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notesSlides/notesSlide2.xml" ContentType="application/vnd.openxmlformats-officedocument.presentationml.notesSlide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notesSlides/notesSlide3.xml" ContentType="application/vnd.openxmlformats-officedocument.presentationml.notesSlide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notesSlides/notesSlide4.xml" ContentType="application/vnd.openxmlformats-officedocument.presentationml.notesSlide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56" r:id="rId3"/>
    <p:sldId id="258" r:id="rId4"/>
    <p:sldId id="263" r:id="rId5"/>
    <p:sldId id="268" r:id="rId6"/>
    <p:sldId id="269" r:id="rId7"/>
    <p:sldId id="270" r:id="rId8"/>
    <p:sldId id="273" r:id="rId9"/>
    <p:sldId id="272" r:id="rId10"/>
    <p:sldId id="271" r:id="rId11"/>
    <p:sldId id="275" r:id="rId12"/>
    <p:sldId id="277" r:id="rId13"/>
    <p:sldId id="28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8" r:id="rId22"/>
    <p:sldId id="289" r:id="rId23"/>
    <p:sldId id="290" r:id="rId24"/>
    <p:sldId id="292" r:id="rId25"/>
    <p:sldId id="293" r:id="rId26"/>
    <p:sldId id="267" r:id="rId27"/>
    <p:sldId id="303" r:id="rId28"/>
    <p:sldId id="291" r:id="rId29"/>
    <p:sldId id="295" r:id="rId30"/>
    <p:sldId id="296" r:id="rId31"/>
    <p:sldId id="297" r:id="rId32"/>
    <p:sldId id="260" r:id="rId33"/>
    <p:sldId id="298" r:id="rId34"/>
    <p:sldId id="301" r:id="rId35"/>
    <p:sldId id="315" r:id="rId36"/>
    <p:sldId id="299" r:id="rId37"/>
    <p:sldId id="325" r:id="rId38"/>
    <p:sldId id="266" r:id="rId39"/>
    <p:sldId id="304" r:id="rId40"/>
    <p:sldId id="328" r:id="rId41"/>
    <p:sldId id="326" r:id="rId42"/>
    <p:sldId id="327" r:id="rId43"/>
    <p:sldId id="317" r:id="rId44"/>
    <p:sldId id="319" r:id="rId45"/>
    <p:sldId id="311" r:id="rId46"/>
    <p:sldId id="318" r:id="rId47"/>
    <p:sldId id="320" r:id="rId48"/>
    <p:sldId id="321" r:id="rId49"/>
    <p:sldId id="322" r:id="rId50"/>
    <p:sldId id="323" r:id="rId51"/>
    <p:sldId id="324" r:id="rId52"/>
    <p:sldId id="329" r:id="rId53"/>
    <p:sldId id="312" r:id="rId54"/>
    <p:sldId id="330" r:id="rId55"/>
    <p:sldId id="313" r:id="rId56"/>
    <p:sldId id="314" r:id="rId57"/>
    <p:sldId id="310" r:id="rId58"/>
    <p:sldId id="30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CD5"/>
    <a:srgbClr val="F6630D"/>
    <a:srgbClr val="D4ECB6"/>
    <a:srgbClr val="00A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628" autoAdjust="0"/>
  </p:normalViewPr>
  <p:slideViewPr>
    <p:cSldViewPr snapToGrid="0">
      <p:cViewPr varScale="1">
        <p:scale>
          <a:sx n="90" d="100"/>
          <a:sy n="90" d="100"/>
        </p:scale>
        <p:origin x="87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3:40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14 121 431 0 0,'0'0'3336'0'0,"-2"0"-2613"0"0,-9 2 2317 0 0,11-2-2953 0 0,0 0 0 0 0,0 0 0 0 0,0 0 0 0 0,0 1 0 0 0,0-1 0 0 0,0 0 0 0 0,0 0 0 0 0,0 0 0 0 0,0 1 0 0 0,0-1 0 0 0,3 25 424 0 0,-3-19-42 0 0,2 1-150 0 0,0 2-231 0 0,-1-4-5 0 0,0 0-1 0 0,0 0 1 0 0,0 0 0 0 0,-1 10-1 0 0,0-8-6 0 0,3 24 155 0 0,3 7-135 0 0,-5-31-42 0 0,3 19 1081 0 0,3-33-977 0 0,23-24 54 0 0,-29 30-189 0 0,0-1 0 0 0,0 1 0 0 0,0 0 0 0 0,0 0 1 0 0,0-1-1 0 0,0 1 0 0 0,0-1 0 0 0,0 1 0 0 0,1-3 1 0 0,1-5 54 0 0,16-28 297 0 0,1 1-260 0 0,0 1-26 0 0,-10 20-30 0 0,21-23-49 0 0,-30 35-10 0 0,1 1 0 0 0,-1 0 0 0 0,1 1 0 0 0,0-1 0 0 0,-1 0 0 0 0,1 0 0 0 0,0 1 0 0 0,0-1 0 0 0,0 1 0 0 0,0-1 0 0 0,0 1 0 0 0,1 0 0 0 0,-1 0 0 0 0,0 0 0 0 0,1 0 0 0 0,-1 0 0 0 0,4 0 0 0 0,-4 2 0 0 0,0 0 0 0 0,1 0 0 0 0,-1 0 0 0 0,0 0 0 0 0,0 0 0 0 0,0 1 0 0 0,1-1 0 0 0,-1 0 0 0 0,-1 1 0 0 0,1 0 0 0 0,0 0 0 0 0,0-1 0 0 0,-1 1 0 0 0,1 0 0 0 0,-1 0 0 0 0,3 4 0 0 0,-1-1 0 0 0,-1 0 0 0 0,1 0 0 0 0,-1 1 0 0 0,2 6 0 0 0,-3-8 0 0 0,13 35 0 0 0,3 2 11 0 0,-17-40-8 0 0,1 0 0 0 0,-1 0 0 0 0,1 0 0 0 0,-1 0 0 0 0,1 0 0 0 0,-1 0 0 0 0,1 0 0 0 0,0 0 0 0 0,-1 0 0 0 0,1 0 0 0 0,0 0 1 0 0,0 0-1 0 0,1 1 0 0 0,25 22 26 0 0,-20-18 143 0 0,3-11-99 0 0,30-17 14 0 0,-30 17 62 0 0,-3-5 31 0 0,1 0-119 0 0,22-31 226 0 0,-8 7-200 0 0,6-10-11 0 0,-5 8-4 0 0,0 3-5 0 0,-16 25-58 0 0,-2 1 108 0 0,1 13-63 0 0,20 20-30 0 0,-25-25-21 0 0,0-1 1 0 0,-1 1 0 0 0,1-1-1 0 0,-1 1 1 0 0,1 0 0 0 0,-1-1 0 0 0,1 1-1 0 0,-1 0 1 0 0,1-1 0 0 0,-1 1-1 0 0,1 0 1 0 0,-1 0 0 0 0,0-1-1 0 0,1 1 1 0 0,-1 0 0 0 0,0 0 0 0 0,0 0-1 0 0,10 40 157 0 0,0-7-81 0 0,-7-26-67 0 0,1-1 0 0 0,-1 1 1 0 0,1-1-1 0 0,6 9 0 0 0,-4-8-2 0 0,1-1 1 0 0,11 11-1 0 0,-18-18-10 0 0,1 0 3 0 0,-1 1 0 0 0,0-1 0 0 0,1 1 0 0 0,-1-1 1 0 0,1 1-1 0 0,0-1 0 0 0,-1 1 0 0 0,1-1 0 0 0,-1 0 0 0 0,1 0 0 0 0,-1 1 0 0 0,1-1 1 0 0,0 0-1 0 0,-1 0 0 0 0,1 1 0 0 0,0-1 0 0 0,-1 0 0 0 0,1 0 0 0 0,0 0 0 0 0,-1 0 1 0 0,1 0-1 0 0,0 0 0 0 0,-1 0 0 0 0,1 0 0 0 0,0-1 0 0 0,-1 1 0 0 0,1 0 0 0 0,1-1 1 0 0,44-5 94 0 0,-34 4-2 0 0,-5-3-16 0 0,30-24-78 0 0,2 3-106 0 0,-31 21-136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6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15 2039 0 0,'0'0'1155'0'0,"-3"-1"-630"0"0,-4-2-126 0 0,0 0-1 0 0,-1 1 1 0 0,1 1-1 0 0,0-1 1 0 0,-1 1-1 0 0,0 0 1 0 0,1 1-1 0 0,-1-1 0 0 0,1 2 1 0 0,-1-1-1 0 0,1 1 1 0 0,-1 0-1 0 0,1 1 1 0 0,-1-1-1 0 0,1 1 0 0 0,-14 6 1 0 0,8-2-145 0 0,-1 0 0 0 0,1 1 0 0 0,1 1-1 0 0,-1 0 1 0 0,1 0 0 0 0,0 1 0 0 0,1 0 0 0 0,-11 13 0 0 0,13-12-150 0 0,1 0 0 0 0,0 1-1 0 0,1 0 1 0 0,0 0 0 0 0,0 1 0 0 0,2-1-1 0 0,-1 1 1 0 0,1 1 0 0 0,-5 19 0 0 0,8-21-71 0 0,0 0 1 0 0,1 0 0 0 0,0-1 0 0 0,0 1 0 0 0,1 0 0 0 0,1 0-1 0 0,-1 0 1 0 0,2 0 0 0 0,0 0 0 0 0,0-1 0 0 0,1 1-1 0 0,4 10 1 0 0,-5-13-13 0 0,-1-6-8 0 0,-1 0 0 0 0,1 1 0 0 0,0-1 0 0 0,0 0-1 0 0,0 0 1 0 0,0 0 0 0 0,0 0 0 0 0,0-1 0 0 0,0 1-1 0 0,1 0 1 0 0,2 2 0 0 0,19 26 76 0 0,-22-29-79 0 0,0 1 0 0 0,0-1 0 0 0,0 0-1 0 0,1 0 1 0 0,-1 1 0 0 0,0-1 0 0 0,0 0 0 0 0,4 1-1 0 0,4 5 20 0 0,-3-2 4 0 0,1 0 0 0 0,0-1 0 0 0,11 6-1 0 0,19 9 40 0 0,-28-14 0 0 0,4-3 11 0 0,41 6 45 0 0,-40-6 21 0 0,-3 0 3 0 0,34 6-6 0 0,-33-6 180 0 0,0-4-239 0 0,39-6-59 0 0,-39 6-20 0 0,-16-13-2518 0 0,2 6 1739 0 0,2 0-2620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57:1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77 1151 0 0,'-2'-6'2176'0'0,"2"5"-2049"0"0,0 1 0 0 0,0 0 1 0 0,0-1-1 0 0,0 1 0 0 0,-1-1 0 0 0,1 1 1 0 0,0 0-1 0 0,0-1 0 0 0,0 1 0 0 0,0-1 0 0 0,0 1 1 0 0,0 0-1 0 0,0-1 0 0 0,0 1 0 0 0,0-1 0 0 0,0 1 1 0 0,0 0-1 0 0,1-1 0 0 0,-1 1 0 0 0,0 0 0 0 0,0-1 1 0 0,0 1-1 0 0,0-1 0 0 0,1 1 0 0 0,-1 0 1 0 0,0-1-1 0 0,0 1 0 0 0,0 0 0 0 0,1-1 0 0 0,24-23 4127 0 0,-20 22-4033 0 0,13-6-49 0 0,-13 6-11 0 0,-4 2-143 0 0,0 0-1 0 0,1 0 1 0 0,-1 0-1 0 0,0 0 1 0 0,0 0-1 0 0,0 0 1 0 0,1-1-1 0 0,-1 1 1 0 0,0 0-1 0 0,0-1 1 0 0,0 1-1 0 0,2-1 0 0 0,0-1 50 0 0,0 1-1 0 0,1-1 0 0 0,-1 1 0 0 0,0 0 0 0 0,7-1 0 0 0,21-4 80 0 0,-23 4-29 0 0,1 2-12 0 0,27-2-1 0 0,-27 2-1 0 0,-1 0-7 0 0,32 2 171 0 0,-31 2-173 0 0,27 9 2 0 0,-27-10 96 0 0,-2 3-96 0 0,19 20 0 0 0,-19-19 91 0 0,-4 2-128 0 0,10 26-33 0 0,-9-26 49 0 0,-5-2-16 0 0,2 1-51 0 0,-1-4-2 0 0,0-1 1 0 0,0 0-1 0 0,0 0 0 0 0,0 1 0 0 0,-1-1 0 0 0,1 0 0 0 0,-1 0 0 0 0,-2 5 1 0 0,-1 5 35 0 0,-1 0 0 0 0,-1-1-1 0 0,0 0 1 0 0,0 0 0 0 0,-1 0 0 0 0,-1-1 0 0 0,0 0 0 0 0,-1 0 0 0 0,0-1 0 0 0,0 0 0 0 0,-1-1 0 0 0,0 0 0 0 0,-19 12 0 0 0,15-11 15 0 0,-1-1-1 0 0,-1 0 1 0 0,1-1 0 0 0,-2-1-1 0 0,1 0 1 0 0,-1-2 0 0 0,0 1-1 0 0,0-2 1 0 0,0 0 0 0 0,-25 1-1 0 0,41-5-57 0 0,-3 1 75 0 0,-1-1 1 0 0,1 0-1 0 0,-1-1 0 0 0,-7 0 1 0 0,11 1-66 0 0,1 0 0 0 0,0 0 1 0 0,-1-1-1 0 0,1 1 0 0 0,0 0 0 0 0,0 0 1 0 0,-1 0-1 0 0,1 0 0 0 0,0 0 0 0 0,-1 0 1 0 0,1 0-1 0 0,0-1 0 0 0,0 1 0 0 0,-1 0 1 0 0,1 0-1 0 0,0 0 0 0 0,0-1 1 0 0,-1 1-1 0 0,1 0 0 0 0,0 0 0 0 0,0-1 1 0 0,0 1-1 0 0,0 0 0 0 0,-1-1 0 0 0,1 1 1 0 0,0 0-1 0 0,0 0 0 0 0,0-1 0 0 0,0 1 1 0 0,0 0-1 0 0,0-1 0 0 0,0 1 1 0 0,0 0-1 0 0,0-1 0 0 0,1-1 14 0 0,-1 1 0 0 0,1-1 0 0 0,0 1 0 0 0,0 0 0 0 0,0-1 0 0 0,0 1 1 0 0,0 0-1 0 0,1 0 0 0 0,-1 0 0 0 0,0 0 0 0 0,1 0 0 0 0,1-2 0 0 0,18-9 1 0 0,9-3 19 0 0,7 2-33 0 0,5 3-10 0 0,1 4 11 0 0,-8 4 42 0 0,-18 3 1 0 0,21 5-33 0 0,-29-5 32 0 0,2 2 1 0 0,30 9-28 0 0,-30-9 49 0 0,-1 2-16 0 0,32 15-38 0 0,-24-10 32 0 0,18 19 1 0 0,-6 5-33 0 0,-21-20 22 0 0,4 16-22 0 0,-13-29-18 0 0,1 0 0 0 0,-1 0 1 0 0,1 0-1 0 0,-1 0 0 0 0,0 0 1 0 0,1 0-1 0 0,-1 0 0 0 0,0 0 0 0 0,0 0 1 0 0,0 0-1 0 0,0 1 0 0 0,0 0 1 0 0,0 29 22 0 0,-1-18 38 0 0,-4-2-17 0 0,1-1 0 0 0,-1 1 0 0 0,0-1 0 0 0,-1 0 0 0 0,-1 0 0 0 0,1-1 0 0 0,-10 10 0 0 0,1-2 27 0 0,-1-2-1 0 0,-1 0 0 0 0,-1 0 0 0 0,0-2 1 0 0,-1 0-1 0 0,0-1 0 0 0,-1-1 1 0 0,-35 14-1 0 0,40-20-42 0 0,0 0 1 0 0,-1-1 0 0 0,1 0-1 0 0,-1-1 1 0 0,0-1-1 0 0,0-1 1 0 0,0 0-1 0 0,1-1 1 0 0,-1-1-1 0 0,0 0 1 0 0,0-1-1 0 0,0-1 1 0 0,-16-4 0 0 0,13 1-68 0 0,-1 0-249 0 0,-36-15 0 0 0,55 20 116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35:31.477"/>
    </inkml:context>
    <inkml:brush xml:id="br0">
      <inkml:brushProperty name="width" value="0.10583" units="cm"/>
      <inkml:brushProperty name="height" value="0.10583" units="cm"/>
      <inkml:brushProperty name="color" value="#00A0D7"/>
    </inkml:brush>
  </inkml:definitions>
  <inkml:trace contextRef="#ctx0" brushRef="#br0">52 27 2039 0 0,'-3'-10'1000'0'0,"2"8"-917"0"0,0 1-1 0 0,0 0 0 0 0,-1-1 0 0 0,1 1 1 0 0,0 0-1 0 0,0 0 0 0 0,-1 0 0 0 0,1 0 1 0 0,-1 0-1 0 0,1 0 0 0 0,-1 1 0 0 0,1-1 0 0 0,-1 0 1 0 0,-2 0-1 0 0,3 1 3 0 0,0 0 0 0 0,0 0 0 0 0,-1 0 1 0 0,1 0-1 0 0,0 0 0 0 0,0 0 0 0 0,0 0 0 0 0,0 0 0 0 0,0 0 1 0 0,0 1-1 0 0,0-1 0 0 0,0 0 0 0 0,0 1 0 0 0,0-1 0 0 0,0 1 1 0 0,0-1-1 0 0,0 1 0 0 0,1-1 0 0 0,-1 1 0 0 0,0 0 0 0 0,0 0 1 0 0,-3 3 3934 0 0,13 4-3764 0 0,27 23 10 0 0,-28-24 980 0 0,2 0-1007 0 0,28 17-23 0 0,-28-18 359 0 0,-3 1-429 0 0,24 22-2 0 0,-23-22 272 0 0,-3 2-280 0 0,19 28-1 0 0,-18-28 122 0 0,-2 0-129 0 0,15 29-6 0 0,-15-28-30 0 0,0-1-18 0 0,20 48 58 0 0,-4-12-102 0 0,4 8 54 0 0,-18-42 5 0 0,-1-1-8 0 0,17 29 1 0 0,-16-29 4 0 0,0-2 2 0 0,18 27 0 0 0,-17-27 88 0 0,0 2-88 0 0,21 28 0 0 0,-21-28 96 0 0,-2-2-88 0 0,18 25 0 0 0,-18-25-5 0 0,-1 0-32 0 0,21 40 5 0 0,-7-14-66 0 0,-13-26-59 0 0,-6-13-2977 0 0,0-4-1047 0 0,-1-5 137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35:32.170"/>
    </inkml:context>
    <inkml:brush xml:id="br0">
      <inkml:brushProperty name="width" value="0.10583" units="cm"/>
      <inkml:brushProperty name="height" value="0.10583" units="cm"/>
      <inkml:brushProperty name="color" value="#00A0D7"/>
    </inkml:brush>
  </inkml:definitions>
  <inkml:trace contextRef="#ctx0" brushRef="#br0">11 19 2039 0 0,'-1'-2'92'0'0,"-4"-15"2240"0"0,2 19-1886 0 0,3-1-247 0 0,-1-1 0 0 0,1 1 0 0 0,0 0 0 0 0,0-1 0 0 0,0 1 0 0 0,-1 0 0 0 0,1 0 0 0 0,0-1 0 0 0,0 1 1 0 0,0 0-1 0 0,0 0 0 0 0,0-1 0 0 0,0 1 0 0 0,0 0 0 0 0,1 1 0 0 0,4 27 170 0 0,-4-21 815 0 0,7 1-920 0 0,22 29 0 0 0,-22-28 264 0 0,1-3-261 0 0,27 21 10 0 0,-27-21 283 0 0,2 1-293 0 0,37 24-55 0 0,-36-24-20 0 0,-3 0-7 0 0,2 1-125 0 0,23 20 156 0 0,-27-20-140 0 0,21 27-4 0 0,-21-27 2 0 0,-1-1 4 0 0,19 28 2 0 0,-19-27 0 0 0,0-1-13 0 0,17 25-43 0 0,-17-24 29 0 0,0 0 1 0 0,19 29-28 0 0,-19-28 148 0 0,1-2-92 0 0,21 24-2 0 0,-21-24 296 0 0,-1 0-305 0 0,17 25 0 0 0,-17-25 163 0 0,-5 0-151 0 0,1 20 10 0 0,-1-21-25 0 0,2 1-100 0 0,9 24 10 0 0,-9-24-32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35:32.775"/>
    </inkml:context>
    <inkml:brush xml:id="br0">
      <inkml:brushProperty name="width" value="0.10583" units="cm"/>
      <inkml:brushProperty name="height" value="0.10583" units="cm"/>
      <inkml:brushProperty name="color" value="#00A0D7"/>
    </inkml:brush>
  </inkml:definitions>
  <inkml:trace contextRef="#ctx0" brushRef="#br0">17 44 719 0 0,'-1'-1'36'0'0,"0"0"-1"0"0,0 0 0 0 0,0 0 1 0 0,-1-1-1 0 0,1 1 0 0 0,0-1 0 0 0,1 1 1 0 0,-1-1-1 0 0,0 1 0 0 0,0-1 1 0 0,1 0-1 0 0,-1 1 0 0 0,1-1 0 0 0,-1 0 1 0 0,1 1-1 0 0,-1-4 0 0 0,-1-11 11101 0 0,12 25-10745 0 0,32 24-40 0 0,-32-25 618 0 0,1-1-730 0 0,34 20-30 0 0,-34-20 180 0 0,0 0-253 0 0,33 24-28 0 0,-33-23-4 0 0,0-2-4 0 0,35 21-17 0 0,-35-20-10 0 0,2 0-1 0 0,37 18 2 0 0,-37-18 4 0 0,-2-1 2 0 0,33 18 0 0 0,-33-17 0 0 0,2-1-13 0 0,21 15-1 0 0,-20-12-39 0 0,-1-1 53 0 0,-2-1-2 0 0,33 23-12 0 0,-33-23-2 0 0,-1 0 0 0 0,28 20 3 0 0,-29-20 90 0 0,1 1-77 0 0,28 27-2 0 0,-29-27-12 0 0,-2 0-12 0 0,20 23-30 0 0,-20-24 412 0 0,-10-3-2438 0 0,-8 11 1553 0 0,11-15 439 0 0,0 0 1 0 0,0 0-1 0 0,0 0 0 0 0,0 0 0 0 0,0 0 1 0 0,0 0-1 0 0,0 1 0 0 0,0-1 1 0 0,0 0-1 0 0,0 0 0 0 0,0 0 0 0 0,0 0 1 0 0,-1 0-1 0 0,1 0 0 0 0,0 1 1 0 0,0-1-1 0 0,0 0 0 0 0,0 0 0 0 0,0 0 1 0 0,0 0-1 0 0,0 0 0 0 0,0 0 1 0 0,0 0-1 0 0,-1 0 0 0 0,1 0 0 0 0,0 0 1 0 0,0 0-1 0 0,0 0 0 0 0,0 0 1 0 0,0 1-1 0 0,0-1 0 0 0,-1 0 0 0 0,1 0 1 0 0,0 0-1 0 0,0 0 0 0 0,0 0 0 0 0,0 0 1 0 0,0 0-1 0 0,0 0 0 0 0,-1 0 1 0 0,1 0-1 0 0,0 0 0 0 0,0-1 0 0 0,0 1 1 0 0,0 0-1 0 0,0 0 0 0 0,0 0 1 0 0,0 0-1 0 0,-1 0 0 0 0,1 0 0 0 0,0 0 1 0 0,0 0-1 0 0,0 0 0 0 0,0 0 1 0 0,0-1-1 0 0,-3 0-300 0 0,1-1 0 0 0,0 0 0 0 0,-1-1 0 0 0,1 1-1 0 0,0 0 1 0 0,1-1 0 0 0,-1 1 0 0 0,0-1 0 0 0,1 1 0 0 0,-1-1 0 0 0,-1-5 0 0 0,-1-8-3784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35:33.299"/>
    </inkml:context>
    <inkml:brush xml:id="br0">
      <inkml:brushProperty name="width" value="0.10583" units="cm"/>
      <inkml:brushProperty name="height" value="0.10583" units="cm"/>
      <inkml:brushProperty name="color" value="#00A0D7"/>
    </inkml:brush>
  </inkml:definitions>
  <inkml:trace contextRef="#ctx0" brushRef="#br0">22 37 1231 0 0,'-2'0'5'0'0,"1"0"-2"0"0,1 0 0 0 0,-1 0 0 0 0,0 0 0 0 0,0 0 0 0 0,1 0 1 0 0,-1 0-1 0 0,0 0 0 0 0,0 0 0 0 0,1 0 0 0 0,-1 0 0 0 0,0-1 0 0 0,1 1 0 0 0,-1 0 0 0 0,0 0 0 0 0,1-1 0 0 0,-1 1 0 0 0,0-1 0 0 0,0 1 11 0 0,1-1 0 0 0,-1 1-1 0 0,1-1 1 0 0,-1 1-1 0 0,1-1 1 0 0,0 1-1 0 0,-1 0 1 0 0,1-1-1 0 0,0 1 1 0 0,-1-1 0 0 0,1 0-1 0 0,0 1 1 0 0,0-1-1 0 0,0 1 1 0 0,-1-1-1 0 0,1 1 1 0 0,0-1-1 0 0,0 0 1 0 0,0 1-1 0 0,0-1 1 0 0,0 1 0 0 0,0-1-1 0 0,0 0 1 0 0,0 1-1 0 0,0-1 1 0 0,0 1-1 0 0,1-2 1 0 0,-1 1 81 0 0,0-1 396 0 0,0-1 11 0 0,2-9 6806 0 0,7 20-6905 0 0,30 21-19 0 0,-30-22 263 0 0,1-1-390 0 0,31 19-8 0 0,-31-19 281 0 0,3 0-244 0 0,40 17 2 0 0,-40-17 6 0 0,0-2 20 0 0,64 21 334 0 0,-12-4-101 0 0,3 3-158 0 0,-25-8-199 0 0,-33-12-13 0 0,4 2-8 0 0,38 17-1 0 0,-38-17-1 0 0,-4 0-6 0 0,33 17-1 0 0,-32-17 158 0 0,-2 0-173 0 0,28 19-8 0 0,-28-19 391 0 0,-3 2-446 0 0,19 25 4 0 0,-19-24 312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3877 4492 431 0 0,'-8'0'457'0'0,"0"1"0"0"0,-1 0-1 0 0,1 1 1 0 0,0 0-1 0 0,0 0 1 0 0,-15 6-1 0 0,2 0 130 0 0,10-5-265 0 0,0 0 1 0 0,0-1-1 0 0,0 0 1 0 0,-20 0 0 0 0,-46-5 885 0 0,-8 1-117 0 0,66 3-875 0 0,-36 3 502 0 0,1-3 1 0 0,-104-11 0 0 0,82 2-46 0 0,-142 2 0 0 0,152 7-416 0 0,-165-21 219 0 0,35 0-101 0 0,14 10 209 0 0,126 4-350 0 0,-67-15-1 0 0,-178-30 340 0 0,270 47-483 0 0,1-2 0 0 0,-1-1 0 0 0,-33-12 0 0 0,-87-40 0 0 0,52 18-52 0 0,8 5 0 0 0,-60-22 132 0 0,105 41-71 0 0,0-3 0 0 0,2-1 0 0 0,-49-32 0 0 0,-113-96 40 0 0,38-2 53 0 0,94 82-62 0 0,46 42-109 0 0,2-1 0 0 0,0-2 1 0 0,-37-57-1 0 0,-50-108-33 0 0,63 103 19 0 0,24 47 20 0 0,3-2-1 0 0,1-1 1 0 0,3-1 0 0 0,-22-85-1 0 0,23 45 23 0 0,4-1 0 0 0,4 0 0 0 0,2-114 0 0 0,9 124 13 0 0,3-1-1 0 0,20-116 1 0 0,-17 166-40 0 0,5-16 22 0 0,-2 7-36 0 0,22-65 124 0 0,-15 62-77 0 0,6-7-33 0 0,9-9 22 0 0,-1-1-33 0 0,-2 5-10 0 0,10-12 11 0 0,4-3 32 0 0,-7 15-33 0 0,1 3-10 0 0,8-9 60 0 0,-6 10 19 0 0,-31 40-68 0 0,0 0 13 0 0,0 1 0 0 0,13-12 1 0 0,28-33 40 0 0,5-7-1 0 0,-11 16 0 0 0,-26 28-10 0 0,17-16-33 0 0,-17 17 22 0 0,26-24-22 0 0,11-9 22 0 0,6 0-21 0 0,-11 13 40 0 0,37-26 70 0 0,-41 30-110 0 0,-22 18 26 0 0,22-13-25 0 0,-22 16 20 0 0,32-16-33 0 0,25-13 54 0 0,-13 5 0 0 0,16-4-10 0 0,0 2 23 0 0,-35 16 0 0 0,-25 12-10 0 0,34-14-43 0 0,15-3 19 0 0,0 3-33 0 0,-14 4 1 0 0,-34 12 32 0 0,24-5-22 0 0,-22 5 22 0 0,48-16-33 0 0,9-5-10 0 0,-1 5 0 0 0,-14 7 12 0 0,-40 11 36 0 0,31-4-25 0 0,-29 5 20 0 0,45-6-33 0 0,14-5-10 0 0,-3-4 0 0 0,-5 0 11 0 0,4 3 32 0 0,-4 11-21 0 0,-5 4 26 0 0,1 0-36 0 0,-4-5-12 0 0,-2-2 0 0 0,2-2 0 0 0,-7 2 14 0 0,-39 5 50 0 0,40-1-8 0 0,16 4-46 0 0,-10 6 1 0 0,-46-3 32 0 0,23 3-22 0 0,-25-3 22 0 0,35 4-33 0 0,12 1-10 0 0,-15-1 11 0 0,-17-1 41 0 0,-9 0-41 0 0,-2 1 33 0 0,26 3-34 0 0,17 2-10 0 0,10 3 60 0 0,-25-2-48 0 0,14 4-12 0 0,3 3 11 0 0,3 1 32 0 0,2-1-33 0 0,-4-3-10 0 0,-2 0 12 0 0,-4 6 36 0 0,-8 0-36 0 0,2 1-12 0 0,0 1 0 0 0,0 3 0 0 0,-3-1 0 0 0,2 4 0 0 0,-5 0 11 0 0,-9-3 32 0 0,4 1-33 0 0,1 1-10 0 0,-9-2 0 0 0,0 1 0 0 0,-2 2 0 0 0,-6 1 0 0 0,-10-3 0 0 0,0 0 0 0 0,112 128 0 0 0,-95-106 60 0 0,7 15 24 0 0,-2 8-84 0 0,-19-27 16 0 0,-1 2 0 0 0,-3 0 0 0 0,36 96 0 0 0,39 182-16 0 0,-70-222 0 0 0,16 68 0 0 0,-35-122 0 0 0,7 75 0 0 0,-13 225 0 0 0,-22-88 0 0 0,8-195 0 0 0,-31 123 0 0 0,30-154-24 0 0,-2 0 0 0 0,-30 61 0 0 0,-89 123 24 0 0,-44-7-63 0 0,86-109 62 0 0,56-68 1 0 0,-43 36 0 0 0,10-10 0 0 0,-120 96 0 0 0,165-143 0 0 0,-1-2 0 0 0,-1-1 0 0 0,0-1 0 0 0,-1-1 0 0 0,-31 9 0 0 0,-45 20 0 0 0,-101 64 0 0 0,36-21 0 0 0,109-57-25 0 0,-21 9-50 0 0,65-30 66 0 0,-1 0 0 0 0,1-1 1 0 0,-1 0-1 0 0,-19 1 0 0 0,3-1 9 0 0,-1 2 0 0 0,1 1 0 0 0,-1 1 0 0 0,-39 15 0 0 0,44-14 9 0 0,-1-2 1 0 0,0-1-1 0 0,-38 3 0 0 0,20-3 8 0 0,-85 22-48 0 0,50-9 8 0 0,61-16 23 0 0,-1 0 0 0 0,-31-1 0 0 0,32-1 0 0 0,13 1-227 0 0,5-1 150 0 0,-1 0 1 0 0,1 0-1 0 0,0 0 0 0 0,0 1 0 0 0,-1-1 0 0 0,1 0 1 0 0,0 0-1 0 0,-1 0 0 0 0,1 0 0 0 0,0 0 1 0 0,-1 0-1 0 0,1 0 0 0 0,0 0 0 0 0,-1 0 1 0 0,1 0-1 0 0,0 0 0 0 0,-1 0 0 0 0,1 0 1 0 0,0 0-1 0 0,-1 0 0 0 0,1 0 0 0 0,0 0 0 0 0,-1 0 1 0 0,1 0-1 0 0,0 0 0 0 0,-1 0 0 0 0,1 0 1 0 0,0-1-1 0 0,0 1 0 0 0,-1 0 0 0 0,1 0 1 0 0,0 0-1 0 0,0-1 0 0 0,-1 1 0 0 0,1 0 1 0 0,0 0-1 0 0,0-1 0 0 0,0 1 0 0 0,-1 0 1 0 0,1-1-1 0 0,0 1 0 0 0,0-1 0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1 647 0 0,'-7'0'-86'0'0,"-8"0"3135"0"0,13 4-1186 0 0,6 4-690 0 0,46 54 2892 0 0,-9-10-2683 0 0,-39-50-1301 0 0,0 1-8 0 0,8 8-1 0 0,-8-8 7 0 0,1-1 28 0 0,7 8 11 0 0,-7-7 2 0 0,-1-1-4 0 0,9 8-16 0 0,-8-8-4 0 0,-1 1 0 0 0,28 22 159 0 0,-26-23-139 0 0,-1 1-16 0 0,11 8-11 0 0,-11-9-5 0 0,0 1-26 0 0,8 7-32 0 0,-8-7 49 0 0,0-1-6 0 0,10 9 1 0 0,-7-5 15 0 0,10 8-14 0 0,0 1-2 0 0,10 10 79 0 0,0 3 81 0 0,-24-26-165 0 0,1 2-10 0 0,9 9-28 0 0,-9-10 49 0 0,0 0-16 0 0,11 13-37 0 0,25 31 383 0 0,-30-35-352 0 0,54 67 345 0 0,-18-23 68 0 0,-24-30-338 0 0,-13-14-107 0 0,11 15 95 0 0,22 28 77 0 0,-30-40-139 0 0,0-1-33 0 0,0 0 22 0 0,-1-1-22 0 0,2 0 32 0 0,-1 1 11 0 0,2 0-10 0 0,-1 0-44 0 0,45 54 150 0 0,71 105-160 0 0,-108-146 0 0 0,26 28 0 0 0,-42-51 0 0 0,9 11 0 0 0,1 1 0 0 0,1 0 0 0 0,24 28 0 0 0,1 8 64 0 0,43 77 0 0 0,-68-107-64 0 0,0-1 0 0 0,35 38 0 0 0,-7-11 0 0 0,25 40 45 0 0,47 55 38 0 0,-103-130-84 0 0,-8-10 12 0 0,-1 0 0 0 0,0 0 0 0 0,0 0 0 0 0,0 1-1 0 0,2 3 1 0 0,-4-5 5 0 0,0 0-1 0 0,0 0 1 0 0,-1 0-1 0 0,1 0 1 0 0,-1 0-1 0 0,1 0 0 0 0,-1 0 1 0 0,0 0-1 0 0,0 0 1 0 0,0 0-1 0 0,0-1 1 0 0,0 1-1 0 0,-1 0 1 0 0,1 0-1 0 0,0 0 1 0 0,-1 0-1 0 0,1 0 1 0 0,-1 0-1 0 0,0 0 0 0 0,0 0 1 0 0,-1 1-1 0 0,-1 5-3 0 0,-52 132 199 0 0,32-86-52 0 0,-56 94-1 0 0,69-132-154 0 0,-28 43 130 0 0,-47 96 0 0 0,23-34-136 0 0,18-38 15 0 0,36-67-10 0 0,-140 271 47 0 0,71-128-50 0 0,38-74 0 0 0,37-81 0 0 0,-106 212 0 0 0,30-62-72 0 0,39-57 72 0 0,3-9 19 0 0,0-1 16 0 0,-4 6-25 0 0,5-8-10 0 0,27-68-7 0 0,-3 4 30 0 0,11-20-38 0 0,-1 0-1 0 0,1 0 1 0 0,0 0 0 0 0,-1 0-1 0 0,1 0 1 0 0,0 0 0 0 0,0 0-1 0 0,0 1 1 0 0,0-1-1 0 0,0 0 1 0 0,0 0 0 0 0,0 0-1 0 0,0 0 1 0 0,0 0 0 0 0,1 0-1 0 0,0 2 1 0 0,8-38-12644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25 687 0 0,'0'0'92'0'0,"4"-4"115"0"0,12-14 38 0 0,-15 18-18 0 0,-1 0 0 0 0,1-1-1 0 0,-1 1 1 0 0,1 0-1 0 0,-1 0 1 0 0,1 0-1 0 0,-1-1 1 0 0,1 1-1 0 0,-1 0 1 0 0,1 0-1 0 0,-1 0 1 0 0,1 0-1 0 0,-1 0 1 0 0,1 0 0 0 0,0 0-1 0 0,-1 0 1 0 0,1 0-1 0 0,-1 0 1 0 0,1 0-1 0 0,-1 0 1 0 0,1 0-1 0 0,-1 0 1 0 0,2 1-1 0 0,13 6 843 0 0,-8-4-211 0 0,40 17 1890 0 0,-46-20-2301 0 0,0 0-433 0 0,-1 0-1 0 0,1 0 1 0 0,-1 0-1 0 0,1 0 1 0 0,-1 0-1 0 0,1 1 1 0 0,0-1-1 0 0,-1 0 1 0 0,1 0 0 0 0,-1 0-1 0 0,1 0 1 0 0,-1 1-1 0 0,1-1 1 0 0,-1 0-1 0 0,1 0 1 0 0,-1 1 0 0 0,1-1-1 0 0,-1 0 1 0 0,1 1-1 0 0,0 0 1 0 0,-1-1 12 0 0,1 1 1 0 0,-1-1 0 0 0,0 1 0 0 0,1-1-1 0 0,-1 0 1 0 0,1 1 0 0 0,-1-1-1 0 0,1 0 1 0 0,0 1 0 0 0,-1-1-1 0 0,1 0 1 0 0,-1 0 0 0 0,1 0 0 0 0,-1 1-1 0 0,1-1 1 0 0,0 0 0 0 0,-1 0-1 0 0,2 0 1 0 0,0 0 1 0 0,-1 0 0 0 0,1 0 1 0 0,-1 0-1 0 0,1 1 0 0 0,0-1 0 0 0,-1 1 0 0 0,1-1 0 0 0,-1 1 1 0 0,0-1-1 0 0,2 2 0 0 0,2 0 31 0 0,-1-1 276 0 0,1 0-190 0 0,16 4-1 0 0,-16-4 103 0 0,1 0-150 0 0,28 4 351 0 0,-11 0-320 0 0,-17-4 138 0 0,-1 0-124 0 0,17 4 2 0 0,-17-3 103 0 0,0-1-150 0 0,14 4-1 0 0,-15-4 0 0 0,0 1-1 0 0,33 10 250 0 0,-34-10-265 0 0,-2-2-71 0 0,1 0 0 0 0,-1-1 0 0 0,0 2 0 0 0,0-1 0 0 0,0 0 0 0 0,0 0 0 0 0,0 0 0 0 0,0 0-1 0 0,0 1 1 0 0,0-1 0 0 0,0 0 0 0 0,1 2 0 0 0,17 5 163 0 0,13 1 36 0 0,1 0 30 0 0,-9-3-172 0 0,-18-4-2 0 0,0 0 0 0 0,18 5 4 0 0,-18-5 16 0 0,-1 1 4 0 0,28 5 90 0 0,-13-1-84 0 0,-9-4-3 0 0,9 4-16 0 0,-10-3 10 0 0,9 3-10 0 0,41 14 191 0 0,-49-16-188 0 0,10 3-6 0 0,-12-4 13 0 0,7 3-16 0 0,42 14 59 0 0,14 4 83 0 0,-48-16-187 0 0,0 0 19 0 0,-5 1-33 0 0,5 2-16 0 0,20 9 138 0 0,-24-11-111 0 0,1 1 22 0 0,2 0-33 0 0,0-1-10 0 0,-3 1 0 0 0,5 1 0 0 0,2 1 12 0 0,-2-2 36 0 0,-1-2-36 0 0,7 2-15 0 0,-30-10 5 0 0,25 14 63 0 0,-9-6-65 0 0,51 28 64 0 0,-23-14-64 0 0,39 29 44 0 0,-22-14-16 0 0,-9-6 44 0 0,49 41-72 0 0,-36-24 0 0 0,-3-3 0 0 0,-1 3 0 0 0,66 67 0 0 0,-21-25-70 0 0,-94-80 68 0 0,22 17-88 0 0,-1 2-1 0 0,50 57 0 0 0,-62-59-99 0 0,34 52-1 0 0,-55-77 104 0 0,6 8-1000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90 431 0 0,'-4'-2'840'0'0,"11"-6"114"0"0,13-10-724 0 0,-14 14 169 0 0,1 1-239 0 0,22-9-7 0 0,-22 9-15 0 0,-1 1-70 0 0,32-8 22 0 0,-3-1-74 0 0,2-5-292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6 114 287 0 0,'-2'1'42'0'0,"-1"0"-37"0"0,10-8 1815 0 0,13-13-1471 0 0,-15 15 3 0 0,1 1 0 0 0,17-14-32 0 0,-17 14-133 0 0,1 0-54 0 0,0-2-91 0 0,24-11 144 0 0,-7 5-178 0 0,-18 9-76 0 0,0 0-138 0 0,18-7 116 0 0,-17 8-24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87 599 0 0,'-1'1'3'0'0,"0"-1"-2"0"0,1 1 0 0 0,0-1 0 0 0,-1 1 0 0 0,1-1 1 0 0,0 0-1 0 0,-1 0 0 0 0,1 1 0 0 0,0-1 0 0 0,-1 0 0 0 0,1 0 1 0 0,0 1-1 0 0,-1-1 0 0 0,1 0 0 0 0,-1 0 0 0 0,1 0 0 0 0,-1 0 1 0 0,1 0-1 0 0,0 1 0 0 0,-1-1 0 0 0,1 0 0 0 0,-1-1 419 0 0,1 1-353 0 0,0-1 0 0 0,0 1 1 0 0,0-1-1 0 0,0 1 0 0 0,0-1 0 0 0,0 1 1 0 0,0 0-1 0 0,0-1 0 0 0,0 1 0 0 0,0-1 0 0 0,0 1 1 0 0,0-1-1 0 0,1 1 0 0 0,-1-1 0 0 0,0 1 0 0 0,0-1 1 0 0,1 1-1 0 0,-1 0 0 0 0,0-1 0 0 0,1 1 0 0 0,-1 0 1 0 0,0-1-1 0 0,1 1 0 0 0,0-1 0 0 0,16-18 181 0 0,-13 15 213 0 0,2 0-325 0 0,1-1-99 0 0,-5 2-9 0 0,1 1 0 0 0,0 0 0 0 0,0 0 0 0 0,1 0 0 0 0,-1 0 1 0 0,0 1-1 0 0,6-3 0 0 0,18-7-46 0 0,-20 8-142 0 0,-1 0-413 0 0,24-10-566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7 103 575 0 0,'-3'5'24'0'0,"-1"1"80"0"0,4-6-101 0 0,0 0 1 0 0,0 0-1 0 0,0 0 1 0 0,0 0 0 0 0,0 0-1 0 0,0 0 1 0 0,1 0-1 0 0,-1 0 1 0 0,0 0-1 0 0,0 1 1 0 0,0-1 0 0 0,0 0-1 0 0,0 0 1 0 0,0 0-1 0 0,0 0 1 0 0,0 0 0 0 0,0 0-1 0 0,0 0 1 0 0,1 0-1 0 0,-1 0 1 0 0,0 0-1 0 0,0 0 1 0 0,0 0 0 0 0,0 0-1 0 0,0 0 1 0 0,0 0-1 0 0,0 0 1 0 0,0 0-1 0 0,1 0 1 0 0,-1 0 0 0 0,0 0-1 0 0,0 0 1 0 0,0 0-1 0 0,0 0 1 0 0,0 0 0 0 0,0 0-1 0 0,0 0 1 0 0,1 0-1 0 0,-1 0 1 0 0,0 0-1 0 0,0 0 1 0 0,0 0 0 0 0,0 0-1 0 0,0 0 1 0 0,0 0-1 0 0,0 0 1 0 0,0 0 0 0 0,1-1 656 0 0,5-2-320 0 0,15-9 51 0 0,-16 9 22 0 0,2-2 3 0 0,33-21 276 0 0,-34 21-599 0 0,20-10 529 0 0,6-2-581 0 0,-1 2-57 0 0,-25 12-68 0 0,0 2-305 0 0,18-6 97 0 0,-18 6-55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3 129 599 0 0,'0'0'11'0'0,"-2"0"29"0"0,8-8 1063 0 0,10-12-761 0 0,-12 15 0 0 0,2 0-12 0 0,17-16-2 0 0,-17 15 0 0 0,1 2-36 0 0,1-1-230 0 0,24-14 142 0 0,-3 5-212 0 0,-22 10-84 0 0,0 1-151 0 0,21-9-34 0 0,-21 10-61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0 115 287 0 0,'21'-15'1777'0'0,"-13"10"-1578"0"0,-3 1 243 0 0,2-1 6 0 0,36-22 462 0 0,-22 14-494 0 0,-16 10-169 0 0,2 0-78 0 0,38-18 102 0 0,-22 11-324 0 0,-17 8-35 0 0,-1 1-475 0 0,18-3 59 0 0,-17 3-967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73 599 0 0,'-1'1'87'0'0,"0"1"-263"0"0,11-6 1464 0 0,16-6-847 0 0,-20 8 9 0 0,1-1-40 0 0,19-5-182 0 0,-20 6-78 0 0,1-1-20 0 0,18-6-42 0 0,3-3-224 0 0,-22 8 106 0 0,0 1-93 0 0,-1 1-788 0 0,24-12 575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25 132 431 0 0,'-1'0'58'0'0,"0"1"0"0"0,0-1-1 0 0,1 1 1 0 0,-1-1 0 0 0,0 0-1 0 0,0 1 1 0 0,0-1 0 0 0,0 1-1 0 0,1-1 1 0 0,-1 0 0 0 0,0 0-1 0 0,0 0 1 0 0,0 0 0 0 0,0 0-1 0 0,0 1 1 0 0,0-1 0 0 0,0-1-1 0 0,-1 1 1 0 0,1 0-2 0 0,1-1-1 0 0,-1 1 0 0 0,1-1 1 0 0,0 1-1 0 0,-1 0 1 0 0,1-1-1 0 0,-1 0 1 0 0,1 1-1 0 0,0-1 0 0 0,-1 1 1 0 0,1-1-1 0 0,0 1 1 0 0,-1-1-1 0 0,1 0 1 0 0,0 1-1 0 0,0-1 0 0 0,0 1 1 0 0,0-1-1 0 0,0 0 1 0 0,-1 1-1 0 0,1-1 1 0 0,0 0-1 0 0,1 1 0 0 0,-1-3 1150 0 0,3-3-644 0 0,12-15-1 0 0,-11 16-34 0 0,3 1-148 0 0,1-2-271 0 0,-3 3-7 0 0,0 0 0 0 0,1-1 1 0 0,-1 2-1 0 0,8-4 0 0 0,24-10 270 0 0,3 2-302 0 0,-2 2-147 0 0,-31 9 35 0 0,21-4-392 0 0,-2 1 28 0 0,-19 5-88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1 775 0 0,'-58'223'2320'0'0,"57"-220"-2320"0"0,1-3-52 0 0,0 1-1 0 0,-1 0 0 0 0,1 0 1 0 0,0 0-1 0 0,0 0 0 0 0,-1 0 0 0 0,1 0 1 0 0,0 0-1 0 0,0 0 0 0 0,0 0 0 0 0,0 0 1 0 0,0 0-1 0 0,0 0 0 0 0,0 0 1 0 0,1 0-1 0 0,-1 0 0 0 0,0 0 0 0 0,1-1 1 0 0,-1 1-1 0 0,0 0 0 0 0,1 1 0 0 0,2 0-51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0 287 0 0,'-3'5'382'0'0,"0"1"-1"0"0,-1-1 1 0 0,2 0-1 0 0,-1 1 1 0 0,1 0-1 0 0,-1-1 1 0 0,0 8-1 0 0,1-7-190 0 0,-1 1 45 0 0,-5 18 58 0 0,0 0-1 0 0,1 0 1 0 0,-5 46 0 0 0,12-65-841 0 0,0 0-1080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1 143 0 0,'-2'9'396'0'0,"-1"1"-1"0"0,1 0 1 0 0,0-1-1 0 0,0 12 1 0 0,-3 15 482 0 0,-11 32 144 0 0,13-61-1030 0 0,1 1 1 0 0,-1-1-1 0 0,0 0 0 0 0,-1 0 1 0 0,0 0-1 0 0,-8 11 0 0 0,9-16-969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0 287 0 0,'4'22'919'0'0,"-3"-20"-753"0"0,0 0 0 0 0,0 1 0 0 0,-1-1 0 0 0,1 0 0 0 0,-1 0 0 0 0,0 1 0 0 0,0-1 0 0 0,0 0 0 0 0,0 1 0 0 0,0 2-1 0 0,-5 13 1221 0 0,-11 31-1 0 0,10-36-1719 0 0,2 0 0 0 0,0 1-1 0 0,0-1 1 0 0,-3 27 0 0 0,7-32-1446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1 599 0 0,'-1'9'643'0'0,"0"0"-1"0"0,0 0 0 0 0,-1 0 0 0 0,-1 0 0 0 0,1 0 0 0 0,-7 13 0 0 0,5-12-990 0 0,0 0 1 0 0,1 1-1 0 0,0-1 0 0 0,-2 13 0 0 0,5-15-1096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0 143 0 0,'-64'152'6315'0'0,"64"-151"-6422"0"0,-1 1 0 0 0,0-1-1 0 0,0 1 1 0 0,1 0 0 0 0,-1-1-1 0 0,1 1 1 0 0,-1 0 0 0 0,1 0 0 0 0,0 0-1 0 0,-1 3 1 0 0,2-2-396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0 287 0 0,'-4'17'1711'0'0,"-5"24"0"0"0,-3 14-1265 0 0,2-9-1839 0 0,9-40 206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0 775 0 0,'-1'36'1395'0'0,"1"-31"-1191"0"0,0 0 1 0 0,0 0-1 0 0,0 0 1 0 0,0 0-1 0 0,-1 1 1 0 0,0-2-1 0 0,0 1 1 0 0,0 0-1 0 0,-1 0 0 0 0,1 0 1 0 0,-4 5-1 0 0,-1 2-369 0 0,-1 0 0 0 0,-3 13-1 0 0,7-18-1338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1 599 0 0,'-2'39'924'0'0,"3"-31"-669"0"0,-1 0 1 0 0,-1 0-1 0 0,0 0 0 0 0,0 0 1 0 0,0 0-1 0 0,-1 0 1 0 0,0-1-1 0 0,0 1 0 0 0,-5 9 1 0 0,5-13-1271 0 0,-1 1-304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0 599 0 0,'-1'26'260'0'0,"1"-18"102"0"0,-1 0 0 0 0,1 0 0 0 0,-1 0-1 0 0,0 0 1 0 0,-1 0 0 0 0,0-1 0 0 0,0 1 0 0 0,-1 0 0 0 0,0-1 0 0 0,-6 11-1 0 0,6-13-334 0 0,-2 3-178 0 0,-1 1 1 0 0,2-1-1 0 0,-1 1 0 0 0,-5 18 1 0 0,8-19-1364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0 599 0 0,'0'13'313'0'0,"-1"0"0"0"0,0 0 0 0 0,-1-1 0 0 0,-1 1 0 0 0,0-1 0 0 0,0 0 0 0 0,-1 0 0 0 0,-1 0 0 0 0,0 0 0 0 0,-7 11 0 0 0,3 2-1400 0 0,6-17-37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0 431 0 0,'-3'7'0'0'0,"2"-2"0"0"0,0-3 0 0 0,1-1 0 0 0,0 0 296 0 0,-1 1 24 0 0,-1 4 8 0 0,0 3 0 0 0,-2 2 88 0 0,2 0 24 0 0,-2 0 0 0 0,2-2 0 0 0,-2 0-336 0 0,1-1-104 0 0,0 1 64 0 0,-2-2-1504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0 431 0 0,'0'0'13'0'0,"0"0"0"0"0,0 0 0 0 0,-1 0 0 0 0,1 0 0 0 0,0 0 0 0 0,0 0 0 0 0,0 0 0 0 0,0 0 0 0 0,0 0 0 0 0,0 0 0 0 0,0 0 0 0 0,0 0 0 0 0,-1 0 0 0 0,1 0 0 0 0,0 1 0 0 0,0-1 0 0 0,0 0 0 0 0,0 0 0 0 0,0 0 0 0 0,0 0 0 0 0,0 0 0 0 0,0 0-1 0 0,0 0 1 0 0,0 0 0 0 0,-1 0 0 0 0,1 0 0 0 0,0 0 0 0 0,0 1 0 0 0,0-1 0 0 0,0 0 0 0 0,0 0 0 0 0,0 0 0 0 0,0 0 0 0 0,0 0 0 0 0,0 0 0 0 0,0 0 0 0 0,0 0 0 0 0,0 1 0 0 0,0-1 0 0 0,0 0 0 0 0,0 0 0 0 0,0 0 0 0 0,0 0 0 0 0,0 0-1 0 0,0 0 1 0 0,0 0 0 0 0,0 1 0 0 0,0-1 0 0 0,0 0 0 0 0,0 0 0 0 0,0 0 0 0 0,0 0 0 0 0,1 0 0 0 0,-1 0 0 0 0,0 0 0 0 0,0 0 0 0 0,0 0 0 0 0,0 0 0 0 0,0 1 0 0 0,0-1 0 0 0,0 0 0 0 0,0 0 0 0 0,0 0 0 0 0,0 0 0 0 0,0 0 0 0 0,1 0-1 0 0,12 5 1000 0 0,17 1-484 0 0,-1-1-34 0 0,7 2-213 0 0,1 3-74 0 0,-9-4-189 0 0,0 1-39 0 0,8 5-635 0 0,-28-8-515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10 847 0 0,'0'0'34'0'0,"0"-1"-1"0"0,-1 1 1 0 0,1 0-1 0 0,0 0 1 0 0,0-1-1 0 0,-1 1 1 0 0,1 0-1 0 0,0-1 1 0 0,0 1-1 0 0,0 0 1 0 0,0-1-1 0 0,-1 1 1 0 0,1 0-1 0 0,0-1 1 0 0,0 1-1 0 0,0-1 1 0 0,0 1-1 0 0,0 0 1 0 0,0-1-1 0 0,0 1 1 0 0,0-1-1 0 0,0 1 1 0 0,0 0-1 0 0,0-1 1 0 0,8 2 848 0 0,15 13 415 0 0,-20-12-1183 0 0,23 14 595 0 0,-13-7-850 0 0,0-1 1 0 0,1 0-1 0 0,0-1 0 0 0,22 8 0 0 0,-23-11-1571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11 687 0 0,'-1'-6'1057'0'0,"1"6"-1013"0"0,0 0-1 0 0,0-1 1 0 0,1 1-1 0 0,-1 0 1 0 0,0-1-1 0 0,1 1 0 0 0,-1 0 1 0 0,0-1-1 0 0,1 1 1 0 0,-1 0-1 0 0,0 0 0 0 0,1 0 1 0 0,-1 0-1 0 0,1-1 1 0 0,-1 1-1 0 0,1 0 0 0 0,-1 0 1 0 0,0 0-1 0 0,1 0 1 0 0,-1 0-1 0 0,1 0 1 0 0,-1 0-1 0 0,1 0 0 0 0,-1 0 1 0 0,0 0-1 0 0,1 0 1 0 0,-1 0-1 0 0,1 1 0 0 0,7-2 89 0 0,-5 1-59 0 0,-1 0 0 0 0,1 0 0 0 0,0 1 0 0 0,0-1 0 0 0,0 0 0 0 0,0 1 0 0 0,0 0 0 0 0,3 1-1 0 0,40 11 639 0 0,-36-10-582 0 0,13 3-22 0 0,18 6-180 0 0,-38-11-117 0 0,-2-1 151 0 0,0 0-1 0 0,0 0 0 0 0,1 0 0 0 0,-1 0 0 0 0,0 0 0 0 0,0 1 0 0 0,0-1 1 0 0,0 0-1 0 0,1 1 0 0 0,-1-1 0 0 0,1 1 0 0 0,2 1-182 0 0,3 0-1178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30 143 0 0,'-1'0'66'0'0,"1"-1"-1"0"0,0 1 1 0 0,0-1-1 0 0,-1 0 0 0 0,1 1 1 0 0,0-1-1 0 0,0 1 1 0 0,0-1-1 0 0,0 1 0 0 0,0-1 1 0 0,0 0-1 0 0,0 1 1 0 0,0-1-1 0 0,0 1 0 0 0,0-1 1 0 0,0 0-1 0 0,0 1 1 0 0,0-1-1 0 0,1 1 0 0 0,-1-1 1 0 0,0 1-1 0 0,0-1 1 0 0,1 0-1 0 0,-1 1 0 0 0,0-1 1 0 0,1 1-1 0 0,-1-1 1 0 0,0 1-1 0 0,1 0 0 0 0,-1-1 1 0 0,1 1-1 0 0,-1-1 1 0 0,1 1-1 0 0,-1 0 0 0 0,1-1 1 0 0,-1 1-1 0 0,1 0 1 0 0,21-8 1831 0 0,-19 7-2337 0 0,-2 1 462 0 0,-1 0 1 0 0,1-1-1 0 0,-1 1 0 0 0,1 0 1 0 0,-1 0-1 0 0,1 0 0 0 0,-1-1 0 0 0,1 1 1 0 0,-1 0-1 0 0,1 0 0 0 0,0 0 1 0 0,-1 0-1 0 0,1 0 0 0 0,-1 0 1 0 0,1 0-1 0 0,-1 0 0 0 0,2 1 0 0 0,84 28 1050 0 0,-33-9-2088 0 0,-48-18-656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10 975 0 0,'0'-1'19'0'0,"0"1"0"0"0,-1 0 0 0 0,1 0 0 0 0,0 0 0 0 0,-1-1 0 0 0,1 1 0 0 0,0 0 0 0 0,0 0 0 0 0,-1 0 0 0 0,1-1 0 0 0,0 1 0 0 0,0 0 0 0 0,0-1 0 0 0,-1 1 0 0 0,1 0 0 0 0,0 0 0 0 0,0-1 0 0 0,0 1 0 0 0,0 0 0 0 0,0-1 0 0 0,-1 1 0 0 0,1-1 0 0 0,1 1 156 0 0,-1 0 0 0 0,1-1 0 0 0,-1 1 0 0 0,1 0 0 0 0,0-1 0 0 0,-1 1 0 0 0,1 0 0 0 0,-1 0 0 0 0,1 0 0 0 0,-1 0 0 0 0,1 0 0 0 0,0 0 0 0 0,-1 0 0 0 0,1 0 0 0 0,-1 0 0 0 0,1 0 0 0 0,0 0 0 0 0,-1 0 0 0 0,1 0 0 0 0,-1 0 0 0 0,2 1 0 0 0,19 2 276 0 0,-15-3-71 0 0,0 1-18 0 0,16 3-42 0 0,-16-3-169 0 0,-1 0-78 0 0,54 7-466 0 0,-32-3-712 0 0,-23-4-941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27 743 0 0,'-15'-3'1035'0'0,"15"2"-1001"0"0,-1 1 0 0 0,1 0 0 0 0,0 0 0 0 0,-1 0 0 0 0,1-1 0 0 0,0 1 0 0 0,0 0-1 0 0,-1-1 1 0 0,1 1 0 0 0,0 0 0 0 0,0 0 0 0 0,-1-1 0 0 0,1 1 0 0 0,0 0 0 0 0,0-1-1 0 0,0 1 1 0 0,0 0 0 0 0,0-1 0 0 0,0 1 0 0 0,-1 0 0 0 0,1-1 0 0 0,0 1 0 0 0,0-1-1 0 0,0 1 1 0 0,0 0 0 0 0,0-1 0 0 0,0 1 0 0 0,0 0 0 0 0,0-1 0 0 0,1 1-1 0 0,-1 0 1 0 0,0-1 0 0 0,1-2 2249 0 0,6 2-1909 0 0,0-2-268 0 0,-5 2-49 0 0,1 0 1 0 0,-1 0-1 0 0,0 0 0 0 0,1 1 1 0 0,-1-1-1 0 0,1 1 1 0 0,0-1-1 0 0,3 1 0 0 0,1 1 209 0 0,22 6-168 0 0,-2 1-118 0 0,20 12-1077 0 0,-43-18-902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3 775 0 0,'-6'-2'1736'0'0,"11"3"-1138"0"0,12 3-12 0 0,-12-3-2 0 0,0 0 0 0 0,86 35 1982 0 0,-88-34-2500 0 0,1-1-12 0 0,14 5-66 0 0,-14-5-96 0 0,1 0-162 0 0,13 5-159 0 0,-13-5-118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0 831 0 0,'-2'1'46'0'0,"1"-1"-9"0"0,1 0 0 0 0,-1 0 0 0 0,0 1 1 0 0,0-1-1 0 0,0 0 0 0 0,0 0 0 0 0,0 0 0 0 0,0 0 0 0 0,0 0 0 0 0,0 0 1 0 0,0 0-1 0 0,0-1 0 0 0,0 1 0 0 0,0 0 0 0 0,-1-1 0 0 0,10 3 3491 0 0,12 4-3070 0 0,-15-4-198 0 0,1-1-90 0 0,0 2-119 0 0,20 4 105 0 0,-3-3-300 0 0,-18-3-249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3 775 0 0,'-12'-2'1005'0'0,"15"2"1574"0"0,15 4-1083 0 0,-13-3-1089 0 0,1 1-107 0 0,30 8 193 0 0,8 4-447 0 0,-39-13-630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76 287 0 0,'-12'4'2021'0'0,"26"-9"3414"0"0,12-7-5108 0 0,-19 9 314 0 0,1 0-321 0 0,24-8-6 0 0,-24 8-30 0 0,0 1-18 0 0,40-10 526 0 0,-16 4-528 0 0,-24 6 0 0 0,1 1-1 0 0,2-1-177 0 0,30-5 333 0 0,0 3 75 0 0,7 1-28 0 0,3 2-12 0 0,0 1-117 0 0,-42 0-285 0 0,29 2 203 0 0,6 4 63 0 0,-2 1-4 0 0,0 2-76 0 0,-3 3-16 0 0,1 3-28 0 0,1 2-4 0 0,-4 1-36 0 0,-29-14-130 0 0,32 19 84 0 0,-13-5-85 0 0,25 20 126 0 0,14 10 65 0 0,-49-37-204 0 0,0-1-10 0 0,2 1 0 0 0,7 3-1 0 0,-19-9 16 0 0,-2-1 25 0 0,-3-2-19 0 0,6 5 23 0 0,-6-5-10 0 0,0-1 0 0 0,0 1 0 0 0,0 0 0 0 0,0 0 0 0 0,0 1 0 0 0,3 3 0 0 0,-5-6-30 0 0,0 1-1 0 0,0-1 1 0 0,0 0 0 0 0,0 0-1 0 0,0 1 1 0 0,0-1 0 0 0,0 0-1 0 0,0 0 1 0 0,0 1 0 0 0,0-1-1 0 0,0 0 1 0 0,0 0 0 0 0,0 1-1 0 0,0-1 1 0 0,0 0-1 0 0,0 0 1 0 0,0 1 0 0 0,0-1-1 0 0,0 0 1 0 0,0 0 0 0 0,0 1-1 0 0,0-1 1 0 0,0 0 0 0 0,-1 0-1 0 0,1 1 1 0 0,0-1-1 0 0,0 0 1 0 0,0 0 0 0 0,-1 1-1 0 0,0-1 2 0 0,0 1-1 0 0,0-1 0 0 0,0 1 0 0 0,0-1 0 0 0,0 1 0 0 0,0-1 1 0 0,0 0-1 0 0,-1 1 0 0 0,1-1 0 0 0,-2 0 0 0 0,-40 0 54 0 0,37-1-45 0 0,-1 1 1 0 0,0-1-1 0 0,1 1 1 0 0,-1 1-1 0 0,1-1 0 0 0,-1 1 1 0 0,1 0-1 0 0,0 1 1 0 0,-10 3-1 0 0,14-4-25 0 0,-2 2 38 0 0,17 5-181 0 0,9 2 80 0 0,-3-2 22 0 0,1 0 42 0 0,1-2 22 0 0,-11-5 32 0 0,12-5-18 0 0,-16 3 112 0 0,-4-4-73 0 0,0-3-10 0 0,-1 0 0 0 0,1-1 0 0 0,-1 1 0 0 0,-1 0 0 0 0,1 0 0 0 0,-2-1 0 0 0,-1-13 0 0 0,1 8 6 0 0,1 10-100 0 0,0 0 0 0 0,-1 1 0 0 0,1-1-1 0 0,-1 0 1 0 0,1 1 0 0 0,-4-7 0 0 0,1 10-2078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39 215 599 0 0,'-38'10'8914'0'0,"62"-17"-6802"0"0,19 1-1978 0 0,-33 5 228 0 0,1-1-277 0 0,30-3-12 0 0,-30 4 75 0 0,-3 0-54 0 0,3 0-56 0 0,31-8 321 0 0,-7-2-278 0 0,-27 9 151 0 0,2-3-160 0 0,27-16 0 0 0,-28 16 216 0 0,-4-2-176 0 0,12-21 12 0 0,-16 26-88 0 0,0 1-1 0 0,-1-1 0 0 0,1 0 1 0 0,0 0-1 0 0,-1 0 0 0 0,1 0 1 0 0,-1 0-1 0 0,1 0 0 0 0,-1 1 1 0 0,0-1-1 0 0,0 0 0 0 0,0 0 1 0 0,0 0-1 0 0,0 0 0 0 0,0 0 1 0 0,-1 0-1 0 0,1 0 0 0 0,-1 0 0 0 0,1 0 1 0 0,-1 0-1 0 0,0 0 0 0 0,-1-2 1 0 0,-1-1 74 0 0,0 1 0 0 0,0-1 0 0 0,0 1 0 0 0,-1 0 0 0 0,-6-6 1 0 0,6 6-75 0 0,0 1 0 0 0,0 0 0 0 0,0-1 1 0 0,0 2-1 0 0,-1-1 0 0 0,0 0 0 0 0,1 1 0 0 0,-1 0 1 0 0,0 0-1 0 0,0 0 0 0 0,0 1 0 0 0,0 0 1 0 0,0 0-1 0 0,-1 0 0 0 0,1 0 0 0 0,0 1 1 0 0,0 0-1 0 0,-1 0 0 0 0,1 1 0 0 0,0-1 0 0 0,0 1 1 0 0,-1 0-1 0 0,1 0 0 0 0,0 1 0 0 0,0 0 1 0 0,0 0-1 0 0,1 0 0 0 0,-1 0 0 0 0,0 1 1 0 0,-6 4-1 0 0,3-1-35 0 0,-1 0 0 0 0,1 1 0 0 0,1 0 0 0 0,-1 0 0 0 0,1 1-1 0 0,1 0 1 0 0,-1 0 0 0 0,1 0 0 0 0,1 1 0 0 0,0 0 0 0 0,0 0 0 0 0,1 0 0 0 0,0 1 0 0 0,-5 17 0 0 0,6-16-29 0 0,2-1-1 0 0,-1 1 1 0 0,1 0 0 0 0,1 0-1 0 0,2 20 1 0 0,-2-25 20 0 0,1-1 0 0 0,0 1 0 0 0,1-1 0 0 0,-1 0 0 0 0,1 1 0 0 0,0-1 0 0 0,0 0 0 0 0,1 0 0 0 0,0 0 0 0 0,0 0 1 0 0,0-1-1 0 0,0 1 0 0 0,5 4 0 0 0,8 4-35 0 0,7 1 22 0 0,-20-12 16 0 0,-1 0 0 0 0,1 0 0 0 0,0-1 0 0 0,0 1 1 0 0,0-1-1 0 0,1 0 0 0 0,-1 0 0 0 0,0 0 1 0 0,6 1-1 0 0,0-1 10 0 0,7 3 52 0 0,28-4 13 0 0,7-7-70 0 0,-41 5-84 0 0,-2-2-59 0 0,22-13-17 0 0,-22 13-7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1807 0 0,'0'0'44'0'0,"0"0"-1"0"0,-1 0 1 0 0,1 0-1 0 0,0 0 1 0 0,0 0-1 0 0,-1 0 1 0 0,1 0-1 0 0,0 0 1 0 0,-1 0-1 0 0,1 0 1 0 0,0 0-1 0 0,0 0 1 0 0,-1 0-1 0 0,1 1 0 0 0,0-1 1 0 0,0 0-1 0 0,0 0 1 0 0,-1 0-1 0 0,1 0 1 0 0,0 0-1 0 0,0 1 1 0 0,-1-1-1 0 0,1 0 1 0 0,0 0-1 0 0,0 0 1 0 0,0 1-1 0 0,0-1 1 0 0,-1 0-1 0 0,1 0 0 0 0,0 1 1 0 0,0-1-1 0 0,0 0 1 0 0,0 0-1 0 0,0 1 1 0 0,0-1-1 0 0,0 0 1 0 0,0 0-1 0 0,0 1 1 0 0,0-1-1 0 0,0 0 1 0 0,0 0-1 0 0,0 1 1 0 0,6 15 1168 0 0,18 17 151 0 0,-22-30-1208 0 0,35 38 741 0 0,2-1 0 0 0,1-2 0 0 0,68 48 0 0 0,-85-67-880 0 0,12 11-141 0 0,-33-28-123 0 0,-1-1 157 0 0,0 0 0 0 0,0-1-1 0 0,-1 1 1 0 0,1 0 0 0 0,0 0 0 0 0,0-1 0 0 0,-1 1 0 0 0,1 0-1 0 0,0 0 1 0 0,-1 0 0 0 0,1 0 0 0 0,-1 0 0 0 0,1 0-1 0 0,-1 0 1 0 0,0 0 0 0 0,1 0 0 0 0,-1 2 0 0 0,-1 0-687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33 334 2039 0 0,'-4'0'46'0'0,"2"0"-35"0"0,1 1-1 0 0,-1-1 0 0 0,1 0 1 0 0,-1 0-1 0 0,1 0 0 0 0,0-1 0 0 0,-1 1 1 0 0,1 0-1 0 0,-1 0 0 0 0,1-1 0 0 0,-1 1 1 0 0,1-1-1 0 0,0 1 0 0 0,-2-2 0 0 0,2 0 170 0 0,0 0-1 0 0,0 0 1 0 0,0 0-1 0 0,1-1 0 0 0,-1 1 1 0 0,1 0-1 0 0,-1 0 0 0 0,1-1 1 0 0,0 1-1 0 0,0 0 0 0 0,0 0 1 0 0,0-1-1 0 0,1 1 1 0 0,-1 0-1 0 0,0 0 0 0 0,1-1 1 0 0,0 1-1 0 0,0-2 0 0 0,0-4 120 0 0,0 5-158 0 0,-1 0 0 0 0,0 0 0 0 0,1 0 0 0 0,0 0 0 0 0,0 0 0 0 0,0 0 0 0 0,0 0 0 0 0,0 1 0 0 0,1-1 0 0 0,2-4 0 0 0,0-3 178 0 0,-1 5-1 0 0,-1 0 0 0 0,1 0 0 0 0,-1 0 0 0 0,1 0-1 0 0,7-8 1 0 0,-3 3 124 0 0,22-27 1824 0 0,-4 11-1166 0 0,-19 19-1146 0 0,1 0 0 0 0,-1 1 0 0 0,15-11 0 0 0,-9 8-48 0 0,-3 1-188 0 0,-1 3 149 0 0,22-16 56 0 0,-22 15-50 0 0,-1 1-1149 0 0,21-16 575 0 0,-20 13-1466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56 975 0 0,'0'3'181'0'0,"0"0"-1"0"0,0 0 0 0 0,1 0 0 0 0,-1 0 0 0 0,1 0 0 0 0,-1 0 0 0 0,1-1 0 0 0,0 1 0 0 0,0 0 0 0 0,0 0 0 0 0,1-1 0 0 0,1 4 0 0 0,0 2 181 0 0,9 27 485 0 0,-2 1 1 0 0,-1-1 0 0 0,5 51-1 0 0,2 112 174 0 0,-16-183-897 0 0,2 15 153 0 0,2 96 678 0 0,-5-112-554 0 0,0 0 1 0 0,-1 0-1 0 0,0 0 1 0 0,-1-1-1 0 0,0 1 1 0 0,-10 21-1 0 0,13-35-370 0 0,1 1 0 0 0,-1-1 0 0 0,0 0 0 0 0,0 0 0 0 0,0 0 0 0 0,0 1 0 0 0,-1-1 0 0 0,1 0 0 0 0,0 0 0 0 0,0 0 0 0 0,0 1 0 0 0,0-1 0 0 0,0 0 0 0 0,0 0 0 0 0,0 0 0 0 0,0 1 0 0 0,0-1 0 0 0,0 0 0 0 0,0 0-1 0 0,-1 0 1 0 0,1 0 0 0 0,0 1 0 0 0,0-1 0 0 0,0 0 0 0 0,0 0 0 0 0,-1 0 0 0 0,1 0 0 0 0,0 0 0 0 0,0 0 0 0 0,0 1 0 0 0,0-1 0 0 0,-1 0 0 0 0,1 0 0 0 0,0 0 0 0 0,0 0 0 0 0,0 0 0 0 0,-1 0 0 0 0,1 0 0 0 0,0 0 0 0 0,0 0 0 0 0,0 0 0 0 0,-1 0 0 0 0,1 0 0 0 0,0 0-1 0 0,0 0 1 0 0,0 0 0 0 0,-1 0 0 0 0,1 0 0 0 0,0 0 0 0 0,0-1 0 0 0,0 1 0 0 0,-1 0 0 0 0,1 0 0 0 0,0 0 0 0 0,0 0 0 0 0,0 0 0 0 0,0 0 0 0 0,-1 0 0 0 0,1-1 0 0 0,0 1 0 0 0,0 0 0 0 0,0 0 0 0 0,0 0 0 0 0,-7-22 482 0 0,-1-28-479 0 0,-5-234 295 0 0,14 231-252 0 0,3 0 0 0 0,2 0 1 0 0,17-68-1 0 0,-11 82-90 0 0,5-3-58 0 0,-7 26 4 0 0,15-16 41 0 0,-19 24-42 0 0,3 6-9 0 0,29-9 46 0 0,-22 10-45 0 0,18 10-6 0 0,-1 7 1 0 0,-28-13 82 0 0,-1-1 1 0 0,0 1 0 0 0,0 0 0 0 0,0 1 0 0 0,0-1 0 0 0,0 0-1 0 0,-1 1 1 0 0,0 0 0 0 0,0 0 0 0 0,0 0 0 0 0,0 0 0 0 0,0 1-1 0 0,-1-1 1 0 0,0 1 0 0 0,0-1 0 0 0,0 1 0 0 0,0 0 0 0 0,-1 0-1 0 0,0 0 1 0 0,0 0 0 0 0,0 0 0 0 0,-1 0 0 0 0,0 0 0 0 0,1 0-1 0 0,-2 0 1 0 0,1 0 0 0 0,-1 0 0 0 0,1 0 0 0 0,-2 0-1 0 0,1 0 1 0 0,0 0 0 0 0,-1-1 0 0 0,0 1 0 0 0,0 0 0 0 0,0-1-1 0 0,-4 6 1 0 0,-1 1 67 0 0,-1-1-1 0 0,0 1 0 0 0,0-1 0 0 0,-1-1 0 0 0,0 0 1 0 0,-1 0-1 0 0,-13 10 0 0 0,20-17-98 0 0,-1 1 0 0 0,0-1 0 0 0,1 1 0 0 0,-1-1 0 0 0,0 0 0 0 0,0-1 0 0 0,0 1-1 0 0,0-1 1 0 0,0 1 0 0 0,-1-1 0 0 0,1-1 0 0 0,0 1 0 0 0,0 0 0 0 0,-1-1 0 0 0,1 0 0 0 0,-1 0 0 0 0,1 0-1 0 0,0-1 1 0 0,0 0 0 0 0,-1 1 0 0 0,1-1 0 0 0,0-1 0 0 0,0 1 0 0 0,0-1 0 0 0,-6-2 0 0 0,9 3-183 0 0,-1 0 1 0 0,1 0-1 0 0,0 0 1 0 0,-1 0-1 0 0,1-1 1 0 0,0 1 0 0 0,0 0-1 0 0,-1-1 1 0 0,1 1-1 0 0,0 0 1 0 0,0-1 0 0 0,1 0-1 0 0,-2-2 1 0 0,-1-4-4061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224 118 1439 0 0,'-6'-12'1472'0'0,"0"0"0"0"0,-1 0-1 0 0,-1 0 1 0 0,1 0-1 0 0,-18-17 1 0 0,23 27-1322 0 0,-1-1 0 0 0,0 0 0 0 0,0 1 0 0 0,0 0 0 0 0,0-1 0 0 0,-1 1 0 0 0,1 1 0 0 0,0-1 0 0 0,-1 0 0 0 0,1 1 0 0 0,-1 0 0 0 0,0-1 0 0 0,0 2 0 0 0,1-1 0 0 0,-1 0 0 0 0,0 1 0 0 0,0-1 0 0 0,0 1 0 0 0,-5 1 0 0 0,5 0-94 0 0,0 0 1 0 0,0 0-1 0 0,1 1 0 0 0,-1-1 0 0 0,1 1 0 0 0,-1 0 0 0 0,1 0 0 0 0,0 0 0 0 0,-1 1 0 0 0,1-1 0 0 0,0 1 0 0 0,1 0 0 0 0,-1 0 0 0 0,0 0 0 0 0,1 0 0 0 0,0 0 0 0 0,-1 0 0 0 0,-2 7 0 0 0,1-1-38 0 0,-1-1 0 0 0,2 1 0 0 0,-1 0 0 0 0,1 0 0 0 0,1 0 0 0 0,-1 1 0 0 0,1-1 0 0 0,1 1 1 0 0,0-1-1 0 0,0 1 0 0 0,1-1 0 0 0,1 1 0 0 0,-1-1 0 0 0,1 1 0 0 0,1-1 0 0 0,0 1 0 0 0,0-1 0 0 0,1 0 0 0 0,5 12 0 0 0,-1-9-18 0 0,-6-11 1 0 0,0 0-1 0 0,-1-1 1 0 0,1 1-1 0 0,-1-1 1 0 0,1 1-1 0 0,0-1 1 0 0,0 1-1 0 0,-1-1 0 0 0,1 1 1 0 0,0-1-1 0 0,0 1 1 0 0,-1-1-1 0 0,1 0 1 0 0,0 0-1 0 0,0 1 1 0 0,0-1-1 0 0,0 0 1 0 0,0 0-1 0 0,-1 0 1 0 0,1 0-1 0 0,0 0 0 0 0,1 0 1 0 0,34-9 58 0 0,-36 9-55 0 0,1 0 1 0 0,0-1-1 0 0,0 1 1 0 0,0 0-1 0 0,-1 0 1 0 0,1-1-1 0 0,0 1 1 0 0,0-1-1 0 0,-1 1 1 0 0,1-1-1 0 0,0 1 1 0 0,-1-1-1 0 0,1 1 0 0 0,-1-1 1 0 0,1 1-1 0 0,-1-1 1 0 0,1 0-1 0 0,0-1 1 0 0,32-42 134 0 0,6-12 5 0 0,-13 19-123 0 0,-14 21 22 0 0,9-11-46 0 0,-15 20 904 0 0,-3 10-710 0 0,-1-1-164 0 0,-1 0 1 0 0,1 1-1 0 0,0-1 1 0 0,-1 1-1 0 0,1 0 1 0 0,-1-1-1 0 0,0 1 1 0 0,0 0-1 0 0,0 0 1 0 0,0-1-1 0 0,-1 1 1 0 0,1 0-1 0 0,-1 0 1 0 0,1 0-1 0 0,-1 0 1 0 0,0 3-1 0 0,-3 64 169 0 0,1-30-416 0 0,2-27 0 0 0,-1-9-141 0 0,1 1-1 0 0,0 0 1 0 0,0 0-1 0 0,1-1 0 0 0,-1 1 1 0 0,1 0-1 0 0,2 6 1 0 0,2-8-2401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2039 0 0,'-1'2'77'0'0,"0"-1"-1"0"0,0 1 0 0 0,1 0 0 0 0,-1 0 0 0 0,0-1 0 0 0,1 1 0 0 0,-1 0 0 0 0,1 0 0 0 0,0 0 0 0 0,0 0 0 0 0,0 0 0 0 0,0-1 1 0 0,0 1-1 0 0,0 0 0 0 0,1 3 0 0 0,5 35 1696 0 0,-3-28-1403 0 0,9 52 1858 0 0,-5-34-164 0 0,-2 1 0 0 0,3 48 0 0 0,-9-81-2254 0 0,0 6 2 0 0,12-44 700 0 0,8-33-335 0 0,-6 42-103 0 0,1 6-12 0 0,-11 16-52 0 0,-2 4-17 0 0,1 1 0 0 0,0 0 0 0 0,0 0 0 0 0,0 0 0 0 0,0 0 0 0 0,0 1 1 0 0,6-7-1 0 0,-4 5-6 0 0,0 0 1 0 0,0 0 0 0 0,0 0-1 0 0,1 1 1 0 0,7-6 0 0 0,-6 6 12 0 0,-1 1-1 0 0,1 0 1 0 0,1 0 0 0 0,-1 1 0 0 0,8-2 0 0 0,-14 3 2 0 0,1 1 1 0 0,-1 0-1 0 0,1 0 1 0 0,-1-1-1 0 0,1 1 1 0 0,-1 0-1 0 0,1 0 1 0 0,-1 0-1 0 0,1 0 1 0 0,0 0-1 0 0,-1 0 1 0 0,1 0-1 0 0,-1 0 1 0 0,1 0-1 0 0,-1 0 0 0 0,1 0 1 0 0,-1 0-1 0 0,1 0 1 0 0,-1 0-1 0 0,1 0 1 0 0,-1 0-1 0 0,1 1 1 0 0,-1-1-1 0 0,1 0 1 0 0,-1 0-1 0 0,1 1 1 0 0,-1-1-1 0 0,1 1 1 0 0,7 4 98 0 0,-1 1 1 0 0,1 0 0 0 0,-2 1 0 0 0,1 0-1 0 0,-1 0 1 0 0,0 0 0 0 0,0 1 0 0 0,-1 0-1 0 0,0 0 1 0 0,0 0 0 0 0,-1 1 0 0 0,0 0 0 0 0,3 9-1 0 0,-5 0-40 0 0,0 0-1 0 0,0 0 0 0 0,-2 0 0 0 0,0 1 1 0 0,-1-1-1 0 0,-1 0 0 0 0,-1 0 1 0 0,-5 18-1 0 0,1 5-869 0 0,7-40 484 0 0,0 0-189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214 549 1175 0 0,'-7'-50'4344'0'0,"6"43"-4046"0"0,-1 1 0 0 0,-1 0-1 0 0,1-1 1 0 0,-1 1 0 0 0,0 0-1 0 0,0 1 1 0 0,-1-1 0 0 0,1 0-1 0 0,-2 1 1 0 0,1 0 0 0 0,0 0-1 0 0,-1 0 1 0 0,0 1 0 0 0,0-1-1 0 0,0 1 1 0 0,-1 1 0 0 0,-5-5-1 0 0,8 7-240 0 0,0-1 0 0 0,0 1 0 0 0,0 0-1 0 0,-1 0 1 0 0,1 0 0 0 0,0 0-1 0 0,0 0 1 0 0,-1 1 0 0 0,1-1-1 0 0,0 1 1 0 0,-1 0 0 0 0,1 0 0 0 0,0 0-1 0 0,-1 1 1 0 0,1-1 0 0 0,0 1-1 0 0,-1 0 1 0 0,1 0 0 0 0,0 0-1 0 0,0 0 1 0 0,0 0 0 0 0,0 1 0 0 0,0-1-1 0 0,0 1 1 0 0,0 0 0 0 0,1 0-1 0 0,-1 0 1 0 0,0 0 0 0 0,1 0-1 0 0,0 1 1 0 0,0-1 0 0 0,-1 1 0 0 0,1 0-1 0 0,-2 4 1 0 0,0-1-38 0 0,1 0 1 0 0,-1 1-1 0 0,1 0 1 0 0,1 0-1 0 0,-1 0 1 0 0,1 0-1 0 0,0 0 1 0 0,1 0-1 0 0,0 1 1 0 0,0-1-1 0 0,0 1 1 0 0,1-1-1 0 0,0 0 1 0 0,1 1-1 0 0,1 10 1 0 0,0-10-3 0 0,0 1 0 0 0,0-1 0 0 0,1 0 1 0 0,0 0-1 0 0,0 0 0 0 0,1 0 0 0 0,0 0 1 0 0,0-1-1 0 0,1 0 0 0 0,0 0 1 0 0,0 0-1 0 0,0 0 0 0 0,8 6 0 0 0,2-2-17 0 0,5-2 16 0 0,-20-9-13 0 0,1 0-1 0 0,-1 1 1 0 0,1-1-1 0 0,-1 0 1 0 0,0 0-1 0 0,1 0 1 0 0,-1 0-1 0 0,1 0 1 0 0,-1 0-1 0 0,1 0 1 0 0,-1 0-1 0 0,0 0 1 0 0,1 0-1 0 0,-1 0 1 0 0,1 0-1 0 0,-1 0 1 0 0,0 0-1 0 0,1 0 1 0 0,-1-1-1 0 0,1 1 1 0 0,-1 0-1 0 0,0 0 1 0 0,1 0-1 0 0,-1-1 1 0 0,0 1-1 0 0,1 0 1 0 0,-1 0-1 0 0,0-1 0 0 0,1 0 1 0 0,30-16 69 0 0,-30 16-68 0 0,-1 1 0 0 0,1 0 0 0 0,0-1 0 0 0,-1 1 0 0 0,1-1 0 0 0,0 1 0 0 0,-1 0 1 0 0,1-1-1 0 0,-1 0 0 0 0,1 1 0 0 0,-1-1 0 0 0,1 1 0 0 0,-1-1 0 0 0,1 0 0 0 0,-1 1 0 0 0,1-1 0 0 0,-1 0 0 0 0,1 0 0 0 0,3-6 23 0 0,-2 4-14 0 0,0 0 0 0 0,0 0 1 0 0,-1 0-1 0 0,0 0 0 0 0,1 0 1 0 0,-1 0-1 0 0,0 0 1 0 0,0-1-1 0 0,0-4 0 0 0,13-49 155 0 0,24-108 96 0 0,-28 123-264 0 0,6-22 0 0 0,-1-1 0 0 0,-11 46 10 0 0,5-31 74 0 0,-8 40-55 0 0,1-2 48 0 0,0 0 0 0 0,-1 0 0 0 0,0 0-1 0 0,-2-20 1 0 0,0 25 18 0 0,1 3-19 0 0,0 0 1 0 0,-1 0 0 0 0,1 1-1 0 0,-1-1 1 0 0,0 0-1 0 0,0 0 1 0 0,0 1-1 0 0,0-1 1 0 0,-1 0-1 0 0,1 1 1 0 0,-5-7-1 0 0,6 10-53 0 0,-1 0 0 0 0,1 0 0 0 0,0-1 0 0 0,0 1-1 0 0,-1 0 1 0 0,1 0 0 0 0,0 0 0 0 0,-1 0 0 0 0,1-1-1 0 0,0 1 1 0 0,-1 0 0 0 0,1 0 0 0 0,-1 0 0 0 0,1 0-1 0 0,0 0 1 0 0,-1 0 0 0 0,1 0 0 0 0,0 0 0 0 0,-1 0-1 0 0,1 0 1 0 0,0 0 0 0 0,-1 0 0 0 0,1 0 0 0 0,-1 0 0 0 0,1 0-1 0 0,0 1 1 0 0,-1-1 0 0 0,1 0 0 0 0,0 0 0 0 0,-1 0-1 0 0,1 1 1 0 0,0-1 0 0 0,0 0 0 0 0,-1 0 0 0 0,1 0-1 0 0,0 1 1 0 0,0-1 0 0 0,-1 0 0 0 0,1 1 0 0 0,0-1 0 0 0,0 0-1 0 0,0 1 1 0 0,-1-1 0 0 0,1 0 0 0 0,0 1 0 0 0,0-1-1 0 0,0 0 1 0 0,0 1 0 0 0,0-1 0 0 0,0 0 0 0 0,0 1-1 0 0,0-1 1 0 0,0 1 0 0 0,0-1 0 0 0,0 1 0 0 0,-5 23 340 0 0,5-23-348 0 0,-2 44 84 0 0,2 0 0 0 0,1 1-1 0 0,13 68 1 0 0,-7-57-78 0 0,23 151-21 0 0,-30-207-270 0 0,1 4 566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1 287 0 0,'0'0'4839'0'0,"7"3"-4182"0"0,-4-2-551 0 0,-1 0 0 0 0,1 0-1 0 0,0 1 1 0 0,-1-1 0 0 0,1 1-1 0 0,0-1 1 0 0,-1 1 0 0 0,0 0-1 0 0,1 0 1 0 0,-1 0 0 0 0,0 0-1 0 0,0 1 1 0 0,0-1 0 0 0,-1 1-1 0 0,1-1 1 0 0,0 1 0 0 0,-1-1-1 0 0,0 1 1 0 0,1 0 0 0 0,-1 0-1 0 0,0 0 1 0 0,-1-1 0 0 0,2 5-1 0 0,3 22 272 0 0,0 0 0 0 0,-2 0 0 0 0,-1 0-1 0 0,-1 1 1 0 0,-2-1 0 0 0,0 1 0 0 0,-3-1-1 0 0,-8 37 1 0 0,6-49-783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5 975 0 0,'-14'-4'-161'0'0,"-4"8"8727"0"0,17-4-8346 0 0,1 1 0 0 0,0-1 1 0 0,0 1-1 0 0,-1-1 1 0 0,1 0-1 0 0,0 1 0 0 0,0-1 1 0 0,0 1-1 0 0,0-1 0 0 0,0 1 1 0 0,0-1-1 0 0,0 0 0 0 0,0 1 1 0 0,0-1-1 0 0,0 1 0 0 0,0 0 1 0 0,4 13-1118 0 0,11 2-6373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1407 0 0,'5'8'76'0'0,"8"18"506"0"0,-1 1 0 0 0,-2 0 0 0 0,0 1 0 0 0,-2 0 0 0 0,-1 1 0 0 0,-1-1 0 0 0,-1 1 0 0 0,-2 1 0 0 0,0 50 0 0 0,25-165 1570 0 0,-12 46-2038 0 0,7-8-92 0 0,6 2-38 0 0,3 8-60 0 0,-25 30 2 0 0,2 5 8 0 0,27-8 34 0 0,-35 10 36 0 0,-1 0 0 0 0,1 0-1 0 0,-1-1 1 0 0,1 1-1 0 0,-1 0 1 0 0,1 0 0 0 0,-1 0-1 0 0,1 0 1 0 0,-1 0 0 0 0,1 0-1 0 0,-1 0 1 0 0,1-1 0 0 0,-1 2-1 0 0,1-1 1 0 0,-1 0-1 0 0,1 0 1 0 0,-1 0 0 0 0,1 0-1 0 0,-1 0 1 0 0,1 0 0 0 0,-1 0-1 0 0,1 1 1 0 0,-1-1-1 0 0,1 0 1 0 0,4 4 67 0 0,-1 0 1 0 0,1 0-1 0 0,-1 0 1 0 0,0 0-1 0 0,-1 1 0 0 0,1-1 1 0 0,-1 1-1 0 0,0 0 1 0 0,0 0-1 0 0,0 0 0 0 0,-1 0 1 0 0,0 1-1 0 0,0-1 1 0 0,0 1-1 0 0,-1-1 0 0 0,1 1 1 0 0,-1 0-1 0 0,0 7 1 0 0,1 18 106 0 0,0 0 0 0 0,-4 39 1 0 0,0-36-263 0 0,1-14-163 0 0,1 33-76 0 0,6-19-3226 0 0,-2-25 481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59 1583 0 0,'-1'0'191'0'0,"0"1"-1"0"0,0-1 0 0 0,-1 0 0 0 0,1 0 1 0 0,0 0-1 0 0,0 0 0 0 0,-1 0 0 0 0,1-1 1 0 0,0 1-1 0 0,0 0 0 0 0,0 0 0 0 0,-1-1 1 0 0,1 1-1 0 0,0-1 0 0 0,0 1 0 0 0,0-1 1 0 0,0 1-1 0 0,0-1 0 0 0,0 0 0 0 0,-2-1 1 0 0,-23-21 2628 0 0,18 16-1966 0 0,6 6-728 0 0,0-1 0 0 0,0 0 0 0 0,0 1 0 0 0,0-1 0 0 0,0 1 0 0 0,0-1 0 0 0,0 1 0 0 0,0 0 0 0 0,-1 0 0 0 0,1 0 0 0 0,-1 0 0 0 0,1 1 0 0 0,0-1 0 0 0,-1 1-1 0 0,1-1 1 0 0,-1 1 0 0 0,0 0 0 0 0,1 0 0 0 0,-1 0 0 0 0,-4 1 0 0 0,5 0-48 0 0,-1 0 1 0 0,1 0-1 0 0,-1 0 1 0 0,1 1-1 0 0,0-1 0 0 0,-1 1 1 0 0,1 0-1 0 0,0-1 0 0 0,0 1 1 0 0,0 0-1 0 0,0 1 1 0 0,0-1-1 0 0,1 0 0 0 0,-1 0 1 0 0,-2 5-1 0 0,-1 3-9 0 0,1 1 1 0 0,0-1-1 0 0,0 1 0 0 0,1-1 0 0 0,1 1 1 0 0,0 0-1 0 0,0 1 0 0 0,0 11 0 0 0,2-11-50 0 0,0 0-1 0 0,0 0 0 0 0,1 0 1 0 0,1 0-1 0 0,0 0 0 0 0,1 0 1 0 0,0 0-1 0 0,8 17 0 0 0,-6-20 57 0 0,-4-8 240 0 0,6-5-254 0 0,23-14-34 0 0,-29 18-24 0 0,-1-1 0 0 0,1 1 1 0 0,0 0-1 0 0,-1-1 1 0 0,1 1-1 0 0,-1 0 1 0 0,1-1-1 0 0,-1 1 0 0 0,1-1 1 0 0,-1 1-1 0 0,1 0 1 0 0,-1-1-1 0 0,0 1 1 0 0,1-1-1 0 0,-1 0 0 0 0,0 1 1 0 0,1-1-1 0 0,-1 1 1 0 0,0-1-1 0 0,1 0 1 0 0,-1 0-1 0 0,25-69 102 0 0,7-32 13 0 0,-21 70-131 0 0,-9 25-58 0 0,1 1 4 0 0,6-22 41 0 0,-9 28 26 0 0,0 0 0 0 0,0 0 0 0 0,0 0 0 0 0,0 0 0 0 0,0-1 0 0 0,0 1 0 0 0,1 0 0 0 0,-1 0 0 0 0,0 0 0 0 0,0 0 0 0 0,0-1 0 0 0,0 1-1 0 0,0 0 1 0 0,0 0 0 0 0,1 0 0 0 0,-1 0 0 0 0,0 0 0 0 0,0 0 0 0 0,0 0 0 0 0,0-1 0 0 0,1 1 0 0 0,-1 0 0 0 0,0 0 0 0 0,0 0 0 0 0,0 0 0 0 0,0 0 0 0 0,1 0 0 0 0,-1 0 0 0 0,0 0 0 0 0,0 0 0 0 0,0 0 0 0 0,1 0 0 0 0,-1 0 0 0 0,0 0 0 0 0,0 0 0 0 0,0 0 0 0 0,0 0 0 0 0,1 0 0 0 0,-1 0 0 0 0,0 0 0 0 0,0 1-1 0 0,0-1 1 0 0,0 0 0 0 0,1 0 0 0 0,-1 0 0 0 0,0 0 0 0 0,0 0 0 0 0,0 0 0 0 0,0 0 0 0 0,0 1 0 0 0,1-1 0 0 0,-1 0 0 0 0,0 0 0 0 0,0 0 0 0 0,0 0 0 0 0,0 1 0 0 0,0-1 0 0 0,0 0 0 0 0,0 0 0 0 0,0 0 0 0 0,0 0 0 0 0,0 1 0 0 0,0-1 0 0 0,0 0 0 0 0,0 0 0 0 0,0 0 0 0 0,0 1 0 0 0,0-1 0 0 0,0 0-1 0 0,6 13 20 0 0,8 53 226 0 0,-4 2 0 0 0,-2-1 0 0 0,-3 1 0 0 0,-5 90 0 0 0,-1-132-150 0 0,-1-1-1 0 0,-2 0 0 0 0,0 0 0 0 0,-2 0 1 0 0,-10 30-1 0 0,12-45 12 0 0,0-1 0 0 0,0 1 0 0 0,-1-1 0 0 0,0 0 0 0 0,0 0 0 0 0,-1 0 0 0 0,-1-1 0 0 0,1 0 0 0 0,-1 0 0 0 0,-1-1 0 0 0,1 0 0 0 0,-1 0 0 0 0,0 0 0 0 0,-1-1 0 0 0,-13 7 0 0 0,16-10-67 0 0,0-1-1 0 0,0 0 1 0 0,1 0 0 0 0,-1-1-1 0 0,0 0 1 0 0,0 0 0 0 0,0 0-1 0 0,-1-1 1 0 0,1 0-1 0 0,0 0 1 0 0,0-1 0 0 0,0 1-1 0 0,0-1 1 0 0,0 0-1 0 0,0-1 1 0 0,0 0 0 0 0,0 0-1 0 0,1 0 1 0 0,-1 0-1 0 0,1-1 1 0 0,-11-7 0 0 0,9 5-123 0 0,0 0 1 0 0,0 0 0 0 0,1-1-1 0 0,-1 0 1 0 0,1-1 0 0 0,0 1-1 0 0,1-1 1 0 0,0 0 0 0 0,0 0-1 0 0,0-1 1 0 0,1 0 0 0 0,0 1 0 0 0,1-2-1 0 0,-4-9 1 0 0,5 10-749 0 0,1 6 630 0 0,1-1-1 0 0,-1 1 1 0 0,1 0 0 0 0,-1-1-1 0 0,1 1 1 0 0,0-1-1 0 0,0 1 1 0 0,0-1 0 0 0,0 1-1 0 0,1-1 1 0 0,-1 1-1 0 0,1-1 1 0 0,-1 1-1 0 0,3-5 1 0 0,5-28-4860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2271 0 0,'0'1'167'0'0,"1"14"1361"0"0,0-1 0 0 0,1 1-1 0 0,6 26 1 0 0,18 40 1181 0 0,-17-57-2744 0 0,-1 1 0 0 0,-1 0 0 0 0,5 33 0 0 0,-13-51-1986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9 3079 0 0,'-6'-2'-698'0'0,"-17"-4"3584"0"0,18 11 131 0 0,8 10-631 0 0,19 32-2577 0 0,-21-45-537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2239 0 0,'0'5'144'0'0,"1"0"1"0"0,-1-1-1 0 0,0 1 0 0 0,1-1 0 0 0,0 0 0 0 0,0 1 0 0 0,0-1 0 0 0,1 0 0 0 0,3 7 0 0 0,2 9 645 0 0,6 35 807 0 0,-1 0 1 0 0,-3 2 0 0 0,3 112-1 0 0,-11-160-904 0 0,2-10 614 0 0,5-20 109 0 0,-5 9-2445 0 0,13-38 512 0 0,-8 30 646 0 0,12-29-2 0 0,1-3-109 0 0,3 3-17 0 0,-17 34-6 0 0,12-17-56 0 0,-2 9-20 0 0,-13 17 34 0 0,1 10 132 0 0,-2-1-35 0 0,1 0 1 0 0,-1 0 0 0 0,0 1 0 0 0,-1-1 0 0 0,1 1 0 0 0,0 0-1 0 0,-1 0 1 0 0,0 0 0 0 0,0 0 0 0 0,0 0 0 0 0,-1 0 0 0 0,1 1-1 0 0,-1-1 1 0 0,0 0 0 0 0,0 1 0 0 0,-1-1 0 0 0,1 1-1 0 0,-1 6 1 0 0,1 23 371 0 0,-7 57-1 0 0,1 2-3399 0 0,5-90 1607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501 123 143 0 0,'0'0'1850'0'0,"1"-5"-992"0"0,0 0-478 0 0,0 1 0 0 0,-1-1-1 0 0,1 0 1 0 0,-1 0-1 0 0,0 0 1 0 0,0 0-1 0 0,0 1 1 0 0,-1-1-1 0 0,0 0 1 0 0,0 0 0 0 0,0 1-1 0 0,0-1 1 0 0,-1 0-1 0 0,-3-6 1 0 0,3 8-181 0 0,0 0 1 0 0,0 0 0 0 0,0 1-1 0 0,0-1 1 0 0,-1 0-1 0 0,1 1 1 0 0,-1 0-1 0 0,0 0 1 0 0,0-1 0 0 0,0 2-1 0 0,0-1 1 0 0,0 0-1 0 0,0 1 1 0 0,0-1 0 0 0,0 1-1 0 0,-1 0 1 0 0,1 0-1 0 0,-1 0 1 0 0,1 1 0 0 0,0-1-1 0 0,-1 1 1 0 0,-5-1-1 0 0,-1 2-57 0 0,1 0-1 0 0,-1 0 1 0 0,0 1-1 0 0,0 1 0 0 0,1-1 1 0 0,0 1-1 0 0,-1 1 1 0 0,1 0-1 0 0,0 0 1 0 0,1 1-1 0 0,-1 0 0 0 0,1 0 1 0 0,0 1-1 0 0,-11 10 1 0 0,-8 8-21 0 0,1 2 0 0 0,-35 45 1 0 0,40-44-101 0 0,2 1-1 0 0,1 0 1 0 0,1 2 0 0 0,1 0 0 0 0,-17 45 0 0 0,25-52-12 0 0,1 0 0 0 0,1 1 0 0 0,1-1 0 0 0,1 1 0 0 0,1 0-1 0 0,1 1 1 0 0,1-1 0 0 0,4 32 0 0 0,-3-47 18 0 0,2 0-1 0 0,-1 0 1 0 0,1 0 0 0 0,0-1-1 0 0,1 1 1 0 0,0-1 0 0 0,1 0-1 0 0,0 1 1 0 0,0-1 0 0 0,0-1-1 0 0,1 1 1 0 0,0-1 0 0 0,1 0-1 0 0,0 0 1 0 0,0 0 0 0 0,0-1-1 0 0,1 0 1 0 0,-1 0 0 0 0,15 8-1 0 0,14 9 54 0 0,-17-13 0 0 0,-6-5-53 0 0,-7-2-8 0 0,0-1 0 0 0,1 0 0 0 0,0 0 0 0 0,0 0 0 0 0,-1-1 0 0 0,10 2 0 0 0,-3 0 8 0 0,35 4 93 0 0,-36-5-109 0 0,34 0 71 0 0,8-4 14 0 0,-1-4-80 0 0,-40 4-16 0 0,0-1 0 0 0,20-7 0 0 0,-26 8 0 0 0,0-1 0 0 0,0 0 0 0 0,0 0 0 0 0,-1 0 0 0 0,1-1 0 0 0,6-5 0 0 0,-7 3 14 0 0,-1 1 0 0 0,1-1-1 0 0,-1 1 1 0 0,-1-1-1 0 0,1 0 1 0 0,-1-1 0 0 0,0 1-1 0 0,-1-1 1 0 0,1 1 0 0 0,1-10-1 0 0,0 0 66 0 0,-1 1-1 0 0,-1-1 1 0 0,1-29-1 0 0,-3 30-6 0 0,0 1 0 0 0,-1 0-1 0 0,-1-1 1 0 0,0 1-1 0 0,-8-25 1 0 0,10 36-52 0 0,-1 0 0 0 0,0 0 0 0 0,-1 0 0 0 0,1 1 0 0 0,0-1 0 0 0,-1 0 0 0 0,0 1 1 0 0,1-1-1 0 0,-1 1 0 0 0,0-1 0 0 0,0 1 0 0 0,0 0 0 0 0,-1 0 0 0 0,1 0 0 0 0,0 0 0 0 0,-1 1 0 0 0,0-1 0 0 0,1 1 0 0 0,-1-1 0 0 0,0 1 0 0 0,1 0 0 0 0,-1 0 1 0 0,0 0-1 0 0,0 0 0 0 0,0 1 0 0 0,0-1 0 0 0,0 1 0 0 0,0-1 0 0 0,0 1 0 0 0,0 0 0 0 0,0 0 0 0 0,0 1 0 0 0,-6 0 0 0 0,-1 2-34 0 0,1 0 0 0 0,0 0 0 0 0,0 1 0 0 0,0 0 0 0 0,0 1 0 0 0,1 0 0 0 0,0 0 0 0 0,0 1 0 0 0,0 0 0 0 0,0 0 0 0 0,-10 13 0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56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58 599 0 0,'-1'-6'309'0'0,"1"0"0"0"0,-1 0-1 0 0,-4-11 1 0 0,1 0 748 0 0,4 17-1002 0 0,0 0-1 0 0,0 0 1 0 0,0 0 0 0 0,0-1-1 0 0,0 1 1 0 0,0 0-1 0 0,0 0 1 0 0,0 0-1 0 0,0-1 1 0 0,0 1-1 0 0,0 0 1 0 0,0 0-1 0 0,0 0 1 0 0,0-1-1 0 0,0 1 1 0 0,0 0-1 0 0,0 0 1 0 0,0 0-1 0 0,0 0 1 0 0,0-1-1 0 0,0 1 1 0 0,-1 0-1 0 0,1 0 1 0 0,0 0 0 0 0,0 0-1 0 0,0 0 1 0 0,0-1-1 0 0,0 1 1 0 0,-1 0-1 0 0,1 0 1 0 0,0 0-1 0 0,0 0 1 0 0,0 0-1 0 0,0 0 1 0 0,-1 0-1 0 0,1 0 1 0 0,0 0-1 0 0,0-1 1 0 0,-1 1-1 0 0,-3 8 1273 0 0,-2 10-187 0 0,2 22-364 0 0,2-1 1 0 0,2 1-1 0 0,5 50 0 0 0,0-14-570 0 0,-2-1 265 0 0,-4 0 0 0 0,-15 120 0 0 0,14-190-304 0 0,2-19-751 0 0,1-7 216 0 0,0 15-15 0 0,-1 0-49 0 0,1-30-921 0 0,0 16 156 0 0,0 15-1853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57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46 1351 0 0,'-2'-1'2'0'0,"1"-7"2948"0"0,11 2-2123 0 0,32-17 18 0 0,-31 18 727 0 0,0 5-865 0 0,2-2-463 0 0,-3 2 153 0 0,-1-1 0 0 0,1 1 0 0 0,14 2 0 0 0,36 2 743 0 0,-48-3-1043 0 0,38 1 599 0 0,0-2-184 0 0,-37 0 1350 0 0,-2 0-1688 0 0,30-1-170 0 0,-30 0-146 0 0,-16-2-4463 0 0,4 3 4531 0 0,0 0 0 0 0,1 0 0 0 0,-1 0-1 0 0,0-1 1 0 0,1 1 0 0 0,-1 0 0 0 0,1 0 0 0 0,-1 0 0 0 0,0 0-1 0 0,1 1 1 0 0,-2-1 0 0 0,-4 5-877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57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17 1807 0 0,'-18'-2'3695'0'0,"20"3"-3560"0"0,7 1 4585 0 0,23 4-4010 0 0,-24-4 618 0 0,4-2-836 0 0,3 2-338 0 0,-5-1 116 0 0,1-1 0 0 0,0 1 1 0 0,13-3-1 0 0,15 0 70 0 0,-29 2 293 0 0,3-3-335 0 0,37-6-64 0 0,-37 7 170 0 0,-8 2-352 0 0,1-1 0 0 0,0 1 0 0 0,0-1 0 0 0,9-3 0 0 0,-3 1-21 0 0,-2 1 144 0 0,-1 2-229 0 0,29-1-22 0 0,-35 3-268 0 0,-7 1-48 0 0,-8 1-198 0 0,8-4-528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03.7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227 18 431 0 0,'0'0'1036'0'0,"-1"-3"-633"0"0,-5-7 56 0 0,5 10-411 0 0,0-1 0 0 0,1 1 0 0 0,-1-1 0 0 0,0 1 0 0 0,1-1 0 0 0,-1 1 1 0 0,0 0-1 0 0,0 0 0 0 0,1-1 0 0 0,-1 1 0 0 0,0 0 0 0 0,0 0 0 0 0,0 0 0 0 0,0 0 0 0 0,1 0 0 0 0,-1 0 1 0 0,0 0-1 0 0,0 0 0 0 0,0 0 0 0 0,1 0 0 0 0,-1 0 0 0 0,0 0 0 0 0,-1 1 0 0 0,0 0 120 0 0,-15 2 139 0 0,0 1-1 0 0,0 1 0 0 0,0 1 0 0 0,1 0 1 0 0,-1 1-1 0 0,2 1 0 0 0,-1 1 1 0 0,1 0-1 0 0,-19 15 0 0 0,32-22-308 0 0,1-2 7 0 0,0 1 0 0 0,0 0 0 0 0,0 0 0 0 0,0 0-1 0 0,0 1 1 0 0,0-1 0 0 0,0 0 0 0 0,0 0 0 0 0,0 0 0 0 0,0 1 0 0 0,1-1 0 0 0,-1 0 0 0 0,0 1 0 0 0,1-1 0 0 0,-1 1-1 0 0,1-1 1 0 0,0 1 0 0 0,0-1 0 0 0,-1 2 0 0 0,6 1 48 0 0,12 8 13 0 0,-5-7-8 0 0,17 2-32 0 0,-12-3 38 0 0,21 1 2 0 0,-20-2-12 0 0,25 6-44 0 0,-4 1-31 0 0,-31-8-83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04.0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0 775 0 0,'0'0'608'0'0,"12"1"-318"0"0,34 1 16 0 0,-35-2 53 0 0,0 2 22 0 0,33 4 3 0 0,-33-4-26 0 0,-2-1-113 0 0,25 6-49 0 0,-26-5-11 0 0,-1 1-31 0 0,28 9-124 0 0,-1 1-43 0 0,-27-10-63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04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20 143 0 0,'0'0'2464'0'0,"3"3"-2016"0"0,2 4-241 0 0,0 0-1 0 0,-1 1 0 0 0,0-1 0 0 0,0 1 0 0 0,5 15 0 0 0,12 50 553 0 0,-6-20-451 0 0,-14-47-278 0 0,2 3 78 0 0,0 0-1 0 0,7 13 0 0 0,-9-20 243 0 0,19-46-166 0 0,-16 35-102 0 0,-1-1-2 0 0,13-51 67 0 0,-14 53-136 0 0,10-27 55 0 0,2-1-2 0 0,-10 27 64 0 0,1 1-64 0 0,13-21 6 0 0,-13 21 308 0 0,5 9-298 0 0,31 3-48 0 0,-41-4-28 0 0,1 0 0 0 0,0 0-1 0 0,-1 0 1 0 0,1 0-1 0 0,0 0 1 0 0,-1 0-1 0 0,1 0 1 0 0,0 0 0 0 0,-1 1-1 0 0,1-1 1 0 0,-1 0-1 0 0,1 0 1 0 0,-1 0-1 0 0,1 1 1 0 0,0-1 0 0 0,-1 0-1 0 0,1 1 1 0 0,-1-1-1 0 0,1 0 1 0 0,-1 1-1 0 0,1 0 1 0 0,20 21 173 0 0,-10-8-95 0 0,0 1 0 0 0,-1 0-1 0 0,-1 0 1 0 0,-1 1 0 0 0,0 0 0 0 0,0 0-1 0 0,-2 1 1 0 0,0 0 0 0 0,-1 1-1 0 0,3 21 1 0 0,-7-36-76 0 0,3 27-44 0 0,-4-28-18 0 0,0 0 0 0 0,0 0 0 0 0,0-1 0 0 0,0 1 0 0 0,0 0 0 0 0,0 0 0 0 0,-1-1 0 0 0,1 1 0 0 0,-1 0 0 0 0,1 0 0 0 0,-1-1 0 0 0,0 1 0 0 0,1-1 0 0 0,-1 1 0 0 0,-2 2 0 0 0,-3-2-1013 0 0,1-2 463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04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54 975 0 0,'46'-13'2754'0'0,"-35"11"-1964"0"0,42-11 782 0 0,-43 10-952 0 0,2 1-68 0 0,34-9-9 0 0,-35 9-52 0 0,-2 1-199 0 0,2-1-217 0 0,-2 1 82 0 0,1-1 1 0 0,17 1 0 0 0,14 0-138 0 0,-31 1-91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05.2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71 1151 0 0,'-20'3'2554'0'0,"25"-11"-1770"0"0,13-24 16 0 0,-13 24 484 0 0,5 4-851 0 0,27-13-17 0 0,-27 12-59 0 0,-1 6-225 0 0,-9-1-132 0 0,8 1 6 0 0,1 0-1 0 0,14 4 0 0 0,-21-5-13 0 0,1 1 0 0 0,-1 0 0 0 0,0 1 0 0 0,0-1 0 0 0,1 0 0 0 0,-1 1-1 0 0,0-1 1 0 0,0 1 0 0 0,0-1 0 0 0,-1 1 0 0 0,1 0 0 0 0,0 0 0 0 0,-1 0 0 0 0,1 0-1 0 0,-1 0 1 0 0,0 0 0 0 0,1 1 0 0 0,-1-1 0 0 0,0 0 0 0 0,-1 1 0 0 0,1-1-1 0 0,0 0 1 0 0,-1 1 0 0 0,1-1 0 0 0,-1 1 0 0 0,1-1 0 0 0,-1 1 0 0 0,0-1 0 0 0,-1 4-1 0 0,0 5-71 0 0,0 0 0 0 0,-1 0 0 0 0,0 0 0 0 0,-1 0 0 0 0,-4 13 0 0 0,1-9-53 0 0,0 0-1 0 0,-2 0 0 0 0,1-1 0 0 0,-2 0 1 0 0,-11 15-1 0 0,-2-2 292 0 0,-33 32 1 0 0,50-54-151 0 0,5-2 458 0 0,8-4 1511 0 0,35-10-1740 0 0,-33 8 212 0 0,1 0-225 0 0,29-6-1 0 0,-29 7 210 0 0,-1 0-225 0 0,32-4-33 0 0,-31 5 266 0 0,-2-1-553 0 0,30-3-6 0 0,-29 4-196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1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3207 7629 775 0 0,'0'0'90'0'0,"-17"-3"2348"0"0,-14-12 1258 0 0,-7-1-1229 0 0,17 6-1357 0 0,0 2 0 0 0,-39-11 1 0 0,13 9-138 0 0,-58-19 0 0 0,-23-14-206 0 0,-5 1-462 0 0,81 27-177 0 0,-115-24 93 0 0,69 18-10 0 0,38 7-115 0 0</inkml:trace>
  <inkml:trace contextRef="#ctx0" brushRef="#br0" timeOffset="4879.41">1747 7202 17107 0 0,'-300'-124'330'0'0,"239"96"-303"0"0,1-2 1 0 0,2-3 0 0 0,1-2 0 0 0,-102-83-1 0 0,67 38-27 0 0,3-4 0 0 0,-86-105 0 0 0,118 115 70 0 0,-66-111 0 0 0,74 104-9 0 0,-35-62 2 0 0,42 71-29 0 0,-13-26 50 0 0,8-5-70 0 0,4-1 1 0 0,5-3 0 0 0,5-1 0 0 0,-27-148 0 0 0,-4-294 188 0 0,64 218-58 0 0,12 186-114 0 0</inkml:trace>
  <inkml:trace contextRef="#ctx0" brushRef="#br0" timeOffset="4880.41">220 3100 18499 0 0,'38'-113'4'0'0,"46"-78"34"0"0,121-204-1 0 0,-134 278 10 0 0,4 4 1 0 0,5 3-1 0 0,125-132 0 0 0,92-64-47 0 0,22 25 0 0 0,-278 249 2 0 0,382-275 60 0 0,22 54 10 0 0,23 50-1 0 0,-395 175-78 0 0,652-213 7 0 0,-406 167 41 0 0,5 22-18 0 0,135 19-23 0 0</inkml:trace>
  <inkml:trace contextRef="#ctx0" brushRef="#br0" timeOffset="-7375.98">5439 1 19110 0 0,'316'1'65'0'0,"-193"6"-65"0"0,0 5 0 0 0,-1 6 0 0 0,146 40 0 0 0,-188-34 3 0 0,-2 4 0 0 0,104 50-1 0 0,140 95 53 0 0,-232-123-54 0 0,27 19 15 0 0,187 146 0 0 0,74 124 16 0 0,-205-145 33 0 0,-131-144-58 0 0,235 291-7 0 0,-196-245 0 0 0,83 130 0 0 0,-145-197 0 0 0,119 197 0 0 0,-136-224 0 0 0,34 62 0 0 0,48 114 0 0 0,-53-89 7 0 0,-5 0-1 0 0,-3 2 0 0 0,-5 1 1 0 0,9 112-1 0 0,-20-83 5 0 0,-5-1 0 0 0,-4-86-10 0 0</inkml:trace>
  <inkml:trace contextRef="#ctx0" brushRef="#br0" timeOffset="-5077.94">9047 3786 19439 0 0,'0'3'0'0'0,"-30"160"0"0"0,-83 265 0 0 0,-132 178 0 0 0,111-350 1 0 0,-25-15 70 0 0,145-223-71 0 0,-336 426 0 0 0,277-364 7 0 0,-102 86 1 0 0,-94 56 42 0 0,250-207-51 0 0,-63 47 1 0 0,-4-4 0 0 0,-1-3 0 0 0,-27 4 0 0 0</inkml:trace>
  <inkml:trace contextRef="#ctx0" brushRef="#br0" timeOffset="-5076.94">6594 6885 19575 0 0,'-272'82'0'0'0,"187"-54"0"0"0,17-10 0 0 0,-104 15 0 0 0,21-6 0 0 0,15-4 0 0 0,-43 16 0 0 0,163-35-1 0 0,1 0-1 0 0,0 1 1 0 0,-16 8-1 0 0,12-5 35 0 0,-24 7 0 0 0,-78 16 47 0 0,-241 67-76 0 0,295-76-4 0 0,-21 5 0 0 0,-154 54 11 0 0,61-17 42 0 0,57-32-21 0 0,-142 18 0 0 0,215-44-16 0 0,0-2 0 0 0,0-2 0 0 0,-92-8 0 0 0,90-1 10 0 0,-82-24 0 0 0,63 13-14 0 0,37 10-5 0 0,15 4 5 0 0,0-1-1 0 0,0 0 0 0 0,1-1 1 0 0,-33-16-1 0 0,-14-15-744 0 0,62 34 424 0 0,0 0-1 0 0,1 0 1 0 0,-1 0 0 0 0,1 0-1 0 0,-1-1 1 0 0,1 1 0 0 0,-4-7-1 0 0,5 7-930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24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5 503 975 0 0,'0'0'1098'0'0,"-4"2"-976"0"0,3-3 784 0 0,3-6 4632 0 0,12-22-5186 0 0,-11 22 1168 0 0,2 0-1134 0 0,8-15-134 0 0</inkml:trace>
  <inkml:trace contextRef="#ctx0" brushRef="#br0" timeOffset="1">42 423 11253 0 0,'5'-8'1273'0'0,"0"1"-1017"0"0,18-23-7 0 0,-18 23 367 0 0,1 0-440 0 0,18-21-8 0 0,-18 21 216 0 0,2 0-260 0 0,0-3-71 0 0,-2 3 83 0 0,1 1-1 0 0,-1 0 1 0 0,14-10-1 0 0,13-10 10 0 0,-25 20 143 0 0,1 0-148 0 0,26-16-17 0 0,-26 16 102 0 0,0 1-113 0 0,26-16 0 0 0,-26 16 112 0 0,1 0-114 0 0,26-14-12 0 0,-26 14 94 0 0,-1 1-101 0 0,30-14-18 0 0,20-5 118 0 0,-50 19-34 0 0,2 1-86 0 0,33-9-6 0 0,-33 9-1 0 0,-2 0 0 0 0,28-7 2 0 0,-27 7 4 0 0,0 1 2 0 0,31-7 0 0 0,-31 6 0 0 0,-1 1 0 0 0,28-6 0 0 0,-28 6 0 0 0,1 1-12 0 0,51-9 32 0 0,-17 4-9 0 0,-12 2 4 0 0,-8 1-76 0 0,10 2 78 0 0,11-1-7 0 0,46 0 78 0 0,-48-1-82 0 0,43-2 42 0 0,-72 3-112 0 0,-4 1 11 0 0,1 0-1 0 0,-1 0 0 0 0,13 2 0 0 0,21 0 47 0 0,-22 0-11 0 0,22 3-32 0 0,-22-1 26 0 0,33 6-36 0 0,10 2-12 0 0,-8 0 54 0 0,-17-2-44 0 0,15 6-10 0 0,-38-10 2 0 0,-8-2 17 0 0,0 0 1 0 0,17 8-1 0 0,25 13 53 0 0,-13-5-49 0 0,-1 1 20 0 0,-1 1-33 0 0,8 6-10 0 0,-6-4 0 0 0,0 4 0 0 0,4 3 0 0 0,1 2 0 0 0,0 1 0 0 0,-3 1 0 0 0,-3 2 0 0 0,-4-2 12 0 0,-4-4 36 0 0,-5 1-36 0 0,0 1-12 0 0,2 7 54 0 0,-7-9-44 0 0,5 6-10 0 0,2 1 0 0 0,2 7 54 0 0,3 9-51 0 0,32 81 0 0 0,14 70 65 0 0,-69-182-68 0 0,4 13 0 0 0,7 26 54 0 0,0 8-49 0 0,11 88 0 0 0,3 181-5 0 0,-30-242 0 0 0,-15 146 0 0 0,11-227 0 0 0,-27 209 34 0 0,-18-4-4 0 0,34-174-30 0 0,-3-1 0 0 0,-38 78 0 0 0,-30 24 0 0 0,74-132 0 0 0,-1-1 0 0 0,-19 21 0 0 0,-1 0 0 0 0,-104 121 0 0 0,49-50 0 0 0,61-82 0 0 0,-1 0 0 0 0,0-2 0 0 0,-55 36 0 0 0,54-43 0 0 0,-1-2 0 0 0,-1 0 0 0 0,-39 12 0 0 0,52-20 0 0 0,4-2-10 0 0,1-2-49 0 0,8-1 11 0 0,0-1 1 0 0,-1 1-1 0 0,1 0 1 0 0,0 0-1 0 0,0-1 1 0 0,-1 0-1 0 0,-2 0 1 0 0,5 1 48 0 0,-2-1-97 0 0,0 0 0 0 0,-23-11-528 0 0,23 11 410 0 0,-2-2-130 0 0,0-1 213 0 0,-11-13-556 0 0,11 13 535 0 0,-9-17-1056 0 0,-2-7 200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19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2866 11339 0 0,'14'-1'292'0'0,"-5"-4"-116"0"0,28-14-8 0 0,-28 14 502 0 0,2 2-614 0 0,31-8-30 0 0,-32 8 346 0 0,0-3-288 0 0,27-16 4 0 0,-27 16 526 0 0,-2 0-517 0 0,25-18-8 0 0,-25 17 375 0 0,1 1-372 0 0,27-18-16 0 0,-27 18 212 0 0,-1-1-216 0 0,27-20 0 0 0,-26 21 4 0 0,-2 0 0 0 0,20-19-44 0 0,-20 19 43 0 0,1-2-16 0 0,38-39 17 0 0,-15 16-7 0 0,-16 16-4 0 0,13-14 1 0 0,-14 16 8 0 0,13-13 20 0 0,-21 20 79 0 0,1-2-108 0 0,18-22 5 0 0,9-11 111 0 0,-29 34-48 0 0,1 0-69 0 0,16-19 6 0 0,13-14 111 0 0,-29 33-48 0 0,-1-1-69 0 0,16-24 3 0 0,-18 28-48 0 0,12-23 38 0 0,-4 3 27 0 0,2-2 9 0 0,9-23 67 0 0,-12 24-94 0 0,-7 19 4 0 0,-1-1 2 0 0,13-36 60 0 0,-6 9-40 0 0,0-3 15 0 0,-2 7-32 0 0,3-10 79 0 0,-5 12-84 0 0,3-10 84 0 0,-1-4-43 0 0,-5 34-80 0 0,4-12 51 0 0,3-9-15 0 0,-2 0 0 0 0,6-53-1 0 0,-3-77 65 0 0,6-63 82 0 0,-12 195-202 0 0,2-13 32 0 0,2-5 21 0 0,-5 17-54 0 0,2-5-10 0 0,0-1 0 0 0,0-8 54 0 0,-4 13-32 0 0,2-4 26 0 0,-1 2-36 0 0,0 0-12 0 0,2-6 54 0 0,0 10-44 0 0,1-7-10 0 0,1-1 0 0 0,1 0 0 0 0,-2 3 0 0 0,1-6 60 0 0,-1 12-48 0 0,4-5-12 0 0,1-1 0 0 0,0 0 0 0 0,2-2 0 0 0,7-9 0 0 0,5 0 0 0 0,4 3 0 0 0,4-3 0 0 0,-2 5 0 0 0,1 0 0 0 0,3 2 0 0 0,6 3 0 0 0,9 2 0 0 0,7 5 0 0 0,0 5 0 0 0,1 0 0 0 0,5-2 0 0 0,-2 3 0 0 0,2 7 0 0 0,3 6 0 0 0,3 5 0 0 0,-10 2 11 0 0,-35 0 32 0 0,31 1-33 0 0,7 1-10 0 0,-10-2 11 0 0,-29 0 32 0 0,36 4-33 0 0,14 3-10 0 0,-7 5 11 0 0,-8 4 32 0 0,-1 4-22 0 0,0 2 22 0 0,-1 2-33 0 0,-2 0-10 0 0,-4 2 0 0 0,-6 1 0 0 0,-1 1 0 0 0,-3-5 11 0 0,-23-12 32 0 0,27 20-33 0 0,11 3-10 0 0,-2-7 0 0 0,1-4 0 0 0,1 3 0 0 0,-9 2 11 0 0,-28-17 32 0 0,23 18-33 0 0,-26-18-10 0 0,16 17 0 0 0,1 8 0 0 0,-2-1 0 0 0,7 2 0 0 0,-8-8 0 0 0,1 1 0 0 0,8 6 0 0 0,-5-5 0 0 0,-2-2 0 0 0,0 2 0 0 0,-1 1 12 0 0,-3-2 36 0 0,3 7 24 0 0,-7-10-60 0 0,4 6-12 0 0,-1-1 0 0 0,-2 2 0 0 0,2 1 0 0 0,-1-3 0 0 0,0 1 0 0 0,-1-1 0 0 0,-1-3 0 0 0,-4-1 0 0 0,1 0 0 0 0,0 4 54 0 0,-6-8-44 0 0,0 8-10 0 0,0 2 0 0 0,1 1 0 0 0,0-2 0 0 0,1-1 0 0 0,1-1 0 0 0,-1 0 0 0 0,-2 1 0 0 0,0 2 0 0 0,0-1 0 0 0,-3-3 0 0 0,1-4 0 0 0,-2-3 0 0 0,-1-5 12 0 0,-5-10 36 0 0,9 14-36 0 0,1 4-12 0 0,-3-2 0 0 0,1 1 0 0 0,0 3 0 0 0,2 5 0 0 0,1 3 0 0 0,0 0 0 0 0,-2-1 0 0 0,2-5 0 0 0,-2-2 0 0 0,0-3 0 0 0,-2-3 0 0 0,1 2 0 0 0,3 6 0 0 0,0 1 0 0 0,4 14 0 0 0,-4-6 0 0 0,0-3 0 0 0,-12-29 0 0 0,8 16 0 0 0,-2-7 0 0 0,2 2 0 0 0,6 4 9 0 0,0 12-148 0 0,-14-29 129 0 0,0 0 5 0 0,9 20-54 0 0,-6-13 35 0 0,-3-10-37 0 0,-1 2-4 0 0,-1-3 337 0 0,4 8-1217 0 0,-3-7-91 0 0,-3-7 83 0 0,-1-2-191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56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3579 625 511 0 0,'0'0'2992'0'0,"0"0"-2821"0"0,0 0-1 0 0,0 1 0 0 0,-1-1 0 0 0,1 0 0 0 0,0 1 0 0 0,-1-1 1 0 0,1 0-1 0 0,0 0 0 0 0,-1 1 0 0 0,1-1 0 0 0,0 0 1 0 0,-1 0-1 0 0,1 0 0 0 0,-1 0 0 0 0,1 0 0 0 0,0 1 0 0 0,-1-1 1 0 0,0 0-1 0 0,-2-2 232 0 0,0 0 0 0 0,-1 0-1 0 0,1 0 1 0 0,-1 0 0 0 0,1 1 0 0 0,-1 0 0 0 0,0 0 0 0 0,1 0 0 0 0,-1 0 0 0 0,0 0 0 0 0,0 1 0 0 0,1-1-1 0 0,-8 2 1 0 0,-187-10 3183 0 0,95 3-2879 0 0,-52-4-167 0 0,125 6-333 0 0,-1-2-1 0 0,-58-18 1 0 0,46 10-49 0 0,0 1 1 0 0,-1 1-1 0 0,-80-9 0 0 0,30 10-47 0 0,0-5-1 0 0,-129-39 0 0 0,108 29 13 0 0,47 12-54 0 0,2 0-29 0 0,23 6-22 0 0,-67-22 1 0 0,-61-46 79 0 0,-26-10 14 0 0,-20 8-47 0 0,182 61 8 0 0,3 5-72 0 0,1 2 0 0 0,-2 2 0 0 0,1 0 0 0 0,-41-3 0 0 0,52 8 0 0 0,1-1 9 0 0,-1 1 0 0 0,0 1 1 0 0,0 1-1 0 0,0 1 0 0 0,0 0 0 0 0,-35 7 0 0 0,5 1 27 0 0,-75 3 0 0 0,70-7-36 0 0,34-1 0 0 0,-1 1 0 0 0,-43 15 0 0 0,22-7 0 0 0,34-9 0 0 0,-1 1 0 0 0,1 0 0 0 0,-1 0 0 0 0,1 1 0 0 0,0 1 0 0 0,1-1 0 0 0,-1 1 0 0 0,1 1 0 0 0,1 0 0 0 0,-14 13 0 0 0,6-5 0 0 0,-55 56-72 0 0,62-63 72 0 0,-1 1 0 0 0,1 0 0 0 0,0 0 0 0 0,-10 16 0 0 0,-3 4 0 0 0,-33 57 0 0 0,50-79 0 0 0,-5 12 0 0 0,0 1 0 0 0,1-1 0 0 0,0-1 0 0 0,2 0 0 0 0,0 2 0 0 0,-1-1 0 0 0,2 2 0 0 0,1-1 0 0 0,-2 9-27 0 0,6-28 8 0 0,-1 32-7 0 0,0-10 26 0 0,-1-2 0 0 0,3 1 0 0 0,2 3 0 0 0,2 6 0 0 0,3 0 0 0 0,1 0 0 0 0,1-1 0 0 0,5 4 0 0 0,0-2 0 0 0,2 1 0 0 0,0 0 0 0 0,-3 0 0 0 0,6-2 0 0 0,7 4 0 0 0,1-1 0 0 0,5 0 0 0 0,-1 1 0 0 0,-6-2 0 0 0,-1 3 0 0 0,2 4 0 0 0,1 3 0 0 0,1 1 0 0 0,0-1 0 0 0,0-3 0 0 0,1-4 0 0 0,0-3 0 0 0,1 6 0 0 0,-2-1 0 0 0,-5-4 0 0 0,3 5 0 0 0,1-3 0 0 0,2 0 0 0 0,0 0 0 0 0,-4 2 0 0 0,-1 2 0 0 0,-1 1 0 0 0,3-2 0 0 0,0-1 0 0 0,3-1 0 0 0,1 1 0 0 0,0 0 0 0 0,-1-1 0 0 0,1-3 0 0 0,-2-4 0 0 0,-1 1 0 0 0,0 1 0 0 0,0 0 0 0 0,0 2 0 0 0,-4-5 11 0 0,-14-17 32 0 0,13 19-33 0 0,6 8-10 0 0,0 1 0 0 0,0-1 0 0 0,-2-4 0 0 0,0-1 0 0 0,-4 0 0 0 0,0-1 0 0 0,-3 0 0 0 0,1-1 0 0 0,-1 0 0 0 0,1-2 0 0 0,-1-1 0 0 0,2 2 0 0 0,0 0 0 0 0,0-1 0 0 0,-2-2 0 0 0,-3 1 0 0 0,-1 0 0 0 0,-1-1 0 0 0,1-1 0 0 0,1 2 0 0 0,0 1 0 0 0,2 4 0 0 0,-3-1 0 0 0,-3-6 0 0 0,1 3 0 0 0,-1-3 0 0 0,0-1 0 0 0,0 0 0 0 0,-1-2 0 0 0,0 1 0 0 0,-1-5-12 0 0,-9-16-49 0 0,2 0-307 0 0,7 14 289 0 0,-7-14-1 0 0,-4-3-1110 0 0,1 0 1117 0 0,0-1-1 0 0,0 0 0 0 0,0 0 1 0 0,-1 1-1 0 0,1-1 0 0 0,0 0 1 0 0,0 0-1 0 0,0 0 0 0 0,-1 1 1 0 0,1-1-1 0 0,0 0 0 0 0,0 0 0 0 0,-1 0 1 0 0,1 0-1 0 0,0 1 0 0 0,-1-1 1 0 0,1 0-1 0 0,0 0 0 0 0,0 0 1 0 0,-1 0-1 0 0,-4-4-3917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2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3021 2023 0 0,'-1'3'7872'0'0,"11"-3"-7653"0"0,31 2-22 0 0,-31-1 706 0 0,0 0-750 0 0,2-1-95 0 0,8 1-2 0 0</inkml:trace>
  <inkml:trace contextRef="#ctx0" brushRef="#br0" timeOffset="1">173 3044 12207 0 0,'4'1'128'0'0,"6"1"-33"0"0,3-1-58 0 0,34 7 407 0 0,-11 1-329 0 0,-27-7 218 0 0,0 0-229 0 0,28 7-2 0 0,-28-7 148 0 0,1 1-171 0 0,30 7-6 0 0,-30-7 71 0 0,-1-1-70 0 0,27 7 4 0 0,-27-6 82 0 0,1-1-81 0 0,30 10-6 0 0,-30-9 71 0 0,0-1-68 0 0,32 8 18 0 0,-31-7 8 0 0,-2-1 2 0 0,27 5-1 0 0,-27-5 90 0 0,2 0-97 0 0,34 8-1 0 0,15 4 8 0 0,-51-11-39 0 0,1-1 2 0 0,30 7-2 0 0,-30-6 0 0 0,0-1-10 0 0,1 1-45 0 0,34 7 88 0 0,-10-4-3 0 0,-27-4 68 0 0,4 0-82 0 0,56 9 128 0 0,-30-6-144 0 0,-28-3 64 0 0,1-1-64 0 0,33 3 0 0 0,-33-3 2 0 0,0 1 4 0 0,37 5 2 0 0,-37-6 0 0 0,2 2-12 0 0,62 9 16 0 0,-26-4-12 0 0,-18-3-10 0 0,-2-1-43 0 0,10-1 52 0 0,6 1 1 0 0,-24-1 0 0 0,18 2 6 0 0,15 1 86 0 0,-45-5-86 0 0,1 0 2 0 0,48 3 71 0 0,-18-2-78 0 0,44 3 79 0 0,-29-2-77 0 0,17-2-54 0 0,3-6-13 0 0,-54 4 5 0 0,-1-1 25 0 0,25-6-1 0 0,7-2 37 0 0,8 0 3 0 0,4-1-14 0 0,11-2 9 0 0,-18 1-54 0 0,15-8 2 0 0,-2-2 36 0 0,-1 2-36 0 0,8-5 66 0 0,-26 10-22 0 0,5-2-35 0 0,-1-3 32 0 0,2-2 1 0 0,10-6-44 0 0,-13 2 1 0 0,-32 16 32 0 0,34-12-22 0 0,9-4 22 0 0,-2 2-33 0 0,-4-3-10 0 0,-12 0 12 0 0,-28 15 36 0 0,25-18-36 0 0,8-5-12 0 0,-4 5 0 0 0,11 1 54 0 0,-8 4-44 0 0,5-7-10 0 0,-39 19 0 0 0,18-15 0 0 0,5-9 12 0 0,-24 21 36 0 0,23-23-36 0 0,9-9-12 0 0,-2 2 0 0 0,-2 7 0 0 0,-1-1 0 0 0,-5-2 0 0 0,-28 30 0 0 0,14-24 0 0 0,4-16 0 0 0,3 4 0 0 0,-6 3 0 0 0,2 2 0 0 0,3 1 0 0 0,-19 27 1 0 0,17-24 52 0 0,-7 6-43 0 0,5-11-10 0 0,-2-2 0 0 0,-2 2 0 0 0,-1 2 0 0 0,1-1 0 0 0,0-1 0 0 0,1 0 0 0 0,-3-3 0 0 0,1 2 0 0 0,-1 2 0 0 0,2-5 0 0 0,0 5 0 0 0,-8 3 0 0 0,-2-4 0 0 0,2-17 0 0 0,5-16 60 0 0,-7 30-36 0 0,-1-3 24 0 0,0 5-36 0 0,0-9-12 0 0,-5 5 0 0 0,-2 7 0 0 0,0 3 0 0 0,-1-2 11 0 0,0 5 32 0 0,0 0-33 0 0,0-8-10 0 0,0 0 0 0 0,-1 5 11 0 0,-1 1 32 0 0,2-1-33 0 0,-1 0-10 0 0,-1 3 0 0 0,1 3 0 0 0,-2 0 0 0 0,0-1 0 0 0,-1-7 0 0 0,-1 4 0 0 0,0 2 0 0 0,-1-2 0 0 0,0-2 0 0 0,2-3 0 0 0,-1 1 0 0 0,2 7 0 0 0,-1 3 0 0 0,-5 7 0 0 0,-2 5 0 0 0,0-4 0 0 0,3 3-12 0 0,5 20 7 0 0,-1 0-1 0 0,1 0 1 0 0,0 0 0 0 0,0 0-1 0 0,0 0 1 0 0,-1 0-1 0 0,1 0 1 0 0,0 0 0 0 0,0 0-1 0 0,-1 0 1 0 0,1 0-1 0 0,0 0 1 0 0,0 0 0 0 0,-1 0-1 0 0,1 0 1 0 0,0 0-1 0 0,0 1 1 0 0,-1-1 0 0 0,1 0-1 0 0,0 0 1 0 0,0 0-1 0 0,0 0 1 0 0,-1 0 0 0 0,1 0-1 0 0,0 1 1 0 0,0-1-1 0 0,0 0 1 0 0,-1 0-1 0 0,1 0 1 0 0,0 1 0 0 0,0-1-1 0 0,0 0 1 0 0,0 0-1 0 0,0 0 1 0 0,0 1 0 0 0,-1-1-1 0 0,-7 10-131 0 0,7-9 130 0 0,0 1-119 0 0,-3 7-129 0 0,3-7 208 0 0,0 0-170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44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0 599 0 0,'0'0'6963'0'0,"-2"2"-6574"0"0,-1 6 80 0 0,-1 0 0 0 0,1 0 0 0 0,1 0 0 0 0,-3 10 0 0 0,1-2 50 0 0,-16 69 1187 0 0,-11 110 0 0 0,8 93-230 0 0,19 158-292 0 0,8-405-1058 0 0,3 0 1 0 0,19 69-1 0 0,-19-86-74 0 0,-2-7-43 0 0,2 1 37 0 0,8 25 18 0 0,2 0 0 0 0,2-2 26 0 0,-1-1 6 0 0,0-2-13 0 0,-1-3-3 0 0,-3-7-67 0 0,-9-17-4 0 0,10 15 36 0 0,7 7 29 0 0,-1-7-7 0 0,22 28 88 0 0,-16-20-89 0 0,0 0 1 0 0,-2-3 10 0 0,1 1-10 0 0,1 1-43 0 0,0 1 19 0 0,17 15 34 0 0,-17-19 0 0 0,-13-16-10 0 0,24 20-43 0 0,7 1 31 0 0,0-6 14 0 0,-2-2-14 0 0,-29-19-47 0 0,-9-6 1 0 0,0 1 0 0 0,-1 0 1 0 0,1 0-1 0 0,-1 0 0 0 0,6 5 1 0 0,15 13 12 0 0,-13-11 26 0 0,17 19-36 0 0,9 5-1 0 0,1-3 32 0 0,-23-22-36 0 0,18 14 50 0 0,4 5-47 0 0,10 5-10 0 0,0-2 0 0 0,12 4 60 0 0,-5-5 12 0 0,-11-6-60 0 0,7 4-12 0 0,-2 2 0 0 0,5 4 54 0 0,-15-10-44 0 0,8 6-10 0 0,5 0 0 0 0,8-3 0 0 0,-43-20 3 0 0,39 13 54 0 0,-9-5-45 0 0,0-1-1 0 0,-27-7 32 0 0,30 13-33 0 0,13 2-10 0 0,2 2 0 0 0,-3-3 0 0 0,-3-1 0 0 0,-1-3 0 0 0,4-1 0 0 0,0-1 0 0 0,0 1 12 0 0,-5-2 36 0 0,1 1-36 0 0,5 4-12 0 0,1 0 0 0 0,-1-2 0 0 0,-9-3 0 0 0,-3-3 0 0 0,10-3 0 0 0,3 0 0 0 0,0 1 0 0 0,-4 1 0 0 0,-1 1 0 0 0,-2 0 0 0 0,-1 1 0 0 0,-7 0 0 0 0,0-1 0 0 0,1-2 0 0 0,4-6 0 0 0,-41-3 0 0 0,23 4 0 0 0,-29-2-3 0 0,-1 0 0 0 0,1 0 0 0 0,6 4 0 0 0,-7-3-58 0 0,1-1-98 0 0,21 10 79 0 0,-21-10 2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00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2017 1894 775 0 0,'0'0'810'0'0,"-1"1"-517"0"0,0 1 0 0 0,0-1 0 0 0,0 0 1 0 0,0 0-1 0 0,0 0 0 0 0,0 0 0 0 0,0 0 0 0 0,-3 1 0 0 0,-37-9 3131 0 0,21 3-2434 0 0,-1 0 0 0 0,1 1 0 0 0,-36-1 0 0 0,49 4-849 0 0,0-1 1 0 0,0 0-1 0 0,0 0 0 0 0,0 0 0 0 0,0-1 0 0 0,-8-3 0 0 0,6 2 39 0 0,0 0 0 0 0,-17-2 0 0 0,-100-16 996 0 0,85 16-823 0 0,28 3-255 0 0,0 0 1 0 0,0 1-1 0 0,0 0 1 0 0,-19 2 0 0 0,8 2 37 0 0,-1 1 1 0 0,1 1 0 0 0,-39 14-1 0 0,59-17-116 0 0,-1-1-1 0 0,1-1 0 0 0,0 1 1 0 0,0-1-1 0 0,-1 0 0 0 0,1 0 1 0 0,-5 0-1 0 0,-15 0 82 0 0,-29 5 100 0 0,25-3-78 0 0,1 2 1 0 0,-28 6-1 0 0,23-1-90 0 0,0-1 0 0 0,0-2 0 0 0,0-2-1 0 0,-1 0 1 0 0,-44-2 0 0 0,50-3 44 0 0,0 1-1 0 0,0 1 0 0 0,0 2 0 0 0,-34 8 1 0 0,32-6-26 0 0,0-1 0 0 0,-1-2 0 0 0,-48-1 0 0 0,-88-16 106 0 0,141 11-105 0 0,-12 1-5 0 0,23 2-46 0 0,0 0 0 0 0,0-1 0 0 0,0 0-1 0 0,1-1 1 0 0,-1-1 0 0 0,1 0-1 0 0,-14-6 1 0 0,14 2-1 0 0,1 0 0 0 0,0-1 0 0 0,0-1 0 0 0,1 0 0 0 0,0 0 0 0 0,-15-19 0 0 0,-7-7 0 0 0,27 31 0 0 0,1-1 0 0 0,0 0 0 0 0,0 0 0 0 0,-4-8 0 0 0,3 6 0 0 0,1-1 0 0 0,-2-8 0 0 0,0-3 0 0 0,0-1 0 0 0,1 0 0 0 0,2 2 0 0 0,-1 2 0 0 0,4-1 0 0 0,0 1-12 0 0,6 8-36 0 0,15-22 36 0 0,6-3 12 0 0,4-2 0 0 0,5 1 0 0 0,14-10 54 0 0,-10 9 27 0 0,-9 9-13 0 0,3-2 9 0 0,-2 6-10 0 0,-3-1-43 0 0,41-28 93 0 0,-27 19-63 0 0,8-4-44 0 0,2 5-10 0 0,7-4 80 0 0,-18 10-13 0 0,14-10 13 0 0,-23 13-3 0 0,-16 11-10 0 0,22-19-54 0 0,10-7-13 0 0,-31 24 1 0 0,25-20 52 0 0,-7 9-32 0 0,-19 13 22 0 0,24-18-22 0 0,2 1 35 0 0,-20 14 9 0 0,-3 3-52 0 0,9-4 53 0 0,14-9-53 0 0,8-7-13 0 0,-3-2 0 0 0,1-1 0 0 0,-1-1 0 0 0,-4 3 11 0 0,1 2 32 0 0,5-3-33 0 0,0 5-10 0 0,-2-1 0 0 0,-4 0 0 0 0,0-3 0 0 0,-6 1 12 0 0,-21 19 36 0 0,15-13-25 0 0,-15 15 20 0 0,21-15-33 0 0,13-3-10 0 0,-1 5 0 0 0,-2 1 0 0 0,-9 1 11 0 0,-24 13 32 0 0,20-15-33 0 0,-23 17-10 0 0,24-10 0 0 0,16 1 0 0 0,3 2 0 0 0,4 2 0 0 0,0 4 0 0 0,4 5 0 0 0,0 2 0 0 0,-16 0 12 0 0,-27 2 36 0 0,30 4-36 0 0,-35-2-12 0 0,24 9 0 0 0,15 8 0 0 0,-2 2 0 0 0,-37-15 0 0 0,20 13 0 0 0,8 12 0 0 0,-5-2 0 0 0,2 0 0 0 0,-30-22 0 0 0,15 18 0 0 0,0 10 0 0 0,-7-1 0 0 0,-9-3 0 0 0,-8-5 0 0 0,-2 0 0 0 0,-3-4 11 0 0,-1-3 32 0 0,1-1-33 0 0,-2 0-10 0 0,0-3 0 0 0,0 1 0 0 0,-2-1 0 0 0,0 0 0 0 0,-1 0 0 0 0,0 2 0 0 0,-3 0 0 0 0,-1 2 0 0 0,-1-2 0 0 0,-9 12 0 0 0,15-20 0 0 0,2-4 0 0 0,-32 39 0 0 0,3-4 0 0 0,21-22 0 0 0,-1 1 0 0 0,-27 32 0 0 0,-15 10 22 0 0,35-40-8 0 0,2 2 0 0 0,-23 29 0 0 0,-6 15-14 0 0,19-19 0 0 0,18-29 0 0 0,-10 15 0 0 0,0 2 0 0 0,15-20 0 0 0,0 1 0 0 0,1 0 0 0 0,0-2 0 0 0,1-2 0 0 0,-1 0 0 0 0,0 1 0 0 0,-1 2 0 0 0,-1 1 0 0 0,0-1 0 0 0,-1 0 0 0 0,0-1 0 0 0,3 0 0 0 0,-1-2 0 0 0,2 1 0 0 0,0 1 0 0 0,-1 2 0 0 0,0-1 0 0 0,-1 2 0 0 0,0-2 0 0 0,1-1 0 0 0,0 0 0 0 0,0-1 0 0 0,1-1 0 0 0,-2 1 0 0 0,1-2 0 0 0,0 3 0 0 0,0-2 0 0 0,0 2 0 0 0,0-1 0 0 0,1 2 0 0 0,0 0 0 0 0,-1-3 0 0 0,1-1 0 0 0,0 1 0 0 0,0-1 0 0 0,1 0 0 0 0,1 1 0 0 0,-3 1 0 0 0,0-3 0 0 0,-1-4 0 0 0,1-3 0 0 0,-1-2 0 0 0,-1-2 0 0 0,-1 1 0 0 0,0-2 0 0 0,-1 1 0 0 0,0 1 0 0 0,-1 1 0 0 0,0 2 0 0 0,-1-1 0 0 0,6-1-99 0 0,0 1-1 0 0,0-1 1 0 0,-6 5-1 0 0,11-7 57 0 0,1 0 1 0 0,0 0-1 0 0,0 0 0 0 0,0 0 1 0 0,0-1-1 0 0,-1 1 0 0 0,1-1 1 0 0,0 1-1 0 0,-1-1 0 0 0,1 1 0 0 0,0-1 1 0 0,-1 0-1 0 0,1 1 0 0 0,0-1 1 0 0,-1 0-1 0 0,1 0 0 0 0,-3 0 1 0 0,-4-5-727 0 0,0 0-3824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2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31 143 0 0,'0'0'155'0'0,"-15"10"7683"0"0,22-12-5683 0 0,19-10-3351 0 0,-20 9 2047 0 0,3-1-272 0 0,1 2-17 0 0,29-6-2 0 0,-29 6-10 0 0,2 1-46 0 0,38-3-22 0 0,-42 3-323 0 0,0 0 1 0 0,-1 1-1 0 0,1-1 0 0 0,10 3 0 0 0,-7-1-8 0 0,-1-1 260 0 0,55 8 351 0 0,-52-7-402 0 0,-1 2-68 0 0,39 6-32 0 0,-39-7-4 0 0,-2 1-17 0 0,31 8-74 0 0,-30-8 87 0 0,-2 0-152 0 0,29 9-69 0 0,-29-9-7 0 0,-9-7-3818 0 0,-1 3 3707 0 0,1 0-1 0 0,0 0 1 0 0,0 1 0 0 0,0-1 0 0 0,0 0 0 0 0,-1 1 0 0 0,1-1 0 0 0,0 0 0 0 0,-1 0 0 0 0,1 1-1 0 0,-1-1 1 0 0,1 1 0 0 0,-1-1 0 0 0,1 0 0 0 0,-1 1 0 0 0,1-1 0 0 0,-1 1 0 0 0,1-1-1 0 0,-1 1 1 0 0,1 0 0 0 0,-1-1 0 0 0,0 1 0 0 0,1 0 0 0 0,-1-1 0 0 0,0 1 0 0 0,0 0 0 0 0,1 0-1 0 0,-1-1 1 0 0,0 1 0 0 0,0 0 0 0 0,1 0 0 0 0,-1 0 0 0 0,0 0 0 0 0,0 0 0 0 0,1 0-1 0 0,-1 0 1 0 0,0 0 0 0 0,0 0 0 0 0,1 1 0 0 0,-1-1 0 0 0,0 0 0 0 0,1 0 0 0 0,-1 1 0 0 0,0-1-1 0 0,1 0 1 0 0,-1 1 0 0 0,-1 0 0 0 0,-5 3-3460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2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1583 0 0,'0'0'7366'0'0,"10"-3"-6428"0"0,28-10-2 0 0,-29 9-36 0 0,0 2-152 0 0,27-6-68 0 0,-27 6-9 0 0,2 2-44 0 0,47-3 227 0 0,-12 6-229 0 0,-32-2-516 0 0,-2 0 128 0 0,1 0-49 0 0,39 5-11 0 0,-39-4-14 0 0,-1-1-55 0 0,37 3-20 0 0,-37-3-7 0 0,-2 1-14 0 0,31 6-42 0 0,-22-3 23 0 0,17 5-52 0 0,-27-7-80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3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1 287 0 0,'-5'4'762'0'0,"-2"0"1999"0"0,-4 5 5211 0 0,16-7-7139 0 0,18 10-26 0 0,-18-9-107 0 0,4-1-48 0 0,41 15 595 0 0,1 0-397 0 0,8 2-111 0 0,8 1-247 0 0,0 0-73 0 0,-8-2-158 0 0,-8-3-54 0 0,-4 2-115 0 0,-9-2-11 0 0,-11-3-68 0 0,-1 2-25 0 0,-21-12-53 0 0,-5-1-109 0 0,1 0 112 0 0,-1 0 0 0 0,1 0 0 0 0,-1 0 0 0 0,0 0 0 0 0,1 0 0 0 0,-1 0 0 0 0,0 0 0 0 0,0 0 0 0 0,0 0 0 0 0,0 0 1 0 0,0 2-1 0 0,-18 3-1377 0 0,16-5 834 0 0,-1-5-366 0 0,-1 0 584 0 0,-11-10-2198 0 0,2 5-2002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4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2 599 0 0,'-8'-1'70'0'0,"7"1"280"0"0,-64 0 13749 0 0,77 10-13588 0 0,-9-8-21 0 0,5 2-26 0 0,41 19 215 0 0,76 34 313 0 0,127 62-31 0 0,-240-111-897 0 0,12 8-48 0 0,-2 2-16 0 0,-11-6-10 0 0,-3-1-53 0 0,-7-8 40 0 0,0-1-139 0 0,-1-1-306 0 0,-1 5 897 0 0,-13-25-9644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7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77 1583 0 0,'0'3'23'0'0,"-9"13"161"0"0,4-8 631 0 0,0 0 1 0 0,0 1-1 0 0,1 0 0 0 0,0 0 0 0 0,1 0 0 0 0,-3 10 1 0 0,6-19-687 0 0,0 1 1 0 0,0 0 0 0 0,1-1-1 0 0,-1 1 1 0 0,0 0-1 0 0,0-1 1 0 0,0 1-1 0 0,1 0 1 0 0,-1-1 0 0 0,0 1-1 0 0,1-1 1 0 0,-1 1-1 0 0,0 0 1 0 0,1-1 0 0 0,-1 1-1 0 0,1-1 1 0 0,-1 1-1 0 0,1-1 1 0 0,-1 1 0 0 0,1-1-1 0 0,-1 0 1 0 0,1 1-1 0 0,-1-1 1 0 0,1 0 0 0 0,0 1-1 0 0,-1-1 1 0 0,1 0-1 0 0,0 0 1 0 0,1 1 0 0 0,15 3 1175 0 0,-17-4-1428 0 0,6 2 873 0 0,2-4-80 0 0,25-5-35 0 0,-18 2-10 0 0,31-18 407 0 0,9-5-296 0 0,5-1-156 0 0,-48 23-510 0 0,37-16 256 0 0,-37 16-264 0 0,-4 2 2 0 0,0 1-1 0 0,0-1 1 0 0,15-2-1 0 0,28-9 149 0 0,-19 7-114 0 0,-15 4-38 0 0,28-5-50 0 0,-5 3-24 0 0,-33 6-57 0 0,-7 0-490 0 0,0 1 525 0 0,0-1 0 0 0,0 1 0 0 0,0-1 0 0 0,-1 0 1 0 0,1 1-1 0 0,0-1 0 0 0,0 0 0 0 0,0 1 0 0 0,-1-1 0 0 0,1 0 1 0 0,0 0-1 0 0,0 1 0 0 0,-1-1 0 0 0,1 0 0 0 0,0 0 0 0 0,-1 1 0 0 0,1-1 1 0 0,0 0-1 0 0,-1 0 0 0 0,1 0 0 0 0,0 0 0 0 0,-1 1 0 0 0,1-1 0 0 0,0 0 1 0 0,-1 0-1 0 0,1 0 0 0 0,-1 0 0 0 0,1 0 0 0 0,0 0 0 0 0,-1 0 0 0 0,1 0 1 0 0,-1 0-1 0 0,1 0 0 0 0,0 0 0 0 0,-1 0 0 0 0,1 0 0 0 0,0-1 1 0 0,-1 1-1 0 0,-14-4-2296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2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1807 0 0,'0'0'12824'0'0,"0"0"-12782"0"0,0 0 0 0 0,-1 0 0 0 0,1 0 0 0 0,-1 1 0 0 0,1-1 0 0 0,0 0 0 0 0,-1 0 0 0 0,1 0 0 0 0,-1 1 0 0 0,1-1 0 0 0,0 0 0 0 0,-1 0 0 0 0,1 1 0 0 0,0-1 0 0 0,0 0 0 0 0,-1 1 0 0 0,1-1 0 0 0,0 0 0 0 0,0 1 0 0 0,-1-1 0 0 0,1 1 0 0 0,0-1 0 0 0,0 0 0 0 0,0 1 0 0 0,-1 0 0 0 0,-8 147 1406 0 0,-21 169-580 0 0,20-259-745 0 0,-11 70 229 0 0,19-119-752 0 0,-1-13-673 0 0,0-17-1719 0 0,5 14 1622 0 0,9-30-142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0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38 287 0 0,'0'0'656'0'0,"2"-7"70"0"0,2 1-472 0 0,5-18 12016 0 0,-8 35-11943 0 0,0 1 1 0 0,-1 0-1 0 0,0 0 1 0 0,-1 0-1 0 0,0-1 1 0 0,-5 18 0 0 0,1-1-39 0 0,-40 223 1187 0 0,20-117-1016 0 0,19-103-326 0 0,4-26-144 0 0,1 3-144 0 0,0 14-4730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29 365 287 0 0,'-1'0'59'0'0,"0"0"0"0"0,0 0-1 0 0,0 1 1 0 0,0-1 0 0 0,0 0-1 0 0,0 1 1 0 0,0-1 0 0 0,0 1-1 0 0,0-1 1 0 0,0 1-1 0 0,1 0 1 0 0,-1-1 0 0 0,0 1-1 0 0,0 0 1 0 0,1-1 0 0 0,-2 3-1 0 0,-10 8 9033 0 0,22-17-8842 0 0,-4 1 115 0 0,0 1 0 0 0,0-1 0 0 0,-1 0-1 0 0,7-7 1 0 0,15-15 227 0 0,-21 21-42 0 0,3 0-5 0 0,27-17-16 0 0,-27 18-69 0 0,2-2-38 0 0,3-1-282 0 0,38-22 533 0 0,5 0-108 0 0,11-4-80 0 0,4 1-144 0 0,0-1-43 0 0,-5 4-89 0 0,-30 13-112 0 0,-28 13-5 0 0,3-1-32 0 0,56-25 39 0 0,-33 15-11 0 0,-26 11-30 0 0,-13 16-1665 0 0,-9-2-1841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3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1 287 0 0,'-29'30'7526'0'0,"37"-29"-6436"0"0,25 2-2 0 0,-25-2-32 0 0,4-2-136 0 0,61-4 776 0 0,-10 0-280 0 0,-1 2-352 0 0,-50 3-894 0 0,-3-1 65 0 0,0 1 0 0 0,18 2 0 0 0,-17-2-122 0 0,-1 0 22 0 0,-1 1 0 0 0,1 0 0 0 0,8 2 0 0 0,34 7 339 0 0,-41-9-430 0 0,-5 0-12 0 0,-1-1 0 0 0,1 1 1 0 0,0 1-1 0 0,-1-1 1 0 0,10 4-1 0 0,12 5 74 0 0,18 10-17 0 0,-31-13-46 0 0,12 11-33 0 0,-6 0-10 0 0,-12-6-10 0 0,-7-12-16 0 0,0 1 1 0 0,0 0 0 0 0,0-1 0 0 0,0 1 0 0 0,0-1-1 0 0,0 1 1 0 0,0 0 0 0 0,0-1 0 0 0,0 1 0 0 0,0 0 0 0 0,0-1-1 0 0,-1 1 1 0 0,1-1 0 0 0,0 1 0 0 0,0-1 0 0 0,0 1 0 0 0,-1 0-1 0 0,1-1 1 0 0,0 1 0 0 0,-1-1 0 0 0,1 1 0 0 0,-1-1-1 0 0,1 1 1 0 0,-1-1 0 0 0,1 0 0 0 0,0 1 0 0 0,-1-1 0 0 0,1 1-1 0 0,-1-1 1 0 0,0 0 0 0 0,1 1 0 0 0,-1-1 0 0 0,1 0-1 0 0,-1 0 1 0 0,1 0 0 0 0,-1 1 0 0 0,0-1 0 0 0,1 0 0 0 0,-1 0-1 0 0,0 0 1 0 0,1 0 0 0 0,-1 0 0 0 0,0 0 0 0 0,-2 0-289 0 0,0 0 0 0 0,0 0-1 0 0,0 0 1 0 0,0-1 0 0 0,0 1 0 0 0,0-1 0 0 0,0 1 0 0 0,-6-3 0 0 0,-8-5-1651 0 0,2 2 683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5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 1151 0 0,'-1'9'159'0'0,"0"-7"796"0"0,1-6-403 0 0,-4-15 9332 0 0,5 24-9274 0 0,8 42 837 0 0,6 80 0 0 0,-7-45-858 0 0,3 24-209 0 0,-8-80-324 0 0,-1-8-108 0 0,0-4 163 0 0,-1-11-843 0 0,-1 3-3306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5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1351 0 0,'0'0'12464'0'0,"4"7"-11409"0"0,-1-3-898 0 0,0 1-7 0 0,0 0 0 0 0,-1 1 0 0 0,1-1 0 0 0,-1 1 0 0 0,0-1 0 0 0,0 1 0 0 0,1 7 0 0 0,12 154 2087 0 0,-8-57-1800 0 0,-5-89-427 0 0,-2-17-146 0 0,1 1 0 0 0,-1-1 0 0 0,0 1 1 0 0,-1-1-1 0 0,1 0 0 0 0,-2 8 0 0 0,1-3-6186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6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21 1351 0 0,'0'2'100'0'0,"-2"3"-5"0"0,1-4 792 0 0,-2-2-367 0 0,-23-6 8424 0 0,35 4-8266 0 0,29-10-7 0 0,-28 10-31 0 0,2 3-108 0 0,2-1-368 0 0,-1 0 100 0 0,1 1 1 0 0,14 2-1 0 0,-15-1-109 0 0,40 4 528 0 0,-2 2-330 0 0,-27-2-8 0 0,-9-1-232 0 0,43 12 362 0 0,8 5-23 0 0,-27-8-244 0 0,-29-10-66 0 0,1 0-29 0 0,33 10-8 0 0,-33-9-7 0 0,-2-2-28 0 0,29 7 0 0 0,-20-4 4 0 0,18 5-68 0 0,-27-7-66 0 0,-6 1-406 0 0,11 15 274 0 0,-14-19 178 0 0,0 0-1 0 0,0 1 1 0 0,0-1-1 0 0,1 0 1 0 0,-1 0-1 0 0,0 1 1 0 0,0-1-1 0 0,0 0 1 0 0,0 0 0 0 0,0 1-1 0 0,0-1 1 0 0,0 0-1 0 0,0 1 1 0 0,0-1-1 0 0,1 0 1 0 0,-1 0-1 0 0,-1 1 1 0 0,1-1-1 0 0,0 0 1 0 0,0 1-1 0 0,0-1 1 0 0,0 0-1 0 0,0 0 1 0 0,0 1-1 0 0,0-1 1 0 0,0 0-1 0 0,0 1 1 0 0,0-1 0 0 0,-1 0-1 0 0,1 0 1 0 0,0 0-1 0 0,0 1 1 0 0,0-1-1 0 0,0 0 1 0 0,-1 0-1 0 0,1 1 1 0 0,0-1-1 0 0,-1 0 1 0 0,1 1-248 0 0,-1-1 1 0 0,0 0-1 0 0,0 1 0 0 0,1-1 1 0 0,-1 0-1 0 0,0 1 1 0 0,0-1-1 0 0,1 0 1 0 0,-1 0-1 0 0,0 0 0 0 0,0 0 1 0 0,0 0-1 0 0,-1 0 1 0 0,-9-1-1522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6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5 343 975 0 0,'0'0'74'0'0,"-3"3"753"0"0,2 8 7506 0 0,34-15-7456 0 0,-25 3-21 0 0,2-6-7 0 0,2 0-572 0 0,-2 2 117 0 0,-1-1-1 0 0,18-14 1 0 0,22-18 748 0 0,6-6-187 0 0,2 1-222 0 0,0 3-162 0 0,-8 5-206 0 0,-21 16-207 0 0,-12 8-86 0 0,30-19-62 0 0,-6 2-20 0 0,-32 23-50 0 0,-24-9-12254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7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1 300 2271 0 0,'0'0'7040'0'0,"9"-2"-6078"0"0,29-4-60 0 0,-28 4-7 0 0,0-4-34 0 0,3-2-602 0 0,-1 1 133 0 0,0 0 0 0 0,12-10 0 0 0,23-19 931 0 0,3 0-431 0 0,0 0-138 0 0,-41 29-666 0 0,29-20 216 0 0,10-4-5 0 0,-40 25-266 0 0,-1 2-3 0 0,0-1 1 0 0,0 1-1 0 0,10-4 1 0 0,31-15 43 0 0,-4 5-74 0 0,-35 14-80 0 0,-15 11-5515 0 0,5-7 5486 0 0,1 0 0 0 0,-1 1 0 0 0,1-1 0 0 0,-1 0-1 0 0,1 0 1 0 0,-1 0 0 0 0,1 0 0 0 0,-1 1 0 0 0,-11 1-4218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8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61 115 143 0 0,'0'0'1140'0'0,"3"-6"-622"0"0,15-29 1342 0 0,-12 28-1166 0 0,-1-1-397 0 0,5-6-38 0 0,7-4 2733 0 0,6-3-2312 0 0,-18 15 3759 0 0,-4 10-3870 0 0,-1 7-272 0 0,-1 0-1 0 0,0-1 1 0 0,0 1-1 0 0,-1 0 0 0 0,-1-1 1 0 0,-6 19-1 0 0,-4 17 172 0 0,-10 62 384 0 0,-41 117 0 0 0,58-210-835 0 0,2-7-17 0 0,1 1 0 0 0,1 1 0 0 0,-4 14 0 0 0,-4 27-408 0 0,10-48 232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9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3079 0 0,'0'0'12507'0'0,"4"3"-12246"0"0,-3-2-236 0 0,0 0 1 0 0,0 0-1 0 0,0 1 0 0 0,1-1 0 0 0,-1 0 0 0 0,-1 1 0 0 0,1-1 0 0 0,0 1 0 0 0,0-1 1 0 0,0 1-1 0 0,-1-1 0 0 0,1 3 0 0 0,0 0 23 0 0,-1-1 0 0 0,0 1 0 0 0,0 0 0 0 0,0-1 0 0 0,0 1 0 0 0,-1 5 0 0 0,-21 123 576 0 0,-19 152-1141 0 0,41-281 271 0 0,1 4 302 0 0,-1-3-1594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9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1151 0 0,'0'0'11488'0'0,"1"5"-10576"0"0,2 15 71 0 0,-2 0 0 0 0,-1 22 1 0 0,-31 279 442 0 0,29-309-1931 0 0,-4 30 1206 0 0,7-13-7203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0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0 287 0 0,'0'0'9375'0'0,"3"3"-8238"0"0,-1-1-935 0 0,-1 1-1 0 0,1-1 0 0 0,0 1 1 0 0,-1 0-1 0 0,0 0 0 0 0,0-1 1 0 0,0 1-1 0 0,0 0 0 0 0,0 0 1 0 0,0 0-1 0 0,-1 0 0 0 0,1 0 1 0 0,-1 0-1 0 0,0 0 0 0 0,0 0 1 0 0,-1 6-1 0 0,-22 330 3294 0 0,4-180-3571 0 0,18-156-54 0 0,-4 3-736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0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8 261 1351 0 0,'-7'3'1710'0'0,"17"-10"4648"0"0,32-18-5416 0 0,-33 20-660 0 0,25-19 1130 0 0,15-14 71 0 0,-38 30-1277 0 0,33-25 793 0 0,-6 8-440 0 0,-20 14-140 0 0,17-5-61 0 0,-26 12-7 0 0,2-2-36 0 0,32-16-130 0 0,-33 16 75 0 0,0 0-159 0 0,28-16-97 0 0,-29 16-80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3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25 775 0 0,'0'0'1360'0'0,"-1"-4"-810"0"0,-3-17 5563 0 0,10 24-5160 0 0,-5-2-880 0 0,3 1 83 0 0,0 0 0 0 0,0 0 0 0 0,-1 0 0 0 0,1 1 0 0 0,-1 0 0 0 0,0 0 0 0 0,1 0 0 0 0,-1 0-1 0 0,3 5 1 0 0,161 216 3680 0 0,-154-206-3719 0 0,73 88 818 0 0,-62-79-829 0 0,0 4-29 0 0,-6-1-22 0 0,-4-3-34 0 0,-4-3 22 0 0,-4-6-47 0 0,-4-14-79 0 0,-2-11-4804 0 0,2-18 3891 0 0,-1 18-105 0 0,-2 2-410 0 0,-1-23-1569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4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1807 0 0,'0'0'7712'0'0,"3"6"-6872"0"0,10 19-9 0 0,-10-19-40 0 0,3 1-147 0 0,1 2-448 0 0,22 23 765 0 0,-24-26-776 0 0,21 18 527 0 0,-4-4-416 0 0,-16-15-9 0 0,1 0-30 0 0,19 17-101 0 0,-19-17 64 0 0,1 0-133 0 0,23 16-80 0 0,-16-11-66 0 0,10 9-42 0 0,-18-14-46 0 0,-6-2-297 0 0,3 11 176 0 0,-4-14 242 0 0,0 0 0 0 0,0 0 0 0 0,0 0 0 0 0,0 0 0 0 0,0 1 0 0 0,0-1 0 0 0,0 0 0 0 0,0 0 0 0 0,0 0 0 0 0,0 0 0 0 0,0 0 0 0 0,0 1 0 0 0,0-1 0 0 0,1 0 0 0 0,-1 0 0 0 0,0 0 0 0 0,0 0 0 0 0,-1 0 0 0 0,1 1 0 0 0,0-1 0 0 0,0 0 0 0 0,0 0 0 0 0,0 0 0 0 0,0 0 0 0 0,0 1 0 0 0,0-1 0 0 0,0 0 0 0 0,0 0 0 0 0,0 0 0 0 0,0 0 0 0 0,0 0 0 0 0,0 0 0 0 0,-1 1 0 0 0,1-1 0 0 0,0 0 0 0 0,0 0 0 0 0,0 0 0 0 0,0 0 0 0 0,0 0 0 0 0,0 0 0 0 0,-1 0 0 0 0,1 0 0 0 0,0 0 0 0 0,0 0-1 0 0,0 0 1 0 0,0 1 0 0 0,0-1 0 0 0,-1 0 0 0 0,1 0 0 0 0,0 0 0 0 0,0 0 0 0 0,0 0 0 0 0,0 0 0 0 0,0 0 0 0 0,-1 0 0 0 0,1 0 0 0 0,0-1 0 0 0,0 1 0 0 0,-9-4-3598 0 0,1 0-1380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4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16 1807 0 0,'0'0'134'0'0,"-3"-1"-25"0"0,2 0 315 0 0,-37-12 8165 0 0,40 16-7763 0 0,56 75 1709 0 0,6 5-1302 0 0,-43-51-902 0 0,-4-5-5 0 0,2-1 0 0 0,1 0-1 0 0,26 26 1 0 0,-30-36-318 0 0,4 5-86 0 0,-16-17-12 0 0,2 8-1964 0 0,-5-10 1367 0 0,-8-10-5568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52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0 287 0 0,'0'0'368'0'0,"-3"8"391"0"0,0 9 61 0 0,-3 36 2982 0 0,6-47-3406 0 0,0-1 1 0 0,0 1-1 0 0,1-1 1 0 0,0 1-1 0 0,0-1 0 0 0,0 1 1 0 0,3 6-1 0 0,22 58 1572 0 0,-13-33-1395 0 0,-2 0 35 0 0,2 0 0 0 0,26 49 1 0 0,-11-29-62 0 0,34 100 0 0 0,-38-92-327 0 0,5 4 131 0 0,3-1 0 0 0,54 84 1 0 0,-47-91-172 0 0,27 45 154 0 0,19 43 180 0 0,-83-146-498 0 0,11 18 79 0 0,1-5 8 0 0,3 7-27 0 0,4 2 16 0 0,1 1 4 0 0,-2-2 0 0 0,1-1-16 0 0,-4-3-53 0 0,-2-3 22 0 0,22 22 113 0 0,-24-26-212 0 0,-4-4 93 0 0,-4 1-4767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01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553 1030 143 0 0,'0'0'654'0'0,"1"4"-298"0"0,12 37 12769 0 0,-15-48-12940 0 0,-3-21-1 0 0,4 21 2 0 0,-1 1 4 0 0,-4-17 2 0 0,5 17 0 0 0,-1-1-5 0 0,-10-32 138 0 0,1 9-6 0 0,0-1-22 0 0,-2-5-11 0 0,-1-3-36 0 0,-4-2-15 0 0,-120-230 452 0 0,76 151-347 0 0,30 65-180 0 0,6 9-96 0 0,0 2 0 0 0,0 5 13 0 0,5 2 3 0 0,5 9-67 0 0,12 20-6 0 0,3 6-3 0 0,0 1 0 0 0,0-1-1 0 0,0 0 1 0 0,0 1 0 0 0,0-1 0 0 0,-1 1 0 0 0,1-1 0 0 0,0 1 0 0 0,-1 0 0 0 0,1 0 0 0 0,-2-2 0 0 0,-12-8 18 0 0,0-4 37 0 0,-17-15 17 0 0,26 26-33 0 0,-5 0-33 0 0,11 4-10 0 0,-1 0 0 0 0,1 0 0 0 0,-1 0 0 0 0,1 1 0 0 0,-1-1 0 0 0,1 0 0 0 0,-1 0 0 0 0,1 0 0 0 0,0 0 0 0 0,-1 1 0 0 0,1-1 0 0 0,0 0 0 0 0,-1 0 0 0 0,1 1 0 0 0,0-1 0 0 0,-1 0 0 0 0,1 1 0 0 0,0-1 0 0 0,-1 0 0 0 0,1 1 0 0 0,0 0 0 0 0,-5 7-10 0 0,4-3-33 0 0,-3 8 32 0 0,0 0-1 0 0,3-7-36 0 0,1 8 36 0 0,0 3 12 0 0,1 2 0 0 0,0-4-12 0 0,-1-12-25 0 0,5-11 68 0 0,20-32-21 0 0,-3-10-10 0 0,-20 45 0 0 0,0 0 0 0 0,0 0 0 0 0,1 1 0 0 0,-1-1 0 0 0,1 0 0 0 0,0 1 0 0 0,6-7 0 0 0,-6 9 2 0 0,1-1-1 0 0,-1 1 1 0 0,1 0-1 0 0,0 0 1 0 0,0 0-1 0 0,-1 0 1 0 0,8-1-1 0 0,-11 3-1 0 0,1-1 2 0 0,-1 1-1 0 0,0 0 1 0 0,1 0-1 0 0,-1 0 1 0 0,1-1-1 0 0,-1 1 1 0 0,0 0-1 0 0,1 0 1 0 0,-1 0-1 0 0,1 0 1 0 0,-1 0-1 0 0,1 0 1 0 0,-1 0-1 0 0,1 0 1 0 0,-1 0-1 0 0,0 0 1 0 0,1 0-1 0 0,-1 0 1 0 0,1 0-1 0 0,-1 0 1 0 0,1 0-1 0 0,-1 0 1 0 0,0 1-1 0 0,1-1 1 0 0,-1 0-1 0 0,1 0 1 0 0,-1 0-1 0 0,0 1 1 0 0,1-1-1 0 0,-1 0 1 0 0,1 1-1 0 0,5 3 9 0 0,19 16 46 0 0,0 5-46 0 0,-1 4-10 0 0,-2 0 0 0 0,-1-3 0 0 0,-2-4-49 0 0,-15-18-207 0 0,2-1-87 0 0,14 12-10 0 0,-15-12-102 0 0,-4-1 324 0 0,-1-1 0 0 0,1 0 1 0 0,-1 1-1 0 0,1-1 0 0 0,0 0 0 0 0,-1 1 0 0 0,1-1 0 0 0,0 0 0 0 0,0 0 0 0 0,0 0 0 0 0,1 1 0 0 0,1 2-196 0 0,0-1-1557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2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1807 0 0,'0'0'2302'0'0,"4"-7"-1480"0"0,15-30 7290 0 0,-14 42-7705 0 0,-1-1-314 0 0,-2-3-62 0 0,-1 0 0 0 0,1 1-1 0 0,-1-1 1 0 0,1 1 0 0 0,-1-1 0 0 0,1 1-1 0 0,-1 0 1 0 0,0 0 0 0 0,0-1 0 0 0,0 1-1 0 0,0 0 1 0 0,0 0 0 0 0,-1 0 0 0 0,1 0-1 0 0,0 0 1 0 0,-1 0 0 0 0,0 1-1 0 0,1-1 1 0 0,-1 3 0 0 0,-4 94 1180 0 0,-5 186 195 0 0,7-265-1203 0 0,0 24-3342 0 0,1-58 2128 0 0,-1-8-2299 0 0,2-8-305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2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 1927 0 0,'-1'0'79'0'0,"-7"0"3602"0"0,16 0-3136 0 0,0 0-1 0 0,-1-1 0 0 0,12-2 0 0 0,-6 1-97 0 0,-2 1 899 0 0,0 0 4 0 0,3 0-890 0 0,42 0 2134 0 0,21 1-1080 0 0,-21 2-731 0 0,-45-2-676 0 0,34 4 517 0 0,-2 1-539 0 0,-32-4-12 0 0,-1 0-34 0 0,1 0-212 0 0,6 1 139 0 0,2-1-7610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2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0 975 0 0,'0'0'4408'0'0,"13"2"-2794"0"0,36 4 46 0 0,-37-5-55 0 0,2-1-272 0 0,63-3 1071 0 0,-22 4-664 0 0,-20 0-1268 0 0,-26-1-37 0 0,3 1-60 0 0,33 4-210 0 0,-25-1-105 0 0,18 6-151 0 0,-28-7-82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5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87 287 0 0,'0'0'824'0'0,"2"5"-485"0"0,6 14 213 0 0,-6-15 96 0 0,3 0 21 0 0,12 14 6 0 0,-12-14 706 0 0,1-1-685 0 0,22 8-12 0 0,-21-8 560 0 0,1-4-636 0 0,24-6-16 0 0,-24 6 431 0 0,-1-6-534 0 0,23-18-29 0 0,-23 19-117 0 0,-4-1-50 0 0,11-17-6 0 0,-11 18-15 0 0,-1 0-39 0 0,4-18-10 0 0,-5 18 189 0 0,-3 2-307 0 0,-10-17-31 0 0,11 20-69 0 0,0 0 0 0 0,0 0 0 0 0,0 0 0 0 0,1 0 0 0 0,-1 0-1 0 0,-1 0 1 0 0,1 1 0 0 0,0-1 0 0 0,0 0 0 0 0,0 1 0 0 0,0-1 0 0 0,0 1 0 0 0,-1-1 0 0 0,-1 1 0 0 0,-1-1-4 0 0,-1 0 0 0 0,0 1 0 0 0,0 0-1 0 0,0 0 1 0 0,1 1 0 0 0,-1-1 0 0 0,0 1-1 0 0,0 0 1 0 0,1 0 0 0 0,-1 1 0 0 0,1-1 0 0 0,-1 1-1 0 0,1 0 1 0 0,-1 0 0 0 0,1 0 0 0 0,0 1-1 0 0,0 0 1 0 0,0 0 0 0 0,1 0 0 0 0,-5 4-1 0 0,2-2 2 0 0,0 1-1 0 0,1 0 0 0 0,0 1 0 0 0,0-1 0 0 0,1 1 1 0 0,0 0-1 0 0,0 0 0 0 0,0 0 0 0 0,1 0 1 0 0,0 1-1 0 0,-3 11 0 0 0,5-12 45 0 0,1 0 0 0 0,-1 0 0 0 0,1 1 0 0 0,2 7 1 0 0,-3-14-35 0 0,2 0 1 0 0,-1 0 0 0 0,0 0 0 0 0,0 1 0 0 0,0-1 0 0 0,0 0 0 0 0,1 0 0 0 0,-1 0-1 0 0,0 0 1 0 0,1 1 0 0 0,-1-1 0 0 0,1 0 0 0 0,0 0 0 0 0,-1 0 0 0 0,1 0 0 0 0,1 1-1 0 0,-2-2 1 0 0,0 1-1 0 0,1-1 1 0 0,-1 1-1 0 0,1-1 0 0 0,-1 1 1 0 0,0-1-1 0 0,1 1 1 0 0,-1 0-1 0 0,0-1 0 0 0,0 1 1 0 0,0-1-1 0 0,1 1 1 0 0,-1 0-1 0 0,0-1 0 0 0,0 1 1 0 0,0-1-1 0 0,0 1 0 0 0,0 0 1 0 0,0 1-1 0 0,4 3 159 0 0,14 16 10 0 0,-14-15 3 0 0,2-2 0 0 0,17 11-9 0 0,-17-11 74 0 0,2-1-137 0 0,23 9-29 0 0,-24-9-124 0 0,2-2-361 0 0,24 3-126 0 0,-24-3-146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5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2527 0 0,'0'0'354'0'0,"3"4"330"0"0,0 2-403 0 0,-1-4-129 0 0,-1 0 1 0 0,1 0-1 0 0,-1 0 0 0 0,1 0 0 0 0,0 0 0 0 0,-1 0 0 0 0,1-1 0 0 0,0 1 0 0 0,3 1 0 0 0,29 24 2060 0 0,-25-19-1771 0 0,30 20 1804 0 0,15 8 25 0 0,-44-29-1982 0 0,-1 0 173 0 0,0-1 0 0 0,14 8 0 0 0,8 3 272 0 0,-24-13-354 0 0,2 0-156 0 0,27 9-30 0 0,-27-10-60 0 0,-6-3-252 0 0,0 0 85 0 0,-1 1 0 0 0,1-1 0 0 0,0 1 1 0 0,0-1-1 0 0,-1 1 0 0 0,1 0 0 0 0,3 1 0 0 0,2 1-29 0 0,-1-1-216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5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11 234 2791 0 0,'0'0'126'0'0,"-1"0"-5"0"0,-7-2 28 0 0,7 1 1341 0 0,3-6-600 0 0,0-2-583 0 0,-1 5-44 0 0,0 0 0 0 0,0 0 0 0 0,0 0 0 0 0,1 0 0 0 0,0 0 0 0 0,3-6 0 0 0,-2 2 166 0 0,-1 3 10 0 0,1 0-1 0 0,-1 0 1 0 0,1 0-1 0 0,5-6 1 0 0,9-16 774 0 0,-12 20-474 0 0,1-1-209 0 0,22-23-39 0 0,-21 23-76 0 0,-1 2-282 0 0,19-18-238 0 0,-19 18-506 0 0,2 2-1664 0 0,33-16-1777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0 431 0 0,'0'0'1984'0'0,"2"6"-1194"0"0,7 26 1011 0 0,-1 0 1 0 0,-1 1-1 0 0,4 57 1 0 0,-7 108 698 0 0,-4-167-2118 0 0,-2 0 0 0 0,-1 0 0 0 0,-12 55 0 0 0,8-73-135 0 0,5-11-208 0 0,2-1-31 0 0,0-1 0 0 0,0 0 0 0 0,0 1 0 0 0,-1-1 0 0 0,1 0 1 0 0,0 1-1 0 0,0-1 0 0 0,0 0 0 0 0,-1 1 0 0 0,1-1 0 0 0,0 0 0 0 0,0 0 1 0 0,-1 1-1 0 0,1-1 0 0 0,0 0 0 0 0,0 0 0 0 0,-1 0 0 0 0,1 0 0 0 0,0 1 1 0 0,-1-1-1 0 0,1 0 0 0 0,0 0 0 0 0,-1 0 0 0 0,1 0 0 0 0,0 0 1 0 0,-1 0-1 0 0,1 0 0 0 0,-1 0 0 0 0,1 0 0 0 0,0 0 0 0 0,-1 0 0 0 0,1 0 1 0 0,0 0-1 0 0,-1 0 0 0 0,1 0 0 0 0,0 0 0 0 0,-1 0 0 0 0,1 0 0 0 0,0 0 1 0 0,-1-1-1 0 0,1 1 0 0 0,0 0 0 0 0,-1 0 0 0 0,1 0 0 0 0,0-1 1 0 0,0 1-1 0 0,-1 0 0 0 0,1 0 0 0 0,0-1 0 0 0,0 1 0 0 0,-1 0 0 0 0,1-1 1 0 0,-11-20 17 0 0,7 9 58 0 0,1 4-47 0 0,2 4-3 0 0,0-1-1 0 0,0 1 0 0 0,1-1 0 0 0,-1 1 0 0 0,1-9 0 0 0,-1 1 7 0 0,-1-34 152 0 0,1 33-163 0 0,1 2 10 0 0,0 0-1 0 0,2-20 0 0 0,2-17 26 0 0,0 24-10 0 0,10-32-44 0 0,7-8-10 0 0,-15 50-6 0 0,16-25 0 0 0,-18 32-6 0 0,1 1 0 0 0,0-1-1 0 0,0 1 1 0 0,10-9 0 0 0,26-14-64 0 0,-41 28 72 0 0,1 0 0 0 0,0 0 0 0 0,0 1 0 0 0,0-1 0 0 0,1 1 0 0 0,-1-1 0 0 0,0 1 0 0 0,0-1 0 0 0,0 1 0 0 0,0 0 0 0 0,0-1 0 0 0,0 1 0 0 0,3 0 0 0 0,29-4-20 0 0,-17 4-43 0 0,-8 3 39 0 0,-5-2 6 0 0,0 0-1 0 0,0 0 1 0 0,0 0-1 0 0,0-1 1 0 0,0 1-1 0 0,0-1 1 0 0,4 0-1 0 0,-2 5-41 0 0,18 18 11 0 0,-21-20 52 0 0,-1-1 0 0 0,1 1-1 0 0,-1-1 1 0 0,0 1 0 0 0,0-1 0 0 0,0 1 0 0 0,0 0-1 0 0,1 5 1 0 0,-1-3 5 0 0,-1-4-1 0 0,0 0 0 0 0,0 0 0 0 0,1 0-1 0 0,-1 0 1 0 0,0 1 0 0 0,0-1-1 0 0,0 0 1 0 0,0 0 0 0 0,0 0 0 0 0,-1 0-1 0 0,1 0 1 0 0,0 1 0 0 0,0-1 0 0 0,-1 0-1 0 0,1 0 1 0 0,-1 0 0 0 0,0 1 0 0 0,-11 21 9 0 0,8-18-10 0 0,-1-1 5 0 0,-6 6 36 0 0,-8 2-43 0 0,16-10-83 0 0,-1 0 0 0 0,0 0 0 0 0,0-1 0 0 0,0 0 0 0 0,0 1 0 0 0,0-2 0 0 0,0 1 0 0 0,-1 0 0 0 0,1-1 1 0 0,0 0-1 0 0,0 0 0 0 0,0 0 0 0 0,-1 0 0 0 0,1-1 0 0 0,0 0 0 0 0,-4-1 0 0 0,5 1-575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6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59 1583 0 0,'0'0'2394'0'0,"-2"-4"-1534"0"0,-4-12 225 0 0,5 12 99 0 0,-2 1 21 0 0,2 3-1182 0 0,-2-4 425 0 0,-1 1-1 0 0,1 1 1 0 0,-1-1-1 0 0,-7-3 1 0 0,10 5-373 0 0,0 1 1 0 0,0-1 0 0 0,0 1 0 0 0,0-1-1 0 0,-1 1 1 0 0,1-1 0 0 0,0 1 0 0 0,0 0-1 0 0,-1 0 1 0 0,1-1 0 0 0,0 1 0 0 0,0 0-1 0 0,-1 0 1 0 0,1 0 0 0 0,0 1 0 0 0,-1-1-1 0 0,1 0 1 0 0,0 0 0 0 0,0 1 0 0 0,-1-1-1 0 0,1 1 1 0 0,0-1 0 0 0,0 1 0 0 0,0-1-1 0 0,0 1 1 0 0,0 0 0 0 0,-2 1 0 0 0,-1 2 25 0 0,1 0 1 0 0,-1 0-1 0 0,1 0 1 0 0,0 0-1 0 0,0 0 1 0 0,1 1-1 0 0,-1-1 1 0 0,1 1-1 0 0,0 0 1 0 0,1-1 0 0 0,-1 1-1 0 0,-1 9 1 0 0,2-3 38 0 0,2 0 0 0 0,-1 0 1 0 0,4 18-1 0 0,-3-26 5 0 0,7-1-85 0 0,22 4-37 0 0,-22-5 30 0 0,1-6 11 0 0,26-16 0 0 0,-27 15 0 0 0,0 0-10 0 0,21-20-28 0 0,-21 20 49 0 0,-1-2-16 0 0,22-21-38 0 0,-22 21 32 0 0,0 1 1 0 0,23-20-33 0 0,-23 20 736 0 0,1 8-677 0 0,-4-1-75 0 0,0 0-1 0 0,0 1 1 0 0,0 0-1 0 0,0 0 0 0 0,7 2 1 0 0,-11-2-4 0 0,1-1 0 0 0,-1 1 0 0 0,1-1 0 0 0,-1 1 0 0 0,1-1-1 0 0,-1 1 1 0 0,1-1 0 0 0,-1 1 0 0 0,1-1 0 0 0,-1 1 0 0 0,1 0 0 0 0,-1-1 0 0 0,0 1 0 0 0,0 0 0 0 0,1-1 0 0 0,-1 1 0 0 0,0 0 0 0 0,0 0-1 0 0,0-1 1 0 0,0 1 0 0 0,0 0 0 0 0,0 0 0 0 0,0-1 0 0 0,0 1 0 0 0,0 1 0 0 0,-3 83-1424 0 0,3-80 782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6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215 102 2271 0 0,'0'0'824'0'0,"0"-9"-165"0"0,2-38 764 0 0,-6 42-513 0 0,-11-14 77 0 0,7 12 18 0 0,3 4-684 0 0,4 2-179 0 0,-1 0-1 0 0,0 0 1 0 0,1 0-1 0 0,-1 1 1 0 0,0-1-1 0 0,0 0 1 0 0,0 1-1 0 0,0-1 1 0 0,-3 0-1 0 0,-3 0 163 0 0,1 0-1 0 0,-1 0 0 0 0,0 0 1 0 0,1 1-1 0 0,-1 0 0 0 0,0 1 1 0 0,-10 1-1 0 0,14-1-229 0 0,0 0 1 0 0,0 0 0 0 0,1 0-1 0 0,-1 1 1 0 0,0-1-1 0 0,0 1 1 0 0,1 0 0 0 0,-1 0-1 0 0,1 1 1 0 0,-1-1-1 0 0,1 1 1 0 0,0-1 0 0 0,0 1-1 0 0,0 0 1 0 0,0 0-1 0 0,-4 7 1 0 0,3-3-28 0 0,0 1 0 0 0,0 0 1 0 0,1 1-1 0 0,0-1 0 0 0,0 1 0 0 0,1-1 0 0 0,0 1 1 0 0,1 0-1 0 0,-1 13 0 0 0,2-8-10 0 0,0 1 0 0 0,1 0 0 0 0,0-1 0 0 0,7 25 0 0 0,-5-29 27 0 0,13 20-48 0 0,6-3-5 0 0,-18-22 56 0 0,9-8 61 0 0,36-12 2 0 0,-37 12-2 0 0,-5-5 6 0 0,23-25 22 0 0,-23 25 10 0 0,0 0 2 0 0,19-26-8 0 0,-20 26-34 0 0,0-1-20 0 0,1-1-71 0 0,18-33 133 0 0,-4 6-92 0 0,-16 28 565 0 0,-1 15-577 0 0,-2-2-52 0 0,1-1-3 0 0,-1 1-1 0 0,0-1 1 0 0,-1 1 0 0 0,1-1 0 0 0,-1 1 0 0 0,1-1-1 0 0,-1 1 1 0 0,0 0 0 0 0,0 0 0 0 0,-1-1 0 0 0,1 8 0 0 0,6 134-74 0 0,-4-116-145 0 0,-2-18-126 0 0,-1-1 170 0 0,-1 0-533 0 0,0-6 441 0 0,0 2 63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6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0 975 0 0,'0'3'142'0'0,"-7"35"3104"0"0,-1 48 1 0 0,6-32 2258 0 0,10-61-5358 0 0,20-21-19 0 0,-21 20-7 0 0,-2 1-21 0 0,16-28-80 0 0,4 0-4 0 0,-20 28 59 0 0,1 1 0 0 0,21-17 23 0 0,-20 17 496 0 0,0 8-436 0 0,24 7 2 0 0,-23-7 0 0 0,-6 3-6 0 0,0-2-140 0 0,1 1 47 0 0,0 1 0 0 0,0 0 1 0 0,-1 0-1 0 0,0 0 1 0 0,0 0-1 0 0,2 10 1 0 0,1 7 10 0 0,-5 10-178 0 0,0-27 58 0 0,-1 0-98 0 0,1-2-38 0 0,-2 0-66 0 0,0 3 217 0 0,2 0-4634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7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134 470 143 0 0,'0'0'2647'0'0,"-3"-3"-1516"0"0,-6-13 158 0 0,7 12 1300 0 0,0-3-1551 0 0,-4-21-101 0 0,5 20-17 0 0,-2 5-68 0 0,-9-13-257 0 0,6 11-109 0 0,3 3-402 0 0,0 1 0 0 0,0 0 0 0 0,0 0 0 0 0,0 0 1 0 0,0 0-1 0 0,0 1 0 0 0,0-1 0 0 0,-1 1 0 0 0,1 0 0 0 0,0 0 0 0 0,-1 0 0 0 0,-3 0 0 0 0,5 1-85 0 0,0 0 0 0 0,0-1 0 0 0,0 1 1 0 0,0 0-1 0 0,0 0 0 0 0,0 0 0 0 0,0 0 0 0 0,0 0 1 0 0,1 1-1 0 0,-1-1 0 0 0,0 0 0 0 0,1 1 0 0 0,-1-1 0 0 0,1 1 1 0 0,0 0-1 0 0,0-1 0 0 0,-1 1 0 0 0,1 0 0 0 0,0 0 1 0 0,0 0-1 0 0,-1 3 0 0 0,1 0-20 0 0,-1 0 1 0 0,0 0-1 0 0,1 0 0 0 0,0 0 1 0 0,0 0-1 0 0,1 1 0 0 0,0-1 0 0 0,-1 0 1 0 0,2 0-1 0 0,-1 1 0 0 0,1-1 1 0 0,1 6-1 0 0,1 0 22 0 0,0 0 0 0 0,1 0 0 0 0,1-1 0 0 0,5 12 0 0 0,-9-20 15 0 0,0-1 0 0 0,-1 1 1 0 0,1-1-1 0 0,0 1 0 0 0,0-1 0 0 0,0 1 1 0 0,0-1-1 0 0,0 0 0 0 0,0 1 0 0 0,1-1 0 0 0,-1 0 1 0 0,0 0-1 0 0,3 2 0 0 0,0 0 50 0 0,0 0 418 0 0,3-2-234 0 0,23 5 4 0 0,-23-5 258 0 0,-1-8-264 0 0,19-22-33 0 0,-19 22-14 0 0,-2-4-1 0 0,1-1-136 0 0,12-37 163 0 0,-2-3-94 0 0,-2 7-79 0 0,1-8-44 0 0,-1-3-10 0 0,-1-1-14 0 0,-4-1-45 0 0,-3-5 98 0 0,-2 34-13 0 0,-3 21 53 0 0,0 1 9 0 0,1 0-48 0 0,-1 4 17 0 0,1 1 0 0 0,-1-1 0 0 0,0 0 0 0 0,0 1 0 0 0,0-1 0 0 0,0 1 0 0 0,-1-1 0 0 0,0-3 0 0 0,-1 9 142 0 0,1-3-191 0 0,1 1 1 0 0,-1-1-1 0 0,1 0 1 0 0,-1 0-1 0 0,1 1 0 0 0,-1-1 1 0 0,1 0-1 0 0,0 1 0 0 0,-1-1 1 0 0,1 0-1 0 0,0 1 0 0 0,-1-1 1 0 0,1 0-1 0 0,0 1 1 0 0,0-1-1 0 0,-1 1 0 0 0,1-1 1 0 0,0 1-1 0 0,0-1 0 0 0,0 1 1 0 0,-1-1-1 0 0,1 1 1 0 0,0-1-1 0 0,0 1 0 0 0,-8 68 157 0 0,3 1-1 0 0,4 76 1 0 0,2-116-506 0 0,1 0 1 0 0,7 30-1 0 0,-8-55-32 0 0,1-1-291 0 0,7 10-127 0 0,-7-10-874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1807 0 0,'0'0'1726'0'0,"1"4"-868"0"0,12 128 6424 0 0,-8 2-5548 0 0,-5-132-2018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7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1151 0 0,'0'0'6848'0'0,"-2"15"-4904"0"0,16 2-4568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3367 0 0,'0'0'1867'0'0,"1"3"-1028"0"0,7 31 1687 0 0,-2 23-307 0 0,-1 6-1734 0 0,-5-39-403 0 0,-1-11-60 0 0,4 32 208 0 0,5-1 444 0 0,-7-40-176 0 0,2-1-228 0 0,9 9 2 0 0,-9-9 640 0 0,6-4-708 0 0,26-3-17 0 0,-26 3 166 0 0,0-2-185 0 0,29-10-32 0 0,-29 10 112 0 0,1 0-132 0 0,28-13-16 0 0,-29 12 92 0 0,-2 0-100 0 0,22-16-17 0 0,-22 15-43 0 0,-3-34-455 0 0,-3 31 303 0 0,-4 5-190 0 0,-7-6 244 0 0,10 9 65 0 0,0 0-1 0 0,0 0 1 0 0,0 0 0 0 0,0 0-1 0 0,0 0 1 0 0,0-1-1 0 0,0 1 1 0 0,0 0-1 0 0,-1 0 1 0 0,1 0 0 0 0,0 0-1 0 0,0 0 1 0 0,0 0-1 0 0,0 0 1 0 0,0 0 0 0 0,0 0-1 0 0,0 0 1 0 0,0 0-1 0 0,0-1 1 0 0,0 1-1 0 0,-1 0 1 0 0,1 0 0 0 0,0 0-1 0 0,0 0 1 0 0,0 0-1 0 0,0 0 1 0 0,0 0-1 0 0,0 0 1 0 0,0 0 0 0 0,-1 0-1 0 0,1 0 1 0 0,0 0-1 0 0,0 0 1 0 0,0 0 0 0 0,0 0-1 0 0,0 0 1 0 0,0 0-1 0 0,0 0 1 0 0,-1 0-1 0 0,1 1 1 0 0,0-1 0 0 0,0 0-1 0 0,0 0 1 0 0,0 0-1 0 0,-1 0 0 0 0,0 1-1 0 0,0-1 1 0 0,0 0 0 0 0,1 1-1 0 0,-1-1 1 0 0,0 1-1 0 0,0 0 1 0 0,1-1 0 0 0,-1 1-1 0 0,0-1 1 0 0,1 1-1 0 0,-1 0 1 0 0,1 0 0 0 0,-1-1-1 0 0,1 1 1 0 0,-1 0-1 0 0,1 0 1 0 0,-1 0 0 0 0,1 0-1 0 0,0-1 1 0 0,-1 1 0 0 0,1 2-1 0 0,-1 0 5 0 0,-2 5 52 0 0,1 1 1 0 0,0 0-1 0 0,0 0 0 0 0,1 0 1 0 0,0 0-1 0 0,0 13 0 0 0,7 54 744 0 0,-4-53-428 0 0,-2-21-348 0 0,0-1 0 0 0,1 0 1 0 0,-1 0-1 0 0,0 1 0 0 0,0-1 0 0 0,1 0 0 0 0,-1 0 1 0 0,1 1-1 0 0,-1-1 0 0 0,1 0 0 0 0,0 0 0 0 0,-1 0 1 0 0,2 2-1 0 0,0 0 36 0 0,7 10 171 0 0,-4-5-58 0 0,3-8-107 0 0,23 0-25 0 0,-23 0-102 0 0,-1 1-342 0 0,24 5 384 0 0,-31-6 19 0 0,0 0 1 0 0,1 0 0 0 0,-1 0 0 0 0,0 0 0 0 0,1 0 0 0 0,-1 0 0 0 0,0 0-1 0 0,1 0 1 0 0,-1 0 0 0 0,0 0 0 0 0,0 0 0 0 0,1 0 0 0 0,-1 1-1 0 0,0-1 1 0 0,1 0 0 0 0,-1 0 0 0 0,0 0 0 0 0,0 0 0 0 0,1 0 0 0 0,-1 1-1 0 0,0-1 1 0 0,0 0 0 0 0,1 0 0 0 0,-1 0 0 0 0,0 1 0 0 0,0-1-1 0 0,0 0 1 0 0,1 0 0 0 0,-1 1 0 0 0,0-1 0 0 0,0 0 0 0 0,0 0 0 0 0,0 1-1 0 0,0-1 1 0 0,0 0 0 0 0,1 1 0 0 0,1 11 0 0 0,0 1 0 0 0,-1 0 0 0 0,0-1 0 0 0,-1 1-1 0 0,0 0 1 0 0,-1-1 0 0 0,-1 1 0 0 0,0-1 0 0 0,0 1 0 0 0,-1-1 0 0 0,-7 17 0 0 0,5-16 36 0 0,0-1 1 0 0,-1 0-1 0 0,0 0 1 0 0,-1-1-1 0 0,0 0 1 0 0,-1 0 0 0 0,0 0-1 0 0,-1-1 1 0 0,0 0-1 0 0,0-1 1 0 0,-13 9-1 0 0,18-15-23 0 0,0 0-1 0 0,0-1 0 0 0,0 0 1 0 0,0 1-1 0 0,-1-1 0 0 0,1-1 1 0 0,-8 3-1 0 0,-4-2 32 0 0,-6-3-33 0 0,17 0-59 0 0,0 0 0 0 0,1-1 0 0 0,-1 1 0 0 0,1-1 0 0 0,0 0 0 0 0,-1 0 0 0 0,-3-4 0 0 0,7 6 22 0 0,-1-1-1 0 0,1 0 0 0 0,0 0 1 0 0,0 1-1 0 0,0-1 0 0 0,0 0 1 0 0,0 0-1 0 0,0 0 0 0 0,0 0 1 0 0,0-1-1 0 0,0 1 0 0 0,0 0 1 0 0,1 0-1 0 0,-2-2 1 0 0,0-1-97 0 0,-1 1-538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8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1583 0 0,'0'0'4283'0'0,"5"4"-3156"0"0,17 9-23 0 0,-21-13-1028 0 0,0 1 1 0 0,-1-1 0 0 0,1 0-1 0 0,0 1 1 0 0,0-1 0 0 0,-1 1-1 0 0,1-1 1 0 0,0 1 0 0 0,0 0-1 0 0,-1-1 1 0 0,1 1 0 0 0,-1 0-1 0 0,1-1 1 0 0,0 1 0 0 0,-1 0-1 0 0,0 0 1 0 0,1 0 0 0 0,-1-1-1 0 0,1 1 1 0 0,-1 2 0 0 0,1-1 206 0 0,3 5 314 0 0,-1-1 0 0 0,1 1-1 0 0,-2 0 1 0 0,4 9 0 0 0,-5-11-470 0 0,11 30 1451 0 0,-11-34-1557 0 0,4 16 367 0 0,-1 0 0 0 0,2 17-1 0 0,-5-5-384 0 0,-2-26-34 0 0,1-1-216 0 0,0 0 0 0 0,-1 0 0 0 0,1 0-1 0 0,-1-1 1 0 0,0 1 0 0 0,0 0 0 0 0,1-1 0 0 0,-1 1-1 0 0,0 0 1 0 0,0-1 0 0 0,-3 3 0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8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52 431 0 0,'0'0'4568'0'0,"7"-51"-1664"0"0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9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3367 0 0,'0'0'1150'0'0,"4"3"-238"0"0,12 10 42 0 0,-10-6 12 0 0,2 17 452 0 0,0 0 1 0 0,-2 1-1 0 0,4 33 1 0 0,2 4-228 0 0,-6-42-850 0 0,-5-16 150 0 0,5-12-436 0 0,21-23-33 0 0,-17 16 46 0 0,6-14 42 0 0,-13 21 208 0 0,3 1-194 0 0,14-20 4 0 0,-15 20 552 0 0,-3 8-645 0 0,1 0 1 0 0,-1 0-1 0 0,0 1 0 0 0,0-1 0 0 0,0 1 0 0 0,3 3 0 0 0,0 0 15 0 0,-4-5-44 0 0,-1 0 0 0 0,0 0 0 0 0,0 0 0 0 0,1 0-1 0 0,-1 1 1 0 0,0-1 0 0 0,1 0 0 0 0,-1 0 0 0 0,0 1 0 0 0,0-1 0 0 0,1 0-1 0 0,-1 0 1 0 0,0 1 0 0 0,0-1 0 0 0,0 0 0 0 0,1 1 0 0 0,-1-1-1 0 0,0 0 1 0 0,0 1 0 0 0,0-1 0 0 0,0 0 0 0 0,0 1 0 0 0,0-1 0 0 0,0 0-1 0 0,0 1 1 0 0,3 39 286 0 0,-4 47-1 0 0,0-34-603 0 0,3-37-104 0 0,-2-13-24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9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211 105 5039 0 0,'0'0'1514'0'0,"-1"-7"-972"0"0,0-1-296 0 0,1 4 86 0 0,0 1 0 0 0,0 0 0 0 0,0-1-1 0 0,-1 1 1 0 0,0-1 0 0 0,0 1 0 0 0,0 0 0 0 0,-2-5-1 0 0,-6-18 535 0 0,7 19 227 0 0,-3 4-621 0 0,-16-10-29 0 0,21 12-424 0 0,-1 1 0 0 0,1 0 0 0 0,0-1 1 0 0,-1 1-1 0 0,1 0 0 0 0,-1-1 0 0 0,1 1 1 0 0,-1 0-1 0 0,1 0 0 0 0,-1 0 0 0 0,1 0 1 0 0,-1-1-1 0 0,1 1 0 0 0,-1 0 1 0 0,1 0-1 0 0,-1 0 0 0 0,0 0 0 0 0,-3 0 81 0 0,3-1-67 0 0,-1 1 1 0 0,1 0 0 0 0,0 0-1 0 0,-1 0 1 0 0,1 0 0 0 0,0 0-1 0 0,-1 0 1 0 0,1 0-1 0 0,0 0 1 0 0,0 0 0 0 0,-1 1-1 0 0,1-1 1 0 0,0 1 0 0 0,-2 0-1 0 0,-3 1 59 0 0,0 1-1 0 0,1-1 1 0 0,-1 1 0 0 0,1 1-1 0 0,0-1 1 0 0,0 1-1 0 0,0 0 1 0 0,0 0-1 0 0,1 0 1 0 0,0 1-1 0 0,0-1 1 0 0,0 1-1 0 0,0 0 1 0 0,-3 6 0 0 0,-2 8-8 0 0,0-1 0 0 0,1 1 1 0 0,2 1-1 0 0,0-1 0 0 0,0 1 1 0 0,2 0-1 0 0,1 0 0 0 0,0 1 1 0 0,2-1-1 0 0,0 1 0 0 0,1-1 1 0 0,1 0-1 0 0,1 1 0 0 0,1-1 1 0 0,1 0-1 0 0,0 0 1 0 0,2 0-1 0 0,12 29 0 0 0,-14-40-46 0 0,1 0-1 0 0,0 0 0 0 0,1-1 1 0 0,0 0-1 0 0,0 0 0 0 0,1-1 1 0 0,0 1-1 0 0,0-2 0 0 0,1 1 1 0 0,0-1-1 0 0,17 11 0 0 0,-13-12 27 0 0,30 7-10 0 0,-32-11-52 0 0,-1 1 1 0 0,1-1 0 0 0,13-1-1 0 0,-13 0 2 0 0,-1-1-1 0 0,1-1 0 0 0,11-2 1 0 0,-12 1 12 0 0,0 1 1 0 0,-1-2 0 0 0,14-6-1 0 0,-14 5 1 0 0,0 0 0 0 0,0-1-1 0 0,9-7 1 0 0,-11 6-14 0 0,1 1 1 0 0,-1-1-1 0 0,10-13 0 0 0,-10 10 0 0 0,0 0 0 0 0,-1 0-1 0 0,6-17 1 0 0,-7 16 15 0 0,-1-1-1 0 0,2-12 1 0 0,-5 24-18 0 0,0-1 3 0 0,0 1 0 0 0,0-1 1 0 0,1 0-1 0 0,-1 0 0 0 0,0 0 0 0 0,0 0 0 0 0,0 1 0 0 0,0-1 0 0 0,0 0 1 0 0,0 0-1 0 0,0 0 0 0 0,-1 0 0 0 0,1 0 0 0 0,0 1 0 0 0,0-1 0 0 0,-1-1 1 0 0,-10-24 17 0 0,11 25-19 0 0,0 1 1 0 0,0-1-1 0 0,0 1 0 0 0,0-1 1 0 0,-1 1-1 0 0,1-1 0 0 0,0 1 1 0 0,-1-1-1 0 0,1 1 1 0 0,0-1-1 0 0,-1 1 0 0 0,1-1 1 0 0,-1 1-1 0 0,1-1 0 0 0,0 1 1 0 0,-1 0-1 0 0,0-1 1 0 0,-19-12 7 0 0,15 11-10 0 0,1 0 0 0 0,-1 0 0 0 0,0 0 0 0 0,-5-1 0 0 0,-24 0 12 0 0,1 7 36 0 0,10 1-36 0 0,15-3-15 0 0,-18 8-84 0 0,-15 10-568 0 0,38-18 336 0 0,0 0-97 0 0,-10 4-402 0 0,10-4-172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29.1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178 1 287 0 0,'0'0'9492'0'0,"-1"1"-9144"0"0,-4 2-189 0 0,1 0 0 0 0,-1-1 0 0 0,0 1 0 0 0,-6 2-1 0 0,-20 10 432 0 0,15-3-385 0 0,8-6-121 0 0,1-1 0 0 0,-1 0 1 0 0,0 0-1 0 0,-1 0 1 0 0,-9 3-1 0 0,-16 8 373 0 0,34-16-441 0 0,-1 0 0 0 0,1 0 0 0 0,0 0 0 0 0,0 0 0 0 0,-1 0-1 0 0,1 0 1 0 0,0 1 0 0 0,-1-1 0 0 0,1 0 0 0 0,0 0 0 0 0,0 0-1 0 0,-1 0 1 0 0,1 0 0 0 0,0 0 0 0 0,0 1 0 0 0,-1-1 0 0 0,1 0 0 0 0,0 0-1 0 0,0 0 1 0 0,0 1 0 0 0,-1-1 0 0 0,1 0 0 0 0,0 0 0 0 0,0 1-1 0 0,0-1 1 0 0,0 0 0 0 0,-1 0 0 0 0,1 1 0 0 0,0-1 0 0 0,0 0 0 0 0,0 1-1 0 0,0-1 1 0 0,0 0 0 0 0,0 0 0 0 0,0 1 0 0 0,0-1 0 0 0,0 0 0 0 0,0 1-1 0 0,0-1 1 0 0,0 0 0 0 0,0 1 0 0 0,0-1 0 0 0,0 0 0 0 0,0 0-1 0 0,0 1 1 0 0,1-1 0 0 0,-1 0 0 0 0,0 0 0 0 0,0 1 0 0 0,0-1 0 0 0,0 0-1 0 0,1 0 1 0 0,-1 1 0 0 0,0-1 0 0 0,0 0 0 0 0,0 0 0 0 0,1 0-1 0 0,-1 1 1 0 0,0-1 0 0 0,0 0 0 0 0,1 0 0 0 0,-1 0 0 0 0,0 0 0 0 0,0 0-1 0 0,1 1 1 0 0,-1-1 0 0 0,0 0 0 0 0,1 0 0 0 0,-1 0 0 0 0,35 15 10 0 0,-26-11 246 0 0,1-5-208 0 0,-1 1-53 0 0,-1-1 0 0 0,0 1-1 0 0,0 1 1 0 0,10 1 0 0 0,-12 0-12 0 0,0 0 0 0 0,0 0 0 0 0,-1 0 0 0 0,1 1 0 0 0,8 5 0 0 0,-14-8 1 0 0,1 0-5 0 0,0 1 0 0 0,0 0-1 0 0,0-1 1 0 0,0 1 0 0 0,0-1-1 0 0,0 1 1 0 0,0-1 0 0 0,0 0-1 0 0,0 1 1 0 0,0-1 0 0 0,0 0-1 0 0,0 0 1 0 0,1 0 0 0 0,0 0-1 0 0,9 2-151 0 0,6 0 132 0 0,1-2-5982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29.4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1463 0 0,'0'0'1518'0'0,"4"5"-1013"0"0,18 19 632 0 0,-15-20-555 0 0,1 1-367 0 0,-2-2 112 0 0,-1 0 0 0 0,0 0 0 0 0,1-1 0 0 0,8 3 0 0 0,16 6 268 0 0,-22-8 289 0 0,1-1-483 0 0,27 7-45 0 0,-27-6-16 0 0,-1 0-280 0 0,1 2-146 0 0,6 2 79 0 0,0 1-4849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29.9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37 1583 0 0,'0'0'4768'0'0,"4"7"-3980"0"0,14 19-185 0 0,-18-25-572 0 0,1 0-1 0 0,-1-1 1 0 0,0 1 0 0 0,1 0-1 0 0,-1-1 1 0 0,1 1 0 0 0,-1 0-1 0 0,0-1 1 0 0,0 1 0 0 0,1 0-1 0 0,-1 0 1 0 0,0-1 0 0 0,0 1-1 0 0,0 0 1 0 0,0 0 0 0 0,0 1-1 0 0,2 39 954 0 0,2 95 752 0 0,-4-132-1661 0 0,0-3-32 0 0,0 1 0 0 0,-1-1 0 0 0,1 1 1 0 0,0-1-1 0 0,1 1 0 0 0,-1-1 0 0 0,0 0 1 0 0,0 1-1 0 0,1-1 0 0 0,-1 1 1 0 0,0-1-1 0 0,1 0 0 0 0,0 2 0 0 0,7 17 112 0 0,-7-16 401 0 0,6-9-475 0 0,17-16-1 0 0,-14 10-2 0 0,10-19-6 0 0,10-22 72 0 0,-7 11-134 0 0,7-6-10 0 0,-2 7 0 0 0,1 7 18 0 0,-2 8 68 0 0,-21 20 506 0 0,1 10-462 0 0,24 13 6 0 0,-23-13 6 0 0,-6 2 2 0 0,0 1-98 0 0,0-5-24 0 0,-1 0 0 0 0,0 1 0 0 0,0 0 0 0 0,0-1 0 0 0,-1 1 0 0 0,1-1 0 0 0,-1 6 0 0 0,3 28 108 0 0,-2 18-66 0 0,-1-26-10 0 0,0-8-44 0 0,-1 9-99 0 0,1-18-69 0 0,-1 1 0 0 0,-3 19 0 0 0,3-24 21 0 0,0-4-116 0 0,1-1-10 0 0,-2 10-47 0 0,1-9-196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30.2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14 257 143 0 0,'-14'13'5776'0'0,"24"-18"-4609"0"0,1 0-788 0 0,-4 2-5 0 0,0-1-1 0 0,-1 1 1 0 0,1-1 0 0 0,9-7 0 0 0,33-23 1789 0 0,1 0-697 0 0,3 1-223 0 0,-6 5-651 0 0,1 0-187 0 0,-1 2-405 0 0,-3 3-185 0 0,-36 18-59 0 0,1 1-1524 0 0,28-11 1096 0 0,-28 11-75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30.5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83 287 0 0,'0'0'3660'0'0,"8"-6"-2672"0"0,21-17 3 0 0,-21 17-6 0 0,0 1-1 0 0,25-13 0 0 0,-25 13 719 0 0,1 2-1022 0 0,3 0-446 0 0,-6 1 152 0 0,0 0 1 0 0,0 0-1 0 0,12-6 0 0 0,-12 13-300 0 0,21 14-70 0 0,-26-18-19 0 0,-1 0 0 0 0,1-1-1 0 0,0 1 1 0 0,-1 0 0 0 0,1 0-1 0 0,-1 0 1 0 0,1 1 0 0 0,-1-1-1 0 0,0 0 1 0 0,1 0 0 0 0,-1 0-1 0 0,0 0 1 0 0,0 0 0 0 0,0 0-1 0 0,0 0 1 0 0,0 1 0 0 0,0-1-1 0 0,0 0 1 0 0,0 0 0 0 0,0 0-1 0 0,0 0 1 0 0,-1 0 0 0 0,1 0-1 0 0,0 0 1 0 0,-1 0 0 0 0,1 0-1 0 0,-1 0 1 0 0,0 0 0 0 0,0 2-1 0 0,-1 2-55 0 0,-3 7 96 0 0,-1-1 0 0 0,0 1-1 0 0,0-1 1 0 0,-16 20 0 0 0,-37 37 53 0 0,11-14-2061 0 0,31-34 1976 0 0,8-9-19 0 0,8-11 79 0 0,1 0 1 0 0,0 1-1 0 0,-1-1 1 0 0,1 0-1 0 0,0 1 1 0 0,0-1 0 0 0,-1 0-1 0 0,1 1 1 0 0,0-1-1 0 0,0 1 1 0 0,-1-1-1 0 0,1 0 1 0 0,0 1 0 0 0,0-1-1 0 0,0 1 1 0 0,0-1-1 0 0,0 1 1 0 0,0-1-1 0 0,0 1 1 0 0,0-1 0 0 0,0 1-1 0 0,0-1 1 0 0,0 0-1 0 0,0 1 1 0 0,0-1-1 0 0,0 1 1 0 0,0-1 0 0 0,0 1-1 0 0,1-1 1 0 0,-1 1-1 0 0,0-1 1 0 0,0 0-1 0 0,0 1 1 0 0,1-1 0 0 0,-1 1-1 0 0,0-1 1 0 0,1 1-1 0 0,27 13 286 0 0,-21-10 336 0 0,4-5-421 0 0,34-1-38 0 0,-34 2-5 0 0,-1-1-8 0 0,31-4-34 0 0,-30 4 140 0 0,-2 1-178 0 0,30-3-64 0 0,-29 2-46 0 0,0 0-120 0 0,28-2-14 0 0,-28 2-50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2363 3217 775 0 0,'-5'5'538'0'0,"0"0"-1"0"0,-1-1 0 0 0,0 0 0 0 0,0 0 0 0 0,0-1 0 0 0,0 1 0 0 0,-13 3 0 0 0,-3 1 1013 0 0,-24 3 0 0 0,16-4-421 0 0,-8 3-483 0 0,-1-2 0 0 0,1-2 0 0 0,-1-2 0 0 0,-1-2 0 0 0,1-1 0 0 0,-68-7 0 0 0,32-5-282 0 0,0-3 0 0 0,1-4 0 0 0,1-3 0 0 0,1-3 0 0 0,-129-62 0 0 0,-5-34-105 0 0,178 102-230 0 0,-324-201 849 0 0,317 195-812 0 0,2-1 1 0 0,-41-40 0 0 0,-52-66-50 0 0,113 117-13 0 0,-33-37 164 0 0,-67-96-1 0 0,91 113-91 0 0,2 0 0 0 0,1-2 0 0 0,2 0 0 0 0,-17-50 0 0 0,-12-49 15 0 0,-34-111 275 0 0,71 207-321 0 0,1 1 0 0 0,1-2 0 0 0,3 1 0 0 0,0-59 0 0 0,6 65-28 0 0,2-1 0 0 0,2 1-1 0 0,0 0 1 0 0,2 1 0 0 0,13-33-1 0 0,7-6 34 0 0,40-74 0 0 0,-49 111-41 0 0,1 1 1 0 0,2 0-1 0 0,1 2 0 0 0,1 0 0 0 0,2 2 0 0 0,49-44 0 0 0,-56 56-9 0 0,3-2 0 0 0,16-10 0 0 0,7-3 0 0 0,5-4 0 0 0,32-25 0 0 0,17-15 36 0 0,175-102 0 0 0,-234 156-36 0 0,23-9 0 0 0,5 0 0 0 0,-2 5 0 0 0,-4 2 0 0 0,0 1 0 0 0,2 1 0 0 0,0 3 0 0 0,3 1 0 0 0,6 2 0 0 0,3 3 0 0 0,2 3 0 0 0,1 2 0 0 0,-5 2 0 0 0,-4-2 0 0 0,6 1 0 0 0,2 0 0 0 0,-2 3 0 0 0,2 2 0 0 0,4 4 0 0 0,-1 1 0 0 0,-4 1 0 0 0,-7 1 0 0 0,1 0 0 0 0,1 4 0 0 0,-1 2 0 0 0,2 5 0 0 0,3 4 0 0 0,0 1 0 0 0,-2 2 0 0 0,-7-4 0 0 0,-2-1 0 0 0,1-3 0 0 0,15 4 54 0 0,-21-6-44 0 0,-39-9-8 0 0,-2 1 24 0 0,26 9 0 0 0,17 7-16 0 0,11 7-10 0 0,-3 3 0 0 0,-5 2 0 0 0,-5 1 0 0 0,1 5 0 0 0,2 3 0 0 0,11 8 60 0 0,-5-1 12 0 0,-24-15-60 0 0,20 17-12 0 0,-14-4 11 0 0,-31-28 32 0 0,17 23-21 0 0,-19-21 26 0 0,23 34-36 0 0,-1 6-12 0 0,-6 3 0 0 0,-9-11 0 0 0,-5-5 0 0 0,-13-33 1 0 0,8 26 52 0 0,-4-2-43 0 0,0 7-10 0 0,-2-1 0 0 0,-5-30 1 0 0,3 23 58 0 0,-4 0-36 0 0,0 11 20 0 0,-3 4-33 0 0,-1 2-10 0 0,-2 3 11 0 0,-1 1 32 0 0,0-4-22 0 0,-2-3 22 0 0,-2-9-33 0 0,1-12-10 0 0,5-19 1 0 0,-8 23 52 0 0,-2 0-43 0 0,-45 130-10 0 0,-61 96 32 0 0,95-219-24 0 0,-1-1 0 0 0,-3-1 0 0 0,-61 72 0 0 0,-83 52-8 0 0,-12-12 0 0 0,74-63 0 0 0,63-52 0 0 0,-1-3 0 0 0,-73 39 0 0 0,-111 38 0 0 0,197-95 0 0 0,0-2 0 0 0,-2-2 0 0 0,1-1 0 0 0,-53 9 0 0 0,-217 37 0 0 0,191-34 0 0 0,94-19 0 0 0,0-1 0 0 0,-1-2 0 0 0,1 0 0 0 0,-30-2 0 0 0,17-3 0 0 0,-64-16 0 0 0,51 8 0 0 0,0 2 0 0 0,-1 2 0 0 0,-51-2 0 0 0,11 11 0 0 0,25 1 0 0 0,34-9-168 0 0,28 6 78 0 0,5-3-2952 0 0,16-9 1068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580 679 639 0 0,'-5'7'394'0'0,"-37"47"-204"0"0,-56 92 1 0 0,-21 70 314 0 0,63-113-417 0 0,14-24-189 0 0,4 2 0 0 0,-49 147-1 0 0,21-24-114 0 0,56-177 222 0 0,7-21-22 0 0,1-1 0 0 0,-1 1-1 0 0,1 0 1 0 0,1 0 0 0 0,-1 0 0 0 0,1 0 0 0 0,-1 13-1 0 0,2-16-5 0 0,0 1-1 0 0,0-1 0 0 0,0 1 1 0 0,1-1-1 0 0,1 7 0 0 0,-2-10 22 0 0,0 0-1 0 0,0 0 1 0 0,0 1 0 0 0,0-1-1 0 0,0 0 1 0 0,0 0 0 0 0,0 0-1 0 0,0 0 1 0 0,1 0 0 0 0,-1 0-1 0 0,0 1 1 0 0,0-1 0 0 0,0 0-1 0 0,0 0 1 0 0,0 0 0 0 0,0 0-1 0 0,1 0 1 0 0,-1 0-1 0 0,0 0 1 0 0,0 0 0 0 0,0 0-1 0 0,0 0 1 0 0,1 0 0 0 0,-1 0-1 0 0,0 0 1 0 0,0 0 0 0 0,0 0-1 0 0,0 0 1 0 0,1 0 0 0 0,-1 0-1 0 0,0 0 1 0 0,0 0 0 0 0,0 0-1 0 0,0 0 1 0 0,0 0 0 0 0,1 0-1 0 0,-1 0 1 0 0,0 0-1 0 0,0 0 1 0 0,11-11-34 0 0,56-90-39 0 0,-22 30 159 0 0,212-266 48 0 0,-102 140-136 0 0,-34 31 78 0 0,70-88 210 0 0,-162 218-264 0 0,41-47 129 0 0,88-139-1 0 0,-144 202-91 0 0,0 1 0 0 0,2 1-1 0 0,0 0 1 0 0,36-30-1 0 0,-52 48-57 0 0,22-22 175 0 0,-21 21-161 0 0,1 0 1 0 0,-1-1-1 0 0,0 0 1 0 0,0 1-1 0 0,1-1 1 0 0,-1 0-1 0 0,-1 0 1 0 0,1 1-1 0 0,0-1 1 0 0,0 0-1 0 0,-1 0 1 0 0,2-4-1 0 0,0 3 50 0 0,2 1 0 0 0,-1-1-1 0 0,0 1 1 0 0,0 0 0 0 0,1 0 0 0 0,3-2-1 0 0,3-1 24 0 0,0-3-94 0 0,-3 4-7 0 0,0-1 0 0 0,0 1 0 0 0,15-6-1 0 0,-20 10 15 0 0,-2 1 0 0 0,-1 1 0 0 0,1-1 0 0 0,-1 0 0 0 0,1 1 0 0 0,-1-1 0 0 0,1 0 0 0 0,-1 0 0 0 0,-1 3 0 0 0,-73 115 22 0 0,-234 387 180 0 0,70-45-139 0 0,215-412-62 0 0,-195 433-230 0 0,208-457 224 0 0,-66 136-45 0 0,-17 42-135 0 0,80-172 161 0 0,8-17 14 0 0,0 0-1 0 0,1 0 0 0 0,-6 28 0 0 0,9-36-24 0 0,1-1 0 0 0,-1 1 0 0 0,0 0 0 0 0,0-1 0 0 0,-1 0 0 0 0,-5 10 0 0 0,215-311 148 0 0,-133 199-87 0 0,121-169 32 0 0,60-145 232 0 0,23-34 36 0 0,-44 54-326 0 0,-107 170-140 0 0,-92 168 70 0 0,83-96 0 0 0,-108 139 60 0 0,-5 5-1 0 0,-1 0 1 0 0,1 0-1 0 0,-1 0 0 0 0,5-9 0 0 0,-9 14 18 0 0,0 0-1 0 0,0-1 0 0 0,0 1 1 0 0,0 0-1 0 0,0 0 0 0 0,0-1 0 0 0,0 1 1 0 0,0 0-1 0 0,0-1 0 0 0,0 1 0 0 0,0 0 1 0 0,0-1-1 0 0,0 1 0 0 0,0 0 1 0 0,0 0-1 0 0,0-1 0 0 0,0 1 0 0 0,0 0 1 0 0,-1-1-1 0 0,1 1 0 0 0,0 0 0 0 0,0 0 1 0 0,0-1-1 0 0,-1 1 0 0 0,1 0 0 0 0,-2-7 135 0 0,-19 28 163 0 0,-130 213 65 0 0,20 12-315 0 0,56-104-37 0 0,14-29-17 0 0,-172 343 0 0 0,191-365-63 0 0,-102 235-36 0 0,-37 104-288 0 0,147-358 276 0 0,3 2-1 0 0,3 1 1 0 0,-22 92 0 0 0,13-54-24 0 0,7-25 56 0 0,28-78 56 0 0,5-6-34 0 0,11-10-61 0 0,-9 4 104 0 0,2-3 7 0 0,-1 1 0 0 0,-1-1-1 0 0,1 0 1 0 0,-1-1-1 0 0,0 1 1 0 0,9-13 0 0 0,-4 5-18 0 0,105-131 25 0 0,116-194 0 0 0,-105 135 1 0 0,133-220 13 0 0,70-121 691 0 0,-245 411-580 0 0,42-71-18 0 0,-35 16-107 0 0,3-4 0 0 0,-19 80 0 0 0,-67 100 0 0 0,11-15 56 0 0,-6 8 56 0 0,1 0 0 0 0,21-22 0 0 0,-36 50-24 0 0,-6 8 19 0 0,-70 125 92 0 0,8-17-78 0 0,-142 294 7 0 0,136-267-107 0 0,-205 454-465 0 0,246-529 416 0 0,9-20-27 0 0,-214 450-306 0 0,112-246 372 0 0,90-173-78 0 0,-26 94-1 0 0,58-166 59 0 0,-47 182-306 0 0,51-192 310 0 0,0 0 0 0 0,1 0-1 0 0,0 0 1 0 0,0 1 0 0 0,0-1-1 0 0,1 0 1 0 0,0 0 0 0 0,2 7-1 0 0,-2-8 1 0 0,-1-1-1 0 0,1 0-1 0 0,-1 0 0 0 0,-1 0 1 0 0,1 0-1 0 0,0 0 0 0 0,-1 0 1 0 0,0 0-1 0 0,-1 5 1 0 0,0-6 4 0 0,1 1 0 0 0,1 0 1 0 0,-1 0-1 0 0,0-1 0 0 0,1 1 1 0 0,0 0-1 0 0,0 0 0 0 0,0 4 0 0 0,0-8 0 0 0,0 0 1 0 0,0 0-1 0 0,0 0 0 0 0,0 1 0 0 0,0-1 0 0 0,0 0 0 0 0,1 0 0 0 0,-1 1 0 0 0,0-1 0 0 0,0 0 0 0 0,0 0 0 0 0,0 0 0 0 0,0 1 0 0 0,0-1 0 0 0,0 0 0 0 0,1 0 0 0 0,-1 0 0 0 0,0 0 0 0 0,0 0 0 0 0,0 1 0 0 0,0-1 0 0 0,1 0 0 0 0,-1 0 0 0 0,0 0 0 0 0,0 0 0 0 0,0 0 0 0 0,1 0 1 0 0,-1 0-1 0 0,0 1 0 0 0,0-1 0 0 0,0 0 0 0 0,1 0 0 0 0,-1 0 0 0 0,0 0 0 0 0,0 0 0 0 0,1 0 0 0 0,-1 0 0 0 0,0 0 0 0 0,1-1 0 0 0,10-5-40 0 0,8-13-34 0 0,97-144 204 0 0,-54 71-68 0 0,180-277 122 0 0,69-118 275 0 0,261-475 824 0 0,-458 765-1281 0 0,-7 13 0 0 0,-53 88-2 0 0,19-35-121 0 0,-61 103 112 0 0,-8 20 8 0 0,-1-1 1 0 0,1 1-1 0 0,9-13 1 0 0,45-57-52 0 0,-112 142 201 0 0,-137 260-33 0 0,118-190-111 0 0,-182 380 51 0 0,157-306-44 0 0,-24 54-77 0 0,-41 85-394 0 0,-18 89 142 0 0,173-414 306 0 0,-79 196-281 0 0,41-71 137 0 0,31-92 164 0 0,-22 87-215 0 0,36-135 208 0 0,-1 0 0 0 0,2 0 0 0 0,-1 0 0 0 0,1 14 0 0 0,1-6 0 0 0,-7 34-64 0 0,6-49 64 0 0,0 0 0 0 0,0 0 0 0 0,0 0 0 0 0,0 1 0 0 0,0-1 0 0 0,0 0 0 0 0,0 0 0 0 0,0 0 0 0 0,0 1 0 0 0,1-1 0 0 0,-1 0 0 0 0,0 0 0 0 0,0 0 0 0 0,0 1 0 0 0,0-1 0 0 0,0 0 0 0 0,1 0 0 0 0,-1 0 0 0 0,0 0 0 0 0,0 0 0 0 0,0 0 0 0 0,1 0 0 0 0,-1 1 0 0 0,0-1 0 0 0,0 0 0 0 0,0 0 0 0 0,1 0 0 0 0,-1 0 0 0 0,0 0 0 0 0,0 0 0 0 0,1 0 0 0 0,-1 0 0 0 0,0 0 0 0 0,0 0 0 0 0,0 0 0 0 0,1 0 0 0 0,-1 0 0 0 0,0 0 0 0 0,0 0 0 0 0,1-1 0 0 0,-1 1 0 0 0,0 0 0 0 0,0 0 0 0 0,1 0 0 0 0,10-5 0 0 0,-10 5 0 0 0,19-11-41 0 0,-16 8 23 0 0,0 1 0 0 0,0-1 0 0 0,1 1 0 0 0,7-3-1 0 0,-5 5-42 0 0,-7 0 59 0 0,1 0 0 0 0,-1 0 1 0 0,0 0-1 0 0,0 0 0 0 0,0 0 0 0 0,0 0 0 0 0,1 0 0 0 0,-1 0 0 0 0,0 0 0 0 0,0 0 0 0 0,0-1 0 0 0,0 1 0 0 0,0 0 0 0 0,1 0 0 0 0,-1 0 0 0 0,0 0 0 0 0,0 0 0 0 0,0 0 0 0 0,0 0 0 0 0,0 0 0 0 0,0-1 0 0 0,0 1 0 0 0,1 0 0 0 0,-1 0 0 0 0,0 0 0 0 0,0 0 0 0 0,0 0 0 0 0,0-1 0 0 0,0 1 0 0 0,0 0 0 0 0,0 0 1 0 0,0 0-1 0 0,0 0 0 0 0,0 0 0 0 0,0-1 0 0 0,0 1 0 0 0,0 0 0 0 0,0 0 0 0 0,0 0 0 0 0,1-1 1 0 0,12-23-30 0 0,22-30-1 0 0,2-2-22 0 0,173-268 338 0 0,-181 280-203 0 0,204-360 547 0 0,-92 147-306 0 0,-59 116-300 0 0,169-278 38 0 0,-69 120-193 0 0,-56 89 38 0 0,-83 139-1 0 0,45-70 68 0 0,-24 39 27 0 0,52-72 120 0 0,-113 170-100 0 0,18-27 114 0 0,-14 19-35 0 0,-1 0-1 0 0,1 0 1 0 0,1 0 0 0 0,0 1 0 0 0,14-15-1 0 0,-20 22-95 0 0,-7 4 43 0 0,-7 3 127 0 0,6 1-131 0 0,0 1 0 0 0,1-1 0 0 0,0 1 0 0 0,0 0 0 0 0,1 0 0 0 0,-1 1 0 0 0,1 0-1 0 0,-7 11 1 0 0,-1 1 10 0 0,-118 194 354 0 0,99-159-344 0 0,-140 275 140 0 0,18 8-174 0 0,122-266-15 0 0,-173 408-76 0 0,99-234-113 0 0,-11 29 74 0 0,-6 31-41 0 0,83-219 65 0 0,27-61 34 0 0,0 0 0 0 0,2 1 0 0 0,-11 37 1 0 0,12-24-67 0 0,-3-1 0 0 0,-17 40-1 0 0,25-67 70 0 0,1 0-1 0 0,1 1 1 0 0,0-1-1 0 0,-2 18 1 0 0,3-16-20 0 0,-1 0 1 0 0,0-1-1 0 0,-5 17 1 0 0,-10 26-17 0 0,17-53 72 0 0,1 0-1 0 0,-1 0 1 0 0,0 0-1 0 0,0 0 0 0 0,1 0 1 0 0,-1 0-1 0 0,0 0 0 0 0,1 0 1 0 0,-1 0-1 0 0,1 0 0 0 0,0 0 1 0 0,-1 0-1 0 0,1-1 1 0 0,0 1-1 0 0,1 1 0 0 0,6 10-135 0 0,-6-6 72 0 0,-1-1 0 0 0,0 0 0 0 0,0 1 0 0 0,0-1 0 0 0,-1 7 0 0 0,16-29-122 0 0,120-196 186 0 0,-17 31-64 0 0,23-81 70 0 0,-36 64 0 0 0,221-324 0 0 0,-128 230 2 0 0,-27 38-68 0 0,-122 175 55 0 0,58-125-1 0 0,5-11-93 0 0,-63 142 105 0 0,-27 41 0 0 0,24-46 0 0 0,-27 38 89 0 0,3 1 0 0 0,31-44 0 0 0,-34 57 25 0 0,-2-1 0 0 0,15-32-1 0 0,-32 59-98 0 0,-17 14 442 0 0,1 6-340 0 0,1 1-1 0 0,-12 21 0 0 0,9-14-67 0 0,-246 421 161 0 0,79-89-100 0 0,120-229-92 0 0,-241 555-76 0 0,300-673 52 0 0,-235 555-138 0 0,111-194-168 0 0,121-347 275 0 0,-17 38-28 0 0,19-51 48 0 0,0-1-1 0 0,1 1 1 0 0,0 1 0 0 0,1-1 0 0 0,1 1 0 0 0,0-1 0 0 0,-1 20-1 0 0,4-24-17 0 0,-2 11-96 0 0,2-20 126 0 0,0 1 0 0 0,0 0 1 0 0,0 0-1 0 0,0-1 0 0 0,0 1 0 0 0,1 0 0 0 0,-1 0 0 0 0,0-1 0 0 0,0 1 1 0 0,1 0-1 0 0,-1 0 0 0 0,0-1 0 0 0,1 1 0 0 0,-1 0 0 0 0,0-1 0 0 0,1 1 0 0 0,-1-1 1 0 0,2 2-1 0 0,-1-2 0 0 0,0 0-1 0 0,0 0 1 0 0,0 0 0 0 0,-1 1-1 0 0,1-1 1 0 0,0-1 0 0 0,0 1 0 0 0,0 0-1 0 0,0 0 1 0 0,0 0 0 0 0,0 0 0 0 0,0-1-1 0 0,0 1 1 0 0,0 0 0 0 0,0-1 0 0 0,-1 1-1 0 0,1-1 1 0 0,0 1 0 0 0,0-1 0 0 0,0 1-1 0 0,0-2 1 0 0,21-15-31 0 0,-18 13 9 0 0,16-15 41 0 0,-2-1 0 0 0,0-2 0 0 0,27-39-1 0 0,-38 51-15 0 0,229-383-57 0 0,-90 139-10 0 0,-132 230 69 0 0,252-404 0 0 0,-143 225 64 0 0,190-429 0 0 0,-299 600-57 0 0,20-52-122 0 0,78-137-1 0 0,-1 42-425 0 0,-94 149 467 0 0,22-51 1 0 0,-28 57 81 0 0,2-5-8 0 0,-31 46 64 0 0,8-1-42 0 0,0 0 0 0 0,-11 31 0 0 0,4-11 30 0 0,-105 200 188 0 0,-12 25 18 0 0,-86 245-194 0 0,103-207-65 0 0,-84 233 184 0 0,159-418-134 0 0,-22 71-24 0 0,19 8 36 0 0,31-128-58 0 0,5-28-8 0 0,2-9-9 0 0,1 0-1 0 0,1 1 0 0 0,-1 37 0 0 0,26-79 15 0 0,4-5-41 0 0,-20 16 12 0 0,0-1 0 0 0,0 1 0 0 0,-1-1 1 0 0,1 0-1 0 0,-1 0 0 0 0,0-1 0 0 0,4-4 0 0 0,53-101-16 0 0,-22 36 26 0 0,-2 11 55 0 0,166-306 272 0 0,177-349 796 0 0,-285 530-1057 0 0,-47 91-30 0 0,1-3 10 0 0,65-122 85 0 0,-4 7-33 0 0,-19 30-430 0 0,-56 129 287 0 0,-20 34-38 0 0,-1-2 1 0 0,13-29 0 0 0,-25 43 38 0 0,-6 11 55 0 0,-9 12 76 0 0,-4 20-132 0 0,-114 250 321 0 0,68-144-186 0 0,56-123-66 0 0,-286 642 118 0 0,212-472-52 0 0,-61 160 160 0 0,65-158-172 0 0,42-106-23 0 0,-32 110-1 0 0,39-37-105 0 0,27-142 68 0 0,2-9-6 0 0,-1-3 0 0 0,1-1 0 0 0,-1 1 0 0 0,1 0 0 0 0,0 0 0 0 0,0 0 0 0 0,0 0 0 0 0,0 0 0 0 0,0 0 0 0 0,1-1 0 0 0,-1 1 0 0 0,1 0 0 0 0,-1 0 0 0 0,1 0 0 0 0,1 3 0 0 0,-2-5 6 0 0,0 1-1 0 0,0-1 0 0 0,0 1 1 0 0,1-1-1 0 0,-1 0 0 0 0,0 1 0 0 0,0-1 1 0 0,0 1-1 0 0,1-1 0 0 0,-1 0 1 0 0,0 1-1 0 0,0-1 0 0 0,1 1 1 0 0,-1-1-1 0 0,0 0 0 0 0,1 1 0 0 0,-1-1 1 0 0,1 0-1 0 0,-1 0 0 0 0,0 1 1 0 0,1-1-1 0 0,-1 0 0 0 0,1 0 1 0 0,0 1-1 0 0,6-11-173 0 0,-1 0 137 0 0,93-134-111 0 0,61-143 102 0 0,-88 148 32 0 0,50-81 16 0 0,168-330 0 0 0,-102 179-266 0 0,-95 159-66 0 0,-89 202 330 0 0,5-11-48 0 0,1 1 0 0 0,2 0 0 0 0,23-32 0 0 0,-18 23 62 0 0,-45 65 512 0 0,-8 34-416 0 0,-29 81-1 0 0,9-18-26 0 0,-59 142 31 0 0,24-53-32 0 0,-13 24-15 0 0,-50 110 545 0 0,135-309-574 0 0,-21 84 0 0 0,28-88-31 0 0,-17 41-5 0 0,11-33 0 0 0,15-42-10 0 0,1 1-1 0 0,-1-1 0 0 0,1 1 1 0 0,0 16-1 0 0,2-26 10 0 0,0 0 0 0 0,0 0 1 0 0,-1 0-1 0 0,1 0 0 0 0,0 1 0 0 0,0-1 0 0 0,0 0 1 0 0,0 0-1 0 0,0 0 0 0 0,0 0 0 0 0,0 1 0 0 0,0-1 1 0 0,0 0-1 0 0,0 0 0 0 0,1 0 0 0 0,-1 0 0 0 0,0 0 1 0 0,0 1-1 0 0,0-1 0 0 0,0 0 0 0 0,0 0 0 0 0,0 0 1 0 0,0 0-1 0 0,0 0 0 0 0,0 1 0 0 0,0-1 0 0 0,1 0 1 0 0,-1 0-1 0 0,0 0 0 0 0,0 0 0 0 0,0 0 0 0 0,0 0 1 0 0,0 0-1 0 0,0 0 0 0 0,1 1 0 0 0,-1-1 0 0 0,0 0 1 0 0,0 0-1 0 0,0 0 0 0 0,0 0 0 0 0,1 0 0 0 0,-1 0 1 0 0,8-5-63 0 0,11-17-58 0 0,-14 15 104 0 0,32-38-11 0 0,58-97 0 0 0,-24 33 4 0 0,-22 36 1 0 0,22-31-18 0 0,-26 37 9 0 0,72-144 0 0 0,-80 137 24 0 0,94-140 8 0 0,-6 13 0 0 0,-108 169-24 0 0,1 0 0 0 0,33-42 0 0 0,-17 30-40 0 0,-35 51 64 0 0,-5 5 0 0 0,-7 12 29 0 0,1 1 0 0 0,-15 43 0 0 0,-3 4 12 0 0,-52 93-2 0 0,36-77 6 0 0,-41 113-1 0 0,54-116-44 0 0,-13 42 0 0 0,41-113 28 0 0,1 0-1 0 0,1 1 0 0 0,0-1 0 0 0,-1 24 0 0 0,3-31-25 0 0,0 0 0 0 0,-1-1 1 0 0,1 1-1 0 0,-1-1 0 0 0,-1 1 0 0 0,-5 11 0 0 0,-2 8-435 0 0,9-22-157 0 0,4-7-428 0 0,-1-1-476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42 287 0 0,'0'0'322'0'0,"0"-3"-156"0"0,0-10 41 0 0,0 10 1052 0 0,1-1-773 0 0,2-15 4813 0 0,-2 25-4795 0 0,8 28 396 0 0,-1 12-443 0 0,-2 0 0 0 0,-2 1-1 0 0,-2 54 1 0 0,-16 147 398 0 0,9-183-592 0 0,3-42-173 0 0,-3 44 218 0 0,5 94 1 0 0,2-133-422 0 0,1-23 486 0 0,-2 5-4006 0 0,2-17 2997 0 0,7-21-62 0 0,-7 15-412 0 0,-1-14-1628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58 143 0 0,'-3'0'338'0'0,"-14"-10"11447"0"0,70-4-11437 0 0,-39 10-11 0 0,-1 3-1 0 0,38-4 0 0 0,-38 4 0 0 0,92-1 624 0 0,-36 1-392 0 0,0-2-133 0 0,0 0-67 0 0,-12-1-333 0 0,-42 3 29 0 0,-3 0-8 0 0,35-2-62 0 0,-35 2-90 0 0,-19-2-3840 0 0,-12 3 1134 0 0,9 1-860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0 975 0 0,'-5'4'73'0'0,"-20"6"8069"0"0,36-7-7446 0 0,32 8-31 0 0,-32-9-101 0 0,-4-2-347 0 0,1 0-1 0 0,0 1 0 0 0,13 3 0 0 0,-7-2-45 0 0,-3 0 315 0 0,2-2-290 0 0,0 1 1 0 0,14 2 0 0 0,-11-1-89 0 0,-2-1 211 0 0,-2-1-36 0 0,40 1-131 0 0,-40 0-59 0 0,0-2-12 0 0,34 0-1 0 0,-22 0 0 0 0,22-2-26 0 0,-34 2-121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29 306 775 0 0,'-5'0'54'0'0,"1"1"-12"0"0,3 0 121 0 0,-4 1 382 0 0,-7 3-190 0 0,11-2 871 0 0,6 0 1461 0 0,43 9-2365 0 0,-36-9 4 0 0,12-3 133 0 0,30-3 418 0 0,1-2-549 0 0,-30 2-34 0 0,45-9 252 0 0,1 1-10 0 0,-16 2-272 0 0,-24 4 0 0 0,34-6-6 0 0,-32 6-28 0 0,33-7-7 0 0,-33 6-6 0 0,32-7-7 0 0,-35 7-29 0 0,50-11 156 0 0,-66 14-277 0 0,43-11 384 0 0,-6 0-276 0 0,-38 11 218 0 0,-2-1-164 0 0,46-13 1801 0 0,-50 12-1902 0 0,23-15-6 0 0,-30 20-112 0 0,0 0 1 0 0,0 0-1 0 0,0 0 1 0 0,1-1-1 0 0,-1 1 1 0 0,0 0-1 0 0,0 0 1 0 0,1 0-1 0 0,-1 0 1 0 0,0-1-1 0 0,0 1 0 0 0,0 0 1 0 0,0 0-1 0 0,1 0 1 0 0,-1-1-1 0 0,0 1 1 0 0,0 0-1 0 0,0 0 1 0 0,0-1-1 0 0,0 1 1 0 0,0 0-1 0 0,0 0 0 0 0,0-1 1 0 0,0 1-1 0 0,0 0 1 0 0,0 0-1 0 0,0-1 1 0 0,0 1-1 0 0,0 0 1 0 0,0 0-1 0 0,0-1 1 0 0,0 1-1 0 0,0 0 1 0 0,0 0-1 0 0,0-1 0 0 0,0 1 1 0 0,0 0-1 0 0,0 0 1 0 0,0-1-1 0 0,-1 1 1 0 0,1 0-1 0 0,0 0 1 0 0,0 0-1 0 0,0-1 1 0 0,0 1-1 0 0,-1 0 0 0 0,1 0 1 0 0,0-1-1 0 0,-10-5 63 0 0,10 6-48 0 0,-21-10-96 0 0,0-2-1 0 0,1 0 1 0 0,1-1-1 0 0,1-1 1 0 0,-1-1-1 0 0,-19-21 1 0 0,31 29 11 0 0,6 5 1 0 0,13 6-429 0 0,2 0 484 0 0,41 13-53 0 0,-1 6 52 0 0,-3 4 30 0 0,-41-21 64 0 0,-7 0 1 0 0,12 21-3 0 0,-14-26-75 0 0,-1-1 0 0 0,0 0 0 0 0,1 1 0 0 0,-1-1 0 0 0,0 0 0 0 0,0 1 0 0 0,1-1 1 0 0,-1 1-1 0 0,0-1 0 0 0,0 1 0 0 0,0-1 0 0 0,0 1 0 0 0,1-1 0 0 0,-1 1 0 0 0,0-1 0 0 0,0 1 0 0 0,0-1 0 0 0,0 0 0 0 0,0 1 1 0 0,0 0-1 0 0,-4 13 71 0 0,1-1 0 0 0,-2 1 1 0 0,0-1-1 0 0,0 0 1 0 0,-10 16-1 0 0,0-4-1925 0 0,-31 39 1 0 0,39-57-2363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2363 3217 775 0 0,'-5'5'538'0'0,"0"0"-1"0"0,-1-1 0 0 0,0 0 0 0 0,0 0 0 0 0,0-1 0 0 0,0 1 0 0 0,-13 3 0 0 0,-3 1 1013 0 0,-24 3 0 0 0,16-4-421 0 0,-8 3-483 0 0,-1-2 0 0 0,1-2 0 0 0,-1-2 0 0 0,-1-2 0 0 0,1-1 0 0 0,-68-7 0 0 0,32-5-282 0 0,0-3 0 0 0,1-4 0 0 0,1-3 0 0 0,1-3 0 0 0,-129-62 0 0 0,-5-34-105 0 0,178 102-230 0 0,-324-201 849 0 0,317 195-812 0 0,2-1 1 0 0,-41-40 0 0 0,-52-66-50 0 0,113 117-13 0 0,-33-37 164 0 0,-67-96-1 0 0,91 113-91 0 0,2 0 0 0 0,1-2 0 0 0,2 0 0 0 0,-17-50 0 0 0,-12-49 15 0 0,-34-111 275 0 0,71 207-321 0 0,1 1 0 0 0,1-2 0 0 0,3 1 0 0 0,0-59 0 0 0,6 65-28 0 0,2-1 0 0 0,2 1-1 0 0,0 0 1 0 0,2 1 0 0 0,13-33-1 0 0,7-6 34 0 0,40-74 0 0 0,-49 111-41 0 0,1 1 1 0 0,2 0-1 0 0,1 2 0 0 0,1 0 0 0 0,2 2 0 0 0,49-44 0 0 0,-56 56-9 0 0,3-2 0 0 0,16-10 0 0 0,7-3 0 0 0,5-4 0 0 0,32-25 0 0 0,17-15 36 0 0,175-102 0 0 0,-234 156-36 0 0,23-9 0 0 0,5 0 0 0 0,-2 5 0 0 0,-4 2 0 0 0,0 1 0 0 0,2 1 0 0 0,0 3 0 0 0,3 1 0 0 0,6 2 0 0 0,3 3 0 0 0,2 3 0 0 0,1 2 0 0 0,-5 2 0 0 0,-4-2 0 0 0,6 1 0 0 0,2 0 0 0 0,-2 3 0 0 0,2 2 0 0 0,4 4 0 0 0,-1 1 0 0 0,-4 1 0 0 0,-7 1 0 0 0,1 0 0 0 0,1 4 0 0 0,-1 2 0 0 0,2 5 0 0 0,3 4 0 0 0,0 1 0 0 0,-2 2 0 0 0,-7-4 0 0 0,-2-1 0 0 0,1-3 0 0 0,15 4 54 0 0,-21-6-44 0 0,-39-9-8 0 0,-2 1 24 0 0,26 9 0 0 0,17 7-16 0 0,11 7-10 0 0,-3 3 0 0 0,-5 2 0 0 0,-5 1 0 0 0,1 5 0 0 0,2 3 0 0 0,11 8 60 0 0,-5-1 12 0 0,-24-15-60 0 0,20 17-12 0 0,-14-4 11 0 0,-31-28 32 0 0,17 23-21 0 0,-19-21 26 0 0,23 34-36 0 0,-1 6-12 0 0,-6 3 0 0 0,-9-11 0 0 0,-5-5 0 0 0,-13-33 1 0 0,8 26 52 0 0,-4-2-43 0 0,0 7-10 0 0,-2-1 0 0 0,-5-30 1 0 0,3 23 58 0 0,-4 0-36 0 0,0 11 20 0 0,-3 4-33 0 0,-1 2-10 0 0,-2 3 11 0 0,-1 1 32 0 0,0-4-22 0 0,-2-3 22 0 0,-2-9-33 0 0,1-12-10 0 0,5-19 1 0 0,-8 23 52 0 0,-2 0-43 0 0,-45 130-10 0 0,-61 96 32 0 0,95-219-24 0 0,-1-1 0 0 0,-3-1 0 0 0,-61 72 0 0 0,-83 52-8 0 0,-12-12 0 0 0,74-63 0 0 0,63-52 0 0 0,-1-3 0 0 0,-73 39 0 0 0,-111 38 0 0 0,197-95 0 0 0,0-2 0 0 0,-2-2 0 0 0,1-1 0 0 0,-53 9 0 0 0,-217 37 0 0 0,191-34 0 0 0,94-19 0 0 0,0-1 0 0 0,-1-2 0 0 0,1 0 0 0 0,-30-2 0 0 0,17-3 0 0 0,-64-16 0 0 0,51 8 0 0 0,0 2 0 0 0,-1 2 0 0 0,-51-2 0 0 0,11 11 0 0 0,25 1 0 0 0,34-9-168 0 0,28 6 78 0 0,5-3-2952 0 0,16-9 1068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25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9 1608 631 0 0,'-2'-5'157'0'0,"1"1"0"0"0,0-1-1 0 0,0 0 1 0 0,0 0-1 0 0,0 1 1 0 0,1-10-1 0 0,-1-5 296 0 0,0 8-266 0 0,2-1 0 0 0,0 0 0 0 0,0 1-1 0 0,1-1 1 0 0,4-13 0 0 0,-3 10-33 0 0,51-173 1607 0 0,-22 110-861 0 0,84-147 0 0 0,-74 151-499 0 0,72-119 530 0 0,-105 181-856 0 0,6-6-49 0 0,-1 3 31 0 0,0 0 22 0 0,10-7-12 0 0,39-40 303 0 0,-43 44-277 0 0,-4 2 5 0 0,-12 12-107 0 0,34-24 206 0 0,-29 20-127 0 0,10-7-3 0 0,-10 7-8 0 0,10-8-35 0 0,-11 9 20 0 0,8-7-22 0 0,-2 2 42 0 0,22-14 1 0 0,-32 23-63 0 0,7-4 52 0 0,12-7 11 0 0,-11 6-10 0 0,18-9-44 0 0,9-5-10 0 0,1 2 0 0 0,-1 2 0 0 0,8-2 76 0 0,-23 8 14 0 0,0-2-7 0 0,-1 0-20 0 0,8-3 1 0 0,6-1-10 0 0,6 1 10 0 0,-15 6-43 0 0,-14 6 22 0 0,24-10-33 0 0,5 1-10 0 0,-8 4 12 0 0,-20 6 50 0 0,18-7 19 0 0,8-2 83 0 0,-35 11-99 0 0,1 0-11 0 0,32-10 20 0 0,-3 3-20 0 0,12-1-54 0 0,-3 4-43 0 0,0 1 32 0 0,6 1 11 0 0,-3 1 0 0 0,-12 0 11 0 0,-21 2 42 0 0,18-2 11 0 0,33-5 71 0 0,-30 6-80 0 0,-23 2-47 0 0,24 1 48 0 0,-2 2-35 0 0,-18-1 22 0 0,27 4-33 0 0,6 1-10 0 0,-4 0 0 0 0,-9 0-10 0 0,-23-4-33 0 0,18 7 32 0 0,7 4 11 0 0,-3 1 0 0 0,0 4 0 0 0,-5-2 11 0 0,-17-10 32 0 0,14 8-43 0 0,2-1-53 0 0,-1-2-8 0 0,7 5 49 0 0,3 3 12 0 0,-3 1 0 0 0,1-1 0 0 0,-9-3 11 0 0,-18-10 32 0 0,15 11-33 0 0,8 4-10 0 0,-6-4-10 0 0,-17-11-33 0 0,13 10 32 0 0,1 0-1 0 0,-20-14 2 0 0,0-1-1 0 0,0 1 0 0 0,0-1 1 0 0,0 0-1 0 0,5 2 1 0 0,-1-1-3 0 0,-2 1-64 0 0,-1-1-59 0 0,0 1 128 0 0,-2-3 6 0 0,-1 0 1 0 0,0 1-1 0 0,0-1 0 0 0,0 1 0 0 0,0-1 0 0 0,0 1 1 0 0,-1 0-1 0 0,4 3 0 0 0,-5-5-66 0 0,3 4-4 0 0,1 2 56 0 0,12 13-143 0 0,-15-18 78 0 0,2 2-7 0 0,10 12-1 0 0,-6-7 30 0 0,12 10 48 0 0,4 2 11 0 0,-2 0 0 0 0,-1 1 0 0 0,-1 0 0 0 0,-2-2 0 0 0,-1 1 12 0 0,-3-4 47 0 0,-12-15-54 0 0,-1 0-1 0 0,1 1 1 0 0,0-1-1 0 0,0 0 1 0 0,0 0 0 0 0,0 0-1 0 0,0 0 1 0 0,0 0 0 0 0,1-1-1 0 0,-1 1 1 0 0,0 0-1 0 0,0 0 1 0 0,3 0 0 0 0,-3-1 2 0 0,0 1-1 0 0,0-1 1 0 0,0 1 0 0 0,0 0 0 0 0,1-1 0 0 0,-1 1 0 0 0,0 0-1 0 0,0 0 1 0 0,0-1 0 0 0,1 3 0 0 0,-2-3 36 0 0,-1 1-127 0 0,1-1 0 0 0,0 0 0 0 0,-1 0 0 0 0,1 1 1 0 0,-1-1-1 0 0,0 0 0 0 0,1 0 0 0 0,-1 0 1 0 0,1 0-1 0 0,-1 0 0 0 0,1 0 0 0 0,-1 0 0 0 0,1 0 1 0 0,-1 0-1 0 0,1 0 0 0 0,-1 0 0 0 0,1 0 0 0 0,-1 0 1 0 0,1 0-1 0 0,-1 0 0 0 0,0-1 0 0 0,1 1 0 0 0,0 0 1 0 0,-1 0-1 0 0,0-1 0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1596 143 0 0,'0'-9'76'0'0,"1"0"-1"0"0,0 1 0 0 0,0-1 0 0 0,1 1 0 0 0,6-15 0 0 0,20-42 187 0 0,-9 23-119 0 0,48-130 300 0 0,73-158 544 0 0,-61 193-627 0 0,-78 136-352 0 0,-1 1 0 0 0,0-1 1 0 0,0 0-1 0 0,1 1 0 0 0,-1-1 0 0 0,1 1 0 0 0,-1-1 1 0 0,0 1-1 0 0,1-1 0 0 0,-1 1 0 0 0,1 0 1 0 0,-1-1-1 0 0,1 1 0 0 0,-1 0 0 0 0,1-1 1 0 0,-1 1-1 0 0,2-1 0 0 0,-2 1 0 0 0,1 0 0 0 0,-1 1 0 0 0,0-1-1 0 0,0 0 1 0 0,0 0 0 0 0,1 0 0 0 0,-1 0 0 0 0,0 1 0 0 0,0-1-1 0 0,0 0 1 0 0,1 0 0 0 0,-1 0 0 0 0,0 1 0 0 0,0-1-1 0 0,0 0 1 0 0,0 0 0 0 0,0 1 0 0 0,0-1 0 0 0,0 0 0 0 0,1 0-1 0 0,-1 1 1 0 0,0-1 0 0 0,0 0 0 0 0,0 0 0 0 0,0 1 0 0 0,0 0-1 0 0,-2 23 212 0 0,-72 409 5 0 0,52-199-480 0 0,8-74 43 0 0,-1 244-440 0 0,9-280 415 0 0,3-101 238 0 0,47-185 0 0 0,79-216 360 0 0,85-292 736 0 0,-205 663-1096 0 0,23-83 18 0 0,29-91 78 0 0,-38 133-58 0 0,39-76 0 0 0,-51 113-12 0 0,-4 8-17 0 0,1-1 1 0 0,0 1 0 0 0,0-1 0 0 0,4-5-1 0 0,-8 47 119 0 0,-51 223-112 0 0,15-92-208 0 0,-80 533-822 0 0,46-193 402 0 0,65-458 487 0 0,3 1 1 0 0,4 99-1 0 0,0-138 125 0 0,0 1 0 0 0,-1 0 0 0 0,-1-1 0 0 0,0 1 0 0 0,-4 13 0 0 0,-2 12 0 0 0,8-36 0 0 0,0 0 0 0 0,-1 0 0 0 0,1 0 0 0 0,0 0 0 0 0,1 0 0 0 0,-1 1 0 0 0,0-1 0 0 0,2 4 0 0 0,8-30 54 0 0,38-168 239 0 0,-8 24-228 0 0,130-355 591 0 0,-9 29-185 0 0,-110 300-414 0 0,49-165-61 0 0,43-34 268 0 0,-136 372-240 0 0,-4 12-1 0 0,0-1 1 0 0,0 1-1 0 0,7-10 1 0 0,-13 27 161 0 0,0 10-50 0 0,2-8-46 0 0,-111 704 103 0 0,104-662-191 0 0,-120 1037-1265 0 0,115-744 688 0 0,14-273 292 0 0,-16 136 0 0 0,8-128 236 0 0,4-44 32 0 0,3 10-4 0 0,1-36 12 0 0,-1 0 1 0 0,0-1 0 0 0,-1 1-1 0 0,0 0 1 0 0,-1-1 0 0 0,-3 13-1 0 0,59-250 151 0 0,-34 132-94 0 0,75-318 233 0 0,56-280 68 0 0,-70 280-163 0 0,23 5 138 0 0,-62 265-235 0 0,60-176 194 0 0,-96 299-234 0 0,-5 15-26 0 0,0 0 0 0 0,1 1 0 0 0,-1-1 0 0 0,1 1 0 0 0,0-1 0 0 0,1 1 0 0 0,-1 0 0 0 0,5-7 0 0 0,-7 11-21 0 0,0 0-1 0 0,0 0 0 0 0,0 0 1 0 0,0 0-1 0 0,0 0 0 0 0,0 0 1 0 0,0 0-1 0 0,0 1 0 0 0,0-1 1 0 0,0 0-1 0 0,0 0 0 0 0,0 0 1 0 0,0 0-1 0 0,0 0 0 0 0,0 0 1 0 0,0 0-1 0 0,0 0 0 0 0,0 0 1 0 0,0 0-1 0 0,0 0 0 0 0,0 0 1 0 0,0 0-1 0 0,0 0 1 0 0,0 0-1 0 0,0 0 0 0 0,0 1 1 0 0,0-1-1 0 0,0 0 0 0 0,0 0 1 0 0,0 0-1 0 0,0 0 0 0 0,0 0 1 0 0,1 0-1 0 0,-1 0 0 0 0,0 0 1 0 0,0 0-1 0 0,0 0 0 0 0,0 0 1 0 0,0 0-1 0 0,0 0 0 0 0,0 0 1 0 0,0 0-1 0 0,0 0 0 0 0,0 0 1 0 0,0 0-1 0 0,0 0 0 0 0,0 0 1 0 0,0 0-1 0 0,0 0 0 0 0,0 0 1 0 0,0 0-1 0 0,1 0 0 0 0,-1 0 1 0 0,0 0-1 0 0,0 0 0 0 0,0 0 1 0 0,0 0-1 0 0,0 0 0 0 0,0 0 1 0 0,0 0-1 0 0,0 0 0 0 0,0 0 1 0 0,0 0-1 0 0,0 0 0 0 0,0 0 1 0 0,0 0-1 0 0,0 0 0 0 0,0 0 1 0 0,0 9 64 0 0,-5 16 10 0 0,5-23-49 0 0,-72 473 214 0 0,68-440-242 0 0,-62 549-72 0 0,34-104 58 0 0,31-427-156 0 0,-4 138-12 0 0,1-131 109 0 0,-14 69 0 0 0,13-98-97 0 0,2 1 0 0 0,2 55 0 0 0,2-49-8 0 0,-1-32 175 0 0,2-6-5 0 0,5-11-17 0 0,4-19-11 0 0,7-40 85 0 0,14-103 0 0 0,-14 66-5 0 0,15-75 236 0 0,74-341 258 0 0,-92 467-538 0 0,65-258 0 0 0,-39 121-38 0 0,18-70-124 0 0,-46 222 162 0 0,30-65 0 0 0,-26 67 0 0 0,2-12 0 0 0,-12 31 42 0 0,1 0-1 0 0,19-34 0 0 0,-27 54-37 0 0,0 0 0 0 0,0 0-1 0 0,0 0 1 0 0,0 0 0 0 0,0 0-1 0 0,0 0 1 0 0,0 0 0 0 0,0-1-1 0 0,0 1 1 0 0,0 0-1 0 0,0 0 1 0 0,0 0 0 0 0,0 0-1 0 0,0 0 1 0 0,0 0 0 0 0,0 0-1 0 0,0 0 1 0 0,0 0 0 0 0,0 0-1 0 0,0-1 1 0 0,0 1-1 0 0,0 0 1 0 0,0 0 0 0 0,0 0-1 0 0,0 0 1 0 0,0 0 0 0 0,1 0-1 0 0,-1 0 1 0 0,0 0 0 0 0,0 0-1 0 0,0 0 1 0 0,0 0-1 0 0,0 0 1 0 0,0 0 0 0 0,0 0-1 0 0,0 0 1 0 0,0 0 0 0 0,0 0-1 0 0,1 0 1 0 0,-1 0 0 0 0,0 0-1 0 0,0 0 1 0 0,0 0-1 0 0,0 0 1 0 0,0 0 0 0 0,0 0-1 0 0,0 0 1 0 0,0 0 0 0 0,0 0-1 0 0,0 0 1 0 0,1 0 0 0 0,-1 0-1 0 0,0 0 1 0 0,0 0 0 0 0,0 0-1 0 0,0 0 1 0 0,0 0-1 0 0,0 0 1 0 0,0 0 0 0 0,0 0-1 0 0,0 0 1 0 0,0 1 0 0 0,1 8 203 0 0,-5 25 122 0 0,2-18-200 0 0,-1 42-114 0 0,3-34-16 0 0,-5 31 0 0 0,-19 125 33 0 0,-4 230 0 0 0,30-185-128 0 0,0 23-16 0 0,-3-238 109 0 0,5 423-218 0 0,-4-409 223 0 0,1-9-45 0 0,3 28-1 0 0,-4-43 42 0 0,0 0 0 0 0,0 0 0 0 0,0 0 0 0 0,0 0 0 0 0,0 0 0 0 0,0 0 0 0 0,0 0-1 0 0,0 0 1 0 0,1 0 0 0 0,-1 1 0 0 0,0-1 0 0 0,0 0 0 0 0,0 0 0 0 0,0 0 0 0 0,0 0 0 0 0,0 0 0 0 0,0 0 0 0 0,0 0-1 0 0,0 0 1 0 0,0 0 0 0 0,0 0 0 0 0,0 0 0 0 0,0 0 0 0 0,0 0 0 0 0,0 0 0 0 0,0 0 0 0 0,1 0 0 0 0,-1 0 0 0 0,0 0 0 0 0,0 0-1 0 0,0 0 1 0 0,0 0 0 0 0,0 0 0 0 0,0 0 0 0 0,0 0 0 0 0,0 0 0 0 0,0 0 0 0 0,0 0 0 0 0,0 0 0 0 0,0 0 0 0 0,0 0 0 0 0,0 0-1 0 0,1 0 1 0 0,-1 0 0 0 0,0 0 0 0 0,0 0 0 0 0,0 0 0 0 0,0 0 0 0 0,0 0 0 0 0,0 0 0 0 0,0-1 0 0 0,0 1 0 0 0,0 0 0 0 0,0 0-1 0 0,0 0 1 0 0,0 0 0 0 0,0 0 0 0 0,6-6-87 0 0,2-7-45 0 0,-1 1 132 0 0,-2 0-1 0 0,1 0 1 0 0,-2 0 0 0 0,7-24-1 0 0,5-56 5 0 0,-11 62-3 0 0,70-365 575 0 0,-54 287-497 0 0,72-288-8 0 0,64-125-5 0 0,-136 441 29 0 0,-10 36-6 0 0,19-52 0 0 0,3 7 20 0 0,-45 136 35 0 0,1 0 0 0 0,-6 82 0 0 0,14-100-118 0 0,-21 235-86 0 0,4-35-206 0 0,8-67-31 0 0,0 2-129 0 0,0 10-2 0 0,1-22 153 0 0,9-75 165 0 0,3-50 70 0 0,-6 43 0 0 0,4-67 27 0 0,1-2 10 0 0,0-1 0 0 0,0 1 0 0 0,-1-1-1 0 0,1 1 1 0 0,0 0 0 0 0,0-1 0 0 0,0 1 0 0 0,0-1 0 0 0,0 1 0 0 0,0-1 0 0 0,0 1-1 0 0,0 0 1 0 0,0-1 0 0 0,0 1 0 0 0,0-1 0 0 0,0 1 0 0 0,0-1 0 0 0,1 1-1 0 0,-1 0 1 0 0,0-1 0 0 0,0 1 0 0 0,1-1 0 0 0,-1 1 0 0 0,0-1 0 0 0,1 1 0 0 0,-1-1-1 0 0,0 0 1 0 0,1 1 0 0 0,-1-1 0 0 0,1 1 0 0 0,-1-1 0 0 0,0 0 0 0 0,1 1 0 0 0,-1-1-1 0 0,1 0 1 0 0,0 1 0 0 0,0 1 0 0 0,0 0 1 0 0,0 0-1 0 0,0 0 0 0 0,-1 0 0 0 0,1 0 1 0 0,-1 0-1 0 0,0 0 0 0 0,1 0 0 0 0,-1 1 0 0 0,0-1 1 0 0,0 0-1 0 0,0 0 0 0 0,-1 4 0 0 0,12-26-125 0 0,-8 17 103 0 0,-1-1 0 0 0,0 1 0 0 0,0 0 0 0 0,-1-1 0 0 0,1 1-1 0 0,1-6 1 0 0,42-203 18 0 0,39-154 1009 0 0,38 16-695 0 0,-71 206-222 0 0,-18 48-38 0 0,-12 42 109 0 0,26-83 490 0 0,-43 125-607 0 0,0 0 0 0 0,1 0-1 0 0,0 1 1 0 0,1 0 0 0 0,11-16 0 0 0,-22 49-50 0 0,2-10 15 0 0,-52 337-459 0 0,49-299 418 0 0,-15 186-522 0 0,16-167 370 0 0,0-1-70 0 0,-6 71-343 0 0,7 143 0 0 0,5-256 582 0 0,-1 0 0 0 0,-6 41-1 0 0,4-45 12 0 0,2-17 5 0 0,0 0-1 0 0,0 0 1 0 0,-1 0 0 0 0,0 0-1 0 0,0 0 1 0 0,0-1 0 0 0,0 1-1 0 0,-1 0 1 0 0,-2 4 0 0 0,16-34 15 0 0,-2-1 0 0 0,12-44 0 0 0,-11 37-26 0 0,45-184 538 0 0,-14 50 46 0 0,121-329 345 0 0,-55 187 55 0 0,-99 279-813 0 0,-3 6-35 0 0,2 0 0 0 0,13-29 0 0 0,-16 44-15 0 0,-3 8 45 0 0,-3 17 100 0 0,-1-5-245 0 0,-24 237 287 0 0,-7 126-646 0 0,25-200 23 0 0,-3 28-494 0 0,8-135 562 0 0,6 75 1 0 0,1-21-333 0 0,-4-118 537 0 0,0 2 9 0 0,-1-1 1 0 0,1 0-1 0 0,1 0 0 0 0,-1 1 1 0 0,1-1-1 0 0,-1 0 1 0 0,1 0-1 0 0,0 0 0 0 0,1 0 1 0 0,-1 0-1 0 0,3 5 0 0 0,-4-9 35 0 0,1 1-1 0 0,-1-1 0 0 0,0 1 0 0 0,0-1 1 0 0,1 1-1 0 0,-1-1 0 0 0,1 1 0 0 0,-1-1 1 0 0,0 1-1 0 0,1-1 0 0 0,-1 0 0 0 0,1 1 0 0 0,-1-1 1 0 0,1 0-1 0 0,-1 1 0 0 0,1-1 0 0 0,-1 0 1 0 0,1 1-1 0 0,0-1 0 0 0,-1 0 0 0 0,1 0 1 0 0,-1 0-1 0 0,1 0 0 0 0,0 0 0 0 0,-1 0 0 0 0,1 0 1 0 0,-1 0-1 0 0,2 0 0 0 0,-1 0 6 0 0,0-1-1 0 0,0 1 1 0 0,0-1-1 0 0,0 0 1 0 0,0 0-1 0 0,0 1 1 0 0,0-1-1 0 0,0 0 1 0 0,0 0-1 0 0,-1 0 1 0 0,1 0-1 0 0,0 0 1 0 0,0-1-1 0 0,4-6 14 0 0,-2 0-1 0 0,1 0 0 0 0,2-9 0 0 0,-6 16-7 0 0,42-137-49 0 0,-23 69 259 0 0,3 1 0 0 0,38-81-1 0 0,36-37 212 0 0,-5 0 184 0 0,-78 157-220 0 0,-2 1 0 0 0,-1-2 0 0 0,9-39 0 0 0,-18 59-316 0 0,1 1 0 0 0,0 0 0 0 0,1-1 0 0 0,0 1 0 0 0,0 0 0 0 0,1 1 0 0 0,0-1 0 0 0,0 1 0 0 0,10-14 0 0 0,-14 22-63 0 0,0 0 1 0 0,0 0-1 0 0,0-1 0 0 0,0 1 0 0 0,1 0 0 0 0,-1 0 0 0 0,0 0 0 0 0,0 0 0 0 0,0-1 0 0 0,0 1 0 0 0,0 0 0 0 0,0 0 0 0 0,1 0 0 0 0,-1 0 0 0 0,0 0 0 0 0,0-1 0 0 0,0 1 0 0 0,0 0 0 0 0,1 0 0 0 0,-1 0 1 0 0,0 0-1 0 0,0 0 0 0 0,0 0 0 0 0,0 0 0 0 0,1 0 0 0 0,-1 0 0 0 0,0 0 0 0 0,0 0 0 0 0,1 0 0 0 0,-1 0 0 0 0,0 0 0 0 0,0 0 0 0 0,0 0 0 0 0,1 0 0 0 0,-1 0 0 0 0,0 0 0 0 0,0 0 0 0 0,1 9 94 0 0,-7 22 109 0 0,4-24-171 0 0,-97 609-271 0 0,81-491-367 0 0,-3 40-46 0 0,19-150 604 0 0,0 0 0 0 0,-1 1 0 0 0,-9 25 0 0 0,6-19-27 0 0,2-1 10 0 0,3-21 54 0 0,1 1 0 0 0,0 0 0 0 0,0 0 0 0 0,0 0 1 0 0,0 0-1 0 0,0-1 0 0 0,0 1 0 0 0,0 0 0 0 0,0 0 0 0 0,1 0 0 0 0,-1-1 1 0 0,0 1-1 0 0,0 0 0 0 0,1 0 0 0 0,-1 0 0 0 0,0-1 0 0 0,1 1 1 0 0,-1 0-1 0 0,1-1 0 0 0,-1 1 0 0 0,2 1 0 0 0,-2-2 0 0 0,1 0-1 0 0,-1 0 1 0 0,1 0 0 0 0,-1 0-1 0 0,1 0 1 0 0,-1-1-1 0 0,1 1 1 0 0,-1 0 0 0 0,1 0-1 0 0,0 0 1 0 0,-1 0-1 0 0,1 0 1 0 0,-1-1 0 0 0,1 1-1 0 0,-1 0 1 0 0,1-1-1 0 0,-1 1 1 0 0,0 0 0 0 0,1-1-1 0 0,-1 1 1 0 0,1 0 0 0 0,-1-1-1 0 0,0 1 1 0 0,1-1-1 0 0,-1 1 1 0 0,0-1 0 0 0,1 0-1 0 0,9-14-73 0 0,20-54 45 0 0,28-92-1 0 0,-7 17 111 0 0,-23 72-1 0 0,47-112 171 0 0,-56 143-170 0 0,2 1 0 0 0,35-51 0 0 0,-20 40 23 0 0,43-82 0 0 0,-76 122 177 0 0,-3 10-245 0 0,0 0 0 0 0,0 1 0 0 0,0-1 0 0 0,0 0 0 0 0,0 1 0 0 0,0-1 0 0 0,1 0 0 0 0,-1 1 0 0 0,0-1 0 0 0,0 0 0 0 0,1 1 0 0 0,-1-1 0 0 0,0 0 0 0 0,1 1 0 0 0,-1-1 0 0 0,1 1 0 0 0,0-2 0 0 0,-1 2-26 0 0,0 0 0 0 0,0 0 0 0 0,0 0-1 0 0,0 0 1 0 0,1 0 0 0 0,-1-1 0 0 0,0 1 0 0 0,0 0 0 0 0,0 0 0 0 0,0 0-1 0 0,0 0 1 0 0,0 0 0 0 0,0 0 0 0 0,0 0 0 0 0,1 0 0 0 0,-1 0 0 0 0,0-1-1 0 0,0 1 1 0 0,0 0 0 0 0,0 0 0 0 0,0 0 0 0 0,1 0 0 0 0,-1 0 0 0 0,0 0-1 0 0,0 0 1 0 0,0 0 0 0 0,0 0 0 0 0,0 0 0 0 0,1 0 0 0 0,-1 0 0 0 0,0 0-1 0 0,0 0 1 0 0,0 0 0 0 0,0 0 0 0 0,0 0 0 0 0,1 0 0 0 0,-1 0 0 0 0,0 0-1 0 0,0 0 1 0 0,0 1 0 0 0,0-1 0 0 0,1 0 0 0 0,-1 8-8 0 0,-4 18 47 0 0,3-19 16 0 0,-70 407 97 0 0,53-310-335 0 0,-14 138-301 0 0,5-19-806 0 0,21-185 1242 0 0,1-17-138 0 0,4-15 99 0 0,-1 0 0 0 0,1 1 0 0 0,0 7 0 0 0,0-2 37 0 0,2-5-95 0 0,5-17 60 0 0,104-248 318 0 0,-103 242-222 0 0,32-86 393 0 0,41-97 268 0 0,46-49-248 0 0,-121 239-344 0 0,7-8 800 0 0,-13 24-823 0 0,-1 0-1 0 0,1 0 1 0 0,-1 0-1 0 0,0-1 1 0 0,-1 1-1 0 0,-3 7 1 0 0,-3 11 59 0 0,-14 55-375 0 0,-16 103-1 0 0,2 85-498 0 0,25-173 659 0 0,6-53-1 0 0,-16 204-936 0 0,22-239 983 0 0,0-5 46 0 0,-1 1-1 0 0,1 0 1 0 0,0 0-1 0 0,0 0 0 0 0,1-1 1 0 0,-1 1-1 0 0,1 0 1 0 0,-1 0-1 0 0,1-1 1 0 0,0 1-1 0 0,2 5 0 0 0,-3-9 4 0 0,1 1-1 0 0,-1 0 0 0 0,0 0 0 0 0,0 0 0 0 0,1 0 1 0 0,-1 0-1 0 0,0 0 0 0 0,1-1 0 0 0,-1 1 0 0 0,0 0 0 0 0,0 0 1 0 0,1 0-1 0 0,-1-1 0 0 0,0 1 0 0 0,0 0 0 0 0,0 0 1 0 0,1-1-1 0 0,-1 1 0 0 0,0 0 0 0 0,0-1 0 0 0,0 1 1 0 0,0 0-1 0 0,1-1 0 0 0,-1 1 0 0 0,0 0 0 0 0,0 0 1 0 0,0-1-1 0 0,0 1 0 0 0,0 0 0 0 0,0-1 0 0 0,0 0 0 0 0,4-13-174 0 0,-4 14 176 0 0,2-5-16 0 0,0 1 0 0 0,1 0 0 0 0,-1 0 0 0 0,1 0 0 0 0,3-3 0 0 0,2-4-41 0 0,1-7 10 0 0,-1 0 0 0 0,-1 0-1 0 0,-1 0 1 0 0,-1-1 0 0 0,4-19 0 0 0,4-18-27 0 0,89-220 707 0 0,22 11 117 0 0,-113 243-733 0 0,11-20 367 0 0,-22 41-241 0 0,2-1-76 0 0,-1 1-37 0 0,-1 0-9 0 0,1 0 0 0 0,0 0 0 0 0,0 0-1 0 0,0 0 1 0 0,-1 1 0 0 0,1-1 0 0 0,-1 0-1 0 0,1 0 1 0 0,-1 0 0 0 0,1 0 0 0 0,0-2-1 0 0,-3 40 519 0 0,-2 0 0 0 0,-11 48-1 0 0,-4 29-598 0 0,7 79-148 0 0,7-90-31 0 0,9 100-668 0 0,1-62 401 0 0,-2-35-115 0 0,1-109-693 0 0,-2 0 66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374 126 1151 0 0,'5'-10'1222'0'0,"-1"-1"-1"0"0,5-14 0 0 0,-8 21-891 0 0,0 1 0 0 0,0-1 0 0 0,0 1 0 0 0,-1-1 0 0 0,0 0 0 0 0,1 1 0 0 0,-1-1-1 0 0,-1 0 1 0 0,1 1 0 0 0,0-1 0 0 0,-2-4 0 0 0,1 6-244 0 0,0 0 0 0 0,0 0 0 0 0,0 0 1 0 0,0 0-1 0 0,0 1 0 0 0,-1-1 0 0 0,1 0 0 0 0,0 1 0 0 0,-1-1 0 0 0,1 1 0 0 0,-1-1 1 0 0,0 1-1 0 0,1 0 0 0 0,-1 0 0 0 0,0 0 0 0 0,0 0 0 0 0,0 0 0 0 0,0 0 0 0 0,0 0 1 0 0,0 1-1 0 0,0-1 0 0 0,0 1 0 0 0,0-1 0 0 0,0 1 0 0 0,0 0 0 0 0,0 0 0 0 0,0 0 1 0 0,-1 0-1 0 0,-2 1 0 0 0,-4 0-8 0 0,0 0 1 0 0,0 1-1 0 0,0 0 1 0 0,0 1-1 0 0,-11 4 1 0 0,3 0-60 0 0,1 1 1 0 0,-1 1 0 0 0,2 0-1 0 0,-1 1 1 0 0,2 0 0 0 0,-1 1-1 0 0,1 1 1 0 0,1 0 0 0 0,0 1 0 0 0,1 1-1 0 0,0-1 1 0 0,-14 24 0 0 0,25-35 3 0 0,-1 1 1 0 0,1 0 0 0 0,0-1-1 0 0,0 1 1 0 0,0 0-1 0 0,0 0 1 0 0,0 0 0 0 0,0 0-1 0 0,1 0 1 0 0,0 0-1 0 0,-1 0 1 0 0,1 0 0 0 0,1 4-1 0 0,-1-6 49 0 0,8 5-12 0 0,34 20-48 0 0,-14-14-16 0 0,13 3 78 0 0,4 3 11 0 0,-33-13-16 0 0,-3 1-15 0 0,31 16-33 0 0,-23-10 22 0 0,13 14-19 0 0,-23-19 40 0 0,-2 0-8 0 0,14 21-30 0 0,-17-26-14 0 0,-1-1 0 0 0,0 1 1 0 0,0-1-1 0 0,0 1 0 0 0,0 0 0 0 0,0 0 0 0 0,0 0 0 0 0,0 0 0 0 0,0 0 0 0 0,-1 0 0 0 0,1 0 0 0 0,0 3 0 0 0,0 2 23 0 0,0-2 28 0 0,0 1-1 0 0,0-1 0 0 0,0 0 1 0 0,-1 0-1 0 0,0 0 0 0 0,0 0 1 0 0,0 1-1 0 0,0-1 0 0 0,-1 0 1 0 0,0 0-1 0 0,0 0 0 0 0,0 0 1 0 0,-1 0-1 0 0,0 0 0 0 0,0 0 1 0 0,0-1-1 0 0,0 1 0 0 0,-1-1 1 0 0,0 1-1 0 0,0-1 0 0 0,0 0 1 0 0,0 0-1 0 0,-1 0 0 0 0,1 0 1 0 0,-8 4-1 0 0,6-3 19 0 0,-1-1-1 0 0,0 0 1 0 0,0-1 0 0 0,-1 0-1 0 0,1 1 1 0 0,-1-2-1 0 0,0 1 1 0 0,1-1 0 0 0,-1 0-1 0 0,0-1 1 0 0,0 1 0 0 0,-1-2-1 0 0,1 1 1 0 0,0-1-1 0 0,0 0 1 0 0,0 0 0 0 0,-12-2-1 0 0,4-2-134 0 0,-1 0 0 0 0,1-1-1 0 0,0-1 1 0 0,1 0 0 0 0,-1-1 0 0 0,1 0-1 0 0,1-1 1 0 0,-1-1 0 0 0,1 0 0 0 0,1-1-1 0 0,0-1 1 0 0,-11-11 0 0 0,21 21-199 0 0,1-1 1 0 0,0 1-1 0 0,0 0 1 0 0,0-1-1 0 0,-1 1 0 0 0,1-1 1 0 0,1 1-1 0 0,-1-1 1 0 0,0 1-1 0 0,0-1 0 0 0,0 0 1 0 0,1 1-1 0 0,-1-1 1 0 0,1 0-1 0 0,0 0 1 0 0,-1 1-1 0 0,1-4 0 0 0,1 0-3895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2 599 0 0,'-2'1'65'0'0,"1"-1"0"0"0,-1 0-1 0 0,1 0 1 0 0,-1 0-1 0 0,0 0 1 0 0,1 0 0 0 0,-1 0-1 0 0,1 0 1 0 0,-1 0-1 0 0,1 0 1 0 0,-2-1-1 0 0,-9-1 3535 0 0,21 3 1034 0 0,-1 1-3266 0 0,-7-1-1371 0 0,1 0 0 0 0,-1-1 0 0 0,1 0 0 0 0,-1 1 1 0 0,1-1-1 0 0,-1 0 0 0 0,1 1 0 0 0,-1-1 0 0 0,3 0 249 0 0,3 1 3 0 0,18 5-4 0 0,-18-5-17 0 0,-1 2-10 0 0,21 6-1 0 0,-21-6-9 0 0,1-1-40 0 0,31 12 123 0 0,-10-4-50 0 0,1 1 34 0 0,8 0 12 0 0,-5-1-35 0 0,-10-3-180 0 0,-12-3-13 0 0,7 3-35 0 0,-13-5 9 0 0,-2 0-80 0 0,16 17-1693 0 0,-17-17 1342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33 1351 0 0,'-3'-1'345'0'0,"-1"-1"-1"0"0,1 1 1 0 0,0-1-1 0 0,1 0 0 0 0,-1 0 1 0 0,0 0-1 0 0,0 0 1 0 0,1 0-1 0 0,-1 0 0 0 0,-3-5 1 0 0,-1 0 5213 0 0,10 7-5476 0 0,-1 0 0 0 0,0 0-1 0 0,1 0 1 0 0,-1 1 0 0 0,0-1 0 0 0,0 1 0 0 0,4 1 0 0 0,0 0 44 0 0,0-1 257 0 0,1 2-7 0 0,1 0-253 0 0,26 7 491 0 0,5 0 24 0 0,1 1-132 0 0,1 2-135 0 0,-6-4-174 0 0,-5 0-33 0 0,-4 0-94 0 0,-1 0-72 0 0,-20-7-76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13 2791 0 0,'-11'-13'5471'0'0,"23"23"-4671"0"0,5 2-88 0 0,9 9 144 0 0,7 1-111 0 0,1-1-101 0 0,3-1-128 0 0,-30-16-431 0 0,22 10 308 0 0,5-2 25 0 0,-4-1-146 0 0,-7-2-233 0 0,-17-7-100 0 0,-2 0-21 0 0,0 0-164 0 0,7 4 469 0 0,-2-5-4625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21 287 0 0,'0'0'2006'0'0,"0"-3"-1058"0"0,2-14 5886 0 0,1 20-6206 0 0,11 12-42 0 0,-1 2 0 0 0,-1-1 0 0 0,0 2 0 0 0,11 22 0 0 0,12 19-420 0 0,-29-51-230 0 0,4 7-589 0 0,0 0 0 0 0,13 30 1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1151 0 0,'-6'-5'144'0'0,"5"5"200"0"0,4 9 5111 0 0,8 16-3633 0 0,-7-18-1293 0 0,39 84 2216 0 0,-23-46-2884 0 0,14 49 1 0 0,-26-64-2025 0 0,-8-28 962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 1151 0 0,'-6'-10'5759'0'0,"8"13"-4931"0"0,3 4-398 0 0,0 1 0 0 0,-1-1 1 0 0,0 1-1 0 0,-1-1 0 0 0,5 15 0 0 0,11 49 1466 0 0,-9-32-1497 0 0,27 125-2368 0 0,-37-163 1274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1151 0 0,'-1'0'134'0'0,"0"1"0"0"0,1 0 0 0 0,-1 0 0 0 0,0 0 0 0 0,0 0 0 0 0,1 0 0 0 0,-1 0 0 0 0,1 0 0 0 0,-1 0 0 0 0,1 0 0 0 0,-1 0 0 0 0,1 0 0 0 0,0 0 0 0 0,0 0 0 0 0,-1 0-1 0 0,1 0 1 0 0,0 2 0 0 0,0 24 1522 0 0,1-15-1057 0 0,10 239 4582 0 0,-8-237-4897 0 0,0 0-530 0 0,-2-2-3112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1295 0 0,'0'0'102'0'0,"-1"0"-1"0"0,1 0 0 0 0,0 0 0 0 0,-1 0 1 0 0,1 0-1 0 0,0 0 0 0 0,0 1 0 0 0,-1-1 1 0 0,1 0-1 0 0,0 0 0 0 0,0 0 0 0 0,-1 0 1 0 0,1 1-1 0 0,0-1 0 0 0,0 0 0 0 0,-1 0 1 0 0,1 0-1 0 0,0 1 0 0 0,0-1 0 0 0,0 0 1 0 0,0 0-1 0 0,-1 1 0 0 0,1-1 0 0 0,0 0 0 0 0,0 1 1 0 0,0-1-1 0 0,0 0 0 0 0,0 0 0 0 0,0 1 1 0 0,0-1-1 0 0,0 0 0 0 0,0 1 0 0 0,0-1 1 0 0,0 0-1 0 0,0 0 0 0 0,0 1 0 0 0,0-1 1 0 0,-3 19 1599 0 0,2-15-1331 0 0,-24 147 4002 0 0,0-5-4393 0 0,24-128-2497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0 431 0 0,'0'0'3186'0'0,"1"2"-2282"0"0,0 0-650 0 0,-1 1 0 0 0,1-1-1 0 0,-1 1 1 0 0,0 0 0 0 0,0-1 0 0 0,0 1 0 0 0,0-1 0 0 0,0 1 0 0 0,0 0-1 0 0,-1-1 1 0 0,-1 6 0 0 0,-12 34 1442 0 0,5-18-944 0 0,-18 61 756 0 0,-19 64-872 0 0,41-135-1040 0 0,-3 18-95 0 0,8-13-3811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0 775 0 0,'0'0'3116'0'0,"2"9"-1056"0"0,-3-3-1545 0 0,0 1 0 0 0,-1-1 0 0 0,1 1 0 0 0,-1-1 0 0 0,-5 12 0 0 0,0 0 203 0 0,-54 192 357 0 0,60-206-1529 0 0,0-1-1 0 0,1 1 1 0 0,-1 0-1 0 0,1 0 1 0 0,0 1-1 0 0,0-1 1 0 0,1 7-1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1 775 0 0,'0'0'107'0'0,"-4"11"2054"0"0,-27 103 4954 0 0,-14 44-6106 0 0,19-78-3965 0 0,23-74-104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72 719 0 0,'1'-5'54'0'0,"3"-16"30"0"0,-3 16 798 0 0,0-2-350 0 0,6-20 27 0 0,-5 21 4889 0 0,-1 10-4900 0 0,3 14-103 0 0,0 0 0 0 0,-2 1 1 0 0,0 21-1 0 0,0-10-238 0 0,6 373 826 0 0,-8-274-958 0 0,0-95-24 0 0,2 85 207 0 0,-1-99-258 0 0,-1-7-22 0 0,0-10-86 0 0,5-13-5938 0 0,22-38 3422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27 150 2527 0 0,'-26'-14'2266'0'0,"27"8"-1516"0"0,5-20 137 0 0,-5 20 60 0 0,4-1 11 0 0,16-21-24 0 0,-15 21 667 0 0,5 0-832 0 0,33-19-38 0 0,-33 19 337 0 0,4 4-587 0 0,43-7-11 0 0,-44 7-48 0 0,-2 4-26 0 0,34 3-4 0 0,-34-3-30 0 0,-1 1-130 0 0,33 6-59 0 0,-33-6-12 0 0,1 1-27 0 0,46 12-108 0 0,-7 0-36 0 0,-41-12-69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34 2791 0 0,'-5'3'50'0'0,"3"-2"-22"0"0,1 0 0 0 0,-1-1 1 0 0,1 1-1 0 0,-1 0 0 0 0,0 0 1 0 0,1-1-1 0 0,-1 1 0 0 0,0-1 1 0 0,1 0-1 0 0,-6 1 4207 0 0,21-6-3123 0 0,39-13 10 0 0,-39 13-34 0 0,-3 3-160 0 0,36-8-68 0 0,-36 8-18 0 0,2 2-87 0 0,50-2-120 0 0,-52 4-426 0 0,48 7-56 0 0,0 5-193 0 0,-47-11-48 0 0,-2 1-1718 0 0,29 10 1012 0 0,-29-11-144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41 421 431 0 0,'-17'9'1686'0'0,"-7"5"6116"0"0,36-17-7344 0 0,36-6 4 0 0,-36 7 2 0 0,1 0 0 0 0,65-8 358 0 0,-3-2-140 0 0,-16 3-363 0 0,-31 5-72 0 0,28-6-30 0 0,-28 5-8 0 0,29-5-7 0 0,-28 4-29 0 0,31-5-12 0 0,-32 5-1 0 0,54-12 60 0 0,-30 7-192 0 0,-27 4 36 0 0,37-12-48 0 0,7-4 0 0 0,-45 13 48 0 0,13-10-32 0 0,-28 15 139 0 0,-2-2-102 0 0,21-25 5 0 0,-21 24 31 0 0,-7-18 68 0 0,0 24-163 0 0,0 0 0 0 0,-1 0-1 0 0,1 0 1 0 0,-1 0 0 0 0,1 1-1 0 0,-1-1 1 0 0,1 0-1 0 0,-1 0 1 0 0,0 0 0 0 0,0 1-1 0 0,0-1 1 0 0,0 0 0 0 0,0 1-1 0 0,-2-3 1 0 0,-20-16 74 0 0,19 17-57 0 0,-30-23-369 0 0,-2 2 0 0 0,-45-24 0 0 0,77 46 270 0 0,-6-3 10 0 0,8 3-63 0 0,5 2-152 0 0,38 7 246 0 0,-31-5-49 0 0,0 0 20 0 0,39 11 49 0 0,-1 1 22 0 0,-38-12 42 0 0,-1 4 11 0 0,24 18 0 0 0,-24-19 0 0 0,-7 0-10 0 0,9 15-28 0 0,-8-11 49 0 0,-3 1-40 0 0,0-1 1 0 0,0 0-1 0 0,-1 0 0 0 0,-1 1 1 0 0,1-1-1 0 0,-1 0 0 0 0,-7 17 1 0 0,-2 0 40 0 0,-22 36 1 0 0,28-54-491 0 0,0 0-1 0 0,-1 0 0 0 0,0-1 0 0 0,-1 0 1 0 0,1 0-1 0 0,-1 0 0 0 0,-1-1 1 0 0,-9 8-1 0 0,11-11-2554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2363 3217 775 0 0,'-5'5'538'0'0,"0"0"-1"0"0,-1-1 0 0 0,0 0 0 0 0,0 0 0 0 0,0-1 0 0 0,0 1 0 0 0,-13 3 0 0 0,-3 1 1013 0 0,-24 3 0 0 0,16-4-421 0 0,-8 3-483 0 0,-1-2 0 0 0,1-2 0 0 0,-1-2 0 0 0,-1-2 0 0 0,1-1 0 0 0,-68-7 0 0 0,32-5-282 0 0,0-3 0 0 0,1-4 0 0 0,1-3 0 0 0,1-3 0 0 0,-129-62 0 0 0,-5-34-105 0 0,178 102-230 0 0,-324-201 849 0 0,317 195-812 0 0,2-1 1 0 0,-41-40 0 0 0,-52-66-50 0 0,113 117-13 0 0,-33-37 164 0 0,-67-96-1 0 0,91 114-91 0 0,2-2 0 0 0,1-1 0 0 0,2 0 0 0 0,-17-50 0 0 0,-12-49 15 0 0,-34-111 275 0 0,71 207-321 0 0,1 1 0 0 0,1-2 0 0 0,3 1 0 0 0,0-59 0 0 0,6 65-28 0 0,2-1 0 0 0,2 1-1 0 0,0 0 1 0 0,2 1 0 0 0,13-33-1 0 0,7-6 34 0 0,40-74 0 0 0,-49 111-41 0 0,1 1 1 0 0,2 0-1 0 0,1 2 0 0 0,1 0 0 0 0,2 2 0 0 0,49-44 0 0 0,-56 56-9 0 0,3-2 0 0 0,16-10 0 0 0,7-3 0 0 0,5-4 0 0 0,32-25 0 0 0,17-15 36 0 0,175-102 0 0 0,-234 156-36 0 0,23-9 0 0 0,5 0 0 0 0,-2 5 0 0 0,-4 2 0 0 0,0 1 0 0 0,2 1 0 0 0,0 3 0 0 0,3 1 0 0 0,6 2 0 0 0,3 3 0 0 0,2 3 0 0 0,1 2 0 0 0,-5 2 0 0 0,-4-2 0 0 0,6 1 0 0 0,2 0 0 0 0,-2 3 0 0 0,2 2 0 0 0,4 4 0 0 0,-1 1 0 0 0,-4 1 0 0 0,-7 1 0 0 0,1 0 0 0 0,1 4 0 0 0,-1 2 0 0 0,2 5 0 0 0,3 4 0 0 0,0 1 0 0 0,-2 2 0 0 0,-7-4 0 0 0,-2-1 0 0 0,1-3 0 0 0,15 4 54 0 0,-21-6-44 0 0,-39-9-8 0 0,-2 1 24 0 0,26 9 0 0 0,17 7-16 0 0,11 7-10 0 0,-3 3 0 0 0,-5 2 0 0 0,-5 1 0 0 0,1 5 0 0 0,2 3 0 0 0,11 8 60 0 0,-5-1 12 0 0,-24-15-60 0 0,20 17-12 0 0,-14-4 11 0 0,-31-28 32 0 0,17 23-21 0 0,-19-21 26 0 0,23 34-36 0 0,-1 6-12 0 0,-6 3 0 0 0,-9-11 0 0 0,-5-5 0 0 0,-13-33 1 0 0,8 26 52 0 0,-4-2-43 0 0,0 7-10 0 0,-2-1 0 0 0,-5-30 1 0 0,3 23 58 0 0,-4 0-36 0 0,0 11 20 0 0,-3 4-33 0 0,-1 2-10 0 0,-2 3 11 0 0,-1 1 32 0 0,0-4-22 0 0,-2-3 22 0 0,-2-9-33 0 0,1-12-10 0 0,5-19 1 0 0,-8 23 52 0 0,-2 0-43 0 0,-45 130-10 0 0,-61 96 32 0 0,95-219-24 0 0,-1-1 0 0 0,-3-1 0 0 0,-61 72 0 0 0,-83 52-8 0 0,-12-12 0 0 0,74-63 0 0 0,63-52 0 0 0,-1-3 0 0 0,-73 39 0 0 0,-111 38 0 0 0,197-95 0 0 0,0-2 0 0 0,-2-2 0 0 0,1-1 0 0 0,-53 9 0 0 0,-217 37 0 0 0,191-34 0 0 0,94-19 0 0 0,0-1 0 0 0,-1-2 0 0 0,1 0 0 0 0,-30-2 0 0 0,17-3 0 0 0,-64-16 0 0 0,51 8 0 0 0,0 2 0 0 0,-1 2 0 0 0,-51-2 0 0 0,11 11 0 0 0,25 1 0 0 0,34-9-168 0 0,28 6 78 0 0,5-3-2952 0 0,16-9 1068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44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9 1608 631 0 0,'-2'-5'157'0'0,"1"1"0"0"0,0-1-1 0 0,0 0 1 0 0,0 0-1 0 0,0 1 1 0 0,1-10-1 0 0,-1-5 296 0 0,0 8-266 0 0,2-1 0 0 0,0 0 0 0 0,0 1-1 0 0,1-1 1 0 0,4-13 0 0 0,-3 10-33 0 0,51-173 1607 0 0,-22 110-861 0 0,84-147 0 0 0,-74 151-499 0 0,72-119 530 0 0,-105 181-856 0 0,6-6-49 0 0,-1 3 31 0 0,0 0 22 0 0,10-7-12 0 0,39-40 303 0 0,-43 44-277 0 0,-4 2 5 0 0,-12 12-107 0 0,34-24 206 0 0,-29 20-127 0 0,10-7-3 0 0,-10 7-8 0 0,10-8-35 0 0,-11 9 20 0 0,8-7-22 0 0,-2 2 42 0 0,22-14 1 0 0,-32 23-63 0 0,7-4 52 0 0,12-7 11 0 0,-11 6-10 0 0,18-9-44 0 0,9-5-10 0 0,1 2 0 0 0,-1 2 0 0 0,8-2 76 0 0,-23 8 14 0 0,0-2-7 0 0,-1 0-20 0 0,8-3 1 0 0,6-1-10 0 0,6 1 10 0 0,-15 6-43 0 0,-14 6 22 0 0,24-10-33 0 0,5 1-10 0 0,-8 4 12 0 0,-20 6 50 0 0,18-7 19 0 0,8-2 83 0 0,-35 11-99 0 0,1 0-11 0 0,32-10 20 0 0,-3 3-20 0 0,12-1-54 0 0,-3 4-43 0 0,0 1 32 0 0,6 1 11 0 0,-3 1 0 0 0,-26 1 6 0 0</inkml:trace>
  <inkml:trace contextRef="#ctx0" brushRef="#br0" timeOffset="1">3094 637 10583 0 0,'1'1'6'0'0,"0"0"1"0"0,0-1 0 0 0,1 3 0 0 0,-2-3 36 0 0,-1 1-127 0 0,1-1 0 0 0,0 0 0 0 0,-1 0 0 0 0,1 1 1 0 0,-1-1-1 0 0,0 0 0 0 0,1 0 0 0 0,-1 0 1 0 0,1 0-1 0 0,-1 0 0 0 0,1 0 0 0 0,-1 0 0 0 0,1 0 1 0 0,-1 0-1 0 0,1 0 0 0 0,-1 0 0 0 0,1 0 0 0 0,-1 0 1 0 0,1 0-1 0 0,-1 0 0 0 0,0-1 0 0 0,1 1 0 0 0,0 0 1 0 0,-1 0-1 0 0,0-1 0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2 599 0 0,'-2'1'65'0'0,"1"-1"0"0"0,-1 0-1 0 0,1 0 1 0 0,-1 0-1 0 0,0 0 1 0 0,1 0 0 0 0,-1 0-1 0 0,1 0 1 0 0,-1 0-1 0 0,1 0 1 0 0,-2-1-1 0 0,-9-1 3535 0 0,21 3 1034 0 0,-1 1-3266 0 0,-7-1-1371 0 0,1 0 0 0 0,-1-1 0 0 0,1 0 0 0 0,-1 1 1 0 0,1-1-1 0 0,-1 0 0 0 0,1 1 0 0 0,-1-1 0 0 0,3 0 249 0 0,3 1 3 0 0,18 5-4 0 0,-18-5-17 0 0,-1 2-10 0 0,21 6-1 0 0,-21-6-9 0 0,1-1-40 0 0,31 12 123 0 0,-10-4-50 0 0,1 1 34 0 0,8 0 12 0 0,-5-1-35 0 0,-10-3-180 0 0,-12-3-13 0 0,7 3-35 0 0,-13-5 9 0 0,-2 0-80 0 0,16 17-1693 0 0,-17-17 1342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33 1351 0 0,'-3'-1'345'0'0,"-1"0"-1"0"0,1-1 1 0 0,0 0-1 0 0,1 1 0 0 0,-1-1 1 0 0,0 0-1 0 0,0 0 1 0 0,1-1-1 0 0,-1 1 0 0 0,-3-5 1 0 0,-1 0 5213 0 0,10 7-5476 0 0,-1 0 0 0 0,0 0-1 0 0,1 1 1 0 0,-1-1 0 0 0,0 1 0 0 0,0-1 0 0 0,4 2 0 0 0,0 0 44 0 0,0-1 257 0 0,1 2-7 0 0,1 0-253 0 0,26 8 491 0 0,5-2 24 0 0,1 2-132 0 0,1 2-135 0 0,-6-3-174 0 0,-5-2-33 0 0,-4 1-94 0 0,-1 1-72 0 0,-20-8-76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13 2791 0 0,'-11'-13'5471'0'0,"23"23"-4671"0"0,5 2-88 0 0,9 9 144 0 0,7 1-111 0 0,1-1-101 0 0,3-1-128 0 0,-30-16-431 0 0,22 10 308 0 0,5-2 25 0 0,-4-1-146 0 0,-7-2-233 0 0,-17-7-100 0 0,-2 0-21 0 0,0 0-164 0 0,7 4 469 0 0,-2-5-4625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21 287 0 0,'0'0'2006'0'0,"0"-3"-1058"0"0,2-14 5886 0 0,1 20-6206 0 0,11 13-42 0 0,-1 0 0 0 0,-1 1 0 0 0,0 0 0 0 0,11 24 0 0 0,12 17-420 0 0,-29-50-230 0 0,4 7-589 0 0,0 1 0 0 0,13 28 1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1151 0 0,'-6'-5'144'0'0,"5"5"200"0"0,4 9 5111 0 0,8 16-3633 0 0,-7-18-1293 0 0,39 84 2216 0 0,-23-46-2884 0 0,14 49 1 0 0,-26-64-2025 0 0,-8-28 962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 1151 0 0,'-6'-10'5759'0'0,"8"14"-4931"0"0,3 3-398 0 0,0 0 0 0 0,-1 0 1 0 0,0 1-1 0 0,-1 0 0 0 0,5 14 0 0 0,11 48 1466 0 0,-9-30-1497 0 0,27 123-2368 0 0,-37-162 1274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1 647 0 0,'-12'11'3939'0'0,"6"-5"-3604"0"0,-1-1 1 0 0,1 2-1 0 0,1-1 1 0 0,-1 0-1 0 0,1 1 1 0 0,-6 9-1 0 0,-6 19 172 0 0,3-10-312 0 0,2 0 0 0 0,1 1 0 0 0,-11 37 0 0 0,7 10-52 0 0,-10 139 0 0 0,14-92 161 0 0,1 82 51 0 0,7-72 52 0 0,2-63-196 0 0,12 95 0 0 0,-7-127-180 0 0,5 38 44 0 0,-4-44-22 0 0</inkml:trace>
  <inkml:trace contextRef="#ctx0" brushRef="#br0" timeOffset="1">33 1368 10202 0 0,'1'3'6'0'0</inkml:trace>
  <inkml:trace contextRef="#ctx0" brushRef="#br0" timeOffset="2">34 1373 10212 0 0,'9'50'93'0'0,"8"48"9"0"0,-8-45-76 0 0,3-1 0 0 0,3-1 0 0 0,36 88 0 0 0,-11-54 26 0 0,63 102 0 0 0,-69-131-61 0 0,29 48-34 0 0,-50-87 36 0 0,0 0 0 0 0,0-1 0 0 0,29 25 0 0 0,-3-7-6 0 0,72 58-46 0 0,-90-78 59 0 0,57 37 0 0 0,-76-49-8 0 0,9 6-496 0 0,20 13 0 0 0,-34-27-3820 0 0,1 4 3411 0 0,0-1-906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50 1151 0 0,'0'0'3091'0'0,"3"-2"-2406"0"0,7-5 1 0 0,-10 7-614 0 0,1-1 1 0 0,-1 1-1 0 0,0 0 0 0 0,1-1 1 0 0,-1 1-1 0 0,0-1 1 0 0,1 1-1 0 0,-1 0 0 0 0,0-1 1 0 0,1 1-1 0 0,-1-1 1 0 0,0 1-1 0 0,0-1 0 0 0,0 1 1 0 0,0-1-1 0 0,1 1 0 0 0,-1-1 1 0 0,0 1-1 0 0,0-1 1 0 0,0 1-1 0 0,0-1 0 0 0,0 1 1 0 0,0-1-1 0 0,0 0 1 0 0,0 1-1 0 0,-1-1 0 0 0,1 1 1 0 0,0-1-1 0 0,0 1 1 0 0,0-1-1 0 0,0 1 0 0 0,-1 0 1 0 0,1-1-1 0 0,0 1 1 0 0,-1-1-1 0 0,1 1 0 0 0,0-1 1 0 0,-1 1-1 0 0,0-1 1 0 0,-13-12 1833 0 0,11 12-1536 0 0,-1-1 0 0 0,1 1 0 0 0,0 0 0 0 0,-1 0 0 0 0,0 0 0 0 0,-5 0 0 0 0,3 1-444 0 0,0 0 0 0 0,-1 0 0 0 0,1 0 0 0 0,-1 1 0 0 0,-10 3 0 0 0,4 0-283 0 0,0 0 1 0 0,0 1-1 0 0,-22 12 0 0 0,29-13 289 0 0,-1 0 0 0 0,1 1 1 0 0,0 0-1 0 0,0 0 0 0 0,0 0 0 0 0,1 0 0 0 0,-9 13 0 0 0,12-16 51 0 0,0 1 0 0 0,0-1 0 0 0,1 1 0 0 0,-1 0 0 0 0,1 0 0 0 0,-1 0 0 0 0,1 0 0 0 0,0 0 0 0 0,0 0-1 0 0,1 0 1 0 0,-1 0 0 0 0,1 0 0 0 0,-1 0 0 0 0,1 0 0 0 0,0 0 0 0 0,0 1 0 0 0,0-1 0 0 0,1 0 0 0 0,-1 0 0 0 0,1 0-1 0 0,1 4 1 0 0,-1-5-12 0 0,0 1 0 0 0,1 0 0 0 0,-1-1 0 0 0,1 0-1 0 0,0 1 1 0 0,0-1 0 0 0,0 0 0 0 0,0 0 0 0 0,0 0 0 0 0,1 0-1 0 0,-1 0 1 0 0,0-1 0 0 0,1 1 0 0 0,-1-1 0 0 0,5 2-1 0 0,2 1-83 0 0,1 0-1 0 0,19 3 0 0 0,-2 0-18 0 0,-5-3 131 0 0,17 6 139 0 0,-35-8-97 0 0,1 0 10 0 0,-1-1 1 0 0,0 2-1 0 0,1-1 1 0 0,-1 0-1 0 0,0 1 1 0 0,-1 0-1 0 0,6 4 1 0 0,-6-5-39 0 0,5 4 82 0 0,-7-5-88 0 0,0 0 0 0 0,0 0-1 0 0,0-1 1 0 0,0 1 0 0 0,0 0 0 0 0,-1 0-1 0 0,1 0 1 0 0,0 0 0 0 0,-1 0 0 0 0,2 2 0 0 0,2 2 63 0 0,-2 0-30 0 0,1-1 0 0 0,-1 1 1 0 0,0 0-1 0 0,0-1 0 0 0,0 1 0 0 0,0 0 0 0 0,-1 0 0 0 0,0 0 1 0 0,0 0-1 0 0,-1 1 0 0 0,1 5 0 0 0,-1-7 19 0 0,-1-1 0 0 0,1 0 0 0 0,0 0 0 0 0,-1 0 0 0 0,0 1 0 0 0,0-1 0 0 0,0 0 0 0 0,0 0 0 0 0,0 0 0 0 0,-1 0 0 0 0,1-1 0 0 0,-1 1 0 0 0,0 0 0 0 0,0 0 0 0 0,0-1 0 0 0,0 0 0 0 0,0 1 0 0 0,-1-1 0 0 0,1 0 0 0 0,-5 3 0 0 0,2-2 76 0 0,-1 0 1 0 0,1-1-1 0 0,-1 1 0 0 0,0-1 0 0 0,0 0 0 0 0,0-1 0 0 0,0 0 0 0 0,0 0 0 0 0,0 0 0 0 0,0 0 0 0 0,0-1 1 0 0,0 0-1 0 0,0-1 0 0 0,-7 0 0 0 0,3-1-176 0 0,1 1 0 0 0,0-1 0 0 0,-1-1 0 0 0,1 0 0 0 0,0 0 1 0 0,0-1-1 0 0,0 0 0 0 0,-10-7 0 0 0,18 10-165 0 0,0 0 0 0 0,0 1 0 0 0,-1-1-1 0 0,1 0 1 0 0,0 0 0 0 0,0 0 0 0 0,0 0 0 0 0,0-1 0 0 0,0 1 0 0 0,0 0 0 0 0,0 0 0 0 0,1-1-1 0 0,-1 1 1 0 0,0 0 0 0 0,1-1 0 0 0,-1 1 0 0 0,1 0 0 0 0,-1-1 0 0 0,1 1 0 0 0,0-1-1 0 0,0-1 1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1689 143 0 0,'-3'24'427'0'0,"3"-24"-420"0"0,0 0 1 0 0,-1 0-1 0 0,1 0 1 0 0,0 0-1 0 0,0 0 1 0 0,0 0-1 0 0,0 0 1 0 0,0 1-1 0 0,0-1 1 0 0,0 0-1 0 0,0 0 1 0 0,0 0-1 0 0,0 0 1 0 0,0 0-1 0 0,0 0 1 0 0,0 0-1 0 0,0 0 1 0 0,0 0-1 0 0,0 0 1 0 0,0 0-1 0 0,0 0 1 0 0,0 0-1 0 0,0 0 1 0 0,0 1-1 0 0,0-1 1 0 0,0 0-1 0 0,0 0 1 0 0,0 0-1 0 0,0 0 1 0 0,0 0-1 0 0,0 0 1 0 0,0 0-1 0 0,0 0 1 0 0,0 0-1 0 0,0 0 1 0 0,0 0-1 0 0,0 0 1 0 0,0 0-1 0 0,0 0 1 0 0,1 0-1 0 0,-1 0 1 0 0,0 1-1 0 0,0-1 1 0 0,0 0-1 0 0,0 0 1 0 0,0 0-1 0 0,0 0 1 0 0,0 0-1 0 0,0 0 1 0 0,0 0-1 0 0,0 0 1 0 0,0 0-1 0 0,0 0 1 0 0,0 0-1 0 0,0 0 1 0 0,1 0-1 0 0,-1 0 1 0 0,0 0-1 0 0,0 0 1 0 0,0 0-1 0 0,0 0 1 0 0,0 0-1 0 0,0 0 1 0 0,0 0-1 0 0,0 0 1 0 0,0 0-1 0 0,0 0 1 0 0,0 0-1 0 0,0 0 1 0 0,5-13 216 0 0,3-18-79 0 0,7-61 0 0 0,-4 18-71 0 0,15-41 75 0 0,4 2 0 0 0,63-152 0 0 0,-41 126 502 0 0,-49 133-616 0 0,1 0 0 0 0,0 1 0 0 0,0-1 0 0 0,0 1 0 0 0,1-1 0 0 0,6-4 0 0 0,-11 9-3 0 0,0 1-1 0 0,0 0 1 0 0,0 0-1 0 0,0-1 1 0 0,1 1-1 0 0,-1 0 1 0 0,0-1 0 0 0,0 1-1 0 0,0 0 1 0 0,1 0-1 0 0,-1-1 1 0 0,0 1-1 0 0,0 0 1 0 0,1 0-1 0 0,-1 0 1 0 0,0-1-1 0 0,0 1 1 0 0,1 0 0 0 0,-1 0-1 0 0,0 0 1 0 0,1 0-1 0 0,-1 0 1 0 0,0 0-1 0 0,1 0 1 0 0,-1 0-1 0 0,0 0 1 0 0,1 0 0 0 0,-1 0-1 0 0,0 0 1 0 0,1 0-1 0 0,-1 0 1 0 0,1 0-1 0 0,-2 11 1080 0 0,-1 3-1148 0 0,-14 373 199 0 0,4-193-220 0 0,-3 170-92 0 0,16-308 138 0 0,-1-4-51 0 0,11 94 0 0 0,-6-109 116 0 0,1 67 0 0 0,-6-102-48 0 0,0 0-1 0 0,0 0 0 0 0,0-1 0 0 0,1 1 0 0 0,-1 0 0 0 0,1-1 0 0 0,-1 1 0 0 0,1 0 0 0 0,0-1 1 0 0,-1 1-1 0 0,1-1 0 0 0,0 1 0 0 0,0-1 0 0 0,2 2 0 0 0,6 13-302 0 0,-6-9 291 0 0,-3-12-25 0 0,0-8-26 0 0,40-221-443 0 0,-4 34 463 0 0,-20 83 72 0 0,6 0 0 0 0,4 1 0 0 0,62-166 0 0 0,77-145-826 0 0,-154 394 857 0 0,-2-1 0 0 0,-2 0 0 0 0,7-64 0 0 0,-10 58-45 0 0,-4 40 71 0 0,0 6 139 0 0,-3 22 540 0 0,2-10-514 0 0,-39 441-100 0 0,37-434-155 0 0,-18 160-29 0 0,-28 382-149 0 0,50-358 119 0 0,-4 71-23 0 0,2-107 38 0 0,2-32 60 0 0,-1-136 46 0 0,-1 5-41 0 0,1 0 0 0 0,-1 0 0 0 0,2 0 0 0 0,0 0 0 0 0,0 0 0 0 0,1 0 1 0 0,4 16-1 0 0,-6-26-32 0 0,0 1 0 0 0,1 0 0 0 0,-1 0 0 0 0,0-1 0 0 0,1 1 0 0 0,-1 0 1 0 0,0-1-1 0 0,1 1 0 0 0,-1-1 0 0 0,1 1 0 0 0,-1 0 0 0 0,1-1 0 0 0,-1 1 0 0 0,1-1 0 0 0,0 1 0 0 0,-1-1 1 0 0,1 1-1 0 0,-1-1 0 0 0,1 0 0 0 0,0 1 0 0 0,-1-1 0 0 0,1 0 0 0 0,1 1 0 0 0,-1-1-7 0 0,0 0-1 0 0,-1-1 0 0 0,1 1 0 0 0,0 0 1 0 0,0 0-1 0 0,-1-1 0 0 0,1 1 0 0 0,0 0 1 0 0,-1-1-1 0 0,1 1 0 0 0,0 0 1 0 0,-1-1-1 0 0,1 1 0 0 0,0-1 0 0 0,-1 1 1 0 0,1-1-1 0 0,-1 0 0 0 0,1 0 0 0 0,1-2-20 0 0,0 0-1 0 0,0 0 1 0 0,0 0-1 0 0,-1 0 1 0 0,0 0-1 0 0,1 0 0 0 0,-1 0 1 0 0,0 0-1 0 0,1-7 1 0 0,2-74 27 0 0,23-262 8 0 0,82-219 73 0 0,39 9-76 0 0,-139 525 7 0 0,101-422 62 0 0,-67 199 1 0 0,-23 177 72 0 0,-16 66-108 0 0,0 0-1 0 0,1 1 0 0 0,0-1 0 0 0,12-17 0 0 0,-17 28-26 0 0,0 0-1 0 0,0-1 0 0 0,0 1 0 0 0,0 0 0 0 0,0-1 1 0 0,1 1-1 0 0,-1 0 0 0 0,0-1 0 0 0,0 1 1 0 0,1 0-1 0 0,-1 0 0 0 0,0-1 0 0 0,0 1 0 0 0,1 0 1 0 0,-1 0-1 0 0,0-1 0 0 0,1 1 0 0 0,-1 0 0 0 0,0 0 1 0 0,1 0-1 0 0,-1 0 0 0 0,0-1 0 0 0,1 1 0 0 0,-1 0 1 0 0,0 0-1 0 0,1 0 0 0 0,-1 0 0 0 0,0 0 1 0 0,1 0-1 0 0,-1 0 0 0 0,1 0 0 0 0,-1 0 0 0 0,0 0 1 0 0,1 0-1 0 0,-1 0 0 0 0,0 0 0 0 0,1 1 0 0 0,0 0 2 0 0,0 0 0 0 0,-1-1-1 0 0,1 1 1 0 0,0 0 0 0 0,-1 0-1 0 0,1 0 1 0 0,-1 0 0 0 0,1 1-1 0 0,-1-1 1 0 0,0 0 0 0 0,1 2-1 0 0,3 34 51 0 0,-5 8 105 0 0,-3 1 0 0 0,-1 0 0 0 0,-13 48 0 0 0,-4 41 50 0 0,-31 777-82 0 0,81-132-685 0 0,-21-657 531 0 0,9 80 58 0 0,10 75 11 0 0,-25-263-91 0 0,-2-8 40 0 0,1 0 0 0 0,1-1 0 0 0,-1 1 0 0 0,1-1 1 0 0,0 1-1 0 0,1-1 0 0 0,0 1 0 0 0,4 10 0 0 0,-1-9-178 0 0,-4-7 176 0 0,0 0 0 0 0,0 0 0 0 0,-1 1 0 0 0,1-1 0 0 0,0 0 1 0 0,-1 1-1 0 0,1-1 0 0 0,-1 0 0 0 0,1 1 0 0 0,0 1 0 0 0,1-59-307 0 0,-2-33 347 0 0,17-134 0 0 0,-7 119-17 0 0,32-307 62 0 0,-5 60-16 0 0,-12 16-3 0 0,7-72 79 0 0,34 5 11 0 0,22 69-15 0 0,-14 120 208 0 0,-62 187-260 0 0,-15 42 144 0 0,-1 0 0 0 0,2 0 0 0 0,-1 19 0 0 0,0-4-133 0 0,-10 338-10 0 0,31 241-475 0 0,-12-339-82 0 0,2 22 278 0 0,-4-237 96 0 0,2 0-1 0 0,24 93 0 0 0,-18-97 14 0 0,4 14-17 0 0,0-24 39 0 0,-16-42 68 0 0,0 0 0 0 0,0 0 0 0 0,0 0 0 0 0,0 0 1 0 0,0 1-1 0 0,0-1 0 0 0,0 0 0 0 0,0 0 0 0 0,0 0 0 0 0,0 0 0 0 0,0 0 1 0 0,0 0-1 0 0,0 1 0 0 0,0-1 0 0 0,1 0 0 0 0,-1 0 0 0 0,0 0 0 0 0,0 0 1 0 0,0 0-1 0 0,0 0 0 0 0,0 0 0 0 0,0 0 0 0 0,0 1 0 0 0,0-1 0 0 0,1 0 1 0 0,-1 0-1 0 0,0 0 0 0 0,0 0 0 0 0,0 0 0 0 0,0 0 0 0 0,0 0 1 0 0,1 0-1 0 0,-1 0 0 0 0,0 0 0 0 0,0 0 0 0 0,0 0 0 0 0,0 0 0 0 0,0 0 1 0 0,1 0-1 0 0,-1 0 0 0 0,0 0 0 0 0,0 0 0 0 0,0 0 0 0 0,0 0 0 0 0,0 0 1 0 0,0 0-1 0 0,1 0 0 0 0,-1-1 0 0 0,0 1 0 0 0,5-9-114 0 0,0-13 43 0 0,9-142 113 0 0,4-37-3 0 0,54-423 799 0 0,-9 251-825 0 0,36-22 118 0 0,-84 335-80 0 0,8-63-1 0 0,-3 10 50 0 0,-19 108-83 0 0,0-3-1 0 0,0 1 0 0 0,1 0 0 0 0,0 0 0 0 0,1 0 0 0 0,-1 0 0 0 0,1 0 0 0 0,7-11 0 0 0,-10 18-10 0 0,0 0 1 0 0,0 0 0 0 0,0 0-1 0 0,0 0 1 0 0,0 0 0 0 0,0 0-1 0 0,1 0 1 0 0,-1 0 0 0 0,0-1-1 0 0,0 1 1 0 0,0 0 0 0 0,0 0-1 0 0,0 0 1 0 0,0 0 0 0 0,0 0-1 0 0,0 0 1 0 0,0 0 0 0 0,0 0-1 0 0,0 0 1 0 0,0 0 0 0 0,0 0-1 0 0,0 0 1 0 0,1 0 0 0 0,-1 0 0 0 0,0 0-1 0 0,0 0 1 0 0,0 0 0 0 0,0 0-1 0 0,0 0 1 0 0,0 0 0 0 0,0 0-1 0 0,0 0 1 0 0,0 0 0 0 0,0 0-1 0 0,0 0 1 0 0,0 0 0 0 0,0 0-1 0 0,1 0 1 0 0,-1 0 0 0 0,0 1-1 0 0,0-1 1 0 0,0 0 0 0 0,0 0-1 0 0,0 0 1 0 0,0 0 0 0 0,0 0-1 0 0,0 0 1 0 0,0 0 0 0 0,0 0-1 0 0,0 0 1 0 0,0 0 0 0 0,0 0-1 0 0,0 0 1 0 0,0 0 0 0 0,0 1-1 0 0,2 5 109 0 0,0 7 92 0 0,-10 142 544 0 0,1-27-719 0 0,7 16-23 0 0,20 147-1 0 0,-4 101-422 0 0,-12-144 215 0 0,13-65-222 0 0,-4-60 172 0 0,-13-115 227 0 0,0-5 9 0 0,0 1-1 0 0,0-1 1 0 0,1 0-1 0 0,-1 0 1 0 0,1 1-1 0 0,-1-1 1 0 0,1 0-1 0 0,0 0 1 0 0,0 0-1 0 0,3 5 1 0 0,-2-5-351 0 0,-2-3 366 0 0,0 0-1 0 0,0 0 0 0 0,0 0 0 0 0,0 0 0 0 0,1 0 0 0 0,-1 0 0 0 0,0 0 0 0 0,0 0 0 0 0,0 0 1 0 0,0 0-1 0 0,0 0 0 0 0,0 0 0 0 0,0 0 0 0 0,0 0 0 0 0,0 0 0 0 0,0 0 0 0 0,0 0 0 0 0,0 1 1 0 0,0-1-1 0 0,0 0 0 0 0,1 0 0 0 0,-1 0 0 0 0,0 0 0 0 0,0 0 0 0 0,0 0 0 0 0,0 0 0 0 0,0 0 1 0 0,0 0-1 0 0,0 0 0 0 0,0 0 0 0 0,0 1 0 0 0,0-1 0 0 0,0 0 0 0 0,0 0 0 0 0,0 0 1 0 0,0 0-1 0 0,0 0 0 0 0,0 0 0 0 0,0 0 0 0 0,0 0 0 0 0,0 0 0 0 0,0 0 0 0 0,-1 1 0 0 0,1-1 1 0 0,0 0-1 0 0,0 0 0 0 0,0 0 0 0 0,0 0 0 0 0,0 0 0 0 0,0 0 0 0 0,0 0 0 0 0,0 0 0 0 0,0 0 1 0 0,0 0-1 0 0,0 0 0 0 0,4-21 76 0 0,90-538 150 0 0,-77 447-78 0 0,50-250 436 0 0,-35 240-550 0 0,19-144 0 0 0,-49 247-27 0 0,22-135 118 0 0,-15 132-123 0 0,-9 21 0 0 0,1 0 0 0 0,-1 0 0 0 0,1 1 0 0 0,0-1 0 0 0,-1 0 0 0 0,1 0 0 0 0,0 1 0 0 0,-1-1 0 0 0,1 1 0 0 0,0-1 0 0 0,0 1 0 0 0,0-1 0 0 0,1 0 0 0 0,-4 40 616 0 0,-6 115-606 0 0,12 166-1 0 0,-2-140-249 0 0,-2-72 173 0 0,0 5-8 0 0,1 61-200 0 0,-8 103-147 0 0,2-187 314 0 0,2 11-16 0 0,4-99 60 0 0,0 1-1 0 0,1-1 1 0 0,-1 0-1 0 0,1 0 0 0 0,-1 1 1 0 0,1-1-1 0 0,0 0 1 0 0,-1 0-1 0 0,1-1 0 0 0,3 3 1 0 0,-5-4 51 0 0,1-1-1 0 0,-1 1 1 0 0,1 0 0 0 0,-1-1 0 0 0,0 1 0 0 0,1-1-1 0 0,-1 1 1 0 0,0 0 0 0 0,1-1 0 0 0,-1 1 0 0 0,0-1-1 0 0,0 1 1 0 0,0-1 0 0 0,1 1 0 0 0,-1-1 0 0 0,0 1 0 0 0,0-1-1 0 0,0 1 1 0 0,0-1 0 0 0,0 0 0 0 0,3-16-139 0 0,-3 14 151 0 0,35-252-287 0 0,-5 34 446 0 0,-6 75 43 0 0,49-167 0 0 0,31-76 437 0 0,-86 323-559 0 0,7-32 236 0 0,-22 85-260 0 0,0-3 58 0 0,0 0-1 0 0,1 0 1 0 0,13-29 0 0 0,-16 54 302 0 0,-3 19-16 0 0,-9 89 5 0 0,10 61-342 0 0,2-88-26 0 0,6 89-129 0 0,-1-67-61 0 0,9 162-551 0 0,-10-155 476 0 0,1 94-312 0 0,-19 31 68 0 0,11-222 438 0 0,2-16 25 0 0,-1 2 14 0 0,5-15-183 0 0,2-11 102 0 0,-1-1 0 0 0,-1 1 0 0 0,-1-1-1 0 0,1-24 1 0 0,1-1 72 0 0,8-44 373 0 0,4 0-1 0 0,51-154 0 0 0,-56 213-357 0 0,-12 28-10 0 0,17-33 1 0 0,-10 25-12 0 0,-6 7-113 0 0,1 1-1 0 0,-1-1 1 0 0,0 1 0 0 0,1 0 0 0 0,-1-1 0 0 0,1 1 0 0 0,0 0 0 0 0,-1 0-1 0 0,4-1 1 0 0,0-2-788 0 0,-3 3 508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1 143 0 0,'-7'5'4505'0'0,"19"-6"-4398"0"0,-8 1 83 0 0,0 0 8 0 0,34 4 546 0 0,-34-3-576 0 0,-1-1-12 0 0,39 6 200 0 0,-24-5-377 0 0,-14-1-83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7 287 0 0,'0'0'62'0'0,"0"0"0"0"0,0 0-1 0 0,0 0 1 0 0,0-1 0 0 0,0 1-1 0 0,0 0 1 0 0,0 0 0 0 0,0 0-1 0 0,0 0 1 0 0,0 0-1 0 0,0 0 1 0 0,0 0 0 0 0,0-1-1 0 0,0 1 1 0 0,0 0 0 0 0,0 0-1 0 0,0 0 1 0 0,0 0-1 0 0,0 0 1 0 0,0 0 0 0 0,0 0-1 0 0,0-1 1 0 0,0 1 0 0 0,0 0-1 0 0,0 0 1 0 0,0 0-1 0 0,0 0 1 0 0,0 0 0 0 0,1 0-1 0 0,-1 0 1 0 0,0 0 0 0 0,0 0-1 0 0,0 0 1 0 0,0-1-1 0 0,0 1 1 0 0,0 0 0 0 0,0 0-1 0 0,0 0 1 0 0,0 0 0 0 0,1 0-1 0 0,-1 0 1 0 0,0 0 0 0 0,0 0-1 0 0,0 0 1 0 0,0 0-1 0 0,0 0 1 0 0,0 0 0 0 0,0 0-1 0 0,1 0 1 0 0,-1 0 0 0 0,0 0-1 0 0,0 0 1 0 0,0 0-1 0 0,0 0 1 0 0,0 0 0 0 0,2 0 69 0 0,1-1 0 0 0,-1 0 0 0 0,0 1 0 0 0,0 0 1 0 0,1-1-1 0 0,-1 1 0 0 0,0 0 0 0 0,3 0 0 0 0,94 8 3053 0 0,-94-8-3134 0 0,32-1 164 0 0,-18 0-211 0 0,-15 0-72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30 1583 0 0,'-9'-1'712'0'0,"11"-3"1115"0"0,0 3-1643 0 0,0 0 0 0 0,1 0 0 0 0,-1 0 0 0 0,0 0 0 0 0,0 1 0 0 0,0-1 0 0 0,0 0 0 0 0,4 1 0 0 0,40-3 880 0 0,-4 2-131 0 0,35-1-77 0 0,-36 1-804 0 0,-37 1-142 0 0,-6-8-2913 0 0,0 6 892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10 975 0 0,'-2'-2'4631'0'0,"7"-1"-3822"0"0,6 0-1045 0 0,-4 2 403 0 0,0 1 0 0 0,-1-1 0 0 0,1 1-1 0 0,0 1 1 0 0,11 1 0 0 0,-12-1-108 0 0,37 2 657 0 0,27 1 0 0 0,-67-4-620 0 0,2 0-2 0 0,39 1 166 0 0,-41-1-376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4 975 0 0,'-1'1'2058'0'0,"23"-5"-1170"0"0,7 3 191 0 0,30 3 0 0 0,-28 1-483 0 0,67 5 296 0 0,-94-8-973 0 0,0 0-23 0 0,-2 1 71 0 0,-1-1 17 0 0,0 1 1 0 0,0-1-1 0 0,0 0 0 0 0,0 0 0 0 0,0 1 0 0 0,0-1 0 0 0,1 0 0 0 0,-1 0 1 0 0,0 0-1 0 0,0 0 0 0 0,0 0 0 0 0,0 0 0 0 0,2-1 0 0 0,-10-3-2870 0 0,5 3 1276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84 775 0 0,'-1'0'1303'0'0,"5"-2"-868"0"0,39-25 1661 0 0,-30 19-1299 0 0,-3 3-483 0 0,2 1 420 0 0,33-12 1022 0 0,-32 12-1200 0 0,-2 1-324 0 0,3 1 337 0 0,29-5 231 0 0,-39 7-641 0 0,0-1-31 0 0,17-1-103 0 0,-3 1-41 0 0,-14 0-73 0 0,-12 0-3416 0 0,6 2 2555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1 110 599 0 0,'0'0'36'0'0,"0"0"-1"0"0,0 0 0 0 0,0 0 0 0 0,0 0 0 0 0,0 0 0 0 0,0 0 71 0 0,0 0-71 0 0,0 0 0 0 0,0 0 0 0 0,0 0 0 0 0,0 0 1 0 0,0 0-1 0 0,0 0 0 0 0,0 1 0 0 0,0-1 0 0 0,0 0 0 0 0,0 0 0 0 0,0 0 1 0 0,0 0-1 0 0,0 0 0 0 0,0 0 0 0 0,0 0 0 0 0,0 0 0 0 0,0 0 0 0 0,0 0 1 0 0,0 0-1 0 0,0 0 0 0 0,0 0 0 0 0,0 0 0 0 0,0 0 0 0 0,0 0 0 0 0,0 0 1 0 0,0 1-1 0 0,0-1 0 0 0,0 0 0 0 0,0 0 0 0 0,0 0 0 0 0,0 0 0 0 0,0 0 1 0 0,0 0 69 0 0,0 0-70 0 0,0 0 0 0 0,0 0 0 0 0,0 0 1 0 0,0 0-1 0 0,0 0 0 0 0,8-5 1174 0 0,23-16 363 0 0,-6 4-88 0 0,5-3-135 0 0,2 2-65 0 0,10 0-175 0 0,-38 16-818 0 0,0 1-156 0 0,13-4-61 0 0,-10 3-4 0 0,8 0-78 0 0,-12 2-104 0 0,0 3-236 0 0,-3-3 310 0 0,0 0 0 0 0,-1 0 0 0 0,1 0 0 0 0,0 0 0 0 0,0 0 0 0 0,0 0 0 0 0,0 0 0 0 0,0 0-1 0 0,0 0 1 0 0,0 0 0 0 0,-1 0 0 0 0,1 0 0 0 0,0 0 0 0 0,0 0 0 0 0,0 0 0 0 0,0 0 0 0 0,0 0 0 0 0,0 0 0 0 0,0 0 0 0 0,0 0 0 0 0,-1 0 0 0 0,1 1 0 0 0,0-1 0 0 0,0 0 0 0 0,0 0 0 0 0,0 0-1 0 0,0 0 1 0 0,0 0 0 0 0,0 0 0 0 0,0 0 0 0 0,0 0 0 0 0,0 0 0 0 0,0 0 0 0 0,0 1 0 0 0,-1-1 0 0 0,1 0 0 0 0,0 0 0 0 0,0 0 0 0 0,0 0 0 0 0,0 0 0 0 0,0 0 0 0 0,0 0 0 0 0,0 1 0 0 0,0-1-1 0 0,0 0 1 0 0,0 0 0 0 0,0 0 0 0 0,0 0 0 0 0,0 0 0 0 0,0 0 0 0 0,0 0 0 0 0,0 1 0 0 0,1-1 0 0 0,-1 0 0 0 0,0 0 0 0 0,0 0 0 0 0,0 0 0 0 0,0 0 0 0 0,0 0 0 0 0,0 0 0 0 0,0 0 0 0 0,0 0 0 0 0,0 1-1 0 0,0-1 1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2039 0 0,'2'-2'373'0'0,"76"-85"5462"0"0,-70 79-5037 0 0,3-1-320 0 0,1 1 152 0 0,8-6-33 0 0,19-6-332 0 0,-35 18-339 0 0,0 1-2 0 0,11-5-15 0 0,-11 4 14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6 132 431 0 0,'-2'4'246'0'0,"2"-4"-180"0"0,0 1 0 0 0,-1-1 0 0 0,1 0 0 0 0,0 1 0 0 0,-1-1 0 0 0,1 0 0 0 0,0 1 0 0 0,0-1 0 0 0,-1 1 0 0 0,1-1 0 0 0,0 0 0 0 0,0 1 0 0 0,0-1 0 0 0,0 1 0 0 0,-1-1 0 0 0,1 1 0 0 0,0-1 0 0 0,0 1 0 0 0,0-1 0 0 0,0 0 0 0 0,0 1 0 0 0,0-1 0 0 0,0 1 0 0 0,0-1 0 0 0,1 1 0 0 0,-1-1 0 0 0,0 1 0 0 0,0-1 0 0 0,0 0 0 0 0,0 1 0 0 0,0-1 0 0 0,1 1 0 0 0,-1-1 0 0 0,2 2 1455 0 0,2-3-917 0 0,1 0-410 0 0,-4 1-112 0 0,1 0 1 0 0,0-1 0 0 0,-1 1-1 0 0,1 0 1 0 0,-1-1-1 0 0,1 0 1 0 0,-1 1 0 0 0,1-1-1 0 0,-1 0 1 0 0,1 1 0 0 0,1-3-1 0 0,37-24 1734 0 0,-4-2-184 0 0,-9 7-912 0 0,-20 16-575 0 0,4-3 104 0 0,35-18-263 0 0,-33 20-11 0 0,-10 5-42 0 0,-3-8-4789 0 0,-1 7 2632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2791 0 0,'5'-5'2590'0'0,"6"-5"-1424"0"0,1 1 1 0 0,0 1 0 0 0,22-13-1 0 0,-7 8-28 0 0,1 0-316 0 0,-20 9-660 0 0,8-4 131 0 0,30-9 0 0 0,-44 16-233 0 0,2 0-154 0 0,0 0 0 0 0,0-1 0 0 0,0 1 0 0 0,0-1 0 0 0,0 1 0 0 0,0-1 0 0 0,3-3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32 1351 0 0,'0'-2'170'0'0,"0"1"-183"0"0,-1-4 873 0 0,1 1 0 0 0,-1 0 0 0 0,0-1-1 0 0,-3-6 1 0 0,4 11-808 0 0,0 0 0 0 0,0 0 0 0 0,-1 0-1 0 0,1 0 1 0 0,0 1 0 0 0,0-1-1 0 0,0 0 1 0 0,0 0 0 0 0,0 0-1 0 0,-1 0 1 0 0,1 0 0 0 0,0 0 0 0 0,0 0-1 0 0,0 0 1 0 0,0 0 0 0 0,0 1-1 0 0,0-1 1 0 0,-1 0 0 0 0,1 0 0 0 0,0 0-1 0 0,0 0 1 0 0,0 0 0 0 0,0 1-1 0 0,0-1 1 0 0,0 0 0 0 0,0 0-1 0 0,0 0 1 0 0,0 0 0 0 0,0 1 0 0 0,0-1-1 0 0,0 0 1 0 0,0 0 0 0 0,0 0-1 0 0,0 0 1 0 0,0 1 0 0 0,0-1 0 0 0,0 0-1 0 0,0 0 1 0 0,0 1 0 0 0,-2 8 487 0 0,-4 174 2053 0 0,1-118-2304 0 0,-12 366 1576 0 0,17-404-1828 0 0,-1-18-57 0 0,1 0 1 0 0,1 0-1 0 0,-1-1 1 0 0,1 1-1 0 0,3 10 0 0 0,-1-12 167 0 0,1-7-739 0 0,3-8-2192 0 0,11-27 2129 0 0,-13 26-101 0 0,-2-1-47 0 0,11-39-11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17 2039 0 0,'-8'0'7084'0'0,"62"-12"-6361"0"0,-41 8-10 0 0,16 4 199 0 0,23 1 144 0 0,12 2-502 0 0,-30 0-358 0 0,9 4-52 0 0,6 0-139 0 0,-37-5-72 0 0,-3 0-861 0 0,28 6 511 0 0,-32-6-407 0 0,-6 0 236 0 0,-7 1-674 0 0,6-2 491 0 0,-6 2-2471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30 599 0 0,'-1'0'96'0'0,"1"1"0"0"0,-1-1 0 0 0,0 0 0 0 0,1 1 0 0 0,-1-1 0 0 0,1 0-1 0 0,-1 0 1 0 0,0 0 0 0 0,1 1 0 0 0,-1-1 0 0 0,0 0 0 0 0,1 0-1 0 0,-1 0 1 0 0,0 0 0 0 0,1 0 0 0 0,-1 0 0 0 0,0 0 0 0 0,1-1-1 0 0,-1 1 1 0 0,0 0 0 0 0,1 0 0 0 0,-1 0 0 0 0,1-1 0 0 0,-1 1 0 0 0,0 0-1 0 0,1 0 1 0 0,-8-5 6420 0 0,21 1-5672 0 0,35-12-184 0 0,-35 12-78 0 0,1 4-20 0 0,46-1-40 0 0,-34 1-162 0 0,43 3 206 0 0,3 1-203 0 0,-3 2-240 0 0,-11 2-129 0 0,-11 1-72 0 0,-38-7-12 0 0,-20-10-5111 0 0,6 2 1810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1 400 2527 0 0,'3'-3'7543'0'0,"10"-3"-6886"0"0,41-16-30 0 0,-41 16-123 0 0,-2 6-51 0 0,34-2-6 0 0,-34 1-20 0 0,2 1-62 0 0,67 2 316 0 0,-8-1-101 0 0,-20-1-352 0 0,-23 0-4 0 0,35-2-9 0 0,-32 0-39 0 0,31-1-16 0 0,-30 1-7 0 0,40 0-6 0 0,-38 0-23 0 0,36-4-11 0 0,-37 3-1 0 0,30-4-6 0 0,-35 2-29 0 0,22-5-12 0 0,-38 7-1 0 0,0-1-10 0 0,-13 4-54 0 0,13-4 3 0 0,0-1 1 0 0,22-11-1 0 0,-24 9-8 0 0,-1 0 0 0 0,20-18 1 0 0,-30 25 4 0 0,9-8-75 0 0,-7 0-20 0 0,7-24-1 0 0,-7 24 0 0 0,-3 3 3 0 0,0 0 68 0 0,0 1 0 0 0,0-1 0 0 0,-1 0 0 0 0,1 1 0 0 0,-1-1 0 0 0,0 1 0 0 0,0-1 0 0 0,-1 1 0 0 0,1 0 0 0 0,-1 0 0 0 0,0 0 0 0 0,-4-4 0 0 0,-4-2-46 0 0,0 0 0 0 0,-1 1 0 0 0,-1 0 0 0 0,-14-7 0 0 0,-58-26-155 0 0,60 30 135 0 0,16 8-7 0 0,-11-6 14 0 0,14 7-102 0 0,6 2-216 0 0,56 10 390 0 0,-45-6 12 0 0,0 1 0 0 0,18 8 0 0 0,4 7 14 0 0,-28-16 21 0 0,0 0 1 0 0,-1 0 0 0 0,1 1 0 0 0,-1-1 0 0 0,0 1-1 0 0,0 0 1 0 0,-1 1 0 0 0,1-1 0 0 0,-1 1 0 0 0,0-1 0 0 0,0 1-1 0 0,0 0 1 0 0,-1 0 0 0 0,0 0 0 0 0,0 1 0 0 0,0-1-1 0 0,-1 0 1 0 0,1 1 0 0 0,-1-1 0 0 0,0 1 0 0 0,-1-1-1 0 0,0 1 1 0 0,0 0 0 0 0,0-1 0 0 0,0 1 0 0 0,-1-1-1 0 0,-2 11 1 0 0,-3 7-26 0 0,0 0-1 0 0,-2-1 0 0 0,0 0 1 0 0,-2 0-1 0 0,-15 26 0 0 0,16-37-320 0 0,9-11 261 0 0,0 0-1 0 0,0 0 0 0 0,-1 1 0 0 0,1-1 1 0 0,0 0-1 0 0,0 0 0 0 0,0 0 1 0 0,-1 0-1 0 0,1 0 0 0 0,0 1 1 0 0,0-1-1 0 0,0 0 0 0 0,-1 0 1 0 0,1 0-1 0 0,0 0 0 0 0,0 0 1 0 0,-1 0-1 0 0,1 0 0 0 0,0 0 0 0 0,0 0 1 0 0,-1 0-1 0 0,1 0 0 0 0,0 0 1 0 0,0 0-1 0 0,-1 0 0 0 0,1 0 1 0 0,0 0-1 0 0,0 0 0 0 0,0 0 1 0 0,-1 0-1 0 0,1 0 0 0 0,0 0 1 0 0,0-1-1 0 0,-1 1 0 0 0,1 0 1 0 0,0 0-1 0 0,0 0 0 0 0,0 0 0 0 0,-1 0 1 0 0,1-1-1 0 0,0 1 0 0 0,0 0 1 0 0,0 0-1 0 0,0 0 0 0 0,0-1 1 0 0,-1 1-1 0 0,1 0 0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 1151 0 0,'-1'-1'80'0'0,"-3"-2"-13"0"0,2 2 193 0 0,-12-1 1854 0 0,13 2-1885 0 0,0-1 0 0 0,0 1 0 0 0,-1 0 0 0 0,1 0 0 0 0,0 0 0 0 0,0 0 0 0 0,-1 0 0 0 0,1 0 1 0 0,-5 1 4797 0 0,8 5-4502 0 0,5 19-12 0 0,-5-19 989 0 0,4 0-1036 0 0,20 21-2 0 0,-20-20-14 0 0,0 0-64 0 0,20 19-30 0 0,-20-19-4 0 0,2 2-16 0 0,3 2-240 0 0,25 31 304 0 0,2 4 43 0 0,1 5-70 0 0,-30-41-314 0 0,-2 0 37 0 0,1 0 0 0 0,6 13 0 0 0,21 34 189 0 0,2 7-15 0 0,2 5-36 0 0,16 35-15 0 0,-22-35-71 0 0,-3 1 0 0 0,25 87 0 0 0,-41-107-100 0 0,-3 1 0 0 0,-2 0 1 0 0,-2 1-1 0 0,1 57 0 0 0,-8-39-31 0 0,-4-1 0 0 0,-2 1 0 0 0,-3-1 0 0 0,-4-1 0 0 0,-2 0 0 0 0,-3-1 0 0 0,-32 76 0 0 0,-62 115-17 0 0,78-188 0 0 0,-72 104 0 0 0,69-123 0 0 0,22-30 0 0 0,3-6 0 0 0,1-5 0 0 0,-3 1 0 0 0,1 0 0 0 0,2-4 0 0 0,-1 2 0 0 0,0-2 0 0 0,3-1-12 0 0,5-3-36 0 0,-8 7 36 0 0,-21 23-70 0 0,31-31 28 0 0,2-6-63 0 0,-3-16 94 0 0,-4-136-119 0 0,-18-25-37 0 0,17 139 67 0 0,3 24 45 0 0,4 16-10 0 0,1 28 10 0 0,6 15 3 0 0,3 14 11 0 0,10 40 42 0 0,-11-58 11 0 0,5 14 0 0 0,-10-39 4 0 0,1-1-1 0 0,6 12 1 0 0,10 11 52 0 0,-16-27 91 0 0,8-7-73 0 0,33 0-43 0 0,-44 0-28 0 0,0 0 1 0 0,0 0 0 0 0,0 0-1 0 0,0 0 1 0 0,0 0-1 0 0,0 0 1 0 0,0 0 0 0 0,0-1-1 0 0,0 1 1 0 0,0 0-1 0 0,0-1 1 0 0,0 1 0 0 0,0 0-1 0 0,0-1 1 0 0,0 1-1 0 0,0-1 1 0 0,0 1 0 0 0,-1-1-1 0 0,2-1 1 0 0,9-4 23 0 0,-3 1 4 0 0,1-1 0 0 0,-1 0 0 0 0,9-9 0 0 0,-5 5-4 0 0,30-26 90 0 0,-12 6-96 0 0,11-9-1 0 0,-9 10-117 0 0,-25 24-11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4:29:0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19 431 0 0,'-9'-4'0'0'0,"-1"-1"39"0"0,-11-3 1758 0 0,6 6 5062 0 0,17 9-6210 0 0,9 18-19 0 0,-9-18-80 0 0,3 0-35 0 0,1 3-346 0 0,20 26 667 0 0,4 4 120 0 0,4 6-26 0 0,3 4-157 0 0,8 12-50 0 0,76 122 330 0 0,48 112 41 0 0,-121-197-712 0 0,38 114 1 0 0,-66-155-298 0 0,-3 0 1 0 0,-2 2 0 0 0,-3 0 0 0 0,-2 0 0 0 0,-4 1 0 0 0,0 77 0 0 0,-20 101 63 0 0,9-207-147 0 0,0-1 1 0 0,-2 0 0 0 0,-2-1 0 0 0,0 1-1 0 0,-22 44 1 0 0,20-53-12 0 0,-1 0 0 0 0,-2-1 0 0 0,0 0 0 0 0,-1-1-1 0 0,-1-1 1 0 0,-23 22 0 0 0,23-28 9 0 0,-58 54-208 0 0,69-62 208 0 0,1 1 0 0 0,1-2-12 0 0,3-3-48 0 0,0 2 0 0 0,2 12 48 0 0,-1 0 12 0 0,-3-5 0 0 0,0-1 0 0 0,-1 0 0 0 0,1 0 0 0 0,-1 1 0 0 0,0 0 0 0 0,0-1 0 0 0,0 0 0 0 0,1 1 0 0 0,0 0 0 0 0,-2-2 0 0 0,0 1 0 0 0,0-2 11 0 0,0-3 42 0 0,2-3 11 0 0,-2-4 0 0 0,-1-6-10 0 0,-36-101 83 0 0,3 7-128 0 0,28 80-9 0 0,-52-105 0 0 0,51 108 0 0 0,4 6-12 0 0,7 13-12 0 0,2 5 0 0 0,13 23 0 0 0,5 8-24 0 0,56 118 36 0 0,-60-124 12 0 0,8 12 0 0 0,0-2 0 0 0,1-7 0 0 0,2-7 11 0 0,-26-24-9 0 0,0 0 1 0 0,0-1-1 0 0,-1 1 1 0 0,1-1-1 0 0,0 1 1 0 0,0 0-1 0 0,0-1 1 0 0,0 0-1 0 0,0 1 1 0 0,0-1-1 0 0,0 0 1 0 0,0 1-1 0 0,0-1 1 0 0,0 0 0 0 0,0 0-1 0 0,2 0 1 0 0,43 8 18 0 0,-44-7-17 0 0,-1-1-1 0 0,1 0 1 0 0,-1 0 0 0 0,1 1 0 0 0,-1-1 0 0 0,1 0 0 0 0,0 0-1 0 0,-1-1 1 0 0,1 1 0 0 0,-1 0 0 0 0,1 0 0 0 0,-1-1-1 0 0,4 0 1 0 0,57-20 50 0 0,-4-6-33 0 0,-36 13 22 0 0,25-22-33 0 0,2-4-22 0 0,-11 8-60 0 0,-30 26-56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2363 3217 775 0 0,'-5'5'538'0'0,"0"0"-1"0"0,-1-1 0 0 0,0 0 0 0 0,0 0 0 0 0,0-1 0 0 0,0 1 0 0 0,-13 3 0 0 0,-3 1 1013 0 0,-24 3 0 0 0,16-4-421 0 0,-8 3-483 0 0,-1-2 0 0 0,1-2 0 0 0,-1-2 0 0 0,-1-2 0 0 0,1-1 0 0 0,-68-7 0 0 0,32-5-282 0 0,0-3 0 0 0,1-4 0 0 0,1-3 0 0 0,1-3 0 0 0,-129-62 0 0 0,-5-34-105 0 0,178 102-230 0 0,-324-201 849 0 0,317 195-812 0 0,2-1 1 0 0,-41-40 0 0 0,-52-66-50 0 0,113 117-13 0 0,-33-37 164 0 0,-67-96-1 0 0,91 113-91 0 0,2 0 0 0 0,1-2 0 0 0,2 0 0 0 0,-17-50 0 0 0,-12-49 15 0 0,-34-111 275 0 0,71 207-321 0 0,1 1 0 0 0,1-2 0 0 0,3 1 0 0 0,0-59 0 0 0,6 65-28 0 0,2-1 0 0 0,2 1-1 0 0,0 0 1 0 0,2 1 0 0 0,13-33-1 0 0,7-6 34 0 0,40-74 0 0 0,-49 111-41 0 0,1 1 1 0 0,2 0-1 0 0,1 2 0 0 0,1 0 0 0 0,2 2 0 0 0,49-44 0 0 0,-56 56-9 0 0,3-2 0 0 0,16-10 0 0 0,7-3 0 0 0,5-4 0 0 0,32-25 0 0 0,17-15 36 0 0,175-102 0 0 0,-234 156-36 0 0,23-9 0 0 0,5 0 0 0 0,-2 5 0 0 0,-4 2 0 0 0,0 1 0 0 0,2 1 0 0 0,0 3 0 0 0,3 1 0 0 0,6 2 0 0 0,3 3 0 0 0,2 3 0 0 0,1 2 0 0 0,-5 2 0 0 0,-4-2 0 0 0,6 1 0 0 0,2 0 0 0 0,-2 3 0 0 0,2 2 0 0 0,4 4 0 0 0,-1 1 0 0 0,-4 1 0 0 0,-7 1 0 0 0,1 0 0 0 0,1 4 0 0 0,-1 2 0 0 0,2 5 0 0 0,3 4 0 0 0,0 1 0 0 0,-2 2 0 0 0,-7-4 0 0 0,-2-1 0 0 0,1-3 0 0 0,15 4 54 0 0,-21-6-44 0 0,-39-9-8 0 0,-2 1 24 0 0,26 9 0 0 0,17 7-16 0 0,11 7-10 0 0,-3 3 0 0 0,-5 2 0 0 0,-5 1 0 0 0,1 5 0 0 0,2 3 0 0 0,11 8 60 0 0,-5-1 12 0 0,-24-15-60 0 0,20 17-12 0 0,-14-4 11 0 0,-31-28 32 0 0,17 23-21 0 0,-19-21 26 0 0,23 34-36 0 0,-1 6-12 0 0,-6 3 0 0 0,-9-11 0 0 0,-5-5 0 0 0,-13-33 1 0 0,8 26 52 0 0,-4-2-43 0 0,0 7-10 0 0,-2-1 0 0 0,-5-30 1 0 0,3 23 58 0 0,-4 0-36 0 0,0 11 20 0 0,-3 4-33 0 0,-1 2-10 0 0,-2 3 11 0 0,-1 1 32 0 0,0-4-22 0 0,-2-3 22 0 0,-2-9-33 0 0,1-12-10 0 0,5-19 1 0 0,-8 23 52 0 0,-2 0-43 0 0,-45 130-10 0 0,-61 96 32 0 0,95-219-24 0 0,-1-1 0 0 0,-3-1 0 0 0,-61 72 0 0 0,-83 52-8 0 0,-12-12 0 0 0,74-63 0 0 0,63-52 0 0 0,-1-3 0 0 0,-73 39 0 0 0,-111 38 0 0 0,197-95 0 0 0,0-2 0 0 0,-2-2 0 0 0,1-1 0 0 0,-53 9 0 0 0,-217 37 0 0 0,191-34 0 0 0,94-19 0 0 0,0-1 0 0 0,-1-2 0 0 0,1 0 0 0 0,-30-2 0 0 0,17-3 0 0 0,-64-16 0 0 0,51 8 0 0 0,0 2 0 0 0,-1 2 0 0 0,-51-2 0 0 0,11 11 0 0 0,25 1 0 0 0,34-9-168 0 0,28 6 78 0 0,5-3-2952 0 0,16-9 1068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580 679 639 0 0,'-5'7'394'0'0,"-37"47"-204"0"0,-56 92 1 0 0,-21 70 314 0 0,63-113-417 0 0,14-24-189 0 0,4 2 0 0 0,-49 147-1 0 0,21-24-114 0 0,56-177 222 0 0,7-21-22 0 0,1-1 0 0 0,-1 1-1 0 0,1 0 1 0 0,1 0 0 0 0,-1 0 0 0 0,1 0 0 0 0,-1 13-1 0 0,2-16-5 0 0,0 1-1 0 0,0-1 0 0 0,0 1 1 0 0,1-1-1 0 0,1 7 0 0 0,-2-10 22 0 0,0 0-1 0 0,0 0 1 0 0,0 1 0 0 0,0-1-1 0 0,0 0 1 0 0,0 0 0 0 0,0 0-1 0 0,0 0 1 0 0,1 0 0 0 0,-1 0-1 0 0,0 1 1 0 0,0-1 0 0 0,0 0-1 0 0,0 0 1 0 0,0 0 0 0 0,0 0-1 0 0,1 0 1 0 0,-1 0-1 0 0,0 0 1 0 0,0 0 0 0 0,0 0-1 0 0,0 0 1 0 0,1 0 0 0 0,-1 0-1 0 0,0 0 1 0 0,0 0 0 0 0,0 0-1 0 0,0 0 1 0 0,1 0 0 0 0,-1 0-1 0 0,0 0 1 0 0,0 0 0 0 0,0 0-1 0 0,0 0 1 0 0,0 0 0 0 0,1 0-1 0 0,-1 0 1 0 0,0 0-1 0 0,0 0 1 0 0,11-11-34 0 0,56-90-39 0 0,-22 30 159 0 0,212-266 48 0 0,-102 140-136 0 0,-34 31 78 0 0,70-88 210 0 0,-162 218-264 0 0,41-47 129 0 0,88-139-1 0 0,-144 202-91 0 0,0 1 0 0 0,2 1-1 0 0,0 0 1 0 0,36-30-1 0 0,-52 48-57 0 0,22-22 175 0 0,-21 21-161 0 0,1 0 1 0 0,-1-1-1 0 0,0 0 1 0 0,0 1-1 0 0,1-1 1 0 0,-1 0-1 0 0,-1 0 1 0 0,1 1-1 0 0,0-1 1 0 0,0 0-1 0 0,-1 0 1 0 0,2-4-1 0 0,0 3 50 0 0,2 1 0 0 0,-1-1-1 0 0,0 1 1 0 0,0 0 0 0 0,1 0 0 0 0,3-2-1 0 0,3-1 24 0 0,0-3-94 0 0,-3 4-7 0 0,0-1 0 0 0,0 1 0 0 0,15-6-1 0 0,-20 10 15 0 0,-2 1 0 0 0,-1 1 0 0 0,1-1 0 0 0,-1 0 0 0 0,1 1 0 0 0,-1-1 0 0 0,1 0 0 0 0,-1 0 0 0 0,-1 3 0 0 0,-73 115 22 0 0,-234 387 180 0 0,70-45-139 0 0,215-412-62 0 0,-195 433-230 0 0,208-457 224 0 0,-66 136-45 0 0,-17 42-135 0 0,80-172 161 0 0,8-17 14 0 0,0 0-1 0 0,1 0 0 0 0,-6 28 0 0 0,9-36-24 0 0,1-1 0 0 0,-1 1 0 0 0,0 0 0 0 0,0-1 0 0 0,-1 0 0 0 0,-5 10 0 0 0,215-311 148 0 0,-133 199-87 0 0,121-169 32 0 0,60-145 232 0 0,23-34 36 0 0,-44 54-326 0 0,-107 170-140 0 0,-92 168 70 0 0,83-96 0 0 0,-108 139 60 0 0,-5 5-1 0 0,-1 0 1 0 0,1 0-1 0 0,-1 0 0 0 0,5-9 0 0 0,-9 14 18 0 0,0 0-1 0 0,0-1 0 0 0,0 1 1 0 0,0 0-1 0 0,0 0 0 0 0,0-1 0 0 0,0 1 1 0 0,0 0-1 0 0,0-1 0 0 0,0 1 0 0 0,0 0 1 0 0,0-1-1 0 0,0 1 0 0 0,0 0 1 0 0,0 0-1 0 0,0-1 0 0 0,0 1 0 0 0,0 0 1 0 0,-1-1-1 0 0,1 1 0 0 0,0 0 0 0 0,0 0 1 0 0,0-1-1 0 0,-1 1 0 0 0,1 0 0 0 0,-2-7 135 0 0,-19 28 163 0 0,-130 213 65 0 0,20 12-315 0 0,56-104-37 0 0,14-29-17 0 0,-172 343 0 0 0,191-365-63 0 0,-102 235-36 0 0,-37 104-288 0 0,147-358 276 0 0,3 2-1 0 0,3 1 1 0 0,-22 92 0 0 0,13-54-24 0 0,7-25 56 0 0,28-78 56 0 0,5-6-34 0 0,11-10-61 0 0,-9 4 104 0 0,2-3 7 0 0,-1 1 0 0 0,-1-1-1 0 0,1 0 1 0 0,-1-1-1 0 0,0 1 1 0 0,9-13 0 0 0,-4 5-18 0 0,105-131 25 0 0,116-194 0 0 0,-105 135 1 0 0,133-220 13 0 0,70-121 691 0 0,-245 411-580 0 0,42-71-18 0 0,-35 16-107 0 0,3-4 0 0 0,-19 80 0 0 0,-67 100 0 0 0,11-15 56 0 0,-6 8 56 0 0,1 0 0 0 0,21-22 0 0 0,-36 50-24 0 0,-6 8 19 0 0,-70 125 92 0 0,8-17-78 0 0,-142 294 7 0 0,136-267-107 0 0,-205 454-465 0 0,246-529 416 0 0,9-20-27 0 0,-214 450-306 0 0,112-246 372 0 0,90-173-78 0 0,-26 94-1 0 0,58-166 59 0 0,-47 182-306 0 0,51-192 310 0 0,0 0 0 0 0,1 0-1 0 0,0 0 1 0 0,0 1 0 0 0,0-1-1 0 0,1 0 1 0 0,0 0 0 0 0,2 7-1 0 0,-2-8 1 0 0,-1-1-1 0 0,1 0-1 0 0,-1 0 0 0 0,-1 0 1 0 0,1 0-1 0 0,0 0 0 0 0,-1 0 1 0 0,0 0-1 0 0,-1 5 1 0 0,0-6 4 0 0,1 1 0 0 0,1 0 1 0 0,-1 0-1 0 0,0-1 0 0 0,1 1 1 0 0,0 0-1 0 0,0 0 0 0 0,0 4 0 0 0,0-8 0 0 0,0 0 1 0 0,0 0-1 0 0,0 0 0 0 0,0 1 0 0 0,0-1 0 0 0,0 0 0 0 0,1 0 0 0 0,-1 1 0 0 0,0-1 0 0 0,0 0 0 0 0,0 0 0 0 0,0 0 0 0 0,0 1 0 0 0,0-1 0 0 0,0 0 0 0 0,1 0 0 0 0,-1 0 0 0 0,0 0 0 0 0,0 0 0 0 0,0 1 0 0 0,0-1 0 0 0,1 0 0 0 0,-1 0 0 0 0,0 0 0 0 0,0 0 0 0 0,0 0 0 0 0,1 0 1 0 0,-1 0-1 0 0,0 1 0 0 0,0-1 0 0 0,0 0 0 0 0,1 0 0 0 0,-1 0 0 0 0,0 0 0 0 0,0 0 0 0 0,1 0 0 0 0,-1 0 0 0 0,0 0 0 0 0,1-1 0 0 0,10-5-40 0 0,8-13-34 0 0,97-144 204 0 0,-54 71-68 0 0,180-277 122 0 0,69-118 275 0 0,261-475 824 0 0,-458 765-1281 0 0,-7 13 0 0 0,-53 88-2 0 0,19-35-121 0 0,-61 103 112 0 0,-8 20 8 0 0,-1-1 1 0 0,1 1-1 0 0,9-13 1 0 0,45-57-52 0 0,-112 142 201 0 0,-137 260-33 0 0,118-190-111 0 0,-182 380 51 0 0,157-306-44 0 0,-24 54-77 0 0,-41 85-394 0 0,-18 89 142 0 0,173-414 306 0 0,-79 196-281 0 0,41-71 137 0 0,31-92 164 0 0,-22 87-215 0 0,36-135 208 0 0,-1 0 0 0 0,2 0 0 0 0,-1 0 0 0 0,1 14 0 0 0,1-6 0 0 0,-7 34-64 0 0,6-49 64 0 0,0 0 0 0 0,0 0 0 0 0,0 0 0 0 0,0 1 0 0 0,0-1 0 0 0,0 0 0 0 0,0 0 0 0 0,0 0 0 0 0,0 1 0 0 0,1-1 0 0 0,-1 0 0 0 0,0 0 0 0 0,0 0 0 0 0,0 1 0 0 0,0-1 0 0 0,0 0 0 0 0,1 0 0 0 0,-1 0 0 0 0,0 0 0 0 0,0 0 0 0 0,0 0 0 0 0,1 0 0 0 0,-1 1 0 0 0,0-1 0 0 0,0 0 0 0 0,0 0 0 0 0,1 0 0 0 0,-1 0 0 0 0,0 0 0 0 0,0 0 0 0 0,1 0 0 0 0,-1 0 0 0 0,0 0 0 0 0,0 0 0 0 0,0 0 0 0 0,1 0 0 0 0,-1 0 0 0 0,0 0 0 0 0,0 0 0 0 0,1-1 0 0 0,-1 1 0 0 0,0 0 0 0 0,0 0 0 0 0,1 0 0 0 0,10-5 0 0 0,-10 5 0 0 0,19-11-41 0 0,-16 8 23 0 0,0 1 0 0 0,0-1 0 0 0,1 1 0 0 0,7-3-1 0 0,-5 5-42 0 0,-7 0 59 0 0,1 0 0 0 0,-1 0 1 0 0,0 0-1 0 0,0 0 0 0 0,0 0 0 0 0,0 0 0 0 0,1 0 0 0 0,-1 0 0 0 0,0 0 0 0 0,0 0 0 0 0,0-1 0 0 0,0 1 0 0 0,0 0 0 0 0,1 0 0 0 0,-1 0 0 0 0,0 0 0 0 0,0 0 0 0 0,0 0 0 0 0,0 0 0 0 0,0 0 0 0 0,0-1 0 0 0,0 1 0 0 0,1 0 0 0 0,-1 0 0 0 0,0 0 0 0 0,0 0 0 0 0,0 0 0 0 0,0-1 0 0 0,0 1 0 0 0,0 0 0 0 0,0 0 1 0 0,0 0-1 0 0,0 0 0 0 0,0 0 0 0 0,0-1 0 0 0,0 1 0 0 0,0 0 0 0 0,0 0 0 0 0,0 0 0 0 0,1-1 1 0 0,12-23-30 0 0,22-30-1 0 0,2-2-22 0 0,173-268 338 0 0,-181 280-203 0 0,204-360 547 0 0,-92 147-306 0 0,-59 116-300 0 0,169-278 38 0 0,-69 120-193 0 0,-56 89 38 0 0,-83 139-1 0 0,45-70 68 0 0,-24 39 27 0 0,52-72 120 0 0,-113 170-100 0 0,18-27 114 0 0,-14 19-35 0 0,-1 0-1 0 0,1 0 1 0 0,1 0 0 0 0,0 1 0 0 0,14-15-1 0 0,-20 22-95 0 0,-7 4 43 0 0,-7 3 127 0 0,6 1-131 0 0,0 1 0 0 0,1-1 0 0 0,0 1 0 0 0,0 0 0 0 0,1 0 0 0 0,-1 1 0 0 0,1 0-1 0 0,-7 11 1 0 0,-1 1 10 0 0,-118 194 354 0 0,99-159-344 0 0,-140 275 140 0 0,18 8-174 0 0,122-266-15 0 0,-173 408-76 0 0,99-234-113 0 0,-11 29 74 0 0,-6 31-41 0 0,83-219 65 0 0,27-61 34 0 0,0 0 0 0 0,2 1 0 0 0,-11 37 1 0 0,12-24-67 0 0,-3-1 0 0 0,-17 40-1 0 0,25-67 70 0 0,1 0-1 0 0,1 1 1 0 0,0-1-1 0 0,-2 18 1 0 0,3-16-20 0 0,-1 0 1 0 0,0-1-1 0 0,-5 17 1 0 0,-10 26-17 0 0,17-53 72 0 0,1 0-1 0 0,-1 0 1 0 0,0 0-1 0 0,0 0 0 0 0,1 0 1 0 0,-1 0-1 0 0,0 0 0 0 0,1 0 1 0 0,-1 0-1 0 0,1 0 0 0 0,0 0 1 0 0,-1 0-1 0 0,1-1 1 0 0,0 1-1 0 0,1 1 0 0 0,6 10-135 0 0,-6-6 72 0 0,-1-1 0 0 0,0 0 0 0 0,0 1 0 0 0,0-1 0 0 0,-1 7 0 0 0,16-29-122 0 0,120-196 186 0 0,-17 31-64 0 0,23-81 70 0 0,-36 64 0 0 0,221-324 0 0 0,-128 230 2 0 0,-27 38-68 0 0,-122 175 55 0 0,58-125-1 0 0,5-11-93 0 0,-63 142 105 0 0,-27 41 0 0 0,24-46 0 0 0,-27 38 89 0 0,3 1 0 0 0,31-44 0 0 0,-34 57 25 0 0,-2-1 0 0 0,15-32-1 0 0,-32 59-98 0 0,-17 14 442 0 0,1 6-340 0 0,1 1-1 0 0,-12 21 0 0 0,9-14-67 0 0,-246 421 161 0 0,79-89-100 0 0,120-229-92 0 0,-241 555-76 0 0,300-673 52 0 0,-235 555-138 0 0,111-194-168 0 0,121-347 275 0 0,-17 38-28 0 0,19-51 48 0 0,0-1-1 0 0,1 1 1 0 0,0 1 0 0 0,1-1 0 0 0,1 1 0 0 0,0-1 0 0 0,-1 20-1 0 0,4-24-17 0 0,-2 11-96 0 0,2-20 126 0 0,0 1 0 0 0,0 0 1 0 0,0 0-1 0 0,0-1 0 0 0,0 1 0 0 0,1 0 0 0 0,-1 0 0 0 0,0-1 0 0 0,0 1 1 0 0,1 0-1 0 0,-1 0 0 0 0,0-1 0 0 0,1 1 0 0 0,-1 0 0 0 0,0-1 0 0 0,1 1 0 0 0,-1-1 1 0 0,2 2-1 0 0,-1-2 0 0 0,0 0-1 0 0,0 0 1 0 0,0 0 0 0 0,-1 1-1 0 0,1-1 1 0 0,0-1 0 0 0,0 1 0 0 0,0 0-1 0 0,0 0 1 0 0,0 0 0 0 0,0 0 0 0 0,0-1-1 0 0,0 1 1 0 0,0 0 0 0 0,0-1 0 0 0,-1 1-1 0 0,1-1 1 0 0,0 1 0 0 0,0-1 0 0 0,0 1-1 0 0,0-2 1 0 0,21-15-31 0 0,-18 13 9 0 0,16-15 41 0 0,-2-1 0 0 0,0-2 0 0 0,27-39-1 0 0,-38 51-15 0 0,229-383-57 0 0,-90 139-10 0 0,-132 230 69 0 0,252-404 0 0 0,-143 225 64 0 0,190-429 0 0 0,-299 600-57 0 0,20-52-122 0 0,78-137-1 0 0,-1 42-425 0 0,-94 149 467 0 0,22-51 1 0 0,-28 57 81 0 0,2-5-8 0 0,-31 46 64 0 0,8-1-42 0 0,0 0 0 0 0,-11 31 0 0 0,4-11 30 0 0,-105 200 188 0 0,-12 25 18 0 0,-86 245-194 0 0,103-207-65 0 0,-84 233 184 0 0,159-418-134 0 0,-22 71-24 0 0,19 8 36 0 0,31-128-58 0 0,5-28-8 0 0,2-9-9 0 0,1 0-1 0 0,1 1 0 0 0,-1 37 0 0 0,26-79 15 0 0,4-5-41 0 0,-20 16 12 0 0,0-1 0 0 0,0 1 0 0 0,-1-1 1 0 0,1 0-1 0 0,-1 0 0 0 0,0-1 0 0 0,4-4 0 0 0,53-101-16 0 0,-22 36 26 0 0,-2 11 55 0 0,166-306 272 0 0,177-349 796 0 0,-285 530-1057 0 0,-47 91-30 0 0,1-3 10 0 0,65-122 85 0 0,-4 7-33 0 0,-19 30-430 0 0,-56 129 287 0 0,-20 34-38 0 0,-1-2 1 0 0,13-29 0 0 0,-25 43 38 0 0,-6 11 55 0 0,-9 12 76 0 0,-4 20-132 0 0,-114 250 321 0 0,68-144-186 0 0,56-123-66 0 0,-286 642 118 0 0,212-472-52 0 0,-61 160 160 0 0,65-158-172 0 0,42-106-23 0 0,-32 110-1 0 0,39-37-105 0 0,27-142 68 0 0,2-9-6 0 0,-1-3 0 0 0,1-1 0 0 0,-1 1 0 0 0,1 0 0 0 0,0 0 0 0 0,0 0 0 0 0,0 0 0 0 0,0 0 0 0 0,0 0 0 0 0,1-1 0 0 0,-1 1 0 0 0,1 0 0 0 0,-1 0 0 0 0,1 0 0 0 0,1 3 0 0 0,-2-5 6 0 0,0 1-1 0 0,0-1 0 0 0,0 1 1 0 0,1-1-1 0 0,-1 0 0 0 0,0 1 0 0 0,0-1 1 0 0,0 1-1 0 0,1-1 0 0 0,-1 0 1 0 0,0 1-1 0 0,0-1 0 0 0,1 1 1 0 0,-1-1-1 0 0,0 0 0 0 0,1 1 0 0 0,-1-1 1 0 0,1 0-1 0 0,-1 0 0 0 0,0 1 1 0 0,1-1-1 0 0,-1 0 0 0 0,1 0 1 0 0,0 1-1 0 0,6-11-173 0 0,-1 0 137 0 0,93-134-111 0 0,61-143 102 0 0,-88 148 32 0 0,50-81 16 0 0,168-330 0 0 0,-102 179-266 0 0,-95 159-66 0 0,-89 202 330 0 0,5-11-48 0 0,1 1 0 0 0,2 0 0 0 0,23-32 0 0 0,-18 23 62 0 0,-45 65 512 0 0,-8 34-416 0 0,-29 81-1 0 0,9-18-26 0 0,-59 142 31 0 0,24-53-32 0 0,-13 24-15 0 0,-50 110 545 0 0,135-309-574 0 0,-21 84 0 0 0,28-88-31 0 0,-17 41-5 0 0,11-33 0 0 0,15-42-10 0 0,1 1-1 0 0,-1-1 0 0 0,1 1 1 0 0,0 16-1 0 0,2-26 10 0 0,0 0 0 0 0,0 0 1 0 0,-1 0-1 0 0,1 0 0 0 0,0 1 0 0 0,0-1 0 0 0,0 0 1 0 0,0 0-1 0 0,0 0 0 0 0,0 0 0 0 0,0 1 0 0 0,0-1 1 0 0,0 0-1 0 0,0 0 0 0 0,1 0 0 0 0,-1 0 0 0 0,0 0 1 0 0,0 1-1 0 0,0-1 0 0 0,0 0 0 0 0,0 0 0 0 0,0 0 1 0 0,0 0-1 0 0,0 0 0 0 0,0 1 0 0 0,0-1 0 0 0,1 0 1 0 0,-1 0-1 0 0,0 0 0 0 0,0 0 0 0 0,0 0 0 0 0,0 0 1 0 0,0 0-1 0 0,0 0 0 0 0,1 1 0 0 0,-1-1 0 0 0,0 0 1 0 0,0 0-1 0 0,0 0 0 0 0,0 0 0 0 0,1 0 0 0 0,-1 0 1 0 0,8-5-63 0 0,11-17-58 0 0,-14 15 104 0 0,32-38-11 0 0,58-97 0 0 0,-24 33 4 0 0,-22 36 1 0 0,22-31-18 0 0,-26 37 9 0 0,72-144 0 0 0,-80 137 24 0 0,94-140 8 0 0,-6 13 0 0 0,-108 169-24 0 0,1 0 0 0 0,33-42 0 0 0,-17 30-40 0 0,-35 51 64 0 0,-5 5 0 0 0,-7 12 29 0 0,1 1 0 0 0,-15 43 0 0 0,-3 4 12 0 0,-52 93-2 0 0,36-77 6 0 0,-41 113-1 0 0,54-116-44 0 0,-13 42 0 0 0,41-113 28 0 0,1 0-1 0 0,1 1 0 0 0,0-1 0 0 0,-1 24 0 0 0,3-31-25 0 0,0 0 0 0 0,-1-1 1 0 0,1 1-1 0 0,-1-1 0 0 0,-1 1 0 0 0,-5 11 0 0 0,-2 8-435 0 0,9-22-157 0 0,4-7-428 0 0,-1-1-476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42 287 0 0,'0'0'322'0'0,"0"-3"-156"0"0,0-10 41 0 0,0 10 1052 0 0,1-1-773 0 0,2-15 4813 0 0,-2 25-4795 0 0,8 28 396 0 0,-1 12-443 0 0,-2 0 0 0 0,-2 1-1 0 0,-2 54 1 0 0,-16 147 398 0 0,9-183-592 0 0,3-42-173 0 0,-3 44 218 0 0,5 94 1 0 0,2-133-422 0 0,1-23 486 0 0,-2 5-4006 0 0,2-17 2997 0 0,7-21-62 0 0,-7 15-412 0 0,-1-14-1628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58 143 0 0,'-3'0'338'0'0,"-14"-10"11447"0"0,70-4-11437 0 0,-39 10-11 0 0,-1 3-1 0 0,38-4 0 0 0,-38 4 0 0 0,92-1 624 0 0,-36 1-392 0 0,0-2-133 0 0,0 0-67 0 0,-12-1-333 0 0,-42 3 29 0 0,-3 0-8 0 0,35-2-62 0 0,-35 2-90 0 0,-19-2-3840 0 0,-12 3 1134 0 0,9 1-860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0 975 0 0,'-5'4'73'0'0,"-20"6"8069"0"0,36-7-7446 0 0,32 8-31 0 0,-32-9-101 0 0,-4-2-347 0 0,1 0-1 0 0,0 1 0 0 0,13 3 0 0 0,-7-2-45 0 0,-3 0 315 0 0,2-2-290 0 0,0 1 1 0 0,14 2 0 0 0,-11-1-89 0 0,-2-1 211 0 0,-2-1-36 0 0,40 1-131 0 0,-40 0-59 0 0,0-2-12 0 0,34 0-1 0 0,-22 0 0 0 0,22-2-26 0 0,-34 2-121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29 306 775 0 0,'-5'0'54'0'0,"1"1"-12"0"0,3 0 121 0 0,-4 1 382 0 0,-7 3-190 0 0,11-2 871 0 0,6 0 1461 0 0,43 9-2365 0 0,-36-9 4 0 0,12-3 133 0 0,30-3 418 0 0,1-2-549 0 0,-30 2-34 0 0,45-9 252 0 0,1 1-10 0 0,-16 2-272 0 0,-24 4 0 0 0,34-6-6 0 0,-32 6-28 0 0,33-7-7 0 0,-33 6-6 0 0,32-7-7 0 0,-35 7-29 0 0,50-11 156 0 0,-66 14-277 0 0,43-11 384 0 0,-6 0-276 0 0,-38 11 218 0 0,-2-1-164 0 0,46-13 1801 0 0,-50 12-1902 0 0,23-15-6 0 0,-30 20-112 0 0,0 0 1 0 0,0 0-1 0 0,0 0 1 0 0,1-1-1 0 0,-1 1 1 0 0,0 0-1 0 0,0 0 1 0 0,1 0-1 0 0,-1 0 1 0 0,0-1-1 0 0,0 1 0 0 0,0 0 1 0 0,0 0-1 0 0,1 0 1 0 0,-1-1-1 0 0,0 1 1 0 0,0 0-1 0 0,0 0 1 0 0,0-1-1 0 0,0 1 1 0 0,0 0-1 0 0,0 0 0 0 0,0-1 1 0 0,0 1-1 0 0,0 0 1 0 0,0 0-1 0 0,0-1 1 0 0,0 1-1 0 0,0 0 1 0 0,0 0-1 0 0,0-1 1 0 0,0 1-1 0 0,0 0 1 0 0,0 0-1 0 0,0-1 0 0 0,0 1 1 0 0,0 0-1 0 0,0 0 1 0 0,0-1-1 0 0,-1 1 1 0 0,1 0-1 0 0,0 0 1 0 0,0 0-1 0 0,0-1 1 0 0,0 1-1 0 0,-1 0 0 0 0,1 0 1 0 0,0-1-1 0 0,-10-5 63 0 0,10 6-48 0 0,-21-10-96 0 0,0-2-1 0 0,1 0 1 0 0,1-1-1 0 0,1-1 1 0 0,-1-1-1 0 0,-19-21 1 0 0,31 29 11 0 0,6 5 1 0 0,13 6-429 0 0,2 0 484 0 0,41 13-53 0 0,-1 6 52 0 0,-3 4 30 0 0,-41-21 64 0 0,-7 0 1 0 0,12 21-3 0 0,-14-26-75 0 0,-1-1 0 0 0,0 0 0 0 0,1 1 0 0 0,-1-1 0 0 0,0 0 0 0 0,0 1 0 0 0,1-1 1 0 0,-1 1-1 0 0,0-1 0 0 0,0 1 0 0 0,0-1 0 0 0,0 1 0 0 0,1-1 0 0 0,-1 1 0 0 0,0-1 0 0 0,0 1 0 0 0,0-1 0 0 0,0 0 0 0 0,0 1 1 0 0,0 0-1 0 0,-4 13 71 0 0,1-1 0 0 0,-2 1 1 0 0,0-1-1 0 0,0 0 1 0 0,-10 16-1 0 0,0-4-1925 0 0,-31 39 1 0 0,39-57-2363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2363 3217 775 0 0,'-5'5'538'0'0,"0"0"-1"0"0,-1-1 0 0 0,0 0 0 0 0,0 0 0 0 0,0-1 0 0 0,0 1 0 0 0,-13 3 0 0 0,-3 1 1013 0 0,-24 3 0 0 0,16-4-421 0 0,-8 3-483 0 0,-1-2 0 0 0,1-2 0 0 0,-1-2 0 0 0,-1-2 0 0 0,1-1 0 0 0,-68-7 0 0 0,32-5-282 0 0,0-3 0 0 0,1-4 0 0 0,1-3 0 0 0,1-3 0 0 0,-129-62 0 0 0,-5-34-105 0 0,178 102-230 0 0,-324-201 849 0 0,317 195-812 0 0,2-1 1 0 0,-41-40 0 0 0,-52-66-50 0 0,113 117-13 0 0,-33-37 164 0 0,-67-96-1 0 0,91 113-91 0 0,2 0 0 0 0,1-2 0 0 0,2 0 0 0 0,-17-50 0 0 0,-12-49 15 0 0,-34-111 275 0 0,71 207-321 0 0,1 1 0 0 0,1-2 0 0 0,3 1 0 0 0,0-59 0 0 0,6 65-28 0 0,2-1 0 0 0,2 1-1 0 0,0 0 1 0 0,2 1 0 0 0,13-33-1 0 0,7-6 34 0 0,40-74 0 0 0,-49 111-41 0 0,1 1 1 0 0,2 0-1 0 0,1 2 0 0 0,1 0 0 0 0,2 2 0 0 0,49-44 0 0 0,-56 56-9 0 0,3-2 0 0 0,16-10 0 0 0,7-3 0 0 0,5-4 0 0 0,32-25 0 0 0,17-15 36 0 0,175-102 0 0 0,-234 156-36 0 0,23-9 0 0 0,5 0 0 0 0,-2 5 0 0 0,-4 2 0 0 0,0 1 0 0 0,2 1 0 0 0,0 3 0 0 0,3 1 0 0 0,6 2 0 0 0,3 3 0 0 0,2 3 0 0 0,1 2 0 0 0,-5 2 0 0 0,-4-2 0 0 0,6 1 0 0 0,2 0 0 0 0,-2 3 0 0 0,2 2 0 0 0,4 4 0 0 0,-1 1 0 0 0,-4 1 0 0 0,-7 1 0 0 0,1 0 0 0 0,1 4 0 0 0,-1 2 0 0 0,2 5 0 0 0,3 4 0 0 0,0 1 0 0 0,-2 2 0 0 0,-7-4 0 0 0,-2-1 0 0 0,1-3 0 0 0,15 4 54 0 0,-21-6-44 0 0,-39-9-8 0 0,-2 1 24 0 0,26 9 0 0 0,17 7-16 0 0,11 7-10 0 0,-3 3 0 0 0,-5 2 0 0 0,-5 1 0 0 0,1 5 0 0 0,2 3 0 0 0,11 8 60 0 0,-5-1 12 0 0,-24-15-60 0 0,20 17-12 0 0,-14-4 11 0 0,-31-28 32 0 0,17 23-21 0 0,-19-21 26 0 0,23 34-36 0 0,-1 6-12 0 0,-6 3 0 0 0,-9-11 0 0 0,-5-5 0 0 0,-13-33 1 0 0,8 26 52 0 0,-4-2-43 0 0,0 7-10 0 0,-2-1 0 0 0,-5-30 1 0 0,3 23 58 0 0,-4 0-36 0 0,0 11 20 0 0,-3 4-33 0 0,-1 2-10 0 0,-2 3 11 0 0,-1 1 32 0 0,0-4-22 0 0,-2-3 22 0 0,-2-9-33 0 0,1-12-10 0 0,5-19 1 0 0,-8 23 52 0 0,-2 0-43 0 0,-45 130-10 0 0,-61 96 32 0 0,95-219-24 0 0,-1-1 0 0 0,-3-1 0 0 0,-61 72 0 0 0,-83 52-8 0 0,-12-12 0 0 0,74-63 0 0 0,63-52 0 0 0,-1-3 0 0 0,-73 39 0 0 0,-111 38 0 0 0,197-95 0 0 0,0-2 0 0 0,-2-2 0 0 0,1-1 0 0 0,-53 9 0 0 0,-217 37 0 0 0,191-34 0 0 0,94-19 0 0 0,0-1 0 0 0,-1-2 0 0 0,1 0 0 0 0,-30-2 0 0 0,17-3 0 0 0,-64-16 0 0 0,51 8 0 0 0,0 2 0 0 0,-1 2 0 0 0,-51-2 0 0 0,11 11 0 0 0,25 1 0 0 0,34-9-168 0 0,28 6 78 0 0,5-3-2952 0 0,16-9 1068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58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9 1608 631 0 0,'-2'-5'157'0'0,"1"1"0"0"0,0-1-1 0 0,0 0 1 0 0,0 0-1 0 0,0 1 1 0 0,1-10-1 0 0,-1-5 296 0 0,0 8-266 0 0,2-1 0 0 0,0 0 0 0 0,0 1-1 0 0,1-1 1 0 0,4-13 0 0 0,-3 10-33 0 0,51-173 1607 0 0,-22 110-861 0 0,84-147 0 0 0,-74 151-499 0 0,72-119 530 0 0,-105 181-856 0 0,6-6-49 0 0,-1 3 31 0 0,0 0 22 0 0,10-7-12 0 0,39-40 303 0 0,-43 44-277 0 0,-4 2 5 0 0,-12 12-107 0 0,34-24 206 0 0,-29 20-127 0 0,10-7-3 0 0,-10 7-8 0 0,10-8-35 0 0,-11 9 20 0 0,8-7-22 0 0,-2 2 42 0 0,22-14 1 0 0,-32 23-63 0 0,7-4 52 0 0,12-7 11 0 0,-11 6-10 0 0,18-9-44 0 0,9-5-10 0 0,1 2 0 0 0,-1 2 0 0 0,8-2 76 0 0,-23 8 14 0 0,0-2-7 0 0,-1 0-20 0 0,8-3 1 0 0,6-1-10 0 0,6 1 10 0 0,-15 6-43 0 0,-14 6 22 0 0,24-10-33 0 0,5 1-10 0 0,-8 4 12 0 0,-20 6 50 0 0,18-7 19 0 0,8-2 83 0 0,-35 11-99 0 0,1 0-11 0 0,32-10 20 0 0,-3 3-20 0 0,12-1-54 0 0,-3 4-43 0 0,0 1 32 0 0,6 1 11 0 0,-3 1 0 0 0,-12 0 11 0 0,-21 2 42 0 0,18-2 11 0 0,33-5 71 0 0,-30 6-80 0 0,-23 2-47 0 0,24 1 48 0 0,-2 2-35 0 0,-18-1 22 0 0,27 4-33 0 0,6 1-10 0 0,-4 0 0 0 0,-9 0-10 0 0,-23-4-33 0 0,18 7 32 0 0,7 4 11 0 0,-3 1 0 0 0,0 4 0 0 0,-5-2 11 0 0,-17-10 32 0 0,14 8-43 0 0,2-1-53 0 0,-1-2-8 0 0,7 5 49 0 0,3 3 12 0 0,-3 1 0 0 0,1-1 0 0 0,-9-3 11 0 0,-18-10 32 0 0,15 11-33 0 0,8 4-10 0 0,-6-4-10 0 0,-17-11-33 0 0,13 10 32 0 0,1 0-1 0 0,-20-14 2 0 0,0-1-1 0 0,0 1 0 0 0,0-1 1 0 0,0 0-1 0 0,5 2 1 0 0,-1-1-3 0 0,-2 1-64 0 0,-1-1-59 0 0,0 1 128 0 0,-2-3 6 0 0,-1 0 1 0 0,0 1-1 0 0,0-1 0 0 0,0 1 0 0 0,0-1 0 0 0,0 1 1 0 0,-1 0-1 0 0,4 3 0 0 0,-5-5-66 0 0,3 4-4 0 0,1 2 56 0 0,12 13-143 0 0,-15-18 78 0 0,2 2-7 0 0,10 12-1 0 0,-6-7 30 0 0,12 10 48 0 0,4 2 11 0 0,-2 0 0 0 0,-1 1 0 0 0,-1 0 0 0 0,-2-2 0 0 0,-1 1 12 0 0,-3-4 47 0 0,-12-15-54 0 0,-1 0-1 0 0,1 1 1 0 0,0-1-1 0 0,0 0 1 0 0,0 0 0 0 0,0 0-1 0 0,0 0 1 0 0,0 0 0 0 0,1-1-1 0 0,-1 1 1 0 0,0 0-1 0 0,0 0 1 0 0,3 0 0 0 0,-3-1 2 0 0,0 1-1 0 0,0-1 1 0 0,0 1 0 0 0,0 0 0 0 0,1-1 0 0 0,-1 1 0 0 0,0 0-1 0 0,0 0 1 0 0,0-1 0 0 0,1 3 0 0 0,-2-3 36 0 0,-1 1-127 0 0,1-1 0 0 0,0 0 0 0 0,-1 0 0 0 0,1 1 1 0 0,-1-1-1 0 0,0 0 0 0 0,1 0 0 0 0,-1 0 1 0 0,1 0-1 0 0,-1 0 0 0 0,1 0 0 0 0,-1 0 0 0 0,1 0 1 0 0,-1 0-1 0 0,1 0 0 0 0,-1 0 0 0 0,1 0 0 0 0,-1 0 1 0 0,1 0-1 0 0,-1 0 0 0 0,0-1 0 0 0,1 1 0 0 0,0 0 1 0 0,-1 0-1 0 0,0-1 0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1596 143 0 0,'0'-9'76'0'0,"1"0"-1"0"0,0 1 0 0 0,0-1 0 0 0,1 1 0 0 0,6-15 0 0 0,20-42 187 0 0,-9 23-119 0 0,48-130 300 0 0,73-158 544 0 0,-61 193-627 0 0,-78 136-352 0 0,-1 1 0 0 0,0-1 1 0 0,0 0-1 0 0,1 1 0 0 0,-1-1 0 0 0,1 1 0 0 0,-1-1 1 0 0,0 1-1 0 0,1-1 0 0 0,-1 1 0 0 0,1 0 1 0 0,-1-1-1 0 0,1 1 0 0 0,-1 0 0 0 0,1-1 1 0 0,-1 1-1 0 0,2-1 0 0 0,-2 1 0 0 0,1 0 0 0 0,-1 1 0 0 0,0-1-1 0 0,0 0 1 0 0,0 0 0 0 0,1 0 0 0 0,-1 0 0 0 0,0 1 0 0 0,0-1-1 0 0,0 0 1 0 0,1 0 0 0 0,-1 0 0 0 0,0 1 0 0 0,0-1-1 0 0,0 0 1 0 0,0 0 0 0 0,0 1 0 0 0,0-1 0 0 0,0 0 0 0 0,1 0-1 0 0,-1 1 1 0 0,0-1 0 0 0,0 0 0 0 0,0 0 0 0 0,0 1 0 0 0,0 0-1 0 0,-2 23 212 0 0,-72 409 5 0 0,52-199-480 0 0,8-74 43 0 0,-1 244-440 0 0,9-280 415 0 0,3-101 238 0 0,47-185 0 0 0,79-216 360 0 0,85-292 736 0 0,-205 663-1096 0 0,23-83 18 0 0,29-91 78 0 0,-38 133-58 0 0,39-76 0 0 0,-51 113-12 0 0,-4 8-17 0 0,1-1 1 0 0,0 1 0 0 0,0-1 0 0 0,4-5-1 0 0,-8 47 119 0 0,-51 223-112 0 0,15-92-208 0 0,-80 533-822 0 0,46-193 402 0 0,65-458 487 0 0,3 1 1 0 0,4 99-1 0 0,0-138 125 0 0,0 1 0 0 0,-1 0 0 0 0,-1-1 0 0 0,0 1 0 0 0,-4 13 0 0 0,-2 12 0 0 0,8-36 0 0 0,0 0 0 0 0,-1 0 0 0 0,1 0 0 0 0,0 0 0 0 0,1 0 0 0 0,-1 1 0 0 0,0-1 0 0 0,2 4 0 0 0,8-30 54 0 0,38-168 239 0 0,-8 24-228 0 0,130-355 591 0 0,-9 29-185 0 0,-110 300-414 0 0,49-165-61 0 0,43-34 268 0 0,-136 372-240 0 0,-4 12-1 0 0,0-1 1 0 0,0 1-1 0 0,7-10 1 0 0,-13 27 161 0 0,0 10-50 0 0,2-8-46 0 0,-111 704 103 0 0,104-662-191 0 0,-120 1037-1265 0 0,115-744 688 0 0,14-273 292 0 0,-16 136 0 0 0,8-128 236 0 0,4-44 32 0 0,3 10-4 0 0,1-36 12 0 0,-1 0 1 0 0,0-1 0 0 0,-1 1-1 0 0,0 0 1 0 0,-1-1 0 0 0,-3 13-1 0 0,59-250 151 0 0,-34 132-94 0 0,75-318 233 0 0,56-280 68 0 0,-70 280-163 0 0,23 5 138 0 0,-62 265-235 0 0,60-176 194 0 0,-96 299-234 0 0,-5 15-26 0 0,0 0 0 0 0,1 1 0 0 0,-1-1 0 0 0,1 1 0 0 0,0-1 0 0 0,1 1 0 0 0,-1 0 0 0 0,5-7 0 0 0,-7 11-21 0 0,0 0-1 0 0,0 0 0 0 0,0 0 1 0 0,0 0-1 0 0,0 0 0 0 0,0 0 1 0 0,0 0-1 0 0,0 1 0 0 0,0-1 1 0 0,0 0-1 0 0,0 0 0 0 0,0 0 1 0 0,0 0-1 0 0,0 0 0 0 0,0 0 1 0 0,0 0-1 0 0,0 0 0 0 0,0 0 1 0 0,0 0-1 0 0,0 0 0 0 0,0 0 1 0 0,0 0-1 0 0,0 0 1 0 0,0 0-1 0 0,0 0 0 0 0,0 1 1 0 0,0-1-1 0 0,0 0 0 0 0,0 0 1 0 0,0 0-1 0 0,0 0 0 0 0,0 0 1 0 0,1 0-1 0 0,-1 0 0 0 0,0 0 1 0 0,0 0-1 0 0,0 0 0 0 0,0 0 1 0 0,0 0-1 0 0,0 0 0 0 0,0 0 1 0 0,0 0-1 0 0,0 0 0 0 0,0 0 1 0 0,0 0-1 0 0,0 0 0 0 0,0 0 1 0 0,0 0-1 0 0,0 0 0 0 0,0 0 1 0 0,0 0-1 0 0,1 0 0 0 0,-1 0 1 0 0,0 0-1 0 0,0 0 0 0 0,0 0 1 0 0,0 0-1 0 0,0 0 0 0 0,0 0 1 0 0,0 0-1 0 0,0 0 0 0 0,0 0 1 0 0,0 0-1 0 0,0 0 0 0 0,0 0 1 0 0,0 0-1 0 0,0 0 0 0 0,0 0 1 0 0,0 9 64 0 0,-5 16 10 0 0,5-23-49 0 0,-72 473 214 0 0,68-440-242 0 0,-62 549-72 0 0,34-104 58 0 0,31-427-156 0 0,-4 138-12 0 0,1-131 109 0 0,-14 69 0 0 0,13-98-97 0 0,2 1 0 0 0,2 55 0 0 0,2-49-8 0 0,-1-32 175 0 0,2-6-5 0 0,5-11-17 0 0,4-19-11 0 0,7-40 85 0 0,14-103 0 0 0,-14 66-5 0 0,15-75 236 0 0,74-341 258 0 0,-92 467-538 0 0,65-258 0 0 0,-39 121-38 0 0,18-70-124 0 0,-46 222 162 0 0,30-65 0 0 0,-26 67 0 0 0,2-12 0 0 0,-12 31 42 0 0,1 0-1 0 0,19-34 0 0 0,-27 54-37 0 0,0 0 0 0 0,0 0-1 0 0,0 0 1 0 0,0 0 0 0 0,0 0-1 0 0,0 0 1 0 0,0 0 0 0 0,0-1-1 0 0,0 1 1 0 0,0 0-1 0 0,0 0 1 0 0,0 0 0 0 0,0 0-1 0 0,0 0 1 0 0,0 0 0 0 0,0 0-1 0 0,0 0 1 0 0,0 0 0 0 0,0 0-1 0 0,0-1 1 0 0,0 1-1 0 0,0 0 1 0 0,0 0 0 0 0,0 0-1 0 0,0 0 1 0 0,0 0 0 0 0,1 0-1 0 0,-1 0 1 0 0,0 0 0 0 0,0 0-1 0 0,0 0 1 0 0,0 0-1 0 0,0 0 1 0 0,0 0 0 0 0,0 0-1 0 0,0 0 1 0 0,0 0 0 0 0,0 0-1 0 0,1 0 1 0 0,-1 0 0 0 0,0 0-1 0 0,0 0 1 0 0,0 0-1 0 0,0 0 1 0 0,0 0 0 0 0,0 0-1 0 0,0 0 1 0 0,0 0 0 0 0,0 0-1 0 0,0 0 1 0 0,1 0 0 0 0,-1 0-1 0 0,0 0 1 0 0,0 0 0 0 0,0 0-1 0 0,0 0 1 0 0,0 0-1 0 0,0 0 1 0 0,0 0 0 0 0,0 0-1 0 0,0 0 1 0 0,0 1 0 0 0,1 8 203 0 0,-5 25 122 0 0,2-18-200 0 0,-1 42-114 0 0,3-34-16 0 0,-5 31 0 0 0,-19 125 33 0 0,-4 230 0 0 0,30-185-128 0 0,0 23-16 0 0,-3-238 109 0 0,5 423-218 0 0,-4-409 223 0 0,1-9-45 0 0,3 28-1 0 0,-4-43 42 0 0,0 0 0 0 0,0 0 0 0 0,0 0 0 0 0,0 0 0 0 0,0 0 0 0 0,0 0 0 0 0,0 0-1 0 0,0 0 1 0 0,1 0 0 0 0,-1 1 0 0 0,0-1 0 0 0,0 0 0 0 0,0 0 0 0 0,0 0 0 0 0,0 0 0 0 0,0 0 0 0 0,0 0 0 0 0,0 0-1 0 0,0 0 1 0 0,0 0 0 0 0,0 0 0 0 0,0 0 0 0 0,0 0 0 0 0,0 0 0 0 0,0 0 0 0 0,0 0 0 0 0,1 0 0 0 0,-1 0 0 0 0,0 0 0 0 0,0 0-1 0 0,0 0 1 0 0,0 0 0 0 0,0 0 0 0 0,0 0 0 0 0,0 0 0 0 0,0 0 0 0 0,0 0 0 0 0,0 0 0 0 0,0 0 0 0 0,0 0 0 0 0,0 0 0 0 0,0 0-1 0 0,1 0 1 0 0,-1 0 0 0 0,0 0 0 0 0,0 0 0 0 0,0 0 0 0 0,0 0 0 0 0,0 0 0 0 0,0 0 0 0 0,0-1 0 0 0,0 1 0 0 0,0 0 0 0 0,0 0-1 0 0,0 0 1 0 0,0 0 0 0 0,0 0 0 0 0,6-6-87 0 0,2-7-45 0 0,-1 1 132 0 0,-2 0-1 0 0,1 0 1 0 0,-2 0 0 0 0,7-24-1 0 0,5-56 5 0 0,-11 62-3 0 0,70-365 575 0 0,-54 287-497 0 0,72-288-8 0 0,64-125-5 0 0,-136 441 29 0 0,-10 36-6 0 0,19-52 0 0 0,3 7 20 0 0,-45 136 35 0 0,1 0 0 0 0,-6 82 0 0 0,14-100-118 0 0,-21 235-86 0 0,4-35-206 0 0,8-67-31 0 0,0 2-129 0 0,0 10-2 0 0,1-22 153 0 0,9-75 165 0 0,3-50 70 0 0,-6 43 0 0 0,4-67 27 0 0,1-2 10 0 0,0-1 0 0 0,0 1 0 0 0,-1-1-1 0 0,1 1 1 0 0,0 0 0 0 0,0-1 0 0 0,0 1 0 0 0,0-1 0 0 0,0 1 0 0 0,0-1 0 0 0,0 1-1 0 0,0 0 1 0 0,0-1 0 0 0,0 1 0 0 0,0-1 0 0 0,0 1 0 0 0,0-1 0 0 0,1 1-1 0 0,-1 0 1 0 0,0-1 0 0 0,0 1 0 0 0,1-1 0 0 0,-1 1 0 0 0,0-1 0 0 0,1 1 0 0 0,-1-1-1 0 0,0 0 1 0 0,1 1 0 0 0,-1-1 0 0 0,1 1 0 0 0,-1-1 0 0 0,0 0 0 0 0,1 1 0 0 0,-1-1-1 0 0,1 0 1 0 0,0 1 0 0 0,0 1 0 0 0,0 0 1 0 0,0 0-1 0 0,0 0 0 0 0,-1 0 0 0 0,1 0 1 0 0,-1 0-1 0 0,0 0 0 0 0,1 0 0 0 0,-1 1 0 0 0,0-1 1 0 0,0 0-1 0 0,0 0 0 0 0,-1 4 0 0 0,12-26-125 0 0,-8 17 103 0 0,-1-1 0 0 0,0 1 0 0 0,0 0 0 0 0,-1-1 0 0 0,1 1-1 0 0,1-6 1 0 0,42-203 18 0 0,39-154 1009 0 0,38 16-695 0 0,-71 206-222 0 0,-18 48-38 0 0,-12 42 109 0 0,26-83 490 0 0,-43 125-607 0 0,0 0 0 0 0,1 0-1 0 0,0 1 1 0 0,1 0 0 0 0,11-16 0 0 0,-22 49-50 0 0,2-10 15 0 0,-52 337-459 0 0,49-299 418 0 0,-15 186-522 0 0,16-167 370 0 0,0-1-70 0 0,-6 71-343 0 0,7 143 0 0 0,5-256 582 0 0,-1 0 0 0 0,-6 41-1 0 0,4-45 12 0 0,2-17 5 0 0,0 0-1 0 0,0 0 1 0 0,-1 0 0 0 0,0 0-1 0 0,0 0 1 0 0,0-1 0 0 0,0 1-1 0 0,-1 0 1 0 0,-2 4 0 0 0,16-34 15 0 0,-2-1 0 0 0,12-44 0 0 0,-11 37-26 0 0,45-184 538 0 0,-14 50 46 0 0,121-329 345 0 0,-55 187 55 0 0,-99 279-813 0 0,-3 6-35 0 0,2 0 0 0 0,13-29 0 0 0,-16 44-15 0 0,-3 8 45 0 0,-3 17 100 0 0,-1-5-245 0 0,-24 237 287 0 0,-7 126-646 0 0,25-200 23 0 0,-3 28-494 0 0,8-135 562 0 0,6 75 1 0 0,1-21-333 0 0,-4-118 537 0 0,0 2 9 0 0,-1-1 1 0 0,1 0-1 0 0,1 0 0 0 0,-1 1 1 0 0,1-1-1 0 0,-1 0 1 0 0,1 0-1 0 0,0 0 0 0 0,1 0 1 0 0,-1 0-1 0 0,3 5 0 0 0,-4-9 35 0 0,1 1-1 0 0,-1-1 0 0 0,0 1 0 0 0,0-1 1 0 0,1 1-1 0 0,-1-1 0 0 0,1 1 0 0 0,-1-1 1 0 0,0 1-1 0 0,1-1 0 0 0,-1 0 0 0 0,1 1 0 0 0,-1-1 1 0 0,1 0-1 0 0,-1 1 0 0 0,1-1 0 0 0,-1 0 1 0 0,1 1-1 0 0,0-1 0 0 0,-1 0 0 0 0,1 0 1 0 0,-1 0-1 0 0,1 0 0 0 0,0 0 0 0 0,-1 0 0 0 0,1 0 1 0 0,-1 0-1 0 0,2 0 0 0 0,-1 0 6 0 0,0-1-1 0 0,0 1 1 0 0,0-1-1 0 0,0 0 1 0 0,0 0-1 0 0,0 1 1 0 0,0-1-1 0 0,0 0 1 0 0,0 0-1 0 0,-1 0 1 0 0,1 0-1 0 0,0 0 1 0 0,0-1-1 0 0,4-6 14 0 0,-2 0-1 0 0,1 0 0 0 0,2-9 0 0 0,-6 16-7 0 0,42-137-49 0 0,-23 69 259 0 0,3 1 0 0 0,38-81-1 0 0,36-37 212 0 0,-5 0 184 0 0,-78 157-220 0 0,-2 1 0 0 0,-1-2 0 0 0,9-39 0 0 0,-18 59-316 0 0,1 1 0 0 0,0 0 0 0 0,1-1 0 0 0,0 1 0 0 0,0 0 0 0 0,1 1 0 0 0,0-1 0 0 0,0 1 0 0 0,10-14 0 0 0,-14 22-63 0 0,0 0 1 0 0,0 0-1 0 0,0-1 0 0 0,0 1 0 0 0,1 0 0 0 0,-1 0 0 0 0,0 0 0 0 0,0 0 0 0 0,0-1 0 0 0,0 1 0 0 0,0 0 0 0 0,0 0 0 0 0,1 0 0 0 0,-1 0 0 0 0,0 0 0 0 0,0-1 0 0 0,0 1 0 0 0,0 0 0 0 0,1 0 0 0 0,-1 0 1 0 0,0 0-1 0 0,0 0 0 0 0,0 0 0 0 0,0 0 0 0 0,1 0 0 0 0,-1 0 0 0 0,0 0 0 0 0,0 0 0 0 0,1 0 0 0 0,-1 0 0 0 0,0 0 0 0 0,0 0 0 0 0,0 0 0 0 0,1 0 0 0 0,-1 0 0 0 0,0 0 0 0 0,0 0 0 0 0,1 9 94 0 0,-7 22 109 0 0,4-24-171 0 0,-97 609-271 0 0,81-491-367 0 0,-3 40-46 0 0,19-150 604 0 0,0 0 0 0 0,-1 1 0 0 0,-9 25 0 0 0,6-19-27 0 0,2-1 10 0 0,3-21 54 0 0,1 1 0 0 0,0 0 0 0 0,0 0 0 0 0,0 0 1 0 0,0 0-1 0 0,0-1 0 0 0,0 1 0 0 0,0 0 0 0 0,0 0 0 0 0,1 0 0 0 0,-1-1 1 0 0,0 1-1 0 0,0 0 0 0 0,1 0 0 0 0,-1 0 0 0 0,0-1 0 0 0,1 1 1 0 0,-1 0-1 0 0,1-1 0 0 0,-1 1 0 0 0,2 1 0 0 0,-2-2 0 0 0,1 0-1 0 0,-1 0 1 0 0,1 0 0 0 0,-1 0-1 0 0,1 0 1 0 0,-1-1-1 0 0,1 1 1 0 0,-1 0 0 0 0,1 0-1 0 0,0 0 1 0 0,-1 0-1 0 0,1 0 1 0 0,-1-1 0 0 0,1 1-1 0 0,-1 0 1 0 0,1-1-1 0 0,-1 1 1 0 0,0 0 0 0 0,1-1-1 0 0,-1 1 1 0 0,1 0 0 0 0,-1-1-1 0 0,0 1 1 0 0,1-1-1 0 0,-1 1 1 0 0,0-1 0 0 0,1 0-1 0 0,9-14-73 0 0,20-54 45 0 0,28-92-1 0 0,-7 17 111 0 0,-23 72-1 0 0,47-112 171 0 0,-56 143-170 0 0,2 1 0 0 0,35-51 0 0 0,-20 40 23 0 0,43-82 0 0 0,-76 122 177 0 0,-3 10-245 0 0,0 0 0 0 0,0 1 0 0 0,0-1 0 0 0,0 0 0 0 0,0 1 0 0 0,0-1 0 0 0,1 0 0 0 0,-1 1 0 0 0,0-1 0 0 0,0 0 0 0 0,1 1 0 0 0,-1-1 0 0 0,0 0 0 0 0,1 1 0 0 0,-1-1 0 0 0,1 1 0 0 0,0-2 0 0 0,-1 2-26 0 0,0 0 0 0 0,0 0 0 0 0,0 0-1 0 0,0 0 1 0 0,1 0 0 0 0,-1-1 0 0 0,0 1 0 0 0,0 0 0 0 0,0 0 0 0 0,0 0-1 0 0,0 0 1 0 0,0 0 0 0 0,0 0 0 0 0,0 0 0 0 0,1 0 0 0 0,-1 0 0 0 0,0-1-1 0 0,0 1 1 0 0,0 0 0 0 0,0 0 0 0 0,0 0 0 0 0,1 0 0 0 0,-1 0 0 0 0,0 0-1 0 0,0 0 1 0 0,0 0 0 0 0,0 0 0 0 0,0 0 0 0 0,1 0 0 0 0,-1 0 0 0 0,0 0-1 0 0,0 0 1 0 0,0 0 0 0 0,0 0 0 0 0,0 0 0 0 0,1 0 0 0 0,-1 0 0 0 0,0 0-1 0 0,0 0 1 0 0,0 1 0 0 0,0-1 0 0 0,1 0 0 0 0,-1 8-8 0 0,-4 18 47 0 0,3-19 16 0 0,-70 407 97 0 0,53-310-335 0 0,-14 138-301 0 0,5-19-806 0 0,21-185 1242 0 0,1-17-138 0 0,4-15 99 0 0,-1 0 0 0 0,1 1 0 0 0,0 7 0 0 0,0-2 37 0 0,2-5-95 0 0,5-17 60 0 0,104-248 318 0 0,-103 242-222 0 0,32-86 393 0 0,41-97 268 0 0,46-49-248 0 0,-121 239-344 0 0,7-8 800 0 0,-13 24-823 0 0,-1 0-1 0 0,1 0 1 0 0,-1 0-1 0 0,0-1 1 0 0,-1 1-1 0 0,-3 7 1 0 0,-3 11 59 0 0,-14 55-375 0 0,-16 103-1 0 0,2 85-498 0 0,25-173 659 0 0,6-53-1 0 0,-16 204-936 0 0,22-239 983 0 0,0-5 46 0 0,-1 1-1 0 0,1 0 1 0 0,0 0-1 0 0,0 0 0 0 0,1-1 1 0 0,-1 1-1 0 0,1 0 1 0 0,-1 0-1 0 0,1-1 1 0 0,0 1-1 0 0,2 5 0 0 0,-3-9 4 0 0,1 1-1 0 0,-1 0 0 0 0,0 0 0 0 0,0 0 0 0 0,1 0 1 0 0,-1 0-1 0 0,0 0 0 0 0,1-1 0 0 0,-1 1 0 0 0,0 0 0 0 0,0 0 1 0 0,1 0-1 0 0,-1-1 0 0 0,0 1 0 0 0,0 0 0 0 0,0 0 1 0 0,1-1-1 0 0,-1 1 0 0 0,0 0 0 0 0,0-1 0 0 0,0 1 1 0 0,0 0-1 0 0,1-1 0 0 0,-1 1 0 0 0,0 0 0 0 0,0 0 1 0 0,0-1-1 0 0,0 1 0 0 0,0 0 0 0 0,0-1 0 0 0,0 0 0 0 0,4-13-174 0 0,-4 14 176 0 0,2-5-16 0 0,0 1 0 0 0,1 0 0 0 0,-1 0 0 0 0,1 0 0 0 0,3-3 0 0 0,2-4-41 0 0,1-7 10 0 0,-1 0 0 0 0,-1 0-1 0 0,-1 0 1 0 0,-1-1 0 0 0,4-19 0 0 0,4-18-27 0 0,89-220 707 0 0,22 11 117 0 0,-113 243-733 0 0,11-20 367 0 0,-22 41-241 0 0,2-1-76 0 0,-1 1-37 0 0,-1 0-9 0 0,1 0 0 0 0,0 0 0 0 0,0 0-1 0 0,0 0 1 0 0,-1 1 0 0 0,1-1 0 0 0,-1 0-1 0 0,1 0 1 0 0,-1 0 0 0 0,1 0 0 0 0,0-2-1 0 0,-3 40 519 0 0,-2 0 0 0 0,-11 48-1 0 0,-4 29-598 0 0,7 79-148 0 0,7-90-31 0 0,9 100-668 0 0,1-62 401 0 0,-2-35-115 0 0,1-109-693 0 0,-2 0 66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374 126 1151 0 0,'5'-10'1222'0'0,"-1"-1"-1"0"0,5-14 0 0 0,-8 21-891 0 0,0 1 0 0 0,0-1 0 0 0,0 1 0 0 0,-1-1 0 0 0,0 0 0 0 0,1 1 0 0 0,-1-1-1 0 0,-1 0 1 0 0,1 1 0 0 0,0-1 0 0 0,-2-4 0 0 0,1 6-244 0 0,0 0 0 0 0,0 0 0 0 0,0 0 1 0 0,0 0-1 0 0,0 1 0 0 0,-1-1 0 0 0,1 0 0 0 0,0 1 0 0 0,-1-1 0 0 0,1 1 0 0 0,-1-1 1 0 0,0 1-1 0 0,1 0 0 0 0,-1 0 0 0 0,0 0 0 0 0,0 0 0 0 0,0 0 0 0 0,0 0 0 0 0,0 0 1 0 0,0 1-1 0 0,0-1 0 0 0,0 1 0 0 0,0-1 0 0 0,0 1 0 0 0,0 0 0 0 0,0 0 0 0 0,0 0 1 0 0,-1 0-1 0 0,-2 1 0 0 0,-4 0-8 0 0,0 0 1 0 0,0 1-1 0 0,0 0 1 0 0,0 1-1 0 0,-11 4 1 0 0,3 0-60 0 0,1 1 1 0 0,-1 1 0 0 0,2 0-1 0 0,-1 1 1 0 0,2 0 0 0 0,-1 1-1 0 0,1 1 1 0 0,1 0 0 0 0,0 1 0 0 0,1 1-1 0 0,0-1 1 0 0,-14 24 0 0 0,25-35 3 0 0,-1 1 1 0 0,1 0 0 0 0,0-1-1 0 0,0 1 1 0 0,0 0-1 0 0,0 0 1 0 0,0 0 0 0 0,0 0-1 0 0,1 0 1 0 0,0 0-1 0 0,-1 0 1 0 0,1 0 0 0 0,1 4-1 0 0,-1-6 49 0 0,8 5-12 0 0,34 20-48 0 0,-14-14-16 0 0,13 3 78 0 0,4 3 11 0 0,-33-13-16 0 0,-3 1-15 0 0,31 16-33 0 0,-23-10 22 0 0,13 14-19 0 0,-23-19 40 0 0,-2 0-8 0 0,14 21-30 0 0,-17-26-14 0 0,-1-1 0 0 0,0 1 1 0 0,0-1-1 0 0,0 1 0 0 0,0 0 0 0 0,0 0 0 0 0,0 0 0 0 0,0 0 0 0 0,0 0 0 0 0,-1 0 0 0 0,1 0 0 0 0,0 3 0 0 0,0 2 23 0 0,0-2 28 0 0,0 1-1 0 0,0-1 0 0 0,0 0 1 0 0,-1 0-1 0 0,0 0 0 0 0,0 0 1 0 0,0 1-1 0 0,0-1 0 0 0,-1 0 1 0 0,0 0-1 0 0,0 0 0 0 0,0 0 1 0 0,-1 0-1 0 0,0 0 0 0 0,0 0 1 0 0,0-1-1 0 0,0 1 0 0 0,-1-1 1 0 0,0 1-1 0 0,0-1 0 0 0,0 0 1 0 0,0 0-1 0 0,-1 0 0 0 0,1 0 1 0 0,-8 4-1 0 0,6-3 19 0 0,-1-1-1 0 0,0 0 1 0 0,0-1 0 0 0,-1 0-1 0 0,1 1 1 0 0,-1-2-1 0 0,0 1 1 0 0,1-1 0 0 0,-1 0-1 0 0,0-1 1 0 0,0 1 0 0 0,-1-2-1 0 0,1 1 1 0 0,0-1-1 0 0,0 0 1 0 0,0 0 0 0 0,-12-2-1 0 0,4-2-134 0 0,-1 0 0 0 0,1-1-1 0 0,0-1 1 0 0,1 0 0 0 0,-1-1 0 0 0,1 0-1 0 0,1-1 1 0 0,-1-1 0 0 0,1 0 0 0 0,1-1-1 0 0,0-1 1 0 0,-11-11 0 0 0,21 21-199 0 0,1-1 1 0 0,0 1-1 0 0,0 0 1 0 0,0-1-1 0 0,-1 1 0 0 0,1-1 1 0 0,1 1-1 0 0,-1-1 1 0 0,0 1-1 0 0,0-1 0 0 0,0 0 1 0 0,1 1-1 0 0,-1-1 1 0 0,1 0-1 0 0,0 0 1 0 0,-1 1-1 0 0,1-4 0 0 0,1 0-3895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2 599 0 0,'-2'1'65'0'0,"1"-1"0"0"0,-1 0-1 0 0,1 0 1 0 0,-1 0-1 0 0,0 0 1 0 0,1 0 0 0 0,-1 0-1 0 0,1 0 1 0 0,-1 0-1 0 0,1 0 1 0 0,-2-1-1 0 0,-9-1 3535 0 0,21 3 1034 0 0,-1 1-3266 0 0,-7-1-1371 0 0,1 0 0 0 0,-1-1 0 0 0,1 0 0 0 0,-1 1 1 0 0,1-1-1 0 0,-1 0 0 0 0,1 1 0 0 0,-1-1 0 0 0,3 0 249 0 0,3 1 3 0 0,18 5-4 0 0,-18-5-17 0 0,-1 2-10 0 0,21 6-1 0 0,-21-6-9 0 0,1-1-40 0 0,31 12 123 0 0,-10-4-50 0 0,1 1 34 0 0,8 0 12 0 0,-5-1-35 0 0,-10-3-180 0 0,-12-3-13 0 0,7 3-35 0 0,-13-5 9 0 0,-2 0-80 0 0,16 17-1693 0 0,-17-17 1342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33 1351 0 0,'-3'-1'345'0'0,"-1"-1"-1"0"0,1 1 1 0 0,0-1-1 0 0,1 0 0 0 0,-1 0 1 0 0,0 0-1 0 0,0 0 1 0 0,1 0-1 0 0,-1 0 0 0 0,-3-5 1 0 0,-1 0 5213 0 0,10 7-5476 0 0,-1 0 0 0 0,0 0-1 0 0,1 0 1 0 0,-1 1 0 0 0,0-1 0 0 0,0 1 0 0 0,4 1 0 0 0,0 0 44 0 0,0-1 257 0 0,1 2-7 0 0,1 0-253 0 0,26 7 491 0 0,5 0 24 0 0,1 1-132 0 0,1 2-135 0 0,-6-4-174 0 0,-5 0-33 0 0,-4 0-94 0 0,-1 0-72 0 0,-20-7-76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13 2791 0 0,'-11'-13'5471'0'0,"23"23"-4671"0"0,5 2-88 0 0,9 9 144 0 0,7 1-111 0 0,1-1-101 0 0,3-1-128 0 0,-30-16-431 0 0,22 10 308 0 0,5-2 25 0 0,-4-1-146 0 0,-7-2-233 0 0,-17-7-100 0 0,-2 0-21 0 0,0 0-164 0 0,7 4 469 0 0,-2-5-4625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21 287 0 0,'0'0'2006'0'0,"0"-3"-1058"0"0,2-14 5886 0 0,1 20-6206 0 0,11 12-42 0 0,-1 2 0 0 0,-1-1 0 0 0,0 2 0 0 0,11 22 0 0 0,12 19-420 0 0,-29-51-230 0 0,4 7-589 0 0,0 0 0 0 0,13 30 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1151 0 0,'-6'-5'144'0'0,"5"5"200"0"0,4 9 5111 0 0,8 16-3633 0 0,-7-18-1293 0 0,39 84 2216 0 0,-23-46-2884 0 0,14 49 1 0 0,-26-64-2025 0 0,-8-28 962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 1151 0 0,'-6'-10'5759'0'0,"8"13"-4931"0"0,3 4-398 0 0,0 1 0 0 0,-1-1 1 0 0,0 1-1 0 0,-1-1 0 0 0,5 15 0 0 0,11 49 1466 0 0,-9-32-1497 0 0,27 125-2368 0 0,-37-163 1274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1151 0 0,'-1'0'134'0'0,"0"1"0"0"0,1 0 0 0 0,-1 0 0 0 0,0 0 0 0 0,0 0 0 0 0,1 0 0 0 0,-1 0 0 0 0,1 0 0 0 0,-1 0 0 0 0,1 0 0 0 0,-1 0 0 0 0,1 0 0 0 0,0 0 0 0 0,0 0 0 0 0,-1 0-1 0 0,1 0 1 0 0,0 2 0 0 0,0 24 1522 0 0,1-15-1057 0 0,10 239 4582 0 0,-8-237-4897 0 0,0 0-530 0 0,-2-2-3112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1295 0 0,'0'0'102'0'0,"-1"0"-1"0"0,1 0 0 0 0,0 0 0 0 0,-1 0 1 0 0,1 0-1 0 0,0 0 0 0 0,0 1 0 0 0,-1-1 1 0 0,1 0-1 0 0,0 0 0 0 0,0 0 0 0 0,-1 0 1 0 0,1 1-1 0 0,0-1 0 0 0,0 0 0 0 0,-1 0 1 0 0,1 0-1 0 0,0 1 0 0 0,0-1 0 0 0,0 0 1 0 0,0 0-1 0 0,-1 1 0 0 0,1-1 0 0 0,0 0 0 0 0,0 1 1 0 0,0-1-1 0 0,0 0 0 0 0,0 0 0 0 0,0 1 1 0 0,0-1-1 0 0,0 0 0 0 0,0 1 0 0 0,0-1 1 0 0,0 0-1 0 0,0 0 0 0 0,0 1 0 0 0,0-1 1 0 0,-3 19 1599 0 0,2-15-1331 0 0,-24 147 4002 0 0,0-5-4393 0 0,24-128-2497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0 431 0 0,'0'0'3186'0'0,"1"2"-2282"0"0,0 0-650 0 0,-1 1 0 0 0,1-1-1 0 0,-1 1 1 0 0,0 0 0 0 0,0-1 0 0 0,0 1 0 0 0,0-1 0 0 0,0 1 0 0 0,0 0-1 0 0,-1-1 1 0 0,-1 6 0 0 0,-12 34 1442 0 0,5-18-944 0 0,-18 61 756 0 0,-19 64-872 0 0,41-135-1040 0 0,-3 18-95 0 0,8-13-3811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0 775 0 0,'0'0'3116'0'0,"2"9"-1056"0"0,-3-3-1545 0 0,0 1 0 0 0,-1-1 0 0 0,1 1 0 0 0,-1-1 0 0 0,-5 12 0 0 0,0 0 203 0 0,-54 192 357 0 0,60-206-1529 0 0,0-1-1 0 0,1 1 1 0 0,-1 0-1 0 0,1 0 1 0 0,0 1-1 0 0,0-1 1 0 0,1 7-1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1 775 0 0,'0'0'107'0'0,"-4"11"2054"0"0,-27 103 4954 0 0,-14 44-6106 0 0,19-78-3965 0 0,23-74-104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72 719 0 0,'1'-5'54'0'0,"3"-16"30"0"0,-3 16 798 0 0,0-2-350 0 0,6-20 27 0 0,-5 21 4889 0 0,-1 10-4900 0 0,3 14-103 0 0,0 0 0 0 0,-2 1 1 0 0,0 21-1 0 0,0-10-238 0 0,6 373 826 0 0,-8-274-958 0 0,0-95-24 0 0,2 85 207 0 0,-1-99-258 0 0,-1-7-22 0 0,0-10-86 0 0,5-13-5938 0 0,22-38 3422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27 150 2527 0 0,'-26'-14'2266'0'0,"27"8"-1516"0"0,5-20 137 0 0,-5 20 60 0 0,4-1 11 0 0,16-21-24 0 0,-15 21 667 0 0,5 0-832 0 0,33-19-38 0 0,-33 19 337 0 0,4 4-587 0 0,43-7-11 0 0,-44 7-48 0 0,-2 4-26 0 0,34 3-4 0 0,-34-3-30 0 0,-1 1-130 0 0,33 6-59 0 0,-33-6-12 0 0,1 1-27 0 0,46 12-108 0 0,-7 0-36 0 0,-41-12-69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34 2791 0 0,'-5'3'50'0'0,"3"-2"-22"0"0,1 0 0 0 0,-1-1 1 0 0,1 1-1 0 0,-1 0 0 0 0,0 0 1 0 0,1-1-1 0 0,-1 1 0 0 0,0-1 1 0 0,1 0-1 0 0,-6 1 4207 0 0,21-6-3123 0 0,39-13 10 0 0,-39 13-34 0 0,-3 3-160 0 0,36-8-68 0 0,-36 8-18 0 0,2 2-87 0 0,50-2-120 0 0,-52 4-426 0 0,48 7-56 0 0,0 5-193 0 0,-47-11-48 0 0,-2 1-1718 0 0,29 10 1012 0 0,-29-11-144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41 421 431 0 0,'-17'9'1686'0'0,"-7"5"6116"0"0,36-17-7344 0 0,36-6 4 0 0,-36 7 2 0 0,1 0 0 0 0,65-8 358 0 0,-3-2-140 0 0,-16 3-363 0 0,-31 5-72 0 0,28-6-30 0 0,-28 5-8 0 0,29-5-7 0 0,-28 4-29 0 0,31-5-12 0 0,-32 5-1 0 0,54-12 60 0 0,-30 7-192 0 0,-27 4 36 0 0,37-12-48 0 0,7-4 0 0 0,-45 13 48 0 0,13-10-32 0 0,-28 15 139 0 0,-2-2-102 0 0,21-25 5 0 0,-21 24 31 0 0,-7-18 68 0 0,0 24-163 0 0,0 0 0 0 0,-1 0-1 0 0,1 0 1 0 0,-1 0 0 0 0,1 1-1 0 0,-1-1 1 0 0,1 0-1 0 0,-1 0 1 0 0,0 0 0 0 0,0 1-1 0 0,0-1 1 0 0,0 0 0 0 0,0 1-1 0 0,-2-3 1 0 0,-20-16 74 0 0,19 17-57 0 0,-30-23-369 0 0,-2 2 0 0 0,-45-24 0 0 0,77 46 270 0 0,-6-3 10 0 0,8 3-63 0 0,5 2-152 0 0,38 7 246 0 0,-31-5-49 0 0,0 0 20 0 0,39 11 49 0 0,-1 1 22 0 0,-38-12 42 0 0,-1 4 11 0 0,24 18 0 0 0,-24-19 0 0 0,-7 0-10 0 0,9 15-28 0 0,-8-11 49 0 0,-3 1-40 0 0,0-1 1 0 0,0 0-1 0 0,-1 0 0 0 0,-1 1 1 0 0,1-1-1 0 0,-1 0 0 0 0,-7 17 1 0 0,-2 0 40 0 0,-22 36 1 0 0,28-54-491 0 0,0 0-1 0 0,-1 0 0 0 0,0-1 0 0 0,-1 0 1 0 0,1 0-1 0 0,-1 0 0 0 0,-1-1 1 0 0,-9 8-1 0 0,11-11-2554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2363 3217 775 0 0,'-5'5'538'0'0,"0"0"-1"0"0,-1-1 0 0 0,0 0 0 0 0,0 0 0 0 0,0-1 0 0 0,0 1 0 0 0,-13 3 0 0 0,-3 1 1013 0 0,-24 3 0 0 0,16-4-421 0 0,-8 3-483 0 0,-1-2 0 0 0,1-2 0 0 0,-1-2 0 0 0,-1-2 0 0 0,1-1 0 0 0,-68-7 0 0 0,32-5-282 0 0,0-3 0 0 0,1-4 0 0 0,1-3 0 0 0,1-3 0 0 0,-129-62 0 0 0,-5-34-105 0 0,178 102-230 0 0,-324-201 849 0 0,317 195-812 0 0,2-1 1 0 0,-41-40 0 0 0,-52-66-50 0 0,113 117-13 0 0,-33-37 164 0 0,-67-96-1 0 0,91 114-91 0 0,2-2 0 0 0,1-1 0 0 0,2 0 0 0 0,-17-50 0 0 0,-12-49 15 0 0,-34-111 275 0 0,71 207-321 0 0,1 1 0 0 0,1-2 0 0 0,3 1 0 0 0,0-59 0 0 0,6 65-28 0 0,2-1 0 0 0,2 1-1 0 0,0 0 1 0 0,2 1 0 0 0,13-33-1 0 0,7-6 34 0 0,40-74 0 0 0,-49 111-41 0 0,1 1 1 0 0,2 0-1 0 0,1 2 0 0 0,1 0 0 0 0,2 2 0 0 0,49-44 0 0 0,-56 56-9 0 0,3-2 0 0 0,16-10 0 0 0,7-3 0 0 0,5-4 0 0 0,32-25 0 0 0,17-15 36 0 0,175-102 0 0 0,-234 156-36 0 0,23-9 0 0 0,5 0 0 0 0,-2 5 0 0 0,-4 2 0 0 0,0 1 0 0 0,2 1 0 0 0,0 3 0 0 0,3 1 0 0 0,6 2 0 0 0,3 3 0 0 0,2 3 0 0 0,1 2 0 0 0,-5 2 0 0 0,-4-2 0 0 0,6 1 0 0 0,2 0 0 0 0,-2 3 0 0 0,2 2 0 0 0,4 4 0 0 0,-1 1 0 0 0,-4 1 0 0 0,-7 1 0 0 0,1 0 0 0 0,1 4 0 0 0,-1 2 0 0 0,2 5 0 0 0,3 4 0 0 0,0 1 0 0 0,-2 2 0 0 0,-7-4 0 0 0,-2-1 0 0 0,1-3 0 0 0,15 4 54 0 0,-21-6-44 0 0,-39-9-8 0 0,-2 1 24 0 0,26 9 0 0 0,17 7-16 0 0,11 7-10 0 0,-3 3 0 0 0,-5 2 0 0 0,-5 1 0 0 0,1 5 0 0 0,2 3 0 0 0,11 8 60 0 0,-5-1 12 0 0,-24-15-60 0 0,20 17-12 0 0,-14-4 11 0 0,-31-28 32 0 0,17 23-21 0 0,-19-21 26 0 0,23 34-36 0 0,-1 6-12 0 0,-6 3 0 0 0,-9-11 0 0 0,-5-5 0 0 0,-13-33 1 0 0,8 26 52 0 0,-4-2-43 0 0,0 7-10 0 0,-2-1 0 0 0,-5-30 1 0 0,3 23 58 0 0,-4 0-36 0 0,0 11 20 0 0,-3 4-33 0 0,-1 2-10 0 0,-2 3 11 0 0,-1 1 32 0 0,0-4-22 0 0,-2-3 22 0 0,-2-9-33 0 0,1-12-10 0 0,5-19 1 0 0,-8 23 52 0 0,-2 0-43 0 0,-45 130-10 0 0,-61 96 32 0 0,95-219-24 0 0,-1-1 0 0 0,-3-1 0 0 0,-61 72 0 0 0,-83 52-8 0 0,-12-12 0 0 0,74-63 0 0 0,63-52 0 0 0,-1-3 0 0 0,-73 39 0 0 0,-111 38 0 0 0,197-95 0 0 0,0-2 0 0 0,-2-2 0 0 0,1-1 0 0 0,-53 9 0 0 0,-217 37 0 0 0,191-34 0 0 0,94-19 0 0 0,0-1 0 0 0,-1-2 0 0 0,1 0 0 0 0,-30-2 0 0 0,17-3 0 0 0,-64-16 0 0 0,51 8 0 0 0,0 2 0 0 0,-1 2 0 0 0,-51-2 0 0 0,11 11 0 0 0,25 1 0 0 0,34-9-168 0 0,28 6 78 0 0,5-3-2952 0 0,16-9 1068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77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9 1608 631 0 0,'-2'-5'157'0'0,"1"1"0"0"0,0-1-1 0 0,0 0 1 0 0,0 0-1 0 0,0 1 1 0 0,1-10-1 0 0,-1-5 296 0 0,0 8-266 0 0,2-1 0 0 0,0 0 0 0 0,0 1-1 0 0,1-1 1 0 0,4-13 0 0 0,-3 10-33 0 0,51-173 1607 0 0,-22 110-861 0 0,84-147 0 0 0,-74 151-499 0 0,72-119 530 0 0,-105 181-856 0 0,6-6-49 0 0,-1 3 31 0 0,0 0 22 0 0,10-7-12 0 0,39-40 303 0 0,-43 44-277 0 0,-4 2 5 0 0,-12 12-107 0 0,34-24 206 0 0,-29 20-127 0 0,10-7-3 0 0,-10 7-8 0 0,10-8-35 0 0,-11 9 20 0 0,8-7-22 0 0,-2 2 42 0 0,22-14 1 0 0,-32 23-63 0 0,7-4 52 0 0,12-7 11 0 0,-11 6-10 0 0,18-9-44 0 0,9-5-10 0 0,1 2 0 0 0,-1 2 0 0 0,8-2 76 0 0,-23 8 14 0 0,0-2-7 0 0,-1 0-20 0 0,8-3 1 0 0,6-1-10 0 0,6 1 10 0 0,-15 6-43 0 0,-14 6 22 0 0,24-10-33 0 0,5 1-10 0 0,-8 4 12 0 0,-20 6 50 0 0,18-7 19 0 0,8-2 83 0 0,-35 11-99 0 0,1 0-11 0 0,32-10 20 0 0,-3 3-20 0 0,12-1-54 0 0,-3 4-43 0 0,0 1 32 0 0,6 1 11 0 0,-3 1 0 0 0,-26 1 6 0 0</inkml:trace>
  <inkml:trace contextRef="#ctx0" brushRef="#br0" timeOffset="1">3094 637 10583 0 0,'1'1'6'0'0,"0"0"1"0"0,0-1 0 0 0,1 3 0 0 0,-2-3 36 0 0,-1 1-127 0 0,1-1 0 0 0,0 0 0 0 0,-1 0 0 0 0,1 1 1 0 0,-1-1-1 0 0,0 0 0 0 0,1 0 0 0 0,-1 0 1 0 0,1 0-1 0 0,-1 0 0 0 0,1 0 0 0 0,-1 0 0 0 0,1 0 1 0 0,-1 0-1 0 0,1 0 0 0 0,-1 0 0 0 0,1 0 0 0 0,-1 0 1 0 0,1 0-1 0 0,-1 0 0 0 0,0-1 0 0 0,1 1 0 0 0,0 0 1 0 0,-1 0-1 0 0,0-1 0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2 599 0 0,'-2'1'65'0'0,"1"-1"0"0"0,-1 0-1 0 0,1 0 1 0 0,-1 0-1 0 0,0 0 1 0 0,1 0 0 0 0,-1 0-1 0 0,1 0 1 0 0,-1 0-1 0 0,1 0 1 0 0,-2-1-1 0 0,-9-1 3535 0 0,21 3 1034 0 0,-1 1-3266 0 0,-7-1-1371 0 0,1 0 0 0 0,-1-1 0 0 0,1 0 0 0 0,-1 1 1 0 0,1-1-1 0 0,-1 0 0 0 0,1 1 0 0 0,-1-1 0 0 0,3 0 249 0 0,3 1 3 0 0,18 5-4 0 0,-18-5-17 0 0,-1 2-10 0 0,21 6-1 0 0,-21-6-9 0 0,1-1-40 0 0,31 12 123 0 0,-10-4-50 0 0,1 1 34 0 0,8 0 12 0 0,-5-1-35 0 0,-10-3-180 0 0,-12-3-13 0 0,7 3-35 0 0,-13-5 9 0 0,-2 0-80 0 0,16 17-1693 0 0,-17-17 1342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33 1351 0 0,'-3'-1'345'0'0,"-1"0"-1"0"0,1-1 1 0 0,0 0-1 0 0,1 1 0 0 0,-1-1 1 0 0,0 0-1 0 0,0 0 1 0 0,1-1-1 0 0,-1 1 0 0 0,-3-5 1 0 0,-1 0 5213 0 0,10 7-5476 0 0,-1 0 0 0 0,0 0-1 0 0,1 1 1 0 0,-1-1 0 0 0,0 1 0 0 0,0-1 0 0 0,4 2 0 0 0,0 0 44 0 0,0-1 257 0 0,1 2-7 0 0,1 0-253 0 0,26 8 491 0 0,5-2 24 0 0,1 2-132 0 0,1 2-135 0 0,-6-3-174 0 0,-5-2-33 0 0,-4 1-94 0 0,-1 1-72 0 0,-20-8-76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13 2791 0 0,'-11'-13'5471'0'0,"23"23"-4671"0"0,5 2-88 0 0,9 9 144 0 0,7 1-111 0 0,1-1-101 0 0,3-1-128 0 0,-30-16-431 0 0,22 10 308 0 0,5-2 25 0 0,-4-1-146 0 0,-7-2-233 0 0,-17-7-100 0 0,-2 0-21 0 0,0 0-164 0 0,7 4 469 0 0,-2-5-4625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21 287 0 0,'0'0'2006'0'0,"0"-3"-1058"0"0,2-14 5886 0 0,1 20-6206 0 0,11 13-42 0 0,-1 0 0 0 0,-1 1 0 0 0,0 0 0 0 0,11 24 0 0 0,12 17-420 0 0,-29-50-230 0 0,4 7-589 0 0,0 1 0 0 0,13 28 1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1151 0 0,'-6'-5'144'0'0,"5"5"200"0"0,4 9 5111 0 0,8 16-3633 0 0,-7-18-1293 0 0,39 84 2216 0 0,-23-46-2884 0 0,14 49 1 0 0,-26-64-2025 0 0,-8-28 962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 1151 0 0,'-6'-10'5759'0'0,"8"14"-4931"0"0,3 3-398 0 0,0 0 0 0 0,-1 0 1 0 0,0 1-1 0 0,-1 0 0 0 0,5 14 0 0 0,11 48 1466 0 0,-9-30-1497 0 0,27 123-2368 0 0,-37-162 1274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1 647 0 0,'-12'11'3939'0'0,"6"-5"-3604"0"0,-1-1 1 0 0,1 2-1 0 0,1-1 1 0 0,-1 0-1 0 0,1 1 1 0 0,-6 9-1 0 0,-6 19 172 0 0,3-10-312 0 0,2 0 0 0 0,1 1 0 0 0,-11 37 0 0 0,7 10-52 0 0,-10 139 0 0 0,14-92 161 0 0,1 82 51 0 0,7-72 52 0 0,2-63-196 0 0,12 95 0 0 0,-7-127-180 0 0,5 38 44 0 0,-4-44-22 0 0</inkml:trace>
  <inkml:trace contextRef="#ctx0" brushRef="#br0" timeOffset="1">33 1368 10202 0 0,'1'3'6'0'0</inkml:trace>
  <inkml:trace contextRef="#ctx0" brushRef="#br0" timeOffset="2">34 1373 10212 0 0,'9'50'93'0'0,"8"48"9"0"0,-8-45-76 0 0,3-1 0 0 0,3-1 0 0 0,36 88 0 0 0,-11-54 26 0 0,63 102 0 0 0,-69-131-61 0 0,29 48-34 0 0,-50-87 36 0 0,0 0 0 0 0,0-1 0 0 0,29 25 0 0 0,-3-7-6 0 0,72 58-46 0 0,-90-78 59 0 0,57 37 0 0 0,-76-49-8 0 0,9 6-496 0 0,20 13 0 0 0,-34-27-3820 0 0,1 4 3411 0 0,0-1-906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7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53 287 0 0,'0'0'3030'0'0,"1"5"-1798"0"0,17 99 4886 0 0,-14-83-5228 0 0,1-2-168 0 0,-1-1-288 0 0,-3-13 362 0 0,11-13-714 0 0,34-23-2 0 0,-34 24 0 0 0,-6-4-13 0 0,26-41-54 0 0,-19 31-7 0 0,19-21-1 0 0,11-2 51 0 0,-34 35 519 0 0,2 11-441 0 0,33 5 8 0 0,-33-6 22 0 0,-9 6 10 0 0,0 0-116 0 0,0-3-11 0 0,-1 0 0 0 0,0 1 0 0 0,0-1-1 0 0,-1 0 1 0 0,1 5 0 0 0,3 24 134 0 0,-3-27-157 0 0,-1 20 84 0 0,-4 27 0 0 0,1-20-28 0 0,-1 1-64 0 0,1-10-52 0 0,2-19-145 0 0,0-1-42 0 0,-1 13-1 0 0,1-13-36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50 1151 0 0,'0'0'3091'0'0,"3"-2"-2406"0"0,7-5 1 0 0,-10 7-614 0 0,1-1 1 0 0,-1 1-1 0 0,0 0 0 0 0,1-1 1 0 0,-1 1-1 0 0,0-1 1 0 0,1 1-1 0 0,-1 0 0 0 0,0-1 1 0 0,1 1-1 0 0,-1-1 1 0 0,0 1-1 0 0,0-1 0 0 0,0 1 1 0 0,0-1-1 0 0,1 1 0 0 0,-1-1 1 0 0,0 1-1 0 0,0-1 1 0 0,0 1-1 0 0,0-1 0 0 0,0 1 1 0 0,0-1-1 0 0,0 0 1 0 0,0 1-1 0 0,-1-1 0 0 0,1 1 1 0 0,0-1-1 0 0,0 1 1 0 0,0-1-1 0 0,0 1 0 0 0,-1 0 1 0 0,1-1-1 0 0,0 1 1 0 0,-1-1-1 0 0,1 1 0 0 0,0-1 1 0 0,-1 1-1 0 0,0-1 1 0 0,-13-12 1833 0 0,11 12-1536 0 0,-1-1 0 0 0,1 1 0 0 0,0 0 0 0 0,-1 0 0 0 0,0 0 0 0 0,-5 0 0 0 0,3 1-444 0 0,0 0 0 0 0,-1 0 0 0 0,1 0 0 0 0,-1 1 0 0 0,-10 3 0 0 0,4 0-283 0 0,0 0 1 0 0,0 1-1 0 0,-22 12 0 0 0,29-13 289 0 0,-1 0 0 0 0,1 1 1 0 0,0 0-1 0 0,0 0 0 0 0,0 0 0 0 0,1 0 0 0 0,-9 13 0 0 0,12-16 51 0 0,0 1 0 0 0,0-1 0 0 0,1 1 0 0 0,-1 0 0 0 0,1 0 0 0 0,-1 0 0 0 0,1 0 0 0 0,0 0 0 0 0,0 0-1 0 0,1 0 1 0 0,-1 0 0 0 0,1 0 0 0 0,-1 0 0 0 0,1 0 0 0 0,0 0 0 0 0,0 1 0 0 0,0-1 0 0 0,1 0 0 0 0,-1 0 0 0 0,1 0-1 0 0,1 4 1 0 0,-1-5-12 0 0,0 1 0 0 0,1 0 0 0 0,-1-1 0 0 0,1 0-1 0 0,0 1 1 0 0,0-1 0 0 0,0 0 0 0 0,0 0 0 0 0,0 0 0 0 0,1 0-1 0 0,-1 0 1 0 0,0-1 0 0 0,1 1 0 0 0,-1-1 0 0 0,5 2-1 0 0,2 1-83 0 0,1 0-1 0 0,19 3 0 0 0,-2 0-18 0 0,-5-3 131 0 0,17 6 139 0 0,-35-8-97 0 0,1 0 10 0 0,-1-1 1 0 0,0 2-1 0 0,1-1 1 0 0,-1 0-1 0 0,0 1 1 0 0,-1 0-1 0 0,6 4 1 0 0,-6-5-39 0 0,5 4 82 0 0,-7-5-88 0 0,0 0 0 0 0,0 0-1 0 0,0-1 1 0 0,0 1 0 0 0,0 0 0 0 0,-1 0-1 0 0,1 0 1 0 0,0 0 0 0 0,-1 0 0 0 0,2 2 0 0 0,2 2 63 0 0,-2 0-30 0 0,1-1 0 0 0,-1 1 1 0 0,0 0-1 0 0,0-1 0 0 0,0 1 0 0 0,0 0 0 0 0,-1 0 0 0 0,0 0 1 0 0,0 0-1 0 0,-1 1 0 0 0,1 5 0 0 0,-1-7 19 0 0,-1-1 0 0 0,1 0 0 0 0,0 0 0 0 0,-1 0 0 0 0,0 1 0 0 0,0-1 0 0 0,0 0 0 0 0,0 0 0 0 0,0 0 0 0 0,-1 0 0 0 0,1-1 0 0 0,-1 1 0 0 0,0 0 0 0 0,0 0 0 0 0,0-1 0 0 0,0 0 0 0 0,0 1 0 0 0,-1-1 0 0 0,1 0 0 0 0,-5 3 0 0 0,2-2 76 0 0,-1 0 1 0 0,1-1-1 0 0,-1 1 0 0 0,0-1 0 0 0,0 0 0 0 0,0-1 0 0 0,0 0 0 0 0,0 0 0 0 0,0 0 0 0 0,0 0 0 0 0,0-1 1 0 0,0 0-1 0 0,0-1 0 0 0,-7 0 0 0 0,3-1-176 0 0,1 1 0 0 0,0-1 0 0 0,-1-1 0 0 0,1 0 0 0 0,0 0 1 0 0,0-1-1 0 0,0 0 0 0 0,-10-7 0 0 0,18 10-165 0 0,0 0 0 0 0,0 1 0 0 0,-1-1-1 0 0,1 0 1 0 0,0 0 0 0 0,0 0 0 0 0,0 0 0 0 0,0-1 0 0 0,0 1 0 0 0,0 0 0 0 0,0 0 0 0 0,1-1-1 0 0,-1 1 1 0 0,0 0 0 0 0,1-1 0 0 0,-1 1 0 0 0,1 0 0 0 0,-1-1 0 0 0,1 1 0 0 0,0-1-1 0 0,0-1 1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1689 143 0 0,'-3'24'427'0'0,"3"-24"-420"0"0,0 0 1 0 0,-1 0-1 0 0,1 0 1 0 0,0 0-1 0 0,0 0 1 0 0,0 0-1 0 0,0 0 1 0 0,0 1-1 0 0,0-1 1 0 0,0 0-1 0 0,0 0 1 0 0,0 0-1 0 0,0 0 1 0 0,0 0-1 0 0,0 0 1 0 0,0 0-1 0 0,0 0 1 0 0,0 0-1 0 0,0 0 1 0 0,0 0-1 0 0,0 0 1 0 0,0 0-1 0 0,0 0 1 0 0,0 1-1 0 0,0-1 1 0 0,0 0-1 0 0,0 0 1 0 0,0 0-1 0 0,0 0 1 0 0,0 0-1 0 0,0 0 1 0 0,0 0-1 0 0,0 0 1 0 0,0 0-1 0 0,0 0 1 0 0,0 0-1 0 0,0 0 1 0 0,0 0-1 0 0,0 0 1 0 0,1 0-1 0 0,-1 0 1 0 0,0 1-1 0 0,0-1 1 0 0,0 0-1 0 0,0 0 1 0 0,0 0-1 0 0,0 0 1 0 0,0 0-1 0 0,0 0 1 0 0,0 0-1 0 0,0 0 1 0 0,0 0-1 0 0,0 0 1 0 0,0 0-1 0 0,0 0 1 0 0,1 0-1 0 0,-1 0 1 0 0,0 0-1 0 0,0 0 1 0 0,0 0-1 0 0,0 0 1 0 0,0 0-1 0 0,0 0 1 0 0,0 0-1 0 0,0 0 1 0 0,0 0-1 0 0,0 0 1 0 0,0 0-1 0 0,0 0 1 0 0,5-13 216 0 0,3-18-79 0 0,7-61 0 0 0,-4 18-71 0 0,15-41 75 0 0,4 2 0 0 0,63-152 0 0 0,-41 126 502 0 0,-49 133-616 0 0,1 0 0 0 0,0 1 0 0 0,0-1 0 0 0,0 1 0 0 0,1-1 0 0 0,6-4 0 0 0,-11 9-3 0 0,0 1-1 0 0,0 0 1 0 0,0 0-1 0 0,0-1 1 0 0,1 1-1 0 0,-1 0 1 0 0,0-1 0 0 0,0 1-1 0 0,0 0 1 0 0,1 0-1 0 0,-1-1 1 0 0,0 1-1 0 0,0 0 1 0 0,1 0-1 0 0,-1 0 1 0 0,0-1-1 0 0,0 1 1 0 0,1 0 0 0 0,-1 0-1 0 0,0 0 1 0 0,1 0-1 0 0,-1 0 1 0 0,0 0-1 0 0,1 0 1 0 0,-1 0-1 0 0,0 0 1 0 0,1 0 0 0 0,-1 0-1 0 0,0 0 1 0 0,1 0-1 0 0,-1 0 1 0 0,1 0-1 0 0,-2 11 1080 0 0,-1 3-1148 0 0,-14 373 199 0 0,4-193-220 0 0,-3 170-92 0 0,16-308 138 0 0,-1-4-51 0 0,11 94 0 0 0,-6-109 116 0 0,1 67 0 0 0,-6-102-48 0 0,0 0-1 0 0,0 0 0 0 0,0-1 0 0 0,1 1 0 0 0,-1 0 0 0 0,1-1 0 0 0,-1 1 0 0 0,1 0 0 0 0,0-1 1 0 0,-1 1-1 0 0,1-1 0 0 0,0 1 0 0 0,0-1 0 0 0,2 2 0 0 0,6 13-302 0 0,-6-9 291 0 0,-3-12-25 0 0,0-8-26 0 0,40-221-443 0 0,-4 34 463 0 0,-20 83 72 0 0,6 0 0 0 0,4 1 0 0 0,62-166 0 0 0,77-145-826 0 0,-154 394 857 0 0,-2-1 0 0 0,-2 0 0 0 0,7-64 0 0 0,-10 58-45 0 0,-4 40 71 0 0,0 6 139 0 0,-3 22 540 0 0,2-10-514 0 0,-39 441-100 0 0,37-434-155 0 0,-18 160-29 0 0,-28 382-149 0 0,50-358 119 0 0,-4 71-23 0 0,2-107 38 0 0,2-32 60 0 0,-1-136 46 0 0,-1 5-41 0 0,1 0 0 0 0,-1 0 0 0 0,2 0 0 0 0,0 0 0 0 0,0 0 0 0 0,1 0 1 0 0,4 16-1 0 0,-6-26-32 0 0,0 1 0 0 0,1 0 0 0 0,-1 0 0 0 0,0-1 0 0 0,1 1 0 0 0,-1 0 1 0 0,0-1-1 0 0,1 1 0 0 0,-1-1 0 0 0,1 1 0 0 0,-1 0 0 0 0,1-1 0 0 0,-1 1 0 0 0,1-1 0 0 0,0 1 0 0 0,-1-1 1 0 0,1 1-1 0 0,-1-1 0 0 0,1 0 0 0 0,0 1 0 0 0,-1-1 0 0 0,1 0 0 0 0,1 1 0 0 0,-1-1-7 0 0,0 0-1 0 0,-1-1 0 0 0,1 1 0 0 0,0 0 1 0 0,0 0-1 0 0,-1-1 0 0 0,1 1 0 0 0,0 0 1 0 0,-1-1-1 0 0,1 1 0 0 0,0 0 1 0 0,-1-1-1 0 0,1 1 0 0 0,0-1 0 0 0,-1 1 1 0 0,1-1-1 0 0,-1 0 0 0 0,1 0 0 0 0,1-2-20 0 0,0 0-1 0 0,0 0 1 0 0,0 0-1 0 0,-1 0 1 0 0,0 0-1 0 0,1 0 0 0 0,-1 0 1 0 0,0 0-1 0 0,1-7 1 0 0,2-74 27 0 0,23-262 8 0 0,82-219 73 0 0,39 9-76 0 0,-139 525 7 0 0,101-422 62 0 0,-67 199 1 0 0,-23 177 72 0 0,-16 66-108 0 0,0 0-1 0 0,1 1 0 0 0,0-1 0 0 0,12-17 0 0 0,-17 28-26 0 0,0 0-1 0 0,0-1 0 0 0,0 1 0 0 0,0 0 0 0 0,0-1 1 0 0,1 1-1 0 0,-1 0 0 0 0,0-1 0 0 0,0 1 1 0 0,1 0-1 0 0,-1 0 0 0 0,0-1 0 0 0,0 1 0 0 0,1 0 1 0 0,-1 0-1 0 0,0-1 0 0 0,1 1 0 0 0,-1 0 0 0 0,0 0 1 0 0,1 0-1 0 0,-1 0 0 0 0,0-1 0 0 0,1 1 0 0 0,-1 0 1 0 0,0 0-1 0 0,1 0 0 0 0,-1 0 0 0 0,0 0 1 0 0,1 0-1 0 0,-1 0 0 0 0,1 0 0 0 0,-1 0 0 0 0,0 0 1 0 0,1 0-1 0 0,-1 0 0 0 0,0 0 0 0 0,1 1 0 0 0,0 0 2 0 0,0 0 0 0 0,-1-1-1 0 0,1 1 1 0 0,0 0 0 0 0,-1 0-1 0 0,1 0 1 0 0,-1 0 0 0 0,1 1-1 0 0,-1-1 1 0 0,0 0 0 0 0,1 2-1 0 0,3 34 51 0 0,-5 8 105 0 0,-3 1 0 0 0,-1 0 0 0 0,-13 48 0 0 0,-4 41 50 0 0,-31 777-82 0 0,81-132-685 0 0,-21-657 531 0 0,9 80 58 0 0,10 75 11 0 0,-25-263-91 0 0,-2-8 40 0 0,1 0 0 0 0,1-1 0 0 0,-1 1 0 0 0,1-1 1 0 0,0 1-1 0 0,1-1 0 0 0,0 1 0 0 0,4 10 0 0 0,-1-9-178 0 0,-4-7 176 0 0,0 0 0 0 0,0 0 0 0 0,-1 1 0 0 0,1-1 0 0 0,0 0 1 0 0,-1 1-1 0 0,1-1 0 0 0,-1 0 0 0 0,1 1 0 0 0,0 1 0 0 0,1-59-307 0 0,-2-33 347 0 0,17-134 0 0 0,-7 119-17 0 0,32-307 62 0 0,-5 60-16 0 0,-12 16-3 0 0,7-72 79 0 0,34 5 11 0 0,22 69-15 0 0,-14 120 208 0 0,-62 187-260 0 0,-15 42 144 0 0,-1 0 0 0 0,2 0 0 0 0,-1 19 0 0 0,0-4-133 0 0,-10 338-10 0 0,31 241-475 0 0,-12-339-82 0 0,2 22 278 0 0,-4-237 96 0 0,2 0-1 0 0,24 93 0 0 0,-18-97 14 0 0,4 14-17 0 0,0-24 39 0 0,-16-42 68 0 0,0 0 0 0 0,0 0 0 0 0,0 0 0 0 0,0 0 1 0 0,0 1-1 0 0,0-1 0 0 0,0 0 0 0 0,0 0 0 0 0,0 0 0 0 0,0 0 0 0 0,0 0 1 0 0,0 0-1 0 0,0 1 0 0 0,0-1 0 0 0,1 0 0 0 0,-1 0 0 0 0,0 0 0 0 0,0 0 1 0 0,0 0-1 0 0,0 0 0 0 0,0 0 0 0 0,0 0 0 0 0,0 1 0 0 0,0-1 0 0 0,1 0 1 0 0,-1 0-1 0 0,0 0 0 0 0,0 0 0 0 0,0 0 0 0 0,0 0 0 0 0,0 0 1 0 0,1 0-1 0 0,-1 0 0 0 0,0 0 0 0 0,0 0 0 0 0,0 0 0 0 0,0 0 0 0 0,0 0 1 0 0,1 0-1 0 0,-1 0 0 0 0,0 0 0 0 0,0 0 0 0 0,0 0 0 0 0,0 0 0 0 0,0 0 1 0 0,0 0-1 0 0,1 0 0 0 0,-1-1 0 0 0,0 1 0 0 0,5-9-114 0 0,0-13 43 0 0,9-142 113 0 0,4-37-3 0 0,54-423 799 0 0,-9 251-825 0 0,36-22 118 0 0,-84 335-80 0 0,8-63-1 0 0,-3 10 50 0 0,-19 108-83 0 0,0-3-1 0 0,0 1 0 0 0,1 0 0 0 0,0 0 0 0 0,1 0 0 0 0,-1 0 0 0 0,1 0 0 0 0,7-11 0 0 0,-10 18-10 0 0,0 0 1 0 0,0 0 0 0 0,0 0-1 0 0,0 0 1 0 0,0 0 0 0 0,0 0-1 0 0,1 0 1 0 0,-1 0 0 0 0,0-1-1 0 0,0 1 1 0 0,0 0 0 0 0,0 0-1 0 0,0 0 1 0 0,0 0 0 0 0,0 0-1 0 0,0 0 1 0 0,0 0 0 0 0,0 0-1 0 0,0 0 1 0 0,0 0 0 0 0,0 0-1 0 0,0 0 1 0 0,1 0 0 0 0,-1 0 0 0 0,0 0-1 0 0,0 0 1 0 0,0 0 0 0 0,0 0-1 0 0,0 0 1 0 0,0 0 0 0 0,0 0-1 0 0,0 0 1 0 0,0 0 0 0 0,0 0-1 0 0,0 0 1 0 0,0 0 0 0 0,0 0-1 0 0,1 0 1 0 0,-1 0 0 0 0,0 1-1 0 0,0-1 1 0 0,0 0 0 0 0,0 0-1 0 0,0 0 1 0 0,0 0 0 0 0,0 0-1 0 0,0 0 1 0 0,0 0 0 0 0,0 0-1 0 0,0 0 1 0 0,0 0 0 0 0,0 0-1 0 0,0 0 1 0 0,0 0 0 0 0,0 1-1 0 0,2 5 109 0 0,0 7 92 0 0,-10 142 544 0 0,1-27-719 0 0,7 16-23 0 0,20 147-1 0 0,-4 101-422 0 0,-12-144 215 0 0,13-65-222 0 0,-4-60 172 0 0,-13-115 227 0 0,0-5 9 0 0,0 1-1 0 0,0-1 1 0 0,1 0-1 0 0,-1 0 1 0 0,1 1-1 0 0,-1-1 1 0 0,1 0-1 0 0,0 0 1 0 0,0 0-1 0 0,3 5 1 0 0,-2-5-351 0 0,-2-3 366 0 0,0 0-1 0 0,0 0 0 0 0,0 0 0 0 0,0 0 0 0 0,1 0 0 0 0,-1 0 0 0 0,0 0 0 0 0,0 0 0 0 0,0 0 1 0 0,0 0-1 0 0,0 0 0 0 0,0 0 0 0 0,0 0 0 0 0,0 0 0 0 0,0 0 0 0 0,0 0 0 0 0,0 0 0 0 0,0 1 1 0 0,0-1-1 0 0,0 0 0 0 0,1 0 0 0 0,-1 0 0 0 0,0 0 0 0 0,0 0 0 0 0,0 0 0 0 0,0 0 0 0 0,0 0 1 0 0,0 0-1 0 0,0 0 0 0 0,0 0 0 0 0,0 1 0 0 0,0-1 0 0 0,0 0 0 0 0,0 0 0 0 0,0 0 1 0 0,0 0-1 0 0,0 0 0 0 0,0 0 0 0 0,0 0 0 0 0,0 0 0 0 0,0 0 0 0 0,0 0 0 0 0,-1 1 0 0 0,1-1 1 0 0,0 0-1 0 0,0 0 0 0 0,0 0 0 0 0,0 0 0 0 0,0 0 0 0 0,0 0 0 0 0,0 0 0 0 0,0 0 0 0 0,0 0 1 0 0,0 0-1 0 0,0 0 0 0 0,4-21 76 0 0,90-538 150 0 0,-77 447-78 0 0,50-250 436 0 0,-35 240-550 0 0,19-144 0 0 0,-49 247-27 0 0,22-135 118 0 0,-15 132-123 0 0,-9 21 0 0 0,1 0 0 0 0,-1 0 0 0 0,1 1 0 0 0,0-1 0 0 0,-1 0 0 0 0,1 0 0 0 0,0 1 0 0 0,-1-1 0 0 0,1 1 0 0 0,0-1 0 0 0,0 1 0 0 0,0-1 0 0 0,1 0 0 0 0,-4 40 616 0 0,-6 115-606 0 0,12 166-1 0 0,-2-140-249 0 0,-2-72 173 0 0,0 5-8 0 0,1 61-200 0 0,-8 103-147 0 0,2-187 314 0 0,2 11-16 0 0,4-99 60 0 0,0 1-1 0 0,1-1 1 0 0,-1 0-1 0 0,1 0 0 0 0,-1 1 1 0 0,1-1-1 0 0,0 0 1 0 0,-1 0-1 0 0,1-1 0 0 0,3 3 1 0 0,-5-4 51 0 0,1-1-1 0 0,-1 1 1 0 0,1 0 0 0 0,-1-1 0 0 0,0 1 0 0 0,1-1-1 0 0,-1 1 1 0 0,0 0 0 0 0,1-1 0 0 0,-1 1 0 0 0,0-1-1 0 0,0 1 1 0 0,0-1 0 0 0,1 1 0 0 0,-1-1 0 0 0,0 1 0 0 0,0-1-1 0 0,0 1 1 0 0,0-1 0 0 0,0 0 0 0 0,3-16-139 0 0,-3 14 151 0 0,35-252-287 0 0,-5 34 446 0 0,-6 75 43 0 0,49-167 0 0 0,31-76 437 0 0,-86 323-559 0 0,7-32 236 0 0,-22 85-260 0 0,0-3 58 0 0,0 0-1 0 0,1 0 1 0 0,13-29 0 0 0,-16 54 302 0 0,-3 19-16 0 0,-9 89 5 0 0,10 61-342 0 0,2-88-26 0 0,6 89-129 0 0,-1-67-61 0 0,9 162-551 0 0,-10-155 476 0 0,1 94-312 0 0,-19 31 68 0 0,11-222 438 0 0,2-16 25 0 0,-1 2 14 0 0,5-15-183 0 0,2-11 102 0 0,-1-1 0 0 0,-1 1 0 0 0,-1-1-1 0 0,1-24 1 0 0,1-1 72 0 0,8-44 373 0 0,4 0-1 0 0,51-154 0 0 0,-56 213-357 0 0,-12 28-10 0 0,17-33 1 0 0,-10 25-12 0 0,-6 7-113 0 0,1 1-1 0 0,-1-1 1 0 0,0 1 0 0 0,1 0 0 0 0,-1-1 0 0 0,1 1 0 0 0,0 0 0 0 0,-1 0-1 0 0,4-1 1 0 0,0-2-788 0 0,-3 3 508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1 143 0 0,'-7'5'4505'0'0,"19"-6"-4398"0"0,-8 1 83 0 0,0 0 8 0 0,34 4 546 0 0,-34-3-576 0 0,-1-1-12 0 0,39 6 200 0 0,-24-5-377 0 0,-14-1-83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7 287 0 0,'0'0'62'0'0,"0"0"0"0"0,0 0-1 0 0,0 0 1 0 0,0-1 0 0 0,0 1-1 0 0,0 0 1 0 0,0 0 0 0 0,0 0-1 0 0,0 0 1 0 0,0 0-1 0 0,0 0 1 0 0,0 0 0 0 0,0-1-1 0 0,0 1 1 0 0,0 0 0 0 0,0 0-1 0 0,0 0 1 0 0,0 0-1 0 0,0 0 1 0 0,0 0 0 0 0,0 0-1 0 0,0-1 1 0 0,0 1 0 0 0,0 0-1 0 0,0 0 1 0 0,0 0-1 0 0,0 0 1 0 0,0 0 0 0 0,1 0-1 0 0,-1 0 1 0 0,0 0 0 0 0,0 0-1 0 0,0 0 1 0 0,0-1-1 0 0,0 1 1 0 0,0 0 0 0 0,0 0-1 0 0,0 0 1 0 0,0 0 0 0 0,1 0-1 0 0,-1 0 1 0 0,0 0 0 0 0,0 0-1 0 0,0 0 1 0 0,0 0-1 0 0,0 0 1 0 0,0 0 0 0 0,0 0-1 0 0,1 0 1 0 0,-1 0 0 0 0,0 0-1 0 0,0 0 1 0 0,0 0-1 0 0,0 0 1 0 0,0 0 0 0 0,2 0 69 0 0,1-1 0 0 0,-1 0 0 0 0,0 1 0 0 0,0 0 1 0 0,1-1-1 0 0,-1 1 0 0 0,0 0 0 0 0,3 0 0 0 0,94 8 3053 0 0,-94-8-3134 0 0,32-1 164 0 0,-18 0-211 0 0,-15 0-72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30 1583 0 0,'-9'-1'712'0'0,"11"-3"1115"0"0,0 3-1643 0 0,0 0 0 0 0,1 0 0 0 0,-1 0 0 0 0,0 0 0 0 0,0 1 0 0 0,0-1 0 0 0,0 0 0 0 0,4 1 0 0 0,40-3 880 0 0,-4 2-131 0 0,35-1-77 0 0,-36 1-804 0 0,-37 1-142 0 0,-6-8-2913 0 0,0 6 892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10 975 0 0,'-2'-2'4631'0'0,"7"-1"-3822"0"0,6 0-1045 0 0,-4 2 403 0 0,0 1 0 0 0,-1-1 0 0 0,1 1-1 0 0,0 1 1 0 0,11 1 0 0 0,-12-1-108 0 0,37 2 657 0 0,27 1 0 0 0,-67-4-620 0 0,2 0-2 0 0,39 1 166 0 0,-41-1-376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4 975 0 0,'-1'1'2058'0'0,"23"-5"-1170"0"0,7 3 191 0 0,30 3 0 0 0,-28 1-483 0 0,67 5 296 0 0,-94-8-973 0 0,0 0-23 0 0,-2 1 71 0 0,-1-1 17 0 0,0 1 1 0 0,0-1-1 0 0,0 0 0 0 0,0 0 0 0 0,0 1 0 0 0,0-1 0 0 0,1 0 0 0 0,-1 0 1 0 0,0 0-1 0 0,0 0 0 0 0,0 0 0 0 0,0 0 0 0 0,2-1 0 0 0,-10-3-2870 0 0,5 3 1276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84 775 0 0,'-1'0'1303'0'0,"5"-2"-868"0"0,39-25 1661 0 0,-30 19-1299 0 0,-3 3-483 0 0,2 1 420 0 0,33-12 1022 0 0,-32 12-1200 0 0,-2 1-324 0 0,3 1 337 0 0,29-5 231 0 0,-39 7-641 0 0,0-1-31 0 0,17-1-103 0 0,-3 1-41 0 0,-14 0-73 0 0,-12 0-3416 0 0,6 2 2555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1 110 599 0 0,'0'0'36'0'0,"0"0"-1"0"0,0 0 0 0 0,0 0 0 0 0,0 0 0 0 0,0 0 0 0 0,0 0 71 0 0,0 0-71 0 0,0 0 0 0 0,0 0 0 0 0,0 0 0 0 0,0 0 1 0 0,0 0-1 0 0,0 0 0 0 0,0 1 0 0 0,0-1 0 0 0,0 0 0 0 0,0 0 0 0 0,0 0 1 0 0,0 0-1 0 0,0 0 0 0 0,0 0 0 0 0,0 0 0 0 0,0 0 0 0 0,0 0 0 0 0,0 0 1 0 0,0 0-1 0 0,0 0 0 0 0,0 0 0 0 0,0 0 0 0 0,0 0 0 0 0,0 0 0 0 0,0 0 1 0 0,0 1-1 0 0,0-1 0 0 0,0 0 0 0 0,0 0 0 0 0,0 0 0 0 0,0 0 0 0 0,0 0 1 0 0,0 0 69 0 0,0 0-70 0 0,0 0 0 0 0,0 0 0 0 0,0 0 1 0 0,0 0-1 0 0,0 0 0 0 0,8-5 1174 0 0,23-16 363 0 0,-6 4-88 0 0,5-3-135 0 0,2 2-65 0 0,10 0-175 0 0,-38 16-818 0 0,0 1-156 0 0,13-4-61 0 0,-10 3-4 0 0,8 0-78 0 0,-12 2-104 0 0,0 3-236 0 0,-3-3 310 0 0,0 0 0 0 0,-1 0 0 0 0,1 0 0 0 0,0 0 0 0 0,0 0 0 0 0,0 0 0 0 0,0 0 0 0 0,0 0-1 0 0,0 0 1 0 0,0 0 0 0 0,-1 0 0 0 0,1 0 0 0 0,0 0 0 0 0,0 0 0 0 0,0 0 0 0 0,0 0 0 0 0,0 0 0 0 0,0 0 0 0 0,0 0 0 0 0,0 0 0 0 0,-1 0 0 0 0,1 1 0 0 0,0-1 0 0 0,0 0 0 0 0,0 0 0 0 0,0 0-1 0 0,0 0 1 0 0,0 0 0 0 0,0 0 0 0 0,0 0 0 0 0,0 0 0 0 0,0 0 0 0 0,0 0 0 0 0,0 1 0 0 0,-1-1 0 0 0,1 0 0 0 0,0 0 0 0 0,0 0 0 0 0,0 0 0 0 0,0 0 0 0 0,0 0 0 0 0,0 0 0 0 0,0 1 0 0 0,0-1-1 0 0,0 0 1 0 0,0 0 0 0 0,0 0 0 0 0,0 0 0 0 0,0 0 0 0 0,0 0 0 0 0,0 0 0 0 0,0 1 0 0 0,1-1 0 0 0,-1 0 0 0 0,0 0 0 0 0,0 0 0 0 0,0 0 0 0 0,0 0 0 0 0,0 0 0 0 0,0 0 0 0 0,0 0 0 0 0,0 0 0 0 0,0 1-1 0 0,0-1 1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2039 0 0,'2'-2'373'0'0,"76"-85"5462"0"0,-70 79-5037 0 0,3-1-320 0 0,1 1 152 0 0,8-6-33 0 0,19-6-332 0 0,-35 18-339 0 0,0 1-2 0 0,11-5-15 0 0,-11 4 14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6 132 431 0 0,'-2'4'246'0'0,"2"-4"-180"0"0,0 1 0 0 0,-1-1 0 0 0,1 0 0 0 0,0 1 0 0 0,-1-1 0 0 0,1 0 0 0 0,0 1 0 0 0,0-1 0 0 0,-1 1 0 0 0,1-1 0 0 0,0 0 0 0 0,0 1 0 0 0,0-1 0 0 0,0 1 0 0 0,-1-1 0 0 0,1 1 0 0 0,0-1 0 0 0,0 1 0 0 0,0-1 0 0 0,0 0 0 0 0,0 1 0 0 0,0-1 0 0 0,0 1 0 0 0,0-1 0 0 0,1 1 0 0 0,-1-1 0 0 0,0 1 0 0 0,0-1 0 0 0,0 0 0 0 0,0 1 0 0 0,0-1 0 0 0,1 1 0 0 0,-1-1 0 0 0,2 2 1455 0 0,2-3-917 0 0,1 0-410 0 0,-4 1-112 0 0,1 0 1 0 0,0-1 0 0 0,-1 1-1 0 0,1 0 1 0 0,-1-1-1 0 0,1 0 1 0 0,-1 1 0 0 0,1-1-1 0 0,-1 0 1 0 0,1 1 0 0 0,1-3-1 0 0,37-24 1734 0 0,-4-2-184 0 0,-9 7-912 0 0,-20 16-575 0 0,4-3 104 0 0,35-18-263 0 0,-33 20-11 0 0,-10 5-42 0 0,-3-8-4789 0 0,-1 7 2632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2791 0 0,'5'-5'2590'0'0,"6"-5"-1424"0"0,1 1 1 0 0,0 1 0 0 0,22-13-1 0 0,-7 8-28 0 0,1 0-316 0 0,-20 9-660 0 0,8-4 131 0 0,30-9 0 0 0,-44 16-233 0 0,2 0-154 0 0,0 0 0 0 0,0-1 0 0 0,0 1 0 0 0,0-1 0 0 0,0 1 0 0 0,0-1 0 0 0,3-3 0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32 1351 0 0,'0'-2'170'0'0,"0"1"-183"0"0,-1-4 873 0 0,1 1 0 0 0,-1 0 0 0 0,0-1-1 0 0,-3-6 1 0 0,4 11-808 0 0,0 0 0 0 0,0 0 0 0 0,-1 0-1 0 0,1 0 1 0 0,0 1 0 0 0,0-1-1 0 0,0 0 1 0 0,0 0 0 0 0,0 0-1 0 0,-1 0 1 0 0,1 0 0 0 0,0 0 0 0 0,0 0-1 0 0,0 0 1 0 0,0 0 0 0 0,0 1-1 0 0,0-1 1 0 0,-1 0 0 0 0,1 0 0 0 0,0 0-1 0 0,0 0 1 0 0,0 0 0 0 0,0 1-1 0 0,0-1 1 0 0,0 0 0 0 0,0 0-1 0 0,0 0 1 0 0,0 0 0 0 0,0 1 0 0 0,0-1-1 0 0,0 0 1 0 0,0 0 0 0 0,0 0-1 0 0,0 0 1 0 0,0 1 0 0 0,0-1 0 0 0,0 0-1 0 0,0 0 1 0 0,0 1 0 0 0,-2 8 487 0 0,-4 174 2053 0 0,1-118-2304 0 0,-12 366 1576 0 0,17-404-1828 0 0,-1-18-57 0 0,1 0 1 0 0,1 0-1 0 0,-1-1 1 0 0,1 1-1 0 0,3 10 0 0 0,-1-12 167 0 0,1-7-739 0 0,3-8-2192 0 0,11-27 2129 0 0,-13 26-101 0 0,-2-1-47 0 0,11-39-11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17 2039 0 0,'-8'0'7084'0'0,"62"-12"-6361"0"0,-41 8-10 0 0,16 4 199 0 0,23 1 144 0 0,12 2-502 0 0,-30 0-358 0 0,9 4-52 0 0,6 0-139 0 0,-37-5-72 0 0,-3 0-861 0 0,28 6 511 0 0,-32-6-407 0 0,-6 0 236 0 0,-7 1-674 0 0,6-2 491 0 0,-6 2-2471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30 599 0 0,'-1'0'96'0'0,"1"1"0"0"0,-1-1 0 0 0,0 0 0 0 0,1 1 0 0 0,-1-1 0 0 0,1 0-1 0 0,-1 0 1 0 0,0 0 0 0 0,1 1 0 0 0,-1-1 0 0 0,0 0 0 0 0,1 0-1 0 0,-1 0 1 0 0,0 0 0 0 0,1 0 0 0 0,-1 0 0 0 0,0 0 0 0 0,1-1-1 0 0,-1 1 1 0 0,0 0 0 0 0,1 0 0 0 0,-1 0 0 0 0,1-1 0 0 0,-1 1 0 0 0,0 0-1 0 0,1 0 1 0 0,-8-5 6420 0 0,21 1-5672 0 0,35-12-184 0 0,-35 12-78 0 0,1 4-20 0 0,46-1-40 0 0,-34 1-162 0 0,43 3 206 0 0,3 1-203 0 0,-3 2-240 0 0,-11 2-129 0 0,-11 1-72 0 0,-38-7-12 0 0,-20-10-5111 0 0,6 2 1810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09:23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1 400 2527 0 0,'3'-3'7543'0'0,"10"-3"-6886"0"0,41-16-30 0 0,-41 16-123 0 0,-2 6-51 0 0,34-2-6 0 0,-34 1-20 0 0,2 1-62 0 0,67 2 316 0 0,-8-1-101 0 0,-20-1-352 0 0,-23 0-4 0 0,35-2-9 0 0,-32 0-39 0 0,31-1-16 0 0,-30 1-7 0 0,40 0-6 0 0,-38 0-23 0 0,36-4-11 0 0,-37 3-1 0 0,30-4-6 0 0,-35 2-29 0 0,22-5-12 0 0,-38 7-1 0 0,0-1-10 0 0,-13 4-54 0 0,13-4 3 0 0,0-1 1 0 0,22-11-1 0 0,-24 9-8 0 0,-1 0 0 0 0,20-18 1 0 0,-30 25 4 0 0,9-8-75 0 0,-7 0-20 0 0,7-24-1 0 0,-7 24 0 0 0,-3 3 3 0 0,0 0 68 0 0,0 1 0 0 0,0-1 0 0 0,-1 0 0 0 0,1 1 0 0 0,-1-1 0 0 0,0 1 0 0 0,0-1 0 0 0,-1 1 0 0 0,1 0 0 0 0,-1 0 0 0 0,0 0 0 0 0,-4-4 0 0 0,-4-2-46 0 0,0 0 0 0 0,-1 1 0 0 0,-1 0 0 0 0,-14-7 0 0 0,-58-26-155 0 0,60 30 135 0 0,16 8-7 0 0,-11-6 14 0 0,14 7-102 0 0,6 2-216 0 0,56 10 390 0 0,-45-6 12 0 0,0 1 0 0 0,18 8 0 0 0,4 7 14 0 0,-28-16 21 0 0,0 0 1 0 0,-1 0 0 0 0,1 1 0 0 0,-1-1 0 0 0,0 1-1 0 0,0 0 1 0 0,-1 1 0 0 0,1-1 0 0 0,-1 1 0 0 0,0-1 0 0 0,0 1-1 0 0,0 0 1 0 0,-1 0 0 0 0,0 0 0 0 0,0 1 0 0 0,0-1-1 0 0,-1 0 1 0 0,1 1 0 0 0,-1-1 0 0 0,0 1 0 0 0,-1-1-1 0 0,0 1 1 0 0,0 0 0 0 0,0-1 0 0 0,0 1 0 0 0,-1-1-1 0 0,-2 11 1 0 0,-3 7-26 0 0,0 0-1 0 0,-2-1 0 0 0,0 0 1 0 0,-2 0-1 0 0,-15 26 0 0 0,16-37-320 0 0,9-11 261 0 0,0 0-1 0 0,0 0 0 0 0,-1 1 0 0 0,1-1 1 0 0,0 0-1 0 0,0 0 0 0 0,0 0 1 0 0,-1 0-1 0 0,1 0 0 0 0,0 1 1 0 0,0-1-1 0 0,0 0 0 0 0,-1 0 1 0 0,1 0-1 0 0,0 0 0 0 0,0 0 1 0 0,-1 0-1 0 0,1 0 0 0 0,0 0 0 0 0,0 0 1 0 0,-1 0-1 0 0,1 0 0 0 0,0 0 1 0 0,0 0-1 0 0,-1 0 0 0 0,1 0 1 0 0,0 0-1 0 0,0 0 0 0 0,0 0 1 0 0,-1 0-1 0 0,1 0 0 0 0,0 0 1 0 0,0-1-1 0 0,-1 1 0 0 0,1 0 1 0 0,0 0-1 0 0,0 0 0 0 0,0 0 0 0 0,-1 0 1 0 0,1-1-1 0 0,0 1 0 0 0,0 0 1 0 0,0 0-1 0 0,0 0 0 0 0,0-1 1 0 0,-1 1-1 0 0,1 0 0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10:52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79 880 287 0 0,'-17'-1'682'0'0,"-14"0"780"0"0,29 1-1272 0 0,0 0-1 0 0,1 1 1 0 0,-1-1-1 0 0,0 0 0 0 0,1 1 1 0 0,-1-1-1 0 0,1 1 1 0 0,-1-1-1 0 0,0 1 1 0 0,1 0-1 0 0,-1-1 0 0 0,1 1 1 0 0,0 0-1 0 0,-7 4 2453 0 0,12-14-474 0 0,-1 4-2367 0 0,6-11 930 0 0,20-25 1 0 0,-25 36-792 0 0,2-4 266 0 0,0 1 2 0 0,16-27-2 0 0,-17 26-13 0 0,1 0-8 0 0,0-3-123 0 0,21-31 243 0 0,-21 34-245 0 0,21-30 233 0 0,1 1-117 0 0,-21 29-2 0 0,2-1-13 0 0,27-32-8 0 0,-16 21-1 0 0,23-21 0 0 0,-19 21 0 0 0,29-22 0 0 0,-24 22 0 0 0,32-20-8 0 0,-31 22-33 0 0,32-17-14 0 0,-31 18-1 0 0,30-15 8 0 0,-30 16 34 0 0,29-16 12 0 0,-28 17 2 0 0,34-15 0 0 0,-30 15 0 0 0,38-14 0 0 0,-35 17 0 0 0,43-12-1 0 0,-40 14-6 0 0,45-10-1 0 0,-44 12 0 0 0,41-3-6 0 0,-46 7-29 0 0,32-1-12 0 0,-37 5-1 0 0,30 1 2 0 0,-31 1 4 0 0,36 5 2 0 0,-33-2 0 0 0,40 8-2 0 0,-38-6-13 0 0,38 7-8 0 0,-39-6-1 0 0,49 12 0 0 0,10 7 0 0 0,-14 0 3 0 0,-3 4 10 0 0,-5 1-13 0 0,-4 4-64 0 0,9 9-16 0 0,-10-5 12 0 0,-43-24 36 0 0,32 17-36 0 0,4 2-12 0 0,-7-5 0 0 0,-6-3 0 0 0,3 4 15 0 0,-6-5 44 0 0,-6 2-45 0 0,-4-3-3 0 0,-28-19 45 0 0,-1 0 8 0 0,28 22 16 0 0,-8-5-67 0 0,7 8-2 0 0,-1 10 42 0 0,-20-26-53 0 0,-4-2 0 0 0,-34-15 340 0 0,-28-8-287 0 0,33 6-66 0 0,1 1 0 0 0,-1 1 0 0 0,-1 0 0 0 0,1 2 0 0 0,-30 2 0 0 0,20 5-101 0 0,30-5 104 0 0,-1 0 0 0 0,0-1 0 0 0,1 1 0 0 0,-1 0 0 0 0,0 0 0 0 0,1 0 0 0 0,-1 0 0 0 0,1 0 0 0 0,0 0 0 0 0,-1 0 0 0 0,1 0 0 0 0,0 1 0 0 0,0-1 0 0 0,-2 3 0 0 0,2-3-5 0 0,0 4-14 0 0,10 3-194 0 0,14 7 131 0 0,-17-11 16 0 0,5-1-68 0 0,41 12 84 0 0,12 1 48 0 0,8 0 12 0 0,-3 2 0 0 0,-19-5 11 0 0,-40-10 42 0 0,1-6 1 0 0,-4 1-50 0 0,-1 0 0 0 0,1 0 0 0 0,-1-1 0 0 0,0 1 0 0 0,10-7 0 0 0,-14 7 0 0 0,0 0 1 0 0,0 0 0 0 0,0 0 0 0 0,-1 0 0 0 0,1 0 0 0 0,0 0 0 0 0,-1-1 0 0 0,0 1 0 0 0,1-1 0 0 0,-1 1 0 0 0,0-1 0 0 0,1-3 0 0 0,0-9 51 0 0,-2-20 107 0 0,-2-1 1 0 0,-7-41-1 0 0,-5 7-81 0 0,-24-72-1 0 0,37 139-204 0 0,0 0-167 0 0,1 1-1 0 0,-1-1 1 0 0,0 1 0 0 0,0-1-1 0 0,-1 1 1 0 0,1 0 0 0 0,-4-5 0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2:10:54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1184 431 0 0,'-55'56'4166'0'0,"56"-57"-4048"0"0,0 1-1 0 0,0 0 1 0 0,0-1 0 0 0,0 1 0 0 0,-1-1 0 0 0,1 1-1 0 0,0-1 1 0 0,0 1 0 0 0,-1-1 0 0 0,1 1 0 0 0,0-1 0 0 0,-1 0-1 0 0,1 1 1 0 0,-1-1 0 0 0,1 0 0 0 0,-1 0 0 0 0,1 1-1 0 0,-1-1 1 0 0,0 0 0 0 0,1 0 0 0 0,-1 0 0 0 0,1-1 0 0 0,8-26 712 0 0,-6 17-404 0 0,11-28 104 0 0,1 1-1 0 0,2 0 0 0 0,2 2 1 0 0,2 0-1 0 0,1 1 0 0 0,35-43 1 0 0,-10 24-204 0 0,4 2-1 0 0,56-45 1 0 0,121-79 323 0 0,-120 96-332 0 0,60-42 150 0 0,-113 86-264 0 0,69-34 1 0 0,-31 27 25 0 0,2 4 1 0 0,109-29-1 0 0,1 27 63 0 0,-170 38-183 0 0,-13 3-80 0 0,150-3 166 0 0,37 15 141 0 0,-177-7-224 0 0,48 9-2 0 0,-41-6-13 0 0,35 10-8 0 0,-37-8-1 0 0,34 11-4 0 0,-36-9-16 0 0,35 13-4 0 0,-36-12 0 0 0,35 14 0 0 0,-36-13-10 0 0,31 15-28 0 0,-34-14 49 0 0,36 21-6 0 0,3 3-5 0 0,-6-1-10 0 0,-4-3-33 0 0,-47-28 32 0 0,0 0 1 0 0,36 21-28 0 0,-37-21 49 0 0,-1-2-6 0 0,30 16 1 0 0,-30-16 15 0 0,0 2-26 0 0,32 18-38 0 0,-22-13 22 0 0,24 17-33 0 0,11 3-10 0 0,3-2 0 0 0,-10-6-12 0 0,-47-23 7 0 0,1 0 1 0 0,-1 0-1 0 0,1 0 0 0 0,-1-1 0 0 0,1 1 0 0 0,-1 1 1 0 0,0-1-1 0 0,1 0 0 0 0,0 1 0 0 0,21 23-17 0 0,-13-13-21 0 0,5 11 22 0 0,-11-17-33 0 0,1 0 1 0 0,14 17 30 0 0,-14-17-37 0 0,3-1-65 0 0,22 16 125 0 0,-22-16 199 0 0,-10-2-67 0 0,2-3-128 0 0,0 0 0 0 0,0 0 0 0 0,-1 1 0 0 0,1-1 0 0 0,0 0-1 0 0,0 0 1 0 0,0 1 0 0 0,0-1 0 0 0,0 0 0 0 0,0 0 0 0 0,-1 0 0 0 0,1 1 0 0 0,0-1 0 0 0,0 0-1 0 0,0 0 1 0 0,-1 0 0 0 0,1 0 0 0 0,0 0 0 0 0,0 1 0 0 0,0-1 0 0 0,-1 0 0 0 0,1 0 0 0 0,0 0-1 0 0,0 0 1 0 0,-1 0 0 0 0,1 0 0 0 0,0 0 0 0 0,0 0 0 0 0,-19-1 101 0 0,0-1 0 0 0,-36-9 0 0 0,-9-1-128 0 0,-61 2-170 0 0,105 10 148 0 0,0 0 1 0 0,0 2 0 0 0,0 0-1 0 0,-23 6 1 0 0,42-8 38 0 0,-1 1-1 0 0,0-1 0 0 0,0 1 1 0 0,-1 0-1 0 0,1-1 0 0 0,0 1 0 0 0,0 0 0 0 0,0 0 0 0 0,0 0 1 0 0,0 1-1 0 0,0-1 0 0 0,-2 2 0 0 0,4-2-54 0 0,11 3-186 0 0,33 15 217 0 0,-22-11-42 0 0,36 6 4 0 0,18 1 54 0 0,-56-11 22 0 0,50 5 118 0 0,-55-7-116 0 0,-5 0 23 0 0,-1-1-1 0 0,1 0 1 0 0,11 0 0 0 0,51 1 279 0 0,-66-11-241 0 0,19-24-1 0 0,-16 17 2 0 0,-5 8-48 0 0,9-28 99 0 0,-1-6-2 0 0,-1-1 0 0 0,4-50 0 0 0,-12-52 22 0 0,-3 89-140 0 0,0 49-36 0 0,-1-19 87 0 0,1 25-89 0 0,0 0-1 0 0,0-1 1 0 0,-1 1 0 0 0,1 0 0 0 0,0 0 0 0 0,-1 0 0 0 0,1-1-1 0 0,-1 1 1 0 0,1 0 0 0 0,-1 0 0 0 0,1 0 0 0 0,-1 0 0 0 0,0 0-1 0 0,0 0 1 0 0,0 0 0 0 0,-1-1 0 0 0,-2 1-837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3877 4492 431 0 0,'-8'0'457'0'0,"0"1"0"0"0,-1 0-1 0 0,1 1 1 0 0,0 0-1 0 0,0 0 1 0 0,-15 6-1 0 0,2 0 130 0 0,10-5-265 0 0,0 0 1 0 0,0-1-1 0 0,0 0 1 0 0,-20 0 0 0 0,-46-5 885 0 0,-8 1-117 0 0,66 3-875 0 0,-36 3 502 0 0,1-3 1 0 0,-104-11 0 0 0,82 2-46 0 0,-142 2 0 0 0,152 7-416 0 0,-165-21 219 0 0,35 0-101 0 0,14 10 209 0 0,126 4-350 0 0,-67-15-1 0 0,-178-30 340 0 0,270 47-483 0 0,1-2 0 0 0,-1-1 0 0 0,-33-12 0 0 0,-87-40 0 0 0,52 18-52 0 0,8 5 0 0 0,-60-22 132 0 0,105 41-71 0 0,0-3 0 0 0,2-1 0 0 0,-49-32 0 0 0,-113-96 40 0 0,38-2 53 0 0,94 82-62 0 0,46 42-109 0 0,2-1 0 0 0,0-2 1 0 0,-37-57-1 0 0,-50-108-33 0 0,63 103 19 0 0,24 47 20 0 0,3-2-1 0 0,1-1 1 0 0,3-1 0 0 0,-22-85-1 0 0,23 45 23 0 0,4-1 0 0 0,4 0 0 0 0,2-114 0 0 0,9 124 13 0 0,3-1-1 0 0,20-116 1 0 0,-17 166-40 0 0,5-16 22 0 0,-2 7-36 0 0,22-65 124 0 0,-15 62-77 0 0,6-7-33 0 0,9-9 22 0 0,-1-1-33 0 0,-2 5-10 0 0,10-12 11 0 0,4-3 32 0 0,-7 15-33 0 0,1 3-10 0 0,8-9 60 0 0,-6 10 19 0 0,-31 40-68 0 0,0 0 13 0 0,0 1 0 0 0,13-12 1 0 0,28-33 40 0 0,5-7-1 0 0,-11 16 0 0 0,-26 28-10 0 0,17-16-33 0 0,-17 17 22 0 0,26-24-22 0 0,11-9 22 0 0,6 0-21 0 0,-11 13 40 0 0,37-26 70 0 0,-41 30-110 0 0,-22 18 26 0 0,22-13-25 0 0,-22 16 20 0 0,32-16-33 0 0,25-13 54 0 0,-13 5 0 0 0,16-4-10 0 0,0 2 23 0 0,-35 16 0 0 0,-25 12-10 0 0,34-14-43 0 0,15-3 19 0 0,0 3-33 0 0,-14 4 1 0 0,-34 12 32 0 0,24-5-22 0 0,-22 5 22 0 0,48-16-33 0 0,9-5-10 0 0,-1 5 0 0 0,-14 7 12 0 0,-40 11 36 0 0,31-4-25 0 0,-29 5 20 0 0,45-6-33 0 0,14-5-10 0 0,-3-4 0 0 0,-5 0 11 0 0,4 3 32 0 0,-4 11-21 0 0,-5 4 26 0 0,1 0-36 0 0,-4-5-12 0 0,-2-2 0 0 0,2-2 0 0 0,-7 2 14 0 0,-39 5 50 0 0,40-1-8 0 0,16 4-46 0 0,-10 6 1 0 0,-46-3 32 0 0,23 3-22 0 0,-25-3 22 0 0,35 4-33 0 0,12 1-10 0 0,-15-1 11 0 0,-17-1 41 0 0,-9 0-41 0 0,-2 1 33 0 0,26 3-34 0 0,17 2-10 0 0,10 3 60 0 0,-25-2-48 0 0,14 4-12 0 0,3 3 11 0 0,3 1 32 0 0,2-1-33 0 0,-4-3-10 0 0,-2 0 12 0 0,-4 6 36 0 0,-8 0-36 0 0,2 1-12 0 0,0 1 0 0 0,0 3 0 0 0,-3-1 0 0 0,2 4 0 0 0,-5 0 11 0 0,-9-3 32 0 0,4 1-33 0 0,1 1-10 0 0,-9-2 0 0 0,0 1 0 0 0,-2 2 0 0 0,-6 1 0 0 0,-10-3 0 0 0,0 0 0 0 0,112 128 0 0 0,-95-106 60 0 0,7 15 24 0 0,-2 8-84 0 0,-19-27 16 0 0,-1 2 0 0 0,-3 0 0 0 0,36 96 0 0 0,39 182-16 0 0,-70-222 0 0 0,16 68 0 0 0,-35-122 0 0 0,7 75 0 0 0,-13 225 0 0 0,-22-88 0 0 0,8-195 0 0 0,-31 123 0 0 0,30-154-24 0 0,-2 0 0 0 0,-30 61 0 0 0,-89 123 24 0 0,-44-7-63 0 0,86-109 62 0 0,56-68 1 0 0,-43 36 0 0 0,10-10 0 0 0,-120 96 0 0 0,165-143 0 0 0,-1-2 0 0 0,-1-1 0 0 0,0-1 0 0 0,-1-1 0 0 0,-31 9 0 0 0,-45 20 0 0 0,-101 64 0 0 0,36-21 0 0 0,109-57-25 0 0,-21 9-50 0 0,65-30 66 0 0,-1 0 0 0 0,1-1 1 0 0,-1 0-1 0 0,-19 1 0 0 0,3-1 9 0 0,-1 2 0 0 0,1 1 0 0 0,-1 1 0 0 0,-39 15 0 0 0,44-14 9 0 0,-1-2 1 0 0,0-1-1 0 0,-38 3 0 0 0,20-3 8 0 0,-85 22-48 0 0,50-9 8 0 0,61-16 23 0 0,-1 0 0 0 0,-31-1 0 0 0,32-1 0 0 0,13 1-227 0 0,5-1 150 0 0,-1 0 1 0 0,1 0-1 0 0,0 0 0 0 0,0 1 0 0 0,-1-1 0 0 0,1 0 1 0 0,0 0-1 0 0,-1 0 0 0 0,1 0 0 0 0,0 0 1 0 0,-1 0-1 0 0,1 0 0 0 0,0 0 0 0 0,-1 0 1 0 0,1 0-1 0 0,0 0 0 0 0,-1 0 0 0 0,1 0 1 0 0,0 0-1 0 0,-1 0 0 0 0,1 0 0 0 0,0 0 0 0 0,-1 0 1 0 0,1 0-1 0 0,0 0 0 0 0,-1 0 0 0 0,1 0 1 0 0,0-1-1 0 0,0 1 0 0 0,-1 0 0 0 0,1 0 1 0 0,0 0-1 0 0,0-1 0 0 0,-1 1 0 0 0,1 0 1 0 0,0 0-1 0 0,0-1 0 0 0,0 1 0 0 0,-1 0 1 0 0,1-1-1 0 0,0 1 0 0 0,0-1 0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1 647 0 0,'-7'0'-86'0'0,"-8"0"3135"0"0,13 4-1186 0 0,6 4-690 0 0,46 54 2892 0 0,-9-10-2683 0 0,-39-50-1301 0 0,0 1-8 0 0,8 8-1 0 0,-8-8 7 0 0,1-1 28 0 0,7 8 11 0 0,-7-7 2 0 0,-1-1-4 0 0,9 8-16 0 0,-8-8-4 0 0,-1 1 0 0 0,28 22 159 0 0,-26-23-139 0 0,-1 1-16 0 0,11 8-11 0 0,-11-9-5 0 0,0 1-26 0 0,8 7-32 0 0,-8-7 49 0 0,0-1-6 0 0,10 9 1 0 0,-7-5 15 0 0,10 8-14 0 0,0 1-2 0 0,10 10 79 0 0,0 3 81 0 0,-24-26-165 0 0,1 2-10 0 0,9 9-28 0 0,-9-10 49 0 0,0 0-16 0 0,11 13-37 0 0,25 31 383 0 0,-30-35-352 0 0,54 67 345 0 0,-18-23 68 0 0,-24-30-338 0 0,-13-14-107 0 0,11 15 95 0 0,22 28 77 0 0,-30-40-139 0 0,0-1-33 0 0,0 0 22 0 0,-1-1-22 0 0,2 0 32 0 0,-1 1 11 0 0,2 0-10 0 0,-1 0-44 0 0,45 54 150 0 0,71 105-160 0 0,-108-146 0 0 0,26 28 0 0 0,-42-51 0 0 0,9 11 0 0 0,1 1 0 0 0,1 0 0 0 0,24 28 0 0 0,1 8 64 0 0,43 77 0 0 0,-68-107-64 0 0,0-1 0 0 0,35 38 0 0 0,-7-11 0 0 0,25 40 45 0 0,47 55 38 0 0,-103-130-84 0 0,-8-10 12 0 0,-1 0 0 0 0,0 0 0 0 0,0 0 0 0 0,0 1-1 0 0,2 3 1 0 0,-4-5 5 0 0,0 0-1 0 0,0 0 1 0 0,-1 0-1 0 0,1 0 1 0 0,-1 0-1 0 0,1 0 0 0 0,-1 0 1 0 0,0 0-1 0 0,0 0 1 0 0,0 0-1 0 0,0-1 1 0 0,0 1-1 0 0,-1 0 1 0 0,1 0-1 0 0,0 0 1 0 0,-1 0-1 0 0,1 0 1 0 0,-1 0-1 0 0,0 0 0 0 0,0 0 1 0 0,-1 1-1 0 0,-1 5-3 0 0,-52 132 199 0 0,32-86-52 0 0,-56 94-1 0 0,69-132-154 0 0,-28 43 130 0 0,-47 96 0 0 0,23-34-136 0 0,18-38 15 0 0,36-67-10 0 0,-140 271 47 0 0,71-128-50 0 0,38-74 0 0 0,37-81 0 0 0,-106 212 0 0 0,30-62-72 0 0,39-57 72 0 0,3-9 19 0 0,0-1 16 0 0,-4 6-25 0 0,5-8-10 0 0,27-68-7 0 0,-3 4 30 0 0,11-20-38 0 0,-1 0-1 0 0,1 0 1 0 0,0 0 0 0 0,-1 0-1 0 0,1 0 1 0 0,0 0 0 0 0,0 0-1 0 0,0 1 1 0 0,0-1-1 0 0,0 0 1 0 0,0 0 0 0 0,0 0-1 0 0,0 0 1 0 0,0 0 0 0 0,1 0-1 0 0,0 2 1 0 0,8-38-12644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25 687 0 0,'0'0'92'0'0,"4"-4"115"0"0,12-14 38 0 0,-15 18-18 0 0,-1 0 0 0 0,1-1-1 0 0,-1 1 1 0 0,1 0-1 0 0,-1 0 1 0 0,1 0-1 0 0,-1-1 1 0 0,1 1-1 0 0,-1 0 1 0 0,1 0-1 0 0,-1 0 1 0 0,1 0-1 0 0,-1 0 1 0 0,1 0 0 0 0,0 0-1 0 0,-1 0 1 0 0,1 0-1 0 0,-1 0 1 0 0,1 0-1 0 0,-1 0 1 0 0,1 0-1 0 0,-1 0 1 0 0,2 1-1 0 0,13 6 843 0 0,-8-4-211 0 0,40 17 1890 0 0,-46-20-2301 0 0,0 0-433 0 0,-1 0-1 0 0,1 0 1 0 0,-1 0-1 0 0,1 0 1 0 0,-1 0-1 0 0,1 1 1 0 0,0-1-1 0 0,-1 0 1 0 0,1 0 0 0 0,-1 0-1 0 0,1 0 1 0 0,-1 1-1 0 0,1-1 1 0 0,-1 0-1 0 0,1 0 1 0 0,-1 1 0 0 0,1-1-1 0 0,-1 0 1 0 0,1 1-1 0 0,0 0 1 0 0,-1-1 12 0 0,1 1 1 0 0,-1-1 0 0 0,0 1 0 0 0,1-1-1 0 0,-1 0 1 0 0,1 1 0 0 0,-1-1-1 0 0,1 0 1 0 0,0 1 0 0 0,-1-1-1 0 0,1 0 1 0 0,-1 0 0 0 0,1 0 0 0 0,-1 1-1 0 0,1-1 1 0 0,0 0 0 0 0,-1 0-1 0 0,2 0 1 0 0,0 0 1 0 0,-1 0 0 0 0,1 0 1 0 0,-1 0-1 0 0,1 1 0 0 0,0-1 0 0 0,-1 1 0 0 0,1-1 0 0 0,-1 1 1 0 0,0-1-1 0 0,2 2 0 0 0,2 0 31 0 0,-1-1 276 0 0,1 0-190 0 0,16 4-1 0 0,-16-4 103 0 0,1 0-150 0 0,28 4 351 0 0,-11 0-320 0 0,-17-4 138 0 0,-1 0-124 0 0,17 4 2 0 0,-17-3 103 0 0,0-1-150 0 0,14 4-1 0 0,-15-4 0 0 0,0 1-1 0 0,33 10 250 0 0,-34-10-265 0 0,-2-2-71 0 0,1 0 0 0 0,-1-1 0 0 0,0 2 0 0 0,0-1 0 0 0,0 0 0 0 0,0 0 0 0 0,0 0 0 0 0,0 0-1 0 0,0 1 1 0 0,0-1 0 0 0,0 0 0 0 0,1 2 0 0 0,17 5 163 0 0,13 1 36 0 0,1 0 30 0 0,-9-3-172 0 0,-18-4-2 0 0,0 0 0 0 0,18 5 4 0 0,-18-5 16 0 0,-1 1 4 0 0,28 5 90 0 0,-13-1-84 0 0,-9-4-3 0 0,9 4-16 0 0,-10-3 10 0 0,9 3-10 0 0,41 14 191 0 0,-49-16-188 0 0,10 3-6 0 0,-12-4 13 0 0,7 3-16 0 0,42 14 59 0 0,14 4 83 0 0,-48-16-187 0 0,0 0 19 0 0,-5 1-33 0 0,5 2-16 0 0,20 9 138 0 0,-24-11-111 0 0,1 1 22 0 0,2 0-33 0 0,0-1-10 0 0,-3 1 0 0 0,5 1 0 0 0,2 1 12 0 0,-2-2 36 0 0,-1-2-36 0 0,7 2-15 0 0,-30-10 5 0 0,25 14 63 0 0,-9-6-65 0 0,51 28 64 0 0,-23-14-64 0 0,39 29 44 0 0,-22-14-16 0 0,-9-6 44 0 0,49 41-72 0 0,-36-24 0 0 0,-3-3 0 0 0,-1 3 0 0 0,66 67 0 0 0,-21-25-70 0 0,-94-80 68 0 0,22 17-88 0 0,-1 2-1 0 0,50 57 0 0 0,-62-59-99 0 0,34 52-1 0 0,-55-77 104 0 0,6 8-1000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90 431 0 0,'-4'-2'840'0'0,"11"-6"114"0"0,13-10-724 0 0,-14 14 169 0 0,1 1-239 0 0,22-9-7 0 0,-22 9-15 0 0,-1 1-70 0 0,32-8 22 0 0,-3-1-74 0 0,2-5-292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6 114 287 0 0,'-2'1'42'0'0,"-1"0"-37"0"0,10-8 1815 0 0,13-13-1471 0 0,-15 15 3 0 0,1 1 0 0 0,17-14-32 0 0,-17 14-133 0 0,1 0-54 0 0,0-2-91 0 0,24-11 144 0 0,-7 5-178 0 0,-18 9-76 0 0,0 0-138 0 0,18-7 116 0 0,-17 8-24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87 599 0 0,'-1'1'3'0'0,"0"-1"-2"0"0,1 1 0 0 0,0-1 0 0 0,-1 1 0 0 0,1-1 1 0 0,0 0-1 0 0,-1 0 0 0 0,1 1 0 0 0,0-1 0 0 0,-1 0 0 0 0,1 0 1 0 0,0 1-1 0 0,-1-1 0 0 0,1 0 0 0 0,-1 0 0 0 0,1 0 0 0 0,-1 0 1 0 0,1 0-1 0 0,0 1 0 0 0,-1-1 0 0 0,1 0 0 0 0,-1-1 419 0 0,1 1-353 0 0,0-1 0 0 0,0 1 1 0 0,0-1-1 0 0,0 1 0 0 0,0-1 0 0 0,0 1 1 0 0,0 0-1 0 0,0-1 0 0 0,0 1 0 0 0,0-1 0 0 0,0 1 1 0 0,0-1-1 0 0,1 1 0 0 0,-1-1 0 0 0,0 1 0 0 0,0-1 1 0 0,1 1-1 0 0,-1 0 0 0 0,0-1 0 0 0,1 1 0 0 0,-1 0 1 0 0,0-1-1 0 0,1 1 0 0 0,0-1 0 0 0,16-18 181 0 0,-13 15 213 0 0,2 0-325 0 0,1-1-99 0 0,-5 2-9 0 0,1 1 0 0 0,0 0 0 0 0,0 0 0 0 0,1 0 0 0 0,-1 0 1 0 0,0 1-1 0 0,6-3 0 0 0,18-7-46 0 0,-20 8-142 0 0,-1 0-413 0 0,24-10-566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7 103 575 0 0,'-3'5'24'0'0,"-1"1"80"0"0,4-6-101 0 0,0 0 1 0 0,0 0-1 0 0,0 0 1 0 0,0 0 0 0 0,0 0-1 0 0,0 0 1 0 0,1 0-1 0 0,-1 0 1 0 0,0 0-1 0 0,0 1 1 0 0,0-1 0 0 0,0 0-1 0 0,0 0 1 0 0,0 0-1 0 0,0 0 1 0 0,0 0 0 0 0,0 0-1 0 0,0 0 1 0 0,1 0-1 0 0,-1 0 1 0 0,0 0-1 0 0,0 0 1 0 0,0 0 0 0 0,0 0-1 0 0,0 0 1 0 0,0 0-1 0 0,0 0 1 0 0,0 0-1 0 0,1 0 1 0 0,-1 0 0 0 0,0 0-1 0 0,0 0 1 0 0,0 0-1 0 0,0 0 1 0 0,0 0 0 0 0,0 0-1 0 0,0 0 1 0 0,1 0-1 0 0,-1 0 1 0 0,0 0-1 0 0,0 0 1 0 0,0 0 0 0 0,0 0-1 0 0,0 0 1 0 0,0 0-1 0 0,0 0 1 0 0,0 0 0 0 0,1-1 656 0 0,5-2-320 0 0,15-9 51 0 0,-16 9 22 0 0,2-2 3 0 0,33-21 276 0 0,-34 21-599 0 0,20-10 529 0 0,6-2-581 0 0,-1 2-57 0 0,-25 12-68 0 0,0 2-305 0 0,18-6 97 0 0,-18 6-55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3 129 599 0 0,'0'0'11'0'0,"-2"0"29"0"0,8-8 1063 0 0,10-12-761 0 0,-12 15 0 0 0,2 0-12 0 0,17-16-2 0 0,-17 15 0 0 0,1 2-36 0 0,1-1-230 0 0,24-14 142 0 0,-3 5-212 0 0,-22 10-84 0 0,0 1-151 0 0,21-9-34 0 0,-21 10-61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0 115 287 0 0,'21'-15'1777'0'0,"-13"10"-1578"0"0,-3 1 243 0 0,2-1 6 0 0,36-22 462 0 0,-22 14-494 0 0,-16 10-169 0 0,2 0-78 0 0,38-18 102 0 0,-22 11-324 0 0,-17 8-35 0 0,-1 1-475 0 0,18-3 59 0 0,-17 3-967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73 599 0 0,'-1'1'87'0'0,"0"1"-263"0"0,11-6 1464 0 0,16-6-847 0 0,-20 8 9 0 0,1-1-40 0 0,19-5-182 0 0,-20 6-78 0 0,1-1-20 0 0,18-6-42 0 0,3-3-224 0 0,-22 8 106 0 0,0 1-93 0 0,-1 1-788 0 0,24-12 575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25 132 431 0 0,'-1'0'58'0'0,"0"1"0"0"0,0-1-1 0 0,1 1 1 0 0,-1-1 0 0 0,0 0-1 0 0,0 1 1 0 0,0-1 0 0 0,0 1-1 0 0,1-1 1 0 0,-1 0 0 0 0,0 0-1 0 0,0 0 1 0 0,0 0 0 0 0,0 0-1 0 0,0 1 1 0 0,0-1 0 0 0,0-1-1 0 0,-1 1 1 0 0,1 0-2 0 0,1-1-1 0 0,-1 1 0 0 0,1-1 1 0 0,0 1-1 0 0,-1 0 1 0 0,1-1-1 0 0,-1 0 1 0 0,1 1-1 0 0,0-1 0 0 0,-1 1 1 0 0,1-1-1 0 0,0 1 1 0 0,-1-1-1 0 0,1 0 1 0 0,0 1-1 0 0,0-1 0 0 0,0 1 1 0 0,0-1-1 0 0,0 0 1 0 0,-1 1-1 0 0,1-1 1 0 0,0 0-1 0 0,1 1 0 0 0,-1-3 1150 0 0,3-3-644 0 0,12-15-1 0 0,-11 16-34 0 0,3 1-148 0 0,1-2-271 0 0,-3 3-7 0 0,0 0 0 0 0,1-1 1 0 0,-1 2-1 0 0,8-4 0 0 0,24-10 270 0 0,3 2-302 0 0,-2 2-147 0 0,-31 9 35 0 0,21-4-392 0 0,-2 1 28 0 0,-19 5-88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1 775 0 0,'-58'223'2320'0'0,"57"-220"-2320"0"0,1-3-52 0 0,0 1-1 0 0,-1 0 0 0 0,1 0 1 0 0,0 0-1 0 0,0 0 0 0 0,-1 0 0 0 0,1 0 1 0 0,0 0-1 0 0,0 0 0 0 0,0 0 0 0 0,0 0 1 0 0,0 0-1 0 0,0 0 0 0 0,0 0 1 0 0,1 0-1 0 0,-1 0 0 0 0,0 0 0 0 0,1-1 1 0 0,-1 1-1 0 0,0 0 0 0 0,1 1 0 0 0,2 0-51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0 287 0 0,'-3'5'382'0'0,"0"1"-1"0"0,-1-1 1 0 0,2 0-1 0 0,-1 1 1 0 0,1 0-1 0 0,-1-1 1 0 0,0 8-1 0 0,1-7-190 0 0,-1 1 45 0 0,-5 18 58 0 0,0 0-1 0 0,1 0 1 0 0,-5 46 0 0 0,12-65-841 0 0,0 0-1080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1 143 0 0,'-2'9'396'0'0,"-1"1"-1"0"0,1 0 1 0 0,0-1-1 0 0,0 12 1 0 0,-3 15 482 0 0,-11 32 144 0 0,13-61-1030 0 0,1 1 1 0 0,-1-1-1 0 0,0 0 0 0 0,-1 0 1 0 0,0 0-1 0 0,-8 11 0 0 0,9-16-969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0 287 0 0,'4'22'919'0'0,"-3"-20"-753"0"0,0 0 0 0 0,0 1 0 0 0,-1-1 0 0 0,1 0 0 0 0,-1 0 0 0 0,0 1 0 0 0,0-1 0 0 0,0 0 0 0 0,0 1 0 0 0,0 2-1 0 0,-5 13 1221 0 0,-11 31-1 0 0,10-36-1719 0 0,2 0 0 0 0,0 1-1 0 0,0-1 1 0 0,-3 27 0 0 0,7-32-1446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1 599 0 0,'-1'9'643'0'0,"0"0"-1"0"0,0 0 0 0 0,-1 0 0 0 0,-1 0 0 0 0,1 0 0 0 0,-7 13 0 0 0,5-12-990 0 0,0 0 1 0 0,1 1-1 0 0,0-1 0 0 0,-2 13 0 0 0,5-15-1096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0 143 0 0,'-64'152'6315'0'0,"64"-151"-6422"0"0,-1 1 0 0 0,0-1-1 0 0,0 1 1 0 0,1 0 0 0 0,-1-1-1 0 0,1 1 1 0 0,-1 0 0 0 0,1 0 0 0 0,0 0-1 0 0,-1 3 1 0 0,2-2-396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0 287 0 0,'-4'17'1711'0'0,"-5"24"0"0"0,-3 14-1265 0 0,2-9-1839 0 0,9-40 206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0 775 0 0,'-1'36'1395'0'0,"1"-31"-1191"0"0,0 0 1 0 0,0 0-1 0 0,0 0 1 0 0,0 0-1 0 0,-1 1 1 0 0,0-2-1 0 0,0 1 1 0 0,0 0-1 0 0,-1 0 0 0 0,1 0 1 0 0,-4 5-1 0 0,-1 2-369 0 0,-1 0 0 0 0,-3 13-1 0 0,7-18-1338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1 599 0 0,'-2'39'924'0'0,"3"-31"-669"0"0,-1 0 1 0 0,-1 0-1 0 0,0 0 0 0 0,0 0 1 0 0,0 0-1 0 0,-1 0 1 0 0,0-1-1 0 0,0 1 0 0 0,-5 9 1 0 0,5-13-1271 0 0,-1 1-304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0 599 0 0,'-1'26'260'0'0,"1"-18"102"0"0,-1 0 0 0 0,1 0 0 0 0,-1 0-1 0 0,0 0 1 0 0,-1 0 0 0 0,0-1 0 0 0,0 1 0 0 0,-1 0 0 0 0,0-1 0 0 0,-6 11-1 0 0,6-13-334 0 0,-2 3-178 0 0,-1 1 1 0 0,2-1-1 0 0,-1 1 0 0 0,-5 18 1 0 0,8-19-1364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0 599 0 0,'0'13'313'0'0,"-1"0"0"0"0,0 0 0 0 0,-1-1 0 0 0,-1 1 0 0 0,0-1 0 0 0,0 0 0 0 0,-1 0 0 0 0,-1 0 0 0 0,0 0 0 0 0,-7 11 0 0 0,3 2-1400 0 0,6-17-37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0 431 0 0,'-3'7'0'0'0,"2"-2"0"0"0,0-3 0 0 0,1-1 0 0 0,0 0 296 0 0,-1 1 24 0 0,-1 4 8 0 0,0 3 0 0 0,-2 2 88 0 0,2 0 24 0 0,-2 0 0 0 0,2-2 0 0 0,-2 0-336 0 0,1-1-104 0 0,0 1 64 0 0,-2-2-1504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0 431 0 0,'0'0'13'0'0,"0"0"0"0"0,0 0 0 0 0,-1 0 0 0 0,1 0 0 0 0,0 0 0 0 0,0 0 0 0 0,0 0 0 0 0,0 0 0 0 0,0 0 0 0 0,0 0 0 0 0,0 0 0 0 0,0 0 0 0 0,-1 0 0 0 0,1 0 0 0 0,0 1 0 0 0,0-1 0 0 0,0 0 0 0 0,0 0 0 0 0,0 0 0 0 0,0 0 0 0 0,0 0 0 0 0,0 0-1 0 0,0 0 1 0 0,0 0 0 0 0,-1 0 0 0 0,1 0 0 0 0,0 0 0 0 0,0 1 0 0 0,0-1 0 0 0,0 0 0 0 0,0 0 0 0 0,0 0 0 0 0,0 0 0 0 0,0 0 0 0 0,0 0 0 0 0,0 0 0 0 0,0 0 0 0 0,0 1 0 0 0,0-1 0 0 0,0 0 0 0 0,0 0 0 0 0,0 0 0 0 0,0 0 0 0 0,0 0-1 0 0,0 0 1 0 0,0 0 0 0 0,0 1 0 0 0,0-1 0 0 0,0 0 0 0 0,0 0 0 0 0,0 0 0 0 0,0 0 0 0 0,1 0 0 0 0,-1 0 0 0 0,0 0 0 0 0,0 0 0 0 0,0 0 0 0 0,0 0 0 0 0,0 1 0 0 0,0-1 0 0 0,0 0 0 0 0,0 0 0 0 0,0 0 0 0 0,0 0 0 0 0,0 0 0 0 0,1 0-1 0 0,12 5 1000 0 0,17 1-484 0 0,-1-1-34 0 0,7 2-213 0 0,1 3-74 0 0,-9-4-189 0 0,0 1-39 0 0,8 5-635 0 0,-28-8-515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10 847 0 0,'0'0'34'0'0,"0"-1"-1"0"0,-1 1 1 0 0,1 0-1 0 0,0 0 1 0 0,0-1-1 0 0,-1 1 1 0 0,1 0-1 0 0,0-1 1 0 0,0 1-1 0 0,0 0 1 0 0,0-1-1 0 0,-1 1 1 0 0,1 0-1 0 0,0-1 1 0 0,0 1-1 0 0,0-1 1 0 0,0 1-1 0 0,0 0 1 0 0,0-1-1 0 0,0 1 1 0 0,0-1-1 0 0,0 1 1 0 0,0 0-1 0 0,0-1 1 0 0,8 2 848 0 0,15 13 415 0 0,-20-12-1183 0 0,23 14 595 0 0,-13-7-850 0 0,0-1 1 0 0,1 0-1 0 0,0-1 0 0 0,22 8 0 0 0,-23-11-1571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11 687 0 0,'-1'-6'1057'0'0,"1"6"-1013"0"0,0 0-1 0 0,0-1 1 0 0,1 1-1 0 0,-1 0 1 0 0,0-1-1 0 0,1 1 0 0 0,-1 0 1 0 0,0-1-1 0 0,1 1 1 0 0,-1 0-1 0 0,0 0 0 0 0,1 0 1 0 0,-1 0-1 0 0,1-1 1 0 0,-1 1-1 0 0,1 0 0 0 0,-1 0 1 0 0,0 0-1 0 0,1 0 1 0 0,-1 0-1 0 0,1 0 1 0 0,-1 0-1 0 0,1 0 0 0 0,-1 0 1 0 0,0 0-1 0 0,1 0 1 0 0,-1 0-1 0 0,1 1 0 0 0,7-2 89 0 0,-5 1-59 0 0,-1 0 0 0 0,1 0 0 0 0,0 1 0 0 0,0-1 0 0 0,0 0 0 0 0,0 1 0 0 0,0 0 0 0 0,3 1-1 0 0,40 11 639 0 0,-36-10-582 0 0,13 3-22 0 0,18 6-180 0 0,-38-11-117 0 0,-2-1 151 0 0,0 0-1 0 0,0 0 0 0 0,1 0 0 0 0,-1 0 0 0 0,0 0 0 0 0,0 1 0 0 0,0-1 1 0 0,0 0-1 0 0,1 1 0 0 0,-1-1 0 0 0,1 1 0 0 0,2 1-182 0 0,3 0-1178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30 143 0 0,'-1'0'66'0'0,"1"-1"-1"0"0,0 1 1 0 0,0-1-1 0 0,-1 0 0 0 0,1 1 1 0 0,0-1-1 0 0,0 1 1 0 0,0-1-1 0 0,0 1 0 0 0,0-1 1 0 0,0 0-1 0 0,0 1 1 0 0,0-1-1 0 0,0 1 0 0 0,0-1 1 0 0,0 0-1 0 0,0 1 1 0 0,0-1-1 0 0,1 1 0 0 0,-1-1 1 0 0,0 1-1 0 0,0-1 1 0 0,1 0-1 0 0,-1 1 0 0 0,0-1 1 0 0,1 1-1 0 0,-1-1 1 0 0,0 1-1 0 0,1 0 0 0 0,-1-1 1 0 0,1 1-1 0 0,-1-1 1 0 0,1 1-1 0 0,-1 0 0 0 0,1-1 1 0 0,-1 1-1 0 0,1 0 1 0 0,21-8 1831 0 0,-19 7-2337 0 0,-2 1 462 0 0,-1 0 1 0 0,1-1-1 0 0,-1 1 0 0 0,1 0 1 0 0,-1 0-1 0 0,1 0 0 0 0,-1-1 0 0 0,1 1 1 0 0,-1 0-1 0 0,1 0 0 0 0,0 0 1 0 0,-1 0-1 0 0,1 0 0 0 0,-1 0 1 0 0,1 0-1 0 0,-1 0 0 0 0,2 1 0 0 0,84 28 1050 0 0,-33-9-2088 0 0,-48-18-656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10 975 0 0,'0'-1'19'0'0,"0"1"0"0"0,-1 0 0 0 0,1 0 0 0 0,0 0 0 0 0,-1-1 0 0 0,1 1 0 0 0,0 0 0 0 0,0 0 0 0 0,-1 0 0 0 0,1-1 0 0 0,0 1 0 0 0,0 0 0 0 0,0-1 0 0 0,-1 1 0 0 0,1 0 0 0 0,0 0 0 0 0,0-1 0 0 0,0 1 0 0 0,0 0 0 0 0,0-1 0 0 0,-1 1 0 0 0,1-1 0 0 0,1 1 156 0 0,-1 0 0 0 0,1-1 0 0 0,-1 1 0 0 0,1 0 0 0 0,0-1 0 0 0,-1 1 0 0 0,1 0 0 0 0,-1 0 0 0 0,1 0 0 0 0,-1 0 0 0 0,1 0 0 0 0,0 0 0 0 0,-1 0 0 0 0,1 0 0 0 0,-1 0 0 0 0,1 0 0 0 0,0 0 0 0 0,-1 0 0 0 0,1 0 0 0 0,-1 0 0 0 0,2 1 0 0 0,19 2 276 0 0,-15-3-71 0 0,0 1-18 0 0,16 3-42 0 0,-16-3-169 0 0,-1 0-78 0 0,54 7-466 0 0,-32-3-712 0 0,-23-4-941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27 743 0 0,'-15'-3'1035'0'0,"15"2"-1001"0"0,-1 1 0 0 0,1 0 0 0 0,0 0 0 0 0,-1 0 0 0 0,1-1 0 0 0,0 1 0 0 0,0 0-1 0 0,-1-1 1 0 0,1 1 0 0 0,0 0 0 0 0,0 0 0 0 0,-1-1 0 0 0,1 1 0 0 0,0 0 0 0 0,0-1-1 0 0,0 1 1 0 0,0 0 0 0 0,0-1 0 0 0,0 1 0 0 0,-1 0 0 0 0,1-1 0 0 0,0 1 0 0 0,0-1-1 0 0,0 1 1 0 0,0 0 0 0 0,0-1 0 0 0,0 1 0 0 0,0 0 0 0 0,0-1 0 0 0,1 1-1 0 0,-1 0 1 0 0,0-1 0 0 0,1-2 2249 0 0,6 2-1909 0 0,0-2-268 0 0,-5 2-49 0 0,1 0 1 0 0,-1 0-1 0 0,0 0 0 0 0,1 1 1 0 0,-1-1-1 0 0,1 1 1 0 0,0-1-1 0 0,3 1 0 0 0,1 1 209 0 0,22 6-168 0 0,-2 1-118 0 0,20 12-1077 0 0,-43-18-902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3 775 0 0,'-6'-2'1736'0'0,"11"3"-1138"0"0,12 3-12 0 0,-12-3-2 0 0,0 0 0 0 0,86 35 1982 0 0,-88-34-2500 0 0,1-1-12 0 0,14 5-66 0 0,-14-5-96 0 0,1 0-162 0 0,13 5-159 0 0,-13-5-118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0 831 0 0,'-2'1'46'0'0,"1"-1"-9"0"0,1 0 0 0 0,-1 0 0 0 0,0 1 1 0 0,0-1-1 0 0,0 0 0 0 0,0 0 0 0 0,0 0 0 0 0,0 0 0 0 0,0 0 0 0 0,0 0 1 0 0,0 0-1 0 0,0-1 0 0 0,0 1 0 0 0,0 0 0 0 0,-1-1 0 0 0,10 3 3491 0 0,12 4-3070 0 0,-15-4-198 0 0,1-1-90 0 0,0 2-119 0 0,20 4 105 0 0,-3-3-300 0 0,-18-3-249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3 775 0 0,'-12'-2'1005'0'0,"15"2"1574"0"0,15 4-1083 0 0,-13-3-1089 0 0,1 1-107 0 0,30 8 193 0 0,8 4-447 0 0,-39-13-630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76 287 0 0,'-12'4'2021'0'0,"26"-9"3414"0"0,12-7-5108 0 0,-19 9 314 0 0,1 0-321 0 0,24-8-6 0 0,-24 8-30 0 0,0 1-18 0 0,40-10 526 0 0,-16 4-528 0 0,-24 6 0 0 0,1 1-1 0 0,2-1-177 0 0,30-5 333 0 0,0 3 75 0 0,7 1-28 0 0,3 2-12 0 0,0 1-117 0 0,-42 0-285 0 0,29 2 203 0 0,6 4 63 0 0,-2 1-4 0 0,0 2-76 0 0,-3 3-16 0 0,1 3-28 0 0,1 2-4 0 0,-4 1-36 0 0,-29-14-130 0 0,32 19 84 0 0,-13-5-85 0 0,25 20 126 0 0,14 10 65 0 0,-49-37-204 0 0,0-1-10 0 0,2 1 0 0 0,7 3-1 0 0,-19-9 16 0 0,-2-1 25 0 0,-3-2-19 0 0,6 5 23 0 0,-6-5-10 0 0,0-1 0 0 0,0 1 0 0 0,0 0 0 0 0,0 0 0 0 0,0 1 0 0 0,3 3 0 0 0,-5-6-30 0 0,0 1-1 0 0,0-1 1 0 0,0 0 0 0 0,0 0-1 0 0,0 1 1 0 0,0-1 0 0 0,0 0-1 0 0,0 0 1 0 0,0 1 0 0 0,0-1-1 0 0,0 0 1 0 0,0 0 0 0 0,0 1-1 0 0,0-1 1 0 0,0 0-1 0 0,0 0 1 0 0,0 1 0 0 0,0-1-1 0 0,0 0 1 0 0,0 0 0 0 0,0 1-1 0 0,0-1 1 0 0,0 0 0 0 0,-1 0-1 0 0,1 1 1 0 0,0-1-1 0 0,0 0 1 0 0,0 0 0 0 0,-1 1-1 0 0,0-1 2 0 0,0 1-1 0 0,0-1 0 0 0,0 1 0 0 0,0-1 0 0 0,0 1 0 0 0,0-1 1 0 0,0 0-1 0 0,-1 1 0 0 0,1-1 0 0 0,-2 0 0 0 0,-40 0 54 0 0,37-1-45 0 0,-1 1 1 0 0,0-1-1 0 0,1 1 1 0 0,-1 1-1 0 0,1-1 0 0 0,-1 1 1 0 0,1 0-1 0 0,0 1 1 0 0,-10 3-1 0 0,14-4-25 0 0,-2 2 38 0 0,17 5-181 0 0,9 2 80 0 0,-3-2 22 0 0,1 0 42 0 0,1-2 22 0 0,-11-5 32 0 0,12-5-18 0 0,-16 3 112 0 0,-4-4-73 0 0,0-3-10 0 0,-1 0 0 0 0,1-1 0 0 0,-1 1 0 0 0,-1 0 0 0 0,1 0 0 0 0,-2-1 0 0 0,-1-13 0 0 0,1 8 6 0 0,1 10-100 0 0,0 0 0 0 0,-1 1 0 0 0,1-1-1 0 0,-1 0 1 0 0,1 1 0 0 0,-4-7 0 0 0,1 10-2078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39 215 599 0 0,'-38'10'8914'0'0,"62"-17"-6802"0"0,19 1-1978 0 0,-33 5 228 0 0,1-1-277 0 0,30-3-12 0 0,-30 4 75 0 0,-3 0-54 0 0,3 0-56 0 0,31-8 321 0 0,-7-2-278 0 0,-27 9 151 0 0,2-3-160 0 0,27-16 0 0 0,-28 16 216 0 0,-4-2-176 0 0,12-21 12 0 0,-16 26-88 0 0,0 1-1 0 0,-1-1 0 0 0,1 0 1 0 0,0 0-1 0 0,-1 0 0 0 0,1 0 1 0 0,-1 0-1 0 0,1 0 0 0 0,-1 1 1 0 0,0-1-1 0 0,0 0 0 0 0,0 0 1 0 0,0 0-1 0 0,0 0 0 0 0,0 0 1 0 0,-1 0-1 0 0,1 0 0 0 0,-1 0 0 0 0,1 0 1 0 0,-1 0-1 0 0,0 0 0 0 0,-1-2 1 0 0,-1-1 74 0 0,0 1 0 0 0,0-1 0 0 0,0 1 0 0 0,-1 0 0 0 0,-6-6 1 0 0,6 6-75 0 0,0 1 0 0 0,0 0 0 0 0,0-1 1 0 0,0 2-1 0 0,-1-1 0 0 0,0 0 0 0 0,1 1 0 0 0,-1 0 1 0 0,0 0-1 0 0,0 0 0 0 0,0 1 0 0 0,0 0 1 0 0,0 0-1 0 0,-1 0 0 0 0,1 0 0 0 0,0 1 1 0 0,0 0-1 0 0,-1 0 0 0 0,1 1 0 0 0,0-1 0 0 0,0 1 1 0 0,-1 0-1 0 0,1 0 0 0 0,0 1 0 0 0,0 0 1 0 0,0 0-1 0 0,1 0 0 0 0,-1 0 0 0 0,0 1 1 0 0,-6 4-1 0 0,3-1-35 0 0,-1 0 0 0 0,1 1 0 0 0,1 0 0 0 0,-1 0 0 0 0,1 1-1 0 0,1 0 1 0 0,-1 0 0 0 0,1 0 0 0 0,1 1 0 0 0,0 0 0 0 0,0 0 0 0 0,1 0 0 0 0,0 1 0 0 0,-5 17 0 0 0,6-16-29 0 0,2-1-1 0 0,-1 1 1 0 0,1 0 0 0 0,1 0-1 0 0,2 20 1 0 0,-2-25 20 0 0,1-1 0 0 0,0 1 0 0 0,1-1 0 0 0,-1 0 0 0 0,1 1 0 0 0,0-1 0 0 0,0 0 0 0 0,1 0 0 0 0,0 0 0 0 0,0 0 1 0 0,0-1-1 0 0,0 1 0 0 0,5 4 0 0 0,8 4-35 0 0,7 1 22 0 0,-20-12 16 0 0,-1 0 0 0 0,1 0 0 0 0,0-1 0 0 0,0 1 1 0 0,0-1-1 0 0,1 0 0 0 0,-1 0 0 0 0,0 0 1 0 0,6 1-1 0 0,0-1 10 0 0,7 3 52 0 0,28-4 13 0 0,7-7-70 0 0,-41 5-84 0 0,-2-2-59 0 0,22-13-17 0 0,-22 13-7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1807 0 0,'0'0'44'0'0,"0"0"-1"0"0,-1 0 1 0 0,1 0-1 0 0,0 0 1 0 0,0 0-1 0 0,-1 0 1 0 0,1 0-1 0 0,0 0 1 0 0,-1 0-1 0 0,1 0 1 0 0,0 0-1 0 0,0 0 1 0 0,-1 0-1 0 0,1 1 0 0 0,0-1 1 0 0,0 0-1 0 0,0 0 1 0 0,-1 0-1 0 0,1 0 1 0 0,0 0-1 0 0,0 1 1 0 0,-1-1-1 0 0,1 0 1 0 0,0 0-1 0 0,0 0 1 0 0,0 1-1 0 0,0-1 1 0 0,-1 0-1 0 0,1 0 0 0 0,0 1 1 0 0,0-1-1 0 0,0 0 1 0 0,0 0-1 0 0,0 1 1 0 0,0-1-1 0 0,0 0 1 0 0,0 0-1 0 0,0 1 1 0 0,0-1-1 0 0,0 0 1 0 0,0 0-1 0 0,0 1 1 0 0,6 15 1168 0 0,18 17 151 0 0,-22-30-1208 0 0,35 38 741 0 0,2-1 0 0 0,1-2 0 0 0,68 48 0 0 0,-85-67-880 0 0,12 11-141 0 0,-33-28-123 0 0,-1-1 157 0 0,0 0 0 0 0,0-1-1 0 0,-1 1 1 0 0,1 0 0 0 0,0 0 0 0 0,0-1 0 0 0,-1 1 0 0 0,1 0-1 0 0,0 0 1 0 0,-1 0 0 0 0,1 0 0 0 0,-1 0 0 0 0,1 0-1 0 0,-1 0 1 0 0,0 0 0 0 0,1 0 0 0 0,-1 2 0 0 0,-1 0-687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33 334 2039 0 0,'-4'0'46'0'0,"2"0"-35"0"0,1 1-1 0 0,-1-1 0 0 0,1 0 1 0 0,-1 0-1 0 0,1 0 0 0 0,0-1 0 0 0,-1 1 1 0 0,1 0-1 0 0,-1 0 0 0 0,1-1 0 0 0,-1 1 1 0 0,1-1-1 0 0,0 1 0 0 0,-2-2 0 0 0,2 0 170 0 0,0 0-1 0 0,0 0 1 0 0,0 0-1 0 0,1-1 0 0 0,-1 1 1 0 0,1 0-1 0 0,-1 0 0 0 0,1-1 1 0 0,0 1-1 0 0,0 0 0 0 0,0 0 1 0 0,0-1-1 0 0,1 1 1 0 0,-1 0-1 0 0,0 0 0 0 0,1-1 1 0 0,0 1-1 0 0,0-2 0 0 0,0-4 120 0 0,0 5-158 0 0,-1 0 0 0 0,0 0 0 0 0,1 0 0 0 0,0 0 0 0 0,0 0 0 0 0,0 0 0 0 0,0 0 0 0 0,0 1 0 0 0,1-1 0 0 0,2-4 0 0 0,0-3 178 0 0,-1 5-1 0 0,-1 0 0 0 0,1 0 0 0 0,-1 0 0 0 0,1 0-1 0 0,7-8 1 0 0,-3 3 124 0 0,22-27 1824 0 0,-4 11-1166 0 0,-19 19-1146 0 0,1 0 0 0 0,-1 1 0 0 0,15-11 0 0 0,-9 8-48 0 0,-3 1-188 0 0,-1 3 149 0 0,22-16 56 0 0,-22 15-50 0 0,-1 1-1149 0 0,21-16 575 0 0,-20 13-1466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56 975 0 0,'0'3'181'0'0,"0"0"-1"0"0,0 0 0 0 0,1 0 0 0 0,-1 0 0 0 0,1 0 0 0 0,-1 0 0 0 0,1-1 0 0 0,0 1 0 0 0,0 0 0 0 0,0 0 0 0 0,1-1 0 0 0,1 4 0 0 0,0 2 181 0 0,9 27 485 0 0,-2 1 1 0 0,-1-1 0 0 0,5 51-1 0 0,2 112 174 0 0,-16-183-897 0 0,2 15 153 0 0,2 96 678 0 0,-5-112-554 0 0,0 0 1 0 0,-1 0-1 0 0,0 0 1 0 0,-1-1-1 0 0,0 1 1 0 0,-10 21-1 0 0,13-35-370 0 0,1 1 0 0 0,-1-1 0 0 0,0 0 0 0 0,0 0 0 0 0,0 0 0 0 0,0 1 0 0 0,-1-1 0 0 0,1 0 0 0 0,0 0 0 0 0,0 0 0 0 0,0 1 0 0 0,0-1 0 0 0,0 0 0 0 0,0 0 0 0 0,0 0 0 0 0,0 1 0 0 0,0-1 0 0 0,0 0 0 0 0,0 0-1 0 0,-1 0 1 0 0,1 0 0 0 0,0 1 0 0 0,0-1 0 0 0,0 0 0 0 0,0 0 0 0 0,-1 0 0 0 0,1 0 0 0 0,0 0 0 0 0,0 0 0 0 0,0 1 0 0 0,0-1 0 0 0,-1 0 0 0 0,1 0 0 0 0,0 0 0 0 0,0 0 0 0 0,0 0 0 0 0,-1 0 0 0 0,1 0 0 0 0,0 0 0 0 0,0 0 0 0 0,0 0 0 0 0,-1 0 0 0 0,1 0 0 0 0,0 0-1 0 0,0 0 1 0 0,0 0 0 0 0,-1 0 0 0 0,1 0 0 0 0,0 0 0 0 0,0-1 0 0 0,0 1 0 0 0,-1 0 0 0 0,1 0 0 0 0,0 0 0 0 0,0 0 0 0 0,0 0 0 0 0,0 0 0 0 0,-1 0 0 0 0,1-1 0 0 0,0 1 0 0 0,0 0 0 0 0,0 0 0 0 0,0 0 0 0 0,-7-22 482 0 0,-1-28-479 0 0,-5-234 295 0 0,14 231-252 0 0,3 0 0 0 0,2 0 1 0 0,17-68-1 0 0,-11 82-90 0 0,5-3-58 0 0,-7 26 4 0 0,15-16 41 0 0,-19 24-42 0 0,3 6-9 0 0,29-9 46 0 0,-22 10-45 0 0,18 10-6 0 0,-1 7 1 0 0,-28-13 82 0 0,-1-1 1 0 0,0 1 0 0 0,0 0 0 0 0,0 1 0 0 0,0-1 0 0 0,0 0-1 0 0,-1 1 1 0 0,0 0 0 0 0,0 0 0 0 0,0 0 0 0 0,0 0 0 0 0,0 1-1 0 0,-1-1 1 0 0,0 1 0 0 0,0-1 0 0 0,0 1 0 0 0,0 0 0 0 0,-1 0-1 0 0,0 0 1 0 0,0 0 0 0 0,0 0 0 0 0,-1 0 0 0 0,0 0 0 0 0,1 0-1 0 0,-2 0 1 0 0,1 0 0 0 0,-1 0 0 0 0,1 0 0 0 0,-2 0-1 0 0,1 0 1 0 0,0 0 0 0 0,-1-1 0 0 0,0 1 0 0 0,0 0 0 0 0,0-1-1 0 0,-4 6 1 0 0,-1 1 67 0 0,-1-1-1 0 0,0 1 0 0 0,0-1 0 0 0,-1-1 0 0 0,0 0 1 0 0,-1 0-1 0 0,-13 10 0 0 0,20-17-98 0 0,-1 1 0 0 0,0-1 0 0 0,1 1 0 0 0,-1-1 0 0 0,0 0 0 0 0,0-1 0 0 0,0 1-1 0 0,0-1 1 0 0,0 1 0 0 0,-1-1 0 0 0,1-1 0 0 0,0 1 0 0 0,0 0 0 0 0,-1-1 0 0 0,1 0 0 0 0,-1 0 0 0 0,1 0-1 0 0,0-1 1 0 0,0 0 0 0 0,-1 1 0 0 0,1-1 0 0 0,0-1 0 0 0,0 1 0 0 0,0-1 0 0 0,-6-2 0 0 0,9 3-183 0 0,-1 0 1 0 0,1 0-1 0 0,0 0 1 0 0,-1 0-1 0 0,1-1 1 0 0,0 1 0 0 0,0 0-1 0 0,-1-1 1 0 0,1 1-1 0 0,0 0 1 0 0,0-1 0 0 0,1 0-1 0 0,-2-2 1 0 0,-1-4-4061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224 118 1439 0 0,'-6'-12'1472'0'0,"0"0"0"0"0,-1 0-1 0 0,-1 0 1 0 0,1 0-1 0 0,-18-17 1 0 0,23 27-1322 0 0,-1-1 0 0 0,0 0 0 0 0,0 1 0 0 0,0 0 0 0 0,0-1 0 0 0,-1 1 0 0 0,1 1 0 0 0,0-1 0 0 0,-1 0 0 0 0,1 1 0 0 0,-1 0 0 0 0,0-1 0 0 0,0 2 0 0 0,1-1 0 0 0,-1 0 0 0 0,0 1 0 0 0,0-1 0 0 0,0 1 0 0 0,-5 1 0 0 0,5 0-94 0 0,0 0 1 0 0,0 0-1 0 0,1 1 0 0 0,-1-1 0 0 0,1 1 0 0 0,-1 0 0 0 0,1 0 0 0 0,0 0 0 0 0,-1 1 0 0 0,1-1 0 0 0,0 1 0 0 0,1 0 0 0 0,-1 0 0 0 0,0 0 0 0 0,1 0 0 0 0,0 0 0 0 0,-1 0 0 0 0,-2 7 0 0 0,1-1-38 0 0,-1-1 0 0 0,2 1 0 0 0,-1 0 0 0 0,1 0 0 0 0,1 0 0 0 0,-1 1 0 0 0,1-1 0 0 0,1 1 1 0 0,0-1-1 0 0,0 1 0 0 0,1-1 0 0 0,1 1 0 0 0,-1-1 0 0 0,1 1 0 0 0,1-1 0 0 0,0 1 0 0 0,0-1 0 0 0,1 0 0 0 0,5 12 0 0 0,-1-9-18 0 0,-6-11 1 0 0,0 0-1 0 0,-1-1 1 0 0,1 1-1 0 0,-1-1 1 0 0,1 1-1 0 0,0-1 1 0 0,0 1-1 0 0,-1-1 0 0 0,1 1 1 0 0,0-1-1 0 0,0 1 1 0 0,-1-1-1 0 0,1 0 1 0 0,0 0-1 0 0,0 1 1 0 0,0-1-1 0 0,0 0 1 0 0,0 0-1 0 0,-1 0 1 0 0,1 0-1 0 0,0 0 0 0 0,1 0 1 0 0,34-9 58 0 0,-36 9-55 0 0,1 0 1 0 0,0-1-1 0 0,0 1 1 0 0,0 0-1 0 0,-1 0 1 0 0,1-1-1 0 0,0 1 1 0 0,0-1-1 0 0,-1 1 1 0 0,1-1-1 0 0,0 1 1 0 0,-1-1-1 0 0,1 1 0 0 0,-1-1 1 0 0,1 1-1 0 0,-1-1 1 0 0,1 0-1 0 0,0-1 1 0 0,32-42 134 0 0,6-12 5 0 0,-13 19-123 0 0,-14 21 22 0 0,9-11-46 0 0,-15 20 904 0 0,-3 10-710 0 0,-1-1-164 0 0,-1 0 1 0 0,1 1-1 0 0,0-1 1 0 0,-1 1-1 0 0,1 0 1 0 0,-1-1-1 0 0,0 1 1 0 0,0 0-1 0 0,0 0 1 0 0,0-1-1 0 0,-1 1 1 0 0,1 0-1 0 0,-1 0 1 0 0,1 0-1 0 0,-1 0 1 0 0,0 3-1 0 0,-3 64 169 0 0,1-30-416 0 0,2-27 0 0 0,-1-9-141 0 0,1 1-1 0 0,0 0 1 0 0,0 0-1 0 0,1-1 0 0 0,-1 1 1 0 0,1 0-1 0 0,2 6 1 0 0,2-8-2401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2039 0 0,'-1'2'77'0'0,"0"-1"-1"0"0,0 1 0 0 0,1 0 0 0 0,-1 0 0 0 0,0-1 0 0 0,1 1 0 0 0,-1 0 0 0 0,1 0 0 0 0,0 0 0 0 0,0 0 0 0 0,0 0 0 0 0,0-1 1 0 0,0 1-1 0 0,0 0 0 0 0,1 3 0 0 0,5 35 1696 0 0,-3-28-1403 0 0,9 52 1858 0 0,-5-34-164 0 0,-2 1 0 0 0,3 48 0 0 0,-9-81-2254 0 0,0 6 2 0 0,12-44 700 0 0,8-33-335 0 0,-6 42-103 0 0,1 6-12 0 0,-11 16-52 0 0,-2 4-17 0 0,1 1 0 0 0,0 0 0 0 0,0 0 0 0 0,0 0 0 0 0,0 0 0 0 0,0 1 1 0 0,6-7-1 0 0,-4 5-6 0 0,0 0 1 0 0,0 0 0 0 0,0 0-1 0 0,1 1 1 0 0,7-6 0 0 0,-6 6 12 0 0,-1 1-1 0 0,1 0 1 0 0,1 0 0 0 0,-1 1 0 0 0,8-2 0 0 0,-14 3 2 0 0,1 1 1 0 0,-1 0-1 0 0,1 0 1 0 0,-1-1-1 0 0,1 1 1 0 0,-1 0-1 0 0,1 0 1 0 0,-1 0-1 0 0,1 0 1 0 0,0 0-1 0 0,-1 0 1 0 0,1 0-1 0 0,-1 0 1 0 0,1 0-1 0 0,-1 0 0 0 0,1 0 1 0 0,-1 0-1 0 0,1 0 1 0 0,-1 0-1 0 0,1 0 1 0 0,-1 0-1 0 0,1 1 1 0 0,-1-1-1 0 0,1 0 1 0 0,-1 0-1 0 0,1 1 1 0 0,-1-1-1 0 0,1 1 1 0 0,7 4 98 0 0,-1 1 1 0 0,1 0 0 0 0,-2 1 0 0 0,1 0-1 0 0,-1 0 1 0 0,0 0 0 0 0,0 1 0 0 0,-1 0-1 0 0,0 0 1 0 0,0 0 0 0 0,-1 1 0 0 0,0 0 0 0 0,3 9-1 0 0,-5 0-40 0 0,0 0-1 0 0,0 0 0 0 0,-2 0 0 0 0,0 1 1 0 0,-1-1-1 0 0,-1 0 0 0 0,-1 0 1 0 0,-5 18-1 0 0,1 5-869 0 0,7-40 484 0 0,0 0-189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214 549 1175 0 0,'-7'-50'4344'0'0,"6"43"-4046"0"0,-1 1 0 0 0,-1 0-1 0 0,1-1 1 0 0,-1 1 0 0 0,0 0-1 0 0,0 1 1 0 0,-1-1 0 0 0,1 0-1 0 0,-2 1 1 0 0,1 0 0 0 0,0 0-1 0 0,-1 0 1 0 0,0 1 0 0 0,0-1-1 0 0,0 1 1 0 0,-1 1 0 0 0,-5-5-1 0 0,8 7-240 0 0,0-1 0 0 0,0 1 0 0 0,0 0-1 0 0,-1 0 1 0 0,1 0 0 0 0,0 0-1 0 0,0 0 1 0 0,-1 1 0 0 0,1-1-1 0 0,0 1 1 0 0,-1 0 0 0 0,1 0 0 0 0,0 0-1 0 0,-1 1 1 0 0,1-1 0 0 0,0 1-1 0 0,-1 0 1 0 0,1 0 0 0 0,0 0-1 0 0,0 0 1 0 0,0 0 0 0 0,0 1 0 0 0,0-1-1 0 0,0 1 1 0 0,0 0 0 0 0,1 0-1 0 0,-1 0 1 0 0,0 0 0 0 0,1 0-1 0 0,0 1 1 0 0,0-1 0 0 0,-1 1 0 0 0,1 0-1 0 0,-2 4 1 0 0,0-1-38 0 0,1 0 1 0 0,-1 1-1 0 0,1 0 1 0 0,1 0-1 0 0,-1 0 1 0 0,1 0-1 0 0,0 0 1 0 0,1 0-1 0 0,0 1 1 0 0,0-1-1 0 0,0 1 1 0 0,1-1-1 0 0,0 0 1 0 0,1 1-1 0 0,1 10 1 0 0,0-10-3 0 0,0 1 0 0 0,0-1 0 0 0,1 0 1 0 0,0 0-1 0 0,0 0 0 0 0,1 0 0 0 0,0 0 1 0 0,0-1-1 0 0,1 0 0 0 0,0 0 1 0 0,0 0-1 0 0,0 0 0 0 0,8 6 0 0 0,2-2-17 0 0,5-2 16 0 0,-20-9-13 0 0,1 0-1 0 0,-1 1 1 0 0,1-1-1 0 0,-1 0 1 0 0,0 0-1 0 0,1 0 1 0 0,-1 0-1 0 0,1 0 1 0 0,-1 0-1 0 0,1 0 1 0 0,-1 0-1 0 0,0 0 1 0 0,1 0-1 0 0,-1 0 1 0 0,1 0-1 0 0,-1 0 1 0 0,0 0-1 0 0,1 0 1 0 0,-1-1-1 0 0,1 1 1 0 0,-1 0-1 0 0,0 0 1 0 0,1 0-1 0 0,-1-1 1 0 0,0 1-1 0 0,1 0 1 0 0,-1 0-1 0 0,0-1 0 0 0,1 0 1 0 0,30-16 69 0 0,-30 16-68 0 0,-1 1 0 0 0,1 0 0 0 0,0-1 0 0 0,-1 1 0 0 0,1-1 0 0 0,0 1 0 0 0,-1 0 1 0 0,1-1-1 0 0,-1 0 0 0 0,1 1 0 0 0,-1-1 0 0 0,1 1 0 0 0,-1-1 0 0 0,1 0 0 0 0,-1 1 0 0 0,1-1 0 0 0,-1 0 0 0 0,1 0 0 0 0,3-6 23 0 0,-2 4-14 0 0,0 0 0 0 0,0 0 1 0 0,-1 0-1 0 0,0 0 0 0 0,1 0 1 0 0,-1 0-1 0 0,0 0 1 0 0,0-1-1 0 0,0-4 0 0 0,13-49 155 0 0,24-108 96 0 0,-28 123-264 0 0,6-22 0 0 0,-1-1 0 0 0,-11 46 10 0 0,5-31 74 0 0,-8 40-55 0 0,1-2 48 0 0,0 0 0 0 0,-1 0 0 0 0,0 0-1 0 0,-2-20 1 0 0,0 25 18 0 0,1 3-19 0 0,0 0 1 0 0,-1 0 0 0 0,1 1-1 0 0,-1-1 1 0 0,0 0-1 0 0,0 0 1 0 0,0 1-1 0 0,0-1 1 0 0,-1 0-1 0 0,1 1 1 0 0,-5-7-1 0 0,6 10-53 0 0,-1 0 0 0 0,1 0 0 0 0,0-1 0 0 0,0 1-1 0 0,-1 0 1 0 0,1 0 0 0 0,0 0 0 0 0,-1 0 0 0 0,1-1-1 0 0,0 1 1 0 0,-1 0 0 0 0,1 0 0 0 0,-1 0 0 0 0,1 0-1 0 0,0 0 1 0 0,-1 0 0 0 0,1 0 0 0 0,0 0 0 0 0,-1 0-1 0 0,1 0 1 0 0,0 0 0 0 0,-1 0 0 0 0,1 0 0 0 0,-1 0 0 0 0,1 0-1 0 0,0 1 1 0 0,-1-1 0 0 0,1 0 0 0 0,0 0 0 0 0,-1 0-1 0 0,1 1 1 0 0,0-1 0 0 0,0 0 0 0 0,-1 0 0 0 0,1 0-1 0 0,0 1 1 0 0,0-1 0 0 0,-1 0 0 0 0,1 1 0 0 0,0-1 0 0 0,0 0-1 0 0,0 1 1 0 0,-1-1 0 0 0,1 0 0 0 0,0 1 0 0 0,0-1-1 0 0,0 0 1 0 0,0 1 0 0 0,0-1 0 0 0,0 0 0 0 0,0 1-1 0 0,0-1 1 0 0,0 1 0 0 0,0-1 0 0 0,0 1 0 0 0,-5 23 340 0 0,5-23-348 0 0,-2 44 84 0 0,2 0 0 0 0,1 1-1 0 0,13 68 1 0 0,-7-57-78 0 0,23 151-21 0 0,-30-207-270 0 0,1 4 566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1 287 0 0,'0'0'4839'0'0,"7"3"-4182"0"0,-4-2-551 0 0,-1 0 0 0 0,1 0-1 0 0,0 1 1 0 0,-1-1 0 0 0,1 1-1 0 0,0-1 1 0 0,-1 1 0 0 0,0 0-1 0 0,1 0 1 0 0,-1 0 0 0 0,0 0-1 0 0,0 1 1 0 0,0-1 0 0 0,-1 1-1 0 0,1-1 1 0 0,0 1 0 0 0,-1-1-1 0 0,0 1 1 0 0,1 0 0 0 0,-1 0-1 0 0,0 0 1 0 0,-1-1 0 0 0,2 5-1 0 0,3 22 272 0 0,0 0 0 0 0,-2 0 0 0 0,-1 0-1 0 0,-1 1 1 0 0,-2-1 0 0 0,0 1 0 0 0,-3-1-1 0 0,-8 37 1 0 0,6-49-783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5 975 0 0,'-14'-4'-161'0'0,"-4"8"8727"0"0,17-4-8346 0 0,1 1 0 0 0,0-1 1 0 0,0 1-1 0 0,-1-1 1 0 0,1 0-1 0 0,0 1 0 0 0,0-1 1 0 0,0 1-1 0 0,0-1 0 0 0,0 1 1 0 0,0-1-1 0 0,0 0 0 0 0,0 1 1 0 0,0-1-1 0 0,0 1 0 0 0,0 0 1 0 0,4 13-1118 0 0,11 2-6373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1407 0 0,'5'8'76'0'0,"8"18"506"0"0,-1 1 0 0 0,-2 0 0 0 0,0 1 0 0 0,-2 0 0 0 0,-1 1 0 0 0,-1-1 0 0 0,-1 1 0 0 0,-2 1 0 0 0,0 50 0 0 0,25-165 1570 0 0,-12 46-2038 0 0,7-8-92 0 0,6 2-38 0 0,3 8-60 0 0,-25 30 2 0 0,2 5 8 0 0,27-8 34 0 0,-35 10 36 0 0,-1 0 0 0 0,1 0-1 0 0,-1-1 1 0 0,1 1-1 0 0,-1 0 1 0 0,1 0 0 0 0,-1 0-1 0 0,1 0 1 0 0,-1 0 0 0 0,1 0-1 0 0,-1 0 1 0 0,1-1 0 0 0,-1 2-1 0 0,1-1 1 0 0,-1 0-1 0 0,1 0 1 0 0,-1 0 0 0 0,1 0-1 0 0,-1 0 1 0 0,1 0 0 0 0,-1 0-1 0 0,1 1 1 0 0,-1-1-1 0 0,1 0 1 0 0,4 4 67 0 0,-1 0 1 0 0,1 0-1 0 0,-1 0 1 0 0,0 0-1 0 0,-1 1 0 0 0,1-1 1 0 0,-1 1-1 0 0,0 0 1 0 0,0 0-1 0 0,0 0 0 0 0,-1 0 1 0 0,0 1-1 0 0,0-1 1 0 0,0 1-1 0 0,-1-1 0 0 0,1 1 1 0 0,-1 0-1 0 0,0 7 1 0 0,1 18 106 0 0,0 0 0 0 0,-4 39 1 0 0,0-36-263 0 0,1-14-163 0 0,1 33-76 0 0,6-19-3226 0 0,-2-25 481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59 1583 0 0,'-1'0'191'0'0,"0"1"-1"0"0,0-1 0 0 0,-1 0 0 0 0,1 0 1 0 0,0 0-1 0 0,0 0 0 0 0,-1 0 0 0 0,1-1 1 0 0,0 1-1 0 0,0 0 0 0 0,0 0 0 0 0,-1-1 1 0 0,1 1-1 0 0,0-1 0 0 0,0 1 0 0 0,0-1 1 0 0,0 1-1 0 0,0-1 0 0 0,0 0 0 0 0,-2-1 1 0 0,-23-21 2628 0 0,18 16-1966 0 0,6 6-728 0 0,0-1 0 0 0,0 0 0 0 0,0 1 0 0 0,0-1 0 0 0,0 1 0 0 0,0-1 0 0 0,0 1 0 0 0,0 0 0 0 0,-1 0 0 0 0,1 0 0 0 0,-1 0 0 0 0,1 1 0 0 0,0-1 0 0 0,-1 1-1 0 0,1-1 1 0 0,-1 1 0 0 0,0 0 0 0 0,1 0 0 0 0,-1 0 0 0 0,-4 1 0 0 0,5 0-48 0 0,-1 0 1 0 0,1 0-1 0 0,-1 0 1 0 0,1 1-1 0 0,0-1 0 0 0,-1 1 1 0 0,1 0-1 0 0,0-1 0 0 0,0 1 1 0 0,0 0-1 0 0,0 1 1 0 0,0-1-1 0 0,1 0 0 0 0,-1 0 1 0 0,-2 5-1 0 0,-1 3-9 0 0,1 1 1 0 0,0-1-1 0 0,0 1 0 0 0,1-1 0 0 0,1 1 1 0 0,0 0-1 0 0,0 1 0 0 0,0 11 0 0 0,2-11-50 0 0,0 0-1 0 0,0 0 0 0 0,1 0 1 0 0,1 0-1 0 0,0 0 0 0 0,1 0 1 0 0,0 0-1 0 0,8 17 0 0 0,-6-20 57 0 0,-4-8 240 0 0,6-5-254 0 0,23-14-34 0 0,-29 18-24 0 0,-1-1 0 0 0,1 1 1 0 0,0 0-1 0 0,-1-1 1 0 0,1 1-1 0 0,-1 0 1 0 0,1-1-1 0 0,-1 1 0 0 0,1-1 1 0 0,-1 1-1 0 0,1 0 1 0 0,-1-1-1 0 0,0 1 1 0 0,1-1-1 0 0,-1 0 0 0 0,0 1 1 0 0,1-1-1 0 0,-1 1 1 0 0,0-1-1 0 0,1 0 1 0 0,-1 0-1 0 0,25-69 102 0 0,7-32 13 0 0,-21 70-131 0 0,-9 25-58 0 0,1 1 4 0 0,6-22 41 0 0,-9 28 26 0 0,0 0 0 0 0,0 0 0 0 0,0 0 0 0 0,0 0 0 0 0,0-1 0 0 0,0 1 0 0 0,1 0 0 0 0,-1 0 0 0 0,0 0 0 0 0,0 0 0 0 0,0-1 0 0 0,0 1-1 0 0,0 0 1 0 0,0 0 0 0 0,1 0 0 0 0,-1 0 0 0 0,0 0 0 0 0,0 0 0 0 0,0 0 0 0 0,0-1 0 0 0,1 1 0 0 0,-1 0 0 0 0,0 0 0 0 0,0 0 0 0 0,0 0 0 0 0,0 0 0 0 0,1 0 0 0 0,-1 0 0 0 0,0 0 0 0 0,0 0 0 0 0,0 0 0 0 0,1 0 0 0 0,-1 0 0 0 0,0 0 0 0 0,0 0 0 0 0,0 0 0 0 0,0 0 0 0 0,1 0 0 0 0,-1 0 0 0 0,0 0 0 0 0,0 1-1 0 0,0-1 1 0 0,0 0 0 0 0,1 0 0 0 0,-1 0 0 0 0,0 0 0 0 0,0 0 0 0 0,0 0 0 0 0,0 0 0 0 0,0 1 0 0 0,1-1 0 0 0,-1 0 0 0 0,0 0 0 0 0,0 0 0 0 0,0 0 0 0 0,0 1 0 0 0,0-1 0 0 0,0 0 0 0 0,0 0 0 0 0,0 0 0 0 0,0 0 0 0 0,0 1 0 0 0,0-1 0 0 0,0 0 0 0 0,0 0 0 0 0,0 0 0 0 0,0 1 0 0 0,0-1 0 0 0,0 0-1 0 0,6 13 20 0 0,8 53 226 0 0,-4 2 0 0 0,-2-1 0 0 0,-3 1 0 0 0,-5 90 0 0 0,-1-132-150 0 0,-1-1-1 0 0,-2 0 0 0 0,0 0 0 0 0,-2 0 1 0 0,-10 30-1 0 0,12-45 12 0 0,0-1 0 0 0,0 1 0 0 0,-1-1 0 0 0,0 0 0 0 0,0 0 0 0 0,-1 0 0 0 0,-1-1 0 0 0,1 0 0 0 0,-1 0 0 0 0,-1-1 0 0 0,1 0 0 0 0,-1 0 0 0 0,0 0 0 0 0,-1-1 0 0 0,-13 7 0 0 0,16-10-67 0 0,0-1-1 0 0,0 0 1 0 0,1 0 0 0 0,-1-1-1 0 0,0 0 1 0 0,0 0 0 0 0,0 0-1 0 0,-1-1 1 0 0,1 0-1 0 0,0 0 1 0 0,0-1 0 0 0,0 1-1 0 0,0-1 1 0 0,0 0-1 0 0,0-1 1 0 0,0 0 0 0 0,0 0-1 0 0,1 0 1 0 0,-1 0-1 0 0,1-1 1 0 0,-11-7 0 0 0,9 5-123 0 0,0 0 1 0 0,0 0 0 0 0,1-1-1 0 0,-1 0 1 0 0,1-1 0 0 0,0 1-1 0 0,1-1 1 0 0,0 0 0 0 0,0 0-1 0 0,0-1 1 0 0,1 0 0 0 0,0 1 0 0 0,1-2-1 0 0,-4-9 1 0 0,5 10-749 0 0,1 6 630 0 0,1-1-1 0 0,-1 1 1 0 0,1 0 0 0 0,-1-1-1 0 0,1 1 1 0 0,0-1-1 0 0,0 1 1 0 0,0-1 0 0 0,0 1-1 0 0,1-1 1 0 0,-1 1-1 0 0,1-1 1 0 0,-1 1-1 0 0,3-5 1 0 0,5-28-4860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2271 0 0,'0'1'167'0'0,"1"14"1361"0"0,0-1 0 0 0,1 1-1 0 0,6 26 1 0 0,18 40 1181 0 0,-17-57-2744 0 0,-1 1 0 0 0,-1 0 0 0 0,5 33 0 0 0,-13-51-1986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9 3079 0 0,'-6'-2'-698'0'0,"-17"-4"3584"0"0,18 11 131 0 0,8 10-631 0 0,19 32-2577 0 0,-21-45-537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2239 0 0,'0'5'144'0'0,"1"0"1"0"0,-1-1-1 0 0,0 1 0 0 0,1-1 0 0 0,0 0 0 0 0,0 1 0 0 0,0-1 0 0 0,1 0 0 0 0,3 7 0 0 0,2 9 645 0 0,6 35 807 0 0,-1 0 1 0 0,-3 2 0 0 0,3 112-1 0 0,-11-160-904 0 0,2-10 614 0 0,5-20 109 0 0,-5 9-2445 0 0,13-38 512 0 0,-8 30 646 0 0,12-29-2 0 0,1-3-109 0 0,3 3-17 0 0,-17 34-6 0 0,12-17-56 0 0,-2 9-20 0 0,-13 17 34 0 0,1 10 132 0 0,-2-1-35 0 0,1 0 1 0 0,-1 0 0 0 0,0 1 0 0 0,-1-1 0 0 0,1 1 0 0 0,0 0-1 0 0,-1 0 1 0 0,0 0 0 0 0,0 0 0 0 0,0 0 0 0 0,-1 0 0 0 0,1 1-1 0 0,-1-1 1 0 0,0 0 0 0 0,0 1 0 0 0,-1-1 0 0 0,1 1-1 0 0,-1 6 1 0 0,1 23 371 0 0,-7 57-1 0 0,1 2-3399 0 0,5-90 1607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04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501 123 143 0 0,'0'0'1850'0'0,"1"-5"-992"0"0,0 0-478 0 0,0 1 0 0 0,-1-1-1 0 0,1 0 1 0 0,-1 0-1 0 0,0 0 1 0 0,0 0-1 0 0,0 1 1 0 0,-1-1-1 0 0,0 0 1 0 0,0 0 0 0 0,0 1-1 0 0,0-1 1 0 0,-1 0-1 0 0,-3-6 1 0 0,3 8-181 0 0,0 0 1 0 0,0 0 0 0 0,0 1-1 0 0,0-1 1 0 0,-1 0-1 0 0,1 1 1 0 0,-1 0-1 0 0,0 0 1 0 0,0-1 0 0 0,0 2-1 0 0,0-1 1 0 0,0 0-1 0 0,0 1 1 0 0,0-1 0 0 0,0 1-1 0 0,-1 0 1 0 0,1 0-1 0 0,-1 0 1 0 0,1 1 0 0 0,0-1-1 0 0,-1 1 1 0 0,-5-1-1 0 0,-1 2-57 0 0,1 0-1 0 0,-1 0 1 0 0,0 1-1 0 0,0 1 0 0 0,1-1 1 0 0,0 1-1 0 0,-1 1 1 0 0,1 0-1 0 0,0 0 1 0 0,1 1-1 0 0,-1 0 0 0 0,1 0 1 0 0,0 1-1 0 0,-11 10 1 0 0,-8 8-21 0 0,1 2 0 0 0,-35 45 1 0 0,40-44-101 0 0,2 1-1 0 0,1 0 1 0 0,1 2 0 0 0,1 0 0 0 0,-17 45 0 0 0,25-52-12 0 0,1 0 0 0 0,1 1 0 0 0,1-1 0 0 0,1 1 0 0 0,1 0-1 0 0,1 1 1 0 0,1-1 0 0 0,4 32 0 0 0,-3-47 18 0 0,2 0-1 0 0,-1 0 1 0 0,1 0 0 0 0,0-1-1 0 0,1 1 1 0 0,0-1 0 0 0,1 0-1 0 0,0 1 1 0 0,0-1 0 0 0,0-1-1 0 0,1 1 1 0 0,0-1 0 0 0,1 0-1 0 0,0 0 1 0 0,0 0 0 0 0,0-1-1 0 0,1 0 1 0 0,-1 0 0 0 0,15 8-1 0 0,14 9 54 0 0,-17-13 0 0 0,-6-5-53 0 0,-7-2-8 0 0,0-1 0 0 0,1 0 0 0 0,0 0 0 0 0,0 0 0 0 0,-1-1 0 0 0,10 2 0 0 0,-3 0 8 0 0,35 4 93 0 0,-36-5-109 0 0,34 0 71 0 0,8-4 14 0 0,-1-4-80 0 0,-40 4-16 0 0,0-1 0 0 0,20-7 0 0 0,-26 8 0 0 0,0-1 0 0 0,0 0 0 0 0,0 0 0 0 0,-1 0 0 0 0,1-1 0 0 0,6-5 0 0 0,-7 3 14 0 0,-1 1 0 0 0,1-1-1 0 0,-1 1 1 0 0,-1-1-1 0 0,1 0 1 0 0,-1-1 0 0 0,0 1-1 0 0,-1-1 1 0 0,1 1 0 0 0,1-10-1 0 0,0 0 66 0 0,-1 1-1 0 0,-1-1 1 0 0,1-29-1 0 0,-3 30-6 0 0,0 1 0 0 0,-1 0-1 0 0,-1-1 1 0 0,0 1-1 0 0,-8-25 1 0 0,10 36-52 0 0,-1 0 0 0 0,0 0 0 0 0,-1 0 0 0 0,1 1 0 0 0,0-1 0 0 0,-1 0 0 0 0,0 1 1 0 0,1-1-1 0 0,-1 1 0 0 0,0-1 0 0 0,0 1 0 0 0,0 0 0 0 0,-1 0 0 0 0,1 0 0 0 0,0 0 0 0 0,-1 1 0 0 0,0-1 0 0 0,1 1 0 0 0,-1-1 0 0 0,0 1 0 0 0,1 0 0 0 0,-1 0 1 0 0,0 0-1 0 0,0 0 0 0 0,0 1 0 0 0,0-1 0 0 0,0 1 0 0 0,0-1 0 0 0,0 1 0 0 0,0 0 0 0 0,0 0 0 0 0,0 1 0 0 0,-6 0 0 0 0,-1 2-34 0 0,1 0 0 0 0,0 0 0 0 0,0 1 0 0 0,0 0 0 0 0,0 1 0 0 0,1 0 0 0 0,0 0 0 0 0,0 1 0 0 0,0 0 0 0 0,0 0 0 0 0,-10 13 0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56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58 599 0 0,'-1'-6'309'0'0,"1"0"0"0"0,-1 0-1 0 0,-4-11 1 0 0,1 0 748 0 0,4 17-1002 0 0,0 0-1 0 0,0 0 1 0 0,0 0 0 0 0,0-1-1 0 0,0 1 1 0 0,0 0-1 0 0,0 0 1 0 0,0 0-1 0 0,0-1 1 0 0,0 1-1 0 0,0 0 1 0 0,0 0-1 0 0,0 0 1 0 0,0-1-1 0 0,0 1 1 0 0,0 0-1 0 0,0 0 1 0 0,0 0-1 0 0,0 0 1 0 0,0-1-1 0 0,0 1 1 0 0,-1 0-1 0 0,1 0 1 0 0,0 0 0 0 0,0 0-1 0 0,0 0 1 0 0,0-1-1 0 0,0 1 1 0 0,-1 0-1 0 0,1 0 1 0 0,0 0-1 0 0,0 0 1 0 0,0 0-1 0 0,0 0 1 0 0,-1 0-1 0 0,1 0 1 0 0,0 0-1 0 0,0-1 1 0 0,-1 1-1 0 0,-3 8 1273 0 0,-2 10-187 0 0,2 22-364 0 0,2-1 1 0 0,2 1-1 0 0,5 50 0 0 0,0-14-570 0 0,-2-1 265 0 0,-4 0 0 0 0,-15 120 0 0 0,14-190-304 0 0,2-19-751 0 0,1-7 216 0 0,0 15-15 0 0,-1 0-49 0 0,1-30-921 0 0,0 16 156 0 0,0 15-1853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57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46 1351 0 0,'-2'-1'2'0'0,"1"-7"2948"0"0,11 2-2123 0 0,32-17 18 0 0,-31 18 727 0 0,0 5-865 0 0,2-2-463 0 0,-3 2 153 0 0,-1-1 0 0 0,1 1 0 0 0,14 2 0 0 0,36 2 743 0 0,-48-3-1043 0 0,38 1 599 0 0,0-2-184 0 0,-37 0 1350 0 0,-2 0-1688 0 0,30-1-170 0 0,-30 0-146 0 0,-16-2-4463 0 0,4 3 4531 0 0,0 0 0 0 0,1 0 0 0 0,-1 0-1 0 0,0-1 1 0 0,1 1 0 0 0,-1 0 0 0 0,1 0 0 0 0,-1 0 0 0 0,0 0-1 0 0,1 1 1 0 0,-2-1 0 0 0,-4 5-877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1:57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17 1807 0 0,'-18'-2'3695'0'0,"20"3"-3560"0"0,7 1 4585 0 0,23 4-4010 0 0,-24-4 618 0 0,4-2-836 0 0,3 2-338 0 0,-5-1 116 0 0,1-1 0 0 0,0 1 1 0 0,13-3-1 0 0,15 0 70 0 0,-29 2 293 0 0,3-3-335 0 0,37-6-64 0 0,-37 7 170 0 0,-8 2-352 0 0,1-1 0 0 0,0 1 0 0 0,0-1 0 0 0,9-3 0 0 0,-3 1-21 0 0,-2 1 144 0 0,-1 2-229 0 0,29-1-22 0 0,-35 3-268 0 0,-7 1-48 0 0,-8 1-198 0 0,8-4-528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03.7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227 18 431 0 0,'0'0'1036'0'0,"-1"-3"-633"0"0,-5-7 56 0 0,5 10-411 0 0,0-1 0 0 0,1 1 0 0 0,-1-1 0 0 0,0 1 0 0 0,1-1 0 0 0,-1 1 1 0 0,0 0-1 0 0,0 0 0 0 0,1-1 0 0 0,-1 1 0 0 0,0 0 0 0 0,0 0 0 0 0,0 0 0 0 0,0 0 0 0 0,1 0 0 0 0,-1 0 1 0 0,0 0-1 0 0,0 0 0 0 0,0 0 0 0 0,1 0 0 0 0,-1 0 0 0 0,0 0 0 0 0,-1 1 0 0 0,0 0 120 0 0,-15 2 139 0 0,0 1-1 0 0,0 1 0 0 0,0 1 0 0 0,1 0 1 0 0,-1 1-1 0 0,2 1 0 0 0,-1 1 1 0 0,1 0-1 0 0,-19 15 0 0 0,32-22-308 0 0,1-2 7 0 0,0 1 0 0 0,0 0 0 0 0,0 0 0 0 0,0 0-1 0 0,0 1 1 0 0,0-1 0 0 0,0 0 0 0 0,0 0 0 0 0,0 0 0 0 0,0 1 0 0 0,1-1 0 0 0,-1 0 0 0 0,0 1 0 0 0,1-1 0 0 0,-1 1-1 0 0,1-1 1 0 0,0 1 0 0 0,0-1 0 0 0,-1 2 0 0 0,6 1 48 0 0,12 8 13 0 0,-5-7-8 0 0,17 2-32 0 0,-12-3 38 0 0,21 1 2 0 0,-20-2-12 0 0,25 6-44 0 0,-4 1-31 0 0,-31-8-83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04.0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0 775 0 0,'0'0'608'0'0,"12"1"-318"0"0,34 1 16 0 0,-35-2 53 0 0,0 2 22 0 0,33 4 3 0 0,-33-4-26 0 0,-2-1-113 0 0,25 6-49 0 0,-26-5-11 0 0,-1 1-31 0 0,28 9-124 0 0,-1 1-43 0 0,-27-10-63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04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20 143 0 0,'0'0'2464'0'0,"3"3"-2016"0"0,2 4-241 0 0,0 0-1 0 0,-1 1 0 0 0,0-1 0 0 0,0 1 0 0 0,5 15 0 0 0,12 50 553 0 0,-6-20-451 0 0,-14-47-278 0 0,2 3 78 0 0,0 0-1 0 0,7 13 0 0 0,-9-20 243 0 0,19-46-166 0 0,-16 35-102 0 0,-1-1-2 0 0,13-51 67 0 0,-14 53-136 0 0,10-27 55 0 0,2-1-2 0 0,-10 27 64 0 0,1 1-64 0 0,13-21 6 0 0,-13 21 308 0 0,5 9-298 0 0,31 3-48 0 0,-41-4-28 0 0,1 0 0 0 0,0 0-1 0 0,-1 0 1 0 0,1 0-1 0 0,0 0 1 0 0,-1 0-1 0 0,1 0 1 0 0,0 0 0 0 0,-1 1-1 0 0,1-1 1 0 0,-1 0-1 0 0,1 0 1 0 0,-1 0-1 0 0,1 1 1 0 0,0-1 0 0 0,-1 0-1 0 0,1 1 1 0 0,-1-1-1 0 0,1 0 1 0 0,-1 1-1 0 0,1 0 1 0 0,20 21 173 0 0,-10-8-95 0 0,0 1 0 0 0,-1 0-1 0 0,-1 0 1 0 0,-1 1 0 0 0,0 0 0 0 0,0 0-1 0 0,-2 1 1 0 0,0 0 0 0 0,-1 1-1 0 0,3 21 1 0 0,-7-36-76 0 0,3 27-44 0 0,-4-28-18 0 0,0 0 0 0 0,0 0 0 0 0,0-1 0 0 0,0 1 0 0 0,0 0 0 0 0,0 0 0 0 0,-1-1 0 0 0,1 1 0 0 0,-1 0 0 0 0,1 0 0 0 0,-1-1 0 0 0,0 1 0 0 0,1-1 0 0 0,-1 1 0 0 0,-2 2 0 0 0,-3-2-1013 0 0,1-2 463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04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54 975 0 0,'46'-13'2754'0'0,"-35"11"-1964"0"0,42-11 782 0 0,-43 10-952 0 0,2 1-68 0 0,34-9-9 0 0,-35 9-52 0 0,-2 1-199 0 0,2-1-217 0 0,-2 1 82 0 0,1-1 1 0 0,17 1 0 0 0,14 0-138 0 0,-31 1-91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05.2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71 1151 0 0,'-20'3'2554'0'0,"25"-11"-1770"0"0,13-24 16 0 0,-13 24 484 0 0,5 4-851 0 0,27-13-17 0 0,-27 12-59 0 0,-1 6-225 0 0,-9-1-132 0 0,8 1 6 0 0,1 0-1 0 0,14 4 0 0 0,-21-5-13 0 0,1 1 0 0 0,-1 0 0 0 0,0 1 0 0 0,0-1 0 0 0,1 0 0 0 0,-1 1-1 0 0,0-1 1 0 0,0 1 0 0 0,0-1 0 0 0,-1 1 0 0 0,1 0 0 0 0,0 0 0 0 0,-1 0 0 0 0,1 0-1 0 0,-1 0 1 0 0,0 0 0 0 0,1 1 0 0 0,-1-1 0 0 0,0 0 0 0 0,-1 1 0 0 0,1-1-1 0 0,0 0 1 0 0,-1 1 0 0 0,1-1 0 0 0,-1 1 0 0 0,1-1 0 0 0,-1 1 0 0 0,0-1 0 0 0,-1 4-1 0 0,0 5-71 0 0,0 0 0 0 0,-1 0 0 0 0,0 0 0 0 0,-1 0 0 0 0,-4 13 0 0 0,1-9-53 0 0,0 0-1 0 0,-2 0 0 0 0,1-1 0 0 0,-2 0 1 0 0,-11 15-1 0 0,-2-2 292 0 0,-33 32 1 0 0,50-54-151 0 0,5-2 458 0 0,8-4 1511 0 0,35-10-1740 0 0,-33 8 212 0 0,1 0-225 0 0,29-6-1 0 0,-29 7 210 0 0,-1 0-225 0 0,32-4-33 0 0,-31 5 266 0 0,-2-1-553 0 0,30-3-6 0 0,-29 4-196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1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3207 7629 775 0 0,'0'0'90'0'0,"-17"-3"2348"0"0,-14-12 1258 0 0,-7-1-1229 0 0,17 6-1357 0 0,0 2 0 0 0,-39-11 1 0 0,13 9-138 0 0,-58-19 0 0 0,-23-14-206 0 0,-5 1-462 0 0,81 27-177 0 0,-115-24 93 0 0,69 18-10 0 0,38 7-115 0 0</inkml:trace>
  <inkml:trace contextRef="#ctx0" brushRef="#br0" timeOffset="4879.41">1747 7202 17107 0 0,'-300'-124'330'0'0,"239"96"-303"0"0,1-2 1 0 0,2-3 0 0 0,1-2 0 0 0,-102-83-1 0 0,67 38-27 0 0,3-4 0 0 0,-86-105 0 0 0,118 115 70 0 0,-66-111 0 0 0,74 104-9 0 0,-35-62 2 0 0,42 71-29 0 0,-13-26 50 0 0,8-5-70 0 0,4-1 1 0 0,5-3 0 0 0,5-1 0 0 0,-27-148 0 0 0,-4-294 188 0 0,64 218-58 0 0,12 186-114 0 0</inkml:trace>
  <inkml:trace contextRef="#ctx0" brushRef="#br0" timeOffset="4880.41">220 3100 18499 0 0,'38'-113'4'0'0,"46"-78"34"0"0,121-204-1 0 0,-134 278 10 0 0,4 4 1 0 0,5 3-1 0 0,125-132 0 0 0,92-64-47 0 0,22 25 0 0 0,-278 249 2 0 0,382-275 60 0 0,22 54 10 0 0,23 50-1 0 0,-395 175-78 0 0,652-213 7 0 0,-406 167 41 0 0,5 22-18 0 0,135 19-23 0 0</inkml:trace>
  <inkml:trace contextRef="#ctx0" brushRef="#br0" timeOffset="-7375.98">5439 1 19110 0 0,'316'1'65'0'0,"-193"6"-65"0"0,0 5 0 0 0,-1 6 0 0 0,146 40 0 0 0,-188-34 3 0 0,-2 4 0 0 0,104 50-1 0 0,140 95 53 0 0,-232-123-54 0 0,27 19 15 0 0,187 146 0 0 0,74 124 16 0 0,-205-145 33 0 0,-131-144-58 0 0,235 291-7 0 0,-196-245 0 0 0,83 130 0 0 0,-145-197 0 0 0,119 197 0 0 0,-136-224 0 0 0,34 62 0 0 0,48 114 0 0 0,-53-89 7 0 0,-5 0-1 0 0,-3 2 0 0 0,-5 1 1 0 0,9 112-1 0 0,-20-83 5 0 0,-5-1 0 0 0,-4-86-10 0 0</inkml:trace>
  <inkml:trace contextRef="#ctx0" brushRef="#br0" timeOffset="-5077.94">9047 3786 19439 0 0,'0'3'0'0'0,"-30"160"0"0"0,-83 265 0 0 0,-132 178 0 0 0,111-350 1 0 0,-25-15 70 0 0,145-223-71 0 0,-336 426 0 0 0,277-364 7 0 0,-102 86 1 0 0,-94 56 42 0 0,250-207-51 0 0,-63 47 1 0 0,-4-4 0 0 0,-1-3 0 0 0,-27 4 0 0 0</inkml:trace>
  <inkml:trace contextRef="#ctx0" brushRef="#br0" timeOffset="-5076.94">6594 6885 19575 0 0,'-272'82'0'0'0,"187"-54"0"0"0,17-10 0 0 0,-104 15 0 0 0,21-6 0 0 0,15-4 0 0 0,-43 16 0 0 0,163-35-1 0 0,1 0-1 0 0,0 1 1 0 0,-16 8-1 0 0,12-5 35 0 0,-24 7 0 0 0,-78 16 47 0 0,-241 67-76 0 0,295-76-4 0 0,-21 5 0 0 0,-154 54 11 0 0,61-17 42 0 0,57-32-21 0 0,-142 18 0 0 0,215-44-16 0 0,0-2 0 0 0,0-2 0 0 0,-92-8 0 0 0,90-1 10 0 0,-82-24 0 0 0,63 13-14 0 0,37 10-5 0 0,15 4 5 0 0,0-1-1 0 0,0 0 0 0 0,1-1 1 0 0,-33-16-1 0 0,-14-15-744 0 0,62 34 424 0 0,0 0-1 0 0,1 0 1 0 0,-1 0 0 0 0,1 0-1 0 0,-1-1 1 0 0,1 1 0 0 0,-4-7-1 0 0,5 7-930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24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5 503 975 0 0,'0'0'1098'0'0,"-4"2"-976"0"0,3-3 784 0 0,3-6 4632 0 0,12-22-5186 0 0,-11 22 1168 0 0,2 0-1134 0 0,8-15-134 0 0</inkml:trace>
  <inkml:trace contextRef="#ctx0" brushRef="#br0" timeOffset="1">42 423 11253 0 0,'5'-8'1273'0'0,"0"1"-1017"0"0,18-23-7 0 0,-18 23 367 0 0,1 0-440 0 0,18-21-8 0 0,-18 21 216 0 0,2 0-260 0 0,0-3-71 0 0,-2 3 83 0 0,1 1-1 0 0,-1 0 1 0 0,14-10-1 0 0,13-10 10 0 0,-25 20 143 0 0,1 0-148 0 0,26-16-17 0 0,-26 16 102 0 0,0 1-113 0 0,26-16 0 0 0,-26 16 112 0 0,1 0-114 0 0,26-14-12 0 0,-26 14 94 0 0,-1 1-101 0 0,30-14-18 0 0,20-5 118 0 0,-50 19-34 0 0,2 1-86 0 0,33-9-6 0 0,-33 9-1 0 0,-2 0 0 0 0,28-7 2 0 0,-27 7 4 0 0,0 1 2 0 0,31-7 0 0 0,-31 6 0 0 0,-1 1 0 0 0,28-6 0 0 0,-28 6 0 0 0,1 1-12 0 0,51-9 32 0 0,-17 4-9 0 0,-12 2 4 0 0,-8 1-76 0 0,10 2 78 0 0,11-1-7 0 0,46 0 78 0 0,-48-1-82 0 0,43-2 42 0 0,-72 3-112 0 0,-4 1 11 0 0,1 0-1 0 0,-1 0 0 0 0,13 2 0 0 0,21 0 47 0 0,-22 0-11 0 0,22 3-32 0 0,-22-1 26 0 0,33 6-36 0 0,10 2-12 0 0,-8 0 54 0 0,-17-2-44 0 0,15 6-10 0 0,-38-10 2 0 0,-8-2 17 0 0,0 0 1 0 0,17 8-1 0 0,25 13 53 0 0,-13-5-49 0 0,-1 1 20 0 0,-1 1-33 0 0,8 6-10 0 0,-6-4 0 0 0,0 4 0 0 0,4 3 0 0 0,1 2 0 0 0,0 1 0 0 0,-3 1 0 0 0,-3 2 0 0 0,-4-2 12 0 0,-4-4 36 0 0,-5 1-36 0 0,0 1-12 0 0,2 7 54 0 0,-7-9-44 0 0,5 6-10 0 0,2 1 0 0 0,2 7 54 0 0,3 9-51 0 0,32 81 0 0 0,14 70 65 0 0,-69-182-68 0 0,4 13 0 0 0,7 26 54 0 0,0 8-49 0 0,11 88 0 0 0,3 181-5 0 0,-30-242 0 0 0,-15 146 0 0 0,11-227 0 0 0,-27 209 34 0 0,-18-4-4 0 0,34-174-30 0 0,-3-1 0 0 0,-38 78 0 0 0,-30 24 0 0 0,74-132 0 0 0,-1-1 0 0 0,-19 21 0 0 0,-1 0 0 0 0,-104 121 0 0 0,49-50 0 0 0,61-82 0 0 0,-1 0 0 0 0,0-2 0 0 0,-55 36 0 0 0,54-43 0 0 0,-1-2 0 0 0,-1 0 0 0 0,-39 12 0 0 0,52-20 0 0 0,4-2-10 0 0,1-2-49 0 0,8-1 11 0 0,0-1 1 0 0,-1 1-1 0 0,1 0 1 0 0,0 0-1 0 0,0-1 1 0 0,-1 0-1 0 0,-2 0 1 0 0,5 1 48 0 0,-2-1-97 0 0,0 0 0 0 0,-23-11-528 0 0,23 11 410 0 0,-2-2-130 0 0,0-1 213 0 0,-11-13-556 0 0,11 13 535 0 0,-9-17-1056 0 0,-2-7 200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19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2866 11339 0 0,'14'-1'292'0'0,"-5"-4"-116"0"0,28-14-8 0 0,-28 14 502 0 0,2 2-614 0 0,31-8-30 0 0,-32 8 346 0 0,0-3-288 0 0,27-16 4 0 0,-27 16 526 0 0,-2 0-517 0 0,25-18-8 0 0,-25 17 375 0 0,1 1-372 0 0,27-18-16 0 0,-27 18 212 0 0,-1-1-216 0 0,27-20 0 0 0,-26 21 4 0 0,-2 0 0 0 0,20-19-44 0 0,-20 19 43 0 0,1-2-16 0 0,38-39 17 0 0,-15 16-7 0 0,-16 16-4 0 0,13-14 1 0 0,-14 16 8 0 0,13-13 20 0 0,-21 20 79 0 0,1-2-108 0 0,18-22 5 0 0,9-11 111 0 0,-29 34-48 0 0,1 0-69 0 0,16-19 6 0 0,13-14 111 0 0,-29 33-48 0 0,-1-1-69 0 0,16-24 3 0 0,-18 28-48 0 0,12-23 38 0 0,-4 3 27 0 0,2-2 9 0 0,9-23 67 0 0,-12 24-94 0 0,-7 19 4 0 0,-1-1 2 0 0,13-36 60 0 0,-6 9-40 0 0,0-3 15 0 0,-2 7-32 0 0,3-10 79 0 0,-5 12-84 0 0,3-10 84 0 0,-1-4-43 0 0,-5 34-80 0 0,4-12 51 0 0,3-9-15 0 0,-2 0 0 0 0,6-53-1 0 0,-3-77 65 0 0,6-63 82 0 0,-12 195-202 0 0,2-13 32 0 0,2-5 21 0 0,-5 17-54 0 0,2-5-10 0 0,0-1 0 0 0,0-8 54 0 0,-4 13-32 0 0,2-4 26 0 0,-1 2-36 0 0,0 0-12 0 0,2-6 54 0 0,0 10-44 0 0,1-7-10 0 0,1-1 0 0 0,1 0 0 0 0,-2 3 0 0 0,1-6 60 0 0,-1 12-48 0 0,4-5-12 0 0,1-1 0 0 0,0 0 0 0 0,2-2 0 0 0,7-9 0 0 0,5 0 0 0 0,4 3 0 0 0,4-3 0 0 0,-2 5 0 0 0,1 0 0 0 0,3 2 0 0 0,6 3 0 0 0,9 2 0 0 0,7 5 0 0 0,0 5 0 0 0,1 0 0 0 0,5-2 0 0 0,-2 3 0 0 0,2 7 0 0 0,3 6 0 0 0,3 5 0 0 0,-10 2 11 0 0,-35 0 32 0 0,31 1-33 0 0,7 1-10 0 0,-10-2 11 0 0,-29 0 32 0 0,36 4-33 0 0,14 3-10 0 0,-7 5 11 0 0,-8 4 32 0 0,-1 4-22 0 0,0 2 22 0 0,-1 2-33 0 0,-2 0-10 0 0,-4 2 0 0 0,-6 1 0 0 0,-1 1 0 0 0,-3-5 11 0 0,-23-12 32 0 0,27 20-33 0 0,11 3-10 0 0,-2-7 0 0 0,1-4 0 0 0,1 3 0 0 0,-9 2 11 0 0,-28-17 32 0 0,23 18-33 0 0,-26-18-10 0 0,16 17 0 0 0,1 8 0 0 0,-2-1 0 0 0,7 2 0 0 0,-8-8 0 0 0,1 1 0 0 0,8 6 0 0 0,-5-5 0 0 0,-2-2 0 0 0,0 2 0 0 0,-1 1 12 0 0,-3-2 36 0 0,3 7 24 0 0,-7-10-60 0 0,4 6-12 0 0,-1-1 0 0 0,-2 2 0 0 0,2 1 0 0 0,-1-3 0 0 0,0 1 0 0 0,-1-1 0 0 0,-1-3 0 0 0,-4-1 0 0 0,1 0 0 0 0,0 4 54 0 0,-6-8-44 0 0,0 8-10 0 0,0 2 0 0 0,1 1 0 0 0,0-2 0 0 0,1-1 0 0 0,1-1 0 0 0,-1 0 0 0 0,-2 1 0 0 0,0 2 0 0 0,0-1 0 0 0,-3-3 0 0 0,1-4 0 0 0,-2-3 0 0 0,-1-5 12 0 0,-5-10 36 0 0,9 14-36 0 0,1 4-12 0 0,-3-2 0 0 0,1 1 0 0 0,0 3 0 0 0,2 5 0 0 0,1 3 0 0 0,0 0 0 0 0,-2-1 0 0 0,2-5 0 0 0,-2-2 0 0 0,0-3 0 0 0,-2-3 0 0 0,1 2 0 0 0,3 6 0 0 0,0 1 0 0 0,4 14 0 0 0,-4-6 0 0 0,0-3 0 0 0,-12-29 0 0 0,8 16 0 0 0,-2-7 0 0 0,2 2 0 0 0,6 4 9 0 0,0 12-148 0 0,-14-29 129 0 0,0 0 5 0 0,9 20-54 0 0,-6-13 35 0 0,-3-10-37 0 0,-1 2-4 0 0,-1-3 337 0 0,4 8-1217 0 0,-3-7-91 0 0,-3-7 83 0 0,-1-2-191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56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3579 625 511 0 0,'0'0'2992'0'0,"0"0"-2821"0"0,0 0-1 0 0,0 1 0 0 0,-1-1 0 0 0,1 0 0 0 0,0 1 0 0 0,-1-1 1 0 0,1 0-1 0 0,0 0 0 0 0,-1 1 0 0 0,1-1 0 0 0,0 0 1 0 0,-1 0-1 0 0,1 0 0 0 0,-1 0 0 0 0,1 0 0 0 0,0 1 0 0 0,-1-1 1 0 0,0 0-1 0 0,-2-2 232 0 0,0 0 0 0 0,-1 0-1 0 0,1 0 1 0 0,-1 0 0 0 0,1 1 0 0 0,-1 0 0 0 0,0 0 0 0 0,1 0 0 0 0,-1 0 0 0 0,0 0 0 0 0,0 1 0 0 0,1-1-1 0 0,-8 2 1 0 0,-187-10 3183 0 0,95 3-2879 0 0,-52-4-167 0 0,125 6-333 0 0,-1-2-1 0 0,-58-18 1 0 0,46 10-49 0 0,0 1 1 0 0,-1 1-1 0 0,-80-9 0 0 0,30 10-47 0 0,0-5-1 0 0,-129-39 0 0 0,108 29 13 0 0,47 12-54 0 0,2 0-29 0 0,23 6-22 0 0,-67-22 1 0 0,-61-46 79 0 0,-26-10 14 0 0,-20 8-47 0 0,182 61 8 0 0,3 5-72 0 0,1 2 0 0 0,-2 2 0 0 0,1 0 0 0 0,-41-3 0 0 0,52 8 0 0 0,1-1 9 0 0,-1 1 0 0 0,0 1 1 0 0,0 1-1 0 0,0 1 0 0 0,0 0 0 0 0,-35 7 0 0 0,5 1 27 0 0,-75 3 0 0 0,70-7-36 0 0,34-1 0 0 0,-1 1 0 0 0,-43 15 0 0 0,22-7 0 0 0,34-9 0 0 0,-1 1 0 0 0,1 0 0 0 0,-1 0 0 0 0,1 1 0 0 0,0 1 0 0 0,1-1 0 0 0,-1 1 0 0 0,1 1 0 0 0,1 0 0 0 0,-14 13 0 0 0,6-5 0 0 0,-55 56-72 0 0,62-63 72 0 0,-1 1 0 0 0,1 0 0 0 0,0 0 0 0 0,-10 16 0 0 0,-3 4 0 0 0,-33 57 0 0 0,50-79 0 0 0,-5 12 0 0 0,0 1 0 0 0,1-1 0 0 0,0-1 0 0 0,2 0 0 0 0,0 2 0 0 0,-1-1 0 0 0,2 2 0 0 0,1-1 0 0 0,-2 9-27 0 0,6-28 8 0 0,-1 32-7 0 0,0-10 26 0 0,-1-2 0 0 0,3 1 0 0 0,2 3 0 0 0,2 6 0 0 0,3 0 0 0 0,1 0 0 0 0,1-1 0 0 0,5 4 0 0 0,0-2 0 0 0,2 1 0 0 0,0 0 0 0 0,-3 0 0 0 0,6-2 0 0 0,7 4 0 0 0,1-1 0 0 0,5 0 0 0 0,-1 1 0 0 0,-6-2 0 0 0,-1 3 0 0 0,2 4 0 0 0,1 3 0 0 0,1 1 0 0 0,0-1 0 0 0,0-3 0 0 0,1-4 0 0 0,0-3 0 0 0,1 6 0 0 0,-2-1 0 0 0,-5-4 0 0 0,3 5 0 0 0,1-3 0 0 0,2 0 0 0 0,0 0 0 0 0,-4 2 0 0 0,-1 2 0 0 0,-1 1 0 0 0,3-2 0 0 0,0-1 0 0 0,3-1 0 0 0,1 1 0 0 0,0 0 0 0 0,-1-1 0 0 0,1-3 0 0 0,-2-4 0 0 0,-1 1 0 0 0,0 1 0 0 0,0 0 0 0 0,0 2 0 0 0,-4-5 11 0 0,-14-17 32 0 0,13 19-33 0 0,6 8-10 0 0,0 1 0 0 0,0-1 0 0 0,-2-4 0 0 0,0-1 0 0 0,-4 0 0 0 0,0-1 0 0 0,-3 0 0 0 0,1-1 0 0 0,-1 0 0 0 0,1-2 0 0 0,-1-1 0 0 0,2 2 0 0 0,0 0 0 0 0,0-1 0 0 0,-2-2 0 0 0,-3 1 0 0 0,-1 0 0 0 0,-1-1 0 0 0,1-1 0 0 0,1 2 0 0 0,0 1 0 0 0,2 4 0 0 0,-3-1 0 0 0,-3-6 0 0 0,1 3 0 0 0,-1-3 0 0 0,0-1 0 0 0,0 0 0 0 0,-1-2 0 0 0,0 1 0 0 0,-1-5-12 0 0,-9-16-49 0 0,2 0-307 0 0,7 14 289 0 0,-7-14-1 0 0,-4-3-1110 0 0,1 0 1117 0 0,0-1-1 0 0,0 0 0 0 0,0 0 1 0 0,-1 1-1 0 0,1-1 0 0 0,0 0 1 0 0,0 0-1 0 0,0 0 0 0 0,-1 1 1 0 0,1-1-1 0 0,0 0 0 0 0,0 0 0 0 0,-1 0 1 0 0,1 0-1 0 0,0 1 0 0 0,-1-1 1 0 0,1 0-1 0 0,0 0 0 0 0,0 0 1 0 0,-1 0-1 0 0,-4-4-3917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2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3021 2023 0 0,'-1'3'7872'0'0,"11"-3"-7653"0"0,31 2-22 0 0,-31-1 706 0 0,0 0-750 0 0,2-1-95 0 0,8 1-2 0 0</inkml:trace>
  <inkml:trace contextRef="#ctx0" brushRef="#br0" timeOffset="1">173 3044 12207 0 0,'4'1'128'0'0,"6"1"-33"0"0,3-1-58 0 0,34 7 407 0 0,-11 1-329 0 0,-27-7 218 0 0,0 0-229 0 0,28 7-2 0 0,-28-7 148 0 0,1 1-171 0 0,30 7-6 0 0,-30-7 71 0 0,-1-1-70 0 0,27 7 4 0 0,-27-6 82 0 0,1-1-81 0 0,30 10-6 0 0,-30-9 71 0 0,0-1-68 0 0,32 8 18 0 0,-31-7 8 0 0,-2-1 2 0 0,27 5-1 0 0,-27-5 90 0 0,2 0-97 0 0,34 8-1 0 0,15 4 8 0 0,-51-11-39 0 0,1-1 2 0 0,30 7-2 0 0,-30-6 0 0 0,0-1-10 0 0,1 1-45 0 0,34 7 88 0 0,-10-4-3 0 0,-27-4 68 0 0,4 0-82 0 0,56 9 128 0 0,-30-6-144 0 0,-28-3 64 0 0,1-1-64 0 0,33 3 0 0 0,-33-3 2 0 0,0 1 4 0 0,37 5 2 0 0,-37-6 0 0 0,2 2-12 0 0,62 9 16 0 0,-26-4-12 0 0,-18-3-10 0 0,-2-1-43 0 0,10-1 52 0 0,6 1 1 0 0,-24-1 0 0 0,18 2 6 0 0,15 1 86 0 0,-45-5-86 0 0,1 0 2 0 0,48 3 71 0 0,-18-2-78 0 0,44 3 79 0 0,-29-2-77 0 0,17-2-54 0 0,3-6-13 0 0,-54 4 5 0 0,-1-1 25 0 0,25-6-1 0 0,7-2 37 0 0,8 0 3 0 0,4-1-14 0 0,11-2 9 0 0,-18 1-54 0 0,15-8 2 0 0,-2-2 36 0 0,-1 2-36 0 0,8-5 66 0 0,-26 10-22 0 0,5-2-35 0 0,-1-3 32 0 0,2-2 1 0 0,10-6-44 0 0,-13 2 1 0 0,-32 16 32 0 0,34-12-22 0 0,9-4 22 0 0,-2 2-33 0 0,-4-3-10 0 0,-12 0 12 0 0,-28 15 36 0 0,25-18-36 0 0,8-5-12 0 0,-4 5 0 0 0,11 1 54 0 0,-8 4-44 0 0,5-7-10 0 0,-39 19 0 0 0,18-15 0 0 0,5-9 12 0 0,-24 21 36 0 0,23-23-36 0 0,9-9-12 0 0,-2 2 0 0 0,-2 7 0 0 0,-1-1 0 0 0,-5-2 0 0 0,-28 30 0 0 0,14-24 0 0 0,4-16 0 0 0,3 4 0 0 0,-6 3 0 0 0,2 2 0 0 0,3 1 0 0 0,-19 27 1 0 0,17-24 52 0 0,-7 6-43 0 0,5-11-10 0 0,-2-2 0 0 0,-2 2 0 0 0,-1 2 0 0 0,1-1 0 0 0,0-1 0 0 0,1 0 0 0 0,-3-3 0 0 0,1 2 0 0 0,-1 2 0 0 0,2-5 0 0 0,0 5 0 0 0,-8 3 0 0 0,-2-4 0 0 0,2-17 0 0 0,5-16 60 0 0,-7 30-36 0 0,-1-3 24 0 0,0 5-36 0 0,0-9-12 0 0,-5 5 0 0 0,-2 7 0 0 0,0 3 0 0 0,-1-2 11 0 0,0 5 32 0 0,0 0-33 0 0,0-8-10 0 0,0 0 0 0 0,-1 5 11 0 0,-1 1 32 0 0,2-1-33 0 0,-1 0-10 0 0,-1 3 0 0 0,1 3 0 0 0,-2 0 0 0 0,0-1 0 0 0,-1-7 0 0 0,-1 4 0 0 0,0 2 0 0 0,-1-2 0 0 0,0-2 0 0 0,2-3 0 0 0,-1 1 0 0 0,2 7 0 0 0,-1 3 0 0 0,-5 7 0 0 0,-2 5 0 0 0,0-4 0 0 0,3 3-12 0 0,5 20 7 0 0,-1 0-1 0 0,1 0 1 0 0,0 0 0 0 0,0 0-1 0 0,0 0 1 0 0,-1 0-1 0 0,1 0 1 0 0,0 0 0 0 0,0 0-1 0 0,-1 0 1 0 0,1 0-1 0 0,0 0 1 0 0,0 0 0 0 0,-1 0-1 0 0,1 0 1 0 0,0 0-1 0 0,0 1 1 0 0,-1-1 0 0 0,1 0-1 0 0,0 0 1 0 0,0 0-1 0 0,0 0 1 0 0,-1 0 0 0 0,1 0-1 0 0,0 1 1 0 0,0-1-1 0 0,0 0 1 0 0,-1 0-1 0 0,1 0 1 0 0,0 1 0 0 0,0-1-1 0 0,0 0 1 0 0,0 0-1 0 0,0 0 1 0 0,0 1 0 0 0,-1-1-1 0 0,-7 10-131 0 0,7-9 130 0 0,0 1-119 0 0,-3 7-129 0 0,3-7 208 0 0,0 0-170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2:44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0 599 0 0,'0'0'6963'0'0,"-2"2"-6574"0"0,-1 6 80 0 0,-1 0 0 0 0,1 0 0 0 0,1 0 0 0 0,-3 10 0 0 0,1-2 50 0 0,-16 69 1187 0 0,-11 110 0 0 0,8 93-230 0 0,19 158-292 0 0,8-405-1058 0 0,3 0 1 0 0,19 69-1 0 0,-19-86-74 0 0,-2-7-43 0 0,2 1 37 0 0,8 25 18 0 0,2 0 0 0 0,2-2 26 0 0,-1-1 6 0 0,0-2-13 0 0,-1-3-3 0 0,-3-7-67 0 0,-9-17-4 0 0,10 15 36 0 0,7 7 29 0 0,-1-7-7 0 0,22 28 88 0 0,-16-20-89 0 0,0 0 1 0 0,-2-3 10 0 0,1 1-10 0 0,1 1-43 0 0,0 1 19 0 0,17 15 34 0 0,-17-19 0 0 0,-13-16-10 0 0,24 20-43 0 0,7 1 31 0 0,0-6 14 0 0,-2-2-14 0 0,-29-19-47 0 0,-9-6 1 0 0,0 1 0 0 0,-1 0 1 0 0,1 0-1 0 0,-1 0 0 0 0,6 5 1 0 0,15 13 12 0 0,-13-11 26 0 0,17 19-36 0 0,9 5-1 0 0,1-3 32 0 0,-23-22-36 0 0,18 14 50 0 0,4 5-47 0 0,10 5-10 0 0,0-2 0 0 0,12 4 60 0 0,-5-5 12 0 0,-11-6-60 0 0,7 4-12 0 0,-2 2 0 0 0,5 4 54 0 0,-15-10-44 0 0,8 6-10 0 0,5 0 0 0 0,8-3 0 0 0,-43-20 3 0 0,39 13 54 0 0,-9-5-45 0 0,0-1-1 0 0,-27-7 32 0 0,30 13-33 0 0,13 2-10 0 0,2 2 0 0 0,-3-3 0 0 0,-3-1 0 0 0,-1-3 0 0 0,4-1 0 0 0,0-1 0 0 0,0 1 12 0 0,-5-2 36 0 0,1 1-36 0 0,5 4-12 0 0,1 0 0 0 0,-1-2 0 0 0,-9-3 0 0 0,-3-3 0 0 0,10-3 0 0 0,3 0 0 0 0,0 1 0 0 0,-4 1 0 0 0,-1 1 0 0 0,-2 0 0 0 0,-1 1 0 0 0,-7 0 0 0 0,0-1 0 0 0,1-2 0 0 0,4-6 0 0 0,-41-3 0 0 0,23 4 0 0 0,-29-2-3 0 0,-1 0 0 0 0,1 0 0 0 0,6 4 0 0 0,-7-3-58 0 0,1-1-98 0 0,21 10 79 0 0,-21-10 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00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2017 1894 775 0 0,'0'0'810'0'0,"-1"1"-517"0"0,0 1 0 0 0,0-1 0 0 0,0 0 1 0 0,0 0-1 0 0,0 0 0 0 0,0 0 0 0 0,0 0 0 0 0,-3 1 0 0 0,-37-9 3131 0 0,21 3-2434 0 0,-1 0 0 0 0,1 1 0 0 0,-36-1 0 0 0,49 4-849 0 0,0-1 1 0 0,0 0-1 0 0,0 0 0 0 0,0 0 0 0 0,0-1 0 0 0,-8-3 0 0 0,6 2 39 0 0,0 0 0 0 0,-17-2 0 0 0,-100-16 996 0 0,85 16-823 0 0,28 3-255 0 0,0 0 1 0 0,0 1-1 0 0,0 0 1 0 0,-19 2 0 0 0,8 2 37 0 0,-1 1 1 0 0,1 1 0 0 0,-39 14-1 0 0,59-17-116 0 0,-1-1-1 0 0,1-1 0 0 0,0 1 1 0 0,0-1-1 0 0,-1 0 0 0 0,1 0 1 0 0,-5 0-1 0 0,-15 0 82 0 0,-29 5 100 0 0,25-3-78 0 0,1 2 1 0 0,-28 6-1 0 0,23-1-90 0 0,0-1 0 0 0,0-2 0 0 0,0-2-1 0 0,-1 0 1 0 0,-44-2 0 0 0,50-3 44 0 0,0 1-1 0 0,0 1 0 0 0,0 2 0 0 0,-34 8 1 0 0,32-6-26 0 0,0-1 0 0 0,-1-2 0 0 0,-48-1 0 0 0,-88-16 106 0 0,141 11-105 0 0,-12 1-5 0 0,23 2-46 0 0,0 0 0 0 0,0-1 0 0 0,0 0-1 0 0,1-1 1 0 0,-1-1 0 0 0,1 0-1 0 0,-14-6 1 0 0,14 2-1 0 0,1 0 0 0 0,0-1 0 0 0,0-1 0 0 0,1 0 0 0 0,0 0 0 0 0,-15-19 0 0 0,-7-7 0 0 0,27 31 0 0 0,1-1 0 0 0,0 0 0 0 0,0 0 0 0 0,-4-8 0 0 0,3 6 0 0 0,1-1 0 0 0,-2-8 0 0 0,0-3 0 0 0,0-1 0 0 0,1 0 0 0 0,2 2 0 0 0,-1 2 0 0 0,4-1 0 0 0,0 1-12 0 0,6 8-36 0 0,15-22 36 0 0,6-3 12 0 0,4-2 0 0 0,5 1 0 0 0,14-10 54 0 0,-10 9 27 0 0,-9 9-13 0 0,3-2 9 0 0,-2 6-10 0 0,-3-1-43 0 0,41-28 93 0 0,-27 19-63 0 0,8-4-44 0 0,2 5-10 0 0,7-4 80 0 0,-18 10-13 0 0,14-10 13 0 0,-23 13-3 0 0,-16 11-10 0 0,22-19-54 0 0,10-7-13 0 0,-31 24 1 0 0,25-20 52 0 0,-7 9-32 0 0,-19 13 22 0 0,24-18-22 0 0,2 1 35 0 0,-20 14 9 0 0,-3 3-52 0 0,9-4 53 0 0,14-9-53 0 0,8-7-13 0 0,-3-2 0 0 0,1-1 0 0 0,-1-1 0 0 0,-4 3 11 0 0,1 2 32 0 0,5-3-33 0 0,0 5-10 0 0,-2-1 0 0 0,-4 0 0 0 0,0-3 0 0 0,-6 1 12 0 0,-21 19 36 0 0,15-13-25 0 0,-15 15 20 0 0,21-15-33 0 0,13-3-10 0 0,-1 5 0 0 0,-2 1 0 0 0,-9 1 11 0 0,-24 13 32 0 0,20-15-33 0 0,-23 17-10 0 0,24-10 0 0 0,16 1 0 0 0,3 2 0 0 0,4 2 0 0 0,0 4 0 0 0,4 5 0 0 0,0 2 0 0 0,-16 0 12 0 0,-27 2 36 0 0,30 4-36 0 0,-35-2-12 0 0,24 9 0 0 0,15 8 0 0 0,-2 2 0 0 0,-37-15 0 0 0,20 13 0 0 0,8 12 0 0 0,-5-2 0 0 0,2 0 0 0 0,-30-22 0 0 0,15 18 0 0 0,0 10 0 0 0,-7-1 0 0 0,-9-3 0 0 0,-8-5 0 0 0,-2 0 0 0 0,-3-4 11 0 0,-1-3 32 0 0,1-1-33 0 0,-2 0-10 0 0,0-3 0 0 0,0 1 0 0 0,-2-1 0 0 0,0 0 0 0 0,-1 0 0 0 0,0 2 0 0 0,-3 0 0 0 0,-1 2 0 0 0,-1-2 0 0 0,-9 12 0 0 0,15-20 0 0 0,2-4 0 0 0,-32 39 0 0 0,3-4 0 0 0,21-22 0 0 0,-1 1 0 0 0,-27 32 0 0 0,-15 10 22 0 0,35-40-8 0 0,2 2 0 0 0,-23 29 0 0 0,-6 15-14 0 0,19-19 0 0 0,18-29 0 0 0,-10 15 0 0 0,0 2 0 0 0,15-20 0 0 0,0 1 0 0 0,1 0 0 0 0,0-2 0 0 0,1-2 0 0 0,-1 0 0 0 0,0 1 0 0 0,-1 2 0 0 0,-1 1 0 0 0,0-1 0 0 0,-1 0 0 0 0,0-1 0 0 0,3 0 0 0 0,-1-2 0 0 0,2 1 0 0 0,0 1 0 0 0,-1 2 0 0 0,0-1 0 0 0,-1 2 0 0 0,0-2 0 0 0,1-1 0 0 0,0 0 0 0 0,0-1 0 0 0,1-1 0 0 0,-2 1 0 0 0,1-2 0 0 0,0 3 0 0 0,0-2 0 0 0,0 2 0 0 0,0-1 0 0 0,1 2 0 0 0,0 0 0 0 0,-1-3 0 0 0,1-1 0 0 0,0 1 0 0 0,0-1 0 0 0,1 0 0 0 0,1 1 0 0 0,-3 1 0 0 0,0-3 0 0 0,-1-4 0 0 0,1-3 0 0 0,-1-2 0 0 0,-1-2 0 0 0,-1 1 0 0 0,0-2 0 0 0,-1 1 0 0 0,0 1 0 0 0,-1 1 0 0 0,0 2 0 0 0,-1-1 0 0 0,6-1-99 0 0,0 1-1 0 0,0-1 1 0 0,-6 5-1 0 0,11-7 57 0 0,1 0 1 0 0,0 0-1 0 0,0 0 0 0 0,0 0 1 0 0,0-1-1 0 0,-1 1 0 0 0,1-1 1 0 0,0 1-1 0 0,-1-1 0 0 0,1 1 0 0 0,0-1 1 0 0,-1 0-1 0 0,1 1 0 0 0,0-1 1 0 0,-1 0-1 0 0,1 0 0 0 0,-3 0 1 0 0,-4-5-727 0 0,0 0-3824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2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31 143 0 0,'0'0'155'0'0,"-15"10"7683"0"0,22-12-5683 0 0,19-10-3351 0 0,-20 9 2047 0 0,3-1-272 0 0,1 2-17 0 0,29-6-2 0 0,-29 6-10 0 0,2 1-46 0 0,38-3-22 0 0,-42 3-323 0 0,0 0 1 0 0,-1 1-1 0 0,1-1 0 0 0,10 3 0 0 0,-7-1-8 0 0,-1-1 260 0 0,55 8 351 0 0,-52-7-402 0 0,-1 2-68 0 0,39 6-32 0 0,-39-7-4 0 0,-2 1-17 0 0,31 8-74 0 0,-30-8 87 0 0,-2 0-152 0 0,29 9-69 0 0,-29-9-7 0 0,-9-7-3818 0 0,-1 3 3707 0 0,1 0-1 0 0,0 0 1 0 0,0 1 0 0 0,0-1 0 0 0,0 0 0 0 0,-1 1 0 0 0,1-1 0 0 0,0 0 0 0 0,-1 0 0 0 0,1 1-1 0 0,-1-1 1 0 0,1 1 0 0 0,-1-1 0 0 0,1 0 0 0 0,-1 1 0 0 0,1-1 0 0 0,-1 1 0 0 0,1-1-1 0 0,-1 1 1 0 0,1 0 0 0 0,-1-1 0 0 0,0 1 0 0 0,1 0 0 0 0,-1-1 0 0 0,0 1 0 0 0,0 0 0 0 0,1 0-1 0 0,-1-1 1 0 0,0 1 0 0 0,0 0 0 0 0,1 0 0 0 0,-1 0 0 0 0,0 0 0 0 0,0 0 0 0 0,1 0-1 0 0,-1 0 1 0 0,0 0 0 0 0,0 0 0 0 0,1 1 0 0 0,-1-1 0 0 0,0 0 0 0 0,1 0 0 0 0,-1 1 0 0 0,0-1-1 0 0,1 0 1 0 0,-1 1 0 0 0,-1 0 0 0 0,-5 3-3460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2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1583 0 0,'0'0'7366'0'0,"10"-3"-6428"0"0,28-10-2 0 0,-29 9-36 0 0,0 2-152 0 0,27-6-68 0 0,-27 6-9 0 0,2 2-44 0 0,47-3 227 0 0,-12 6-229 0 0,-32-2-516 0 0,-2 0 128 0 0,1 0-49 0 0,39 5-11 0 0,-39-4-14 0 0,-1-1-55 0 0,37 3-20 0 0,-37-3-7 0 0,-2 1-14 0 0,31 6-42 0 0,-22-3 23 0 0,17 5-52 0 0,-27-7-80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3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1 287 0 0,'-5'4'762'0'0,"-2"0"1999"0"0,-4 5 5211 0 0,16-7-7139 0 0,18 10-26 0 0,-18-9-107 0 0,4-1-48 0 0,41 15 595 0 0,1 0-397 0 0,8 2-111 0 0,8 1-247 0 0,0 0-73 0 0,-8-2-158 0 0,-8-3-54 0 0,-4 2-115 0 0,-9-2-11 0 0,-11-3-68 0 0,-1 2-25 0 0,-21-12-53 0 0,-5-1-109 0 0,1 0 112 0 0,-1 0 0 0 0,1 0 0 0 0,-1 0 0 0 0,0 0 0 0 0,1 0 0 0 0,-1 0 0 0 0,0 0 0 0 0,0 0 0 0 0,0 0 0 0 0,0 0 1 0 0,0 2-1 0 0,-18 3-1377 0 0,16-5 834 0 0,-1-5-366 0 0,-1 0 584 0 0,-11-10-2198 0 0,2 5-2002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4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2 599 0 0,'-8'-1'70'0'0,"7"1"280"0"0,-64 0 13749 0 0,77 10-13588 0 0,-9-8-21 0 0,5 2-26 0 0,41 19 215 0 0,76 34 313 0 0,127 62-31 0 0,-240-111-897 0 0,12 8-48 0 0,-2 2-16 0 0,-11-6-10 0 0,-3-1-53 0 0,-7-8 40 0 0,0-1-139 0 0,-1-1-306 0 0,-1 5 897 0 0,-13-25-9644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7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77 1583 0 0,'0'3'23'0'0,"-9"13"161"0"0,4-8 631 0 0,0 0 1 0 0,0 1-1 0 0,1 0 0 0 0,0 0 0 0 0,1 0 0 0 0,-3 10 1 0 0,6-19-687 0 0,0 1 1 0 0,0 0 0 0 0,1-1-1 0 0,-1 1 1 0 0,0 0-1 0 0,0-1 1 0 0,0 1-1 0 0,1 0 1 0 0,-1-1 0 0 0,0 1-1 0 0,1-1 1 0 0,-1 1-1 0 0,0 0 1 0 0,1-1 0 0 0,-1 1-1 0 0,1-1 1 0 0,-1 1-1 0 0,1-1 1 0 0,-1 1 0 0 0,1-1-1 0 0,-1 0 1 0 0,1 1-1 0 0,-1-1 1 0 0,1 0 0 0 0,0 1-1 0 0,-1-1 1 0 0,1 0-1 0 0,0 0 1 0 0,1 1 0 0 0,15 3 1175 0 0,-17-4-1428 0 0,6 2 873 0 0,2-4-80 0 0,25-5-35 0 0,-18 2-10 0 0,31-18 407 0 0,9-5-296 0 0,5-1-156 0 0,-48 23-510 0 0,37-16 256 0 0,-37 16-264 0 0,-4 2 2 0 0,0 1-1 0 0,0-1 1 0 0,15-2-1 0 0,28-9 149 0 0,-19 7-114 0 0,-15 4-38 0 0,28-5-50 0 0,-5 3-24 0 0,-33 6-57 0 0,-7 0-490 0 0,0 1 525 0 0,0-1 0 0 0,0 1 0 0 0,0-1 0 0 0,-1 0 1 0 0,1 1-1 0 0,0-1 0 0 0,0 0 0 0 0,0 1 0 0 0,-1-1 0 0 0,1 0 1 0 0,0 0-1 0 0,0 1 0 0 0,-1-1 0 0 0,1 0 0 0 0,0 0 0 0 0,-1 1 0 0 0,1-1 1 0 0,0 0-1 0 0,-1 0 0 0 0,1 0 0 0 0,0 0 0 0 0,-1 1 0 0 0,1-1 0 0 0,0 0 1 0 0,-1 0-1 0 0,1 0 0 0 0,-1 0 0 0 0,1 0 0 0 0,0 0 0 0 0,-1 0 0 0 0,1 0 1 0 0,-1 0-1 0 0,1 0 0 0 0,0 0 0 0 0,-1 0 0 0 0,1 0 0 0 0,0-1 1 0 0,-1 1-1 0 0,-14-4-2296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2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1807 0 0,'0'0'12824'0'0,"0"0"-12782"0"0,0 0 0 0 0,-1 0 0 0 0,1 0 0 0 0,-1 1 0 0 0,1-1 0 0 0,0 0 0 0 0,-1 0 0 0 0,1 0 0 0 0,-1 1 0 0 0,1-1 0 0 0,0 0 0 0 0,-1 0 0 0 0,1 1 0 0 0,0-1 0 0 0,0 0 0 0 0,-1 1 0 0 0,1-1 0 0 0,0 0 0 0 0,0 1 0 0 0,-1-1 0 0 0,1 1 0 0 0,0-1 0 0 0,0 0 0 0 0,0 1 0 0 0,-1 0 0 0 0,-8 147 1406 0 0,-21 169-580 0 0,20-259-745 0 0,-11 70 229 0 0,19-119-752 0 0,-1-13-673 0 0,0-17-1719 0 0,5 14 1622 0 0,9-30-142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0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38 287 0 0,'0'0'656'0'0,"2"-7"70"0"0,2 1-472 0 0,5-18 12016 0 0,-8 35-11943 0 0,0 1 1 0 0,-1 0-1 0 0,0 0 1 0 0,-1 0-1 0 0,0-1 1 0 0,-5 18 0 0 0,1-1-39 0 0,-40 223 1187 0 0,20-117-1016 0 0,19-103-326 0 0,4-26-144 0 0,1 3-144 0 0,0 14-4730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29 365 287 0 0,'-1'0'59'0'0,"0"0"0"0"0,0 0-1 0 0,0 1 1 0 0,0-1 0 0 0,0 0-1 0 0,0 1 1 0 0,0-1 0 0 0,0 1-1 0 0,0-1 1 0 0,0 1-1 0 0,1 0 1 0 0,-1-1 0 0 0,0 1-1 0 0,0 0 1 0 0,1-1 0 0 0,-2 3-1 0 0,-10 8 9033 0 0,22-17-8842 0 0,-4 1 115 0 0,0 1 0 0 0,0-1 0 0 0,-1 0-1 0 0,7-7 1 0 0,15-15 227 0 0,-21 21-42 0 0,3 0-5 0 0,27-17-16 0 0,-27 18-69 0 0,2-2-38 0 0,3-1-282 0 0,38-22 533 0 0,5 0-108 0 0,11-4-80 0 0,4 1-144 0 0,0-1-43 0 0,-5 4-89 0 0,-30 13-112 0 0,-28 13-5 0 0,3-1-32 0 0,56-25 39 0 0,-33 15-11 0 0,-26 11-30 0 0,-13 16-1665 0 0,-9-2-1841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3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1 287 0 0,'-29'30'7526'0'0,"37"-29"-6436"0"0,25 2-2 0 0,-25-2-32 0 0,4-2-136 0 0,61-4 776 0 0,-10 0-280 0 0,-1 2-352 0 0,-50 3-894 0 0,-3-1 65 0 0,0 1 0 0 0,18 2 0 0 0,-17-2-122 0 0,-1 0 22 0 0,-1 1 0 0 0,1 0 0 0 0,8 2 0 0 0,34 7 339 0 0,-41-9-430 0 0,-5 0-12 0 0,-1-1 0 0 0,1 1 1 0 0,0 1-1 0 0,-1-1 1 0 0,10 4-1 0 0,12 5 74 0 0,18 10-17 0 0,-31-13-46 0 0,12 11-33 0 0,-6 0-10 0 0,-12-6-10 0 0,-7-12-16 0 0,0 1 1 0 0,0 0 0 0 0,0-1 0 0 0,0 1 0 0 0,0-1-1 0 0,0 1 1 0 0,0 0 0 0 0,0-1 0 0 0,0 1 0 0 0,0 0 0 0 0,0-1-1 0 0,-1 1 1 0 0,1-1 0 0 0,0 1 0 0 0,0-1 0 0 0,0 1 0 0 0,-1 0-1 0 0,1-1 1 0 0,0 1 0 0 0,-1-1 0 0 0,1 1 0 0 0,-1-1-1 0 0,1 1 1 0 0,-1-1 0 0 0,1 0 0 0 0,0 1 0 0 0,-1-1 0 0 0,1 1-1 0 0,-1-1 1 0 0,0 0 0 0 0,1 1 0 0 0,-1-1 0 0 0,1 0-1 0 0,-1 0 1 0 0,1 0 0 0 0,-1 1 0 0 0,0-1 0 0 0,1 0 0 0 0,-1 0-1 0 0,0 0 1 0 0,1 0 0 0 0,-1 0 0 0 0,0 0 0 0 0,-2 0-289 0 0,0 0 0 0 0,0 0-1 0 0,0 0 1 0 0,0-1 0 0 0,0 1 0 0 0,0-1 0 0 0,0 1 0 0 0,-6-3 0 0 0,-8-5-1651 0 0,2 2 683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5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 1151 0 0,'-1'9'159'0'0,"0"-7"796"0"0,1-6-403 0 0,-4-15 9332 0 0,5 24-9274 0 0,8 42 837 0 0,6 80 0 0 0,-7-45-858 0 0,3 24-209 0 0,-8-80-324 0 0,-1-8-108 0 0,0-4 163 0 0,-1-11-843 0 0,-1 3-3306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5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1351 0 0,'0'0'12464'0'0,"4"7"-11409"0"0,-1-3-898 0 0,0 1-7 0 0,0 0 0 0 0,-1 1 0 0 0,1-1 0 0 0,-1 1 0 0 0,0-1 0 0 0,0 1 0 0 0,1 7 0 0 0,12 154 2087 0 0,-8-57-1800 0 0,-5-89-427 0 0,-2-17-146 0 0,1 1 0 0 0,-1-1 0 0 0,0 1 1 0 0,-1-1-1 0 0,1 0 0 0 0,-2 8 0 0 0,1-3-6186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6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21 1351 0 0,'0'2'100'0'0,"-2"3"-5"0"0,1-4 792 0 0,-2-2-367 0 0,-23-6 8424 0 0,35 4-8266 0 0,29-10-7 0 0,-28 10-31 0 0,2 3-108 0 0,2-1-368 0 0,-1 0 100 0 0,1 1 1 0 0,14 2-1 0 0,-15-1-109 0 0,40 4 528 0 0,-2 2-330 0 0,-27-2-8 0 0,-9-1-232 0 0,43 12 362 0 0,8 5-23 0 0,-27-8-244 0 0,-29-10-66 0 0,1 0-29 0 0,33 10-8 0 0,-33-9-7 0 0,-2-2-28 0 0,29 7 0 0 0,-20-4 4 0 0,18 5-68 0 0,-27-7-66 0 0,-6 1-406 0 0,11 15 274 0 0,-14-19 178 0 0,0 0-1 0 0,0 1 1 0 0,0-1-1 0 0,1 0 1 0 0,-1 0-1 0 0,0 1 1 0 0,0-1-1 0 0,0 0 1 0 0,0 0 0 0 0,0 1-1 0 0,0-1 1 0 0,0 0-1 0 0,0 1 1 0 0,0-1-1 0 0,1 0 1 0 0,-1 0-1 0 0,-1 1 1 0 0,1-1-1 0 0,0 0 1 0 0,0 1-1 0 0,0-1 1 0 0,0 0-1 0 0,0 0 1 0 0,0 1-1 0 0,0-1 1 0 0,0 0-1 0 0,0 1 1 0 0,0-1 0 0 0,-1 0-1 0 0,1 0 1 0 0,0 0-1 0 0,0 1 1 0 0,0-1-1 0 0,0 0 1 0 0,-1 0-1 0 0,1 1 1 0 0,0-1-1 0 0,-1 0 1 0 0,1 1-248 0 0,-1-1 1 0 0,0 0-1 0 0,0 1 0 0 0,1-1 1 0 0,-1 0-1 0 0,0 1 1 0 0,0-1-1 0 0,1 0 1 0 0,-1 0-1 0 0,0 0 0 0 0,0 0 1 0 0,0 0-1 0 0,-1 0 1 0 0,-9-1-1522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6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5 343 975 0 0,'0'0'74'0'0,"-3"3"753"0"0,2 8 7506 0 0,34-15-7456 0 0,-25 3-21 0 0,2-6-7 0 0,2 0-572 0 0,-2 2 117 0 0,-1-1-1 0 0,18-14 1 0 0,22-18 748 0 0,6-6-187 0 0,2 1-222 0 0,0 3-162 0 0,-8 5-206 0 0,-21 16-207 0 0,-12 8-86 0 0,30-19-62 0 0,-6 2-20 0 0,-32 23-50 0 0,-24-9-12254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7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1 300 2271 0 0,'0'0'7040'0'0,"9"-2"-6078"0"0,29-4-60 0 0,-28 4-7 0 0,0-4-34 0 0,3-2-602 0 0,-1 1 133 0 0,0 0 0 0 0,12-10 0 0 0,23-19 931 0 0,3 0-431 0 0,0 0-138 0 0,-41 29-666 0 0,29-20 216 0 0,10-4-5 0 0,-40 25-266 0 0,-1 2-3 0 0,0-1 1 0 0,0 1-1 0 0,10-4 1 0 0,31-15 43 0 0,-4 5-74 0 0,-35 14-80 0 0,-15 11-5515 0 0,5-7 5486 0 0,1 0 0 0 0,-1 1 0 0 0,1-1 0 0 0,-1 0-1 0 0,1 0 1 0 0,-1 0 0 0 0,1 0 0 0 0,-1 1 0 0 0,-11 1-4218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8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61 115 143 0 0,'0'0'1140'0'0,"3"-6"-622"0"0,15-29 1342 0 0,-12 28-1166 0 0,-1-1-397 0 0,5-6-38 0 0,7-4 2733 0 0,6-3-2312 0 0,-18 15 3759 0 0,-4 10-3870 0 0,-1 7-272 0 0,-1 0-1 0 0,0-1 1 0 0,0 1-1 0 0,-1 0 0 0 0,-1-1 1 0 0,-6 19-1 0 0,-4 17 172 0 0,-10 62 384 0 0,-41 117 0 0 0,58-210-835 0 0,2-7-17 0 0,1 1 0 0 0,1 1 0 0 0,-4 14 0 0 0,-4 27-408 0 0,10-48 232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9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3079 0 0,'0'0'12507'0'0,"4"3"-12246"0"0,-3-2-236 0 0,0 0 1 0 0,0 0-1 0 0,0 1 0 0 0,1-1 0 0 0,-1 0 0 0 0,-1 1 0 0 0,1-1 0 0 0,0 1 0 0 0,0-1 1 0 0,0 1-1 0 0,-1-1 0 0 0,1 3 0 0 0,0 0 23 0 0,-1-1 0 0 0,0 1 0 0 0,0 0 0 0 0,0-1 0 0 0,0 1 0 0 0,-1 5 0 0 0,-21 123 576 0 0,-19 152-1141 0 0,41-281 271 0 0,1 4 302 0 0,-1-3-1594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39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1151 0 0,'0'0'11488'0'0,"1"5"-10576"0"0,2 15 71 0 0,-2 0 0 0 0,-1 22 1 0 0,-31 279 442 0 0,29-309-1931 0 0,-4 30 1206 0 0,7-13-7203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0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0 287 0 0,'0'0'9375'0'0,"3"3"-8238"0"0,-1-1-935 0 0,-1 1-1 0 0,1-1 0 0 0,0 1 1 0 0,-1 0-1 0 0,0 0 0 0 0,0-1 1 0 0,0 1-1 0 0,0 0 0 0 0,0 0 1 0 0,0 0-1 0 0,-1 0 0 0 0,1 0 1 0 0,-1 0-1 0 0,0 0 0 0 0,0 0 1 0 0,-1 6-1 0 0,-22 330 3294 0 0,4-180-3571 0 0,18-156-54 0 0,-4 3-736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0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8 261 1351 0 0,'-7'3'1710'0'0,"17"-10"4648"0"0,32-18-5416 0 0,-33 20-660 0 0,25-19 1130 0 0,15-14 71 0 0,-38 30-1277 0 0,33-25 793 0 0,-6 8-440 0 0,-20 14-140 0 0,17-5-61 0 0,-26 12-7 0 0,2-2-36 0 0,32-16-130 0 0,-33 16 75 0 0,0 0-159 0 0,28-16-97 0 0,-29 16-80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7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2239 0 0,'0'0'430'0'0,"-1"3"660"0"0,-2 4-315 0 0,0 0-1 0 0,1 0 0 0 0,0 0 1 0 0,0 1-1 0 0,1-1 0 0 0,-1 11 1 0 0,1 51 944 0 0,1-52-1139 0 0,1 43 159 0 0,2 0 0 0 0,15 78-1 0 0,-17-133-475 0 0,7-13-208 0 0,27-25-33 0 0,-33 32-16 0 0,-1 0-1 0 0,0 0 1 0 0,1-1 0 0 0,-1 1-1 0 0,0-1 1 0 0,0 1-1 0 0,0-1 1 0 0,0 1-1 0 0,0-1 1 0 0,1-3 0 0 0,20-40 76 0 0,14-28 97 0 0,-29 61-106 0 0,-1 2 6 0 0,18-28 28 0 0,-18 28 459 0 0,5 6-462 0 0,32-13 7 0 0,-33 13 28 0 0,-6 9 11 0 0,0 0-100 0 0,-2-3-23 0 0,0 1 0 0 0,0-1 1 0 0,0 0-1 0 0,-1 1 0 0 0,1-1 0 0 0,-1 1 1 0 0,0 0-1 0 0,2 3 0 0 0,0-1 10 0 0,-2-2-20 0 0,1-1-1 0 0,-1 1 1 0 0,0 0-1 0 0,0-1 0 0 0,0 1 1 0 0,0 0-1 0 0,0 0 1 0 0,0 2-1 0 0,7 37 152 0 0,5 54 0 0 0,-13-19-912 0 0,0-74 408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3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25 775 0 0,'0'0'1360'0'0,"-1"-4"-810"0"0,-3-17 5563 0 0,10 24-5160 0 0,-5-2-880 0 0,3 1 83 0 0,0 0 0 0 0,0 0 0 0 0,-1 0 0 0 0,1 1 0 0 0,-1 0 0 0 0,0 0 0 0 0,1 0 0 0 0,-1 0-1 0 0,3 5 1 0 0,161 216 3680 0 0,-154-206-3719 0 0,73 88 818 0 0,-62-79-829 0 0,0 4-29 0 0,-6-1-22 0 0,-4-3-34 0 0,-4-3 22 0 0,-4-6-47 0 0,-4-14-79 0 0,-2-11-4804 0 0,2-18 3891 0 0,-1 18-105 0 0,-2 2-410 0 0,-1-23-1569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4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1807 0 0,'0'0'7712'0'0,"3"6"-6872"0"0,10 19-9 0 0,-10-19-40 0 0,3 1-147 0 0,1 2-448 0 0,22 23 765 0 0,-24-26-776 0 0,21 18 527 0 0,-4-4-416 0 0,-16-15-9 0 0,1 0-30 0 0,19 17-101 0 0,-19-17 64 0 0,1 0-133 0 0,23 16-80 0 0,-16-11-66 0 0,10 9-42 0 0,-18-14-46 0 0,-6-2-297 0 0,3 11 176 0 0,-4-14 242 0 0,0 0 0 0 0,0 0 0 0 0,0 0 0 0 0,0 0 0 0 0,0 1 0 0 0,0-1 0 0 0,0 0 0 0 0,0 0 0 0 0,0 0 0 0 0,0 0 0 0 0,0 0 0 0 0,0 1 0 0 0,0-1 0 0 0,1 0 0 0 0,-1 0 0 0 0,0 0 0 0 0,0 0 0 0 0,-1 0 0 0 0,1 1 0 0 0,0-1 0 0 0,0 0 0 0 0,0 0 0 0 0,0 0 0 0 0,0 0 0 0 0,0 1 0 0 0,0-1 0 0 0,0 0 0 0 0,0 0 0 0 0,0 0 0 0 0,0 0 0 0 0,0 0 0 0 0,0 0 0 0 0,-1 1 0 0 0,1-1 0 0 0,0 0 0 0 0,0 0 0 0 0,0 0 0 0 0,0 0 0 0 0,0 0 0 0 0,0 0 0 0 0,-1 0 0 0 0,1 0 0 0 0,0 0 0 0 0,0 0-1 0 0,0 0 1 0 0,0 1 0 0 0,0-1 0 0 0,-1 0 0 0 0,1 0 0 0 0,0 0 0 0 0,0 0 0 0 0,0 0 0 0 0,0 0 0 0 0,0 0 0 0 0,-1 0 0 0 0,1 0 0 0 0,0-1 0 0 0,0 1 0 0 0,-9-4-3598 0 0,1 0-1380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44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16 1807 0 0,'0'0'134'0'0,"-3"-1"-25"0"0,2 0 315 0 0,-37-12 8165 0 0,40 16-7763 0 0,56 75 1709 0 0,6 5-1302 0 0,-43-51-902 0 0,-4-5-5 0 0,2-1 0 0 0,1 0-1 0 0,26 26 1 0 0,-30-36-318 0 0,4 5-86 0 0,-16-17-12 0 0,2 8-1964 0 0,-5-10 1367 0 0,-8-10-5568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3:52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0 287 0 0,'0'0'368'0'0,"-3"8"391"0"0,0 9 61 0 0,-3 36 2982 0 0,6-47-3406 0 0,0-1 1 0 0,0 1-1 0 0,1-1 1 0 0,0 1-1 0 0,0-1 0 0 0,0 1 1 0 0,3 6-1 0 0,22 58 1572 0 0,-13-33-1395 0 0,-2 0 35 0 0,2 0 0 0 0,26 49 1 0 0,-11-29-62 0 0,34 100 0 0 0,-38-92-327 0 0,5 4 131 0 0,3-1 0 0 0,54 84 1 0 0,-47-91-172 0 0,27 45 154 0 0,19 43 180 0 0,-83-146-498 0 0,11 18 79 0 0,1-5 8 0 0,3 7-27 0 0,4 2 16 0 0,1 1 4 0 0,-2-2 0 0 0,1-1-16 0 0,-4-3-53 0 0,-2-3 22 0 0,22 22 113 0 0,-24-26-212 0 0,-4-4 93 0 0,-4 1-4767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01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553 1030 143 0 0,'0'0'654'0'0,"1"4"-298"0"0,12 37 12769 0 0,-15-48-12940 0 0,-3-21-1 0 0,4 21 2 0 0,-1 1 4 0 0,-4-17 2 0 0,5 17 0 0 0,-1-1-5 0 0,-10-32 138 0 0,1 9-6 0 0,0-1-22 0 0,-2-5-11 0 0,-1-3-36 0 0,-4-2-15 0 0,-120-230 452 0 0,76 151-347 0 0,30 65-180 0 0,6 9-96 0 0,0 2 0 0 0,0 5 13 0 0,5 2 3 0 0,5 9-67 0 0,12 20-6 0 0,3 6-3 0 0,0 1 0 0 0,0-1-1 0 0,0 0 1 0 0,0 1 0 0 0,0-1 0 0 0,-1 1 0 0 0,1-1 0 0 0,0 1 0 0 0,-1 0 0 0 0,1 0 0 0 0,-2-2 0 0 0,-12-8 18 0 0,0-4 37 0 0,-17-15 17 0 0,26 26-33 0 0,-5 0-33 0 0,11 4-10 0 0,-1 0 0 0 0,1 0 0 0 0,-1 0 0 0 0,1 1 0 0 0,-1-1 0 0 0,1 0 0 0 0,-1 0 0 0 0,1 0 0 0 0,0 0 0 0 0,-1 1 0 0 0,1-1 0 0 0,0 0 0 0 0,-1 0 0 0 0,1 1 0 0 0,0-1 0 0 0,-1 0 0 0 0,1 1 0 0 0,0-1 0 0 0,-1 0 0 0 0,1 1 0 0 0,0 0 0 0 0,-5 7-10 0 0,4-3-33 0 0,-3 8 32 0 0,0 0-1 0 0,3-7-36 0 0,1 8 36 0 0,0 3 12 0 0,1 2 0 0 0,0-4-12 0 0,-1-12-25 0 0,5-11 68 0 0,20-32-21 0 0,-3-10-10 0 0,-20 45 0 0 0,0 0 0 0 0,0 0 0 0 0,1 1 0 0 0,-1-1 0 0 0,1 0 0 0 0,0 1 0 0 0,6-7 0 0 0,-6 9 2 0 0,1-1-1 0 0,-1 1 1 0 0,1 0-1 0 0,0 0 1 0 0,0 0-1 0 0,-1 0 1 0 0,8-1-1 0 0,-11 3-1 0 0,1-1 2 0 0,-1 1-1 0 0,0 0 1 0 0,1 0-1 0 0,-1 0 1 0 0,1-1-1 0 0,-1 1 1 0 0,0 0-1 0 0,1 0 1 0 0,-1 0-1 0 0,1 0 1 0 0,-1 0-1 0 0,1 0 1 0 0,-1 0-1 0 0,1 0 1 0 0,-1 0-1 0 0,0 0 1 0 0,1 0-1 0 0,-1 0 1 0 0,1 0-1 0 0,-1 0 1 0 0,1 0-1 0 0,-1 0 1 0 0,0 1-1 0 0,1-1 1 0 0,-1 0-1 0 0,1 0 1 0 0,-1 0-1 0 0,0 1 1 0 0,1-1-1 0 0,-1 0 1 0 0,1 1-1 0 0,5 3 9 0 0,19 16 46 0 0,0 5-46 0 0,-1 4-10 0 0,-2 0 0 0 0,-1-3 0 0 0,-2-4-49 0 0,-15-18-207 0 0,2-1-87 0 0,14 12-10 0 0,-15-12-102 0 0,-4-1 324 0 0,-1-1 0 0 0,1 0 1 0 0,-1 1-1 0 0,1-1 0 0 0,0 0 0 0 0,-1 1 0 0 0,1-1 0 0 0,0 0 0 0 0,0 0 0 0 0,0 0 0 0 0,1 1 0 0 0,1 2-196 0 0,0-1-1557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2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1807 0 0,'0'0'2302'0'0,"4"-7"-1480"0"0,15-30 7290 0 0,-14 42-7705 0 0,-1-1-314 0 0,-2-3-62 0 0,-1 0 0 0 0,1 1-1 0 0,-1-1 1 0 0,1 1 0 0 0,-1-1 0 0 0,1 1-1 0 0,-1 0 1 0 0,0 0 0 0 0,0-1 0 0 0,0 1-1 0 0,0 0 1 0 0,0 0 0 0 0,-1 0 0 0 0,1 0-1 0 0,0 0 1 0 0,-1 0 0 0 0,0 1-1 0 0,1-1 1 0 0,-1 3 0 0 0,-4 94 1180 0 0,-5 186 195 0 0,7-265-1203 0 0,0 24-3342 0 0,1-58 2128 0 0,-1-8-2299 0 0,2-8-305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2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 1927 0 0,'-1'0'79'0'0,"-7"0"3602"0"0,16 0-3136 0 0,0 0-1 0 0,-1-1 0 0 0,12-2 0 0 0,-6 1-97 0 0,-2 1 899 0 0,0 0 4 0 0,3 0-890 0 0,42 0 2134 0 0,21 1-1080 0 0,-21 2-731 0 0,-45-2-676 0 0,34 4 517 0 0,-2 1-539 0 0,-32-4-12 0 0,-1 0-34 0 0,1 0-212 0 0,6 1 139 0 0,2-1-7610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2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0 975 0 0,'0'0'4408'0'0,"13"2"-2794"0"0,36 4 46 0 0,-37-5-55 0 0,2-1-272 0 0,63-3 1071 0 0,-22 4-664 0 0,-20 0-1268 0 0,-26-1-37 0 0,3 1-60 0 0,33 4-210 0 0,-25-1-105 0 0,18 6-151 0 0,-28-7-82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5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87 287 0 0,'0'0'824'0'0,"2"5"-485"0"0,6 14 213 0 0,-6-15 96 0 0,3 0 21 0 0,12 14 6 0 0,-12-14 706 0 0,1-1-685 0 0,22 8-12 0 0,-21-8 560 0 0,1-4-636 0 0,24-6-16 0 0,-24 6 431 0 0,-1-6-534 0 0,23-18-29 0 0,-23 19-117 0 0,-4-1-50 0 0,11-17-6 0 0,-11 18-15 0 0,-1 0-39 0 0,4-18-10 0 0,-5 18 189 0 0,-3 2-307 0 0,-10-17-31 0 0,11 20-69 0 0,0 0 0 0 0,0 0 0 0 0,0 0 0 0 0,1 0 0 0 0,-1 0-1 0 0,-1 0 1 0 0,1 1 0 0 0,0-1 0 0 0,0 0 0 0 0,0 1 0 0 0,0-1 0 0 0,0 1 0 0 0,-1-1 0 0 0,-1 1 0 0 0,-1-1-4 0 0,-1 0 0 0 0,0 1 0 0 0,0 0-1 0 0,0 0 1 0 0,1 1 0 0 0,-1-1 0 0 0,0 1-1 0 0,0 0 1 0 0,1 0 0 0 0,-1 1 0 0 0,1-1 0 0 0,-1 1-1 0 0,1 0 1 0 0,-1 0 0 0 0,1 0 0 0 0,0 1-1 0 0,0 0 1 0 0,0 0 0 0 0,1 0 0 0 0,-5 4-1 0 0,2-2 2 0 0,0 1-1 0 0,1 0 0 0 0,0 1 0 0 0,0-1 0 0 0,1 1 1 0 0,0 0-1 0 0,0 0 0 0 0,0 0 0 0 0,1 0 1 0 0,0 1-1 0 0,-3 11 0 0 0,5-12 45 0 0,1 0 0 0 0,-1 0 0 0 0,1 1 0 0 0,2 7 1 0 0,-3-14-35 0 0,2 0 1 0 0,-1 0 0 0 0,0 0 0 0 0,0 1 0 0 0,0-1 0 0 0,0 0 0 0 0,1 0 0 0 0,-1 0-1 0 0,0 0 1 0 0,1 1 0 0 0,-1-1 0 0 0,1 0 0 0 0,0 0 0 0 0,-1 0 0 0 0,1 0 0 0 0,1 1-1 0 0,-2-2 1 0 0,0 1-1 0 0,1-1 1 0 0,-1 1-1 0 0,1-1 0 0 0,-1 1 1 0 0,0-1-1 0 0,1 1 1 0 0,-1 0-1 0 0,0-1 0 0 0,0 1 1 0 0,0-1-1 0 0,1 1 1 0 0,-1 0-1 0 0,0-1 0 0 0,0 1 1 0 0,0-1-1 0 0,0 1 0 0 0,0 0 1 0 0,0 1-1 0 0,4 3 159 0 0,14 16 10 0 0,-14-15 3 0 0,2-2 0 0 0,17 11-9 0 0,-17-11 74 0 0,2-1-137 0 0,23 9-29 0 0,-24-9-124 0 0,2-2-361 0 0,24 3-126 0 0,-24-3-146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5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2527 0 0,'0'0'354'0'0,"3"4"330"0"0,0 2-403 0 0,-1-4-129 0 0,-1 0 1 0 0,1 0-1 0 0,-1 0 0 0 0,1 0 0 0 0,0 0 0 0 0,-1 0 0 0 0,1-1 0 0 0,0 1 0 0 0,3 1 0 0 0,29 24 2060 0 0,-25-19-1771 0 0,30 20 1804 0 0,15 8 25 0 0,-44-29-1982 0 0,-1 0 173 0 0,0-1 0 0 0,14 8 0 0 0,8 3 272 0 0,-24-13-354 0 0,2 0-156 0 0,27 9-30 0 0,-27-10-60 0 0,-6-3-252 0 0,0 0 85 0 0,-1 1 0 0 0,1-1 0 0 0,0 1 1 0 0,0-1-1 0 0,-1 1 0 0 0,1 0 0 0 0,3 1 0 0 0,2 1-29 0 0,-1-1-216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5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11 234 2791 0 0,'0'0'126'0'0,"-1"0"-5"0"0,-7-2 28 0 0,7 1 1341 0 0,3-6-600 0 0,0-2-583 0 0,-1 5-44 0 0,0 0 0 0 0,0 0 0 0 0,0 0 0 0 0,1 0 0 0 0,0 0 0 0 0,3-6 0 0 0,-2 2 166 0 0,-1 3 10 0 0,1 0-1 0 0,-1 0 1 0 0,1 0-1 0 0,5-6 1 0 0,9-16 774 0 0,-12 20-474 0 0,1-1-209 0 0,22-23-39 0 0,-21 23-76 0 0,-1 2-282 0 0,19-18-238 0 0,-19 18-506 0 0,2 2-1664 0 0,33-16-1777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0 431 0 0,'0'0'1984'0'0,"2"6"-1194"0"0,7 26 1011 0 0,-1 0 1 0 0,-1 1-1 0 0,4 57 1 0 0,-7 108 698 0 0,-4-167-2118 0 0,-2 0 0 0 0,-1 0 0 0 0,-12 55 0 0 0,8-73-135 0 0,5-11-208 0 0,2-1-31 0 0,0-1 0 0 0,0 0 0 0 0,0 1 0 0 0,-1-1 0 0 0,1 0 1 0 0,0 1-1 0 0,0-1 0 0 0,0 0 0 0 0,-1 1 0 0 0,1-1 0 0 0,0 0 0 0 0,0 0 1 0 0,-1 1-1 0 0,1-1 0 0 0,0 0 0 0 0,0 0 0 0 0,-1 0 0 0 0,1 0 0 0 0,0 1 1 0 0,-1-1-1 0 0,1 0 0 0 0,0 0 0 0 0,-1 0 0 0 0,1 0 0 0 0,0 0 1 0 0,-1 0-1 0 0,1 0 0 0 0,-1 0 0 0 0,1 0 0 0 0,0 0 0 0 0,-1 0 0 0 0,1 0 1 0 0,0 0-1 0 0,-1 0 0 0 0,1 0 0 0 0,0 0 0 0 0,-1 0 0 0 0,1 0 0 0 0,0 0 1 0 0,-1-1-1 0 0,1 1 0 0 0,0 0 0 0 0,-1 0 0 0 0,1 0 0 0 0,0-1 1 0 0,0 1-1 0 0,-1 0 0 0 0,1 0 0 0 0,0-1 0 0 0,0 1 0 0 0,-1 0 0 0 0,1-1 1 0 0,-11-20 17 0 0,7 9 58 0 0,1 4-47 0 0,2 4-3 0 0,0-1-1 0 0,0 1 0 0 0,1-1 0 0 0,-1 1 0 0 0,1-9 0 0 0,-1 1 7 0 0,-1-34 152 0 0,1 33-163 0 0,1 2 10 0 0,0 0-1 0 0,2-20 0 0 0,2-17 26 0 0,0 24-10 0 0,10-32-44 0 0,7-8-10 0 0,-15 50-6 0 0,16-25 0 0 0,-18 32-6 0 0,1 1 0 0 0,0-1-1 0 0,0 1 1 0 0,10-9 0 0 0,26-14-64 0 0,-41 28 72 0 0,1 0 0 0 0,0 0 0 0 0,0 1 0 0 0,0-1 0 0 0,1 1 0 0 0,-1-1 0 0 0,0 1 0 0 0,0-1 0 0 0,0 1 0 0 0,0 0 0 0 0,0-1 0 0 0,0 1 0 0 0,3 0 0 0 0,29-4-20 0 0,-17 4-43 0 0,-8 3 39 0 0,-5-2 6 0 0,0 0-1 0 0,0 0 1 0 0,0 0-1 0 0,0-1 1 0 0,0 1-1 0 0,0-1 1 0 0,4 0-1 0 0,-2 5-41 0 0,18 18 11 0 0,-21-20 52 0 0,-1-1 0 0 0,1 1-1 0 0,-1-1 1 0 0,0 1 0 0 0,0-1 0 0 0,0 1 0 0 0,0 0-1 0 0,1 5 1 0 0,-1-3 5 0 0,-1-4-1 0 0,0 0 0 0 0,0 0 0 0 0,1 0-1 0 0,-1 0 1 0 0,0 1 0 0 0,0-1-1 0 0,0 0 1 0 0,0 0 0 0 0,0 0 0 0 0,-1 0-1 0 0,1 0 1 0 0,0 1 0 0 0,0-1 0 0 0,-1 0-1 0 0,1 0 1 0 0,-1 0 0 0 0,0 1 0 0 0,-11 21 9 0 0,8-18-10 0 0,-1-1 5 0 0,-6 6 36 0 0,-8 2-43 0 0,16-10-83 0 0,-1 0 0 0 0,0 0 0 0 0,0-1 0 0 0,0 0 0 0 0,0 1 0 0 0,0-2 0 0 0,0 1 0 0 0,-1 0 0 0 0,1-1 1 0 0,0 0-1 0 0,0 0 0 0 0,0 0 0 0 0,-1 0 0 0 0,1-1 0 0 0,0 0 0 0 0,-4-1 0 0 0,5 1-575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6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59 1583 0 0,'0'0'2394'0'0,"-2"-4"-1534"0"0,-4-12 225 0 0,5 12 99 0 0,-2 1 21 0 0,2 3-1182 0 0,-2-4 425 0 0,-1 1-1 0 0,1 1 1 0 0,-1-1-1 0 0,-7-3 1 0 0,10 5-373 0 0,0 1 1 0 0,0-1 0 0 0,0 1 0 0 0,0-1-1 0 0,-1 1 1 0 0,1-1 0 0 0,0 1 0 0 0,0 0-1 0 0,-1 0 1 0 0,1-1 0 0 0,0 1 0 0 0,0 0-1 0 0,-1 0 1 0 0,1 0 0 0 0,0 1 0 0 0,-1-1-1 0 0,1 0 1 0 0,0 0 0 0 0,0 1 0 0 0,-1-1-1 0 0,1 1 1 0 0,0-1 0 0 0,0 1 0 0 0,0-1-1 0 0,0 1 1 0 0,0 0 0 0 0,-2 1 0 0 0,-1 2 25 0 0,1 0 1 0 0,-1 0-1 0 0,1 0 1 0 0,0 0-1 0 0,0 0 1 0 0,1 1-1 0 0,-1-1 1 0 0,1 1-1 0 0,0 0 1 0 0,1-1 0 0 0,-1 1-1 0 0,-1 9 1 0 0,2-3 38 0 0,2 0 0 0 0,-1 0 1 0 0,4 18-1 0 0,-3-26 5 0 0,7-1-85 0 0,22 4-37 0 0,-22-5 30 0 0,1-6 11 0 0,26-16 0 0 0,-27 15 0 0 0,0 0-10 0 0,21-20-28 0 0,-21 20 49 0 0,-1-2-16 0 0,22-21-38 0 0,-22 21 32 0 0,0 1 1 0 0,23-20-33 0 0,-23 20 736 0 0,1 8-677 0 0,-4-1-75 0 0,0 0-1 0 0,0 1 1 0 0,0 0-1 0 0,0 0 0 0 0,7 2 1 0 0,-11-2-4 0 0,1-1 0 0 0,-1 1 0 0 0,1-1 0 0 0,-1 1 0 0 0,1-1-1 0 0,-1 1 1 0 0,1-1 0 0 0,-1 1 0 0 0,1-1 0 0 0,-1 1 0 0 0,1 0 0 0 0,-1-1 0 0 0,0 1 0 0 0,0 0 0 0 0,1-1 0 0 0,-1 1 0 0 0,0 0 0 0 0,0 0-1 0 0,0-1 1 0 0,0 1 0 0 0,0 0 0 0 0,0 0 0 0 0,0-1 0 0 0,0 1 0 0 0,0 1 0 0 0,-3 83-1424 0 0,3-80 782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6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0 975 0 0,'0'3'142'0'0,"-7"35"3104"0"0,-1 48 1 0 0,6-32 2258 0 0,10-61-5358 0 0,20-21-19 0 0,-21 20-7 0 0,-2 1-21 0 0,16-28-80 0 0,4 0-4 0 0,-20 28 59 0 0,1 1 0 0 0,21-17 23 0 0,-20 17 496 0 0,0 8-436 0 0,24 7 2 0 0,-23-7 0 0 0,-6 3-6 0 0,0-2-140 0 0,1 1 47 0 0,0 1 0 0 0,0 0 1 0 0,-1 0-1 0 0,0 0 1 0 0,0 0-1 0 0,2 10 1 0 0,1 7 10 0 0,-5 10-178 0 0,0-27 58 0 0,-1 0-98 0 0,1-2-38 0 0,-2 0-66 0 0,0 3 217 0 0,2 0-4634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7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134 470 143 0 0,'0'0'2647'0'0,"-3"-3"-1516"0"0,-6-13 158 0 0,7 12 1300 0 0,0-3-1551 0 0,-4-21-101 0 0,5 20-17 0 0,-2 5-68 0 0,-9-13-257 0 0,6 11-109 0 0,3 3-402 0 0,0 1 0 0 0,0 0 0 0 0,0 0 0 0 0,0 0 1 0 0,0 0-1 0 0,0 1 0 0 0,0-1 0 0 0,-1 1 0 0 0,1 0 0 0 0,0 0 0 0 0,-1 0 0 0 0,-3 0 0 0 0,5 1-85 0 0,0 0 0 0 0,0-1 0 0 0,0 1 1 0 0,0 0-1 0 0,0 0 0 0 0,0 0 0 0 0,0 0 0 0 0,0 0 1 0 0,1 1-1 0 0,-1-1 0 0 0,0 0 0 0 0,1 1 0 0 0,-1-1 0 0 0,1 1 1 0 0,0 0-1 0 0,0-1 0 0 0,-1 1 0 0 0,1 0 0 0 0,0 0 1 0 0,0 0-1 0 0,-1 3 0 0 0,1 0-20 0 0,-1 0 1 0 0,0 0-1 0 0,1 0 0 0 0,0 0 1 0 0,0 0-1 0 0,1 1 0 0 0,0-1 0 0 0,-1 0 1 0 0,2 0-1 0 0,-1 1 0 0 0,1-1 1 0 0,1 6-1 0 0,1 0 22 0 0,0 0 0 0 0,1 0 0 0 0,1-1 0 0 0,5 12 0 0 0,-9-20 15 0 0,0-1 0 0 0,-1 1 1 0 0,1-1-1 0 0,0 1 0 0 0,0-1 0 0 0,0 1 1 0 0,0-1-1 0 0,0 0 0 0 0,0 1 0 0 0,1-1 0 0 0,-1 0 1 0 0,0 0-1 0 0,3 2 0 0 0,0 0 50 0 0,0 0 418 0 0,3-2-234 0 0,23 5 4 0 0,-23-5 258 0 0,-1-8-264 0 0,19-22-33 0 0,-19 22-14 0 0,-2-4-1 0 0,1-1-136 0 0,12-37 163 0 0,-2-3-94 0 0,-2 7-79 0 0,1-8-44 0 0,-1-3-10 0 0,-1-1-14 0 0,-4-1-45 0 0,-3-5 98 0 0,-2 34-13 0 0,-3 21 53 0 0,0 1 9 0 0,1 0-48 0 0,-1 4 17 0 0,1 1 0 0 0,-1-1 0 0 0,0 0 0 0 0,0 1 0 0 0,0-1 0 0 0,0 1 0 0 0,-1-1 0 0 0,0-3 0 0 0,-1 9 142 0 0,1-3-191 0 0,1 1 1 0 0,-1-1-1 0 0,1 0 1 0 0,-1 0-1 0 0,1 1 0 0 0,-1-1 1 0 0,1 0-1 0 0,0 1 0 0 0,-1-1 1 0 0,1 0-1 0 0,0 1 0 0 0,-1-1 1 0 0,1 0-1 0 0,0 1 1 0 0,0-1-1 0 0,-1 1 0 0 0,1-1 1 0 0,0 1-1 0 0,0-1 0 0 0,0 1 1 0 0,-1-1-1 0 0,1 1 1 0 0,0-1-1 0 0,0 1 0 0 0,-8 68 157 0 0,3 1-1 0 0,4 76 1 0 0,2-116-506 0 0,1 0 1 0 0,7 30-1 0 0,-8-55-32 0 0,1-1-291 0 0,7 10-127 0 0,-7-10-874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1807 0 0,'0'0'1726'0'0,"1"4"-868"0"0,12 128 6424 0 0,-8 2-5548 0 0,-5-132-2018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7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1151 0 0,'0'0'6848'0'0,"-2"15"-4904"0"0,16 2-4568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3367 0 0,'0'0'1867'0'0,"1"3"-1028"0"0,7 31 1687 0 0,-2 23-307 0 0,-1 6-1734 0 0,-5-39-403 0 0,-1-11-60 0 0,4 32 208 0 0,5-1 444 0 0,-7-40-176 0 0,2-1-228 0 0,9 9 2 0 0,-9-9 640 0 0,6-4-708 0 0,26-3-17 0 0,-26 3 166 0 0,0-2-185 0 0,29-10-32 0 0,-29 10 112 0 0,1 0-132 0 0,28-13-16 0 0,-29 12 92 0 0,-2 0-100 0 0,22-16-17 0 0,-22 15-43 0 0,-3-34-455 0 0,-3 31 303 0 0,-4 5-190 0 0,-7-6 244 0 0,10 9 65 0 0,0 0-1 0 0,0 0 1 0 0,0 0 0 0 0,0 0-1 0 0,0 0 1 0 0,0-1-1 0 0,0 1 1 0 0,0 0-1 0 0,-1 0 1 0 0,1 0 0 0 0,0 0-1 0 0,0 0 1 0 0,0 0-1 0 0,0 0 1 0 0,0 0 0 0 0,0 0-1 0 0,0 0 1 0 0,0 0-1 0 0,0-1 1 0 0,0 1-1 0 0,-1 0 1 0 0,1 0 0 0 0,0 0-1 0 0,0 0 1 0 0,0 0-1 0 0,0 0 1 0 0,0 0-1 0 0,0 0 1 0 0,0 0 0 0 0,-1 0-1 0 0,1 0 1 0 0,0 0-1 0 0,0 0 1 0 0,0 0 0 0 0,0 0-1 0 0,0 0 1 0 0,0 0-1 0 0,0 0 1 0 0,-1 0-1 0 0,1 1 1 0 0,0-1 0 0 0,0 0-1 0 0,0 0 1 0 0,0 0-1 0 0,-1 0 0 0 0,0 1-1 0 0,0-1 1 0 0,0 0 0 0 0,1 1-1 0 0,-1-1 1 0 0,0 1-1 0 0,0 0 1 0 0,1-1 0 0 0,-1 1-1 0 0,0-1 1 0 0,1 1-1 0 0,-1 0 1 0 0,1 0 0 0 0,-1-1-1 0 0,1 1 1 0 0,-1 0-1 0 0,1 0 1 0 0,-1 0 0 0 0,1 0-1 0 0,0-1 1 0 0,-1 1 0 0 0,1 2-1 0 0,-1 0 5 0 0,-2 5 52 0 0,1 1 1 0 0,0 0-1 0 0,0 0 0 0 0,1 0 1 0 0,0 0-1 0 0,0 13 0 0 0,7 54 744 0 0,-4-53-428 0 0,-2-21-348 0 0,0-1 0 0 0,1 0 1 0 0,-1 0-1 0 0,0 1 0 0 0,0-1 0 0 0,1 0 0 0 0,-1 0 1 0 0,1 1-1 0 0,-1-1 0 0 0,1 0 0 0 0,0 0 0 0 0,-1 0 1 0 0,2 2-1 0 0,0 0 36 0 0,7 10 171 0 0,-4-5-58 0 0,3-8-107 0 0,23 0-25 0 0,-23 0-102 0 0,-1 1-342 0 0,24 5 384 0 0,-31-6 19 0 0,0 0 1 0 0,1 0 0 0 0,-1 0 0 0 0,0 0 0 0 0,1 0 0 0 0,-1 0 0 0 0,0 0-1 0 0,1 0 1 0 0,-1 0 0 0 0,0 0 0 0 0,0 0 0 0 0,1 0 0 0 0,-1 1-1 0 0,0-1 1 0 0,1 0 0 0 0,-1 0 0 0 0,0 0 0 0 0,0 0 0 0 0,1 0 0 0 0,-1 1-1 0 0,0-1 1 0 0,0 0 0 0 0,1 0 0 0 0,-1 0 0 0 0,0 1 0 0 0,0-1-1 0 0,0 0 1 0 0,1 0 0 0 0,-1 1 0 0 0,0-1 0 0 0,0 0 0 0 0,0 0 0 0 0,0 1-1 0 0,0-1 1 0 0,0 0 0 0 0,1 1 0 0 0,1 11 0 0 0,0 1 0 0 0,-1 0 0 0 0,0-1 0 0 0,-1 1-1 0 0,0 0 1 0 0,-1-1 0 0 0,-1 1 0 0 0,0-1 0 0 0,0 1 0 0 0,-1-1 0 0 0,-7 17 0 0 0,5-16 36 0 0,0-1 1 0 0,-1 0-1 0 0,0 0 1 0 0,-1-1-1 0 0,0 0 1 0 0,-1 0 0 0 0,0 0-1 0 0,-1-1 1 0 0,0 0-1 0 0,0-1 1 0 0,-13 9-1 0 0,18-15-23 0 0,0 0-1 0 0,0-1 0 0 0,0 0 1 0 0,0 1-1 0 0,-1-1 0 0 0,1-1 1 0 0,-8 3-1 0 0,-4-2 32 0 0,-6-3-33 0 0,17 0-59 0 0,0 0 0 0 0,1-1 0 0 0,-1 1 0 0 0,1-1 0 0 0,0 0 0 0 0,-1 0 0 0 0,-3-4 0 0 0,7 6 22 0 0,-1-1-1 0 0,1 0 0 0 0,0 0 1 0 0,0 1-1 0 0,0-1 0 0 0,0 0 1 0 0,0 0-1 0 0,0 0 0 0 0,0 0 1 0 0,0-1-1 0 0,0 1 0 0 0,0 0 1 0 0,1 0-1 0 0,-2-2 1 0 0,0-1-97 0 0,-1 1-538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8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1583 0 0,'0'0'4283'0'0,"5"4"-3156"0"0,17 9-23 0 0,-21-13-1028 0 0,0 1 1 0 0,-1-1 0 0 0,1 0-1 0 0,0 1 1 0 0,0-1 0 0 0,-1 1-1 0 0,1-1 1 0 0,0 1 0 0 0,0 0-1 0 0,-1-1 1 0 0,1 1 0 0 0,-1 0-1 0 0,1-1 1 0 0,0 1 0 0 0,-1 0-1 0 0,0 0 1 0 0,1 0 0 0 0,-1-1-1 0 0,1 1 1 0 0,-1 2 0 0 0,1-1 206 0 0,3 5 314 0 0,-1-1 0 0 0,1 1-1 0 0,-2 0 1 0 0,4 9 0 0 0,-5-11-470 0 0,11 30 1451 0 0,-11-34-1557 0 0,4 16 367 0 0,-1 0 0 0 0,2 17-1 0 0,-5-5-384 0 0,-2-26-34 0 0,1-1-216 0 0,0 0 0 0 0,-1 0 0 0 0,1 0-1 0 0,-1-1 1 0 0,0 1 0 0 0,0 0 0 0 0,1-1 0 0 0,-1 1-1 0 0,0 0 1 0 0,0-1 0 0 0,-3 3 0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8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52 431 0 0,'0'0'4568'0'0,"7"-51"-1664"0"0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9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3367 0 0,'0'0'1150'0'0,"4"3"-238"0"0,12 10 42 0 0,-10-6 12 0 0,2 17 452 0 0,0 0 1 0 0,-2 1-1 0 0,4 33 1 0 0,2 4-228 0 0,-6-42-850 0 0,-5-16 150 0 0,5-12-436 0 0,21-23-33 0 0,-17 16 46 0 0,6-14 42 0 0,-13 21 208 0 0,3 1-194 0 0,14-20 4 0 0,-15 20 552 0 0,-3 8-645 0 0,1 0 1 0 0,-1 0-1 0 0,0 1 0 0 0,0-1 0 0 0,0 1 0 0 0,3 3 0 0 0,0 0 15 0 0,-4-5-44 0 0,-1 0 0 0 0,0 0 0 0 0,0 0 0 0 0,1 0-1 0 0,-1 1 1 0 0,0-1 0 0 0,1 0 0 0 0,-1 0 0 0 0,0 1 0 0 0,0-1 0 0 0,1 0-1 0 0,-1 0 1 0 0,0 1 0 0 0,0-1 0 0 0,0 0 0 0 0,1 1 0 0 0,-1-1-1 0 0,0 0 1 0 0,0 1 0 0 0,0-1 0 0 0,0 0 0 0 0,0 1 0 0 0,0-1 0 0 0,0 0-1 0 0,0 1 1 0 0,3 39 286 0 0,-4 47-1 0 0,0-34-603 0 0,3-37-104 0 0,-2-13-24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19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211 105 5039 0 0,'0'0'1514'0'0,"-1"-7"-972"0"0,0-1-296 0 0,1 4 86 0 0,0 1 0 0 0,0 0 0 0 0,0-1-1 0 0,-1 1 1 0 0,0-1 0 0 0,0 1 0 0 0,0 0 0 0 0,-2-5-1 0 0,-6-18 535 0 0,7 19 227 0 0,-3 4-621 0 0,-16-10-29 0 0,21 12-424 0 0,-1 1 0 0 0,1 0 0 0 0,0-1 1 0 0,-1 1-1 0 0,1 0 0 0 0,-1-1 0 0 0,1 1 1 0 0,-1 0-1 0 0,1 0 0 0 0,-1 0 0 0 0,1 0 1 0 0,-1-1-1 0 0,1 1 0 0 0,-1 0 1 0 0,1 0-1 0 0,-1 0 0 0 0,0 0 0 0 0,-3 0 81 0 0,3-1-67 0 0,-1 1 1 0 0,1 0 0 0 0,0 0-1 0 0,-1 0 1 0 0,1 0 0 0 0,0 0-1 0 0,-1 0 1 0 0,1 0-1 0 0,0 0 1 0 0,0 0 0 0 0,-1 1-1 0 0,1-1 1 0 0,0 1 0 0 0,-2 0-1 0 0,-3 1 59 0 0,0 1-1 0 0,1-1 1 0 0,-1 1 0 0 0,1 1-1 0 0,0-1 1 0 0,0 1-1 0 0,0 0 1 0 0,0 0-1 0 0,1 0 1 0 0,0 1-1 0 0,0-1 1 0 0,0 1-1 0 0,0 0 1 0 0,-3 6 0 0 0,-2 8-8 0 0,0-1 0 0 0,1 1 1 0 0,2 1-1 0 0,0-1 0 0 0,0 1 1 0 0,2 0-1 0 0,1 0 0 0 0,0 1 1 0 0,2-1-1 0 0,0 1 0 0 0,1-1 1 0 0,1 0-1 0 0,1 1 0 0 0,1-1 1 0 0,1 0-1 0 0,0 0 1 0 0,2 0-1 0 0,12 29 0 0 0,-14-40-46 0 0,1 0-1 0 0,0 0 0 0 0,1-1 1 0 0,0 0-1 0 0,0 0 0 0 0,1-1 1 0 0,0 1-1 0 0,0-2 0 0 0,1 1 1 0 0,0-1-1 0 0,17 11 0 0 0,-13-12 27 0 0,30 7-10 0 0,-32-11-52 0 0,-1 1 1 0 0,1-1 0 0 0,13-1-1 0 0,-13 0 2 0 0,-1-1-1 0 0,1-1 0 0 0,11-2 1 0 0,-12 1 12 0 0,0 1 1 0 0,-1-2 0 0 0,14-6-1 0 0,-14 5 1 0 0,0 0 0 0 0,0-1-1 0 0,9-7 1 0 0,-11 6-14 0 0,1 1 1 0 0,-1-1-1 0 0,10-13 0 0 0,-10 10 0 0 0,0 0 0 0 0,-1 0-1 0 0,6-17 1 0 0,-7 16 15 0 0,-1-1-1 0 0,2-12 1 0 0,-5 24-18 0 0,0-1 3 0 0,0 1 0 0 0,0-1 1 0 0,1 0-1 0 0,-1 0 0 0 0,0 0 0 0 0,0 0 0 0 0,0 1 0 0 0,0-1 0 0 0,0 0 1 0 0,0 0-1 0 0,0 0 0 0 0,-1 0 0 0 0,1 0 0 0 0,0 1 0 0 0,0-1 0 0 0,-1-1 1 0 0,-10-24 17 0 0,11 25-19 0 0,0 1 1 0 0,0-1-1 0 0,0 1 0 0 0,0-1 1 0 0,-1 1-1 0 0,1-1 0 0 0,0 1 1 0 0,-1-1-1 0 0,1 1 1 0 0,0-1-1 0 0,-1 1 0 0 0,1-1 1 0 0,-1 1-1 0 0,1-1 0 0 0,0 1 1 0 0,-1 0-1 0 0,0-1 1 0 0,-19-12 7 0 0,15 11-10 0 0,1 0 0 0 0,-1 0 0 0 0,0 0 0 0 0,-5-1 0 0 0,-24 0 12 0 0,1 7 36 0 0,10 1-36 0 0,15-3-15 0 0,-18 8-84 0 0,-15 10-568 0 0,38-18 336 0 0,0 0-97 0 0,-10 4-402 0 0,10-4-172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29.1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178 1 287 0 0,'0'0'9492'0'0,"-1"1"-9144"0"0,-4 2-189 0 0,1 0 0 0 0,-1-1 0 0 0,0 1 0 0 0,-6 2-1 0 0,-20 10 432 0 0,15-3-385 0 0,8-6-121 0 0,1-1 0 0 0,-1 0 1 0 0,0 0-1 0 0,-1 0 1 0 0,-9 3-1 0 0,-16 8 373 0 0,34-16-441 0 0,-1 0 0 0 0,1 0 0 0 0,0 0 0 0 0,0 0 0 0 0,-1 0-1 0 0,1 0 1 0 0,0 1 0 0 0,-1-1 0 0 0,1 0 0 0 0,0 0 0 0 0,0 0-1 0 0,-1 0 1 0 0,1 0 0 0 0,0 0 0 0 0,0 1 0 0 0,-1-1 0 0 0,1 0 0 0 0,0 0-1 0 0,0 0 1 0 0,0 1 0 0 0,-1-1 0 0 0,1 0 0 0 0,0 0 0 0 0,0 1-1 0 0,0-1 1 0 0,0 0 0 0 0,-1 0 0 0 0,1 1 0 0 0,0-1 0 0 0,0 0 0 0 0,0 1-1 0 0,0-1 1 0 0,0 0 0 0 0,0 0 0 0 0,0 1 0 0 0,0-1 0 0 0,0 0 0 0 0,0 1-1 0 0,0-1 1 0 0,0 0 0 0 0,0 1 0 0 0,0-1 0 0 0,0 0 0 0 0,0 0-1 0 0,0 1 1 0 0,1-1 0 0 0,-1 0 0 0 0,0 0 0 0 0,0 1 0 0 0,0-1 0 0 0,0 0-1 0 0,1 0 1 0 0,-1 1 0 0 0,0-1 0 0 0,0 0 0 0 0,0 0 0 0 0,1 0-1 0 0,-1 1 1 0 0,0-1 0 0 0,0 0 0 0 0,1 0 0 0 0,-1 0 0 0 0,0 0 0 0 0,0 0-1 0 0,1 1 1 0 0,-1-1 0 0 0,0 0 0 0 0,1 0 0 0 0,-1 0 0 0 0,35 15 10 0 0,-26-11 246 0 0,1-5-208 0 0,-1 1-53 0 0,-1-1 0 0 0,0 1-1 0 0,0 1 1 0 0,10 1 0 0 0,-12 0-12 0 0,0 0 0 0 0,0 0 0 0 0,-1 0 0 0 0,1 1 0 0 0,8 5 0 0 0,-14-8 1 0 0,1 0-5 0 0,0 1 0 0 0,0 0-1 0 0,0-1 1 0 0,0 1 0 0 0,0-1-1 0 0,0 1 1 0 0,0-1 0 0 0,0 0-1 0 0,0 1 1 0 0,0-1 0 0 0,0 0-1 0 0,0 0 1 0 0,1 0 0 0 0,0 0-1 0 0,9 2-151 0 0,6 0 132 0 0,1-2-5982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29.4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1463 0 0,'0'0'1518'0'0,"4"5"-1013"0"0,18 19 632 0 0,-15-20-555 0 0,1 1-367 0 0,-2-2 112 0 0,-1 0 0 0 0,0 0 0 0 0,1-1 0 0 0,8 3 0 0 0,16 6 268 0 0,-22-8 289 0 0,1-1-483 0 0,27 7-45 0 0,-27-6-16 0 0,-1 0-280 0 0,1 2-146 0 0,6 2 79 0 0,0 1-4849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29.9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37 1583 0 0,'0'0'4768'0'0,"4"7"-3980"0"0,14 19-185 0 0,-18-25-572 0 0,1 0-1 0 0,-1-1 1 0 0,0 1 0 0 0,1 0-1 0 0,-1-1 1 0 0,1 1 0 0 0,-1 0-1 0 0,0-1 1 0 0,0 1 0 0 0,1 0-1 0 0,-1 0 1 0 0,0-1 0 0 0,0 1-1 0 0,0 0 1 0 0,0 0 0 0 0,0 1-1 0 0,2 39 954 0 0,2 95 752 0 0,-4-132-1661 0 0,0-3-32 0 0,0 1 0 0 0,-1-1 0 0 0,1 1 1 0 0,0-1-1 0 0,1 1 0 0 0,-1-1 0 0 0,0 0 1 0 0,0 1-1 0 0,1-1 0 0 0,-1 1 1 0 0,0-1-1 0 0,1 0 0 0 0,0 2 0 0 0,7 17 112 0 0,-7-16 401 0 0,6-9-475 0 0,17-16-1 0 0,-14 10-2 0 0,10-19-6 0 0,10-22 72 0 0,-7 11-134 0 0,7-6-10 0 0,-2 7 0 0 0,1 7 18 0 0,-2 8 68 0 0,-21 20 506 0 0,1 10-462 0 0,24 13 6 0 0,-23-13 6 0 0,-6 2 2 0 0,0 1-98 0 0,0-5-24 0 0,-1 0 0 0 0,0 1 0 0 0,0 0 0 0 0,0-1 0 0 0,-1 1 0 0 0,1-1 0 0 0,-1 6 0 0 0,3 28 108 0 0,-2 18-66 0 0,-1-26-10 0 0,0-8-44 0 0,-1 9-99 0 0,1-18-69 0 0,-1 1 0 0 0,-3 19 0 0 0,3-24 21 0 0,0-4-116 0 0,1-1-10 0 0,-2 10-47 0 0,1-9-196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30.2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14 257 143 0 0,'-14'13'5776'0'0,"24"-18"-4609"0"0,1 0-788 0 0,-4 2-5 0 0,0-1-1 0 0,-1 1 1 0 0,1-1 0 0 0,9-7 0 0 0,33-23 1789 0 0,1 0-697 0 0,3 1-223 0 0,-6 5-651 0 0,1 0-187 0 0,-1 2-405 0 0,-3 3-185 0 0,-36 18-59 0 0,1 1-1524 0 0,28-11 1096 0 0,-28 11-75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24:30.5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83 287 0 0,'0'0'3660'0'0,"8"-6"-2672"0"0,21-17 3 0 0,-21 17-6 0 0,0 1-1 0 0,25-13 0 0 0,-25 13 719 0 0,1 2-1022 0 0,3 0-446 0 0,-6 1 152 0 0,0 0 1 0 0,0 0-1 0 0,12-6 0 0 0,-12 13-300 0 0,21 14-70 0 0,-26-18-19 0 0,-1 0 0 0 0,1-1-1 0 0,0 1 1 0 0,-1 0 0 0 0,1 0-1 0 0,-1 0 1 0 0,1 1 0 0 0,-1-1-1 0 0,0 0 1 0 0,1 0 0 0 0,-1 0-1 0 0,0 0 1 0 0,0 0 0 0 0,0 0-1 0 0,0 0 1 0 0,0 1 0 0 0,0-1-1 0 0,0 0 1 0 0,0 0 0 0 0,0 0-1 0 0,0 0 1 0 0,-1 0 0 0 0,1 0-1 0 0,0 0 1 0 0,-1 0 0 0 0,1 0-1 0 0,-1 0 1 0 0,0 0 0 0 0,0 2-1 0 0,-1 2-55 0 0,-3 7 96 0 0,-1-1 0 0 0,0 1-1 0 0,0-1 1 0 0,-16 20 0 0 0,-37 37 53 0 0,11-14-2061 0 0,31-34 1976 0 0,8-9-19 0 0,8-11 79 0 0,1 0 1 0 0,0 1-1 0 0,-1-1 1 0 0,1 0-1 0 0,0 1 1 0 0,0-1 0 0 0,-1 0-1 0 0,1 1 1 0 0,0-1-1 0 0,0 1 1 0 0,-1-1-1 0 0,1 0 1 0 0,0 1 0 0 0,0-1-1 0 0,0 1 1 0 0,0-1-1 0 0,0 1 1 0 0,0-1-1 0 0,0 1 1 0 0,0-1 0 0 0,0 1-1 0 0,0-1 1 0 0,0 0-1 0 0,0 1 1 0 0,0-1-1 0 0,0 1 1 0 0,0-1 0 0 0,0 1-1 0 0,1-1 1 0 0,-1 1-1 0 0,0-1 1 0 0,0 0-1 0 0,0 1 1 0 0,1-1 0 0 0,-1 1-1 0 0,0-1 1 0 0,1 1-1 0 0,27 13 286 0 0,-21-10 336 0 0,4-5-421 0 0,34-1-38 0 0,-34 2-5 0 0,-1-1-8 0 0,31-4-34 0 0,-30 4 140 0 0,-2 1-178 0 0,30-3-64 0 0,-29 2-46 0 0,0 0-120 0 0,28-2-14 0 0,-28 2-50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0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35 125 431 0 0,'-1'0'57'0'0,"-1"0"-1"0"0,1 0 1 0 0,0 0-1 0 0,-1 0 1 0 0,1 0-1 0 0,-1-1 0 0 0,1 1 1 0 0,0 0-1 0 0,-1-1 1 0 0,1 1-1 0 0,0-1 1 0 0,-1 1-1 0 0,1-1 0 0 0,0 0 1 0 0,0 0-1 0 0,0 1 1 0 0,-1-1-1 0 0,1 0 1 0 0,0 0-1 0 0,-1-2 0 0 0,1 1 25 0 0,0 1 0 0 0,0-1 0 0 0,0 0-1 0 0,1 0 1 0 0,-1 1 0 0 0,1-1-1 0 0,-1 0 1 0 0,1 0 0 0 0,0 0-1 0 0,0 0 1 0 0,0 0 0 0 0,0 1-1 0 0,0-1 1 0 0,0 0 0 0 0,1-2-1 0 0,-1 3 676 0 0,3-4-492 0 0,9-13 0 0 0,-9 14 526 0 0,4 1-541 0 0,18-10-8 0 0,-19 9 231 0 0,1 4-272 0 0,18-3-9 0 0,-19 3-6 0 0,0 0-122 0 0,-1 0 1 0 0,0 1-1 0 0,1-1 0 0 0,-1 1 0 0 0,0 1 0 0 0,0-1 0 0 0,6 3 0 0 0,-9-3-36 0 0,-1-1 0 0 0,0 1 1 0 0,1 0-1 0 0,-1-1 0 0 0,1 1 0 0 0,-1 0 0 0 0,0 0 0 0 0,1 0 1 0 0,-1 0-1 0 0,0 0 0 0 0,0 1 0 0 0,0-1 0 0 0,0 0 1 0 0,0 0-1 0 0,0 1 0 0 0,0-1 0 0 0,-1 1 0 0 0,1-1 0 0 0,0 0 1 0 0,-1 1-1 0 0,1-1 0 0 0,-1 1 0 0 0,1 0 0 0 0,-1-1 0 0 0,0 1 1 0 0,0-1-1 0 0,0 1 0 0 0,0 0 0 0 0,0 2 0 0 0,-1 0 56 0 0,1 0-1 0 0,-1 0 1 0 0,0-1 0 0 0,0 1-1 0 0,-1 0 1 0 0,1-1-1 0 0,-1 1 1 0 0,0-1-1 0 0,0 0 1 0 0,0 0-1 0 0,0 1 1 0 0,-1-1-1 0 0,1 0 1 0 0,-1-1-1 0 0,0 1 1 0 0,-5 4-1 0 0,6-6-41 0 0,0 0-1 0 0,0 1 1 0 0,-1-1-1 0 0,1 0 1 0 0,0 0-1 0 0,-1-1 1 0 0,1 1-1 0 0,-1 0 1 0 0,1-1-1 0 0,-1 1 1 0 0,0-1-1 0 0,1 0 1 0 0,-1 0-1 0 0,1 0 1 0 0,-1 0-1 0 0,0 0 1 0 0,1-1-1 0 0,-1 1 1 0 0,1-1-1 0 0,-1 0 1 0 0,1 0-1 0 0,-1 0 1 0 0,1 0-1 0 0,0 0 1 0 0,-4-2-1 0 0,3 1-17 0 0,0 0-1 0 0,0 0 1 0 0,0-1-1 0 0,0 1 0 0 0,1-1 1 0 0,-1 0-1 0 0,-3-4 0 0 0,5 6-10 0 0,0-1 0 0 0,0 0 0 0 0,0 1 0 0 0,1-1 0 0 0,-1 0 0 0 0,0 1 0 0 0,1-1 0 0 0,-1 0 0 0 0,1 0 0 0 0,-1 0 0 0 0,1 1 0 0 0,0-1 0 0 0,0 0 0 0 0,0 0 0 0 0,0 0 0 0 0,0 0 0 0 0,0 0 0 0 0,0 1 0 0 0,1-4 0 0 0,4-10-13 0 0,1 7-58 0 0,13-9 34 0 0,-19 16 22 0 0,1 1 0 0 0,-1-1 0 0 0,1 1 0 0 0,0-1 0 0 0,-1 1 1 0 0,1-1-1 0 0,-1 1 0 0 0,1 0 0 0 0,0-1 0 0 0,-1 1 0 0 0,1 0 1 0 0,0-1-1 0 0,0 1 0 0 0,0 0 0 0 0,21-6-18 0 0,-11 5-22 0 0,-8 1 45 0 0,1 1 1 0 0,0-1-1 0 0,-1 1 0 0 0,1 0 1 0 0,0 1-1 0 0,-1-1 0 0 0,7 4 1 0 0,-8-4-2 0 0,-1 0 1 0 0,1 0-1 0 0,-1 0 1 0 0,0 0-1 0 0,1 1 1 0 0,-1-1-1 0 0,0 1 1 0 0,0-1-1 0 0,0 0 1 0 0,0 1-1 0 0,0 0 1 0 0,0-1-1 0 0,0 1 1 0 0,-1 0-1 0 0,1-1 1 0 0,0 1-1 0 0,-1 0 1 0 0,0 0-1 0 0,1-1 1 0 0,-1 1-1 0 0,0 0 1 0 0,0 3-1 0 0,0-1 27 0 0,0 0-1 0 0,-1 0 0 0 0,1 0 1 0 0,-1 0-1 0 0,0 0 0 0 0,0 0 1 0 0,0 0-1 0 0,-1 0 0 0 0,1 0 1 0 0,-4 4-1 0 0,5-7-18 0 0,-1 1-1 0 0,0-1 1 0 0,0 0 0 0 0,1 0-1 0 0,-1 0 1 0 0,0-1 0 0 0,0 1-1 0 0,0 0 1 0 0,0 0 0 0 0,0 0-1 0 0,0-1 1 0 0,0 1 0 0 0,0 0-1 0 0,-1-1 1 0 0,1 1 0 0 0,0-1-1 0 0,0 0 1 0 0,-1 1 0 0 0,1-1-1 0 0,0 0 1 0 0,0 1 0 0 0,-1-1-1 0 0,1 0 1 0 0,0 0 0 0 0,0 0-1 0 0,-1 0 1 0 0,1-1 0 0 0,0 1-1 0 0,-1 0 1 0 0,1 0 0 0 0,0-1-1 0 0,0 1 1 0 0,0-1 0 0 0,-1 1-1 0 0,1-1 1 0 0,-1-1 0 0 0,-1 1-12 0 0,0 0 0 0 0,0 0 0 0 0,1-1 1 0 0,-1 0-1 0 0,1 1 0 0 0,-1-1 0 0 0,1 0 1 0 0,0 0-1 0 0,0 0 0 0 0,0 0 0 0 0,0-1 1 0 0,0 1-1 0 0,0-1 0 0 0,1 1 0 0 0,-1-1 0 0 0,1 1 1 0 0,-1-1-1 0 0,1 0 0 0 0,0 0 0 0 0,0 0 1 0 0,1 0-1 0 0,-1 0 0 0 0,1 0 0 0 0,-1 0 1 0 0,1 0-1 0 0,0 0 0 0 0,0-5 0 0 0,0 7-66 0 0,4-4-16 0 0,8-15 15 0 0,-8 15 6 0 0,2 3-80 0 0,21-6 78 0 0,-26 8 65 0 0,1 0 0 0 0,-1 0 0 0 0,0 0 0 0 0,0 0 0 0 0,0 0 0 0 0,1 0 0 0 0,-1 0 1 0 0,0 0-1 0 0,0 1 0 0 0,1-1 0 0 0,-1 0 0 0 0,0 1 0 0 0,0-1 0 0 0,0 1 0 0 0,0-1 0 0 0,0 1 0 0 0,0 0 1 0 0,0 0-1 0 0,0-1 0 0 0,0 1 0 0 0,2 1 0 0 0,-2 0 9 0 0,0 0 0 0 0,0 0 0 0 0,0 0 0 0 0,0 0 0 0 0,0 0 0 0 0,0 0 0 0 0,0 0 0 0 0,-1 0 0 0 0,1 0 0 0 0,-1 0 0 0 0,1 4 0 0 0,-1-3 12 0 0,0 1 0 0 0,1-1 0 0 0,-2 1 0 0 0,1-1 0 0 0,0 1 1 0 0,-1-1-1 0 0,1 0 0 0 0,-1 1 0 0 0,0-1 0 0 0,0 0 0 0 0,-1 1 1 0 0,1-1-1 0 0,-1 0 0 0 0,1 0 0 0 0,-4 4 0 0 0,4-7-11 0 0,0 1 1 0 0,0 0-1 0 0,0 0 0 0 0,0-1 0 0 0,0 1 0 0 0,0-1 0 0 0,-1 1 0 0 0,1-1 1 0 0,0 1-1 0 0,0-1 0 0 0,-1 0 0 0 0,1 1 0 0 0,0-1 0 0 0,0 0 0 0 0,-1 0 0 0 0,1 0 1 0 0,0 0-1 0 0,-1 0 0 0 0,1 0 0 0 0,0 0 0 0 0,0-1 0 0 0,-1 1 0 0 0,1 0 1 0 0,0-1-1 0 0,0 1 0 0 0,0-1 0 0 0,-1 1 0 0 0,1-1 0 0 0,0 0 0 0 0,0 0 1 0 0,0 1-1 0 0,-2-3 0 0 0,-4-2 53 0 0,1-1 1 0 0,0 0 0 0 0,-10-11 0 0 0,13 13-24 0 0,1 2-39 0 0,0 0 0 0 0,1 0 0 0 0,-1 0 0 0 0,1 0 0 0 0,0-1 0 0 0,-1 1 0 0 0,1 0 0 0 0,0-1 0 0 0,0 1 0 0 0,0-1 0 0 0,1 1 0 0 0,-1-1 0 0 0,0 1 0 0 0,1-1 0 0 0,0-4 0 0 0,0 6-61 0 0,4-3-71 0 0,15-14 107 0 0,-15 13-51 0 0,3 4-19 0 0,21-2 35 0 0,0 6 49 0 0,-26-3 21 0 0,1 1 1 0 0,-1 0-1 0 0,1-1 0 0 0,-1 1 0 0 0,0 0 0 0 0,1 0 0 0 0,-1 1 0 0 0,0-1 0 0 0,0 0 1 0 0,0 1-1 0 0,0-1 0 0 0,0 1 0 0 0,0 0 0 0 0,0 0 0 0 0,-1 0 0 0 0,1 0 0 0 0,-1 0 0 0 0,1 0 1 0 0,-1 0-1 0 0,0 0 0 0 0,1 0 0 0 0,-1 1 0 0 0,-1-1 0 0 0,1 0 0 0 0,0 1 0 0 0,0-1 1 0 0,-1 1-1 0 0,1-1 0 0 0,-1 1 0 0 0,0-1 0 0 0,0 1 0 0 0,0-1 0 0 0,0 1 0 0 0,0 0 0 0 0,-1-1 1 0 0,1 1-1 0 0,-1-1 0 0 0,0 0 0 0 0,1 1 0 0 0,-1-1 0 0 0,0 1 0 0 0,0-1 0 0 0,-1 0 1 0 0,1 0-1 0 0,0 0 0 0 0,-1 0 0 0 0,1 0 0 0 0,-1 0 0 0 0,0 0 0 0 0,-2 2 0 0 0,3-3-5 0 0,0-1 0 0 0,1 1 0 0 0,-1-1 0 0 0,0 1 0 0 0,0-1 0 0 0,0 1 0 0 0,1-1 0 0 0,-1 0 0 0 0,0 1 0 0 0,0-1 0 0 0,0 0 0 0 0,0 0 0 0 0,0 0 0 0 0,1 0 0 0 0,-1 1 0 0 0,0-1 0 0 0,0 0 0 0 0,0-1 0 0 0,0 1 0 0 0,0 0 0 0 0,-1 0 0 0 0,0-1-1 0 0,0 0-1 0 0,0 0 1 0 0,0 1-1 0 0,0-1 1 0 0,0-1-1 0 0,1 1 1 0 0,-1 0-1 0 0,0 0 1 0 0,-1-3-1 0 0,1 2-12 0 0,0 0-1 0 0,0 0 1 0 0,0 0-1 0 0,0-1 1 0 0,0 1-1 0 0,1 0 1 0 0,-1-1-1 0 0,1 0 1 0 0,0 1-1 0 0,-1-1 1 0 0,1 0-1 0 0,1 0 1 0 0,-2-5-1 0 0,2 7-30 0 0,0 1 32 0 0,-1-1 0 0 0,1 1-1 0 0,0-1 1 0 0,0 1 0 0 0,0-1-1 0 0,0 1 1 0 0,0 0 0 0 0,0-1 0 0 0,0 1-1 0 0,1-1 1 0 0,-1 1 0 0 0,0-1-1 0 0,0 1 1 0 0,0 0 0 0 0,0-1 0 0 0,1 1-1 0 0,-1-1 1 0 0,0 1 0 0 0,0 0-1 0 0,1-1 1 0 0,-1 1 0 0 0,0 0-1 0 0,0-1 1 0 0,1 1 0 0 0,-1 0 0 0 0,0-1-1 0 0,1 1 1 0 0,-1 0 0 0 0,1 0-1 0 0,-1 0 1 0 0,0-1 0 0 0,1 1 0 0 0,-1 0-1 0 0,1 0 1 0 0,0 0 0 0 0,21-12-86 0 0,-16 9-2 0 0,-1 3 16 0 0,-2 1 69 0 0,0 0 0 0 0,1-1-1 0 0,-1 1 1 0 0,0 1 0 0 0,1-1-1 0 0,-1 0 1 0 0,0 1 0 0 0,4 2-1 0 0,-6-4 16 0 0,0 1-1 0 0,-1 0 1 0 0,1-1 0 0 0,0 1-1 0 0,0 0 1 0 0,0 0-1 0 0,-1 0 1 0 0,1 0-1 0 0,0 0 1 0 0,-1 0 0 0 0,1 0-1 0 0,-1 0 1 0 0,1 0-1 0 0,-1 0 1 0 0,1 0 0 0 0,-1 0-1 0 0,0 0 1 0 0,0 0-1 0 0,1 0 1 0 0,-1 0-1 0 0,0 0 1 0 0,0 0 0 0 0,0 1-1 0 0,0-1 1 0 0,0 0-1 0 0,-1 0 1 0 0,1 0-1 0 0,0 0 1 0 0,0 0 0 0 0,-1 0-1 0 0,1 0 1 0 0,-1 0-1 0 0,1 0 1 0 0,-1 0-1 0 0,0 2 1 0 0,0-2 3 0 0,1-1 0 0 0,0 1 0 0 0,0-1 0 0 0,-1 1 0 0 0,1-1 0 0 0,-1 1-1 0 0,1-1 1 0 0,0 1 0 0 0,-1-1 0 0 0,1 1 0 0 0,-1-1 0 0 0,1 0 0 0 0,-1 1 0 0 0,1-1 0 0 0,-1 0 0 0 0,0 1 0 0 0,1-1 0 0 0,-1 0-1 0 0,1 0 1 0 0,-1 1 0 0 0,0-1 0 0 0,1 0 0 0 0,-1 0 0 0 0,0 0 0 0 0,1 0 0 0 0,-1 0 0 0 0,0 0 0 0 0,1 0 0 0 0,-2 0 0 0 0,0-1-8 0 0,1 1 0 0 0,-1-1 1 0 0,0 0-1 0 0,1 0 1 0 0,-1 1-1 0 0,1-1 0 0 0,-1 0 1 0 0,1-1-1 0 0,-1 1 0 0 0,1 0 1 0 0,-1-2-1 0 0,-1 1-32 0 0,1-1 0 0 0,-1 1-1 0 0,1-1 1 0 0,0 0 0 0 0,0 0-1 0 0,1 0 1 0 0,-1 0-1 0 0,1 0 1 0 0,-1-1 0 0 0,1 1-1 0 0,0 0 1 0 0,0-4 0 0 0,0 7 18 0 0,1-1 0 0 0,0 1 0 0 0,0 0 0 0 0,0 0 0 0 0,0-1 0 0 0,0 1 0 0 0,0 0 0 0 0,1 0 0 0 0,-1-1 1 0 0,0 1-1 0 0,0 0 0 0 0,0 0 0 0 0,0 0 0 0 0,0-1 0 0 0,0 1 0 0 0,0 0 0 0 0,0 0 0 0 0,0 0 0 0 0,1-1 0 0 0,-1 1 0 0 0,0 0 1 0 0,0 0-1 0 0,0 0 0 0 0,0 0 0 0 0,1 0 0 0 0,-1-1 0 0 0,0 1 0 0 0,0 0 0 0 0,0 0 0 0 0,1 0 0 0 0,-1 0 0 0 0,0 0 1 0 0,0 0-1 0 0,1 0 0 0 0,9 2-535 0 0,-8-1 420 0 0,0 0 0 0 0,0 0-1 0 0,0 0 1 0 0,-1 0 0 0 0,1 1 0 0 0,0-1 0 0 0,2 3-1 0 0,-3-3-73 0 0,0 1 0 0 0,-1-1 0 0 0,1 1 0 0 0,0-1 0 0 0,-1 1 0 0 0,1-1 0 0 0,-1 1 0 0 0,1-1 0 0 0,-1 2 0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1382 599 0 0,'-2'-54'5140'0'0,"-38"-215"-28"0"0,-31-133-2036 0 0,23 67-1476 0 0,48 332-1644 0 0,-1-7 211 0 0,1 10-178 0 0,0 0 1 0 0,0 0 0 0 0,0 0 0 0 0,0 0-1 0 0,0 0 1 0 0,0 0 0 0 0,0 0-1 0 0,0 0 1 0 0,0 0 0 0 0,0 0 0 0 0,1 0-1 0 0,-1 0 1 0 0,0 0 0 0 0,0 0-1 0 0,0 0 1 0 0,0 0 0 0 0,0 0 0 0 0,0 0-1 0 0,0 0 1 0 0,0 0 0 0 0,0 0-1 0 0,0 0 1 0 0,0 0 0 0 0,1 0-1 0 0,-1 0 1 0 0,0 0 0 0 0,0 0 0 0 0,0 0-1 0 0,0 0 1 0 0,0 0 0 0 0,0 0-1 0 0,0 0 1 0 0,0 0 0 0 0,0 0 0 0 0,0 0-1 0 0,0 0 1 0 0,1 0 0 0 0,-1 0-1 0 0,0 0 1 0 0,0 0 0 0 0,0 0 0 0 0,0 0-1 0 0,0 0 1 0 0,0-1 0 0 0,0 1-1 0 0,0 0 1 0 0,0 0 0 0 0,0 0 0 0 0,0 0-1 0 0,0 0 1 0 0,0 0 0 0 0,0 0-1 0 0,0 0 1 0 0,0 0 0 0 0,0 0 0 0 0,0 0-1 0 0,0-1 1 0 0,0 1 0 0 0,0 0-1 0 0,0 0 1 0 0,0 0 0 0 0,0 0 0 0 0,0 0-1 0 0,0 0-4 0 0,1 1 0 0 0,-1-1 0 0 0,0 0-1 0 0,1 1 1 0 0,-1-1 0 0 0,0 0 0 0 0,0 1-1 0 0,1-1 1 0 0,-1 1 0 0 0,0-1 0 0 0,0 1-1 0 0,0-1 1 0 0,0 1 0 0 0,0-1 0 0 0,0 1-1 0 0,1-1 1 0 0,-1 1 0 0 0,0-1 0 0 0,0 0-1 0 0,0 1 1 0 0,0-1 0 0 0,-1 1 0 0 0,1-1-1 0 0,0 1 1 0 0,0-1 0 0 0,0 1 0 0 0,0-1-1 0 0,0 1 1 0 0,-1-1 0 0 0,1 1 0 0 0,0-1-1 0 0,0 0 1 0 0,-1 1 0 0 0,1-1-1 0 0,0 1 1 0 0,-1-1 0 0 0,1 0 0 0 0,-1 1 0 0 0,0 0 15 0 0,1-1 0 0 0,-1 0 0 0 0,0 1 0 0 0,1-1 0 0 0,-1 1 0 0 0,0-1 0 0 0,1 0 0 0 0,-1 0 0 0 0,0 1 0 0 0,1-1 1 0 0,-1 0-1 0 0,0 0 0 0 0,0 0 0 0 0,0 0 0 0 0,1 0 0 0 0,-1 0 0 0 0,0 0 0 0 0,0 0 0 0 0,1 0 0 0 0,-1 0 1 0 0,0 0-1 0 0,0-1 0 0 0,1 1 0 0 0,-1 0 0 0 0,0 0 0 0 0,1-1 0 0 0,-2 0 0 0 0,0 0-6 0 0,0 0-1 0 0,0-1 1 0 0,0 1-1 0 0,0-1 1 0 0,0 1-1 0 0,0-1 1 0 0,0 0-1 0 0,1 0 1 0 0,-1 0-1 0 0,1 0 1 0 0,-1 0-1 0 0,1 0 1 0 0,0-1-1 0 0,0 1 1 0 0,0 0-1 0 0,0-1 1 0 0,0 1-1 0 0,1 0 1 0 0,-1-1-1 0 0,1 1 1 0 0,-1-1-1 0 0,1 1 1 0 0,0-4-1 0 0,0 5 3 0 0,0 0-1 0 0,0-1 1 0 0,1 1-1 0 0,-1 0 1 0 0,0 0-1 0 0,1-1 1 0 0,-1 1 0 0 0,0 0-1 0 0,1 0 1 0 0,0 0-1 0 0,-1 0 1 0 0,1 0-1 0 0,1-2 1 0 0,0 0-7 0 0,0-1-54 0 0,4 2-62 0 0,19-6 103 0 0,-24 8 21 0 0,0-1 0 0 0,-1 1 0 0 0,1 0-1 0 0,0 0 1 0 0,-1-1 0 0 0,1 1 0 0 0,0 0 0 0 0,-1 0 0 0 0,1 0 0 0 0,0 0-1 0 0,-1 0 1 0 0,1 0 0 0 0,0 0 0 0 0,-1 0 0 0 0,1 1 0 0 0,1-1 0 0 0,21 5-29 0 0,-21-5 18 0 0,0 1 1 0 0,0-1 0 0 0,-1 1 0 0 0,1-1 0 0 0,0 1 0 0 0,-1 0-1 0 0,1-1 1 0 0,0 1 0 0 0,-1 0 0 0 0,1 0 0 0 0,-1 0 0 0 0,1 0-1 0 0,-1 1 1 0 0,2 1 0 0 0,1 1-35 0 0,-2-2 45 0 0,0 1 0 0 0,0 0-1 0 0,0-1 1 0 0,0 1-1 0 0,-1 0 1 0 0,0 0 0 0 0,1 0-1 0 0,-1 0 1 0 0,0 0-1 0 0,0 1 1 0 0,0-1 0 0 0,-1 0-1 0 0,1 0 1 0 0,-1 1-1 0 0,0-1 1 0 0,0 0 0 0 0,0 0-1 0 0,0 1 1 0 0,-1-1-1 0 0,1 0 1 0 0,-1 0 0 0 0,-1 5-1 0 0,1-5 2 0 0,0 1 0 0 0,0-1 0 0 0,0 1 0 0 0,-1-1 0 0 0,1 0 0 0 0,-1 0 0 0 0,0 0 0 0 0,0 1 0 0 0,0-2 0 0 0,0 1 0 0 0,-1 0 0 0 0,1 0 0 0 0,-1-1 0 0 0,0 1 0 0 0,1-1 0 0 0,-1 0 0 0 0,0 0 0 0 0,0 0 0 0 0,-1 0 0 0 0,-3 1 0 0 0,5-2 3 0 0,0-1 1 0 0,-1 1-1 0 0,1-1 0 0 0,-1 0 0 0 0,1 0 0 0 0,-1 0 0 0 0,1 0 0 0 0,-1 0 1 0 0,1-1-1 0 0,0 1 0 0 0,-1-1 0 0 0,1 1 0 0 0,0-1 0 0 0,-1 0 0 0 0,1 0 1 0 0,0 0-1 0 0,0 0 0 0 0,0-1 0 0 0,-1 1 0 0 0,1 0 0 0 0,1-1 0 0 0,-1 0 1 0 0,0 1-1 0 0,0-1 0 0 0,1 0 0 0 0,-1 0 0 0 0,-2-4 0 0 0,1 2 2 0 0,1 0-1 0 0,-1 0 1 0 0,1-1-1 0 0,0 1 1 0 0,0-1-1 0 0,0 1 1 0 0,1-1-1 0 0,-1 0 0 0 0,1 0 1 0 0,0 0-1 0 0,1 0 1 0 0,-1-9-1 0 0,1 10-21 0 0,0-1 0 0 0,1 1-1 0 0,0 0 1 0 0,0-1 0 0 0,0 1-1 0 0,0 0 1 0 0,4-8 0 0 0,-4 8 7 0 0,-1 3 8 0 0,0-1-1 0 0,1 1 1 0 0,-1 0-1 0 0,1 0 1 0 0,-1-1-1 0 0,1 1 1 0 0,-1 0-1 0 0,1 0 0 0 0,0 0 1 0 0,0 0-1 0 0,-1-1 1 0 0,1 1-1 0 0,0 0 1 0 0,0 0-1 0 0,2 0 1 0 0,11-14-64 0 0,-5 9 4 0 0,13-3 34 0 0,-11 7-34 0 0,14 3 48 0 0,-22-1 20 0 0,-1 1-1 0 0,1-1 1 0 0,-1 1-1 0 0,1 0 1 0 0,-1 0-1 0 0,1 0 1 0 0,-1 0-1 0 0,0 0 0 0 0,1 1 1 0 0,-1-1-1 0 0,0 1 1 0 0,0-1-1 0 0,0 1 1 0 0,0 0-1 0 0,0 0 1 0 0,0 0-1 0 0,-1 0 1 0 0,1 0-1 0 0,-1 0 1 0 0,1 0-1 0 0,-1 0 0 0 0,0 1 1 0 0,0-1-1 0 0,0 0 1 0 0,0 1-1 0 0,0-1 1 0 0,0 1-1 0 0,-1 0 1 0 0,0-1-1 0 0,1 1 1 0 0,-1-1-1 0 0,0 1 1 0 0,0 0-1 0 0,0-1 0 0 0,0 1 1 0 0,-1-1-1 0 0,1 1 1 0 0,-1 0-1 0 0,0-1 1 0 0,1 1-1 0 0,-1-1 1 0 0,0 0-1 0 0,0 1 1 0 0,-1-1-1 0 0,1 0 1 0 0,0 1-1 0 0,-1-1 0 0 0,0 0 1 0 0,1 0-1 0 0,-1 0 1 0 0,-3 2-1 0 0,3-2 6 0 0,0-1 0 0 0,0 0 0 0 0,0 0-1 0 0,-1 0 1 0 0,1-1 0 0 0,0 1 0 0 0,0 0 0 0 0,-1-1-1 0 0,1 0 1 0 0,0 1 0 0 0,-1-1 0 0 0,1 0 0 0 0,-1 0-1 0 0,1 0 1 0 0,0-1 0 0 0,-1 1 0 0 0,1 0-1 0 0,-3-2 1 0 0,4 2-11 0 0,-1 0 0 0 0,1-1 1 0 0,-1 1-1 0 0,1-1 0 0 0,-1 0 0 0 0,1 1 0 0 0,0-1 0 0 0,-1 0 0 0 0,1 0 0 0 0,0 0 0 0 0,0 0 1 0 0,-1 0-1 0 0,1 0 0 0 0,0 0 0 0 0,0 0 0 0 0,0 0 0 0 0,0 0 0 0 0,1-1 0 0 0,-1 1 0 0 0,0 0 0 0 0,0-1 1 0 0,1 1-1 0 0,-1-1 0 0 0,1 1 0 0 0,-1-1 0 0 0,1 1 0 0 0,0-1 0 0 0,-1-2 0 0 0,1 3-50 0 0,0 1 41 0 0,0-1 0 0 0,0 1 0 0 0,0 0-1 0 0,0-1 1 0 0,0 1 0 0 0,0-1 0 0 0,0 1 0 0 0,0-1 0 0 0,0 1 0 0 0,0 0-1 0 0,1-1 1 0 0,-1 1 0 0 0,0-1 0 0 0,0 1 0 0 0,0 0 0 0 0,1-1 0 0 0,-1 1-1 0 0,0-1 1 0 0,0 1 0 0 0,1 0 0 0 0,-1-1 0 0 0,0 1 0 0 0,1 0 0 0 0,-1 0 0 0 0,0-1-1 0 0,1 1 1 0 0,-1 0 0 0 0,0 0 0 0 0,1-1 0 0 0,-1 1 0 0 0,1 0 0 0 0,-1 0-1 0 0,0 0 1 0 0,1 0 0 0 0,-1 0 0 0 0,1 0 0 0 0,-1 0 0 0 0,1 0 0 0 0,26-8-16 0 0,-21 7-40 0 0,0 1 1 0 0,-3 0 86 0 0,2 0-51 0 0,0 0 1 0 0,0 0-1 0 0,-1 0 1 0 0,1 1-1 0 0,0 0 1 0 0,-1 0-1 0 0,1 0 0 0 0,0 0 1 0 0,5 4-1 0 0,-9-5 19 0 0,0 1 0 0 0,0 0 0 0 0,0 0-1 0 0,0-1 1 0 0,0 1 0 0 0,0 0 0 0 0,-1 0-1 0 0,1 0 1 0 0,0 0 0 0 0,-1 0 0 0 0,1 0-1 0 0,-1 0 1 0 0,1 0 0 0 0,-1 1-1 0 0,1-1 1 0 0,-1 0 0 0 0,0 2 0 0 0,1 0 16 0 0,-1 0 1 0 0,0 0-1 0 0,0 0 1 0 0,0 1-1 0 0,-1-1 1 0 0,0 5 0 0 0,-1-1 33 0 0,-1 0 0 0 0,1 0 0 0 0,-1 0 0 0 0,0 0 0 0 0,-6 7 0 0 0,8-12-36 0 0,0 0 1 0 0,0-1-1 0 0,0 1 0 0 0,0-1 0 0 0,0 1 0 0 0,-1-1 0 0 0,1 0 0 0 0,-1 1 0 0 0,1-1 0 0 0,-1 0 0 0 0,1 0 0 0 0,-1 0 1 0 0,1 0-1 0 0,-1 0 0 0 0,0 0 0 0 0,0-1 0 0 0,1 1 0 0 0,-1-1 0 0 0,0 1 0 0 0,0-1 0 0 0,0 0 0 0 0,-3 1 1 0 0,3-2 1 0 0,-1 1 0 0 0,1-1 0 0 0,0 1 0 0 0,0-1 0 0 0,-1 0 0 0 0,1 0 0 0 0,0 0 0 0 0,0 0 0 0 0,0-1 0 0 0,0 1 0 0 0,1 0 0 0 0,-1-1 0 0 0,0 1 0 0 0,0-1 0 0 0,1 0 0 0 0,-1 0 1 0 0,1 1-1 0 0,-2-4 0 0 0,0 2-14 0 0,1-1 1 0 0,0 0-1 0 0,0 1 1 0 0,0-1-1 0 0,0 0 1 0 0,1 0-1 0 0,-1 0 1 0 0,1 0-1 0 0,0 0 0 0 0,0-1 1 0 0,0 1-1 0 0,1 0 1 0 0,0 0-1 0 0,0 0 1 0 0,0-1-1 0 0,0 1 1 0 0,0 0-1 0 0,1 0 1 0 0,0-1-1 0 0,0 1 1 0 0,3-7-1 0 0,2-2-16 0 0,-1 5-44 0 0,10-8 2 0 0,-15 16 66 0 0,1-1 0 0 0,-1 1-1 0 0,0 0 1 0 0,0-1 0 0 0,1 1-1 0 0,-1 0 1 0 0,1 0 0 0 0,-1-1-1 0 0,0 1 1 0 0,1 0 0 0 0,-1 0-1 0 0,1-1 1 0 0,-1 1 0 0 0,0 0 0 0 0,1 0-1 0 0,-1 0 1 0 0,1 0 0 0 0,-1 0-1 0 0,1 0 1 0 0,-1 0 0 0 0,0 0-1 0 0,2 0 1 0 0,26-1-9 0 0,-26 1 20 0 0,0 0-1 0 0,0 0 0 0 0,0 1 0 0 0,0-1 0 0 0,-1 1 1 0 0,1 0-1 0 0,0-1 0 0 0,0 1 0 0 0,0 0 0 0 0,0 0 1 0 0,-1 0-1 0 0,1 1 0 0 0,0-1 0 0 0,-1 0 0 0 0,1 1 1 0 0,-1-1-1 0 0,0 1 0 0 0,1-1 0 0 0,-1 1 1 0 0,0-1-1 0 0,0 1 0 0 0,0 0 0 0 0,0 0 0 0 0,0-1 1 0 0,0 1-1 0 0,-1 0 0 0 0,1 0 0 0 0,-1 0 0 0 0,1 0 1 0 0,-1 0-1 0 0,0 0 0 0 0,1 0 0 0 0,-1 0 0 0 0,0 0 1 0 0,0 0-1 0 0,-1 0 0 0 0,0 4 0 0 0,1-3 3 0 0,0-1 1 0 0,-1 1-1 0 0,1 0 0 0 0,-1-1 0 0 0,0 1 0 0 0,0 0 0 0 0,0-1 0 0 0,0 1 1 0 0,0-1-1 0 0,-1 0 0 0 0,1 1 0 0 0,-1-1 0 0 0,1 0 0 0 0,-1 0 0 0 0,0 0 1 0 0,0 0-1 0 0,0 0 0 0 0,0 0 0 0 0,0-1 0 0 0,0 1 0 0 0,-1 0 0 0 0,1-1 1 0 0,-1 0-1 0 0,1 0 0 0 0,-1 0 0 0 0,1 0 0 0 0,-5 1 0 0 0,-21-1-255 0 0,27-1 222 0 0,-1 0-1 0 0,0 0 1 0 0,0 0-1 0 0,1 0 0 0 0,-1-1 1 0 0,0 1-1 0 0,0-1 1 0 0,1 1-1 0 0,-1-1 1 0 0,0 0-1 0 0,1 0 0 0 0,-1 1 1 0 0,-1-3-1 0 0,3 3-17 0 0,0 0 0 0 0,0 0 0 0 0,-1-1-1 0 0,1 1 1 0 0,0 0 0 0 0,0 0 0 0 0,0 0-1 0 0,0-1 1 0 0,0 1 0 0 0,0 0 0 0 0,0 0-1 0 0,0-1 1 0 0,0 1 0 0 0,0 0 0 0 0,0 0 0 0 0,0-1-1 0 0,0 1 1 0 0,0 0 0 0 0,0 0 0 0 0,0-1-1 0 0,0 1 1 0 0,0 0 0 0 0,0 0 0 0 0,0 0-1 0 0,1-1 1 0 0,-1 1 0 0 0,0 0 0 0 0,0 0-1 0 0,0-1 1 0 0,1 0 17 0 0,0 1 0 0 0,-1-1 0 0 0,1 0 0 0 0,0 1-1 0 0,0-1 1 0 0,0 0 0 0 0,-1 1 0 0 0,1-1 0 0 0,0 1 0 0 0,0-1 0 0 0,0 1-1 0 0,1-1 1 0 0,20-7 203 0 0,-16 6 932 0 0,24 0-856 0 0,-24 2 104 0 0,0 0-248 0 0,17-1 2 0 0,-18 1 124 0 0,1-1-118 0 0,19-2 0 0 0,-19 3 0 0 0,0-1 0 0 0,20-3 0 0 0,-20 3-1 0 0,2 0-6 0 0,34-7 111 0 0,-2 0 16 0 0,11-4 16 0 0,7-2 18 0 0,2-1 28 0 0,23-3-45 0 0,127-31 118 0 0,-174 38-260 0 0,0 0-22 0 0,19-7 25 0 0,-45 14-110 0 0,30-7 48 0 0,4 0 8 0 0,-8 3 10 0 0,-10 3-10 0 0,-20 3 64 0 0,0 2-64 0 0,15-2 0 0 0,-24 2 71 0 0,-2 1-63 0 0,-1-1-1 0 0,0 0 0 0 0,0 0 1 0 0,-10-1-1 0 0,14 0-86 0 0,0 1 0 0 0,1 0 0 0 0,-1-1 0 0 0,1 1 0 0 0,-1-1 0 0 0,1 1 0 0 0,-1-1 1 0 0,1 0-1 0 0,0 0 0 0 0,-1 1 0 0 0,1-1 0 0 0,0 0 0 0 0,0 0 0 0 0,-1-1 0 0 0,1 1 0 0 0,0 0 0 0 0,0 0 0 0 0,0 0 0 0 0,0-1 0 0 0,0 1 0 0 0,1 0 0 0 0,-1-1 0 0 0,0 1 0 0 0,1-1 0 0 0,-1 1 0 0 0,0-3 0 0 0,1 3-65 0 0,2-3-16 0 0,4-10 0 0 0,-5 11 6 0 0,4-1 31 0 0,15-11 38 0 0,-15 12-33 0 0,1 1 1 0 0,17-3 32 0 0,-11 4-22 0 0,9 4 22 0 0,-19-3 12 0 0,-1 0 1 0 0,1 1 0 0 0,-1-1 0 0 0,1 0 0 0 0,-1 1 0 0 0,1-1 0 0 0,-1 1 0 0 0,0 0-1 0 0,1-1 1 0 0,-1 1 0 0 0,0 0 0 0 0,0 0 0 0 0,1 0 0 0 0,-1 0 0 0 0,0 0 0 0 0,0 0-1 0 0,0 0 1 0 0,0 0 0 0 0,0 1 0 0 0,1 1 0 0 0,-1-1 16 0 0,0 0 1 0 0,0 1-1 0 0,-1-1 1 0 0,1 0-1 0 0,-1 0 1 0 0,0 0-1 0 0,1 0 1 0 0,-1 1-1 0 0,0-1 1 0 0,0 0-1 0 0,0 0 1 0 0,-1 0-1 0 0,1 1 1 0 0,0-1-1 0 0,-1 0 1 0 0,1 0-1 0 0,-1 0 1 0 0,0 0-1 0 0,0 0 1 0 0,0 0-1 0 0,0 0 1 0 0,-2 3-1 0 0,0 0 11 0 0,0-1-1 0 0,0 0 1 0 0,0 0-1 0 0,0 0 1 0 0,-1 0 0 0 0,0-1-1 0 0,1 1 1 0 0,-9 4 0 0 0,10-6-21 0 0,0-2 0 0 0,0 1 1 0 0,0 0-1 0 0,0 0 0 0 0,0-1 0 0 0,0 1 1 0 0,0-1-1 0 0,-1 1 0 0 0,1-1 1 0 0,0 0-1 0 0,0 0 0 0 0,0 0 1 0 0,-1 0-1 0 0,1-1 0 0 0,0 1 1 0 0,0 0-1 0 0,0-1 0 0 0,0 0 1 0 0,0 1-1 0 0,0-1 0 0 0,0 0 1 0 0,0 0-1 0 0,0 0 0 0 0,0 0 0 0 0,-2-2 1 0 0,2 1-25 0 0,-1 0 0 0 0,1 0 0 0 0,0-1 0 0 0,0 1 0 0 0,0-1 0 0 0,0 1 0 0 0,0-1 0 0 0,0 0 0 0 0,1 1 0 0 0,-1-1 0 0 0,1 0 0 0 0,0 0 1 0 0,0 0-1 0 0,0 0 0 0 0,0 0 0 0 0,1 0 0 0 0,-1-1 0 0 0,1 1 0 0 0,0-5 0 0 0,0 7 19 0 0,0 0 1 0 0,0 0 0 0 0,0-1-1 0 0,0 1 1 0 0,0 0-1 0 0,1 0 1 0 0,-1-1-1 0 0,0 1 1 0 0,1 0-1 0 0,-1 0 1 0 0,1 0-1 0 0,1-2 1 0 0,0-1-6 0 0,-1 1-57 0 0,3-1-9 0 0,12-12 46 0 0,-12 12-48 0 0,2 2-16 0 0,25-2 16 0 0,-28 4 78 0 0,0 0 1 0 0,0 1-1 0 0,0-1 0 0 0,-1 1 0 0 0,1 0 1 0 0,0-1-1 0 0,0 2 0 0 0,3 0 0 0 0,-3 0 4 0 0,-1 0 0 0 0,1 0 0 0 0,-1 0 0 0 0,1 0 0 0 0,-1 0 0 0 0,0 0 0 0 0,1 1 0 0 0,-1-1 0 0 0,0 1 0 0 0,-1 0 0 0 0,1-1 0 0 0,0 1 0 0 0,-1 0 0 0 0,2 5 0 0 0,-2-6 9 0 0,-1-1 0 0 0,1 1-1 0 0,0 0 1 0 0,-1-1 0 0 0,0 1 0 0 0,1 0-1 0 0,-1 0 1 0 0,0 0 0 0 0,0-1 0 0 0,0 1-1 0 0,0 0 1 0 0,-1 0 0 0 0,1 0 0 0 0,0-1-1 0 0,-1 1 1 0 0,1 0 0 0 0,-1 0 0 0 0,0-1-1 0 0,1 1 1 0 0,-1 0 0 0 0,0-1 0 0 0,0 1-1 0 0,0-1 1 0 0,0 1 0 0 0,-2 1 0 0 0,1-1-8 0 0,0-2 1 0 0,1 1-1 0 0,-1 0 1 0 0,0 0 0 0 0,0-1-1 0 0,0 1 1 0 0,1 0-1 0 0,-1-1 1 0 0,0 0-1 0 0,0 0 1 0 0,0 1 0 0 0,0-1-1 0 0,0 0 1 0 0,0 0-1 0 0,0-1 1 0 0,0 1 0 0 0,0 0-1 0 0,1-1 1 0 0,-1 1-1 0 0,0-1 1 0 0,0 1 0 0 0,0-1-1 0 0,1 0 1 0 0,-1 0-1 0 0,0 0 1 0 0,-1-1 0 0 0,0 0-11 0 0,-1 0 0 0 0,1 0 0 0 0,0 0 1 0 0,1 0-1 0 0,-1-1 0 0 0,0 1 0 0 0,1-1 1 0 0,-1 0-1 0 0,1 0 0 0 0,0 0 0 0 0,0 0 1 0 0,0 0-1 0 0,-2-3 0 0 0,4 4-18 0 0,0 1-1 0 0,0 0 1 0 0,0 0-1 0 0,0 0 1 0 0,0-1 0 0 0,1 1-1 0 0,-1 0 1 0 0,0 0-1 0 0,0 0 1 0 0,1-1-1 0 0,-1 1 1 0 0,1 0-1 0 0,-1 0 1 0 0,1 0-1 0 0,0 0 1 0 0,-1 0-1 0 0,1 0 1 0 0,0 0 0 0 0,0 0-1 0 0,-1 0 1 0 0,3-1-1 0 0,-1-1 89 0 0,1 0-143 0 0,3 2-89 0 0,24 0 27 0 0,-25 2 78 0 0,15 6 11 0 0,-17-6 45 0 0,-1 0 1 0 0,1 0-1 0 0,0 0 0 0 0,-1 1 1 0 0,1-1-1 0 0,-1 1 0 0 0,1 0 1 0 0,-1 0-1 0 0,0 0 0 0 0,0 0 1 0 0,0 0-1 0 0,0 0 0 0 0,0 0 1 0 0,0 1-1 0 0,-1-1 0 0 0,1 1 1 0 0,-1-1-1 0 0,0 1 1 0 0,2 3-1 0 0,-3-4 12 0 0,0 0 0 0 0,1 0 0 0 0,-1 0 0 0 0,0 1 0 0 0,0-1 0 0 0,-1 0-1 0 0,1 0 1 0 0,0 0 0 0 0,-1 0 0 0 0,1 0 0 0 0,-1 0 0 0 0,1 0 0 0 0,-1 1 0 0 0,0-2 0 0 0,0 1 0 0 0,0 0 0 0 0,0 0 0 0 0,-1 0 0 0 0,1 0 0 0 0,0-1 0 0 0,-1 1 0 0 0,1 0-1 0 0,-1-1 1 0 0,1 0 0 0 0,-4 3 0 0 0,3-3 4 0 0,1 0-1 0 0,-1 1 1 0 0,0-1-1 0 0,0 0 1 0 0,0 0-1 0 0,0 0 1 0 0,0 0-1 0 0,0 0 1 0 0,0-1 0 0 0,0 1-1 0 0,0-1 1 0 0,0 1-1 0 0,0-1 1 0 0,-1 0-1 0 0,1 1 1 0 0,0-1-1 0 0,0 0 1 0 0,0-1-1 0 0,0 1 1 0 0,-1 0-1 0 0,1-1 1 0 0,0 1-1 0 0,0-1 1 0 0,0 0-1 0 0,-3-1 1 0 0,2 0-23 0 0,-1 0 0 0 0,1 0-1 0 0,0 0 1 0 0,0-1 0 0 0,0 0 0 0 0,0 1-1 0 0,1-1 1 0 0,-1 0 0 0 0,1 0 0 0 0,0 0 0 0 0,-1-1-1 0 0,2 1 1 0 0,-4-7 0 0 0,4 6-30 0 0,-1-1 0 0 0,1 1 0 0 0,0-1 1 0 0,0 1-1 0 0,1-1 0 0 0,0 0 0 0 0,0-5 0 0 0,0 9-19 0 0,2-3 0 0 0,5-12 0 0 0,-7 15 62 0 0,0 1 0 0 0,0-1 0 0 0,0 1-1 0 0,0 0 1 0 0,1-1 0 0 0,-1 1 0 0 0,0 0 0 0 0,0-1-1 0 0,1 1 1 0 0,-1 0 0 0 0,0 0 0 0 0,0-1-1 0 0,1 1 1 0 0,-1 0 0 0 0,0 0 0 0 0,1-1 0 0 0,-1 1-1 0 0,0 0 1 0 0,1 0 0 0 0,-1 0 0 0 0,0-1-1 0 0,1 1 1 0 0,0 0 0 0 0,19-9-19 0 0,-19 9 19 0 0,-1-1 0 0 0,0 1 1 0 0,1 0-1 0 0,-1 0 0 0 0,0 0 0 0 0,1 0 1 0 0,-1-1-1 0 0,0 1 0 0 0,1 0 1 0 0,-1 0-1 0 0,0 0 0 0 0,1 0 0 0 0,-1 0 1 0 0,0 0-1 0 0,1 0 0 0 0,-1 0 1 0 0,0 0-1 0 0,1 0 0 0 0,-1 0 0 0 0,1 0 1 0 0,-1 0-1 0 0,0 0 0 0 0,1 0 1 0 0,-1 1-1 0 0,4 0 37 0 0,-1 0 1 0 0,1 0-1 0 0,-1 1 0 0 0,0-1 1 0 0,0 1-1 0 0,0 0 1 0 0,0 0-1 0 0,0 0 0 0 0,0 1 1 0 0,0-1-1 0 0,0 1 0 0 0,-1-1 1 0 0,0 1-1 0 0,1 0 0 0 0,-1 0 1 0 0,0 0-1 0 0,0 0 1 0 0,2 6-1 0 0,64 235 1840 0 0,-48-162-1721 0 0,27 126-129 0 0,22 77 14 0 0,-49-226-105 0 0,-13-40 29 0 0,0 0-1 0 0,-1 0 1 0 0,3 25-1 0 0,-8-38 68 0 0,2 32 132 0 0,-5-36-225 0 0,-3-5 61 0 0,-2-4-71 0 0,5 4 24 0 0,1 0 0 0 0,-1 1 0 0 0,1-1 0 0 0,0 0 0 0 0,0 0 0 0 0,0 0 0 0 0,0 0 0 0 0,0 0 0 0 0,1 0 0 0 0,-1 0 0 0 0,1-1 1 0 0,0-3-1 0 0,0 7-42 0 0,27-5-508 0 0,-26 5 586 0 0,0 0-1 0 0,1 0 0 0 0,-1 1 1 0 0,0-1-1 0 0,0 0 0 0 0,1 1 1 0 0,-1-1-1 0 0,0 0 0 0 0,0 1 1 0 0,0 0-1 0 0,0-1 1 0 0,0 1-1 0 0,0 0 0 0 0,0-1 1 0 0,0 1-1 0 0,2 1 0 0 0,11 15-154 0 0,-13-15 144 0 0,2 2 15 0 0,0 1 0 0 0,-1-1 0 0 0,0 1 0 0 0,0 0 0 0 0,0 0 0 0 0,-1 0 0 0 0,1 0 0 0 0,-1 0 0 0 0,0 0 0 0 0,-1 0 0 0 0,1 5 0 0 0,-1-8 19 0 0,0 1 1 0 0,0-1 0 0 0,0 1 0 0 0,0-1-1 0 0,0 0 1 0 0,0 1 0 0 0,-1-1 0 0 0,1 0-1 0 0,-1 1 1 0 0,0-1 0 0 0,0 0 0 0 0,0 0-1 0 0,0 0 1 0 0,0 0 0 0 0,0 0 0 0 0,0 0-1 0 0,-1 0 1 0 0,1 0 0 0 0,-1 0-1 0 0,1 0 1 0 0,-1-1 0 0 0,0 1 0 0 0,0-1-1 0 0,1 1 1 0 0,-5 1 0 0 0,4-2-7 0 0,0-1 1 0 0,-1 1-1 0 0,1-1 1 0 0,0 0-1 0 0,0 1 1 0 0,-1-1-1 0 0,1 0 1 0 0,0-1-1 0 0,0 1 1 0 0,0 0-1 0 0,-1-1 0 0 0,1 1 1 0 0,0-1-1 0 0,0 0 1 0 0,0 1-1 0 0,0-1 1 0 0,0 0-1 0 0,0 0 1 0 0,0-1-1 0 0,0 1 1 0 0,0 0-1 0 0,0-1 0 0 0,1 1 1 0 0,-1-1-1 0 0,-2-2 1 0 0,0-1-21 0 0,-1 0 1 0 0,1 0 0 0 0,0 0 0 0 0,0-1-1 0 0,1 0 1 0 0,-1 1 0 0 0,-2-10-1 0 0,4 11 4 0 0,1 1-2 0 0,0 1 0 0 0,0-1 0 0 0,0 1 0 0 0,1-1 0 0 0,-1 1 1 0 0,1-1-1 0 0,0 0 0 0 0,-1 1 0 0 0,1-1 0 0 0,0 1 0 0 0,1-6 1 0 0,2-10-75 0 0,-2 13 8 0 0,4 1 18 0 0,13-13 40 0 0,-18 16 20 0 0,0 1 0 0 0,1 0 0 0 0,-1-1 0 0 0,0 1 0 0 0,1 0 0 0 0,-1-1 0 0 0,0 1 0 0 0,1 0 0 0 0,-1-1 0 0 0,1 1 0 0 0,-1 0 0 0 0,0 0 0 0 0,1 0 0 0 0,-1-1 1 0 0,1 1-1 0 0,-1 0 0 0 0,1 0 0 0 0,-1 0 0 0 0,1 0 0 0 0,-1 0 0 0 0,2 0 0 0 0,19-2-19 0 0,-20 2 18 0 0,0 0 1 0 0,0 0-1 0 0,0 0 1 0 0,0 0-1 0 0,-1 0 1 0 0,1 0-1 0 0,0 0 0 0 0,0 0 1 0 0,0 0-1 0 0,0 1 1 0 0,0-1-1 0 0,0 0 1 0 0,0 0-1 0 0,0 1 1 0 0,0-1-1 0 0,0 1 1 0 0,0-1-1 0 0,-1 1 1 0 0,2 0-1 0 0,1 1 0 0 0,-2-1 9 0 0,1-1 0 0 0,-1 1 0 0 0,1 0 0 0 0,-1 0 0 0 0,0 0-1 0 0,0 0 1 0 0,1 0 0 0 0,-1 0 0 0 0,0 0 0 0 0,0 0 0 0 0,0 0-1 0 0,0 1 1 0 0,0-1 0 0 0,0 0 0 0 0,-1 1 0 0 0,1-1 0 0 0,0 1 0 0 0,-1-1-1 0 0,1 1 1 0 0,0 1 0 0 0,-1 0 13 0 0,0-1-1 0 0,0 0 0 0 0,0 0 1 0 0,0 1-1 0 0,0-1 1 0 0,0 0-1 0 0,-1 1 1 0 0,1-1-1 0 0,-1 0 1 0 0,0 0-1 0 0,0 0 1 0 0,-1 4-1 0 0,0-2 3 0 0,0-1 1 0 0,0 0-1 0 0,0 0 1 0 0,-1 1-1 0 0,1-1 1 0 0,-1 0-1 0 0,1-1 1 0 0,-1 1-1 0 0,0 0 1 0 0,0-1-1 0 0,-1 0 1 0 0,1 0-1 0 0,0 0 1 0 0,-1 0-1 0 0,-5 2 1 0 0,5-3-17 0 0,1 0 1 0 0,-1-1-1 0 0,1 0 1 0 0,-1 1-1 0 0,1-2 1 0 0,-1 1-1 0 0,1 0 1 0 0,-1-1-1 0 0,1 1 1 0 0,-1-1-1 0 0,1 0 1 0 0,-6-2-1 0 0,7 2-15 0 0,0 0 0 0 0,0 0-1 0 0,0 0 1 0 0,0-1 0 0 0,0 1 0 0 0,0-1 0 0 0,1 1-1 0 0,-1-1 1 0 0,0 1 0 0 0,1-1 0 0 0,-1 0-1 0 0,1 0 1 0 0,0 0 0 0 0,0 0 0 0 0,0 0 0 0 0,0 0-1 0 0,0 0 1 0 0,0 0 0 0 0,-1-4 0 0 0,2 5-78 0 0,3-4-130 0 0,8-15 193 0 0,-8 16-42 0 0,3 1 1 0 0,17-5 42 0 0,-12 5-30 0 0,13 2 1 0 0,1 5 42 0 0,-24-3 19 0 0,1-1 0 0 0,-1 0 0 0 0,1 1 0 0 0,-1-1 0 0 0,0 1 0 0 0,1-1 0 0 0,-1 1 0 0 0,0 0 0 0 0,1 0 0 0 0,-1-1 0 0 0,0 1 0 0 0,0 0 0 0 0,0 0 0 0 0,0 0 0 0 0,0 0 0 0 0,0 0 0 0 0,0 1 0 0 0,0-1 0 0 0,0 0 0 0 0,0 0 0 0 0,0 1 0 0 0,-1-1 0 0 0,1 2 0 0 0,-1-2 9 0 0,1 0-1 0 0,-2 1 1 0 0,1-1 0 0 0,0 0 0 0 0,0 0-1 0 0,0 0 1 0 0,0 0 0 0 0,-1 0 0 0 0,1 0-1 0 0,-1 0 1 0 0,1 0 0 0 0,0 0 0 0 0,-1 0 0 0 0,0 0-1 0 0,1-1 1 0 0,-1 1 0 0 0,0 0 0 0 0,1 0-1 0 0,-1 0 1 0 0,0-1 0 0 0,0 1 0 0 0,1 0-1 0 0,-1-1 1 0 0,0 1 0 0 0,0-1 0 0 0,0 1-1 0 0,0-1 1 0 0,0 1 0 0 0,0-1 0 0 0,0 1 0 0 0,-1-1-1 0 0,0 1-17 0 0,0-1-1 0 0,0 0 1 0 0,0 1-1 0 0,0-1 0 0 0,0 0 1 0 0,1 0-1 0 0,-1 0 1 0 0,0-1-1 0 0,0 1 1 0 0,0 0-1 0 0,0-1 1 0 0,0 1-1 0 0,1-1 0 0 0,-1 1 1 0 0,0-1-1 0 0,1 0 1 0 0,-1 0-1 0 0,0 0 1 0 0,1 0-1 0 0,-1 0 1 0 0,1 0-1 0 0,-1 0 0 0 0,1 0 1 0 0,0-1-1 0 0,-1 1 1 0 0,1 0-1 0 0,0-1 1 0 0,0 1-1 0 0,0-1 1 0 0,0 0-1 0 0,0 1 0 0 0,0-1 1 0 0,1 0-1 0 0,-1 0 1 0 0,0-1-1 0 0,-1-10-96 0 0,2 7 20 0 0,3 2-6 0 0,8-14-9 0 0,-8 14 17 0 0,2 2-12 0 0,19-1 4 0 0,-23 2 81 0 0,1 1 0 0 0,-1 0 0 0 0,1 1 0 0 0,0-1 0 0 0,-1 0 0 0 0,1 0 0 0 0,-1 1 0 0 0,1-1 0 0 0,-1 1 0 0 0,1-1-1 0 0,-1 1 1 0 0,1 0 0 0 0,-1-1 0 0 0,1 1 0 0 0,-1 0 0 0 0,0 0 0 0 0,1 0 0 0 0,-1 0 0 0 0,0 0 0 0 0,0 0 0 0 0,0 1 0 0 0,0-1 0 0 0,0 0 0 0 0,0 1 0 0 0,0-1 0 0 0,0 0 0 0 0,-1 1 0 0 0,1-1 0 0 0,0 1 0 0 0,-1-1 0 0 0,1 1 0 0 0,-1-1 0 0 0,0 1-1 0 0,1 0 1 0 0,-1-1 0 0 0,0 1 0 0 0,0-1 0 0 0,0 3 0 0 0,0-1-7 0 0,0 0 0 0 0,0 0 0 0 0,0 0 0 0 0,-1 1 0 0 0,1-1 0 0 0,-1 0 0 0 0,0 0 0 0 0,0 0 0 0 0,0 0 0 0 0,0 0-1 0 0,0 0 1 0 0,-1 0 0 0 0,1-1 0 0 0,-1 1 0 0 0,0 0 0 0 0,0-1 0 0 0,-4 5 0 0 0,6-6-59 0 0,-1-1-1 0 0,0 1 1 0 0,1-1-1 0 0,-1 1 1 0 0,0-1-1 0 0,1 1 1 0 0,-1-1-1 0 0,0 0 1 0 0,1 0-1 0 0,-1 1 1 0 0,0-1 0 0 0,0 0-1 0 0,1 0 1 0 0,-1 0-1 0 0,0 1 1 0 0,0-1-1 0 0,1 0 1 0 0,-1 0-1 0 0,0-1 1 0 0,0 1 0 0 0,0 0-1 0 0,-1 0 1 0 0,-3-3-825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0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19 199 975 0 0,'-3'3'465'0'0,"1"-1"-1"0"0,0 1 0 0 0,-1-1 0 0 0,1 1 0 0 0,0 0 1 0 0,-3 6-1 0 0,19-10 2022 0 0,8-3-2150 0 0,-16 4 102 0 0,1-1 46 0 0,1-1-320 0 0,26-2 661 0 0,11 1 152 0 0,7 2-17 0 0,5-1-177 0 0,132-10 594 0 0,-116 4-933 0 0,0-4 0 0 0,-1-3 0 0 0,138-48 0 0 0,-42 9 500 0 0,-119 38-689 0 0,-9 4-62 0 0,-19 7-101 0 0,-16 3-17 0 0,1 1-10 0 0,0 0-164 0 0,4-2 140 0 0,1 1-5603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22 274 431 0 0,'-1'0'193'0'0,"0"0"0"0"0,0 0 0 0 0,0 0 0 0 0,0 1 0 0 0,0-1 0 0 0,0 0 0 0 0,0 0-1 0 0,0 1 1 0 0,0-1 0 0 0,0 0 0 0 0,0 1 0 0 0,0-1 0 0 0,1 1 0 0 0,-1 0-1 0 0,0-1 1 0 0,0 1 0 0 0,0 0 0 0 0,0-1 0 0 0,1 1 0 0 0,-1 0 0 0 0,0 0 0 0 0,0 1-1 0 0,1-2-57 0 0,0 0-1 0 0,0 1 0 0 0,0-1 0 0 0,0 0 0 0 0,-1 1 0 0 0,1-1 1 0 0,0 0-1 0 0,0 1 0 0 0,0-1 0 0 0,0 1 0 0 0,0-1 0 0 0,0 0 1 0 0,0 1-1 0 0,0-1 0 0 0,0 1 0 0 0,0-1 0 0 0,1 0 0 0 0,-1 1 0 0 0,0-1 1 0 0,0 0-1 0 0,0 1 0 0 0,1 0 0 0 0,-1-1-35 0 0,1 1-1 0 0,0 0 1 0 0,-1-1-1 0 0,1 1 1 0 0,0-1-1 0 0,-1 1 1 0 0,1-1 0 0 0,0 1-1 0 0,0-1 1 0 0,0 1-1 0 0,-1-1 1 0 0,1 0-1 0 0,0 0 1 0 0,2 1 742 0 0,25 1-392 0 0,-22-2-223 0 0,-1 0 4 0 0,17-1 2 0 0,-17 1 0 0 0,3-1-14 0 0,39-4 67 0 0,-3-2-48 0 0,6-3-41 0 0,6 0-5 0 0,140-24 252 0 0,273-73 1645 0 0,-430 98-1850 0 0,-16 3-118 0 0,-17 5-5 0 0,-1 0-23 0 0,18-4-11 0 0,-18 4 159 0 0,1 0-160 0 0,16-2 0 0 0,-17 2 1024 0 0,-5 2-1099 0 0,0-1-8 0 0,0 0 0 0 0,1 1 0 0 0,-1-1 1 0 0,0 0-1 0 0,0 1 0 0 0,-1-1 0 0 0,1 0 1 0 0,0 0-1 0 0,0 1 0 0 0,0-1 0 0 0,0 0 1 0 0,0 1-1 0 0,0-1 0 0 0,0 0 0 0 0,0 0 1 0 0,0 1-1 0 0,-1-1 0 0 0,1 0 0 0 0,0 0 1 0 0,0 1-1 0 0,0-1 0 0 0,-1 0 0 0 0,1 0 0 0 0,0 0 1 0 0,0 1-1 0 0,-1-1 0 0 0,1 0 0 0 0,0 0 1 0 0,0 0-1 0 0,-1 0 0 0 0,1 0 0 0 0,0 0 1 0 0,0 1-1 0 0,-1-1 0 0 0,1 0 0 0 0,0 0 1 0 0,-1 0-1 0 0,1 0 0 0 0,0 0 0 0 0,0 0 1 0 0,-1 0-1 0 0,1 0 0 0 0,0 0 0 0 0,-1 0 1 0 0,1 0-1 0 0,0-1 0 0 0,-1 1 0 0 0,1 0-6 0 0,-1 0 0 0 0,1 1-1 0 0,0-1 1 0 0,-1 0 0 0 0,1 0-1 0 0,-1 0 1 0 0,1 0 0 0 0,0 0-1 0 0,-1 0 1 0 0,1 0 0 0 0,-1 0 0 0 0,1 0-1 0 0,0 0 1 0 0,-1 0 0 0 0,1-1-1 0 0,-1 1 1 0 0,1 0 0 0 0,0 0-1 0 0,-1 0 1 0 0,1 0 0 0 0,0-1 0 0 0,-1 1-1 0 0,1 0 1 0 0,0 0 0 0 0,-1-1-1 0 0,1 1 1 0 0,0 0 0 0 0,-1-1-1 0 0,1 1 1 0 0,0 0 0 0 0,0-1-1 0 0,0 1 1 0 0,-1 0 0 0 0,1-1 0 0 0,0 1-1 0 0,0 0 1 0 0,0-1 0 0 0,0 1-1 0 0,0-1 1 0 0,0 1 0 0 0,-1 0-1 0 0,1-1 1 0 0,0 1 0 0 0,0-1-1 0 0,0 1 1 0 0,0 0 0 0 0,1-1 0 0 0,-1 0-1 0 0,0 1-72 0 0,0-3-108 0 0,3-7 94 0 0,-2 7 0 0 0,2-1-80 0 0,10-11 144 0 0,-9 12-48 0 0,1 1-80 0 0,18-7 96 0 0,-17 7 0 0 0,-1 2-6 0 0,23-4-100 0 0,-27 5 158 0 0,1-1-1 0 0,-1 0 0 0 0,0 0 1 0 0,1 1-1 0 0,-1-1 1 0 0,0 0-1 0 0,1 1 0 0 0,-1-1 1 0 0,0 1-1 0 0,0 0 0 0 0,2 1 1 0 0,1 0-11 0 0,-3-2 16 0 0,0 1 0 0 0,1 0 0 0 0,-1 0 1 0 0,0 0-1 0 0,0-1 0 0 0,0 1 0 0 0,0 0 1 0 0,1 0-1 0 0,-1 1 0 0 0,-1-1 0 0 0,1 0 1 0 0,0 0-1 0 0,0 0 0 0 0,0 1 0 0 0,-1-1 1 0 0,1 0-1 0 0,0 1 0 0 0,-1-1 0 0 0,1 0 1 0 0,-1 1-1 0 0,0-1 0 0 0,1 1 0 0 0,-1-1 1 0 0,0 1-1 0 0,0-1 0 0 0,0 2 0 0 0,0 2 23 0 0,-1-1 1 0 0,1 0-1 0 0,-1 1 0 0 0,0-1 0 0 0,0 0 0 0 0,-2 7 0 0 0,3-10-11 0 0,-1 1 0 0 0,0 0 0 0 0,1 0 0 0 0,-1-1 0 0 0,0 1 0 0 0,0-1 0 0 0,0 1 0 0 0,0-1 0 0 0,0 1-1 0 0,0-1 1 0 0,-1 1 0 0 0,1-1 0 0 0,0 0 0 0 0,-1 0 0 0 0,1 0 0 0 0,-1 0 0 0 0,1 0 0 0 0,-1 0 0 0 0,1 0 0 0 0,-1 0 0 0 0,0-1-1 0 0,1 1 1 0 0,-1 0 0 0 0,0-1 0 0 0,0 0 0 0 0,1 1 0 0 0,-1-1 0 0 0,0 0 0 0 0,0 0 0 0 0,0 0 0 0 0,0 0 0 0 0,1 0 0 0 0,-1 0-1 0 0,0-1 1 0 0,0 1 0 0 0,0-1 0 0 0,1 1 0 0 0,-1-1 0 0 0,0 1 0 0 0,1-1 0 0 0,-1 0 0 0 0,0 0 0 0 0,1 0 0 0 0,-1 0 0 0 0,1 0-1 0 0,0 0 1 0 0,-2-2 0 0 0,-1-1-15 0 0,1 1-1 0 0,-1-1 1 0 0,1 0 0 0 0,0 0-1 0 0,0 0 1 0 0,0 0-1 0 0,1 0 1 0 0,-1-1-1 0 0,1 1 1 0 0,0-1 0 0 0,1 0-1 0 0,-1 1 1 0 0,1-1-1 0 0,0 0 1 0 0,0 0-1 0 0,0-6 1 0 0,3-2-119 0 0,-1 10 107 0 0,-1 0-42 0 0,4-1-64 0 0,8-14 63 0 0,-4 11 6 0 0,12-2 33 0 0,-20 8 22 0 0,1 1-1 0 0,-1 0 1 0 0,1-1 0 0 0,-1 1 0 0 0,1 0 0 0 0,-1 0 0 0 0,1 0 0 0 0,-1-1 0 0 0,1 1 0 0 0,-1 0 0 0 0,1 0 0 0 0,0 0 0 0 0,-1 0 0 0 0,1 0-1 0 0,-1 0 1 0 0,2 0 0 0 0,22 4-64 0 0,-21-4 68 0 0,-1 1-1 0 0,0 0 0 0 0,0 0 0 0 0,0 0 1 0 0,0 0-1 0 0,0 0 0 0 0,-1 1 1 0 0,1-1-1 0 0,0 1 0 0 0,0-1 0 0 0,-1 1 1 0 0,1-1-1 0 0,-1 1 0 0 0,0 0 1 0 0,1 0-1 0 0,-1 0 0 0 0,0 0 0 0 0,0 0 1 0 0,0 0-1 0 0,0 0 0 0 0,0 0 0 0 0,-1 0 1 0 0,1 1-1 0 0,-1-1 0 0 0,1 0 1 0 0,-1 0-1 0 0,0 0 0 0 0,0 1 0 0 0,0 3 1 0 0,0-1 26 0 0,0 1 1 0 0,-1-1-1 0 0,0 1 1 0 0,0-1-1 0 0,0 0 1 0 0,0 1-1 0 0,-1-1 0 0 0,0 0 1 0 0,0 0-1 0 0,0 0 1 0 0,-4 5-1 0 0,5-9-15 0 0,0 1-1 0 0,0-1 0 0 0,0 1 1 0 0,0-1-1 0 0,0 0 0 0 0,0 0 1 0 0,-1 0-1 0 0,1 0 1 0 0,0 0-1 0 0,-1 0 0 0 0,1 0 1 0 0,-1 0-1 0 0,0 0 0 0 0,1 0 1 0 0,-1-1-1 0 0,1 1 0 0 0,-3 0 1 0 0,3-1-3 0 0,-1 0 1 0 0,1 0-1 0 0,-1 0 1 0 0,1 0 0 0 0,0-1-1 0 0,-1 1 1 0 0,1 0-1 0 0,0-1 1 0 0,0 1-1 0 0,-1 0 1 0 0,1-1-1 0 0,0 0 1 0 0,0 1 0 0 0,-1-1-1 0 0,1 0 1 0 0,0 1-1 0 0,0-1 1 0 0,-1-1-1 0 0,0-1-11 0 0,0 1 0 0 0,0-1-1 0 0,0 1 1 0 0,0-1-1 0 0,1 0 1 0 0,-1 0-1 0 0,1 1 1 0 0,0-1 0 0 0,0 0-1 0 0,0 0 1 0 0,0-1-1 0 0,0 1 1 0 0,0 0 0 0 0,1 0-1 0 0,0 0 1 0 0,0 0-1 0 0,0-1 1 0 0,0 1-1 0 0,0 0 1 0 0,1-4 0 0 0,0 4-81 0 0,2-1-54 0 0,8-14 74 0 0,-8 13 0 0 0,3 2-1 0 0,17-7-6 0 0,-22 9 68 0 0,-1 1-1 0 0,1 0 1 0 0,-1 0-1 0 0,1-1 1 0 0,-1 1 0 0 0,0 0-1 0 0,1 0 1 0 0,-1 0-1 0 0,1 0 1 0 0,-1-1-1 0 0,1 1 1 0 0,-1 0-1 0 0,1 0 1 0 0,-1 0-1 0 0,1 0 1 0 0,-1 0 0 0 0,1 0-1 0 0,-1 0 1 0 0,1 1-1 0 0,-1-1 1 0 0,1 0-1 0 0,21 6-72 0 0,-21-5 71 0 0,1-1-1 0 0,-1 1 0 0 0,1 0 1 0 0,-1 0-1 0 0,1 0 0 0 0,-1 0 1 0 0,0 0-1 0 0,1 0 0 0 0,-1 0 1 0 0,0 0-1 0 0,0 0 0 0 0,0 1 1 0 0,0-1-1 0 0,0 0 0 0 0,0 1 1 0 0,0-1-1 0 0,0 1 1 0 0,1 2-1 0 0,-2-1 12 0 0,1-1 0 0 0,-1 1 1 0 0,1 0-1 0 0,-1 0 0 0 0,0-1 1 0 0,0 1-1 0 0,0 0 0 0 0,0 0 0 0 0,0-1 1 0 0,-2 6-1 0 0,1-4 11 0 0,0-1 1 0 0,0 1 0 0 0,0-1-1 0 0,0 0 1 0 0,-1 0-1 0 0,0 1 1 0 0,1-1-1 0 0,-1 0 1 0 0,0 0-1 0 0,-1-1 1 0 0,1 1-1 0 0,0 0 1 0 0,-1-1-1 0 0,0 1 1 0 0,1-1 0 0 0,-1 0-1 0 0,-5 3 1 0 0,6-4-13 0 0,0 0 0 0 0,0-1 0 0 0,0 1 0 0 0,0-1 1 0 0,0 0-1 0 0,0 0 0 0 0,0 1 0 0 0,0-1 0 0 0,0-1 1 0 0,0 1-1 0 0,-1 0 0 0 0,1 0 0 0 0,0-1 0 0 0,0 1 0 0 0,0-1 1 0 0,0 1-1 0 0,0-1 0 0 0,1 0 0 0 0,-1 0 0 0 0,0 0 1 0 0,0 0-1 0 0,0 0 0 0 0,1-1 0 0 0,-2 0 0 0 0,0-1-45 0 0,1 1-1 0 0,-1-1 0 0 0,1 1 0 0 0,0-1 0 0 0,0 0 1 0 0,0 0-1 0 0,0 0 0 0 0,1 0 0 0 0,-1 0 0 0 0,1-1 1 0 0,0 1-1 0 0,0 0 0 0 0,-1-5 0 0 0,1 7-139 0 0,6-2-2420 0 0,12-10 2055 0 0,-12 10-63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1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15 287 0 0,'-3'-9'692'0'0,"1"3"3155"0"0,9 16-1919 0 0,8 14-952 0 0,-2 0-1 0 0,20 48 1 0 0,11 55 262 0 0,52 273 170 0 0,-81-328-1433 0 0,28 129 241 0 0,-28-145 67 0 0,35 85 1 0 0,-20-85 104 0 0,-18-34 218 0 0,-6-11 98 0 0,-6-11-757 0 0,-1-1 47 0 0,1 1 0 0 0,0-1-1 0 0,0 1 1 0 0,0-1 0 0 0,-1 1 0 0 0,1-1-1 0 0,0 1 1 0 0,0 0 0 0 0,-1-1 0 0 0,1 1 0 0 0,0-1-1 0 0,-1 1 1 0 0,1 0 0 0 0,0-1 0 0 0,-1 1-1 0 0,1 0 1 0 0,-1 0 0 0 0,1-1 0 0 0,-1 1 0 0 0,1 0-1 0 0,0 0 1 0 0,-1 0 0 0 0,1-1 0 0 0,-1 1 0 0 0,1 0-1 0 0,-1 0 1 0 0,1 0 0 0 0,-1 0 0 0 0,1 0-1 0 0,-1 0 1 0 0,1 0 0 0 0,-1 0 0 0 0,1 0 0 0 0,-1 0-1 0 0,1 0 1 0 0,-1 0 0 0 0,1 1 0 0 0,-1-1 0 0 0,1 0-1 0 0,-1 0 1 0 0,1 0 0 0 0,-2 1 0 0 0,2 0 8 0 0,-1-1 1 0 0,0 0 0 0 0,0 1 0 0 0,0-1-1 0 0,0 0 1 0 0,0 0 0 0 0,0 1-1 0 0,0-1 1 0 0,0 0 0 0 0,0 0-1 0 0,0 0 1 0 0,0 0 0 0 0,0-1 0 0 0,-2 1-1 0 0,0-1-2 0 0,1-1 0 0 0,0 1 0 0 0,0-1 0 0 0,0 1 0 0 0,-1-1 0 0 0,2 0 0 0 0,-1 0 0 0 0,0 0 0 0 0,0 0 0 0 0,1 0 0 0 0,-3-4 0 0 0,-14-26 0 0 0,16 28-7 0 0,1 0-1 0 0,0 1 0 0 0,0-1 0 0 0,0 0 0 0 0,0 0 1 0 0,0 1-1 0 0,1-1 0 0 0,0 0 0 0 0,-1 0 1 0 0,2-6-1 0 0,-1 9 2 0 0,0 0-1 0 0,0 0 1 0 0,0-1-1 0 0,0 1 1 0 0,1 0 0 0 0,-1 0-1 0 0,0 0 1 0 0,1 0-1 0 0,-1-1 1 0 0,1 1 0 0 0,0-2-1 0 0,1 0-4 0 0,-1-1-56 0 0,4 1-79 0 0,18-10 120 0 0,-18 10-32 0 0,1 4 3 0 0,-3-1 49 0 0,-1 1 0 0 0,1 0 1 0 0,0-1-1 0 0,0 1 0 0 0,0 0 1 0 0,0 0-1 0 0,0 1 0 0 0,-1-1 0 0 0,1 1 1 0 0,-1-1-1 0 0,1 1 0 0 0,-1 0 0 0 0,1 0 1 0 0,-1 0-1 0 0,0 0 0 0 0,0 0 1 0 0,0 0-1 0 0,0 1 0 0 0,0-1 0 0 0,-1 1 1 0 0,1-1-1 0 0,-1 1 0 0 0,1 0 0 0 0,-1-1 1 0 0,0 1-1 0 0,1 4 0 0 0,-2-4 14 0 0,0 0-1 0 0,0 0 0 0 0,0 0 0 0 0,0 0 0 0 0,0 0 1 0 0,-1 0-1 0 0,1 0 0 0 0,-1 0 0 0 0,0 0 1 0 0,0 0-1 0 0,0 0 0 0 0,0 0 0 0 0,0 0 1 0 0,-1-1-1 0 0,1 1 0 0 0,-1 0 0 0 0,-3 3 1 0 0,4-5 9 0 0,0 0 0 0 0,0 1 0 0 0,0-1 0 0 0,-1 0 0 0 0,1 0 0 0 0,0 0 1 0 0,-1 0-1 0 0,1 0 0 0 0,-1 0 0 0 0,1-1 0 0 0,-1 1 0 0 0,1 0 0 0 0,-1-1 1 0 0,1 1-1 0 0,-1-1 0 0 0,0 0 0 0 0,1 1 0 0 0,-1-1 0 0 0,0 0 0 0 0,1 0 1 0 0,-1 0-1 0 0,0 0 0 0 0,0 0 0 0 0,1-1 0 0 0,-1 1 0 0 0,1 0 0 0 0,-1-1 1 0 0,0 1-1 0 0,1-1 0 0 0,-1 0 0 0 0,1 1 0 0 0,-3-3 0 0 0,0 1-5 0 0,-1 0 0 0 0,1-1 0 0 0,1 0 1 0 0,-1 0-1 0 0,0 0 0 0 0,1 0 0 0 0,-1-1 0 0 0,1 1 0 0 0,0-1 0 0 0,0 0 0 0 0,0 0 0 0 0,1 0 0 0 0,-1 0 0 0 0,1-1 0 0 0,0 1 0 0 0,1-1 0 0 0,-1 1 1 0 0,-2-10-1 0 0,4 13-103 0 0,6-17-96 0 0,-5 14 101 0 0,3 0-76 0 0,13-9 82 0 0,-13 9-1 0 0,2 3-94 0 0,18-4 87 0 0,-18 3 2 0 0,-1 3-76 0 0,-3 0 155 0 0,0-1 0 0 0,0 0 0 0 0,0 1-1 0 0,0 0 1 0 0,0-1 0 0 0,-1 1 0 0 0,1 0-1 0 0,0 0 1 0 0,0 0 0 0 0,0 0 0 0 0,-1 0 0 0 0,1 0-1 0 0,-1 0 1 0 0,1 1 0 0 0,-1-1 0 0 0,1 1-1 0 0,-1-1 1 0 0,0 1 0 0 0,0 0 0 0 0,0-1 0 0 0,0 1-1 0 0,0 0 1 0 0,0 0 0 0 0,0-1 0 0 0,0 1-1 0 0,-1 0 1 0 0,1 0 0 0 0,-1 0 0 0 0,0 0 0 0 0,1 4-1 0 0,-1-2 21 0 0,-1-1 0 0 0,1 1 0 0 0,-1-1 0 0 0,0 1 0 0 0,1-1 0 0 0,-2 1 0 0 0,1-1 0 0 0,0 0 0 0 0,-1 1 0 0 0,0-1 0 0 0,1 0 0 0 0,-1 0 0 0 0,0 0 0 0 0,-1 0 0 0 0,1-1 0 0 0,0 1 0 0 0,-1 0 0 0 0,0-1-1 0 0,1 0 1 0 0,-5 3 0 0 0,6-4-13 0 0,-1 0 0 0 0,1 0 0 0 0,-1 0 0 0 0,0 0 0 0 0,0 0 0 0 0,1 0 0 0 0,-1-1 0 0 0,0 1 0 0 0,0-1 0 0 0,0 1 0 0 0,0-1 0 0 0,0 1 0 0 0,0-1 0 0 0,0 0 0 0 0,0 0 0 0 0,0 0 0 0 0,0 0 0 0 0,0-1 0 0 0,0 1 0 0 0,1 0 0 0 0,-1-1 0 0 0,0 1 0 0 0,0-1-1 0 0,0 0 1 0 0,0 0 0 0 0,1 0 0 0 0,-1 0 0 0 0,0 0 0 0 0,1 0 0 0 0,-1 0 0 0 0,1 0 0 0 0,-1 0 0 0 0,1-1 0 0 0,-1 1 0 0 0,1-1 0 0 0,0 1 0 0 0,-2-4 0 0 0,2 4-65 0 0,0 0 20 0 0,1 0 0 0 0,-1 1-1 0 0,0-1 1 0 0,1 0 0 0 0,-1 0-1 0 0,1 0 1 0 0,-1 0 0 0 0,1-1-1 0 0,-1 1 1 0 0,1 0 0 0 0,0 0 0 0 0,-1 0-1 0 0,1 0 1 0 0,0 0 0 0 0,0-1-1 0 0,0 1 1 0 0,0 0 0 0 0,0 0-1 0 0,0 0 1 0 0,0 0 0 0 0,0 0-1 0 0,1-1 1 0 0,-1 1 0 0 0,0 0 0 0 0,1 0-1 0 0,-1 0 1 0 0,1-2 0 0 0,13-13-234 0 0,-11 12-45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1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0 171 287 0 0,'26'0'6970'0'0,"-19"-1"-6501"0"0,22-2-12 0 0,-22 3-1 0 0,0-1-9 0 0,31-1 346 0 0,-2 1-34 0 0,13 1-103 0 0,9 0-37 0 0,2-2-77 0 0,-3 1-26 0 0,-4 1-129 0 0,6 0-42 0 0,131-8 439 0 0,-160 5-592 0 0,-10 1-125 0 0,5-2 89 0 0,33-5 85 0 0,2-1-1 0 0,-3-3 0 0 0,-7 3-66 0 0,-5 1-90 0 0,-2 1 45 0 0,-4 2 44 0 0,-2 1-29 0 0,1-2 38 0 0,6-4-76 0 0,-20 4-15 0 0,-13 3-32 0 0,13-8-38 0 0,-18 10 96 0 0,-1-1-53 0 0,17-8-10 0 0,-14 8 21 0 0,-7 4 71 0 0,-10 5 59 0 0,8-6-363 0 0,-1 0-1 0 0,1 0 0 0 0,-1 0 1 0 0,1 0-1 0 0,-1 0 0 0 0,1 0 1 0 0,0-1-1 0 0,-1 1 0 0 0,1 0 1 0 0,-1-1-1 0 0,1 1 0 0 0,0-1 1 0 0,-1 1-1 0 0,1-1 0 0 0,0 0 1 0 0,0 0-1 0 0,0 1 0 0 0,-1-1 1 0 0,1 0-1 0 0,0 0 0 0 0,-1-2 1 0 0,-5-4-1352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1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13 523 143 0 0,'-11'10'-55'0'0,"9"-2"6613"0"0,8-7-3180 0 0,-2-2-3066 0 0,-1 0 0 0 0,1 1 0 0 0,-1-1 0 0 0,0-1-1 0 0,1 1 1 0 0,3-3 0 0 0,17-7-228 0 0,19-7 54 0 0,-12 5-48 0 0,14-5 102 0 0,6-2 0 0 0,136-57 350 0 0,-116 48-253 0 0,186-81 656 0 0,-122 50-289 0 0,-83 37-385 0 0,-10 6-14 0 0,-19 8-129 0 0,-17 7-5 0 0,1 0-24 0 0,22-8-17 0 0,-22 7-2 0 0,-2 2-2 0 0,16-6-12 0 0,-16 5 62 0 0,0 0-74 0 0,15-5-33 0 0,-15 5 32 0 0,-1 0 11 0 0,14-9 0 0 0,-14 8 0 0 0,0 0 0 0 0,11-9 0 0 0,-11 9 71 0 0,-4 2-80 0 0,-2-12-282 0 0,0 12-80 0 0,-2-1 39 0 0,-7-2 95 0 0,11 4 151 0 0,0-1 0 0 0,0 1 0 0 0,0 0 0 0 0,-1 0 0 0 0,1-1 0 0 0,0 1 0 0 0,0 0 0 0 0,0-1 0 0 0,0 1 0 0 0,-1 0-1 0 0,1 0 1 0 0,0-1 0 0 0,0 1 0 0 0,0 0 0 0 0,0-1 0 0 0,0 1 0 0 0,0 0 0 0 0,0-1 0 0 0,0 1 0 0 0,0 0 0 0 0,0-1 0 0 0,0 1-1 0 0,0 0 1 0 0,0-1 0 0 0,1 1 0 0 0,-1 0 0 0 0,0 0 0 0 0,0-1 0 0 0,0 1 0 0 0,0 0 0 0 0,0-1 0 0 0,1 1 0 0 0,-1 0 0 0 0,0 0 0 0 0,0-1-1 0 0,0 1 1 0 0,1 0 0 0 0,8-13-58 0 0,-6 10-2 0 0,2 3-92 0 0,19 0 148 0 0,-23 0 23 0 0,-1 0 1 0 0,1 0 0 0 0,-1 0 0 0 0,1 0 0 0 0,-1 0 0 0 0,1 0 0 0 0,-1 0 0 0 0,1 0-1 0 0,-1 0 1 0 0,0 1 0 0 0,1-1 0 0 0,-1 0 0 0 0,1 0 0 0 0,-1 0 0 0 0,1 0-1 0 0,-1 1 1 0 0,0-1 0 0 0,1 0 0 0 0,0 1 0 0 0,14 11-9 0 0,-14-11 11 0 0,0 0 0 0 0,0 0 0 0 0,0 0 0 0 0,0 1 0 0 0,0-1 0 0 0,-1 0 0 0 0,1 1 0 0 0,0-1 0 0 0,-1 0 0 0 0,1 1 0 0 0,-1-1 0 0 0,1 1 0 0 0,-1-1 0 0 0,0 1 0 0 0,1-1 0 0 0,-1 1 0 0 0,0-1 0 0 0,0 1 0 0 0,0 2 0 0 0,-1-1 0 0 0,1-1 0 0 0,-1 1 0 0 0,0 0 0 0 0,0-1 0 0 0,0 1 0 0 0,0-1 0 0 0,-1 1 0 0 0,1-1 0 0 0,-1 0 0 0 0,-2 4 0 0 0,1-3 0 0 0,0 1 0 0 0,0 0 0 0 0,-1-1 0 0 0,1 0 0 0 0,-1 0 0 0 0,0 0 0 0 0,0 0 0 0 0,0-1 0 0 0,0 0 0 0 0,-1 0 0 0 0,1 0 0 0 0,-6 2 0 0 0,8-4-8 0 0,-1 1-1 0 0,1-1 0 0 0,0 0 1 0 0,-1 0-1 0 0,1 0 0 0 0,0 0 0 0 0,-1 0 1 0 0,1-1-1 0 0,0 1 0 0 0,0-1 1 0 0,-1 1-1 0 0,1-1 0 0 0,0 0 1 0 0,0 0-1 0 0,0 0 0 0 0,0 0 1 0 0,0 0-1 0 0,0-1 0 0 0,0 1 0 0 0,0 0 1 0 0,0-1-1 0 0,1 0 0 0 0,-1 1 1 0 0,1-1-1 0 0,-3-3 0 0 0,2 2-6 0 0,1 1 0 0 0,-1-1 0 0 0,1 1 0 0 0,0-1 0 0 0,-1 0 0 0 0,1 0 0 0 0,1 0 0 0 0,-1 0 0 0 0,0 0 0 0 0,1 0 0 0 0,-1 0 0 0 0,1 0 0 0 0,0 0 0 0 0,0 0 0 0 0,0 0 0 0 0,1 0 0 0 0,0-6 0 0 0,0 7-73 0 0,2-2-2 0 0,8-11-5 0 0,-8 11 22 0 0,2 2 9 0 0,17-8 38 0 0,-22 10 23 0 0,1-1-1 0 0,-1 1 1 0 0,1 0-1 0 0,-1-1 1 0 0,1 1 0 0 0,0 0-1 0 0,-1 0 1 0 0,1 0-1 0 0,-1 0 1 0 0,1 0-1 0 0,0 0 1 0 0,-1 0-1 0 0,1 0 1 0 0,-1 0 0 0 0,1 0-1 0 0,1 0 1 0 0,22 3-63 0 0,-15-1 13 0 0,8 9 42 0 0,-15-10 15 0 0,0 1-1 0 0,0-1 1 0 0,-1 1 0 0 0,1 0-1 0 0,0 0 1 0 0,-1 0-1 0 0,1 0 1 0 0,-1 0-1 0 0,0 0 1 0 0,0 0 0 0 0,0 0-1 0 0,0 0 1 0 0,0 1-1 0 0,0-1 1 0 0,-1 0-1 0 0,1 1 1 0 0,-1-1-1 0 0,1 1 1 0 0,-1-1 0 0 0,0 5-1 0 0,0-3 14 0 0,-1 0 0 0 0,1-1 0 0 0,-1 1 0 0 0,0 0 0 0 0,0 0 0 0 0,-1 0 0 0 0,1-1 0 0 0,-1 1 0 0 0,0-1 0 0 0,0 1 0 0 0,0-1 0 0 0,-3 4 0 0 0,3-4-2 0 0,0-1 0 0 0,-1 1 1 0 0,1-1-1 0 0,0 1 0 0 0,-1-1 1 0 0,0 0-1 0 0,0 0 0 0 0,1 0 1 0 0,-1-1-1 0 0,0 1 0 0 0,-1-1 1 0 0,1 1-1 0 0,-6 1 0 0 0,7-3-12 0 0,-1 0-1 0 0,1 0 1 0 0,0 1-1 0 0,0-1 1 0 0,-1-1 0 0 0,1 1-1 0 0,0 0 1 0 0,0 0-1 0 0,-1-1 1 0 0,1 0-1 0 0,0 1 1 0 0,0-1-1 0 0,0 0 1 0 0,0 0-1 0 0,0 0 1 0 0,0 0-1 0 0,0 0 1 0 0,0-1-1 0 0,0 1 1 0 0,0-1-1 0 0,1 1 1 0 0,-3-3-1 0 0,2 2-26 0 0,0 0 0 0 0,1-1 0 0 0,-1 1 0 0 0,1 0 0 0 0,-1-1 0 0 0,1 1 0 0 0,0-1 0 0 0,0 1 0 0 0,0-1 0 0 0,0 0 0 0 0,0 0 0 0 0,1 1 0 0 0,-1-1 0 0 0,1 0 0 0 0,0 0 0 0 0,0 1 0 0 0,0-6 0 0 0,0 7-88 0 0,2-2-112 0 0,-1 1 184 0 0,0 1 17 0 0,0 1 1 0 0,-1-1-1 0 0,1 0 0 0 0,-1 0 1 0 0,1 0-1 0 0,0 0 1 0 0,-1 0-1 0 0,0 0 1 0 0,1 0-1 0 0,-1 0 1 0 0,0 0-1 0 0,1-2 1 0 0,5 0-61 0 0,16-7 51 0 0,-22 10 27 0 0,1-1 0 0 0,0 1 0 0 0,-1 0 0 0 0,1-1 0 0 0,0 1 0 0 0,0 0 0 0 0,-1 0 0 0 0,1 0 0 0 0,0 0 0 0 0,-1-1 0 0 0,1 1 0 0 0,0 0-1 0 0,0 0 1 0 0,1 1 0 0 0,26 2-59 0 0,-26-2 63 0 0,1 0-1 0 0,-1 0 1 0 0,1 0-1 0 0,-1 0 1 0 0,0 0-1 0 0,0 1 1 0 0,3 1-1 0 0,2 5 2 0 0,-1 10 140 0 0,-6-17-135 0 0,0-1 0 0 0,0 1 0 0 0,0 0 0 0 0,0-1 0 0 0,0 1 0 0 0,1 0 0 0 0,-1-1 0 0 0,0 1 0 0 0,-1 0 0 0 0,1-1 0 0 0,0 1 0 0 0,0 0 0 0 0,0-1 0 0 0,0 1 0 0 0,0 0 0 0 0,-1-1 0 0 0,1 1 0 0 0,0 0 0 0 0,-1-1 0 0 0,1 1 0 0 0,0-1 0 0 0,-1 1 0 0 0,1-1 0 0 0,-1 1 0 0 0,1 0 0 0 0,-1-1 0 0 0,0 1 0 0 0,1-1-10 0 0,-1 0-1 0 0,1 0 1 0 0,-1-1-1 0 0,1 1 0 0 0,-1 0 1 0 0,1-1-1 0 0,-1 1 1 0 0,1 0-1 0 0,-1-1 1 0 0,1 1-1 0 0,0 0 0 0 0,-1-1 1 0 0,1 1-1 0 0,0-1 1 0 0,-1 1-1 0 0,1 0 1 0 0,0-1-1 0 0,0 1 0 0 0,-1-1 1 0 0,1 0-1 0 0,-1 0-27 0 0,3 4 27 0 0,-2-1 10 0 0,68 218 1628 0 0,-17 4-743 0 0,-32-138-698 0 0,128 438-31 0 0,-140-504-156 0 0,11 33-151 0 0,13 60 0 0 0,-31-110 35 0 0,-5 4-563 0 0,5-7 676 0 0,0 1 0 0 0,0-1 0 0 0,-1 0 0 0 0,1 1 0 0 0,0-1 0 0 0,0 1 0 0 0,0-1 0 0 0,0 0 0 0 0,-1 1 0 0 0,1-1 0 0 0,0 0 0 0 0,0 1 0 0 0,-1-1 0 0 0,1 0 0 0 0,0 1 0 0 0,-1-1 0 0 0,1 0 0 0 0,0 0 0 0 0,-1 1 0 0 0,1-1 0 0 0,-1 0 0 0 0,1 0 0 0 0,0 0 0 0 0,-1 0 0 0 0,1 1 0 0 0,0-1 0 0 0,-1 0 0 0 0,1 0 0 0 0,-1 0 0 0 0,1 0 0 0 0,-1 0 0 0 0,1 0 0 0 0,0 0 0 0 0,-1 0 0 0 0,1 0 0 0 0,-1 0 0 0 0,1 0 0 0 0,0-1 0 0 0,-1 1 0 0 0,1 0 0 0 0,-1 0 0 0 0,1 0 0 0 0,0 0 0 0 0,-1-1 0 0 0,1 1 1 0 0,0 0-1 0 0,-1 0 0 0 0,1-1 0 0 0,-1 1 0 0 0,0-2-20 0 0,-1 1-1 0 0,1-1 1 0 0,-1 1 0 0 0,1-1 0 0 0,0 1 0 0 0,0-1 0 0 0,0 0 0 0 0,0 0 0 0 0,0 1 0 0 0,0-1 0 0 0,0 0 0 0 0,1 0 0 0 0,-1 0 0 0 0,0-3 0 0 0,-3-29-305 0 0,3 29 288 0 0,1 1-36 0 0,1-8-5 0 0,0 10-15 0 0,0-2 32 0 0,1 1 49 0 0,-1 1 3 0 0,0 1 1 0 0,0 0-1 0 0,-1 0 0 0 0,1 0 0 0 0,-1 0 1 0 0,1 0-1 0 0,-1-1 0 0 0,1 1 0 0 0,-1 0 0 0 0,0 0 1 0 0,1-3-1 0 0,5 4-61 0 0,22 1 55 0 0,-25 0 15 0 0,0-1 1 0 0,0 1-1 0 0,0 0 0 0 0,-1 1 0 0 0,1-1 0 0 0,0 0 1 0 0,-1 1-1 0 0,1-1 0 0 0,-1 1 0 0 0,1 0 0 0 0,-1 0 1 0 0,0 0-1 0 0,0 0 0 0 0,1 0 0 0 0,-2 1 0 0 0,1-1 0 0 0,0 1 1 0 0,0-1-1 0 0,-1 1 0 0 0,1-1 0 0 0,-1 1 0 0 0,0 0 1 0 0,0 0-1 0 0,0 0 0 0 0,0 0 0 0 0,0 4 0 0 0,0-4 0 0 0,-1-1 0 0 0,0 0 0 0 0,1 1 0 0 0,-1-1 0 0 0,0 1 0 0 0,0-1 0 0 0,-1 0 0 0 0,1 1 0 0 0,0-1 0 0 0,-1 0 0 0 0,1 1 0 0 0,-1-1 0 0 0,0 0 0 0 0,0 0 0 0 0,0 1 0 0 0,0-1 0 0 0,0 0 0 0 0,0 0 0 0 0,-1 0 0 0 0,1 0 0 0 0,-1 0 0 0 0,1-1 0 0 0,-1 1 0 0 0,0 0 0 0 0,1-1-1 0 0,-1 1 1 0 0,0-1 0 0 0,0 0 0 0 0,0 1 0 0 0,0-1 0 0 0,-1 0 0 0 0,-2 1 0 0 0,2-1-8 0 0,0 0 0 0 0,-1-1 0 0 0,1 1 0 0 0,-1-1 0 0 0,1 1 0 0 0,0-1 0 0 0,-1 0 0 0 0,1 0 0 0 0,-1-1 0 0 0,1 1 0 0 0,0-1 0 0 0,-1 1 0 0 0,1-1 0 0 0,0 0 0 0 0,-1 0 0 0 0,1-1 0 0 0,0 1 0 0 0,0-1 1 0 0,0 0-1 0 0,0 1 0 0 0,1-1 0 0 0,-1 0 0 0 0,0-1 0 0 0,1 1 0 0 0,-1 0 0 0 0,1-1 0 0 0,-2-2 0 0 0,0 0-8 0 0,1 1 1 0 0,0-1 0 0 0,1 0-1 0 0,-1 0 1 0 0,1 0 0 0 0,0 0-1 0 0,1 0 1 0 0,-1 0-1 0 0,1-1 1 0 0,0 1 0 0 0,0-1-1 0 0,0 1 1 0 0,1-1 0 0 0,0 1-1 0 0,1-9 1 0 0,-1 10-57 0 0,2 0-1 0 0,6-13 0 0 0,-1 9 12 0 0,13-7 38 0 0,-20 15 19 0 0,1-1 1 0 0,-1 1 0 0 0,1 0 0 0 0,-1-1-1 0 0,1 1 1 0 0,-1 0 0 0 0,1-1 0 0 0,0 1-1 0 0,-1 0 1 0 0,1 0 0 0 0,-1 0 0 0 0,1-1-1 0 0,-1 1 1 0 0,1 0 0 0 0,0 0 0 0 0,-1 0-1 0 0,1 0 1 0 0,0 0 0 0 0,28 0-9 0 0,-8 6 11 0 0,-19-6 17 0 0,0 1 0 0 0,0 1 1 0 0,0-1-1 0 0,0 0 0 0 0,0 0 0 0 0,0 1 0 0 0,0-1 0 0 0,0 1 0 0 0,-1 0 0 0 0,1-1 0 0 0,-1 1 0 0 0,1 0 1 0 0,-1 0-1 0 0,1 0 0 0 0,-1 0 0 0 0,0 0 0 0 0,0 0 0 0 0,1 3 0 0 0,-2-2 5 0 0,1 1 1 0 0,0-1-1 0 0,-1 0 0 0 0,0 1 1 0 0,0-1-1 0 0,0 0 0 0 0,0 1 1 0 0,0-1-1 0 0,-1 0 0 0 0,0 0 1 0 0,-1 7-1 0 0,0-5-2 0 0,0-1 0 0 0,0 1 0 0 0,0 0 0 0 0,0-1 0 0 0,-1 1 0 0 0,0-1 0 0 0,0 0 0 0 0,0 0 0 0 0,0 0 0 0 0,-1 0 0 0 0,0 0 0 0 0,0-1 0 0 0,0 0 0 0 0,0 1 1 0 0,0-2-1 0 0,-9 6 0 0 0,11-8-19 0 0,1 1 1 0 0,-1-1-1 0 0,0 1 1 0 0,0-1-1 0 0,1 0 1 0 0,-1 0-1 0 0,0 0 1 0 0,0 0 0 0 0,1 0-1 0 0,-1 0 1 0 0,0 0-1 0 0,0-1 1 0 0,1 1-1 0 0,-1-1 1 0 0,0 1-1 0 0,1-1 1 0 0,-1 1-1 0 0,0-1 1 0 0,1 0 0 0 0,-1 0-1 0 0,1 0 1 0 0,-1 0-1 0 0,1 0 1 0 0,0 0-1 0 0,-1 0 1 0 0,1-1-1 0 0,0 1 1 0 0,0 0 0 0 0,0-1-1 0 0,0 1 1 0 0,0-1-1 0 0,-1-1 1 0 0,0 0-34 0 0,1-1 1 0 0,-1 1-1 0 0,1-1 1 0 0,-1 1-1 0 0,1-1 1 0 0,0 0-1 0 0,0 1 0 0 0,1-1 1 0 0,-1 0-1 0 0,1 0 1 0 0,0 1-1 0 0,0-1 1 0 0,0 0-1 0 0,0 0 1 0 0,2-5-1 0 0,17-34-248 0 0,-11 35 220 0 0,12-7 38 0 0,-19 14 19 0 0,-1 1 1 0 0,0 0 0 0 0,1-1 0 0 0,-1 1-1 0 0,1 0 1 0 0,-1-1 0 0 0,1 1 0 0 0,-1 0-1 0 0,1 0 1 0 0,-1 0 0 0 0,1-1 0 0 0,-1 1-1 0 0,1 0 1 0 0,-1 0 0 0 0,1 0 0 0 0,-1 0-1 0 0,1 0 1 0 0,0 0 0 0 0,20 1-9 0 0,-19-1 21 0 0,0 1 0 0 0,-1-1 0 0 0,1 1 0 0 0,-1 0 0 0 0,1-1 0 0 0,-1 1 0 0 0,1 0 0 0 0,-1 0 0 0 0,1 0 0 0 0,-1 0 0 0 0,0 1 0 0 0,0-1 0 0 0,1 0 0 0 0,-1 0 0 0 0,0 1 0 0 0,0-1 0 0 0,0 1 0 0 0,-1-1 0 0 0,1 1 0 0 0,0-1 0 0 0,0 1 0 0 0,-1-1 0 0 0,1 1 0 0 0,-1 0 0 0 0,1-1 0 0 0,-1 1 0 0 0,0 0 0 0 0,0 3 0 0 0,1-1 1 0 0,-1-1 1 0 0,0 1 0 0 0,0 0-1 0 0,-1 0 1 0 0,1-1 0 0 0,-1 1-1 0 0,1 0 1 0 0,-1 0 0 0 0,-1-1-1 0 0,1 1 1 0 0,-3 6 0 0 0,3-9-107 0 0,0 0 0 0 0,1 0 0 0 0,-1 1-1 0 0,0-1 1 0 0,0 0 0 0 0,0 0 0 0 0,0 0 0 0 0,0 0 0 0 0,0 0 0 0 0,0 0 0 0 0,0 0 0 0 0,-1-1 0 0 0,1 1 0 0 0,0 0 0 0 0,-1-1 0 0 0,1 1 0 0 0,-2 0 0 0 0,-2-1-760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1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17 281 975 0 0,'-9'-4'1545'0'0,"2"0"1228"0"0,11 6 197 0 0,4 2-2679 0 0,1-1-1 0 0,0 0 0 0 0,0 0 0 0 0,1-1 0 0 0,-1 0 0 0 0,0-1 1 0 0,1 0-1 0 0,-1 0 0 0 0,1-1 0 0 0,18-2 0 0 0,-19 2-163 0 0,-4 0-7 0 0,0 0 0 0 0,0-1 0 0 0,0 1 0 0 0,10-4 0 0 0,-6 3-7 0 0,-2 0 27 0 0,0 0 0 0 0,0-1 0 0 0,11-4 0 0 0,-8 4-27 0 0,-2 0 28 0 0,0-1 1 0 0,0 1 0 0 0,8-6 0 0 0,34-13 546 0 0,1-2-81 0 0,2-2-173 0 0,1 3 1 0 0,0 3-1 0 0,72-16 0 0 0,-67 23-180 0 0,0 3-36 0 0,-2 2-12 0 0,-2-1-36 0 0,-9-1-12 0 0,-15 2-86 0 0,10-3 72 0 0,-15 2-123 0 0,4-2 32 0 0,-12 3 10 0 0,-4 3-52 0 0,-1 2 33 0 0,7-1-23 0 0,10-2 46 0 0,-24 4-1 0 0,-1 0 1 0 0,24-3-54 0 0,-4-2-25 0 0,-20 5-57 0 0,-4 1-1020 0 0,-1 0 1070 0 0,0 0 0 0 0,1 0 1 0 0,-1 0-1 0 0,0 0 0 0 0,0 0 1 0 0,0 0-1 0 0,0 0 0 0 0,1 0 1 0 0,-1 0-1 0 0,0 0 0 0 0,0 1 1 0 0,0-1-1 0 0,0 0 0 0 0,0 0 1 0 0,1 0-1 0 0,-1 0 0 0 0,0 0 1 0 0,0 1-1 0 0,0-1 0 0 0,0 0 1 0 0,0 0-1 0 0,0 0 0 0 0,0 0 1 0 0,0 1-1 0 0,0-1 0 0 0,0 0 1 0 0,1 0-1 0 0,-1 0 0 0 0,0 0 1 0 0,0 1-1 0 0,0-1 0 0 0,0 0 1 0 0,0 0-1 0 0,0 0 0 0 0,0 1 1 0 0,-1-1-1 0 0,1 0 0 0 0,0 1-58 0 0,0-1-1 0 0,0 0 0 0 0,0 0 1 0 0,-1 1-1 0 0,1-1 1 0 0,0 0-1 0 0,0 0 0 0 0,0 0 1 0 0,-1 1-1 0 0,1-1 0 0 0,0 0 1 0 0,-1 0-1 0 0,1 0 1 0 0,0 0-1 0 0,0 1 0 0 0,-1-1 1 0 0,1 0-1 0 0,0 0 0 0 0,-1 0 1 0 0,1 0-1 0 0,0 0 0 0 0,-1 0 1 0 0,1 0-1 0 0,0 0 1 0 0,0 0-1 0 0,-1 0 0 0 0,1 0 1 0 0,0 0-1 0 0,-1 0 0 0 0,1 0 1 0 0,0 0-1 0 0,-1 0 1 0 0,1-1-1 0 0,0 1 0 0 0,-1 0 1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3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1381 287 0 0,'-1'-1'79'0'0,"1"1"-1"0"0,0 0 1 0 0,0-1-1 0 0,0 1 0 0 0,0 0 1 0 0,0 0-1 0 0,0-1 1 0 0,-1 1-1 0 0,1 0 0 0 0,0 0 1 0 0,0 0-1 0 0,0-1 1 0 0,-1 1-1 0 0,1 0 0 0 0,0 0 1 0 0,0 0-1 0 0,-1 0 1 0 0,1-1-1 0 0,0 1 0 0 0,0 0 1 0 0,-1 0-1 0 0,1 0 1 0 0,0 0-1 0 0,-1 0 0 0 0,1 0 1 0 0,0 0-1 0 0,0 0 1 0 0,-1 0-1 0 0,1 0 0 0 0,0 0 1 0 0,-1 0-1 0 0,1 0 1 0 0,0 0-1 0 0,0 0 0 0 0,-1 0 1 0 0,1 0-1 0 0,0 0 1 0 0,-1 0-1 0 0,1 0 0 0 0,0 1 1 0 0,0-1-1 0 0,-1 0 1 0 0,1 0-1 0 0,0 0 0 0 0,0 0 1 0 0,-1 1-1 0 0,1-1 1 0 0,0 0-1 0 0,0 0 0 0 0,0 0 1 0 0,0 1-1 0 0,-1-1 1 0 0,1 0-1 0 0,0 0 0 0 0,0 1 1 0 0,0-1-1 0 0,0 0 1 0 0,0 1-1 0 0,0-1 0 0 0,0 0 1 0 0,-1 0-1 0 0,1 1 1 0 0,0-1-1 0 0,0 1 0 0 0,-6-16 621 0 0,1-1-1 0 0,0 1 0 0 0,-5-29 1 0 0,-2-4 123 0 0,-9-43 662 0 0,-14-123-1 0 0,29 166-1090 0 0,-57-280 1638 0 0,51 270-1791 0 0,-16-116 400 0 0,19 110-511 0 0,8 53-123 0 0,0 5 5 0 0,1 0 1 0 0,-1 0-1 0 0,-1 0 1 0 0,1 0-1 0 0,-5-10 1 0 0,6 16 43 0 0,0 1 3 0 0,0-1-46 0 0,0 1-12 0 0,1-1 0 0 0,-1 1 0 0 0,0-2 11 0 0,0 1 32 0 0,1-1-43 0 0,1 0 0 0 0,-1 0 0 0 0,1 1 0 0 0,0-1 0 0 0,0 0 0 0 0,-1 1 0 0 0,1 0 0 0 0,0-1 0 0 0,0 1 0 0 0,0 0 0 0 0,0 0 0 0 0,0 0 0 0 0,-1 0 0 0 0,5 1 0 0 0,0-1-43 0 0,21 4 32 0 0,6-1 11 0 0,4-2 0 0 0,6-2 0 0 0,-2-3 0 0 0,2-2 0 0 0,2-2 0 0 0,10-3 91 0 0,0 0 46 0 0,3-2 43 0 0,6-2-4 0 0,0-2-106 0 0,-7 1-6 0 0,-5 2 0 0 0,4 1 0 0 0,1-2 0 0 0,-5 4 0 0 0,-7 2 0 0 0,-5 3 10 0 0,-9 1-10 0 0,-16 3-17 0 0,4 1-30 0 0,3 2 47 0 0,4 0 0 0 0,11-1 11 0 0,-31 0-22 0 0,1-1 17 0 0,0 1-43 0 0,24-4 90 0 0,-24 3-107 0 0,21-6 118 0 0,-3 0-64 0 0,-1 0 2 0 0,-19 6-34 0 0,0 0-1 0 0,1-1 1 0 0,8-5-1 0 0,-13 7-23 0 0,-1 0 1 0 0,0 0-1 0 0,0 0 0 0 0,0 0 1 0 0,1-1-1 0 0,-1 1 0 0 0,0 0 0 0 0,0 0 1 0 0,1 0-1 0 0,-1 0 0 0 0,0 0 0 0 0,0 0 1 0 0,1 0-1 0 0,-1 0 0 0 0,0 0 0 0 0,0 0 1 0 0,1 0-1 0 0,-1 0 0 0 0,0 0 0 0 0,0 0 1 0 0,1 0-1 0 0,-1 0 0 0 0,0 0 1 0 0,0 0-1 0 0,1 0 0 0 0,-1 0 0 0 0,1 0 1 0 0,-2 8 397 0 0,-1 2-244 0 0,0 54-162 0 0,8 93 0 0 0,1-9 0 0 0,1 4 0 0 0,1 1 0 0 0,-7-97-25 0 0,12 63 0 0 0,-2-19 3 0 0,-9-47 22 0 0,-2-30 0 0 0,0-1 0 0 0,2 0 0 0 0,0 0 0 0 0,7 24 0 0 0,-8-30 42 0 0,-1-5-1376 0 0,0-11 1222 0 0,-1 0 0 0 0,1-1 0 0 0,-1 1 0 0 0,1 0 0 0 0,-1-1 0 0 0,0 1 0 0 0,1-1 0 0 0,-1 1 0 0 0,0 0 0 0 0,1-1 0 0 0,-1 1 0 0 0,0-1 0 0 0,1 1-1 0 0,-1-1 1 0 0,0 1 0 0 0,0-1 0 0 0,0 1 0 0 0,1-1 0 0 0,-1 0 0 0 0,0 1 0 0 0,0-1 0 0 0,0 0 0 0 0,2-6-1083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135 157 775 0 0,'-1'1'109'0'0,"0"0"0"0"0,0 0 0 0 0,0 0 0 0 0,0 0 0 0 0,0 0 0 0 0,0 0 0 0 0,0 0 1 0 0,-1 0-1 0 0,1-1 0 0 0,0 1 0 0 0,0-1 0 0 0,-1 1 0 0 0,1-1 0 0 0,0 1 0 0 0,-1-1 0 0 0,1 0 0 0 0,0 1 0 0 0,-1-1 0 0 0,1 0 0 0 0,0 0 0 0 0,-1 0 0 0 0,1 0 0 0 0,-1 0 0 0 0,1 0 0 0 0,0-1 0 0 0,-1 1 0 0 0,-1-1 0 0 0,0 0 112 0 0,0 0 0 0 0,0 0 0 0 0,0 0 1 0 0,0-1-1 0 0,0 1 0 0 0,0-1 1 0 0,0 0-1 0 0,1 0 0 0 0,-1 0 1 0 0,-3-3-1 0 0,2 0 13 0 0,1 1-1 0 0,-1-1 1 0 0,1 1-1 0 0,0-1 0 0 0,0 0 1 0 0,1 0-1 0 0,0 0 1 0 0,0-1-1 0 0,-2-7 1 0 0,3 9-165 0 0,0 0 1 0 0,1 1-1 0 0,-1-1 1 0 0,1 0-1 0 0,0 0 1 0 0,0 0-1 0 0,0 0 1 0 0,1 1-1 0 0,-1-1 1 0 0,1 0-1 0 0,0 0 1 0 0,0 1-1 0 0,1-1 1 0 0,2-6-1 0 0,4 1-53 0 0,-6 8-16 0 0,1-1 0 0 0,-1 1 0 0 0,0-1 0 0 0,0 1 0 0 0,1 0 0 0 0,-1 0 0 0 0,1 0 0 0 0,3-1 0 0 0,-3 2-1 0 0,0 0-1 0 0,0 0 0 0 0,0 0 0 0 0,0 0 1 0 0,0 1-1 0 0,5 1 0 0 0,-6-2-1 0 0,1 1 0 0 0,-1 0 0 0 0,0 0 0 0 0,0 0 0 0 0,0 0 0 0 0,0 0 0 0 0,0 1 0 0 0,0-1 0 0 0,-1 1 0 0 0,1-1 0 0 0,0 1 0 0 0,-1 0 0 0 0,1-1 0 0 0,-1 1 0 0 0,0 0 0 0 0,1 0 0 0 0,-1 0 0 0 0,1 2 0 0 0,0 0 45 0 0,-1 0-1 0 0,1 0 1 0 0,-1-1-1 0 0,0 1 0 0 0,0 0 1 0 0,0 0-1 0 0,-1 1 1 0 0,1 3-1 0 0,-1 0 62 0 0,-1-1 0 0 0,0 0 0 0 0,0 1 0 0 0,-1-1 1 0 0,0 0-1 0 0,0 0 0 0 0,-5 11 0 0 0,6-15-43 0 0,-1 0 1 0 0,1 0 0 0 0,-1 0 0 0 0,0-1 0 0 0,1 1 0 0 0,-1 0 0 0 0,0-1-1 0 0,-1 1 1 0 0,1-1 0 0 0,0 0 0 0 0,-1 1 0 0 0,0-1 0 0 0,1 0 0 0 0,-1-1-1 0 0,0 1 1 0 0,0 0 0 0 0,0-1 0 0 0,0 0 0 0 0,-4 2 0 0 0,5-3-6 0 0,-1 0 1 0 0,1 0 0 0 0,0 0-1 0 0,-1 0 1 0 0,1 0 0 0 0,-1-1-1 0 0,1 1 1 0 0,0-1 0 0 0,-1 0-1 0 0,1 0 1 0 0,0 1 0 0 0,-1-1 0 0 0,1-1-1 0 0,0 1 1 0 0,0 0 0 0 0,0 0-1 0 0,0-1 1 0 0,0 0 0 0 0,0 1-1 0 0,1-1 1 0 0,-1 0 0 0 0,0 0-1 0 0,1 1 1 0 0,0-1 0 0 0,-1-1-1 0 0,1 1 1 0 0,-2-3 0 0 0,1 0-36 0 0,-1-1 1 0 0,0 1-1 0 0,1 0 1 0 0,0-1-1 0 0,1 0 0 0 0,-1 1 1 0 0,1-1-1 0 0,0 0 1 0 0,1 0-1 0 0,-1-8 1 0 0,1 10-45 0 0,1-1 1 0 0,0 1 0 0 0,0 0 0 0 0,0 0 0 0 0,1 0 0 0 0,-1 0-1 0 0,3-5 1 0 0,-3 7-54 0 0,3-2 8 0 0,13-12 42 0 0,-12 12-44 0 0,1 3-82 0 0,2-1 143 0 0,19-2-84 0 0,-22 7 25 0 0,-5-3 68 0 0,2 1 1 0 0,0-1-1 0 0,1 2 1 0 0,-1-1-1 0 0,0 0 1 0 0,0 0-1 0 0,0 1 0 0 0,0-1 1 0 0,0 1-1 0 0,0-1 1 0 0,0 1-1 0 0,0 0 1 0 0,-1 0-1 0 0,1 0 0 0 0,-1 0 1 0 0,1 0-1 0 0,-1 0 1 0 0,0 0-1 0 0,0 1 1 0 0,0-1-1 0 0,0 0 0 0 0,0 1 1 0 0,1 4-1 0 0,-2-2 44 0 0,0 0-1 0 0,0 0 0 0 0,-1 0 1 0 0,1 0-1 0 0,-1 0 0 0 0,0 0 1 0 0,0 0-1 0 0,-1-1 0 0 0,1 1 1 0 0,-5 8-1 0 0,4-9-11 0 0,0-1-1 0 0,1 0 1 0 0,-1 0-1 0 0,0 0 1 0 0,0 0-1 0 0,-1-1 1 0 0,1 1 0 0 0,-1 0-1 0 0,1-1 1 0 0,-1 0-1 0 0,0 0 1 0 0,0 0-1 0 0,0 0 1 0 0,0 0-1 0 0,0 0 1 0 0,-4 1 0 0 0,5-3-23 0 0,1 1-1 0 0,0-1 1 0 0,-1 0 0 0 0,1 0 0 0 0,-1 1 0 0 0,1-1 0 0 0,0 0 0 0 0,-1-1 0 0 0,1 1-1 0 0,-1 0 1 0 0,1 0 0 0 0,0-1 0 0 0,-1 1 0 0 0,1 0 0 0 0,0-1 0 0 0,-1 1 0 0 0,1-1 0 0 0,0 0-1 0 0,-2-1 1 0 0,0 0 20 0 0,1 1 0 0 0,0-2-1 0 0,0 1 1 0 0,0 0 0 0 0,0 0-1 0 0,0-1 1 0 0,1 1 0 0 0,-1-1-1 0 0,-1-2 1 0 0,1-1 14 0 0,-1 0 0 0 0,1 0 1 0 0,0 0-1 0 0,0 0 0 0 0,1 0 0 0 0,0-1 1 0 0,0 1-1 0 0,0-8 0 0 0,2 9-61 0 0,-1 0 0 0 0,1 0 1 0 0,0 0-1 0 0,1 0 0 0 0,3-9 0 0 0,-4 13-66 0 0,2-3 23 0 0,15-13 34 0 0,9 2-46 0 0,-21 12 4 0 0,0 3-47 0 0,16 2 93 0 0,-13 1-43 0 0,-7-1 73 0 0,1-1 0 0 0,-1 1-1 0 0,0 0 1 0 0,0 0 0 0 0,0 0-1 0 0,-1 0 1 0 0,1 0 0 0 0,0 0 0 0 0,-1 1-1 0 0,1-1 1 0 0,-1 0 0 0 0,0 1-1 0 0,0-1 1 0 0,0 1 0 0 0,0 0-1 0 0,0-1 1 0 0,-1 1 0 0 0,1 0 0 0 0,-1-1-1 0 0,0 1 1 0 0,0 4 0 0 0,0 2 44 0 0,-1-1-1 0 0,0 1 1 0 0,-1-1 0 0 0,0 1 0 0 0,0-1 0 0 0,-5 9 0 0 0,6-12-24 0 0,-1-1-1 0 0,-1 0 1 0 0,1 0 0 0 0,0 1-1 0 0,-1-1 1 0 0,0-1-1 0 0,0 1 1 0 0,0 0 0 0 0,-1-1-1 0 0,1 0 1 0 0,-1 1 0 0 0,-5 2-1 0 0,8-5-22 0 0,0 0 0 0 0,0-1-1 0 0,0 1 1 0 0,0-1 0 0 0,0 1 0 0 0,0-1-1 0 0,0 0 1 0 0,0 1 0 0 0,0-1 0 0 0,0 0-1 0 0,0 0 1 0 0,0 0 0 0 0,-1 0-1 0 0,1 0 1 0 0,0 0 0 0 0,0 0 0 0 0,0 0-1 0 0,0 0 1 0 0,0 0 0 0 0,0 0 0 0 0,0-1-1 0 0,0 1 1 0 0,0-1 0 0 0,0 1-1 0 0,0-1 1 0 0,0 1 0 0 0,0-1 0 0 0,0 1-1 0 0,0-1 1 0 0,0 0 0 0 0,0 1 0 0 0,0-1-1 0 0,1 0 1 0 0,-1 0 0 0 0,0 0-1 0 0,1 0 1 0 0,-1 0 0 0 0,1 0 0 0 0,-1 0-1 0 0,1 0 1 0 0,-1 0 0 0 0,1 0 0 0 0,-1-1-1 0 0,-1-4 15 0 0,0 1 1 0 0,0-1-1 0 0,1 0 0 0 0,0 0 0 0 0,0 0 0 0 0,0-9 0 0 0,2 7-58 0 0,0 1 0 0 0,0 0 0 0 0,0 0 0 0 0,1 0 0 0 0,0 0 0 0 0,1 0 0 0 0,3-8 0 0 0,-4 12-25 0 0,3-1 2 0 0,14-12 37 0 0,-15 12-37 0 0,3 4-3 0 0,20 2 14 0 0,-24-1 49 0 0,-1-1 1 0 0,0 1-1 0 0,1 0 1 0 0,-1 0-1 0 0,0 1 1 0 0,0-1-1 0 0,0 0 1 0 0,0 1-1 0 0,0-1 1 0 0,0 1-1 0 0,0 0 1 0 0,0 0-1 0 0,-1 0 1 0 0,1 0-1 0 0,-1 0 0 0 0,1 0 1 0 0,-1 0-1 0 0,0 0 1 0 0,0 0-1 0 0,0 0 1 0 0,0 1-1 0 0,0-1 1 0 0,0 5-1 0 0,0-3 27 0 0,0 0-1 0 0,0 1 0 0 0,0-1 1 0 0,-1 0-1 0 0,0 1 1 0 0,0-1-1 0 0,0 1 0 0 0,0-1 1 0 0,-1 0-1 0 0,0 1 1 0 0,-2 7-1 0 0,2-10-34 0 0,0 0 0 0 0,0 0 0 0 0,-1 0 0 0 0,1-1 0 0 0,0 1 0 0 0,-1 0 0 0 0,1-1 0 0 0,-1 1 0 0 0,1-1 0 0 0,-1 1 0 0 0,0-1 0 0 0,0 0 0 0 0,1 0 0 0 0,-1 0 0 0 0,0 0 0 0 0,0 0 0 0 0,0 0 0 0 0,0 0 1 0 0,0-1-1 0 0,-1 1 0 0 0,1-1 0 0 0,0 1 0 0 0,0-1 0 0 0,0 0 0 0 0,0 0 0 0 0,-1 0 0 0 0,1 0 0 0 0,0 0 0 0 0,0-1 0 0 0,0 1 0 0 0,0-1 0 0 0,0 1 0 0 0,-1-1 0 0 0,1 0 0 0 0,0 1 0 0 0,0-1 0 0 0,1 0 0 0 0,-1-1 0 0 0,0 1 0 0 0,0 0 0 0 0,0 0 0 0 0,1-1 0 0 0,-1 1 0 0 0,-1-3 0 0 0,-1-5-4273 0 0,3 3 10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3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70 599 0 0,'-15'11'1099'0'0,"11"-7"-817"0"0,0-1 0 0 0,0 1 0 0 0,0-1 0 0 0,-7 3-1 0 0,11-6-212 0 0,-1 1 0 0 0,0-1 0 0 0,1 0 0 0 0,-1 1 0 0 0,0-1 0 0 0,1 0 0 0 0,-1 0 0 0 0,0 0 0 0 0,0 1 0 0 0,1-1 0 0 0,-1 0 0 0 0,0 0 0 0 0,0 0 0 0 0,1 0 0 0 0,-1-1 0 0 0,0 1 0 0 0,0 0 0 0 0,1 0 0 0 0,-1 0 0 0 0,0 0 0 0 0,1-1 0 0 0,-1 1 0 0 0,0 0 0 0 0,1-1 0 0 0,-1 1 0 0 0,0-1 0 0 0,1 1 0 0 0,-1 0 0 0 0,0-1 0 0 0,1 0 0 0 0,-1 1 0 0 0,1-1 0 0 0,-1 1 0 0 0,1-1 0 0 0,-1 0 0 0 0,0-1 35 0 0,0 0-1 0 0,1 0 0 0 0,-1 0 0 0 0,0 0 0 0 0,1 0 1 0 0,-1 0-1 0 0,1 0 0 0 0,0 0 0 0 0,0 0 0 0 0,0 0 1 0 0,0-1-1 0 0,0 1 0 0 0,0-3 0 0 0,8-26 339 0 0,-7 30-369 0 0,2-3-13 0 0,9-11-32 0 0,-9 12 52 0 0,3 1 0 0 0,21-3-78 0 0,-26 5-5 0 0,-1-1 0 0 0,1 1-1 0 0,-1 0 1 0 0,1 0 0 0 0,-1 0 0 0 0,1 0 0 0 0,0 0 0 0 0,-1 0 0 0 0,1 0 0 0 0,-1 0 0 0 0,1 0 0 0 0,-1 0 0 0 0,1 0-1 0 0,0 0 1 0 0,-1 0 0 0 0,1 0 0 0 0,-1 1 0 0 0,2-1 0 0 0,2 2 22 0 0,0 0 0 0 0,0 0 1 0 0,-1 0-1 0 0,1 0 0 0 0,0 1 0 0 0,-1-1 0 0 0,0 1 1 0 0,1 0-1 0 0,-1 0 0 0 0,0 0 0 0 0,-1 0 0 0 0,1 1 0 0 0,0-1 1 0 0,-1 1-1 0 0,0-1 0 0 0,0 1 0 0 0,2 5 0 0 0,-3-4 53 0 0,0-1 0 0 0,0 1 0 0 0,0-1 0 0 0,-1 1 0 0 0,0-1 0 0 0,0 1 0 0 0,0 0 0 0 0,-1-1-1 0 0,0 1 1 0 0,1-1 0 0 0,-2 1 0 0 0,1-1 0 0 0,0 0 0 0 0,-1 1 0 0 0,0-1 0 0 0,-2 5 0 0 0,3-7-16 0 0,0 0 1 0 0,0-1 0 0 0,-1 1 0 0 0,1 0 0 0 0,0 0 0 0 0,-1 0 0 0 0,1-1 0 0 0,-1 1 0 0 0,1-1 0 0 0,-1 1 0 0 0,0-1 0 0 0,0 0 0 0 0,1 1 0 0 0,-1-1-1 0 0,0 0 1 0 0,0 0 0 0 0,0 0 0 0 0,-1-1 0 0 0,1 1 0 0 0,0 0 0 0 0,0-1 0 0 0,0 0 0 0 0,0 1 0 0 0,-1-1 0 0 0,1 0 0 0 0,0 0 0 0 0,0 0 0 0 0,0 0-1 0 0,-1-1 1 0 0,1 1 0 0 0,0 0 0 0 0,0-1 0 0 0,0 0 0 0 0,-4-1 0 0 0,3 0-18 0 0,0 1-1 0 0,0-1 1 0 0,1 0 0 0 0,-1 0 0 0 0,0 0-1 0 0,1 0 1 0 0,-1-1 0 0 0,1 1 0 0 0,0 0-1 0 0,0-1 1 0 0,0 0 0 0 0,0 0 0 0 0,0 0-1 0 0,-1-4 1 0 0,2 5-47 0 0,0 0 0 0 0,0 0 0 0 0,0 0 0 0 0,1 0 0 0 0,-1 0 1 0 0,1 0-1 0 0,0 0 0 0 0,-1 0 0 0 0,1 0 0 0 0,0 0 0 0 0,0 0 0 0 0,1-1 0 0 0,-1 1 0 0 0,0 0 0 0 0,1 0 0 0 0,-1 0 0 0 0,1 0 0 0 0,-1 0 0 0 0,1 0 0 0 0,0 0 1 0 0,0 0-1 0 0,2-3 0 0 0,-2 4-76 0 0,3-2-63 0 0,16-11 68 0 0,-15 11-1 0 0,2 2-66 0 0,19-4 116 0 0,-20 4-50 0 0,1 2 0 0 0,-6 0 74 0 0,25 3-4 0 0,-24-4 10 0 0,-1 0 0 0 0,0 1 0 0 0,1-1 0 0 0,-1 1 0 0 0,0-1 0 0 0,0 1 0 0 0,1-1 0 0 0,-1 1 0 0 0,0 0 0 0 0,0-1 0 0 0,0 1 0 0 0,0 0 0 0 0,0 0 0 0 0,0 0 0 0 0,0 0 0 0 0,0 0 0 0 0,0 0 0 0 0,0 0 0 0 0,1 2 0 0 0,-2 0 31 0 0,0-1 0 0 0,0 1 0 0 0,0-1 0 0 0,0 1 0 0 0,0 0 0 0 0,0-1-1 0 0,-1 1 1 0 0,0-1 0 0 0,1 1 0 0 0,-1-1 0 0 0,0 1 0 0 0,0-1 0 0 0,0 0 0 0 0,0 1-1 0 0,-1-1 1 0 0,1 0 0 0 0,0 0 0 0 0,-1 0 0 0 0,0 0 0 0 0,0 0 0 0 0,-2 2 0 0 0,2-2 7 0 0,1 0 0 0 0,-1 0 0 0 0,0 0 0 0 0,-1 0 0 0 0,1-1 0 0 0,0 1 0 0 0,0-1 0 0 0,-1 0 0 0 0,1 1 0 0 0,-1-1 0 0 0,1 0 0 0 0,-1 0 0 0 0,1-1 0 0 0,-1 1 0 0 0,0 0 0 0 0,1-1 0 0 0,-1 0 0 0 0,0 1 0 0 0,-5-2 0 0 0,5 0-14 0 0,0 0-1 0 0,0-1 1 0 0,0 1 0 0 0,1-1-1 0 0,-1 0 1 0 0,1 0-1 0 0,-1 0 1 0 0,1 0-1 0 0,-1 0 1 0 0,1 0-1 0 0,0-1 1 0 0,0 1 0 0 0,0-1-1 0 0,0 0 1 0 0,1 1-1 0 0,-1-1 1 0 0,1 0-1 0 0,0 0 1 0 0,-1 0-1 0 0,1 0 1 0 0,0-4 0 0 0,0 4-39 0 0,-1-1 0 0 0,2 1 1 0 0,-1-1-1 0 0,0 1 0 0 0,1-1 1 0 0,0 1-1 0 0,0-1 0 0 0,0 0 1 0 0,0 1-1 0 0,0-1 0 0 0,1 1 1 0 0,-1-1-1 0 0,1 1 1 0 0,0-1-1 0 0,0 1 0 0 0,1-1 1 0 0,-1 1-1 0 0,4-6 0 0 0,-1 4-62 0 0,-4 4 10 0 0,6-1 14 0 0,17-7 26 0 0,-18 6-53 0 0,1 6 0 0 0,-5-3 78 0 0,2 1-3 0 0,0 0 1 0 0,0 0 0 0 0,0 0-1 0 0,-1 1 1 0 0,1-1 0 0 0,0 1 0 0 0,-1 0-1 0 0,1 0 1 0 0,-1 0 0 0 0,1 0-1 0 0,-1 0 1 0 0,0 0 0 0 0,0 1-1 0 0,0-1 1 0 0,0 1 0 0 0,-1-1 0 0 0,3 6-1 0 0,-2-2 37 0 0,0 1-1 0 0,0 0 0 0 0,-1-1 0 0 0,0 1 0 0 0,0 0 1 0 0,-1 0-1 0 0,0 0 0 0 0,0 0 0 0 0,0 0 1 0 0,-1 0-1 0 0,0-1 0 0 0,-3 11 0 0 0,3-13-10 0 0,0 0 0 0 0,0 0 0 0 0,-1-1 0 0 0,1 1-1 0 0,-1 0 1 0 0,0 0 0 0 0,0-1 0 0 0,-1 1 0 0 0,1-1-1 0 0,-1 0 1 0 0,1 1 0 0 0,-1-1 0 0 0,0-1 0 0 0,0 1 0 0 0,-1 0-1 0 0,1-1 1 0 0,0 1 0 0 0,-1-1 0 0 0,0 0 0 0 0,1 0-1 0 0,-8 2 1 0 0,9-3 7 0 0,1-1-1 0 0,-1 0 1 0 0,1 1-1 0 0,-1-1 0 0 0,1 0 1 0 0,-1 0-1 0 0,1 0 1 0 0,-1 0-1 0 0,0 0 0 0 0,1 0 1 0 0,-1-1-1 0 0,1 1 1 0 0,-1 0-1 0 0,1-1 0 0 0,-1 1 1 0 0,1-1-1 0 0,-1 0 1 0 0,1 1-1 0 0,-3-3 1 0 0,2 2-8 0 0,0-1 0 0 0,1 0 0 0 0,-1 1 1 0 0,1-1-1 0 0,-1 0 0 0 0,1 0 0 0 0,0 0 1 0 0,-1 0-1 0 0,1-1 0 0 0,0 1 0 0 0,-1-4 1 0 0,0 0-16 0 0,1-1 0 0 0,0 1 0 0 0,0-1 0 0 0,0 1-1 0 0,1-1 1 0 0,0 1 0 0 0,0-1 0 0 0,2-10 0 0 0,0 11-53 0 0,0-1-1 0 0,0 1 0 0 0,1 0 0 0 0,0 0 0 0 0,0 0 1 0 0,8-9-1 0 0,-9 12-31 0 0,3-1 5 0 0,14-9-5 0 0,-14 10 11 0 0,2 3 10 0 0,22 2 34 0 0,-27-1 23 0 0,-1-1 0 0 0,0 0 0 0 0,1 1 0 0 0,-1-1 0 0 0,1 1-1 0 0,-1-1 1 0 0,0 1 0 0 0,0 0 0 0 0,1 0 0 0 0,-1-1 0 0 0,0 1 0 0 0,0 0 0 0 0,0 0 0 0 0,0 0 0 0 0,0 0 0 0 0,0 0-1 0 0,0 1 1 0 0,0-1 0 0 0,1 2 0 0 0,0 1-3 0 0,0 0 0 0 0,-1 0 0 0 0,0 0 0 0 0,2 6 0 0 0,-2-8 5 0 0,0 5 21 0 0,0 0 0 0 0,-1 0 0 0 0,1 0-1 0 0,-1 0 1 0 0,0 0 0 0 0,-1 0 0 0 0,-2 13 0 0 0,2-15-6 0 0,0 0 0 0 0,-1-1 1 0 0,1 1-1 0 0,-1-1 1 0 0,0 1-1 0 0,0-1 1 0 0,0 0-1 0 0,-1 0 0 0 0,1 0 1 0 0,-1 0-1 0 0,0 0 1 0 0,-6 5-1 0 0,8-8-5 0 0,0 0 0 0 0,1 0 0 0 0,-1-1 0 0 0,0 1-1 0 0,-1 0 1 0 0,1-1 0 0 0,0 1 0 0 0,0-1 0 0 0,0 1 0 0 0,0-1 0 0 0,0 1 0 0 0,-1-1 0 0 0,1 0 0 0 0,0 0-1 0 0,0 0 1 0 0,0 0 0 0 0,-1 1 0 0 0,1-1 0 0 0,0-1 0 0 0,0 1 0 0 0,-1 0 0 0 0,1 0 0 0 0,0 0 0 0 0,-1-1-1 0 0,0 0 1 0 0,0 0-1 0 0,0-1 0 0 0,0 1 0 0 0,0 0 0 0 0,0-1 0 0 0,0 0 0 0 0,1 1 0 0 0,-1-1 0 0 0,1 0 1 0 0,-1 0-1 0 0,-2-3 0 0 0,1-2-22 0 0,-1 1 0 0 0,1-1-1 0 0,0 0 1 0 0,1 0 0 0 0,0 0 0 0 0,0 0 0 0 0,-1-10 0 0 0,2 16-51 0 0,1-1 0 0 0,0 0 0 0 0,0 1 0 0 0,-1-1 0 0 0,1 1 0 0 0,1-1 0 0 0,-1 0 0 0 0,0 1 0 0 0,0-1 0 0 0,0 1 0 0 0,1-1 1 0 0,-1 1-1 0 0,1-1 0 0 0,0 1 0 0 0,-1-1 0 0 0,1 1 0 0 0,0-1 0 0 0,0 1 0 0 0,-1 0 0 0 0,1 0 0 0 0,0-1 0 0 0,0 1 0 0 0,1 0 0 0 0,-1 0 0 0 0,0 0 0 0 0,0 0 0 0 0,1 0 0 0 0,-1 0 0 0 0,2 0 0 0 0,-2 0-582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3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16 189 599 0 0,'-15'8'6083'0'0,"22"-9"-3907"0"0,0 1-1931 0 0,30-1 715 0 0,-13 2-728 0 0,-18-1-8 0 0,0 0-34 0 0,17 0-20 0 0,-17 0-2 0 0,1 0-2 0 0,36-4 132 0 0,-5-1-7 0 0,1 0 34 0 0,-1-1 15 0 0,3 1 40 0 0,-2 0-8 0 0,5 0-136 0 0,3 1-29 0 0,-36 3-174 0 0,29-4 127 0 0,7-4 35 0 0,-4 0 26 0 0,-3 0-3 0 0,0 0-76 0 0,-16 2-78 0 0,-19 5 0 0 0,3 0-10 0 0,23-9-28 0 0,-24 8 49 0 0,0 1-2 0 0,20-8 11 0 0,-20 7 4 0 0,-1 1 0 0 0,15-5-4 0 0,-15 5 48 0 0,0 0-68 0 0,17-5 2 0 0,-11 4-8 0 0,17-5-46 0 0,5-5-1 0 0,-29 11-2 0 0,8-4 70 0 0,-1 2-1 0 0,23-7 1 0 0,-12 5-68 0 0,-17 4 42 0 0,-1 30 1817 0 0,67 349-1668 0 0,-46-160-202 0 0,-10-69 0 0 0,15 25 128 0 0,-17-103-96 0 0,2 0-32 0 0,-15-60 24 0 0,0 0 0 0 0,-2 13 1 0 0,1-6-34 0 0,1-89-4552 0 0,0 53 3226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136 241 599 0 0,'-13'4'1233'0'0,"-25"4"0"0"0,34-7-888 0 0,0-1-1 0 0,0 1 1 0 0,0-1 0 0 0,0 0-1 0 0,0 0 1 0 0,0 0-1 0 0,1-1 1 0 0,-1 0-1 0 0,0 1 1 0 0,-7-4-1 0 0,9 3-239 0 0,1 1 0 0 0,-1-1-1 0 0,1 0 1 0 0,-1 0 0 0 0,1-1 0 0 0,0 1-1 0 0,0 0 1 0 0,0 0 0 0 0,-1 0-1 0 0,1-1 1 0 0,0 1 0 0 0,1-1-1 0 0,-1 1 1 0 0,0-1 0 0 0,0 1 0 0 0,1-1-1 0 0,-1 1 1 0 0,0-1 0 0 0,1 0-1 0 0,0 1 1 0 0,-1-1 0 0 0,1 0-1 0 0,0-3 1 0 0,0 2-40 0 0,0-1-1 0 0,1 1 1 0 0,-1-1 0 0 0,1 1-1 0 0,0-1 1 0 0,0 1 0 0 0,0-1-1 0 0,0 1 1 0 0,0 0 0 0 0,3-4-1 0 0,-4 6 112 0 0,7-1-90 0 0,-3 0-74 0 0,0 0 1 0 0,1 1-1 0 0,-1-1 1 0 0,9 0-1 0 0,-10 2-9 0 0,0 0 0 0 0,-1 0 1 0 0,1 1-1 0 0,0-1 0 0 0,-1 1 0 0 0,1-1 0 0 0,0 1 0 0 0,-1 0 0 0 0,4 1 0 0 0,-4 0 27 0 0,1-1-1 0 0,-1 1 1 0 0,1 0-1 0 0,-1-1 1 0 0,0 1-1 0 0,0 0 1 0 0,0 0-1 0 0,0 0 1 0 0,0 1-1 0 0,-1-1 1 0 0,1 0 0 0 0,-1 1-1 0 0,1-1 1 0 0,-1 1-1 0 0,0-1 1 0 0,0 1-1 0 0,0 0 1 0 0,0 0-1 0 0,-1-1 1 0 0,1 1 0 0 0,-1 0-1 0 0,1 0 1 0 0,-1 0-1 0 0,0 3 1 0 0,0-4 9 0 0,0 1 1 0 0,0-1 0 0 0,0 0-1 0 0,-1 0 1 0 0,1 0 0 0 0,-1 0-1 0 0,1 1 1 0 0,-1-1 0 0 0,0 0-1 0 0,0 0 1 0 0,1 0 0 0 0,-1 0-1 0 0,-1 0 1 0 0,1 0 0 0 0,0-1-1 0 0,0 1 1 0 0,-1 0-1 0 0,1-1 1 0 0,-1 1 0 0 0,0-1-1 0 0,1 1 1 0 0,-1-1 0 0 0,0 0-1 0 0,0 1 1 0 0,0-1 0 0 0,0 0-1 0 0,0 0 1 0 0,0-1 0 0 0,0 1-1 0 0,-3 1 1 0 0,2-2-1 0 0,1 0-1 0 0,-1 0 1 0 0,1 0-1 0 0,-1-1 1 0 0,0 1-1 0 0,1-1 1 0 0,-1 1 0 0 0,1-1-1 0 0,-1 0 1 0 0,1 0-1 0 0,-1 0 1 0 0,1 0 0 0 0,0-1-1 0 0,0 1 1 0 0,-1-1-1 0 0,1 1 1 0 0,0-1 0 0 0,0 0-1 0 0,1 1 1 0 0,-1-1-1 0 0,0 0 1 0 0,0 0-1 0 0,1-1 1 0 0,-2-2 0 0 0,-1-1 58 0 0,0 1 0 0 0,1-2 0 0 0,0 1-1 0 0,0 0 1 0 0,1 0 0 0 0,0-1 0 0 0,0 1 0 0 0,-1-10 0 0 0,2 10-100 0 0,0 3-5 0 0,1 0 1 0 0,0 1-1 0 0,0-1 1 0 0,0 0-1 0 0,0 1 1 0 0,0-1-1 0 0,1 0 1 0 0,-1 1-1 0 0,1-1 1 0 0,0 0-1 0 0,1-3 1 0 0,-2 4-7 0 0,1 0 0 0 0,0-1 0 0 0,-1 1 1 0 0,1 0-1 0 0,0 0 0 0 0,0 0 0 0 0,0 0 0 0 0,0 1 0 0 0,1-1 0 0 0,-1 0 1 0 0,0 0-1 0 0,3-1 0 0 0,0-1-62 0 0,12-10-12 0 0,-12 10 7 0 0,3 3 19 0 0,20-1 40 0 0,-26 2 19 0 0,0-1 0 0 0,-1 1 1 0 0,1 0-1 0 0,0 0 0 0 0,-1 0 1 0 0,1 0-1 0 0,-1 0 0 0 0,1 0 1 0 0,0 0-1 0 0,-1 0 0 0 0,1 1 1 0 0,0-1-1 0 0,-1 0 0 0 0,1 0 1 0 0,0 1-1 0 0,4 1-5 0 0,-1 0-1 0 0,0 1 1 0 0,0-1-1 0 0,-1 1 1 0 0,1 0-1 0 0,-1 0 1 0 0,4 3-1 0 0,-5-4 15 0 0,0 1-1 0 0,0-1 0 0 0,-1 0 0 0 0,1 1 0 0 0,-1-1 0 0 0,1 1 0 0 0,-1-1 1 0 0,0 1-1 0 0,0-1 0 0 0,0 1 0 0 0,0 0 0 0 0,-1 0 0 0 0,1 0 0 0 0,-1-1 0 0 0,0 5 1 0 0,0-3 34 0 0,0 0-1 0 0,-1 1 1 0 0,1-1 0 0 0,-1 0 0 0 0,-1 1 0 0 0,1-1 0 0 0,0 0 0 0 0,-1 0 0 0 0,0 0 0 0 0,0 0 0 0 0,0 0 0 0 0,-1 0 0 0 0,1-1 0 0 0,-4 4 0 0 0,5-6-19 0 0,0 1 1 0 0,0-1 0 0 0,0 0 0 0 0,-1 0 0 0 0,1 0 0 0 0,0 0 0 0 0,-1 0-1 0 0,1-1 1 0 0,0 1 0 0 0,-1 0 0 0 0,1-1 0 0 0,-1 1 0 0 0,1-1-1 0 0,-1 1 1 0 0,1-1 0 0 0,-1 0 0 0 0,0 0 0 0 0,1 1 0 0 0,-1-1 0 0 0,1 0-1 0 0,-1 0 1 0 0,0-1 0 0 0,1 1 0 0 0,-1 0 0 0 0,1-1 0 0 0,-1 1-1 0 0,1 0 1 0 0,-1-1 0 0 0,1 0 0 0 0,-1 1 0 0 0,1-1 0 0 0,-1 0 0 0 0,1 0-1 0 0,0 0 1 0 0,-1 0 0 0 0,1 0 0 0 0,0 0 0 0 0,0 0 0 0 0,0 0-1 0 0,-2-3 1 0 0,-2-2-18 0 0,1 0-1 0 0,-1 0 0 0 0,1-1 1 0 0,0 1-1 0 0,1-1 0 0 0,0 0 1 0 0,0 0-1 0 0,0-1 0 0 0,1 1 1 0 0,0-1-1 0 0,1 1 0 0 0,-1-1 1 0 0,1 1-1 0 0,1-1 0 0 0,-1 0 1 0 0,2 1-1 0 0,-1-1 0 0 0,1 0 1 0 0,2-10-1 0 0,-1 12-70 0 0,5-9-15 0 0,-6 14 77 0 0,-1 1 0 0 0,0-1 1 0 0,0 1-1 0 0,0 0 0 0 0,1-1 1 0 0,-1 1-1 0 0,0-1 0 0 0,1 1 1 0 0,-1 0-1 0 0,0-1 0 0 0,0 1 1 0 0,1 0-1 0 0,-1 0 0 0 0,1-1 1 0 0,-1 1-1 0 0,0 0 0 0 0,1 0 1 0 0,-1-1-1 0 0,1 1 0 0 0,19-11-88 0 0,-20 10 88 0 0,1 1 0 0 0,-1 0-1 0 0,1-1 1 0 0,0 1 0 0 0,-1 0 0 0 0,1-1 0 0 0,0 1 0 0 0,-1 0-1 0 0,1 0 1 0 0,0 0 0 0 0,-1 0 0 0 0,1 0 0 0 0,0 0 0 0 0,-1 0-1 0 0,2 0 1 0 0,23-1-72 0 0,-14 3 21 0 0,-6 0 45 0 0,-1 0-1 0 0,1 0 1 0 0,-1 0 0 0 0,0 1-1 0 0,8 6 1 0 0,-10-8 16 0 0,0 1 0 0 0,0 0-1 0 0,-1 0 1 0 0,1 0 0 0 0,-1 0 0 0 0,1 0 0 0 0,-1 0-1 0 0,0 0 1 0 0,1 1 0 0 0,-1-1 0 0 0,0 0-1 0 0,-1 1 1 0 0,1-1 0 0 0,0 1 0 0 0,-1-1 0 0 0,1 6-1 0 0,-1-3 26 0 0,-1 0-1 0 0,0 0 1 0 0,0 0-1 0 0,0 0 1 0 0,0 0-1 0 0,-1 0 0 0 0,0-1 1 0 0,0 1-1 0 0,0 0 1 0 0,0-1-1 0 0,-1 0 1 0 0,0 1-1 0 0,0-1 1 0 0,0 0-1 0 0,0 0 1 0 0,-5 3-1 0 0,7-5-21 0 0,-1-1 1 0 0,1 1-1 0 0,0-1 1 0 0,-1 0-1 0 0,0 0 1 0 0,1 0-1 0 0,-1 0 1 0 0,0 0-1 0 0,1 0 1 0 0,-1 0-1 0 0,0 0 1 0 0,0-1-1 0 0,0 1 1 0 0,0-1-1 0 0,0 1 1 0 0,0-1-1 0 0,0 0 1 0 0,1 0-1 0 0,-1 0 1 0 0,0 0-1 0 0,0 0 1 0 0,0 0-1 0 0,0 0 1 0 0,0-1-1 0 0,0 1 1 0 0,0-1-1 0 0,0 0 1 0 0,0 1-1 0 0,1-1 1 0 0,-1 0-1 0 0,0 0 1 0 0,0 0-1 0 0,1 0 1 0 0,-1 0-1 0 0,1 0 1 0 0,-1-1-1 0 0,1 1 1 0 0,-1 0-1 0 0,1-1 1 0 0,0 0-1 0 0,0 1 1 0 0,0-1-1 0 0,-2-2 1 0 0,0-2-13 0 0,0 0 0 0 0,0 0 0 0 0,1 0 0 0 0,-1-1 0 0 0,1 1 0 0 0,1-1 1 0 0,-1 1-1 0 0,1-1 0 0 0,1 1 0 0 0,-1-1 0 0 0,1 0 0 0 0,0 0 0 0 0,0 1 0 0 0,2-10 0 0 0,4 0-79 0 0,-4 13 70 0 0,3-4-64 0 0,9-7-8 0 0,-10 10-5 0 0,2 2 16 0 0,20-4 8 0 0,-14 5 13 0 0,11 6 32 0 0,-21-4 17 0 0,1 0 0 0 0,0 0 1 0 0,-1 0-1 0 0,0 0 0 0 0,1 0 1 0 0,-1 1-1 0 0,0-1 0 0 0,1 1 1 0 0,-1 0-1 0 0,0-1 0 0 0,0 1 0 0 0,0 0 1 0 0,0 0-1 0 0,-1 0 0 0 0,1 1 1 0 0,0-1-1 0 0,-1 0 0 0 0,2 4 1 0 0,-2-2 6 0 0,0-1 1 0 0,0 1 0 0 0,0 0 0 0 0,0-1 0 0 0,-1 1-1 0 0,0 0 1 0 0,0-1 0 0 0,0 1 0 0 0,0 0-1 0 0,0-1 1 0 0,-1 1 0 0 0,-1 5 0 0 0,1-3 18 0 0,-1 0 0 0 0,0-1 0 0 0,0 1 0 0 0,-1 0 1 0 0,1-1-1 0 0,-1 0 0 0 0,-1 0 0 0 0,1 1 0 0 0,-1-2 0 0 0,0 1 1 0 0,0 0-1 0 0,0-1 0 0 0,0 0 0 0 0,-1 0 0 0 0,0 0 0 0 0,-6 4 1 0 0,9-7-11 0 0,-1 0 1 0 0,0 0-1 0 0,1 0 1 0 0,-1 0-1 0 0,1 0 1 0 0,-1 0-1 0 0,0-1 1 0 0,0 1 0 0 0,1-1-1 0 0,-1 0 1 0 0,0 0-1 0 0,0 0 1 0 0,0 0-1 0 0,1 0 1 0 0,-1-1-1 0 0,0 1 1 0 0,0-1-1 0 0,1 0 1 0 0,-4-1 0 0 0,3 0-10 0 0,1 1 1 0 0,-1-1-1 0 0,1 0 1 0 0,0 0-1 0 0,-1 0 1 0 0,1 0 0 0 0,0 0-1 0 0,0 0 1 0 0,0 0-1 0 0,1-1 1 0 0,-1 1-1 0 0,1-1 1 0 0,-1 1-1 0 0,1-1 1 0 0,0 0 0 0 0,0 0-1 0 0,0 0 1 0 0,-1-2-1 0 0,0-2-12 0 0,1 5 9 0 0,1 0-1 0 0,-1 1 1 0 0,1-1 0 0 0,0 0-1 0 0,0 0 1 0 0,-1 0 0 0 0,1 0-1 0 0,0-2 1 0 0,1-1-60 0 0,1-1 0 0 0,-1 0 0 0 0,1 0 0 0 0,3-6 0 0 0,0 5-20 0 0,11-9-2 0 0,-16 16 76 0 0,1-1 1 0 0,-1 1 0 0 0,0-1 0 0 0,1 1 0 0 0,-1 0-1 0 0,1-1 1 0 0,-1 1 0 0 0,1 0 0 0 0,-1-1 0 0 0,1 1 0 0 0,0 0-1 0 0,-1 0 1 0 0,1-1 0 0 0,-1 1 0 0 0,1 0 0 0 0,-1 0-1 0 0,2 0 1 0 0,22-6-92 0 0,-19 5 1 0 0,0 3 36 0 0,-5-2 60 0 0,2 0-5 0 0,0 1 0 0 0,0-1 0 0 0,0 1 0 0 0,0 0 0 0 0,0 0 0 0 0,0-1 0 0 0,-1 2 0 0 0,1-1 0 0 0,0 0-1 0 0,-1 0 1 0 0,1 0 0 0 0,0 1 0 0 0,-1-1 0 0 0,0 1 0 0 0,1-1 0 0 0,-1 1 0 0 0,0 0 0 0 0,0-1 0 0 0,0 1 0 0 0,0 0 0 0 0,0 0 0 0 0,0 0-1 0 0,-1 0 1 0 0,1 0 0 0 0,0 0 0 0 0,-1 0 0 0 0,0 0 0 0 0,1 0 0 0 0,-1 2 0 0 0,-1 1 30 0 0,1 1 1 0 0,-2-1-1 0 0,1 0 1 0 0,0 0-1 0 0,-1 0 0 0 0,0 0 1 0 0,0 0-1 0 0,0 0 1 0 0,-1-1-1 0 0,0 1 0 0 0,0-1 1 0 0,0 1-1 0 0,0-1 1 0 0,-1 0-1 0 0,1 0 0 0 0,-1-1 1 0 0,0 1-1 0 0,0-1 0 0 0,-1 0 1 0 0,-7 5-1 0 0,11-7-101 0 0,1-1 0 0 0,-1 0-1 0 0,0 1 1 0 0,1-1 0 0 0,-1 0-1 0 0,0 1 1 0 0,1-1 0 0 0,-1 0 0 0 0,0 0-1 0 0,1 0 1 0 0,-1 0 0 0 0,0 1-1 0 0,0-1 1 0 0,1 0 0 0 0,-1 0 0 0 0,0 0-1 0 0,0-1 1 0 0,1 1 0 0 0,-1 0-1 0 0,0 0 1 0 0,0 0 0 0 0,1 0-1 0 0,-1-1 1 0 0,0 1 0 0 0,1 0 0 0 0,-1-1-1 0 0,0 1 1 0 0,1 0 0 0 0,-1-1-1 0 0,1 1 1 0 0,-1-1 0 0 0,1 1 0 0 0,-1-1-1 0 0,1 1 1 0 0,-1-1 0 0 0,1 0-1 0 0,-1 1 1 0 0,1-1 0 0 0,-1 0-1 0 0,1 1 1 0 0,0-1 0 0 0,0 0 0 0 0,-1 1-1 0 0,1-1 1 0 0,0 0 0 0 0,0 1-1 0 0,0-1 1 0 0,0 0 0 0 0,0 0-1 0 0,0 1 1 0 0,0-1 0 0 0,0 0 0 0 0,0-1-1 0 0,0-5-1107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4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54 334 975 0 0,'-9'5'870'0'0,"-1"-1"-1"0"0,1 0 1 0 0,-12 3-1 0 0,17-5 219 0 0,14-1 2917 0 0,30 0-2808 0 0,-12-1-797 0 0,-21 0 0 0 0,1-1 0 0 0,38-1 342 0 0,-7-3-84 0 0,7-1-86 0 0,5-4-120 0 0,-32 6-348 0 0,7-2 88 0 0,-1 0 0 0 0,36-13 0 0 0,132-63 388 0 0,-158 67-519 0 0,3-5-14 0 0,-35 18-41 0 0,46-28 84 0 0,-41 24-77 0 0,25-14 70 0 0,4 0 13 0 0,-3 4 11 0 0,-8 4-38 0 0,42-19 187 0 0,-63 29 426 0 0,0-1-720 0 0,8-4 13 0 0,-1-1 0 0 0,14-11-1 0 0,-19 13 520 0 0,-5 7-480 0 0,0 0 1 0 0,-1 0-1 0 0,1 0 1 0 0,0 0-1 0 0,-1 0 1 0 0,1 1-1 0 0,-1-1 1 0 0,0 0-1 0 0,1 1 1 0 0,-1-1-1 0 0,0 1 1 0 0,0 0-1 0 0,0-1 1 0 0,0 1 0 0 0,1 2-1 0 0,0 2 15 0 0,0-1-1 0 0,-1 1 1 0 0,2 11-1 0 0,-3-12-12 0 0,81 401 320 0 0,-37-167-412 0 0,-13-51 80 0 0,-18-141-25 0 0,1 0 0 0 0,21 45-1 0 0,-35-91-3 0 0,0-1 0 0 0,0 0 0 0 0,1 1 1 0 0,-1-1-1 0 0,0 1 0 0 0,0-1 0 0 0,0 0 0 0 0,1 1 0 0 0,-1-1 0 0 0,0 0 0 0 0,0 1 0 0 0,0-1 0 0 0,0 1 0 0 0,0-1 0 0 0,0 0 0 0 0,0 1 1 0 0,0-1-1 0 0,0 1 0 0 0,0-1 0 0 0,0 1 0 0 0,0-1 0 0 0,0 0 0 0 0,0 1 0 0 0,0-1 0 0 0,-1 1 0 0 0,1-1 0 0 0,0 0 0 0 0,0 1 1 0 0,-1-1-1 0 0,1 0-18 0 0,-1 0 0 0 0,1 0 0 0 0,-1 0 0 0 0,1 0 1 0 0,-1-1-1 0 0,1 1 0 0 0,0 0 0 0 0,-1 0 0 0 0,1-1 1 0 0,-1 1-1 0 0,1 0 0 0 0,0-1 0 0 0,-1 1 0 0 0,1 0 1 0 0,0-1-1 0 0,-1 1 0 0 0,1-1 0 0 0,0 1 0 0 0,-1 0 1 0 0,1-1-1 0 0,0 0 0 0 0,-8-15-1442 0 0,4 6 299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90 975 0 0,'-10'3'913'0'0,"-5"3"852"0"0,-26 4 0 0 0,38-9-1534 0 0,-1 0 1 0 0,1-1-1 0 0,0 0 0 0 0,-1 1 0 0 0,1-1 0 0 0,-1-1 0 0 0,1 1 0 0 0,-1 0 0 0 0,1-1 1 0 0,0 0-1 0 0,-1 1 0 0 0,1-1 0 0 0,-6-3 0 0 0,7 3-161 0 0,1 0-1 0 0,-1 0 1 0 0,1 0 0 0 0,0 0-1 0 0,-1-1 1 0 0,1 1 0 0 0,0 0 0 0 0,0-1-1 0 0,0 1 1 0 0,0-1 0 0 0,0 1-1 0 0,-1-3 1 0 0,1 1-37 0 0,0 1 0 0 0,1-1 0 0 0,-1 1 0 0 0,1-1 0 0 0,0 1 0 0 0,-1-1 1 0 0,1 0-1 0 0,0 1 0 0 0,1-1 0 0 0,-1 1 0 0 0,0-1 0 0 0,2-4 0 0 0,2-5 32 0 0,-1 6-11 0 0,13-10-44 0 0,7 5 4 0 0,-22 11-11 0 0,-1 0 0 0 0,1-1 0 0 0,-1 1 0 0 0,1 0-1 0 0,0 0 1 0 0,-1 0 0 0 0,1 0 0 0 0,-1 0 0 0 0,1 0 0 0 0,-1 0 0 0 0,1 0 0 0 0,-1 0 0 0 0,1 0 0 0 0,-1 0 0 0 0,1 0 0 0 0,0 0 0 0 0,0 0 0 0 0,19 4 26 0 0,-19-4-24 0 0,0 1 0 0 0,0-1 0 0 0,1 0 0 0 0,-1 0 0 0 0,0 1 0 0 0,0-1-1 0 0,0 1 1 0 0,0-1 0 0 0,0 1 0 0 0,0-1 0 0 0,0 1 0 0 0,0 0 0 0 0,0-1-1 0 0,0 1 1 0 0,0 0 0 0 0,1 2 0 0 0,1 0 8 0 0,1 0 30 0 0,-1 0 0 0 0,1 1 0 0 0,-1 0-1 0 0,0-1 1 0 0,-1 1 0 0 0,1 0 0 0 0,-1 1-1 0 0,1-1 1 0 0,-1 0 0 0 0,-1 1-1 0 0,1-1 1 0 0,-1 1 0 0 0,1-1 0 0 0,-1 1-1 0 0,0 0 1 0 0,-1-1 0 0 0,1 7 0 0 0,-1-2 60 0 0,0 0 1 0 0,0 1 0 0 0,-1-1 0 0 0,0 0 0 0 0,-1 0 0 0 0,0 0-1 0 0,-5 16 1 0 0,5-22-57 0 0,1 0 0 0 0,-1 0-1 0 0,0 1 1 0 0,0-1-1 0 0,0-1 1 0 0,0 1 0 0 0,0 0-1 0 0,-1 0 1 0 0,1-1-1 0 0,-1 0 1 0 0,0 1 0 0 0,1-1-1 0 0,-1 0 1 0 0,0 0-1 0 0,-6 2 1 0 0,8-3-12 0 0,-1-1 0 0 0,0 1-1 0 0,1-1 1 0 0,-1 1 0 0 0,0-1 0 0 0,0 0-1 0 0,1 0 1 0 0,-1 1 0 0 0,0-1 0 0 0,0-1 0 0 0,1 1-1 0 0,-1 0 1 0 0,0 0 0 0 0,0-1 0 0 0,1 1-1 0 0,-1-1 1 0 0,0 1 0 0 0,1-1 0 0 0,-1 0 0 0 0,1 1-1 0 0,-1-1 1 0 0,1 0 0 0 0,-1 0 0 0 0,1 0-1 0 0,-1 0 1 0 0,1-1 0 0 0,0 1 0 0 0,0 0-1 0 0,0 0 1 0 0,-1-1 0 0 0,1 1 0 0 0,1-1 0 0 0,-2-2-1 0 0,-1-1-21 0 0,0-1-1 0 0,1 0 0 0 0,0 1 1 0 0,0-1-1 0 0,0 0 1 0 0,1-1-1 0 0,0 1 0 0 0,0 0 1 0 0,0 0-1 0 0,1 0 0 0 0,0-1 1 0 0,0 1-1 0 0,1 0 1 0 0,0 0-1 0 0,0 0 0 0 0,0 0 1 0 0,1-1-1 0 0,0 2 1 0 0,0-1-1 0 0,4-7 0 0 0,-5 9-105 0 0,3 0 8 0 0,12-11 11 0 0,-12 11 4 0 0,-1 4 60 0 0,0 0 0 0 0,0-1 1 0 0,1 1-1 0 0,-1-1 1 0 0,0 1-1 0 0,5-3 1 0 0,0 1 0 0 0,-7 2 6 0 0,-1-1 1 0 0,1 1-1 0 0,0 0 1 0 0,-1 0-1 0 0,1 0 1 0 0,0 0-1 0 0,-1 0 1 0 0,1 0-1 0 0,0 0 1 0 0,-1 0-1 0 0,1 0 1 0 0,0 0-1 0 0,-1 0 0 0 0,1 0 1 0 0,0 1-1 0 0,1-1 1 0 0,19 8-21 0 0,-20-8 20 0 0,0 1-1 0 0,1-1 1 0 0,-1 0-1 0 0,0 1 0 0 0,0 0 1 0 0,0-1-1 0 0,0 1 1 0 0,1 0-1 0 0,-1-1 0 0 0,0 1 1 0 0,0 0-1 0 0,0 0 1 0 0,0 0-1 0 0,-1 0 0 0 0,2 1 1 0 0,1 2 0 0 0,1 0 17 0 0,-1 0-1 0 0,1 1 1 0 0,-1-1-1 0 0,-1 1 1 0 0,1 0 0 0 0,0 0-1 0 0,-1 0 1 0 0,0 0-1 0 0,-1 0 1 0 0,1 0-1 0 0,-1 1 1 0 0,0-1-1 0 0,0 0 1 0 0,0 1-1 0 0,-1-1 1 0 0,0 1-1 0 0,0-1 1 0 0,-1 7-1 0 0,1-7 36 0 0,-1-1-1 0 0,0 1 0 0 0,0-1 0 0 0,-1 1 0 0 0,1-1 0 0 0,-1 0 0 0 0,0 1 0 0 0,0-1 0 0 0,-4 7 0 0 0,4-9-11 0 0,0 0-1 0 0,0 1 1 0 0,0-1-1 0 0,0 0 0 0 0,-1 0 1 0 0,1 0-1 0 0,-1 0 0 0 0,1-1 1 0 0,-1 1-1 0 0,1-1 0 0 0,-1 1 1 0 0,0-1-1 0 0,0 0 1 0 0,0 0-1 0 0,-4 1 0 0 0,5-2-9 0 0,0 0 0 0 0,0 1 0 0 0,0-1 0 0 0,0 0 0 0 0,0 0-1 0 0,-1 0 1 0 0,1-1 0 0 0,0 1 0 0 0,0 0 0 0 0,0-1 0 0 0,0 0 0 0 0,0 1 0 0 0,0-1-1 0 0,0 0 1 0 0,0 0 0 0 0,1 0 0 0 0,-3-1 0 0 0,1-1-5 0 0,0 0-1 0 0,0 1 1 0 0,0-1-1 0 0,0 0 1 0 0,0-1 0 0 0,1 1-1 0 0,-1 0 1 0 0,-1-6 0 0 0,-1 1-18 0 0,1-1 0 0 0,1 0 0 0 0,-1-1 0 0 0,2 1 0 0 0,-1-1 0 0 0,-1-16 0 0 0,3 19-59 0 0,1 0 0 0 0,0-1 0 0 0,1 1 0 0 0,1-12 0 0 0,4-6-68 0 0,-2 19 98 0 0,-1 2-4 0 0,3-3-47 0 0,10-6-15 0 0,-16 12 86 0 0,1 1 0 0 0,-1 0-1 0 0,1-1 1 0 0,-1 1 0 0 0,1 0-1 0 0,-1-1 1 0 0,1 1 0 0 0,-1 0-1 0 0,1-1 1 0 0,0 1 0 0 0,-1 0-1 0 0,1 0 1 0 0,0 0 0 0 0,-1 0-1 0 0,1 0 1 0 0,0 0 0 0 0,32-3-54 0 0,-30 3 58 0 0,0 1-1 0 0,1-1 1 0 0,-1 1 0 0 0,0 0-1 0 0,0 0 1 0 0,0 0 0 0 0,4 2-1 0 0,-4-1 17 0 0,0 0-1 0 0,0 0 1 0 0,-1 0-1 0 0,1 0 1 0 0,0 1 0 0 0,-1-1-1 0 0,1 1 1 0 0,-1 0-1 0 0,0 0 1 0 0,0-1-1 0 0,0 1 1 0 0,0 1-1 0 0,-1-1 1 0 0,1 0 0 0 0,-1 0-1 0 0,0 1 1 0 0,0-1-1 0 0,0 1 1 0 0,0-1-1 0 0,0 1 1 0 0,-1-1-1 0 0,0 1 1 0 0,0-1 0 0 0,0 1-1 0 0,0 0 1 0 0,-1 3-1 0 0,1-3 3 0 0,0 0 1 0 0,-1-1-1 0 0,0 1 0 0 0,1 0 0 0 0,-2 0 0 0 0,1-1 0 0 0,0 1 0 0 0,-1-1 0 0 0,1 1 1 0 0,-1-1-1 0 0,0 1 0 0 0,0-1 0 0 0,0 0 0 0 0,-1 0 0 0 0,1 0 0 0 0,-1 0 0 0 0,0-1 1 0 0,0 1-1 0 0,0-1 0 0 0,0 1 0 0 0,0-1 0 0 0,0 0 0 0 0,-7 3 0 0 0,9-5-9 0 0,-1 0 0 0 0,1 1-1 0 0,-1-1 1 0 0,1 0 0 0 0,-1 0-1 0 0,1 0 1 0 0,-1 0 0 0 0,1 0-1 0 0,-1 0 1 0 0,1 0-1 0 0,-1 0 1 0 0,1-1 0 0 0,-1 1-1 0 0,1 0 1 0 0,-1-1 0 0 0,1 1-1 0 0,-3-2 1 0 0,1 0 2 0 0,0 0 0 0 0,1 0 0 0 0,-1-1 0 0 0,1 1 1 0 0,-1 0-1 0 0,1-1 0 0 0,-4-4 0 0 0,1-1-19 0 0,0-1-1 0 0,1 1 1 0 0,-1-1 0 0 0,-4-16-1 0 0,7 20-22 0 0,1-1-1 0 0,-1 1 0 0 0,1 0 1 0 0,0-1-1 0 0,1 1 1 0 0,0-1-1 0 0,-1 1 0 0 0,1-1 1 0 0,1 1-1 0 0,-1-1 0 0 0,1 1 1 0 0,3-9-1 0 0,-4 11-31 0 0,6 1-66 0 0,15-7 103 0 0,-21 9 24 0 0,1 0-1 0 0,-1 0 1 0 0,1 0 0 0 0,-1-1-1 0 0,1 1 1 0 0,-1 0 0 0 0,0 0 0 0 0,1 0-1 0 0,-1 0 1 0 0,1 0 0 0 0,-1 0-1 0 0,1 0 1 0 0,-1 0 0 0 0,1 0-1 0 0,-1 0 1 0 0,1 0 0 0 0,-1 0 0 0 0,1 0-1 0 0,-1 0 1 0 0,1 1 0 0 0,23 6-91 0 0,-20-5 97 0 0,0 0 0 0 0,0 0 0 0 0,0 0 0 0 0,-1 1 1 0 0,1 0-1 0 0,0-1 0 0 0,-1 1 0 0 0,0 1 0 0 0,0-1 0 0 0,0 0 0 0 0,0 1 0 0 0,0-1 0 0 0,-1 1 0 0 0,1 0 0 0 0,-1 0 0 0 0,0 0 0 0 0,-1 0 0 0 0,1 1 0 0 0,0-1 0 0 0,-1 0 0 0 0,0 1 0 0 0,0-1 0 0 0,0 5 0 0 0,-1-3 33 0 0,1-1 0 0 0,-1 0-1 0 0,0 1 1 0 0,-1-1 0 0 0,1 1-1 0 0,-1-1 1 0 0,0 0 0 0 0,0 1-1 0 0,-1-1 1 0 0,0 0 0 0 0,1 0-1 0 0,-2 0 1 0 0,1 0 0 0 0,-1-1-1 0 0,1 1 1 0 0,-1 0 0 0 0,-1-1-1 0 0,-5 7 1 0 0,5-8-9 0 0,0 0 0 0 0,1 0 0 0 0,-1 0 0 0 0,0-1 0 0 0,0 0 0 0 0,0 0 1 0 0,-1 0-1 0 0,1 0 0 0 0,0-1 0 0 0,-1 1 0 0 0,0-1 0 0 0,1 0 0 0 0,-1 0 0 0 0,-8-1 0 0 0,10 1-37 0 0,0-1 0 0 0,0-1 1 0 0,0 1-1 0 0,0 0 0 0 0,1-1 0 0 0,-1 0 0 0 0,0 0 0 0 0,0 1 0 0 0,0-2 0 0 0,0 1 0 0 0,1 0 0 0 0,-1 0 0 0 0,1-1 1 0 0,-1 0-1 0 0,1 1 0 0 0,-1-1 0 0 0,1 0 0 0 0,0 0 0 0 0,0 0 0 0 0,0-1 0 0 0,0 1 0 0 0,0 0 0 0 0,1-1 0 0 0,-3-3 1 0 0,4 5-41 0 0,-1 0 1 0 0,1 1 0 0 0,-1-1 0 0 0,1 0 0 0 0,0 0 0 0 0,0 0 0 0 0,-1 0 0 0 0,1 0-1 0 0,0 0 1 0 0,0 1 0 0 0,0-1 0 0 0,0 0 0 0 0,0 0 0 0 0,0 0 0 0 0,0 0 0 0 0,0 0 0 0 0,0 0-1 0 0,1-1 1 0 0,-1 1-272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54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1984 1798 287 0 0,'0'2'148'0'0,"0"0"0"0"0,0 0 0 0 0,-1 0 0 0 0,1 0 0 0 0,-1 0 0 0 0,1 0 0 0 0,-1 1 0 0 0,0-1 0 0 0,0 0 0 0 0,0-1 0 0 0,0 1 0 0 0,0 0 0 0 0,0 0 0 0 0,0 0 0 0 0,-1-1 0 0 0,1 1 0 0 0,-1 0 0 0 0,1-1 0 0 0,-1 0 0 0 0,0 1 0 0 0,1-1 0 0 0,-1 0 0 0 0,-3 2 0 0 0,-4 1 178 0 0,0 0-1 0 0,-1 0 1 0 0,-18 4 0 0 0,2 0 274 0 0,0-1 92 0 0,-47 9 0 0 0,4-2-315 0 0,27-4-231 0 0,-8 2 273 0 0,-74 29 0 0 0,109-35-363 0 0,-212 82 912 0 0,169-68-824 0 0,-107 53 0 0 0,136-59-93 0 0,-54 16 0 0 0,-3 1 15 0 0,83-30-66 0 0,-89 35 0 0 0,81-33 0 0 0,-1 0 0 0 0,0 0 0 0 0,-1-1 0 0 0,1-1 0 0 0,0 0 0 0 0,-13-1 0 0 0,-23 0-40 0 0,38 1 24 0 0,-1 0 0 0 0,0-2 0 0 0,1 1 0 0 0,-1-1 0 0 0,1-1 0 0 0,-1 1 0 0 0,1-2 0 0 0,0 0 0 0 0,-11-4 0 0 0,1-3-8 0 0,1-1 0 0 0,0-2 0 0 0,0 1 0 0 0,2-2 0 0 0,-25-24 0 0 0,24 19 42 0 0,0-1 0 0 0,2-1 0 0 0,-21-35-1 0 0,-32-73 96 0 0,45 83-91 0 0,11 16 56 0 0,2 1-1 0 0,1-2 1 0 0,2 1 0 0 0,-6-35 0 0 0,13 58-69 0 0,-53-213 839 0 0,39 144-698 0 0,3 0 1 0 0,3-1-1 0 0,3-1 0 0 0,5-78 0 0 0,4 134-89 0 0,3-15 6 0 0,-3 14-24 0 0,3-3-33 0 0,9-72 124 0 0,-9 71-44 0 0,0 0-10 0 0,-1 0-64 0 0,0 1-2 0 0,1 3 52 0 0,2-11 15 0 0,0 6-18 0 0,-7 25-55 0 0,14-38 120 0 0,-12 34-74 0 0,8-13-33 0 0,1-3 22 0 0,2-3-22 0 0,-1 5 35 0 0,-7 12 21 0 0,10-10 3 0 0,-8 11-2 0 0,12-8-10 0 0,-11 8-22 0 0,9-4-20 0 0,0 3 32 0 0,13-7 14 0 0,1-2-6 0 0,-8 3-36 0 0,13-10 157 0 0,-31 21-106 0 0,0 1-3 0 0,17-11-6 0 0,8-4 82 0 0,-26 15-84 0 0,1 1 15 0 0,20-7-10 0 0,-13 4 15 0 0,15-2 4 0 0,-14 3-12 0 0,21-8-15 0 0,15-4 0 0 0,-7 3 19 0 0,-15 4 5 0 0,-20 7-3 0 0,-2-1-7 0 0,20-6-1 0 0,1-1-2 0 0,-6 0 7 0 0,3-1 8 0 0,-9 5-19 0 0,1-1-52 0 0,6-1 42 0 0,12-4-10 0 0,0 0-33 0 0,-19 7 19 0 0,2 0-26 0 0,7-1 39 0 0,16-3 11 0 0,-4 0 10 0 0,-14 3-7 0 0,-9 3 13 0 0,14-5 8 0 0,-15 5-29 0 0,16-6-38 0 0,8-1 32 0 0,3 1 1 0 0,1 2 10 0 0,-18 5-43 0 0,-12 1 22 0 0,11 0-19 0 0,30-2 96 0 0,-17 1-110 0 0,-4 1 1 0 0,-18 1 32 0 0,11 1-22 0 0,-3-1 32 0 0,-15 1-64 0 0,35 7 214 0 0,-30-6-149 0 0,17 4-44 0 0,-3 0 1 0 0,-16-3 32 0 0,11 5-33 0 0,4 2-10 0 0,-2 0 0 0 0,1 1 0 0 0,3-1 0 0 0,3 1 0 0 0,-20-9 0 0 0,-6-2 0 0 0,1 1 0 0 0,-1 0 0 0 0,0 0 0 0 0,1 0 0 0 0,-1 0 0 0 0,0 0 0 0 0,0 0 0 0 0,3 3 0 0 0,3 2 0 0 0,-1 0 0 0 0,1 0 0 0 0,-2 1 0 0 0,1-1 0 0 0,6 10 0 0 0,28 42 0 0 0,-23-32 0 0 0,-8-11 1 0 0,-1 1 0 0 0,0 0 0 0 0,-2 1-1 0 0,11 29 1 0 0,14 75-23 0 0,-18-62-64 0 0,45 247-826 0 0,-31-47 59 0 0,-18-165 651 0 0,3 55-327 0 0,6 30 316 0 0,-18-166 208 0 0,0-1 1 0 0,0 1-1 0 0,-1 0 1 0 0,0-1-1 0 0,-2 1 0 0 0,1 0 1 0 0,-1-1-1 0 0,-1 1 0 0 0,0-1 1 0 0,-8 19-1 0 0,5-22 63 0 0,0 0 0 0 0,-1 0 0 0 0,0-1 0 0 0,-1 0 0 0 0,1 0 0 0 0,-1-1 0 0 0,-18 13 0 0 0,25-20-119 0 0,1 0 1 0 0,-1 1-1 0 0,0-1 0 0 0,1 1 0 0 0,-1-1 0 0 0,0 0 0 0 0,1 1 1 0 0,-1-1-1 0 0,0 0 0 0 0,1 0 0 0 0,-1 0 0 0 0,0 0 0 0 0,1 1 1 0 0,-1-1-1 0 0,0 0 0 0 0,1 0 0 0 0,-1 0 0 0 0,0 0 0 0 0,0 0 1 0 0,1-1-1 0 0,-1 1 0 0 0,0 0 0 0 0,0-1 0 0 0,-2-1-775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3:57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1952 1697 455 0 0,'-3'8'104'0'0,"2"-3"194"0"0,0-1 0 0 0,0 0-1 0 0,-1 0 1 0 0,1 1 0 0 0,-1-1-1 0 0,0 0 1 0 0,0-1 0 0 0,-1 1 0 0 0,1 0-1 0 0,-1-1 1 0 0,0 1 0 0 0,0-1-1 0 0,0 0 1 0 0,-7 6 0 0 0,-108 60 4092 0 0,-6 0-2734 0 0,47-27 203 0 0,32-20-1769 0 0,-82 29 1 0 0,35-16 320 0 0,42-15-295 0 0,-57 25 256 0 0,86-36-282 0 0,-1-1-1 0 0,0-1 1 0 0,-1-1-1 0 0,0-2 1 0 0,-40 5 0 0 0,-38 7 121 0 0,68-9-178 0 0,-56 2 0 0 0,54-6-2 0 0,-49 9 0 0 0,36 0-1 0 0,-61 12 68 0 0,94-22-111 0 0,1-1 1 0 0,-1 0-1 0 0,0-1 0 0 0,-28-3 0 0 0,38 2 9 0 0,-1 0 0 0 0,0 0 0 0 0,1-1 0 0 0,-1 0 0 0 0,1 0 0 0 0,0-1 0 0 0,0 1 0 0 0,0-1 0 0 0,0 0 0 0 0,0-1 0 0 0,0 1 0 0 0,1-1 0 0 0,0 0 0 0 0,-1 0 0 0 0,-4-7 0 0 0,-12-15 5 0 0,2-2 1 0 0,1 0-1 0 0,1-1 0 0 0,2-1 0 0 0,0 0 0 0 0,-18-60 0 0 0,-12-44 15 0 0,6 17 267 0 0,21 46-134 0 0,-14-110 1 0 0,11-58-22 0 0,15 136-104 0 0,0-29 90 0 0,3 46-66 0 0,1 38 24 0 0,5-58 0 0 0,-2 92-72 0 0,2-5 0 0 0,1-3 0 0 0,2 0 0 0 0,1-1 0 0 0,5-4 0 0 0,-1 2 0 0 0,0 1-10 0 0,4 2-33 0 0,-2 3 43 0 0,-6 11 43 0 0,12-12-33 0 0,2-2-10 0 0,3-1 0 0 0,6-1 0 0 0,0 5 0 0 0,5 2 0 0 0,7 0 54 0 0,-21 8-33 0 0,-10 6 22 0 0,20-6-22 0 0,8-3 32 0 0,-4 0 11 0 0,1 1-10 0 0,1-2-33 0 0,-2 1 32 0 0,-1-3 11 0 0,-1 1-10 0 0,3 1-44 0 0,-24 9-8 0 0,27-7 50 0 0,-3 2 22 0 0,1-1 54 0 0,-2 0-10 0 0,-6 1-108 0 0,11-4 44 0 0,-9 2-33 0 0,29-12 96 0 0,-28 10-51 0 0,-5 1 6 0 0,-15 7-7 0 0,22-9-52 0 0,0 2-13 0 0,-1 1 11 0 0,8-1 32 0 0,4-2 21 0 0,-11 5-54 0 0,4 0 1 0 0,-4 2 32 0 0,2 1-22 0 0,-2 2 32 0 0,-6 3 11 0 0,-16 1-10 0 0,13-1-33 0 0,-12 1 22 0 0,16 1-33 0 0,2 5-10 0 0,-4 5 0 0 0,-7 3 0 0 0,0 3 0 0 0,-5-3 0 0 0,-1-1 0 0 0,0 1 0 0 0,2 1 0 0 0,0-1 0 0 0,-1 0 0 0 0,8 6-3 0 0,-22-19 5 0 0,16 21 71 0 0,8 11-73 0 0,-20-24 11 0 0,5 13-1 0 0,0 1 0 0 0,-2 0 0 0 0,0 0 0 0 0,6 33 0 0 0,-2-8-7 0 0,10 39-3 0 0,17 139 0 0 0,11 83-546 0 0,-47-290 460 0 0,22 91-229 0 0,7 42 36 0 0,-25-76 161 0 0,-5-43 6 0 0,1 0 0 0 0,2-1 0 0 0,17 63 0 0 0,-17-81 113 0 0,0 1 0 0 0,2 21 0 0 0,-6-29-3 0 0,0-1 1 0 0,0 1-1 0 0,-1-1 1 0 0,0 1 0 0 0,-1-1-1 0 0,0 0 1 0 0,1 1-1 0 0,-4 8 1 0 0,4-15-50 0 0,0 1 1 0 0,-1-1 0 0 0,1 0-1 0 0,0 0 1 0 0,0 0 0 0 0,-1 0 0 0 0,1 0-1 0 0,0 1 1 0 0,-1-1 0 0 0,1 0 0 0 0,0 0-1 0 0,0 0 1 0 0,-1 0 0 0 0,1 0-1 0 0,0 0 1 0 0,-1 0 0 0 0,1 0 0 0 0,0 0-1 0 0,-1 0 1 0 0,1 0 0 0 0,0 0 0 0 0,0 0-1 0 0,-1-1 1 0 0,1 1 0 0 0,0 0-1 0 0,-1 0 1 0 0,1 0 0 0 0,0 0 0 0 0,0 0-1 0 0,-1-1 1 0 0,1 1 0 0 0,0 0-1 0 0,0 0 1 0 0,0 0 0 0 0,-1-1 0 0 0,1 1-1 0 0,0 0 1 0 0,0-1 0 0 0,-11-8-2385 0 0,5 2-1887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04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47 310 143 0 0,'-9'7'-13'0'0,"2"-1"2122"0"0,7-4-1079 0 0,7-2 1055 0 0,-1 0-1776 0 0,76-11 2214 0 0,-75 9-2375 0 0,-2 1-20 0 0,28-7 200 0 0,-11 4-247 0 0,-16 3-1 0 0,-1-1-1 0 0,30-4 138 0 0,-12 2-145 0 0,-18 3 0 0 0,1 0 0 0 0,27-5 126 0 0,0 1-26 0 0,0-1 102 0 0,6-1-166 0 0,-7 1 58 0 0,3 2-22 0 0,-6-2-116 0 0,13-4 226 0 0,-16 3-176 0 0,3-3-19 0 0,-5 1 84 0 0,1-1-71 0 0,-19 7 0 0 0,0 2-12 0 0,17-7-34 0 0,-18 6 40 0 0,2 1 16 0 0,21-7 4 0 0,-21 7 90 0 0,0-1-102 0 0,36-7 58 0 0,-14 2-110 0 0,8-2 54 0 0,-31 7 0 0 0,0 0 0 0 0,32-8 70 0 0,-11 4-68 0 0,14-5 90 0 0,-34 9-80 0 0,-6 2-76 0 0,1 0 0 0 0,0 0 0 0 0,-1 0 0 0 0,1 0-1 0 0,-1 0 1 0 0,1 0 0 0 0,0-1 0 0 0,-1 1 0 0 0,3-1-1 0 0,20-6 287 0 0,4 2-215 0 0,14-2 101 0 0,-35 6-115 0 0,-1 0-5 0 0,31-5 144 0 0,3-3-32 0 0,-16 4-112 0 0,-18 4 0 0 0,0 0-10 0 0,17-5-30 0 0,-17 5 42 0 0,0 0 1 0 0,20-4-38 0 0,-19 3 51 0 0,-1 2 0 0 0,17-4-52 0 0,-12 2 20 0 0,15-2-24 0 0,1 0 40 0 0,-17 3 24 0 0,11-2-12 0 0,-9 1-16 0 0,20-6-48 0 0,4-2-1 0 0,-8 4 42 0 0,-22 5 11 0 0,-1 1-10 0 0,15-1-33 0 0,20 2 158 0 0,-14-2-169 0 0,1-2 1 0 0,-22 2 42 0 0,1 0 1 0 0,15-1-33 0 0,-11 1 34 0 0,6 3 19 0 0,-12-2 13 0 0,-3 0-83 0 0,0-1 1 0 0,0 1-1 0 0,-1 0 0 0 0,1 0 1 0 0,0 0-1 0 0,0-1 0 0 0,-1 1 1 0 0,1 0-1 0 0,0 0 0 0 0,0 0 1 0 0,-1 1-1 0 0,1-1 0 0 0,0 0 1 0 0,1 0-1 0 0,20 4 78 0 0,-17-4-59 0 0,17 3 74 0 0,-18-2-92 0 0,0 0 0 0 0,0 0 1 0 0,0 0-1 0 0,1 1 0 0 0,-1 0 1 0 0,-1-1-1 0 0,1 2 0 0 0,0-1 1 0 0,0 0-1 0 0,-1 1 0 0 0,0-1 1 0 0,1 1-1 0 0,2 3 0 0 0,10 14-21 0 0,-1 0-1 0 0,-1 0 0 0 0,0 1 1 0 0,-2 1-1 0 0,0 0 1 0 0,-2 1-1 0 0,0 1 0 0 0,-2-1 1 0 0,0 1-1 0 0,-2 0 0 0 0,-1 1 1 0 0,4 34-1 0 0,-7-37-147 0 0,-1 0-1 0 0,0 1 1 0 0,-2-1-1 0 0,0 0 0 0 0,-2 1 1 0 0,-8 33-1 0 0,8-45 165 0 0,0 0 0 0 0,-1-1 0 0 0,0 1 0 0 0,-1-1 0 0 0,0 0 0 0 0,0 0 0 0 0,-1 0 0 0 0,-1-1 0 0 0,0 1 0 0 0,0-2 0 0 0,-1 1 0 0 0,0-1 0 0 0,0 0 0 0 0,-1-1 0 0 0,-11 8 0 0 0,1-2 19 0 0,0-2-1 0 0,-1-1 0 0 0,0 0 0 0 0,0-1 1 0 0,-1-2-1 0 0,-39 10 0 0 0,-244 57-28 0 0,177-35-214 0 0,-15 3-22 0 0,35-12 98 0 0,45-12-26 0 0,-67 12 0 0 0,101-27 108 0 0,1 2 0 0 0,-1 2 1 0 0,1 0-1 0 0,1 2 0 0 0,-1 1 0 0 0,-28 15 0 0 0,45-20 49 0 0,-1 0 1 0 0,1 0-1 0 0,-1-1 1 0 0,0-1-1 0 0,0 0 1 0 0,0 0-1 0 0,-1-1 1 0 0,1 0-1 0 0,-1-1 1 0 0,1-1-1 0 0,-1 0 1 0 0,1 0-1 0 0,-1-1 1 0 0,1 0-1 0 0,-18-5 1 0 0,10 1-2 0 0,8 4-2 0 0,1-2 0 0 0,-1 1-1 0 0,1-1 1 0 0,0-1 0 0 0,0 0 0 0 0,0-1 0 0 0,-17-10 0 0 0,1-6-14 0 0,0-2 0 0 0,1 0 0 0 0,-22-29 0 0 0,28 31 13 0 0,-16-25 0 0 0,29 36 6 0 0,0 0-1 0 0,0-1 0 0 0,1 1 1 0 0,0-1-1 0 0,-3-14 0 0 0,-23-102 29 0 0,27 107 113 0 0,2 1-1 0 0,0 0 0 0 0,1-1 1 0 0,3-29-1 0 0,-1 46-61 0 0,-1-2-10 0 0,4-17-44 0 0,5-5-10 0 0,11-7 0 0 0,-1 4-14 0 0,-16 25-56 0 0,1-1 13 0 0,17-20 36 0 0,-17 22 2 0 0,0-1-20 0 0,1 1 1 0 0,-1-1 0 0 0,1 1-1 0 0,5-3 1 0 0,1 3-4293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07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49 459 431 0 0,'-4'-2'4859'0'0,"9"-1"-4508"0"0,16-6 7 0 0,-16 7 889 0 0,2-1-998 0 0,17-8 1 0 0,-18 8 260 0 0,0 0-254 0 0,31-16 608 0 0,-11 5-662 0 0,-19 11 4 0 0,-2 0 2 0 0,15-7 0 0 0,-14 7 200 0 0,0 1-208 0 0,19-8 0 0 0,-19 7-4 0 0,0 1-17 0 0,18-4-10 0 0,-18 4-1 0 0,1 1-8 0 0,18-4-34 0 0,-18 4-20 0 0,-1 0-2 0 0,33-5 152 0 0,-30 5-229 0 0,23-5 204 0 0,8-4 123 0 0,-14 2-254 0 0,-20 6-4 0 0,1 0 0 0 0,19-6 2 0 0,-20 6 4 0 0,-3 2-82 0 0,-1 0-1 0 0,0 0 0 0 0,1 0 1 0 0,-1-1-1 0 0,0 1 0 0 0,1-1 1 0 0,-1 0-1 0 0,4-2 0 0 0,1 1 15 0 0,-1 0 64 0 0,0 1-28 0 0,15-4 0 0 0,53-15 243 0 0,-64 17-264 0 0,9-2-10 0 0,2-3 45 0 0,4-1 9 0 0,-13 5-13 0 0,11-5-52 0 0,-3 1 30 0 0,32-8 72 0 0,24-4 9 0 0,-62 16-96 0 0,21-5-33 0 0,7-3 1 0 0,-10 0 42 0 0,-22 9-15 0 0,7-4-13 0 0,1-3 66 0 0,3-1 3 0 0,-5 3-2 0 0,-2 2-77 0 0,1 2 68 0 0,7-4-1 0 0,-6 3-6 0 0,-4 3-62 0 0,3 0 72 0 0,12-1-6 0 0,0 2-53 0 0,-13 1 15 0 0,-11 0-40 0 0,-1 0 0 0 0,0 0 1 0 0,0 0-1 0 0,0-1 0 0 0,1 1 0 0 0,-1-1 0 0 0,3 0 0 0 0,12-4 46 0 0,9-2-27 0 0,19-7 150 0 0,-23 8-150 0 0,-16 5 32 0 0,-1-1 1 0 0,29-5 10 0 0,1 2 74 0 0,-3 0-74 0 0,3-1 0 0 0,0 2 0 0 0,-7 2 0 0 0,-17 2 0 0 0,17 4 0 0 0,1 2-10 0 0,-2 2-33 0 0,0 0 22 0 0,0 3-33 0 0,-21-7-4 0 0,-1-1-1 0 0,1 1 0 0 0,-1 0 1 0 0,1 1-1 0 0,-1-1 0 0 0,0 1 0 0 0,-1 0 1 0 0,5 6-1 0 0,5 8 32 0 0,10 21 0 0 0,-6-11-23 0 0,19 24-31 0 0,-25-38 8 0 0,-1 1-1 0 0,0 1 1 0 0,-1 0 0 0 0,11 24-1 0 0,-14-20-56 0 0,0 1 0 0 0,-1-1-1 0 0,-1 1 1 0 0,-1 0 0 0 0,-1 0 0 0 0,-1 1-1 0 0,-1-1 1 0 0,-1 0 0 0 0,-1 1-1 0 0,-1-1 1 0 0,-1 0 0 0 0,-1 0 0 0 0,-13 42-1 0 0,13-54 66 0 0,0 1-1 0 0,-1-2 1 0 0,-1 1-1 0 0,1-1 1 0 0,-2 0-1 0 0,-6 9 1 0 0,-48 46-261 0 0,37-41 212 0 0,-2-1-1 0 0,-1-1 0 0 0,0-1 1 0 0,-1-2-1 0 0,-32 15 0 0 0,43-26 51 0 0,-1 0 0 0 0,0-2 0 0 0,-30 6 0 0 0,-17 4 0 0 0,2 2-30 0 0,-76 10-1 0 0,42-10-214 0 0,-97 29-27 0 0,-32 7-46 0 0,112-25 297 0 0,81-18 11 0 0,-1-2-1 0 0,0-1 0 0 0,-51 3 0 0 0,-63 0 11 0 0,140-10-10 0 0,0-1-1 0 0,0 0 1 0 0,0 0 0 0 0,0 0-1 0 0,0-1 1 0 0,0 0-1 0 0,1 0 1 0 0,-1-1-1 0 0,1 0 1 0 0,-12-7 0 0 0,-3-3-56 0 0,-40-30 1 0 0,46 28 31 0 0,0-1 0 0 0,1 0 0 0 0,0-1 0 0 0,2 0-1 0 0,-22-35 1 0 0,10 14 36 0 0,18 29-2 0 0,2 1 0 0 0,-1-1 0 0 0,1 0 0 0 0,0 0 0 0 0,1-1 0 0 0,0 0 0 0 0,0 1 0 0 0,1-1 0 0 0,1 0 0 0 0,-4-21 0 0 0,5 21 11 0 0,0-7 28 0 0,0 0 0 0 0,1-1 0 0 0,4-28 0 0 0,-1 22 49 0 0,2-2-7 0 0,0 1-1 0 0,2 1 2 0 0,-2 0 6 0 0,2-1 5 0 0,0 1-5 0 0,3-15 85 0 0,-9 36-98 0 0,0-1-10 0 0,3-11-1 0 0,-3 11 0 0 0,2 0-10 0 0,-1 0-48 0 0,-2 3-6 0 0,1 0 1 0 0,-1-1-1 0 0,1 1 0 0 0,0-1 1 0 0,0 1-1 0 0,-1 0 0 0 0,1 0 1 0 0,0 0-1 0 0,0-1 0 0 0,1 1 1 0 0,-1 0-1 0 0,2-1 0 0 0,-2 1-26 0 0,-1 1 0 0 0,1 0-1 0 0,0 0 1 0 0,0-1-1 0 0,-1 1 1 0 0,1 0 0 0 0,0 0-1 0 0,0 0 1 0 0,0 0 0 0 0,-1 0-1 0 0,1 0 1 0 0,0 0 0 0 0,0 0-1 0 0,0 0 1 0 0,-1 0-1 0 0,2 1 1 0 0,10-1-2567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12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455 436 767 0 0,'-1'3'56'0'0,"-1"-1"-1"0"0,1 1 0 0 0,0 0 1 0 0,-1-1-1 0 0,1 0 0 0 0,-1 1 0 0 0,0-1 1 0 0,0 0-1 0 0,1 0 0 0 0,-2 0 0 0 0,-1 2 1 0 0,1-1-5 0 0,-5 4 242 0 0,0 0-1 0 0,0-1 0 0 0,0 0 1 0 0,-1-1-1 0 0,0 1 0 0 0,0-2 1 0 0,-1 1-1 0 0,1-1 1 0 0,-12 3-1 0 0,-11 1 653 0 0,-50 7-1 0 0,73-14-782 0 0,0 0-1 0 0,0 0 1 0 0,0-1-1 0 0,0-1 1 0 0,0 1-1 0 0,-17-5 1 0 0,21 4-51 0 0,-1-1 0 0 0,1 0 0 0 0,-1 0 0 0 0,1 0 0 0 0,0-1 1 0 0,0 0-1 0 0,0 0 0 0 0,0 0 0 0 0,0-1 0 0 0,1 1 0 0 0,-7-8 0 0 0,3 3-46 0 0,1-1 0 0 0,-1 0 0 0 0,2-1-1 0 0,-1 0 1 0 0,2 0 0 0 0,-1 0 0 0 0,-5-16-1 0 0,8 17-20 0 0,1 0 0 0 0,0 0 0 0 0,0 0 0 0 0,1 0-1 0 0,0 0 1 0 0,1 0 0 0 0,0 0 0 0 0,0 0 0 0 0,1-1 0 0 0,2-8-1 0 0,-1 4-29 0 0,0-1 18 0 0,13-35-14 0 0,-8 28-18 0 0,1 1 0 0 0,0 0 0 0 0,4-4 0 0 0,4 1 0 0 0,5 2-13 0 0,6 2-40 0 0,7 1 39 0 0,-2 4 4 0 0,-19 10-33 0 0,17-6 32 0 0,1 2-2 0 0,-19 6-40 0 0,15-3 27 0 0,-15 4-22 0 0,11 1 24 0 0,-11 1-24 0 0,19 2 36 0 0,4 4 12 0 0,-9 2 0 0 0,-2 4 0 0 0,-17-9-7 0 0,0 1 1 0 0,0 0-1 0 0,-1 1 0 0 0,1-1 0 0 0,-1 1 0 0 0,0 0 0 0 0,0 1 0 0 0,-1 0 1 0 0,1 0-1 0 0,-1 0 0 0 0,-1 0 0 0 0,1 1 0 0 0,-1 0 0 0 0,0 0 0 0 0,0 0 1 0 0,-1 0-1 0 0,0 1 0 0 0,-1-1 0 0 0,0 1 0 0 0,3 15 0 0 0,-3-10-2 0 0,-1 1 0 0 0,-1-1-1 0 0,0 1 1 0 0,-1-1-1 0 0,-1 1 1 0 0,0-1-1 0 0,-5 20 1 0 0,4-25-2 0 0,1 0-1 0 0,-1 0 1 0 0,0 0 0 0 0,-1-1-1 0 0,0 0 1 0 0,0 0-1 0 0,-1 0 1 0 0,1 0 0 0 0,-2 0-1 0 0,1-1 1 0 0,-1 0-1 0 0,1 0 1 0 0,-11 7 0 0 0,-8 0-3093 0 0,19-11 522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13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307 484 431 0 0,'-2'1'100'0'0,"-1"1"0"0"0,1-1 0 0 0,0 0 0 0 0,-1 0 0 0 0,1 0-1 0 0,-1 0 1 0 0,1 0 0 0 0,-1 0 0 0 0,0-1 0 0 0,1 1 0 0 0,-5-1-1 0 0,-32 1 1247 0 0,27-1-990 0 0,0-1-1 0 0,-1 0 1 0 0,1-1-1 0 0,0-1 1 0 0,0 0-1 0 0,1 0 1 0 0,-13-6-1 0 0,16 5-256 0 0,1 0 0 0 0,0 0 0 0 0,1 0 0 0 0,-1-1 0 0 0,1 0 0 0 0,0 0 0 0 0,0-1 0 0 0,0 1 0 0 0,1-1 0 0 0,0-1 0 0 0,-8-11 0 0 0,7 7-86 0 0,0 0 0 0 0,0-1 0 0 0,1 0 0 0 0,1 1 0 0 0,0-2 0 0 0,1 1 0 0 0,0 0 0 0 0,0-1 0 0 0,2 0 0 0 0,-1 1 0 0 0,2-1 0 0 0,0 0 0 0 0,1-14 0 0 0,2 7 53 0 0,3-8 12 0 0,3-4-12 0 0,0 0 4 0 0,3 4 20 0 0,0 7 5 0 0,-10 17-6 0 0,2 0-1 0 0,12-11 0 0 0,-13 11 3 0 0,4 1 12 0 0,0-1-67 0 0,-4 2-16 0 0,-1 1 1 0 0,1-1 0 0 0,0 1 0 0 0,0 0-1 0 0,0 0 1 0 0,1 0 0 0 0,-1 0 0 0 0,4 0-1 0 0,-1-1 16 0 0,-2 0-12 0 0,-1 1-1 0 0,1 1 0 0 0,-1-1 1 0 0,1 0-1 0 0,6 1 0 0 0,21-2 47 0 0,4 2 19 0 0,-4 3-1 0 0,-4 5-4 0 0,-19-4-22 0 0,0-1 1 0 0,0 1-1 0 0,0 1 1 0 0,-1-1-1 0 0,0 1 1 0 0,0 1-1 0 0,0-1 1 0 0,0 1-1 0 0,-1 0 1 0 0,0 1-1 0 0,0-1 1 0 0,-1 1-1 0 0,9 15 1 0 0,-8-9 47 0 0,0 0 0 0 0,0 0 1 0 0,-2 1-1 0 0,0-1 0 0 0,0 1 1 0 0,-1 0-1 0 0,2 25 0 0 0,-2-11-61 0 0,-2 0 0 0 0,-1 0 0 0 0,-6 54 0 0 0,5-72-84 0 0,-2-1 0 0 0,1 1 0 0 0,-1-1 0 0 0,-1 0 0 0 0,1 1 0 0 0,-8 10 0 0 0,8-15-66 0 0,-1 1-1 0 0,1-1 1 0 0,-1-1 0 0 0,0 1-1 0 0,-1-1 1 0 0,1 1 0 0 0,-1-1-1 0 0,0-1 1 0 0,0 1 0 0 0,0-1-1 0 0,-7 4 1 0 0,9-5-103 0 0,-1-1 0 0 0,1 0-1 0 0,-1 1 1 0 0,1-1 0 0 0,-1-1 0 0 0,0 1-1 0 0,0 0 1 0 0,1-1 0 0 0,-1 0 0 0 0,-6 0-1 0 0,-2-2-2427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1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524 403 143 0 0,'-2'5'110'0'0,"-1"0"-1"0"0,0-1 0 0 0,0 1 1 0 0,0-1-1 0 0,-1 0 0 0 0,0 0 0 0 0,1 0 1 0 0,-1 0-1 0 0,-1-1 0 0 0,1 1 0 0 0,0-1 1 0 0,-1 0-1 0 0,0 0 0 0 0,1-1 1 0 0,-7 3-1 0 0,-10 3 672 0 0,-1 0 0 0 0,-30 5 1 0 0,15-3 69 0 0,18-5-540 0 0,0 0 0 0 0,0-1 0 0 0,0 0 0 0 0,0-2 0 0 0,-28 0-1 0 0,40-2-260 0 0,-1-1-1 0 0,1 0 0 0 0,0 0 0 0 0,0-1 0 0 0,0 0 0 0 0,0 0 0 0 0,0 0 0 0 0,0-1 1 0 0,1 0-1 0 0,-1 0 0 0 0,1-1 0 0 0,0 0 0 0 0,0 0 0 0 0,0-1 0 0 0,1 1 0 0 0,-1-1 1 0 0,-8-10-1 0 0,8 6-21 0 0,0 0 1 0 0,0 0 0 0 0,1 0 0 0 0,0-1-1 0 0,0 0 1 0 0,1 0 0 0 0,1 0-1 0 0,-1 0 1 0 0,-1-12 0 0 0,2 6 27 0 0,1 0 0 0 0,1 0 0 0 0,0 0 0 0 0,1-1 1 0 0,2-16-1 0 0,-1 18 49 0 0,-1 12-95 0 0,1 1 0 0 0,-1-1 1 0 0,0 1-1 0 0,1-1 0 0 0,0 1 1 0 0,0-1-1 0 0,1-2 0 0 0,3-8 85 0 0,7-17 1 0 0,6-5 0 0 0,6 4-16 0 0,-18 24-74 0 0,1 1-1 0 0,11-9 0 0 0,-10 9-5 0 0,0 1 0 0 0,15-7 0 0 0,23-6 0 0 0,5 5 0 0 0,2 5 0 0 0,0 3 0 0 0,-4 5 0 0 0,-8 4 14 0 0,-30-2 36 0 0,-1 1 1 0 0,0 0-1 0 0,0 0 1 0 0,0 1 0 0 0,-1 1-1 0 0,1-1 1 0 0,-1 2-1 0 0,0-1 1 0 0,0 1-1 0 0,-1 0 1 0 0,0 1 0 0 0,0 0-1 0 0,0 1 1 0 0,-1-1-1 0 0,0 1 1 0 0,-1 1-1 0 0,1-1 1 0 0,-2 1 0 0 0,1 0-1 0 0,-1 0 1 0 0,-1 1-1 0 0,1 0 1 0 0,-2 0-1 0 0,1 0 1 0 0,-2 0 0 0 0,1 0-1 0 0,1 17 1 0 0,-3-12 14 0 0,0-1-1 0 0,-1 1 1 0 0,0-1 0 0 0,-1 0 0 0 0,-1 1 0 0 0,0-1 0 0 0,-7 22 0 0 0,7-29-114 0 0,0-1 0 0 0,0 0 0 0 0,-1 0 0 0 0,0 0 0 0 0,0 0 0 0 0,0 0 0 0 0,-1-1 0 0 0,0 0 0 0 0,0 1 0 0 0,0-1 0 0 0,0-1 0 0 0,-1 1 0 0 0,0-1 0 0 0,0 1 0 0 0,0-1 0 0 0,-1-1 0 0 0,1 1 0 0 0,-12 4 0 0 0,-1-4-1342 0 0,8-5-1788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15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439 385 511 0 0,'0'2'149'0'0,"0"1"0"0"0,-1 0 0 0 0,1 0 0 0 0,-1 0 0 0 0,0 0 0 0 0,0-1 0 0 0,0 1 0 0 0,0 0 0 0 0,0-1 0 0 0,-4 5 0 0 0,-19 24 1534 0 0,13-17-1103 0 0,3-5-279 0 0,0 0 0 0 0,-1-1 0 0 0,0 0-1 0 0,0 0 1 0 0,-1-1 0 0 0,0 0 0 0 0,-1-1 0 0 0,-16 8 0 0 0,17-9-167 0 0,0-1 1 0 0,0 0-1 0 0,-1-1 0 0 0,0 0 0 0 0,1-1 0 0 0,-1 0 1 0 0,0-1-1 0 0,0 0 0 0 0,-18-1 0 0 0,23-1-121 0 0,0 0 0 0 0,0 0 0 0 0,0-1 0 0 0,1 1-1 0 0,-1-1 1 0 0,1 0 0 0 0,-1-1 0 0 0,1 0 0 0 0,0 0-1 0 0,-10-7 1 0 0,8 5 22 0 0,0-2 1 0 0,1 1-1 0 0,-1-1 0 0 0,1 0 1 0 0,0 0-1 0 0,-7-13 0 0 0,6 8-1 0 0,1 0 0 0 0,1 0 0 0 0,0-1 0 0 0,0 1 0 0 0,1-1 0 0 0,1 0 0 0 0,0 0 0 0 0,1-1 0 0 0,-1-23 0 0 0,3 21 5 0 0,2 0-1 0 0,0 0 0 0 0,1 0 0 0 0,0 0 1 0 0,1 0-1 0 0,1 1 0 0 0,1 0 0 0 0,0 0 1 0 0,12-21-1 0 0,-16 32-29 0 0,0 0 1 0 0,0 1-1 0 0,0-1 1 0 0,0 1-1 0 0,1-1 1 0 0,-1 1-1 0 0,5-5 1 0 0,0 1 1 0 0,-5 4-3 0 0,1-1 1 0 0,0 0 0 0 0,0 1 0 0 0,0 0-1 0 0,0-1 1 0 0,1 1 0 0 0,3-2-1 0 0,1-1 4 0 0,6-5 47 0 0,18-9-29 0 0,-14 12 34 0 0,19-7-36 0 0,-18 10 20 0 0,27-4-24 0 0,4 4 38 0 0,-6 5 16 0 0,-33 0-53 0 0,-7 0-11 0 0,0 0-1 0 0,-1 1 1 0 0,1-1-1 0 0,-1 1 1 0 0,1-1 0 0 0,-1 1-1 0 0,7 3 1 0 0,-3-1 39 0 0,1 0 0 0 0,0 0 1 0 0,-1 1-1 0 0,0 1 0 0 0,0-1 1 0 0,0 1-1 0 0,0 0 0 0 0,-1 0 1 0 0,0 1-1 0 0,0 0 0 0 0,0 0 1 0 0,-1 1-1 0 0,0-1 0 0 0,4 8 1 0 0,-1 3 72 0 0,-1-1-1 0 0,0 2 1 0 0,-1-1 0 0 0,-1 0 0 0 0,-1 1 0 0 0,2 21 0 0 0,-4-23-27 0 0,-1 0 0 0 0,0 0 0 0 0,-1 0 1 0 0,-1 0-1 0 0,-1 0 0 0 0,0 0 0 0 0,-6 20 0 0 0,7-30-319 0 0,-1-1 0 0 0,0 0 0 0 0,0 0 0 0 0,0 0-1 0 0,0-1 1 0 0,-1 1 0 0 0,0 0 0 0 0,0-1 0 0 0,0 0 0 0 0,0 0-1 0 0,-1 0 1 0 0,0 0 0 0 0,0 0 0 0 0,0-1 0 0 0,0 1-1 0 0,0-1 1 0 0,-1 0 0 0 0,1-1 0 0 0,-1 1 0 0 0,0-1 0 0 0,-8 3-1 0 0,3-3-3191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16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472 406 143 0 0,'-3'4'138'0'0,"1"0"-1"0"0,-1 1 0 0 0,0-1 0 0 0,0 0 0 0 0,0 0 0 0 0,0 0 0 0 0,-1-1 0 0 0,1 1 0 0 0,-7 4 0 0 0,0-1 175 0 0,0-1-1 0 0,0 1 0 0 0,-10 3 0 0 0,5-4-69 0 0,0 0 0 0 0,0-2 0 0 0,0 0 0 0 0,0 0 0 0 0,0-2 0 0 0,-1 0 0 0 0,1-1 0 0 0,-1 0 0 0 0,0-1 0 0 0,1-1 0 0 0,-1 0 0 0 0,1-1-1 0 0,-1-1 1 0 0,1-1 0 0 0,0 0 0 0 0,0-1 0 0 0,-15-6 0 0 0,24 8-201 0 0,1 0 0 0 0,-1 0 0 0 0,0-1 0 0 0,1 1 0 0 0,0-1 0 0 0,0 0 0 0 0,0-1-1 0 0,0 1 1 0 0,1-1 0 0 0,0 0 0 0 0,0 0 0 0 0,0 0 0 0 0,0-1 0 0 0,1 0 0 0 0,0 1 0 0 0,-3-10 0 0 0,2 5-25 0 0,1 0 1 0 0,1 0-1 0 0,0 0 1 0 0,0-1 0 0 0,1 1-1 0 0,0-1 1 0 0,1 1-1 0 0,0-1 1 0 0,3-15-1 0 0,2-1-5 0 0,-3 16 5 0 0,-2 7 3 0 0,1-1-1 0 0,0 1 1 0 0,0 0 0 0 0,0 0 0 0 0,1 0 0 0 0,0 0 0 0 0,2-4 0 0 0,-2 1 19 0 0,-1 4-20 0 0,0 0 1 0 0,0 0-1 0 0,0 1 0 0 0,0-1 0 0 0,1 0 0 0 0,-1 1 1 0 0,1-1-1 0 0,0 1 0 0 0,-1 0 0 0 0,3-3 0 0 0,1-3 22 0 0,-2 5-10 0 0,-1-1 0 0 0,1 0-1 0 0,0 1 1 0 0,0-1 0 0 0,0 1 0 0 0,6-5-1 0 0,-2 0 14 0 0,-4 5-13 0 0,0-1 1 0 0,0 1-1 0 0,1 0 1 0 0,-1 0-1 0 0,1 0 1 0 0,8-4-1 0 0,-4 0 12 0 0,-4 3-15 0 0,1 1 1 0 0,0 0-1 0 0,0 0 1 0 0,0 0-1 0 0,8-3 1 0 0,-3 0-3 0 0,-2 2 5 0 0,-1 0 0 0 0,1 0 0 0 0,10-2 0 0 0,26-10 46 0 0,6 3 16 0 0,-2 6-1 0 0,-38 6-65 0 0,1 1 0 0 0,0 0 0 0 0,-1 1 0 0 0,1 0 1 0 0,-1 0-1 0 0,1 1 0 0 0,-1 1 0 0 0,0 0 0 0 0,1 0 0 0 0,-2 1 0 0 0,1 0 0 0 0,17 10 0 0 0,-20-9 31 0 0,0 0 0 0 0,-1 1-1 0 0,1-1 1 0 0,-1 1-1 0 0,0 0 1 0 0,-1 1-1 0 0,1 0 1 0 0,-1 0 0 0 0,-1 0-1 0 0,1 0 1 0 0,-1 1-1 0 0,0-1 1 0 0,-1 1 0 0 0,0 0-1 0 0,0 0 1 0 0,2 12-1 0 0,-2-5 18 0 0,-1 1 0 0 0,-1-1 0 0 0,0 0 0 0 0,-1 1 0 0 0,-2 20 0 0 0,1-29-49 0 0,0 0-1 0 0,0 0 0 0 0,0 0 0 0 0,-1-1 1 0 0,0 1-1 0 0,-1-1 0 0 0,1 1 0 0 0,-1-1 1 0 0,0 0-1 0 0,-1 0 0 0 0,0 0 1 0 0,0-1-1 0 0,0 1 0 0 0,-7 6 0 0 0,9-10-119 0 0,0 0 0 0 0,0-1 0 0 0,-1 1 0 0 0,1-1 0 0 0,0 1 0 0 0,-1-1 0 0 0,1 0 0 0 0,-1 0 0 0 0,1 0 0 0 0,-1 0 0 0 0,1 0 0 0 0,-1-1 0 0 0,0 1 0 0 0,1-1 0 0 0,-1 0-1 0 0,0 0 1 0 0,0 0 0 0 0,1 0 0 0 0,-1 0 0 0 0,0-1 0 0 0,1 1 0 0 0,-1-1 0 0 0,0 1 0 0 0,1-1 0 0 0,-1 0 0 0 0,1 0 0 0 0,-1 0 0 0 0,1-1 0 0 0,0 1 0 0 0,-3-2 0 0 0,-5-6-3143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17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353 437 287 0 0,'-2'1'38'0'0,"0"0"-1"0"0,1 1 0 0 0,-1-1 0 0 0,0-1 0 0 0,0 1 1 0 0,1 0-1 0 0,-1 0 0 0 0,0-1 0 0 0,0 1 0 0 0,0-1 0 0 0,-4 1 1 0 0,-25 1 842 0 0,19-2-575 0 0,-31 5 649 0 0,24-3-213 0 0,0 0 0 0 0,-31-2 0 0 0,44 0-635 0 0,1-1 1 0 0,-1 0-1 0 0,1 0 0 0 0,0 0 0 0 0,0-1 0 0 0,0 0 1 0 0,0 0-1 0 0,0 0 0 0 0,0 0 0 0 0,0-1 1 0 0,0 0-1 0 0,1 0 0 0 0,-8-7 0 0 0,5 3-68 0 0,0 0-1 0 0,1-1 1 0 0,0 0-1 0 0,1 0 1 0 0,0-1-1 0 0,0 1 1 0 0,1-1-1 0 0,0 0 0 0 0,-3-11 1 0 0,2 4-12 0 0,1 0 1 0 0,1-1-1 0 0,0 1 1 0 0,0-23-1 0 0,3 35-14 0 0,0-1 0 0 0,0 1-1 0 0,0 0 1 0 0,2-9 0 0 0,-1 6 4 0 0,0 3 9 0 0,-1 0 0 0 0,0 1 0 0 0,1-1 0 0 0,0 0 1 0 0,-1 1-1 0 0,4-7 0 0 0,-2 3 9 0 0,-1 3-9 0 0,0 0 0 0 0,0 1 0 0 0,0-1 0 0 0,1 0-1 0 0,-1 1 1 0 0,3-4 0 0 0,-1 0 9 0 0,-2 5-16 0 0,0-1-1 0 0,0 1 1 0 0,0 0-1 0 0,0-1 0 0 0,1 1 1 0 0,-1 0-1 0 0,0 0 1 0 0,1 0-1 0 0,3-3 0 0 0,-1 0 17 0 0,-2 3-16 0 0,-1-1-1 0 0,1 1 0 0 0,-1 0 0 0 0,1 0 0 0 0,0 0 0 0 0,0 0 0 0 0,0 0 1 0 0,0 0-1 0 0,3-1 0 0 0,1-1 13 0 0,-4 1-21 0 0,1 1 0 0 0,-1 0 0 0 0,1 0 1 0 0,-1 0-1 0 0,1 0 0 0 0,0 0 0 0 0,3-1 0 0 0,0 0 3 0 0,-3 1-2 0 0,0-1-1 0 0,0 2 1 0 0,0-1-1 0 0,1 0 1 0 0,-1 1-1 0 0,0-1 1 0 0,7-1-1 0 0,-2 1 3 0 0,-4 0 1 0 0,0 0-1 0 0,1 0 1 0 0,-1 1 0 0 0,1 0-1 0 0,8-2 1 0 0,-4 2-2 0 0,-4-1 0 0 0,-1 1 1 0 0,1 0 0 0 0,0 0 0 0 0,0 0 0 0 0,8 0-1 0 0,-4 1 3 0 0,-4-1 9 0 0,-1 1 0 0 0,1-1 1 0 0,-1 1-1 0 0,1 0 0 0 0,8 1 1 0 0,-3 0 1 0 0,-5 0 10 0 0,1-1 0 0 0,-1 1 0 0 0,0 0 1 0 0,1 0-1 0 0,-1 1 0 0 0,0-1 0 0 0,0 1 0 0 0,0 0 0 0 0,0 1 0 0 0,0-1 0 0 0,0 1 1 0 0,-1 0-1 0 0,1 0 0 0 0,6 6 0 0 0,-6-3 58 0 0,-1-1 0 0 0,1 1 0 0 0,-1 0-1 0 0,0 0 1 0 0,0 0 0 0 0,-1 1 0 0 0,0-1 0 0 0,0 1 0 0 0,3 12 0 0 0,-1 4 133 0 0,-1 0 1 0 0,-1 0-1 0 0,-1 1 1 0 0,-1-1-1 0 0,-4 35 1 0 0,3-52-193 0 0,-5 42 142 0 0,4-43-164 0 0,0 0 0 0 0,0 0 0 0 0,0-1 0 0 0,-1 1 0 0 0,0 0 0 0 0,0-1 0 0 0,-4 8 0 0 0,5-12-30 0 0,0 1 0 0 0,1 0 0 0 0,-1 0 0 0 0,0-1 0 0 0,1 1 0 0 0,-1-1-1 0 0,0 1 1 0 0,0 0 0 0 0,0-1 0 0 0,0 1 0 0 0,1-1 0 0 0,-1 0 0 0 0,0 1 0 0 0,0-1-1 0 0,0 0 1 0 0,0 1 0 0 0,0-1 0 0 0,0 0 0 0 0,0 0 0 0 0,0 0 0 0 0,0 0 0 0 0,0 0-1 0 0,0 0 1 0 0,0 0 0 0 0,-1-1 0 0 0,-15-5-3523 0 0,8 1 257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18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373 445 431 0 0,'-10'6'373'0'0,"0"1"0"0"0,-1-2 0 0 0,1 1 0 0 0,-1-1 0 0 0,-1-1 0 0 0,-20 5 0 0 0,24-7-125 0 0,-1-1 1 0 0,1 0-1 0 0,-1-1 0 0 0,1 0 1 0 0,-1 0-1 0 0,1 0 1 0 0,-1-1-1 0 0,1-1 0 0 0,-1 0 1 0 0,-9-3-1 0 0,7 1-30 0 0,0-1 0 0 0,1 0-1 0 0,-1 0 1 0 0,1-1 0 0 0,1-1 0 0 0,-1 1-1 0 0,1-2 1 0 0,0 1 0 0 0,1-1 0 0 0,-10-11 0 0 0,12 11-143 0 0,0 0 0 0 0,0 0 1 0 0,0-1-1 0 0,1 0 1 0 0,0 0-1 0 0,1 0 1 0 0,0 0-1 0 0,0-1 0 0 0,1 0 1 0 0,1 0-1 0 0,-1 1 1 0 0,0-12-1 0 0,3 11-17 0 0,0 0 1 0 0,1 1-1 0 0,0-1 1 0 0,0 0-1 0 0,1 1 0 0 0,0-1 1 0 0,4-9-1 0 0,27-62 162 0 0,-29 73-196 0 0,11-18 46 0 0,-10 20-58 0 0,2-4 63 0 0,14-10-3 0 0,2 3 5 0 0,-11 12 3 0 0,18-3 0 0 0,-17 6 0 0 0,-5 1-53 0 0,-5 1-7 0 0,1 0-1 0 0,-1 0 1 0 0,1 0-1 0 0,0 0 1 0 0,-1 0 0 0 0,6 2-1 0 0,-1-1 13 0 0,25 5 148 0 0,-25-4-142 0 0,-3-2-1 0 0,-1 1 1 0 0,1 1-1 0 0,0-1 1 0 0,8 4 0 0 0,-6-2 1 0 0,19 9 160 0 0,-20-10-159 0 0,15 11 151 0 0,-15-9-156 0 0,-1 0-1 0 0,-1 0 1 0 0,1 1-1 0 0,-1-1 1 0 0,1 1-1 0 0,-1 0 1 0 0,-1 0-1 0 0,1 0 1 0 0,-1 1-1 0 0,0 0 1 0 0,0-1-1 0 0,0 1 1 0 0,-1 0-1 0 0,0 0 1 0 0,0 0-1 0 0,0 0 1 0 0,0 8-1 0 0,-2-2 31 0 0,0 0 1 0 0,-1 0-1 0 0,0 0 0 0 0,-1 0 0 0 0,0 0 0 0 0,-1 0 0 0 0,-8 18 0 0 0,-38 77 402 0 0,48-104-491 0 0,-18 29-2058 0 0,18-30 1803 0 0,0 0 0 0 0,-1 0 0 0 0,0 0 0 0 0,1 0 0 0 0,-1 0 0 0 0,0-1 1 0 0,0 1-1 0 0,0-1 0 0 0,0 1 0 0 0,0-1 0 0 0,-5 3 0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19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320 466 431 0 0,'-3'4'89'0'0,"0"0"-1"0"0,0 0 0 0 0,0 0 0 0 0,-1-1 0 0 0,1 0 0 0 0,-1 1 0 0 0,0-1 0 0 0,0 0 0 0 0,0-1 0 0 0,0 1 0 0 0,-1-1 0 0 0,1 0 0 0 0,-1 0 0 0 0,-5 2 1 0 0,4-2 202 0 0,-1-1 0 0 0,1 0 1 0 0,-1 0-1 0 0,0-1 1 0 0,0 1-1 0 0,1-2 1 0 0,-1 1-1 0 0,0-1 1 0 0,-10-2-1 0 0,7 1-3 0 0,1-1 0 0 0,-1 0 0 0 0,1-1-1 0 0,0 0 1 0 0,0 0 0 0 0,0-1 0 0 0,1 0 0 0 0,0 0 0 0 0,0-1-1 0 0,0 0 1 0 0,0-1 0 0 0,1 0 0 0 0,0 0 0 0 0,-6-9 0 0 0,7 7-244 0 0,0 0 1 0 0,0-1-1 0 0,1 0 1 0 0,1 0-1 0 0,-1 0 1 0 0,2-1-1 0 0,-1 1 1 0 0,2-1 0 0 0,-4-21-1 0 0,5 20-56 0 0,1-1 0 0 0,0 0 1 0 0,1 0-1 0 0,1 0 0 0 0,0 0 0 0 0,0 1 0 0 0,1-1 0 0 0,6-14 0 0 0,-6 20-2 0 0,1-5 16 0 0,0 0 0 0 0,1 0 0 0 0,1 1 0 0 0,0-1 0 0 0,0 1 0 0 0,13-17 0 0 0,-1 7 29 0 0,-8 11 57 0 0,-5 5-59 0 0,-4 4-18 0 0,1-1 0 0 0,0 0-1 0 0,0 1 1 0 0,0-1 0 0 0,0 1-1 0 0,0-1 1 0 0,0 1 0 0 0,0 0-1 0 0,1 0 1 0 0,-1 0 0 0 0,3 0-1 0 0,1-3 14 0 0,-3 3-9 0 0,-1-1-1 0 0,1 1 0 0 0,0 0 0 0 0,0 0 0 0 0,0 0 1 0 0,-1 0-1 0 0,1 1 0 0 0,4-1 0 0 0,0-1 13 0 0,-4 1-8 0 0,0 0 0 0 0,1 0 0 0 0,-1 1 0 0 0,1-1 0 0 0,-1 1 0 0 0,6 0 0 0 0,-1-1 7 0 0,-4 0-8 0 0,0 1 0 0 0,0 0 0 0 0,1 0 0 0 0,-1 0 0 0 0,6 1 0 0 0,-1-1-9 0 0,-4 0 10 0 0,0 1-1 0 0,0-1 0 0 0,0 1 1 0 0,9 2-1 0 0,-6-2 7 0 0,-4-1-7 0 0,1 1 0 0 0,-1 0 0 0 0,1 0 0 0 0,-1 1 0 0 0,5 1 0 0 0,25 9 110 0 0,-6 1 16 0 0,-22-11-117 0 0,13 10 106 0 0,1 3-50 0 0,-15-10-30 0 0,1 0 0 0 0,-1 0 0 0 0,0 0 0 0 0,-1 1 0 0 0,1 0 0 0 0,-1 0 0 0 0,-1 0 0 0 0,1 1 0 0 0,-1-1 0 0 0,0 1 0 0 0,2 7 0 0 0,-2-4 65 0 0,0 0-1 0 0,-2 1 1 0 0,1-1 0 0 0,-1 0-1 0 0,-1 1 1 0 0,-1 19-1 0 0,-3-1 22 0 0,-1 0-1 0 0,-2 0 1 0 0,0 0-1 0 0,-18 38 1 0 0,14-39-210 0 0,-16 32 0 0 0,23-52-221 0 0,-1-1 0 0 0,0 1 1 0 0,0-1-1 0 0,-1 1 1 0 0,0-2-1 0 0,0 1 1 0 0,-1-1-1 0 0,-10 9 0 0 0,7-9-592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20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497 576 599 0 0,'-3'3'120'0'0,"-1"-1"0"0"0,0 0 0 0 0,0 0 0 0 0,0-1-1 0 0,0 1 1 0 0,0-1 0 0 0,0 0 0 0 0,-6 1-1 0 0,2 0 85 0 0,-27 6 633 0 0,0-2 0 0 0,0-1 0 0 0,0-2 0 0 0,-40-1 0 0 0,65-3-712 0 0,0 1 0 0 0,0-2-1 0 0,1 1 1 0 0,-1-1 0 0 0,1-1 0 0 0,0 0 0 0 0,-1 0-1 0 0,1-1 1 0 0,1 0 0 0 0,-1 0 0 0 0,1-1-1 0 0,-1-1 1 0 0,1 1 0 0 0,1-1 0 0 0,-1 0 0 0 0,1-1-1 0 0,0 0 1 0 0,0 0 0 0 0,-5-9 0 0 0,5 6-95 0 0,0 0 0 0 0,0-1 0 0 0,2 0 1 0 0,-1-1-1 0 0,1 1 0 0 0,1-1 0 0 0,0 0 1 0 0,1 0-1 0 0,0 0 0 0 0,1-1 0 0 0,0 1 1 0 0,1-1-1 0 0,0 1 0 0 0,2-18 0 0 0,1 11 57 0 0,1 0 0 0 0,0 0-1 0 0,2 1 1 0 0,0-1 0 0 0,1 1-1 0 0,0 0 1 0 0,2 1 0 0 0,0 0-1 0 0,1 0 1 0 0,1 0 0 0 0,13-17-1 0 0,-12 23 66 0 0,21-15-4 0 0,-15 15-16 0 0,1 2-68 0 0,2 0 0 0 0,-1 1 0 0 0,1 1 0 0 0,0 1 0 0 0,29-4 0 0 0,-9 7-64 0 0,-19 2 0 0 0,0 2 0 0 0,24 3 0 0 0,-13 2 0 0 0,-20-3 8 0 0,1 1 1 0 0,-1 0-1 0 0,-1 1 0 0 0,15 7 0 0 0,-20-8 4 0 0,1 0-1 0 0,-1 0 1 0 0,0 0 0 0 0,0 1-1 0 0,-1 0 1 0 0,1 0 0 0 0,-1 1-1 0 0,0-1 1 0 0,5 9 0 0 0,-4-4 58 0 0,-1 0-1 0 0,-1 0 1 0 0,0 0 0 0 0,0 0 0 0 0,-1 1 0 0 0,0 0 0 0 0,-1 0-1 0 0,-1 0 1 0 0,1 0 0 0 0,-2 0 0 0 0,1 0 0 0 0,-3 16 0 0 0,0-7 8 0 0,0 0 1 0 0,-2 0 0 0 0,-1 0-1 0 0,0-1 1 0 0,-1 0 0 0 0,-9 19-1 0 0,9-26-69 0 0,0 1 0 0 0,-1-1 0 0 0,-13 18 0 0 0,18-27-31 0 0,0 0 0 0 0,-1-1 0 0 0,1 1 0 0 0,-1-1 0 0 0,1 1 0 0 0,-1-1 0 0 0,0 0 0 0 0,1 0 0 0 0,-1 0 0 0 0,0 0 0 0 0,-1-1 0 0 0,1 1 0 0 0,0-1 0 0 0,0 0 0 0 0,-1 1 0 0 0,1-2 0 0 0,0 1 0 0 0,-1 0 0 0 0,-6 0 0 0 0,9-1-186 0 0,0 0-1 0 0,-1-1 0 0 0,1 1 1 0 0,-1 0-1 0 0,1-1 0 0 0,0 1 1 0 0,-1-1-1 0 0,1 1 0 0 0,0-1 1 0 0,-1 1-1 0 0,1-1 0 0 0,0 0 1 0 0,0 0-1 0 0,0 0 0 0 0,0 0 1 0 0,0 0-1 0 0,0 0 0 0 0,0 0 1 0 0,0 0-1 0 0,0 0 0 0 0,-1-1 1 0 0,-2-7-3030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21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366 509 431 0 0,'-7'8'335'0'0,"-2"-1"-1"0"0,1 0 1 0 0,-1 0-1 0 0,0-1 0 0 0,-1 0 1 0 0,1 0-1 0 0,-1-1 0 0 0,0-1 1 0 0,-1 1-1 0 0,1-2 0 0 0,-17 5 1 0 0,20-7-105 0 0,-1 0 0 0 0,0 0-1 0 0,0-1 1 0 0,1 0 0 0 0,-1 0 0 0 0,0-1 0 0 0,0 0 0 0 0,0 0 0 0 0,1-1 0 0 0,-1 0 0 0 0,1 0 0 0 0,-1-1 0 0 0,1 0-1 0 0,0 0 1 0 0,0 0 0 0 0,0-1 0 0 0,-7-5 0 0 0,7 3-209 0 0,0 0 1 0 0,1 0-1 0 0,-1 0 0 0 0,1-1 0 0 0,0 0 0 0 0,1 0 1 0 0,-1 0-1 0 0,1-1 0 0 0,-5-11 0 0 0,5 7 23 0 0,0 0-1 0 0,1 0 0 0 0,0-1 1 0 0,1 1-1 0 0,0-1 0 0 0,0-13 1 0 0,1 5 4 0 0,2 0 1 0 0,0 0 0 0 0,2 0 0 0 0,0 0-1 0 0,1 0 1 0 0,1 0 0 0 0,13-39-1 0 0,-13 50-33 0 0,-2 4 14 0 0,0 0 0 0 0,0 0 1 0 0,1 1-1 0 0,0-1 1 0 0,7-9-1 0 0,-5 6 2 0 0,-3 6-8 0 0,0-1 1 0 0,0 0-1 0 0,0 1 0 0 0,1 0 1 0 0,-1 0-1 0 0,1-1 0 0 0,5-3 0 0 0,-3 0 20 0 0,-3 4-19 0 0,1 0 1 0 0,-1 0 0 0 0,1 1-1 0 0,-1-1 1 0 0,1 1-1 0 0,0 0 1 0 0,0-1 0 0 0,4-1-1 0 0,17-12 103 0 0,-22 14-115 0 0,0 0 0 0 0,0 1 0 0 0,0-1 0 0 0,0 1 0 0 0,0 0 0 0 0,1 0 0 0 0,-1 0 0 0 0,0 0 0 0 0,1 0 0 0 0,4-1 0 0 0,0 1 9 0 0,6-2 43 0 0,21 1-10 0 0,8 5-44 0 0,-31 0 28 0 0,1-1 0 0 0,-1 2 0 0 0,0-1 0 0 0,-1 2-1 0 0,1-1 1 0 0,-1 1 0 0 0,0 1 0 0 0,0 0 0 0 0,0 0-1 0 0,-1 1 1 0 0,0 0 0 0 0,-1 1 0 0 0,1 0-1 0 0,13 17 1 0 0,-17-17 26 0 0,1 0-1 0 0,-1 1 1 0 0,0-1-1 0 0,0 1 1 0 0,-1 0 0 0 0,-1 1-1 0 0,1-1 1 0 0,-2 0-1 0 0,1 1 1 0 0,-1 0-1 0 0,-1 0 1 0 0,1 0-1 0 0,-2-1 1 0 0,1 1-1 0 0,-2 0 1 0 0,1 0-1 0 0,-4 16 1 0 0,2-17-37 0 0,0 0 0 0 0,-1 0 0 0 0,0 0 0 0 0,0 0 0 0 0,-1-1 0 0 0,0 1 0 0 0,-1-1-1 0 0,0 0 1 0 0,0-1 0 0 0,-12 14 0 0 0,11-15-284 0 0,1-1-1 0 0,-1 0 1 0 0,0 0-1 0 0,0-1 1 0 0,-1 0 0 0 0,1 0-1 0 0,-1 0 1 0 0,0-1-1 0 0,0 0 1 0 0,0 0-1 0 0,0-1 1 0 0,-1 0-1 0 0,-13 3 1 0 0,9-4-3082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22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418 478 287 0 0,'-15'5'322'0'0,"-14"5"775"0"0,-1-1 1 0 0,-57 10-1 0 0,79-18-917 0 0,-1 0-1 0 0,1-1 1 0 0,-1 0-1 0 0,1 0 1 0 0,-1-1-1 0 0,1 0 1 0 0,-1 0-1 0 0,1-1 0 0 0,0 0 1 0 0,0 0-1 0 0,0-1 1 0 0,0-1-1 0 0,0 1 1 0 0,1-1-1 0 0,-12-7 1 0 0,9 3-84 0 0,1 0 0 0 0,-1 0 1 0 0,1-1-1 0 0,1 0 0 0 0,-1-1 0 0 0,1 0 1 0 0,1 0-1 0 0,-11-21 0 0 0,13 22-60 0 0,1-1 1 0 0,0 0-1 0 0,1 0 1 0 0,0-1-1 0 0,1 1 0 0 0,0-1 1 0 0,0 1-1 0 0,1-1 1 0 0,1 1-1 0 0,1-20 0 0 0,9-28 164 0 0,-9 53-180 0 0,0 0 0 0 0,0 0 0 0 0,0 1 0 0 0,1-1 0 0 0,3-7 0 0 0,-1 4 4 0 0,-3 3 0 0 0,1 0 0 0 0,0 0 0 0 0,0 0 0 0 0,1 0-1 0 0,4-7 1 0 0,-1 4 11 0 0,3-6 75 0 0,13-12 2 0 0,-10 15-5 0 0,14-9-23 0 0,-12 12-11 0 0,17-6-1 0 0,-16 9-12 0 0,24-2-48 0 0,-28 6 28 0 0,-1 0-1 0 0,0 1 1 0 0,1 0-1 0 0,-1 1 1 0 0,1 0-1 0 0,-1 1 1 0 0,0 0-1 0 0,0 1 1 0 0,0 0-1 0 0,0 0 0 0 0,0 1 1 0 0,-1 0-1 0 0,0 1 1 0 0,11 7-1 0 0,-13-8-3 0 0,0 1-1 0 0,-1 0 0 0 0,0 1 1 0 0,0 0-1 0 0,0 0 1 0 0,-1 0-1 0 0,0 0 0 0 0,0 1 1 0 0,0 0-1 0 0,-1 0 0 0 0,0 0 1 0 0,0 1-1 0 0,-1-1 1 0 0,0 1-1 0 0,-1 0 0 0 0,0 0 1 0 0,0 0-1 0 0,1 11 0 0 0,-2-6 28 0 0,0 0-1 0 0,-1 0 0 0 0,-1 0 1 0 0,0 0-1 0 0,-1 0 0 0 0,0-1 1 0 0,-1 1-1 0 0,-1 0 0 0 0,0-1 1 0 0,0 0-1 0 0,-1 0 0 0 0,-1 0 1 0 0,0-1-1 0 0,-1 1 0 0 0,-12 15 1 0 0,17-25-85 0 0,0 0 1 0 0,0 0 0 0 0,0 0-1 0 0,-1 0 1 0 0,1 0 0 0 0,-1 0-1 0 0,1-1 1 0 0,-4 2 0 0 0,4-2-81 0 0,1-1 0 0 0,0 1 0 0 0,0-1 1 0 0,-1 0-1 0 0,1 1 0 0 0,-1-1 0 0 0,1 0 1 0 0,0 0-1 0 0,-1 0 0 0 0,1 0 1 0 0,-1 0-1 0 0,1 0 0 0 0,0 0 0 0 0,-1 0 1 0 0,1-1-1 0 0,0 1 0 0 0,-1-1 0 0 0,1 1 1 0 0,-2-2-1 0 0,-4-3-3285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23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401 531 143 0 0,'-4'6'190'0'0,"0"-1"0"0"0,-1 1-1 0 0,0-1 1 0 0,0 0 0 0 0,0 0-1 0 0,-1 0 1 0 0,1-1-1 0 0,-1 0 1 0 0,0 0 0 0 0,-1 0-1 0 0,1-1 1 0 0,-1 0-1 0 0,1 0 1 0 0,-1-1 0 0 0,0 0-1 0 0,0 0 1 0 0,0-1-1 0 0,0 1 1 0 0,0-1 0 0 0,0-1-1 0 0,0 0 1 0 0,-1 0-1 0 0,1 0 1 0 0,0-1 0 0 0,0 0-1 0 0,0 0 1 0 0,0 0-1 0 0,0-1 1 0 0,0 0 0 0 0,0-1-1 0 0,1 0 1 0 0,-1 0-1 0 0,-8-5 1 0 0,1-1-39 0 0,-1-1 0 0 0,1-1-1 0 0,1 0 1 0 0,0-1 0 0 0,0 0 0 0 0,1-1 0 0 0,-13-18-1 0 0,17 20-108 0 0,2 0-1 0 0,-1 0 1 0 0,1-1-1 0 0,1 0 1 0 0,0 0-1 0 0,1 0 1 0 0,0-1-1 0 0,1 1 1 0 0,0-1-1 0 0,-1-19 1 0 0,3 15 41 0 0,1 0 1 0 0,0 1-1 0 0,2-1 1 0 0,0 0-1 0 0,1 1 1 0 0,0 0 0 0 0,1-1-1 0 0,12-27 1 0 0,-15 40-50 0 0,1 0 1 0 0,0 0 0 0 0,0 0 0 0 0,0 0 0 0 0,3-4-1 0 0,-1 1 10 0 0,-3 4-16 0 0,1 0 1 0 0,0 0-1 0 0,-1 0 1 0 0,1 1-1 0 0,0-1 0 0 0,0 0 1 0 0,4-3-1 0 0,0 1 21 0 0,-5 2-21 0 0,1 1 0 0 0,0 0 0 0 0,-1 0 0 0 0,1 0 0 0 0,0 0 1 0 0,0 0-1 0 0,1 0 0 0 0,-1 1 0 0 0,4-3 0 0 0,1 0 29 0 0,-4 1-8 0 0,0 1-1 0 0,0-1 1 0 0,0 1-1 0 0,1 0 0 0 0,6-4 1 0 0,-3 3 3 0 0,-4 1-24 0 0,0 0 1 0 0,0 0-1 0 0,1 1 0 0 0,-1-1 1 0 0,0 1-1 0 0,6-2 0 0 0,-2 1 7 0 0,-4 1-16 0 0,-1-1 1 0 0,1 1-1 0 0,0 0 0 0 0,-1 1 0 0 0,1-1 0 0 0,0 0 0 0 0,0 1 0 0 0,4-1 0 0 0,0 1 12 0 0,8-3 48 0 0,1 1-37 0 0,4 3 42 0 0,12-1-14 0 0,7 5 20 0 0,-27-4-59 0 0,-1 2-1 0 0,1-1 0 0 0,-1 2 0 0 0,0-1 0 0 0,0 2 1 0 0,0-1-1 0 0,0 1 0 0 0,-1 1 0 0 0,16 11 0 0 0,-18-10 39 0 0,0-1 0 0 0,-1 1 0 0 0,0 0 0 0 0,-1 1 0 0 0,0 0-1 0 0,0 0 1 0 0,0 0 0 0 0,-1 1 0 0 0,0-1 0 0 0,-1 1-1 0 0,6 18 1 0 0,-6-14 13 0 0,0 0-1 0 0,-1 0 1 0 0,-1 0-1 0 0,0 1 1 0 0,-1-1-1 0 0,0 1 0 0 0,-1-1 1 0 0,-3 25-1 0 0,2-32-108 0 0,-1 0 0 0 0,1 0 0 0 0,-1 0 0 0 0,0 0-1 0 0,-1-1 1 0 0,1 1 0 0 0,-1 0 0 0 0,0-1 0 0 0,-5 7 0 0 0,5-8-62 0 0,-1-1 0 0 0,1 0 1 0 0,0 1-1 0 0,-1-1 1 0 0,0-1-1 0 0,0 1 1 0 0,0 0-1 0 0,0-1 0 0 0,0 0 1 0 0,0 0-1 0 0,0 0 1 0 0,-1-1-1 0 0,-7 3 1 0 0,-17-1-3418 0 0,13-3 110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4:29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585 833 599 0 0,'-31'9'4176'0'0,"39"-16"-956"0"0,10-6-1208 0 0,29 4-324 0 0,-41 8-1304 0 0,0-1-264 0 0,27-9 384 0 0,-9 1-376 0 0,-18 8 128 0 0,1-1-128 0 0,19-8-2 0 0,-19 8 100 0 0,0 0-114 0 0,21-11-6 0 0,-21 10-29 0 0,-1 2-12 0 0,17-8-1 0 0,-17 7 0 0 0,1 1 6 0 0,20-10 15 0 0,-20 9-10 0 0,-1 0-1 0 0,20-10-42 0 0,-19 9 43 0 0,-1 1 0 0 0,34-18 81 0 0,-14 6-86 0 0,-14 9 6 0 0,12-5 12 0 0,13-4 0 0 0,-31 13 36 0 0,0-1-60 0 0,30-11 54 0 0,-3-1 10 0 0,-11 4-107 0 0,-17 9 34 0 0,0-2 3 0 0,18-10-31 0 0,-18 11 174 0 0,1 0-137 0 0,15-10 0 0 0,-15 10 0 0 0,0 0 0 0 0,26-6-10 0 0,-1 0-33 0 0,-19 6 22 0 0,16-4-33 0 0,7-2 1 0 0,2 0 32 0 0,15-2 21 0 0,-16 4 26 0 0,1-1 6 0 0,3 0-26 0 0,3-1-6 0 0,-2 0-54 0 0,11-4-10 0 0,3-2 0 0 0,-1 0 0 0 0,-2 2 0 0 0,-1 1 0 0 0,5 0 0 0 0,5 0 0 0 0,-3 0 0 0 0,-2 1 0 0 0,-2 0 0 0 0,8 0 54 0 0,-17 4-44 0 0,10-1-10 0 0,-3 1 0 0 0,1-1 54 0 0,-16 1-44 0 0,16-1 44 0 0,-15 3-44 0 0,14-1 44 0 0,-15 1-44 0 0,3 0-10 0 0,-3-1 0 0 0,5-3 54 0 0,-13 3-44 0 0,7-2-10 0 0,7-1 0 0 0,-6 0 0 0 0,-4 1 0 0 0,1 1 0 0 0,8 0 0 0 0,-3 2 0 0 0,-1 3 11 0 0,-1-1 32 0 0,-26 3-35 0 0,19-5 48 0 0,0-2-46 0 0,6-1-10 0 0,-1 0 0 0 0,0 1 0 0 0,4 1 0 0 0,-4 1 0 0 0,-1 1 0 0 0,0-1 0 0 0,1-2 0 0 0,4 0 0 0 0,2 0 0 0 0,-2 2 0 0 0,0 2 0 0 0,-1 1 0 0 0,-3 0 0 0 0,3-2 0 0 0,3-1 0 0 0,2-2 0 0 0,-8 1 0 0 0,-2 1 0 0 0,1-1 0 0 0,5 2 0 0 0,1-2 0 0 0,2 1 0 0 0,2-1 0 0 0,1 0 0 0 0,1 2 0 0 0,-4 2 0 0 0,-4 1 0 0 0,-4 1 0 0 0,-4 1 0 0 0,1 0 0 0 0,0 0 0 0 0,0-1 0 0 0,6 1 0 0 0,-2 1 0 0 0,-5 4 0 0 0,-6 1 0 0 0,-6 1 11 0 0,-10-5 32 0 0,10 5-33 0 0,3 1-10 0 0,0 0 0 0 0,-3 0 0 0 0,5 1 0 0 0,-5-2 15 0 0,-1 0-1 0 0,1 1 0 0 0,-2 0 0 0 0,26 20 1 0 0,-37-25-15 0 0,15 10 0 0 0,-1 2 0 0 0,-1 0 0 0 0,-1 1 0 0 0,0 0 0 0 0,-1 2 0 0 0,-1 0 0 0 0,16 26 0 0 0,7 16 77 0 0,22 35 92 0 0,115 177-84 0 0,-151-221 26 0 0,34 106-1 0 0,-39-101-78 0 0,129 425 32 0 0,-75-202-64 0 0,-15-55 0 0 0,-16-38 0 0 0,-33-140 0 0 0,37 233 0 0 0,-12-98 0 0 0,-1 0 0 0 0,-24-81 12 0 0,-9-84-41 0 0,-1 0-1 0 0,0 0 0 0 0,-2-1 1 0 0,-3 18-1 0 0,-71 189 54 0 0,66-196-48 0 0,-2 2 50 0 0,-1-1-1 0 0,-1 0 1 0 0,-2-1 0 0 0,-24 30-1 0 0,28-42-25 0 0,-1 0 0 0 0,-17 13 0 0 0,17-15 0 0 0,-1-2 0 0 0,0 0 0 0 0,-1-2 0 0 0,0 1 0 0 0,-1-2 0 0 0,-19 7 0 0 0,12-4 0 0 0,-125 52 0 0 0,-47 23 0 0 0,-89 26 0 0 0,137-58 0 0 0,-2-8 33 0 0,87-28-12 0 0,-287 66-11 0 0,173-47-10 0 0,12-2 0 0 0,-86 17 0 0 0,-69 9 0 0 0,11-15 0 0 0,205-37 0 0 0,-99 7 0 0 0,98-8 46 0 0,-148 32 0 0 0,59-7-10 0 0,69-25-36 0 0,5-1 0 0 0,60-2 0 0 0,1-3 0 0 0,-70-7 0 0 0,34 1 0 0 0,46 0-29 0 0,0-2 0 0 0,-69-18-1 0 0,-10-2-10 0 0,83 19 6 0 0,-53-17 0 0 0,73 16 15 0 0,0-1 0 0 0,1-1 0 0 0,-37-21 0 0 0,28 10-35 0 0,1-1-1 0 0,1-1 1 0 0,1-2 0 0 0,-33-35-1 0 0,27 17 55 0 0,-37-56 0 0 0,39 51 0 0 0,12 17-10 0 0,2-1-1 0 0,1 0 0 0 0,1-2 1 0 0,2 0-1 0 0,-13-38 0 0 0,10 14 5 0 0,-7-19-23 0 0,-15-80 0 0 0,-36-232 29 0 0,37 201 38 0 0,-10-49 60 0 0,19-3-42 0 0,15 60-56 0 0,5 62 0 0 0,4 18 0 0 0,6-110 0 0 0,3 119 0 0 0,-1 40-4 0 0,1-1 1 0 0,14-70 0 0 0,-6 77-51 0 0,-4 22 54 0 0,-2 2 0 0 0,2-1 0 0 0,0-3 0 0 0,-3 14-2 0 0,6-17 5 0 0,-2 14-57 0 0,2-8 43 0 0,7-8 11 0 0,-1 2 0 0 0,1 2-10 0 0,6-4-33 0 0,2 2 22 0 0,-2 2-22 0 0,0-2 32 0 0,-2-3 11 0 0,0 3 0 0 0,-17 24 0 0 0,0 1 0 0 0,1-1 0 0 0,0 0 0 0 0,7-4 0 0 0,24-10 0 0 0,0 2 0 0 0,0-3 0 0 0,-1-1 0 0 0,1 2 0 0 0,-1 2 0 0 0,-20 9-1 0 0,35-18 13 0 0,-43 21 31 0 0,18-15-33 0 0,-16 12-10 0 0,-5 5 0 0 0,0 0 0 0 0,0 0 0 0 0,0 0 0 0 0,0 0 0 0 0,0 0 0 0 0,0 1 0 0 0,4-2 0 0 0,7 0 0 0 0,-11 2 0 0 0,-1 0 0 0 0,1 1 0 0 0,-1-1 0 0 0,1 0 0 0 0,-1 0 0 0 0,4-2 0 0 0,4-5-66 0 0,-9 7 48 0 0,0 1 1 0 0,0-1-1 0 0,-1 0 1 0 0,1 0 0 0 0,0 0-1 0 0,0 1 1 0 0,0-1 0 0 0,0 1-1 0 0,0-1 1 0 0,0 1-1 0 0,1-1 1 0 0,-1 1 0 0 0,0-1-1 0 0,0 1 1 0 0,0 0-1 0 0,0 0 1 0 0,0 0 0 0 0,1 0-1 0 0,-1-1 1 0 0,0 1-1 0 0,0 1 1 0 0,0-1 0 0 0,3 0-1 0 0,13 3-3110 0 0,-14-2 2332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7:09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2975 4668 287 0 0,'-39'21'1195'0'0,"18"-10"-74"0"0,0 0 1 0 0,0-2-1 0 0,-38 12 0 0 0,13-9 75 0 0,0-3 0 0 0,0-1 0 0 0,-80 2 0 0 0,-316-30 1647 0 0,379 12-2699 0 0,-83-8 246 0 0,112 14-275 0 0,0 2 0 0 0,-44 4 0 0 0,50-1-3 0 0,0-2-1 0 0,-48-4 1 0 0,-55-14-47 0 0,104 13-51 0 0,-123-25 191 0 0,122 22-192 0 0,1-2 0 0 0,0-1-1 0 0,-34-17 1 0 0,-44-28 51 0 0,-139-62 158 0 0,103 52-60 0 0,104 45-132 0 0,2-1-1 0 0,0-2 0 0 0,-44-38 1 0 0,50 36-18 0 0,1 0 0 0 0,2-2 1 0 0,1 0-1 0 0,0-2 1 0 0,-35-57-1 0 0,31 35 61 0 0,2-1 0 0 0,-26-74 0 0 0,-24-116 223 0 0,24 48 69 0 0,9-21-183 0 0,39 183-166 0 0,-2-13 17 0 0,3 0 1 0 0,2-1 0 0 0,7-84 0 0 0,33-136 39 0 0,-31 224-79 0 0,19-80 112 0 0,-10 55-30 0 0,22-75-2 0 0,-28 110-74 0 0,7-13 11 0 0,1-1 42 0 0,0 1 1 0 0,0 0-44 0 0,2 1-10 0 0,-3 11 11 0 0,-8 17 32 0 0,18-26-33 0 0,-2 0-10 0 0,-4 2 0 0 0,-1 0 0 0 0,0-5 0 0 0,1-2 0 0 0,3 3 0 0 0,4-4 54 0 0,-5 14-44 0 0,11-14-10 0 0,3-2 0 0 0,-3 0 0 0 0,-24 34 1 0 0,19-23 62 0 0,-1 5-9 0 0,7-7-44 0 0,1-3-10 0 0,-2 0 0 0 0,-3 4 0 0 0,1-1 0 0 0,8-8 0 0 0,-2 4 0 0 0,5-3 60 0 0,-10 12-48 0 0,0-1-1 0 0,-19 22 32 0 0,24-24-33 0 0,6-7-10 0 0,-3 5 0 0 0,-3 5 0 0 0,-1 7 11 0 0,-21 17 32 0 0,25-20-33 0 0,14-10-10 0 0,1-3 0 0 0,-3 4 0 0 0,-1 5 0 0 0,1 4 0 0 0,8 0 0 0 0,6 0 64 0 0,-19 8-10 0 0,10-6-44 0 0,5-4 1 0 0,-9 6 45 0 0,-20 10 23 0 0,-3 5-52 0 0,-19 8-2 0 0,31-12-1 0 0,-33 13 42 0 0,2 0 1 0 0,46-17-54 0 0,-7 4-2 0 0,-31 11 32 0 0,30-13-22 0 0,12-5 22 0 0,0 2-33 0 0,-7 6 1 0 0,-32 12 32 0 0,40-1-33 0 0,2 0 1 0 0,-41 2 44 0 0,29-7 3 0 0,13-3-35 0 0,5 3 20 0 0,3 5-33 0 0,-15 3 1 0 0,-35 2 32 0 0,37-2-33 0 0,10-2-10 0 0,2-1 0 0 0,1 1 0 0 0,0 1 0 0 0,-9 2 12 0 0,-39 3 36 0 0,36 5-36 0 0,12 0-12 0 0,18 0 54 0 0,-32 0-44 0 0,-4 4 1 0 0,-33-4 32 0 0,34 12-33 0 0,9-2-10 0 0,13 0 60 0 0,-21-3-48 0 0,4 4-12 0 0,-10-1 11 0 0,-30-9 32 0 0,35 13-33 0 0,13 6-10 0 0,-7-1 0 0 0,-2 1 0 0 0,0 5 0 0 0,5 0 0 0 0,-3-1 11 0 0,-2-3 32 0 0,-6 0-33 0 0,-5 2-10 0 0,1 4 0 0 0,-9-1 12 0 0,-1 1 48 0 0,-3 1 0 0 0,1-1-48 0 0,3 4-12 0 0,-3-4 0 0 0,2 3 0 0 0,-3-2 0 0 0,-1 3 0 0 0,1 3 0 0 0,-4 1 0 0 0,-6-7 0 0 0,-1-4 0 0 0,5 3 0 0 0,7 6 0 0 0,-5-4 0 0 0,3 4 0 0 0,-7-5 0 0 0,-3-2 0 0 0,-1 0 11 0 0,0 1 32 0 0,-2 2-33 0 0,1 2-10 0 0,-2-1 0 0 0,-7-9 0 0 0,6 7 0 0 0,-6-8 0 0 0,9 9 0 0 0,3 1 0 0 0,0-1 0 0 0,-3-1 0 0 0,-2 0 0 0 0,-15-25 2 0 0,15 31 56 0 0,-7-12-46 0 0,121 299-12 0 0,-88-198 0 0 0,-22-59 0 0 0,-3 0 0 0 0,19 97 0 0 0,6 158 0 0 0,-40-253 0 0 0,24 206 0 0 0,-29-103-72 0 0,-5-111 80 0 0,-1-6-34 0 0,-2 0-1 0 0,-20 90 0 0 0,20-130 27 0 0,-2-1 0 0 0,0 0 0 0 0,-1 0 0 0 0,0-1 0 0 0,-2 0 0 0 0,-13 21 0 0 0,-7 5 0 0 0,-37 41 0 0 0,45-61 0 0 0,-2-2 0 0 0,0 0 0 0 0,-1-1 0 0 0,-31 19 0 0 0,-21 5 0 0 0,6-4 0 0 0,1 7 0 0 0,-50 32 0 0 0,1-9 0 0 0,89-55 0 0 0,-1-1 0 0 0,-37 12 0 0 0,-175 44 0 0 0,148-42 0 0 0,-208 50 0 0 0,171-54 0 0 0,-145 22 0 0 0,151-39 39 0 0,29-2-14 0 0,-276 21 39 0 0,174-23-64 0 0,121-4 0 0 0,45 2 0 0 0,0 1 0 0 0,-55 11 0 0 0,33-2 0 0 0,-1-3 0 0 0,-102 2 0 0 0,136-10 0 0 0,0 1 0 0 0,-24 5 0 0 0,40-5 0 0 0,-14 1-10 0 0,19-3-27 0 0,0 1 0 0 0,-1-1 0 0 0,1 1 0 0 0,0 0 0 0 0,0-1 1 0 0,0 1-1 0 0,-1-1 0 0 0,1 1 0 0 0,0-1 0 0 0,0 1 1 0 0,0-1-1 0 0,0 1 0 0 0,0-1 0 0 0,0 1 0 0 0,0-1 1 0 0,0 1-1 0 0,0-1 0 0 0,0 1 0 0 0,0-1 0 0 0,1 1 1 0 0,-1 0-1 0 0,0-1 0 0 0,0 0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8:53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51 806 775 0 0,'-1'0'128'0'0,"-1"0"-1"0"0,0 0 1 0 0,1 0-1 0 0,-1 0 0 0 0,0-1 1 0 0,0 1-1 0 0,1 0 0 0 0,-1-1 1 0 0,0 1-1 0 0,1-1 0 0 0,-1 1 1 0 0,1-1-1 0 0,-1 0 0 0 0,1 0 1 0 0,-1 0-1 0 0,1 0 1 0 0,-1 0-1 0 0,1 0 0 0 0,0 0 1 0 0,0 0-1 0 0,-1 0 0 0 0,1-1 1 0 0,0 1-1 0 0,0 0 0 0 0,0-1 1 0 0,0 1-1 0 0,1-1 0 0 0,-1 1 1 0 0,0-1-1 0 0,1 0 1 0 0,-1 1-1 0 0,1-1 0 0 0,-1 0 1 0 0,1 1-1 0 0,0-1 0 0 0,-1 0 1 0 0,1 1-1 0 0,0-1 0 0 0,0 0 1 0 0,1 0-1 0 0,-1 1 0 0 0,0-1 1 0 0,0 0-1 0 0,1 1 1 0 0,-1-1-1 0 0,1 0 0 0 0,0 1 1 0 0,-1-1-1 0 0,1 1 0 0 0,0-1 1 0 0,0 1-1 0 0,0-1 0 0 0,2-2 1 0 0,-2 3-22 0 0,0 0 1 0 0,0 0-1 0 0,0-1 1 0 0,0 1-1 0 0,0 0 1 0 0,0 0-1 0 0,0 0 1 0 0,1 0-1 0 0,-1 0 1 0 0,2 0-1 0 0,1-2 5 0 0,-1 1 353 0 0,1 1-384 0 0,14-1 0 0 0,-13 2 80 0 0,-4 0-149 0 0,0 0 0 0 0,1 0 0 0 0,-1 1 0 0 0,0-1 0 0 0,1 0 0 0 0,-1 1 0 0 0,0 0 0 0 0,1-1 0 0 0,-1 1 0 0 0,0 0 0 0 0,0-1 0 0 0,0 1 0 0 0,1 0 0 0 0,-1 0 0 0 0,1 1 0 0 0,-1-1 21 0 0,-1-1 1 0 0,1 1-1 0 0,0-1 0 0 0,0 1 0 0 0,-1-1 0 0 0,1 1 0 0 0,0-1 0 0 0,-1 1 0 0 0,1 0 0 0 0,-1 0 1 0 0,1-1-1 0 0,-1 1 0 0 0,1 0 0 0 0,-1 0 0 0 0,1-1 0 0 0,-1 1 0 0 0,0 0 0 0 0,1 0 0 0 0,-1 0 0 0 0,0 0 1 0 0,0 0-1 0 0,0 0 0 0 0,0-1 0 0 0,0 1 0 0 0,0 0 0 0 0,0 0 0 0 0,0 0 0 0 0,0 0 0 0 0,0 0 1 0 0,0 0-1 0 0,0 0 0 0 0,-1 0 0 0 0,1-1 0 0 0,0 1 0 0 0,-1 0 0 0 0,1 0 0 0 0,-1 0 0 0 0,1-1 1 0 0,-1 1-1 0 0,1 0 0 0 0,-1 0 0 0 0,1-1 0 0 0,-1 1 0 0 0,0 0 0 0 0,1-1 0 0 0,-1 1 0 0 0,0-1 0 0 0,-1 1 1 0 0,0 1 58 0 0,0-1 0 0 0,0 0 0 0 0,-1 1 0 0 0,1-1 0 0 0,-1 0 1 0 0,1 0-1 0 0,-1-1 0 0 0,0 1 0 0 0,1-1 0 0 0,-1 1 0 0 0,0-1 1 0 0,1 0-1 0 0,-1 0 0 0 0,0 0 0 0 0,-3 0 0 0 0,3-1-29 0 0,1 0 0 0 0,-1 1 0 0 0,1-1-1 0 0,0 0 1 0 0,0 0 0 0 0,-1 0 0 0 0,1 0-1 0 0,0-1 1 0 0,0 1 0 0 0,0-1 0 0 0,0 1-1 0 0,0-1 1 0 0,0 0 0 0 0,1 1 0 0 0,-1-1 0 0 0,-2-3-1 0 0,4 3-49 0 0,-1 0 0 0 0,0 0 0 0 0,0 0 0 0 0,1 1 0 0 0,-1-1-1 0 0,1 0 1 0 0,0 0 0 0 0,-1 0 0 0 0,1 0 0 0 0,0 0 0 0 0,0 0-1 0 0,0 0 1 0 0,1 0 0 0 0,-1 0 0 0 0,0 0 0 0 0,1 0 0 0 0,-1 0-1 0 0,1 0 1 0 0,0 0 0 0 0,1-2 0 0 0,-2 3-113 0 0,2-1 1 0 0,7-9 12 0 0,-3 7 6 0 0,9-3 4 0 0,-8 5 16 0 0,9 4 36 0 0,-15-2 19 0 0,0 0 0 0 0,1 0-1 0 0,-1 0 1 0 0,0 0 0 0 0,0 1 0 0 0,0-1 0 0 0,0 0 0 0 0,1 1 0 0 0,-1-1 0 0 0,0 1 0 0 0,0-1 0 0 0,0 1 0 0 0,0 0 0 0 0,0-1 0 0 0,1 3 0 0 0,1-1-7 0 0,-1-1 23 0 0,-1-1 1 0 0,0 1-1 0 0,0 0 0 0 0,0 0 1 0 0,0 0-1 0 0,0-1 0 0 0,0 1 1 0 0,0 0-1 0 0,-1 0 1 0 0,1 0-1 0 0,0 1 0 0 0,0-1 1 0 0,-1 0-1 0 0,1 0 0 0 0,-1 0 1 0 0,1 0-1 0 0,-1 1 0 0 0,1-1 1 0 0,-1 0-1 0 0,0 1 0 0 0,0-1 1 0 0,1 0-1 0 0,-1 1 1 0 0,0-1-1 0 0,0 0 0 0 0,0 0 1 0 0,-1 1-1 0 0,1-1 0 0 0,0 0 1 0 0,0 1-1 0 0,-1-1 0 0 0,1 0 1 0 0,-1 0-1 0 0,1 1 0 0 0,-1-1 1 0 0,-1 2-1 0 0,1-1 42 0 0,0 1 0 0 0,-1-1-1 0 0,1 0 1 0 0,-1 1 0 0 0,0-1-1 0 0,0 0 1 0 0,0 0 0 0 0,0 0-1 0 0,0-1 1 0 0,0 1 0 0 0,-1 0-1 0 0,1-1 1 0 0,0 0 0 0 0,-1 1 0 0 0,-4 0-1 0 0,6-1-46 0 0,-1-1 0 0 0,1 0-1 0 0,-1 1 1 0 0,1-1 0 0 0,-1 0 0 0 0,1 0-1 0 0,-1 0 1 0 0,0 0 0 0 0,1 0-1 0 0,-1-1 1 0 0,1 1 0 0 0,-1 0 0 0 0,1-1-1 0 0,-1 1 1 0 0,1-1 0 0 0,-1 0-1 0 0,1 1 1 0 0,0-1 0 0 0,-1 0 0 0 0,1 0-1 0 0,0 0 1 0 0,0 0 0 0 0,-1 0-1 0 0,1 0 1 0 0,0 0 0 0 0,0 0 0 0 0,0-1-1 0 0,0 1 1 0 0,1 0 0 0 0,-1-1-1 0 0,0 1 1 0 0,0 0 0 0 0,1-1 0 0 0,-1 1-1 0 0,1-1 1 0 0,-1 1 0 0 0,1-1-1 0 0,0 1 1 0 0,-1-1 0 0 0,1 1 0 0 0,0-1-1 0 0,0 0 1 0 0,0 1 0 0 0,0-1-1 0 0,1 1 1 0 0,-1-1 0 0 0,0 1 0 0 0,1-1-1 0 0,-1 1 1 0 0,1-1 0 0 0,-1 1-1 0 0,1-1 1 0 0,-1 1 0 0 0,1 0 0 0 0,2-3-1 0 0,-3 3-96 0 0,4-1 24 0 0,11-6 42 0 0,-7 6-37 0 0,10 3-5 0 0,-18-1 63 0 0,1 1 0 0 0,0-1 0 0 0,0 0 0 0 0,0 0 0 0 0,-1 0 1 0 0,1 0-1 0 0,0 0 0 0 0,0 1 0 0 0,-1-1 0 0 0,1 0 0 0 0,0 1 0 0 0,0-1 1 0 0,-1 1-1 0 0,1-1 0 0 0,0 1 0 0 0,-1-1 0 0 0,1 1 0 0 0,-1-1 1 0 0,1 1-1 0 0,-1-1 0 0 0,2 2 0 0 0,-1 0-9 0 0,0-1 22 0 0,0 0 0 0 0,0 0 1 0 0,0 0-1 0 0,-1 0 0 0 0,1 1 1 0 0,0-1-1 0 0,0 0 1 0 0,-1 0-1 0 0,1 1 0 0 0,-1-1 1 0 0,1 0-1 0 0,-1 1 0 0 0,0-1 1 0 0,0 0-1 0 0,1 1 1 0 0,-1-1-1 0 0,0 1 0 0 0,0-1 1 0 0,0 0-1 0 0,0 1 0 0 0,-1-1 1 0 0,1 1-1 0 0,0-1 1 0 0,-1 0-1 0 0,1 1 0 0 0,-1-1 1 0 0,1 0-1 0 0,-1 1 0 0 0,1-1 1 0 0,-2 2-1 0 0,1-2 13 0 0,0 1-1 0 0,0-1 0 0 0,1 0 0 0 0,-1 1 1 0 0,0-1-1 0 0,0 0 0 0 0,0 0 1 0 0,-1 0-1 0 0,1 0 0 0 0,0 0 1 0 0,0 0-1 0 0,0 0 0 0 0,-1 0 1 0 0,1 0-1 0 0,-1-1 0 0 0,1 1 0 0 0,0-1 1 0 0,-1 1-1 0 0,1-1 0 0 0,-1 1 1 0 0,1-1-1 0 0,-1 0 0 0 0,0 0 1 0 0,1 1-1 0 0,-4-2 0 0 0,3 1 4 0 0,0-1-1 0 0,0 0 0 0 0,-1-1 0 0 0,1 1 1 0 0,0 0-1 0 0,0-1 0 0 0,0 1 0 0 0,0-1 1 0 0,1 1-1 0 0,-1-1 0 0 0,0 0 0 0 0,1 0 1 0 0,-1 0-1 0 0,-1-3 0 0 0,2 4-28 0 0,0 0 0 0 0,0-1 0 0 0,1 1-1 0 0,-1 0 1 0 0,1 0 0 0 0,-1-1 0 0 0,1 1 0 0 0,-1 0-1 0 0,1-1 1 0 0,-1 1 0 0 0,1 0 0 0 0,0-1 0 0 0,0 1 0 0 0,0 0-1 0 0,0-1 1 0 0,0 1 0 0 0,0 0 0 0 0,0-1 0 0 0,0 1-1 0 0,1-1 1 0 0,-1 1 0 0 0,0 0 0 0 0,1-1 0 0 0,-1 1-1 0 0,1 0 1 0 0,1-2 0 0 0,-2 3-74 0 0,4-2-112 0 0,12-6 99 0 0,-12 6 11 0 0,0 2-64 0 0,15 1 119 0 0,-15-1-37 0 0,0 2-3 0 0,-3-2 71 0 0,0 1-1 0 0,0-1 0 0 0,1 1 1 0 0,-1-1-1 0 0,0 1 0 0 0,0 0 1 0 0,0 0-1 0 0,0-1 1 0 0,0 1-1 0 0,0 0 0 0 0,0 0 1 0 0,0 0-1 0 0,-1 0 0 0 0,1 0 1 0 0,0 0-1 0 0,0 0 0 0 0,-1 0 1 0 0,1 0-1 0 0,-1 1 1 0 0,1-1-1 0 0,-1 0 0 0 0,1 0 1 0 0,-1 1-1 0 0,0-1 0 0 0,0 0 1 0 0,1 0-1 0 0,-1 1 0 0 0,0-1 1 0 0,0 0-1 0 0,0 1 1 0 0,-1-1-1 0 0,1 0 0 0 0,0 0 1 0 0,0 1-1 0 0,-1-1 0 0 0,1 0 1 0 0,0 0-1 0 0,-1 1 0 0 0,0-1 1 0 0,1 0-1 0 0,-1 0 1 0 0,0 0-1 0 0,-1 2 0 0 0,1-2 14 0 0,0 0 0 0 0,1 0 0 0 0,-1 1 0 0 0,0-1 0 0 0,-1 0 0 0 0,1 0 0 0 0,0 0 0 0 0,0-1 0 0 0,0 1 0 0 0,-3 1 0 0 0,4-2-24 0 0,-1 0 0 0 0,1 0 0 0 0,0 0 0 0 0,-1 0 0 0 0,1 0 0 0 0,-1 0-1 0 0,1 0 1 0 0,-1 0 0 0 0,1 0 0 0 0,0 0 0 0 0,-1 0 0 0 0,1 0 0 0 0,-1 0 0 0 0,1-1 0 0 0,0 1-1 0 0,-1 0 1 0 0,1 0 0 0 0,-1 0 0 0 0,1-1 0 0 0,0 1 0 0 0,-1 0 0 0 0,1 0 0 0 0,0-1 0 0 0,-1 1 0 0 0,1 0-1 0 0,0-1 1 0 0,0 1 0 0 0,-1 0 0 0 0,1-1 0 0 0,0 1 0 0 0,0-1 0 0 0,0 1 0 0 0,0 0 0 0 0,-1-1-1 0 0,1 1 1 0 0,0-1 0 0 0,0 1 0 0 0,0-1 0 0 0,0 1 0 0 0,0-5-3 0 0,-1 0 0 0 0,1 0 0 0 0,1 1 0 0 0,-1-1 0 0 0,1 0 0 0 0,0 1 0 0 0,0-1 0 0 0,0 0 0 0 0,0 1 0 0 0,3-5 0 0 0,1-9 77 0 0,31-177 998 0 0,-24 118-512 0 0,29-101 0 0 0,-34 155-515 0 0,0 3 127 0 0,-1-1 0 0 0,0 1 1 0 0,-2-1-1 0 0,3-41 0 0 0,-6 62-155 0 0,-1-1 0 0 0,0 0 0 0 0,-1 1 1 0 0,1-1-1 0 0,0 0 0 0 0,0 1 0 0 0,0-1 0 0 0,0 0 1 0 0,0 1-1 0 0,-1-1 0 0 0,1 1 0 0 0,0-1 0 0 0,-1 0 0 0 0,1 1 1 0 0,0-1-1 0 0,-1 1 0 0 0,1-1 0 0 0,-1 1 0 0 0,1-1 1 0 0,0 1-1 0 0,-1-1 0 0 0,1 1 0 0 0,-1 0 0 0 0,0-1 0 0 0,0 0 1 0 0,0 1-12 0 0,1 0 1 0 0,0 0-1 0 0,-1 0 0 0 0,1-1 1 0 0,0 1-1 0 0,-1 0 1 0 0,1 0-1 0 0,0-1 1 0 0,-1 1-1 0 0,1 0 0 0 0,0-1 1 0 0,-1 1-1 0 0,1-1 1 0 0,0 1-1 0 0,0 0 0 0 0,-1-1 1 0 0,1 1-1 0 0,0-1 1 0 0,0 0-1 0 0,0 0-9 0 0,0 0 1 0 0,0 0-1 0 0,0 0 0 0 0,0 0 0 0 0,0-1 1 0 0,0 1-1 0 0,1 0 0 0 0,-1 0 0 0 0,0 0 0 0 0,1 0 1 0 0,-1 0-1 0 0,1 0 0 0 0,-1 0 0 0 0,1 0 1 0 0,-1 0-1 0 0,1 0 0 0 0,0 0 0 0 0,0 0 0 0 0,-1 0 1 0 0,1 1-1 0 0,0-1 0 0 0,0 0 0 0 0,1 0 1 0 0,-1 0-45 0 0,3 0-63 0 0,14-2 90 0 0,-13 2-53 0 0,-2 2-104 0 0,12 3 96 0 0,-11-3 0 0 0,-2 2-160 0 0,-1-2 239 0 0,0 0 0 0 0,0 0 0 0 0,0 1 0 0 0,0-1 0 0 0,0 1 0 0 0,0-1 0 0 0,0 1 0 0 0,-1-1 0 0 0,1 1 0 0 0,-1 0 0 0 0,1-1 0 0 0,-1 1 0 0 0,0 0 0 0 0,1-1 0 0 0,-1 1 0 0 0,0 0 0 0 0,0-1 0 0 0,0 1 0 0 0,0 0 0 0 0,-1 0 0 0 0,1-1 0 0 0,0 1 0 0 0,-1-1 0 0 0,1 1 0 0 0,-1 0 0 0 0,0-1 0 0 0,1 1 0 0 0,-1-1 0 0 0,0 1 0 0 0,0-1 0 0 0,-2 3 0 0 0,2-3 13 0 0,0 1-1 0 0,0-1 1 0 0,0 1-1 0 0,0-1 0 0 0,-1 0 1 0 0,1 0-1 0 0,0 0 1 0 0,-1 1-1 0 0,1-1 1 0 0,-1-1-1 0 0,1 1 0 0 0,-1 0 1 0 0,0 0-1 0 0,1-1 1 0 0,-1 1-1 0 0,0 0 1 0 0,1-1-1 0 0,-1 0 0 0 0,0 1 1 0 0,0-1-1 0 0,1 0 1 0 0,-1 0-1 0 0,0 0 1 0 0,0 0-1 0 0,0 0 0 0 0,1-1 1 0 0,-4 0-1 0 0,3 0 2 0 0,-1 0 0 0 0,1 0 0 0 0,0 0-1 0 0,0 0 1 0 0,0-1 0 0 0,0 1 0 0 0,0-1 0 0 0,0 1-1 0 0,0-1 1 0 0,0 0 0 0 0,1 0 0 0 0,-1 0 0 0 0,1 0-1 0 0,-1 0 1 0 0,1 0 0 0 0,0 0 0 0 0,0 0 0 0 0,0-1-1 0 0,-2-3 1 0 0,3 5-10 0 0,0-1-1 0 0,-1 1 1 0 0,1 0-1 0 0,0 0 0 0 0,0 0 1 0 0,0 0-1 0 0,0-1 1 0 0,0 1-1 0 0,0 0 1 0 0,0 0-1 0 0,0 0 0 0 0,0-1 1 0 0,1 1-1 0 0,-1 0 1 0 0,0 0-1 0 0,1 0 1 0 0,-1 0-1 0 0,1 0 0 0 0,-1 0 1 0 0,1 0-1 0 0,0 0 1 0 0,0-2-1 0 0,0 3-58 0 0,1-2 0 0 0,8-5 0 0 0,-3 3 0 0 0,11-1-5 0 0,-9 4-22 0 0,10 2-5 0 0,-11 1 0 0 0,7 5 0 0 0,-14-6 90 0 0,0 0 1 0 0,0-1-1 0 0,0 1 0 0 0,0 0 0 0 0,0 0 0 0 0,0 0 0 0 0,0 0 1 0 0,0-1-1 0 0,0 1 0 0 0,0 0 0 0 0,-1 1 0 0 0,1-1 0 0 0,0 0 1 0 0,-1 0-1 0 0,1 0 0 0 0,-1 0 0 0 0,1 0 0 0 0,-1 1 0 0 0,0-1 1 0 0,1 0-1 0 0,-1 0 0 0 0,0 1 0 0 0,0-1 0 0 0,0 0 1 0 0,0 1-1 0 0,0-1 0 0 0,0 0 0 0 0,0 0 0 0 0,0 1 0 0 0,-1-1 1 0 0,1 0-1 0 0,-1 2 0 0 0,0 0 21 0 0,0 0 0 0 0,0 0-1 0 0,0 0 1 0 0,-1 0 0 0 0,1 0 0 0 0,-1-1 0 0 0,0 1-1 0 0,0-1 1 0 0,0 1 0 0 0,-4 3 0 0 0,5-5-9 0 0,0 0-1 0 0,0 0 1 0 0,0 0 0 0 0,0-1 0 0 0,0 1 0 0 0,0 0-1 0 0,0-1 1 0 0,0 1 0 0 0,0-1 0 0 0,0 1-1 0 0,-1-1 1 0 0,1 1 0 0 0,0-1 0 0 0,0 0 0 0 0,-1 0-1 0 0,1 1 1 0 0,0-1 0 0 0,0 0 0 0 0,-1 0-1 0 0,1 0 1 0 0,0-1 0 0 0,0 1 0 0 0,-1 0-1 0 0,1 0 1 0 0,0-1 0 0 0,0 1 0 0 0,-1 0 0 0 0,1-1-1 0 0,0 0 1 0 0,0 1 0 0 0,0-1 0 0 0,0 1-1 0 0,0-1 1 0 0,0 0 0 0 0,0 0 0 0 0,0 0 0 0 0,0 0-1 0 0,0 0 1 0 0,0 0 0 0 0,1 0 0 0 0,-1 0-1 0 0,0 0 1 0 0,1 0 0 0 0,-2-2 0 0 0,1 1-22 0 0,0 0 1 0 0,0-1-1 0 0,1 1 0 0 0,-1 0 1 0 0,0 0-1 0 0,1-1 1 0 0,-1 1-1 0 0,1 0 1 0 0,0-1-1 0 0,0 1 1 0 0,0-1-1 0 0,0 1 1 0 0,0 0-1 0 0,1-1 0 0 0,-1 1 1 0 0,1 0-1 0 0,-1-1 1 0 0,1 1-1 0 0,0 0 1 0 0,0 0-1 0 0,0-1 1 0 0,0 1-1 0 0,2-3 1 0 0,-2 4-59 0 0,1 0 14 0 0,8-7 32 0 0,-7 7-52 0 0,1-1-80 0 0,12-2 96 0 0,-12 2 0 0 0,0 4-74 0 0,9 7 67 0 0,-13-9 71 0 0,1 1 1 0 0,-1-1-1 0 0,1 1 0 0 0,-1-1 1 0 0,0 1-1 0 0,1-1 1 0 0,-1 1-1 0 0,0 0 0 0 0,1-1 1 0 0,-1 1-1 0 0,0-1 0 0 0,0 1 1 0 0,0 0-1 0 0,1-1 1 0 0,-1 1-1 0 0,0 0 0 0 0,0-1 1 0 0,0 1-1 0 0,0-1 0 0 0,0 1 1 0 0,0 0-1 0 0,0-1 1 0 0,-1 1-1 0 0,1 0 0 0 0,0-1 1 0 0,0 1-1 0 0,0 0 0 0 0,-1-1 1 0 0,1 1-1 0 0,-1 0 1 0 0,-9 17 36 0 0,9-17-37 0 0,-4 5-3613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8:55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15 131 431 0 0,'-4'3'499'0'0,"-5"3"2604"0"0,8-4-1615 0 0,7-3-18 0 0,-2 1-1222 0 0,12-2 4 0 0,-12 1 18 0 0,1 0 8 0 0,25-3 280 0 0,0 0-28 0 0,7 1-8 0 0,2-3-69 0 0,3 0-26 0 0,306-47 1854 0 0,-199 34-1319 0 0,-92 13-480 0 0,16 0 391 0 0,-68 6 414 0 0,-10-1-894 0 0,-12 0-239 0 0,16 1-162 0 0,0 0 1 0 0,1 0-1 0 0,-1 0 0 0 0,0 0 0 0 0,1 0 1 0 0,-1-1-1 0 0,0 1 0 0 0,1 0 1 0 0,-1 0-1 0 0,1-1 0 0 0,-1 1 1 0 0,1 0-1 0 0,-1-1 0 0 0,1 1 0 0 0,-1-1 1 0 0,1 1-1 0 0,-1 0 0 0 0,1-1 1 0 0,-1 1-1 0 0,0-2 0 0 0,1 1-19 0 0,0 1-1 0 0,0-1 1 0 0,0 0-1 0 0,0 0 0 0 0,0 1 1 0 0,1-1-1 0 0,-1 0 1 0 0,0 0-1 0 0,0 1 1 0 0,0-1-1 0 0,1 0 1 0 0,-1 1-1 0 0,0-1 0 0 0,1 0 1 0 0,-1 1-1 0 0,1-1 1 0 0,-1 1-1 0 0,1-1 1 0 0,-1 1-1 0 0,1-1 1 0 0,-1 1-1 0 0,1-1 0 0 0,-1 1 1 0 0,1-1-1 0 0,0 1 1 0 0,-1 0-1 0 0,1-1 1 0 0,0 1-1 0 0,-1 0 1 0 0,1-1-1 0 0,0 1 0 0 0,-1 0 1 0 0,1 0-1 0 0,0 0 1 0 0,1 0-1 0 0,1-1 19 0 0,-2 1 8 0 0,1 0-1 0 0,-1-1 1 0 0,0 1 0 0 0,0 0 0 0 0,1 0 0 0 0,-1 0 0 0 0,0 0 0 0 0,1 0-1 0 0,-1 0 1 0 0,0 1 0 0 0,1-1 0 0 0,-1 0 0 0 0,0 1 0 0 0,2 0 0 0 0,-2-1-1 0 0,-1 0 1 0 0,0 1-1 0 0,1-1 1 0 0,-1 0-1 0 0,1 1 1 0 0,-1-1-1 0 0,1 0 1 0 0,-1 1-1 0 0,0-1 1 0 0,1 1-1 0 0,-1-1 0 0 0,0 1 1 0 0,1-1-1 0 0,-1 1 1 0 0,0-1-1 0 0,0 1 1 0 0,0-1-1 0 0,1 1 1 0 0,-1-1-1 0 0,0 1 1 0 0,0-1-1 0 0,0 1 1 0 0,0-1-1 0 0,0 1 1 0 0,0-1-1 0 0,0 1 1 0 0,0 0-1 0 0,0 0 1 0 0,-1 0 3 0 0,1 1 0 0 0,-1-1 1 0 0,1 1-1 0 0,-1-1 0 0 0,0 0 0 0 0,0 1 0 0 0,0-1 1 0 0,0 0-1 0 0,0 1 0 0 0,-1 0 0 0 0,-1 1 10 0 0,0 0 0 0 0,-1 0 0 0 0,1 0 0 0 0,-1-1 0 0 0,1 1 0 0 0,-8 2 0 0 0,9-4-9 0 0,0 0 1 0 0,1-1-1 0 0,-1 1 1 0 0,0-1-1 0 0,0 0 1 0 0,0 0-1 0 0,0 0 0 0 0,0 0 1 0 0,0 0-1 0 0,0 0 1 0 0,0 0-1 0 0,-3-1 1 0 0,4 0-3 0 0,0 1 0 0 0,0 0 0 0 0,0-1 0 0 0,0 1 0 0 0,1-1 0 0 0,-1 1 0 0 0,0-1 0 0 0,0 1 0 0 0,1-1 0 0 0,-1 0 0 0 0,0 1 0 0 0,1-1 1 0 0,-1 0-1 0 0,0 1 0 0 0,1-1 0 0 0,-1 0 0 0 0,1 0 0 0 0,-1 0 0 0 0,1 0 0 0 0,0 0 0 0 0,-1 1 0 0 0,1-1 0 0 0,0 0 0 0 0,0 0 0 0 0,-1 0 0 0 0,1 0 0 0 0,0-2 0 0 0,0-2-1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02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81 143 0 0,'0'2'118'0'0,"0"0"0"0"0,0 0-1 0 0,0-1 1 0 0,0 1-1 0 0,0 0 1 0 0,-1 0-1 0 0,1-1 1 0 0,0 1-1 0 0,-1 0 1 0 0,0-1 0 0 0,1 1-1 0 0,-1 0 1 0 0,0-1-1 0 0,0 1 1 0 0,0-1-1 0 0,0 1 1 0 0,0-1-1 0 0,0 0 1 0 0,0 1 0 0 0,-1-1-1 0 0,1 0 1 0 0,0 0-1 0 0,-1 0 1 0 0,1 0-1 0 0,-1 0 1 0 0,1 0-1 0 0,-3 1 1 0 0,3-2 23 0 0,-1 0 0 0 0,0 1 0 0 0,0-1 0 0 0,1 0 0 0 0,-1 0 0 0 0,0 0 0 0 0,0 0 0 0 0,1 0 0 0 0,-1 0 0 0 0,0-1 0 0 0,0 1 0 0 0,1-1 0 0 0,-1 1 0 0 0,0-1 0 0 0,1 1 0 0 0,-1-1 0 0 0,1 0 0 0 0,-1 0 0 0 0,1 0 0 0 0,-1 0 0 0 0,1 0 0 0 0,-1 0 0 0 0,1 0 0 0 0,0-1 0 0 0,0 1 0 0 0,0 0 0 0 0,-2-2 0 0 0,2 1-78 0 0,-1 0 0 0 0,1 0 0 0 0,0 0 0 0 0,-1 0 0 0 0,1 0-1 0 0,0 0 1 0 0,0-1 0 0 0,0 1 0 0 0,0 0 0 0 0,1 0 0 0 0,-1-1-1 0 0,1 1 1 0 0,-1-1 0 0 0,1 1 0 0 0,0 0 0 0 0,0-1 0 0 0,0 1 0 0 0,0-1-1 0 0,0 1 1 0 0,1 0 0 0 0,-1-1 0 0 0,2-2 0 0 0,4-5-42 0 0,6-5 22 0 0,6 3-33 0 0,-1 6-22 0 0,-9 7-36 0 0,11 6 36 0 0,-18-6 22 0 0,0-1 0 0 0,1 1 0 0 0,-1 0 0 0 0,0 0 0 0 0,0 0 0 0 0,1 1 0 0 0,-1-1 0 0 0,0 0 0 0 0,0 0 0 0 0,0 0 0 0 0,0 1 0 0 0,0-1 0 0 0,-1 1 0 0 0,1-1 0 0 0,0 1 1 0 0,-1-1-1 0 0,1 1 0 0 0,-1-1 0 0 0,1 3 0 0 0,-1-1 30 0 0,1 0 1 0 0,-1 0 0 0 0,-1 0 0 0 0,1 0 0 0 0,0-1 0 0 0,-1 1-1 0 0,1 0 1 0 0,-1 0 0 0 0,0 0 0 0 0,-1 4 0 0 0,0-4 0 0 0,1 0 0 0 0,-1 1 0 0 0,0-1 0 0 0,0 0 0 0 0,0 0-1 0 0,0 0 1 0 0,0 0 0 0 0,-1 0 0 0 0,1 0 0 0 0,-1 0 0 0 0,0-1 0 0 0,0 0 0 0 0,0 1 0 0 0,0-1 0 0 0,0 0 0 0 0,-1-1 0 0 0,-3 3 0 0 0,6-4-5 0 0,0 0-1 0 0,0 0 1 0 0,0 1 0 0 0,0-1 0 0 0,0 0-1 0 0,0 0 1 0 0,0 0 0 0 0,0 0 0 0 0,0 0-1 0 0,0 0 1 0 0,0-1 0 0 0,0 1 0 0 0,0 0-1 0 0,0 0 1 0 0,0-1 0 0 0,0 1-1 0 0,0-1 1 0 0,0 1 0 0 0,0-1 0 0 0,0 1-1 0 0,0-1 1 0 0,0 0 0 0 0,-1 0 0 0 0,1-1 6 0 0,0 0 0 0 0,-1 0 0 0 0,1 0 0 0 0,0 0 0 0 0,0 0 0 0 0,0 0 0 0 0,1 0 0 0 0,-1 0 0 0 0,0 0 0 0 0,0-4 0 0 0,0 0-34 0 0,1 1 0 0 0,-1-1 1 0 0,1 0-1 0 0,0 1 1 0 0,1-1-1 0 0,-1 0 0 0 0,3-10 1 0 0,-1 12-52 0 0,10-17-7 0 0,-9 17 24 0 0,1 2 1 0 0,-2-1-51 0 0,2 2-16 0 0,14-4 16 0 0,-18 5 73 0 0,0 0 0 0 0,0 0 0 0 0,1-1 0 0 0,-1 1 0 0 0,0 0 1 0 0,1 0-1 0 0,-1 0 0 0 0,0 0 0 0 0,1 0 0 0 0,-1 0 0 0 0,0 0 1 0 0,1 0-1 0 0,-1 0 0 0 0,0 0 0 0 0,1 0 0 0 0,-1 0 0 0 0,0 0 1 0 0,1 1-1 0 0,-1-1 0 0 0,0 0 0 0 0,1 0 0 0 0,-1 0 0 0 0,13 6-61 0 0,-12-5 63 0 0,0-1-1 0 0,0 1 0 0 0,1-1 0 0 0,-1 1 1 0 0,0 0-1 0 0,0 0 0 0 0,0 0 0 0 0,0-1 1 0 0,0 1-1 0 0,0 0 0 0 0,-1 0 0 0 0,1 0 1 0 0,0 1-1 0 0,0-1 0 0 0,-1 0 1 0 0,1 0-1 0 0,-1 0 0 0 0,1 0 0 0 0,-1 1 1 0 0,1-1-1 0 0,-1 0 0 0 0,0 0 0 0 0,1 1 1 0 0,-1-1-1 0 0,0 0 0 0 0,0 1 0 0 0,0-1 1 0 0,0 0-1 0 0,0 1 0 0 0,-1-1 0 0 0,1 2 1 0 0,-1 0 37 0 0,0 0 0 0 0,0-1 0 0 0,0 1 0 0 0,0 0 0 0 0,0 0 0 0 0,0-1-1 0 0,-1 1 1 0 0,0-1 0 0 0,1 1 0 0 0,-1-1 0 0 0,-3 3 0 0 0,3-2 14 0 0,-1-1-1 0 0,0 0 0 0 0,0-1 1 0 0,0 1-1 0 0,0 0 1 0 0,0-1-1 0 0,0 0 0 0 0,0 1 1 0 0,-1-1-1 0 0,1-1 1 0 0,-4 2-1 0 0,6-2-38 0 0,0 0 0 0 0,0 0 0 0 0,0 0 0 0 0,-1 0 0 0 0,1 0 0 0 0,0 0-1 0 0,0 0 1 0 0,0 0 0 0 0,0 0 0 0 0,0-1 0 0 0,-1 1 0 0 0,1 0 0 0 0,0-1 0 0 0,0 1 0 0 0,0-1 0 0 0,0 1 0 0 0,0-1 0 0 0,0 1 0 0 0,0-1-1 0 0,0 0 1 0 0,0 0 0 0 0,1 1 0 0 0,-1-1 0 0 0,0 0 0 0 0,0 0 0 0 0,1 0 0 0 0,-1 0 0 0 0,0 0 0 0 0,1 0 0 0 0,-1 0 0 0 0,1 0 0 0 0,-1 0-1 0 0,1 0 1 0 0,0 0 0 0 0,-1 0 0 0 0,1 0 0 0 0,0-1 0 0 0,0-1 0 0 0,0 2-28 0 0,0 1 1 0 0,0-1 0 0 0,0 0-1 0 0,1 0 1 0 0,-1 0-1 0 0,0 0 1 0 0,1 0-1 0 0,-1 1 1 0 0,0-1-1 0 0,1 0 1 0 0,-1 0-1 0 0,1 0 1 0 0,-1 1-1 0 0,1-1 1 0 0,0 0-1 0 0,-1 1 1 0 0,1-1-1 0 0,0 1 1 0 0,0-1-1 0 0,12-8-201 0 0,-13 8 249 0 0,4-1-107 0 0,0 2-54 0 0,13-2 61 0 0,-16 2 60 0 0,0 0 1 0 0,0 0-1 0 0,0 0 1 0 0,0 0-1 0 0,1 0 0 0 0,-1 0 1 0 0,0 0-1 0 0,0 0 0 0 0,0 0 1 0 0,0 0-1 0 0,0 1 1 0 0,0-1-1 0 0,0 0 0 0 0,0 1 1 0 0,0-1-1 0 0,0 1 1 0 0,0 0-1 0 0,2 1-17 0 0,1-1-44 0 0,1 7-42 0 0,1-1 43 0 0,-6-4 77 0 0,1-1 0 0 0,-1 0-1 0 0,0 0 1 0 0,0 1 0 0 0,0-1 0 0 0,0 0-1 0 0,0 1 1 0 0,0-1 0 0 0,-1 0 0 0 0,1 0-1 0 0,-1 0 1 0 0,1 1 0 0 0,-1-1 0 0 0,0 0 0 0 0,0 0-1 0 0,0 0 1 0 0,0 0 0 0 0,0 0 0 0 0,-1 0-1 0 0,-1 2 1 0 0,2-2-77 0 0,-1 0 0 0 0,0 0 0 0 0,1 0 0 0 0,-1 0 0 0 0,0-1 0 0 0,0 1 0 0 0,0 0 0 0 0,0-1-1 0 0,0 1 1 0 0,0-1 0 0 0,-1 0 0 0 0,1 0 0 0 0,0 0 0 0 0,-1 0 0 0 0,1 0 0 0 0,-1 0 0 0 0,1-1 0 0 0,-3 1 0 0 0,3-1-631 0 0,1-1-134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6:28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1199 1557 143 0 0,'-2'0'0'0'0,"1"0"12"0"0,-38 3 1001 0 0,30-2-713 0 0,-1 0 0 0 0,1-1 0 0 0,-1 0 0 0 0,1 0 0 0 0,-16-3-1 0 0,7 0 45 0 0,-34-1 0 0 0,25 2-32 0 0,-32-2 193 0 0,-37-3 551 0 0,-113-22-1 0 0,167 20-607 0 0,0-2 0 0 0,-63-26 0 0 0,72 21-362 0 0,1-1-1 0 0,1-2 1 0 0,-30-24-1 0 0,58 41-72 0 0,-42-29 127 0 0,24 18 18 0 0,0-2-1 0 0,1 0 1 0 0,-33-34 0 0 0,30 24-116 0 0,7 9 60 0 0,1-2 0 0 0,-13-18-1 0 0,23 29-82 0 0,1 1 0 0 0,1-1 0 0 0,-1 0 0 0 0,1 0 0 0 0,1 0-1 0 0,-1-1 1 0 0,1 1 0 0 0,0-1 0 0 0,1 1 0 0 0,-1-9-1 0 0,0-29 101 0 0,3 1 0 0 0,8-70-1 0 0,-6 102-59 0 0,7-18 6 0 0,-5 14-11 0 0,9-17-33 0 0,-6 16 22 0 0,9-17-21 0 0,-9 18 26 0 0,8-13-25 0 0,-8 14 20 0 0,6-15-17 0 0,9-15 126 0 0,-19 38-80 0 0,0 0-1 0 0,13-21 0 0 0,-9 14 14 0 0,11-14-14 0 0,-7 12-13 0 0,27-26-46 0 0,-27 29-9 0 0,26-23 48 0 0,-8 10-30 0 0,-23 20 34 0 0,3-1 3 0 0,28-22-30 0 0,-28 21 47 0 0,0 2-16 0 0,38-22-35 0 0,-2 2 40 0 0,8-2 14 0 0,-45 23-18 0 0,3 0 0 0 0,36-17-37 0 0,-26 13 20 0 0,18-7-21 0 0,-17 9 38 0 0,40-11 0 0 0,-2 1-37 0 0,-49 13 30 0 0,0 1 1 0 0,36-9-29 0 0,-36 9 44 0 0,-1 1 5 0 0,31-7 11 0 0,-31 7-12 0 0,0 0-3 0 0,37-5-42 0 0,9-4 40 0 0,-42 7-59 0 0,-4 2 44 0 0,0-1 1 0 0,1 0-46 0 0,37-9 48 0 0,5 3-46 0 0,5 1 1 0 0,-46 7 45 0 0,-2 1 21 0 0,44-1-10 0 0,8 0-43 0 0,-13-1 29 0 0,-29 0 1 0 0,34-4-32 0 0,0 1 40 0 0,-46 3-29 0 0,0 1 1 0 0,1 1 0 0 0,10 0 0 0 0,5 2 189 0 0,-16-1-156 0 0,27 5-42 0 0,-18-1 34 0 0,14 6 9 0 0,-16-5 9 0 0,17 6 3 0 0,-16-5 0 0 0,17 6 0 0 0,-25-9 0 0 0,1-1-13 0 0,30 12-40 0 0,-30-12 42 0 0,-3 2 20 0 0,22 11-14 0 0,-21-12-10 0 0,-2 0-11 0 0,2 1-45 0 0,21 16 72 0 0,-5-1-3 0 0,1 0-12 0 0,-1-5-12 0 0,13 12 27 0 0,-14-10-16 0 0,-12-8-11 0 0,16 14-44 0 0,4 6 1 0 0,-2 0 32 0 0,2 4 27 0 0,-13-12-58 0 0,3 4-12 0 0,-4 0 0 0 0,0 0 0 0 0,2 1 54 0 0,-7-8-44 0 0,-1 5-10 0 0,0 1 0 0 0,-3-3 0 0 0,-2 1 0 0 0,4 10 0 0 0,-10-31 0 0 0,10 42 0 0 0,-6-23 0 0 0,-3-12 0 0 0,3 24 0 0 0,-5-22 0 0 0,0 34 0 0 0,-2 1 0 0 0,-16 77 0 0 0,14-92 0 0 0,1-11 0 0 0,-7 25 0 0 0,3-22-20 0 0,0 1 0 0 0,-1-2-1 0 0,-1 0 1 0 0,-1 0 0 0 0,-1 0-1 0 0,-1-2 1 0 0,-1 1 0 0 0,0-2 0 0 0,-2 0-1 0 0,0-1 1 0 0,-1 0 0 0 0,-31 23-1 0 0,-23 16 0 0 0,52-39 14 0 0,-1 0 0 0 0,-1-2 0 0 0,0 0 0 0 0,-1-2-1 0 0,-29 14 1 0 0,-13-5 6 0 0,-16 7 140 0 0,37-10-127 0 0,-57 25-10 0 0,81-37 1 0 0,0-1-1 0 0,-1-1 1 0 0,-29 4 0 0 0,-2-4 142 0 0,-1-2 0 0 0,-98-8 0 0 0,141 4-119 0 0,0 0 0 0 0,1-1 0 0 0,-1 0 0 0 0,1-1 0 0 0,-1 0 0 0 0,1 0 0 0 0,0-1 0 0 0,0 0 0 0 0,1 0 0 0 0,-1-1 0 0 0,-12-11 0 0 0,17 14-18 0 0,-1-1-1 0 0,0 1 1 0 0,1 0 0 0 0,-1 0 0 0 0,0 0 0 0 0,-4-1 0 0 0,-7-1-2654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6:29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11 105 2039 0 0,'-11'26'5832'0'0,"16"-33"-5030"0"0,15-21-165 0 0,-15 21-77 0 0,-1-1-15 0 0,14-23-22 0 0,-14 24 297 0 0,-1 4-731 0 0,-1 0 1 0 0,1 0-1 0 0,-1 0 1 0 0,0 0-1 0 0,0 0 0 0 0,3-6 1 0 0,0 1 28 0 0,-1 1 1883 0 0,-1 28-1515 0 0,-2-18-438 0 0,0 1 0 0 0,-1-1 1 0 0,0 0-1 0 0,1 0 0 0 0,-1 0 1 0 0,0 1-1 0 0,-1 3 0 0 0,-23 124 1153 0 0,-5 34-1094 0 0,25-138-295 0 0,4-26 92 0 0,0 6-258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6:32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1058 1184 799 0 0,'-2'1'11'0'0,"1"0"124"0"0,-1 0 0 0 0,1 0 0 0 0,-1 0 0 0 0,1 0-1 0 0,-1 0 1 0 0,0-1 0 0 0,1 1 0 0 0,-1 0 0 0 0,0-1 0 0 0,0 0-1 0 0,1 1 1 0 0,-1-1 0 0 0,0 0 0 0 0,0 0 0 0 0,1 0 0 0 0,-1 0 0 0 0,-3-1-1 0 0,-36-7 1718 0 0,28 4-1318 0 0,-220-46 3601 0 0,196 39-3461 0 0,-67-30 1 0 0,2 0 1244 0 0,35 15-171 0 0,36 12-2318 0 0,1-1 0 0 0,-54-37 1 0 0,40 22 659 0 0,-26-20 213 0 0,60 42-267 0 0,0-1 0 0 0,1 0 1 0 0,1-1-1 0 0,-15-19 0 0 0,-31-62 122 0 0,46 75-115 0 0,1 0 0 0 0,1-1 1 0 0,-9-34-1 0 0,2-22 10 0 0,12 71-53 0 0,0-1 0 0 0,0 0-1 0 0,1 1 1 0 0,0-1 0 0 0,0 0 0 0 0,-1 0-1 0 0,2 1 1 0 0,-1-5 0 0 0,-1-17 13 0 0,1 17 30 0 0,1-15-22 0 0,0 3 33 0 0,2 0-22 0 0,-2 13-11 0 0,4-18 0 0 0,-1 11 22 0 0,5-15-22 0 0,12-32 86 0 0,-18 50-98 0 0,11-27 68 0 0,-1 8 11 0 0,-10 22 60 0 0,1-2-77 0 0,14-25-6 0 0,-14 25 63 0 0,1 1-61 0 0,15-24 10 0 0,-15 24 1 0 0,4 1-22 0 0,27-21-35 0 0,-17 17 32 0 0,20-8 11 0 0,-17 11-10 0 0,28-4-33 0 0,-37 9 32 0 0,-3 3 17 0 0,33 0 15 0 0,-33 0-10 0 0,2 1-1 0 0,36 3-42 0 0,-36-3 43 0 0,-2 0-6 0 0,30 2-5 0 0,-30-2 0 0 0,1-1-10 0 0,55 3 20 0 0,-19 1-10 0 0,-10-3 1 0 0,-5 4-32 0 0,-18-3 3 0 0,26 6 54 0 0,7 3 9 0 0,-35-8-86 0 0,7 3 67 0 0,17 8 16 0 0,17 7 16 0 0,-44-17-37 0 0,-1-1-16 0 0,26 11-33 0 0,-25-11 49 0 0,0 1-16 0 0,46 17 47 0 0,-9-4-26 0 0,17 8-10 0 0,-28-11-49 0 0,-28-12-10 0 0,-1 0 0 0 0,0 0 0 0 0,0 1 0 0 0,10 7 0 0 0,-6-4-2 0 0,3 1 31 0 0,0 1-28 0 0,5 6 56 0 0,12 9 9 0 0,-3-1-10 0 0,-4-1-43 0 0,-2 0 19 0 0,0 1-33 0 0,-1-2 1 0 0,24 30 106 0 0,-27-30-117 0 0,14 23 0 0 0,-11-11 11 0 0,-1 1-1 0 0,-2 1 0 0 0,-1 0 0 0 0,-1 1 1 0 0,-3 1-1 0 0,15 62 0 0 0,-21-70-8 0 0,-1 1 1 0 0,-1-1-1 0 0,-1 1 0 0 0,-3 46 0 0 0,-1-59-14 0 0,0 0-1 0 0,-2-1 0 0 0,0 1 1 0 0,0-1-1 0 0,-1 0 1 0 0,-1 0-1 0 0,-1 0 0 0 0,0-1 1 0 0,-1 1-1 0 0,-9 13 0 0 0,11-21 13 0 0,0-1 0 0 0,0 0 0 0 0,0 0 0 0 0,0 0 0 0 0,-1-1 0 0 0,0 0 0 0 0,0 0 0 0 0,-1 0 0 0 0,1-1 0 0 0,-1 0 0 0 0,0 0 0 0 0,-15 5 0 0 0,10-5 0 0 0,0-1 0 0 0,-1 0 0 0 0,0-1 0 0 0,1-1 0 0 0,-1 0 0 0 0,0 0 0 0 0,-16-2 0 0 0,-50-4 0 0 0,-150 11 0 0 0,225-5-7 0 0,-1 0-15 0 0,0-1 0 0 0,0 1 0 0 0,0-1 0 0 0,0 0 0 0 0,0 0 0 0 0,0 0 0 0 0,0-1 0 0 0,0 1 0 0 0,0-1 0 0 0,-8-3 0 0 0,12 3-81 0 0,1 0-1 0 0,-1 1 1 0 0,0-1 0 0 0,0 0 0 0 0,1 0-1 0 0,-1 0 1 0 0,1 0 0 0 0,-1 0 0 0 0,1 0-1 0 0,-1 0 1 0 0,1 0 0 0 0,0 0 0 0 0,0 0-1 0 0,-1 0 1 0 0,1 0 0 0 0,0 0 0 0 0,0 0 0 0 0,0 0-1 0 0,0 0 1 0 0,0 0 0 0 0,0-2 0 0 0,4-18-1520 0 0,-4 20 1698 0 0,1-5-1928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6:33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62 2039 0 0,'-2'1'75'0'0,"0"-1"-1"0"0,0 0 1 0 0,-1 0-1 0 0,1 0 1 0 0,0 0-1 0 0,0 0 1 0 0,0 0-1 0 0,0 0 1 0 0,0-1-1 0 0,-1 0 1 0 0,2 1 137 0 0,0 0 0 0 0,0-1 1 0 0,0 1-1 0 0,1 0 1 0 0,-1-1-1 0 0,0 1 1 0 0,0 0-1 0 0,1-1 0 0 0,-1 1 1 0 0,0-1-1 0 0,1 1 1 0 0,-1-1-1 0 0,1 0 0 0 0,-1 1 1 0 0,1-1-1 0 0,-1 1 1 0 0,1-1-1 0 0,-1 0 0 0 0,1 0 1 0 0,-1 1-1 0 0,1-1 1 0 0,0 0-1 0 0,0 0 0 0 0,-1 1 1 0 0,1-1-1 0 0,0 0 1 0 0,0-1-1 0 0,7-5-3 0 0,25-22-3 0 0,-25 21 356 0 0,1 11-380 0 0,22 7-12 0 0,-29-10-158 0 0,0 0 0 0 0,-1 1 0 0 0,1-1 0 0 0,0 0 0 0 0,0 0 0 0 0,0 1 0 0 0,0-1 0 0 0,-1 0-1 0 0,1 1 1 0 0,0-1 0 0 0,0 1 0 0 0,0-1 0 0 0,-1 1 0 0 0,1 0 0 0 0,0-1 0 0 0,-1 1 0 0 0,1-1 0 0 0,-1 1-1 0 0,1 0 1 0 0,-1 0 0 0 0,1-1 0 0 0,-1 1 0 0 0,1 1 0 0 0,0 1 38 0 0,1 0-24 0 0,0 0-1 0 0,0 1 1 0 0,-1-1-1 0 0,0 1 1 0 0,1-1-1 0 0,-1 1 1 0 0,-1-1-1 0 0,1 1 1 0 0,0 0-1 0 0,-1-1 1 0 0,0 1-1 0 0,0 0 1 0 0,0-1-1 0 0,0 1 1 0 0,-1 0-1 0 0,1-1 0 0 0,-1 1 1 0 0,0 0-1 0 0,0-1 1 0 0,0 1-1 0 0,0-1 1 0 0,-3 5-1 0 0,-1 2 47 0 0,-1 0 0 0 0,0 0-1 0 0,0-1 1 0 0,0 0 0 0 0,-1 0 0 0 0,-10 9-1 0 0,6-8 82 0 0,-25 18-1 0 0,16-14-13 0 0,18-13 144 0 0,-1 1-196 0 0,15-3 2529 0 0,31-8-2542 0 0,-32 7 150 0 0,0 0-144 0 0,1-1-54 0 0,-5 1-5 0 0,1 0 1 0 0,-1 0-1 0 0,1 1 0 0 0,11 0 0 0 0,19-2-78 0 0,-28 2-18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6:35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396 1665 599 0 0,'-20'4'944'0'0,"18"-3"-856"0"0,-1 0 0 0 0,1 0 0 0 0,-1-1 0 0 0,1 1-1 0 0,-1-1 1 0 0,1 1 0 0 0,-1-1 0 0 0,-2 0 0 0 0,-12-2 391 0 0,1-1 0 0 0,0 0 0 0 0,0-2 1 0 0,0 1-1 0 0,1-2 0 0 0,-1 0 0 0 0,2-1 0 0 0,-22-13 0 0 0,23 12-234 0 0,0 1 71 0 0,0-2 0 0 0,0 0 0 0 0,1 0 0 0 0,-21-22 0 0 0,6 4 257 0 0,23 23-468 0 0,-1 0-1 0 0,1 0 1 0 0,-1 0 0 0 0,1-1-1 0 0,0 1 1 0 0,1-1 0 0 0,-1 0 0 0 0,1-1-1 0 0,0 1 1 0 0,0 0 0 0 0,1-1 0 0 0,0 1-1 0 0,-3-12 1 0 0,2-1 198 0 0,1-36 0 0 0,-1-9 78 0 0,2 58-343 0 0,-1-8 88 0 0,1-1 0 0 0,0 1-1 0 0,1-1 1 0 0,0 1 0 0 0,1-1 0 0 0,4-19-1 0 0,0 10-54 0 0,0 1-6 0 0,10-32 127 0 0,-7 20-61 0 0,3-2 26 0 0,-2 0 3 0 0,3 1 0 0 0,0 1-1 0 0,2 1-14 0 0,-5 10-73 0 0,-6 17 2 0 0,1-2 4 0 0,0-2-49 0 0,16-29 180 0 0,-3 8-137 0 0,-8 16 13 0 0,9-15-13 0 0,9-13 19 0 0,-22 36-27 0 0,0 1 2 0 0,16-20-2 0 0,-16 19 0 0 0,1 0-10 0 0,19-22-32 0 0,-5 5 37 0 0,-4 8-45 0 0,2-2 49 0 0,12-11 24 0 0,-15 15-28 0 0,25-24-49 0 0,5-3 4 0 0,-24 24 50 0 0,29-23 8 0 0,0 3 18 0 0,-11 8 1 0 0,-18 17-32 0 0,-7 3-51 0 0,44-21 48 0 0,-13 7-35 0 0,-23 12 22 0 0,29-15-33 0 0,14-8-10 0 0,1 1 0 0 0,-7 5 0 0 0,-11 9 11 0 0,-26 12 42 0 0,27-4 11 0 0,-26 6 3 0 0,21-2 13 0 0,-22 4 8 0 0,33-5-13 0 0,-1-1 15 0 0,-43 7 4 0 0,0 0-25 0 0,32-5-45 0 0,-32 5 189 0 0,0 4-149 0 0,31 5 0 0 0,-31-5 128 0 0,-3 4-138 0 0,2-1-45 0 0,-5-2 5 0 0,0 0 0 0 0,-1 0 0 0 0,1 0 0 0 0,-1 0 0 0 0,0 1-1 0 0,6 5 1 0 0,10 11 80 0 0,3 3-13 0 0,-6-1-2 0 0,3 2-13 0 0,-11-12-12 0 0,11 19-44 0 0,-4 1-10 0 0,-11-22 6 0 0,11 35 52 0 0,-1-3-32 0 0,-3 1-1 0 0,-1 0 1 0 0,-2 1 0 0 0,5 74-1 0 0,-14-95-25 0 0,-1 1 0 0 0,-1-1 0 0 0,-1 0 0 0 0,-1-1 0 0 0,-11 36 0 0 0,-47 107 0 0 0,51-140 0 0 0,-106 228-68 0 0,95-213 55 0 0,-2-1-1 0 0,-1-2 0 0 0,-3 0 1 0 0,-34 35-1 0 0,37-47 14 0 0,-1-2 0 0 0,-1-1 0 0 0,-41 25 0 0 0,-97 47 0 0 0,78-46 0 0 0,54-30 0 0 0,-76 41 0 0 0,91-51 0 0 0,-1 0 0 0 0,0-1 0 0 0,-1-1 0 0 0,-21 3 0 0 0,34-8 8 0 0,-1 0-1 0 0,1 0 1 0 0,-1-1-1 0 0,1-1 0 0 0,-1 1 1 0 0,-12-4-1 0 0,-44-15 64 0 0,46 13-66 0 0,6 3-40 0 0,-3-1-220 0 0,14 3 144 0 0,1 1 1 0 0,-1 0 0 0 0,1-1-1 0 0,-1 1 1 0 0,1 0 0 0 0,0-1-1 0 0,-1 1 1 0 0,1-1 0 0 0,-1 1-1 0 0,1 0 1 0 0,0-1 0 0 0,0 1-1 0 0,-1-1 1 0 0,1 1-1 0 0,0-1 1 0 0,0 1 0 0 0,-1-1-1 0 0,1 1 1 0 0,0-1 0 0 0,0 0-1 0 0,0 1 1 0 0,0-1 0 0 0,0 1-1 0 0,0-1 1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6:37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47 599 0 0,'0'0'78'0'0,"0"0"-1"0"0,-1 0 0 0 0,1 0 0 0 0,-1 0 0 0 0,1 1 0 0 0,0-1 0 0 0,-1 0 0 0 0,1 0 0 0 0,-1 0 0 0 0,1 0 0 0 0,-1 0 0 0 0,1 0 0 0 0,-1 0 0 0 0,1 0 0 0 0,0 0 0 0 0,-1-1 0 0 0,1 1 0 0 0,-1 0 0 0 0,1 0 0 0 0,-6-5 4404 0 0,15-2-3999 0 0,24-21-2 0 0,-25 21 1247 0 0,3 8-1358 0 0,34 1-30 0 0,-34-2 42 0 0,-9 1-354 0 0,0 0-1 0 0,0 0 0 0 0,-1 1 0 0 0,1-1 0 0 0,0 1 0 0 0,-1-1 0 0 0,1 1 1 0 0,-1-1-1 0 0,3 3 0 0 0,-1 1 16 0 0,-2-4-27 0 0,0-1 0 0 0,-1 1-1 0 0,1 0 1 0 0,0 0 0 0 0,-1 0-1 0 0,1 1 1 0 0,-1-1 0 0 0,1 0 0 0 0,-1 0-1 0 0,0 0 1 0 0,1 0 0 0 0,-1 0-1 0 0,0 1 1 0 0,0-1 0 0 0,0 0-1 0 0,0 0 1 0 0,0 0 0 0 0,0 0-1 0 0,0 1 1 0 0,0-1 0 0 0,0 0 0 0 0,-1 0-1 0 0,0 2 1 0 0,-11 21 184 0 0,11-23-183 0 0,-2 3 5 0 0,0 0-1 0 0,-1 0 0 0 0,1 0 1 0 0,-1 0-1 0 0,0-1 0 0 0,0 0 1 0 0,0 0-1 0 0,-6 3 0 0 0,8-4-14 0 0,0-1-1 0 0,-1 0 1 0 0,1 0-1 0 0,-1 1 1 0 0,1-2 0 0 0,-1 1-1 0 0,0 0 1 0 0,1 0-1 0 0,-1-1 1 0 0,0 0-1 0 0,1 1 1 0 0,-1-1-1 0 0,0 0 1 0 0,0 0 0 0 0,1-1-1 0 0,-6 0 1 0 0,8 1-24 0 0,-4-3 101 0 0,16 3-136 0 0,31 4 23 0 0,-42-4 27 0 0,1 0 0 0 0,0 0 0 0 0,-1 0-1 0 0,1 0 1 0 0,-1 1 0 0 0,1-1-1 0 0,-1 1 1 0 0,1-1 0 0 0,-1 1 0 0 0,3 1-1 0 0,29 14 51 0 0,-21-8 128 0 0,-10-5 34 0 0,1-1 0 0 0,-1 0 0 0 0,0 1 0 0 0,0 0 0 0 0,0 0 0 0 0,0 0 0 0 0,2 5 0 0 0,-4-7-190 0 0,1 0 1 0 0,-1 0 0 0 0,0 1 0 0 0,1-1 0 0 0,-1 0-1 0 0,0 1 1 0 0,0-1 0 0 0,0 0 0 0 0,0 1-1 0 0,0-1 1 0 0,-1 0 0 0 0,1 1 0 0 0,0-1-1 0 0,-1 0 1 0 0,1 0 0 0 0,-1 1 0 0 0,1-1-1 0 0,-1 0 1 0 0,1 0 0 0 0,-1 0 0 0 0,0 0-1 0 0,1 0 1 0 0,-1 0 0 0 0,0 0 0 0 0,0 0-1 0 0,0 0 1 0 0,-2 2 0 0 0,-4 2 56 0 0,-1 1-1 0 0,0-1 1 0 0,0 0 0 0 0,0 0-1 0 0,-14 5 1 0 0,-45 13 879 0 0,61-22-856 0 0,0 1-1 0 0,1-1 0 0 0,-1 0 0 0 0,0-1 1 0 0,0 1-1 0 0,-9-1 0 0 0,14 0-124 0 0,-1-1 0 0 0,1 1 1 0 0,0 0-1 0 0,-1 0 0 0 0,1 0 0 0 0,0-1 0 0 0,-1 1 0 0 0,1-1 0 0 0,0 1 0 0 0,-1-1 0 0 0,1 1 0 0 0,0-1 0 0 0,0 0 0 0 0,0 0 0 0 0,0 1 0 0 0,0-1 0 0 0,0 0 0 0 0,0 0 0 0 0,0 0 1 0 0,0 0-1 0 0,0 0 0 0 0,0 0 0 0 0,0-1 0 0 0,1 1 0 0 0,-1 0 0 0 0,0 0 0 0 0,1-1 0 0 0,-1 1 0 0 0,1 0 0 0 0,0-1 0 0 0,-1 1 0 0 0,1-3 0 0 0,-1-6-2179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33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8 143 0 0,'-6'-8'7192'0'0,"10"10"-6856"0"0,17 8 466 0 0,-1 1 0 0 0,0 1 0 0 0,29 24 0 0 0,-43-32-746 0 0,74 61 1120 0 0,-53-42-592 0 0,43 29 0 0 0,-38-30-338 0 0,-8-5-162 0 0,-16-12-80 0 0,3 2 99 0 0,0 1 0 0 0,-1 0 0 0 0,11 10 0 0 0,-4-3-11 0 0,-6-4-35 0 0,-2 0 56 0 0,-3-5-76 0 0,2 4 72 0 0,1-1 0 0 0,0-1 1 0 0,16 12-1 0 0,-13-10-40 0 0,16 12 71 0 0,-26-20-87 0 0,0 0 1 0 0,7 4-33 0 0,-7-5 32 0 0,-1 1 1 0 0,3 3-54 0 0,-3-4-54 0 0,0 0-63 0 0,6 5 96 0 0,-5-4-33 0 0,1 5-289 0 0,-2-3 268 0 0,-7 2 77 0 0,6-6-9 0 0,0 0 1 0 0,0 1-1 0 0,0-1 0 0 0,-1 0 0 0 0,1 0 0 0 0,0 0 0 0 0,0 0 1 0 0,0 0-1 0 0,-1 0 0 0 0,1 0 0 0 0,0 0 0 0 0,0 1 0 0 0,-1-1 1 0 0,1 0-1 0 0,0 0 0 0 0,0 0 0 0 0,0 0 0 0 0,-1 0 0 0 0,1 0 1 0 0,0 0-1 0 0,0 0 0 0 0,-1-1 0 0 0,1 1 0 0 0,0 0 0 0 0,0 0 1 0 0,0 0-1 0 0,-1 0 0 0 0,1 0 0 0 0,0 0 0 0 0,0 0 0 0 0,0 0 1 0 0,-1 0-1 0 0,1-1 0 0 0,0 1 0 0 0,0 0 0 0 0,0 0 0 0 0,0 0 0 0 0,-1-1 1 0 0,-4-11-206 0 0,5 9 137 0 0,-1-1 1 0 0,1 0-1 0 0,-1 0 1 0 0,1 0-1 0 0,1-5 1 0 0,0 6 15 0 0,0 0-1 0 0,0 0 1 0 0,0 1 0 0 0,1-1-1 0 0,2-4 1 0 0,-2 5-20 0 0,2 1-161 0 0,13 0 170 0 0,-13 1-29 0 0,-1 2-124 0 0,10 4 113 0 0,-9-4 4 0 0,-3 0 2 0 0,1 0 92 0 0,-1 0 0 0 0,1 1-1 0 0,-1-1 1 0 0,0 1 0 0 0,0-1-1 0 0,0 1 1 0 0,0 0-1 0 0,0-1 1 0 0,0 1 0 0 0,-1 0-1 0 0,1 0 1 0 0,-1-1 0 0 0,0 1-1 0 0,0 0 1 0 0,0 0 0 0 0,0 0-1 0 0,-2 4 1 0 0,2-5 19 0 0,0-1 0 0 0,-1 1 0 0 0,1 0 1 0 0,-1 0-1 0 0,1-1 0 0 0,-1 1 0 0 0,0 0 0 0 0,0-1 1 0 0,0 1-1 0 0,0-1 0 0 0,0 1 0 0 0,0-1 0 0 0,0 0 0 0 0,-1 1 1 0 0,1-1-1 0 0,0 0 0 0 0,-1 0 0 0 0,1 0 0 0 0,-1 0 0 0 0,1 0 1 0 0,-1 0-1 0 0,1 0 0 0 0,-1-1 0 0 0,0 1 0 0 0,1 0 0 0 0,-1-1 1 0 0,0 1-1 0 0,0-1 0 0 0,0 0 0 0 0,-1 0 0 0 0,1 0-17 0 0,0 0 1 0 0,0 0-1 0 0,0-1 0 0 0,1 1 0 0 0,-1-1 0 0 0,0 1 0 0 0,0-1 0 0 0,1 0 1 0 0,-1 0-1 0 0,0 0 0 0 0,1 0 0 0 0,-1 0 0 0 0,1 0 0 0 0,-1 0 0 0 0,1-1 1 0 0,0 1-1 0 0,0 0 0 0 0,-1-1 0 0 0,1 1 0 0 0,0-1 0 0 0,0 1 0 0 0,0-1 0 0 0,0 0 1 0 0,1 1-1 0 0,-1-1 0 0 0,-1-3 0 0 0,1 2-31 0 0,0 0 0 0 0,0 0 1 0 0,0-1-1 0 0,1 1 0 0 0,-1 0 0 0 0,1 0 1 0 0,-1-1-1 0 0,1 1 0 0 0,0 0 0 0 0,1-1 1 0 0,-1 1-1 0 0,0 0 0 0 0,1 0 0 0 0,0-1 0 0 0,2-5 1 0 0,2-2-27 0 0,0 7 8 0 0,7-5 35 0 0,-6 6-24 0 0,9 3 26 0 0,-8 1-21 0 0,13 9 5 0 0,-17-6 23 0 0,-2-2 4 0 0,0 0 22 0 0,0 0 0 0 0,0 1 0 0 0,-1-1 0 0 0,1 0 0 0 0,0 0 0 0 0,-1 1 0 0 0,0-1 0 0 0,1 0 0 0 0,-1 1 0 0 0,0-1 0 0 0,0 0 0 0 0,0 1 0 0 0,0-1 0 0 0,-1 0 0 0 0,1 1 0 0 0,-1-1 0 0 0,1 0 0 0 0,-1 0 0 0 0,-1 3 0 0 0,2-3-1 0 0,-1 0-1 0 0,0-1 0 0 0,1 1 0 0 0,-1 0 1 0 0,0 0-1 0 0,0 0 0 0 0,0-1 0 0 0,-1 1 1 0 0,1-1-1 0 0,0 1 0 0 0,-1-1 0 0 0,1 1 1 0 0,0-1-1 0 0,-1 0 0 0 0,0 1 0 0 0,1-1 1 0 0,-1 0-1 0 0,0 0 0 0 0,0 0 0 0 0,1-1 1 0 0,-4 2-1 0 0,3-2-3 0 0,0 0 0 0 0,1 0 0 0 0,-1 0 1 0 0,1 0-1 0 0,-1-1 0 0 0,0 1 0 0 0,1-1 0 0 0,-1 1 0 0 0,1-1 0 0 0,-1 1 0 0 0,1-1 1 0 0,-1 0-1 0 0,1 0 0 0 0,-1 0 0 0 0,1 0 0 0 0,0 0 0 0 0,0 0 0 0 0,-1 0 0 0 0,1 0 1 0 0,0 0-1 0 0,0-1 0 0 0,0 1 0 0 0,0 0 0 0 0,-1-3 0 0 0,0 1-23 0 0,1 0-1 0 0,-1 0 1 0 0,0-1-1 0 0,1 1 1 0 0,0-1 0 0 0,0 1-1 0 0,0-1 1 0 0,0 1-1 0 0,1-1 1 0 0,-1-3-1 0 0,1 0-28 0 0,0 7 44 0 0,0-1 0 0 0,0 1-1 0 0,0-1 1 0 0,0 0 0 0 0,0 1 0 0 0,0-1 0 0 0,0 1-1 0 0,0-1 1 0 0,0 1 0 0 0,0-1 0 0 0,0 1 0 0 0,1-1-1 0 0,-1 0 1 0 0,0 1 0 0 0,0-1 0 0 0,1 1 0 0 0,-1-1-1 0 0,0 1 1 0 0,1-1 0 0 0,0 0 0 0 0,0-1-30 0 0,6-7-32 0 0,-1 4 0 0 0,13-2 0 0 0,-16 7 58 0 0,-1 0-1 0 0,0-1 0 0 0,0 1 1 0 0,0 0-1 0 0,1 0 0 0 0,-1 1 1 0 0,4-1-1 0 0,12 7 11 0 0,-16-5 20 0 0,-1-1 0 0 0,1 1 0 0 0,0-1 0 0 0,-1 1 0 0 0,1-1 0 0 0,-1 1 0 0 0,0 0 0 0 0,1 0-1 0 0,-1 0 1 0 0,0 0 0 0 0,0 0 0 0 0,0 0 0 0 0,-1 0 0 0 0,1 0 0 0 0,0 0 0 0 0,-1 0 0 0 0,1 1 0 0 0,-1-1 0 0 0,0 0 0 0 0,0 0 0 0 0,0 1 0 0 0,0-1 0 0 0,0 0 0 0 0,0 0-1 0 0,0 0 1 0 0,-1 1 0 0 0,1-1 0 0 0,-1 0 0 0 0,0 0 0 0 0,0 0 0 0 0,-1 3 0 0 0,1-2 8 0 0,0-1 0 0 0,-1 0 0 0 0,1 1 0 0 0,0-1 0 0 0,-1 0 0 0 0,0 0-1 0 0,1 0 1 0 0,-1 0 0 0 0,0 0 0 0 0,0 0 0 0 0,-4 3 0 0 0,4-5-31 0 0,1 1 0 0 0,-1 0 0 0 0,1 0 0 0 0,-1-1 1 0 0,1 1-1 0 0,-1-1 0 0 0,1 0 0 0 0,-1 1 0 0 0,1-1 0 0 0,-1 0 0 0 0,0 0 0 0 0,1 0 0 0 0,-1 0 0 0 0,1 0 0 0 0,-1 0 1 0 0,0 0-1 0 0,1-1 0 0 0,-1 1 0 0 0,1 0 0 0 0,-3-2 0 0 0,3 2-88 0 0,0-1-1 0 0,-1 1 1 0 0,1-1 0 0 0,0 0 0 0 0,0 0-1 0 0,0 1 1 0 0,0-1 0 0 0,0 0 0 0 0,0 0-1 0 0,0 0 1 0 0,0 0 0 0 0,0 0-1 0 0,0 0 1 0 0,0-1 0 0 0,1 1 0 0 0,-1 0-1 0 0,0 0 1 0 0,1 0 0 0 0,-1-1 0 0 0,1 1-1 0 0,-1-3 1 0 0,0-1-684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35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7 431 0 0,'-3'-1'564'0'0,"1"0"0"0"0,0 0 0 0 0,-1 1 0 0 0,1-1 0 0 0,-1 0 0 0 0,0 1 0 0 0,-4-1 360 0 0,9 3-591 0 0,0 0-1 0 0,1 1 0 0 0,-1-1 0 0 0,1-1 0 0 0,0 1 0 0 0,-1 0 1 0 0,6 2-1 0 0,-4-2-174 0 0,0 0 2 0 0,85 40 1080 0 0,-25-15-584 0 0,-28-15-156 0 0,65 13-1 0 0,-59-17-290 0 0,-5-1-18 0 0,-5-1-30 0 0,8 2-27 0 0,-2 0-33 0 0,12-1 226 0 0,-45-6-193 0 0,0-1 0 0 0,67 9 739 0 0,-68-9 574 0 0,-4 5-1497 0 0,0-5-122 0 0,-1 0-1 0 0,1 0 0 0 0,-1 0 1 0 0,0 0-1 0 0,1 0 0 0 0,-1-1 1 0 0,1 1-1 0 0,-1 0 1 0 0,1 0-1 0 0,-1-1 0 0 0,1 1 1 0 0,-1 0-1 0 0,1 0 0 0 0,-1-1 1 0 0,1 1-1 0 0,-1-1 0 0 0,1 1 1 0 0,-1-1-1 0 0,1 1 1 0 0,0 0-1 0 0,-1-1 0 0 0,1 0 1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36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65 599 0 0,'-2'2'181'0'0,"0"0"0"0"0,-1 0 0 0 0,1 0 0 0 0,0 0 0 0 0,-1-1 0 0 0,1 1-1 0 0,-1-1 1 0 0,0 0 0 0 0,0 0 0 0 0,1 0 0 0 0,-1 0 0 0 0,0 0-1 0 0,0 0 1 0 0,0-1 0 0 0,0 1 0 0 0,0-1 0 0 0,-5 0 0 0 0,7 0-91 0 0,-1-1 0 0 0,1 1 0 0 0,0 0 0 0 0,-1-1 1 0 0,1 1-1 0 0,-1-1 0 0 0,1 0 0 0 0,0 1 0 0 0,-1-1 1 0 0,1 0-1 0 0,0 0 0 0 0,0 0 0 0 0,0 0 0 0 0,0 0 1 0 0,-1 0-1 0 0,1 0 0 0 0,1 0 0 0 0,-1-1 1 0 0,0 1-1 0 0,0 0 0 0 0,0 0 0 0 0,1-1 0 0 0,-1 1 1 0 0,0 0-1 0 0,1-1 0 0 0,0 1 0 0 0,-1-1 0 0 0,1 1 1 0 0,0-1-1 0 0,-1 1 0 0 0,1-1 0 0 0,0 1 0 0 0,0-1 1 0 0,0 1-1 0 0,1-4 0 0 0,-1 1 21 0 0,0 3-69 0 0,0-1 0 0 0,0 1 0 0 0,0-1 0 0 0,0 1 0 0 0,0-1 0 0 0,1 1 0 0 0,-1-1 0 0 0,0 1 0 0 0,1 0 0 0 0,-1-1 0 0 0,1 1 0 0 0,-1-1 0 0 0,1 1 0 0 0,0 0 0 0 0,0-1 0 0 0,1-1 0 0 0,-2 3-42 0 0,1-1 6 0 0,0 0 1 0 0,0 0-1 0 0,0 0 0 0 0,0 0 0 0 0,1 0 0 0 0,-1 0 0 0 0,0 0 0 0 0,0 0 0 0 0,1 1 0 0 0,1-2 0 0 0,-1 2-5 0 0,0-1 1 0 0,0 1-1 0 0,1 0 0 0 0,-1 0 1 0 0,0 0-1 0 0,0 0 0 0 0,1 0 1 0 0,-1 0-1 0 0,3 1 0 0 0,-2 0 21 0 0,1 0 0 0 0,-1 0 0 0 0,0 0 0 0 0,0 1 0 0 0,0-1 0 0 0,0 1 0 0 0,0-1 0 0 0,-1 1 0 0 0,1 0 0 0 0,0 1 0 0 0,-1-1 0 0 0,1 0 0 0 0,-1 1 0 0 0,0-1 0 0 0,0 1 0 0 0,0 0 0 0 0,0-1 0 0 0,0 1 0 0 0,1 4 0 0 0,-3-6 18 0 0,1 1-1 0 0,-1-1 1 0 0,1 1 0 0 0,-1 0-1 0 0,0-1 1 0 0,0 1-1 0 0,0 0 1 0 0,0-1-1 0 0,0 1 1 0 0,0 0-1 0 0,0-1 1 0 0,-1 1-1 0 0,1 0 1 0 0,0-1-1 0 0,-1 1 1 0 0,0-1 0 0 0,1 1-1 0 0,-1 0 1 0 0,0-1-1 0 0,0 0 1 0 0,0 1-1 0 0,1-1 1 0 0,-2 1-1 0 0,1-1 1 0 0,0 0-1 0 0,0 0 1 0 0,0 0-1 0 0,-1 0 1 0 0,1 0 0 0 0,0 0-1 0 0,-1 0 1 0 0,1 0-1 0 0,-1 0 1 0 0,1 0-1 0 0,-3 0 1 0 0,2 0 68 0 0,-1 0 1 0 0,0 0 0 0 0,0-1-1 0 0,0 1 1 0 0,0-1-1 0 0,0 0 1 0 0,0 1 0 0 0,0-1-1 0 0,0 0 1 0 0,1-1 0 0 0,-1 1-1 0 0,0 0 1 0 0,0-1 0 0 0,0 0-1 0 0,0 0 1 0 0,0 0-1 0 0,1 0 1 0 0,-1 0 0 0 0,-4-3-1 0 0,4 2-57 0 0,0 0 0 0 0,0-1 1 0 0,0 0-1 0 0,1 0 0 0 0,-1 0 0 0 0,1 0 0 0 0,-3-4 0 0 0,4 6-50 0 0,0-1 0 0 0,0 0-1 0 0,0 1 1 0 0,1-1 0 0 0,-1 0 0 0 0,0 0 0 0 0,1 1 0 0 0,-1-1-1 0 0,1 0 1 0 0,0 0 0 0 0,0 0 0 0 0,0 0 0 0 0,0 1 0 0 0,0-1-1 0 0,0 0 1 0 0,0-3 0 0 0,1 4-65 0 0,1-1-3 0 0,-2 0 36 0 0,1 1 19 0 0,-1 0 0 0 0,0 0 0 0 0,0 1 0 0 0,1-1 1 0 0,-1 0-1 0 0,1 1 0 0 0,-1-1 0 0 0,1 0 0 0 0,-1 1 0 0 0,1-1 0 0 0,-1 0 1 0 0,1 1-1 0 0,-1-1 0 0 0,1 1 0 0 0,0-1 0 0 0,-1 1 0 0 0,1-1 1 0 0,0 1-1 0 0,-1 0 0 0 0,1-1 0 0 0,0 1 0 0 0,1-1 0 0 0,18-7-70 0 0,-19 8 75 0 0,1-1 0 0 0,-1 0 0 0 0,1 1 0 0 0,-1-1 0 0 0,1 1 1 0 0,0-1-1 0 0,-1 1 0 0 0,1 0 0 0 0,0 0 0 0 0,-1-1 0 0 0,1 1 1 0 0,0 1-1 0 0,1-1 0 0 0,2 0-7 0 0,5 0-50 0 0,8 2 38 0 0,-17-2 23 0 0,0 1 0 0 0,0-1 0 0 0,1 0 0 0 0,-1 0 0 0 0,0 0 0 0 0,0 1 0 0 0,0-1 0 0 0,0 0 0 0 0,0 1 0 0 0,0-1 0 0 0,1 1 0 0 0,-1-1 0 0 0,0 1 0 0 0,0 0 0 0 0,1 1 0 0 0,1 0-3 0 0,-2-1 22 0 0,0 0 0 0 0,0 0 0 0 0,0 0 0 0 0,0 0-1 0 0,0 0 1 0 0,0 0 0 0 0,0 0 0 0 0,0 0 0 0 0,0 0 0 0 0,-1 1-1 0 0,1-1 1 0 0,0 0 0 0 0,-1 1 0 0 0,1-1 0 0 0,-1 0-1 0 0,1 1 1 0 0,-1-1 0 0 0,0 0 0 0 0,0 1 0 0 0,1-1-1 0 0,-1 1 1 0 0,0-1 0 0 0,0 0 0 0 0,-1 1 0 0 0,1-1 0 0 0,0 1-1 0 0,0-1 1 0 0,-1 0 0 0 0,1 1 0 0 0,0-1 0 0 0,-1 0-1 0 0,-1 3 1 0 0,0 0 47 0 0,0 1 0 0 0,0-1 0 0 0,-1 0 0 0 0,1-1 0 0 0,-1 1 0 0 0,0 0 0 0 0,0-1-1 0 0,-4 5 1 0 0,6-8-49 0 0,0 1 0 0 0,1-1 0 0 0,-1 1-1 0 0,0 0 1 0 0,1-1 0 0 0,-1 1 0 0 0,0-1-1 0 0,1 0 1 0 0,-1 1 0 0 0,0-1 0 0 0,0 0-1 0 0,0 1 1 0 0,0-1 0 0 0,1 0 0 0 0,-1 0-1 0 0,0 0 1 0 0,0 1 0 0 0,0-1 0 0 0,0 0-1 0 0,0 0 1 0 0,1 0 0 0 0,-1-1 0 0 0,0 1-1 0 0,-1 0 1 0 0,1-1-4 0 0,0 0 1 0 0,0 1-1 0 0,0-1 0 0 0,1 0 1 0 0,-1 1-1 0 0,0-1 0 0 0,0 0 0 0 0,1 0 1 0 0,-1 0-1 0 0,1 0 0 0 0,-1 0 1 0 0,1 0-1 0 0,-1 1 0 0 0,1-1 0 0 0,0 0 1 0 0,-1 0-1 0 0,1-2 0 0 0,-1 0-52 0 0,0 0 0 0 0,1 0 1 0 0,0 0-1 0 0,-1 0 0 0 0,1 0 0 0 0,0 0 0 0 0,1-1 0 0 0,-1 1 0 0 0,1 0 0 0 0,-1 0 0 0 0,1 0 0 0 0,2-6 0 0 0,-3 9-30 0 0,14 7-6429 0 0,-10-5 3826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37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6 537 599 0 0,'-6'2'4395'0'0,"12"0"-1478"0"0,-3-2-2770 0 0,41-4 834 0 0,-39 3-821 0 0,0-1 0 0 0,17-7 328 0 0,38-24 0 0 0,-27 12-114 0 0,26-22 188 0 0,109-74 894 0 0,-145 102-1354 0 0,10-9-13 0 0,1-2-5 0 0,-3 1 9 0 0,3-4 83 0 0,-7 4-16 0 0,-1 0 84 0 0,-3 2 120 0 0,22-26 430 0 0,-43 46-677 0 0,1 0-12 0 0,8-9-1 0 0,-8 9 71 0 0,0 0-110 0 0,10-8-1 0 0,-10 8 0 0 0,0 1-10 0 0,34-25 260 0 0,-31 25-714 0 0,-8 5-216 0 0,-7 6-3192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38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3 975 0 0,'0'0'49'0'0,"0"0"-1"0"0,0 0 0 0 0,0-1 1 0 0,0 1-1 0 0,0 0 0 0 0,0 0 0 0 0,0 0 1 0 0,0 0-1 0 0,-1 0 0 0 0,1 0 1 0 0,0-1-1 0 0,0 1 0 0 0,0 0 0 0 0,0 0 1 0 0,0 0-1 0 0,0 0 0 0 0,-1 0 1 0 0,1 0-1 0 0,0 0 0 0 0,0 0 0 0 0,0 0 1 0 0,0 0-1 0 0,0 0 0 0 0,-1 0 1 0 0,1-1-1 0 0,0 1 0 0 0,0 0 0 0 0,0 0 1 0 0,0 0-1 0 0,-1 0 0 0 0,1 0 1 0 0,0 1-1 0 0,0-1 0 0 0,0 0 0 0 0,0 0 1 0 0,0 0-1 0 0,-1 0 0 0 0,1 0 0 0 0,0 0 1 0 0,0 0-1 0 0,-5 7 1307 0 0,0 10 30 0 0,-9 104 1431 0 0,6-32-1872 0 0,-115 509 2360 0 0,111-552-2986 0 0,-22 103 811 0 0,33-143-1037 0 0,3-6-1053 0 0,1-11-925 0 0,-2 4 818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39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4 431 0 0,'-4'-4'446'0'0,"4"6"702"0"0,10 11 2114 0 0,5 8-220 0 0,63 96-836 0 0,0 1-1494 0 0,76 103 398 0 0,-95-143-592 0 0,-7-10 8 0 0,30 40 320 0 0,-37-45-464 0 0,-43-59-360 0 0,2 0-64 0 0,0 1 0 0 0,-1 1 1 0 0,0-1-1 0 0,0 1 0 0 0,4 8 1 0 0,-14-52-7799 0 0,6 31 4990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41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70 101 287 0 0,'-3'1'170'0'0,"0"0"0"0"0,0 0 0 0 0,0 0 0 0 0,0 0 0 0 0,0-1-1 0 0,0 1 1 0 0,0-1 0 0 0,0 1 0 0 0,0-1 0 0 0,-1 0-1 0 0,1-1 1 0 0,-6 0 0 0 0,8 1-97 0 0,0 0 0 0 0,0-1 0 0 0,0 1 0 0 0,0 0 1 0 0,-1-1-1 0 0,1 1 0 0 0,0-1 0 0 0,0 0 0 0 0,0 1 0 0 0,0-1 0 0 0,0 0 0 0 0,0 1 1 0 0,0-1-1 0 0,0 0 0 0 0,1 0 0 0 0,-1 0 0 0 0,0 0 0 0 0,0 0 0 0 0,1 0 0 0 0,-1 0 1 0 0,1 0-1 0 0,-1 0 0 0 0,1 0 0 0 0,-1 0 0 0 0,1-1 0 0 0,-1 1 0 0 0,1 0 0 0 0,0 0 1 0 0,0 0-1 0 0,0-1 0 0 0,0 1 0 0 0,0 0 0 0 0,0 0 0 0 0,0 0 0 0 0,0-2 0 0 0,1-3 63 0 0,1-1 0 0 0,0 1 0 0 0,0-1-1 0 0,3-6 1 0 0,-3 10 53 0 0,0 0 31 0 0,10-10 4 0 0,-9 10 142 0 0,1 1-236 0 0,14-5-2 0 0,-13 5 127 0 0,-1 2-134 0 0,-1 1-74 0 0,0 0-1 0 0,0-1 0 0 0,0 1 0 0 0,0 1 0 0 0,0-1 0 0 0,0 0 1 0 0,0 0-1 0 0,0 1 0 0 0,-1 0 0 0 0,1 0 0 0 0,-1-1 1 0 0,1 2-1 0 0,-1-1 0 0 0,0 0 0 0 0,1 0 0 0 0,-1 1 0 0 0,0-1 1 0 0,-1 1-1 0 0,1-1 0 0 0,0 1 0 0 0,1 5 0 0 0,-2-5-1 0 0,0 0 0 0 0,0 0 0 0 0,0 0 0 0 0,-1 0 0 0 0,0 0 0 0 0,1 0 0 0 0,-1 0 0 0 0,0 0 0 0 0,-1 0 0 0 0,1 0 0 0 0,0 0 0 0 0,-1 0-1 0 0,0 0 1 0 0,0 0 0 0 0,0 0 0 0 0,0 0 0 0 0,0 0 0 0 0,0 0 0 0 0,-1-1 0 0 0,1 1 0 0 0,-1 0 0 0 0,0-1 0 0 0,-2 3 0 0 0,2-3-30 0 0,1-1 0 0 0,0 1 0 0 0,-1-1 1 0 0,0 0-1 0 0,1 0 0 0 0,-1 0 0 0 0,0 0 1 0 0,1 0-1 0 0,-1 0 0 0 0,0 0 1 0 0,0-1-1 0 0,0 1 0 0 0,0-1 0 0 0,1 1 1 0 0,-1-1-1 0 0,0 0 0 0 0,0 1 0 0 0,0-1 1 0 0,0 0-1 0 0,0 0 0 0 0,0-1 0 0 0,0 1 1 0 0,0 0-1 0 0,0-1 0 0 0,0 1 0 0 0,0-1 1 0 0,0 1-1 0 0,1-1 0 0 0,-1 0 0 0 0,0 0 1 0 0,0 0-1 0 0,1 0 0 0 0,-1 0 0 0 0,1 0 1 0 0,-1-1-1 0 0,-2-1 0 0 0,3 1-17 0 0,-1 1-1 0 0,1 0 1 0 0,-1-1-1 0 0,1 1 1 0 0,0-1 0 0 0,-1 0-1 0 0,1 1 1 0 0,0-1-1 0 0,0 0 1 0 0,0 0 0 0 0,1 1-1 0 0,-1-1 1 0 0,0 0-1 0 0,1 0 1 0 0,-1 0 0 0 0,1 0-1 0 0,-1 0 1 0 0,1 0-1 0 0,0 0 1 0 0,0 0 0 0 0,0 0-1 0 0,0 0 1 0 0,0 0-1 0 0,1-4 1 0 0,1 2-94 0 0,6-8 20 0 0,-2 7-15 0 0,10-5 1 0 0,-12 7 20 0 0,0 2-58 0 0,19-1 64 0 0,-2 6 11 0 0,-20-3 61 0 0,0-1 0 0 0,0 1 0 0 0,0-1 1 0 0,0 1-1 0 0,0 0 0 0 0,0-1 0 0 0,0 1 0 0 0,0 0 0 0 0,0 0 1 0 0,-1 0-1 0 0,1 0 0 0 0,0 0 0 0 0,0-1 0 0 0,-1 1 0 0 0,1 0 1 0 0,-1 1-1 0 0,1-1 0 0 0,-1 0 0 0 0,1 0 0 0 0,-1 0 0 0 0,0 0 0 0 0,1 0 1 0 0,-1 0-1 0 0,0 1 0 0 0,0-1 0 0 0,0 0 0 0 0,0 0 0 0 0,0 0 1 0 0,0 0-1 0 0,0 1 0 0 0,0-1 0 0 0,-1 0 0 0 0,1 0 0 0 0,0 0 0 0 0,-1 0 1 0 0,1 0-1 0 0,-1 0 0 0 0,1 0 0 0 0,-1 0 0 0 0,1 0 0 0 0,-1 0 1 0 0,-1 1-1 0 0,2 0 5 0 0,-1-1 1 0 0,0 1-1 0 0,0-1 1 0 0,0 1 0 0 0,-1-1-1 0 0,1 1 1 0 0,0-1-1 0 0,0 0 1 0 0,-1 0-1 0 0,1 0 1 0 0,-1 0 0 0 0,1 0-1 0 0,-1 0 1 0 0,1 0-1 0 0,-1 0 1 0 0,0 0 0 0 0,1-1-1 0 0,-1 1 1 0 0,0-1-1 0 0,1 1 1 0 0,-1-1-1 0 0,0 0 1 0 0,0 1 0 0 0,0-1-1 0 0,1 0 1 0 0,-4-1-1 0 0,4 1-190 0 0,1-1 0 0 0,-1 0 0 0 0,0 0 0 0 0,1 0 0 0 0,-1 0 0 0 0,1 0-1 0 0,-1 0 1 0 0,1 0 0 0 0,-1 0 0 0 0,1 0 0 0 0,0 0 0 0 0,-1 0 0 0 0,1 0-1 0 0,0 0 1 0 0,0-1 0 0 0,0 1 0 0 0,0 0 0 0 0,0 0 0 0 0,0-2 0 0 0,0 2-93 0 0,0-5-2438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43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21 775 0 0,'-1'-1'430'0'0,"-1"0"-1"0"0,0 0 1 0 0,1 0-1 0 0,-1 0 1 0 0,1 0-1 0 0,-1 0 0 0 0,1 0 1 0 0,-1-1-1 0 0,-2-9 8969 0 0,30 22-7661 0 0,-25-10-1593 0 0,2 0-33 0 0,74 29 586 0 0,-33-17-521 0 0,18 6 88 0 0,-4 2 32 0 0,1 1 14 0 0,-28-10-166 0 0,-21-8-134 0 0,5 1 56 0 0,0 2 0 0 0,18 10 1 0 0,-25-12-23 0 0,0-1 0 0 0,-1 2 1 0 0,1-1-1 0 0,-1 1 0 0 0,9 10 0 0 0,-14-13-67 0 0,-4-3-65 0 0,-5-3-1265 0 0,7 2 1294 0 0,0 1 0 0 0,0 0 0 0 0,-1 0 0 0 0,1 0 0 0 0,0-1 0 0 0,0 1 0 0 0,0 0-1 0 0,0 0 1 0 0,0 0 0 0 0,0-1 0 0 0,0 1 0 0 0,0 0 0 0 0,0 0 0 0 0,0-1 0 0 0,0 1 0 0 0,0 0-1 0 0,0 0 1 0 0,0 0 0 0 0,0-1 0 0 0,0 1 0 0 0,0 0 0 0 0,0 0 0 0 0,0 0 0 0 0,0-1 0 0 0,0 1-1 0 0,0 0 1 0 0,1 0 0 0 0,-1 0 0 0 0,0-1 0 0 0,0 1 0 0 0,0 0 0 0 0,0 0 0 0 0,11-9-88 0 0,3-1 74 0 0,-6 7-9 0 0,13 1 25 0 0,0 5 46 0 0,-19-2-8 0 0,0 0-1 0 0,-1 0 1 0 0,1 0-1 0 0,0 0 1 0 0,0 0-1 0 0,-1 0 1 0 0,1 1 0 0 0,-1-1-1 0 0,1 0 1 0 0,-1 1-1 0 0,1-1 1 0 0,-1 1-1 0 0,0 0 1 0 0,0-1-1 0 0,0 1 1 0 0,0 0-1 0 0,0 0 1 0 0,0 0-1 0 0,0 0 1 0 0,-1 0-1 0 0,1 0 1 0 0,-1 0 0 0 0,1 0-1 0 0,-1 0 1 0 0,0 0-1 0 0,0 0 1 0 0,0 0-1 0 0,0 0 1 0 0,0 0-1 0 0,0 0 1 0 0,0 0-1 0 0,-1 0 1 0 0,1 0-1 0 0,-1 0 1 0 0,0 0-1 0 0,1 0 1 0 0,-1 0 0 0 0,0-1-1 0 0,0 1 1 0 0,0 0-1 0 0,0 0 1 0 0,-1-1-1 0 0,1 1 1 0 0,0-1-1 0 0,-1 1 1 0 0,1-1-1 0 0,-1 1 1 0 0,1-1-1 0 0,-1 0 1 0 0,0 0 0 0 0,0 0-1 0 0,1 0 1 0 0,-1 0-1 0 0,-3 1 1 0 0,2-2-21 0 0,1 1 1 0 0,0-1 0 0 0,0 0 0 0 0,-1-1 0 0 0,1 1-1 0 0,0 0 1 0 0,0-1 0 0 0,-1 1 0 0 0,1-1 0 0 0,0 0-1 0 0,0 0 1 0 0,0 1 0 0 0,0-1 0 0 0,0-1-1 0 0,0 1 1 0 0,0 0 0 0 0,0 0 0 0 0,1-1 0 0 0,-1 1-1 0 0,0-1 1 0 0,1 0 0 0 0,-1 1 0 0 0,1-1 0 0 0,0 0-1 0 0,-1 0 1 0 0,0-2 0 0 0,-1-1-45 0 0,0 1-1 0 0,1-1 1 0 0,0 1 0 0 0,-1-1 0 0 0,2 0-1 0 0,-1 0 1 0 0,1 0 0 0 0,-1 0 0 0 0,1-1 0 0 0,0-6-1 0 0,0 7 32 0 0,1 3 33 0 0,1 0-1 0 0,-1 0 1 0 0,0 0-1 0 0,0 0 1 0 0,1 0-1 0 0,-1 0 1 0 0,1 0-1 0 0,0 0 1 0 0,0 0-1 0 0,1-2 1 0 0,-2 1-71 0 0,3 0 31 0 0,9-10 39 0 0,-12 13 19 0 0,0 0 0 0 0,0-1 0 0 0,0 1 0 0 0,1 0 0 0 0,-1 0 1 0 0,0-1-1 0 0,0 1 0 0 0,1 0 0 0 0,-1 0 0 0 0,0 0 0 0 0,0-1 0 0 0,1 1 1 0 0,-1 0-1 0 0,0 0 0 0 0,1 0 0 0 0,-1 0 0 0 0,0 0 0 0 0,1 0 0 0 0,-1-1 1 0 0,0 1-1 0 0,1 0 0 0 0,-1 0 0 0 0,19-1-9 0 0,-1 5 11 0 0,-16-3 16 0 0,1 0 0 0 0,-1 1 0 0 0,1-1 0 0 0,-1 1-1 0 0,0 0 1 0 0,0 0 0 0 0,0-1 0 0 0,0 2 0 0 0,0-1-1 0 0,-1 0 1 0 0,1 0 0 0 0,0 0 0 0 0,-1 1 0 0 0,0-1-1 0 0,1 1 1 0 0,-1-1 0 0 0,0 1 0 0 0,0 0 0 0 0,0 4-1 0 0,0-5-2 0 0,-1 1 0 0 0,1-1-1 0 0,-1 0 1 0 0,0 0-1 0 0,0 0 1 0 0,0 0-1 0 0,0 0 1 0 0,-1 0 0 0 0,1 0-1 0 0,-1 0 1 0 0,1 0-1 0 0,-1 0 1 0 0,1 0 0 0 0,-1 0-1 0 0,0 0 1 0 0,0 0-1 0 0,0 0 1 0 0,0 0 0 0 0,0 0-1 0 0,-1-1 1 0 0,1 1-1 0 0,0-1 1 0 0,-1 1 0 0 0,0-1-1 0 0,1 1 1 0 0,-3 1-1 0 0,3-3-4 0 0,0 1 0 0 0,0-1 0 0 0,0 0 0 0 0,1 1 0 0 0,-1-1 0 0 0,0 0 0 0 0,0 0 0 0 0,0 1 0 0 0,0-1 0 0 0,0 0 0 0 0,1 0 0 0 0,-1 0 0 0 0,0 0 0 0 0,0 0 0 0 0,0 0 1 0 0,0-1-1 0 0,0 1 0 0 0,0 0 0 0 0,1 0 0 0 0,-1-1 0 0 0,0 1 0 0 0,0 0 0 0 0,0-1 0 0 0,0 1 0 0 0,1-1 0 0 0,-1 1 0 0 0,0-1 0 0 0,1 1 0 0 0,-1-1 0 0 0,0 1 0 0 0,1-1 0 0 0,-1 0 0 0 0,1 1 0 0 0,-1-1 0 0 0,0-1 0 0 0,0 1-266 0 0,0-1 0 0 0,0 1 0 0 0,0-1 0 0 0,1 1 0 0 0,-1-1 0 0 0,0 1 1 0 0,1-1-1 0 0,-1 0 0 0 0,1 1 0 0 0,0-1 0 0 0,-1 0 0 0 0,1 1 0 0 0,0-1 1 0 0,0 0-1 0 0,0 1 0 0 0,0-1 0 0 0,1-2 0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44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7 718 143 0 0,'-1'0'38'0'0,"1"0"0"0"0,0 0 0 0 0,-1 0-1 0 0,1 0 1 0 0,0 0 0 0 0,0-1-1 0 0,-1 1 1 0 0,1 0 0 0 0,0 0-1 0 0,-1 0 1 0 0,1-1 0 0 0,0 1-1 0 0,0 0 1 0 0,-1 0 0 0 0,1-1 0 0 0,0 1-1 0 0,0 0 1 0 0,0 0 0 0 0,0-1-1 0 0,-1 1 1 0 0,1 0 0 0 0,0-1-1 0 0,0 1 1 0 0,0 0 0 0 0,0-1-1 0 0,0 1 1 0 0,0 0 0 0 0,0-1 0 0 0,0 1-1 0 0,0 0 1 0 0,0-1 0 0 0,0 1-1 0 0,0 0 1 0 0,0-1 0 0 0,0 1-1 0 0,0 0 1 0 0,0-1 0 0 0,0 1-1 0 0,0 0 1 0 0,0-1 0 0 0,0 1 0 0 0,1 0-1 0 0,-1 0 1 0 0,0-1 0 0 0,0 1-1 0 0,1-1 1 0 0,7-18 1422 0 0,35-52 74 0 0,3 1-1 0 0,89-103 0 0 0,63-46-114 0 0,-170 189-646 0 0,-1-1 0 0 0,28-42 0 0 0,-54 70-423 0 0,1 1-182 0 0,7-11 240 0 0,-27 26-834 0 0,11-4-1672 0 0,5-6 1086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45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84 117 655 0 0,'-2'1'102'0'0,"0"0"0"0"0,0 0 0 0 0,0-1 0 0 0,1 1 0 0 0,-1 0 0 0 0,0-1 0 0 0,0 1 0 0 0,0-1 0 0 0,0 0 0 0 0,0 0 0 0 0,0 0 0 0 0,0 0 0 0 0,0 0 0 0 0,0 0 0 0 0,0 0 0 0 0,0-1-1 0 0,0 1 1 0 0,0-1 0 0 0,0 1 0 0 0,0-1 0 0 0,0 0 0 0 0,1 0 0 0 0,-1 0 0 0 0,0 0 0 0 0,1 0 0 0 0,-1 0 0 0 0,0 0 0 0 0,1 0 0 0 0,-1-1 0 0 0,-1-2 0 0 0,1 2 75 0 0,-1-1 0 0 0,1 1 1 0 0,0-1-1 0 0,0 0 1 0 0,0 0-1 0 0,0 0 0 0 0,1 0 1 0 0,-1 0-1 0 0,1 0 1 0 0,0-1-1 0 0,0 1 0 0 0,0 0 1 0 0,0-1-1 0 0,0 1 1 0 0,1-1-1 0 0,-1-5 0 0 0,2 8-13 0 0,0-1-32 0 0,5-9-4 0 0,-5 9-10 0 0,2 0-54 0 0,8-7-42 0 0,-4 7 26 0 0,-2 1-38 0 0,-4 1-6 0 0,0 0 0 0 0,1 0 0 0 0,-1-1 0 0 0,0 1 0 0 0,1 0 0 0 0,-1 0-1 0 0,1 0 1 0 0,-1 0 0 0 0,0 1 0 0 0,1-1 0 0 0,-1 0 0 0 0,0 1 0 0 0,1-1 0 0 0,-1 0 0 0 0,2 2-1 0 0,16 6 9 0 0,-2 3-12 0 0,-16-10 13 0 0,1 1 0 0 0,-1-1-1 0 0,1 1 1 0 0,-1-1 0 0 0,1 1-1 0 0,-1 0 1 0 0,0-1-1 0 0,0 1 1 0 0,0 0 0 0 0,0 0-1 0 0,0 0 1 0 0,0 0 0 0 0,0 0-1 0 0,-1 0 1 0 0,1 0 0 0 0,-1 0-1 0 0,1 0 1 0 0,-1 0-1 0 0,0 0 1 0 0,0 0 0 0 0,0 5-1 0 0,-1-4 10 0 0,0-1-1 0 0,0 1 0 0 0,0 0 0 0 0,0-1 0 0 0,0 1 0 0 0,0 0 0 0 0,-1-1 0 0 0,0 1 1 0 0,1-1-1 0 0,-1 0 0 0 0,0 0 0 0 0,0 0 0 0 0,0 0 0 0 0,0 0 0 0 0,-5 3 0 0 0,5-3 27 0 0,0-1 0 0 0,0 1 0 0 0,-1-1 0 0 0,1 1 0 0 0,0-1 0 0 0,-1 0 0 0 0,1 0 0 0 0,-1 0 0 0 0,1-1 0 0 0,-1 1 0 0 0,1-1 0 0 0,-1 1 0 0 0,1-1 0 0 0,-1 0 0 0 0,0 0 0 0 0,-3 0 0 0 0,4 0-20 0 0,0-1-1 0 0,1 0 0 0 0,-1 1 0 0 0,0-1 0 0 0,1 0 0 0 0,-1 0 0 0 0,1 0 0 0 0,-1 0 0 0 0,1 0 0 0 0,0 0 0 0 0,-1 0 0 0 0,1-1 0 0 0,0 1 0 0 0,0 0 1 0 0,0-1-1 0 0,0 1 0 0 0,0-1 0 0 0,0 1 0 0 0,0-1 0 0 0,0 1 0 0 0,1-1 0 0 0,-1 0 0 0 0,1 1 0 0 0,-1-1 0 0 0,0-2 0 0 0,1 1-20 0 0,-1 0 0 0 0,0 0 0 0 0,1 0-1 0 0,0 0 1 0 0,0 0 0 0 0,0 0 0 0 0,0 0 0 0 0,0 0-1 0 0,1-4 1 0 0,0 2-48 0 0,1 1-1 0 0,0-1 0 0 0,0 1 1 0 0,0-1-1 0 0,0 1 1 0 0,1 0-1 0 0,0 0 0 0 0,5-6 1 0 0,-7 8 33 0 0,0 1 1 0 0,0 0 0 0 0,0 0-1 0 0,0 0 1 0 0,0 0 0 0 0,1-1-1 0 0,-1 1 1 0 0,0 1-1 0 0,1-1 1 0 0,-1 0 0 0 0,1 0-1 0 0,1 0 1 0 0,2-1-7 0 0,3-2-60 0 0,10-1 4 0 0,-10 4 17 0 0,10 3 42 0 0,-17-2 20 0 0,0 0 0 0 0,0 0-1 0 0,0 1 1 0 0,0-1 0 0 0,0 0-1 0 0,0 1 1 0 0,0-1-1 0 0,0 1 1 0 0,0-1 0 0 0,0 1-1 0 0,0 0 1 0 0,0-1 0 0 0,0 1-1 0 0,0 0 1 0 0,0 0 0 0 0,-1 0-1 0 0,1-1 1 0 0,0 1-1 0 0,-1 0 1 0 0,1 0 0 0 0,-1 0-1 0 0,1 0 1 0 0,-1 0 0 0 0,1 0-1 0 0,-1 0 1 0 0,1 1 0 0 0,-1-1-1 0 0,0 0 1 0 0,0 0-1 0 0,0 0 1 0 0,0 0 0 0 0,0 0-1 0 0,0 0 1 0 0,0 1 0 0 0,0-1-1 0 0,0 0 1 0 0,0 0 0 0 0,0 0-1 0 0,-1 0 1 0 0,1 0-1 0 0,0 0 1 0 0,-1 0 0 0 0,0 2-1 0 0,0-1 12 0 0,-1 1 0 0 0,1-1 0 0 0,0 0 0 0 0,-1 0 0 0 0,1 1 0 0 0,-1-1 0 0 0,0 0 0 0 0,1-1 0 0 0,-1 1 0 0 0,0 0 0 0 0,0 0 0 0 0,0-1 0 0 0,0 1 0 0 0,-1-1 0 0 0,1 0 0 0 0,0 0 0 0 0,-1 0 0 0 0,-3 2 0 0 0,-9-4-1480 0 0,15 1 1389 0 0,0 0-1 0 0,-1 0 0 0 0,1 0 1 0 0,0 0-1 0 0,-1-1 0 0 0,1 1 1 0 0,0 0-1 0 0,-1 0 0 0 0,1 0 1 0 0,0 0-1 0 0,-1-1 0 0 0,1 1 1 0 0,0 0-1 0 0,0 0 0 0 0,-1-1 1 0 0,1 1-1 0 0,0 0 0 0 0,0 0 1 0 0,-1-1-1 0 0,1 1 0 0 0,0 0 1 0 0,0-1-1 0 0,0 1 0 0 0,0 0 1 0 0,-1-1-1 0 0,1 1 0 0 0,0 0 0 0 0,0-1 1 0 0,0 1-1 0 0,0-1 0 0 0,0 1 1 0 0,0 0-1 0 0,0-1 0 0 0,0 1 1 0 0,0 0-1 0 0,0-1 0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46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74 735 0 0,'-1'0'58'0'0,"0"1"-1"0"0,0-1 0 0 0,0 1 0 0 0,0-1 0 0 0,0 0 0 0 0,0 1 1 0 0,0-1-1 0 0,0 0 0 0 0,0 0 0 0 0,0 0 0 0 0,0 0 0 0 0,0 0 1 0 0,0 0-1 0 0,0 0 0 0 0,0 0 0 0 0,0 0 0 0 0,-1 0 0 0 0,0-1 0 0 0,2 1-19 0 0,-1 0 0 0 0,1 0 0 0 0,-1 0 0 0 0,1 0 0 0 0,-1 0-1 0 0,1-1 1 0 0,-1 1 0 0 0,0 0 0 0 0,1 0 0 0 0,-1 0-1 0 0,1-1 1 0 0,-1 1 0 0 0,1 0 0 0 0,-1-1 0 0 0,1 1-1 0 0,0 0 1 0 0,-1-1 0 0 0,1 1 0 0 0,-1-1 0 0 0,1 1 0 0 0,0-1-1 0 0,-1 1 1 0 0,1-1 0 0 0,0 1 0 0 0,0-1 0 0 0,-1 1-1 0 0,1-1 1 0 0,0 1 0 0 0,0-1 0 0 0,0 1 0 0 0,-1-2-1 0 0,7-11 667 0 0,-5 11-561 0 0,0-1-6 0 0,5-7-1 0 0,-5 7 0 0 0,0 3-106 0 0,0-1 0 0 0,0 0 0 0 0,0 0-1 0 0,0 0 1 0 0,0 0 0 0 0,-1 0 0 0 0,1 0-1 0 0,0 0 1 0 0,0-1 0 0 0,1-1 671 0 0,2 3-609 0 0,15-3 129 0 0,-10 13 19 0 0,-8-7-194 0 0,0-1-1 0 0,1 0 0 0 0,-1 0 0 0 0,-1 0 0 0 0,1 1 0 0 0,0-1 1 0 0,0 0-1 0 0,-1 1 0 0 0,1-1 0 0 0,-1 1 0 0 0,0-1 1 0 0,0 1-1 0 0,0-1 0 0 0,0 1 0 0 0,0-1 0 0 0,-1 0 0 0 0,0 5 1 0 0,1-6-22 0 0,-1 1-1 0 0,1-1 1 0 0,0 0 0 0 0,-1 0 0 0 0,1 0 0 0 0,-1 0 0 0 0,1 1 0 0 0,-1-1-1 0 0,1 0 1 0 0,-1 0 0 0 0,0 0 0 0 0,1 0 0 0 0,-1 0 0 0 0,0 0-1 0 0,0-1 1 0 0,0 1 0 0 0,0 0 0 0 0,0 0 0 0 0,0-1 0 0 0,0 1 0 0 0,0 0-1 0 0,0-1 1 0 0,0 1 0 0 0,0-1 0 0 0,0 1 0 0 0,0-1 0 0 0,-1 0 0 0 0,1 1-1 0 0,0-1 1 0 0,0 0 0 0 0,0 0 0 0 0,-1 0 0 0 0,1 0 0 0 0,0 0 0 0 0,-2 0-1 0 0,1-1 18 0 0,1 1 0 0 0,0-1 0 0 0,-1 0 0 0 0,1 1-1 0 0,-1-1 1 0 0,1 0 0 0 0,0 0 0 0 0,0 0-1 0 0,-1 0 1 0 0,1 0 0 0 0,0 0 0 0 0,0 0 0 0 0,0-1-1 0 0,0 1 1 0 0,0 0 0 0 0,0-1 0 0 0,1 1-1 0 0,-1 0 1 0 0,0-1 0 0 0,0-2 0 0 0,0 0 2 0 0,0 1 0 0 0,0-1 0 0 0,0 0 0 0 0,0 0 0 0 0,1 1-1 0 0,0-1 1 0 0,0-6 0 0 0,0 8-53 0 0,0 1 0 0 0,0-1-1 0 0,0 1 1 0 0,1-1 0 0 0,-1 1-1 0 0,1-1 1 0 0,-1 1 0 0 0,1-1-1 0 0,0 1 1 0 0,-1 0 0 0 0,1-1-1 0 0,0 1 1 0 0,0 0 0 0 0,0 0-1 0 0,0-1 1 0 0,0 1 0 0 0,0 0-1 0 0,0 0 1 0 0,3-2 0 0 0,-2 2 32 0 0,1-1-102 0 0,1 1 0 0 0,0-1 67 0 0,11-1-86 0 0,-11 4 19 0 0,-3 0 78 0 0,1 0 0 0 0,0-1 0 0 0,-1 1 0 0 0,1 0 0 0 0,-1 0 0 0 0,1 0 0 0 0,-1 0 0 0 0,1 0 0 0 0,-1 0 0 0 0,0 0 0 0 0,2 2 0 0 0,-2-2 13 0 0,-1 0-1 0 0,0 0 1 0 0,0-1-1 0 0,1 1 0 0 0,-1 0 1 0 0,0 0-1 0 0,0-1 1 0 0,0 1-1 0 0,0 0 1 0 0,1 0-1 0 0,-1 0 1 0 0,-1 0-1 0 0,1-1 1 0 0,0 1-1 0 0,0 0 1 0 0,0 0-1 0 0,0 0 1 0 0,0-1-1 0 0,-1 1 1 0 0,1 0-1 0 0,0 0 1 0 0,-1-1-1 0 0,1 1 0 0 0,-1 0 1 0 0,1 0-1 0 0,-1-1 1 0 0,1 1-1 0 0,-1-1 1 0 0,1 1-1 0 0,-1 0 1 0 0,1-1-1 0 0,-2 1 1 0 0,-19 15 394 0 0,20-15-424 0 0,0-1 0 0 0,-1 1 0 0 0,1 0 0 0 0,-1 0 0 0 0,1-1 0 0 0,-1 1 0 0 0,1-1 1 0 0,-1 0-1 0 0,1 1 0 0 0,-1-1 0 0 0,0 0 0 0 0,1 0 0 0 0,-4 0 0 0 0,4-3-1807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46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1 975 0 0,'-7'1'5557'0'0,"17"7"-3955"0"0,-7-6-1318 0 0,0 0 17 0 0,83 37 2067 0 0,-57-27-1804 0 0,-1-1-144 0 0,2 2-37 0 0,4-1-22 0 0,-2 0-17 0 0,59 19 416 0 0,-88-30-665 0 0,0-1-69 0 0,-1 0 0 0 0,0 1 0 0 0,1-1 0 0 0,-1 1 0 0 0,0 0 1 0 0,4 2-1 0 0,-3-2 12 0 0,0 0 0 0 0,-1 0 0 0 0,1 0 0 0 0,0-1 0 0 0,-1 1 0 0 0,1 0 0 0 0,3-1 0 0 0,-5 0-26 0 0,-1 0 1 0 0,1 0 0 0 0,-1 0 0 0 0,1 0 0 0 0,0 0 0 0 0,-1 1 0 0 0,1-1-1 0 0,-1 0 1 0 0,1 0 0 0 0,-1 0 0 0 0,1 1 0 0 0,-1-1 0 0 0,1 0-1 0 0,-1 0 1 0 0,1 1 0 0 0,0 0 0 0 0,0-1-95 0 0,-1 1 1 0 0,0-1 0 0 0,1 0-1 0 0,-1 1 1 0 0,1-1-1 0 0,-1 0 1 0 0,1 0-1 0 0,0 1 1 0 0,-1-1-1 0 0,1 0 1 0 0,-1 0-1 0 0,1 0 1 0 0,-1 0-1 0 0,1 0 1 0 0,0 0-1 0 0,0 0 1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48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581 135 1463 0 0,'-1'0'51'0'0,"1"1"0"0"0,-1-1-1 0 0,0 1 1 0 0,1-1 0 0 0,-1 1-1 0 0,0-1 1 0 0,0 1 0 0 0,0-1-1 0 0,1 0 1 0 0,-1 1 0 0 0,0-1-1 0 0,0 0 1 0 0,0 0 0 0 0,0 0-1 0 0,1 0 1 0 0,-1 0-1 0 0,0 0 1 0 0,0 0 0 0 0,0 0-1 0 0,0 0 1 0 0,0 0 0 0 0,1 0-1 0 0,-1 0 1 0 0,0-1 0 0 0,-1 1-1 0 0,0-1 53 0 0,1 0-1 0 0,-1 0 1 0 0,0-1 0 0 0,1 1-1 0 0,-1 0 1 0 0,1-1-1 0 0,-1 1 1 0 0,1-1-1 0 0,-1 1 1 0 0,0-3-1 0 0,-2-2 196 0 0,1 0 0 0 0,-1-1 0 0 0,1 1 0 0 0,1 0 0 0 0,-4-11-1 0 0,6 13-185 0 0,-1 0 1 0 0,1 0-1 0 0,0 0 0 0 0,0 1 0 0 0,0-1 0 0 0,0 0 0 0 0,1 0 0 0 0,0 1 0 0 0,-1-1 0 0 0,1 0 0 0 0,1 1 0 0 0,-1-1 1 0 0,0 1-1 0 0,3-4 0 0 0,-2 4 85 0 0,1 1-108 0 0,-1 0-63 0 0,-1 2-15 0 0,0-1 0 0 0,0 0 0 0 0,0 0 0 0 0,0 1 0 0 0,0-1 0 0 0,0 1 0 0 0,0-1 0 0 0,0 1 0 0 0,0-1 0 0 0,1 1-1 0 0,-1 0 1 0 0,2-1 0 0 0,0 1 24 0 0,1 1 0 0 0,-1-1-1 0 0,0 1 1 0 0,0 0 0 0 0,0 0 0 0 0,0 0-1 0 0,0 0 1 0 0,0 0 0 0 0,0 1-1 0 0,0 0 1 0 0,0-1 0 0 0,-1 1-1 0 0,1 0 1 0 0,0 0 0 0 0,-1 0-1 0 0,0 1 1 0 0,1-1 0 0 0,-1 1-1 0 0,0-1 1 0 0,2 5 0 0 0,-3-6-2 0 0,0 1 0 0 0,0 0-1 0 0,0 0 1 0 0,0-1 0 0 0,-1 1 0 0 0,1 0 0 0 0,-1 0 0 0 0,1 0 0 0 0,-1 0 0 0 0,0 0-1 0 0,1 0 1 0 0,-1-1 0 0 0,0 1 0 0 0,0 0 0 0 0,0 0 0 0 0,-1 0 0 0 0,1 0 0 0 0,0 0-1 0 0,-1 0 1 0 0,1 0 0 0 0,-1 0 0 0 0,0-1 0 0 0,0 1 0 0 0,1 0 0 0 0,-1 0 0 0 0,0-1-1 0 0,-1 1 1 0 0,1 0 0 0 0,0-1 0 0 0,0 0 0 0 0,-1 1 0 0 0,1-1 0 0 0,0 0 0 0 0,-1 1-1 0 0,-3 1 1 0 0,2-1-6 0 0,0 0 0 0 0,0-1-1 0 0,0 1 1 0 0,0-1-1 0 0,0 0 1 0 0,0 0 0 0 0,0 0-1 0 0,-1 0 1 0 0,1 0 0 0 0,0-1-1 0 0,-1 1 1 0 0,1-1-1 0 0,0 0 1 0 0,-1 0 0 0 0,1 0-1 0 0,-5-1 1 0 0,6 0-47 0 0,1 1-1 0 0,-1-1 1 0 0,0 1 0 0 0,1-1-1 0 0,-1 0 1 0 0,0 0 0 0 0,1 0-1 0 0,-1 0 1 0 0,1 0 0 0 0,0 0 0 0 0,-1 0-1 0 0,1-1 1 0 0,0 1 0 0 0,-1 0-1 0 0,1-1 1 0 0,0 1 0 0 0,0-1-1 0 0,0 1 1 0 0,1-1 0 0 0,-1 0 0 0 0,0 1-1 0 0,1-1 1 0 0,-1 0 0 0 0,0 1-1 0 0,1-1 1 0 0,0 0 0 0 0,0 0 0 0 0,-1 0-1 0 0,1 1 1 0 0,0-1 0 0 0,0 0-1 0 0,1-2 1 0 0,-1 1-46 0 0,1-1 0 0 0,-1 1 0 0 0,1-1 0 0 0,0 1 0 0 0,0 0 0 0 0,0-1 0 0 0,1 1 0 0 0,-1 0 0 0 0,3-4 0 0 0,-3 5-17 0 0,2-1 3 0 0,13-10 2 0 0,-14 12 70 0 0,0 0 0 0 0,1 0 1 0 0,-1 0-1 0 0,0 0 0 0 0,1 0 1 0 0,-1 0-1 0 0,4 0 0 0 0,-4 1 8 0 0,1-1 0 0 0,-1 1 0 0 0,1 0 0 0 0,-1 0 0 0 0,1 1-1 0 0,-1-1 1 0 0,4 1 0 0 0,-3 0 31 0 0,-1 0 1 0 0,0 0-1 0 0,1 0 0 0 0,-1 0 1 0 0,0 0-1 0 0,0 1 0 0 0,1-1 0 0 0,-1 1 1 0 0,0-1-1 0 0,-1 1 0 0 0,1 0 1 0 0,0 0-1 0 0,0 0 0 0 0,-1 0 0 0 0,1 0 1 0 0,-1 0-1 0 0,0 0 0 0 0,1 0 1 0 0,-1 1-1 0 0,0-1 0 0 0,0 0 1 0 0,-1 1-1 0 0,2 3 0 0 0,-2-4-4 0 0,0 0 0 0 0,1 0 0 0 0,-1-1 0 0 0,0 1 0 0 0,0 0 0 0 0,0 0 0 0 0,-1 0 0 0 0,1 0 0 0 0,0 0 0 0 0,-1-1 0 0 0,1 1 0 0 0,-1 0 0 0 0,0 0 0 0 0,0-1 0 0 0,1 1 0 0 0,-1 0 0 0 0,0-1 0 0 0,0 1 0 0 0,0-1 0 0 0,-1 1 0 0 0,1-1 0 0 0,0 0 1 0 0,-1 1-1 0 0,1-1 0 0 0,0 0 0 0 0,-1 0 0 0 0,0 0 0 0 0,1 0 0 0 0,-1 0 0 0 0,0 0 0 0 0,1-1 0 0 0,-4 2 0 0 0,2-1-46 0 0,1-1 0 0 0,-1 1 0 0 0,1-1 0 0 0,-1 0 0 0 0,1 0 0 0 0,-1 1 0 0 0,1-2 0 0 0,-1 1 0 0 0,1 0 0 0 0,-1 0 0 0 0,1-1 0 0 0,-1 0 0 0 0,1 1 0 0 0,0-1 0 0 0,-5-2 0 0 0,6 2-54 0 0,-1 1-1 0 0,1-1 1 0 0,0 0 0 0 0,0 0-1 0 0,0 0 1 0 0,0 0 0 0 0,-1 0-1 0 0,1 0 1 0 0,0 0 0 0 0,1 0-1 0 0,-1 0 1 0 0,0 0-1 0 0,0 0 1 0 0,0-1 0 0 0,1 1-1 0 0,-1 0 1 0 0,1-1 0 0 0,-1 1-1 0 0,1-1 1 0 0,-1 1 0 0 0,1 0-1 0 0,0-1 1 0 0,0 1 0 0 0,-1-1-1 0 0,1 1 1 0 0,0-1 0 0 0,1-1-1 0 0,-1 2-158 0 0,2-1-464 0 0,9-9 464 0 0,-9 9 14 0 0,2 1-76 0 0,11-3 166 0 0,-12 3 11 0 0,2 1 53 0 0,11-1 43 0 0,-15 1 18 0 0,0 0 1 0 0,0 0-1 0 0,0 0 1 0 0,0 0 0 0 0,0 0-1 0 0,0 0 1 0 0,0 0-1 0 0,0 0 1 0 0,-1 1-1 0 0,1-1 1 0 0,0 0-1 0 0,0 0 1 0 0,0 1-1 0 0,0-1 1 0 0,0 1 0 0 0,-1-1-1 0 0,3 2 1 0 0,-1-1 6 0 0,-2-1 8 0 0,0 1-1 0 0,0-1 1 0 0,0 0 0 0 0,0 0 0 0 0,0 1 0 0 0,1-1 0 0 0,-1 0 0 0 0,0 1-1 0 0,0-1 1 0 0,0 0 0 0 0,0 1 0 0 0,0-1 0 0 0,0 0 0 0 0,0 1 0 0 0,0-1-1 0 0,0 1 1 0 0,0-1 0 0 0,0 0 0 0 0,0 0 0 0 0,-1 1 0 0 0,1-1 0 0 0,0 0-1 0 0,0 1 1 0 0,0-1 0 0 0,0 0 0 0 0,0 1 0 0 0,-1-1 0 0 0,1 0 0 0 0,0 0-1 0 0,0 1 1 0 0,-1-1 0 0 0,1 0 0 0 0,0 0 0 0 0,0 1 0 0 0,-1-1-1 0 0,-8 10 278 0 0,9-9-283 0 0,-4 2 34 0 0,1 0-1 0 0,-1-1 1 0 0,0 1-1 0 0,-6 3 1 0 0,9-5-35 0 0,1-1 0 0 0,-1 0 0 0 0,1 0-1 0 0,-1 0 1 0 0,1 1 0 0 0,-1-1 0 0 0,1 0 0 0 0,-1 0 0 0 0,1 0 0 0 0,-1 0 0 0 0,1 0 0 0 0,-1 0 0 0 0,1 0 0 0 0,-1 0 0 0 0,1 0 0 0 0,-1 0 0 0 0,1 0 0 0 0,-1 0 0 0 0,1 0-1 0 0,-1 0 1 0 0,1 0 0 0 0,-2-1 0 0 0,2 0-2 0 0,-1 0-1 0 0,1 1 0 0 0,0-1 1 0 0,-1 0-1 0 0,1 0 1 0 0,0 1-1 0 0,0-1 0 0 0,0 0 1 0 0,-1 0-1 0 0,1 0 1 0 0,0 0-1 0 0,0 1 0 0 0,0-1 1 0 0,0 0-1 0 0,0 0 0 0 0,0 0 1 0 0,1 0-1 0 0,-1 1 1 0 0,0-1-1 0 0,1-1 0 0 0,2-9-2 0 0,4-3 0 0 0,5 1 11 0 0,-12 13-9 0 0,0-1-1 0 0,0 1 1 0 0,0 0-1 0 0,0 0 1 0 0,0 0-1 0 0,0 0 1 0 0,0 0-1 0 0,0-1 1 0 0,1 1-1 0 0,-1 0 1 0 0,0 0-1 0 0,0 0 1 0 0,0 0-1 0 0,0 0 1 0 0,0 0-1 0 0,1 0 1 0 0,-1 0-1 0 0,0 0 1 0 0,0 0-1 0 0,0 0 1 0 0,0 0-1 0 0,1 0 1 0 0,-1-1-1 0 0,0 1 1 0 0,0 0-1 0 0,0 0 1 0 0,0 1-1 0 0,1-1 1 0 0,-1 0-1 0 0,0 0 1 0 0,0 0-1 0 0,0 0 1 0 0,0 0-1 0 0,1 0 1 0 0,-1 0-1 0 0,0 0 1 0 0,0 0-1 0 0,0 0 1 0 0,2 1 49 0 0,1 0 1 0 0,-1 1-1 0 0,0-1 1 0 0,-1 1-1 0 0,1-1 1 0 0,0 1-1 0 0,0-1 1 0 0,-1 1 0 0 0,1 0-1 0 0,0 0 1 0 0,-1 0-1 0 0,0 0 1 0 0,0 0-1 0 0,1 0 1 0 0,-1 0-1 0 0,0 0 1 0 0,-1 0-1 0 0,1 1 1 0 0,0-1-1 0 0,-1 0 1 0 0,1 1 0 0 0,-1 3-1 0 0,1-4-5 0 0,-1-1 1 0 0,0 1-1 0 0,0 0 0 0 0,0-1 1 0 0,0 1-1 0 0,0 0 0 0 0,-1-1 0 0 0,1 1 1 0 0,0-1-1 0 0,-1 1 0 0 0,0 2 1 0 0,1-4-37 0 0,0 0 0 0 0,-1 0 1 0 0,1 0-1 0 0,0 0 0 0 0,0 1 1 0 0,0-1-1 0 0,0 0 0 0 0,0 0 1 0 0,0 0-1 0 0,-1 0 0 0 0,1 1 1 0 0,0-1-1 0 0,0 0 0 0 0,0 0 1 0 0,0 0-1 0 0,-1 0 0 0 0,1 0 1 0 0,0 0-1 0 0,0 0 0 0 0,0 0 1 0 0,-1 0-1 0 0,1 1 0 0 0,0-1 1 0 0,0 0-1 0 0,0 0 1 0 0,-1 0-1 0 0,1 0 0 0 0,0 0 1 0 0,0 0-1 0 0,-1 0 0 0 0,1-1 1 0 0,-8-8 135 0 0,6 6-166 0 0,0 0-1 0 0,1-1 1 0 0,-1 1-1 0 0,1-1 1 0 0,0 1-1 0 0,0-1 1 0 0,0 1-1 0 0,0-1 1 0 0,1 0-1 0 0,0 0 1 0 0,-1 1-1 0 0,1-1 0 0 0,1 0 1 0 0,0-5-1 0 0,-1 7-85 0 0,4 3 0 0 0,9 4 173 0 0,-13-5-53 0 0,1 0 0 0 0,-1 1-1 0 0,0-1 1 0 0,1 0 0 0 0,-1 1 0 0 0,0-1 0 0 0,1 1-1 0 0,-1-1 1 0 0,0 1 0 0 0,0-1 0 0 0,0 0 0 0 0,1 1 0 0 0,-1-1-1 0 0,0 1 1 0 0,0-1 0 0 0,0 1 0 0 0,0-1 0 0 0,0 1-1 0 0,0-1 1 0 0,0 1 0 0 0,0-1 0 0 0,0 1 0 0 0,0-1-1 0 0,0 1 1 0 0,0-1 0 0 0,0 1 0 0 0,0-1 0 0 0,-1 0-1 0 0,1 1 1 0 0,0 0 0 0 0,-6 14 485 0 0,5-15-454 0 0,-20 38 990 0 0,-32 43 1 0 0,13-20-900 0 0,2-8-20 0 0,-64 70 1 0 0,51-64-36 0 0,-55 61 242 0 0,59-67-64 0 0,21-26 122 0 0,-35 50 0 0 0,54-66-417 0 0,2 1-1 0 0,-9 22 1 0 0,6-14 9 0 0,-10 11-70 0 0,13-24 53 0 0,8-15-3129 0 0,3-8-577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51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36 105 287 0 0,'-1'1'156'0'0,"-1"-1"-1"0"0,1 0 0 0 0,-1 1 0 0 0,1-1 0 0 0,-1 0 0 0 0,1 0 0 0 0,-1 0 0 0 0,1 0 1 0 0,-1 0-1 0 0,1-1 0 0 0,-1 1 0 0 0,1 0 0 0 0,0-1 0 0 0,-1 1 0 0 0,1-1 0 0 0,-1 1 0 0 0,1-1 1 0 0,-2-1-1 0 0,3 2-73 0 0,-1-1 1 0 0,0 0 0 0 0,1 1 0 0 0,-1-1-1 0 0,1 0 1 0 0,-1 1 0 0 0,1-1 0 0 0,-1 0-1 0 0,1 0 1 0 0,0 0 0 0 0,-1 1 0 0 0,1-1-1 0 0,0 0 1 0 0,0 0 0 0 0,-1 0-1 0 0,1 0 1 0 0,0 0 0 0 0,0 1 0 0 0,0-1-1 0 0,0 0 1 0 0,0 0 0 0 0,0 0 0 0 0,0 0-1 0 0,1 0 1 0 0,-1 0 0 0 0,0 1-1 0 0,0-1 1 0 0,1 0 0 0 0,-1 0 0 0 0,1-1 671 0 0,3-2-618 0 0,9-10 8 0 0,-10 10 224 0 0,0 3-176 0 0,11-3-4 0 0,-10 3-16 0 0,-1 2-4 0 0,2-1-74 0 0,-1 1 0 0 0,1 0-1 0 0,-1 0 1 0 0,1 1-1 0 0,-1-1 1 0 0,0 1 0 0 0,1 0-1 0 0,3 3 1 0 0,-7-5-77 0 0,0 1-1 0 0,0-1 1 0 0,0 1 0 0 0,0-1-1 0 0,0 1 1 0 0,0 0 0 0 0,0 0-1 0 0,0-1 1 0 0,-1 1 0 0 0,1 0-1 0 0,0 0 1 0 0,0 0 0 0 0,-1 0 0 0 0,1 0-1 0 0,-1 0 1 0 0,1 0 0 0 0,-1 0-1 0 0,1 0 1 0 0,-1 0 0 0 0,0 0-1 0 0,1 0 1 0 0,-1 0 0 0 0,0 0-1 0 0,0 0 1 0 0,0 1 0 0 0,0-1-1 0 0,0 0 1 0 0,0 0 0 0 0,0 0-1 0 0,0 0 1 0 0,0 0 0 0 0,-1 1 0 0 0,1-1-1 0 0,0 0 1 0 0,-1 0 0 0 0,1 0-1 0 0,-1 0 1 0 0,1 0 0 0 0,-1 0-1 0 0,1 0 1 0 0,-1 0 0 0 0,-1 1-1 0 0,1-1 2 0 0,0 0 0 0 0,0 1 0 0 0,-1-1 0 0 0,1 0 0 0 0,-1 0 0 0 0,1 1 0 0 0,-1-1 0 0 0,0-1 0 0 0,1 1 0 0 0,-1 0 0 0 0,0 0-1 0 0,1-1 1 0 0,-1 1 0 0 0,0 0 0 0 0,0-1 0 0 0,0 0 0 0 0,0 1 0 0 0,0-1 0 0 0,1 0 0 0 0,-1 0 0 0 0,0 0 0 0 0,0 0 0 0 0,0-1 0 0 0,0 1-1 0 0,0 0 1 0 0,1-1 0 0 0,-1 0 0 0 0,0 1 0 0 0,0-1 0 0 0,1 0 0 0 0,-1 0 0 0 0,0 0 0 0 0,1 0 0 0 0,-3-1 0 0 0,1 0-3 0 0,0 0 0 0 0,1 0 0 0 0,-1 0 0 0 0,0 0 0 0 0,1-1 0 0 0,0 1 0 0 0,-1-1 0 0 0,1 1 0 0 0,0-1 0 0 0,0 0-1 0 0,1 0 1 0 0,-1 0 0 0 0,1 0 0 0 0,-1 0 0 0 0,1 0 0 0 0,0-1 0 0 0,0 1 0 0 0,-1-5 0 0 0,4-1-32 0 0,3-9-63 0 0,-3 14 3 0 0,1 1-3 0 0,14-11 62 0 0,-16 14 26 0 0,0-1 0 0 0,1 0 0 0 0,-1 0 0 0 0,0 1 0 0 0,1-1 0 0 0,-1 1 0 0 0,0-1 0 0 0,1 1 0 0 0,-1-1 0 0 0,1 1 0 0 0,-1 0 0 0 0,1 0 0 0 0,-1 0 0 0 0,1 0 0 0 0,-1 0 0 0 0,1 0 0 0 0,-1 0 0 0 0,1 0 0 0 0,-1 1 0 0 0,0-1 0 0 0,1 0 0 0 0,-1 1 0 0 0,1-1 0 0 0,-1 1 0 0 0,0 0 0 0 0,1-1 0 0 0,-1 1 0 0 0,0 0 0 0 0,0 0 0 0 0,0 0 0 0 0,1 0 0 0 0,-1 0 0 0 0,0 0 0 0 0,0 0 0 0 0,0 0 0 0 0,-1 0 0 0 0,1 1 0 0 0,0-1 0 0 0,0 0 0 0 0,-1 1 0 0 0,1-1 0 0 0,-1 0 0 0 0,1 1 0 0 0,-1-1 0 0 0,1 1 0 0 0,-1-1 0 0 0,0 1 0 0 0,0-1 0 0 0,0 0 0 0 0,0 1 0 0 0,0 2 0 0 0,0 0 10 0 0,0 0 0 0 0,-1 1-1 0 0,0-1 1 0 0,0 0-1 0 0,0 1 1 0 0,0-1 0 0 0,-1 0-1 0 0,1 0 1 0 0,-4 6-1 0 0,4-9-12 0 0,1 0 0 0 0,-1 0 0 0 0,1-1 0 0 0,-1 1 0 0 0,0 0 0 0 0,1 0 0 0 0,-1 0 0 0 0,0-1 0 0 0,0 1 0 0 0,0-1 0 0 0,1 1 0 0 0,-1 0 0 0 0,0-1 0 0 0,0 0 0 0 0,0 1 0 0 0,0-1 0 0 0,0 1 0 0 0,-1-1 0 0 0,0 0-3 0 0,1 0 0 0 0,0 0 0 0 0,0 0 0 0 0,0-1 0 0 0,-1 1 0 0 0,1 0 1 0 0,0-1-1 0 0,0 1 0 0 0,0-1 0 0 0,0 1 0 0 0,0-1 0 0 0,0 1 0 0 0,0-1 0 0 0,0 0 0 0 0,0 0 0 0 0,0 1 0 0 0,0-1 0 0 0,0 0 0 0 0,-1-2 0 0 0,0 1-23 0 0,1 0 0 0 0,-1-1-1 0 0,1 1 1 0 0,-1-1 0 0 0,1 1-1 0 0,0-1 1 0 0,0 1 0 0 0,0-1-1 0 0,0 0 1 0 0,0 1 0 0 0,0-1-1 0 0,1 0 1 0 0,0 0 0 0 0,-1 0-1 0 0,1 1 1 0 0,0-6 0 0 0,0 8-38 0 0,2-4-16 0 0,0 2 61 0 0,-1 1 7 0 0,0 0 0 0 0,-1 0 0 0 0,1 0 0 0 0,0 0 0 0 0,-1 0 0 0 0,1 0-1 0 0,0 0 1 0 0,-1 0 0 0 0,0 0 0 0 0,1 0 0 0 0,-1 0 0 0 0,1-3 0 0 0,3 2-63 0 0,17-7 17 0 0,-20 9 62 0 0,1-1 1 0 0,-1 1-1 0 0,0-1 1 0 0,1 1-1 0 0,-1 0 1 0 0,0 0-1 0 0,1-1 0 0 0,-1 1 1 0 0,1 0-1 0 0,-1 0 1 0 0,0 0-1 0 0,1 1 1 0 0,-1-1-1 0 0,0 0 0 0 0,1 0 1 0 0,-1 1-1 0 0,0-1 1 0 0,1 1-1 0 0,-1-1 1 0 0,0 1-1 0 0,0-1 0 0 0,1 1 1 0 0,-1 0-1 0 0,0 0 1 0 0,0 0-1 0 0,0-1 0 0 0,0 1 1 0 0,0 0-1 0 0,0 0 1 0 0,0 0-1 0 0,0 1 1 0 0,-1-1-1 0 0,1 0 0 0 0,0 0 1 0 0,-1 0-1 0 0,1 1 1 0 0,-1-1-1 0 0,1 0 1 0 0,-1 0-1 0 0,1 1 0 0 0,-1-1 1 0 0,0 1-1 0 0,0 1 1 0 0,1-1 7 0 0,-1 0 0 0 0,0 1 0 0 0,0-1 1 0 0,0 1-1 0 0,-1-1 0 0 0,1 0 0 0 0,0 1 0 0 0,-1-1 1 0 0,0 0-1 0 0,0 0 0 0 0,1 1 0 0 0,-1-1 1 0 0,0 0-1 0 0,-1 0 0 0 0,1 0 0 0 0,0 0 1 0 0,-1 0-1 0 0,1 0 0 0 0,-1 0 0 0 0,1-1 0 0 0,-1 1 1 0 0,0-1-1 0 0,0 1 0 0 0,-2 1 0 0 0,3-3-73 0 0,0 1-1 0 0,0-1 0 0 0,0 0 0 0 0,0 0 0 0 0,0 0 0 0 0,0 0 1 0 0,1 0-1 0 0,-1 0 0 0 0,0 0 0 0 0,0 0 0 0 0,0 0 1 0 0,0-1-1 0 0,0 1 0 0 0,0 0 0 0 0,0-1 0 0 0,1 1 0 0 0,-1 0 1 0 0,0-1-1 0 0,0 1 0 0 0,1-1 0 0 0,-1 1 0 0 0,0-1 1 0 0,0 1-1 0 0,1-1 0 0 0,-1 0 0 0 0,1 1 0 0 0,-1-1 0 0 0,0 0 1 0 0,1 0-1 0 0,-1 1 0 0 0,1-1 0 0 0,0 0 0 0 0,-1 0 1 0 0,1 0-1 0 0,0 1 0 0 0,-1-1 0 0 0,1 0 0 0 0,0 0 1 0 0,0 0-1 0 0,0 0 0 0 0,0 0 0 0 0,0 0 0 0 0,0 0 0 0 0,0 0 1 0 0,0 1-1 0 0,0-1 0 0 0,0 0 0 0 0,1-1 0 0 0,0-1-567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52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39 444 287 0 0,'0'0'46'0'0,"0"0"0"0"0,0 0 0 0 0,0 0-1 0 0,-1 0 1 0 0,1 1 0 0 0,0-1 0 0 0,0 0-1 0 0,0 0 1 0 0,0 0 0 0 0,0 0 0 0 0,0 0-1 0 0,0 0 1 0 0,0 0 0 0 0,-1 0 0 0 0,1 0-1 0 0,0 0 1 0 0,0 0 0 0 0,0-1 0 0 0,0 1-1 0 0,0 0 1 0 0,0 0 0 0 0,0 0 0 0 0,0 0-1 0 0,0 0 1 0 0,-1 0 0 0 0,1 0 0 0 0,0 0-1 0 0,0 0 1 0 0,0 0 0 0 0,0 0 0 0 0,0 0-1 0 0,0 0 1 0 0,0 0 0 0 0,0 0 0 0 0,0-1-1 0 0,0 1 1 0 0,0 0 0 0 0,0 0 0 0 0,0 0-1 0 0,0 0 1 0 0,-1 0 0 0 0,1 0 0 0 0,0 0-1 0 0,0 0 1 0 0,0 0 0 0 0,0-1 0 0 0,0 1-1 0 0,0 0 1 0 0,0 0 0 0 0,0 0 0 0 0,0 0-1 0 0,0 0 1 0 0,0 0 0 0 0,1 0 0 0 0,-1 0-1 0 0,0-1 1 0 0,-4-13 1023 0 0,0-18-303 0 0,3 30-569 0 0,-9-184 3748 0 0,-3-13-339 0 0,11 192-3396 0 0,1 14-1149 0 0,0-6 272 0 0,1 1-1 0 0,0 0 1 0 0,0-1 0 0 0,0 1-1 0 0,0-1 1 0 0,1 1 0 0 0,-1-1-1 0 0,0 1 1 0 0,1 2-1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52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77 511 0 0,'0'1'54'0'0,"-1"0"0"0"0,1 0 0 0 0,-1 0-1 0 0,1 0 1 0 0,-1-1 0 0 0,0 1 0 0 0,1 0-1 0 0,-1 0 1 0 0,0-1 0 0 0,0 1-1 0 0,0-1 1 0 0,0 1 0 0 0,0-1 0 0 0,1 1-1 0 0,-1-1 1 0 0,0 1 0 0 0,0-1-1 0 0,0 0 1 0 0,0 1 0 0 0,0-1 0 0 0,0 0-1 0 0,0 0 1 0 0,0 0 0 0 0,0 0 0 0 0,0 0-1 0 0,0 0 1 0 0,0 0 0 0 0,0 0-1 0 0,0 0 1 0 0,0-1 0 0 0,0 1 0 0 0,0 0-1 0 0,0-1 1 0 0,0 1 0 0 0,-2-1-1 0 0,1 0 136 0 0,0 0-1 0 0,0 0 0 0 0,0 0 0 0 0,0-1 0 0 0,0 1 0 0 0,1 0 0 0 0,-1-1 0 0 0,0 1 1 0 0,1-1-1 0 0,-1 0 0 0 0,1 0 0 0 0,-1 1 0 0 0,1-1 0 0 0,0 0 0 0 0,-2-3 0 0 0,3 3-48 0 0,-1-1 0 0 0,0 0 0 0 0,1 0 0 0 0,-1 0 0 0 0,1 0 0 0 0,0 0 0 0 0,0-4 0 0 0,1 6 274 0 0,0-2-252 0 0,3-11-2 0 0,-3 11 150 0 0,0 3-303 0 0,1 0 0 0 0,-1-1 0 0 0,1 1 0 0 0,-1 0 0 0 0,0-1 0 0 0,0 1 0 0 0,1-1 0 0 0,-1 0 1 0 0,0 1-1 0 0,0-1 0 0 0,1 0 0 0 0,0-1 0 0 0,1 0 6 0 0,-2 2-6 0 0,1 0 0 0 0,-1-1 0 0 0,0 1 0 0 0,1 0 1 0 0,-1 0-1 0 0,0 0 0 0 0,1 0 0 0 0,-1 0 0 0 0,0 0 0 0 0,1 0 0 0 0,-1 0 0 0 0,0 0 0 0 0,1 1 0 0 0,-1-1 1 0 0,0 1-1 0 0,0-1 0 0 0,1 1 0 0 0,-1-1 0 0 0,0 1 0 0 0,0 0 0 0 0,0-1 0 0 0,2 2 0 0 0,-1 0 29 0 0,1 0-1 0 0,0 1 0 0 0,-1-1 1 0 0,0 1-1 0 0,1-1 0 0 0,1 5 1 0 0,-2-4 9 0 0,-1-1-1 0 0,0 1 1 0 0,0 0 0 0 0,-1 0 0 0 0,1 0 0 0 0,0 0 0 0 0,-1 0 0 0 0,0 0 0 0 0,0 0-1 0 0,0 0 1 0 0,0 0 0 0 0,0 0 0 0 0,-1 0 0 0 0,1 0 0 0 0,-1 0 0 0 0,0 0-1 0 0,-2 5 1 0 0,3-7-12 0 0,0 0-1 0 0,-1 0 0 0 0,1 1 0 0 0,-1-1 0 0 0,0 0 0 0 0,1 0 1 0 0,-1 0-1 0 0,0 0 0 0 0,0 0 0 0 0,0 0 0 0 0,0 0 0 0 0,0 0 1 0 0,0 0-1 0 0,0 0 0 0 0,0 0 0 0 0,0-1 0 0 0,0 1 0 0 0,0 0 1 0 0,0-1-1 0 0,-1 1 0 0 0,1-1 0 0 0,0 1 0 0 0,0-1 0 0 0,-1 0 1 0 0,1 0-1 0 0,0 1 0 0 0,-1-1 0 0 0,1 0 0 0 0,0 0 0 0 0,-1 0 0 0 0,1 0 1 0 0,0-1-1 0 0,-1 1 0 0 0,1 0 0 0 0,0 0 0 0 0,0-1 0 0 0,-1 1 1 0 0,1-1-1 0 0,0 1 0 0 0,0-1 0 0 0,-2-1 0 0 0,0 1-23 0 0,1-1-1 0 0,0 0 0 0 0,0 0 1 0 0,-1 0-1 0 0,1 0 0 0 0,1 0 0 0 0,-1 0 1 0 0,0-1-1 0 0,0 1 0 0 0,1-1 1 0 0,0 1-1 0 0,-1-1 0 0 0,1 0 1 0 0,0 1-1 0 0,0-1 0 0 0,0 0 1 0 0,1 0-1 0 0,-1 0 0 0 0,1 1 0 0 0,-1-1 1 0 0,1 0-1 0 0,0 0 0 0 0,0 0 1 0 0,0 0-1 0 0,1-4 0 0 0,0 5-88 0 0,2-2-69 0 0,9-9 121 0 0,-9 9-56 0 0,2 4 8 0 0,0-1 54 0 0,1 0-1 0 0,-1 1 1 0 0,1 0 0 0 0,-1 0 0 0 0,10 2-1 0 0,-14-2 37 0 0,0 0 0 0 0,-1 1 0 0 0,1-1 0 0 0,0 0-1 0 0,0 0 1 0 0,0 0 0 0 0,0 1 0 0 0,0-1-1 0 0,0 0 1 0 0,0 1 0 0 0,-1-1 0 0 0,1 1 0 0 0,0-1-1 0 0,0 1 1 0 0,0 0 0 0 0,-1-1 0 0 0,1 1 0 0 0,0 0-1 0 0,-1-1 1 0 0,1 1 0 0 0,-1 0 0 0 0,1 0-1 0 0,-1-1 1 0 0,1 1 0 0 0,-1 0 0 0 0,1 0 0 0 0,-1 0-1 0 0,0 0 1 0 0,0 0 0 0 0,1 0 0 0 0,-1-1-1 0 0,0 1 1 0 0,0 0 0 0 0,0 0 0 0 0,0 0 0 0 0,0 0-1 0 0,0 0 1 0 0,0 0 0 0 0,0 0 0 0 0,0 0 0 0 0,-1 0-1 0 0,1 0 1 0 0,0 0 0 0 0,-1 0 0 0 0,1-1-1 0 0,0 1 1 0 0,-1 0 0 0 0,1 0 0 0 0,-1 0 0 0 0,0 1-1 0 0,0-1-20 0 0,0 1 0 0 0,0 0 0 0 0,0-1 0 0 0,0 1 0 0 0,-1-1 0 0 0,1 1 0 0 0,0-1 0 0 0,-1 1 0 0 0,1-1 0 0 0,-1 0 0 0 0,1 0 0 0 0,-1 1 0 0 0,0-1 0 0 0,1 0-1 0 0,-1-1 1 0 0,-2 2 0 0 0,1-5-2215 0 0,4 0 1260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53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2447 0 0,'-7'7'1380'0'0,"11"-3"-39"0"0,15-1 252 0 0,-15-2-1676 0 0,261 49 4522 0 0,-158-23-3719 0 0,3 1-232 0 0,-72-19-308 0 0,-10-3 62 0 0,38 5 0 0 0,-33-6 239 0 0,-61-17-3065 0 0,25 10 1441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54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96 121 1063 0 0,'-2'0'132'0'0,"0"1"0"0"0,-1 0-1 0 0,1-1 1 0 0,-1 1 0 0 0,1-1-1 0 0,-1 0 1 0 0,1 0 0 0 0,-1 0-1 0 0,1 0 1 0 0,-1 0 0 0 0,1-1-1 0 0,-1 1 1 0 0,1-1 0 0 0,0 1-1 0 0,-1-1 1 0 0,1 0 0 0 0,-4-2-1 0 0,2 2 104 0 0,1-1 0 0 0,0 0 0 0 0,-1 0-1 0 0,1 0 1 0 0,0 0 0 0 0,0-1 0 0 0,0 1-1 0 0,1-1 1 0 0,-1 0 0 0 0,-4-5-1 0 0,5 4-12 0 0,1 0-1 0 0,-1 0 1 0 0,1 0-1 0 0,0 0 1 0 0,0 0 0 0 0,-1-6-1 0 0,2 8 156 0 0,1-3-218 0 0,4-12-6 0 0,-4 13 215 0 0,3 1-264 0 0,11-8-2 0 0,-8 8-26 0 0,-4 3-42 0 0,1 0 0 0 0,-1 0 1 0 0,1 0-1 0 0,-1 1 1 0 0,1-1-1 0 0,-1 1 0 0 0,1 0 1 0 0,-1 0-1 0 0,7 3 0 0 0,-9-3 0 0 0,1 0 0 0 0,0 0 0 0 0,-1 0 0 0 0,1 0 0 0 0,-1 0 0 0 0,0 1 0 0 0,1-1 0 0 0,-1 0 0 0 0,0 1 0 0 0,0-1 0 0 0,0 1-1 0 0,0 0 1 0 0,0-1 0 0 0,0 1 0 0 0,0 0 0 0 0,-1 0 0 0 0,1-1 0 0 0,-1 1 0 0 0,1 0 0 0 0,-1 0 0 0 0,1 0 0 0 0,-1 3 0 0 0,0 0 4 0 0,0-1-1 0 0,-1 1 1 0 0,1-1 0 0 0,-1 1 0 0 0,0-1 0 0 0,0 1 0 0 0,-1-1-1 0 0,1 0 1 0 0,-1 1 0 0 0,-4 5 0 0 0,6-9-29 0 0,-1 0 0 0 0,1 0 1 0 0,-1 0-1 0 0,0 0 0 0 0,0 0 1 0 0,1 0-1 0 0,-1 0 0 0 0,0-1 1 0 0,0 1-1 0 0,0 0 0 0 0,0 0 1 0 0,0-1-1 0 0,0 1 0 0 0,0-1 1 0 0,0 1-1 0 0,0-1 0 0 0,0 1 0 0 0,-2-1 1 0 0,2 0-4 0 0,-1 0 1 0 0,1 0-1 0 0,0 0 0 0 0,0-1 1 0 0,-1 1-1 0 0,1 0 0 0 0,0-1 1 0 0,0 1-1 0 0,-1-1 0 0 0,1 1 1 0 0,0-1-1 0 0,0 0 0 0 0,0 0 1 0 0,0 1-1 0 0,0-1 1 0 0,0 0-1 0 0,0 0 0 0 0,0 0 1 0 0,0 0-1 0 0,-1-2 0 0 0,0 0 2 0 0,0 0-3 0 0,0 1 1 0 0,0-1-1 0 0,0 1 1 0 0,1-1-1 0 0,-1 0 1 0 0,1 0-1 0 0,-1 0 1 0 0,1 0-1 0 0,0 0 1 0 0,1 0-1 0 0,-1 0 0 0 0,0 0 1 0 0,0-6-1 0 0,0 5-10 0 0,1 3 0 0 0,0 0 0 0 0,0 0 1 0 0,-1 0-1 0 0,1 0 0 0 0,0 0 1 0 0,0 0-1 0 0,0 0 0 0 0,0 0 1 0 0,0 0-1 0 0,0 0 1 0 0,1 0-1 0 0,-1 0 0 0 0,0-1 1 0 0,3-12-62 0 0,1 8 13 0 0,12-8 42 0 0,-15 13 19 0 0,0 1 1 0 0,0-1-1 0 0,-1 0 0 0 0,1 1 0 0 0,0-1 0 0 0,0 1 0 0 0,0-1 0 0 0,0 1 1 0 0,0 0-1 0 0,0-1 0 0 0,1 1 0 0 0,-1 0 0 0 0,0 0 0 0 0,0-1 0 0 0,0 1 0 0 0,0 0 1 0 0,0 0-1 0 0,0 0 0 0 0,0 1 0 0 0,0-1 0 0 0,0 0 0 0 0,0 0 0 0 0,1 1 0 0 0,-1-1 1 0 0,0 0-1 0 0,0 1 0 0 0,0-1 0 0 0,0 1 0 0 0,0-1 0 0 0,-1 1 0 0 0,1 0 1 0 0,0-1-1 0 0,0 1 0 0 0,0 0 0 0 0,0 0 0 0 0,-1-1 0 0 0,1 1 0 0 0,0 0 0 0 0,-1 0 1 0 0,1 0-1 0 0,-1 0 0 0 0,1 0 0 0 0,-1 0 0 0 0,1 0 0 0 0,-1 0 0 0 0,1 2 0 0 0,0 0 36 0 0,-1 0 0 0 0,1 0 0 0 0,0 1-1 0 0,-1-1 1 0 0,0 0 0 0 0,0 0-1 0 0,0 1 1 0 0,0-1 0 0 0,0 0-1 0 0,-1 0 1 0 0,0 1 0 0 0,1-1-1 0 0,-1 0 1 0 0,-3 6 0 0 0,4-8-39 0 0,0 0 1 0 0,-1-1 0 0 0,0 1 0 0 0,1 0-1 0 0,-1 0 1 0 0,1 0 0 0 0,-1 0-1 0 0,0-1 1 0 0,0 1 0 0 0,1 0-1 0 0,-1-1 1 0 0,0 1 0 0 0,0 0 0 0 0,0-1-1 0 0,0 1 1 0 0,0-1 0 0 0,-2 1-1 0 0,3-1 4 0 0,-1 0 0 0 0,0 0-1 0 0,0 0 1 0 0,1 0 0 0 0,-1 0-1 0 0,0 0 1 0 0,0 0 0 0 0,1 0-1 0 0,-1 0 1 0 0,0-1 0 0 0,0 1-1 0 0,1 0 1 0 0,-1-1-1 0 0,0 1 1 0 0,1 0 0 0 0,-1-1-1 0 0,0 1 1 0 0,1-1 0 0 0,-1 1-1 0 0,0-1 1 0 0,-1-2-22 0 0,-1 0 0 0 0,1 0 0 0 0,0-1 0 0 0,0 1 0 0 0,1 0 0 0 0,-1 0 0 0 0,1-1 0 0 0,0 1 0 0 0,-1-1-1 0 0,1 0 1 0 0,1 1 0 0 0,-2-8 0 0 0,3 5-51 0 0,2-8-6 0 0,-3 11-21 0 0,4 1-60 0 0,-1 1 138 0 0,-1 0 1 0 0,1 0-1 0 0,-1 0 0 0 0,1 0 0 0 0,-1 1 0 0 0,1 0 0 0 0,0-1 1 0 0,0 1-1 0 0,-1 0 0 0 0,4 0 0 0 0,-5 1 11 0 0,0-1 0 0 0,0 0 0 0 0,0 0 0 0 0,0 0 0 0 0,0 0-1 0 0,0 1 1 0 0,0-1 0 0 0,0 1 0 0 0,0-1 0 0 0,0 0 0 0 0,-1 1 0 0 0,1 0 0 0 0,0-1 0 0 0,0 1-1 0 0,0-1 1 0 0,-1 1 0 0 0,1 0 0 0 0,0 0 0 0 0,-1-1 0 0 0,1 1 0 0 0,0 0 0 0 0,-1 0 0 0 0,1 0 0 0 0,-1 0-1 0 0,0-1 1 0 0,1 1 0 0 0,-1 0 0 0 0,0 0 0 0 0,1 0 0 0 0,-1 0 0 0 0,0 0 0 0 0,0 0 0 0 0,0 0-1 0 0,0 0 1 0 0,0 0 0 0 0,0 0 0 0 0,0 2 0 0 0,-4 21-3165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54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1119 0 0,'0'0'30'0'0,"0"0"-1"0"0,0-1 0 0 0,0 1 0 0 0,0 0 1 0 0,0 0-1 0 0,0 0 0 0 0,0 0 0 0 0,0 0 1 0 0,0 0-1 0 0,0 0 0 0 0,0 0 0 0 0,0 0 1 0 0,0-1-1 0 0,0 1 0 0 0,1 0 0 0 0,-1 0 1 0 0,0 0-1 0 0,0 0 0 0 0,0 0 0 0 0,0 0 1 0 0,0 0-1 0 0,0 0 0 0 0,0 0 0 0 0,0 0 1 0 0,0 0-1 0 0,0 0 0 0 0,1 0 0 0 0,-1 0 1 0 0,0 0-1 0 0,0 0 0 0 0,0 0 0 0 0,0 0 1 0 0,0 0-1 0 0,0 0 0 0 0,0 0 0 0 0,0 0 1 0 0,1 0-1 0 0,-1 0 0 0 0,0 0 0 0 0,0 0 0 0 0,0 0 1 0 0,0 0-1 0 0,0 0 0 0 0,0 0 0 0 0,0 0 1 0 0,0 0-1 0 0,0 0 0 0 0,1 0 0 0 0,-1 0 1 0 0,0 0-1 0 0,0 0 0 0 0,0 0 0 0 0,0 0 1 0 0,0 0-1 0 0,6 8 1229 0 0,3 10 515 0 0,28 93 1680 0 0,4 62-2531 0 0,-20-75-758 0 0,-17-83-15 0 0,-1 2 1 0 0,-1-1-1 0 0,1 20 0 0 0,-10-70-4570 0 0,5 28 1946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55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62 103 287 0 0,'-1'0'93'0'0,"1"1"-1"0"0,-1 0 1 0 0,0 0-1 0 0,0-1 0 0 0,1 1 1 0 0,-1 0-1 0 0,0-1 0 0 0,0 1 1 0 0,0-1-1 0 0,0 1 0 0 0,0-1 1 0 0,0 1-1 0 0,0-1 1 0 0,0 0-1 0 0,0 0 0 0 0,0 1 1 0 0,0-1-1 0 0,0 0 0 0 0,0 0 1 0 0,0 0-1 0 0,0 0 1 0 0,-1 0-1 0 0,1 0 0 0 0,0 0 1 0 0,0-1-1 0 0,0 1 0 0 0,0 0 1 0 0,0-1-1 0 0,0 1 0 0 0,0 0 1 0 0,0-1-1 0 0,0 1 1 0 0,-1-2-1 0 0,0 0 57 0 0,0 0 0 0 0,0 1 0 0 0,0-1 1 0 0,0-1-1 0 0,1 1 0 0 0,-1 0 0 0 0,1 0 0 0 0,-1-1 1 0 0,1 1-1 0 0,0-1 0 0 0,0 1 0 0 0,-1-5 0 0 0,1 6-79 0 0,1 0 1 0 0,-1-1-1 0 0,1 1 0 0 0,0-1 0 0 0,0 1 0 0 0,0 0 0 0 0,0-1 0 0 0,0 1 0 0 0,0-1 0 0 0,0 1 0 0 0,0 0 0 0 0,1-3 0 0 0,0 0 19 0 0,-1 0 133 0 0,14-13-121 0 0,-14 17-99 0 0,1-1 0 0 0,-1 1 0 0 0,1-1 0 0 0,0 1 0 0 0,-1-1 0 0 0,1 1 1 0 0,-1-1-1 0 0,1 1 0 0 0,0 0 0 0 0,-1-1 0 0 0,1 1 0 0 0,0 0 0 0 0,-1-1 0 0 0,1 1 0 0 0,0 0 0 0 0,0 0 0 0 0,-1 0 0 0 0,1 0 0 0 0,0 0 1 0 0,-1 0-1 0 0,1 0 0 0 0,0 0 0 0 0,1 0 0 0 0,-1 0 1 0 0,1 0 13 0 0,-1-1 0 0 0,1 1-1 0 0,-1 0 1 0 0,1 0 0 0 0,-1 0-1 0 0,1 0 1 0 0,-1 0 0 0 0,1 0-1 0 0,-1 1 1 0 0,1-1 0 0 0,-1 0 0 0 0,1 1-1 0 0,-1-1 1 0 0,1 1 0 0 0,-1 0-1 0 0,0-1 1 0 0,1 1 0 0 0,-1 0-1 0 0,0 0 1 0 0,3 2 0 0 0,-3-2 25 0 0,0 1 1 0 0,1 0 0 0 0,-1 0-1 0 0,0-1 1 0 0,0 1 0 0 0,0 0-1 0 0,0 0 1 0 0,-1 0 0 0 0,1 0 0 0 0,0 1-1 0 0,-1-1 1 0 0,1 0 0 0 0,-1 3-1 0 0,0-2 5 0 0,1 0-1 0 0,-1 0 1 0 0,0 0-1 0 0,0 0 1 0 0,-1 0-1 0 0,1 0 1 0 0,-1 0-1 0 0,1 0 1 0 0,-1 0-1 0 0,0 0 1 0 0,0 0-1 0 0,0 0 1 0 0,-1-1-1 0 0,1 1 0 0 0,-1 0 1 0 0,1-1-1 0 0,-1 1 1 0 0,0-1-1 0 0,0 1 1 0 0,-3 2-1 0 0,4-5-14 0 0,0 1 0 0 0,0 0 0 0 0,-1-1 0 0 0,1 1 0 0 0,0-1 0 0 0,0 1 0 0 0,-1-1 0 0 0,1 1 0 0 0,0-1 0 0 0,-1 0 0 0 0,1 0-1 0 0,0 0 1 0 0,-1 0 0 0 0,1 0 0 0 0,-1 0 0 0 0,1 0 0 0 0,0 0 0 0 0,-1 0 0 0 0,1-1 0 0 0,0 1 0 0 0,-1-1 0 0 0,1 1 0 0 0,0-1 0 0 0,0 1 0 0 0,0-1-1 0 0,-1 0 1 0 0,1 1 0 0 0,0-1 0 0 0,0 0 0 0 0,0 0 0 0 0,0 0 0 0 0,0 0 0 0 0,0 0 0 0 0,0 0 0 0 0,1 0 0 0 0,-1 0 0 0 0,-1-2 0 0 0,0 0-31 0 0,0-1 0 0 0,0 0 1 0 0,0 1-1 0 0,1-1 0 0 0,-1 0 1 0 0,1 0-1 0 0,0 0 0 0 0,0 0 1 0 0,1 0-1 0 0,-1 0 0 0 0,1 0 1 0 0,-1 0-1 0 0,2-6 0 0 0,3-12-66 0 0,6 2 39 0 0,-10 19 25 0 0,0 1-1 0 0,0 0 1 0 0,0 0 0 0 0,1-1-1 0 0,-1 1 1 0 0,0 0 0 0 0,0-1-1 0 0,0 1 1 0 0,1 0 0 0 0,-1 0 0 0 0,0-1-1 0 0,0 1 1 0 0,1 0 0 0 0,-1 0-1 0 0,0 0 1 0 0,1-1 0 0 0,-1 1-1 0 0,0 0 1 0 0,1 0 0 0 0,-1 0-1 0 0,0 0 1 0 0,1 0 0 0 0,1-1 6 0 0,0 0 0 0 0,1 0 0 0 0,-1 1 1 0 0,0 0-1 0 0,0-1 0 0 0,1 1 0 0 0,-1 0 1 0 0,0 0-1 0 0,1 0 0 0 0,3 1 0 0 0,-5-1 24 0 0,0 0-1 0 0,1 1 0 0 0,-1-1 0 0 0,0 1 0 0 0,0 0 0 0 0,0-1 0 0 0,0 1 1 0 0,0 0-1 0 0,0 0 0 0 0,0-1 0 0 0,0 1 0 0 0,0 0 0 0 0,0 0 0 0 0,0 0 1 0 0,0 0-1 0 0,-1 0 0 0 0,1 0 0 0 0,0 0 0 0 0,-1 1 0 0 0,1-1 0 0 0,-1 0 1 0 0,1 0-1 0 0,-1 0 0 0 0,1 3 0 0 0,-1-1 44 0 0,1 0 1 0 0,-1 0-1 0 0,0 0 0 0 0,0 0 1 0 0,0 1-1 0 0,-1-1 0 0 0,1 0 1 0 0,-1 0-1 0 0,0 0 0 0 0,-1 3 0 0 0,2-4-63 0 0,0-1-1 0 0,-1 1 0 0 0,0-1 0 0 0,1 1 0 0 0,-1-1 0 0 0,0 1 0 0 0,0-1 0 0 0,0 0 0 0 0,0 1 0 0 0,0-1 0 0 0,0 0 1 0 0,0 0-1 0 0,0 1 0 0 0,-1-1 0 0 0,1 0 0 0 0,0 0 0 0 0,-1-1 0 0 0,1 1 0 0 0,0 0 0 0 0,-3 1 0 0 0,3-2-66 0 0,0 0 1 0 0,1 0-1 0 0,-1 0 0 0 0,0 0 0 0 0,1-1 0 0 0,-1 1 0 0 0,1 0 0 0 0,-1 0 0 0 0,1 0 1 0 0,-1-1-1 0 0,0 1 0 0 0,1 0 0 0 0,-1-1 0 0 0,1 1 0 0 0,-1 0 0 0 0,1-1 0 0 0,-1 1 0 0 0,1-1 1 0 0,0 1-1 0 0,-1-1 0 0 0,1 1 0 0 0,-1-1 0 0 0,1 1 0 0 0,0-1 0 0 0,0 1 0 0 0,-1-1 1 0 0,1 1-1 0 0,0-1 0 0 0,0 1 0 0 0,-1-2 0 0 0,-1-3-804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56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6 232 431 0 0,'-5'8'715'0'0,"8"-3"979"0"0,16-3 1948 0 0,-11-1-3037 0 0,14-1-73 0 0,0-1-1 0 0,0-1 0 0 0,-1 0 0 0 0,1-2 0 0 0,24-7 0 0 0,-42 10-470 0 0,20-5 303 0 0,23-10 0 0 0,-41 14-332 0 0,-1 0 37 0 0,20-8 151 0 0,-3-2 43 0 0,17-7 100 0 0,-31 15-309 0 0,21-13 193 0 0,7-6 45 0 0,-5 2 48 0 0,-15 9-164 0 0,-12 9-9 0 0,0-1-40 0 0,16-11-21 0 0,-15 11-2 0 0,-1 1-1 0 0,13-9-6 0 0,-13 9-1 0 0,0 0 0 0 0,10-7 0 0 0,-10 7 88 0 0,-1 1-96 0 0,13-7-2 0 0,-12 7 132 0 0,8-2-155 0 0,-11 3-48 0 0,0 0-1 0 0,0 1 1 0 0,0-1 0 0 0,-1 1-1 0 0,1-1 1 0 0,0 1 0 0 0,0 0-1 0 0,0-1 1 0 0,0 1 0 0 0,0 0-1 0 0,0 0 1 0 0,0-1 0 0 0,0 1-1 0 0,0 0 1 0 0,0 0 0 0 0,0 0-1 0 0,0 0 1 0 0,0 0 0 0 0,0 0-1 0 0,0 1 1 0 0,0-1 0 0 0,0 0-1 0 0,0 0 1 0 0,0 1 0 0 0,-1-1-1 0 0,1 1 1 0 0,0-1 0 0 0,1 1-1 0 0,-2-1-62 0 0,0 1 0 0 0,0-1 1 0 0,0 0-1 0 0,0 0 0 0 0,0 0 0 0 0,0 0 0 0 0,0 0 0 0 0,0 0 0 0 0,0 0 0 0 0,0 1 0 0 0,0-1 1 0 0,0 0-1 0 0,0 0 0 0 0,0 0 0 0 0,0 0 0 0 0,0 0 0 0 0,0 0 0 0 0,0 0 0 0 0,0 0 0 0 0,0 0 0 0 0,-1 1 1 0 0,1-1-1 0 0,0 0 0 0 0,0 0 0 0 0,0 0 0 0 0,0 0 0 0 0,0 0 0 0 0,0 0 0 0 0,0 0 0 0 0,0 0 0 0 0,-1 0 1 0 0,1 0-1 0 0,0 0 0 0 0,0 0 0 0 0,0 0 0 0 0,0 0 0 0 0,0 0 0 0 0,0 0 0 0 0,0 0 0 0 0,-1 0 0 0 0,1 0 1 0 0,0 0-1 0 0,0 0 0 0 0,0 0 0 0 0,0 0 0 0 0,0 0 0 0 0,0 0 0 0 0,0 0 0 0 0,-1 0 0 0 0,1 0 1 0 0,0 0-1 0 0,-8 0-3135 0 0,4-1-432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09:57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1 431 0 0,'0'1'76'0'0,"-1"0"0"0"0,1 0 0 0 0,-1 0 0 0 0,1 0 0 0 0,-1 0 0 0 0,1 0 0 0 0,0 0 0 0 0,-1 1 0 0 0,1-1 0 0 0,0 0 0 0 0,0 0 0 0 0,0 1 0 0 0,0-1 0 0 0,0 0 0 0 0,0 0 0 0 0,0 0 0 0 0,0 1 0 0 0,1-1 0 0 0,-1 0 0 0 0,0 0 0 0 0,1 0-1 0 0,-1 0 1 0 0,1 1 0 0 0,-1-1 0 0 0,1 0 0 0 0,-1 0 0 0 0,1 0 0 0 0,0 0 0 0 0,0 0 0 0 0,-1 0 0 0 0,1-1 0 0 0,0 1 0 0 0,0 0 0 0 0,0 0 0 0 0,0 0 0 0 0,0-1 0 0 0,2 2 0 0 0,4 2 808 0 0,1 1 1 0 0,0-1 0 0 0,16 6-1 0 0,-19-8-781 0 0,29 9 1640 0 0,71 13 0 0 0,-13-3-309 0 0,-47-9-795 0 0,159 51 1490 0 0,-30-4-1073 0 0,-169-58-837 0 0,-5-1-242 0 0,0 0-1 0 0,0 0 0 0 0,0 0 1 0 0,0 0-1 0 0,0 0 0 0 0,0 0 1 0 0,0 0-1 0 0,0 0 0 0 0,0 0 1 0 0,0 0-1 0 0,0-1 0 0 0,0 1 1 0 0,0 0-1 0 0,0 0 0 0 0,0 0 1 0 0,0 0-1 0 0,0 0 0 0 0,0 0 1 0 0,0 0-1 0 0,0 0 0 0 0,0 0 1 0 0,0 0-1 0 0,0 0 0 0 0,0 0 1 0 0,0 0-1 0 0,0 0 0 0 0,1 0 1 0 0,-1 0-1 0 0,0 0 0 0 0,0 0 1 0 0,0 0-1 0 0,0 0 0 0 0,0-1 1 0 0,0 1-1 0 0,0 0 1 0 0,0 0-1 0 0,0 0 0 0 0,0 0 1 0 0,0 0-1 0 0,0 0 0 0 0,0 0 1 0 0,0 0-1 0 0,1 0 0 0 0,-4-4-822 0 0,1-1-30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05.074"/>
    </inkml:context>
    <inkml:brush xml:id="br0">
      <inkml:brushProperty name="width" value="0.1" units="cm"/>
      <inkml:brushProperty name="height" value="0.1" units="cm"/>
      <inkml:brushProperty name="color" value="#C00000"/>
    </inkml:brush>
  </inkml:definitions>
  <inkml:trace contextRef="#ctx0" brushRef="#br0">10 1067 431 0 0,'-10'10'7060'0'0,"16"-19"-5560"0"0,-1 2-1012 0 0,0 0 0 0 0,0 1 0 0 0,0-1-1 0 0,8-5 1 0 0,-10 9-279 0 0,1-1-106 0 0,12-9-6 0 0,-12 10-1 0 0,0 0 0 0 0,10-9 0 0 0,-10 10-1 0 0,0-2-6 0 0,18-17 89 0 0,19-24 134 0 0,-29 31-194 0 0,7-10 49 0 0,1 0 123 0 0,39-37 0 0 0,-35 39-221 0 0,-2 2-15 0 0,1-4 16 0 0,28-41 160 0 0,-25 26-104 0 0,-6 9 72 0 0,42-46 106 0 0,-49 61-283 0 0,6-7 22 0 0,-4 3-22 0 0,5-10 176 0 0,16-33 139 0 0,-29 49-271 0 0,-5 10-70 0 0,18-21 127 0 0,-6 7-112 0 0,-1 1-10 0 0,-3 1 11 0 0,17-27 282 0 0,-4 7-117 0 0,-14 19-112 0 0,0 0 0 0 0,0 1-10 0 0,0 0-44 0 0,0 0-10 0 0,-1 0 0 0 0,0 1 0 0 0,0-1 11 0 0,0-2 48 0 0,-1 0 31 0 0,1 2 1 0 0,-2 4-22 0 0,-5 9-62 0 0,1-1 13 0 0,0-1 0 0 0,0 0 1 0 0,0 1-1 0 0,1 0 0 0 0,3-5 0 0 0,-9 27-3841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06.742"/>
    </inkml:context>
    <inkml:brush xml:id="br0">
      <inkml:brushProperty name="width" value="0.1" units="cm"/>
      <inkml:brushProperty name="height" value="0.1" units="cm"/>
      <inkml:brushProperty name="color" value="#C00000"/>
    </inkml:brush>
  </inkml:definitions>
  <inkml:trace contextRef="#ctx0" brushRef="#br0">11 1119 143 0 0,'-10'2'877'0'0,"13"-8"1390"0"0,13-10 948 0 0,-12 13-3078 0 0,10-8-10 0 0,-10 8 110 0 0,0 1-138 0 0,12-9-10 0 0,-12 8-1 0 0,-1 1 7 0 0,10-8 29 0 0,-9 8 17 0 0,-1-1 3 0 0,12-6-5 0 0,-11 7-23 0 0,-1 0-11 0 0,13-8-1 0 0,-12 7 3 0 0,0 0 10 0 0,61-54 515 0 0,-42 33-438 0 0,-1 1 28 0 0,0 0 10 0 0,-3 0 8 0 0,3-2-25 0 0,1 1-38 0 0,0 0-1 0 0,-1 2 0 0 0,3-4 8 0 0,0-2 8 0 0,-2 2-8 0 0,-2 0-8 0 0,-1 1 8 0 0,-3 0 8 0 0,0 0 10 0 0,0-1 20 0 0,0-1 2 0 0,0 1 0 0 0,77-113 703 0 0,-57 94-762 0 0,-23 24-117 0 0,0 1-36 0 0,-1-2-1 0 0,1-1 45 0 0,1 0 21 0 0,0 1 3 0 0,31-44 286 0 0,-34 48-344 0 0,2-4 37 0 0,-1 1 6 0 0,-1 3-11 0 0,-3 2-44 0 0,11-13-10 0 0,-13 20 0 0 0,-17 28-2600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08.331"/>
    </inkml:context>
    <inkml:brush xml:id="br0">
      <inkml:brushProperty name="width" value="0.1" units="cm"/>
      <inkml:brushProperty name="height" value="0.1" units="cm"/>
      <inkml:brushProperty name="color" value="#C00000"/>
    </inkml:brush>
  </inkml:definitions>
  <inkml:trace contextRef="#ctx0" brushRef="#br0">12 1 975 0 0,'-11'2'3799'0'0,"18"13"-1282"0"0,-3-7-2417 0 0,7 11 646 0 0,2 0 0 0 0,-1-1 0 0 0,2 0 0 0 0,1-1 0 0 0,16 15 0 0 0,-4-4-86 0 0,46 52 564 0 0,-49-49-864 0 0,-7-8 51 0 0,1-2 0 0 0,28 27-1 0 0,-3-11 99 0 0,27 27 110 0 0,-29-19-251 0 0,-16-19-88 0 0,46 36 0 0 0,-40-36-122 0 0,-2 1 1 0 0,35 42-1 0 0,-53-55-112 0 0,-3-4-1 0 0,1 0 0 0 0,15 13 0 0 0,-6-6-45 0 0,1-1 0 0 0,0 1 0 0 0,19 18 57 0 0,-28-25-42 0 0,28 34 5 0 0,-19-20 2 0 0,23 20 0 0 0,-29-32-22 0 0,1 0 0 0 0,0-3 0 0 0,0 0-12 0 0,-11-7-48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11.271"/>
    </inkml:context>
    <inkml:brush xml:id="br0">
      <inkml:brushProperty name="width" value="0.1" units="cm"/>
      <inkml:brushProperty name="height" value="0.1" units="cm"/>
      <inkml:brushProperty name="color" value="#C00000"/>
    </inkml:brush>
  </inkml:definitions>
  <inkml:trace contextRef="#ctx0" brushRef="#br0">4 202 599 0 0,'-4'1'3387'0'0,"5"-1"-3304"0"0,-1-1 0 0 0,0 1 0 0 0,1 0 0 0 0,-1-1 0 0 0,0 1 0 0 0,0 0 0 0 0,1 0 0 0 0,-1 0 0 0 0,0-1 0 0 0,1 1 0 0 0,-1 0 0 0 0,0 0 0 0 0,1 0 0 0 0,-1 0 0 0 0,1 0 0 0 0,-1-1 0 0 0,0 1 0 0 0,1 0 0 0 0,-1 0 0 0 0,1 0 0 0 0,-1 0 0 0 0,1 0 0 0 0,13 1 1600 0 0,9-4-1370 0 0,-18 2-105 0 0,13-3-100 0 0,-14 3-4 0 0,2 0 6 0 0,15-4 22 0 0,-16 4 10 0 0,1 0 2 0 0,18-5 2 0 0,-19 4 4 0 0,1 1 2 0 0,18-4 0 0 0,-19 3-4 0 0,1 1-17 0 0,17-3-10 0 0,-18 3-1 0 0,1 1-4 0 0,15-3-17 0 0,-16 2-10 0 0,1 1-1 0 0,80-10 224 0 0,-57 6-248 0 0,-1-1 6 0 0,-1 0 20 0 0,1 1 4 0 0,-2 0-12 0 0,3-1 1 0 0,0 1 10 0 0,7-1 57 0 0,-7 0-49 0 0,-6 1-26 0 0,70-8 325 0 0,13-8-40 0 0,-82 16-278 0 0,-4 0-1 0 0,-17 4-90 0 0,41-5 175 0 0,20-3 44 0 0,0-1 17 0 0,-14 4-86 0 0,11-1 111 0 0,-32 4-188 0 0,-5 0-41 0 0,-14 1 20 0 0,15-2-22 0 0,14-1 32 0 0,-37 4-53 0 0,35-1 64 0 0,-16 1-53 0 0,-12 0 32 0 0,27 1-46 0 0,14-2 228 0 0,-13 0-212 0 0,-30 1-12 0 0,9-3 51 0 0,10-1 12 0 0,-2 2-54 0 0,-2-1 1 0 0,-12 2 42 0 0,9 0 11 0 0,-10 1 0 0 0,8 0 0 0 0,-9 0-10 0 0,11 1-44 0 0,3 1-10 0 0,35 7 60 0 0,-18-6 180 0 0,-25-2-217 0 0,-10-1 30 0 0,0 1 1 0 0,1-2-25 0 0,31 9 16 0 0,-14-2-34 0 0,1-2 32 0 0,1 0-33 0 0,1-3-10 0 0,2-1 0 0 0,-1 0 0 0 0,-4 1 11 0 0,2 1 53 0 0,-20-1-11 0 0,1-1 1 0 0,15 1-44 0 0,6-2-10 0 0,13-5 64 0 0,-39 6-64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57.0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503 1333 143 0 0,'-5'-7'4633'0'0,"-3"-6"-3114"0"0,-30-89 718 0 0,17 43-1395 0 0,-23-61 333 0 0,-152-382 2259 0 0,42 95-1627 0 0,144 379-1791 0 0,2 5-42 0 0,-9-40 0 0 0,16 56 5 0 0,0 6-41 0 0,9 11-3784 0 0,5 6-562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59.03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1693 143 0 0,'0'0'317'0'0,"0"0"-254"0"0,-1 1 0 0 0,1-1 1 0 0,0 0-1 0 0,0 0 0 0 0,0 0 0 0 0,0 0 1 0 0,-1 0-1 0 0,1 0 0 0 0,0 0 0 0 0,0 0 1 0 0,0 0-1 0 0,-1 0 0 0 0,1 0 0 0 0,0 0 1 0 0,0 0-1 0 0,0 0 0 0 0,0 0 1 0 0,-1 0-1 0 0,1 0 0 0 0,0 0 0 0 0,0 0 1 0 0,0 0-1 0 0,-1 0 0 0 0,1 0 0 0 0,0 0 1 0 0,0 0-1 0 0,0 0 0 0 0,0 0 0 0 0,-1 0 1 0 0,1-1-1 0 0,1-6 1923 0 0,1-1-2130 0 0,16-110 2055 0 0,7-35-454 0 0,93-281 1606 0 0,-11 54-1558 0 0,-66 209-787 0 0,30-130 1468 0 0,-63 257-1702 0 0,1 1-196 0 0,-2 13-505 0 0,-6 27-1137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1:04.4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1841 0 287 0 0,'-7'8'5832'0'0,"-30"22"-2312"0"0,21-22-2666 0 0,-1 0 0 0 0,-34 11 0 0 0,-2 0-320 0 0,-116 49 570 0 0,-185 86 51 0 0,-194 98-1038 0 0,348-142 334 0 0,61-31-272 0 0,55-38-137 0 0,-29 16 321 0 0,61-23-371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1:00.5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1821 287 0 0,'-13'4'4419'0'0,"17"-7"-4228"0"0,-1 1 1 0 0,0-1-1 0 0,0 0 0 0 0,1-1 1 0 0,-2 1-1 0 0,1 0 0 0 0,4-7 1 0 0,-4 5-102 0 0,245-307 4334 0 0,347-423-1772 0 0,-477 585-2411 0 0,220-283 800 0 0,-293 369-1000 0 0,22-28 0 0 0,-63 89-897 0 0,-9 14-1137 0 0,-9 15-1959 0 0,7-14 913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1:01.6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39 378 287 0 0,'-19'-9'1909'0'0,"18"8"-1644"0"0,0 1 0 0 0,1-1 1 0 0,-1 1-1 0 0,0 0 0 0 0,0-1 0 0 0,0 1 1 0 0,0 0-1 0 0,0 0 0 0 0,0 0 1 0 0,0 0-1 0 0,0 0 0 0 0,0 0 1 0 0,0 0-1 0 0,0 0 0 0 0,0 0 1 0 0,-3 2 1691 0 0,14 1-532 0 0,-4-2-1354 0 0,17 0 402 0 0,129-22 638 0 0,773-158 1860 0 0,-481 102-1414 0 0,-334 59-1093 0 0,150-19 636 0 0,-192 31-807 0 0,-55 5-228 0 0,-12 1-71 0 0,32-9 129 0 0,-11 4-113 0 0,1-2-10 0 0,0 0 0 0 0,-5 2-14 0 0,-14 4-56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7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166 161 1727 0 0,'0'0'3112'0'0,"1"-10"-1477"0"0,1-28-67 0 0,-2 37-1487 0 0,1 0 0 0 0,-1 0-1 0 0,0 0 1 0 0,0 0 0 0 0,0 0 0 0 0,0 0 0 0 0,0 0-1 0 0,0 0 1 0 0,-1 0 0 0 0,1 0 0 0 0,0 0 0 0 0,0 0-1 0 0,-1 0 1 0 0,0-1 0 0 0,-1-5 277 0 0,-11-20 1364 0 0,10 21-1403 0 0,2 4-201 0 0,0 0-1 0 0,0-1 1 0 0,0 1 0 0 0,0 0-1 0 0,0 0 1 0 0,0 0 0 0 0,-1 0-1 0 0,1 1 1 0 0,-1-1 0 0 0,-2-2-1 0 0,-10-11 427 0 0,6 9-28 0 0,-10-3-46 0 0,9 7-180 0 0,6 2-259 0 0,0 0 0 0 0,0 1 1 0 0,0 0-1 0 0,0-1 0 0 0,0 1 0 0 0,0 0 0 0 0,1 0 0 0 0,-1 1 0 0 0,0-1 0 0 0,0 0 0 0 0,1 1 1 0 0,-1 0-1 0 0,1 0 0 0 0,-1 0 0 0 0,1 0 0 0 0,0 0 0 0 0,0 0 0 0 0,0 0 0 0 0,0 1 0 0 0,-3 4 1 0 0,1 0-34 0 0,0 1 0 0 0,1 0 0 0 0,0-1 0 0 0,0 1 0 0 0,1 0 0 0 0,0 0 0 0 0,0 1 0 0 0,1-1 1 0 0,-1 9-1 0 0,2-5-75 0 0,0 0 1 0 0,1 0-1 0 0,0 0 1 0 0,0 0 0 0 0,5 16-1 0 0,2-8-77 0 0,-5-16 124 0 0,-3-3 28 0 0,0-1-1 0 0,0 0 1 0 0,1 1 0 0 0,-1-1-1 0 0,0 1 1 0 0,1-1-1 0 0,-1 0 1 0 0,0 1-1 0 0,0-1 1 0 0,1 0-1 0 0,-1 0 1 0 0,0 1 0 0 0,1-1-1 0 0,-1 0 1 0 0,1 0-1 0 0,-1 1 1 0 0,0-1-1 0 0,1 0 1 0 0,-1 0-1 0 0,1 0 1 0 0,-1 0 0 0 0,1 0-1 0 0,-1 1 1 0 0,0-1-1 0 0,1 0 1 0 0,-1 0-1 0 0,1 0 1 0 0,-1 0-1 0 0,1-1 1 0 0,37 9-23 0 0,-29-6-29 0 0,1-9 1 0 0,28-21 53 0 0,-36 27 4 0 0,-1 0 0 0 0,0 1-1 0 0,0-1 1 0 0,0 0 0 0 0,0 0 0 0 0,0 0 0 0 0,0 0 0 0 0,0 0-1 0 0,-1 0 1 0 0,1 0 0 0 0,0 0 0 0 0,0 0 0 0 0,-1-1-1 0 0,2-1 1 0 0,16-33 28 0 0,-14 27-214 0 0,1 0-98 0 0,14-27-595 0 0,-14 27-2409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1:02.73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1352 431 0 0,'-5'3'267'0'0,"3"-2"-81"0"0,0-1 1 0 0,0 2-1 0 0,0-1 0 0 0,0 0 1 0 0,0 0-1 0 0,1 0 1 0 0,-1 1-1 0 0,-3 3 0 0 0,12-7 1300 0 0,30-19-604 0 0,47-36 616 0 0,114-94 1013 0 0,-7 6-1369 0 0,-31 31-562 0 0,494-329 1809 0 0,-466 337-1944 0 0,60-38 850 0 0,-208 119-983 0 0,64-48 443 0 0,-30 6 30 0 0,-68 60-756 0 0,1 0 37 0 0,-7 3-33 0 0,0 4-63 0 0,0-1-1 0 0,0 1 1 0 0,0 0 0 0 0,0 0-1 0 0,0 0 1 0 0,0 0-1 0 0,0 0 1 0 0,0-1 0 0 0,0 1-1 0 0,-1 0 1 0 0,1 0-1 0 0,0 0 1 0 0,0 0 0 0 0,0 0-1 0 0,0 0 1 0 0,0 0-1 0 0,0 0 1 0 0,-1-1 0 0 0,1 1-1 0 0,0 0 1 0 0,0 0-1 0 0,0 0 1 0 0,0 0 0 0 0,0 0-1 0 0,-1 0 1 0 0,1 0-1 0 0,0 0 1 0 0,0 0 0 0 0,0 0-1 0 0,0 0 1 0 0,-1 0-1 0 0,1 0 1 0 0,0 0 0 0 0,0 0-1 0 0,0 0 1 0 0,0 0-1 0 0,-1 0 1 0 0,1 0 0 0 0,0 0-1 0 0,0 0 1 0 0,0 1-1 0 0,0-1 1 0 0,0 0 0 0 0,0 0-1 0 0,-1 0 1 0 0,1 0-1 0 0,0 0 1 0 0,0 0 0 0 0,0 1-1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3:54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91 863 0 0,'3'8'23'0'0,"-1"-6"-20"0"0,-1 0 0 0 0,0 1 1 0 0,0-1-1 0 0,0 0 0 0 0,0 1 0 0 0,0-1 0 0 0,-1 1 0 0 0,1-1 0 0 0,-1 1 0 0 0,0 0 0 0 0,1-1 0 0 0,-1 1 0 0 0,-1-1 0 0 0,1 1 0 0 0,-1 4 0 0 0,4-16 23 0 0,0 1-1 0 0,-1 0 1 0 0,-1 0-1 0 0,1-1 1 0 0,-1 1-1 0 0,-1-1 1 0 0,1 1-1 0 0,-1-1 1 0 0,-2-11-1 0 0,-1 0 2595 0 0,1-1-27 0 0,2 16-1817 0 0,3 18 83 0 0,8 39 278 0 0,-9-44-874 0 0,-1 1-1 0 0,-1-1 0 0 0,0 0 0 0 0,0 1 0 0 0,0-1 1 0 0,-1 1-1 0 0,-3 11 0 0 0,1 2 278 0 0,1-6-386 0 0,-4 26 177 0 0,2 1 0 0 0,2 68-1 0 0,3 26-31 0 0,-1-8-146 0 0,2 21-12 0 0,-2-104-195 0 0,1-31-32 0 0,0-13 33 0 0,-1 0-1 0 0,1 1 0 0 0,-1-1 0 0 0,0 1 1 0 0,1-1-1 0 0,-1 1 0 0 0,-1-1 0 0 0,1 0 1 0 0,0 1-1 0 0,0-1 0 0 0,-1 1 0 0 0,0-1 1 0 0,1 0-1 0 0,-3 5 0 0 0,1-22-2017 0 0,2 11 1823 0 0,-1-24-2961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3:55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22 609 799 0 0,'-3'-27'60'0'0,"3"26"-11"0"0,0 0 0 0 0,0 0 0 0 0,0 0 0 0 0,-1 0-1 0 0,1 0 1 0 0,0 0 0 0 0,0 0 0 0 0,-1 0-1 0 0,1 0 1 0 0,-1 0 0 0 0,1 0 0 0 0,-1 0-1 0 0,1 1 1 0 0,-1-1 0 0 0,1 0 0 0 0,-1 0-1 0 0,0 0 1 0 0,1 1 0 0 0,-2-2 0 0 0,1 2 7 0 0,1 0 1 0 0,0 0-1 0 0,-1 0 1 0 0,1 0 0 0 0,0 0-1 0 0,-1 0 1 0 0,1 0-1 0 0,-1 0 1 0 0,1 1 0 0 0,0-1-1 0 0,-1 0 1 0 0,1 0-1 0 0,0 0 1 0 0,0 0-1 0 0,-1 0 1 0 0,1 1 0 0 0,0-1-1 0 0,-1 0 1 0 0,1 0-1 0 0,0 1 1 0 0,0-1 0 0 0,-1 0-1 0 0,1 0 1 0 0,0 1-1 0 0,0-1 1 0 0,0 0-1 0 0,-1 1 1 0 0,1-1 0 0 0,0 0-1 0 0,0 1 1 0 0,0-1-1 0 0,0 0 1 0 0,0 1 0 0 0,0-1-1 0 0,0 0 1 0 0,0 1-1 0 0,0-1 1 0 0,0 0 0 0 0,0 1-1 0 0,-1 2 541 0 0,1 0-1 0 0,0-1 1 0 0,0 1-1 0 0,0 0 1 0 0,2 8 3895 0 0,11-10-4307 0 0,39 5-8 0 0,-51-6-165 0 0,0 0-1 0 0,0 0 0 0 0,0 0 0 0 0,0 0 0 0 0,1 1 1 0 0,-1-1-1 0 0,0 0 0 0 0,0 1 0 0 0,0-1 0 0 0,0 0 1 0 0,0 1-1 0 0,0-1 0 0 0,0 1 0 0 0,2 1 0 0 0,3 3 37 0 0,22 14 152 0 0,-1-3-88 0 0,-20-12-5 0 0,4-1-23 0 0,33 9-11 0 0,-33-9 70 0 0,3-3-72 0 0,54 2 163 0 0,-56-6-154 0 0,40-12 0 0 0,-39 12 70 0 0,-1 1-65 0 0,37-11-16 0 0,-36 11 190 0 0,-4-4-195 0 0,2-2-53 0 0,34-22 58 0 0,-5 5-70 0 0,-38 25-3 0 0,-1 1 0 0 0,0-1 0 0 0,0 1 0 0 0,0-1 0 0 0,0 0 0 0 0,0 0 0 0 0,0 1 0 0 0,-1-1 0 0 0,1 0 1 0 0,0 0-1 0 0,0 0 0 0 0,0 0 0 0 0,-1 0 0 0 0,2-2 0 0 0,15-32-11 0 0,-16 34 15 0 0,-1 0 0 0 0,1-1 0 0 0,-1 1 0 0 0,1-1 0 0 0,-1 1-1 0 0,0 0 1 0 0,1-1 0 0 0,-1 1 0 0 0,0-1 0 0 0,0-2 0 0 0,1-15 13 0 0,1-13 127 0 0,0-6 27 0 0,3-12 74 0 0,-3 27-173 0 0,5-158 640 0 0,-8 161-611 0 0,2 14-52 0 0,-1 0 1 0 0,0 0-1 0 0,-1 1 0 0 0,0-1 0 0 0,1 0 1 0 0,-2 0-1 0 0,1 0 0 0 0,-5-10 0 0 0,5 12-3 0 0,-1-1 0 0 0,1 0 0 0 0,0 1 0 0 0,1-1 0 0 0,-1 0-1 0 0,1 0 1 0 0,0-5 0 0 0,-1-5 15 0 0,-1 9 216 0 0,1 13-171 0 0,-1 1-59 0 0,2-8-42 0 0,0-1 1 0 0,0 1 0 0 0,0 0 0 0 0,0 0-1 0 0,0 0 1 0 0,0 0 0 0 0,0 0-1 0 0,0 0 1 0 0,0 0 0 0 0,0 0-1 0 0,0 0 1 0 0,0 0 0 0 0,0 0-1 0 0,0 0 1 0 0,0 0 0 0 0,0 0-1 0 0,0 0 1 0 0,-1-1 0 0 0,1 1 0 0 0,0 0-1 0 0,0 0 1 0 0,0 0 0 0 0,0 0-1 0 0,0 0 1 0 0,0 0 0 0 0,0 0-1 0 0,0 0 1 0 0,0 0 0 0 0,0 0-1 0 0,0 0 1 0 0,0 0 0 0 0,0 0-1 0 0,0 0 1 0 0,0 0 0 0 0,0 0 0 0 0,-1 0-1 0 0,1 0 1 0 0,0 0 0 0 0,0 0-1 0 0,0 0 1 0 0,0 0 0 0 0,0 0-1 0 0,0 0 1 0 0,0 0 0 0 0,0 0-1 0 0,0 0 1 0 0,0 0 0 0 0,0 0-1 0 0,0 0 1 0 0,0 0 0 0 0,0 0 0 0 0,0 0-1 0 0,0 0 1 0 0,-1 0 0 0 0,1 1-1 0 0,-3 15 143 0 0,4 108-170 0 0,1-45-62 0 0,7 451-1342 0 0,-9-501 1368 0 0,0 10-29 0 0,5 54-1 0 0,-4-83-930 0 0,-4-22-1841 0 0,1 5 523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4:12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23 479 0 0,'0'0'1858'0'0,"1"-4"-1596"0"0,0 2 33 0 0,2-7-514 0 0,-2 2 3615 0 0,9 28-2788 0 0,-4 25 244 0 0,0 90 0 0 0,-6-43-161 0 0,0-92-638 0 0,0-1 1 0 0,1 2-56 0 0,-1-1-59 0 0,0 0-442 0 0,2 8 413 0 0,-2-11-48 0 0,-3 7 13 0 0,-2 21 70 0 0,5-21 55 0 0,-1 0-576 0 0,0-1-1 0 0,0 1 0 0 0,1 0 1 0 0,0 0-1 0 0,1 7 0 0 0,-1-10 431 0 0,-2-15-464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4:14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0 214 143 0 0,'0'0'7614'0'0,"5"-1"-7397"0"0,-2 0-130 0 0,-2 0-43 0 0,0 1 1 0 0,1-1 0 0 0,-1 1-1 0 0,0-1 1 0 0,0 1 0 0 0,0 0-1 0 0,1 0 1 0 0,-1-1 0 0 0,0 1-1 0 0,1 0 1 0 0,-1 0 0 0 0,0 0-1 0 0,0 1 1 0 0,1-1 0 0 0,1 0-1 0 0,12 3 71 0 0,-12-3-23 0 0,1 0-11 0 0,38-9 175 0 0,12-3 291 0 0,-49 11-470 0 0,0 0 3 0 0,2-1-53 0 0,18 0 106 0 0,-5 1-53 0 0,-12 2-13 0 0,11 2-54 0 0,0 0-27 0 0,-11-2-56 0 0,5 2 2 0 0,-9-2 2 0 0,0-1-65 0 0,11-2 110 0 0,-12 2-33 0 0,-1-4-463 0 0,6-13 506 0 0,-6 0 27 0 0,-2 14 59 0 0,1 0-16 0 0,-1-9-33 0 0,0 9 49 0 0,0 0-6 0 0,0-10-3 0 0,0 9 6 0 0,0 1-7 0 0,-1-37 66 0 0,0 24-110 0 0,-1 0 138 0 0,2 13 63 0 0,0 0-107 0 0,-1-9 10 0 0,0 9 259 0 0,1 0-254 0 0,-1-9 4 0 0,1 9 1034 0 0,-1 4-979 0 0,1-1-180 0 0,0 0-1 0 0,-1 0 1 0 0,1 0-1 0 0,0 0 1 0 0,0 0-1 0 0,0 0 1 0 0,-1 0-1 0 0,1 1 0 0 0,0-1 1 0 0,0 0-1 0 0,0 0 1 0 0,0 0-1 0 0,-1 0 1 0 0,1 1-1 0 0,0-1 1 0 0,0 0-1 0 0,0 0 1 0 0,0 0-1 0 0,0 1 1 0 0,0-1-1 0 0,0 0 0 0 0,0 0 1 0 0,0 1-1 0 0,-1-1 1 0 0,1 0-1 0 0,0 0 1 0 0,0 0-1 0 0,0 1 1 0 0,0-1-1 0 0,0 0 1 0 0,0 0-1 0 0,1 1 0 0 0,-1-1 1 0 0,0 0-1 0 0,0 0 1 0 0,0 0-1 0 0,0 1 1 0 0,0-1-1 0 0,0 0 1 0 0,1 13 131 0 0,1 45-101 0 0,8 131-500 0 0,-4-121 353 0 0,0-27 34 0 0,-6-35 74 0 0,1 1 0 0 0,0-1 0 0 0,-1 1-12 0 0,0-1-36 0 0,0-1 23 0 0,1-2-28 0 0,-1 4 39 0 0,-1 7-1504 0 0,1-14 1419 0 0,-1 0 1 0 0,1 0 0 0 0,0 1-1 0 0,0-1 1 0 0,0 0-1 0 0,0 0 1 0 0,0 1-1 0 0,0-1 1 0 0,0 0 0 0 0,0 0-1 0 0,0 1 1 0 0,0-1-1 0 0,0 0 1 0 0,0 0-1 0 0,0 1 1 0 0,0-1-1 0 0,0 0 1 0 0,0 1 0 0 0,0-1-1 0 0,0 0 1 0 0,0 0-1 0 0,0 1 1 0 0,0-1-1 0 0,1 0 1 0 0,-1 0 0 0 0,0 1-1 0 0,0-1 1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4:15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1 287 0 0,'0'0'3056'0'0,"-1"16"-849"0"0,14 174 1833 0 0,-12-146-3684 0 0,5 1-243 0 0,-4-32-174 0 0,2 25 1 0 0,-4-38 89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4:16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1 215 431 0 0,'0'10'8704'0'0,"3"-9"-8340"0"0,7 3-118 0 0,-7-4 120 0 0,1 1-200 0 0,2 1-115 0 0,5 0 21 0 0,0 0 1 0 0,0 0 0 0 0,0-1-1 0 0,1 0 1 0 0,17-2-1 0 0,-26 1-13 0 0,2-1 8 0 0,13-4 5 0 0,-9 2-7 0 0,15-6-52 0 0,-2 0-23 0 0,-14 7-33 0 0,8 1 22 0 0,-10 1-22 0 0,3 3 19 0 0,-6-3-40 0 0,0-2-264 0 0,11-5 303 0 0,-10 5-47 0 0,-4-2 4 0 0,2-18 54 0 0,2-37 174 0 0,-2 9 331 0 0,-1 26-254 0 0,-1 19 157 0 0,0 1-236 0 0,1-11 2 0 0,0 11 944 0 0,-1 0-952 0 0,0-7-65 0 0,0 16 186 0 0,1 34 292 0 0,0-24-519 0 0,0 36 89 0 0,0 3-395 0 0,10 73 1 0 0,17-13-738 0 0,-26-106 381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4:18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10 431 0 0,'-4'-9'3419'0'0,"8"26"2402"0"0,-1-5-3874 0 0,-1 4-1761 0 0,0 1 1 0 0,-2 32-1 0 0,0-1 60 0 0,13 58-599 0 0,-5-49 198 0 0,-7-51 133 0 0,-1-1-1 0 0,0 0 0 0 0,0 1 0 0 0,-1-1 1 0 0,-1 7-1 0 0,-1 14-262 0 0,5-24-29 0 0,1-8-3936 0 0,0-10 3497 0 0,-2 12-57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4:19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1 241 1495 0 0,'1'3'5534'0'0,"6"-2"-4269"0"0,6-1-1910 0 0,-13 0 1065 0 0,5 0 638 0 0,26-1 238 0 0,75-5-490 0 0,-80 5-785 0 0,-4 0 38 0 0,-18 1 26 0 0,4 0-1 0 0,-5 1-76 0 0,29 5 212 0 0,-28-6-292 0 0,-1-4-1051 0 0,7-13 1065 0 0,-7 9 143 0 0,-3-26 176 0 0,0 31-189 0 0,0-1 0 0 0,2-35 391 0 0,0 14-50 0 0,-3-40-1 0 0,1 62-316 0 0,0 0 0 0 0,-1-12 11 0 0,1 11 226 0 0,-1 1-149 0 0,0-10 2 0 0,0 10 1187 0 0,3 25-996 0 0,18 137-1328 0 0,-7-44 336 0 0,-10-83 1101 0 0,-1 33 0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1:09.6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46 124 431 0 0,'-22'7'1742'0'0,"21"-7"-1609"0"0,-1 1 0 0 0,1-1 0 0 0,0 0 0 0 0,-1 0 0 0 0,1 0 0 0 0,0 0 0 0 0,-1 0 0 0 0,1 0 0 0 0,-1 0 0 0 0,1 0 0 0 0,0 0 0 0 0,-1-1 0 0 0,1 1 0 0 0,-2-1-1 0 0,3 0-25 0 0,0 0 0 0 0,0 0 0 0 0,-1 0 0 0 0,1 0 0 0 0,0 0 0 0 0,0 0 0 0 0,0 0 0 0 0,0 0 0 0 0,0 1 0 0 0,0-1 0 0 0,0 0 0 0 0,0 0 0 0 0,0 0 0 0 0,1 0 0 0 0,-1 0 0 0 0,0 0 0 0 0,1 0 0 0 0,-1 0 0 0 0,0 0 0 0 0,1 1 0 0 0,-1-1 0 0 0,1 0 0 0 0,1-1 0 0 0,2-5 74 0 0,-1 1-7 0 0,1-1-1 0 0,0 2 1 0 0,0-1 0 0 0,0 0 0 0 0,1 1-1 0 0,-1 0 1 0 0,1 0 0 0 0,1 0-1 0 0,-1 0 1 0 0,1 1 0 0 0,-1 0 0 0 0,1 0-1 0 0,1 1 1 0 0,-1-1 0 0 0,10-3-1 0 0,-10 5-58 0 0,20-5 458 0 0,-20 5-460 0 0,23-3 388 0 0,-22 4-414 0 0,22 0 340 0 0,-22 1-344 0 0,21 2 264 0 0,-21-2-293 0 0,19 5 206 0 0,-19-4-209 0 0,18 7 228 0 0,-12-2-161 0 0,-1 0-1 0 0,0 0 1 0 0,0 1 0 0 0,-1 0 0 0 0,1 1 0 0 0,-2 1 0 0 0,1-1 0 0 0,-1 2 0 0 0,-1 0 0 0 0,0 0-1 0 0,14 19 1 0 0,-15-16-57 0 0,-1 0 1 0 0,0 1-1 0 0,0 0 0 0 0,-2 0 0 0 0,0 1 0 0 0,0-1 0 0 0,-1 1 0 0 0,-1 0 0 0 0,-1 0 1 0 0,2 26-1 0 0,-4-32-61 0 0,0 1 1 0 0,-1 0-1 0 0,0-1 0 0 0,0 1 1 0 0,-1-1-1 0 0,-1 0 1 0 0,1 0-1 0 0,-1 1 0 0 0,-1-2 1 0 0,0 1-1 0 0,0 0 1 0 0,0-1-1 0 0,-1 0 0 0 0,-1 0 1 0 0,1 0-1 0 0,-1 0 0 0 0,-1-1 1 0 0,-8 8-1 0 0,8-9-38 0 0,-1-1 0 0 0,0 0 0 0 0,0 0 0 0 0,0-1 0 0 0,0 0 0 0 0,-1 0 1 0 0,1-1-1 0 0,-1 0 0 0 0,0-1 0 0 0,0 0 0 0 0,0 0 0 0 0,-1-1 0 0 0,1 0 0 0 0,0-1 0 0 0,-10 0 0 0 0,7-1 31 0 0,-1 0 1 0 0,1 0 0 0 0,0-2-1 0 0,0 1 1 0 0,0-2 0 0 0,1 1-1 0 0,-1-2 1 0 0,1 1-1 0 0,0-2 1 0 0,0 1 0 0 0,-10-8-1 0 0,18 11 7 0 0,1 0 0 0 0,-1 0 0 0 0,0 0 0 0 0,1 0 0 0 0,-1-1 0 0 0,1 1-1 0 0,0-1 1 0 0,0 1 0 0 0,0-1 0 0 0,0 0 0 0 0,0 0 0 0 0,0 0 0 0 0,1 0 0 0 0,0 0 0 0 0,-1 0-1 0 0,1 0 1 0 0,0-1 0 0 0,1 1 0 0 0,-1 0 0 0 0,0-1 0 0 0,1 1 0 0 0,0-5 0 0 0,0 6-9 0 0,0 1 1 0 0,0-1-1 0 0,0 0 1 0 0,0 1-1 0 0,0-1 1 0 0,0 0-1 0 0,1 1 1 0 0,-1-1-1 0 0,1 0 1 0 0,-1 1-1 0 0,1-1 1 0 0,0 1-1 0 0,-1-1 1 0 0,3-2-1 0 0,0 0-15 0 0,-3 2 11 0 0,1 0 1 0 0,0 1 0 0 0,0-1 0 0 0,0 0 0 0 0,0 0 0 0 0,0 0-1 0 0,0 1 1 0 0,0-1 0 0 0,3-2 0 0 0,-1 0-12 0 0,4-3-48 0 0,16-11-5 0 0,-16 13 50 0 0,-5 3 15 0 0,1 1 1 0 0,-1-1 0 0 0,0 1-1 0 0,0 0 1 0 0,1-1 0 0 0,-1 1-1 0 0,1 0 1 0 0,-1 1 0 0 0,1-1-1 0 0,3 0 1 0 0,0-2 2 0 0,-4 2 0 0 0,1 0 1 0 0,-1 1 0 0 0,1-1 0 0 0,0 0-1 0 0,-1 1 1 0 0,1-1 0 0 0,0 1-1 0 0,3 0 1 0 0,0-1-3 0 0,-3 0 3 0 0,0 1 0 0 0,0 0-1 0 0,1 0 1 0 0,-1 0 0 0 0,0 0 0 0 0,4 1 0 0 0,19 2-3 0 0,1 3 11 0 0,-2 5 0 0 0,-4 1 0 0 0,-18-10 16 0 0,1 1-1 0 0,-1 0 0 0 0,0 0 0 0 0,0 1 1 0 0,4 3-1 0 0,-7-6-32 0 0,1 0-1 0 0,-1-1 1 0 0,1 1-1 0 0,-1 0 1 0 0,1-1-1 0 0,-1 1 1 0 0,1 0 0 0 0,-1-1-1 0 0,0 1 1 0 0,1 0-1 0 0,-1 0 1 0 0,0-1-1 0 0,1 1 1 0 0,-1 0 0 0 0,0 0-1 0 0,0 0 1 0 0,0-1-1 0 0,0 1 1 0 0,0 0-1 0 0,0 0 1 0 0,0 0-1 0 0,0 0 1 0 0,0-1 0 0 0,0 1-1 0 0,-1 0 1 0 0,1 0-1 0 0,0 0 1 0 0,-1-1-1 0 0,1 1 1 0 0,0 0 0 0 0,-1-1-1 0 0,1 1 1 0 0,-1 0-1 0 0,1 0 1 0 0,-1-1-1 0 0,0 2 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1:10.2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98 30 1151 0 0,'-6'-20'1946'0'0,"6"19"-1829"0"0,0 0-1 0 0,-1 1 1 0 0,1-1 0 0 0,-1 1 0 0 0,1-1 0 0 0,-1 0-1 0 0,1 1 1 0 0,-1-1 0 0 0,1 1 0 0 0,-1 0-1 0 0,0-1 1 0 0,1 1 0 0 0,-1-1 0 0 0,0 1 0 0 0,1 0-1 0 0,-1 0 1 0 0,0-1 0 0 0,1 1 0 0 0,-1 0 0 0 0,0 0-1 0 0,0 0 1 0 0,1 0 0 0 0,-1 0 0 0 0,0 0 0 0 0,0 0-1 0 0,1 0 1 0 0,-2 0 0 0 0,0 1 18 0 0,1-1 0 0 0,-1 1 1 0 0,1 0-1 0 0,0 0 0 0 0,-1-1 0 0 0,1 1 1 0 0,0 0-1 0 0,-1 1 0 0 0,1-1 0 0 0,0 0 1 0 0,-2 3-1 0 0,-2 2 97 0 0,1 1 0 0 0,0-1 0 0 0,0 1 0 0 0,-3 8 0 0 0,0 3-62 0 0,1 0-1 0 0,1 0 0 0 0,1 1 1 0 0,0-1-1 0 0,2 1 1 0 0,-1 29-1 0 0,2-37-51 0 0,2 1 0 0 0,0 0-1 0 0,0-1 1 0 0,1 1 0 0 0,0-1 0 0 0,1 1-1 0 0,0-1 1 0 0,1 0 0 0 0,0 0-1 0 0,1 0 1 0 0,10 16 0 0 0,-10-21-48 0 0,-1 0 0 0 0,1 0 0 0 0,0-1 0 0 0,1 0 0 0 0,-1 0 0 0 0,1 0 0 0 0,0-1 0 0 0,0 0 0 0 0,1 0 0 0 0,11 5 0 0 0,0-4-13 0 0,-14-4-66 0 0,-1 0-68 0 0,2-1-4 0 0,13-1-23 0 0,-13 1-127 0 0,-1-2-341 0 0,10-4 232 0 0,-10 5-191 0 0,7-13-2211 0 0,-9 12 1842 0 0,-2-13-2546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1:11.10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3367 0 0,'0'0'151'0'0,"2"2"-4"0"0,7 3-1 0 0,29 19 2651 0 0,47 33 1426 0 0,-74-48-3800 0 0,-1 0 1 0 0,0 0 0 0 0,0 1 0 0 0,-1 0 0 0 0,10 14 0 0 0,-15-17-320 0 0,-1-1 0 0 0,0 1 0 0 0,0 0 0 0 0,0 0 0 0 0,-1 0 0 0 0,0 0 0 0 0,-1 0 0 0 0,0 1 0 0 0,0-1 0 0 0,0 1 0 0 0,-1-1 0 0 0,0 0 0 0 0,0 1 0 0 0,-1-1 0 0 0,-2 10 0 0 0,-2 9-1 0 0,-2-1-1 0 0,-18 48 1 0 0,-13 14-24 0 0,32-75-78 0 0,-1-1 1 0 0,-1 1-1 0 0,1-1 1 0 0,-19 19 0 0 0,26-30-6 0 0,-11 9-252 0 0,11-8 210 0 0,0-1 0 0 0,-1 0-1 0 0,1 0 1 0 0,0 1 0 0 0,-1-1 0 0 0,1 0 0 0 0,0 0 0 0 0,-1 0-1 0 0,1 1 1 0 0,-1-1 0 0 0,1 0 0 0 0,0 0 0 0 0,-1 0 0 0 0,1 0 0 0 0,0 0-1 0 0,-1 0 1 0 0,1 0 0 0 0,-1 0 0 0 0,1 0 0 0 0,0 0 0 0 0,-1 0 0 0 0,1 0-1 0 0,-1 0 1 0 0,1 0 0 0 0,0 0 0 0 0,-1-1 0 0 0,1 1 0 0 0,0 0 0 0 0,-1 0-1 0 0,1 0 1 0 0,0-1 0 0 0,-1 1 0 0 0,-2-5-941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4:31.81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14 431 0 0,'0'0'280'0'0,"-2"-2"-144"0"0,-2-4-123 0 0,3 0 893 0 0,-2 23 4817 0 0,5 18-5137 0 0,-1-9-462 0 0,-4 102-42 0 0,4-96-143 0 0,8 53 0 0 0,0-48-83 0 0,-6-29 127 0 0,-3-6-63 0 0,3 1-344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4:32.6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5 184 511 0 0,'-4'5'8500'0'0,"19"-7"-8273"0"0,-11 2 197 0 0,0 0-255 0 0,13 0-10 0 0,-13 0 140 0 0,0 0-182 0 0,11-2-12 0 0,-11 1 98 0 0,2 1-127 0 0,24-3 92 0 0,89-4-115 0 0,-110 6-101 0 0,8-2 47 0 0,-13 2 150 0 0,-3 1-139 0 0,0 0 0 0 0,0 0 0 0 0,0-1 0 0 0,-1 1 0 0 0,1 0 1 0 0,0 0-1 0 0,0 0 0 0 0,0-1 0 0 0,-1 1 0 0 0,1-1 0 0 0,0 1 0 0 0,0 0 0 0 0,-1-1 0 0 0,2 0 0 0 0,-2 1-6 0 0,1-1 1 0 0,-1 1 0 0 0,1-1-1 0 0,-1 1 1 0 0,1 0-1 0 0,-1 0 1 0 0,1-1 0 0 0,0 1-1 0 0,-1 0 1 0 0,1 0-1 0 0,-1 0 1 0 0,1-1-1 0 0,0 1 1 0 0,-1 0 0 0 0,1 0-1 0 0,0 0 1 0 0,-1 0-1 0 0,1 0 1 0 0,-1 0 0 0 0,1 0-1 0 0,0 0 1 0 0,0 1-1 0 0,0-1 2 0 0,-1 2 28 0 0,4-18-42 0 0,-3 10-58 0 0,-1-10 52 0 0,-1-15 49 0 0,0 27-20 0 0,0-7 90 0 0,-6-35 316 0 0,7 44-261 0 0,-1-1-81 0 0,0-7-6 0 0,0 7 71 0 0,-2-2-49 0 0,3 5-72 0 0,0-1 0 0 0,0 1 0 0 0,0-1-1 0 0,0 1 1 0 0,0-1 0 0 0,0 1-1 0 0,0-1 1 0 0,-1 1 0 0 0,1-1 0 0 0,0 1-1 0 0,0-1 1 0 0,-1 1 0 0 0,1-1-1 0 0,0 1 1 0 0,-1 0 0 0 0,1-1 0 0 0,-1 0-1 0 0,1 1-12 0 0,0 0-1 0 0,0 0 0 0 0,0 0 0 0 0,0 0 0 0 0,-1 0 1 0 0,1 0-1 0 0,0 0 0 0 0,0 0 0 0 0,0 0 1 0 0,0 0-1 0 0,-1 0 0 0 0,1 0 0 0 0,0 0 1 0 0,0 0-1 0 0,0 0 0 0 0,0 0 0 0 0,-1 0 1 0 0,1 0-1 0 0,0 0 0 0 0,0 0 0 0 0,0 0 1 0 0,0 0-1 0 0,-1 0 0 0 0,1 0 0 0 0,0 0 1 0 0,0 0-1 0 0,0 0 0 0 0,0 0 0 0 0,-1 0 0 0 0,1 1 1 0 0,0-1-1 0 0,0 0 0 0 0,0 0 0 0 0,0 0 1 0 0,0 0-1 0 0,0 0 0 0 0,-1 1 0 0 0,-1 8 108 0 0,1 16-142 0 0,1-21 57 0 0,8 289-1995 0 0,-7-272 1508 0 0,2 1 0 0 0,8 34 0 0 0,-8-42 68 0 0,-3-12 246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39.274"/>
    </inkml:context>
    <inkml:brush xml:id="br0">
      <inkml:brushProperty name="width" value="0.1" units="cm"/>
      <inkml:brushProperty name="height" value="0.1" units="cm"/>
      <inkml:brushProperty name="color" value="#C00000"/>
    </inkml:brush>
  </inkml:definitions>
  <inkml:trace contextRef="#ctx0" brushRef="#br0">142 56 775 0 0,'0'0'1627'0'0,"2"-3"-1004"0"0,-1 2-505 0 0,0 0 0 0 0,-1 0 0 0 0,1 0 0 0 0,0 0 0 0 0,-1-1 0 0 0,1 1 0 0 0,-1 0 0 0 0,1 0-1 0 0,-1-1 1 0 0,0 1 0 0 0,1 0 0 0 0,-1-1 0 0 0,0 1 0 0 0,0 0 0 0 0,0-1 0 0 0,0 1 0 0 0,0 0 0 0 0,-1-1 0 0 0,1 1 0 0 0,0 0 0 0 0,0-1 0 0 0,-1 1 0 0 0,1 0 0 0 0,-1 0 0 0 0,1-1 0 0 0,-1 1 0 0 0,0 0 0 0 0,1 0 0 0 0,-1 0 0 0 0,0 0 0 0 0,0 0 0 0 0,0 0 0 0 0,0 0 0 0 0,0 0 0 0 0,0 0 0 0 0,0 0 0 0 0,0 0 0 0 0,0 1 0 0 0,0-1 0 0 0,0 0-1 0 0,-1 1 1 0 0,1-1 0 0 0,-2 0 0 0 0,-1 0 7 0 0,0 0 0 0 0,0 1 0 0 0,-1-1 0 0 0,1 1 0 0 0,0 0 0 0 0,0 0-1 0 0,0 0 1 0 0,0 0 0 0 0,-1 1 0 0 0,1 0 0 0 0,0 0 0 0 0,0 0 0 0 0,0 0 0 0 0,-5 3-1 0 0,4-2-65 0 0,0 0-1 0 0,0 1 0 0 0,0 0 1 0 0,0 0-1 0 0,1 0 0 0 0,-1 1 1 0 0,1-1-1 0 0,0 1 0 0 0,0 0 1 0 0,-4 6-1 0 0,7-9-46 0 0,0 0-10 0 0,1-1 0 0 0,-1 1-1 0 0,1-1 1 0 0,-1 1 0 0 0,1 0-1 0 0,-1-1 1 0 0,1 1 0 0 0,0-1-1 0 0,-1 1 1 0 0,1 0 0 0 0,0-1-1 0 0,0 1 1 0 0,-1 0 0 0 0,1 0-1 0 0,0-1 1 0 0,0 1 0 0 0,0 0-1 0 0,0-1 1 0 0,0 1 0 0 0,0 0-1 0 0,0 0 1 0 0,0-1 0 0 0,0 1-1 0 0,0 0 1 0 0,1-1-1 0 0,-1 1 1 0 0,0 0 0 0 0,0-1-1 0 0,1 1 1 0 0,-1 0 0 0 0,0-1-1 0 0,1 1 1 0 0,-1-1 0 0 0,1 1-1 0 0,-1 0 1 0 0,1-1 0 0 0,-1 1-1 0 0,1-1 1 0 0,0 1 0 0 0,4 3-55 0 0,1 0 0 0 0,-1 0-1 0 0,1-1 1 0 0,6 3 0 0 0,15 6 24 0 0,36 19-183 0 0,-54-25 176 0 0,0 0 0 0 0,0 0 1 0 0,11 12-1 0 0,-17-15 69 0 0,1 1 0 0 0,-1-1-1 0 0,0 1 1 0 0,0 0 0 0 0,0 0 0 0 0,0 0-1 0 0,-1 1 1 0 0,0-1 0 0 0,0 1-1 0 0,0-1 1 0 0,0 1 0 0 0,-1 0 0 0 0,2 8-1 0 0,-3-9-4 0 0,1 0-1 0 0,-1-1 1 0 0,-1 1-1 0 0,1-1 1 0 0,0 1-1 0 0,-1 0 1 0 0,0-1-1 0 0,0 1 1 0 0,0-1-1 0 0,0 1 1 0 0,0-1-1 0 0,-1 0 1 0 0,1 0-1 0 0,-1 1 1 0 0,0-1-1 0 0,0 0 1 0 0,0 0-1 0 0,-1-1 1 0 0,-2 4-1 0 0,-1 0 81 0 0,0-1 1 0 0,0 0-1 0 0,0 0 0 0 0,-1-1 0 0 0,0 1 0 0 0,0-2 0 0 0,0 1 0 0 0,0-1 1 0 0,0 0-1 0 0,-15 4 0 0 0,19-6-87 0 0,-1-1 0 0 0,0 1 0 0 0,0-1 0 0 0,0 0 0 0 0,0 0 0 0 0,0 0 0 0 0,0 0 0 0 0,0-1 0 0 0,0 1 0 0 0,0-1 0 0 0,0 0 0 0 0,0 0 0 0 0,1 0 0 0 0,-1-1 1 0 0,0 0-1 0 0,1 1 0 0 0,-1-1 0 0 0,1-1 0 0 0,0 1 0 0 0,0 0 0 0 0,-1-1 0 0 0,2 1 0 0 0,-5-5 0 0 0,6 5-111 0 0,0 1 1 0 0,0 0-1 0 0,0-1 1 0 0,0 1-1 0 0,0 0 0 0 0,0-1 1 0 0,1 1-1 0 0,-1-1 0 0 0,0-2 1 0 0,2-8-4331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39.957"/>
    </inkml:context>
    <inkml:brush xml:id="br0">
      <inkml:brushProperty name="width" value="0.1" units="cm"/>
      <inkml:brushProperty name="height" value="0.1" units="cm"/>
      <inkml:brushProperty name="color" value="#C00000"/>
    </inkml:brush>
  </inkml:definitions>
  <inkml:trace contextRef="#ctx0" brushRef="#br0">36 81 431 0 0,'-1'3'31'0'0,"0"-3"29"0"0,1 1 0 0 0,0 0-1 0 0,-1-1 1 0 0,1 1 0 0 0,0 0 0 0 0,-1-1-1 0 0,1 1 1 0 0,0 0 0 0 0,0 0 0 0 0,0 0-1 0 0,0-1 1 0 0,0 1 0 0 0,0 0 0 0 0,0 0-1 0 0,0 1 1 0 0,8 9 531 0 0,-3-6-161 0 0,2-1 0 0 0,-1 1 0 0 0,0-1 0 0 0,13 5 0 0 0,-16-8 17 0 0,1-1-40 0 0,13 0-21 0 0,-12 0-2 0 0,-1-2-5 0 0,-1 0-334 0 0,-1 1 66 0 0,1 0 0 0 0,0-1-1 0 0,0 1 1 0 0,-1-1 0 0 0,1 0-1 0 0,0 0 1 0 0,-1 0 0 0 0,0 0-1 0 0,0 0 1 0 0,1 0 0 0 0,2-5-1 0 0,-4 6-82 0 0,19-35 989 0 0,-18 33-875 0 0,-1 1 0 0 0,0-1-1 0 0,1 0 1 0 0,-1 0 0 0 0,-1 0 0 0 0,1 0 0 0 0,0 0-1 0 0,-1 0 1 0 0,1 0 0 0 0,-1 0 0 0 0,0 0 0 0 0,0-5-1 0 0,-1 6-87 0 0,0 1 0 0 0,0 0 0 0 0,0-1 0 0 0,0 1 0 0 0,0 0 0 0 0,0-1 0 0 0,0 1 1 0 0,0 0-1 0 0,0 0 0 0 0,-1 0 0 0 0,1 0 0 0 0,0 0 0 0 0,-1 0 0 0 0,1 0 0 0 0,-1 0 0 0 0,1 1 0 0 0,-1-1 0 0 0,1 1 0 0 0,-1-1 0 0 0,1 1 0 0 0,-4-1 0 0 0,1 0-19 0 0,-1 0-1 0 0,0 0 1 0 0,1 1 0 0 0,-1 0 0 0 0,0 0 0 0 0,-6 1-1 0 0,5 0-54 0 0,0 1 1 0 0,1 0-1 0 0,-1 0 0 0 0,1 0 0 0 0,-1 1 0 0 0,1 0 0 0 0,0 0 0 0 0,0 1 1 0 0,0-1-1 0 0,0 1 0 0 0,1 0 0 0 0,0 0 0 0 0,0 0 0 0 0,0 1 0 0 0,0 0 1 0 0,0 0-1 0 0,1 0 0 0 0,0 0 0 0 0,0 0 0 0 0,-2 8 0 0 0,2-8-8 0 0,1 1 0 0 0,0 0 0 0 0,0 0 0 0 0,0-1 0 0 0,1 1 0 0 0,0 1 0 0 0,0-1 0 0 0,0 0 0 0 0,1 0 0 0 0,0 0-1 0 0,0 0 1 0 0,1 0 0 0 0,-1 0 0 0 0,1 0 0 0 0,1 0 0 0 0,-1 0 0 0 0,1 0 0 0 0,0 0 0 0 0,6 10 0 0 0,-6-12 15 0 0,-1-3 8 0 0,0 1 1 0 0,0 0-1 0 0,0-1 0 0 0,0 1 1 0 0,1-1-1 0 0,-1 1 0 0 0,0-1 1 0 0,1 1-1 0 0,-1-1 0 0 0,1 0 1 0 0,0 0-1 0 0,3 2 0 0 0,16 7-7 0 0,-14-6 19 0 0,-5-3 1 0 0,1 0-1 0 0,0 0 1 0 0,-1 0-1 0 0,1-1 1 0 0,0 1-1 0 0,0 0 1 0 0,3-1-1 0 0,-2 1-15 0 0,4 0 85 0 0,0 0 1 0 0,0 0-1 0 0,15-1 0 0 0,-2-2-10 0 0,2-2-95 0 0,-18 3-176 0 0,-4 1 173 0 0,0-1 1 0 0,0 0-1 0 0,0 1 1 0 0,0-1-1 0 0,0 0 1 0 0,0 1-1 0 0,1 0 1 0 0,-1-1-1 0 0,0 1 1 0 0,0 0-1 0 0,0-1 1 0 0,3 1-1 0 0,-1 0-39 0 0,1-2-218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40.536"/>
    </inkml:context>
    <inkml:brush xml:id="br0">
      <inkml:brushProperty name="width" value="0.1" units="cm"/>
      <inkml:brushProperty name="height" value="0.1" units="cm"/>
      <inkml:brushProperty name="color" value="#C00000"/>
    </inkml:brush>
  </inkml:definitions>
  <inkml:trace contextRef="#ctx0" brushRef="#br0">2 47 599 0 0,'0'2'171'0'0,"-1"0"-1"0"0,1 0 0 0 0,0 0 0 0 0,-1-1 1 0 0,1 1-1 0 0,0 0 0 0 0,1 4 0 0 0,-1-5-157 0 0,9 142 4089 0 0,2 88-455 0 0,-10-215-3467 0 0,-1-7-27 0 0,0 0-1 0 0,0 0 1 0 0,0 0-1 0 0,-3 12 1 0 0,-4-46 836 0 0,0-46-277 0 0,2-129 0 0 0,5 184-667 0 0,1 1 1 0 0,1-1-1 0 0,0 1 0 0 0,2 0 0 0 0,-1-1 0 0 0,2 1 1 0 0,0 1-1 0 0,10-22 0 0 0,-6 22 30 0 0,6-4 19 0 0,1 2-14 0 0,3 7-64 0 0,3 7-16 0 0,1 6 0 0 0,-1 8 0 0 0,-19-9 5 0 0,0 0-1 0 0,1 0 1 0 0,-2 0-1 0 0,1 1 0 0 0,0-1 1 0 0,-1 1-1 0 0,1 0 1 0 0,-1-1-1 0 0,0 1 1 0 0,0 0-1 0 0,-1 0 1 0 0,1 1-1 0 0,-1-1 0 0 0,0 0 1 0 0,0 0-1 0 0,0 1 1 0 0,-1-1-1 0 0,1 0 1 0 0,-1 1-1 0 0,0-1 0 0 0,0 1 1 0 0,-1-1-1 0 0,1 0 1 0 0,-1 1-1 0 0,-2 6 1 0 0,2-6 9 0 0,-1-1 0 0 0,1 0 0 0 0,-1 0 0 0 0,0 0 0 0 0,0 0 0 0 0,0 0 0 0 0,-1 0 0 0 0,1 0 0 0 0,-1 0 0 0 0,0-1 0 0 0,0 0 0 0 0,0 1 0 0 0,-1-1 0 0 0,1 0 0 0 0,-1-1 0 0 0,1 1 0 0 0,-1 0 0 0 0,0-1 0 0 0,0 0 0 0 0,0 0 0 0 0,0 0 0 0 0,-1-1 0 0 0,1 1 0 0 0,-9 1 0 0 0,12-3-62 0 0,-1 0 0 0 0,1 0 0 0 0,0 0 0 0 0,0 0 0 0 0,0 0 0 0 0,0 0 0 0 0,0 0 0 0 0,0-1 0 0 0,0 1 0 0 0,0 0 0 0 0,0-1 0 0 0,0 1 1 0 0,0-1-1 0 0,0 1 0 0 0,0-1 0 0 0,-2 0 0 0 0,-3-11-4849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40.894"/>
    </inkml:context>
    <inkml:brush xml:id="br0">
      <inkml:brushProperty name="width" value="0.1" units="cm"/>
      <inkml:brushProperty name="height" value="0.1" units="cm"/>
      <inkml:brushProperty name="color" value="#C00000"/>
    </inkml:brush>
  </inkml:definitions>
  <inkml:trace contextRef="#ctx0" brushRef="#br0">98 23 1207 0 0,'0'-2'67'0'0,"0"1"-1"0"0,-1 0 0 0 0,1 0 0 0 0,0 0 1 0 0,0 0-1 0 0,-1 0 0 0 0,1 0 0 0 0,-1 0 0 0 0,1 0 1 0 0,-1 0-1 0 0,1 0 0 0 0,-1 0 0 0 0,1 0 1 0 0,-1 0-1 0 0,0 0 0 0 0,0 0 0 0 0,1 1 0 0 0,-1-1 1 0 0,-2-1-1 0 0,2 2 89 0 0,1-1 0 0 0,-1 1 0 0 0,0 0 0 0 0,0 0 0 0 0,0 0 0 0 0,0 0 0 0 0,0 0-1 0 0,0 0 1 0 0,0 0 0 0 0,0 0 0 0 0,0 0 0 0 0,0 0 0 0 0,0 0 0 0 0,1 0 0 0 0,-1 1 0 0 0,0-1 0 0 0,0 0 0 0 0,-1 2 0 0 0,-2-1 261 0 0,1 1 0 0 0,0 1 0 0 0,0-1 0 0 0,0 0 0 0 0,0 1 0 0 0,0 0 0 0 0,1-1 1 0 0,-1 1-1 0 0,1 0 0 0 0,-3 4 0 0 0,-1 5-114 0 0,1-1-1 0 0,1 1 1 0 0,0 0 0 0 0,0 0 0 0 0,1 0 0 0 0,0 0 0 0 0,1 1 0 0 0,1-1-1 0 0,0 18 1 0 0,1-9 48 0 0,1 0 0 0 0,1-1-1 0 0,1 1 1 0 0,10 38-1 0 0,-10-49-250 0 0,0 0-1 0 0,1 0 0 0 0,0-1 1 0 0,8 14-1 0 0,0-7-98 0 0,-8-13-28 0 0,-1-1-46 0 0,0 0-192 0 0,-2-1 188 0 0,0-1-1 0 0,1 0 0 0 0,-1 0 1 0 0,1 0-1 0 0,-1 1 0 0 0,0-1 1 0 0,1 0-1 0 0,-1 1 0 0 0,2 0 1 0 0,1 1-406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10:41.973"/>
    </inkml:context>
    <inkml:brush xml:id="br0">
      <inkml:brushProperty name="width" value="0.1" units="cm"/>
      <inkml:brushProperty name="height" value="0.1" units="cm"/>
      <inkml:brushProperty name="color" value="#C00000"/>
    </inkml:brush>
  </inkml:definitions>
  <inkml:trace contextRef="#ctx0" brushRef="#br0">1 1 1151 0 0,'-1'-1'2458'0'0,"4"4"-1942"0"0,0 0 0 0 0,-1 0 1 0 0,1 0-1 0 0,-1 0 0 0 0,3 6 0 0 0,-1-5-152 0 0,11 19 619 0 0,-1 0 1 0 0,-1 0-1 0 0,-1 2 1 0 0,0-1-1 0 0,-2 1 1 0 0,11 44-1 0 0,-20-59-939 0 0,1 0 1 0 0,-2 0 0 0 0,0 0-1 0 0,0 0 1 0 0,0-1-1 0 0,-1 1 1 0 0,-1 0-1 0 0,0 0 1 0 0,-4 12-1 0 0,1-8-20 0 0,0 0 0 0 0,-1 0 0 0 0,0 0 0 0 0,-1-1 0 0 0,-13 19 0 0 0,19-31-69 0 0,-8 10 116 0 0,9-11-114 0 0,-1 0 0 0 0,1 0 0 0 0,0 0 0 0 0,0 1 0 0 0,0-1 0 0 0,0 0 0 0 0,-1 0 0 0 0,1 0 0 0 0,0 0 0 0 0,0 1 0 0 0,-1-1 0 0 0,1 0-1 0 0,0 0 1 0 0,0 0 0 0 0,-1 0 0 0 0,1 0 0 0 0,0 0 0 0 0,0 0 0 0 0,-1 0 0 0 0,1 0 0 0 0,0 1 0 0 0,-1-1 0 0 0,1 0 0 0 0,0-1 0 0 0,0 1 0 0 0,-1 0 0 0 0,1 0 0 0 0,0 0 0 0 0,0 0 0 0 0,-1 0 0 0 0,1 0 0 0 0,0 0 0 0 0,0 0 0 0 0,-1 0 0 0 0,1 0 0 0 0,0-1 0 0 0,0 1 0 0 0,-1 0-1 0 0,1 0 1 0 0,0 0 0 0 0,0-1 0 0 0,0 1 0 0 0,-1 0 0 0 0,0-3-921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4:37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21 431 0 0,'0'0'384'0'0,"-2"-11"1388"0"0,0 1-403 0 0,5 19 1394 0 0,4 44-2385 0 0,-2 1 0 0 0,-3 94 0 0 0,-3-83-834 0 0,1-60-307 0 0,-3-12-2086 0 0,3 5 2391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4:38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1 190 687 0 0,'0'0'4104'0'0,"4"-3"-3753"0"0,13-5-40 0 0,-13 6 979 0 0,27 6-666 0 0,-6-2-570 0 0,6 1-44 0 0,19-1 65 0 0,-41-2-32 0 0,8 0-22 0 0,-9-1 32 0 0,11-4 11 0 0,-15 3-25 0 0,-4 0-603 0 0,1-16 558 0 0,-1 8 3 0 0,-2-1 55 0 0,-2-34 272 0 0,4 42-246 0 0,-1 0 2 0 0,1-1-52 0 0,-5-29 235 0 0,3 22-186 0 0,2 9 162 0 0,-1-1-166 0 0,0-7-1 0 0,0 7 0 0 0,1 1 4 0 0,-1-4-222 0 0,-1-8 1714 0 0,4 25-810 0 0,6 48-694 0 0,1 76-1 0 0,-6-70-454 0 0,6 31-434 0 0,-9-95 729 0 0,0 3-881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6:5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3877 4492 431 0 0,'-8'0'457'0'0,"0"1"0"0"0,-1 0-1 0 0,1 1 1 0 0,0 0-1 0 0,0 0 1 0 0,-15 6-1 0 0,2 0 130 0 0,10-5-265 0 0,0 0 1 0 0,0-1-1 0 0,0 0 1 0 0,-20 0 0 0 0,-46-5 885 0 0,-8 1-117 0 0,66 3-875 0 0,-36 3 502 0 0,1-3 1 0 0,-104-11 0 0 0,82 2-46 0 0,-142 2 0 0 0,152 7-416 0 0,-165-21 219 0 0,35 0-101 0 0,14 10 209 0 0,126 4-350 0 0,-67-15-1 0 0,-178-30 340 0 0,270 47-483 0 0,1-2 0 0 0,-1-1 0 0 0,-33-12 0 0 0,-87-40 0 0 0,52 18-52 0 0,8 5 0 0 0,-60-22 132 0 0,105 41-71 0 0,0-3 0 0 0,2-1 0 0 0,-49-32 0 0 0,-113-96 40 0 0,38-2 53 0 0,94 82-62 0 0,46 42-109 0 0,2-1 0 0 0,0-2 1 0 0,-37-57-1 0 0,-50-108-33 0 0,63 103 19 0 0,24 47 20 0 0,3-2-1 0 0,1-1 1 0 0,3-1 0 0 0,-22-85-1 0 0,23 45 23 0 0,4-1 0 0 0,4 0 0 0 0,2-114 0 0 0,9 124 13 0 0,3-1-1 0 0,20-116 1 0 0,-17 166-40 0 0,5-16 22 0 0,-2 7-36 0 0,22-65 124 0 0,-15 62-77 0 0,6-7-33 0 0,9-9 22 0 0,-1-1-33 0 0,-2 5-10 0 0,10-12 11 0 0,4-3 32 0 0,-7 15-33 0 0,1 3-10 0 0,8-9 60 0 0,-6 10 19 0 0,-31 40-68 0 0,0 0 13 0 0,0 1 0 0 0,13-12 1 0 0,28-33 40 0 0,5-7-1 0 0,-11 16 0 0 0,-26 28-10 0 0,17-16-33 0 0,-17 17 22 0 0,26-24-22 0 0,11-9 22 0 0,6 0-21 0 0,-11 13 40 0 0,37-26 70 0 0,-41 30-110 0 0,-22 18 26 0 0,22-13-25 0 0,-22 16 20 0 0,32-16-33 0 0,25-13 54 0 0,-13 5 0 0 0,16-4-10 0 0,0 2 23 0 0,-35 16 0 0 0,-25 12-10 0 0,34-14-43 0 0,15-3 19 0 0,0 3-33 0 0,-14 4 1 0 0,-34 12 32 0 0,24-5-22 0 0,-22 5 22 0 0,48-16-33 0 0,9-5-10 0 0,-1 5 0 0 0,-14 7 12 0 0,-40 11 36 0 0,31-4-25 0 0,-29 5 20 0 0,45-6-33 0 0,14-5-10 0 0,-3-4 0 0 0,-5 0 11 0 0,4 3 32 0 0,-4 11-21 0 0,-5 4 26 0 0,1 0-36 0 0,-4-5-12 0 0,-2-2 0 0 0,2-2 0 0 0,-7 2 14 0 0,-39 5 50 0 0,40-1-8 0 0,16 4-46 0 0,-10 6 1 0 0,-46-3 32 0 0,23 3-22 0 0,-25-3 22 0 0,35 4-33 0 0,12 1-10 0 0,-15-1 11 0 0,-17-1 41 0 0,-9 0-41 0 0,-2 1 33 0 0,26 3-34 0 0,17 2-10 0 0,10 3 60 0 0,-25-2-48 0 0,14 4-12 0 0,3 3 11 0 0,3 1 32 0 0,2-1-33 0 0,-4-3-10 0 0,-2 0 12 0 0,-4 6 36 0 0,-8 0-36 0 0,2 1-12 0 0,0 1 0 0 0,0 3 0 0 0,-3-1 0 0 0,2 4 0 0 0,-5 0 11 0 0,-9-3 32 0 0,4 1-33 0 0,1 1-10 0 0,-9-2 0 0 0,0 1 0 0 0,-2 2 0 0 0,-6 1 0 0 0,-10-3 0 0 0,0 0 0 0 0,112 128 0 0 0,-95-106 60 0 0,7 15 24 0 0,-2 8-84 0 0,-19-27 16 0 0,-1 2 0 0 0,-3 0 0 0 0,36 96 0 0 0,39 182-16 0 0,-70-222 0 0 0,16 68 0 0 0,-35-122 0 0 0,7 75 0 0 0,-13 225 0 0 0,-22-88 0 0 0,8-195 0 0 0,-31 123 0 0 0,30-154-24 0 0,-2 0 0 0 0,-30 61 0 0 0,-89 123 24 0 0,-44-7-63 0 0,86-109 62 0 0,56-68 1 0 0,-43 36 0 0 0,10-10 0 0 0,-120 96 0 0 0,165-143 0 0 0,-1-2 0 0 0,-1-1 0 0 0,0-1 0 0 0,-1-1 0 0 0,-31 9 0 0 0,-45 20 0 0 0,-101 64 0 0 0,36-21 0 0 0,109-57-25 0 0,-21 9-50 0 0,65-30 66 0 0,-1 0 0 0 0,1-1 1 0 0,-1 0-1 0 0,-19 1 0 0 0,3-1 9 0 0,-1 2 0 0 0,1 1 0 0 0,-1 1 0 0 0,-39 15 0 0 0,44-14 9 0 0,-1-2 1 0 0,0-1-1 0 0,-38 3 0 0 0,20-3 8 0 0,-85 22-48 0 0,50-9 8 0 0,61-16 23 0 0,-1 0 0 0 0,-31-1 0 0 0,32-1 0 0 0,13 1-227 0 0,5-1 150 0 0,-1 0 1 0 0,1 0-1 0 0,0 0 0 0 0,0 1 0 0 0,-1-1 0 0 0,1 0 1 0 0,0 0-1 0 0,-1 0 0 0 0,1 0 0 0 0,0 0 1 0 0,-1 0-1 0 0,1 0 0 0 0,0 0 0 0 0,-1 0 1 0 0,1 0-1 0 0,0 0 0 0 0,-1 0 0 0 0,1 0 1 0 0,0 0-1 0 0,-1 0 0 0 0,1 0 0 0 0,0 0 0 0 0,-1 0 1 0 0,1 0-1 0 0,0 0 0 0 0,-1 0 0 0 0,1 0 1 0 0,0-1-1 0 0,0 1 0 0 0,-1 0 0 0 0,1 0 1 0 0,0 0-1 0 0,0-1 0 0 0,-1 1 0 0 0,1 0 1 0 0,0 0-1 0 0,0-1 0 0 0,0 1 0 0 0,-1 0 1 0 0,1-1-1 0 0,0 1 0 0 0,0-1 0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7:11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22 599 0 0,'0'0'928'0'0,"1"-4"-578"0"0,0-10 155 0 0,-1 11 2376 0 0,1 4-2721 0 0,0 1 0 0 0,0-1 0 0 0,-1 1 0 0 0,1 0 0 0 0,-1-1 0 0 0,0 1-1 0 0,1-1 1 0 0,-1 1 0 0 0,0 3 0 0 0,-1 84 2292 0 0,-1-12-1479 0 0,1-15-316 0 0,1-28-102 0 0,4 49 1 0 0,-3-82-953 0 0,2 12 1387 0 0,-1-9-2154 0 0,5-29-5793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26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488 1 431 0 0,'0'0'3282'0'0,"-11"13"-501"0"0,4-8-2282 0 0,0 1 0 0 0,1 1-1 0 0,-1 0 1 0 0,1 0 0 0 0,-7 11 0 0 0,-11 11 4 0 0,1-3-269 0 0,2 1 0 0 0,0 0 1 0 0,2 2-1 0 0,1 0 0 0 0,1 1 0 0 0,2 1 0 0 0,-17 46 0 0 0,-78 275 802 0 0,84-248-105 0 0,-19 154 1 0 0,42-228-908 0 0,1 0 1 0 0,1 0-1 0 0,1 0 1 0 0,2 0-1 0 0,8 44 1 0 0,21 93-2295 0 0,-25-139 2293 0 0,-6-15 1035 0 0,0-8-1224 0 0,1 1 0 0 0,-1-1 0 0 0,1 0 0 0 0,0 1-1 0 0,3 8 1 0 0,-4-11 224 0 0,7 16 28 0 0,-6-15-4 0 0,0-1-28 0 0,0-1 0 0 0,-1 1 0 0 0,1-1-1 0 0,0 1 1 0 0,-1-1 0 0 0,0 1 0 0 0,0-1-1 0 0,0 1 1 0 0,0 0 0 0 0,0 3 0 0 0,-1-2 35 0 0,0-4-48 0 0,1 0-1 0 0,-1 1 1 0 0,1-1 0 0 0,-1 1 0 0 0,1-1-1 0 0,-1 0 1 0 0,1 1 0 0 0,-1-1-1 0 0,0 0 1 0 0,1 1 0 0 0,-1-1 0 0 0,1 0-1 0 0,-1 0 1 0 0,0 0 0 0 0,1 1-1 0 0,-1-1 1 0 0,0 0 0 0 0,1 0 0 0 0,-1 0-1 0 0,0 0 1 0 0,1 0 0 0 0,-1 0-1 0 0,0 0 1 0 0,1-1 0 0 0,-1 1 0 0 0,1 0-1 0 0,-1 0 1 0 0,0 0 0 0 0,1-1 0 0 0,-1 1-1 0 0,1 0 1 0 0,-1-1 0 0 0,0 0-1 0 0,-22-11 313 0 0,9 2-217 0 0,9 6-125 0 0,1 0 0 0 0,-2 0-1 0 0,1 1 1 0 0,0 0 0 0 0,-1 0-1 0 0,1 0 1 0 0,-1 1 0 0 0,-6-2-1 0 0,9 3-1 0 0,3 1-5 0 0,0 0-1 0 0,0 0 1 0 0,0 0-1 0 0,-1-1 0 0 0,1 1 1 0 0,0 0-1 0 0,0 0 1 0 0,0 0-1 0 0,0 0 1 0 0,-1 0-1 0 0,1 0 1 0 0,0 0-1 0 0,0 0 1 0 0,0 0-1 0 0,0 0 1 0 0,-1 0-1 0 0,1 0 0 0 0,0 0 1 0 0,0 0-1 0 0,0 0 1 0 0,0 0-1 0 0,-1 0 1 0 0,1 0-1 0 0,0 0 1 0 0,0 0-1 0 0,0 0 1 0 0,0 0-1 0 0,-1 0 0 0 0,1 0 1 0 0,0 0-1 0 0,0 0 1 0 0,0 0-1 0 0,0 1 1 0 0,0-1-1 0 0,-1 0 1 0 0,1 0-1 0 0,0 0 1 0 0,12 18 87 0 0,-1-5-107 0 0,-4-7-48 0 0,10 8 36 0 0,6 1-20 0 0,-20-13 49 0 0,0-1-1 0 0,0 1 0 0 0,0-1 0 0 0,1 0 1 0 0,-1 0-1 0 0,1 0 0 0 0,-1 0 1 0 0,4 0-1 0 0,-1-1 14 0 0,0 0 0 0 0,0-1 0 0 0,-1 0-1 0 0,8-2 1 0 0,-5 2 246 0 0,-4-6-196 0 0,13-19 0 0 0,-10 13-10 0 0,1-12-58 0 0,-5 19-66 0 0,-4 5 103 0 0,1 0 0 0 0,0-1 0 0 0,1 1 0 0 0,-1 0-1 0 0,0 0 1 0 0,0 0 0 0 0,0 0 0 0 0,1 0 0 0 0,-1 0-1 0 0,1 0 1 0 0,-1 0 0 0 0,0 0 0 0 0,1 0 0 0 0,1-2-1 0 0,2-5-1800 0 0,-3-2-3957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3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30 1583 0 0,'0'-1'233'0'0,"-1"-1"0"0"0,1 1 0 0 0,0 0 0 0 0,-1 0 0 0 0,0 0 0 0 0,1 0 0 0 0,-1-1 0 0 0,0 1 0 0 0,1 0 0 0 0,-1 0 0 0 0,0 0 0 0 0,0 0 0 0 0,0 0 0 0 0,0 0 0 0 0,0 1 0 0 0,0-1 0 0 0,-1-1 0 0 0,0 1 114 0 0,1 0-1 0 0,-1 0 0 0 0,0 0 0 0 0,0 0 0 0 0,1 0 1 0 0,-1 0-1 0 0,0 0 0 0 0,0 1 0 0 0,-4-1 0 0 0,1 1-182 0 0,1 0 0 0 0,-1 1 0 0 0,1 0-1 0 0,-1 0 1 0 0,1 1 0 0 0,-1-1-1 0 0,1 1 1 0 0,0 0 0 0 0,-1 0 0 0 0,1 1-1 0 0,0-1 1 0 0,1 1 0 0 0,-1 0 0 0 0,0 0-1 0 0,1 0 1 0 0,-4 4 0 0 0,2-2-128 0 0,0 1 1 0 0,1-1-1 0 0,-1 1 1 0 0,1 0-1 0 0,1 1 0 0 0,-1-1 1 0 0,1 1-1 0 0,0-1 1 0 0,-3 12-1 0 0,6-16-18 0 0,-4 19 38 0 0,4-20-41 0 0,0 0 0 0 0,0-1 0 0 0,0 1 1 0 0,0 0-1 0 0,0 0 0 0 0,0 0 0 0 0,0 0 1 0 0,0-1-1 0 0,0 1 0 0 0,1 0 0 0 0,-1 0 1 0 0,0-1-1 0 0,0 1 0 0 0,1 0 0 0 0,-1 0 1 0 0,1-1-1 0 0,-1 1 0 0 0,1 0 0 0 0,-1-1 1 0 0,1 1-1 0 0,-1 0 0 0 0,1-1 0 0 0,-1 1 1 0 0,2 0-1 0 0,-2-1 62 0 0,9 2-10 0 0,32 10-54 0 0,8 3-13 0 0,-6 4 0 0 0,-36-16 23 0 0,-1 1-1 0 0,0 0 1 0 0,0 1-1 0 0,0-1 1 0 0,-1 1 0 0 0,1 0-1 0 0,-1 1 1 0 0,0 0-1 0 0,4 6 1 0 0,-7-10 26 0 0,0 1 1 0 0,-1-1-1 0 0,1 1 1 0 0,-1 0-1 0 0,0 0 1 0 0,0-1-1 0 0,0 1 1 0 0,0 0-1 0 0,0 0 1 0 0,-1 0-1 0 0,1 0 0 0 0,-1 0 1 0 0,0 0-1 0 0,0 1 1 0 0,0-1-1 0 0,0 0 1 0 0,0 0-1 0 0,-1 0 1 0 0,1 0-1 0 0,-1 0 1 0 0,0 0-1 0 0,0 0 1 0 0,0-1-1 0 0,-1 1 1 0 0,-1 4-1 0 0,0-3 66 0 0,0 1 0 0 0,-1 0 0 0 0,0-1 0 0 0,0 0 0 0 0,0 0 0 0 0,0 0-1 0 0,-1 0 1 0 0,1-1 0 0 0,-1 1 0 0 0,0-1 0 0 0,0-1 0 0 0,0 1 0 0 0,0-1 0 0 0,0 1-1 0 0,-11 1 1 0 0,2-1 28 0 0,1-1-1 0 0,0 0 0 0 0,-1-1 1 0 0,1 0-1 0 0,-24-3 0 0 0,31 1-169 0 0,4 2-25 0 0,1-1 1 0 0,0 0-1 0 0,0 0 1 0 0,-1-1-1 0 0,1 1 1 0 0,0 0-1 0 0,0 0 1 0 0,-1 0-1 0 0,1-1 1 0 0,0 1-1 0 0,0-1 0 0 0,0 1 1 0 0,0-1-1 0 0,0 1 1 0 0,-2-2-1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4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77 1351 0 0,'-1'3'212'0'0,"0"0"0"0"0,0 1 0 0 0,0-1 0 0 0,1 1 0 0 0,-1-1 0 0 0,1 1 0 0 0,0-1 0 0 0,-1 1 0 0 0,2-1 0 0 0,-1 1 0 0 0,0-1 0 0 0,1 1 0 0 0,0-1 0 0 0,-1 1 0 0 0,1-1 0 0 0,1 1 0 0 0,-1-1 0 0 0,0 0 0 0 0,1 0 0 0 0,0 0 0 0 0,0 0 0 0 0,0 0 0 0 0,0 0 0 0 0,0 0 0 0 0,6 5 3347 0 0,2-10-3051 0 0,28-7-11 0 0,-28 6 429 0 0,-6-5-508 0 0,14-26-2 0 0,-14 25 242 0 0,-2 1-445 0 0,4-27-12 0 0,-5 22-34 0 0,-6-6-134 0 0,4 17-41 0 0,0 0 0 0 0,1 1 0 0 0,-1-1-1 0 0,0 1 1 0 0,0-1 0 0 0,0 1 0 0 0,-1-1-1 0 0,1 1 1 0 0,0-1 0 0 0,0 1 0 0 0,-1 0-1 0 0,1 0 1 0 0,-1 0 0 0 0,1 0 0 0 0,-1 0-1 0 0,0 0 1 0 0,1 0 0 0 0,-1 0 0 0 0,0 1-1 0 0,1-1 1 0 0,-1 1 0 0 0,0-1 0 0 0,0 1 0 0 0,0 0-1 0 0,1 0 1 0 0,-1 0 0 0 0,0-1 0 0 0,0 2-1 0 0,0-1 1 0 0,0 0 0 0 0,-2 1 0 0 0,0 0-14 0 0,0-1 0 0 0,0 1 0 0 0,0 1 0 0 0,0-1 0 0 0,0 0 1 0 0,0 1-1 0 0,1 0 0 0 0,-1 0 0 0 0,0 0 0 0 0,1 0 0 0 0,0 1 1 0 0,-1 0-1 0 0,-2 2 0 0 0,2 2 21 0 0,-1-1 0 0 0,1 1 1 0 0,0 0-1 0 0,1 0 0 0 0,0 0 0 0 0,0 0 0 0 0,0 1 1 0 0,1-1-1 0 0,0 1 0 0 0,1 0 0 0 0,-1-1 1 0 0,2 1-1 0 0,-1 0 0 0 0,1 0 0 0 0,0 0 0 0 0,0-1 1 0 0,1 1-1 0 0,1 0 0 0 0,-1 0 0 0 0,1-1 1 0 0,0 1-1 0 0,1-1 0 0 0,-1 1 0 0 0,2-1 0 0 0,-1 0 1 0 0,1 0-1 0 0,0 0 0 0 0,5 6 0 0 0,9 4 153 0 0,-14-14-8 0 0,3 0-68 0 0,23 6 16 0 0,-22-7 194 0 0,3-4-217 0 0,32-5-42 0 0,-32 5 6 0 0,-2-3-1737 0 0,29-14 641 0 0,-29 14-1915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4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1 975 0 0,'0'13'3135'0'0,"19"148"3938"0"0,1 17-6111 0 0,-16-123-735 0 0,-4 68 0 0 0,0-109-137 0 0,-3 23 149 0 0,3-34-188 0 0,-1 0-1 0 0,1 0 0 0 0,-1-1 0 0 0,0 1 0 0 0,1 0 1 0 0,-1-1-1 0 0,-1 1 0 0 0,1-1 0 0 0,0 1 0 0 0,-2 1 1 0 0,3-3-36 0 0,0-1 0 0 0,-1 0 0 0 0,1 0 0 0 0,0 1 0 0 0,0-1 0 0 0,0 0 0 0 0,0 0 0 0 0,-1 0 0 0 0,1 0 0 0 0,0 1 0 0 0,0-1 0 0 0,0 0 0 0 0,-1 0 0 0 0,1 0 1 0 0,0 0-1 0 0,0 0 0 0 0,-1 0 0 0 0,1 0 0 0 0,0 0 0 0 0,0 1 0 0 0,0-1 0 0 0,-1 0 0 0 0,1 0 0 0 0,0 0 0 0 0,0 0 0 0 0,-1 0 0 0 0,1 0 0 0 0,0 0 0 0 0,0 0 0 0 0,-1-1 1 0 0,1 1-1 0 0,0 0 0 0 0,0 0 0 0 0,-1 0 0 0 0,1 0 0 0 0,0 0 0 0 0,0 0 0 0 0,-1 0 0 0 0,1-1 0 0 0,-7-10 344 0 0,-1-17 22 0 0,1-21-229 0 0,1 0 0 0 0,3 0 0 0 0,1 0 0 0 0,10-93 0 0 0,-1 98-152 0 0,7-13 0 0 0,-12 48-4 0 0,1 1 0 0 0,0-1-1 0 0,9-15 1 0 0,18-19-81 0 0,-23 34-13 0 0,2 8-96 0 0,29-2 84 0 0,-28 2-2 0 0,-2 4 0 0 0,1-1 75 0 0,-5-1 13 0 0,0 0-1 0 0,0 0 1 0 0,-1 0 0 0 0,1 1-1 0 0,0-1 1 0 0,-1 1 0 0 0,7 4-1 0 0,-5-3-7 0 0,0 1-1 0 0,0-1 0 0 0,0 1 0 0 0,0 1 1 0 0,-1-1-1 0 0,0 0 0 0 0,0 1 0 0 0,0 0 1 0 0,0 0-1 0 0,5 11 0 0 0,-6-11 32 0 0,-1 0 0 0 0,0 1-1 0 0,0-1 1 0 0,0 1 0 0 0,-1 0-1 0 0,0 0 1 0 0,0-1 0 0 0,0 1-1 0 0,-1 0 1 0 0,0 0-1 0 0,0 6 1 0 0,-1-8 18 0 0,1-1 1 0 0,-1 1-1 0 0,0-1 0 0 0,0 0 0 0 0,-1 0 0 0 0,1 0 1 0 0,-1 1-1 0 0,1-1 0 0 0,-1-1 0 0 0,0 1 0 0 0,0 0 1 0 0,0 0-1 0 0,0-1 0 0 0,-1 1 0 0 0,1-1 1 0 0,-1 0-1 0 0,0 1 0 0 0,1-1 0 0 0,-1 0 0 0 0,-4 1 1 0 0,-1 1-77 0 0,0 0 1 0 0,0-1 0 0 0,-1 0 0 0 0,0-1-1 0 0,1 0 1 0 0,-1 0 0 0 0,0-1 0 0 0,0 0-1 0 0,0-1 1 0 0,0 0 0 0 0,1 0 0 0 0,-1 0-1 0 0,0-2 1 0 0,0 1 0 0 0,-10-3 0 0 0,18 3-122 0 0,1 1-1 0 0,-1 0 1 0 0,0-1 0 0 0,0 1 0 0 0,0 0 0 0 0,0-1 0 0 0,1 1 0 0 0,-1-1 0 0 0,0 0 0 0 0,0 1 0 0 0,1-1-1 0 0,-1 1 1 0 0,1-1 0 0 0,-1 0 0 0 0,0 0 0 0 0,1 1 0 0 0,-1-1 0 0 0,1 0 0 0 0,-1 0 0 0 0,1 0 0 0 0,0 1-1 0 0,-1-1 1 0 0,1 0 0 0 0,0 0 0 0 0,0-1 0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5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6 2039 0 0,'0'0'247'0'0,"-17"-6"3265"0"0,14 6-3264 0 0,1 1-1 0 0,-1-1 1 0 0,1 1 0 0 0,0-1 0 0 0,-1 1-1 0 0,1 0 1 0 0,0 0 0 0 0,0 0-1 0 0,-1 0 1 0 0,1 1 0 0 0,0-1-1 0 0,0 0 1 0 0,0 1 0 0 0,0-1-1 0 0,1 1 1 0 0,-1 0 0 0 0,0 0 0 0 0,1 0-1 0 0,-1 0 1 0 0,1 0 0 0 0,0 0-1 0 0,-1 0 1 0 0,0 4 0 0 0,-2 3 100 0 0,0 0 0 0 0,1 0 1 0 0,0 0-1 0 0,-3 17 1 0 0,2-2-42 0 0,1 1 1 0 0,1 0 0 0 0,2-1 0 0 0,3 39-1 0 0,-2-49-285 0 0,1 1 0 0 0,1-1 0 0 0,0 0-1 0 0,1 0 1 0 0,1 0 0 0 0,0-1-1 0 0,1 0 1 0 0,1 0 0 0 0,8 14 0 0 0,-12-23-145 0 0,1 0 0 0 0,-1 0 1 0 0,1-1-1 0 0,6 5 1 0 0,-9-7 100 0 0,2 1-442 0 0,5-1-2057 0 0,23 3 1109 0 0,-24-3-2398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6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57 775 0 0,'0'0'1338'0'0,"0"-6"-825"0"0,0-12-60 0 0,0 5 3278 0 0,6 37-1552 0 0,-1 68-470 0 0,-10 159 0 0 0,-6-174-1550 0 0,7-47 470 0 0,-3 47 517 0 0,13-86-1090 0 0,17-28-30 0 0,-18 28 49 0 0,-1 0-16 0 0,12-24-38 0 0,-12 25 32 0 0,0-1 1 0 0,16-25-33 0 0,-19 33-18 0 0,-1 0 1 0 0,1-1-1 0 0,0 1 0 0 0,0 0 0 0 0,0 0 1 0 0,0 0-1 0 0,0 0 0 0 0,0 0 0 0 0,0 0 1 0 0,0 0-1 0 0,0 0 0 0 0,2-1 1 0 0,32-24-8 0 0,-34 25 0 0 0,0 1 0 0 0,0-1 0 0 0,0 0 0 0 0,0 0 0 0 0,0 1 0 0 0,0-1 0 0 0,0 1 0 0 0,0-1 0 0 0,1 1 0 0 0,-1-1 1 0 0,0 1-1 0 0,0 0 0 0 0,0 0 0 0 0,3-1 0 0 0,35-5-21 0 0,-29 5-29 0 0,-1 1 1 0 0,-9 0 53 0 0,7 0 0 0 0,-1 1 0 0 0,1-2 0 0 0,0 1 0 0 0,11-3 0 0 0,-10 1 14 0 0,1-1 0 0 0,-1-1 0 0 0,12-6 0 0 0,-20 10-14 0 0,10-5 75 0 0,-8-6-19 0 0,6-31-30 0 0,-7 38-8 0 0,0 0 0 0 0,0 0 0 0 0,-1-1 0 0 0,1 1 0 0 0,-1 0 0 0 0,0 0 0 0 0,0-5 0 0 0,-1 0 13 0 0,2-3 30 0 0,-1-12 19 0 0,-3-5 43 0 0,0-22 38 0 0,1 19-81 0 0,2 24-2 0 0,-2-31 4 0 0,2 31-7 0 0,-1 2 0 0 0,-2-19 15 0 0,3 19 646 0 0,0 18-608 0 0,8 78 169 0 0,2 66-116 0 0,-18 174-299 0 0,8-329-42 0 0,4-10-1985 0 0,11-24 1537 0 0,-12 25-243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7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73 1583 0 0,'-24'19'611'0'0,"23"-19"-91"0"0,1 0-440 0 0,0 0 0 0 0,-1 1-1 0 0,1-1 1 0 0,0 0 0 0 0,-1 0-1 0 0,1 0 1 0 0,-1 0 0 0 0,1 0-1 0 0,0 1 1 0 0,-1-1 0 0 0,1 0 0 0 0,0 0-1 0 0,-1 0 1 0 0,1 0 0 0 0,0 0-1 0 0,-1 0 1 0 0,1 0 0 0 0,-1 0 0 0 0,1-1-1 0 0,0 1 1 0 0,-1 0 0 0 0,1 0-1 0 0,0 0 1 0 0,-1 0 0 0 0,1-1-1 0 0,-1 1 148 0 0,1 0-1 0 0,0-1 0 0 0,0 1 0 0 0,0-1 0 0 0,0 1 0 0 0,0-1 0 0 0,0 1 0 0 0,0-1 0 0 0,0 1 0 0 0,0 0 0 0 0,0-1 0 0 0,0 1 0 0 0,0-1 0 0 0,0 1 1 0 0,0-1-1 0 0,1 1 0 0 0,-1 0 0 0 0,0-1 0 0 0,0 1 0 0 0,1-1 0 0 0,4-9-27 0 0,-3 5 35 0 0,1 1 0 0 0,-1-1-1 0 0,0 0 1 0 0,0 0 0 0 0,1-6-1 0 0,6 4 71 0 0,25-17-101 0 0,-26 17 98 0 0,-2 9-181 0 0,-3-1-119 0 0,0 0 0 0 0,-1 0 0 0 0,1 0 0 0 0,0 0 0 0 0,-1 1 0 0 0,1-1 0 0 0,-1 1 0 0 0,1-1 0 0 0,-1 1 0 0 0,0 0 0 0 0,0 0 0 0 0,0 0 0 0 0,0 0 0 0 0,0 0 0 0 0,0 0 0 0 0,0 1 0 0 0,-1-1 0 0 0,1 0 0 0 0,-1 1 0 0 0,0 0-1 0 0,0-1 1 0 0,0 1 0 0 0,0 0 0 0 0,1 4 0 0 0,-1 2-4 0 0,0-1-1 0 0,-1 1 0 0 0,0-1 1 0 0,0 1-1 0 0,-1-1 0 0 0,0 1 1 0 0,0-1-1 0 0,-1 0 1 0 0,0 1-1 0 0,-1-1 0 0 0,-6 15 1 0 0,4-14 3 0 0,1 0 0 0 0,-2-1 0 0 0,1 1 1 0 0,-1-1-1 0 0,0 0 0 0 0,-1-1 0 0 0,0 1 1 0 0,0-1-1 0 0,-14 10 0 0 0,24-16 1755 0 0,9-2-1447 0 0,12-2-384 0 0,-14 2 378 0 0,0 0-160 0 0,27-4-46 0 0,-28 4 50 0 0,-1 2-86 0 0,28 4-64 0 0,-6 3-81 0 0,-25-6-38 0 0,-4-1-233 0 0,1 0 304 0 0,-1 0-1 0 0,0-1 1 0 0,0 1 0 0 0,1 0-1 0 0,-1-1 1 0 0,0 1 0 0 0,1-1-1 0 0,-1 1 1 0 0,0-1 0 0 0,4 1-1 0 0,-2 0-73 0 0,2 1-304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7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2039 0 0,'0'0'2232'0'0,"8"1"-1433"0"0,1-1-462 0 0,-5 0-88 0 0,0 1 0 0 0,0-1 0 0 0,0 1 1 0 0,-1 0-1 0 0,1 0 0 0 0,0 0 0 0 0,7 3 1 0 0,33 12 2202 0 0,-35-12-2122 0 0,27 13 1045 0 0,-27-14-1122 0 0,-6-1-78 0 0,1-1 0 0 0,0 1 0 0 0,-1 0 0 0 0,1 0 0 0 0,-1 0-1 0 0,7 6 1 0 0,-4-3-13 0 0,1 1-1 0 0,-1-1 0 0 0,0 1 1 0 0,-1 0-1 0 0,0 1 0 0 0,0-1 1 0 0,0 1-1 0 0,0 0 0 0 0,4 12 1 0 0,-6-10-118 0 0,0 1 0 0 0,-1 0 0 0 0,0 0 1 0 0,0 1-1 0 0,-1-1 0 0 0,-1 0 1 0 0,0 0-1 0 0,0 0 0 0 0,-1 1 1 0 0,-3 15-1 0 0,-1-1-98 0 0,-2 0 0 0 0,0-1 0 0 0,-12 25 1 0 0,16-43 11 0 0,-14 30-210 0 0,16-34 174 0 0,-1 1-1 0 0,0-1 1 0 0,1 0-1 0 0,-1 0 1 0 0,0 0 0 0 0,0 0-1 0 0,0 0 1 0 0,0 0-1 0 0,0 0 1 0 0,0-1-1 0 0,-5 4 1 0 0,-1-5-581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8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1 975 0 0,'-2'3'-405'0'0,"1"-1"723"0"0,0-1 1 0 0,0 0 0 0 0,0 0-1 0 0,0 1 1 0 0,0-1-1 0 0,1 0 1 0 0,-1 1-1 0 0,0-1 1 0 0,1 1 0 0 0,-1-1-1 0 0,1 0 1 0 0,0 1-1 0 0,-1-1 1 0 0,1 1-1 0 0,0 0 1 0 0,0-1-1 0 0,0 1 1 0 0,0-1 0 0 0,0 1-1 0 0,0-1 1 0 0,1 1-1 0 0,-1-1 1 0 0,1 3-1 0 0,4 11 401 0 0,-2 1 0 0 0,1 0 0 0 0,1 27 0 0 0,-3 52-463 0 0,-2-85-249 0 0,0-6-159 0 0,0 0 0 0 0,0 1 0 0 0,0-1-1 0 0,-1 0 1 0 0,1 0 0 0 0,-1-1 0 0 0,0 1 0 0 0,0 0 0 0 0,-4 7 0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8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4319 0 0,'-6'2'476'0'0,"0"0"0"0"0,1 0-1 0 0,0 1 1 0 0,-9 5-1 0 0,12-7-244 0 0,1 0 0 0 0,0 0 0 0 0,-1 0 0 0 0,1 0 0 0 0,0 0 0 0 0,0 1 0 0 0,0-1-1 0 0,0 0 1 0 0,0 1 0 0 0,0-1 0 0 0,0 1 0 0 0,0-1 0 0 0,0 1 0 0 0,1-1 0 0 0,-1 1 0 0 0,1 0-1 0 0,-1-1 1 0 0,1 1 0 0 0,0 0 0 0 0,-1 2 0 0 0,1-3 350 0 0,7 1-1601 0 0,19 6-218 0 0,-20-6-2416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9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5 2671 0 0,'0'1'50'0'0,"0"-1"-37"0"0,0 1 1 0 0,0-1-1 0 0,0 0 0 0 0,0 1 0 0 0,0-1 0 0 0,0 0 0 0 0,-1 0 0 0 0,1 1 0 0 0,0-1 0 0 0,0 0 0 0 0,0 0 1 0 0,0 1-1 0 0,-1-1 0 0 0,1 0 0 0 0,0 0 0 0 0,0 1 0 0 0,0-1 0 0 0,-1 0 0 0 0,1 0 0 0 0,0 0 0 0 0,0 0 1 0 0,-1 1-1 0 0,1-1 0 0 0,0 0 0 0 0,-1 0 0 0 0,1 0 0 0 0,0 0 0 0 0,0 0 0 0 0,-1 0 0 0 0,0 0 0 0 0,-28-12 6295 0 0,26 12-6188 0 0,0 1-1 0 0,0-1 1 0 0,1 0 0 0 0,-1 1-1 0 0,0-1 1 0 0,0 1-1 0 0,0 0 1 0 0,1 0-1 0 0,-1 0 1 0 0,0 0-1 0 0,1 0 1 0 0,-1 1 0 0 0,1-1-1 0 0,-1 1 1 0 0,1 0-1 0 0,0 0 1 0 0,0-1-1 0 0,0 2 1 0 0,0-1-1 0 0,0 0 1 0 0,0 0 0 0 0,0 0-1 0 0,1 1 1 0 0,-3 4-1 0 0,1-1-136 0 0,0 1 0 0 0,0-1 1 0 0,0 0-1 0 0,1 1 0 0 0,0 0 0 0 0,0-1 0 0 0,1 1 0 0 0,0 0 0 0 0,0 8 0 0 0,1-12-5 0 0,0-2 14 0 0,0 1 0 0 0,0 0 0 0 0,0 0 0 0 0,0 0 1 0 0,0 0-1 0 0,0 0 0 0 0,1-1 0 0 0,-1 1 0 0 0,1 0 0 0 0,0 0 1 0 0,-1 0-1 0 0,1-1 0 0 0,0 1 0 0 0,2 3 0 0 0,10 8-4 0 0,8 0-4 0 0,-9-9-64 0 0,21 3-16 0 0,-18-3 3 0 0,19 8 24 0 0,-31-10 67 0 0,0-1 0 0 0,0 1 0 0 0,0-1 0 0 0,0 1 0 0 0,0 0 0 0 0,4 4 0 0 0,-6-5 20 0 0,1 1-1 0 0,-1 0 1 0 0,1-1-1 0 0,-1 1 1 0 0,0 0-1 0 0,0 0 1 0 0,1 0-1 0 0,-1 0 1 0 0,-1 0-1 0 0,1 0 1 0 0,0 0-1 0 0,0 1 1 0 0,-1-1-1 0 0,1 0 1 0 0,-1 0-1 0 0,0 1 1 0 0,0-1-1 0 0,0 2 1 0 0,0 0 49 0 0,-1-1 0 0 0,1 1 0 0 0,-1-1 0 0 0,0 0 0 0 0,0 0 0 0 0,-1 1 0 0 0,1-1 0 0 0,0 0 0 0 0,-1 0 1 0 0,-4 5-1 0 0,1-1 59 0 0,-1-1 0 0 0,0 0 0 0 0,0 0 1 0 0,0 0-1 0 0,-1 0 0 0 0,0-1 0 0 0,0 0 1 0 0,-13 6-1 0 0,14-9-165 0 0,0 0 0 0 0,0-1 0 0 0,0 1 0 0 0,0-1 0 0 0,0 0 0 0 0,0-1 0 0 0,0 1 0 0 0,0-1 1 0 0,-1-1-1 0 0,1 1 0 0 0,0-1 0 0 0,0 0 0 0 0,0 0 0 0 0,-10-4 0 0 0,15 4-449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9:59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2 161 2527 0 0,'-1'4'187'0'0,"0"-1"-59"0"0,1-2 335 0 0,2 2-119 0 0,-1 0 0 0 0,1 0-1 0 0,0 0 1 0 0,0 0 0 0 0,0 0 0 0 0,0-1 0 0 0,0 1 0 0 0,0-1 0 0 0,4 4 0 0 0,-4-4-295 0 0,1 1 813 0 0,1-3-702 0 0,-1 0 0 0 0,0 0 0 0 0,0 1 0 0 0,0-1-1 0 0,0 1 1 0 0,0 0 0 0 0,6 2 0 0 0,-1 0 49 0 0,0-1 959 0 0,3-5-618 0 0,34-10-114 0 0,-34 10 314 0 0,-2-5-399 0 0,26-23-72 0 0,-26 24 211 0 0,-5-3-258 0 0,15-28-32 0 0,-15 28 176 0 0,-2 2-212 0 0,2-25-77 0 0,-4 32-83 0 0,0 0 0 0 0,0 1 0 0 0,0-1 0 0 0,0 0 0 0 0,0 1 0 0 0,1-1 0 0 0,-1 0 0 0 0,-1 0 0 0 0,1 1 0 0 0,0-1 0 0 0,0 0 0 0 0,0 1 0 0 0,0-1 0 0 0,0 0 0 0 0,-1-1 0 0 0,-9-16-1 0 0,9 16-15 0 0,0 1 0 0 0,0-1 0 0 0,-1 1 0 0 0,1-1 0 0 0,-1 1 0 0 0,1 0 0 0 0,-1 0 0 0 0,1 0 0 0 0,-1-1 0 0 0,0 2 0 0 0,0-1 0 0 0,1 0 0 0 0,-1 0 0 0 0,0 0 0 0 0,0 1 1 0 0,-2-1-1 0 0,0 0-23 0 0,0 1 0 0 0,0 0 1 0 0,1 0-1 0 0,-1 0 1 0 0,0 0-1 0 0,0 1 1 0 0,1-1-1 0 0,-5 2 1 0 0,0 1-33 0 0,0-1 1 0 0,1 1-1 0 0,0 1 1 0 0,-1-1 0 0 0,1 1-1 0 0,1 1 1 0 0,-10 7-1 0 0,9-6 32 0 0,0 1 0 0 0,1 0 0 0 0,0 0 0 0 0,0 0 0 0 0,1 1 0 0 0,0 0 0 0 0,0 0 0 0 0,1 1 0 0 0,0-1 0 0 0,1 1 1 0 0,0 0-1 0 0,0 0 0 0 0,-2 13 0 0 0,4-15 70 0 0,0 0 0 0 0,0 0 0 0 0,1 0 0 0 0,0 0 0 0 0,0-1 0 0 0,0 1 0 0 0,1 0 0 0 0,0 0 0 0 0,1 0 0 0 0,0-1 0 0 0,0 1 0 0 0,0 0 0 0 0,1-1 0 0 0,-1 0 0 0 0,2 0 0 0 0,-1 0 0 0 0,1 0 0 0 0,8 10 0 0 0,-2-6 142 0 0,0-1-1 0 0,12 8 0 0 0,-22-17-177 0 0,2 1 31 0 0,0 1-1 0 0,0-1 1 0 0,0 1-1 0 0,1-1 0 0 0,-1 0 1 0 0,0 0-1 0 0,0 0 1 0 0,1 0-1 0 0,3 1 1 0 0,1 0 27 0 0,-2 0 110 0 0,3-1-40 0 0,21 4-21 0 0,-22-4 69 0 0,2-6-510 0 0,27-14 126 0 0,-27 15-274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0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2791 0 0,'-3'11'391'0'0,"3"-9"-164"0"0,1 0 0 0 0,0 0 1 0 0,-1-1-1 0 0,1 1 0 0 0,0 0 0 0 0,0 0 0 0 0,0-1 0 0 0,0 1 0 0 0,0-1 1 0 0,1 1-1 0 0,-1-1 0 0 0,0 1 0 0 0,3 1 0 0 0,4 5 1279 0 0,1 1-1 0 0,18 12 1 0 0,-21-17-1283 0 0,18 13 1031 0 0,-1-3-236 0 0,13 9 11 0 0,-1 1-473 0 0,-6-6-336 0 0,4 2-176 0 0,11 10-620 0 0,-41-28 255 0 0,0 1-76 0 0,8 6-298 0 0,-10-9 605 0 0,-1 1 0 0 0,1-1 0 0 0,-1 1 0 0 0,0-1 0 0 0,1 0 0 0 0,-1 1 0 0 0,0-1 0 0 0,1 1 0 0 0,-1-1 0 0 0,0 1 0 0 0,0-1 0 0 0,0 1 0 0 0,1-1 0 0 0,-1 1 0 0 0,0-1 0 0 0,0 1 0 0 0,0-1 0 0 0,0 1 0 0 0,0-1 0 0 0,0 1 0 0 0,0-1 0 0 0,0 1 0 0 0,0-1 0 0 0,0 1 0 0 0,0-1 0 0 0,0 1 0 0 0,0-1 0 0 0,-1 2 0 0 0,-6 9-1977 0 0,1-4 965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0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31 257 1151 0 0,'-3'-2'118'0'0,"0"0"-1"0"0,0 0 0 0 0,0 0 1 0 0,0 0-1 0 0,-5-5 0 0 0,6 5 558 0 0,1-2 28 0 0,0-1-458 0 0,-3-14 1304 0 0,4 15-1232 0 0,0 0 0 0 0,1-1 0 0 0,-1 1 0 0 0,1 0 0 0 0,1-6 0 0 0,1 1 67 0 0,-2 1 1752 0 0,6-2-1187 0 0,22-30-12 0 0,-22 30 663 0 0,2 1-970 0 0,25-24-20 0 0,-25 25-84 0 0,-2-1-350 0 0,21-25-259 0 0,-21 26-440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0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 1351 0 0,'1'6'100'0'0,"1"1"30"0"0,14 63 4729 0 0,5 29-2660 0 0,-15-49-1606 0 0,1 95 0 0 0,-8-110-407 0 0,-2 0-1 0 0,-1-1 0 0 0,-14 54 0 0 0,18-84-124 0 0,-2-1 0 0 0,1 1 0 0 0,0 0 1 0 0,-1 0-1 0 0,1-1 0 0 0,-1 1 0 0 0,0-1 0 0 0,-1 0 0 0 0,1 1 0 0 0,0-1 1 0 0,-1 0-1 0 0,0 0 0 0 0,-4 3 0 0 0,7-6-49 0 0,-1 0 1 0 0,1 1-1 0 0,-1-1 0 0 0,1 0 1 0 0,0 0-1 0 0,-1 0 0 0 0,1 0 1 0 0,-1 0-1 0 0,1 0 0 0 0,-1-1 1 0 0,1 1-1 0 0,0 0 0 0 0,-1 0 0 0 0,1 0 1 0 0,-1 0-1 0 0,1 0 0 0 0,-1-1 1 0 0,1 1-1 0 0,0 0 0 0 0,-1 0 1 0 0,1-1-1 0 0,0 1 0 0 0,-1 0 1 0 0,1 0-1 0 0,0-1 0 0 0,-1 1 1 0 0,1 0-1 0 0,0-1 0 0 0,0 1 1 0 0,-1 0-1 0 0,1-1 0 0 0,0 1 1 0 0,0-1-1 0 0,-6-9 114 0 0,5 8-107 0 0,0 0 0 0 0,0 0 0 0 0,0 0 0 0 0,0 0 0 0 0,1 0 0 0 0,-1 0 0 0 0,1 0 0 0 0,-1 0 0 0 0,1 0 0 0 0,0 0 0 0 0,-1-3 0 0 0,1-1 25 0 0,-6-18 123 0 0,3-2-101 0 0,2 6 28 0 0,0 7-64 0 0,0-42 103 0 0,1 4-103 0 0,1 25 34 0 0,3-27-32 0 0,-1 27 32 0 0,5-28-34 0 0,-2 28 23 0 0,7-25-26 0 0,-5 28 26 0 0,14-26-29 0 0,9 1 37 0 0,-25 39 163 0 0,3 6-104 0 0,28-8-2 0 0,-28 8-12 0 0,-3 5-2 0 0,19 7 0 0 0,-16-3 2 0 0,-4-2-78 0 0,-1 0 1 0 0,0 1-1 0 0,0-1 1 0 0,0 1-1 0 0,-1 0 1 0 0,0 0 0 0 0,0 0-1 0 0,0 1 1 0 0,0-1-1 0 0,-1 1 1 0 0,0-1-1 0 0,0 1 1 0 0,-1 0 0 0 0,1 0-1 0 0,-1 0 1 0 0,-1 0-1 0 0,1 0 1 0 0,-1 0-1 0 0,0 0 1 0 0,0 0-1 0 0,-1 0 1 0 0,1 0 0 0 0,-1 0-1 0 0,-1 0 1 0 0,-2 7-1 0 0,2-7-56 0 0,-1 1-1 0 0,1-2 0 0 0,-1 1 1 0 0,0 0-1 0 0,-1 0 1 0 0,0-1-1 0 0,0 0 0 0 0,0 0 1 0 0,-8 8-1 0 0,10-12 12 0 0,0 1-1 0 0,0 0 0 0 0,0-1 1 0 0,-1 0-1 0 0,1 1 1 0 0,-1-1-1 0 0,1 0 0 0 0,-1 0 1 0 0,1-1-1 0 0,-1 1 1 0 0,1 0-1 0 0,-1-1 0 0 0,0 1 1 0 0,1-1-1 0 0,-1 0 0 0 0,0 0 1 0 0,1 0-1 0 0,-1 0 1 0 0,0-1-1 0 0,1 1 0 0 0,-1-1 1 0 0,0 0-1 0 0,1 1 1 0 0,-1-1-1 0 0,-4-3 0 0 0,6 4-64 0 0,-2-1-97 0 0,1 0 0 0 0,-1-1-1 0 0,0 1 1 0 0,1-1 0 0 0,-1 0-1 0 0,1 1 1 0 0,-1-1 0 0 0,1 0-1 0 0,0 0 1 0 0,0-1 0 0 0,0 1-1 0 0,0 0 1 0 0,0-1 0 0 0,-3-4-1 0 0,-5-16-944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1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45 2039 0 0,'0'0'92'0'0,"-2"0"-2"0"0,-2-1 163 0 0,-2-1 161 0 0,3-2 1289 0 0,-1 0-1319 0 0,0-1 0 0 0,-1 2 0 0 0,0-1 0 0 0,1 0 0 0 0,-1 1 0 0 0,-1 0 0 0 0,-8-4 0 0 0,13 6-340 0 0,0 0 1 0 0,-1 1-1 0 0,1-1 1 0 0,0 1-1 0 0,0-1 1 0 0,-1 1 0 0 0,1 0-1 0 0,-1 0 1 0 0,1-1-1 0 0,0 1 1 0 0,-1 0-1 0 0,1 0 1 0 0,0 0-1 0 0,-1 1 1 0 0,1-1 0 0 0,0 0-1 0 0,-1 0 1 0 0,1 1-1 0 0,0-1 1 0 0,-1 1-1 0 0,1-1 1 0 0,0 1-1 0 0,0-1 1 0 0,-1 1 0 0 0,1 0-1 0 0,0 0 1 0 0,0 0-1 0 0,0 0 1 0 0,0-1-1 0 0,0 1 1 0 0,0 1-1 0 0,0-1 1 0 0,1 0 0 0 0,-1 0-1 0 0,0 0 1 0 0,0 0-1 0 0,1 0 1 0 0,-1 1-1 0 0,1-1 1 0 0,-1 0-1 0 0,1 2 1 0 0,-3 8 53 0 0,1 0 0 0 0,0 0-1 0 0,0 0 1 0 0,2 0 0 0 0,-1 0 0 0 0,1 0 0 0 0,1 0-1 0 0,0 0 1 0 0,1 0 0 0 0,0-1 0 0 0,0 1 0 0 0,1 0 0 0 0,7 14-1 0 0,-10-24-81 0 0,0 0-1 0 0,1 0 0 0 0,-1 0 1 0 0,1 0-1 0 0,0 0 0 0 0,-1 0 1 0 0,1 0-1 0 0,0 0 1 0 0,-1-1-1 0 0,1 1 0 0 0,0 0 1 0 0,0 0-1 0 0,1 0 0 0 0,0 1 26 0 0,1 1 623 0 0,6-9-570 0 0,27-18-20 0 0,-27 18 156 0 0,-4-4 286 0 0,17-33 157 0 0,-16 32 568 0 0,-1 2-1425 0 0,17-28-322 0 0,-17 28 1452 0 0,-4 9-939 0 0,0 1 0 0 0,0 0 0 0 0,0 0 0 0 0,-1 0 0 0 0,1 0 0 0 0,0 0 0 0 0,-1 0 0 0 0,1 0 0 0 0,0 0 0 0 0,-1 0 0 0 0,1 2 0 0 0,0 2-6 0 0,0 0 0 0 0,-1 0 0 0 0,1-1 0 0 0,-1 1-1 0 0,0 0 1 0 0,-1 9 0 0 0,0 2-105 0 0,1-3-654 0 0,0 0 0 0 0,1 0 0 0 0,5 20 0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1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23 1807 0 0,'-1'1'28'0'0,"-2"16"215"0"0,2-8 473 0 0,2 1 1 0 0,0-1-1 0 0,0 0 0 0 0,4 18 0 0 0,-2-13 83 0 0,2 11 557 0 0,-4-14-754 0 0,1 0 0 0 0,0 0 0 0 0,1 0 0 0 0,1 0 0 0 0,6 16 0 0 0,-9-25-116 0 0,3 4-417 0 0,-4-6-26 0 0,1 0-1 0 0,-1 0 0 0 0,0 0 0 0 0,0 0 0 0 0,0 0 1 0 0,1-1-1 0 0,-1 1 0 0 0,0 0 0 0 0,0 0 0 0 0,0 0 0 0 0,1 0 1 0 0,-1 0-1 0 0,0 0 0 0 0,0 0 0 0 0,0-1 0 0 0,0 1 1 0 0,0 0-1 0 0,1 0 0 0 0,-1 0 0 0 0,0 0 0 0 0,0-1 0 0 0,0 1 1 0 0,0 0-1 0 0,0 0 0 0 0,0 0 0 0 0,0-1 0 0 0,0 1 0 0 0,0 0 1 0 0,1 0-1 0 0,-1 0 0 0 0,0-1 0 0 0,0 1 0 0 0,0 0 1 0 0,0 0-1 0 0,0 0 0 0 0,0-1 0 0 0,0 1 0 0 0,-1 0 0 0 0,1 0 1 0 0,9-38 63 0 0,-8 33-92 0 0,0 0 0 0 0,0 0-1 0 0,0-1 1 0 0,0 1 0 0 0,-1-9-1 0 0,0 9-5 0 0,0 0-1 0 0,1 1 0 0 0,-1-1 1 0 0,1 0-1 0 0,0 0 0 0 0,3-7 1 0 0,6-27 18 0 0,-7 29 50 0 0,2 0-1 0 0,17-28-10 0 0,-16 28 737 0 0,36 9-436 0 0,-41 1-361 0 0,-1 0 1 0 0,0 0-1 0 0,0 0 0 0 0,1-1 0 0 0,-1 1 0 0 0,0 0 1 0 0,1 0-1 0 0,-1 0 0 0 0,0 0 0 0 0,1 0 0 0 0,-1 0 0 0 0,0 0 1 0 0,1 0-1 0 0,-1 0 0 0 0,0 0 0 0 0,1 0 0 0 0,-1 0 1 0 0,0 0-1 0 0,1 1 0 0 0,-1-1 0 0 0,0 0 0 0 0,1 0 0 0 0,-1 0 1 0 0,0 0-1 0 0,0 0 0 0 0,1 1 0 0 0,-1-1 0 0 0,0 0 1 0 0,0 0-1 0 0,1 1 0 0 0,-1-1 0 0 0,0 0 0 0 0,0 0 0 0 0,1 1 1 0 0,4 10 127 0 0,-1 0 0 0 0,0 0 1 0 0,-1 1-1 0 0,0-1 0 0 0,-1 1 0 0 0,2 20 1 0 0,0 76-837 0 0,-4-102 547 0 0,1 1-227 0 0,0-4-542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1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143 335 599 0 0,'-10'3'1703'0'0,"5"-3"-1276"0"0,1-1-1 0 0,0 0 1 0 0,0 0-1 0 0,0 0 1 0 0,0 0-1 0 0,0 0 1 0 0,0-1-1 0 0,-4-2 1 0 0,2 1-35 0 0,0 0 1 0 0,0 1-1 0 0,-1-1 1 0 0,-9-1-1 0 0,15 4-363 0 0,-1 0-1 0 0,1-1 0 0 0,-1 1 0 0 0,0 0 0 0 0,1 0 0 0 0,-1 0 0 0 0,1 0 0 0 0,-1 0 1 0 0,1 0-1 0 0,-1 1 0 0 0,1-1 0 0 0,-1 1 0 0 0,1-1 0 0 0,-1 1 0 0 0,1-1 0 0 0,0 1 1 0 0,-1 0-1 0 0,1-1 0 0 0,0 1 0 0 0,-1 0 0 0 0,1 0 0 0 0,0 0 0 0 0,0 0 0 0 0,0 0 1 0 0,0 0-1 0 0,0 1 0 0 0,0-1 0 0 0,0 0 0 0 0,0 0 0 0 0,-1 3 0 0 0,0 2 16 0 0,0 1 0 0 0,1 0-1 0 0,0 0 1 0 0,0 1 0 0 0,0-1 0 0 0,1 0-1 0 0,0 0 1 0 0,1 10 0 0 0,1-6-9 0 0,-1 0 1 0 0,2 0 0 0 0,-1 0 0 0 0,8 17-1 0 0,-7-22 29 0 0,0-1-1 0 0,0 0 1 0 0,0 0-1 0 0,1 0 0 0 0,0 0 1 0 0,6 5-1 0 0,-7-7 417 0 0,5-5-318 0 0,25-4-30 0 0,-25 5 94 0 0,-1-9-115 0 0,17-26-6 0 0,-17 27-1 0 0,-3 0 0 0 0,12-30 6 0 0,-12 30 22 0 0,-1-1 10 0 0,1-2-94 0 0,0 3 9 0 0,-2-1 0 0 0,1 1-1 0 0,1-15 1 0 0,6-35 10 0 0,-3 3-57 0 0,-2 4-10 0 0,-4 37 12 0 0,-2-31 142 0 0,-1 13 34 0 0,1 25 10 0 0,0-1 13 0 0,-3-25 45 0 0,3 25 1349 0 0,-7 6-1134 0 0,4 2-305 0 0,2 9 69 0 0,2 20 14 0 0,2-1 0 0 0,0 0 0 0 0,9 39 0 0 0,0-2-133 0 0,-2 10-556 0 0,-2 79 0 0 0,-8-148-98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2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0,'0'0'5944'0'0,"0"2"-5254"0"0,7 56 1114 0 0,1 101 0 0 0,-9-142-2209 0 0,-1-13-2682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15 3679 0 0,'-14'-8'1947'0'0,"6"2"1526"0"0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2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2527 0 0,'0'2'42'0'0,"0"-2"-33"0"0,0 0 1 0 0,0 1 0 0 0,-1-1 0 0 0,1 0 0 0 0,0 1 0 0 0,0-1 0 0 0,0 0 0 0 0,0 1 0 0 0,0-1 0 0 0,0 1 0 0 0,0-1 0 0 0,0 0 0 0 0,0 1-1 0 0,0-1 1 0 0,1 0 0 0 0,-1 1 0 0 0,0-1 0 0 0,0 0 0 0 0,0 1 0 0 0,0-1 0 0 0,1 0 0 0 0,-1 1 0 0 0,0-1 0 0 0,0 0 0 0 0,0 1-1 0 0,1-1 1 0 0,-1 0 0 0 0,0 0 0 0 0,1 1 0 0 0,12 17 2175 0 0,-10-15-1936 0 0,-1 0 0 0 0,0 0 0 0 0,1 1 0 0 0,-1-1 0 0 0,0 1 0 0 0,0-1 0 0 0,-1 1-1 0 0,1 0 1 0 0,-1 0 0 0 0,0 0 0 0 0,1 4 0 0 0,0 14 334 0 0,0 41 0 0 0,-3-42-485 0 0,2 1-1 0 0,3 21 1 0 0,-5-40-134 0 0,8-13 974 0 0,15-33-868 0 0,-16 32 15 0 0,-1 1-16 0 0,15-28 1 0 0,-15 28 16 0 0,1 3-22 0 0,21-25-41 0 0,-20 25 514 0 0,0 8-355 0 0,18 5 18 0 0,-24-6-192 0 0,-1 0 1 0 0,1 0-1 0 0,-1 0 1 0 0,0 1 0 0 0,1-1-1 0 0,-1 0 1 0 0,0 0 0 0 0,1 0-1 0 0,-1 0 1 0 0,1 0-1 0 0,-1 0 1 0 0,0 0 0 0 0,1 1-1 0 0,-1-1 1 0 0,0 0-1 0 0,1 0 1 0 0,-1 1 0 0 0,0-1-1 0 0,0 0 1 0 0,1 0-1 0 0,-1 1 1 0 0,0-1 0 0 0,1 1-1 0 0,5 10 194 0 0,0 1 0 0 0,0 0-1 0 0,-2 0 1 0 0,1 1 0 0 0,2 14 0 0 0,12 70-312 0 0,-15-74-335 0 0,0-10-469 0 0,-3-11 216 0 0,1 1-784 0 0,13 10-1618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3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306 129 143 0 0,'0'0'1736'0'0,"0"-9"-1117"0"0,0-38 661 0 0,-2 41-625 0 0,1 3-602 0 0,-1-3 223 0 0,0 1-1 0 0,0 0 0 0 0,0 0 1 0 0,-1 1-1 0 0,0-1 1 0 0,0 1-1 0 0,0-1 0 0 0,-4-3 1 0 0,5 6-143 0 0,0 0 0 0 0,0 0 1 0 0,0 1-1 0 0,0-1 1 0 0,0 1-1 0 0,-1-1 0 0 0,1 1 1 0 0,-1 0-1 0 0,-2-1 0 0 0,4 2-98 0 0,0 0 0 0 0,1 0 0 0 0,-1-1 0 0 0,0 1-1 0 0,0 0 1 0 0,0 0 0 0 0,0 0 0 0 0,0 0 0 0 0,0 0-1 0 0,0 1 1 0 0,0-1 0 0 0,0 0 0 0 0,1 0 0 0 0,-1 1-1 0 0,0-1 1 0 0,0 0 0 0 0,0 1 0 0 0,0-1 0 0 0,1 1-1 0 0,-1-1 1 0 0,0 1 0 0 0,0-1 0 0 0,1 1 0 0 0,-1 0-1 0 0,0-1 1 0 0,1 1 0 0 0,-1 0 0 0 0,1-1 0 0 0,-1 1-1 0 0,1 0 1 0 0,-1 0 0 0 0,1 0 0 0 0,-1-1 0 0 0,1 1 0 0 0,-1 1-1 0 0,-1 5 32 0 0,0 1 0 0 0,0-1-1 0 0,0 0 1 0 0,1 1 0 0 0,0-1-1 0 0,1 1 1 0 0,0-1-1 0 0,0 10 1 0 0,2 4 111 0 0,8 34 1 0 0,-9-50-90 0 0,0 0 1 0 0,1 0 0 0 0,-1 0-1 0 0,1 0 1 0 0,1 0 0 0 0,-1 0-1 0 0,0-1 1 0 0,1 1 0 0 0,5 6-1 0 0,-7-10 376 0 0,7-10-422 0 0,24-29-98 0 0,-24 29-44 0 0,-2 0-118 0 0,-3 3 216 0 0,1 0 0 0 0,0 0-1 0 0,0 0 1 0 0,6-5-1 0 0,-9 10 5 0 0,-1 1 0 0 0,1-1 0 0 0,0 1-1 0 0,-1-1 1 0 0,1 1 0 0 0,0 0 0 0 0,-1-1-1 0 0,1 1 1 0 0,0-1 0 0 0,-1 1-1 0 0,1 0 1 0 0,0 0 0 0 0,0 0 0 0 0,-1-1-1 0 0,1 1 1 0 0,0 0 0 0 0,0 0 0 0 0,-1 0-1 0 0,1 0 1 0 0,0 0 0 0 0,0 0 0 0 0,0 0-1 0 0,-1 0 1 0 0,2 1 0 0 0,-1 0 5 0 0,0-1 1 0 0,0 1-1 0 0,0 0 1 0 0,0 0-1 0 0,0-1 1 0 0,0 1-1 0 0,0 0 0 0 0,0 0 1 0 0,0 0-1 0 0,-1 0 1 0 0,1 0-1 0 0,0 0 1 0 0,0 2-1 0 0,2 3 39 0 0,-1 1 0 0 0,0-1 0 0 0,-1 0 0 0 0,2 9 0 0 0,-1 0 108 0 0,0 1 1 0 0,-2 0 0 0 0,0-1 0 0 0,-1 1-1 0 0,-5 31 1 0 0,1-25 45 0 0,0 0-1 0 0,-2-1 1 0 0,-15 34-1 0 0,9-29 30 0 0,-1 0 0 0 0,-25 35-1 0 0,29-48-90 0 0,-1 1 0 0 0,0-2-1 0 0,-1 1 1 0 0,0-2 0 0 0,-23 18-1 0 0,30-26-77 0 0,0 0-1 0 0,0 0 1 0 0,0 0 0 0 0,0-1-1 0 0,-1 1 1 0 0,1-1-1 0 0,-1-1 1 0 0,0 1-1 0 0,1-1 1 0 0,-1 0 0 0 0,-9 1-1 0 0,10-3-70 0 0,1 1-1 0 0,0 0 1 0 0,0-1 0 0 0,0 0-1 0 0,0 0 1 0 0,0 0 0 0 0,0-1-1 0 0,0 1 1 0 0,1-1 0 0 0,-1 0-1 0 0,0 0 1 0 0,1 0 0 0 0,-1 0-1 0 0,1-1 1 0 0,0 1 0 0 0,0-1-1 0 0,-4-4 1 0 0,2 1-341 0 0,1-1 0 0 0,-1 0 0 0 0,1-1 0 0 0,-4-9-1 0 0,7 16 367 0 0,-1-5-874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4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46 1583 0 0,'0'0'1208'0'0,"0"-8"-781"0"0,-1-1-67 0 0,1-4-80 0 0,0-2 9127 0 0,9 26-7897 0 0,-7-6-1546 0 0,-1 1 0 0 0,1-1 0 0 0,-1 1-1 0 0,0-1 1 0 0,0 1 0 0 0,-1 9 0 0 0,1-3 156 0 0,5 49-382 0 0,-3 0 0 0 0,-6 68-1 0 0,1-119-488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4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1351 0 0,'0'0'100'0'0,"-3"2"420"0"0,0 0-1 0 0,1 0 0 0 0,-1 1 0 0 0,1-1 0 0 0,-1 1 0 0 0,1-1 0 0 0,0 1 0 0 0,0 0 0 0 0,0 0 0 0 0,1-1 0 0 0,-1 2 0 0 0,1-1 0 0 0,-1 0 0 0 0,1 0 0 0 0,0 0 0 0 0,-1 5 0 0 0,2-6-505 0 0,1-1 0 0 0,-1 0-1 0 0,0 0 1 0 0,0 1 0 0 0,0-1-1 0 0,1 0 1 0 0,-1 0 0 0 0,1 0-1 0 0,-1 1 1 0 0,1-1 0 0 0,-1 0-1 0 0,1 0 1 0 0,0 0 0 0 0,0 0-1 0 0,-1 0 1 0 0,1 0 0 0 0,0 0-1 0 0,0 0 1 0 0,0 0 0 0 0,1 0-1 0 0,0 0-318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4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3367 0 0,'0'0'151'0'0,"2"1"-4"0"0,2 4 204 0 0,1 0 1 0 0,-1 0 0 0 0,0 0-1 0 0,-1 0 1 0 0,1 1-1 0 0,-1-1 1 0 0,0 1 0 0 0,3 9-1 0 0,15 52 1331 0 0,-15-41-1248 0 0,-1-1 0 0 0,-1 1 0 0 0,1 50 0 0 0,-5-76-434 0 0,1 6 22 0 0,1-6-38 0 0,0-5-50 0 0,13-42-10 0 0,3-5 60 0 0,4-1 27 0 0,2 8 42 0 0,-19 36 763 0 0,3 8-541 0 0,26 2 28 0 0,-33-1-279 0 0,0 0 1 0 0,0 1 0 0 0,0-1 0 0 0,0 0 0 0 0,-1 1-1 0 0,1-1 1 0 0,0 0 0 0 0,0 1 0 0 0,0-1 0 0 0,-1 1-1 0 0,1 0 1 0 0,0-1 0 0 0,0 1 0 0 0,-1 0 0 0 0,1-1-1 0 0,-1 1 1 0 0,1 0 0 0 0,0 0 0 0 0,-1-1 0 0 0,1 1-1 0 0,-1 0 1 0 0,1 1 0 0 0,4 19 495 0 0,-4-16-348 0 0,3 27-189 0 0,-1-1-1 0 0,-2 60 0 0 0,-1-52-1645 0 0,0-34 842 0 0,3 5-18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5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50 975 0 0,'0'0'126'0'0,"-2"-6"155"0"0,-4-21 6264 0 0,8 30-5819 0 0,1 10-380 0 0,1-1 0 0 0,-1 1 1 0 0,-1 0-1 0 0,-1-1 0 0 0,1 25 1 0 0,0-12-8 0 0,8 514 1622 0 0,-15-516-1707 0 0,5-21-158 0 0,-2-2-26 0 0,-2-8 285 0 0,1 0-330 0 0,1 5-10 0 0,1 0 0 0 0,0-1 0 0 0,0 1 0 0 0,0-1 0 0 0,0 1 0 0 0,1-1 0 0 0,-1-6 0 0 0,-3-28 45 0 0,0-13-48 0 0,4-3-12 0 0,3 11 12 0 0,1 25 54 0 0,9-21 31 0 0,-10 30 188 0 0,6 3-133 0 0,28-18 28 0 0,-27 18 4 0 0,-2 7 8 0 0,25 2 35 0 0,-25-2 18 0 0,1 1 3 0 0,25 7-9 0 0,-25-6-40 0 0,-8-3-183 0 0,0 0 1 0 0,1 0 0 0 0,-1 0-1 0 0,0 0 1 0 0,1 0 0 0 0,-1 0 0 0 0,0 1-1 0 0,1-1 1 0 0,-1 1 0 0 0,0-1-1 0 0,1 1 1 0 0,-1-1 0 0 0,2 2 0 0 0,-2-1 31 0 0,0 0 0 0 0,0-1 0 0 0,1 1 0 0 0,-1-1 0 0 0,0 1 0 0 0,0-1 0 0 0,1 1 0 0 0,-1-1 0 0 0,0 0 0 0 0,1 0 0 0 0,-1 0 0 0 0,1 1 0 0 0,1-1 0 0 0,5-5 63 0 0,27-14-34 0 0,-35 19-74 0 0,1 0 0 0 0,0-1 0 0 0,-1 1-1 0 0,1 0 1 0 0,0-1 0 0 0,-1 1 0 0 0,1 0-1 0 0,-1-1 1 0 0,1 1 0 0 0,-1-1 0 0 0,1 1 0 0 0,-1-1-1 0 0,1 0 1 0 0,-1 1 0 0 0,1-1 0 0 0,-1 1-1 0 0,0-1 1 0 0,1 0 0 0 0,-1 1 0 0 0,0-1-1 0 0,1 0 1 0 0,-1 1 0 0 0,0-1 0 0 0,0-1 0 0 0,15-48 11 0 0,-2-11-14 0 0,-3 10 0 0 0,-1 2 0 0 0,0-1 0 0 0,-1-5 0 0 0,-5 17 14 0 0,-3 30 364 0 0,-2 8-325 0 0,2 0-47 0 0,0 0 1 0 0,0 0-1 0 0,0 0 1 0 0,0 0-1 0 0,-1 0 1 0 0,1 0 0 0 0,0-1-1 0 0,0 1 1 0 0,0 0-1 0 0,-1 0 1 0 0,1 0-1 0 0,0 0 1 0 0,0 0-1 0 0,0 0 1 0 0,-1 0-1 0 0,1 0 1 0 0,0 0-1 0 0,0 0 1 0 0,0 0-1 0 0,-1 0 1 0 0,1 0-1 0 0,0 0 1 0 0,0 1-1 0 0,0-1 1 0 0,-1 0-1 0 0,1 0 1 0 0,0 0-1 0 0,0 0 1 0 0,0 0-1 0 0,0 0 1 0 0,-1 0-1 0 0,1 1 1 0 0,0-1-1 0 0,0 0 1 0 0,0 0-1 0 0,0 0 1 0 0,0 0-1 0 0,0 1 1 0 0,-1-1-1 0 0,1 0 1 0 0,0 0-1 0 0,0 0 1 0 0,0 0-1 0 0,0 1 1 0 0,0-1-1 0 0,0 0 1 0 0,0 0-1 0 0,0 0 1 0 0,0 1-1 0 0,0-1 1 0 0,0 0-1 0 0,0 0 1 0 0,0 0-1 0 0,0 1 1 0 0,0-1-1 0 0,0 0 1 0 0,0 3 1 0 0,-3 25 104 0 0,2 0 1 0 0,1 0-1 0 0,3 32 0 0 0,1 4-65 0 0,-19 301 164 0 0,11-313-222 0 0,4-34 632 0 0,1-11-2027 0 0,23-53-11065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05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44 599 0 0,'-3'2'10360'0'0,"11"-10"-9665"0"0,23-22-78 0 0,-23 23 919 0 0,-3 9-1242 0 0,18 7-20 0 0,-22-8-250 0 0,1 0-1 0 0,-1 0 1 0 0,1 0-1 0 0,-1 0 0 0 0,1 0 1 0 0,-1 1-1 0 0,0-1 1 0 0,0 0-1 0 0,0 1 1 0 0,0-1-1 0 0,0 1 0 0 0,0-1 1 0 0,0 1-1 0 0,0 0 1 0 0,0-1-1 0 0,-1 1 1 0 0,1 0-1 0 0,-1-1 1 0 0,1 1-1 0 0,0 2 0 0 0,-1 2-43 0 0,1 1-1 0 0,-1 0 0 0 0,0 10 1 0 0,0-13-4 0 0,-1 4-75 0 0,0-1 1 0 0,0 1-1 0 0,-1-1 1 0 0,0 1 0 0 0,0-1-1 0 0,-1 0 1 0 0,0 0-1 0 0,0 0 1 0 0,-5 8 0 0 0,0-3 20 0 0,0 0 1 0 0,-1-1 0 0 0,-19 20-1 0 0,28-31 114 0 0,0 0-1 0 0,0 0 1 0 0,-1 0-1 0 0,1 0 0 0 0,0 1 1 0 0,0-1-1 0 0,0 0 1 0 0,0 0-1 0 0,0 0 1 0 0,-1 1-1 0 0,1-1 1 0 0,0 0-1 0 0,0 0 0 0 0,0 1 1 0 0,0-1-1 0 0,0 0 1 0 0,0 0-1 0 0,0 0 1 0 0,0 1-1 0 0,0-1 0 0 0,0 0 1 0 0,0 0-1 0 0,0 1 1 0 0,0-1-1 0 0,0 0 1 0 0,0 0-1 0 0,0 1 0 0 0,0-1 1 0 0,0 0-1 0 0,0 0 1 0 0,0 0-1 0 0,1 1 1 0 0,-1-1-1 0 0,0 0 1 0 0,0 0-1 0 0,0 0 0 0 0,0 1 1 0 0,0-1-1 0 0,1 0 1 0 0,-1 0-1 0 0,0 0 1 0 0,0 0-1 0 0,0 1 0 0 0,0-1 1 0 0,1 0-1 0 0,-1 0 1 0 0,0 0-1 0 0,0 0 1 0 0,1 0-1 0 0,-1 0 0 0 0,0 0 1 0 0,0 0-1 0 0,0 0 1 0 0,1 0-1 0 0,-1 1 1 0 0,0-1-1 0 0,0 0 0 0 0,1-1 1 0 0,17 8 301 0 0,-14-6-1 0 0,3 0 0 0 0,20 2-8 0 0,-21-2-34 0 0,1-1-20 0 0,21 1-2 0 0,-21-1 191 0 0,2 0-390 0 0,24-3-29 0 0,-25 2-117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2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16 201 287 0 0,'0'0'2904'0'0,"-5"-8"-878"0"0,4 9-1820 0 0,0 0 1 0 0,0 0-1 0 0,0 0 1 0 0,1-1-1 0 0,-1 1 0 0 0,0 0 1 0 0,1 0-1 0 0,-1 0 1 0 0,1 0-1 0 0,-1 0 1 0 0,1 0-1 0 0,-1 0 0 0 0,1 0 1 0 0,0 0-1 0 0,-1 1 1 0 0,1-1-1 0 0,0 4 3802 0 0,3-2-3831 0 0,12 11-1 0 0,-12-11 762 0 0,3 0-781 0 0,18 11-12 0 0,-18-11 254 0 0,1 1-294 0 0,21 10-1 0 0,-21-10 95 0 0,1-1-110 0 0,26 11-1 0 0,-26-11-4 0 0,-1 0-26 0 0,22 7-32 0 0,-22-7 49 0 0,1-1-6 0 0,1 1-47 0 0,-4-2-1 0 0,0 0 0 0 0,-1 0 1 0 0,1 1-1 0 0,6 3 0 0 0,1-3 43 0 0,44 5 6 0 0,1-4 20 0 0,-4-2 1 0 0,1 0-22 0 0,5 0-5 0 0,6 0 0 0 0,5-1 6 0 0,5-1 20 0 0,5-1-10 0 0,3-5-53 0 0,0-4 32 0 0,-9-5 31 0 0,-4-2 1 0 0,3-2-22 0 0,-2-2-5 0 0,-3-4 0 0 0,-48 18-43 0 0,-6 2 27 0 0,24-13 1 0 0,-3 1-23 0 0,-26 13 49 0 0,1-2-16 0 0,32-21-33 0 0,-32 21 54 0 0,-1 1 0 0 0,27-20-53 0 0,-27 19 728 0 0,-4 0-699 0 0,15-22-46 0 0,-20 28-10 0 0,0 1 0 0 0,0 0 0 0 0,0-1 0 0 0,1 1 0 0 0,-1-1 0 0 0,0 1 0 0 0,0 0 0 0 0,0-1 0 0 0,0 1 0 0 0,0-1 0 0 0,0 1 0 0 0,0-1 0 0 0,0 1 0 0 0,0 0 0 0 0,0-1 0 0 0,0 1 0 0 0,0-1 0 0 0,0 1 0 0 0,0-1 0 0 0,0 1 0 0 0,0 0 0 0 0,0-1 0 0 0,-1 1 0 0 0,1-1 0 0 0,0 1 0 0 0,0 0 0 0 0,0-1 0 0 0,-1 1 0 0 0,1 0 0 0 0,0-1 0 0 0,-1 1 0 0 0,1 0 0 0 0,0-1 0 0 0,-1 1 0 0 0,1 0 0 0 0,0 0 0 0 0,-1-1 0 0 0,-19-12 0 0 0,15 12 0 0 0,1 0 0 0 0,-1 0 0 0 0,1-1 0 0 0,-1 1 0 0 0,1 0 0 0 0,-1 0 0 0 0,0 0 0 0 0,0 1 0 0 0,-5-1 0 0 0,-2 1 0 0 0,-2-1 0 0 0,5 1 0 0 0,-15 5 0 0 0,24-5 0 0 0,-2 1 0 0 0,7-3 0 0 0,40-9 11 0 0,-2 9 44 0 0,-42 2-50 0 0,1 0 0 0 0,-1 0 1 0 0,0 0-1 0 0,0 0 0 0 0,0 1 1 0 0,0-1-1 0 0,1 0 0 0 0,-1 0 1 0 0,0 1-1 0 0,2 0 0 0 0,21 9 18 0 0,-13-4 20 0 0,7 8-22 0 0,-12-7 22 0 0,2 13-33 0 0,-6-13 0 0 0,0 1 0 0 0,-1 0 0 0 0,0 0 0 0 0,-1 0 0 0 0,1 0 0 0 0,-1 0 0 0 0,-1-1 0 0 0,-1 11-1 0 0,-2 2 3 0 0,0-1 0 0 0,-8 20-1 0 0,4-23-133 0 0,2-12-1258 0 0,-2-4-4152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3.2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51 775 0 0,'0'0'7670'0'0,"0"-7"-7045"0"0,1-24-8 0 0,-1 30-577 0 0,0 1 0 0 0,0-1 0 0 0,0 1 0 0 0,-1-1 0 0 0,1 0 0 0 0,0 1 0 0 0,0-1 0 0 0,-1 1 0 0 0,1-1 0 0 0,0 1 0 0 0,-1-1 0 0 0,1 1 0 0 0,-1-1-1 0 0,1 1 1 0 0,-1 0 0 0 0,1-1 0 0 0,-1 1 0 0 0,1-1 0 0 0,-1 1 0 0 0,1 0 0 0 0,-1 0 0 0 0,1-1 0 0 0,-1 1 0 0 0,1 0 0 0 0,-1 0 0 0 0,0-1 0 0 0,1 1 0 0 0,-1 0-1 0 0,0 0 1 0 0,-19-1 653 0 0,18 1-545 0 0,-2 1-87 0 0,0-1 0 0 0,0 1-1 0 0,0 0 1 0 0,0 0 0 0 0,1 0 0 0 0,-1 0-1 0 0,0 1 1 0 0,1-1 0 0 0,-1 1 0 0 0,1 0-1 0 0,-1 0 1 0 0,1 0 0 0 0,0 1 0 0 0,0-1 0 0 0,0 1-1 0 0,-4 5 1 0 0,4-6-35 0 0,1 1 1 0 0,0-1-1 0 0,0 1 0 0 0,0 0 1 0 0,1 0-1 0 0,-1-1 0 0 0,1 1 0 0 0,0 0 1 0 0,-1 1-1 0 0,1-1 0 0 0,1 0 1 0 0,-1 0-1 0 0,0 0 0 0 0,1 1 1 0 0,-1-1-1 0 0,1 0 0 0 0,0 0 0 0 0,0 1 1 0 0,1-1-1 0 0,0 5 0 0 0,3 2-26 0 0,9 2-16 0 0,11 0-61 0 0,-19-9-6 0 0,1-1 3 0 0,18 5 3 0 0,-18-5 10 0 0,0 0 3 0 0,1-1 44 0 0,-5-1 10 0 0,0 1 0 0 0,1-1 1 0 0,-1 1-1 0 0,1 0 0 0 0,-1-1 1 0 0,1 1-1 0 0,-1 0 0 0 0,0 1 1 0 0,3 1-1 0 0,13 8-1 0 0,-14-8 11 0 0,0 0 0 0 0,-1 0 0 0 0,1 0 0 0 0,-1 1 0 0 0,1-1 0 0 0,2 6 0 0 0,3 6 14 0 0,-6-6 22 0 0,1-1 1 0 0,-1 1 0 0 0,0 0-1 0 0,2 14 1 0 0,-4-19-5 0 0,-1 1 1 0 0,0-1-1 0 0,1 1 0 0 0,-2-1 0 0 0,1 1 1 0 0,0-1-1 0 0,-1 1 0 0 0,0-1 0 0 0,0 1 1 0 0,0-1-1 0 0,-1 0 0 0 0,-1 5 0 0 0,2-7-10 0 0,0-1-1 0 0,1 0 0 0 0,-1 0 0 0 0,0 1 0 0 0,0-1 1 0 0,0 0-1 0 0,0 0 0 0 0,0 0 0 0 0,0 0 0 0 0,0 0 1 0 0,0 0-1 0 0,0-1 0 0 0,-1 1 0 0 0,1 0 0 0 0,0 0 1 0 0,0-1-1 0 0,-1 1 0 0 0,1-1 0 0 0,0 1 0 0 0,-1-1 1 0 0,1 0-1 0 0,-1 1 0 0 0,1-1 0 0 0,-1 0 1 0 0,-2 0-1 0 0,-4-1-14 0 0,0 0-1 0 0,0 0 1 0 0,0-1 0 0 0,-13-5 0 0 0,11 4-122 0 0,8 2-138 0 0,-1-1-61 0 0,-7-4-7 0 0,8 5-60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3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40 155 287 0 0,'-7'2'0'0'0,"1"-1"0"0"0,2 1 54 0 0,3-2 119 0 0,0 1 0 0 0,-1-1 0 0 0,1 1 0 0 0,0 0-1 0 0,-1-1 1 0 0,1 1 0 0 0,0 0 0 0 0,0 0 0 0 0,0 0 0 0 0,0 0 0 0 0,0 0 0 0 0,0 0 0 0 0,0 0 0 0 0,0 1 0 0 0,-1 0 0 0 0,1 0 82 0 0,0-1 637 0 0,2 1-716 0 0,0-1-1 0 0,-1 0 0 0 0,0 0 0 0 0,1 0 0 0 0,-1 1 0 0 0,1-1 0 0 0,-1 0 0 0 0,0 0 0 0 0,0 3 0 0 0,1-1 674 0 0,2-1-1 0 0,7 10-9 0 0,-7-9 738 0 0,4-1-801 0 0,20 6-37 0 0,-20-6 858 0 0,2-5-1129 0 0,24-11-117 0 0,-25 11 238 0 0,-2-6-321 0 0,18-25-84 0 0,-18 26-37 0 0,-3-2-10 0 0,8-30-13 0 0,-7 23-58 0 0,-1-21-56 0 0,-3 34-10 0 0,-1 0 0 0 0,1-1 0 0 0,-1 1 0 0 0,1 0 0 0 0,-1 0 0 0 0,-2-6 0 0 0,2 9-2 0 0,1 1-1 0 0,-1-1 1 0 0,0 0-1 0 0,1 0 1 0 0,-1 0-1 0 0,0 0 1 0 0,1 0 0 0 0,-1 1-1 0 0,0-1 1 0 0,0 0-1 0 0,0 1 1 0 0,1-1-1 0 0,-1 1 1 0 0,0-1-1 0 0,0 1 1 0 0,0-1-1 0 0,0 1 1 0 0,0 0-1 0 0,0-1 1 0 0,0 1 0 0 0,0 0-1 0 0,0 0 1 0 0,0 0-1 0 0,0-1 1 0 0,0 1-1 0 0,-1 0 1 0 0,1 1-1 0 0,0-1 1 0 0,0 0-1 0 0,0 0 1 0 0,0 0-1 0 0,-1 1 1 0 0,-4 1-26 0 0,-1 0 1 0 0,1 0-1 0 0,-11 7 0 0 0,13-7 4 0 0,-3 1 5 0 0,1 1 0 0 0,0 1 0 0 0,0-1 1 0 0,0 1-1 0 0,0 0 0 0 0,1 0 0 0 0,-1 1 0 0 0,1 0 0 0 0,1 0 0 0 0,-1 0 0 0 0,1 0 0 0 0,0 1 0 0 0,1-1 0 0 0,-1 1 0 0 0,-2 9 0 0 0,4-10 11 0 0,0 0-1 0 0,0 0 0 0 0,1 1 0 0 0,0-1 0 0 0,0 1 0 0 0,0-1 0 0 0,1 1 0 0 0,0 0 0 0 0,0-1 0 0 0,1 1 0 0 0,0-1 0 0 0,0 1 0 0 0,0-1 0 0 0,1 1 0 0 0,0-1 0 0 0,0 0 0 0 0,5 10 0 0 0,4 2 9 0 0,5 2 0 0 0,9 5 16 0 0,0-4 60 0 0,-20-17 0 0 0,2-1-4 0 0,22 8 4 0 0,-21-8 208 0 0,0-3-204 0 0,26 1-97 0 0,-25 0-159 0 0,-2-7-2187 0 0,20-17 1094 0 0,-21 18-1756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4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25 143 0 0,'0'0'3143'0'0,"2"3"-2051"0"0,0 1-660 0 0,0 1 1 0 0,1 0-1 0 0,-1 0 0 0 0,-1 0 0 0 0,1 0 0 0 0,-1 0 1 0 0,2 10-1 0 0,2 42 1724 0 0,-5-53-2014 0 0,5 73 2490 0 0,1-4-2681 0 0,-3 1 0 0 0,-9 97 0 0 0,5-166 97 0 0,0 0 1 0 0,-1 0-1 0 0,1 0 0 0 0,-1-1 0 0 0,0 1 0 0 0,0 0 0 0 0,-5 8 1 0 0,6-13-28 0 0,1 1 0 0 0,-1-1 0 0 0,0 1 0 0 0,1-1 1 0 0,-1 1-1 0 0,0-1 0 0 0,1 0 0 0 0,-1 1 0 0 0,0-1 1 0 0,0 0-1 0 0,1 0 0 0 0,-1 1 0 0 0,0-1 0 0 0,0 0 1 0 0,0 0-1 0 0,1 0 0 0 0,-1 0 0 0 0,0 0 0 0 0,0 0 1 0 0,1 0-1 0 0,-1 0 0 0 0,0-1 0 0 0,0 1 0 0 0,0 0 1 0 0,-1-1-1 0 0,2 1-20 0 0,-2 0 128 0 0,0-5-8 0 0,-1 1-82 0 0,2 3-22 0 0,0-1-1 0 0,0 1 0 0 0,0-1 1 0 0,0 0-1 0 0,0 1 1 0 0,0-1-1 0 0,1 0 1 0 0,-1 1-1 0 0,0-1 0 0 0,1 0 1 0 0,-1-3-1 0 0,-1-2 19 0 0,-3-22 118 0 0,-2-19 21 0 0,6 36-149 0 0,-1 1 16 0 0,1 1-1 0 0,0-20 0 0 0,0-21 32 0 0,2 25-12 0 0,5-42-36 0 0,8-9 24 0 0,-10 60-44 0 0,1 1 0 0 0,8-18 0 0 0,14-20 8 0 0,-21 43 52 0 0,3 4 12 0 0,-2 0-72 0 0,1 1 0 0 0,0 1 0 0 0,15-9 0 0 0,-18 12-4 0 0,0 0 0 0 0,0 1 0 0 0,0-1 0 0 0,0 1 0 0 0,0 0 0 0 0,0 0 0 0 0,1 1 0 0 0,-1 0 0 0 0,6 0 0 0 0,-4 1-4 0 0,-1-1 0 0 0,1 2 0 0 0,12 3 0 0 0,-8 0-74 0 0,-7-1 47 0 0,0-1 1 0 0,0 1-1 0 0,-1 0 1 0 0,1 0-1 0 0,-1 0 1 0 0,5 9-1 0 0,-7-10 23 0 0,1 0 1 0 0,-1 0-1 0 0,0 0 0 0 0,0 0 1 0 0,0 0-1 0 0,0 0 0 0 0,0 0 0 0 0,-1 1 1 0 0,1-1-1 0 0,-1 0 0 0 0,0 1 0 0 0,0-1 1 0 0,0 0-1 0 0,-1 4 0 0 0,-1 2 21 0 0,0-1-1 0 0,-1 0 0 0 0,0 0 0 0 0,-1 0 1 0 0,0 0-1 0 0,0-1 0 0 0,0 1 0 0 0,-1-1 1 0 0,0 0-1 0 0,-12 12 0 0 0,11-13-11 0 0,1-1 1 0 0,-1 0-1 0 0,1-1 0 0 0,-2 1 1 0 0,1-1-1 0 0,0 0 0 0 0,-1-1 1 0 0,1 0-1 0 0,-1 0 0 0 0,0 0 1 0 0,0-1-1 0 0,-13 3 0 0 0,18-5-65 0 0,0 0 0 0 0,0 0 0 0 0,0 0 0 0 0,0 0 0 0 0,0 0 0 0 0,0-1 0 0 0,0 1 0 0 0,0-1 0 0 0,0 1-1 0 0,0-1 1 0 0,1 0 0 0 0,-1 0 0 0 0,0 0 0 0 0,0 0 0 0 0,-1-1 0 0 0,0 0-607 0 0,3-4-4197 0 0,-4-26 1360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4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66 2791 0 0,'0'0'1410'0'0,"-1"-7"-794"0"0,-3-18 61 0 0,3 18 231 0 0,-2 3 99 0 0,-7-10 17 0 0,7 10-40 0 0,0 3-195 0 0,-9-3-86 0 0,6 5-21 0 0,2 2-496 0 0,0 1 0 0 0,0 0 0 0 0,0 0 0 0 0,0 0 0 0 0,1 0 0 0 0,-1 1 0 0 0,1 0 0 0 0,0-1-1 0 0,1 1 1 0 0,-1 0 0 0 0,1 1 0 0 0,-3 8 0 0 0,-2 11 253 0 0,-6 37 1 0 0,11-47-277 0 0,-5 26 38 0 0,1 1 1 0 0,3-1-1 0 0,1 1 0 0 0,2-1 1 0 0,9 68-1 0 0,-4-88-170 0 0,-1-14-50 0 0,-4-6-109 0 0,1 0 0 0 0,0 1 0 0 0,0-1 0 0 0,-1 0 0 0 0,1 1 1 0 0,-1-1-1 0 0,1 1 0 0 0,-1-1 0 0 0,0 1 0 0 0,1 2 0 0 0,7-3-289 0 0,23 3-276 0 0,-24-3-126 0 0,-2-8-3116 0 0,17-30 2783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5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 2271 0 0,'0'0'2278'0'0,"-2"1"-1516"0"0,1 0-580 0 0,0 1-1 0 0,-1-1 0 0 0,1 1 0 0 0,0-1 1 0 0,0 1-1 0 0,0 0 0 0 0,0-1 0 0 0,1 1 1 0 0,-1 0-1 0 0,0 0 0 0 0,1 0 0 0 0,-1 0 1 0 0,1 0-1 0 0,-1-1 0 0 0,1 1 0 0 0,0 0 1 0 0,0 3-1 0 0,2 41 1061 0 0,-2-37-901 0 0,8 85 782 0 0,1 14-125 0 0,-6 116 1 0 0,-4-198-725 0 0,1-23-90 0 0,-1-8-104 0 0,-2-23-64 0 0,3-17 51 0 0,1 13 10 0 0,-1 24 5 0 0,2 0 4 0 0,8-24 2 0 0,-8 24 607 0 0,8 4-622 0 0,30-9-1 0 0,-29 9-1 0 0,-1 1-16 0 0,30-13-59 0 0,-39 16 1 0 0,0 0-1 0 0,0-1 1 0 0,0 1 0 0 0,0 0 0 0 0,-1-1 0 0 0,1 1 0 0 0,0-1 0 0 0,0 1 0 0 0,0-1 0 0 0,0 1 0 0 0,-1-1 0 0 0,1 0-1 0 0,0 1 1 0 0,-1-1 0 0 0,1 0 0 0 0,0 0 0 0 0,-1 1 0 0 0,1-3 0 0 0,21-28-1 0 0,-12 14 61 0 0,5-20 23 0 0,-11 28-12 0 0,-2 1-4 0 0,5-23 3 0 0,-4 17-23 0 0,2-10-11 0 0,-2-6 34 0 0,1-15-54 0 0,-2 4-2 0 0,-2 33 212 0 0,0 2-113 0 0,-1-17 2 0 0,1 17 424 0 0,-2 20-88 0 0,2-11-395 0 0,2 24 209 0 0,5 69-314 0 0,-4 0 1 0 0,-16 151-1 0 0,13-208-33 0 0,0-37 21 0 0,2-10-3581 0 0,7-24 3023 0 0,-6 24-68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6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71 2271 0 0,'-2'3'34'0'0,"-8"4"122"0"0,3-2-32 0 0,-2-3 1189 0 0,8-2-1207 0 0,1 0 0 0 0,0 0 1 0 0,-1 0-1 0 0,1 0 0 0 0,0 0 0 0 0,0 0 0 0 0,-1 0 0 0 0,1-1 0 0 0,0 1 0 0 0,0 0 0 0 0,-1 0 0 0 0,1 0 0 0 0,0 0 0 0 0,0 0 0 0 0,-1-1 0 0 0,1 1 0 0 0,0 0 0 0 0,0 0 0 0 0,0 0 0 0 0,0-1 0 0 0,-1 1 0 0 0,1 0 0 0 0,0 0 1 0 0,0-1-1 0 0,0 1 0 0 0,0 0 0 0 0,0 0 0 0 0,0-1 0 0 0,0 1 0 0 0,0 0 0 0 0,-1-1 0 0 0,1 1 0 0 0,0 0 0 0 0,0 0 0 0 0,0-1 0 0 0,0 1 0 0 0,0 0 0 0 0,1-1 0 0 0,-1 1 0 0 0,0 0 0 0 0,0 0 0 0 0,0-1 0 0 0,0 1 1 0 0,0 0-1 0 0,0 0 0 0 0,0-1 0 0 0,1 1 0 0 0,7-33 391 0 0,-6 24 839 0 0,6 4-960 0 0,25-19-7 0 0,-24 18 219 0 0,18 8-256 0 0,-18 0-268 0 0,-8-2-52 0 0,-1 0-1 0 0,1 0 0 0 0,0 0 1 0 0,0 0-1 0 0,-1 0 1 0 0,1 0-1 0 0,0 0 0 0 0,-1 1 1 0 0,1-1-1 0 0,0 0 0 0 0,-1 0 1 0 0,1 1-1 0 0,0-1 1 0 0,0 1-1 0 0,16 12 64 0 0,-16-12-74 0 0,0 0 0 0 0,0 0 0 0 0,0 0 0 0 0,0 1 0 0 0,0-1 0 0 0,0 0 0 0 0,-1 1 0 0 0,1-1 0 0 0,0 2 0 0 0,0 1-19 0 0,0-1-1 0 0,-1 0 1 0 0,1 1-1 0 0,-1-1 1 0 0,0 1 0 0 0,0-1-1 0 0,0 1 1 0 0,0-1-1 0 0,-1 0 1 0 0,0 1-1 0 0,1-1 1 0 0,-1 0-1 0 0,0 1 1 0 0,-1-1-1 0 0,1 0 1 0 0,-1 0-1 0 0,-2 4 1 0 0,1-2-19 0 0,0 0 0 0 0,0 0 0 0 0,0-1 0 0 0,-1 1 0 0 0,0-1 0 0 0,0 0 0 0 0,0 0 0 0 0,0-1 0 0 0,-10 7 0 0 0,2-6 34 0 0,8-3-292 0 0,8-3-1153 0 0,5-1 1428 0 0,0 1 0 0 0,17-3 0 0 0,-23 5 18 0 0,0 0-1 0 0,0 0 1 0 0,0 0-1 0 0,0 1 1 0 0,-1-1-1 0 0,1 1 1 0 0,0-1-1 0 0,5 3 1 0 0,1 2-41 0 0,7 10 32 0 0,-15-13 34 0 0,1-1-1 0 0,-1 1 1 0 0,0 0-1 0 0,0 0 0 0 0,0-1 1 0 0,0 1-1 0 0,0 0 0 0 0,0 0 1 0 0,0 0-1 0 0,-1 0 1 0 0,1 0-1 0 0,0 0 0 0 0,-1 0 1 0 0,0 1-1 0 0,0-1 1 0 0,1 0-1 0 0,-1 0 0 0 0,-1 0 1 0 0,1 0-1 0 0,0 0 1 0 0,0 0-1 0 0,-1 1 0 0 0,1-1 1 0 0,-1 0-1 0 0,0 0 1 0 0,0 0-1 0 0,1 0 0 0 0,-1-1 1 0 0,0 1-1 0 0,-1 0 0 0 0,1 0 1 0 0,0 0-1 0 0,-2 1 1 0 0,-2 3 82 0 0,0 0 1 0 0,-1-1 0 0 0,0 1-1 0 0,1-1 1 0 0,-1-1 0 0 0,-1 1-1 0 0,-12 6 1 0 0,13-7-33 0 0,4-2-48 0 0,1-1 0 0 0,-1 0-1 0 0,0 0 1 0 0,0 0 0 0 0,-1 0-1 0 0,1 0 1 0 0,0 0 0 0 0,0 0-1 0 0,-5 0 1 0 0,-19 1-357 0 0,24-2 1 0 0,1-7-1910 0 0,-7-28 1202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6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4319 0 0,'0'0'496'0'0,"2"3"143"0"0,21 33 1774 0 0,9 8 263 0 0,-30-42-2591 0 0,5 8 221 0 0,0 0 0 0 0,0 1 0 0 0,-1 0 1 0 0,0 0-1 0 0,-1 0 0 0 0,6 18 0 0 0,-9-20-221 0 0,-1-1 0 0 0,-1 1-1 0 0,1 0 1 0 0,-1 0 0 0 0,-1-1 0 0 0,0 1-1 0 0,0 0 1 0 0,-1-1 0 0 0,0 1 0 0 0,0-1-1 0 0,-5 11 1 0 0,2-6-127 0 0,-1-1 1 0 0,0 0-1 0 0,-1 0 1 0 0,0 0-1 0 0,-1-1 0 0 0,-13 15 1 0 0,20-24-92 0 0,-1-1 0 0 0,1 1 0 0 0,-1-1 0 0 0,1 0 1 0 0,-1 0-1 0 0,1 0 0 0 0,-1 0 0 0 0,1 0 0 0 0,-1 0 0 0 0,0 0 1 0 0,0 0-1 0 0,1-1 0 0 0,-1 1 0 0 0,0-1 0 0 0,0 1 0 0 0,0-1 1 0 0,0 0-1 0 0,0 1 0 0 0,0-1 0 0 0,-2 0 0 0 0,3-1-1223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8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1351 0 0,'0'0'7000'0'0,"2"4"-6300"0"0,2 5-279 0 0,0-1-1 0 0,-1 1 1 0 0,1 0-1 0 0,-2 1 1 0 0,3 16-1 0 0,-2 16-149 0 0,-3 0 0 0 0,-6 64 0 0 0,5-95-357 0 0,1 2-389 0 0,0-12 94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8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9 1807 0 0,'-17'-7'278'0'0,"15"7"244"0"0,1-1 169 0 0,-2 1-359 0 0,0 0 0 0 0,1 0 0 0 0,-1 0 0 0 0,0 0 0 0 0,1 0 0 0 0,-1 0 0 0 0,0 1 0 0 0,1-1 0 0 0,-1 1 0 0 0,0 0 0 0 0,1 0 0 0 0,-1 0 0 0 0,1 0 0 0 0,0 0 0 0 0,-1 1 0 0 0,-2 1 0 0 0,4-2 565 0 0,4 3-1001 0 0,11 12-68 0 0,-11-13-353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8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65 599 0 0,'0'0'1720'0'0,"-2"-4"-1058"0"0,-1 0-70 0 0,-2-3 485 0 0,0-1 1 0 0,-1 1-1 0 0,-12-13 0 0 0,17 19-950 0 0,-1-1 1 0 0,1 1-1 0 0,0 0 1 0 0,0 0-1 0 0,-1 0 0 0 0,1 0 1 0 0,-1 0-1 0 0,1 0 0 0 0,-1 0 1 0 0,1 1-1 0 0,-1-1 1 0 0,0 1-1 0 0,1-1 0 0 0,-1 1 1 0 0,0-1-1 0 0,1 1 0 0 0,-1 0 1 0 0,0 0-1 0 0,0 0 1 0 0,1 0-1 0 0,-1 0 0 0 0,0 0 1 0 0,0 0-1 0 0,1 1 0 0 0,-1-1 1 0 0,0 1-1 0 0,1-1 1 0 0,-1 1-1 0 0,-2 1 0 0 0,2-1-71 0 0,0 1-1 0 0,0 0 1 0 0,1-1-1 0 0,-1 1 1 0 0,0 0-1 0 0,1 0 1 0 0,-1 0-1 0 0,1 0 1 0 0,0 0-1 0 0,0 1 1 0 0,-1-1-1 0 0,2 0 1 0 0,-1 1-1 0 0,0-1 1 0 0,0 0-1 0 0,1 1 1 0 0,-1-1-1 0 0,1 1 1 0 0,0-1-1 0 0,0 1 1 0 0,0-1-1 0 0,0 1 1 0 0,0-1-1 0 0,0 1 1 0 0,1-1-1 0 0,0 5 1 0 0,5 14-43 0 0,5 3-26 0 0,1-5-58 0 0,-4-12-22 0 0,13 6 14 0 0,-16-9-18 0 0,2-2 20 0 0,1 0 55 0 0,-5-1 11 0 0,0 0 0 0 0,0 0 0 0 0,0 0 0 0 0,-1 0 0 0 0,1 0 0 0 0,0 1 1 0 0,0-1-1 0 0,-1 1 0 0 0,4 2 0 0 0,16 12-48 0 0,-20-14 58 0 0,0 0 0 0 0,-1-1-1 0 0,1 1 1 0 0,-1 0 0 0 0,0 0-1 0 0,1 0 1 0 0,-1 0 0 0 0,1 3-1 0 0,-1-1 27 0 0,0 0 0 0 0,0 0 0 0 0,0 0 0 0 0,0 1 0 0 0,-1-1 1 0 0,0 0-1 0 0,0 0 0 0 0,0 1 0 0 0,0-1 0 0 0,-1 0 0 0 0,-1 4 0 0 0,1 0 84 0 0,-1-1 1 0 0,-1 1-1 0 0,0-1 1 0 0,-7 14-1 0 0,10-20-87 0 0,-1 0-1 0 0,1-1 0 0 0,-1 1 1 0 0,0 0-1 0 0,1 0 1 0 0,-1 0-1 0 0,0-1 0 0 0,0 1 1 0 0,0 0-1 0 0,0-1 0 0 0,1 1 1 0 0,-1 0-1 0 0,0-1 1 0 0,0 1-1 0 0,0-1 0 0 0,0 0 1 0 0,0 1-1 0 0,0-1 0 0 0,0 0 1 0 0,-1 0-1 0 0,0 1 1 0 0,-12 4 163 0 0,13-5-175 0 0,-1 1 0 0 0,1 0 0 0 0,-1 0-1 0 0,1-1 1 0 0,-1 1 0 0 0,0-1 0 0 0,1 1 0 0 0,-1-1-1 0 0,0 0 1 0 0,1 1 0 0 0,-1-1 0 0 0,0 0 0 0 0,0 0-1 0 0,1 0 1 0 0,-1 0 0 0 0,0-1 0 0 0,1 1 0 0 0,-1 0-1 0 0,0-1 1 0 0,1 1 0 0 0,-1-1 0 0 0,1 0 0 0 0,-1 1-1 0 0,-1-2 1 0 0,-4-2-273 0 0,1 0 0 0 0,0-1 0 0 0,-11-9 0 0 0,12 9-382 0 0,3 3-23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9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93 1807 0 0,'0'1'134'0'0,"-1"0"-33"0"0,1 1 1 0 0,-1-1 0 0 0,1 1 0 0 0,0-1-1 0 0,-1 1 1 0 0,1-1 0 0 0,0 1-1 0 0,0-1 1 0 0,0 1 0 0 0,0 0-1 0 0,0-1 1 0 0,0 1 0 0 0,0-1-1 0 0,1 1 1 0 0,-1-1 0 0 0,1 1 0 0 0,-1-1-1 0 0,2 3 1 0 0,-1 0 67 0 0,2 2 349 0 0,0 0 0 0 0,0-1 0 0 0,0 1 0 0 0,5 5-1 0 0,-5-7 367 0 0,5-1-117 0 0,22 10-51 0 0,-23-10-11 0 0,3-5-30 0 0,27-5-124 0 0,-28 5-58 0 0,0-4-12 0 0,26-19-22 0 0,-26 19-91 0 0,-2-3-44 0 0,21-26-11 0 0,-21 26-21 0 0,-4 1-82 0 0,9-24-33 0 0,-8 24-8 0 0,-6 2-29 0 0,-6-16-112 0 0,7 21-34 0 0,0 0-1 0 0,0 1 1 0 0,0-1-1 0 0,0 0 1 0 0,0 1-1 0 0,1-1 1 0 0,-1 0 0 0 0,0 1-1 0 0,0-1 1 0 0,-1 1-1 0 0,1 0 1 0 0,0-1-1 0 0,0 1 1 0 0,0 0-1 0 0,0-1 1 0 0,0 1-1 0 0,0 0 1 0 0,0 0-1 0 0,0 0 1 0 0,-1 0 0 0 0,1 0-1 0 0,0 0 1 0 0,0 1-1 0 0,0-1 1 0 0,0 0-1 0 0,-1 1 1 0 0,-29 10-249 0 0,29-10 242 0 0,-8 4-65 0 0,0 0 1 0 0,1 1-1 0 0,0 1 0 0 0,0-1 1 0 0,0 2-1 0 0,1-1 1 0 0,0 1-1 0 0,1 0 1 0 0,-11 15-1 0 0,11-14 33 0 0,0 2 0 0 0,1-1-1 0 0,0 1 1 0 0,1 0 0 0 0,0 0 0 0 0,1 1-1 0 0,0-1 1 0 0,-3 20 0 0 0,6-28 45 0 0,0 1 0 0 0,0 0-1 0 0,1-1 1 0 0,0 1 0 0 0,0 0 0 0 0,0 0-1 0 0,0-1 1 0 0,1 1 0 0 0,-1 0 0 0 0,1-1 0 0 0,0 1-1 0 0,0 0 1 0 0,0-1 0 0 0,1 1 0 0 0,-1-1 0 0 0,1 0-1 0 0,0 1 1 0 0,2 3 0 0 0,10 9 79 0 0,-11-13 7 0 0,5 1 2 0 0,22 12 10 0 0,-23-12 39 0 0,2-3 20 0 0,26 6 3 0 0,-26-6 94 0 0,0-4-172 0 0,29-8-2 0 0,-29 8-32 0 0,0-2-1737 0 0,26-13 1073 0 0,-26 13-96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9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1 143 0 0,'-7'5'74'0'0,"6"-4"808"0"0,1 1-607 0 0,0 2 16 0 0,0-1 1 0 0,0 0-1 0 0,0 0 0 0 0,1 0 0 0 0,-1 0 1 0 0,1 0-1 0 0,0 0 0 0 0,0 0 1 0 0,0 0-1 0 0,0 0 0 0 0,0 0 0 0 0,3 3 1 0 0,17 28 2584 0 0,48 59 0 0 0,-63-86-2382 0 0,12 11 269 0 0,0-3 198 0 0,10 9-95 0 0,-12-9-504 0 0,-12-11-75 0 0,1-1-308 0 0,16 10-137 0 0,-16-9-30 0 0,-1-1 284 0 0,13 9-233 0 0,-13-9-1080 0 0,-4 6-2621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19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36 226 2271 0 0,'-17'-4'322'0'0,"16"3"-266"0"0,0 1-1 0 0,0 0 1 0 0,1-1 0 0 0,-1 1 0 0 0,0-1-1 0 0,1 1 1 0 0,-1-1 0 0 0,1 1 0 0 0,-1-1 0 0 0,1 1-1 0 0,-1-1 1 0 0,1 0 0 0 0,-1 1 0 0 0,1-1 0 0 0,0 0-1 0 0,-1 1 1 0 0,0-2 0 0 0,1 1 110 0 0,-2-2 534 0 0,-1-10 331 0 0,3 12-908 0 0,-1-1 0 0 0,1 1 0 0 0,-1-1 0 0 0,1 1 0 0 0,0 0 0 0 0,0-1 0 0 0,-1 1-1 0 0,1-1 1 0 0,0 1 0 0 0,0-1 0 0 0,1 1 0 0 0,-1-1 0 0 0,0 1 0 0 0,0 0 0 0 0,1-1 0 0 0,0-1-1 0 0,7-40 1272 0 0,-4 34-846 0 0,14-25-18 0 0,-14 26-35 0 0,1 0-140 0 0,13-21-61 0 0,-13 22 201 0 0,3 2-1103 0 0,26-14 233 0 0,-26 14-437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0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5 775 0 0,'0'0'1938'0'0,"-1"1"-1273"0"0,0 6-365 0 0,1-1-1 0 0,-1 0 1 0 0,1 1-1 0 0,0-1 0 0 0,1 0 1 0 0,0 1-1 0 0,0-1 1 0 0,3 10-1 0 0,-1 2 155 0 0,32 228 2460 0 0,-31-197-2592 0 0,-3 1 0 0 0,-2 0 0 0 0,-7 49 0 0 0,5-80-54 0 0,-1-1 1 0 0,0 0-1 0 0,-1 0 1 0 0,-10 21-1 0 0,15-39-252 0 0,0 0 0 0 0,0 0 0 0 0,0 1-1 0 0,0-1 1 0 0,0 0 0 0 0,0 1 0 0 0,0-1-1 0 0,0 0 1 0 0,0 0 0 0 0,0 1 0 0 0,0-1 0 0 0,-1 0-1 0 0,1 0 1 0 0,0 1 0 0 0,0-1 0 0 0,0 0-1 0 0,0 0 1 0 0,-1 0 0 0 0,1 1 0 0 0,0-1-1 0 0,0 0 1 0 0,0 0 0 0 0,-1 0 0 0 0,1 0 0 0 0,0 1-1 0 0,0-1 1 0 0,-1 0 0 0 0,1 0 0 0 0,0 0-1 0 0,0 0 1 0 0,-1 0 0 0 0,1 0 0 0 0,0 0-1 0 0,0 0 1 0 0,-1 0 0 0 0,1 0 0 0 0,0 0 0 0 0,-1 0-1 0 0,1 0 1 0 0,0 0 0 0 0,0 0 0 0 0,-1 0-1 0 0,1 0 1 0 0,0 0 0 0 0,0 0 0 0 0,-1 0 0 0 0,1 0-1 0 0,0-1 1 0 0,0 1 0 0 0,-1 0 0 0 0,1 0-1 0 0,0 0 1 0 0,0 0 0 0 0,0-1 0 0 0,-1 1-1 0 0,1 0 1 0 0,0 0 0 0 0,0 0 0 0 0,0-1 0 0 0,0 1-1 0 0,-1 0 1 0 0,1 0 0 0 0,0-1 0 0 0,-7-13 296 0 0,7 14-342 0 0,-1-2 48 0 0,0 0 0 0 0,1-1-1 0 0,-1 1 1 0 0,0 0-1 0 0,1-1 1 0 0,-1 1 0 0 0,1 0-1 0 0,-1-5 1 0 0,1 0 11 0 0,-1 2 1 0 0,0-1 0 0 0,0 0 0 0 0,1 0 0 0 0,-1 0 0 0 0,2-9 0 0 0,0 0 17 0 0,-1-57 296 0 0,4 1 0 0 0,3 0 0 0 0,29-128 0 0 0,-33 189-294 0 0,-1 0 1 0 0,1 0 0 0 0,7-14-1 0 0,-4 10-15 0 0,3-6 29 0 0,8-15-38 0 0,-6 20 34 0 0,13-14-61 0 0,-24 28-1 0 0,0 0 0 0 0,1 1 0 0 0,-1-1 0 0 0,0 1-1 0 0,1-1 1 0 0,-1 1 0 0 0,1-1 0 0 0,-1 1 0 0 0,1-1-1 0 0,-1 1 1 0 0,1 0 0 0 0,0-1 0 0 0,-1 1 0 0 0,1 0 0 0 0,-1-1-1 0 0,1 1 1 0 0,0 0 0 0 0,-1 0 0 0 0,1 0 0 0 0,0-1-1 0 0,-1 1 1 0 0,1 0 0 0 0,0 0 0 0 0,-1 0 0 0 0,2 0 0 0 0,9-1-33 0 0,-5-1-13 0 0,1 1 1 0 0,0 1 0 0 0,8-1-1 0 0,-10 5-72 0 0,15 9-7 0 0,-15-10-7 0 0,-2 1-1 0 0,9 16 7 0 0,-10-15 112 0 0,-1 0 1 0 0,1 1 0 0 0,-1-1-1 0 0,0 1 1 0 0,0-1-1 0 0,-1 1 1 0 0,0-1-1 0 0,0 1 1 0 0,0-1-1 0 0,-1 1 1 0 0,1-1-1 0 0,-1 1 1 0 0,-1-1-1 0 0,-3 10 1 0 0,3-8-22 0 0,0-1 1 0 0,-1 1 0 0 0,-1-1 0 0 0,1 0-1 0 0,-1 1 1 0 0,0-2 0 0 0,0 1-1 0 0,0 0 1 0 0,-1-1 0 0 0,0 0 0 0 0,-6 5-1 0 0,9-8-35 0 0,0-1 0 0 0,0 0-1 0 0,0 1 1 0 0,0-1 0 0 0,0 0 0 0 0,-1 0-1 0 0,1 0 1 0 0,0 0 0 0 0,0-1 0 0 0,-1 1-1 0 0,1-1 1 0 0,0 1 0 0 0,-1-1-1 0 0,1 0 1 0 0,-1 0 0 0 0,1 0 0 0 0,0 0-1 0 0,-1 0 1 0 0,1 0 0 0 0,0-1 0 0 0,-5-1-1 0 0,5 1-112 0 0,1 0-1 0 0,-1 0 1 0 0,1 0-1 0 0,-1 0 1 0 0,1 0-1 0 0,-1-1 1 0 0,1 1-1 0 0,0-1 1 0 0,0 1-1 0 0,-1-1 1 0 0,1 1-1 0 0,0-1 1 0 0,1 0-1 0 0,-2-2 1 0 0,1 3 94 0 0,0-2-971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1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38 1583 0 0,'0'0'687'0'0,"-2"-2"-90"0"0,-3-3-14 0 0,-1 1 0 0 0,0 1 0 0 0,1-1 0 0 0,-2 1 0 0 0,1 0 0 0 0,0 0 0 0 0,0 1 0 0 0,-1 0 0 0 0,0 0 0 0 0,1 0 0 0 0,-13 0 0 0 0,17 2-507 0 0,0-1-1 0 0,0 1 1 0 0,0 1-1 0 0,-1-1 1 0 0,1 0-1 0 0,0 0 1 0 0,0 1-1 0 0,0-1 1 0 0,0 1-1 0 0,0 0 1 0 0,0 0-1 0 0,0-1 1 0 0,0 1-1 0 0,0 1 1 0 0,0-1-1 0 0,1 0 1 0 0,-1 0-1 0 0,0 1 1 0 0,1-1-1 0 0,-1 1 1 0 0,1-1-1 0 0,-1 1 1 0 0,1-1-1 0 0,0 1 1 0 0,0 0-1 0 0,0 0 1 0 0,0 0-1 0 0,0 0 1 0 0,0 0-1 0 0,0 0 1 0 0,0 0-1 0 0,0 2 1 0 0,0 2 0 0 0,0 0 1 0 0,0 0 0 0 0,0 0-1 0 0,1 0 1 0 0,0 0 0 0 0,0 0 0 0 0,1 0-1 0 0,-1 0 1 0 0,1-1 0 0 0,0 1 0 0 0,3 6-1 0 0,14 27 152 0 0,-16-36-182 0 0,7-4-93 0 0,28-5 20 0 0,-36 6 26 0 0,0 0-1 0 0,-1 0 1 0 0,1 0-1 0 0,-1 0 1 0 0,1 0-1 0 0,-1 0 0 0 0,1 0 1 0 0,-1 0-1 0 0,1 0 1 0 0,-1 0-1 0 0,1-1 1 0 0,-1 1-1 0 0,1 0 1 0 0,-1 0-1 0 0,1-1 1 0 0,-1 1-1 0 0,1 0 0 0 0,-1-1 1 0 0,1 1-1 0 0,-1 0 1 0 0,0-1-1 0 0,1 1 1 0 0,-1-1-1 0 0,0 1 1 0 0,1 0-1 0 0,-1-1 0 0 0,0 1 1 0 0,1-1-1 0 0,-1 1 1 0 0,0-2-1 0 0,6-7-8 0 0,-2 3-5 0 0,0 0 0 0 0,-1 0 0 0 0,0 0 0 0 0,3-9 0 0 0,11-23-61 0 0,-13 28 7 0 0,0 2 5 0 0,10-23 37 0 0,-10 23 536 0 0,-11 98 1019 0 0,1-7-2680 0 0,6-80 727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1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1 143 0 0,'-6'10'427'0'0,"6"-9"46"0"0,-1 0 27 0 0,-3 50 2408 0 0,1 1 0 0 0,6 69 0 0 0,-3-121-2738 0 0,1 11-111 0 0,-1-10-19 0 0,0-1-1 0 0,0 0 0 0 0,0 0 0 0 0,0 0 1 0 0,1 1-1 0 0,-1-1 0 0 0,0 0 1 0 0,0 0-1 0 0,0 0 0 0 0,0 0 0 0 0,0 1 1 0 0,0-1-1 0 0,0 0 0 0 0,0 0 0 0 0,0 0 1 0 0,0 0-1 0 0,0 0 0 0 0,0 1 1 0 0,1-1-1 0 0,-1 0 0 0 0,0 0 0 0 0,0 0 1 0 0,0 0-1 0 0,0 0 0 0 0,0 0 0 0 0,1 0 1 0 0,-1 0-1 0 0,0 1 0 0 0,0-1 0 0 0,0 0 1 0 0,0 0-1 0 0,1 0 0 0 0,-1 0 1 0 0,0 0-1 0 0,0 0 0 0 0,0 0 0 0 0,0 0 1 0 0,1 0-1 0 0,-1 0 0 0 0,0 0 0 0 0,0 0 1 0 0,0 0-1 0 0,0 0 0 0 0,1 0 0 0 0,-1 0 1 0 0,0 0-1 0 0,0-1 0 0 0,0 1 1 0 0,0 0-1 0 0,1 0 0 0 0,-1 0 0 0 0,0 0 1 0 0,0 0-1 0 0,0 0 0 0 0,0 0 0 0 0,0 0 1 0 0,1-1-1 0 0,-1 1 0 0 0,0 0 0 0 0,0 0 1 0 0,0 0-1 0 0,0 0 0 0 0,0 0 1 0 0,0-1-1 0 0,0 1 0 0 0,0 0 0 0 0,25-29 97 0 0,-19 22-12 0 0,-1-3-58 0 0,20-44 40 0 0,-6 18-10 0 0,-9 19 4 0 0,14-15 11 0 0,-18 24 622 0 0,1 10-555 0 0,20 9 39 0 0,-26-10-192 0 0,0 0 0 0 0,1 0 0 0 0,-1 0 0 0 0,0 0 0 0 0,0 0 0 0 0,-1 1 0 0 0,1-1 0 0 0,0 0 0 0 0,0 0 0 0 0,-1 1 0 0 0,1-1 0 0 0,0 0 0 0 0,-1 1 0 0 0,1-1 0 0 0,-1 1 0 0 0,0-1 0 0 0,1 1 0 0 0,-1-1 0 0 0,0 1 0 0 0,0-1 0 0 0,0 0 0 0 0,0 3 0 0 0,0 2 99 0 0,3 13-332 0 0,-2 1 0 0 0,0-1 0 0 0,-1 0 0 0 0,-1 1 0 0 0,-6 34 0 0 0,7-53-458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115 271 1151 0 0,'0'0'1578'0'0,"-3"-1"-1017"0"0,-13-6 1721 0 0,11 5-1766 0 0,0 0 0 0 0,1 0 0 0 0,-1 0 0 0 0,0 1 1 0 0,0 0-1 0 0,-7-1 0 0 0,11 2-455 0 0,-1 0 0 0 0,0 0-1 0 0,0 0 1 0 0,0 0 0 0 0,0 1-1 0 0,1-1 1 0 0,-1 1 0 0 0,0-1 0 0 0,1 1-1 0 0,-1 0 1 0 0,0 0 0 0 0,1 0 0 0 0,-1 0-1 0 0,1 0 1 0 0,-1 0 0 0 0,1 0 0 0 0,-1 0-1 0 0,1 1 1 0 0,0-1 0 0 0,0 0 0 0 0,-1 1-1 0 0,0 1 1 0 0,0 2-4 0 0,-1-1-1 0 0,1 1 1 0 0,0 0 0 0 0,0-1-1 0 0,1 1 1 0 0,-1 0 0 0 0,1 0 0 0 0,0 0-1 0 0,0 0 1 0 0,1 11 0 0 0,-1-9-11 0 0,1 0 0 0 0,1 1 0 0 0,0-1 0 0 0,0 0 1 0 0,0 0-1 0 0,1 1 0 0 0,3 7 0 0 0,2-1 21 0 0,3 0-43 0 0,-6-12-3 0 0,4-7 1 0 0,31-18 2 0 0,-39 22-22 0 0,1 1 1 0 0,0-1-1 0 0,0 1 0 0 0,0 0 1 0 0,-1-1-1 0 0,1 1 1 0 0,0-1-1 0 0,-1 0 0 0 0,1 1 1 0 0,0-1-1 0 0,-1 0 1 0 0,1 1-1 0 0,-1-1 1 0 0,1 0-1 0 0,-1 0 0 0 0,1 1 1 0 0,-1-1-1 0 0,0 0 1 0 0,1 0-1 0 0,-1 0 1 0 0,0-1-1 0 0,14-36 38 0 0,-11 28 91 0 0,0 0 14 0 0,1-2-99 0 0,8-35 181 0 0,-2 0 181 0 0,-1 5-266 0 0,-6 31 22 0 0,-2 1 10 0 0,5-28 2 0 0,-4 28-9 0 0,-2 2-40 0 0,1-28-21 0 0,0 28-2 0 0,-2 1 11 0 0,-2-28 821 0 0,1 31-699 0 0,-7-9 3 0 0,9 13-233 0 0,0 0 0 0 0,0 0-1 0 0,-1 0 1 0 0,1 0-1 0 0,0 0 1 0 0,0-1 0 0 0,0 1-1 0 0,0 0 1 0 0,0 0 0 0 0,0 0-1 0 0,0 0 1 0 0,-1 0 0 0 0,1 0-1 0 0,0 0 1 0 0,0 0 0 0 0,0 0-1 0 0,0 0 1 0 0,0 0-1 0 0,0 0 1 0 0,-1 0 0 0 0,1 0-1 0 0,0 0 1 0 0,0 0 0 0 0,0 1-1 0 0,0-1 1 0 0,0 0 0 0 0,0 0-1 0 0,0 0 1 0 0,0 0-1 0 0,-1 0 1 0 0,1 0 0 0 0,0 0-1 0 0,0 0 1 0 0,0 0 0 0 0,0 0-1 0 0,0 0 1 0 0,0 0 0 0 0,0 1-1 0 0,0-1 1 0 0,0 0 0 0 0,0 0-1 0 0,0 0 1 0 0,0 0-1 0 0,0 0 1 0 0,0 0 0 0 0,-1 0-1 0 0,1 1 1 0 0,0-1 0 0 0,0 0-1 0 0,0 0 1 0 0,0 0 0 0 0,0 0-1 0 0,0 0 1 0 0,-2 7 67 0 0,2-7-68 0 0,-2 13 77 0 0,0 1 0 0 0,1 0-1 0 0,1 0 1 0 0,0 0 0 0 0,1 0 0 0 0,0-1 0 0 0,5 21 0 0 0,0 5 7 0 0,25 165-1111 0 0,-31-201 640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2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1807 0 0,'0'0'1546'0'0,"1"3"-1008"0"0,44 198 6274 0 0,-38-173-6843 0 0,-6-24-37 0 0,-2 5-18 0 0,1-7-36 0 0,-1 6-128 0 0,1-3-2705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2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2 2271 0 0,'-1'-1'102'0'0,"-5"0"-1"0"0,0 1 16 0 0,5 0 36 0 0,-1 0 0 0 0,1 0 0 0 0,0 1 0 0 0,-1-1 0 0 0,1 0-1 0 0,0 0 1 0 0,0 1 0 0 0,-1-1 0 0 0,1 1 0 0 0,0 0-1 0 0,0-1 1 0 0,0 1 0 0 0,-1 0 0 0 0,1-1 0 0 0,0 1 0 0 0,0 0-1 0 0,0 0 1 0 0,0 0 0 0 0,1 0 0 0 0,-1 0 0 0 0,0 0 0 0 0,0 0-1 0 0,0 0 1 0 0,1 1 0 0 0,-1-1 0 0 0,1 0 0 0 0,-1 0-1 0 0,0 2 1 0 0,0 2 232 0 0,-1 1 1 0 0,2-1-1 0 0,-1 0 0 0 0,0 0 0 0 0,1 8 0 0 0,3-9-1013 0 0,11 9-1535 0 0,-11-10-653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3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1 431 0 0,'0'0'415'0'0,"1"2"29"0"0,5 33 1560 0 0,-2 0-1 0 0,0 41 1 0 0,-1-7-979 0 0,3-33 622 0 0,3-36-1489 0 0,30-3 30 0 0,-30 3 952 0 0,1-1-1010 0 0,29-5-24 0 0,-29 5 326 0 0,-1-5-372 0 0,3-1-54 0 0,17-16 0 0 0,-22 16-2 0 0,1-1-1 0 0,7-11 1 0 0,-15 19-4 0 0,6-7 445 0 0,2 2-378 0 0,26-11-43 0 0,-25 12 4 0 0,-11 2-76 0 0,-18-19-144 0 0,19 19 68 0 0,-4-2-214 0 0,-3 0 188 0 0,7 5 58 0 0,1 1 87 0 0,-1-1 0 0 0,0 0 0 0 0,0 0 0 0 0,1 1 0 0 0,-1-1 0 0 0,1 0-1 0 0,-1 1 1 0 0,1-1 0 0 0,-1 0 0 0 0,1 1 0 0 0,0-1 0 0 0,0 1 0 0 0,0-1 0 0 0,0 1 0 0 0,0-1 0 0 0,0 0 0 0 0,0 3 0 0 0,1 3-35 0 0,1 27 50 0 0,2 1 0 0 0,1-1 0 0 0,9 35 0 0 0,-4-25 233 0 0,4 49 0 0 0,-12-77-146 0 0,4 110 857 0 0,-6-111-751 0 0,-1 1 0 0 0,-1-1 0 0 0,0 0 0 0 0,-1 0 1 0 0,0 0-1 0 0,-7 16 0 0 0,9-28-156 0 0,0 0-1 0 0,-1 0 1 0 0,1-1 0 0 0,0 1 0 0 0,-1-1 0 0 0,0 1-1 0 0,1-1 1 0 0,-1 0 0 0 0,0 1 0 0 0,0-1-1 0 0,-1 0 1 0 0,1 0 0 0 0,0-1 0 0 0,-5 4 0 0 0,3-4-8 0 0,1 1 0 0 0,-1-1 1 0 0,1 0-1 0 0,-1 0 1 0 0,0-1-1 0 0,1 1 0 0 0,-1-1 1 0 0,0 0-1 0 0,1 0 1 0 0,-1 0-1 0 0,-5-1 1 0 0,-3 0 57 0 0,1-1 1 0 0,-1-1-1 0 0,1 0 1 0 0,-1 0-1 0 0,1-1 1 0 0,-19-10-1 0 0,23 11-352 0 0,0-2 0 0 0,1 1 0 0 0,-1-1 1 0 0,-6-7-1 0 0,9 8-477 0 0,0 0 0 0 0,0 0 1 0 0,1-1-1 0 0,0 1 1 0 0,0-1-1 0 0,-4-8 0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4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0,'0'0'7608'0'0,"2"5"-7014"0"0,4 12-21 0 0,-1 1 0 0 0,-1 0 0 0 0,3 30 0 0 0,0-5-96 0 0,-3-18-1000 0 0,-2 1 0 0 0,0-1 0 0 0,-3 40 0 0 0,0-63-81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4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1151 0 0,'0'0'608'0'0,"-10"5"1192"0"0,0 6-616 0 0,3-4 304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4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1151 0 0,'0'0'939'0'0,"3"5"-478"0"0,9 23 681 0 0,-2-2-445 0 0,-1 1 0 0 0,-1 0-1 0 0,-2 0 1 0 0,0 1 0 0 0,3 56 0 0 0,-8-75-519 0 0,-1-9-170 0 0,0 0 0 0 0,0-1 0 0 0,0 1 1 0 0,0 0-1 0 0,0 0 0 0 0,0 0 0 0 0,0 0 1 0 0,0 0-1 0 0,0 0 0 0 0,0 0 0 0 0,0 0 1 0 0,0-1-1 0 0,0 1 0 0 0,0 0 0 0 0,0 0 0 0 0,0 0 1 0 0,0 0-1 0 0,0 0 0 0 0,0 0 0 0 0,0 0 1 0 0,0 0-1 0 0,0 0 0 0 0,0 0 0 0 0,0-1 1 0 0,1 1-1 0 0,-1 0 0 0 0,0 0 0 0 0,0 0 0 0 0,0 0 1 0 0,0 0-1 0 0,0 0 0 0 0,0 0 0 0 0,0 0 1 0 0,0 0-1 0 0,0 0 0 0 0,0 0 0 0 0,0 0 1 0 0,1 0-1 0 0,-1 0 0 0 0,0 0 0 0 0,0 0 1 0 0,0 0-1 0 0,0 0 0 0 0,0 0 0 0 0,0 0 0 0 0,0 0 1 0 0,0 0-1 0 0,0 0 0 0 0,1 0 0 0 0,-1 0 1 0 0,0 0-1 0 0,0 0 0 0 0,0 0 0 0 0,0 0 1 0 0,0 0-1 0 0,0 0 0 0 0,0 0 0 0 0,0 0 1 0 0,0 0-1 0 0,1 0 0 0 0,-1 0 0 0 0,0 0 0 0 0,0 0 1 0 0,0 0-1 0 0,0 0 0 0 0,0 0 0 0 0,9-30 103 0 0,-6 23-19 0 0,-1-2-11 0 0,6-26 13 0 0,-6 26 56 0 0,1 0 30 0 0,8-28 4 0 0,-8 27 10 0 0,1 3 39 0 0,10-23 20 0 0,-10 22 1675 0 0,5 9-1664 0 0,29 4 6 0 0,-37-4-252 0 0,0-1 0 0 0,0 1 0 0 0,0-1 0 0 0,0 0 0 0 0,0 1 0 0 0,-1 0-1 0 0,1-1 1 0 0,0 1 0 0 0,0 0 0 0 0,0-1 0 0 0,-1 1 0 0 0,1 0 0 0 0,-1-1 0 0 0,1 1 0 0 0,0 0 0 0 0,-1 0 0 0 0,1 0 0 0 0,-1 0 0 0 0,0 0 0 0 0,1 1 0 0 0,3 19 340 0 0,-3-13-195 0 0,2 16-329 0 0,0-1 0 0 0,-1 1 0 0 0,-2 0 0 0 0,-3 41 0 0 0,2-63-645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5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 1807 0 0,'0'0'2730'0'0,"-1"-2"-1972"0"0,1 2-736 0 0,0 0-1 0 0,0 0 0 0 0,0 0 1 0 0,0 0-1 0 0,0 0 0 0 0,0 0 1 0 0,-1 0-1 0 0,1-1 0 0 0,0 1 1 0 0,0 0-1 0 0,0 0 0 0 0,0 0 1 0 0,0 0-1 0 0,0 0 0 0 0,0 0 1 0 0,0 0-1 0 0,0 0 0 0 0,-1 0 1 0 0,1 0-1 0 0,0 0 0 0 0,0 0 1 0 0,0 0-1 0 0,0 0 0 0 0,0-1 1 0 0,0 1-1 0 0,-1 0 0 0 0,1 0 1 0 0,0 0-1 0 0,0 0 0 0 0,0 0 1 0 0,0 0-1 0 0,0 1 0 0 0,0-1 1 0 0,0 0-1 0 0,-1 0 0 0 0,1 0 1 0 0,0 0-1 0 0,0 0 0 0 0,0 0 1 0 0,0 0-1 0 0,0 0 0 0 0,0 0 1 0 0,0 0-1 0 0,-1 0 0 0 0,1 0 1 0 0,0 0-1 0 0,0 0 0 0 0,0 0 1 0 0,0 1-1 0 0,0-1 0 0 0,0 0 1 0 0,0 0-1 0 0,0 0 0 0 0,0 0 1 0 0,0 0-1 0 0,0 0 0 0 0,0 0 0 0 0,0 1 1 0 0,0-1-1 0 0,0 0 0 0 0,-1 0 1 0 0,1 14 838 0 0,5 30 104 0 0,-3-30-619 0 0,0-1-162 0 0,22 198 1586 0 0,-20-147-1143 0 0,-4 84 0 0 0,-2-133-290 0 0,2-19 26 0 0,0-21-14 0 0,0 22-418 0 0,0-4 166 0 0,0-2 0 0 0,-3-47 258 0 0,2 20-220 0 0,1 27 2 0 0,-1 0 0 0 0,0-28 0 0 0,1 28 296 0 0,2 1-272 0 0,1 0-102 0 0,-2 5-5 0 0,0 0 0 0 0,0 0-1 0 0,0 0 1 0 0,0 0 0 0 0,-1 0 0 0 0,1 0-1 0 0,-1-6 1 0 0,9 11 19 0 0,31 11 4 0 0,-8 0 16 0 0,-18-8-12 0 0,16 6-53 0 0,-29-11-24 0 0,0 1 0 0 0,0-1 1 0 0,0 0-1 0 0,0 1 0 0 0,0-1 1 0 0,1 0-1 0 0,-1 0 0 0 0,0 0 0 0 0,0 0 1 0 0,0 0-1 0 0,1 0 0 0 0,0-1 1 0 0,-2 1-4 0 0,5 0 3 0 0,-1 0 0 0 0,1-1 0 0 0,-1 0 0 0 0,1 0 0 0 0,-1 0 0 0 0,0 0 0 0 0,8-5 0 0 0,-8 5 7 0 0,-1-1-1 0 0,0-1 1 0 0,0 1 0 0 0,0 0 0 0 0,-1-1 0 0 0,1 1 0 0 0,0-1 0 0 0,-1 0 0 0 0,0 0 0 0 0,1 0 0 0 0,-1 0-1 0 0,0 0 1 0 0,1-5 0 0 0,-1 0 72 0 0,4-25 39 0 0,-5 25 20 0 0,0-2 3 0 0,0-1-95 0 0,0 4 5 0 0,0 0 0 0 0,-1 0 1 0 0,0 0-1 0 0,-1-9 0 0 0,1 5-27 0 0,-4-32 109 0 0,0 10-43 0 0,2 18-13 0 0,-1-12-53 0 0,3 26-19 0 0,0-1 0 0 0,0 1 0 0 0,0-1 0 0 0,0 1 0 0 0,0-1 0 0 0,0 1 0 0 0,-1-1 1 0 0,1 1-1 0 0,-1-1 0 0 0,1 1 0 0 0,-1-1 0 0 0,1 1 0 0 0,-1 0 0 0 0,-1-2 0 0 0,2 4 0 0 0,-1 0 0 0 0,1 0-1 0 0,-1 0 1 0 0,1-1 0 0 0,0 1 0 0 0,0 0-1 0 0,0 0 1 0 0,-1 0 0 0 0,1 0 0 0 0,0 0-1 0 0,0 0 1 0 0,0 0 0 0 0,0 0 0 0 0,0 0-1 0 0,1 2 1 0 0,5 68 170 0 0,4 29-267 0 0,-6 141 0 0 0,-7-210-32 0 0,2-19-50 0 0,0 0 0 0 0,0 1 0 0 0,1-1 0 0 0,3 19 0 0 0,-3-30-39 0 0,17-52-10724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26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90 1351 0 0,'0'1'100'0'0,"-4"0"2021"0"0,2-1-2531 0 0,2-8 5687 0 0,5-26-4702 0 0,-4 26 1034 0 0,6 1-1303 0 0,21-21-96 0 0,-21 21 122 0 0,0 10-198 0 0,18 6-96 0 0,-15-4 10 0 0,3 9-36 0 0,0 5-12 0 0,-12-15-31 0 0,1-1-1 0 0,-1 1 0 0 0,1-1 0 0 0,-1 1 1 0 0,0 0-1 0 0,-1-1 0 0 0,1 1 1 0 0,-1 0-1 0 0,1 0 0 0 0,-1-1 0 0 0,0 1 1 0 0,0 0-1 0 0,-1 0 0 0 0,1 0 1 0 0,-1-1-1 0 0,0 1 0 0 0,0 0 0 0 0,0-1 1 0 0,0 1-1 0 0,-1 0 0 0 0,0-1 1 0 0,1 0-1 0 0,-1 1 0 0 0,0-1 0 0 0,-1 0 1 0 0,1 0-1 0 0,0 0 0 0 0,-1 0 0 0 0,0-1 1 0 0,0 1-1 0 0,0-1 0 0 0,0 1 1 0 0,0-1-1 0 0,0 0 0 0 0,0 0 0 0 0,-1-1 1 0 0,-5 3-1 0 0,-4-4-557 0 0,31 10 711 0 0,-17-10-110 0 0,-1 1 0 0 0,1-1-1 0 0,0 1 1 0 0,0-1 0 0 0,0 1 0 0 0,0-1-1 0 0,-1 1 1 0 0,1-1 0 0 0,0 1-1 0 0,0 0 1 0 0,-1-1 0 0 0,1 1-1 0 0,-1 0 1 0 0,1 0 0 0 0,0 0-1 0 0,-1-1 1 0 0,1 3 0 0 0,4 7 152 0 0,-2-7-122 0 0,-1 1 1 0 0,0 0-1 0 0,0 0 0 0 0,-1 0 1 0 0,1 0-1 0 0,-1 0 0 0 0,0 1 1 0 0,0-1-1 0 0,0 0 0 0 0,-1 1 1 0 0,1 6-1 0 0,-1-8-2 0 0,-1 1 0 0 0,1-1 1 0 0,-1 0-1 0 0,0 0 0 0 0,1 0 0 0 0,-1 0 0 0 0,-1 1 0 0 0,1-1 0 0 0,0-1 1 0 0,-1 1-1 0 0,0 0 0 0 0,1 0 0 0 0,-1 0 0 0 0,0-1 0 0 0,0 1 0 0 0,-1-1 1 0 0,-3 4-1 0 0,1-2 21 0 0,-1 0 0 0 0,1-1 0 0 0,-1 1 0 0 0,1-1 0 0 0,-1 0 0 0 0,0-1 0 0 0,0 0 0 0 0,0 0 0 0 0,0 0 0 0 0,-1 0 0 0 0,1-1 0 0 0,-12 1 1 0 0,14-2-201 0 0,-1 0 0 0 0,0 0 0 0 0,1 0 0 0 0,-1-1 0 0 0,0 0 0 0 0,1 0 0 0 0,-1 0 0 0 0,1 0 0 0 0,-1-1 0 0 0,1 1 0 0 0,0-1 0 0 0,-1-1 0 0 0,1 1 0 0 0,0 0 0 0 0,0-1 0 0 0,1 0 0 0 0,-1 0 0 0 0,-4-4 0 0 0,-1-4-3476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8:54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14 911 0 0,'-1'-7'176'0'0,"1"1"266"0"0,0 6-438 0 0,0 0 0 0 0,0 0 0 0 0,0 0 0 0 0,0 0 0 0 0,0 0 0 0 0,0 0 0 0 0,0 0 0 0 0,0 0 0 0 0,0 0 0 0 0,0 0-1 0 0,0 0 1 0 0,1 0 0 0 0,-1 0 0 0 0,0 0 0 0 0,0 0 0 0 0,0 0 0 0 0,0 0 0 0 0,0 0 0 0 0,0 0 0 0 0,0 0 0 0 0,0 0 0 0 0,0 0-1 0 0,0 0 1 0 0,0 0 0 0 0,0 0 0 0 0,0 0 0 0 0,0 0 0 0 0,0 0 0 0 0,0 0 0 0 0,0 0 0 0 0,0 0 0 0 0,0 0 0 0 0,0 0-1 0 0,1 0 1 0 0,-1 0 0 0 0,0 0 0 0 0,0 0 0 0 0,0 0 0 0 0,0 0 0 0 0,0 0 0 0 0,0 0 0 0 0,0 0 0 0 0,0 0 0 0 0,0 0 0 0 0,0 0-1 0 0,0 0 1 0 0,0 0 0 0 0,0 0 0 0 0,0 0 0 0 0,0 0 0 0 0,0 0 0 0 0,0 0 0 0 0,0 0 0 0 0,0 0 0 0 0,0 0 0 0 0,0 0 0 0 0,0 0-1 0 0,0 0 1 0 0,0 0 0 0 0,0 0 0 0 0,0 0 0 0 0,0-1 0 0 0,0 1 0 0 0,0 0 0 0 0,0 0 0 0 0,0 0 0 0 0,0 0 0 0 0,0 0-1 0 0,18 27 2184 0 0,-3 3-1686 0 0,16 39 0 0 0,-14-29-258 0 0,76 162 280 0 0,12 60-406 0 0,11-7 726 0 0,-88-202-724 0 0,-8-10 123 0 0,3-2 0 0 0,37 52 0 0 0,22 19 270 0 0,-53-77-299 0 0,-20-25-42 0 0,-1 0 0 0 0,9 13 0 0 0,-2-2-52 0 0,9 13 93 0 0,-23-32-178 0 0,0 0 0 0 0,1 0 0 0 0,-2 1 0 0 0,1-1 0 0 0,0 0 0 0 0,0 1 0 0 0,-1-1 0 0 0,1 1 0 0 0,-1-1 0 0 0,0 0 0 0 0,0 1 1 0 0,1-1-1 0 0,-2 4 0 0 0,-1 1 231 0 0,-1 1 0 0 0,0-1 0 0 0,-1 0 0 0 0,0 0 1 0 0,0 0-1 0 0,0 0 0 0 0,-10 10 0 0 0,9-9-96 0 0,-35 43 358 0 0,0 1 162 0 0,-51 86-1 0 0,48-71-272 0 0,17-30-160 0 0,-1 2-146 0 0,-2-1-1 0 0,-37 37 0 0 0,40-45-45 0 0,1 2 0 0 0,1 0 0 0 0,-26 47 0 0 0,30-49-35 0 0,-2 0-1 0 0,-26 27 1 0 0,-10 14 13 0 0,-137 182-234 0 0,154-194 23 0 0,21-28 126 0 0,-28 31-1 0 0,13-16-12 0 0,6-5-5 0 0,0-8-620 0 0,21-25-336 0 0,8-8 897 0 0,0 0 1 0 0,0 0-1 0 0,0 0 1 0 0,-1 0-1 0 0,1 0 1 0 0,0 0-1 0 0,0-1 1 0 0,0 1-1 0 0,0 0 1 0 0,-1 0-1 0 0,1 0 1 0 0,0 0 0 0 0,0 0-1 0 0,0-1 1 0 0,0 1-1 0 0,0 0 1 0 0,0 0-1 0 0,-1 0 1 0 0,1-1-1 0 0,0 1 1 0 0,0 0-1 0 0,0 0 1 0 0,0 0 0 0 0,0-1-1 0 0,0 1 1 0 0,0 0-1 0 0,0 0 1 0 0,0 0-1 0 0,0-1 1 0 0,0 1-1 0 0,0 0 1 0 0,0 0-1 0 0,0 0 1 0 0,0-1 0 0 0,0 1-1 0 0,0 0 1 0 0,1 0-1 0 0,-1 0 1 0 0,0-1-1 0 0,0 1 1 0 0,0 0-1 0 0,0 0 1 0 0,0 0-1 0 0,1-5-3192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8:56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0,'30'7'3304'0'0,"-26"-7"-2232"0"0,-1 2-784 0 0,13 2 0 0 0,-12-2-10 0 0,-2-1-44 0 0,39 19 934 0 0,-39-19-1001 0 0,1 0-7 0 0,53 24 725 0 0,61 31 991 0 0,-115-55-1770 0 0,2 1 4 0 0,31 11 313 0 0,-32-11-342 0 0,1-1-1 0 0,10 4 3 0 0,14 4 160 0 0,6 6-61 0 0,-22-10-123 0 0,-3 1 2 0 0,-7-6-71 0 0,33 12 254 0 0,-21-7-164 0 0,-3-2-17 0 0,4 3-5 0 0,7 3 75 0 0,14 7 25 0 0,-3-3 128 0 0,-30-12-215 0 0,-1 1-16 0 0,94 41 678 0 0,-83-36-527 0 0,-12-6-220 0 0,25 9 241 0 0,3 0-153 0 0,-14-4-62 0 0,-9-4 36 0 0,9 3-36 0 0,2 1-12 0 0,92 41 483 0 0,-107-46-430 0 0,46 22 148 0 0,19 10-162 0 0,-5 3-39 0 0,36 19 0 0 0,-75-45-19 0 0,-7-3-8 0 0,27 16 1 0 0,46 31-814 0 0,-88-53 1074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0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62 975 0 0,'-1'0'3904'0'0,"3"-2"-3510"0"0,8-10 4 0 0,-8 9 804 0 0,2 0-796 0 0,12-6 2 0 0,-12 6 399 0 0,0 2-446 0 0,11-6-10 0 0,-11 5 313 0 0,0 0-452 0 0,10-4-48 0 0,-11 4 207 0 0,1 0-313 0 0,10-4-63 0 0,-10 4-76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0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44 775 0 0,'4'-4'3002'0'0,"7"-1"-2959"0"0,-8 4 280 0 0,1-2 696 0 0,0 1-598 0 0,10-6-5 0 0,-10 6 150 0 0,-3 2-554 0 0,0 0 0 0 0,-1 0 0 0 0,1 0-1 0 0,0 0 1 0 0,-1 0 0 0 0,1-1 0 0 0,0 1 0 0 0,-1 0 0 0 0,1 0 0 0 0,0 0 0 0 0,-1-1 0 0 0,1 1 0 0 0,0 0 0 0 0,-1-1 0 0 0,2 0 0 0 0,12-6-254 0 0,1 1 1 0 0,-12 5-58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0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42 775 0 0,'-4'7'599'0'0,"10"-8"1224"0"0,7-6-714 0 0,-9 6-738 0 0,-2 1-324 0 0,-1-1 0 0 0,0 1 0 0 0,0 0 0 0 0,1 0 0 0 0,-1-1 0 0 0,0 1 0 0 0,0-1 0 0 0,1 1 0 0 0,-1-1 0 0 0,0 0 0 0 0,2-1 0 0 0,0 0 55 0 0,1 1 201 0 0,0-1-107 0 0,12-6-48 0 0,-12 6-11 0 0,-1 1-23 0 0,11-5-118 0 0,8-3-306 0 0,-19 7-96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0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1583 0 0,'1'1'1904'0'0,"4"-3"-1528"0"0,3-1-360 0 0,-4 1 304 0 0,-1 0-34 0 0,29-15-24 0 0,-28 15-334 0 0,-1 0-1440 0 0,16-7 148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1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40 431 0 0,'-2'3'306'0'0,"4"-4"439"0"0,5-6 1051 0 0,-4 4-1212 0 0,0 1-139 0 0,0-1-42 0 0,9-7-10 0 0,-9 8-50 0 0,0-1-214 0 0,12-6-130 0 0,-12 6-99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1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40 287 0 0,'29'-23'4472'0'0,"-25"21"-4153"0"0,-1 0-58 0 0,10-8-237 0 0,-9 8-161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1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82 3079 0 0,'-2'0'59'0'0,"2"-7"1874"0"0,5-8-1331 0 0,-4 11 4 0 0,2 0 2 0 0,0-1-407 0 0,-3 3-115 0 0,1 1 0 0 0,0-1-1 0 0,0 1 1 0 0,0-1 0 0 0,0 1 0 0 0,0-1 0 0 0,0 1-1 0 0,1 0 1 0 0,-1-1 0 0 0,0 1 0 0 0,1 0 0 0 0,1-1-1 0 0,14-11-90 0 0,1 5-130 0 0,-14 6-59 0 0,0 1-301 0 0,12-1-62 0 0,-12 1-125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1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34 1807 0 0,'-9'11'799'0'0,"15"-16"1781"0"0,21-17-928 0 0,-25 21-1709 0 0,1-2-178 0 0,0 1 0 0 0,0 0 0 0 0,1 0 0 0 0,-1 1 0 0 0,1-1 0 0 0,-1 1 0 0 0,8-3 0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2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1583 0 0,'5'-4'3606'0'0,"1"-2"-3246"0"0,-1 3-94 0 0,-1 0 337 0 0,0 0-292 0 0,10-7-130 0 0,-11 7-21 0 0,0 1-64 0 0,10-5-241 0 0,-10 6-102 0 0,1-1-328 0 0,8-3 94 0 0,-9 4-78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2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2527 0 0,'13'-14'2420'0'0,"-10"11"-1888"0"0,1 0 4 0 0,24-17-74 0 0,-21 17-441 0 0,2-4-226 0 0,-8 6 162 0 0,-1 1 1 0 0,1-1-1 0 0,0 1 0 0 0,0-1 1 0 0,0 1-1 0 0,0-1 1 0 0,0 1-1 0 0,0-1 1 0 0,0 1-1 0 0,0 0 1 0 0,2-1-1 0 0,-1 1-61 0 0,2-2-549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2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1351 0 0,'0'3'0'0'0,"1"-2"472"0"0,18-15 328 0 0,2-4 120 0 0,5-6 144 0 0,-6 7-528 0 0,-2 1-1024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3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91 975 0 0,'0'1'108'0'0,"-1"-1"-1"0"0,1 0 0 0 0,0 1 0 0 0,0-1 0 0 0,0 0 0 0 0,-1 0 0 0 0,1 1 1 0 0,0-1-1 0 0,-1 0 0 0 0,1 0 0 0 0,0 1 0 0 0,0-1 0 0 0,-1 0 0 0 0,1 0 1 0 0,0 0-1 0 0,-1 1 0 0 0,1-1 0 0 0,0 0 0 0 0,-1 0 0 0 0,1 0 0 0 0,0 0 0 0 0,-1 0 1 0 0,1 0-1 0 0,-1 0 0 0 0,2-9 1031 0 0,16-21 571 0 0,8-3-1581 0 0,-23 30-220 0 0,1-1-152 0 0,8-10-40 0 0,-9 11-62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3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 1151 0 0,'5'-9'3995'0'0,"6"-11"-2782"0"0,-1 1-701 0 0,-8 14-50 0 0,0 1-214 0 0,8-13-96 0 0,-7 12-22 0 0,-1 2-39 0 0,0-1-143 0 0,-2 3-17 0 0,1 0 0 0 0,0 0 0 0 0,-1-1 0 0 0,1 1 0 0 0,0 0 0 0 0,-1 0 0 0 0,1 0 0 0 0,0 0 0 0 0,0 0 0 0 0,0 0 0 0 0,0 1 0 0 0,0-1 0 0 0,0 0 0 0 0,2-1 0 0 0,13-10-535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3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2039 0 0,'33'-58'3703'0'0,"-32"55"-3607"0"0,1-1-44 0 0,6-10-159 0 0,-6 10-70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4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2527 0 0,'-6'6'1151'0'0,"4"-6"-241"0"0,5-14 331 0 0,9-16-69 0 0,-10 26-1042 0 0,1 0-30 0 0,21-30-525 0 0,-21 31 182 0 0,0 0-691 0 0,8-7 147 0 0,-9 8-1048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4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 1151 0 0,'0'0'960'0'0,"1"-5"-581"0"0,0 4-378 0 0,4-16 1561 0 0,0 0-1 0 0,12-23 0 0 0,-4 18-1210 0 0,0 5-384 0 0,-11 14-134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4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4 104 2527 0 0,'-3'10'1703'0'0,"5"-20"-526"0"0,12-28 635 0 0,9-1-1306 0 0,-20 34-674 0 0,-1 2-320 0 0,9-12-1259 0 0,-9 12-544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4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1583 0 0,'6'-15'2530'0'0,"-5"11"-1956"0"0,1-1-46 0 0,18-37 255 0 0,-19 38-618 0 0,0 3-180 0 0,-1-1 0 0 0,1 0 0 0 0,-1 1 0 0 0,1-1 0 0 0,0 1 0 0 0,0-1 0 0 0,0 1 0 0 0,0-1 0 0 0,1-1-1 0 0,1-1-30 0 0,0 0-114 0 0,-1 1-381 0 0,8-11 138 0 0,-7 11-246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5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95 599 0 0,'0'0'42'0'0,"0"0"-1"0"0,0 0 0 0 0,0 0 0 0 0,0 1 0 0 0,0-1 1 0 0,0 0-1 0 0,0 0 0 0 0,0 0 0 0 0,0 0 0 0 0,1 1 0 0 0,-1-1 1 0 0,0 0-1 0 0,0 0 0 0 0,0 0 0 0 0,0 0 0 0 0,0 1 1 0 0,0-1-1 0 0,0 0 0 0 0,0 0 0 0 0,0 0 0 0 0,1 0 0 0 0,-1 0 1 0 0,0 1-1 0 0,0-1 0 0 0,0 0 0 0 0,0 0 0 0 0,0 0 0 0 0,1 0 1 0 0,-1 0-1 0 0,0 0 0 0 0,0 0 0 0 0,0 0 0 0 0,0 0 1 0 0,1 0-1 0 0,-1 0 0 0 0,0 0 0 0 0,0 0 0 0 0,0 0 0 0 0,1 0 1 0 0,-1 0-1 0 0,0 0 0 0 0,0 0 0 0 0,0 0 0 0 0,1 0 0 0 0,6-2-18 0 0,-6 2 175 0 0,1-1 304 0 0,1-2-10 0 0,9-8-50 0 0,-9 8-24 0 0,-1-2-2 0 0,8-14-46 0 0,-7 14-197 0 0,-1 1-86 0 0,7-15-21 0 0,-7 14-52 0 0,0 2-214 0 0,6-12-96 0 0,-6 11-296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5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1151 0 0,'0'5'-67'0'0,"0"-5"86"0"0,0 0-1 0 0,0-1 1 0 0,0 1 0 0 0,0 0 0 0 0,0 0 0 0 0,0 0 0 0 0,0 0 0 0 0,0 0 0 0 0,0 0 0 0 0,0 0 0 0 0,0 0 0 0 0,0 0-1 0 0,0 0 1 0 0,0 0 0 0 0,0 0 0 0 0,0 0 0 0 0,1 0 0 0 0,-1 0 0 0 0,0 0 0 0 0,0 0 0 0 0,0 0 0 0 0,0 0 0 0 0,0 0-1 0 0,0 0 1 0 0,0 0 0 0 0,0 0 0 0 0,0 0 0 0 0,0 0 0 0 0,0 0 0 0 0,1 0 0 0 0,-1 0 0 0 0,0 0 0 0 0,0 0 0 0 0,0 0 0 0 0,0 0-1 0 0,0 0 1 0 0,0 0 0 0 0,0 0 0 0 0,0 0 0 0 0,0 0 0 0 0,0 0 0 0 0,0 0 0 0 0,0 0 0 0 0,0 0 0 0 0,1 0 0 0 0,-1 0-1 0 0,0 0 1 0 0,0 1 0 0 0,0-1 0 0 0,0 0 0 0 0,0 0 0 0 0,0 0 0 0 0,0 0 0 0 0,0 0 0 0 0,0 0 0 0 0,0 0 0 0 0,0 0-1 0 0,0 0 1 0 0,0 0 0 0 0,0 0 0 0 0,0 0 0 0 0,0 1 0 0 0,0-1 0 0 0,0 0 0 0 0,11-13 342 0 0,-8 9 30 0 0,-1 0 7 0 0,9-15-35 0 0,-8 15-158 0 0,-1-1-69 0 0,7-12-9 0 0,-7 13-52 0 0,0 0-399 0 0,6-13-119 0 0,-6 13-888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6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0,'0'0'37'0'0,"0"1"0"0"0,0-1 0 0 0,0 0-1 0 0,0 1 1 0 0,-1-1 0 0 0,1 0 0 0 0,0 1-1 0 0,0-1 1 0 0,0 0 0 0 0,0 1-1 0 0,0-1 1 0 0,0 1 0 0 0,0-1 0 0 0,0 0-1 0 0,0 1 1 0 0,0-1 0 0 0,0 0-1 0 0,1 1 1 0 0,-1-1 0 0 0,0 0 0 0 0,0 1-1 0 0,0-1 1 0 0,0 0 0 0 0,0 1-1 0 0,1-1 1 0 0,-1 1 0 0 0,12 6 651 0 0,21 2 119 0 0,-23-7-566 0 0,-5-1-198 0 0,19 5-140 0 0,39 15-1 0 0,-60-20-1126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6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0 431 0 0,'33'5'3910'0'0,"-18"-2"-3795"0"0,-1 1 0 0 0,0 0 1 0 0,15 7-1 0 0,-26-10-414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7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 3367 0 0,'0'0'151'0'0,"1"3"152"0"0,2 34 1420 0 0,-1 0 0 0 0,-2-1 0 0 0,-4 45-1 0 0,2-53-907 0 0,-5 61 1052 0 0,-24 120 0 0 0,0-62-3446 0 0,26-134-332 0 0,3-11 1494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6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0 431 0 0,'39'12'3754'0'0,"35"14"-3110"0"0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6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2039 0 0,'-1'1'29'0'0,"1"0"-1"0"0,0-1 0 0 0,0 1 0 0 0,0 0 1 0 0,0 0-1 0 0,-1 0 0 0 0,1 0 0 0 0,0-1 0 0 0,1 1 1 0 0,-1 0-1 0 0,0 0 0 0 0,0 0 0 0 0,0 0 1 0 0,0-1-1 0 0,1 1 0 0 0,-1 0 0 0 0,0 0 0 0 0,1 0 1 0 0,-1-1-1 0 0,1 2 0 0 0,15 8 1106 0 0,-13-9-1025 0 0,3 2 385 0 0,0 0 0 0 0,0-1 0 0 0,11 4-1 0 0,-2-4-230 0 0,24 0-1 0 0,-36-2-1828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7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1583 0 0,'-4'5'1505'0'0,"9"-1"1568"0"0,1-2-2923 0 0,7 4 414 0 0,-3-1-594 0 0,1 0 1 0 0,-1-1-1 0 0,1-1 1 0 0,18 5-1 0 0,-18-6-2410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7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1 599 0 0,'0'0'120'0'0,"0"1"0"0"0,0 0 0 0 0,0-1 0 0 0,0 1-1 0 0,0-1 1 0 0,1 1 0 0 0,-1-1 0 0 0,0 1 0 0 0,0-1-1 0 0,1 1 1 0 0,-1-1 0 0 0,0 1 0 0 0,1-1 0 0 0,-1 1-1 0 0,0-1 1 0 0,1 0 0 0 0,-1 1 0 0 0,0-1 0 0 0,1 1-1 0 0,-1-1 1 0 0,1 0 0 0 0,-1 1 0 0 0,1-1 0 0 0,-1 0-1 0 0,2 1 1 0 0,17 9 1724 0 0,-15-8-1516 0 0,59 32 709 0 0,-57-32-3537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7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1151 0 0,'9'-1'4763'0'0,"-7"0"-4714"0"0,0 1-1 0 0,0 0 0 0 0,0 0 0 0 0,0 0 1 0 0,0 0-1 0 0,0 0 0 0 0,1 0 1 0 0,-1 1-1 0 0,0-1 0 0 0,0 1 0 0 0,0-1 1 0 0,2 2-1 0 0,31 13-2073 0 0,-29-12 83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7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 0 0,'0'1'92'0'0,"0"-1"0"0"0,0 1-1 0 0,0-1 1 0 0,0 1-1 0 0,0 0 1 0 0,0-1 0 0 0,0 1-1 0 0,1 0 1 0 0,-1-1-1 0 0,0 1 1 0 0,0 0 0 0 0,1-1-1 0 0,-1 1 1 0 0,0-1-1 0 0,1 1 1 0 0,-1-1 0 0 0,1 1-1 0 0,-1-1 1 0 0,0 1-1 0 0,1-1 1 0 0,-1 1-1 0 0,1-1 1 0 0,0 0 0 0 0,-1 1-1 0 0,1-1 1 0 0,0 1-1 0 0,18 9 1612 0 0,-16-9-1384 0 0,3 2 29 0 0,1 1 31 0 0,1-1 0 0 0,-1 0 0 0 0,1 0 0 0 0,0-1 0 0 0,0 0 0 0 0,11 1 0 0 0,-17-2-577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8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1583 0 0,'0'1'79'0'0,"0"0"0"0"0,0-1 0 0 0,0 1 0 0 0,0 0 0 0 0,0-1 0 0 0,0 1-1 0 0,0 0 1 0 0,1-1 0 0 0,-1 1 0 0 0,0 0 0 0 0,0-1 0 0 0,0 1-1 0 0,1 0 1 0 0,-1-1 0 0 0,0 1 0 0 0,1-1 0 0 0,-1 1 0 0 0,0-1-1 0 0,1 1 1 0 0,-1-1 0 0 0,1 1 0 0 0,-1-1 0 0 0,1 1 0 0 0,-1-1 0 0 0,1 1-1 0 0,0-1 1 0 0,-1 0 0 0 0,1 1 0 0 0,-1-1 0 0 0,1 0 0 0 0,1 1-1 0 0,32 7 2555 0 0,-16-5-2183 0 0,-10-2-1340 0 0,0 1 0 0 0,13 6 0 0 0,-15-6-1062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08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1 831 0 0,'12'4'2228'0'0,"1"1"0"0"0,20 12-1 0 0,-19-9-1566 0 0,13 5-1045 0 0,-22-11-304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15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1070 911 0 0,'-9'2'1381'0'0,"3"-2"1402"0"0,14-7-1193 0 0,-4 4-1304 0 0,0 1 0 0 0,0 0 1 0 0,0 0-1 0 0,0 0 0 0 0,6-1 1 0 0,-6 2-384 0 0,-1 0 364 0 0,1-1-189 0 0,10-6-46 0 0,-10 7 296 0 0,-1-1-245 0 0,11-4 10 0 0,-10 4 207 0 0,0 1-209 0 0,1-1-61 0 0,27-4 261 0 0,-24 5-224 0 0,14-5-43 0 0,2-2 29 0 0,1-1 1 0 0,-5 2-30 0 0,-9 3 86 0 0,-1 1 1 0 0,15-3 0 0 0,-24 6-121 0 0,3-1 74 0 0,1 1-10 0 0,13-3-28 0 0,-2 2 53 0 0,-7-1-58 0 0,17-6 151 0 0,28-9 58 0 0,-8 4-144 0 0,3 2 38 0 0,-25 5-124 0 0,2 1 11 0 0,-4 0 32 0 0,1 0-33 0 0,6-1-10 0 0,-1 0 0 0 0,-1 2 0 0 0,-2 0 0 0 0,-1 1 11 0 0,0 1 32 0 0,1 1-33 0 0,1 1-10 0 0,-1-2 11 0 0,1 0 32 0 0,30-5 21 0 0,-32 4 6 0 0,-5 1-58 0 0,0 2-1 0 0,-12 0 32 0 0,11 0-33 0 0,2 0 1 0 0,-12 0 32 0 0,22-2-4 0 0,-24 0-14 0 0,46-2-15 0 0,-30 3-10 0 0,1 2 0 0 0,1 1 0 0 0,-3-2 0 0 0,0-2 0 0 0,0-1 0 0 0,22-2 534 0 0,-39 4 1110 0 0,-1 1-2446 0 0,11-1 185 0 0,-11 1 70 0 0,1 0 357 0 0,13-2 156 0 0,4-2-14 0 0,0 0 36 0 0,0-1 12 0 0,1 0 0 0 0,-3-4 0 0 0,-13 6 578 0 0,6-6 1239 0 0,-1 1-1657 0 0,-8 4-117 0 0,11-17-515 0 0,-12 19-91 0 0,-1-1-40 0 0,3-4 812 0 0,36-75-887 0 0,3-18 1217 0 0,-37 86-518 0 0,20-57 494 0 0,-22 60-425 0 0,0-1-10 0 0,5-8-45 0 0,-7 15 1 0 0,15-27 37 0 0,-10 18-73 0 0,-2 3 0 0 0,-1 1 0 0 0,0 0 0 0 0,0 0 0 0 0,0-1 0 0 0,1 0 0 0 0,0-1 0 0 0,2-1 0 0 0,-1 0 0 0 0,1-1 0 0 0,0 0 0 0 0,1 1 0 0 0,-1 1 0 0 0,1 0 0 0 0,-2 1 0 0 0,1-1 0 0 0,-1 2 0 0 0,0-1 0 0 0,2-2 0 0 0,-1 1 0 0 0,-1 2 0 0 0,27-46 0 0 0,-27 46 0 0 0,-1 1 0 0 0,0 0 0 0 0,1 1 0 0 0,9-12 0 0 0,-6 10 0 0 0,1-1 0 0 0,-2 1-16 0 0,-7 8-61 0 0,-8 12-2130 0 0,3-4 1203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17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1 775 0 0,'0'0'45'0'0,"-1"0"0"0"0,1 0 0 0 0,0 0 0 0 0,-1 0 0 0 0,1 0 0 0 0,0 0 0 0 0,0 0 0 0 0,-1 0 0 0 0,1 0-1 0 0,0 0 1 0 0,-1 0 0 0 0,1 0 0 0 0,0 0 0 0 0,0 0 0 0 0,-1 0 0 0 0,1 1 0 0 0,0-1 0 0 0,-1 0-1 0 0,1 0 1 0 0,0 0 0 0 0,0 0 0 0 0,-1 1 0 0 0,1-1 0 0 0,0 0 0 0 0,0 0 0 0 0,0 1 0 0 0,-1-1-1 0 0,1 0 1 0 0,0 0 0 0 0,0 1 0 0 0,0-1 0 0 0,0 0 0 0 0,0 0 0 0 0,0 1 0 0 0,-1-1 0 0 0,1 0 0 0 0,0 1-1 0 0,0-1 1 0 0,0 0 0 0 0,0 0 0 0 0,0 1 0 0 0,0-1 0 0 0,0 0 0 0 0,0 1 0 0 0,0-1 0 0 0,0 0-1 0 0,0 1 1 0 0,1-1 0 0 0,-1 0 0 0 0,0 0 0 0 0,0 1 0 0 0,0-1 0 0 0,0 1 0 0 0,8 12 1393 0 0,-7-13-1213 0 0,0 2-114 0 0,0-1-1 0 0,0 1 0 0 0,0-1 0 0 0,0 0 0 0 0,1 0 0 0 0,-1 1 0 0 0,0-1 0 0 0,3 1 0 0 0,3 4 498 0 0,2 6-205 0 0,-1-1 0 0 0,0 1 0 0 0,-1 0 0 0 0,0 1 0 0 0,7 20 0 0 0,11 19 252 0 0,112 241 1257 0 0,-96-199-1508 0 0,-10-18 21 0 0,13 29 128 0 0,20 44-359 0 0,-38-86-146 0 0,-9-22-76 0 0,45 117-222 0 0,-7-3-80 0 0,-19-54-118 0 0,-30-83-255 0 0,-4-12 273 0 0,0 1 1 0 0,0-1-1 0 0,1 0 0 0 0,-1 0 1 0 0,5 6-1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18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0 599 0 0,'6'7'639'0'0,"-1"0"0"0"0,0 1 0 0 0,0-1 0 0 0,-1 1-1 0 0,0 0 1 0 0,5 13 0 0 0,13 25-2176 0 0,-19-41 10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18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1 943 0 0,'1'0'68'0'0,"-1"0"-1"0"0,0 0 0 0 0,1 0 0 0 0,-1 1 0 0 0,0-1 0 0 0,1 0 0 0 0,-1 0 0 0 0,1 1 0 0 0,-1-1 0 0 0,0 0 0 0 0,0 0 0 0 0,1 1 0 0 0,-1-1 0 0 0,0 0 0 0 0,1 1 0 0 0,-1-1 0 0 0,0 0 0 0 0,0 1 0 0 0,0-1 0 0 0,1 1 0 0 0,-1-1 0 0 0,0 0 0 0 0,0 1 0 0 0,0-1 0 0 0,0 1 0 0 0,0 0 0 0 0,6 14 1352 0 0,-6-15-1405 0 0,32 112 1583 0 0,-29-105-1941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19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1351 0 0,'0'-1'140'0'0,"0"1"-94"0"0,0 0 1 0 0,0 0-1 0 0,0 0 0 0 0,0 0 1 0 0,0 0-1 0 0,0 0 1 0 0,0 0-1 0 0,0 0 1 0 0,0 0-1 0 0,0 0 0 0 0,0 0 1 0 0,0 0-1 0 0,0 0 1 0 0,0-1-1 0 0,0 1 1 0 0,0 0-1 0 0,0 0 0 0 0,0 0 1 0 0,0 0-1 0 0,0 0 1 0 0,0 0-1 0 0,0 0 0 0 0,0 0 1 0 0,0 0-1 0 0,0 0 1 0 0,0 0-1 0 0,0 0 1 0 0,0 0-1 0 0,0-1 0 0 0,0 1 1 0 0,0 0 185 0 0,0 0-186 0 0,0 0 1 0 0,0 0-1 0 0,0 0 1 0 0,1 0-1 0 0,-1 0 0 0 0,0 0 1 0 0,0 0-1 0 0,0 0 1 0 0,0 0-1 0 0,0 0 1 0 0,0 0-1 0 0,0 0 0 0 0,0 0 1 0 0,0 0-1 0 0,0 0 1 0 0,0 0-1 0 0,0 0 1 0 0,1 0-1 0 0,-1 0 0 0 0,0 0 1 0 0,0 0-1 0 0,0 0 1 0 0,0 0-1 0 0,0 0 0 0 0,0 0 1 0 0,0 0-1 0 0,0 0 1 0 0,0 0-1 0 0,0 0 1 0 0,5 6 1258 0 0,2 11-590 0 0,15 66-2984 0 0,-19-75 402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19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1 975 0 0,'0'0'74'0'0,"0"3"284"0"0,1 0 1 0 0,0 1-1 0 0,0-1 1 0 0,0 0-1 0 0,0 0 1 0 0,1 0-1 0 0,3 5 1 0 0,2 7 178 0 0,2 12-126 0 0,7 16-1381 0 0,-14-38-470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19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1 599 0 0,'0'2'225'0'0,"-1"0"-1"0"0,1-1 0 0 0,0 1 0 0 0,0 0 0 0 0,0 0 0 0 0,0 0 0 0 0,0 0 1 0 0,0-1-1 0 0,0 1 0 0 0,0 0 0 0 0,2 3 0 0 0,8 23 1448 0 0,-5-15-1066 0 0,8 25-752 0 0,-11-34-276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19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1 775 0 0,'0'2'123'0'0,"-1"1"0"0"0,1-1 0 0 0,0 1 0 0 0,0-1-1 0 0,0 1 1 0 0,0 0 0 0 0,0-1 0 0 0,0 1-1 0 0,1-1 1 0 0,0 4 0 0 0,11 28 1599 0 0,-6-16-1013 0 0,-4-11-545 0 0,0-1-184 0 0,-1-1 1 0 0,1 0-1 0 0,1 1 0 0 0,3 6 0 0 0,-4-9-275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0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1351 0 0,'1'8'441'0'0,"1"0"-1"0"0,0-1 0 0 0,1 1 1 0 0,0 0-1 0 0,0-1 0 0 0,1 1 1 0 0,5 9-1 0 0,-4-9-53 0 0,0 2-315 0 0,-1 1 1 0 0,4 13-1 0 0,-4-12-857 0 0,-2-6-949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0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1551 0 0,'26'39'5374'0'0,"-20"-26"-5404"0"0,0 1 1 0 0,-1 0 0 0 0,3 16 0 0 0,-4-14-1113 0 0,-2-9-981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1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5 287 0 0,'-3'0'319'0'0,"0"0"0"0"0,1 0 0 0 0,-1-1 0 0 0,0 1 0 0 0,0-1-1 0 0,1 1 1 0 0,-5-3 1057 0 0,10 4-1056 0 0,57 17 952 0 0,-56-16-1211 0 0,27 4 214 0 0,-27-6-395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1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1807 0 0,'-11'6'1955'0'0,"17"-2"-89"0"0,-3-3-2207 0 0,-1 0 805 0 0,2 1-269 0 0,15 4-112 0 0,19 4-7 0 0,-35-9-179 0 0,-2-1-189 0 0,1 0 241 0 0,-1 0 1 0 0,0 0-1 0 0,0 0 0 0 0,0 0 1 0 0,0 0-1 0 0,0 0 0 0 0,0 1 1 0 0,0-1-1 0 0,0 0 0 0 0,0 1 1 0 0,2 0-1 0 0,-1 0-197 0 0,2 0-1551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1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0 431 0 0,'-3'2'292'0'0,"7"1"478"0"0,16 6 1579 0 0,30 6 1207 0 0,-37-11-3174 0 0,-10-3-346 0 0,25 3 318 0 0,-5-1-469 0 0,-19-3-123 0 0,0 0-650 0 0,10 0 365 0 0,-11 0-84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1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1151 0 0,'-1'0'1764'0'0,"4"2"-1250"0"0,6 1-613 0 0,-7-3 312 0 0,1 1 203 0 0,1 0-41 0 0,13 4-172 0 0,-13-4-71 0 0,0-1-18 0 0,37 6-435 0 0,-37-6 113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1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8 287 0 0,'0'0'31'0'0,"0"0"-1"0"0,1 0 0 0 0,-1 0 0 0 0,0 0 0 0 0,0 0 1 0 0,0 0-1 0 0,1 0 0 0 0,-1 0 0 0 0,0 0 0 0 0,0 0 1 0 0,0 0-1 0 0,0 0 0 0 0,1 0 0 0 0,-1 0 0 0 0,0 0 1 0 0,0 0-1 0 0,0 0 0 0 0,0 0 0 0 0,1-1 0 0 0,-1 1 1 0 0,0 0-1 0 0,0 0 0 0 0,0 0 0 0 0,0 0 0 0 0,1 0 1 0 0,-1 0-1 0 0,0 0 0 0 0,0 0 0 0 0,0-1 0 0 0,0 1 1 0 0,0 0-1 0 0,0 0 0 0 0,0 0 0 0 0,0 0 0 0 0,1-1 1 0 0,-1 1-1 0 0,0 0 0 0 0,0 0 0 0 0,0 0 0 0 0,0 0 1 0 0,0-1-1 0 0,0 1 0 0 0,0 0 0 0 0,0 0 0 0 0,0 0 1 0 0,0 0-1 0 0,0-1 0 0 0,0 1 0 0 0,0 0 0 0 0,0 0 1 0 0,0 0-1 0 0,0-1 0 0 0,0 1 0 0 0,0 0 0 0 0,0 0 1 0 0,-1 0-1 0 0,1 0 0 0 0,0 0 0 0 0,0-1 0 0 0,0 1 0 0 0,0 0 1 0 0,0 0-1 0 0,0 0 0 0 0,-1-1 0 0 0,3 2 99 0 0,0-1 0 0 0,1 0 0 0 0,-1 0 0 0 0,0 1 0 0 0,0 0 0 0 0,0-1 0 0 0,3 3 0 0 0,28 15 616 0 0,-7-4-614 0 0,-23-12-210 0 0,-2-2 51 0 0,0 0-1 0 0,0 0 0 0 0,0 1 0 0 0,0-1 1 0 0,-1 0-1 0 0,1 1 0 0 0,0-1 1 0 0,0 1-1 0 0,0-1 0 0 0,0 1 0 0 0,-1-1 1 0 0,2 2-1 0 0,0 0-130 0 0,1-1-1141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2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0,'5'0'3315'0'0,"-1"1"-3207"0"0,1 0 0 0 0,-1 0 1 0 0,1 1-1 0 0,-1 0 0 0 0,6 2 0 0 0,37 21-250 0 0,-44-23-293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2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0,'35'8'3672'0'0,"-31"-7"-3400"0"0,-3-1-244 0 0,0 0 0 0 0,1 0-1 0 0,-1 1 1 0 0,0-1-1 0 0,0 0 1 0 0,0 1 0 0 0,0-1-1 0 0,0 1 1 0 0,1-1-1 0 0,-1 1 1 0 0,1 1 0 0 0,1 0 31 0 0,1-1 81 0 0,-1 1-191 0 0,11 5-79 0 0,-11-6-217 0 0,0 1-830 0 0,10 7-353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3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1151 0 0,'0'0'80'0'0,"24"-4"1748"0"0,38-14-1 0 0,-59 17-1832 0 0,1 0 75 0 0,-3 1-66 0 0,0 0-1 0 0,-1 0 0 0 0,1 0 1 0 0,-1 0-1 0 0,1 0 0 0 0,0 0 1 0 0,-1 0-1 0 0,1 0 0 0 0,-1-1 1 0 0,1 1-1 0 0,0 0 0 0 0,-1 0 1 0 0,1-1-1 0 0,-1 1 0 0 0,1 0 1 0 0,-1-1-1 0 0,1 0 0 0 0,0 1-47 0 0,-1 0 0 0 0,1-1 0 0 0,-1 1 0 0 0,1-1 0 0 0,-1 1 0 0 0,1 0 0 0 0,-1 0 0 0 0,1-1 0 0 0,-1 1 0 0 0,1 0 0 0 0,0 0 0 0 0,-1 0 0 0 0,1 0 0 0 0,-1 0 0 0 0,1 0 0 0 0,0-1 0 0 0,0 2 0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3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39 2039 0 0,'-2'3'250'0'0,"2"-2"66"0"0,8-3 364 0 0,7-3-184 0 0,15-6 832 0 0,8-3-890 0 0,-34 12-503 0 0,0 1-178 0 0,0-1 190 0 0,-3 1 11 0 0,0 0 0 0 0,0 1 1 0 0,1-1-1 0 0,-1 1 1 0 0,0-1-1 0 0,0 1 0 0 0,1-1 1 0 0,-1 1-1 0 0,0 0 0 0 0,1 0 1 0 0,0 0-1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3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14 431 0 0,'-1'2'369'0'0,"7"-3"474"0"0,7-2 707 0 0,-13 2-1488 0 0,5 0 189 0 0,-1 0-54 0 0,14-3-6 0 0,-13 3-55 0 0,-5 1-143 0 0,1 0 1 0 0,0 0-1 0 0,-1 0 0 0 0,1 0 1 0 0,0 1-1 0 0,-1-1 0 0 0,1 0 1 0 0,0 0-1 0 0,-1-1 0 0 0,1 1 1 0 0,0 0-1 0 0,-1 0 0 0 0,1 0 1 0 0,-1 0-1 0 0,1 0 0 0 0,0-1 1 0 0,0 0-1 0 0,0 1-29 0 0,0 0-1 0 0,-1-1 1 0 0,1 1-1 0 0,0 0 1 0 0,0 0 0 0 0,-1 0-1 0 0,1-1 1 0 0,0 1 0 0 0,0 0-1 0 0,-1 0 1 0 0,1 0 0 0 0,0 0-1 0 0,1 0 1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3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36 599 0 0,'-9'6'1948'0'0,"20"-15"-906"0"0,-8 6-648 0 0,2 1-11 0 0,1-2-253 0 0,29-10 595 0 0,-8 7-657 0 0,-22 6-195 0 0,-1 1-77 0 0,12-1-301 0 0,-12 1-1133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3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1151 0 0,'16'-11'2416'0'0,"-11"6"-2216"0"0,-1 2 226 0 0,0 1-162 0 0,13-6-68 0 0,-13 5-18 0 0,0 2-62 0 0,1-1-156 0 0,-4 2-55 0 0,1-1 1 0 0,0 0-1 0 0,-1 1 0 0 0,1-1 1 0 0,0 1-1 0 0,0-1 1 0 0,-1 1-1 0 0,5 0 0 0 0,10-1-1409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4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25 1807 0 0,'0'0'239'0'0,"-7"2"-554"0"0,12-6 3201 0 0,10-5-2368 0 0,-12 6-50 0 0,1 2-218 0 0,12-3-98 0 0,-12 3-22 0 0,0 0-40 0 0,12-1-165 0 0,-12 1-76 0 0,-1 1-246 0 0,10 0-996 0 0,-10 0-425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4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17 1351 0 0,'-3'3'27'0'0,"-1"1"4"0"0,3-3 131 0 0,4-1 706 0 0,1-2-421 0 0,11-6 69 0 0,-11 6 17 0 0,1 0-35 0 0,35-7 297 0 0,-37 8-837 0 0,1 1 0 0 0,-1 0 0 0 0,1 0 0 0 0,-1 0 0 0 0,1 0 1 0 0,-1 0-1 0 0,1 1 0 0 0,-1-1 0 0 0,1 1 0 0 0,-1 0 0 0 0,0 0 0 0 0,4 2 0 0 0,-2 0-466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4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21 599 0 0,'-1'1'83'0'0,"7"-3"1328"0"0,52-12 438 0 0,-55 13-1656 0 0,1 0-33 0 0,0 0-162 0 0,-3 1-49 0 0,0-1 1 0 0,1 1-1 0 0,-1 0 0 0 0,0-1 1 0 0,1 1-1 0 0,-1 0 0 0 0,1 0 1 0 0,-1 0-1 0 0,0 0 0 0 0,3 0 0 0 0,10 2-293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4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 0 0,'0'0'12'0'0,"0"1"0"0"0,0-1 0 0 0,0 0-1 0 0,0 1 1 0 0,0-1 0 0 0,1 0 0 0 0,-1 1 0 0 0,0-1-1 0 0,0 0 1 0 0,0 0 0 0 0,0 1 0 0 0,1-1-1 0 0,-1 0 1 0 0,0 1 0 0 0,0-1 0 0 0,1 0-1 0 0,-1 0 1 0 0,0 0 0 0 0,0 1 0 0 0,1-1-1 0 0,-1 0 1 0 0,0 0 0 0 0,1 0 0 0 0,-1 1-1 0 0,0-1 1 0 0,1 0 0 0 0,-1 0 0 0 0,0 0-1 0 0,1 0 1 0 0,-1 0 0 0 0,0 0 0 0 0,1 0-1 0 0,-1 0 1 0 0,0 0 0 0 0,1 0 0 0 0,-1 0-1 0 0,0 0 1 0 0,1 0 0 0 0,22-1 553 0 0,-16 1-466 0 0,-1 0-33 0 0,19 0 272 0 0,0 2-1 0 0,43 7 1 0 0,-65-9-1780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7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11 933 599 0 0,'0'0'96'0'0,"-1"0"0"0"0,0 0-1 0 0,1 0 1 0 0,-1 0-1 0 0,1 0 1 0 0,-1 0-1 0 0,1 0 1 0 0,-1-1-1 0 0,1 1 1 0 0,-1 0-1 0 0,1 0 1 0 0,-1-1-1 0 0,1 1 1 0 0,-1 0-1 0 0,1-1 1 0 0,-1 1-1 0 0,0-1 1 0 0,1 1-15 0 0,0 0-1 0 0,0-1 1 0 0,0 1 0 0 0,0 0 0 0 0,0 0 0 0 0,-1 0 0 0 0,1-1 0 0 0,0 1 0 0 0,0 0 0 0 0,0 0 0 0 0,0-1 0 0 0,0 1-1 0 0,0 0 1 0 0,0 0 0 0 0,0 0 0 0 0,0-1 0 0 0,0 1 0 0 0,0 0 0 0 0,0 0 0 0 0,0-1 0 0 0,0 1 0 0 0,1 0-1 0 0,-1 0 1 0 0,0 0 0 0 0,0-1 0 0 0,0 1 0 0 0,0 0 0 0 0,0 0 0 0 0,0 0 0 0 0,0-1 0 0 0,1 1 0 0 0,-1 0 0 0 0,0 0-1 0 0,0 0 1 0 0,0 0 0 0 0,0 0 0 0 0,1-1 0 0 0,-1 1 0 0 0,0 0 0 0 0,0 0 0 0 0,0 0 0 0 0,1 0 0 0 0,-1 0 0 0 0,0 0-1 0 0,4-1 168 0 0,-1 0-1 0 0,1 1 0 0 0,-1 0 1 0 0,1-1-1 0 0,-1 1 0 0 0,1 1 1 0 0,-1-1-1 0 0,1 0 0 0 0,-1 1 1 0 0,1 0-1 0 0,5 1 0 0 0,7 2 236 0 0,-12-4-411 0 0,30 7 686 0 0,2 3-351 0 0,-25-6-333 0 0,-4-3-45 0 0,20 3 236 0 0,12 2 121 0 0,-35-6-228 0 0,-1 1-78 0 0,11 1-2 0 0,-10-2 52 0 0,0 1-66 0 0,12 1 3 0 0,-8-1 10 0 0,13 1 1 0 0,2 1-22 0 0,-3-1-35 0 0,-3 0 32 0 0,7 1 75 0 0,-20-2-64 0 0,0-1 0 0 0,16 2-10 0 0,-1-1-29 0 0,-11 0 44 0 0,7-1 5 0 0,37 3 251 0 0,-14 2-136 0 0,-15-2-29 0 0,-20-2-96 0 0,1-1 0 0 0,59 8 447 0 0,-25-3-220 0 0,-26-5-217 0 0,-10 1-81 0 0,35 7 216 0 0,-19-4-188 0 0,-1 0 35 0 0,23 3 317 0 0,-36-6-302 0 0,-1 0-16 0 0,31 8 76 0 0,-14-2 2 0 0,1-2 0 0 0,33 5 0 0 0,-40-9 4 0 0,-1 1-1 0 0,0 1 1 0 0,24 8-1 0 0,-24-8-82 0 0,43 17 154 0 0,-56-20-209 0 0,1 1 0 0 0,0-1-1 0 0,-1 0 1 0 0,1 0-1 0 0,-1 0 1 0 0,1 0 0 0 0,0 0-1 0 0,-1 0 1 0 0,1 0 0 0 0,-1 0-1 0 0,1 0 1 0 0,0 0 0 0 0,-1 0-1 0 0,1 0 1 0 0,-1 0-1 0 0,1 0 1 0 0,0-1 0 0 0,-1 1-1 0 0,1 0 1 0 0,-1-1 0 0 0,1 1-1 0 0,-1 0 1 0 0,1-1-1 0 0,-1 1 1 0 0,1 0 0 0 0,0-2-1 0 0,10-17-170 0 0,-5 8 117 0 0,2-4 55 0 0,1-4 0 0 0,-1 1 0 0 0,0 0 0 0 0,-2 2 0 0 0,0 2 0 0 0,0-2 0 0 0,2 0 0 0 0,-1 0 0 0 0,1 0 0 0 0,32-66-64 0 0,-31 64 64 0 0,0 1 0 0 0,0 1 0 0 0,1-1 0 0 0,3-3 0 0 0,-1 1 0 0 0,-1-1 0 0 0,-1 2 0 0 0,-1 0 0 0 0,1-1 0 0 0,-1 0 0 0 0,1-1 0 0 0,0 1 0 0 0,21-37 64 0 0,8-22 0 0 0,-30 60-64 0 0,4-4 0 0 0,0 1 0 0 0,4-7-7 0 0,3-7 101 0 0,-11 18-53 0 0,2-4-41 0 0,1-1 0 0 0,0 0 0 0 0,-1 2 0 0 0,-3 3 11 0 0,-4 10 32 0 0,4-7-33 0 0,2-4-10 0 0,0 0 0 0 0,0 0 0 0 0,1-2 0 0 0,0 0 0 0 0,-1 2 0 0 0,0 2 0 0 0,-2 4 0 0 0,19-17 0 0 0,-15 15-10 0 0,-10 11-44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29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2 143 0 0,'-7'-1'7850'0'0,"11"8"-7900"0"0,10 21 1227 0 0,14 47 1 0 0,-1-3 83 0 0,19 56-489 0 0,-12-28-240 0 0,16 40 970 0 0,-27-72-1196 0 0,-14-43-331 0 0,-2-2-62 0 0,13 27-1 0 0,-14-41-1239 0 0,-5-9 1229 0 0,-1 0 1 0 0,0 0-1 0 0,0 0 0 0 0,0 0 1 0 0,0 0-1 0 0,1 0 1 0 0,-1 0-1 0 0,0 0 1 0 0,0 1-1 0 0,0-1 0 0 0,1 0 1 0 0,-1 0-1 0 0,0 0 1 0 0,0 0-1 0 0,0 0 1 0 0,1 0-1 0 0,-1 0 0 0 0,0 0 1 0 0,0 0-1 0 0,0 0 1 0 0,1 0-1 0 0,-1 0 1 0 0,0 0-1 0 0,0-1 0 0 0,0 1 1 0 0,1 0-1 0 0,-1 0 1 0 0,0 0-1 0 0,0 0 1 0 0,0 0-1 0 0,0 0 0 0 0,1 0 1 0 0,-1-1-1 0 0,0 1 1 0 0,0 0-1 0 0,0 0 1 0 0,0 0-1 0 0,0 0 0 0 0,0 0 1 0 0,1-1-1 0 0,-1 1 1 0 0,0 0-1 0 0,0 0 1 0 0,0 0-1 0 0,0-1 0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0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2 149 775 0 0,'-2'-19'1264'0'0,"2"3"-958"0"0,2 1-1 0 0,-1-1 0 0 0,2 0 1 0 0,0 0-1 0 0,6-17 0 0 0,-8 31-433 0 0,0-1-317 0 0,5-10 106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0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91 655 0 0,'-1'0'11'0'0,"1"0"-1"0"0,0 0 0 0 0,0 1 0 0 0,0-1 0 0 0,0 0 0 0 0,0 0 0 0 0,0 0 0 0 0,0 0 0 0 0,0 0 0 0 0,0 0 0 0 0,0 0 1 0 0,-1 0-1 0 0,1 0 0 0 0,0 0 0 0 0,0 0 0 0 0,0 0 0 0 0,0 0 0 0 0,0 1 0 0 0,0-1 0 0 0,-1 0 0 0 0,1 0 0 0 0,0 0 0 0 0,0 0 1 0 0,0 0-1 0 0,0 0 0 0 0,0 0 0 0 0,0 0 0 0 0,-1 0 0 0 0,1-1 0 0 0,0 1 0 0 0,0 0 0 0 0,0 0 0 0 0,0 0 0 0 0,0 0 1 0 0,0 0-1 0 0,0 0 0 0 0,-1 0 0 0 0,1 0 0 0 0,0 0 0 0 0,0 0 0 0 0,0 0 0 0 0,0 0 0 0 0,0 0 0 0 0,0-1 0 0 0,0 1 0 0 0,0 0 1 0 0,0 0-1 0 0,0 0 0 0 0,0 0 0 0 0,-1 0 0 0 0,1 0 0 0 0,-2-11 749 0 0,1-12 477 0 0,1 17-1205 0 0,0 1-1 0 0,1-1 0 0 0,0 1 0 0 0,0-1 1 0 0,0 1-1 0 0,1-1 0 0 0,-1 1 0 0 0,5-7 0 0 0,-6 11-460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0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1 112 599 0 0,'0'-2'101'0'0,"-1"-1"-1"0"0,1 1 0 0 0,0 0 0 0 0,0 0 0 0 0,0 0 0 0 0,1 0 1 0 0,-1 0-1 0 0,1-3 0 0 0,0 3-67 0 0,0-8 205 0 0,-1 4-134 0 0,1 1-1 0 0,1-1 0 0 0,-1 1 1 0 0,1-1-1 0 0,0 1 0 0 0,3-6 0 0 0,1-5-120 0 0,-5 13-64 0 0,2 0-526 0 0,11-7 320 0 0,-14 10 280 0 0,1-1-1 0 0,-1 1 0 0 0,1 0 0 0 0,-1 0 1 0 0,1 0-1 0 0,-1-1 0 0 0,1 1 0 0 0,0 0 1 0 0,-1 0-1 0 0,1 0 0 0 0,-1 0 0 0 0,1 0 0 0 0,0 0 1 0 0,-1 0-1 0 0,1 1 0 0 0,-1-1 0 0 0,1 0 1 0 0,-1 0-1 0 0,1 0 0 0 0,0 0 0 0 0,-1 1 1 0 0,1-1-1 0 0,-1 0 0 0 0,1 1 0 0 0,-1-1 0 0 0,1 0 1 0 0,-1 1-1 0 0,0-1 0 0 0,1 1 0 0 0,-1-1 1 0 0,1 0-1 0 0,-1 1 0 0 0,0-1 0 0 0,1 1 1 0 0,-1-1-1 0 0,0 2 0 0 0,1-2 7 0 0,2 4 1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1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8 115 431 0 0,'-1'0'9'0'0,"1"0"-1"0"0,0 0 0 0 0,0 0 0 0 0,-1 0 0 0 0,1 0 0 0 0,0 0 0 0 0,0 0 0 0 0,-1 0 0 0 0,1 0 0 0 0,0 0 0 0 0,0 0 0 0 0,0 0 0 0 0,-1-1 0 0 0,1 1 0 0 0,0 0 1 0 0,0 0-1 0 0,-1 0 0 0 0,1 0 0 0 0,0 0 0 0 0,0 0 0 0 0,0 0 0 0 0,0-1 0 0 0,-1 1 0 0 0,1 0 0 0 0,0 0 0 0 0,0 0 0 0 0,0 0 0 0 0,0-1 0 0 0,0 1 0 0 0,-1 0 1 0 0,1 0-1 0 0,0 0 0 0 0,0-1 0 0 0,0 1 0 0 0,0 0 0 0 0,0 0 0 0 0,0-1 0 0 0,0 1 0 0 0,0 0 0 0 0,0 0 0 0 0,0-1 0 0 0,0 1 0 0 0,0 0 0 0 0,0 0 0 0 0,0 0 1 0 0,0-1-1 0 0,0 1 0 0 0,0 0 0 0 0,0-1 0 0 0,2-17 535 0 0,7-17 306 0 0,-7 31-801 0 0,-1 0-1 0 0,1 0 0 0 0,0 0 0 0 0,0 1 0 0 0,0-1 0 0 0,1 0 0 0 0,2-3 0 0 0,-3 5-89 0 0,1-1-50 0 0,0 0-141 0 0,9-6-10 0 0,-10 7-49 0 0,1 3-275 0 0,12 3 463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1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1 136 287 0 0,'11'-47'2335'0'0,"-9"39"-2206"0"0,0 1-14 0 0,-1 1 1 0 0,1-1-1 0 0,1 1 1 0 0,-1-1-1 0 0,1 1 1 0 0,4-6-1 0 0,2-6-151 0 0,-7 15-149 0 0,2 1-596 0 0,-2 0 707 0 0,-1 2 39 0 0,-1-1 1 0 0,1 1 0 0 0,-1 0-1 0 0,1-1 1 0 0,-1 1 0 0 0,1 0-1 0 0,-1-1 1 0 0,1 1 0 0 0,0 0-1 0 0,-1 0 1 0 0,1-1 0 0 0,0 1 0 0 0,-1 0-1 0 0,1 0 1 0 0,0 0 0 0 0,-1 0-1 0 0,1 0 1 0 0,0 0 0 0 0,-1 0-1 0 0,1 0 1 0 0,0 0 0 0 0,-1 0-1 0 0,1 0 1 0 0,0 0 0 0 0,-1 1 0 0 0,1-1-1 0 0,-1 0 1 0 0,1 0 0 0 0,0 1-1 0 0,-1-1 1 0 0,1 1 0 0 0,-1-1-1 0 0,1 0 1 0 0,-1 1 0 0 0,2 0-1 0 0,2 4-429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1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11 102 775 0 0,'-1'1'-43'0'0,"-6"9"287"0"0,5-8 201 0 0,1-7 199 0 0,1 4-366 0 0,1-2 2 0 0,0-4-156 0 0,1-5 127 0 0,11-23 208 0 0,-4 16-471 0 0,1 4-314 0 0,-6 11 253 0 0,-2 1-158 0 0,-1 3-86 0 0,0 0 262 0 0,0 0 0 0 0,0-1 1 0 0,1 1-1 0 0,-1 0 0 0 0,0-1 0 0 0,0 0 0 0 0,0 1 1 0 0,0-1-1 0 0,0 1 0 0 0,0-1 0 0 0,1-1 0 0 0,0 0-75 0 0,2 0-333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1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99 287 0 0,'-6'4'642'0'0,"3"-6"-26"0"0,4-15 479 0 0,11-25 110 0 0,-6 26-1215 0 0,4-6-268 0 0,-8 18-108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2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61 775 0 0,'0'0'37'0'0,"1"0"0"0"0,-1 0 0 0 0,0 0 0 0 0,0 0 0 0 0,0 0-1 0 0,0 0 1 0 0,0-1 0 0 0,1 1 0 0 0,-1 0 0 0 0,0 0-1 0 0,0 0 1 0 0,0 0 0 0 0,0 0 0 0 0,0-1 0 0 0,0 1 0 0 0,0 0-1 0 0,0 0 1 0 0,1 0 0 0 0,-1 0 0 0 0,0 0 0 0 0,0-1-1 0 0,0 1 1 0 0,0 0 0 0 0,0 0 0 0 0,0 0 0 0 0,0-1 0 0 0,0 1-1 0 0,0 0 1 0 0,0 0 0 0 0,0 0 0 0 0,0 0 0 0 0,0-1-1 0 0,0 1 1 0 0,0 0 0 0 0,0 0 0 0 0,0 0 0 0 0,-1 0 0 0 0,1-1-1 0 0,0 1 1 0 0,0 0 0 0 0,0 0 0 0 0,0 0 0 0 0,0 0 0 0 0,0 0-1 0 0,0-1 1 0 0,-1 1 0 0 0,1 0 0 0 0,0 0 0 0 0,0 0-1 0 0,0 0 1 0 0,0 0 0 0 0,0 0 0 0 0,-1 0 0 0 0,1 0 0 0 0,0 0-1 0 0,0-1 1 0 0,0 1 0 0 0,0 0 0 0 0,-1 0 0 0 0,0 0 1280 0 0,5-3-860 0 0,11-7-1 0 0,-11 7-41 0 0,1 1-174 0 0,20-9 191 0 0,15-5-453 0 0,-36 15-211 0 0,-1 0-695 0 0,16-5-965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2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 1351 0 0,'-2'3'209'0'0,"-6"13"-525"0"0,7-16 369 0 0,1 0 0 0 0,0 0 0 0 0,0 0 0 0 0,0 0 0 0 0,-1 1-1 0 0,1-1 1 0 0,0 0 0 0 0,0 0 0 0 0,0 0 0 0 0,0 1 0 0 0,0-1 0 0 0,0 0 0 0 0,0 0 0 0 0,-1 0 0 0 0,1 1 0 0 0,0-1 0 0 0,0 0 0 0 0,0 0 0 0 0,0 1 0 0 0,0-1 0 0 0,0 0-1 0 0,0 0 1 0 0,0 1 0 0 0,0-1 0 0 0,0 0 0 0 0,0 0 0 0 0,1 1 0 0 0,-1-1 0 0 0,0 0 0 0 0,0 0 0 0 0,0 1 0 0 0,0-1 0 0 0,0 0 0 0 0,0 0 0 0 0,0 0 0 0 0,1 1-1 0 0,-1-1 1 0 0,0 0 0 0 0,0 0 0 0 0,0 0 0 0 0,0 0 0 0 0,1 1 0 0 0,-1-1 0 0 0,0 0 0 0 0,0 0 0 0 0,0 0 0 0 0,1 0 0 0 0,15-4 968 0 0,-13 3-590 0 0,2 0-30 0 0,12-6-8 0 0,-13 5-39 0 0,1 0-162 0 0,12-6-68 0 0,-13 5-18 0 0,-3 4-102 0 0,-1-1-1 0 0,1 0 1 0 0,-1-1-1 0 0,1 1 1 0 0,-1 0-1 0 0,1 0 0 0 0,-1 0 1 0 0,1 0-1 0 0,-1 0 1 0 0,1 0-1 0 0,-1-1 0 0 0,1 1 1 0 0,-1 0-1 0 0,1 0 1 0 0,-1-1-1 0 0,0 1 1 0 0,1 0-1 0 0,-1-1 0 0 0,0 1 1 0 0,1-1-1 0 0,0 1-58 0 0,-1-1 0 0 0,0 1 0 0 0,1-1 0 0 0,-1 1-1 0 0,1 0 1 0 0,-1 0 0 0 0,0-1 0 0 0,1 1 0 0 0,-1 0 0 0 0,1-1-1 0 0,-1 1 1 0 0,1 0 0 0 0,-1 0 0 0 0,1 0 0 0 0,-1 0 0 0 0,1 0-1 0 0,-1-1 1 0 0,1 1 0 0 0,-1 0 0 0 0,1 0 0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2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6 775 0 0,'0'0'58'0'0,"-1"0"-1"0"0,1 0 0 0 0,0 1 0 0 0,0-1 0 0 0,-1 0 0 0 0,1 0 1 0 0,0 1-1 0 0,0-1 0 0 0,0 0 0 0 0,-1 0 0 0 0,1 1 0 0 0,0-1 1 0 0,0 0-1 0 0,0 1 0 0 0,0-1 0 0 0,0 0 0 0 0,-1 1 0 0 0,1-1 0 0 0,0 0 1 0 0,0 1-1 0 0,0-1 0 0 0,0 1 0 0 0,0-1 0 0 0,0 0 0 0 0,0 1 1 0 0,0-1-1 0 0,0 0 0 0 0,0 1 0 0 0,0-1 0 0 0,1 0 0 0 0,-1 1 1 0 0,0-1-1 0 0,0 1 0 0 0,14 0 2039 0 0,-13-1-1817 0 0,2-1-14 0 0,15-4-45 0 0,0 0-202 0 0,-4 0-231 0 0,-3 3-450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2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0,'0'1'21'0'0,"0"0"0"0"0,0-1-1 0 0,0 1 1 0 0,0 0 0 0 0,0-1 0 0 0,0 1-1 0 0,0-1 1 0 0,0 1 0 0 0,0 0-1 0 0,0-1 1 0 0,0 1 0 0 0,1-1-1 0 0,-1 1 1 0 0,0-1 0 0 0,0 1-1 0 0,1 0 1 0 0,-1-1 0 0 0,0 1-1 0 0,1-1 1 0 0,-1 1 0 0 0,1-1-1 0 0,-1 0 1 0 0,1 2 0 0 0,1-2 49 0 0,-1 1 0 0 0,0-1 1 0 0,0 1-1 0 0,0-1 1 0 0,1 0-1 0 0,-1 1 1 0 0,0-1-1 0 0,0 0 0 0 0,1 0 1 0 0,-1 0-1 0 0,2 0 1 0 0,5 0 115 0 0,0-1 1 0 0,0-1-1 0 0,9-2 1 0 0,-6 2-804 0 0,-5 2 301 0 0,-3 1 305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3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14 143 0 0,'-1'1'23'0'0,"1"-1"-1"0"0,0 0 0 0 0,0 0 0 0 0,-1 1 0 0 0,1-1 0 0 0,0 1 0 0 0,0-1 0 0 0,0 0 0 0 0,0 1 0 0 0,-1-1 0 0 0,1 0 0 0 0,0 1 1 0 0,0-1-1 0 0,0 1 0 0 0,0-1 0 0 0,0 0 0 0 0,0 1 0 0 0,0-1 0 0 0,0 0 0 0 0,0 1 0 0 0,0-1 0 0 0,0 1 0 0 0,1-1 0 0 0,-1 0 1 0 0,0 1-1 0 0,0-1 0 0 0,0 0 0 0 0,0 1 0 0 0,1 0 0 0 0,11-2 1142 0 0,-8 1-1175 0 0,4-1 273 0 0,25-7 511 0 0,5-7-1056 0 0,-33 14 283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3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0,'0'1'12'0'0,"0"-1"0"0"0,0 0 0 0 0,0 1 0 0 0,0-1 0 0 0,0 1 0 0 0,-1-1-1 0 0,1 0 1 0 0,0 1 0 0 0,0-1 0 0 0,0 0 0 0 0,0 1 0 0 0,0-1 0 0 0,0 0-1 0 0,0 1 1 0 0,0-1 0 0 0,0 1 0 0 0,0-1 0 0 0,1 0 0 0 0,-1 1 0 0 0,0-1-1 0 0,0 0 1 0 0,0 1 0 0 0,0-1 0 0 0,0 0 0 0 0,1 1 0 0 0,-1-1 0 0 0,0 0-1 0 0,0 1 1 0 0,1-1 0 0 0,-1 0 0 0 0,1 1 0 0 0,12 0 820 0 0,-8-1-696 0 0,18 0 191 0 0,-1-2 0 0 0,33-5-1 0 0,-52 6-326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3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0 287 0 0,'0'1'51'0'0,"-1"-1"0"0"0,1 1 0 0 0,-1-1 0 0 0,1 1 0 0 0,-1-1 0 0 0,1 1 0 0 0,-1-1 0 0 0,1 1 0 0 0,0 0-1 0 0,-1-1 1 0 0,1 1 0 0 0,0-1 0 0 0,0 1 0 0 0,-1 0 0 0 0,1-1 0 0 0,0 1 0 0 0,0 0 0 0 0,0 0-1 0 0,0-1 1 0 0,0 1 0 0 0,0 0 0 0 0,0 0 0 0 0,0 1 94 0 0,1-1-1 0 0,0 0 1 0 0,-1 1-1 0 0,1-1 1 0 0,0 0 0 0 0,0 0-1 0 0,0 0 1 0 0,0 1 0 0 0,0-1-1 0 0,2 1 1 0 0,2 3 29 0 0,0-1 0 0 0,1 1 0 0 0,0-1 0 0 0,0-1 0 0 0,0 1 0 0 0,0-1 0 0 0,0 0 0 0 0,1 0 0 0 0,-1-1 0 0 0,1 0 0 0 0,0 0 0 0 0,0-1 0 0 0,8 2 0 0 0,14 2-534 0 0,-27-5 42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3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1807 0 0,'0'1'85'0'0,"0"-1"-1"0"0,0 1 0 0 0,0-1 0 0 0,1 1 0 0 0,-1-1 1 0 0,0 1-1 0 0,1-1 0 0 0,-1 0 0 0 0,0 1 0 0 0,1-1 0 0 0,-1 1 1 0 0,0-1-1 0 0,1 0 0 0 0,-1 1 0 0 0,1-1 0 0 0,-1 0 1 0 0,1 1-1 0 0,-1-1 0 0 0,1 0 0 0 0,-1 1 0 0 0,1-1 0 0 0,-1 0 1 0 0,1 0-1 0 0,0 0 0 0 0,24 13 1436 0 0,-11-6-1226 0 0,26 13-983 0 0,-33-16-1157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4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1151 0 0,'-1'1'112'0'0,"1"-1"0"0"0,0 0 0 0 0,0 1 0 0 0,0-1 0 0 0,-1 0 0 0 0,1 1 0 0 0,0-1 0 0 0,0 0 0 0 0,0 1 0 0 0,0-1 0 0 0,0 1 0 0 0,0-1 0 0 0,0 0 0 0 0,0 1 0 0 0,0-1 0 0 0,0 1 0 0 0,0-1-1 0 0,0 0 1 0 0,0 1 0 0 0,0-1 0 0 0,0 0 0 0 0,0 1 0 0 0,0-1 0 0 0,0 1 0 0 0,1-1 0 0 0,-1 0 0 0 0,0 1 0 0 0,11 9 1522 0 0,20 6-763 0 0,-27-14-783 0 0,31 11-1408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4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1151 0 0,'0'1'156'0'0,"0"0"-1"0"0,1-1 0 0 0,-1 1 0 0 0,1 0 1 0 0,-1-1-1 0 0,1 1 0 0 0,-1-1 0 0 0,1 1 0 0 0,-1-1 1 0 0,1 1-1 0 0,-1-1 0 0 0,1 1 0 0 0,0-1 0 0 0,-1 1 1 0 0,1-1-1 0 0,0 0 0 0 0,-1 1 0 0 0,2-1 0 0 0,20 11 1094 0 0,-18-9-1040 0 0,35 15-1450 0 0,-32-15-621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4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0 975 0 0,'20'13'2586'0'0,"-5"-6"-570"0"0,29 8 1 0 0,-4-5-2340 0 0,-39-10-193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4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0 975 0 0,'19'4'2850'0'0,"-16"-3"-2230"0"0,0-1-111 0 0,14 2 141 0 0,-1 0-712 0 0,24 6 1 0 0,-35-6-1965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4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9 431 0 0,'0'0'75'0'0,"0"0"-1"0"0,0 0 0 0 0,0 0 0 0 0,0 0 0 0 0,-1 0 0 0 0,1 0 0 0 0,0 0 0 0 0,0 0 0 0 0,0 0 0 0 0,0 0 0 0 0,-1 0 0 0 0,1-1 0 0 0,0 1 0 0 0,0 0 0 0 0,0 0 0 0 0,0 0 0 0 0,0 0 0 0 0,0 0 0 0 0,-1 0 0 0 0,1-1 0 0 0,0 1 0 0 0,0 0 0 0 0,0 0 0 0 0,0 0 0 0 0,0 0 1 0 0,0-1-1 0 0,0 1 0 0 0,0 0 0 0 0,0 0 0 0 0,0 0 0 0 0,0 0 0 0 0,0-1 0 0 0,0 1 0 0 0,0 0 0 0 0,0 0 0 0 0,0 0 0 0 0,0 0 0 0 0,0-1 0 0 0,0 1 0 0 0,0 0 0 0 0,0 0 0 0 0,0 0 0 0 0,0-1 0 0 0,0 1 0 0 0,0 0 0 0 0,0 0 0 0 0,1 0 0 0 0,-1 0 0 0 0,0 0 0 0 0,0-1 0 0 0,0 1 1 0 0,0 0-1 0 0,0 0 0 0 0,0 0 0 0 0,1 0 0 0 0,0-1 1577 0 0,3 1-1283 0 0,0-1-21 0 0,24 6 300 0 0,6 5-2481 0 0,-27-8-332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5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0 287 0 0,'0'1'112'0'0,"0"-1"-1"0"0,1 0 0 0 0,-1 1 0 0 0,0-1 0 0 0,0 0 0 0 0,0 1 0 0 0,0-1 0 0 0,1 0 0 0 0,-1 1 0 0 0,0-1 0 0 0,0 0 0 0 0,1 1 0 0 0,-1-1 0 0 0,0 0 0 0 0,1 0 0 0 0,-1 1 0 0 0,0-1 0 0 0,1 0 0 0 0,-1 0 0 0 0,0 0 0 0 0,1 1 0 0 0,-1-1 0 0 0,0 0 0 0 0,1 0 0 0 0,0 0 0 0 0,15 8 1570 0 0,24 8 1015 0 0,-39-16-2521 0 0,10 4-22 0 0,-6-3-1381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35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0 831 0 0,'-1'0'63'0'0,"1"0"0"0"0,0 1 0 0 0,0-1 0 0 0,0 0-1 0 0,0 0 1 0 0,0 0 0 0 0,0 0 0 0 0,0 0 0 0 0,0 1-1 0 0,0-1 1 0 0,0 0 0 0 0,0 0 0 0 0,0 0-1 0 0,0 0 1 0 0,0 1 0 0 0,0-1 0 0 0,0 0 0 0 0,0 0-1 0 0,0 0 1 0 0,0 0 0 0 0,0 1 0 0 0,0-1-1 0 0,0 0 1 0 0,0 0 0 0 0,0 0 0 0 0,0 0 0 0 0,0 1-1 0 0,0-1 1 0 0,0 0 0 0 0,0 0 0 0 0,0 0 0 0 0,0 0-1 0 0,1 0 1 0 0,-1 0 0 0 0,0 1 0 0 0,0-1-1 0 0,0 0 1 0 0,0 0 0 0 0,0 0 0 0 0,1 0 0 0 0,8 12 1766 0 0,14 9 503 0 0,21 8-2661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9:42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1251 30 287 0 0,'-1'0'168'0'0,"0"1"0"0"0,1 0 0 0 0,-1 0 0 0 0,0-1 0 0 0,0 1-1 0 0,0-1 1 0 0,0 1 0 0 0,0-1 0 0 0,0 1 0 0 0,0-1-1 0 0,0 0 1 0 0,0 1 0 0 0,0-1 0 0 0,0 0 0 0 0,0 0 0 0 0,0 0-1 0 0,0 0 1 0 0,0 0 0 0 0,0 0 0 0 0,0 0 0 0 0,0 0 0 0 0,-2 0-1 0 0,-27-9 2468 0 0,12 3-988 0 0,-23-2 1190 0 0,-81-5 0 0 0,-280 23-1011 0 0,380-9-1652 0 0,-2 2-79 0 0,-1 0 0 0 0,0 2 0 0 0,1 1 0 0 0,0 2 0 0 0,-31 12-1 0 0,-6 2 9 0 0,19-6-171 0 0,-46 25 0 0 0,25-3-7 0 0,3-1 6 0 0,45-29 275 0 0,-1 0-1 0 0,0-1 0 0 0,0-1 1 0 0,-19 5-1 0 0,34-11-191 0 0,1-1-1 0 0,0 1 1 0 0,0-1 0 0 0,-1 1 0 0 0,1 0 0 0 0,0-1-1 0 0,0 1 1 0 0,0-1 0 0 0,0 1 0 0 0,0 0 0 0 0,-1-1-1 0 0,1 1 1 0 0,0-1 0 0 0,0 1 0 0 0,0-1 0 0 0,0 1-1 0 0,0-1 1 0 0,0 1 0 0 0,0 0 0 0 0,1-1-1 0 0,-1 1 1 0 0,0-1 0 0 0,0 1 0 0 0,0-1 0 0 0,0 1-1 0 0,1-1 1 0 0,3-15-57 0 0,-1 5-6 0 0,1 0 47 0 0,-1 1-1 0 0,1 0 0 0 0,9-15 0 0 0,-11 19 4 0 0,16-22 62 0 0,-8 13-63 0 0,0 1 0 0 0,0 2 12 0 0,-9 11 51 0 0,-1 5-29 0 0,-3 3 7 0 0,-7 10-91 0 0,0 0 1 0 0,2 1 0 0 0,0 0 0 0 0,1 0 0 0 0,1 0-1 0 0,1 1 1 0 0,0 0 0 0 0,-1 20 0 0 0,5-35 54 0 0,1-3 1 0 0,-1 0 0 0 0,1 0 0 0 0,0 0-1 0 0,0 0 1 0 0,0 0 0 0 0,0 0 0 0 0,0 0 0 0 0,0 0 0 0 0,0 0 0 0 0,0 0 0 0 0,0 0 0 0 0,0 0 0 0 0,0 0 0 0 0,1 1 0 0 0,-1-1 0 0 0,1 0-1 0 0,-1 0 1 0 0,0 0 0 0 0,1-1 0 0 0,0 1 0 0 0,-1 0 0 0 0,1 0 0 0 0,-1 0 0 0 0,1 0 0 0 0,0 0 0 0 0,0-1 0 0 0,1 2 0 0 0,23 10 184 0 0,-22-11-107 0 0,1-1-10 0 0,11 2-2 0 0,38 2 58 0 0,-35-2-155 0 0,-17-2 11 0 0,0 0 1 0 0,0 0-1 0 0,0 0 1 0 0,0 0 0 0 0,-1 0-1 0 0,1 1 1 0 0,0-1-1 0 0,0 0 1 0 0,-1 0 0 0 0,1 1-1 0 0,0-1 1 0 0,0 1 0 0 0,-1-1-1 0 0,1 1 1 0 0,0-1-1 0 0,0 2 1 0 0,1-1-35 0 0,0 1-111 0 0,0-1-86 0 0,4 3-109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34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256 136 775 0 0,'-3'-8'4744'0'0,"-15"-31"-1989"0"0,13 31-2404 0 0,0 1 0 0 0,0 0-1 0 0,-1 0 1 0 0,0 0 0 0 0,0 1 0 0 0,0-1 0 0 0,-1 2-1 0 0,0-1 1 0 0,0 1 0 0 0,-12-7 0 0 0,16 10-282 0 0,-1 0 1 0 0,0 1-1 0 0,0-1 1 0 0,1 1-1 0 0,-1 0 1 0 0,0 0-1 0 0,0 1 1 0 0,-1-1-1 0 0,1 1 1 0 0,0 0-1 0 0,0 0 1 0 0,0 0-1 0 0,0 0 1 0 0,0 1-1 0 0,0-1 1 0 0,0 1-1 0 0,0 0 1 0 0,0 0-1 0 0,0 1 1 0 0,0-1-1 0 0,1 1 0 0 0,-1 0 1 0 0,1 0-1 0 0,-7 5 1 0 0,5-3-81 0 0,1 0 0 0 0,-1 0-1 0 0,1 0 1 0 0,0 1 0 0 0,1-1 0 0 0,-1 1-1 0 0,1 0 1 0 0,0 0 0 0 0,0 0 0 0 0,0 1 0 0 0,1-1-1 0 0,0 1 1 0 0,-3 9 0 0 0,4-12-9 0 0,1 1-1 0 0,-1-1 1 0 0,1 0 0 0 0,0 0 0 0 0,0 0-1 0 0,0 1 1 0 0,0-1 0 0 0,0 0-1 0 0,0 0 1 0 0,1 0 0 0 0,0 0 0 0 0,0 1-1 0 0,0-1 1 0 0,0 0 0 0 0,0 0 0 0 0,0-1-1 0 0,1 1 1 0 0,0 0 0 0 0,-1 0 0 0 0,1-1-1 0 0,0 1 1 0 0,0-1 0 0 0,0 1-1 0 0,1-1 1 0 0,4 4 0 0 0,-6-5-47 0 0,8 2 1 0 0,26 7 39 0 0,-26-7-40 0 0,4-3-13 0 0,38 0 0 0 0,-50-1 75 0 0,1 1-1 0 0,0 0 1 0 0,-1 0-1 0 0,1 0 1 0 0,0 1-1 0 0,0-1 0 0 0,-1 0 1 0 0,1 1-1 0 0,-1-1 1 0 0,1 1-1 0 0,1 0 1 0 0,34 15 11 0 0,-35-16 9 0 0,-1 1 1 0 0,0-1-1 0 0,0 1 0 0 0,0 0 0 0 0,0 0 0 0 0,0 0 0 0 0,0-1 0 0 0,0 1 1 0 0,0 0-1 0 0,0 0 0 0 0,0 1 0 0 0,0-1 0 0 0,0 0 0 0 0,-1 0 0 0 0,1 0 0 0 0,0 0 1 0 0,-1 1-1 0 0,1-1 0 0 0,-1 0 0 0 0,0 0 0 0 0,1 1 0 0 0,-1-1 0 0 0,0 0 1 0 0,0 1-1 0 0,1-1 0 0 0,-1 0 0 0 0,-1 3 0 0 0,1 0 66 0 0,-1-1-1 0 0,1 1 1 0 0,-1-1 0 0 0,0 1-1 0 0,-1-1 1 0 0,-2 6-1 0 0,2-5-1 0 0,0 0 0 0 0,-1-1 0 0 0,1 1-1 0 0,-1-1 1 0 0,0 0 0 0 0,0 0 0 0 0,0 0-1 0 0,0 0 1 0 0,0-1 0 0 0,-1 1 0 0 0,1-1-1 0 0,-1 0 1 0 0,0 0 0 0 0,0 0 0 0 0,-6 2-1 0 0,-4 1 38 0 0,0-2-1 0 0,0 0 0 0 0,-18 2 1 0 0,12-4-302 0 0,12-2-638 0 0,8 1 757 0 0,-1 0 0 0 0,1 0 0 0 0,0 0 0 0 0,0 0 1 0 0,0 0-1 0 0,0 0 0 0 0,0-1 0 0 0,0 1 0 0 0,0 0 0 0 0,-1 0 0 0 0,1 0 0 0 0,0 0 0 0 0,0 0 1 0 0,0 0-1 0 0,0 0 0 0 0,0 0 0 0 0,0 0 0 0 0,0 0 0 0 0,0-1 0 0 0,0 1 0 0 0,0 0 1 0 0,0 0-1 0 0,0 0 0 0 0,0 0 0 0 0,0 0 0 0 0,0 0 0 0 0,0 0 0 0 0,0-1 0 0 0,0 1 1 0 0,0 0-1 0 0,0 0 0 0 0,0 0 0 0 0,0 0 0 0 0,0 0 0 0 0,0 0 0 0 0,0 0 0 0 0,0-1 1 0 0,0 1-1 0 0,0 0 0 0 0,0 0 0 0 0,0 0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35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33 152 1351 0 0,'-3'4'-282'0'0,"2"-3"404"0"0,1-1 0 0 0,0 1 0 0 0,-1-1 0 0 0,1 0 0 0 0,-1 1 0 0 0,1-1 0 0 0,0 1-1 0 0,-1-1 1 0 0,1 1 0 0 0,0-1 0 0 0,-1 1 0 0 0,1-1 0 0 0,0 1 0 0 0,0-1 0 0 0,0 1 0 0 0,-1 0 0 0 0,1-1-1 0 0,0 1 1 0 0,0-1 0 0 0,0 1 0 0 0,0 0 0 0 0,0-1 0 0 0,0 1 0 0 0,0-1 0 0 0,5 9 7147 0 0,6-12-6754 0 0,35-9-17 0 0,-35 8 606 0 0,-5-4-817 0 0,18-30-20 0 0,-22 35-214 0 0,0-1 1 0 0,0 1 0 0 0,0-1-1 0 0,-1 0 1 0 0,0 0-1 0 0,0 0 1 0 0,0 0 0 0 0,0 0-1 0 0,-1 0 1 0 0,1 0 0 0 0,-1 0-1 0 0,0 0 1 0 0,0 0-1 0 0,-1 0 1 0 0,1 0 0 0 0,-1 0-1 0 0,-1-4 1 0 0,2 6-37 0 0,0 0 0 0 0,-1 0 0 0 0,1 0 0 0 0,-1 0 0 0 0,0 1 0 0 0,1-1 0 0 0,-1 0 0 0 0,0 0 0 0 0,0 1 0 0 0,0-1 1 0 0,0 1-1 0 0,0-1 0 0 0,0 1 0 0 0,-1-1 0 0 0,1 1 0 0 0,0 0 0 0 0,-1-1 0 0 0,1 1 0 0 0,-1 0 0 0 0,0 0 0 0 0,1 0 0 0 0,-1 0 0 0 0,0 1 0 0 0,1-1 0 0 0,-1 0 0 0 0,0 1 0 0 0,0-1 0 0 0,0 1 1 0 0,-3-1-1 0 0,2 1-26 0 0,0 0 1 0 0,-1 1-1 0 0,1-1 1 0 0,0 1-1 0 0,0 0 1 0 0,0 0 0 0 0,0 0-1 0 0,0 0 1 0 0,0 0-1 0 0,0 1 1 0 0,1-1-1 0 0,-1 1 1 0 0,0 0 0 0 0,1 0-1 0 0,-1 0 1 0 0,1 0-1 0 0,-3 3 1 0 0,0 0-50 0 0,1 1 0 0 0,0-1 1 0 0,0 1-1 0 0,0 0 0 0 0,1 1 0 0 0,0-1 1 0 0,0 0-1 0 0,0 1 0 0 0,1 0 0 0 0,0-1 1 0 0,0 1-1 0 0,1 0 0 0 0,-1 14 1 0 0,1-15 25 0 0,1 0 0 0 0,0 0 0 0 0,1-1 0 0 0,0 1 1 0 0,0 0-1 0 0,0-1 0 0 0,0 1 0 0 0,1-1 1 0 0,0 1-1 0 0,0-1 0 0 0,0 0 0 0 0,1 0 1 0 0,0 0-1 0 0,0 0 0 0 0,0 0 0 0 0,1 0 1 0 0,4 4-1 0 0,-1-4-21 0 0,17 8 50 0 0,-18-10 59 0 0,5-2 20 0 0,36 0-4 0 0,-35-1-39 0 0,-2-4-5029 0 0,31-14 3435 0 0,-30 14-1402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35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46 1351 0 0,'-2'0'-55'0'0,"1"1"124"0"0,1-1 1 0 0,-1 0-1 0 0,0 1 1 0 0,0-1-1 0 0,1 0 0 0 0,-1 1 1 0 0,0-1-1 0 0,1 1 1 0 0,-1 0-1 0 0,0-1 0 0 0,1 1 1 0 0,-1-1-1 0 0,1 1 1 0 0,-1 0-1 0 0,1-1 0 0 0,-1 1 1 0 0,1 0-1 0 0,-1 0 1 0 0,1-1-1 0 0,0 1 1 0 0,-1 0-1 0 0,1 0 0 0 0,0 0 1 0 0,0-1-1 0 0,0 1 1 0 0,0 0-1 0 0,-1 1 0 0 0,0 11 695 0 0,0 0 0 0 0,0 0-1 0 0,1 0 1 0 0,3 21-1 0 0,14 55 1303 0 0,-4-22-984 0 0,-6-21-596 0 0,4 14 395 0 0,-3 1 1 0 0,0 94-1 0 0,-8-151-793 0 0,0 0 0 0 0,0-1 0 0 0,-1 1 0 0 0,1 0 0 0 0,-1 0 0 0 0,0 0 0 0 0,0-1 0 0 0,0 1 0 0 0,0 0 0 0 0,-1-1 0 0 0,-2 6 0 0 0,4-9-69 0 0,-1 0 0 0 0,1 0 0 0 0,0 1-1 0 0,-1-1 1 0 0,1 0 0 0 0,0 0 0 0 0,-1 0 0 0 0,1 0-1 0 0,-1 1 1 0 0,1-1 0 0 0,0 0 0 0 0,-1 0 0 0 0,1 0-1 0 0,-1 0 1 0 0,1 0 0 0 0,0 0 0 0 0,-1 0 0 0 0,1 0-1 0 0,-1 0 1 0 0,1 0 0 0 0,0 0 0 0 0,-1 0 0 0 0,1 0-1 0 0,-1-1 1 0 0,1 1 0 0 0,0 0 0 0 0,-1 0 0 0 0,1 0-1 0 0,0 0 1 0 0,-1-1 0 0 0,1 1 0 0 0,0 0-1 0 0,-1 0 1 0 0,1-1 0 0 0,0 1 0 0 0,-1 0 0 0 0,1-1-1 0 0,0 1 1 0 0,0 0 0 0 0,0-1 0 0 0,-1 1 0 0 0,1 0-1 0 0,0-1 1 0 0,0 1 0 0 0,0 0 0 0 0,-1-2 0 0 0,-8-18 369 0 0,1-6-128 0 0,1 0-1 0 0,-6-43 0 0 0,2-58-2 0 0,8 91-196 0 0,0-12-4 0 0,1 0-1 0 0,3 0 1 0 0,2 1-1 0 0,12-72 1 0 0,-10 109-14 0 0,-4 7-42 0 0,0 0 0 0 0,1 1-1 0 0,-1 0 1 0 0,1-1 0 0 0,0 1 0 0 0,-1 0 0 0 0,1 0 0 0 0,1 0 0 0 0,-1 0 0 0 0,4-3 0 0 0,1 1-4 0 0,0 1 0 0 0,0 0 0 0 0,0 1 1 0 0,11-4-1 0 0,-7 3-67 0 0,-5 8 2 0 0,19 12 4 0 0,-23-15 56 0 0,0-1-1 0 0,0 0 0 0 0,0 1 1 0 0,0-1-1 0 0,0 1 1 0 0,0 0-1 0 0,-1-1 0 0 0,1 1 1 0 0,0 0-1 0 0,-1 0 1 0 0,2 4-1 0 0,2 1-5 0 0,-1-1-5 0 0,-1 0 0 0 0,1 0 0 0 0,-1 1 1 0 0,0-1-1 0 0,0 1 0 0 0,-1 0 0 0 0,1-1 0 0 0,-2 1 0 0 0,1 1 1 0 0,-1-1-1 0 0,0 0 0 0 0,0 0 0 0 0,-1 0 0 0 0,0 0 1 0 0,-1 1-1 0 0,-1 8 0 0 0,2-11 18 0 0,-1 1 1 0 0,-1-1-1 0 0,1 0 1 0 0,-1 1-1 0 0,0-1 1 0 0,0 0-1 0 0,-1 0 1 0 0,1 0-1 0 0,-1 0 1 0 0,0-1-1 0 0,-1 1 1 0 0,1-1-1 0 0,-1 0 1 0 0,0 0-1 0 0,0 0 1 0 0,0 0-1 0 0,0-1 1 0 0,-1 1-1 0 0,1-1 1 0 0,-10 4-1 0 0,13-6-24 0 0,-1-1 0 0 0,1 1 0 0 0,-1-1 0 0 0,1 1 0 0 0,-1-1 1 0 0,1 0-1 0 0,-1 0 0 0 0,1 0 0 0 0,-1 0 0 0 0,-2 0 0 0 0,-5-4-1725 0 0,6-5-4056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36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54 975 0 0,'0'0'1566'0'0,"3"-7"-796"0"0,9-22 146 0 0,-11 29-811 0 0,-1-1-1 0 0,1 0 1 0 0,-1 0-1 0 0,0 0 1 0 0,0 1-1 0 0,1-1 1 0 0,-1 0-1 0 0,0 0 1 0 0,0 0-1 0 0,0 0 1 0 0,0 1-1 0 0,0-1 1 0 0,0 0-1 0 0,0 0 0 0 0,0 0 1 0 0,-1-1-1 0 0,1 2-45 0 0,0 0 0 0 0,0-1 0 0 0,0 1 0 0 0,-1 0 0 0 0,1 0 0 0 0,0 0 0 0 0,0 0 0 0 0,-1 0-1 0 0,1-1 1 0 0,0 1 0 0 0,-1 0 0 0 0,1 0 0 0 0,0 0 0 0 0,0 0 0 0 0,-1 0 0 0 0,1 0 0 0 0,0 0-1 0 0,-1 0 1 0 0,1 0 0 0 0,0 0 0 0 0,0 0 0 0 0,-1 0 0 0 0,1 0 0 0 0,0 0 0 0 0,-1 0 0 0 0,1 0 0 0 0,0 1-1 0 0,-1-1 1 0 0,-17 11 2104 0 0,12-6-1880 0 0,1 1 0 0 0,-1 0 1 0 0,1 0-1 0 0,1 0 0 0 0,-1 1 0 0 0,1 0 1 0 0,0-1-1 0 0,1 2 0 0 0,-1-1 0 0 0,1 0 1 0 0,1 1-1 0 0,0-1 0 0 0,0 1 0 0 0,-1 11 1 0 0,0 3-53 0 0,1 0 0 0 0,1 0 0 0 0,4 42 0 0 0,0-36-69 0 0,10 45-1 0 0,-10-62-157 0 0,0-1 0 0 0,1 1 1 0 0,0-1-1 0 0,0 0 0 0 0,1 0 0 0 0,12 18 0 0 0,-16-26-106 0 0,5 1-365 0 0,18 9 204 0 0,-18-9-73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37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83 2527 0 0,'-4'-16'4540'0'0,"3"23"-3282"0"0,2 19 57 0 0,6 34 1 0 0,1 8-529 0 0,-2 10-659 0 0,2 214 400 0 0,-10-283-382 0 0,2-7-87 0 0,0-1 0 0 0,-1 1 0 0 0,1-1-1 0 0,0 1 1 0 0,0-1 0 0 0,-1 1 0 0 0,1-1 0 0 0,0 1-1 0 0,0-1 1 0 0,1 1 0 0 0,-1-1 0 0 0,0 1 0 0 0,1-1-1 0 0,0 2 573 0 0,-1-4-559 0 0,2-7-5485 0 0,1-1 5131 0 0,-1 6 103 0 0,-1-1 1 0 0,0 0-1 0 0,0 1 0 0 0,0-1 0 0 0,0 0 1 0 0,-1 0-1 0 0,1-6 0 0 0,0 2-121 0 0,0-24-1252 0 0,-3 4 626 0 0,-1 0 1 0 0,-1 0-1 0 0,-10-33 0 0 0,2 36 440 0 0,11 23 544 0 0,0 1-1 0 0,0-1 1 0 0,0 1-1 0 0,0 0 0 0 0,0 0 1 0 0,0-1-1 0 0,0 1 0 0 0,0 0 1 0 0,-1 0-1 0 0,1 0 1 0 0,0 0-1 0 0,-1 1 0 0 0,1-1 1 0 0,0 0-1 0 0,-2 0 0 0 0,-3 2-63 0 0,6 2 1202 0 0,8 2 4806 0 0,20 10-5380 0 0,-21-11-29 0 0,3-3-8 0 0,30 7-38 0 0,-30-7-156 0 0,2-2-67 0 0,33-3-18 0 0,-34 3 1 0 0,0-3 12 0 0,29-13 7 0 0,-30 13 2 0 0,-3-2-9 0 0,22-20-40 0 0,-22 20-21 0 0,-2-3-2 0 0,12-25 8 0 0,-12 25 34 0 0,-3 0 12 0 0,1-1-207 0 0,-2 5-31 0 0,1 0 0 0 0,-1 0 1 0 0,0 0-1 0 0,-1 0 0 0 0,1 0 0 0 0,-1-7 0 0 0,1-27 352 0 0,-2-2-50 0 0,-1 4-132 0 0,-1 4-38 0 0,1 13-121 0 0,1 15-10 0 0,0 0-1 0 0,-2-14-1 0 0,2 14 274 0 0,-2 26-273 0 0,16 202-259 0 0,-2-93 105 0 0,-10-101 71 0 0,0 0-138 0 0,1 0 0 0 0,9 38-1 0 0,-11-65-418 0 0,0 1 1520 0 0,25-50-12416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38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8 775 0 0,'-2'5'54'0'0,"1"4"491"0"0,1 0 0 0 0,0 0 1 0 0,1 17-1 0 0,0-14 2470 0 0,0 2 3767 0 0,6-22-6140 0 0,19-22-162 0 0,-19 23 326 0 0,-5-1-446 0 0,7-23-134 0 0,-7 23 460 0 0,-1 11-632 0 0,2 7-53 0 0,0 0 1 0 0,-1 1-1 0 0,-1-1 1 0 0,1 0-1 0 0,-2 1 1 0 0,1-1-1 0 0,-2 15 1 0 0,1 12-4 0 0,0 11-57 0 0,-1-29-25 0 0,1 1 0 0 0,5 35 1 0 0,-4-52 81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38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2271 0 0,'-2'-1'-424'0'0,"5"1"1836"0"0,5 1 3099 0 0,32 8-3346 0 0,-39-9-1091 0 0,0 0-1 0 0,0 0 0 0 0,0 0 1 0 0,0 0-1 0 0,0 1 0 0 0,0-1 1 0 0,0 0-1 0 0,0 1 0 0 0,0-1 1 0 0,0 0-1 0 0,-1 1 0 0 0,1-1 1 0 0,0 1-1 0 0,1 0 0 0 0,3 4 204 0 0,0 0 0 0 0,0-1 0 0 0,0 2 0 0 0,0-1-1 0 0,-1 1 1 0 0,0-1 0 0 0,0 1 0 0 0,0 0 0 0 0,4 12-1 0 0,-3-3-66 0 0,-1 1 0 0 0,0 0 0 0 0,-1 0 0 0 0,-1 0 0 0 0,-1 0-1 0 0,-1 28 1 0 0,-1-21-71 0 0,-2 0 0 0 0,0 0-1 0 0,-2-1 1 0 0,-8 26 0 0 0,10-39-111 0 0,0 0 1 0 0,-1 0-1 0 0,0-1 1 0 0,-6 10-1 0 0,9-16-78 0 0,0 0 0 0 0,-1 0 0 0 0,1 0-1 0 0,-1 0 1 0 0,1 0 0 0 0,-1 0 0 0 0,0 0 0 0 0,0-1-1 0 0,0 1 1 0 0,0-1 0 0 0,0 1 0 0 0,0-1 0 0 0,0 0-1 0 0,0 0 1 0 0,-1 0 0 0 0,1 0 0 0 0,0 0 0 0 0,-1-1-1 0 0,1 1 1 0 0,-5 0 0 0 0,7-1-3 0 0,-1 0 1 0 0,0 0 0 0 0,1 0-1 0 0,-1 0 1 0 0,1 0-1 0 0,-1 0 1 0 0,1 0-1 0 0,-1 0 1 0 0,0-1-1 0 0,1 1 1 0 0,-1 0-1 0 0,1 0 1 0 0,-1 0-1 0 0,1-1 1 0 0,-1 1-1 0 0,1 0 1 0 0,-1-1-1 0 0,1 1 1 0 0,0 0-1 0 0,-1-1 1 0 0,1 1-1 0 0,-1-1 1 0 0,1 1-1 0 0,0 0 1 0 0,-1-1-1 0 0,1 1 1 0 0,0-1-1 0 0,0 1 1 0 0,-1-1-1 0 0,1 1 1 0 0,0-1-1 0 0,0 0 1 0 0,-4-9-1015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39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6 1151 0 0,'-5'-5'4672'0'0,"3"10"-2348"0"0,1 17-1018 0 0,2-20-1057 0 0,11 178 2289 0 0,-9-148-2855 0 0,-1-18-1860 0 0,-4-17 1062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39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9 3679 0 0,'-6'-3'160'0'0,"3"1"40"0"0,1 0-200 0 0,-1 1 0 0 0,2 1 0 0 0,-1 0 0 0 0,1 0 640 0 0,-2 0 96 0 0,-1 1 8 0 0,1 1 8 0 0,0 0-224 0 0,3 1-48 0 0,2 0 0 0 0,1 1-8 0 0,31 15-4528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39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22 1351 0 0,'-9'-1'2088'0'0,"-16"-6"654"0"0,17 4-1893 0 0,0 0 1 0 0,-1 1-1 0 0,0 0 1 0 0,1 1-1 0 0,-18-1 1 0 0,24 2-774 0 0,0 0 1 0 0,0 0-1 0 0,0 1 1 0 0,0-1-1 0 0,0 1 1 0 0,0 0-1 0 0,0-1 1 0 0,0 1-1 0 0,0 0 1 0 0,0 0-1 0 0,0 0 1 0 0,0 0-1 0 0,0 1 1 0 0,1-1-1 0 0,-1 0 1 0 0,1 1-1 0 0,-1-1 1 0 0,1 1-1 0 0,-1 0 1 0 0,1-1-1 0 0,0 1 1 0 0,0 0-1 0 0,0 0 1 0 0,0 0-1 0 0,0 0 1 0 0,0 0-1 0 0,0 0 1 0 0,1 0-1 0 0,-2 3 1 0 0,2-2-72 0 0,-1 0 1 0 0,0 0 0 0 0,1 0 0 0 0,0 0-1 0 0,-1 0 1 0 0,1 0 0 0 0,0 0-1 0 0,1 0 1 0 0,-1 0 0 0 0,0 0 0 0 0,1 0-1 0 0,0 0 1 0 0,0 0 0 0 0,1 4-1 0 0,1-2-42 0 0,-1-1 0 0 0,1 1-1 0 0,0-1 1 0 0,0 0-1 0 0,0 0 1 0 0,1 0 0 0 0,5 4-1 0 0,-6-5-28 0 0,5 0-92 0 0,25 7 78 0 0,-25-8-4 0 0,1 1-128 0 0,24 5 100 0 0,-21-3 19 0 0,6 10 74 0 0,-16-14 48 0 0,-1 1 0 0 0,1 0 1 0 0,-1-1-1 0 0,0 1 0 0 0,0 0 0 0 0,0 0 0 0 0,0 0 0 0 0,0 0 0 0 0,0 0 0 0 0,0 0 0 0 0,0 0 0 0 0,-1 0 0 0 0,1 0 0 0 0,-1 0 0 0 0,0 0 0 0 0,0 0 0 0 0,0 0 0 0 0,0 0 1 0 0,0 1-1 0 0,0-1 0 0 0,0 0 0 0 0,0 0 0 0 0,-1 0 0 0 0,1 0 0 0 0,-1 0 0 0 0,0 0 0 0 0,0 0 0 0 0,0 0 0 0 0,0 0 0 0 0,-2 3 0 0 0,1-1 80 0 0,-1 1 0 0 0,0-1 0 0 0,-1 0 0 0 0,1 0-1 0 0,-1 0 1 0 0,1-1 0 0 0,-1 0 0 0 0,0 1 0 0 0,0-1-1 0 0,-1 0 1 0 0,-6 3 0 0 0,0-2 30 0 0,0 1-1 0 0,-1-2 1 0 0,0 1-1 0 0,-13 1 1 0 0,21-4-204 0 0,-1-1-1 0 0,1 1 1 0 0,-1-1 0 0 0,1 0 0 0 0,-1 0 0 0 0,1 0-1 0 0,-1-1 1 0 0,1 0 0 0 0,-1 0 0 0 0,1 0-1 0 0,0 0 1 0 0,-1-1 0 0 0,1 1 0 0 0,-5-4 0 0 0,-1-4-731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0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30 1319 0 0,'-2'2'86'0'0,"0"0"-1"0"0,1-1 0 0 0,-1 1 1 0 0,0 1-1 0 0,1-1 0 0 0,0 0 0 0 0,-1 0 1 0 0,1 1-1 0 0,0-1 0 0 0,0 0 1 0 0,0 1-1 0 0,0-1 0 0 0,1 1 0 0 0,-1 0 1 0 0,1-1-1 0 0,-1 1 0 0 0,1-1 1 0 0,0 1-1 0 0,0 0 0 0 0,0-1 0 0 0,0 1 1 0 0,1-1-1 0 0,-1 1 0 0 0,1 0 0 0 0,1 4 1 0 0,0-3 211 0 0,1 1-1 0 0,-1-1 1 0 0,1 1 0 0 0,0-1 0 0 0,0 0 0 0 0,1 0 0 0 0,-1 0 0 0 0,1 0-1 0 0,0-1 1 0 0,0 0 0 0 0,0 1 0 0 0,0-1 0 0 0,7 3 0 0 0,-5-3 428 0 0,-2-3-565 0 0,0 0 0 0 0,0 1 0 0 0,0-1 1 0 0,0 1-1 0 0,0 0 0 0 0,5 1 0 0 0,0 1 60 0 0,0-1 902 0 0,1-5-693 0 0,30-9-12 0 0,-30 9 325 0 0,-4-4-429 0 0,18-23-8 0 0,-18 22-6 0 0,-6 2-23 0 0,1-2-120 0 0,-1 0-1 0 0,-1 0 1 0 0,0 0 0 0 0,-2-12 0 0 0,2 18-136 0 0,0-1 0 0 0,0 1 0 0 0,0-1 0 0 0,0 1 0 0 0,-1-1 0 0 0,1 1 0 0 0,0 0 0 0 0,-1 0 0 0 0,0 0 1 0 0,0 0-1 0 0,1 0 0 0 0,-1 0 0 0 0,0 0 0 0 0,0 0 0 0 0,-1 1 0 0 0,1-1 0 0 0,0 1 0 0 0,0 0 0 0 0,-1-1 0 0 0,1 1 1 0 0,-1 0-1 0 0,1 0 0 0 0,-1 1 0 0 0,0-1 0 0 0,1 0 0 0 0,-1 1 0 0 0,1 0 0 0 0,-1 0 0 0 0,-3 0 0 0 0,1 0-54 0 0,1 1 0 0 0,0-1 0 0 0,0 1 0 0 0,0 0 0 0 0,-1 1 0 0 0,1-1 0 0 0,1 1 0 0 0,-1 0 0 0 0,0 0 0 0 0,0 0 0 0 0,1 0 0 0 0,-1 1 0 0 0,1-1 0 0 0,-1 1 0 0 0,1 0 0 0 0,0 0 0 0 0,-3 4 0 0 0,0 1-47 0 0,0 1 0 0 0,1 0-1 0 0,0 0 1 0 0,1 0 0 0 0,0 0-1 0 0,0 1 1 0 0,1 0-1 0 0,1 0 1 0 0,-1-1 0 0 0,1 2-1 0 0,0 15 1 0 0,1-18 65 0 0,1 0 0 0 0,0 0 0 0 0,1 0 0 0 0,0-1 0 0 0,0 1 0 0 0,0 0 0 0 0,1 0 0 0 0,1-1 0 0 0,-1 1 0 0 0,1-1 0 0 0,0 0 0 0 0,1 0 0 0 0,0 0 0 0 0,0 0 0 0 0,8 9 0 0 0,4-3 16 0 0,12 0 11 0 0,-21-10 44 0 0,-1-3-32 0 0,0 0-1 0 0,0-1 1 0 0,-1 0 0 0 0,12-2 0 0 0,-5 0-16 0 0,-2 2-80 0 0,-2-6-959 0 0,26-21 356 0 0,-26 21-410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0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2791 0 0,'-1'1'126'0'0,"-1"1"-5"0"0,0 1 23 0 0,2-1 60 0 0,1 0-1 0 0,-1 0 1 0 0,1 0-1 0 0,-1-1 1 0 0,1 1-1 0 0,0 0 1 0 0,0 0-1 0 0,0 0 1 0 0,0-1-1 0 0,2 3 1 0 0,-3-3-168 0 0,14 19 993 0 0,1-1 0 0 0,1 0 0 0 0,1-1 0 0 0,1 0 1 0 0,0-2-1 0 0,1 0 0 0 0,1-1 0 0 0,32 18 0 0 0,-46-29-725 0 0,1-1-202 0 0,23 9-126 0 0,-22-9-152 0 0,-1-1-46 0 0,23 5-2 0 0,-22-5-68 0 0,3 9-9072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0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56 229 1351 0 0,'-8'-1'47'0'0,"-20"-4"586"0"0,27 4-326 0 0,-1 0 0 0 0,1 1 0 0 0,-1-1 0 0 0,1 0 0 0 0,0 0 0 0 0,0 0 0 0 0,-1-1 0 0 0,1 1 0 0 0,0 0-1 0 0,0 0 1 0 0,0-1 0 0 0,0 1 0 0 0,1 0 0 0 0,-1-1 0 0 0,0 1 0 0 0,0-3 0 0 0,4-5 787 0 0,0-1-768 0 0,-2 4 40 0 0,1 0 0 0 0,1 0 0 0 0,3-8 0 0 0,0 6 476 0 0,18-23-52 0 0,-18 23 266 0 0,2-1-598 0 0,27-28-98 0 0,-27 27-380 0 0,0 2-176 0 0,26-23-401 0 0,-26 24-184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1.1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0 2271 0 0,'0'2'152'0'0,"0"0"0"0"0,0-1 0 0 0,0 1 0 0 0,1 0-1 0 0,-1 0 1 0 0,0-1 0 0 0,1 1 0 0 0,-1 0-1 0 0,1-1 1 0 0,0 3 0 0 0,3 7 564 0 0,9 36 1788 0 0,23 60-1 0 0,-20-65-1390 0 0,20 85 0 0 0,-29-87-722 0 0,3 47-1 0 0,-10-75-313 0 0,1-1 0 0 0,-2 1 0 0 0,0-1 0 0 0,0 1 0 0 0,-1-1 0 0 0,0 1 1 0 0,-1-1-1 0 0,-8 21 0 0 0,10-30-61 0 0,1 0 0 0 0,-1-1 1 0 0,0 0-1 0 0,0 1 1 0 0,0-1-1 0 0,0 1 1 0 0,0-1-1 0 0,0 0 0 0 0,0 0 1 0 0,0 1-1 0 0,0-1 1 0 0,0 0-1 0 0,-1 0 1 0 0,1 0-1 0 0,0 0 0 0 0,-1-1 1 0 0,1 1-1 0 0,-1 0 1 0 0,1 0-1 0 0,-1-1 1 0 0,1 1-1 0 0,-4 0 0 0 0,4-1 19 0 0,-1-1-1 0 0,0 1 1 0 0,0 0-1 0 0,0-1 0 0 0,1 1 1 0 0,-1-1-1 0 0,0 1 1 0 0,0-1-1 0 0,1 0 0 0 0,-1 1 1 0 0,1-1-1 0 0,-1 0 0 0 0,1 0 1 0 0,-1-1-1 0 0,1 1 1 0 0,-1 0-1 0 0,1 0 0 0 0,0-1 1 0 0,0 1-1 0 0,-2-2 1 0 0,-6-9 102 0 0,1-1 1 0 0,0 0 0 0 0,1 0 0 0 0,0-1 0 0 0,1 1 0 0 0,-8-28 0 0 0,6 14-90 0 0,2 0 1 0 0,-4-49-1 0 0,8 40-32 0 0,4 1 64 0 0,6-11 0 0 0,-7 39-77 0 0,2 1 0 0 0,-1-1-1 0 0,1 0 1 0 0,0 1 0 0 0,6-9-1 0 0,26-32-15 0 0,-27 38-56 0 0,2 3-26 0 0,28-15-8 0 0,-28 15-21 0 0,1 5-321 0 0,33-4 198 0 0,-33 4 18 0 0,-4 4-44 0 0,17 12 159 0 0,-23-15 110 0 0,-1 0-1 0 0,1 0 0 0 0,-1 0 1 0 0,1 1-1 0 0,-1-1 0 0 0,1 0 1 0 0,-1 0-1 0 0,1 1 0 0 0,-1-1 1 0 0,0 0-1 0 0,1 1 0 0 0,-1-1 1 0 0,0 1-1 0 0,1-1 0 0 0,-1 0 1 0 0,0 1-1 0 0,1-1 0 0 0,-1 1 1 0 0,0 0-1 0 0,1 2 15 0 0,1 1 1 0 0,-1-1-1 0 0,-1 1 1 0 0,1-1 0 0 0,-1 1-1 0 0,1-1 1 0 0,-1 1-1 0 0,0 0 1 0 0,0-1-1 0 0,0 1 1 0 0,-1-1-1 0 0,0 1 1 0 0,1 0-1 0 0,-1-1 1 0 0,0 0-1 0 0,-3 6 1 0 0,1-2 60 0 0,-1 1 0 0 0,1-1 1 0 0,-2 1-1 0 0,1-1 0 0 0,-1-1 0 0 0,0 1 1 0 0,-1-1-1 0 0,0 0 0 0 0,0 0 1 0 0,-8 6-1 0 0,11-9-123 0 0,-1-1-1 0 0,1 0 1 0 0,-1 0 0 0 0,1-1 0 0 0,-1 1-1 0 0,0-1 1 0 0,0 1 0 0 0,0-1-1 0 0,1-1 1 0 0,-1 1 0 0 0,0 0-1 0 0,0-1 1 0 0,0 0 0 0 0,0 0 0 0 0,-1 0-1 0 0,1 0 1 0 0,0-1 0 0 0,1 0-1 0 0,-1 1 1 0 0,0-1 0 0 0,0-1 0 0 0,0 1-1 0 0,-4-3 1 0 0,5 3-233 0 0,2 1 179 0 0,0 0 1 0 0,0-1 0 0 0,1 1 0 0 0,-1 0 0 0 0,0-1-1 0 0,0 1 1 0 0,1-1 0 0 0,-1 1 0 0 0,0-1 0 0 0,1 1-1 0 0,-1-1 1 0 0,0 0 0 0 0,1 1 0 0 0,-1-1 0 0 0,1 0-1 0 0,-1 1 1 0 0,1-1 0 0 0,-1 0 0 0 0,1 1 0 0 0,-1-2-1 0 0,-3-11-1310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1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30 775 0 0,'-1'0'54'0'0,"-3"0"32"0"0,-14-6 1806 0 0,14 4-1708 0 0,-2 0 296 0 0,-4-2 330 0 0,0 0 1 0 0,0 1 0 0 0,0 0-1 0 0,-1 1 1 0 0,-14-2-1 0 0,23 4-723 0 0,0 0 1 0 0,0 0-1 0 0,0 0 0 0 0,0 0 1 0 0,-1 1-1 0 0,1-1 0 0 0,0 1 0 0 0,0-1 1 0 0,0 1-1 0 0,0-1 0 0 0,0 1 1 0 0,0 0-1 0 0,0 0 0 0 0,0 0 0 0 0,1 0 1 0 0,-1 1-1 0 0,0-1 0 0 0,0 0 1 0 0,1 1-1 0 0,-1-1 0 0 0,1 1 0 0 0,0 0 1 0 0,-1-1-1 0 0,1 1 0 0 0,0 0 1 0 0,0 0-1 0 0,0 0 0 0 0,0 0 1 0 0,0 0-1 0 0,0 0 0 0 0,1 0 0 0 0,-1 0 1 0 0,0 3-1 0 0,0 0-11 0 0,0 1 0 0 0,1-1-1 0 0,-1 1 1 0 0,1 0 0 0 0,0-1 0 0 0,1 1-1 0 0,-1-1 1 0 0,1 1 0 0 0,0 0 0 0 0,1-1-1 0 0,-1 0 1 0 0,1 1 0 0 0,0-1 0 0 0,1 0-1 0 0,-1 0 1 0 0,5 7 0 0 0,-6-12-75 0 0,-1 1 0 0 0,1 0 1 0 0,0 0-1 0 0,-1 0 0 0 0,1 0 0 0 0,0 0 1 0 0,0-1-1 0 0,0 1 0 0 0,0 0 0 0 0,0-1 1 0 0,0 1-1 0 0,0-1 0 0 0,2 2 0 0 0,27 7-14 0 0,-23-7-55 0 0,1-10-107 0 0,22-21 87 0 0,-29 28 79 0 0,1 0 0 0 0,-1-1 0 0 0,1 0 0 0 0,-1 1-1 0 0,0-1 1 0 0,0 1 0 0 0,2-4 0 0 0,15-27 6 0 0,-13 24 395 0 0,0 0-258 0 0,16-23 8 0 0,-16 23 888 0 0,-3 11-776 0 0,-1 0-176 0 0,1 0 1 0 0,-1 0-1 0 0,0 0 0 0 0,0 0 0 0 0,0 1 0 0 0,0-1 0 0 0,-1 0 0 0 0,1 0 0 0 0,-1 1 1 0 0,0-1-1 0 0,0 0 0 0 0,0 1 0 0 0,-1-1 0 0 0,0 5 0 0 0,0 0-263 0 0,0-1 0 0 0,1 1-1 0 0,0 0 1 0 0,0 0 0 0 0,1 0-1 0 0,0-1 1 0 0,0 1 0 0 0,1 0-1 0 0,4 13 1 0 0,-1-16-791 0 0,-3 0-2927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1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1 775 0 0,'-8'20'3179'0'0,"8"-6"-2406"0"0,0 0 0 0 0,2 0-1 0 0,-1 0 1 0 0,1 0 0 0 0,1 0 0 0 0,1-1 0 0 0,0 1-1 0 0,0-1 1 0 0,9 15 1447 0 0,-9-36-2086 0 0,12-25-7 0 0,-12 25 110 0 0,-2 4-213 0 0,0 0-1 0 0,0 0 1 0 0,-1-1-1 0 0,0 1 0 0 0,1 0 1 0 0,-1-6-1 0 0,1-1 9 0 0,1 2 496 0 0,4 2-418 0 0,23-22-12 0 0,-22 22 201 0 0,-4 10-150 0 0,-1-1-112 0 0,-1-1 0 0 0,1 1 0 0 0,-1 0 0 0 0,0 1 0 0 0,0-1 0 0 0,0 0-1 0 0,0 1 1 0 0,0-1 0 0 0,0 1 0 0 0,-1 0 0 0 0,1-1 0 0 0,-1 1 0 0 0,0 0 0 0 0,0 0 0 0 0,0 0-1 0 0,0 0 1 0 0,1 3 0 0 0,-1 8 7 0 0,-1-1-1 0 0,0 0 1 0 0,-3 21-1 0 0,0 13-3515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2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107 257 775 0 0,'-1'0'54'0'0,"-2"0"20"0"0,2 0 257 0 0,-21-1 2653 0 0,17-1-2495 0 0,0 1 0 0 0,0 0-1 0 0,-1 1 1 0 0,1-1 0 0 0,0 1-1 0 0,0 0 1 0 0,-8 2 0 0 0,11-2-442 0 0,1 0 1 0 0,-1 1 0 0 0,1-1 0 0 0,-1 1-1 0 0,1 0 1 0 0,-1-1 0 0 0,1 1 0 0 0,-1 0-1 0 0,1 0 1 0 0,0 0 0 0 0,0 0-1 0 0,0 0 1 0 0,-1 0 0 0 0,1 0 0 0 0,0 0-1 0 0,0 0 1 0 0,0 1 0 0 0,1-1-1 0 0,-1 0 1 0 0,0 1 0 0 0,0-1 0 0 0,1 1-1 0 0,-1-1 1 0 0,1 1 0 0 0,-1-1-1 0 0,1 1 1 0 0,0-1 0 0 0,-1 1 0 0 0,1 1-1 0 0,0 6 47 0 0,-1 0 0 0 0,2 0 0 0 0,-1 0 0 0 0,1 0 0 0 0,1 0 0 0 0,-1 0-1 0 0,1 0 1 0 0,1-1 0 0 0,0 1 0 0 0,0-1 0 0 0,1 0 0 0 0,0 0 0 0 0,0 0-1 0 0,6 8 1 0 0,-9-14-72 0 0,0-1 1 0 0,0 1-1 0 0,1-1 0 0 0,-1 1 0 0 0,0-1 0 0 0,1 0 0 0 0,-1 1 0 0 0,1-1 0 0 0,-1 0 0 0 0,3 1 0 0 0,0 1 33 0 0,0 1 465 0 0,5-5-379 0 0,2-1-97 0 0,24 0 303 0 0,-31-7-191 0 0,14-29 10 0 0,-13 22 2 0 0,-3 7-113 0 0,3-28 186 0 0,0-13 7 0 0,-2-3-41 0 0,2 3-46 0 0,-1 0 47 0 0,-1 4 56 0 0,-2 6 192 0 0,-1 5 432 0 0,-1 27-551 0 0,-3 9-37 0 0,3 0-259 0 0,0 0 0 0 0,0 0-1 0 0,1 0 1 0 0,-1 1-1 0 0,1-1 1 0 0,-1 0-1 0 0,1 0 1 0 0,-1 1 0 0 0,1-1-1 0 0,0 0 1 0 0,-1 3-1 0 0,1 30 216 0 0,1 1-1 0 0,8 52 0 0 0,-2-28-250 0 0,15 80-1582 0 0,-18-125 250 0 0,-3-12 86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2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1351 0 0,'0'0'73'0'0,"-1"0"-1"0"0,1 0 1 0 0,0 1-1 0 0,-1-1 0 0 0,1 0 1 0 0,0 0-1 0 0,-1 0 0 0 0,1 1 1 0 0,0-1-1 0 0,0 0 1 0 0,-1 0-1 0 0,1 1 0 0 0,0-1 1 0 0,0 0-1 0 0,0 0 0 0 0,-1 1 1 0 0,1-1-1 0 0,0 0 1 0 0,0 1-1 0 0,0-1 0 0 0,0 0 1 0 0,0 1-1 0 0,0-1 0 0 0,0 0 1 0 0,0 1-1 0 0,-1-1 1 0 0,1 0-1 0 0,0 1 0 0 0,0-1 1 0 0,0 0-1 0 0,1 1 0 0 0,-1-1 1 0 0,0 1-1 0 0,1 14 1138 0 0,-1-12-767 0 0,5 53 2435 0 0,3 43-132 0 0,-6-33-5984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2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 2527 0 0,'-6'2'112'0'0,"2"-2"24"0"0,1 0-136 0 0,0 0 0 0 0,2 1 0 0 0,-1-1 0 0 0,1 2 640 0 0,-1-1 104 0 0,-1 1 24 0 0,0 1 0 0 0,1 2-8 0 0,2-2 0 0 0,2 0 0 0 0,-1 0 72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3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1495 0 0,'-1'4'87'0'0,"1"-1"-1"0"0,-1 1 0 0 0,1 0 0 0 0,0 0 0 0 0,0 0 0 0 0,1 0 0 0 0,-1 0 0 0 0,3 5 0 0 0,-1 8 927 0 0,17 117 3805 0 0,-18-128-4628 0 0,-1-1-102 0 0,1-5-71 0 0,2-8-7 0 0,12-33-41 0 0,-12 31-46 0 0,1 1 8 0 0,9-25 70 0 0,-10 25 1127 0 0,6 11-943 0 0,25 4-1 0 0,-33-5-169 0 0,0-1 0 0 0,0 1-1 0 0,0 0 1 0 0,0-1 0 0 0,0 1-1 0 0,0 0 1 0 0,-1-1 0 0 0,1 1-1 0 0,0 0 1 0 0,0 0 0 0 0,-1 0-1 0 0,1-1 1 0 0,-1 1-1 0 0,1 0 1 0 0,-1 0 0 0 0,1 0-1 0 0,-1 0 1 0 0,1 0 0 0 0,-1 0-1 0 0,0 0 1 0 0,0 0 0 0 0,1 0-1 0 0,-1 1 1 0 0,0-1 0 0 0,0 0-1 0 0,0 0 1 0 0,-1 2 0 0 0,2 1 26 0 0,-1 0-26 0 0,1 7 36 0 0,1 0 1 0 0,0 0-1 0 0,0 0 0 0 0,1 0 0 0 0,1-1 0 0 0,7 18 1 0 0,-10-27-136 0 0,9-2-330 0 0,27-4 257 0 0,-28 3-90 0 0,-3-6-1050 0 0,17-26 854 0 0,-18 25-5 0 0,0 1-1590 0 0,12-27 1727 0 0,-12 27 30 0 0,-1 10 565 0 0,2 0-154 0 0,-4-1-59 0 0,0 0 0 0 0,0-1 1 0 0,0 1-1 0 0,0 1 1 0 0,0-1-1 0 0,0 0 0 0 0,0 0 1 0 0,0 1-1 0 0,-1-1 1 0 0,1 1-1 0 0,1 1 0 0 0,22 19 4145 0 0,-27-27-4096 0 0,-5-15-4 0 0,6 19-106 0 0,1 0 0 0 0,-1 0 0 0 0,1 1 0 0 0,-1-1 0 0 0,1 0 0 0 0,-1 1 0 0 0,1-1 1 0 0,-1 1-1 0 0,0-1 0 0 0,0 0 0 0 0,1 1 0 0 0,-1 0 0 0 0,0-1 0 0 0,0 1 0 0 0,1-1 0 0 0,-1 1 0 0 0,0 0 0 0 0,0 0 0 0 0,0-1 0 0 0,0 1 0 0 0,0 0 0 0 0,0 0 0 0 0,1 0 0 0 0,-1 0 0 0 0,0 0 0 0 0,0 0 0 0 0,0 0 0 0 0,0 0 0 0 0,0 0 0 0 0,-1 1 0 0 0,0 0 11 0 0,-1-1 0 0 0,1 1-1 0 0,0 0 1 0 0,0 0 0 0 0,0 0 0 0 0,0 0 0 0 0,0 0-1 0 0,0 0 1 0 0,-2 3 0 0 0,2-3 2 0 0,1 1 0 0 0,0 0-1 0 0,0 0 1 0 0,0 0 0 0 0,0 0 0 0 0,0 0 0 0 0,0 0-1 0 0,0 1 1 0 0,1-1 0 0 0,-1 0 0 0 0,1 0 0 0 0,-1 1-1 0 0,1-1 1 0 0,0 0 0 0 0,0 0 0 0 0,0 1 0 0 0,0-1-1 0 0,1 0 1 0 0,-1 0 0 0 0,1 1 0 0 0,0 1 0 0 0,1 5 5 0 0,1-1 1 0 0,0 0-1 0 0,0 0 1 0 0,6 9-1 0 0,7 10 80 0 0,29 36 0 0 0,-30-43-95 0 0,-11-15 27 0 0,-1 1 0 0 0,0-1 0 0 0,-1 0 0 0 0,1 1 0 0 0,-1 0 0 0 0,0 0 0 0 0,-1 0 0 0 0,1 0 0 0 0,-1 0 0 0 0,0 0 0 0 0,-1 0 0 0 0,0 0 0 0 0,1 0 0 0 0,-2 0 0 0 0,1 0 0 0 0,-1 0 0 0 0,0 0 0 0 0,0 0 0 0 0,-3 6-1 0 0,0 3 138 0 0,-1-1 0 0 0,-1 0 0 0 0,0-1-1 0 0,-1 1 1 0 0,0-1 0 0 0,-16 20-1 0 0,19-29-121 0 0,1 1 0 0 0,-1-1-1 0 0,0 0 1 0 0,-1 0-1 0 0,1-1 1 0 0,-1 1 0 0 0,1-1-1 0 0,-1 0 1 0 0,0 0 0 0 0,0-1-1 0 0,0 0 1 0 0,0 1 0 0 0,-1-2-1 0 0,1 1 1 0 0,-1-1-1 0 0,1 1 1 0 0,-1-2 0 0 0,0 1-1 0 0,1 0 1 0 0,-1-1 0 0 0,0 0-1 0 0,1-1 1 0 0,-1 1 0 0 0,-8-3-1 0 0,7 2-266 0 0,1-1 0 0 0,0 0-1 0 0,0 0 1 0 0,0-1 0 0 0,0 0 0 0 0,0 0-1 0 0,1 0 1 0 0,-1 0 0 0 0,1-1-1 0 0,0 0 1 0 0,0 0 0 0 0,0-1 0 0 0,1 1-1 0 0,-1-1 1 0 0,1 0 0 0 0,0 0-1 0 0,1 0 1 0 0,-1-1 0 0 0,1 0 0 0 0,-5-10-1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4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1151 0 0,'-9'7'1870'0'0,"7"-4"-1275"0"0,0 1 0 0 0,1 0 0 0 0,-1 0 1 0 0,1 0-1 0 0,0 0 0 0 0,0 0 0 0 0,0 0 1 0 0,1 0-1 0 0,0 0 0 0 0,0 5 0 0 0,4 44 846 0 0,-1-25-863 0 0,-1-8-412 0 0,2-1 0 0 0,7 25-1 0 0,-6-22-438 0 0,-4-21-35 0 0,0 6-1729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4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2 1151 0 0,'-8'-1'42'0'0,"-12"0"3723"0"0,19 1-3463 0 0,0 0 0 0 0,0 0-1 0 0,1 0 1 0 0,-1 0-1 0 0,0 1 1 0 0,1-1-1 0 0,-1 0 1 0 0,0 0-1 0 0,1 1 1 0 0,-1-1 0 0 0,0 0-1 0 0,1 1 1 0 0,-1-1-1 0 0,0 0 1 0 0,1 1-1 0 0,-1-1 1 0 0,1 1-1 0 0,-1-1 1 0 0,1 1 0 0 0,-1-1-1 0 0,0 2 1 0 0,5 2 1948 0 0,11 6-2338 0 0,-11-7-468 0 0,1-1-1605 0 0,18 10-1934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4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1 775 0 0,'0'4'252'0'0,"1"-1"-1"0"0,0 1 0 0 0,0 0 0 0 0,0 0 1 0 0,0-1-1 0 0,0 1 0 0 0,1-1 0 0 0,2 5 0 0 0,1 5 379 0 0,8 22 1424 0 0,-1 0 0 0 0,10 57 1 0 0,-20-85-1668 0 0,-1-6-104 0 0,0-5 1416 0 0,2-28-1490 0 0,-2 25-1 0 0,0-2 0 0 0,7-24 0 0 0,-7 25 200 0 0,4-2-242 0 0,12-28-20 0 0,-12 29 462 0 0,3 4-448 0 0,27-15-9 0 0,-27 15-39 0 0,-4 8-15 0 0,13 11-1 0 0,-11-7 11 0 0,-1 3-27 0 0,-1-1 0 0 0,-1 1 0 0 0,1-1 0 0 0,-2 1 0 0 0,1 0 0 0 0,-1 0 0 0 0,-1 1 0 0 0,1 13 0 0 0,-3 1-396 0 0,-1 0 1 0 0,-6 29-1 0 0,8-48-154 0 0,-2 6-3269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5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1807 0 0,'0'0'7439'0'0,"1"3"-6702"0"0,3 7-467 0 0,0 0 0 0 0,-1-1 1 0 0,0 1-1 0 0,-1 0 0 0 0,2 13 0 0 0,3 57 356 0 0,-4-39-433 0 0,-2-28-132 0 0,5 53 252 0 0,-2-1 1 0 0,-8 90 0 0 0,3-150-242 0 0,0-4 152 0 0,-1-5 733 0 0,0-4-927 0 0,1 4-9 0 0,0 0 0 0 0,0 1 1 0 0,0-1-1 0 0,1 0 0 0 0,0 0 0 0 0,-1-6 1 0 0,0-17 72 0 0,2 12-14 0 0,3-26-64 0 0,7 0-4 0 0,-8 32 384 0 0,6 5-228 0 0,-1 0-136 0 0,0 1 0 0 0,0 0-1 0 0,15-4 1 0 0,-13 6-37 0 0,0 0 0 0 0,16 1 0 0 0,-13 0-5 0 0,35-2 8 0 0,-47 2 5 0 0,0 0 0 0 0,0 0 0 0 0,0-1 0 0 0,0 1-1 0 0,0 0 1 0 0,0 0 0 0 0,1-1 0 0 0,-1 1 0 0 0,0 0-1 0 0,0-1 1 0 0,0 1 0 0 0,0-1 0 0 0,-1 1 0 0 0,1-1 0 0 0,0 0-1 0 0,1-1 1 0 0,36-25 25 0 0,-29 21 183 0 0,-6-3-70 0 0,8-26 3 0 0,-8 26-6 0 0,-2 0-29 0 0,3-25-12 0 0,-3 26-1 0 0,0-2-5 0 0,1-26-18 0 0,0 6 13 0 0,-2 3-60 0 0,0 17 0 0 0,-1-18-1 0 0,-1 15 47 0 0,-4-12 11 0 0,4 19 5 0 0,-5 3 120 0 0,4 3-92 0 0,2 10-40 0 0,4 33 41 0 0,1-1 0 0 0,12 50 0 0 0,-1-6-130 0 0,-11-59-32 0 0,-1-9-2 0 0,0 0 0 0 0,-2 0 0 0 0,0 36 0 0 0,-3-48 114 0 0,1-1-983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0:46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1807 0 0,'0'1'134'0'0,"0"5"-4"0"0,2 22 10236 0 0,3-38-9908 0 0,16-30-66 0 0,-16 30 351 0 0,-5 6-686 0 0,0 1 1 0 0,0-1-1 0 0,1 1 1 0 0,0-1-1 0 0,-1 1 1 0 0,1-1-1 0 0,2-4 0 0 0,0-1 28 0 0,-1 1 1380 0 0,3 19-1097 0 0,-2-5-288 0 0,-1 3 61 0 0,-1 0 1 0 0,1 0-1 0 0,-2 0 0 0 0,0 17 0 0 0,1-6 51 0 0,5 172-338 0 0,-5-186-203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07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1 647 0 0,'-7'0'-86'0'0,"-8"0"3135"0"0,13 4-1186 0 0,6 4-690 0 0,46 54 2892 0 0,-9-10-2683 0 0,-39-50-1301 0 0,0 1-8 0 0,8 8-1 0 0,-8-8 7 0 0,1-1 28 0 0,7 8 11 0 0,-7-7 2 0 0,-1-1-4 0 0,9 8-16 0 0,-8-8-4 0 0,-1 1 0 0 0,28 22 159 0 0,-26-23-139 0 0,-1 1-16 0 0,11 8-11 0 0,-11-9-5 0 0,0 1-26 0 0,8 7-32 0 0,-8-7 49 0 0,0-1-6 0 0,10 9 1 0 0,-7-5 15 0 0,10 8-14 0 0,0 1-2 0 0,10 10 79 0 0,0 3 81 0 0,-24-26-165 0 0,1 2-10 0 0,9 9-28 0 0,-9-10 49 0 0,0 0-16 0 0,11 13-37 0 0,25 31 383 0 0,-30-35-352 0 0,54 67 345 0 0,-18-23 68 0 0,-24-30-338 0 0,-13-14-107 0 0,11 15 95 0 0,22 28 77 0 0,-30-40-139 0 0,0-1-33 0 0,0 0 22 0 0,-1-1-22 0 0,2 0 32 0 0,-1 1 11 0 0,2 0-10 0 0,-1 0-44 0 0,45 54 150 0 0,71 105-160 0 0,-108-146 0 0 0,26 28 0 0 0,-42-51 0 0 0,9 11 0 0 0,1 1 0 0 0,1 0 0 0 0,24 28 0 0 0,1 8 64 0 0,43 77 0 0 0,-68-107-64 0 0,0-1 0 0 0,35 38 0 0 0,-7-11 0 0 0,25 40 45 0 0,47 55 38 0 0,-103-130-84 0 0,-8-10 12 0 0,-1 0 0 0 0,0 0 0 0 0,0 0 0 0 0,0 1-1 0 0,2 3 1 0 0,-4-5 5 0 0,0 0-1 0 0,0 0 1 0 0,-1 0-1 0 0,1 0 1 0 0,-1 0-1 0 0,1 0 0 0 0,-1 0 1 0 0,0 0-1 0 0,0 0 1 0 0,0 0-1 0 0,0-1 1 0 0,0 1-1 0 0,-1 0 1 0 0,1 0-1 0 0,0 0 1 0 0,-1 0-1 0 0,1 0 1 0 0,-1 0-1 0 0,0 0 0 0 0,0 0 1 0 0,-1 1-1 0 0,-1 5-3 0 0,-52 132 199 0 0,32-86-52 0 0,-56 94-1 0 0,69-132-154 0 0,-28 43 130 0 0,-47 96 0 0 0,23-34-136 0 0,18-38 15 0 0,36-67-10 0 0,-140 271 47 0 0,71-128-50 0 0,38-74 0 0 0,37-81 0 0 0,-106 212 0 0 0,30-62-72 0 0,39-57 72 0 0,3-9 19 0 0,0-1 16 0 0,-4 6-25 0 0,5-8-10 0 0,27-68-7 0 0,-3 4 30 0 0,11-20-38 0 0,-1 0-1 0 0,1 0 1 0 0,0 0 0 0 0,-1 0-1 0 0,1 0 1 0 0,0 0 0 0 0,0 0-1 0 0,0 1 1 0 0,0-1-1 0 0,0 0 1 0 0,0 0 0 0 0,0 0-1 0 0,0 0 1 0 0,0 0 0 0 0,1 0-1 0 0,0 2 1 0 0,8-38-12644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09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25 687 0 0,'0'0'92'0'0,"4"-4"115"0"0,12-14 38 0 0,-15 18-18 0 0,-1 0 0 0 0,1-1-1 0 0,-1 1 1 0 0,1 0-1 0 0,-1 0 1 0 0,1 0-1 0 0,-1-1 1 0 0,1 1-1 0 0,-1 0 1 0 0,1 0-1 0 0,-1 0 1 0 0,1 0-1 0 0,-1 0 1 0 0,1 0 0 0 0,0 0-1 0 0,-1 0 1 0 0,1 0-1 0 0,-1 0 1 0 0,1 0-1 0 0,-1 0 1 0 0,1 0-1 0 0,-1 0 1 0 0,2 1-1 0 0,13 6 843 0 0,-8-4-211 0 0,40 17 1890 0 0,-46-20-2301 0 0,0 0-433 0 0,-1 0-1 0 0,1 0 1 0 0,-1 0-1 0 0,1 0 1 0 0,-1 0-1 0 0,1 1 1 0 0,0-1-1 0 0,-1 0 1 0 0,1 0 0 0 0,-1 0-1 0 0,1 0 1 0 0,-1 1-1 0 0,1-1 1 0 0,-1 0-1 0 0,1 0 1 0 0,-1 1 0 0 0,1-1-1 0 0,-1 0 1 0 0,1 1-1 0 0,0 0 1 0 0,-1-1 12 0 0,1 1 1 0 0,-1-1 0 0 0,0 1 0 0 0,1-1-1 0 0,-1 0 1 0 0,1 1 0 0 0,-1-1-1 0 0,1 0 1 0 0,0 1 0 0 0,-1-1-1 0 0,1 0 1 0 0,-1 0 0 0 0,1 0 0 0 0,-1 1-1 0 0,1-1 1 0 0,0 0 0 0 0,-1 0-1 0 0,2 0 1 0 0,0 0 1 0 0,-1 0 0 0 0,1 0 1 0 0,-1 0-1 0 0,1 1 0 0 0,0-1 0 0 0,-1 1 0 0 0,1-1 0 0 0,-1 1 1 0 0,0-1-1 0 0,2 2 0 0 0,2 0 31 0 0,-1-1 276 0 0,1 0-190 0 0,16 4-1 0 0,-16-4 103 0 0,1 0-150 0 0,28 4 351 0 0,-11 0-320 0 0,-17-4 138 0 0,-1 0-124 0 0,17 4 2 0 0,-17-3 103 0 0,0-1-150 0 0,14 4-1 0 0,-15-4 0 0 0,0 1-1 0 0,33 10 250 0 0,-34-10-265 0 0,-2-2-71 0 0,1 0 0 0 0,-1-1 0 0 0,0 2 0 0 0,0-1 0 0 0,0 0 0 0 0,0 0 0 0 0,0 0 0 0 0,0 0-1 0 0,0 1 1 0 0,0-1 0 0 0,0 0 0 0 0,1 2 0 0 0,17 5 163 0 0,13 1 36 0 0,1 0 30 0 0,-9-3-172 0 0,-18-4-2 0 0,0 0 0 0 0,18 5 4 0 0,-18-5 16 0 0,-1 1 4 0 0,28 5 90 0 0,-13-1-84 0 0,-9-4-3 0 0,9 4-16 0 0,-10-3 10 0 0,9 3-10 0 0,41 14 191 0 0,-49-16-188 0 0,10 3-6 0 0,-12-4 13 0 0,7 3-16 0 0,42 14 59 0 0,14 4 83 0 0,-48-16-187 0 0,0 0 19 0 0,-5 1-33 0 0,5 2-16 0 0,20 9 138 0 0,-24-11-111 0 0,1 1 22 0 0,2 0-33 0 0,0-1-10 0 0,-3 1 0 0 0,5 1 0 0 0,2 1 12 0 0,-2-2 36 0 0,-1-2-36 0 0,7 2-15 0 0,-30-10 5 0 0,25 14 63 0 0,-9-6-65 0 0,51 28 64 0 0,-23-14-64 0 0,39 29 44 0 0,-22-14-16 0 0,-9-6 44 0 0,49 41-72 0 0,-36-24 0 0 0,-3-3 0 0 0,-1 3 0 0 0,66 67 0 0 0,-21-25-70 0 0,-94-80 68 0 0,22 17-88 0 0,-1 2-1 0 0,50 57 0 0 0,-62-59-99 0 0,34 52-1 0 0,-55-77 104 0 0,6 8-1000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5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90 431 0 0,'-4'-2'840'0'0,"11"-6"114"0"0,13-10-724 0 0,-14 14 169 0 0,1 1-239 0 0,22-9-7 0 0,-22 9-15 0 0,-1 1-70 0 0,32-8 22 0 0,-3-1-74 0 0,2-5-292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5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6 114 287 0 0,'-2'1'42'0'0,"-1"0"-37"0"0,10-8 1815 0 0,13-13-1471 0 0,-15 15 3 0 0,1 1 0 0 0,17-14-32 0 0,-17 14-133 0 0,1 0-54 0 0,0-2-91 0 0,24-11 144 0 0,-7 5-178 0 0,-18 9-76 0 0,0 0-138 0 0,18-7 116 0 0,-17 8-24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6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87 599 0 0,'-1'1'3'0'0,"0"-1"-2"0"0,1 1 0 0 0,0-1 0 0 0,-1 1 0 0 0,1-1 1 0 0,0 0-1 0 0,-1 0 0 0 0,1 1 0 0 0,0-1 0 0 0,-1 0 0 0 0,1 0 1 0 0,0 1-1 0 0,-1-1 0 0 0,1 0 0 0 0,-1 0 0 0 0,1 0 0 0 0,-1 0 1 0 0,1 0-1 0 0,0 1 0 0 0,-1-1 0 0 0,1 0 0 0 0,-1-1 419 0 0,1 1-353 0 0,0-1 0 0 0,0 1 1 0 0,0-1-1 0 0,0 1 0 0 0,0-1 0 0 0,0 1 1 0 0,0 0-1 0 0,0-1 0 0 0,0 1 0 0 0,0-1 0 0 0,0 1 1 0 0,0-1-1 0 0,1 1 0 0 0,-1-1 0 0 0,0 1 0 0 0,0-1 1 0 0,1 1-1 0 0,-1 0 0 0 0,0-1 0 0 0,1 1 0 0 0,-1 0 1 0 0,0-1-1 0 0,1 1 0 0 0,0-1 0 0 0,16-18 181 0 0,-13 15 213 0 0,2 0-325 0 0,1-1-99 0 0,-5 2-9 0 0,1 1 0 0 0,0 0 0 0 0,0 0 0 0 0,1 0 0 0 0,-1 0 1 0 0,0 1-1 0 0,6-3 0 0 0,18-7-46 0 0,-20 8-142 0 0,-1 0-413 0 0,24-10-566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6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7 103 575 0 0,'-3'5'24'0'0,"-1"1"80"0"0,4-6-101 0 0,0 0 1 0 0,0 0-1 0 0,0 0 1 0 0,0 0 0 0 0,0 0-1 0 0,0 0 1 0 0,1 0-1 0 0,-1 0 1 0 0,0 0-1 0 0,0 1 1 0 0,0-1 0 0 0,0 0-1 0 0,0 0 1 0 0,0 0-1 0 0,0 0 1 0 0,0 0 0 0 0,0 0-1 0 0,0 0 1 0 0,1 0-1 0 0,-1 0 1 0 0,0 0-1 0 0,0 0 1 0 0,0 0 0 0 0,0 0-1 0 0,0 0 1 0 0,0 0-1 0 0,0 0 1 0 0,0 0-1 0 0,1 0 1 0 0,-1 0 0 0 0,0 0-1 0 0,0 0 1 0 0,0 0-1 0 0,0 0 1 0 0,0 0 0 0 0,0 0-1 0 0,0 0 1 0 0,1 0-1 0 0,-1 0 1 0 0,0 0-1 0 0,0 0 1 0 0,0 0 0 0 0,0 0-1 0 0,0 0 1 0 0,0 0-1 0 0,0 0 1 0 0,0 0 0 0 0,1-1 656 0 0,5-2-320 0 0,15-9 51 0 0,-16 9 22 0 0,2-2 3 0 0,33-21 276 0 0,-34 21-599 0 0,20-10 529 0 0,6-2-581 0 0,-1 2-57 0 0,-25 12-68 0 0,0 2-305 0 0,18-6 97 0 0,-18 6-55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6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3 129 599 0 0,'0'0'11'0'0,"-2"0"29"0"0,8-8 1063 0 0,10-12-761 0 0,-12 15 0 0 0,2 0-12 0 0,17-16-2 0 0,-17 15 0 0 0,1 2-36 0 0,1-1-230 0 0,24-14 142 0 0,-3 5-212 0 0,-22 10-84 0 0,0 1-151 0 0,21-9-34 0 0,-21 10-61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7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0 115 287 0 0,'21'-15'1777'0'0,"-13"10"-1578"0"0,-3 1 243 0 0,2-1 6 0 0,36-22 462 0 0,-22 14-494 0 0,-16 10-169 0 0,2 0-78 0 0,38-18 102 0 0,-22 11-324 0 0,-17 8-35 0 0,-1 1-475 0 0,18-3 59 0 0,-17 3-967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7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73 599 0 0,'-1'1'87'0'0,"0"1"-263"0"0,11-6 1464 0 0,16-6-847 0 0,-20 8 9 0 0,1-1-40 0 0,19-5-182 0 0,-20 6-78 0 0,1-1-20 0 0,18-6-42 0 0,3-3-224 0 0,-22 8 106 0 0,0 1-93 0 0,-1 1-788 0 0,24-12 575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7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25 132 431 0 0,'-1'0'58'0'0,"0"1"0"0"0,0-1-1 0 0,1 1 1 0 0,-1-1 0 0 0,0 0-1 0 0,0 1 1 0 0,0-1 0 0 0,0 1-1 0 0,1-1 1 0 0,-1 0 0 0 0,0 0-1 0 0,0 0 1 0 0,0 0 0 0 0,0 0-1 0 0,0 1 1 0 0,0-1 0 0 0,0-1-1 0 0,-1 1 1 0 0,1 0-2 0 0,1-1-1 0 0,-1 1 0 0 0,1-1 1 0 0,0 1-1 0 0,-1 0 1 0 0,1-1-1 0 0,-1 0 1 0 0,1 1-1 0 0,0-1 0 0 0,-1 1 1 0 0,1-1-1 0 0,0 1 1 0 0,-1-1-1 0 0,1 0 1 0 0,0 1-1 0 0,0-1 0 0 0,0 1 1 0 0,0-1-1 0 0,0 0 1 0 0,-1 1-1 0 0,1-1 1 0 0,0 0-1 0 0,1 1 0 0 0,-1-3 1150 0 0,3-3-644 0 0,12-15-1 0 0,-11 16-34 0 0,3 1-148 0 0,1-2-271 0 0,-3 3-7 0 0,0 0 0 0 0,1-1 1 0 0,-1 2-1 0 0,8-4 0 0 0,24-10 270 0 0,3 2-302 0 0,-2 2-147 0 0,-31 9 35 0 0,21-4-392 0 0,-2 1 28 0 0,-19 5-88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8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1 775 0 0,'-58'223'2320'0'0,"57"-220"-2320"0"0,1-3-52 0 0,0 1-1 0 0,-1 0 0 0 0,1 0 1 0 0,0 0-1 0 0,0 0 0 0 0,-1 0 0 0 0,1 0 1 0 0,0 0-1 0 0,0 0 0 0 0,0 0 0 0 0,0 0 1 0 0,0 0-1 0 0,0 0 0 0 0,0 0 1 0 0,1 0-1 0 0,-1 0 0 0 0,0 0 0 0 0,1-1 1 0 0,-1 1-1 0 0,0 0 0 0 0,1 1 0 0 0,2 0-51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9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0 287 0 0,'-3'5'382'0'0,"0"1"-1"0"0,-1-1 1 0 0,2 0-1 0 0,-1 1 1 0 0,1 0-1 0 0,-1-1 1 0 0,0 8-1 0 0,1-7-190 0 0,-1 1 45 0 0,-5 18 58 0 0,0 0-1 0 0,1 0 1 0 0,-5 46 0 0 0,12-65-841 0 0,0 0-1080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9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1 143 0 0,'-2'9'396'0'0,"-1"1"-1"0"0,1 0 1 0 0,0-1-1 0 0,0 12 1 0 0,-3 15 482 0 0,-11 32 144 0 0,13-61-1030 0 0,1 1 1 0 0,-1-1-1 0 0,0 0 0 0 0,-1 0 1 0 0,0 0-1 0 0,-8 11 0 0 0,9-16-969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9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0 287 0 0,'4'22'919'0'0,"-3"-20"-753"0"0,0 0 0 0 0,0 1 0 0 0,-1-1 0 0 0,1 0 0 0 0,-1 0 0 0 0,0 1 0 0 0,0-1 0 0 0,0 0 0 0 0,0 1 0 0 0,0 2-1 0 0,-5 13 1221 0 0,-11 31-1 0 0,10-36-1719 0 0,2 0 0 0 0,0 1-1 0 0,0-1 1 0 0,-3 27 0 0 0,7-32-1446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19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1 599 0 0,'-1'9'643'0'0,"0"0"-1"0"0,0 0 0 0 0,-1 0 0 0 0,-1 0 0 0 0,1 0 0 0 0,-7 13 0 0 0,5-12-990 0 0,0 0 1 0 0,1 1-1 0 0,0-1 0 0 0,-2 13 0 0 0,5-15-1096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0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0 143 0 0,'-64'152'6315'0'0,"64"-151"-6422"0"0,-1 1 0 0 0,0-1-1 0 0,0 1 1 0 0,1 0 0 0 0,-1-1-1 0 0,1 1 1 0 0,-1 0 0 0 0,1 0 0 0 0,0 0-1 0 0,-1 3 1 0 0,2-2-396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8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2879 0 0,'0'0'1550'0'0,"8"-8"-141"0"0,27-27 67 0 0,-26 26 1332 0 0,4 9-1516 0 0,39 0-11 0 0,-40 0-122 0 0,-1 2-510 0 0,55 10 429 0 0,-24-3-1225 0 0,-31-7-186 0 0,-1 0-501 0 0,30 3-22 0 0,-30-4-172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0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0 287 0 0,'-4'17'1711'0'0,"-5"24"0"0"0,-3 14-1265 0 0,2-9-1839 0 0,9-40 206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0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0 775 0 0,'-1'36'1395'0'0,"1"-31"-1191"0"0,0 0 1 0 0,0 0-1 0 0,0 0 1 0 0,0 0-1 0 0,-1 1 1 0 0,0-2-1 0 0,0 1 1 0 0,0 0-1 0 0,-1 0 0 0 0,1 0 1 0 0,-4 5-1 0 0,-1 2-369 0 0,-1 0 0 0 0,-3 13-1 0 0,7-18-1338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0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1 599 0 0,'-2'39'924'0'0,"3"-31"-669"0"0,-1 0 1 0 0,-1 0-1 0 0,0 0 0 0 0,0 0 1 0 0,0 0-1 0 0,-1 0 1 0 0,0-1-1 0 0,0 1 0 0 0,-5 9 1 0 0,5-13-1271 0 0,-1 1-304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1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0 599 0 0,'-1'26'260'0'0,"1"-18"102"0"0,-1 0 0 0 0,1 0 0 0 0,-1 0-1 0 0,0 0 1 0 0,-1 0 0 0 0,0-1 0 0 0,0 1 0 0 0,-1 0 0 0 0,0-1 0 0 0,-6 11-1 0 0,6-13-334 0 0,-2 3-178 0 0,-1 1 1 0 0,2-1-1 0 0,-1 1 0 0 0,-5 18 1 0 0,8-19-1364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1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0 599 0 0,'0'13'313'0'0,"-1"0"0"0"0,0 0 0 0 0,-1-1 0 0 0,-1 1 0 0 0,0-1 0 0 0,0 0 0 0 0,-1 0 0 0 0,-1 0 0 0 0,0 0 0 0 0,-7 11 0 0 0,3 2-1400 0 0,6-17-37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1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0 431 0 0,'-3'7'0'0'0,"2"-2"0"0"0,0-3 0 0 0,1-1 0 0 0,0 0 296 0 0,-1 1 24 0 0,-1 4 8 0 0,0 3 0 0 0,-2 2 88 0 0,2 0 24 0 0,-2 0 0 0 0,2-2 0 0 0,-2 0-336 0 0,1-1-104 0 0,0 1 64 0 0,-2-2-1504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2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0 431 0 0,'0'0'13'0'0,"0"0"0"0"0,0 0 0 0 0,-1 0 0 0 0,1 0 0 0 0,0 0 0 0 0,0 0 0 0 0,0 0 0 0 0,0 0 0 0 0,0 0 0 0 0,0 0 0 0 0,0 0 0 0 0,0 0 0 0 0,-1 0 0 0 0,1 0 0 0 0,0 1 0 0 0,0-1 0 0 0,0 0 0 0 0,0 0 0 0 0,0 0 0 0 0,0 0 0 0 0,0 0 0 0 0,0 0-1 0 0,0 0 1 0 0,0 0 0 0 0,-1 0 0 0 0,1 0 0 0 0,0 0 0 0 0,0 1 0 0 0,0-1 0 0 0,0 0 0 0 0,0 0 0 0 0,0 0 0 0 0,0 0 0 0 0,0 0 0 0 0,0 0 0 0 0,0 0 0 0 0,0 0 0 0 0,0 1 0 0 0,0-1 0 0 0,0 0 0 0 0,0 0 0 0 0,0 0 0 0 0,0 0 0 0 0,0 0-1 0 0,0 0 1 0 0,0 0 0 0 0,0 1 0 0 0,0-1 0 0 0,0 0 0 0 0,0 0 0 0 0,0 0 0 0 0,0 0 0 0 0,1 0 0 0 0,-1 0 0 0 0,0 0 0 0 0,0 0 0 0 0,0 0 0 0 0,0 0 0 0 0,0 1 0 0 0,0-1 0 0 0,0 0 0 0 0,0 0 0 0 0,0 0 0 0 0,0 0 0 0 0,0 0 0 0 0,1 0-1 0 0,12 5 1000 0 0,17 1-484 0 0,-1-1-34 0 0,7 2-213 0 0,1 3-74 0 0,-9-4-189 0 0,0 1-39 0 0,8 5-635 0 0,-28-8-515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2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10 847 0 0,'0'0'34'0'0,"0"-1"-1"0"0,-1 1 1 0 0,1 0-1 0 0,0 0 1 0 0,0-1-1 0 0,-1 1 1 0 0,1 0-1 0 0,0-1 1 0 0,0 1-1 0 0,0 0 1 0 0,0-1-1 0 0,-1 1 1 0 0,1 0-1 0 0,0-1 1 0 0,0 1-1 0 0,0-1 1 0 0,0 1-1 0 0,0 0 1 0 0,0-1-1 0 0,0 1 1 0 0,0-1-1 0 0,0 1 1 0 0,0 0-1 0 0,0-1 1 0 0,8 2 848 0 0,15 13 415 0 0,-20-12-1183 0 0,23 14 595 0 0,-13-7-850 0 0,0-1 1 0 0,1 0-1 0 0,0-1 0 0 0,22 8 0 0 0,-23-11-1571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11 687 0 0,'-1'-6'1057'0'0,"1"6"-1013"0"0,0 0-1 0 0,0-1 1 0 0,1 1-1 0 0,-1 0 1 0 0,0-1-1 0 0,1 1 0 0 0,-1 0 1 0 0,0-1-1 0 0,1 1 1 0 0,-1 0-1 0 0,0 0 0 0 0,1 0 1 0 0,-1 0-1 0 0,1-1 1 0 0,-1 1-1 0 0,1 0 0 0 0,-1 0 1 0 0,0 0-1 0 0,1 0 1 0 0,-1 0-1 0 0,1 0 1 0 0,-1 0-1 0 0,1 0 0 0 0,-1 0 1 0 0,0 0-1 0 0,1 0 1 0 0,-1 0-1 0 0,1 1 0 0 0,7-2 89 0 0,-5 1-59 0 0,-1 0 0 0 0,1 0 0 0 0,0 1 0 0 0,0-1 0 0 0,0 0 0 0 0,0 1 0 0 0,0 0 0 0 0,3 1-1 0 0,40 11 639 0 0,-36-10-582 0 0,13 3-22 0 0,18 6-180 0 0,-38-11-117 0 0,-2-1 151 0 0,0 0-1 0 0,0 0 0 0 0,1 0 0 0 0,-1 0 0 0 0,0 0 0 0 0,0 1 0 0 0,0-1 1 0 0,0 0-1 0 0,1 1 0 0 0,-1-1 0 0 0,1 1 0 0 0,2 1-182 0 0,3 0-1178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30 143 0 0,'-1'0'66'0'0,"1"-1"-1"0"0,0 1 1 0 0,0-1-1 0 0,-1 0 0 0 0,1 1 1 0 0,0-1-1 0 0,0 1 1 0 0,0-1-1 0 0,0 1 0 0 0,0-1 1 0 0,0 0-1 0 0,0 1 1 0 0,0-1-1 0 0,0 1 0 0 0,0-1 1 0 0,0 0-1 0 0,0 1 1 0 0,0-1-1 0 0,1 1 0 0 0,-1-1 1 0 0,0 1-1 0 0,0-1 1 0 0,1 0-1 0 0,-1 1 0 0 0,0-1 1 0 0,1 1-1 0 0,-1-1 1 0 0,0 1-1 0 0,1 0 0 0 0,-1-1 1 0 0,1 1-1 0 0,-1-1 1 0 0,1 1-1 0 0,-1 0 0 0 0,1-1 1 0 0,-1 1-1 0 0,1 0 1 0 0,21-8 1831 0 0,-19 7-2337 0 0,-2 1 462 0 0,-1 0 1 0 0,1-1-1 0 0,-1 1 0 0 0,1 0 1 0 0,-1 0-1 0 0,1 0 0 0 0,-1-1 0 0 0,1 1 1 0 0,-1 0-1 0 0,1 0 0 0 0,0 0 1 0 0,-1 0-1 0 0,1 0 0 0 0,-1 0 1 0 0,1 0-1 0 0,-1 0 0 0 0,2 1 0 0 0,84 28 1050 0 0,-33-9-2088 0 0,-48-18-656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10 975 0 0,'0'-1'19'0'0,"0"1"0"0"0,-1 0 0 0 0,1 0 0 0 0,0 0 0 0 0,-1-1 0 0 0,1 1 0 0 0,0 0 0 0 0,0 0 0 0 0,-1 0 0 0 0,1-1 0 0 0,0 1 0 0 0,0 0 0 0 0,0-1 0 0 0,-1 1 0 0 0,1 0 0 0 0,0 0 0 0 0,0-1 0 0 0,0 1 0 0 0,0 0 0 0 0,0-1 0 0 0,-1 1 0 0 0,1-1 0 0 0,1 1 156 0 0,-1 0 0 0 0,1-1 0 0 0,-1 1 0 0 0,1 0 0 0 0,0-1 0 0 0,-1 1 0 0 0,1 0 0 0 0,-1 0 0 0 0,1 0 0 0 0,-1 0 0 0 0,1 0 0 0 0,0 0 0 0 0,-1 0 0 0 0,1 0 0 0 0,-1 0 0 0 0,1 0 0 0 0,0 0 0 0 0,-1 0 0 0 0,1 0 0 0 0,-1 0 0 0 0,2 1 0 0 0,19 2 276 0 0,-15-3-71 0 0,0 1-18 0 0,16 3-42 0 0,-16-3-169 0 0,-1 0-78 0 0,54 7-466 0 0,-32-3-712 0 0,-23-4-941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27 743 0 0,'-15'-3'1035'0'0,"15"2"-1001"0"0,-1 1 0 0 0,1 0 0 0 0,0 0 0 0 0,-1 0 0 0 0,1-1 0 0 0,0 1 0 0 0,0 0-1 0 0,-1-1 1 0 0,1 1 0 0 0,0 0 0 0 0,0 0 0 0 0,-1-1 0 0 0,1 1 0 0 0,0 0 0 0 0,0-1-1 0 0,0 1 1 0 0,0 0 0 0 0,0-1 0 0 0,0 1 0 0 0,-1 0 0 0 0,1-1 0 0 0,0 1 0 0 0,0-1-1 0 0,0 1 1 0 0,0 0 0 0 0,0-1 0 0 0,0 1 0 0 0,0 0 0 0 0,0-1 0 0 0,1 1-1 0 0,-1 0 1 0 0,0-1 0 0 0,1-2 2249 0 0,6 2-1909 0 0,0-2-268 0 0,-5 2-49 0 0,1 0 1 0 0,-1 0-1 0 0,0 0 0 0 0,1 1 1 0 0,-1-1-1 0 0,1 1 1 0 0,0-1-1 0 0,3 1 0 0 0,1 1 209 0 0,22 6-168 0 0,-2 1-118 0 0,20 12-1077 0 0,-43-18-902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3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3 775 0 0,'-6'-2'1736'0'0,"11"3"-1138"0"0,12 3-12 0 0,-12-3-2 0 0,0 0 0 0 0,86 35 1982 0 0,-88-34-2500 0 0,1-1-12 0 0,14 5-66 0 0,-14-5-96 0 0,1 0-162 0 0,13 5-159 0 0,-13-5-118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4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0 831 0 0,'-2'1'46'0'0,"1"-1"-9"0"0,1 0 0 0 0,-1 0 0 0 0,0 1 1 0 0,0-1-1 0 0,0 0 0 0 0,0 0 0 0 0,0 0 0 0 0,0 0 0 0 0,0 0 0 0 0,0 0 1 0 0,0 0-1 0 0,0-1 0 0 0,0 1 0 0 0,0 0 0 0 0,-1-1 0 0 0,10 3 3491 0 0,12 4-3070 0 0,-15-4-198 0 0,1-1-90 0 0,0 2-119 0 0,20 4 105 0 0,-3-3-300 0 0,-18-3-249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24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3 775 0 0,'-12'-2'1005'0'0,"15"2"1574"0"0,15 4-1083 0 0,-13-3-1089 0 0,1 1-107 0 0,30 8 193 0 0,8 4-447 0 0,-39-13-630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6T01:27:5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76 287 0 0,'-12'4'2021'0'0,"26"-9"3414"0"0,12-7-5108 0 0,-19 9 314 0 0,1 0-321 0 0,24-8-6 0 0,-24 8-30 0 0,0 1-18 0 0,40-10 526 0 0,-16 4-528 0 0,-24 6 0 0 0,1 1-1 0 0,2-1-177 0 0,30-5 333 0 0,0 3 75 0 0,7 1-28 0 0,3 2-12 0 0,0 1-117 0 0,-42 0-285 0 0,29 2 203 0 0,6 4 63 0 0,-2 1-4 0 0,0 2-76 0 0,-3 3-16 0 0,1 3-28 0 0,1 2-4 0 0,-4 1-36 0 0,-29-14-130 0 0,32 19 84 0 0,-13-5-85 0 0,25 20 126 0 0,14 10 65 0 0,-49-37-204 0 0,0-1-10 0 0,2 1 0 0 0,7 3-1 0 0,-19-9 16 0 0,-2-1 25 0 0,-3-2-19 0 0,6 5 23 0 0,-6-5-10 0 0,0-1 0 0 0,0 1 0 0 0,0 0 0 0 0,0 0 0 0 0,0 1 0 0 0,3 3 0 0 0,-5-6-30 0 0,0 1-1 0 0,0-1 1 0 0,0 0 0 0 0,0 0-1 0 0,0 1 1 0 0,0-1 0 0 0,0 0-1 0 0,0 0 1 0 0,0 1 0 0 0,0-1-1 0 0,0 0 1 0 0,0 0 0 0 0,0 1-1 0 0,0-1 1 0 0,0 0-1 0 0,0 0 1 0 0,0 1 0 0 0,0-1-1 0 0,0 0 1 0 0,0 0 0 0 0,0 1-1 0 0,0-1 1 0 0,0 0 0 0 0,-1 0-1 0 0,1 1 1 0 0,0-1-1 0 0,0 0 1 0 0,0 0 0 0 0,-1 1-1 0 0,0-1 2 0 0,0 1-1 0 0,0-1 0 0 0,0 1 0 0 0,0-1 0 0 0,0 1 0 0 0,0-1 1 0 0,0 0-1 0 0,-1 1 0 0 0,1-1 0 0 0,-2 0 0 0 0,-40 0 54 0 0,37-1-45 0 0,-1 1 1 0 0,0-1-1 0 0,1 1 1 0 0,-1 1-1 0 0,1-1 0 0 0,-1 1 1 0 0,1 0-1 0 0,0 1 1 0 0,-10 3-1 0 0,14-4-25 0 0,-2 2 38 0 0,17 5-181 0 0,9 2 80 0 0,-3-2 22 0 0,1 0 42 0 0,1-2 22 0 0,-11-5 32 0 0,12-5-18 0 0,-16 3 112 0 0,-4-4-73 0 0,0-3-10 0 0,-1 0 0 0 0,1-1 0 0 0,-1 1 0 0 0,-1 0 0 0 0,1 0 0 0 0,-2-1 0 0 0,-1-13 0 0 0,1 8 6 0 0,1 10-100 0 0,0 0 0 0 0,-1 1 0 0 0,1-1-1 0 0,-1 0 1 0 0,1 1 0 0 0,-4-7 0 0 0,1 10-2078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17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86 975 0 0,'0'0'5907'0'0,"-2"-6"-4963"0"0,0 2-685 0 0,1-1 0 0 0,-1 0 0 0 0,0 0 0 0 0,-1 1-1 0 0,1-1 1 0 0,-1 1 0 0 0,0-1 0 0 0,0 1 0 0 0,0 0 0 0 0,-1 0 0 0 0,0 1 0 0 0,1-1 0 0 0,-1 1-1 0 0,0 0 1 0 0,-1 0 0 0 0,1 0 0 0 0,-6-3 0 0 0,7 5-206 0 0,-1 0-1 0 0,1 0 1 0 0,0 0-1 0 0,0 1 1 0 0,0-1 0 0 0,0 1-1 0 0,-1 0 1 0 0,1 0-1 0 0,0 0 1 0 0,0 0 0 0 0,-1 1-1 0 0,1-1 1 0 0,0 1-1 0 0,0 0 1 0 0,0 0 0 0 0,0 0-1 0 0,0 0 1 0 0,0 0-1 0 0,0 1 1 0 0,0-1 0 0 0,0 1-1 0 0,1 0 1 0 0,-1 0-1 0 0,1 0 1 0 0,-1 0 0 0 0,1 0-1 0 0,0 1 1 0 0,0-1-1 0 0,0 1 1 0 0,0-1 0 0 0,0 1-1 0 0,0 0 1 0 0,1 0-1 0 0,-1 0 1 0 0,1 0 0 0 0,0 0-1 0 0,0 0 1 0 0,0 0-1 0 0,0 0 1 0 0,1 0 0 0 0,-1 5-1 0 0,1-4-94 0 0,0 1-1 0 0,0-1 1 0 0,0 0 0 0 0,0 0-1 0 0,1 0 1 0 0,0 0-1 0 0,0 0 1 0 0,0 0-1 0 0,0 0 1 0 0,1 0 0 0 0,0 0-1 0 0,-1 0 1 0 0,1-1-1 0 0,1 1 1 0 0,-1 0-1 0 0,5 5 1 0 0,-3-5-2 0 0,12 10-183 0 0,22 12-99 0 0,-33-24 236 0 0,2 2-2 0 0,32 13-136 0 0,-9-2 82 0 0,-24-12 233 0 0,-3-2 14 0 0,-1 0 0 0 0,1 1 0 0 0,0-1 0 0 0,-1 1 0 0 0,1 0 0 0 0,-1 0 1 0 0,3 2-1 0 0,0-1 83 0 0,-2-1-73 0 0,-1 0-1 0 0,1 0 1 0 0,-1-1 0 0 0,0 1-1 0 0,0 1 1 0 0,0-1-1 0 0,2 3 1 0 0,1 0-74 0 0,0 1 0 0 0,-1 0 1 0 0,0 0-1 0 0,4 8 0 0 0,-7-11-127 0 0,1 0-1 0 0,-1 0 1 0 0,0 0 0 0 0,-1-1-1 0 0,1 1 1 0 0,0 0 0 0 0,-1 0-1 0 0,0 0 1 0 0,1 0-1 0 0,-1 0 1 0 0,0 0 0 0 0,-1 0-1 0 0,1 0 1 0 0,0 0-1 0 0,-2 5 1 0 0,1-5 131 0 0,0 0 0 0 0,-1 0 0 0 0,1 0 0 0 0,-1 0 1 0 0,0-1-1 0 0,1 1 0 0 0,-1 0 0 0 0,0-1 0 0 0,-1 1 0 0 0,1-1 0 0 0,0 0 0 0 0,-1 0 0 0 0,-3 3 1 0 0,1-2 96 0 0,0-1 1 0 0,1 1 0 0 0,-1-1-1 0 0,0 0 1 0 0,0-1-1 0 0,-1 1 1 0 0,-7 1 0 0 0,-2-2 82 0 0,1 0 1 0 0,-1 0 0 0 0,0-2-1 0 0,0 0 1 0 0,-14-3 0 0 0,7-1 26 0 0,12 3-5467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18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0 167 1351 0 0,'5'22'644'0'0,"0"-15"-19"0"0,0 0-1 0 0,1 0 1 0 0,0-1-1 0 0,0 1 1 0 0,0-1-1 0 0,1-1 1 0 0,11 9-1 0 0,-13-11 460 0 0,2-1-117 0 0,22 4-51 0 0,-22-5 857 0 0,3-5-1057 0 0,28-12-68 0 0,-29 11-9 0 0,-2-2-40 0 0,19-23-147 0 0,-20 22-62 0 0,-2-1-7 0 0,9-31-31 0 0,-9 23-107 0 0,-1-12-42 0 0,-2 22-10 0 0,-1-1-15 0 0,-2-24-62 0 0,2 30-107 0 0,0 1 0 0 0,0 0 0 0 0,0-1 0 0 0,0 1 0 0 0,0-1 0 0 0,-1 1 0 0 0,1-1 0 0 0,0 1 0 0 0,-1 0 0 0 0,1-1 0 0 0,-1 1 0 0 0,1 0 0 0 0,-1-1 0 0 0,1 1 0 0 0,-2-2 0 0 0,-1-1 17 0 0,3 3-22 0 0,-1 0 1 0 0,0 0-1 0 0,1-1 0 0 0,-1 1 0 0 0,0 0 0 0 0,0 0 0 0 0,0 0 0 0 0,0 0 1 0 0,0 0-1 0 0,0 0 0 0 0,0 0 0 0 0,-1 0 0 0 0,1 0 0 0 0,0 1 0 0 0,0-1 1 0 0,-1 0-1 0 0,1 1 0 0 0,0-1 0 0 0,-1 1 0 0 0,1-1 0 0 0,-1 1 0 0 0,1 0 1 0 0,0 0-1 0 0,-1-1 0 0 0,1 1 0 0 0,-1 0 0 0 0,-1 1 0 0 0,-2-1-14 0 0,1 0 0 0 0,0 1 0 0 0,0 0 0 0 0,0 0 0 0 0,0 0 0 0 0,0 0 0 0 0,-6 4 0 0 0,3-1-44 0 0,1 0 0 0 0,-1 1-1 0 0,1 0 1 0 0,0 0-1 0 0,0 0 1 0 0,1 1 0 0 0,-1 0-1 0 0,1 0 1 0 0,1 0 0 0 0,-1 0-1 0 0,1 1 1 0 0,0 0-1 0 0,1 0 1 0 0,-1 0 0 0 0,1 1-1 0 0,1-1 1 0 0,-1 0 0 0 0,1 1-1 0 0,1 0 1 0 0,-1 0 0 0 0,1 11-1 0 0,0-9 23 0 0,1-1 0 0 0,0 0 0 0 0,1 0 0 0 0,0 0 0 0 0,0 0 0 0 0,1 0 0 0 0,0 0 0 0 0,1 0 0 0 0,0 0 0 0 0,0-1 0 0 0,1 1 0 0 0,0-1 0 0 0,0 0 0 0 0,1 0 0 0 0,0-1 0 0 0,1 1 0 0 0,0-1 0 0 0,8 8 0 0 0,-9-9 31 0 0,15 8-51 0 0,12 4 52 0 0,2-7 67 0 0,-19-10 62 0 0,19-2 8 0 0,-25 1 213 0 0,25-14-241 0 0,-23 10-88 0 0,-2 0 17 0 0,25-39-11764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18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3079 0 0,'-3'1'105'0'0,"1"2"25"0"0,-2 12-69 0 0,3-13 8 0 0,0 1 0 0 0,0-1 0 0 0,0 1-1 0 0,1-1 1 0 0,-1 1 0 0 0,1 0-1 0 0,0-1 1 0 0,0 1 0 0 0,0 0-1 0 0,0-1 1 0 0,0 1 0 0 0,1 4 0 0 0,2 3 361 0 0,45 236 4428 0 0,-7-52-2537 0 0,-30-133-1799 0 0,8 50 298 0 0,-17-87-552 0 0,0 0-1 0 0,-2 37 0 0 0,0-57-187 0 0,-1 1 0 0 0,1-1 0 0 0,-1 1 1 0 0,0-1-1 0 0,0 0 0 0 0,-1 1 0 0 0,1-1 0 0 0,-4 6 0 0 0,5-10-57 0 0,0 0 0 0 0,-1 0 0 0 0,1 0 0 0 0,-1 0 0 0 0,1 0 0 0 0,-1 0 0 0 0,1 0 0 0 0,0 0 0 0 0,-1 0 0 0 0,1 0 0 0 0,-1 0 0 0 0,1 0 0 0 0,0 0 0 0 0,-1 0 0 0 0,1 0 0 0 0,-1-1 0 0 0,1 1 0 0 0,0 0 0 0 0,-1 0 0 0 0,1 0 0 0 0,0-1 0 0 0,-1 1 0 0 0,1 0 0 0 0,0-1 0 0 0,-1 1 0 0 0,1 0 0 0 0,0-1 0 0 0,0 1 0 0 0,-1 0 0 0 0,1-1 0 0 0,0 1 0 0 0,0 0 0 0 0,0-1 0 0 0,-1 1 0 0 0,1 0 0 0 0,0-1 0 0 0,0 1 0 0 0,0-1 0 0 0,0 0 0 0 0,-4-6 59 0 0,2 3-32 0 0,0 1 1 0 0,1-1-1 0 0,-1 0 0 0 0,1 0 0 0 0,0 0 1 0 0,0 0-1 0 0,0-5 0 0 0,-37-205 627 0 0,31 154-443 0 0,3-108-1 0 0,9 113-202 0 0,9-19 12 0 0,-9 52-38 0 0,9-21 0 0 0,-9 31-5 0 0,-1 1 0 0 0,13-19 0 0 0,13-11-12 0 0,-29 41 10 0 0,-1-1 0 0 0,1 0 0 0 0,-1 0 0 0 0,1 1-1 0 0,-1-1 1 0 0,1 0 0 0 0,0 1 0 0 0,-1-1 0 0 0,1 1-1 0 0,0-1 1 0 0,-1 1 0 0 0,1-1 0 0 0,0 1 0 0 0,0 0 0 0 0,0-1-1 0 0,-1 1 1 0 0,1 0 0 0 0,0-1 0 0 0,0 1 0 0 0,0 0-1 0 0,1 0 1 0 0,39-9-27 0 0,-30 6-51 0 0,-3 5 20 0 0,24 4 33 0 0,-19-2-37 0 0,7 7 32 0 0,-12-5-32 0 0,-4-2 50 0 0,0 1-1 0 0,0-1 1 0 0,-1 1-1 0 0,0-1 0 0 0,1 1 1 0 0,-2 0-1 0 0,1 1 1 0 0,-1-1-1 0 0,0 0 0 0 0,0 1 1 0 0,0-1-1 0 0,-1 1 1 0 0,1-1-1 0 0,-1 10 1 0 0,-1-7-2 0 0,-1 0 0 0 0,0 0 0 0 0,-1 0 1 0 0,0 0-1 0 0,0 0 0 0 0,-1-1 1 0 0,0 1-1 0 0,0-1 0 0 0,-1 0 0 0 0,1 0 1 0 0,-10 12-1 0 0,5-8 8 0 0,0-1 0 0 0,-1 0 0 0 0,0 0 0 0 0,-1-1-1 0 0,0-1 1 0 0,-16 12 0 0 0,23-18-20 0 0,0 0 0 0 0,-1 0 0 0 0,1 0-1 0 0,-1 0 1 0 0,1-1 0 0 0,-1 1 0 0 0,0-1 0 0 0,1 0 0 0 0,-1 0-1 0 0,0 0 1 0 0,0-1 0 0 0,0 1 0 0 0,0-1 0 0 0,1 0-1 0 0,-1 0 1 0 0,0 0 0 0 0,0-1 0 0 0,0 1 0 0 0,0-1-1 0 0,-4-2 1 0 0,7 3 0 0 0,1 0 0 0 0,-1 0 0 0 0,1-1 0 0 0,-1 1 0 0 0,1 0 0 0 0,0 0-1 0 0,-1-1 1 0 0,1 1 0 0 0,-1 0 0 0 0,1-1 0 0 0,0 1 0 0 0,-1 0 0 0 0,1-1 0 0 0,0 1 0 0 0,-1-1 0 0 0,1 1-1 0 0,0 0 1 0 0,-1-2 0 0 0,1 2-13 0 0,0 0 1 0 0,0 0-1 0 0,0-1 0 0 0,0 1 1 0 0,0 0-1 0 0,0 0 0 0 0,0-1 1 0 0,0 1-1 0 0,-1 0 0 0 0,1 0 0 0 0,0 0 1 0 0,0-1-1 0 0,0 1 0 0 0,0 0 1 0 0,-1 0-1 0 0,1 0 0 0 0,0 0 0 0 0,0 0 1 0 0,0-1-1 0 0,-1 1 0 0 0,1 0 1 0 0,0 0-1 0 0,0 0 0 0 0,-1 0 0 0 0,1 0 1 0 0,0 0-1 0 0,0 0 0 0 0,-1 0 1 0 0,0-7-1251 0 0,-6-18-2006 0 0,6 18-857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19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49 1151 0 0,'0'0'3179'0'0,"-1"-7"-1956"0"0,0-23 154 0 0,2 30-1336 0 0,-1-1 1 0 0,0 1-1 0 0,0 0 1 0 0,0 0-1 0 0,0-1 0 0 0,0 1 1 0 0,0 0-1 0 0,0 0 0 0 0,0-1 1 0 0,0 1-1 0 0,0 0 1 0 0,0 0-1 0 0,0-1 0 0 0,0 1 1 0 0,0 0-1 0 0,0-1 0 0 0,0 1 1 0 0,0 0-1 0 0,0 0 0 0 0,0-1 1 0 0,0 1-1 0 0,-1 0 1 0 0,1 0-1 0 0,0 0 0 0 0,0-1 1 0 0,0 1-1 0 0,0 0 0 0 0,-1 0 1 0 0,1 0-1 0 0,0-1 1 0 0,0 1-1 0 0,0 0 0 0 0,-1 0 1 0 0,0-1 168 0 0,-1 1 0 0 0,1-1 0 0 0,-1 1 0 0 0,1-1 0 0 0,-1 1 0 0 0,1 0 0 0 0,0 0-1 0 0,-1 0 1 0 0,1 0 0 0 0,-1 0 0 0 0,1 0 0 0 0,-1 0 0 0 0,1 0 0 0 0,-1 1 0 0 0,1-1 0 0 0,-1 1 0 0 0,1-1 0 0 0,0 1 0 0 0,-3 0 0 0 0,2 1-17 0 0,0-1-1 0 0,0 1 0 0 0,0 0 1 0 0,0 0-1 0 0,0 0 0 0 0,1 0 1 0 0,-1 0-1 0 0,1 0 0 0 0,-1 0 1 0 0,-1 4-1 0 0,-1 4 136 0 0,0 0 1 0 0,0 1-1 0 0,1-1 1 0 0,-2 18-1 0 0,0 7-81 0 0,1 0 0 0 0,2 1 0 0 0,2 0 1 0 0,1 0-1 0 0,1-1 0 0 0,3 1 0 0 0,10 44 0 0 0,-15-79-252 0 0,1 5-9 0 0,1-1 1 0 0,-1 0-1 0 0,1 0 0 0 0,0 0 0 0 0,0 0 0 0 0,0 0 0 0 0,0 0 0 0 0,1-1 0 0 0,0 1 1 0 0,0-1-1 0 0,1 1 0 0 0,5 5 0 0 0,4 1-105 0 0,-9-8-57 0 0,2-2-754 0 0,20 3 388 0 0,-19-3-131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19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273 108 287 0 0,'0'0'1851'0'0,"-2"-8"-958"0"0,-5-22 150 0 0,5 23 28 0 0,0 0 5 0 0,-9-19-10 0 0,11 25-966 0 0,0 0-1 0 0,0 0 0 0 0,-1 0 1 0 0,1 0-1 0 0,-1 0 1 0 0,1 0-1 0 0,-1 0 0 0 0,1 0 1 0 0,-1 0-1 0 0,1 0 0 0 0,-1 0 1 0 0,0 0-1 0 0,0 0 0 0 0,1 1 1 0 0,-1-1-1 0 0,0 0 0 0 0,-1 0 1 0 0,-1-1 239 0 0,2 1-251 0 0,1 0 0 0 0,-1 1 0 0 0,0-1-1 0 0,1 0 1 0 0,-1 1 0 0 0,0-1 0 0 0,0 0-1 0 0,0 1 1 0 0,0-1 0 0 0,0 1 0 0 0,0 0-1 0 0,0-1 1 0 0,0 1 0 0 0,1 0 0 0 0,-1 0-1 0 0,0-1 1 0 0,0 1 0 0 0,-2 0 0 0 0,0 0 174 0 0,-1-1-59 0 0,1 1 1 0 0,-1-1-1 0 0,0 1 1 0 0,0 0-1 0 0,1 1 1 0 0,-1-1-1 0 0,0 1 1 0 0,0-1 0 0 0,1 1-1 0 0,-1 0 1 0 0,0 0-1 0 0,1 1 1 0 0,-1-1-1 0 0,1 1 1 0 0,-6 4-1 0 0,1-2 8 0 0,1 2 0 0 0,0-1 0 0 0,0 1 0 0 0,0 0 0 0 0,-7 10 0 0 0,2-1-85 0 0,2 0 1 0 0,0 0-1 0 0,1 1 0 0 0,1 1 0 0 0,0 0 0 0 0,2 0 0 0 0,-1 0 1 0 0,-5 30-1 0 0,5-14-31 0 0,2 1-1 0 0,2 0 1 0 0,0 60 0 0 0,4-71-59 0 0,1-1 0 0 0,0 0 0 0 0,2 0 0 0 0,1-1 0 0 0,11 34 0 0 0,-12-44-21 0 0,0-1 1 0 0,1 0-1 0 0,0 0 1 0 0,1 0-1 0 0,0 0 1 0 0,1-1-1 0 0,0 0 1 0 0,0-1-1 0 0,1 0 1 0 0,0 0-1 0 0,1 0 1 0 0,15 11-1 0 0,6-4-4 0 0,-24-13-5 0 0,0 0 0 0 0,-1 0 0 0 0,1-1 0 0 0,0 0 0 0 0,0 0 0 0 0,7 0 1 0 0,-1-1 0 0 0,1-1 0 0 0,16-3 0 0 0,-28 4-4 0 0,1-1 0 0 0,-1 1 1 0 0,1 0-1 0 0,-1-1 0 0 0,1 1 1 0 0,-1-1-1 0 0,1 1 0 0 0,-1-1 0 0 0,0 0 1 0 0,1 1-1 0 0,-1-1 0 0 0,3-2 1 0 0,34-24 17 0 0,-36 26-17 0 0,-1 0 0 0 0,1 0 1 0 0,0-1-1 0 0,-1 1 0 0 0,1 0 0 0 0,-1-1 1 0 0,0 1-1 0 0,1-1 0 0 0,0-1 1 0 0,7-9 5 0 0,11-22 1 0 0,-15 24 0 0 0,-1-1-1 0 0,0 1 1 0 0,4-19 0 0 0,-6 19-8 0 0,0-1 1 0 0,0-18-1 0 0,-5-19-17 0 0,2 38-10 0 0,-1 1 1 0 0,-4-14 0 0 0,4 18 14 0 0,0 0-1 0 0,0 0 1 0 0,-1 0-1 0 0,1 0 0 0 0,-5-5 1 0 0,3 5 9 0 0,0 1-1 0 0,-1-1 1 0 0,1 1-1 0 0,-1-1 1 0 0,0 2 0 0 0,-1-1-1 0 0,1 0 1 0 0,0 1-1 0 0,-1 0 1 0 0,0 0 0 0 0,0 1-1 0 0,0 0 1 0 0,0 0-1 0 0,0 0 1 0 0,0 0 0 0 0,0 1-1 0 0,-1 0 1 0 0,1 1-1 0 0,0-1 1 0 0,-1 1 0 0 0,1 1-1 0 0,0-1 1 0 0,-1 1-1 0 0,1 0 1 0 0,0 0 0 0 0,-9 3-1 0 0,-30 10-1076 0 0,44-14 336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2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17 599 0 0,'0'0'290'0'0,"-5"-8"1223"0"0,4 8-1347 0 0,1-1-1 0 0,-1 1 0 0 0,1-1 1 0 0,0 0-1 0 0,-1 1 0 0 0,1-1 1 0 0,-1 1-1 0 0,0-1 1 0 0,1 1-1 0 0,-1-1 0 0 0,1 1 1 0 0,-1-1-1 0 0,0 1 1 0 0,1 0-1 0 0,-2-1 0 0 0,-4 0 5306 0 0,8 5-4685 0 0,6 9-164 0 0,-6-10-70 0 0,2 1-9 0 0,13 12-34 0 0,-13-12-118 0 0,1 1-51 0 0,3 0-231 0 0,-5-2-21 0 0,1 0-1 0 0,-1 0 1 0 0,1 0-1 0 0,-1 0 1 0 0,5 7 0 0 0,-4-5-11 0 0,-2-3-40 0 0,1 0 0 0 0,-1 0 0 0 0,-1 1 0 0 0,1-1 0 0 0,0 0 0 0 0,-1 1 0 0 0,3 4 0 0 0,3 7 87 0 0,-1 0 0 0 0,-1 1 0 0 0,7 23 0 0 0,-11-26-79 0 0,0 0 0 0 0,0-1 0 0 0,-1 1 0 0 0,0 0 0 0 0,-1-1 0 0 0,-4 19 0 0 0,0-8 37 0 0,-1-1 0 0 0,-12 28 0 0 0,14-39-39 0 0,-1 0 0 0 0,1 0-1 0 0,-2-1 1 0 0,1 1 0 0 0,-2-1-1 0 0,1-1 1 0 0,-1 1 0 0 0,-12 11-1 0 0,17-19-114 0 0,0 0-1 0 0,0 0 1 0 0,-1 0-1 0 0,1-1 0 0 0,0 1 1 0 0,0 0-1 0 0,0-1 1 0 0,-1 0-1 0 0,1 1 1 0 0,0-1-1 0 0,0 0 1 0 0,-1 0-1 0 0,1 0 0 0 0,0-1 1 0 0,0 1-1 0 0,-1 0 1 0 0,1-1-1 0 0,-2 0 1 0 0,3 0-358 0 0,-10 0-4932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3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1151 0 0,'0'0'2523'0'0,"0"-6"-1666"0"0,0-17 27 0 0,0 18 2420 0 0,1 8-2534 0 0,8 38 433 0 0,-2 0 1 0 0,1 43 0 0 0,-5-55-1187 0 0,-2-21-16 0 0,1 34-314 0 0,-2-39 206 0 0,0 0 0 0 0,0 1 0 0 0,-1-1 0 0 0,1 1 0 0 0,-1-1 0 0 0,0 0 0 0 0,0 1 0 0 0,0-1 0 0 0,-3 6 0 0 0,-12 6-3151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3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0 975 0 0,'0'1'11'0'0,"-1"0"0"0"0,1 0 0 0 0,-1 0 0 0 0,0 0 0 0 0,1 0 0 0 0,-1-1 0 0 0,0 1 0 0 0,0 0-1 0 0,1-1 1 0 0,-1 1 0 0 0,0 0 0 0 0,0-1 0 0 0,0 1 0 0 0,0-1 0 0 0,0 1 0 0 0,0-1 0 0 0,-2 1-1 0 0,1 1 827 0 0,2-2-794 0 0,0 0-1 0 0,0 0 1 0 0,0 1 0 0 0,0-1 0 0 0,0 0 0 0 0,0 0-1 0 0,0 0 1 0 0,0 0 0 0 0,0 0 0 0 0,-1 0 0 0 0,1 0-1 0 0,0 0 1 0 0,0 0 0 0 0,0 0 0 0 0,0 0 0 0 0,0 1-1 0 0,0-1 1 0 0,0 0 0 0 0,0 0 0 0 0,0 0 0 0 0,0 0-1 0 0,0 0 1 0 0,0 0 0 0 0,0 0 0 0 0,-1 0 0 0 0,1 0-1 0 0,0 0 1 0 0,0 0 0 0 0,0 0 0 0 0,0 0-1 0 0,0 0 1 0 0,0 0 0 0 0,0 0 0 0 0,0 0 0 0 0,0 0-1 0 0,-1 0 1 0 0,1 0 0 0 0,0 0 0 0 0,0 0 0 0 0,0 0-1 0 0,0 0 1 0 0,0 0 0 0 0,0 0 0 0 0,0 0 0 0 0,0 0-1 0 0,0 0 1 0 0,-1 0 0 0 0,1 0 0 0 0,-15-10 4611 0 0,32 25-7862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71 3679 0 0,'0'0'2616'0'0,"-3"-6"-1805"0"0,1-1-531 0 0,-11-18 1167 0 0,3 8-569 0 0,4 12-47 0 0,1 3-477 0 0,-1 0 0 0 0,1 0 0 0 0,-1 1 0 0 0,1-1-1 0 0,-12 0 1 0 0,15 2-317 0 0,0 0 1 0 0,0 1-1 0 0,0-1 0 0 0,0 1 0 0 0,0-1 0 0 0,0 1 0 0 0,0-1 0 0 0,0 1 0 0 0,0 0 1 0 0,0 0-1 0 0,0 0 0 0 0,0 0 0 0 0,1 0 0 0 0,-1 0 0 0 0,0 1 0 0 0,1-1 0 0 0,-1 1 0 0 0,1-1 1 0 0,0 1-1 0 0,-1-1 0 0 0,0 3 0 0 0,0 0-6 0 0,-1-1 0 0 0,1 1 0 0 0,0 0 0 0 0,0 0-1 0 0,1 0 1 0 0,-1 1 0 0 0,1-1 0 0 0,0 0 0 0 0,0 1 0 0 0,0-1 0 0 0,1 0 0 0 0,0 1 0 0 0,-1-1 0 0 0,2 1-1 0 0,-1-1 1 0 0,1 6 0 0 0,4 5-31 0 0,3 1-16 0 0,-6-14 3 0 0,-1 1 1 0 0,0-1-1 0 0,1 0 0 0 0,-1-1 0 0 0,1 1 0 0 0,-1 0 0 0 0,1 0 0 0 0,0-1 0 0 0,3 3 1 0 0,1 1-13 0 0,-2-1-54 0 0,2-1-1 0 0,16 10 0 0 0,-16-10 0 0 0,1 0 0 0 0,20 10 0 0 0,-21-9 0 0 0,1 0 14 0 0,21 16 52 0 0,-25-17 16 0 0,0 0 0 0 0,0 0 0 0 0,0 1 1 0 0,0-1-1 0 0,0 1 0 0 0,0 0 0 0 0,-1-1 0 0 0,0 1 0 0 0,3 8 0 0 0,-5-12-1 0 0,2 3 31 0 0,0 1 1 0 0,-1-1-1 0 0,0 1 1 0 0,0-1 0 0 0,0 1-1 0 0,0 0 1 0 0,-1-1 0 0 0,1 1-1 0 0,-1 0 1 0 0,0 0-1 0 0,0-1 1 0 0,-1 1 0 0 0,1 0-1 0 0,-1 0 1 0 0,1-1-1 0 0,-1 1 1 0 0,0 0 0 0 0,-1-1-1 0 0,1 1 1 0 0,-1-1-1 0 0,1 0 1 0 0,-1 1 0 0 0,0-1-1 0 0,0 0 1 0 0,0 0-1 0 0,-1 0 1 0 0,1 0 0 0 0,-1-1-1 0 0,0 1 1 0 0,1-1-1 0 0,-1 1 1 0 0,0-1 0 0 0,-1 0-1 0 0,-4 2 1 0 0,-1 1 66 0 0,-1 0 1 0 0,0-1-1 0 0,0 0 1 0 0,0-1-1 0 0,-1 0 0 0 0,1-1 1 0 0,-1 0-1 0 0,0 0 0 0 0,1-2 1 0 0,-16 1-1 0 0,19-1-239 0 0,1-1-1 0 0,-1 0 0 0 0,0 0 1 0 0,1 0-1 0 0,-1-1 0 0 0,1 0 1 0 0,-1 0-1 0 0,1-1 0 0 0,0 0 1 0 0,0 0-1 0 0,-7-5 0 0 0,12 8 17 0 0,0-1-1 0 0,0 0 1 0 0,0 0-1 0 0,0 0 1 0 0,0 0-1 0 0,0 0 1 0 0,0 0-1 0 0,0 0 1 0 0,1 0-1 0 0,-1 0 1 0 0,0-1-1 0 0,0-1 1 0 0,-1-1-407 0 0,-1 0-2472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4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15 161 1351 0 0,'0'1'100'0'0,"-3"2"-17"0"0,2-2 238 0 0,0 1 98 0 0,0 2-96 0 0,0-1 0 0 0,0 1 0 0 0,0 0 0 0 0,1 0 0 0 0,0 0 0 0 0,-1 0 0 0 0,1 0 0 0 0,1-1-1 0 0,0 8 1 0 0,0-8 480 0 0,3 0-55 0 0,14 10-20 0 0,-14-9 704 0 0,6-3-761 0 0,28 3-21 0 0,-28-3-2 0 0,-2-4-17 0 0,26-7-72 0 0,-25 7-30 0 0,-2-2-8 0 0,23-19-25 0 0,-22 18 247 0 0,-2-3-406 0 0,18-26-25 0 0,-18 26-101 0 0,-4 1-47 0 0,7-25-11 0 0,-6 17-26 0 0,-3-16-91 0 0,0 32-33 0 0,0-1 0 0 0,0 0-1 0 0,0 0 1 0 0,0 0 0 0 0,0 1 0 0 0,0-1 0 0 0,-1 0 0 0 0,1 0 0 0 0,0 1-1 0 0,0-1 1 0 0,0 0 0 0 0,-1 0 0 0 0,1 1 0 0 0,-1-2 0 0 0,-9-18-9 0 0,9 20 3 0 0,1-1-1 0 0,0 1 0 0 0,0 0 0 0 0,0-1 1 0 0,0 1-1 0 0,-1 0 0 0 0,1-1 0 0 0,0 1 1 0 0,0 0-1 0 0,-1-1 0 0 0,1 1 0 0 0,0 0 1 0 0,0-1-1 0 0,-1 1 0 0 0,1 0 0 0 0,0 0 1 0 0,-1-1-1 0 0,1 1 0 0 0,0 0 0 0 0,-1 0 1 0 0,-5-3-51 0 0,0 2 1 0 0,0-1 0 0 0,0 0 0 0 0,0 1 0 0 0,0 0 0 0 0,0 1 0 0 0,0-1 0 0 0,0 1-1 0 0,0 0 1 0 0,0 1 0 0 0,0-1 0 0 0,0 1 0 0 0,0 1 0 0 0,0-1 0 0 0,0 1 0 0 0,1 0-1 0 0,-1 0 1 0 0,0 0 0 0 0,1 1 0 0 0,0 0 0 0 0,-1 0 0 0 0,1 1 0 0 0,-8 6 0 0 0,7-5-14 0 0,0 1 1 0 0,0-1 0 0 0,0 1 0 0 0,1 0 0 0 0,0 1 0 0 0,0-1 0 0 0,1 1 0 0 0,0 0-1 0 0,0 0 1 0 0,0 0 0 0 0,1 1 0 0 0,0-1 0 0 0,1 1 0 0 0,-1 0 0 0 0,2 0 0 0 0,-1 0-1 0 0,-1 16 1 0 0,4-15 71 0 0,0 0 0 0 0,0 0 0 0 0,1-1 0 0 0,0 1-1 0 0,0 0 1 0 0,1 0 0 0 0,0-1 0 0 0,1 0 0 0 0,0 0 0 0 0,0 0-1 0 0,0 0 1 0 0,1 0 0 0 0,1-1 0 0 0,-1 0 0 0 0,13 13 0 0 0,-16-18 24 0 0,1 0 0 0 0,-1 0 1 0 0,0 0-1 0 0,1 0 1 0 0,-1 0-1 0 0,1 0 0 0 0,-1-1 1 0 0,5 3-1 0 0,0-1 21 0 0,-4-1-23 0 0,-1 0 1 0 0,1 0-1 0 0,-1-1 0 0 0,1 1 0 0 0,0-1 0 0 0,0 0 0 0 0,0 0 0 0 0,0 0 1 0 0,4 1-1 0 0,1 0 31 0 0,-2 1 124 0 0,4-2 2 0 0,28 7-10 0 0,-28-7 60 0 0,-1 0-130 0 0,26 1-30 0 0,-26-1-130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5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4319 0 0,'-9'8'2027'0'0,"12"-5"-1156"0"0,41 35 2751 0 0,-10-9-1273 0 0,59 64 0 0 0,8 41-855 0 0,-61-88-1602 0 0,-37-42-624 0 0,13 17 1650 0 0,-10-14-3772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5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13 275 599 0 0,'-1'2'10'0'0,"0"-1"-3"0"0,1-1 0 0 0,-1 1 1 0 0,0 0-1 0 0,1-1 1 0 0,-1 1-1 0 0,0 0 0 0 0,1-1 1 0 0,-1 1-1 0 0,-4 1 3820 0 0,9-13-2632 0 0,10-33 21 0 0,-6 25-38 0 0,-3 8-831 0 0,-2 4-36 0 0,0 1 0 0 0,1-1-1 0 0,0 1 1 0 0,6-10-1 0 0,-3 6-11 0 0,21-28 1156 0 0,-6 9-726 0 0,-16 22-52 0 0,1-1-6 0 0,21-22-83 0 0,-21 23-100 0 0,0 2-2568 0 0,23-14 917 0 0,-22 15-213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5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22 287 0 0,'0'0'5296'0'0,"1"3"-4250"0"0,20 115 3067 0 0,-15-77-3568 0 0,10 90 639 0 0,-1 258 0 0 0,-15-378-1152 0 0,-1 8 192 0 0,0 1 1 0 0,-6 36 0 0 0,7-55 243 0 0,-3-7-362 0 0,-7-15-11 0 0,6 7-6 0 0,2 5-59 0 0,-3-32 142 0 0,3 28-133 0 0,0-41 160 0 0,0-21-25 0 0,18-155-76 0 0,-7 175-98 0 0,5-11 11 0 0,-7 40 32 0 0,10-32-33 0 0,3 7 4 0 0,-10 32 50 0 0,-6 11-53 0 0,1 1 0 0 0,0 0 0 0 0,0 1 0 0 0,8-9 1 0 0,-8 11-14 0 0,0 0 0 0 0,1 0 0 0 0,0 0 0 0 0,0 1 1 0 0,8-4-1 0 0,-5 3-99 0 0,-4 8-1 0 0,14 10 8 0 0,-11-5 19 0 0,-4-1 75 0 0,1 0 0 0 0,-2 1 0 0 0,1 0 0 0 0,-1 0 1 0 0,-1 0-1 0 0,0 0 0 0 0,0 1 0 0 0,-1-1 0 0 0,1 13 0 0 0,-3-13 47 0 0,1 1 1 0 0,-1 0-1 0 0,-1 0 0 0 0,0-1 0 0 0,0 1 0 0 0,-1-1 0 0 0,0 0 0 0 0,-8 15 1 0 0,9-20-56 0 0,1-1 1 0 0,-1 0 0 0 0,0 0 0 0 0,0 1 0 0 0,0-2 0 0 0,-1 1 0 0 0,1 0 0 0 0,-1 0 0 0 0,1-1 0 0 0,-1 1 0 0 0,0-1 0 0 0,0 0-1 0 0,0 0 1 0 0,0 0 0 0 0,0 0 0 0 0,-1-1 0 0 0,1 1 0 0 0,-1-1 0 0 0,1 0 0 0 0,-1 0 0 0 0,1 0 0 0 0,-1 0 0 0 0,0-1-1 0 0,1 1 1 0 0,-8-1 0 0 0,6-1-323 0 0,1-1 1 0 0,-1 1-1 0 0,1-1 0 0 0,-1 0 0 0 0,1 0 0 0 0,0-1 1 0 0,0 1-1 0 0,0-1 0 0 0,0 0 0 0 0,0 0 0 0 0,1 0 1 0 0,-1-1-1 0 0,-3-4 0 0 0,4 5-630 0 0,2-3-243 0 0,-7-23-105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6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81 1151 0 0,'0'0'5096'0'0,"2"-9"-4145"0"0,9-35 536 0 0,-14 42-797 0 0,-6-3-91 0 0,4 2-331 0 0,0 0 0 0 0,0 0-1 0 0,-1 0 1 0 0,1 1-1 0 0,-10-3 1 0 0,13 4-237 0 0,1 1 0 0 0,-1 0 0 0 0,0 0 0 0 0,1 0-1 0 0,-1 0 1 0 0,1 0 0 0 0,-1 0 0 0 0,0 0 0 0 0,1 0 0 0 0,-1 1 0 0 0,0-1 0 0 0,1 1 0 0 0,-1-1 0 0 0,1 1-1 0 0,-1 0 1 0 0,1 0 0 0 0,-1-1 0 0 0,1 1 0 0 0,0 0 0 0 0,-1 0 0 0 0,1 0 0 0 0,0 0 0 0 0,0 1 0 0 0,0-1-1 0 0,-2 3 1 0 0,-3 4 34 0 0,0 1-1 0 0,0 0 0 0 0,1 1 1 0 0,1-1-1 0 0,0 1 0 0 0,0 0 1 0 0,1 0-1 0 0,-4 15 0 0 0,6-17-53 0 0,0 0 1 0 0,0 0-1 0 0,0 0 0 0 0,1 0 0 0 0,1 0 0 0 0,-1 0 0 0 0,1 0 0 0 0,0 0 0 0 0,1 0 0 0 0,0 0 0 0 0,6 14 0 0 0,1-8-11 0 0,5-2 16 0 0,-14-12-13 0 0,0 0-1 0 0,1 1 0 0 0,-1-1 0 0 0,1 0 0 0 0,-1 0 1 0 0,0 0-1 0 0,1 0 0 0 0,-1 0 0 0 0,1 1 0 0 0,-1-1 1 0 0,1 0-1 0 0,-1 0 0 0 0,1 0 0 0 0,-1 0 0 0 0,1 0 1 0 0,-1 0-1 0 0,1-1 0 0 0,-1 1 0 0 0,0 0 0 0 0,1 0 1 0 0,-1 0-1 0 0,1 0 0 0 0,-1 0 0 0 0,1-1 0 0 0,-1 1 1 0 0,0 0-1 0 0,1 0 0 0 0,0-1 0 0 0,38-11 30 0 0,-29 9 144 0 0,-3-6-80 0 0,25-26 0 0 0,-25 26 258 0 0,-1 0-220 0 0,15-24 4 0 0,-15 25 292 0 0,-2-2-294 0 0,13-28-32 0 0,-13 29 1552 0 0,-4 12-1584 0 0,0 0 0 0 0,0 0-1 0 0,0 0 1 0 0,0 0-1 0 0,0 1 1 0 0,-2 4 0 0 0,2-8-70 0 0,-3 16-165 0 0,1 1-1 0 0,0 0 1 0 0,1 0 0 0 0,1-1-1 0 0,1 1 1 0 0,4 27-1 0 0,-4-41-288 0 0,0 0-318 0 0,5 10-138 0 0,-4-9-27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34 2271 0 0,'0'0'102'0'0,"0"0"-1"0"0,-4 3 1004 0 0,3 0-509 0 0,0 26 1419 0 0,2 0 0 0 0,4 35 0 0 0,1 27 328 0 0,-5-82-1949 0 0,1-8-229 0 0,1-7 790 0 0,11-32-858 0 0,-3 3 81 0 0,-10 30-134 0 0,0 0 0 0 0,0 0 0 0 0,1 1 0 0 0,0-1 0 0 0,3-5 1 0 0,0 0-20 0 0,-2 4 0 0 0,1-1-1 0 0,-2 0 1 0 0,5-13 0 0 0,3-12 1 0 0,-7 24 49 0 0,2-1-2 0 0,15-27 18 0 0,-14 27 456 0 0,-1 8-504 0 0,0-1 1 0 0,0 1 0 0 0,1 1 0 0 0,-1-1 0 0 0,0 1 0 0 0,10 0-1 0 0,-12 1-23 0 0,-2-1 3 0 0,1 0-1 0 0,-1 0 1 0 0,0 1-1 0 0,1-1 1 0 0,-1 1-1 0 0,0-1 0 0 0,1 1 1 0 0,-1 0-1 0 0,0-1 1 0 0,0 1-1 0 0,0 0 1 0 0,0 0-1 0 0,1 0 1 0 0,-1 0-1 0 0,0 0 1 0 0,-1 0-1 0 0,2 1 1 0 0,10 19 356 0 0,-8-12-297 0 0,-1 0 0 0 0,0 1 0 0 0,0-1-1 0 0,-1 1 1 0 0,-1 0 0 0 0,0 0 0 0 0,0 17-1 0 0,-8 72-1365 0 0,5-79 425 0 0,2-18 600 0 0,0 2-10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7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143 448 1151 0 0,'0'0'3651'0'0,"2"-8"-2830"0"0,7-33 637 0 0,-23 43-260 0 0,13-2-1112 0 0,-1 0 0 0 0,0 0 0 0 0,1 0 0 0 0,-1-1 0 0 0,1 1 0 0 0,-1 0-1 0 0,1-1 1 0 0,-1 0 0 0 0,-2-1 0 0 0,3 2-55 0 0,0-1 0 0 0,1 1 0 0 0,-1-1 0 0 0,0 1 0 0 0,0-1 0 0 0,0 1 0 0 0,0 0 0 0 0,0 0 0 0 0,0-1 1 0 0,0 1-1 0 0,0 0 0 0 0,1 0 0 0 0,-1 0 0 0 0,0 0 0 0 0,0 0 0 0 0,0 0 0 0 0,0 0 0 0 0,0 0 0 0 0,0 1 0 0 0,0-1 0 0 0,0 0 0 0 0,0 1 0 0 0,0-1 0 0 0,0 0 0 0 0,1 1 0 0 0,-1-1 0 0 0,-1 2 0 0 0,-6 2 152 0 0,0 1-1 0 0,-1-1 1 0 0,1-1-1 0 0,-12 4 0 0 0,17-6-178 0 0,1 0 0 0 0,0 0-1 0 0,-1 1 1 0 0,1-1 0 0 0,0 0-1 0 0,0 1 1 0 0,0-1 0 0 0,0 1 0 0 0,0 0-1 0 0,0 0 1 0 0,0 0 0 0 0,1 0-1 0 0,-1 0 1 0 0,1 0 0 0 0,-1 0-1 0 0,1 1 1 0 0,0-1 0 0 0,0 0 0 0 0,0 1-1 0 0,0-1 1 0 0,0 1 0 0 0,1-1-1 0 0,-1 1 1 0 0,1 3 0 0 0,-2 5-15 0 0,1 0 1 0 0,1 0-1 0 0,0 0 1 0 0,1 14-1 0 0,0-18 29 0 0,0 1-1 0 0,1 0 0 0 0,-1-1 0 0 0,2 0 0 0 0,-1 1 0 0 0,1-1 1 0 0,0 0-1 0 0,5 9 0 0 0,-7-15-9 0 0,0 0-1 0 0,-1 0 1 0 0,1 0-1 0 0,0 0 1 0 0,0 0-1 0 0,0 0 1 0 0,0 0 0 0 0,0 0-1 0 0,0 0 1 0 0,0 0-1 0 0,0-1 1 0 0,0 1-1 0 0,1-1 1 0 0,0 2-1 0 0,2-1 15 0 0,0 2 128 0 0,4-6-70 0 0,25-8 0 0 0,-32 10-76 0 0,0 1 0 0 0,0 0-1 0 0,0 0 1 0 0,-1-1 0 0 0,1 1-1 0 0,0-1 1 0 0,0 1-1 0 0,0-1 1 0 0,-1 1 0 0 0,1-1-1 0 0,0 0 1 0 0,-1 1 0 0 0,1-1-1 0 0,0 0 1 0 0,-1 1 0 0 0,1-1-1 0 0,-1 0 1 0 0,1 0-1 0 0,-1 1 1 0 0,0-1 0 0 0,1-1-1 0 0,27-43 80 0 0,-26 43-69 0 0,-1 0-1 0 0,0 0 1 0 0,1 0-1 0 0,-1-1 1 0 0,0 1-1 0 0,1-4 1 0 0,8-27 88 0 0,-7 24 2 0 0,0-1-6 0 0,11-41-24 0 0,0-5 13 0 0,2-22 85 0 0,-4 23-41 0 0,-10 46-108 0 0,0 3-3 0 0,-1 0 0 0 0,0 0 0 0 0,0 0-1 0 0,0 0 1 0 0,-1-6 0 0 0,2-1 5 0 0,0-39 121 0 0,-2 1 325 0 0,-1 23-201 0 0,1 21 0 0 0,-1-1-12 0 0,-1-32 1725 0 0,-8 44-1622 0 0,9 1-326 0 0,0-1 1 0 0,-1 0-1 0 0,2 1 0 0 0,-1-1 1 0 0,0 1-1 0 0,1-1 0 0 0,0 1 0 0 0,0-1 1 0 0,1 1-1 0 0,0 4 0 0 0,0 6 17 0 0,7 392-252 0 0,-8-385-736 0 0,2 0-1 0 0,5 31 1 0 0,-7-52 287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7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1 599 0 0,'-1'4'0'0'0,"0"-2"200"0"0,1 1 0 0 0,-1-1 0 0 0,1 0 0 0 0,0 0 0 0 0,0 1 0 0 0,-1-1 0 0 0,2 0 0 0 0,-1 0 0 0 0,0 1 0 0 0,0-1 0 0 0,1 0 0 0 0,-1 0 0 0 0,2 4 0 0 0,2 9 1214 0 0,-2 110 4964 0 0,-2-76-5170 0 0,0-48-1202 0 0,0 8-95 0 0,-1-1-1 0 0,1 0 1 0 0,-3 12-1 0 0,0-18-401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7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36 599 0 0,'-3'-2'636'0'0,"-9"-11"3642"0"0,9 9-3150 0 0,-12-12 3174 0 0,15 17-4259 0 0,0 0-103 0 0,0-1 0 0 0,0 0-1 0 0,0 1 1 0 0,0-1 0 0 0,0 0 0 0 0,0 0 0 0 0,0 1 0 0 0,0-1 0 0 0,0 0 0 0 0,0 1 0 0 0,0-1 0 0 0,0 0 0 0 0,0 0 0 0 0,0 1 0 0 0,0-1 0 0 0,0 0 0 0 0,0 1 0 0 0,0-1 0 0 0,0 0 0 0 0,1 0 0 0 0,-1 1 0 0 0,0-1 0 0 0,0 0 0 0 0,0 0 0 0 0,0 0 0 0 0,1 1 0 0 0,-1-1 0 0 0,0 0 0 0 0,0 0 0 0 0,1 1 0 0 0,12 10-3322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7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2527 0 0,'0'0'2644'0'0,"5"2"-1916"0"0,-4-2-702 0 0,1 1 80 0 0,-1 0 0 0 0,1-1 0 0 0,0 1 0 0 0,-1 0 0 0 0,1 0 0 0 0,0 0 0 0 0,-1 0 0 0 0,1 0 0 0 0,-1 1-1 0 0,0-1 1 0 0,1 0 0 0 0,-1 1 0 0 0,0-1 0 0 0,0 0 0 0 0,0 1 0 0 0,0 0 0 0 0,0-1 0 0 0,0 1 0 0 0,0 0 0 0 0,1 3 0 0 0,2 9 189 0 0,-1 1 1 0 0,0-1-1 0 0,-1 1 1 0 0,0 19-1 0 0,-5 61-15 0 0,1 10-132 0 0,1-98-148 0 0,3 12-16 0 0,-2-18-61 0 0,6-10-98 0 0,18-28 101 0 0,-18 27 8 0 0,-1 0 2 0 0,15-29 0 0 0,3-3 61 0 0,-17 32 26 0 0,-1 1 273 0 0,1 1-116 0 0,17-27 4 0 0,-18 27 235 0 0,0-1-174 0 0,15-25 3 0 0,-15 26 1062 0 0,2 9-1189 0 0,24 8-8 0 0,-31-9-109 0 0,1 0 0 0 0,-1 1 1 0 0,1-1-1 0 0,-1 0 0 0 0,1 0 0 0 0,-1 1 0 0 0,0-1 0 0 0,1 0 0 0 0,-1 0 0 0 0,1 1 0 0 0,-1-1 0 0 0,0 0 0 0 0,1 1 0 0 0,-1-1 0 0 0,0 1 0 0 0,1-1 0 0 0,-1 0 0 0 0,0 1 1 0 0,1-1-1 0 0,-1 1 0 0 0,0-1 0 0 0,0 1 0 0 0,0-1 0 0 0,1 2 0 0 0,-1-2-2 0 0,1 12-289 0 0,0 0-1 0 0,0 0 0 0 0,-1-1 1 0 0,0 1-1 0 0,-1 0 0 0 0,-4 19 1 0 0,0 7-2473 0 0,5-31 660 0 0,1-1-451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319 163 599 0 0,'0'0'1304'0'0,"1"-11"-813"0"0,5-31 178 0 0,-4 31 843 0 0,-3 3-754 0 0,-1-2-501 0 0,-1-21 1576 0 0,-1 24-1165 0 0,-9-21-84 0 0,13 27-559 0 0,0 1 0 0 0,0-1 0 0 0,-1 1 0 0 0,1-1 0 0 0,0 1-1 0 0,0 0 1 0 0,0-1 0 0 0,-1 1 0 0 0,1-1 0 0 0,0 1 0 0 0,0-1 0 0 0,-1 1-1 0 0,1 0 1 0 0,0-1 0 0 0,-1 1 0 0 0,1 0 0 0 0,-1 0 0 0 0,1-1-1 0 0,0 1 1 0 0,-1 0 0 0 0,0-1 0 0 0,-2 0 57 0 0,0 0-1 0 0,1 0 1 0 0,-1 1 0 0 0,0-1-1 0 0,0 0 1 0 0,0 1 0 0 0,0 0-1 0 0,1 0 1 0 0,-1 0 0 0 0,0 0-1 0 0,0 0 1 0 0,0 1 0 0 0,0-1-1 0 0,0 1 1 0 0,1 0-1 0 0,-1-1 1 0 0,0 1 0 0 0,0 1-1 0 0,1-1 1 0 0,-1 0 0 0 0,1 1-1 0 0,-1-1 1 0 0,1 1 0 0 0,-3 2-1 0 0,-2 3 13 0 0,1 0-1 0 0,0 0 1 0 0,0 1-1 0 0,0-1 1 0 0,1 1 0 0 0,0 1-1 0 0,1-1 1 0 0,0 1-1 0 0,0 0 1 0 0,1 0-1 0 0,0 0 1 0 0,-2 10-1 0 0,3-9-27 0 0,0 1-1 0 0,1 0 1 0 0,0 0-1 0 0,1-1 1 0 0,0 1-1 0 0,0 0 0 0 0,1 0 1 0 0,0 0-1 0 0,1-1 1 0 0,5 16-1 0 0,-6-22-33 0 0,1 0-1 0 0,-1 0 1 0 0,1 0 0 0 0,0 0-1 0 0,0-1 1 0 0,0 1-1 0 0,0-1 1 0 0,1 1-1 0 0,-1-1 1 0 0,1 0-1 0 0,0 0 1 0 0,0 0 0 0 0,0 0-1 0 0,5 3 1 0 0,6 2 62 0 0,-11-6 190 0 0,6-4-208 0 0,26-9-4 0 0,-26 9 160 0 0,-3-7-144 0 0,17-26 0 0 0,-17 26-30 0 0,-2-1-108 0 0,8-29 14 0 0,-9 29-57 0 0,-2 10-220 0 0,-1 0 310 0 0,1 0 1 0 0,-1 0-1 0 0,1 1 0 0 0,0-1 1 0 0,-1 0-1 0 0,1 0 1 0 0,-1 1-1 0 0,1-1 0 0 0,-1 0 1 0 0,1 1-1 0 0,-1-1 1 0 0,1 1-1 0 0,-1-1 1 0 0,1 0-1 0 0,-1 1 0 0 0,1-1 1 0 0,-1 1-1 0 0,0-1 1 0 0,1 1-1 0 0,-1-1 1 0 0,0 1-1 0 0,0 0 0 0 0,1-1 1 0 0,-1 1-1 0 0,0-1 1 0 0,0 2-1 0 0,4 16 49 0 0,-1 34 139 0 0,-3-1 1 0 0,-9 95-1 0 0,4-113-57 0 0,-2-1-1 0 0,-1 1 1 0 0,-1-1 0 0 0,-2-1 0 0 0,-21 45-1 0 0,28-68-50 0 0,0-1 0 0 0,0 0 0 0 0,-1 0 0 0 0,1 0 0 0 0,-2-1 0 0 0,1 1 0 0 0,-11 9 0 0 0,14-14-66 0 0,0-1-1 0 0,-1 1 1 0 0,1-1 0 0 0,0 0-1 0 0,0 0 1 0 0,-1 1 0 0 0,1-1-1 0 0,0-1 1 0 0,-1 1 0 0 0,1 0-1 0 0,-1-1 1 0 0,1 1 0 0 0,-1-1-1 0 0,1 0 1 0 0,-1 1 0 0 0,0-1-1 0 0,1-1 1 0 0,-1 1 0 0 0,1 0-1 0 0,-1-1 1 0 0,1 1 0 0 0,-1-1 0 0 0,1 0-1 0 0,-1 1 1 0 0,1-1 0 0 0,0 0-1 0 0,-1-1 1 0 0,-2-1 0 0 0,-3-3-214 0 0,0-1 0 0 0,-8-8 0 0 0,15 13 206 0 0,-25-26-1329 0 0,1-1 0 0 0,-23-36 0 0 0,32 42 40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9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1351 0 0,'0'0'4344'0'0,"3"4"-3449"0"0,-2-2-753 0 0,1 0 0 0 0,0 1 0 0 0,-1-1 0 0 0,1 0 0 0 0,-1 1 1 0 0,0 0-1 0 0,0-1 0 0 0,0 1 0 0 0,0 0 0 0 0,-1-1 0 0 0,1 1 0 0 0,0 0 0 0 0,-1 0 0 0 0,0 0 0 0 0,0 3 0 0 0,0 47 1428 0 0,7 63 0 0 0,-3-66-1263 0 0,7 54-787 0 0,-10-96 185 0 0,0-6-49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29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79 143 0 0,'-10'-11'2148'0'0,"8"5"-1241"0"0,1 0-569 0 0,-6-15 2451 0 0,7 15-1864 0 0,-2-16-49 0 0,1 16 2852 0 0,4 9-4840 0 0,8 12 536 0 0,-8-11-67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30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2527 0 0,'0'0'116'0'0,"1"3"80"0"0,6 15 754 0 0,0 0 0 0 0,-1 1-1 0 0,-1-1 1 0 0,3 25-1 0 0,5 82 1745 0 0,-6-47-1724 0 0,-3-60-631 0 0,-3-15 678 0 0,6-9-881 0 0,24-17 0 0 0,-23 18-9 0 0,-4-4-40 0 0,13-25-21 0 0,-13 25-2 0 0,1 0 4 0 0,17-30 16 0 0,-16 30 4 0 0,0 0 0 0 0,17-25 2 0 0,-17 26 108 0 0,1 2-94 0 0,17-18 6 0 0,-17 18 580 0 0,0 9-562 0 0,21 9 0 0 0,-28-11-123 0 0,0-1 0 0 0,1 0-1 0 0,-1 0 1 0 0,1 0 0 0 0,-1 0 0 0 0,0 0-1 0 0,1 0 1 0 0,-1 1 0 0 0,0-1 0 0 0,1 0-1 0 0,-1 0 1 0 0,0 0 0 0 0,1 1 0 0 0,-1-1-1 0 0,0 0 1 0 0,1 1 0 0 0,-1-1 0 0 0,0 0-1 0 0,0 0 1 0 0,1 1 0 0 0,-1-1 0 0 0,0 1-1 0 0,0-1 1 0 0,0 0 0 0 0,1 1 0 0 0,-1-1-1 0 0,5 20 236 0 0,4 26-1 0 0,-8-15-195 0 0,0 1 0 0 0,-7 55 0 0 0,3-42-471 0 0,0-29-141 0 0,2-14 110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34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324 104 2039 0 0,'0'0'4967'0'0,"1"-7"-4279"0"0,0-28 657 0 0,-3 31-686 0 0,0-1-437 0 0,2 4-83 0 0,-1-1-1 0 0,1 0 1 0 0,-1 0 0 0 0,0 1 0 0 0,0-1 0 0 0,0 1 0 0 0,0-1 0 0 0,0 1 0 0 0,0-1-1 0 0,-2-1 1 0 0,1 1-52 0 0,0-1 28 0 0,1 1-1 0 0,-1 0 1 0 0,0 0 0 0 0,0 0 0 0 0,0 0 0 0 0,0 0 0 0 0,0 0 0 0 0,-1 0 0 0 0,1 1 0 0 0,-1-1 0 0 0,1 1 0 0 0,-1 0 0 0 0,-2-2 0 0 0,0 2-88 0 0,-1 0 1 0 0,1 0-1 0 0,0 0 0 0 0,0 1 0 0 0,-1-1 0 0 0,1 1 0 0 0,0 1 0 0 0,-1-1 0 0 0,1 1 0 0 0,0 0 1 0 0,-1 0-1 0 0,-6 2 0 0 0,5 0 40 0 0,-1 1 1 0 0,1-1 0 0 0,1 1 0 0 0,-1 0-1 0 0,0 1 1 0 0,1 0 0 0 0,-10 9-1 0 0,4-1 23 0 0,1 0-1 0 0,0 0 0 0 0,2 1 0 0 0,-1 0 1 0 0,2 1-1 0 0,0 0 0 0 0,-9 23 0 0 0,6-9-117 0 0,2 0 0 0 0,0 1 1 0 0,2 1-1 0 0,2-1 0 0 0,-4 59 0 0 0,9-70 4 0 0,1 1 0 0 0,0-1 0 0 0,2 0-1 0 0,6 26 1 0 0,-6-32 16 0 0,1-1 0 0 0,1 1-1 0 0,0-1 1 0 0,1 0 0 0 0,0 0-1 0 0,1-1 1 0 0,8 12 0 0 0,8 2 5 0 0,17 8 62 0 0,1-6 30 0 0,-24-18-1 0 0,18 5-7 0 0,-18-8-14 0 0,16 0-38 0 0,-13-5 51 0 0,27-5 11 0 0,-45 4-85 0 0,0 0 1 0 0,0 0-1 0 0,1 0 1 0 0,-1-1 0 0 0,0 1-1 0 0,0-1 1 0 0,1 0-1 0 0,2-1 1 0 0,40-15 14 0 0,-33 12 32 0 0,-3-2 1 0 0,29-22-28 0 0,-28 22 49 0 0,-3-1 2 0 0,20-23 29 0 0,-21 23 12 0 0,-3 0 2 0 0,9-23 6 0 0,-9 24 22 0 0,-3-27 332 0 0,-3 30-312 0 0,-6-12 6 0 0,8 15-159 0 0,1 0 0 0 0,-1 0 0 0 0,1 1 0 0 0,-1-1 0 0 0,1 0 0 0 0,-1 0 0 0 0,0 1 0 0 0,0-1 0 0 0,1 0 0 0 0,-1 1 0 0 0,0-1 0 0 0,0 1 0 0 0,0-1 0 0 0,0 1 0 0 0,1-1 0 0 0,-1 1 0 0 0,0-1 0 0 0,0 1 0 0 0,-1 0 0 0 0,-2-2 40 0 0,-7-2 87 0 0,1 0 0 0 0,-1 0 0 0 0,0 1 0 0 0,0 0 0 0 0,0 0 0 0 0,-12 0-1 0 0,-65 0 237 0 0,85 3-373 0 0,-3 0 38 0 0,-9 3-33 0 0,2 0-42 0 0,11-3-129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7:08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10 143 0 0,'0'-9'311'0'0,"1"14"863"0"0,1 11-543 0 0,17 78 475 0 0,11 173 0 0 0,-30-242-967 0 0,0-14-95 0 0,0 1 0 0 0,1-1 0 0 0,0 0 0 0 0,3 13 0 0 0,-2-19-109 0 0,-1-5-475 0 0,-2-7-524 0 0,-4 3-130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7:08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4 316 143 0 0,'-2'-1'-8'0'0,"1"-1"451"0"0,10 0 4601 0 0,36-2-3539 0 0,-35 2-1379 0 0,29-1 784 0 0,-10 3-587 0 0,-21-1-10 0 0,-1 2-1 0 0,38 5 399 0 0,-16-2-526 0 0,-22-3-21 0 0,0 1-90 0 0,1 0-66 0 0,26 3 61 0 0,-3-2-45 0 0,-30-3-20 0 0,0 1 0 0 0,0-1 0 0 0,0 0 0 0 0,0 0-1 0 0,1 0 1 0 0,-1 0 0 0 0,0 0 0 0 0,0-1 0 0 0,0 1 0 0 0,2-1 0 0 0,24-6 22 0 0,-20 5 190 0 0,-6-2-140 0 0,1-6 94 0 0,0 1-1 0 0,-1-1 1 0 0,0 1-1 0 0,-1-1 1 0 0,0 0-1 0 0,-2-16 1 0 0,-10-187 1543 0 0,13 200-1238 0 0,-1 15 26 0 0,2 22 228 0 0,0-10-730 0 0,16 229-26 0 0,-3-44-650 0 0,-16-190-411 0 0,2-16-1641 0 0,-1 6 2372 0 0,0-1-1 0 0,0 1 1 0 0,0-1 0 0 0,0 1-1 0 0,0-1 1 0 0,0 1 0 0 0,-1-1-1 0 0,1 1 1 0 0,-1-2 0 0 0,-4 0-2373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7:11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1 205 1351 0 0,'5'1'9061'0'0,"0"0"-8805"0"0,0 1-1 0 0,1-1 1 0 0,-1 0 0 0 0,0-1-1 0 0,8 1 1 0 0,14 0 195 0 0,-20-1-17 0 0,1 1-26 0 0,21-1-101 0 0,-22 0-47 0 0,1 1-11 0 0,20-1-17 0 0,-20 0-68 0 0,-1 0-32 0 0,20 0-4 0 0,-20-1 160 0 0,0 0-216 0 0,23-3-1 0 0,-17-1-16 0 0,13-9-29 0 0,-20 11 305 0 0,-3-2-259 0 0,8-17 5 0 0,-11 20-54 0 0,1-1-1 0 0,0 1 1 0 0,0-1 0 0 0,-1 1-1 0 0,1-1 1 0 0,-1 1-1 0 0,0-1 1 0 0,0 0-1 0 0,0 1 1 0 0,0-1 0 0 0,0 1-1 0 0,-1-6 1 0 0,0 6-13 0 0,-1-56 182 0 0,3 30-193 0 0,-2 25 2 0 0,-3-27 10 0 0,11 133 412 0 0,5 226-1298 0 0,-12-328 752 0 0,1 5 49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7:12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28 431 0 0,'20'-17'9222'0'0,"-14"13"-7172"0"0,-3 4-1970 0 0,1 0 0 0 0,-1-1 0 0 0,1 1 0 0 0,-1-1 0 0 0,6-1 0 0 0,-1 0 8 0 0,-1 1 275 0 0,-2 3-287 0 0,14 7-11 0 0,-18-8-61 0 0,0 0-1 0 0,1 0 1 0 0,-1 0-1 0 0,0 0 1 0 0,0 0-1 0 0,0 0 1 0 0,0 0-1 0 0,0 0 1 0 0,0 1-1 0 0,0-1 1 0 0,0 0-1 0 0,0 1 1 0 0,0-1-1 0 0,-1 0 1 0 0,1 1-1 0 0,0-1 0 0 0,-1 1 1 0 0,1-1-1 0 0,-1 4 1 0 0,1-1-5 0 0,-1-1 0 0 0,1 1 1 0 0,-1-1-1 0 0,0 1 0 0 0,-1 0 0 0 0,0 4 0 0 0,-1-1 23 0 0,-1 1 0 0 0,0-1 0 0 0,0 0 0 0 0,0 0 0 0 0,-1 0 0 0 0,0 0-1 0 0,-1-1 1 0 0,1 0 0 0 0,-1 0 0 0 0,-11 11 0 0 0,6-7 293 0 0,1 1 0 0 0,-9 13 0 0 0,18-23-258 0 0,-1-1 0 0 0,1 0 0 0 0,0 1 1 0 0,0-1-1 0 0,-1 1 0 0 0,1-1 1 0 0,0 1-1 0 0,0-1 0 0 0,0 1 0 0 0,0-1 1 0 0,-1 0-1 0 0,1 1 0 0 0,0-1 0 0 0,0 1 1 0 0,0-1-1 0 0,0 1 0 0 0,0-1 0 0 0,0 1 1 0 0,0-1-1 0 0,1 1 0 0 0,-1-1 1 0 0,0 1-1 0 0,0-1 0 0 0,0 0 0 0 0,0 1 1 0 0,1-1-1 0 0,-1 1 0 0 0,0-1 0 0 0,0 1 1 0 0,1-1-1 0 0,-1 0 0 0 0,0 1 1 0 0,0-1-1 0 0,1 0 0 0 0,-1 1 0 0 0,1-1 1 0 0,-1 0-1 0 0,0 1 0 0 0,1-1 0 0 0,-1 0 1 0 0,1 0-1 0 0,16 6 577 0 0,-15-6-733 0 0,3 2 413 0 0,2-2-168 0 0,34 3 267 0 0,-12-3-385 0 0,-16 0 15 0 0,10 1-47 0 0,-17-1-67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7:13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0 259 287 0 0,'2'-7'9256'0'0,"23"-2"-8469"0"0,-19 7 320 0 0,2 1-617 0 0,41-2 468 0 0,-38 2-889 0 0,30 1 318 0 0,-5 2-366 0 0,-19 0 22 0 0,21 3-47 0 0,3 0-55 0 0,-7-3 55 0 0,-27-1 57 0 0,-2-5 1 0 0,14-12-30 0 0,-19 16-22 0 0,1 0 0 0 0,-1 0 1 0 0,0-1-1 0 0,1 1 0 0 0,-1 0 1 0 0,0 0-1 0 0,1-1 0 0 0,-1 1 0 0 0,0 0 1 0 0,0 0-1 0 0,1-1 0 0 0,-1 1 1 0 0,0 0-1 0 0,0-1 0 0 0,0 1 1 0 0,1 0-1 0 0,-1-1 0 0 0,0 1 1 0 0,0 0-1 0 0,0-1 0 0 0,0 1 1 0 0,0-1-1 0 0,5-34 321 0 0,-1 0-1 0 0,-2 0 1 0 0,-2-1 0 0 0,-4-36-1 0 0,4 70-195 0 0,-5-7 430 0 0,5 8-551 0 0,0 1 1 0 0,0 0 0 0 0,0 0-1 0 0,0 0 1 0 0,0 0 0 0 0,0 0-1 0 0,0 0 1 0 0,0 0 0 0 0,0 0-1 0 0,0 0 1 0 0,0 0 0 0 0,0 0-1 0 0,0 0 1 0 0,0 0 0 0 0,0 0-1 0 0,-1 0 1 0 0,1 0 0 0 0,0 0-1 0 0,0 0 1 0 0,0 0 0 0 0,0 0-1 0 0,0 0 1 0 0,0 0 0 0 0,0 0 0 0 0,0 0-1 0 0,0 0 1 0 0,0 0 0 0 0,0 0-1 0 0,0 0 1 0 0,-1 0 0 0 0,1 0-1 0 0,0 0 1 0 0,0 0 0 0 0,0 0-1 0 0,0 0 1 0 0,0 0 0 0 0,0 0-1 0 0,0 0 1 0 0,0 0 0 0 0,0 0-1 0 0,0 0 1 0 0,0 0 0 0 0,0 0-1 0 0,0 0 1 0 0,0 0 0 0 0,0 0-1 0 0,0 1 1 0 0,0-1 0 0 0,0 0-1 0 0,-1 0 1 0 0,1 0 0 0 0,0 0-1 0 0,0 0 1 0 0,0 0 0 0 0,0 0-1 0 0,0 0 1 0 0,0 0 0 0 0,0 0-1 0 0,0 0 1 0 0,0 0 0 0 0,0 1-1 0 0,0-1 1 0 0,0 0 0 0 0,0 17 202 0 0,8 58-71 0 0,1 39-220 0 0,-11-21 54 0 0,1 64-141 0 0,3-140-2020 0 0,2-23 601 0 0,1-21-613 0 0,-5 26 1940 0 0,1-3-815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7:14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62 1807 0 0,'-7'5'785'0'0,"6"-8"1902"0"0,5-11 1204 0 0,-3 12-4710 0 0,0-2 3189 0 0,3-1-1146 0 0,13-17 6 0 0,-12 17-114 0 0,2 2-1794 0 0,-2 1 611 0 0,0 1 1 0 0,0-1 0 0 0,0 1 0 0 0,8-1 0 0 0,-11 2 60 0 0,0 0 1 0 0,1 0-1 0 0,-1 0 1 0 0,0 0-1 0 0,0 1 1 0 0,1-1-1 0 0,-1 1 1 0 0,0 0-1 0 0,0-1 0 0 0,0 1 1 0 0,3 2-1 0 0,-3-2 6 0 0,-1 0 0 0 0,1 0 0 0 0,-1 0 0 0 0,0 0 0 0 0,1 1 0 0 0,-1-1 0 0 0,0 0 0 0 0,0 1 0 0 0,1 1 0 0 0,0 0-1 0 0,0 1-1 0 0,-1 0 0 0 0,0-1 0 0 0,1 1 1 0 0,-1 0-1 0 0,-1 0 0 0 0,1 0 1 0 0,-1 0-1 0 0,1 0 0 0 0,-1-1 0 0 0,0 1 1 0 0,-1 0-1 0 0,1 0 0 0 0,0 0 1 0 0,-1 0-1 0 0,0 0 0 0 0,-3 6 0 0 0,4-7 14 0 0,-1-1 0 0 0,0 0-1 0 0,0 0 1 0 0,0 0-1 0 0,0 0 1 0 0,0 0 0 0 0,0 0-1 0 0,0-1 1 0 0,-1 1-1 0 0,1 0 1 0 0,-1-1 0 0 0,1 1-1 0 0,-1-1 1 0 0,1 1-1 0 0,-1-1 1 0 0,0 0 0 0 0,0 0-1 0 0,0 1 1 0 0,0-1-1 0 0,0-1 1 0 0,0 1 0 0 0,0 0-1 0 0,0 0 1 0 0,0-1-1 0 0,0 1 1 0 0,-1-1 0 0 0,1 0-1 0 0,0 0 1 0 0,0 1-1 0 0,0-2 1 0 0,-1 1 0 0 0,-2 0-1 0 0,4 0 63 0 0,0 0 56 0 0,8-1-175 0 0,19 0 20 0 0,-15 2-18 0 0,9 6 20 0 0,-12-3-25 0 0,7 11 36 0 0,-14-14 12 0 0,0 1 0 0 0,0-1 0 0 0,0 1 0 0 0,0-1 0 0 0,0 1 0 0 0,-1-1 0 0 0,1 1 0 0 0,0 2 0 0 0,0-2 22 0 0,-1 0-1 0 0,0 0 1 0 0,1-1-1 0 0,-1 1 1 0 0,0 0-1 0 0,0 0 1 0 0,-1 0-1 0 0,1 0 0 0 0,0-1 1 0 0,0 1-1 0 0,-1 0 1 0 0,1 0-1 0 0,-1 0 1 0 0,0-1-1 0 0,1 1 1 0 0,-1 0-1 0 0,-2 2 1 0 0,1-1 48 0 0,0-1 1 0 0,0 1-1 0 0,-1-1 1 0 0,1 0-1 0 0,-1 0 0 0 0,1 0 1 0 0,-1 0-1 0 0,0 0 1 0 0,-4 2-1 0 0,-1-1 74 0 0,0 0 0 0 0,0 0 0 0 0,-1 0 0 0 0,1-1 0 0 0,-1-1 0 0 0,-14 2 0 0 0,19-3-258 0 0,0 1 0 0 0,0-1 0 0 0,-1-1 0 0 0,1 1 0 0 0,0-1 0 0 0,0 0 0 0 0,0 1 0 0 0,0-2 0 0 0,0 1 0 0 0,0 0 0 0 0,0-1 0 0 0,0 0 0 0 0,-5-3 0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49:06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23 143 0 0,'-3'7'3975'0'0,"3"-6"-3742"0"0,0 0 0 0 0,-1 0 0 0 0,1 0 1 0 0,0-1-1 0 0,-1 1 0 0 0,1 0 0 0 0,0 0 0 0 0,0 0 0 0 0,0 0 1 0 0,0-1-1 0 0,0 1 0 0 0,0 0 0 0 0,0 0 0 0 0,0 1 0 0 0,0-2-159 0 0,0 1 1 0 0,0-1-1 0 0,0 0 0 0 0,0 1 0 0 0,0-1 0 0 0,0 0 0 0 0,0 1 0 0 0,0-1 0 0 0,0 0 0 0 0,0 1 1 0 0,0-1-1 0 0,1 0 0 0 0,-1 1 0 0 0,0-1 0 0 0,0 0 0 0 0,0 1 0 0 0,0-1 0 0 0,1 0 0 0 0,-1 1 0 0 0,0-1 1 0 0,0 0-1 0 0,1 0 0 0 0,-1 1 0 0 0,0-1 0 0 0,0 0 0 0 0,1 0 0 0 0,-1 0 0 0 0,0 1 0 0 0,1-1 0 0 0,-1 0 1 0 0,0 0-1 0 0,1 0 0 0 0,-1 0 0 0 0,0 0 0 0 0,1 0 0 0 0,-1 0 0 0 0,0 1 0 0 0,1-1 0 0 0,-1 0 0 0 0,0 0 1 0 0,1 0-1 0 0,-1 0 0 0 0,0-1 0 0 0,1 1 0 0 0,0 1-140 0 0,-1-2 219 0 0,4-4 2896 0 0,12-14-3358 0 0,-12 14 571 0 0,-1 1-183 0 0,9-14-6 0 0,-9 17 594 0 0,-1 7-328 0 0,-1 11-189 0 0,0-15-132 0 0,2 85 192 0 0,0-11-23 0 0,-3-72-157 0 0,1-1 0 0 0,-1 0 0 0 0,1 1 0 0 0,-1-1 0 0 0,1 1-1 0 0,0-1 1 0 0,0 0 0 0 0,3 5 0 0 0,-1-25-1790 0 0,-3 5 523 0 0,0 1 0 0 0,-5-23-1 0 0,3 23 1318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37:13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1119 0 0,'0'26'4153'0'0,"1"22"-3039"0"0,4 344 2367 0 0,-5-354-3693 0 0,0-38 30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3877 4492 431 0 0,'-8'0'457'0'0,"0"1"0"0"0,-1 0-1 0 0,1 1 1 0 0,0 0-1 0 0,0 0 1 0 0,-15 6-1 0 0,2 0 130 0 0,10-5-265 0 0,0 0 1 0 0,0-1-1 0 0,0 0 1 0 0,-20 0 0 0 0,-46-5 885 0 0,-8 1-117 0 0,66 3-875 0 0,-36 3 502 0 0,1-3 1 0 0,-104-11 0 0 0,82 2-46 0 0,-142 2 0 0 0,152 7-416 0 0,-165-21 219 0 0,35 0-101 0 0,14 10 209 0 0,126 4-350 0 0,-67-15-1 0 0,-178-30 340 0 0,270 47-483 0 0,1-2 0 0 0,-1-1 0 0 0,-33-12 0 0 0,-87-40 0 0 0,52 18-52 0 0,8 5 0 0 0,-60-22 132 0 0,105 41-71 0 0,0-3 0 0 0,2-1 0 0 0,-49-32 0 0 0,-113-96 40 0 0,38-2 53 0 0,94 82-62 0 0,46 42-109 0 0,2-1 0 0 0,0-2 1 0 0,-37-57-1 0 0,-50-108-33 0 0,63 103 19 0 0,24 47 20 0 0,3-2-1 0 0,1-1 1 0 0,3-1 0 0 0,-22-85-1 0 0,23 45 23 0 0,4-1 0 0 0,4 0 0 0 0,2-114 0 0 0,9 124 13 0 0,3-1-1 0 0,20-116 1 0 0,-17 166-40 0 0,5-16 22 0 0,-2 7-36 0 0,22-65 124 0 0,-15 62-77 0 0,6-7-33 0 0,9-9 22 0 0,-1-1-33 0 0,-2 5-10 0 0,10-12 11 0 0,4-3 32 0 0,-7 15-33 0 0,1 3-10 0 0,8-9 60 0 0,-6 10 19 0 0,-31 40-68 0 0,0 0 13 0 0,0 1 0 0 0,13-12 1 0 0,28-33 40 0 0,5-7-1 0 0,-11 16 0 0 0,-26 28-10 0 0,17-16-33 0 0,-17 17 22 0 0,26-24-22 0 0,11-9 22 0 0,6 0-21 0 0,-11 13 40 0 0,37-26 70 0 0,-41 30-110 0 0,-22 18 26 0 0,22-13-25 0 0,-22 16 20 0 0,32-16-33 0 0,25-13 54 0 0,-13 5 0 0 0,16-4-10 0 0,0 2 23 0 0,-35 16 0 0 0,-25 12-10 0 0,34-14-43 0 0,15-3 19 0 0,0 3-33 0 0,-14 4 1 0 0,-34 12 32 0 0,24-5-22 0 0,-22 5 22 0 0,48-16-33 0 0,9-5-10 0 0,-1 5 0 0 0,-14 7 12 0 0,-40 11 36 0 0,31-4-25 0 0,-29 5 20 0 0,45-6-33 0 0,14-5-10 0 0,-3-4 0 0 0,-5 0 11 0 0,4 3 32 0 0,-4 11-21 0 0,-5 4 26 0 0,1 0-36 0 0,-4-5-12 0 0,-2-2 0 0 0,2-2 0 0 0,-7 2 14 0 0,-39 5 50 0 0,40-1-8 0 0,16 4-46 0 0,-10 6 1 0 0,-46-3 32 0 0,23 3-22 0 0,-25-3 22 0 0,35 4-33 0 0,12 1-10 0 0,-15-1 11 0 0,-17-1 41 0 0,-9 0-41 0 0,-2 1 33 0 0,26 3-34 0 0,17 2-10 0 0,10 3 60 0 0,-25-2-48 0 0,14 4-12 0 0,3 3 11 0 0,3 1 32 0 0,2-1-33 0 0,-4-3-10 0 0,-2 0 12 0 0,-4 6 36 0 0,-8 0-36 0 0,2 1-12 0 0,0 1 0 0 0,0 3 0 0 0,-3-1 0 0 0,2 4 0 0 0,-5 0 11 0 0,-9-3 32 0 0,4 1-33 0 0,1 1-10 0 0,-9-2 0 0 0,0 1 0 0 0,-2 2 0 0 0,-6 1 0 0 0,-10-3 0 0 0,0 0 0 0 0,112 128 0 0 0,-95-106 60 0 0,7 15 24 0 0,-2 8-84 0 0,-19-27 16 0 0,-1 2 0 0 0,-3 0 0 0 0,36 96 0 0 0,39 182-16 0 0,-70-222 0 0 0,16 68 0 0 0,-35-122 0 0 0,7 75 0 0 0,-13 225 0 0 0,-22-88 0 0 0,8-195 0 0 0,-31 123 0 0 0,30-154-24 0 0,-2 0 0 0 0,-30 61 0 0 0,-89 123 24 0 0,-44-7-63 0 0,86-109 62 0 0,56-68 1 0 0,-43 36 0 0 0,10-10 0 0 0,-120 96 0 0 0,165-143 0 0 0,-1-2 0 0 0,-1-1 0 0 0,0-1 0 0 0,-1-1 0 0 0,-31 9 0 0 0,-45 20 0 0 0,-101 64 0 0 0,36-21 0 0 0,109-57-25 0 0,-21 9-50 0 0,65-30 66 0 0,-1 0 0 0 0,1-1 1 0 0,-1 0-1 0 0,-19 1 0 0 0,3-1 9 0 0,-1 2 0 0 0,1 1 0 0 0,-1 1 0 0 0,-39 15 0 0 0,44-14 9 0 0,-1-2 1 0 0,0-1-1 0 0,-38 3 0 0 0,20-3 8 0 0,-85 22-48 0 0,50-9 8 0 0,61-16 23 0 0,-1 0 0 0 0,-31-1 0 0 0,32-1 0 0 0,13 1-227 0 0,5-1 150 0 0,-1 0 1 0 0,1 0-1 0 0,0 0 0 0 0,0 1 0 0 0,-1-1 0 0 0,1 0 1 0 0,0 0-1 0 0,-1 0 0 0 0,1 0 0 0 0,0 0 1 0 0,-1 0-1 0 0,1 0 0 0 0,0 0 0 0 0,-1 0 1 0 0,1 0-1 0 0,0 0 0 0 0,-1 0 0 0 0,1 0 1 0 0,0 0-1 0 0,-1 0 0 0 0,1 0 0 0 0,0 0 0 0 0,-1 0 1 0 0,1 0-1 0 0,0 0 0 0 0,-1 0 0 0 0,1 0 1 0 0,0-1-1 0 0,0 1 0 0 0,-1 0 0 0 0,1 0 1 0 0,0 0-1 0 0,0-1 0 0 0,-1 1 0 0 0,1 0 1 0 0,0 0-1 0 0,0-1 0 0 0,0 1 0 0 0,-1 0 1 0 0,1-1-1 0 0,0 1 0 0 0,0-1 0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1 647 0 0,'-7'0'-86'0'0,"-8"0"3135"0"0,13 4-1186 0 0,6 4-690 0 0,46 54 2892 0 0,-9-10-2683 0 0,-39-50-1301 0 0,0 1-8 0 0,8 8-1 0 0,-8-8 7 0 0,1-1 28 0 0,7 8 11 0 0,-7-7 2 0 0,-1-1-4 0 0,9 8-16 0 0,-8-8-4 0 0,-1 1 0 0 0,28 22 159 0 0,-26-23-139 0 0,-1 1-16 0 0,11 8-11 0 0,-11-9-5 0 0,0 1-26 0 0,8 7-32 0 0,-8-7 49 0 0,0-1-6 0 0,10 9 1 0 0,-7-5 15 0 0,10 8-14 0 0,0 1-2 0 0,10 10 79 0 0,0 3 81 0 0,-24-26-165 0 0,1 2-10 0 0,9 9-28 0 0,-9-10 49 0 0,0 0-16 0 0,11 13-37 0 0,25 31 383 0 0,-30-35-352 0 0,54 67 345 0 0,-18-23 68 0 0,-24-30-338 0 0,-13-14-107 0 0,11 15 95 0 0,22 28 77 0 0,-30-40-139 0 0,0-1-33 0 0,0 0 22 0 0,-1-1-22 0 0,2 0 32 0 0,-1 1 11 0 0,2 0-10 0 0,-1 0-44 0 0,45 54 150 0 0,71 105-160 0 0,-108-146 0 0 0,26 28 0 0 0,-42-51 0 0 0,9 11 0 0 0,1 1 0 0 0,1 0 0 0 0,24 28 0 0 0,1 8 64 0 0,43 77 0 0 0,-68-107-64 0 0,0-1 0 0 0,35 38 0 0 0,-7-11 0 0 0,25 40 45 0 0,47 55 38 0 0,-103-130-84 0 0,-8-10 12 0 0,-1 0 0 0 0,0 0 0 0 0,0 0 0 0 0,0 1-1 0 0,2 3 1 0 0,-4-5 5 0 0,0 0-1 0 0,0 0 1 0 0,-1 0-1 0 0,1 0 1 0 0,-1 0-1 0 0,1 0 0 0 0,-1 0 1 0 0,0 0-1 0 0,0 0 1 0 0,0 0-1 0 0,0-1 1 0 0,0 1-1 0 0,-1 0 1 0 0,1 0-1 0 0,0 0 1 0 0,-1 0-1 0 0,1 0 1 0 0,-1 0-1 0 0,0 0 0 0 0,0 0 1 0 0,-1 1-1 0 0,-1 5-3 0 0,-52 132 199 0 0,32-86-52 0 0,-56 94-1 0 0,69-132-154 0 0,-28 43 130 0 0,-47 96 0 0 0,23-34-136 0 0,18-38 15 0 0,36-67-10 0 0,-140 271 47 0 0,71-128-50 0 0,38-74 0 0 0,37-81 0 0 0,-106 212 0 0 0,30-62-72 0 0,39-57 72 0 0,3-9 19 0 0,0-1 16 0 0,-4 6-25 0 0,5-8-10 0 0,27-68-7 0 0,-3 4 30 0 0,11-20-38 0 0,-1 0-1 0 0,1 0 1 0 0,0 0 0 0 0,-1 0-1 0 0,1 0 1 0 0,0 0 0 0 0,0 0-1 0 0,0 1 1 0 0,0-1-1 0 0,0 0 1 0 0,0 0 0 0 0,0 0-1 0 0,0 0 1 0 0,0 0 0 0 0,1 0-1 0 0,0 2 1 0 0,8-38-12644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25 687 0 0,'0'0'92'0'0,"4"-4"115"0"0,12-14 38 0 0,-15 18-18 0 0,-1 0 0 0 0,1-1-1 0 0,-1 1 1 0 0,1 0-1 0 0,-1 0 1 0 0,1 0-1 0 0,-1-1 1 0 0,1 1-1 0 0,-1 0 1 0 0,1 0-1 0 0,-1 0 1 0 0,1 0-1 0 0,-1 0 1 0 0,1 0 0 0 0,0 0-1 0 0,-1 0 1 0 0,1 0-1 0 0,-1 0 1 0 0,1 0-1 0 0,-1 0 1 0 0,1 0-1 0 0,-1 0 1 0 0,2 1-1 0 0,13 6 843 0 0,-8-4-211 0 0,40 17 1890 0 0,-46-20-2301 0 0,0 0-433 0 0,-1 0-1 0 0,1 0 1 0 0,-1 0-1 0 0,1 0 1 0 0,-1 0-1 0 0,1 1 1 0 0,0-1-1 0 0,-1 0 1 0 0,1 0 0 0 0,-1 0-1 0 0,1 0 1 0 0,-1 1-1 0 0,1-1 1 0 0,-1 0-1 0 0,1 0 1 0 0,-1 1 0 0 0,1-1-1 0 0,-1 0 1 0 0,1 1-1 0 0,0 0 1 0 0,-1-1 12 0 0,1 1 1 0 0,-1-1 0 0 0,0 1 0 0 0,1-1-1 0 0,-1 0 1 0 0,1 1 0 0 0,-1-1-1 0 0,1 0 1 0 0,0 1 0 0 0,-1-1-1 0 0,1 0 1 0 0,-1 0 0 0 0,1 0 0 0 0,-1 1-1 0 0,1-1 1 0 0,0 0 0 0 0,-1 0-1 0 0,2 0 1 0 0,0 0 1 0 0,-1 0 0 0 0,1 0 1 0 0,-1 0-1 0 0,1 1 0 0 0,0-1 0 0 0,-1 1 0 0 0,1-1 0 0 0,-1 1 1 0 0,0-1-1 0 0,2 2 0 0 0,2 0 31 0 0,-1-1 276 0 0,1 0-190 0 0,16 4-1 0 0,-16-4 103 0 0,1 0-150 0 0,28 4 351 0 0,-11 0-320 0 0,-17-4 138 0 0,-1 0-124 0 0,17 4 2 0 0,-17-3 103 0 0,0-1-150 0 0,14 4-1 0 0,-15-4 0 0 0,0 1-1 0 0,33 10 250 0 0,-34-10-265 0 0,-2-2-71 0 0,1 0 0 0 0,-1-1 0 0 0,0 2 0 0 0,0-1 0 0 0,0 0 0 0 0,0 0 0 0 0,0 0 0 0 0,0 0-1 0 0,0 1 1 0 0,0-1 0 0 0,0 0 0 0 0,1 2 0 0 0,17 5 163 0 0,13 1 36 0 0,1 0 30 0 0,-9-3-172 0 0,-18-4-2 0 0,0 0 0 0 0,18 5 4 0 0,-18-5 16 0 0,-1 1 4 0 0,28 5 90 0 0,-13-1-84 0 0,-9-4-3 0 0,9 4-16 0 0,-10-3 10 0 0,9 3-10 0 0,41 14 191 0 0,-49-16-188 0 0,10 3-6 0 0,-12-4 13 0 0,7 3-16 0 0,42 14 59 0 0,14 4 83 0 0,-48-16-187 0 0,0 0 19 0 0,-5 1-33 0 0,5 2-16 0 0,20 9 138 0 0,-24-11-111 0 0,1 1 22 0 0,2 0-33 0 0,0-1-10 0 0,-3 1 0 0 0,5 1 0 0 0,2 1 12 0 0,-2-2 36 0 0,-1-2-36 0 0,7 2-15 0 0,-30-10 5 0 0,25 14 63 0 0,-9-6-65 0 0,51 28 64 0 0,-23-14-64 0 0,39 29 44 0 0,-22-14-16 0 0,-9-6 44 0 0,49 41-72 0 0,-36-24 0 0 0,-3-3 0 0 0,-1 3 0 0 0,66 67 0 0 0,-21-25-70 0 0,-94-80 68 0 0,22 17-88 0 0,-1 2-1 0 0,50 57 0 0 0,-62-59-99 0 0,34 52-1 0 0,-55-77 104 0 0,6 8-1000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90 431 0 0,'-4'-2'840'0'0,"11"-6"114"0"0,13-10-724 0 0,-14 14 169 0 0,1 1-239 0 0,22-9-7 0 0,-22 9-15 0 0,-1 1-70 0 0,32-8 22 0 0,-3-1-74 0 0,2-5-292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6 114 287 0 0,'-2'1'42'0'0,"-1"0"-37"0"0,10-8 1815 0 0,13-13-1471 0 0,-15 15 3 0 0,1 1 0 0 0,17-14-32 0 0,-17 14-133 0 0,1 0-54 0 0,0-2-91 0 0,24-11 144 0 0,-7 5-178 0 0,-18 9-76 0 0,0 0-138 0 0,18-7 116 0 0,-17 8-24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87 599 0 0,'-1'1'3'0'0,"0"-1"-2"0"0,1 1 0 0 0,0-1 0 0 0,-1 1 0 0 0,1-1 1 0 0,0 0-1 0 0,-1 0 0 0 0,1 1 0 0 0,0-1 0 0 0,-1 0 0 0 0,1 0 1 0 0,0 1-1 0 0,-1-1 0 0 0,1 0 0 0 0,-1 0 0 0 0,1 0 0 0 0,-1 0 1 0 0,1 0-1 0 0,0 1 0 0 0,-1-1 0 0 0,1 0 0 0 0,-1-1 419 0 0,1 1-353 0 0,0-1 0 0 0,0 1 1 0 0,0-1-1 0 0,0 1 0 0 0,0-1 0 0 0,0 1 1 0 0,0 0-1 0 0,0-1 0 0 0,0 1 0 0 0,0-1 0 0 0,0 1 1 0 0,0-1-1 0 0,1 1 0 0 0,-1-1 0 0 0,0 1 0 0 0,0-1 1 0 0,1 1-1 0 0,-1 0 0 0 0,0-1 0 0 0,1 1 0 0 0,-1 0 1 0 0,0-1-1 0 0,1 1 0 0 0,0-1 0 0 0,16-18 181 0 0,-13 15 213 0 0,2 0-325 0 0,1-1-99 0 0,-5 2-9 0 0,1 1 0 0 0,0 0 0 0 0,0 0 0 0 0,1 0 0 0 0,-1 0 1 0 0,0 1-1 0 0,6-3 0 0 0,18-7-46 0 0,-20 8-142 0 0,-1 0-413 0 0,24-10-566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7 103 575 0 0,'-3'5'24'0'0,"-1"1"80"0"0,4-6-101 0 0,0 0 1 0 0,0 0-1 0 0,0 0 1 0 0,0 0 0 0 0,0 0-1 0 0,0 0 1 0 0,1 0-1 0 0,-1 0 1 0 0,0 0-1 0 0,0 1 1 0 0,0-1 0 0 0,0 0-1 0 0,0 0 1 0 0,0 0-1 0 0,0 0 1 0 0,0 0 0 0 0,0 0-1 0 0,0 0 1 0 0,1 0-1 0 0,-1 0 1 0 0,0 0-1 0 0,0 0 1 0 0,0 0 0 0 0,0 0-1 0 0,0 0 1 0 0,0 0-1 0 0,0 0 1 0 0,0 0-1 0 0,1 0 1 0 0,-1 0 0 0 0,0 0-1 0 0,0 0 1 0 0,0 0-1 0 0,0 0 1 0 0,0 0 0 0 0,0 0-1 0 0,0 0 1 0 0,1 0-1 0 0,-1 0 1 0 0,0 0-1 0 0,0 0 1 0 0,0 0 0 0 0,0 0-1 0 0,0 0 1 0 0,0 0-1 0 0,0 0 1 0 0,0 0 0 0 0,1-1 656 0 0,5-2-320 0 0,15-9 51 0 0,-16 9 22 0 0,2-2 3 0 0,33-21 276 0 0,-34 21-599 0 0,20-10 529 0 0,6-2-581 0 0,-1 2-57 0 0,-25 12-68 0 0,0 2-305 0 0,18-6 97 0 0,-18 6-55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3 129 599 0 0,'0'0'11'0'0,"-2"0"29"0"0,8-8 1063 0 0,10-12-761 0 0,-12 15 0 0 0,2 0-12 0 0,17-16-2 0 0,-17 15 0 0 0,1 2-36 0 0,1-1-230 0 0,24-14 142 0 0,-3 5-212 0 0,-22 10-84 0 0,0 1-151 0 0,21-9-34 0 0,-21 10-61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0 115 287 0 0,'21'-15'1777'0'0,"-13"10"-1578"0"0,-3 1 243 0 0,2-1 6 0 0,36-22 462 0 0,-22 14-494 0 0,-16 10-169 0 0,2 0-78 0 0,38-18 102 0 0,-22 11-324 0 0,-17 8-35 0 0,-1 1-475 0 0,18-3 59 0 0,-17 3-967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73 599 0 0,'-1'1'87'0'0,"0"1"-263"0"0,11-6 1464 0 0,16-6-847 0 0,-20 8 9 0 0,1-1-40 0 0,19-5-182 0 0,-20 6-78 0 0,1-1-20 0 0,18-6-42 0 0,3-3-224 0 0,-22 8 106 0 0,0 1-93 0 0,-1 1-788 0 0,24-12 575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25 132 431 0 0,'-1'0'58'0'0,"0"1"0"0"0,0-1-1 0 0,1 1 1 0 0,-1-1 0 0 0,0 0-1 0 0,0 1 1 0 0,0-1 0 0 0,0 1-1 0 0,1-1 1 0 0,-1 0 0 0 0,0 0-1 0 0,0 0 1 0 0,0 0 0 0 0,0 0-1 0 0,0 1 1 0 0,0-1 0 0 0,0-1-1 0 0,-1 1 1 0 0,1 0-2 0 0,1-1-1 0 0,-1 1 0 0 0,1-1 1 0 0,0 1-1 0 0,-1 0 1 0 0,1-1-1 0 0,-1 0 1 0 0,1 1-1 0 0,0-1 0 0 0,-1 1 1 0 0,1-1-1 0 0,0 1 1 0 0,-1-1-1 0 0,1 0 1 0 0,0 1-1 0 0,0-1 0 0 0,0 1 1 0 0,0-1-1 0 0,0 0 1 0 0,-1 1-1 0 0,1-1 1 0 0,0 0-1 0 0,1 1 0 0 0,-1-3 1150 0 0,3-3-644 0 0,12-15-1 0 0,-11 16-34 0 0,3 1-148 0 0,1-2-271 0 0,-3 3-7 0 0,0 0 0 0 0,1-1 1 0 0,-1 2-1 0 0,8-4 0 0 0,24-10 270 0 0,3 2-302 0 0,-2 2-147 0 0,-31 9 35 0 0,21-4-392 0 0,-2 1 28 0 0,-19 5-88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1 775 0 0,'-58'223'2320'0'0,"57"-220"-2320"0"0,1-3-52 0 0,0 1-1 0 0,-1 0 0 0 0,1 0 1 0 0,0 0-1 0 0,0 0 0 0 0,-1 0 0 0 0,1 0 1 0 0,0 0-1 0 0,0 0 0 0 0,0 0 0 0 0,0 0 1 0 0,0 0-1 0 0,0 0 0 0 0,0 0 1 0 0,1 0-1 0 0,-1 0 0 0 0,0 0 0 0 0,1-1 1 0 0,-1 1-1 0 0,0 0 0 0 0,1 1 0 0 0,2 0-51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0 287 0 0,'-3'5'382'0'0,"0"1"-1"0"0,-1-1 1 0 0,2 0-1 0 0,-1 1 1 0 0,1 0-1 0 0,-1-1 1 0 0,0 8-1 0 0,1-7-190 0 0,-1 1 45 0 0,-5 18 58 0 0,0 0-1 0 0,1 0 1 0 0,-5 46 0 0 0,12-65-841 0 0,0 0-1080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1 143 0 0,'-2'9'396'0'0,"-1"1"-1"0"0,1 0 1 0 0,0-1-1 0 0,0 12 1 0 0,-3 15 482 0 0,-11 32 144 0 0,13-61-1030 0 0,1 1 1 0 0,-1-1-1 0 0,0 0 0 0 0,-1 0 1 0 0,0 0-1 0 0,-8 11 0 0 0,9-16-969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0 287 0 0,'4'22'919'0'0,"-3"-20"-753"0"0,0 0 0 0 0,0 1 0 0 0,-1-1 0 0 0,1 0 0 0 0,-1 0 0 0 0,0 1 0 0 0,0-1 0 0 0,0 0 0 0 0,0 1 0 0 0,0 2-1 0 0,-5 13 1221 0 0,-11 31-1 0 0,10-36-1719 0 0,2 0 0 0 0,0 1-1 0 0,0-1 1 0 0,-3 27 0 0 0,7-32-1446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1 599 0 0,'-1'9'643'0'0,"0"0"-1"0"0,0 0 0 0 0,-1 0 0 0 0,-1 0 0 0 0,1 0 0 0 0,-7 13 0 0 0,5-12-990 0 0,0 0 1 0 0,1 1-1 0 0,0-1 0 0 0,-2 13 0 0 0,5-15-1096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0 143 0 0,'-64'152'6315'0'0,"64"-151"-6422"0"0,-1 1 0 0 0,0-1-1 0 0,0 1 1 0 0,1 0 0 0 0,-1-1-1 0 0,1 1 1 0 0,-1 0 0 0 0,1 0 0 0 0,0 0-1 0 0,-1 3 1 0 0,2-2-396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0 287 0 0,'-4'17'1711'0'0,"-5"24"0"0"0,-3 14-1265 0 0,2-9-1839 0 0,9-40 206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0 775 0 0,'-1'36'1395'0'0,"1"-31"-1191"0"0,0 0 1 0 0,0 0-1 0 0,0 0 1 0 0,0 0-1 0 0,-1 1 1 0 0,0-2-1 0 0,0 1 1 0 0,0 0-1 0 0,-1 0 0 0 0,1 0 1 0 0,-4 5-1 0 0,-1 2-369 0 0,-1 0 0 0 0,-3 13-1 0 0,7-18-1338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1 599 0 0,'-2'39'924'0'0,"3"-31"-669"0"0,-1 0 1 0 0,-1 0-1 0 0,0 0 0 0 0,0 0 1 0 0,0 0-1 0 0,-1 0 1 0 0,0-1-1 0 0,0 1 0 0 0,-5 9 1 0 0,5-13-1271 0 0,-1 1-304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0 599 0 0,'-1'26'260'0'0,"1"-18"102"0"0,-1 0 0 0 0,1 0 0 0 0,-1 0-1 0 0,0 0 1 0 0,-1 0 0 0 0,0-1 0 0 0,0 1 0 0 0,-1 0 0 0 0,0-1 0 0 0,-6 11-1 0 0,6-13-334 0 0,-2 3-178 0 0,-1 1 1 0 0,2-1-1 0 0,-1 1 0 0 0,-5 18 1 0 0,8-19-1364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0 599 0 0,'0'13'313'0'0,"-1"0"0"0"0,0 0 0 0 0,-1-1 0 0 0,-1 1 0 0 0,0-1 0 0 0,0 0 0 0 0,-1 0 0 0 0,-1 0 0 0 0,0 0 0 0 0,-7 11 0 0 0,3 2-1400 0 0,6-17-37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0 431 0 0,'-3'7'0'0'0,"2"-2"0"0"0,0-3 0 0 0,1-1 0 0 0,0 0 296 0 0,-1 1 24 0 0,-1 4 8 0 0,0 3 0 0 0,-2 2 88 0 0,2 0 24 0 0,-2 0 0 0 0,2-2 0 0 0,-2 0-336 0 0,1-1-104 0 0,0 1 64 0 0,-2-2-1504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0 431 0 0,'0'0'13'0'0,"0"0"0"0"0,0 0 0 0 0,-1 0 0 0 0,1 0 0 0 0,0 0 0 0 0,0 0 0 0 0,0 0 0 0 0,0 0 0 0 0,0 0 0 0 0,0 0 0 0 0,0 0 0 0 0,0 0 0 0 0,-1 0 0 0 0,1 0 0 0 0,0 1 0 0 0,0-1 0 0 0,0 0 0 0 0,0 0 0 0 0,0 0 0 0 0,0 0 0 0 0,0 0 0 0 0,0 0-1 0 0,0 0 1 0 0,0 0 0 0 0,-1 0 0 0 0,1 0 0 0 0,0 0 0 0 0,0 1 0 0 0,0-1 0 0 0,0 0 0 0 0,0 0 0 0 0,0 0 0 0 0,0 0 0 0 0,0 0 0 0 0,0 0 0 0 0,0 0 0 0 0,0 0 0 0 0,0 1 0 0 0,0-1 0 0 0,0 0 0 0 0,0 0 0 0 0,0 0 0 0 0,0 0 0 0 0,0 0-1 0 0,0 0 1 0 0,0 0 0 0 0,0 1 0 0 0,0-1 0 0 0,0 0 0 0 0,0 0 0 0 0,0 0 0 0 0,0 0 0 0 0,1 0 0 0 0,-1 0 0 0 0,0 0 0 0 0,0 0 0 0 0,0 0 0 0 0,0 0 0 0 0,0 1 0 0 0,0-1 0 0 0,0 0 0 0 0,0 0 0 0 0,0 0 0 0 0,0 0 0 0 0,0 0 0 0 0,1 0-1 0 0,12 5 1000 0 0,17 1-484 0 0,-1-1-34 0 0,7 2-213 0 0,1 3-74 0 0,-9-4-189 0 0,0 1-39 0 0,8 5-635 0 0,-28-8-515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10 847 0 0,'0'0'34'0'0,"0"-1"-1"0"0,-1 1 1 0 0,1 0-1 0 0,0 0 1 0 0,0-1-1 0 0,-1 1 1 0 0,1 0-1 0 0,0-1 1 0 0,0 1-1 0 0,0 0 1 0 0,0-1-1 0 0,-1 1 1 0 0,1 0-1 0 0,0-1 1 0 0,0 1-1 0 0,0-1 1 0 0,0 1-1 0 0,0 0 1 0 0,0-1-1 0 0,0 1 1 0 0,0-1-1 0 0,0 1 1 0 0,0 0-1 0 0,0-1 1 0 0,8 2 848 0 0,15 13 415 0 0,-20-12-1183 0 0,23 14 595 0 0,-13-7-850 0 0,0-1 1 0 0,1 0-1 0 0,0-1 0 0 0,22 8 0 0 0,-23-11-1571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11 687 0 0,'-1'-6'1057'0'0,"1"6"-1013"0"0,0 0-1 0 0,0-1 1 0 0,1 1-1 0 0,-1 0 1 0 0,0-1-1 0 0,1 1 0 0 0,-1 0 1 0 0,0-1-1 0 0,1 1 1 0 0,-1 0-1 0 0,0 0 0 0 0,1 0 1 0 0,-1 0-1 0 0,1-1 1 0 0,-1 1-1 0 0,1 0 0 0 0,-1 0 1 0 0,0 0-1 0 0,1 0 1 0 0,-1 0-1 0 0,1 0 1 0 0,-1 0-1 0 0,1 0 0 0 0,-1 0 1 0 0,0 0-1 0 0,1 0 1 0 0,-1 0-1 0 0,1 1 0 0 0,7-2 89 0 0,-5 1-59 0 0,-1 0 0 0 0,1 0 0 0 0,0 1 0 0 0,0-1 0 0 0,0 0 0 0 0,0 1 0 0 0,0 0 0 0 0,3 1-1 0 0,40 11 639 0 0,-36-10-582 0 0,13 3-22 0 0,18 6-180 0 0,-38-11-117 0 0,-2-1 151 0 0,0 0-1 0 0,0 0 0 0 0,1 0 0 0 0,-1 0 0 0 0,0 0 0 0 0,0 1 0 0 0,0-1 1 0 0,0 0-1 0 0,1 1 0 0 0,-1-1 0 0 0,1 1 0 0 0,2 1-182 0 0,3 0-1178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30 143 0 0,'-1'0'66'0'0,"1"-1"-1"0"0,0 1 1 0 0,0-1-1 0 0,-1 0 0 0 0,1 1 1 0 0,0-1-1 0 0,0 1 1 0 0,0-1-1 0 0,0 1 0 0 0,0-1 1 0 0,0 0-1 0 0,0 1 1 0 0,0-1-1 0 0,0 1 0 0 0,0-1 1 0 0,0 0-1 0 0,0 1 1 0 0,0-1-1 0 0,1 1 0 0 0,-1-1 1 0 0,0 1-1 0 0,0-1 1 0 0,1 0-1 0 0,-1 1 0 0 0,0-1 1 0 0,1 1-1 0 0,-1-1 1 0 0,0 1-1 0 0,1 0 0 0 0,-1-1 1 0 0,1 1-1 0 0,-1-1 1 0 0,1 1-1 0 0,-1 0 0 0 0,1-1 1 0 0,-1 1-1 0 0,1 0 1 0 0,21-8 1831 0 0,-19 7-2337 0 0,-2 1 462 0 0,-1 0 1 0 0,1-1-1 0 0,-1 1 0 0 0,1 0 1 0 0,-1 0-1 0 0,1 0 0 0 0,-1-1 0 0 0,1 1 1 0 0,-1 0-1 0 0,1 0 0 0 0,0 0 1 0 0,-1 0-1 0 0,1 0 0 0 0,-1 0 1 0 0,1 0-1 0 0,-1 0 0 0 0,2 1 0 0 0,84 28 1050 0 0,-33-9-2088 0 0,-48-18-656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10 975 0 0,'0'-1'19'0'0,"0"1"0"0"0,-1 0 0 0 0,1 0 0 0 0,0 0 0 0 0,-1-1 0 0 0,1 1 0 0 0,0 0 0 0 0,0 0 0 0 0,-1 0 0 0 0,1-1 0 0 0,0 1 0 0 0,0 0 0 0 0,0-1 0 0 0,-1 1 0 0 0,1 0 0 0 0,0 0 0 0 0,0-1 0 0 0,0 1 0 0 0,0 0 0 0 0,0-1 0 0 0,-1 1 0 0 0,1-1 0 0 0,1 1 156 0 0,-1 0 0 0 0,1-1 0 0 0,-1 1 0 0 0,1 0 0 0 0,0-1 0 0 0,-1 1 0 0 0,1 0 0 0 0,-1 0 0 0 0,1 0 0 0 0,-1 0 0 0 0,1 0 0 0 0,0 0 0 0 0,-1 0 0 0 0,1 0 0 0 0,-1 0 0 0 0,1 0 0 0 0,0 0 0 0 0,-1 0 0 0 0,1 0 0 0 0,-1 0 0 0 0,2 1 0 0 0,19 2 276 0 0,-15-3-71 0 0,0 1-18 0 0,16 3-42 0 0,-16-3-169 0 0,-1 0-78 0 0,54 7-466 0 0,-32-3-712 0 0,-23-4-941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27 743 0 0,'-15'-3'1035'0'0,"15"2"-1001"0"0,-1 1 0 0 0,1 0 0 0 0,0 0 0 0 0,-1 0 0 0 0,1-1 0 0 0,0 1 0 0 0,0 0-1 0 0,-1-1 1 0 0,1 1 0 0 0,0 0 0 0 0,0 0 0 0 0,-1-1 0 0 0,1 1 0 0 0,0 0 0 0 0,0-1-1 0 0,0 1 1 0 0,0 0 0 0 0,0-1 0 0 0,0 1 0 0 0,-1 0 0 0 0,1-1 0 0 0,0 1 0 0 0,0-1-1 0 0,0 1 1 0 0,0 0 0 0 0,0-1 0 0 0,0 1 0 0 0,0 0 0 0 0,0-1 0 0 0,1 1-1 0 0,-1 0 1 0 0,0-1 0 0 0,1-2 2249 0 0,6 2-1909 0 0,0-2-268 0 0,-5 2-49 0 0,1 0 1 0 0,-1 0-1 0 0,0 0 0 0 0,1 1 1 0 0,-1-1-1 0 0,1 1 1 0 0,0-1-1 0 0,3 1 0 0 0,1 1 209 0 0,22 6-168 0 0,-2 1-118 0 0,20 12-1077 0 0,-43-18-902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3 775 0 0,'-6'-2'1736'0'0,"11"3"-1138"0"0,12 3-12 0 0,-12-3-2 0 0,0 0 0 0 0,86 35 1982 0 0,-88-34-2500 0 0,1-1-12 0 0,14 5-66 0 0,-14-5-96 0 0,1 0-162 0 0,13 5-159 0 0,-13-5-118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0 831 0 0,'-2'1'46'0'0,"1"-1"-9"0"0,1 0 0 0 0,-1 0 0 0 0,0 1 1 0 0,0-1-1 0 0,0 0 0 0 0,0 0 0 0 0,0 0 0 0 0,0 0 0 0 0,0 0 0 0 0,0 0 1 0 0,0 0-1 0 0,0-1 0 0 0,0 1 0 0 0,0 0 0 0 0,-1-1 0 0 0,10 3 3491 0 0,12 4-3070 0 0,-15-4-198 0 0,1-1-90 0 0,0 2-119 0 0,20 4 105 0 0,-3-3-300 0 0,-18-3-249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3 775 0 0,'-12'-2'1005'0'0,"15"2"1574"0"0,15 4-1083 0 0,-13-3-1089 0 0,1 1-107 0 0,30 8 193 0 0,8 4-447 0 0,-39-13-630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76 287 0 0,'-12'4'2021'0'0,"26"-9"3414"0"0,12-7-5108 0 0,-19 9 314 0 0,1 0-321 0 0,24-8-6 0 0,-24 8-30 0 0,0 1-18 0 0,40-10 526 0 0,-16 4-528 0 0,-24 6 0 0 0,1 1-1 0 0,2-1-177 0 0,30-5 333 0 0,0 3 75 0 0,7 1-28 0 0,3 2-12 0 0,0 1-117 0 0,-42 0-285 0 0,29 2 203 0 0,6 4 63 0 0,-2 1-4 0 0,0 2-76 0 0,-3 3-16 0 0,1 3-28 0 0,1 2-4 0 0,-4 1-36 0 0,-29-14-130 0 0,32 19 84 0 0,-13-5-85 0 0,25 20 126 0 0,14 10 65 0 0,-49-37-204 0 0,0-1-10 0 0,2 1 0 0 0,7 3-1 0 0,-19-9 16 0 0,-2-1 25 0 0,-3-2-19 0 0,6 5 23 0 0,-6-5-10 0 0,0-1 0 0 0,0 1 0 0 0,0 0 0 0 0,0 0 0 0 0,0 1 0 0 0,3 3 0 0 0,-5-6-30 0 0,0 1-1 0 0,0-1 1 0 0,0 0 0 0 0,0 0-1 0 0,0 1 1 0 0,0-1 0 0 0,0 0-1 0 0,0 0 1 0 0,0 1 0 0 0,0-1-1 0 0,0 0 1 0 0,0 0 0 0 0,0 1-1 0 0,0-1 1 0 0,0 0-1 0 0,0 0 1 0 0,0 1 0 0 0,0-1-1 0 0,0 0 1 0 0,0 0 0 0 0,0 1-1 0 0,0-1 1 0 0,0 0 0 0 0,-1 0-1 0 0,1 1 1 0 0,0-1-1 0 0,0 0 1 0 0,0 0 0 0 0,-1 1-1 0 0,0-1 2 0 0,0 1-1 0 0,0-1 0 0 0,0 1 0 0 0,0-1 0 0 0,0 1 0 0 0,0-1 1 0 0,0 0-1 0 0,-1 1 0 0 0,1-1 0 0 0,-2 0 0 0 0,-40 0 54 0 0,37-1-45 0 0,-1 1 1 0 0,0-1-1 0 0,1 1 1 0 0,-1 1-1 0 0,1-1 0 0 0,-1 1 1 0 0,1 0-1 0 0,0 1 1 0 0,-10 3-1 0 0,14-4-25 0 0,-2 2 38 0 0,17 5-181 0 0,9 2 80 0 0,-3-2 22 0 0,1 0 42 0 0,1-2 22 0 0,-11-5 32 0 0,12-5-18 0 0,-16 3 112 0 0,-4-4-73 0 0,0-3-10 0 0,-1 0 0 0 0,1-1 0 0 0,-1 1 0 0 0,-1 0 0 0 0,1 0 0 0 0,-2-1 0 0 0,-1-13 0 0 0,1 8 6 0 0,1 10-100 0 0,0 0 0 0 0,-1 1 0 0 0,1-1-1 0 0,-1 0 1 0 0,1 1 0 0 0,-4-7 0 0 0,1 10-2078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14 911 0 0,'-1'-7'176'0'0,"1"1"266"0"0,0 6-438 0 0,0 0 0 0 0,0 0 0 0 0,0 0 0 0 0,0 0 0 0 0,0 0 0 0 0,0 0 0 0 0,0 0 0 0 0,0 0 0 0 0,0 0 0 0 0,0 0-1 0 0,0 0 1 0 0,1 0 0 0 0,-1 0 0 0 0,0 0 0 0 0,0 0 0 0 0,0 0 0 0 0,0 0 0 0 0,0 0 0 0 0,0 0 0 0 0,0 0 0 0 0,0 0 0 0 0,0 0-1 0 0,0 0 1 0 0,0 0 0 0 0,0 0 0 0 0,0 0 0 0 0,0 0 0 0 0,0 0 0 0 0,0 0 0 0 0,0 0 0 0 0,0 0 0 0 0,0 0 0 0 0,0 0-1 0 0,1 0 1 0 0,-1 0 0 0 0,0 0 0 0 0,0 0 0 0 0,0 0 0 0 0,0 0 0 0 0,0 0 0 0 0,0 0 0 0 0,0 0 0 0 0,0 0 0 0 0,0 0 0 0 0,0 0-1 0 0,0 0 1 0 0,0 0 0 0 0,0 0 0 0 0,0 0 0 0 0,0 0 0 0 0,0 0 0 0 0,0 0 0 0 0,0 0 0 0 0,0 0 0 0 0,0 0 0 0 0,0 0 0 0 0,0 0-1 0 0,0 0 1 0 0,0 0 0 0 0,0 0 0 0 0,0 0 0 0 0,0-1 0 0 0,0 1 0 0 0,0 0 0 0 0,0 0 0 0 0,0 0 0 0 0,0 0 0 0 0,0 0-1 0 0,18 27 2184 0 0,-3 3-1686 0 0,16 39 0 0 0,-14-29-258 0 0,76 162 280 0 0,12 60-406 0 0,11-7 726 0 0,-88-202-724 0 0,-8-10 123 0 0,3-2 0 0 0,37 52 0 0 0,22 19 270 0 0,-53-77-299 0 0,-20-25-42 0 0,-1 0 0 0 0,9 13 0 0 0,-2-2-52 0 0,9 13 93 0 0,-23-32-178 0 0,0 0 0 0 0,1 0 0 0 0,-2 1 0 0 0,1-1 0 0 0,0 0 0 0 0,0 1 0 0 0,-1-1 0 0 0,1 1 0 0 0,-1-1 0 0 0,0 0 0 0 0,0 1 1 0 0,1-1-1 0 0,-2 4 0 0 0,-1 1 231 0 0,-1 1 0 0 0,0-1 0 0 0,-1 0 0 0 0,0 0 1 0 0,0 0-1 0 0,0 0 0 0 0,-10 10 0 0 0,9-9-96 0 0,-35 43 358 0 0,0 1 162 0 0,-51 86-1 0 0,48-71-272 0 0,17-30-160 0 0,-1 2-146 0 0,-2-1-1 0 0,-37 37 0 0 0,40-45-45 0 0,1 2 0 0 0,1 0 0 0 0,-26 47 0 0 0,30-49-35 0 0,-2 0-1 0 0,-26 27 1 0 0,-10 14 13 0 0,-137 182-234 0 0,154-194 23 0 0,21-28 126 0 0,-28 31-1 0 0,13-16-12 0 0,6-5-5 0 0,0-8-620 0 0,21-25-336 0 0,8-8 897 0 0,0 0 1 0 0,0 0-1 0 0,0 0 1 0 0,-1 0-1 0 0,1 0 1 0 0,0 0-1 0 0,0-1 1 0 0,0 1-1 0 0,0 0 1 0 0,-1 0-1 0 0,1 0 1 0 0,0 0 0 0 0,0 0-1 0 0,0-1 1 0 0,0 1-1 0 0,0 0 1 0 0,0 0-1 0 0,-1 0 1 0 0,1-1-1 0 0,0 1 1 0 0,0 0-1 0 0,0 0 1 0 0,0 0 0 0 0,0-1-1 0 0,0 1 1 0 0,0 0-1 0 0,0 0 1 0 0,0 0-1 0 0,0-1 1 0 0,0 1-1 0 0,0 0 1 0 0,0 0-1 0 0,0 0 1 0 0,0-1 0 0 0,0 1-1 0 0,0 0 1 0 0,1 0-1 0 0,-1 0 1 0 0,0-1-1 0 0,0 1 1 0 0,0 0-1 0 0,0 0 1 0 0,0 0-1 0 0,1-5-3192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0,'30'7'3304'0'0,"-26"-7"-2232"0"0,-1 2-784 0 0,13 2 0 0 0,-12-2-10 0 0,-2-1-44 0 0,39 19 934 0 0,-39-19-1001 0 0,1 0-7 0 0,53 24 725 0 0,61 31 991 0 0,-115-55-1770 0 0,2 1 4 0 0,31 11 313 0 0,-32-11-342 0 0,1-1-1 0 0,10 4 3 0 0,14 4 160 0 0,6 6-61 0 0,-22-10-123 0 0,-3 1 2 0 0,-7-6-71 0 0,33 12 254 0 0,-21-7-164 0 0,-3-2-17 0 0,4 3-5 0 0,7 3 75 0 0,14 7 25 0 0,-3-3 128 0 0,-30-12-215 0 0,-1 1-16 0 0,94 41 678 0 0,-83-36-527 0 0,-12-6-220 0 0,25 9 241 0 0,3 0-153 0 0,-14-4-62 0 0,-9-4 36 0 0,9 3-36 0 0,2 1-12 0 0,92 41 483 0 0,-107-46-430 0 0,46 22 148 0 0,19 10-162 0 0,-5 3-39 0 0,36 19 0 0 0,-75-45-19 0 0,-7-3-8 0 0,27 16 1 0 0,46 31-814 0 0,-88-53 1074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62 975 0 0,'-1'0'3904'0'0,"3"-2"-3510"0"0,8-10 4 0 0,-8 9 804 0 0,2 0-796 0 0,12-6 2 0 0,-12 6 399 0 0,0 2-446 0 0,11-6-10 0 0,-11 5 313 0 0,0 0-452 0 0,10-4-48 0 0,-11 4 207 0 0,1 0-313 0 0,10-4-63 0 0,-10 4-76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44 775 0 0,'4'-4'3002'0'0,"7"-1"-2959"0"0,-8 4 280 0 0,1-2 696 0 0,0 1-598 0 0,10-6-5 0 0,-10 6 150 0 0,-3 2-554 0 0,0 0 0 0 0,-1 0 0 0 0,1 0-1 0 0,0 0 1 0 0,-1 0 0 0 0,1-1 0 0 0,0 1 0 0 0,-1 0 0 0 0,1 0 0 0 0,0 0 0 0 0,-1-1 0 0 0,1 1 0 0 0,0 0 0 0 0,-1-1 0 0 0,2 0 0 0 0,12-6-254 0 0,1 1 1 0 0,-12 5-58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42 775 0 0,'-4'7'599'0'0,"10"-8"1224"0"0,7-6-714 0 0,-9 6-738 0 0,-2 1-324 0 0,-1-1 0 0 0,0 1 0 0 0,0 0 0 0 0,1 0 0 0 0,-1-1 0 0 0,0 1 0 0 0,0-1 0 0 0,1 1 0 0 0,-1-1 0 0 0,0 0 0 0 0,2-1 0 0 0,0 0 55 0 0,1 1 201 0 0,0-1-107 0 0,12-6-48 0 0,-12 6-11 0 0,-1 1-23 0 0,11-5-118 0 0,8-3-306 0 0,-19 7-96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1583 0 0,'1'1'1904'0'0,"4"-3"-1528"0"0,3-1-360 0 0,-4 1 304 0 0,-1 0-34 0 0,29-15-24 0 0,-28 15-334 0 0,-1 0-1440 0 0,16-7 148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40 431 0 0,'-2'3'306'0'0,"4"-4"439"0"0,5-6 1051 0 0,-4 4-1212 0 0,0 1-139 0 0,0-1-42 0 0,9-7-10 0 0,-9 8-50 0 0,0-1-214 0 0,12-6-130 0 0,-12 6-99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40 287 0 0,'29'-23'4472'0'0,"-25"21"-4153"0"0,-1 0-58 0 0,10-8-237 0 0,-9 8-161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82 3079 0 0,'-2'0'59'0'0,"2"-7"1874"0"0,5-8-1331 0 0,-4 11 4 0 0,2 0 2 0 0,0-1-407 0 0,-3 3-115 0 0,1 1 0 0 0,0-1-1 0 0,0 1 1 0 0,0-1 0 0 0,0 1 0 0 0,0-1 0 0 0,0 1-1 0 0,1 0 1 0 0,-1-1 0 0 0,0 1 0 0 0,1 0 0 0 0,1-1-1 0 0,14-11-90 0 0,1 5-130 0 0,-14 6-59 0 0,0 1-301 0 0,12-1-62 0 0,-12 1-125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34 1807 0 0,'-9'11'799'0'0,"15"-16"1781"0"0,21-17-928 0 0,-25 21-1709 0 0,1-2-178 0 0,0 1 0 0 0,0 0 0 0 0,1 0 0 0 0,-1 1 0 0 0,1-1 0 0 0,-1 1 0 0 0,8-3 0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1583 0 0,'5'-4'3606'0'0,"1"-2"-3246"0"0,-1 3-94 0 0,-1 0 337 0 0,0 0-292 0 0,10-7-130 0 0,-11 7-21 0 0,0 1-64 0 0,10-5-241 0 0,-10 6-102 0 0,1-1-328 0 0,8-3 94 0 0,-9 4-78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2527 0 0,'13'-14'2420'0'0,"-10"11"-1888"0"0,1 0 4 0 0,24-17-74 0 0,-21 17-441 0 0,2-4-226 0 0,-8 6 162 0 0,-1 1 1 0 0,1-1-1 0 0,0 1 0 0 0,0-1 1 0 0,0 1-1 0 0,0-1 1 0 0,0 1-1 0 0,0-1 1 0 0,0 1-1 0 0,0 0 1 0 0,2-1-1 0 0,-1 1-61 0 0,2-2-549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1351 0 0,'0'3'0'0'0,"1"-2"472"0"0,18-15 328 0 0,2-4 120 0 0,5-6 144 0 0,-6 7-528 0 0,-2 1-1024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91 975 0 0,'0'1'108'0'0,"-1"-1"-1"0"0,1 0 0 0 0,0 1 0 0 0,0-1 0 0 0,0 0 0 0 0,-1 0 0 0 0,1 1 1 0 0,0-1-1 0 0,-1 0 0 0 0,1 0 0 0 0,0 1 0 0 0,0-1 0 0 0,-1 0 0 0 0,1 0 1 0 0,0 0-1 0 0,-1 1 0 0 0,1-1 0 0 0,0 0 0 0 0,-1 0 0 0 0,1 0 0 0 0,0 0 0 0 0,-1 0 1 0 0,1 0-1 0 0,-1 0 0 0 0,2-9 1031 0 0,16-21 571 0 0,8-3-1581 0 0,-23 30-220 0 0,1-1-152 0 0,8-10-40 0 0,-9 11-62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 1151 0 0,'5'-9'3995'0'0,"6"-11"-2782"0"0,-1 1-701 0 0,-8 14-50 0 0,0 1-214 0 0,8-13-96 0 0,-7 12-22 0 0,-1 2-39 0 0,0-1-143 0 0,-2 3-17 0 0,1 0 0 0 0,0 0 0 0 0,-1-1 0 0 0,1 1 0 0 0,0 0 0 0 0,-1 0 0 0 0,1 0 0 0 0,0 0 0 0 0,0 0 0 0 0,0 0 0 0 0,0 1 0 0 0,0-1 0 0 0,0 0 0 0 0,2-1 0 0 0,13-10-535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2039 0 0,'33'-58'3703'0'0,"-32"55"-3607"0"0,1-1-44 0 0,6-10-159 0 0,-6 10-70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2527 0 0,'-6'6'1151'0'0,"4"-6"-241"0"0,5-14 331 0 0,9-16-69 0 0,-10 26-1042 0 0,1 0-30 0 0,21-30-525 0 0,-21 31 182 0 0,0 0-691 0 0,8-7 147 0 0,-9 8-1048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 1151 0 0,'0'0'960'0'0,"1"-5"-581"0"0,0 4-378 0 0,4-16 1561 0 0,0 0-1 0 0,12-23 0 0 0,-4 18-1210 0 0,0 5-384 0 0,-11 14-134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4 104 2527 0 0,'-3'10'1703'0'0,"5"-20"-526"0"0,12-28 635 0 0,9-1-1306 0 0,-20 34-674 0 0,-1 2-320 0 0,9-12-1259 0 0,-9 12-544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2527 0 0,'0'0'4107'0'0,"0"8"-3036"0"0,0-1-912 0 0,37 624 4632 0 0,-35-596-4382 0 0,3 0 0 0 0,0 0-1 0 0,13 41 1 0 0,-16-71 835 0 0,8-12-1139 0 0,27-21 1 0 0,-28 21 4 0 0,-3-3 2 0 0,0-1-74 0 0,0 2 22 0 0,-1-1 1 0 0,7-17 0 0 0,12-28 111 0 0,-19 43-145 0 0,18-34 93 0 0,2 2-96 0 0,-22 39-20 0 0,-1 1 0 0 0,1 0 1 0 0,1-1-1 0 0,-1 1 0 0 0,0 1 1 0 0,1-1-1 0 0,0 0 0 0 0,0 1 0 0 0,6-4 1 0 0,-8 5-5 0 0,1 1 1 0 0,-1 0-1 0 0,1 0 1 0 0,-1 0 0 0 0,1 1-1 0 0,-1-1 1 0 0,1 1-1 0 0,0-1 1 0 0,-1 1 0 0 0,1 0-1 0 0,0 0 1 0 0,-1 0-1 0 0,1 0 1 0 0,0 0-1 0 0,-1 1 1 0 0,1-1 0 0 0,5 3-1 0 0,-6-2 1 0 0,1 1 0 0 0,-1-1 0 0 0,1 1 0 0 0,-1 0 0 0 0,0 0 0 0 0,0 0-1 0 0,1 0 1 0 0,-1 1 0 0 0,-1-1 0 0 0,1 0 0 0 0,2 5 0 0 0,-2-5 5 0 0,0 2 0 0 0,0-1 0 0 0,0 0 1 0 0,0 0-1 0 0,0 1 0 0 0,-1-1 0 0 0,0 1 0 0 0,2 5 0 0 0,-1 0 3 0 0,7 14 62 0 0,-3-3-37 0 0,-1 3 42 0 0,39 170-216 0 0,-37-173-276 0 0,-6-18 370 0 0,-1-1-1 0 0,1 1 0 0 0,-1-1 1 0 0,1 1-1 0 0,-1 0 0 0 0,0-1 1 0 0,1 1-1 0 0,-1 0 0 0 0,0-1 1 0 0,0 3-1 0 0,2 1-604 0 0,8 13-134 0 0,-7-14-506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1583 0 0,'6'-15'2530'0'0,"-5"11"-1956"0"0,1-1-46 0 0,18-37 255 0 0,-19 38-618 0 0,0 3-180 0 0,-1-1 0 0 0,1 0 0 0 0,-1 1 0 0 0,1-1 0 0 0,0 1 0 0 0,0-1 0 0 0,0 1 0 0 0,0-1 0 0 0,1-1-1 0 0,1-1-30 0 0,0 0-114 0 0,-1 1-381 0 0,8-11 138 0 0,-7 11-246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95 599 0 0,'0'0'42'0'0,"0"0"-1"0"0,0 0 0 0 0,0 0 0 0 0,0 1 0 0 0,0-1 1 0 0,0 0-1 0 0,0 0 0 0 0,0 0 0 0 0,0 0 0 0 0,1 1 0 0 0,-1-1 1 0 0,0 0-1 0 0,0 0 0 0 0,0 0 0 0 0,0 0 0 0 0,0 1 1 0 0,0-1-1 0 0,0 0 0 0 0,0 0 0 0 0,0 0 0 0 0,1 0 0 0 0,-1 0 1 0 0,0 1-1 0 0,0-1 0 0 0,0 0 0 0 0,0 0 0 0 0,0 0 0 0 0,1 0 1 0 0,-1 0-1 0 0,0 0 0 0 0,0 0 0 0 0,0 0 0 0 0,0 0 1 0 0,1 0-1 0 0,-1 0 0 0 0,0 0 0 0 0,0 0 0 0 0,0 0 0 0 0,1 0 1 0 0,-1 0-1 0 0,0 0 0 0 0,0 0 0 0 0,0 0 0 0 0,1 0 0 0 0,6-2-18 0 0,-6 2 175 0 0,1-1 304 0 0,1-2-10 0 0,9-8-50 0 0,-9 8-24 0 0,-1-2-2 0 0,8-14-46 0 0,-7 14-197 0 0,-1 1-86 0 0,7-15-21 0 0,-7 14-52 0 0,0 2-214 0 0,6-12-96 0 0,-6 11-296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1151 0 0,'0'5'-67'0'0,"0"-5"86"0"0,0 0-1 0 0,0-1 1 0 0,0 1 0 0 0,0 0 0 0 0,0 0 0 0 0,0 0 0 0 0,0 0 0 0 0,0 0 0 0 0,0 0 0 0 0,0 0 0 0 0,0 0 0 0 0,0 0-1 0 0,0 0 1 0 0,0 0 0 0 0,0 0 0 0 0,0 0 0 0 0,1 0 0 0 0,-1 0 0 0 0,0 0 0 0 0,0 0 0 0 0,0 0 0 0 0,0 0 0 0 0,0 0-1 0 0,0 0 1 0 0,0 0 0 0 0,0 0 0 0 0,0 0 0 0 0,0 0 0 0 0,0 0 0 0 0,1 0 0 0 0,-1 0 0 0 0,0 0 0 0 0,0 0 0 0 0,0 0 0 0 0,0 0-1 0 0,0 0 1 0 0,0 0 0 0 0,0 0 0 0 0,0 0 0 0 0,0 0 0 0 0,0 0 0 0 0,0 0 0 0 0,0 0 0 0 0,0 0 0 0 0,1 0 0 0 0,-1 0-1 0 0,0 0 1 0 0,0 1 0 0 0,0-1 0 0 0,0 0 0 0 0,0 0 0 0 0,0 0 0 0 0,0 0 0 0 0,0 0 0 0 0,0 0 0 0 0,0 0 0 0 0,0 0-1 0 0,0 0 1 0 0,0 0 0 0 0,0 0 0 0 0,0 0 0 0 0,0 1 0 0 0,0-1 0 0 0,0 0 0 0 0,11-13 342 0 0,-8 9 30 0 0,-1 0 7 0 0,9-15-35 0 0,-8 15-158 0 0,-1-1-69 0 0,7-12-9 0 0,-7 13-52 0 0,0 0-399 0 0,6-13-119 0 0,-6 13-888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0,'0'0'37'0'0,"0"1"0"0"0,0-1 0 0 0,0 0-1 0 0,0 1 1 0 0,-1-1 0 0 0,1 0 0 0 0,0 1-1 0 0,0-1 1 0 0,0 0 0 0 0,0 1-1 0 0,0-1 1 0 0,0 1 0 0 0,0-1 0 0 0,0 0-1 0 0,0 1 1 0 0,0-1 0 0 0,0 0-1 0 0,1 1 1 0 0,-1-1 0 0 0,0 0 0 0 0,0 1-1 0 0,0-1 1 0 0,0 0 0 0 0,0 1-1 0 0,1-1 1 0 0,-1 1 0 0 0,12 6 651 0 0,21 2 119 0 0,-23-7-566 0 0,-5-1-198 0 0,19 5-140 0 0,39 15-1 0 0,-60-20-1126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0 431 0 0,'33'5'3910'0'0,"-18"-2"-3795"0"0,-1 1 0 0 0,0 0 1 0 0,15 7-1 0 0,-26-10-414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0 431 0 0,'39'12'3754'0'0,"35"14"-3110"0"0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2039 0 0,'-1'1'29'0'0,"1"0"-1"0"0,0-1 0 0 0,0 1 0 0 0,0 0 1 0 0,0 0-1 0 0,-1 0 0 0 0,1 0 0 0 0,0-1 0 0 0,1 1 1 0 0,-1 0-1 0 0,0 0 0 0 0,0 0 0 0 0,0 0 1 0 0,0-1-1 0 0,1 1 0 0 0,-1 0 0 0 0,0 0 0 0 0,1 0 1 0 0,-1-1-1 0 0,1 2 0 0 0,15 8 1106 0 0,-13-9-1025 0 0,3 2 385 0 0,0 0 0 0 0,0-1 0 0 0,11 4-1 0 0,-2-4-230 0 0,24 0-1 0 0,-36-2-1828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1583 0 0,'-4'5'1505'0'0,"9"-1"1568"0"0,1-2-2923 0 0,7 4 414 0 0,-3-1-594 0 0,1 0 1 0 0,-1-1-1 0 0,1-1 1 0 0,18 5-1 0 0,-18-6-2410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1 599 0 0,'0'0'120'0'0,"0"1"0"0"0,0 0 0 0 0,0-1 0 0 0,0 1-1 0 0,0-1 1 0 0,1 1 0 0 0,-1-1 0 0 0,0 1 0 0 0,0-1-1 0 0,1 1 1 0 0,-1-1 0 0 0,0 1 0 0 0,1-1 0 0 0,-1 1-1 0 0,0-1 1 0 0,1 0 0 0 0,-1 1 0 0 0,0-1 0 0 0,1 1-1 0 0,-1-1 1 0 0,1 0 0 0 0,-1 1 0 0 0,1-1 0 0 0,-1 0-1 0 0,2 1 1 0 0,17 9 1724 0 0,-15-8-1516 0 0,59 32 709 0 0,-57-32-3537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1151 0 0,'9'-1'4763'0'0,"-7"0"-4714"0"0,0 1-1 0 0,0 0 0 0 0,0 0 0 0 0,0 0 1 0 0,0 0-1 0 0,0 0 0 0 0,1 0 1 0 0,-1 1-1 0 0,0-1 0 0 0,0 1 0 0 0,0-1 1 0 0,2 2-1 0 0,31 13-2073 0 0,-29-12 83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 0 0,'0'1'92'0'0,"0"-1"0"0"0,0 1-1 0 0,0-1 1 0 0,0 1-1 0 0,0 0 1 0 0,0-1 0 0 0,0 1-1 0 0,1 0 1 0 0,-1-1-1 0 0,0 1 1 0 0,0 0 0 0 0,1-1-1 0 0,-1 1 1 0 0,0-1-1 0 0,1 1 1 0 0,-1-1 0 0 0,1 1-1 0 0,-1-1 1 0 0,0 1-1 0 0,1-1 1 0 0,-1 1-1 0 0,1-1 1 0 0,0 0 0 0 0,-1 1-1 0 0,1-1 1 0 0,0 1-1 0 0,18 9 1612 0 0,-16-9-1384 0 0,3 2 29 0 0,1 1 31 0 0,1-1 0 0 0,-1 0 0 0 0,1 0 0 0 0,0-1 0 0 0,0 0 0 0 0,11 1 0 0 0,-17-2-577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1583 0 0,'0'1'79'0'0,"0"0"0"0"0,0-1 0 0 0,0 1 0 0 0,0 0 0 0 0,0-1 0 0 0,0 1-1 0 0,0 0 1 0 0,1-1 0 0 0,-1 1 0 0 0,0 0 0 0 0,0-1 0 0 0,0 1-1 0 0,1 0 1 0 0,-1-1 0 0 0,0 1 0 0 0,1-1 0 0 0,-1 1 0 0 0,0-1-1 0 0,1 1 1 0 0,-1-1 0 0 0,1 1 0 0 0,-1-1 0 0 0,1 1 0 0 0,-1-1 0 0 0,1 1-1 0 0,0-1 1 0 0,-1 0 0 0 0,1 1 0 0 0,-1-1 0 0 0,1 0 0 0 0,1 1-1 0 0,32 7 2555 0 0,-16-5-2183 0 0,-10-2-1340 0 0,0 1 0 0 0,13 6 0 0 0,-15-6-1062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1 831 0 0,'12'4'2228'0'0,"1"1"0"0"0,20 12-1 0 0,-19-9-1566 0 0,13 5-1045 0 0,-22-11-304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1070 911 0 0,'-9'2'1381'0'0,"3"-2"1402"0"0,14-7-1193 0 0,-4 4-1304 0 0,0 1 0 0 0,0 0 1 0 0,0 0-1 0 0,0 0 0 0 0,6-1 1 0 0,-6 2-384 0 0,-1 0 364 0 0,1-1-189 0 0,10-6-46 0 0,-10 7 296 0 0,-1-1-245 0 0,11-4 10 0 0,-10 4 207 0 0,0 1-209 0 0,1-1-61 0 0,27-4 261 0 0,-24 5-224 0 0,14-5-43 0 0,2-2 29 0 0,1-1 1 0 0,-5 2-30 0 0,-9 3 86 0 0,-1 1 1 0 0,15-3 0 0 0,-24 6-121 0 0,3-1 74 0 0,1 1-10 0 0,13-3-28 0 0,-2 2 53 0 0,-7-1-58 0 0,17-6 151 0 0,28-9 58 0 0,-8 4-144 0 0,3 2 38 0 0,-25 5-124 0 0,2 1 11 0 0,-4 0 32 0 0,1 0-33 0 0,6-1-10 0 0,-1 0 0 0 0,-1 2 0 0 0,-2 0 0 0 0,-1 1 11 0 0,0 1 32 0 0,1 1-33 0 0,1 1-10 0 0,-1-2 11 0 0,1 0 32 0 0,30-5 21 0 0,-32 4 6 0 0,-5 1-58 0 0,0 2-1 0 0,-12 0 32 0 0,11 0-33 0 0,2 0 1 0 0,-12 0 32 0 0,22-2-4 0 0,-24 0-14 0 0,46-2-15 0 0,-30 3-10 0 0,1 2 0 0 0,1 1 0 0 0,-3-2 0 0 0,0-2 0 0 0,0-1 0 0 0,22-2 534 0 0,-39 4 1110 0 0,-1 1-2446 0 0,11-1 185 0 0,-11 1 70 0 0,1 0 357 0 0,13-2 156 0 0,4-2-14 0 0,0 0 36 0 0,0-1 12 0 0,1 0 0 0 0,-3-4 0 0 0,-13 6 578 0 0,6-6 1239 0 0,-1 1-1657 0 0,-8 4-117 0 0,11-17-515 0 0,-12 19-91 0 0,-1-1-40 0 0,3-4 812 0 0,36-75-887 0 0,3-18 1217 0 0,-37 86-518 0 0,20-57 494 0 0,-22 60-425 0 0,0-1-10 0 0,5-8-45 0 0,-7 15 1 0 0,15-27 37 0 0,-10 18-73 0 0,-2 3 0 0 0,-1 1 0 0 0,0 0 0 0 0,0 0 0 0 0,0-1 0 0 0,1 0 0 0 0,0-1 0 0 0,2-1 0 0 0,-1 0 0 0 0,1-1 0 0 0,0 0 0 0 0,1 1 0 0 0,-1 1 0 0 0,1 0 0 0 0,-2 1 0 0 0,1-1 0 0 0,-1 2 0 0 0,0-1 0 0 0,2-2 0 0 0,-1 1 0 0 0,-1 2 0 0 0,27-46 0 0 0,-27 46 0 0 0,-1 1 0 0 0,0 0 0 0 0,1 1 0 0 0,9-12 0 0 0,-6 10 0 0 0,1-1 0 0 0,-2 1-16 0 0,-7 8-61 0 0,-8 12-2130 0 0,3-4 1203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1 775 0 0,'0'0'45'0'0,"-1"0"0"0"0,1 0 0 0 0,0 0 0 0 0,-1 0 0 0 0,1 0 0 0 0,0 0 0 0 0,0 0 0 0 0,-1 0 0 0 0,1 0-1 0 0,0 0 1 0 0,-1 0 0 0 0,1 0 0 0 0,0 0 0 0 0,0 0 0 0 0,-1 0 0 0 0,1 1 0 0 0,0-1 0 0 0,-1 0-1 0 0,1 0 1 0 0,0 0 0 0 0,0 0 0 0 0,-1 1 0 0 0,1-1 0 0 0,0 0 0 0 0,0 0 0 0 0,0 1 0 0 0,-1-1-1 0 0,1 0 1 0 0,0 0 0 0 0,0 1 0 0 0,0-1 0 0 0,0 0 0 0 0,0 0 0 0 0,0 1 0 0 0,-1-1 0 0 0,1 0 0 0 0,0 1-1 0 0,0-1 1 0 0,0 0 0 0 0,0 0 0 0 0,0 1 0 0 0,0-1 0 0 0,0 0 0 0 0,0 1 0 0 0,0-1 0 0 0,0 0-1 0 0,0 1 1 0 0,1-1 0 0 0,-1 0 0 0 0,0 0 0 0 0,0 1 0 0 0,0-1 0 0 0,0 1 0 0 0,8 12 1393 0 0,-7-13-1213 0 0,0 2-114 0 0,0-1-1 0 0,0 1 0 0 0,0-1 0 0 0,0 0 0 0 0,1 0 0 0 0,-1 1 0 0 0,0-1 0 0 0,3 1 0 0 0,3 4 498 0 0,2 6-205 0 0,-1-1 0 0 0,0 1 0 0 0,-1 0 0 0 0,0 1 0 0 0,7 20 0 0 0,11 19 252 0 0,112 241 1257 0 0,-96-199-1508 0 0,-10-18 21 0 0,13 29 128 0 0,20 44-359 0 0,-38-86-146 0 0,-9-22-76 0 0,45 117-222 0 0,-7-3-80 0 0,-19-54-118 0 0,-30-83-255 0 0,-4-12 273 0 0,0 1 1 0 0,0-1-1 0 0,1 0 0 0 0,-1 0 1 0 0,5 6-1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0 599 0 0,'6'7'639'0'0,"-1"0"0"0"0,0 1 0 0 0,0-1 0 0 0,-1 1-1 0 0,0 0 1 0 0,5 13 0 0 0,13 25-2176 0 0,-19-41 10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1 943 0 0,'1'0'68'0'0,"-1"0"-1"0"0,0 0 0 0 0,1 0 0 0 0,-1 1 0 0 0,0-1 0 0 0,1 0 0 0 0,-1 0 0 0 0,1 1 0 0 0,-1-1 0 0 0,0 0 0 0 0,0 0 0 0 0,1 1 0 0 0,-1-1 0 0 0,0 0 0 0 0,1 1 0 0 0,-1-1 0 0 0,0 0 0 0 0,0 1 0 0 0,0-1 0 0 0,1 1 0 0 0,-1-1 0 0 0,0 0 0 0 0,0 1 0 0 0,0-1 0 0 0,0 1 0 0 0,0 0 0 0 0,6 14 1352 0 0,-6-15-1405 0 0,32 112 1583 0 0,-29-105-1941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1351 0 0,'0'-1'140'0'0,"0"1"-94"0"0,0 0 1 0 0,0 0-1 0 0,0 0 0 0 0,0 0 1 0 0,0 0-1 0 0,0 0 1 0 0,0 0-1 0 0,0 0 1 0 0,0 0-1 0 0,0 0 0 0 0,0 0 1 0 0,0 0-1 0 0,0 0 1 0 0,0-1-1 0 0,0 1 1 0 0,0 0-1 0 0,0 0 0 0 0,0 0 1 0 0,0 0-1 0 0,0 0 1 0 0,0 0-1 0 0,0 0 0 0 0,0 0 1 0 0,0 0-1 0 0,0 0 1 0 0,0 0-1 0 0,0 0 1 0 0,0 0-1 0 0,0-1 0 0 0,0 1 1 0 0,0 0 185 0 0,0 0-186 0 0,0 0 1 0 0,0 0-1 0 0,0 0 1 0 0,1 0-1 0 0,-1 0 0 0 0,0 0 1 0 0,0 0-1 0 0,0 0 1 0 0,0 0-1 0 0,0 0 1 0 0,0 0-1 0 0,0 0 0 0 0,0 0 1 0 0,0 0-1 0 0,0 0 1 0 0,0 0-1 0 0,0 0 1 0 0,1 0-1 0 0,-1 0 0 0 0,0 0 1 0 0,0 0-1 0 0,0 0 1 0 0,0 0-1 0 0,0 0 0 0 0,0 0 1 0 0,0 0-1 0 0,0 0 1 0 0,0 0-1 0 0,0 0 1 0 0,5 6 1258 0 0,2 11-590 0 0,15 66-2984 0 0,-19-75 402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1 975 0 0,'0'0'74'0'0,"0"3"284"0"0,1 0 1 0 0,0 1-1 0 0,0-1 1 0 0,0 0-1 0 0,0 0 1 0 0,1 0-1 0 0,3 5 1 0 0,2 7 178 0 0,2 12-126 0 0,7 16-1381 0 0,-14-38-470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1 599 0 0,'0'2'225'0'0,"-1"0"-1"0"0,1-1 0 0 0,0 1 0 0 0,0 0 0 0 0,0 0 0 0 0,0 0 0 0 0,0 0 1 0 0,0-1-1 0 0,0 1 0 0 0,0 0 0 0 0,2 3 0 0 0,8 23 1448 0 0,-5-15-1066 0 0,8 25-752 0 0,-11-34-276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1 775 0 0,'0'2'123'0'0,"-1"1"0"0"0,1-1 0 0 0,0 1 0 0 0,0-1-1 0 0,0 1 1 0 0,0 0 0 0 0,0-1 0 0 0,0 1-1 0 0,1-1 1 0 0,0 4 0 0 0,11 28 1599 0 0,-6-16-1013 0 0,-4-11-545 0 0,0-1-184 0 0,-1-1 1 0 0,1 0-1 0 0,1 1 0 0 0,3 6 0 0 0,-4-9-275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1351 0 0,'1'8'441'0'0,"1"0"-1"0"0,0-1 0 0 0,1 1 1 0 0,0 0-1 0 0,0-1 0 0 0,1 1 1 0 0,5 9-1 0 0,-4-9-53 0 0,0 2-315 0 0,-1 1 1 0 0,4 13-1 0 0,-4-12-857 0 0,-2-6-949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1551 0 0,'26'39'5374'0'0,"-20"-26"-5404"0"0,0 1 1 0 0,-1 0 0 0 0,3 16 0 0 0,-4-14-1113 0 0,-2-9-981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5 287 0 0,'-3'0'319'0'0,"0"0"0"0"0,1 0 0 0 0,-1-1 0 0 0,0 1 0 0 0,0-1-1 0 0,1 1 1 0 0,-5-3 1057 0 0,10 4-1056 0 0,57 17 952 0 0,-56-16-1211 0 0,27 4 214 0 0,-27-6-395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1807 0 0,'-11'6'1955'0'0,"17"-2"-89"0"0,-3-3-2207 0 0,-1 0 805 0 0,2 1-269 0 0,15 4-112 0 0,19 4-7 0 0,-35-9-179 0 0,-2-1-189 0 0,1 0 241 0 0,-1 0 1 0 0,0 0-1 0 0,0 0 0 0 0,0 0 1 0 0,0 0-1 0 0,0 0 0 0 0,0 1 1 0 0,0-1-1 0 0,0 0 0 0 0,0 1 1 0 0,2 0-1 0 0,-1 0-197 0 0,2 0-1551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0 431 0 0,'-3'2'292'0'0,"7"1"478"0"0,16 6 1579 0 0,30 6 1207 0 0,-37-11-3174 0 0,-10-3-346 0 0,25 3 318 0 0,-5-1-469 0 0,-19-3-123 0 0,0 0-650 0 0,10 0 365 0 0,-11 0-84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1151 0 0,'-1'0'1764'0'0,"4"2"-1250"0"0,6 1-613 0 0,-7-3 312 0 0,1 1 203 0 0,1 0-41 0 0,13 4-172 0 0,-13-4-71 0 0,0-1-18 0 0,37 6-435 0 0,-37-6 113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8 287 0 0,'0'0'31'0'0,"0"0"-1"0"0,1 0 0 0 0,-1 0 0 0 0,0 0 0 0 0,0 0 1 0 0,0 0-1 0 0,1 0 0 0 0,-1 0 0 0 0,0 0 0 0 0,0 0 1 0 0,0 0-1 0 0,0 0 0 0 0,1 0 0 0 0,-1 0 0 0 0,0 0 1 0 0,0 0-1 0 0,0 0 0 0 0,0 0 0 0 0,1-1 0 0 0,-1 1 1 0 0,0 0-1 0 0,0 0 0 0 0,0 0 0 0 0,0 0 0 0 0,1 0 1 0 0,-1 0-1 0 0,0 0 0 0 0,0 0 0 0 0,0-1 0 0 0,0 1 1 0 0,0 0-1 0 0,0 0 0 0 0,0 0 0 0 0,0 0 0 0 0,1-1 1 0 0,-1 1-1 0 0,0 0 0 0 0,0 0 0 0 0,0 0 0 0 0,0 0 1 0 0,0-1-1 0 0,0 1 0 0 0,0 0 0 0 0,0 0 0 0 0,0 0 1 0 0,0 0-1 0 0,0-1 0 0 0,0 1 0 0 0,0 0 0 0 0,0 0 1 0 0,0 0-1 0 0,0-1 0 0 0,0 1 0 0 0,0 0 0 0 0,0 0 1 0 0,-1 0-1 0 0,1 0 0 0 0,0 0 0 0 0,0-1 0 0 0,0 1 0 0 0,0 0 1 0 0,0 0-1 0 0,0 0 0 0 0,-1-1 0 0 0,3 2 99 0 0,0-1 0 0 0,1 0 0 0 0,-1 0 0 0 0,0 1 0 0 0,0 0 0 0 0,0-1 0 0 0,3 3 0 0 0,28 15 616 0 0,-7-4-614 0 0,-23-12-210 0 0,-2-2 51 0 0,0 0-1 0 0,0 0 0 0 0,0 1 0 0 0,0-1 1 0 0,-1 0-1 0 0,1 1 0 0 0,0-1 1 0 0,0 1-1 0 0,0-1 0 0 0,0 1 0 0 0,-1-1 1 0 0,2 2-1 0 0,0 0-130 0 0,1-1-1141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0,'5'0'3315'0'0,"-1"1"-3207"0"0,1 0 0 0 0,-1 0 1 0 0,1 1-1 0 0,-1 0 0 0 0,6 2 0 0 0,37 21-250 0 0,-44-23-293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0,'35'8'3672'0'0,"-31"-7"-3400"0"0,-3-1-244 0 0,0 0 0 0 0,1 0-1 0 0,-1 1 1 0 0,0-1-1 0 0,0 0 1 0 0,0 1 0 0 0,0-1-1 0 0,0 1 1 0 0,1-1-1 0 0,-1 1 1 0 0,1 1 0 0 0,1 0 31 0 0,1-1 81 0 0,-1 1-191 0 0,11 5-79 0 0,-11-6-217 0 0,0 1-830 0 0,10 7-353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1151 0 0,'0'0'80'0'0,"24"-4"1748"0"0,38-14-1 0 0,-59 17-1832 0 0,1 0 75 0 0,-3 1-66 0 0,0 0-1 0 0,-1 0 0 0 0,1 0 1 0 0,-1 0-1 0 0,1 0 0 0 0,0 0 1 0 0,-1 0-1 0 0,1 0 0 0 0,-1-1 1 0 0,1 1-1 0 0,0 0 0 0 0,-1 0 1 0 0,1-1-1 0 0,-1 1 0 0 0,1 0 1 0 0,-1-1-1 0 0,1 0 0 0 0,0 1-47 0 0,-1 0 0 0 0,1-1 0 0 0,-1 1 0 0 0,1-1 0 0 0,-1 1 0 0 0,1 0 0 0 0,-1 0 0 0 0,1-1 0 0 0,-1 1 0 0 0,1 0 0 0 0,0 0 0 0 0,-1 0 0 0 0,1 0 0 0 0,-1 0 0 0 0,1 0 0 0 0,0-1 0 0 0,0 2 0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39 2039 0 0,'-2'3'250'0'0,"2"-2"66"0"0,8-3 364 0 0,7-3-184 0 0,15-6 832 0 0,8-3-890 0 0,-34 12-503 0 0,0 1-178 0 0,0-1 190 0 0,-3 1 11 0 0,0 0 0 0 0,0 1 1 0 0,1-1-1 0 0,-1 1 1 0 0,0-1-1 0 0,0 1 0 0 0,1-1 1 0 0,-1 1-1 0 0,0 0 0 0 0,1 0 1 0 0,0 0-1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14 431 0 0,'-1'2'369'0'0,"7"-3"474"0"0,7-2 707 0 0,-13 2-1488 0 0,5 0 189 0 0,-1 0-54 0 0,14-3-6 0 0,-13 3-55 0 0,-5 1-143 0 0,1 0 1 0 0,0 0-1 0 0,-1 0 0 0 0,1 0 1 0 0,0 1-1 0 0,-1-1 0 0 0,1 0 1 0 0,0 0-1 0 0,-1-1 0 0 0,1 1 1 0 0,0 0-1 0 0,-1 0 0 0 0,1 0 1 0 0,-1 0-1 0 0,1 0 0 0 0,0-1 1 0 0,0 0-1 0 0,0 1-29 0 0,0 0-1 0 0,-1-1 1 0 0,1 1-1 0 0,0 0 1 0 0,0 0 0 0 0,-1 0-1 0 0,1-1 1 0 0,0 1 0 0 0,0 0-1 0 0,-1 0 1 0 0,1 0 0 0 0,0 0-1 0 0,1 0 1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36 599 0 0,'-9'6'1948'0'0,"20"-15"-906"0"0,-8 6-648 0 0,2 1-11 0 0,1-2-253 0 0,29-10 595 0 0,-8 7-657 0 0,-22 6-195 0 0,-1 1-77 0 0,12-1-301 0 0,-12 1-1133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1151 0 0,'16'-11'2416'0'0,"-11"6"-2216"0"0,-1 2 226 0 0,0 1-162 0 0,13-6-68 0 0,-13 5-18 0 0,0 2-62 0 0,1-1-156 0 0,-4 2-55 0 0,1-1 1 0 0,0 0-1 0 0,-1 1 0 0 0,1-1 1 0 0,0 1-1 0 0,0-1 1 0 0,-1 1-1 0 0,5 0 0 0 0,10-1-1409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25 1807 0 0,'0'0'239'0'0,"-7"2"-554"0"0,12-6 3201 0 0,10-5-2368 0 0,-12 6-50 0 0,1 2-218 0 0,12-3-98 0 0,-12 3-22 0 0,0 0-40 0 0,12-1-165 0 0,-12 1-76 0 0,-1 1-246 0 0,10 0-996 0 0,-10 0-425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17 1351 0 0,'-3'3'27'0'0,"-1"1"4"0"0,3-3 131 0 0,4-1 706 0 0,1-2-421 0 0,11-6 69 0 0,-11 6 17 0 0,1 0-35 0 0,35-7 297 0 0,-37 8-837 0 0,1 1 0 0 0,-1 0 0 0 0,1 0 0 0 0,-1 0 0 0 0,1 0 1 0 0,-1 0-1 0 0,1 1 0 0 0,-1-1 0 0 0,1 1 0 0 0,-1 0 0 0 0,0 0 0 0 0,4 2 0 0 0,-2 0-466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21 599 0 0,'-1'1'83'0'0,"7"-3"1328"0"0,52-12 438 0 0,-55 13-1656 0 0,1 0-33 0 0,0 0-162 0 0,-3 1-49 0 0,0-1 1 0 0,1 1-1 0 0,-1 0 0 0 0,0-1 1 0 0,1 1-1 0 0,-1 0 0 0 0,1 0 1 0 0,-1 0-1 0 0,0 0 0 0 0,3 0 0 0 0,10 2-293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 0 0,'0'0'12'0'0,"0"1"0"0"0,0-1 0 0 0,0 0-1 0 0,0 1 1 0 0,0-1 0 0 0,1 0 0 0 0,-1 1 0 0 0,0-1-1 0 0,0 0 1 0 0,0 0 0 0 0,0 1 0 0 0,1-1-1 0 0,-1 0 1 0 0,0 1 0 0 0,0-1 0 0 0,1 0-1 0 0,-1 0 1 0 0,0 0 0 0 0,0 1 0 0 0,1-1-1 0 0,-1 0 1 0 0,0 0 0 0 0,1 0 0 0 0,-1 1-1 0 0,0-1 1 0 0,1 0 0 0 0,-1 0 0 0 0,0 0-1 0 0,1 0 1 0 0,-1 0 0 0 0,0 0 0 0 0,1 0-1 0 0,-1 0 1 0 0,0 0 0 0 0,1 0 0 0 0,-1 0-1 0 0,0 0 1 0 0,1 0 0 0 0,22-1 553 0 0,-16 1-466 0 0,-1 0-33 0 0,19 0 272 0 0,0 2-1 0 0,43 7 1 0 0,-65-9-1780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11 933 599 0 0,'0'0'96'0'0,"-1"0"0"0"0,0 0-1 0 0,1 0 1 0 0,-1 0-1 0 0,1 0 1 0 0,-1 0-1 0 0,1 0 1 0 0,-1-1-1 0 0,1 1 1 0 0,-1 0-1 0 0,1 0 1 0 0,-1-1-1 0 0,1 1 1 0 0,-1 0-1 0 0,1-1 1 0 0,-1 1-1 0 0,0-1 1 0 0,1 1-15 0 0,0 0-1 0 0,0-1 1 0 0,0 1 0 0 0,0 0 0 0 0,0 0 0 0 0,-1 0 0 0 0,1-1 0 0 0,0 1 0 0 0,0 0 0 0 0,0 0 0 0 0,0-1 0 0 0,0 1-1 0 0,0 0 1 0 0,0 0 0 0 0,0 0 0 0 0,0-1 0 0 0,0 1 0 0 0,0 0 0 0 0,0 0 0 0 0,0-1 0 0 0,0 1 0 0 0,1 0-1 0 0,-1 0 1 0 0,0 0 0 0 0,0-1 0 0 0,0 1 0 0 0,0 0 0 0 0,0 0 0 0 0,0 0 0 0 0,0-1 0 0 0,1 1 0 0 0,-1 0 0 0 0,0 0-1 0 0,0 0 1 0 0,0 0 0 0 0,0 0 0 0 0,1-1 0 0 0,-1 1 0 0 0,0 0 0 0 0,0 0 0 0 0,0 0 0 0 0,1 0 0 0 0,-1 0 0 0 0,0 0-1 0 0,4-1 168 0 0,-1 0-1 0 0,1 1 0 0 0,-1 0 1 0 0,1-1-1 0 0,-1 1 0 0 0,1 1 1 0 0,-1-1-1 0 0,1 0 0 0 0,-1 1 1 0 0,1 0-1 0 0,5 1 0 0 0,7 2 236 0 0,-12-4-411 0 0,30 7 686 0 0,2 3-351 0 0,-25-6-333 0 0,-4-3-45 0 0,20 3 236 0 0,12 2 121 0 0,-35-6-228 0 0,-1 1-78 0 0,11 1-2 0 0,-10-2 52 0 0,0 1-66 0 0,12 1 3 0 0,-8-1 10 0 0,13 1 1 0 0,2 1-22 0 0,-3-1-35 0 0,-3 0 32 0 0,7 1 75 0 0,-20-2-64 0 0,0-1 0 0 0,16 2-10 0 0,-1-1-29 0 0,-11 0 44 0 0,7-1 5 0 0,37 3 251 0 0,-14 2-136 0 0,-15-2-29 0 0,-20-2-96 0 0,1-1 0 0 0,59 8 447 0 0,-25-3-220 0 0,-26-5-217 0 0,-10 1-81 0 0,35 7 216 0 0,-19-4-188 0 0,-1 0 35 0 0,23 3 317 0 0,-36-6-302 0 0,-1 0-16 0 0,31 8 76 0 0,-14-2 2 0 0,1-2 0 0 0,33 5 0 0 0,-40-9 4 0 0,-1 1-1 0 0,0 1 1 0 0,24 8-1 0 0,-24-8-82 0 0,43 17 154 0 0,-56-20-209 0 0,1 1 0 0 0,0-1-1 0 0,-1 0 1 0 0,1 0-1 0 0,-1 0 1 0 0,1 0 0 0 0,0 0-1 0 0,-1 0 1 0 0,1 0 0 0 0,-1 0-1 0 0,1 0 1 0 0,0 0 0 0 0,-1 0-1 0 0,1 0 1 0 0,-1 0-1 0 0,1 0 1 0 0,0-1 0 0 0,-1 1-1 0 0,1 0 1 0 0,-1-1 0 0 0,1 1-1 0 0,-1 0 1 0 0,1-1-1 0 0,-1 1 1 0 0,1 0 0 0 0,0-2-1 0 0,10-17-170 0 0,-5 8 117 0 0,2-4 55 0 0,1-4 0 0 0,-1 1 0 0 0,0 0 0 0 0,-2 2 0 0 0,0 2 0 0 0,0-2 0 0 0,2 0 0 0 0,-1 0 0 0 0,1 0 0 0 0,32-66-64 0 0,-31 64 64 0 0,0 1 0 0 0,0 1 0 0 0,1-1 0 0 0,3-3 0 0 0,-1 1 0 0 0,-1-1 0 0 0,-1 2 0 0 0,-1 0 0 0 0,1-1 0 0 0,-1 0 0 0 0,1-1 0 0 0,0 1 0 0 0,21-37 64 0 0,8-22 0 0 0,-30 60-64 0 0,4-4 0 0 0,0 1 0 0 0,4-7-7 0 0,3-7 101 0 0,-11 18-53 0 0,2-4-41 0 0,1-1 0 0 0,0 0 0 0 0,-1 2 0 0 0,-3 3 11 0 0,-4 10 32 0 0,4-7-33 0 0,2-4-10 0 0,0 0 0 0 0,0 0 0 0 0,1-2 0 0 0,0 0 0 0 0,-1 2 0 0 0,0 2 0 0 0,-2 4 0 0 0,19-17 0 0 0,-15 15-10 0 0,-10 11-44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2 143 0 0,'-7'-1'7850'0'0,"11"8"-7900"0"0,10 21 1227 0 0,14 47 1 0 0,-1-3 83 0 0,19 56-489 0 0,-12-28-240 0 0,16 40 970 0 0,-27-72-1196 0 0,-14-43-331 0 0,-2-2-62 0 0,13 27-1 0 0,-14-41-1239 0 0,-5-9 1229 0 0,-1 0 1 0 0,0 0-1 0 0,0 0 0 0 0,0 0 1 0 0,0 0-1 0 0,1 0 1 0 0,-1 0-1 0 0,0 0 1 0 0,0 1-1 0 0,0-1 0 0 0,1 0 1 0 0,-1 0-1 0 0,0 0 1 0 0,0 0-1 0 0,0 0 1 0 0,1 0-1 0 0,-1 0 0 0 0,0 0 1 0 0,0 0-1 0 0,0 0 1 0 0,1 0-1 0 0,-1 0 1 0 0,0 0-1 0 0,0-1 0 0 0,0 1 1 0 0,1 0-1 0 0,-1 0 1 0 0,0 0-1 0 0,0 0 1 0 0,0 0-1 0 0,0 0 0 0 0,1 0 1 0 0,-1-1-1 0 0,0 1 1 0 0,0 0-1 0 0,0 0 1 0 0,0 0-1 0 0,0 0 0 0 0,0 0 1 0 0,1-1-1 0 0,-1 1 1 0 0,0 0-1 0 0,0 0 1 0 0,0 0-1 0 0,0-1 0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2 149 775 0 0,'-2'-19'1264'0'0,"2"3"-958"0"0,2 1-1 0 0,-1-1 0 0 0,2 0 1 0 0,0 0-1 0 0,6-17 0 0 0,-8 31-433 0 0,0-1-317 0 0,5-10 106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91 655 0 0,'-1'0'11'0'0,"1"0"-1"0"0,0 0 0 0 0,0 1 0 0 0,0-1 0 0 0,0 0 0 0 0,0 0 0 0 0,0 0 0 0 0,0 0 0 0 0,0 0 0 0 0,0 0 0 0 0,0 0 1 0 0,-1 0-1 0 0,1 0 0 0 0,0 0 0 0 0,0 0 0 0 0,0 0 0 0 0,0 0 0 0 0,0 1 0 0 0,0-1 0 0 0,-1 0 0 0 0,1 0 0 0 0,0 0 0 0 0,0 0 1 0 0,0 0-1 0 0,0 0 0 0 0,0 0 0 0 0,0 0 0 0 0,-1 0 0 0 0,1-1 0 0 0,0 1 0 0 0,0 0 0 0 0,0 0 0 0 0,0 0 0 0 0,0 0 1 0 0,0 0-1 0 0,0 0 0 0 0,-1 0 0 0 0,1 0 0 0 0,0 0 0 0 0,0 0 0 0 0,0 0 0 0 0,0 0 0 0 0,0 0 0 0 0,0-1 0 0 0,0 1 0 0 0,0 0 1 0 0,0 0-1 0 0,0 0 0 0 0,0 0 0 0 0,-1 0 0 0 0,1 0 0 0 0,-2-11 749 0 0,1-12 477 0 0,1 17-1205 0 0,0 1-1 0 0,1-1 0 0 0,0 1 0 0 0,0-1 1 0 0,0 1-1 0 0,1-1 0 0 0,-1 1 0 0 0,5-7 0 0 0,-6 11-460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1 112 599 0 0,'0'-2'101'0'0,"-1"-1"-1"0"0,1 1 0 0 0,0 0 0 0 0,0 0 0 0 0,0 0 0 0 0,1 0 1 0 0,-1 0-1 0 0,1-3 0 0 0,0 3-67 0 0,0-8 205 0 0,-1 4-134 0 0,1 1-1 0 0,1-1 0 0 0,-1 1 1 0 0,1-1-1 0 0,0 1 0 0 0,3-6 0 0 0,1-5-120 0 0,-5 13-64 0 0,2 0-526 0 0,11-7 320 0 0,-14 10 280 0 0,1-1-1 0 0,-1 1 0 0 0,1 0 0 0 0,-1 0 1 0 0,1 0-1 0 0,-1-1 0 0 0,1 1 0 0 0,0 0 1 0 0,-1 0-1 0 0,1 0 0 0 0,-1 0 0 0 0,1 0 0 0 0,0 0 1 0 0,-1 0-1 0 0,1 1 0 0 0,-1-1 0 0 0,1 0 1 0 0,-1 0-1 0 0,1 0 0 0 0,0 0 0 0 0,-1 1 1 0 0,1-1-1 0 0,-1 0 0 0 0,1 1 0 0 0,-1-1 0 0 0,1 0 1 0 0,-1 1-1 0 0,0-1 0 0 0,1 1 0 0 0,-1-1 1 0 0,1 0-1 0 0,-1 1 0 0 0,0-1 0 0 0,1 1 1 0 0,-1-1-1 0 0,0 2 0 0 0,1-2 7 0 0,2 4 1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8 115 431 0 0,'-1'0'9'0'0,"1"0"-1"0"0,0 0 0 0 0,0 0 0 0 0,-1 0 0 0 0,1 0 0 0 0,0 0 0 0 0,0 0 0 0 0,-1 0 0 0 0,1 0 0 0 0,0 0 0 0 0,0 0 0 0 0,0 0 0 0 0,-1-1 0 0 0,1 1 0 0 0,0 0 1 0 0,0 0-1 0 0,-1 0 0 0 0,1 0 0 0 0,0 0 0 0 0,0 0 0 0 0,0 0 0 0 0,0-1 0 0 0,-1 1 0 0 0,1 0 0 0 0,0 0 0 0 0,0 0 0 0 0,0 0 0 0 0,0-1 0 0 0,0 1 0 0 0,-1 0 1 0 0,1 0-1 0 0,0 0 0 0 0,0-1 0 0 0,0 1 0 0 0,0 0 0 0 0,0 0 0 0 0,0-1 0 0 0,0 1 0 0 0,0 0 0 0 0,0 0 0 0 0,0-1 0 0 0,0 1 0 0 0,0 0 0 0 0,0 0 0 0 0,0 0 1 0 0,0-1-1 0 0,0 1 0 0 0,0 0 0 0 0,0-1 0 0 0,2-17 535 0 0,7-17 306 0 0,-7 31-801 0 0,-1 0-1 0 0,1 0 0 0 0,0 0 0 0 0,0 1 0 0 0,0-1 0 0 0,1 0 0 0 0,2-3 0 0 0,-3 5-89 0 0,1-1-50 0 0,0 0-141 0 0,9-6-10 0 0,-10 7-49 0 0,1 3-275 0 0,12 3 463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1 136 287 0 0,'11'-47'2335'0'0,"-9"39"-2206"0"0,0 1-14 0 0,-1 1 1 0 0,1-1-1 0 0,1 1 1 0 0,-1-1-1 0 0,1 1 1 0 0,4-6-1 0 0,2-6-151 0 0,-7 15-149 0 0,2 1-596 0 0,-2 0 707 0 0,-1 2 39 0 0,-1-1 1 0 0,1 1 0 0 0,-1 0-1 0 0,1-1 1 0 0,-1 1 0 0 0,1 0-1 0 0,-1-1 1 0 0,1 1 0 0 0,0 0-1 0 0,-1 0 1 0 0,1-1 0 0 0,0 1 0 0 0,-1 0-1 0 0,1 0 1 0 0,0 0 0 0 0,-1 0-1 0 0,1 0 1 0 0,0 0 0 0 0,-1 0-1 0 0,1 0 1 0 0,0 0 0 0 0,-1 0-1 0 0,1 0 1 0 0,0 0 0 0 0,-1 1 0 0 0,1-1-1 0 0,-1 0 1 0 0,1 0 0 0 0,0 1-1 0 0,-1-1 1 0 0,1 1 0 0 0,-1-1-1 0 0,1 0 1 0 0,-1 1 0 0 0,2 0-1 0 0,2 4-429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11 102 775 0 0,'-1'1'-43'0'0,"-6"9"287"0"0,5-8 201 0 0,1-7 199 0 0,1 4-366 0 0,1-2 2 0 0,0-4-156 0 0,1-5 127 0 0,11-23 208 0 0,-4 16-471 0 0,1 4-314 0 0,-6 11 253 0 0,-2 1-158 0 0,-1 3-86 0 0,0 0 262 0 0,0 0 0 0 0,0-1 1 0 0,1 1-1 0 0,-1 0 0 0 0,0-1 0 0 0,0 0 0 0 0,0 1 1 0 0,0-1-1 0 0,0 1 0 0 0,0-1 0 0 0,1-1 0 0 0,0 0-75 0 0,2 0-333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99 287 0 0,'-6'4'642'0'0,"3"-6"-26"0"0,4-15 479 0 0,11-25 110 0 0,-6 26-1215 0 0,4-6-268 0 0,-8 18-108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61 775 0 0,'0'0'37'0'0,"1"0"0"0"0,-1 0 0 0 0,0 0 0 0 0,0 0 0 0 0,0 0-1 0 0,0 0 1 0 0,0-1 0 0 0,1 1 0 0 0,-1 0 0 0 0,0 0-1 0 0,0 0 1 0 0,0 0 0 0 0,0 0 0 0 0,0-1 0 0 0,0 1 0 0 0,0 0-1 0 0,0 0 1 0 0,1 0 0 0 0,-1 0 0 0 0,0 0 0 0 0,0-1-1 0 0,0 1 1 0 0,0 0 0 0 0,0 0 0 0 0,0 0 0 0 0,0-1 0 0 0,0 1-1 0 0,0 0 1 0 0,0 0 0 0 0,0 0 0 0 0,0 0 0 0 0,0-1-1 0 0,0 1 1 0 0,0 0 0 0 0,0 0 0 0 0,0 0 0 0 0,-1 0 0 0 0,1-1-1 0 0,0 1 1 0 0,0 0 0 0 0,0 0 0 0 0,0 0 0 0 0,0 0 0 0 0,0 0-1 0 0,0-1 1 0 0,-1 1 0 0 0,1 0 0 0 0,0 0 0 0 0,0 0-1 0 0,0 0 1 0 0,0 0 0 0 0,0 0 0 0 0,-1 0 0 0 0,1 0 0 0 0,0 0-1 0 0,0-1 1 0 0,0 1 0 0 0,0 0 0 0 0,-1 0 0 0 0,0 0 1280 0 0,5-3-860 0 0,11-7-1 0 0,-11 7-41 0 0,1 1-174 0 0,20-9 191 0 0,15-5-453 0 0,-36 15-211 0 0,-1 0-695 0 0,16-5-965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 1351 0 0,'-2'3'209'0'0,"-6"13"-525"0"0,7-16 369 0 0,1 0 0 0 0,0 0 0 0 0,0 0 0 0 0,0 0 0 0 0,-1 1-1 0 0,1-1 1 0 0,0 0 0 0 0,0 0 0 0 0,0 0 0 0 0,0 1 0 0 0,0-1 0 0 0,0 0 0 0 0,0 0 0 0 0,-1 0 0 0 0,1 1 0 0 0,0-1 0 0 0,0 0 0 0 0,0 0 0 0 0,0 1 0 0 0,0-1 0 0 0,0 0-1 0 0,0 0 1 0 0,0 1 0 0 0,0-1 0 0 0,0 0 0 0 0,0 0 0 0 0,1 1 0 0 0,-1-1 0 0 0,0 0 0 0 0,0 0 0 0 0,0 1 0 0 0,0-1 0 0 0,0 0 0 0 0,0 0 0 0 0,0 0 0 0 0,1 1-1 0 0,-1-1 1 0 0,0 0 0 0 0,0 0 0 0 0,0 0 0 0 0,0 0 0 0 0,1 1 0 0 0,-1-1 0 0 0,0 0 0 0 0,0 0 0 0 0,0 0 0 0 0,1 0 0 0 0,15-4 968 0 0,-13 3-590 0 0,2 0-30 0 0,12-6-8 0 0,-13 5-39 0 0,1 0-162 0 0,12-6-68 0 0,-13 5-18 0 0,-3 4-102 0 0,-1-1-1 0 0,1 0 1 0 0,-1-1-1 0 0,1 1 1 0 0,-1 0-1 0 0,1 0 0 0 0,-1 0 1 0 0,1 0-1 0 0,-1 0 1 0 0,1 0-1 0 0,-1-1 0 0 0,1 1 1 0 0,-1 0-1 0 0,1 0 1 0 0,-1-1-1 0 0,0 1 1 0 0,1 0-1 0 0,-1-1 0 0 0,0 1 1 0 0,1-1-1 0 0,0 1-58 0 0,-1-1 0 0 0,0 1 0 0 0,1-1 0 0 0,-1 1-1 0 0,1 0 1 0 0,-1 0 0 0 0,0-1 0 0 0,1 1 0 0 0,-1 0 0 0 0,1-1-1 0 0,-1 1 1 0 0,1 0 0 0 0,-1 0 0 0 0,1 0 0 0 0,-1 0 0 0 0,1 0-1 0 0,-1-1 1 0 0,1 1 0 0 0,-1 0 0 0 0,1 0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6 775 0 0,'0'0'58'0'0,"-1"0"-1"0"0,1 0 0 0 0,0 1 0 0 0,0-1 0 0 0,-1 0 0 0 0,1 0 1 0 0,0 1-1 0 0,0-1 0 0 0,0 0 0 0 0,-1 0 0 0 0,1 1 0 0 0,0-1 1 0 0,0 0-1 0 0,0 1 0 0 0,0-1 0 0 0,0 0 0 0 0,-1 1 0 0 0,1-1 0 0 0,0 0 1 0 0,0 1-1 0 0,0-1 0 0 0,0 1 0 0 0,0-1 0 0 0,0 0 0 0 0,0 1 1 0 0,0-1-1 0 0,0 0 0 0 0,0 1 0 0 0,0-1 0 0 0,1 0 0 0 0,-1 1 1 0 0,0-1-1 0 0,0 1 0 0 0,14 0 2039 0 0,-13-1-1817 0 0,2-1-14 0 0,15-4-45 0 0,0 0-202 0 0,-4 0-231 0 0,-3 3-450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0,'0'1'21'0'0,"0"0"0"0"0,0-1-1 0 0,0 1 1 0 0,0 0 0 0 0,0-1 0 0 0,0 1-1 0 0,0-1 1 0 0,0 1 0 0 0,0 0-1 0 0,0-1 1 0 0,0 1 0 0 0,1-1-1 0 0,-1 1 1 0 0,0-1 0 0 0,0 1-1 0 0,1 0 1 0 0,-1-1 0 0 0,0 1-1 0 0,1-1 1 0 0,-1 1 0 0 0,1-1-1 0 0,-1 0 1 0 0,1 2 0 0 0,1-2 49 0 0,-1 1 0 0 0,0-1 1 0 0,0 1-1 0 0,0-1 1 0 0,1 0-1 0 0,-1 1 1 0 0,0-1-1 0 0,0 0 0 0 0,1 0 1 0 0,-1 0-1 0 0,2 0 1 0 0,5 0 115 0 0,0-1 1 0 0,0-1-1 0 0,9-2 1 0 0,-6 2-804 0 0,-5 2 301 0 0,-3 1 305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14 143 0 0,'-1'1'23'0'0,"1"-1"-1"0"0,0 0 0 0 0,0 0 0 0 0,-1 1 0 0 0,1-1 0 0 0,0 1 0 0 0,0-1 0 0 0,0 0 0 0 0,0 1 0 0 0,-1-1 0 0 0,1 0 0 0 0,0 1 1 0 0,0-1-1 0 0,0 1 0 0 0,0-1 0 0 0,0 0 0 0 0,0 1 0 0 0,0-1 0 0 0,0 0 0 0 0,0 1 0 0 0,0-1 0 0 0,0 1 0 0 0,1-1 0 0 0,-1 0 1 0 0,0 1-1 0 0,0-1 0 0 0,0 0 0 0 0,0 1 0 0 0,1 0 0 0 0,11-2 1142 0 0,-8 1-1175 0 0,4-1 273 0 0,25-7 511 0 0,5-7-1056 0 0,-33 14 283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0,'0'1'12'0'0,"0"-1"0"0"0,0 0 0 0 0,0 1 0 0 0,0-1 0 0 0,0 1 0 0 0,-1-1-1 0 0,1 0 1 0 0,0 1 0 0 0,0-1 0 0 0,0 0 0 0 0,0 1 0 0 0,0-1 0 0 0,0 0-1 0 0,0 1 1 0 0,0-1 0 0 0,0 1 0 0 0,0-1 0 0 0,1 0 0 0 0,-1 1 0 0 0,0-1-1 0 0,0 0 1 0 0,0 1 0 0 0,0-1 0 0 0,0 0 0 0 0,1 1 0 0 0,-1-1 0 0 0,0 0-1 0 0,0 1 1 0 0,1-1 0 0 0,-1 0 0 0 0,1 1 0 0 0,12 0 820 0 0,-8-1-696 0 0,18 0 191 0 0,-1-2 0 0 0,33-5-1 0 0,-52 6-326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0 287 0 0,'0'1'51'0'0,"-1"-1"0"0"0,1 1 0 0 0,-1-1 0 0 0,1 1 0 0 0,-1-1 0 0 0,1 1 0 0 0,-1-1 0 0 0,1 1 0 0 0,0 0-1 0 0,-1-1 1 0 0,1 1 0 0 0,0-1 0 0 0,0 1 0 0 0,-1 0 0 0 0,1-1 0 0 0,0 1 0 0 0,0 0 0 0 0,0 0-1 0 0,0-1 1 0 0,0 1 0 0 0,0 0 0 0 0,0 0 0 0 0,0 1 94 0 0,1-1-1 0 0,0 0 1 0 0,-1 1-1 0 0,1-1 1 0 0,0 0 0 0 0,0 0-1 0 0,0 0 1 0 0,0 1 0 0 0,0-1-1 0 0,2 1 1 0 0,2 3 29 0 0,0-1 0 0 0,1 1 0 0 0,0-1 0 0 0,0-1 0 0 0,0 1 0 0 0,0-1 0 0 0,0 0 0 0 0,1 0 0 0 0,-1-1 0 0 0,1 0 0 0 0,0 0 0 0 0,0-1 0 0 0,8 2 0 0 0,14 2-534 0 0,-27-5 42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1807 0 0,'0'1'85'0'0,"0"-1"-1"0"0,0 1 0 0 0,0-1 0 0 0,1 1 0 0 0,-1-1 1 0 0,0 1-1 0 0,1-1 0 0 0,-1 0 0 0 0,0 1 0 0 0,1-1 0 0 0,-1 1 1 0 0,0-1-1 0 0,1 0 0 0 0,-1 1 0 0 0,1-1 0 0 0,-1 0 1 0 0,1 1-1 0 0,-1-1 0 0 0,1 0 0 0 0,-1 1 0 0 0,1-1 0 0 0,-1 0 1 0 0,1 0-1 0 0,0 0 0 0 0,24 13 1436 0 0,-11-6-1226 0 0,26 13-983 0 0,-33-16-1157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1151 0 0,'-1'1'112'0'0,"1"-1"0"0"0,0 0 0 0 0,0 1 0 0 0,0-1 0 0 0,-1 0 0 0 0,1 1 0 0 0,0-1 0 0 0,0 0 0 0 0,0 1 0 0 0,0-1 0 0 0,0 1 0 0 0,0-1 0 0 0,0 0 0 0 0,0 1 0 0 0,0-1 0 0 0,0 1 0 0 0,0-1-1 0 0,0 0 1 0 0,0 1 0 0 0,0-1 0 0 0,0 0 0 0 0,0 1 0 0 0,0-1 0 0 0,0 1 0 0 0,1-1 0 0 0,-1 0 0 0 0,0 1 0 0 0,11 9 1522 0 0,20 6-763 0 0,-27-14-783 0 0,31 11-1408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1151 0 0,'0'1'156'0'0,"0"0"-1"0"0,1-1 0 0 0,-1 1 0 0 0,1 0 1 0 0,-1-1-1 0 0,1 1 0 0 0,-1-1 0 0 0,1 1 0 0 0,-1-1 1 0 0,1 1-1 0 0,-1-1 0 0 0,1 1 0 0 0,0-1 0 0 0,-1 1 1 0 0,1-1-1 0 0,0 0 0 0 0,-1 1 0 0 0,2-1 0 0 0,20 11 1094 0 0,-18-9-1040 0 0,35 15-1450 0 0,-32-15-621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0 975 0 0,'20'13'2586'0'0,"-5"-6"-570"0"0,29 8 1 0 0,-4-5-2340 0 0,-39-10-193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0 975 0 0,'19'4'2850'0'0,"-16"-3"-2230"0"0,0-1-111 0 0,14 2 141 0 0,-1 0-712 0 0,24 6 1 0 0,-35-6-1965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9 431 0 0,'0'0'75'0'0,"0"0"-1"0"0,0 0 0 0 0,0 0 0 0 0,0 0 0 0 0,-1 0 0 0 0,1 0 0 0 0,0 0 0 0 0,0 0 0 0 0,0 0 0 0 0,0 0 0 0 0,-1 0 0 0 0,1-1 0 0 0,0 1 0 0 0,0 0 0 0 0,0 0 0 0 0,0 0 0 0 0,0 0 0 0 0,0 0 0 0 0,-1 0 0 0 0,1-1 0 0 0,0 1 0 0 0,0 0 0 0 0,0 0 0 0 0,0 0 0 0 0,0 0 1 0 0,0-1-1 0 0,0 1 0 0 0,0 0 0 0 0,0 0 0 0 0,0 0 0 0 0,0 0 0 0 0,0-1 0 0 0,0 1 0 0 0,0 0 0 0 0,0 0 0 0 0,0 0 0 0 0,0 0 0 0 0,0-1 0 0 0,0 1 0 0 0,0 0 0 0 0,0 0 0 0 0,0 0 0 0 0,0-1 0 0 0,0 1 0 0 0,0 0 0 0 0,0 0 0 0 0,1 0 0 0 0,-1 0 0 0 0,0 0 0 0 0,0-1 0 0 0,0 1 1 0 0,0 0-1 0 0,0 0 0 0 0,0 0 0 0 0,1 0 0 0 0,0-1 1577 0 0,3 1-1283 0 0,0-1-21 0 0,24 6 300 0 0,6 5-2481 0 0,-27-8-332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0 287 0 0,'0'1'112'0'0,"0"-1"-1"0"0,1 0 0 0 0,-1 1 0 0 0,0-1 0 0 0,0 0 0 0 0,0 1 0 0 0,0-1 0 0 0,1 0 0 0 0,-1 1 0 0 0,0-1 0 0 0,0 0 0 0 0,1 1 0 0 0,-1-1 0 0 0,0 0 0 0 0,1 0 0 0 0,-1 1 0 0 0,0-1 0 0 0,1 0 0 0 0,-1 0 0 0 0,0 0 0 0 0,1 1 0 0 0,-1-1 0 0 0,0 0 0 0 0,1 0 0 0 0,0 0 0 0 0,15 8 1570 0 0,24 8 1015 0 0,-39-16-2521 0 0,10 4-22 0 0,-6-3-1381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0 831 0 0,'-1'0'63'0'0,"1"0"0"0"0,0 1 0 0 0,0-1 0 0 0,0 0-1 0 0,0 0 1 0 0,0 0 0 0 0,0 0 0 0 0,0 0 0 0 0,0 1-1 0 0,0-1 1 0 0,0 0 0 0 0,0 0 0 0 0,0 0-1 0 0,0 0 1 0 0,0 1 0 0 0,0-1 0 0 0,0 0 0 0 0,0 0-1 0 0,0 0 1 0 0,0 0 0 0 0,0 1 0 0 0,0-1-1 0 0,0 0 1 0 0,0 0 0 0 0,0 0 0 0 0,0 0 0 0 0,0 1-1 0 0,0-1 1 0 0,0 0 0 0 0,0 0 0 0 0,0 0 0 0 0,0 0-1 0 0,1 0 1 0 0,-1 0 0 0 0,0 1 0 0 0,0-1-1 0 0,0 0 1 0 0,0 0 0 0 0,0 0 0 0 0,1 0 0 0 0,8 12 1766 0 0,14 9 503 0 0,21 8-2661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488 1 431 0 0,'0'0'3282'0'0,"-11"13"-501"0"0,4-8-2282 0 0,0 1 0 0 0,1 1-1 0 0,-1 0 1 0 0,1 0 0 0 0,-7 11 0 0 0,-11 11 4 0 0,1-3-269 0 0,2 1 0 0 0,0 0 1 0 0,2 2-1 0 0,1 0 0 0 0,1 1 0 0 0,2 1 0 0 0,-17 46 0 0 0,-78 275 802 0 0,84-248-105 0 0,-19 154 1 0 0,42-228-908 0 0,1 0 1 0 0,1 0-1 0 0,1 0 1 0 0,2 0-1 0 0,8 44 1 0 0,21 93-2295 0 0,-25-139 2293 0 0,-6-15 1035 0 0,0-8-1224 0 0,1 1 0 0 0,-1-1 0 0 0,1 0 0 0 0,0 1-1 0 0,3 8 1 0 0,-4-11 224 0 0,7 16 28 0 0,-6-15-4 0 0,0-1-28 0 0,0-1 0 0 0,-1 1 0 0 0,1-1-1 0 0,0 1 1 0 0,-1-1 0 0 0,0 1 0 0 0,0-1-1 0 0,0 1 1 0 0,0 0 0 0 0,0 3 0 0 0,-1-2 35 0 0,0-4-48 0 0,1 0-1 0 0,-1 1 1 0 0,1-1 0 0 0,-1 1 0 0 0,1-1-1 0 0,-1 0 1 0 0,1 1 0 0 0,-1-1-1 0 0,0 0 1 0 0,1 1 0 0 0,-1-1 0 0 0,1 0-1 0 0,-1 0 1 0 0,0 0 0 0 0,1 1-1 0 0,-1-1 1 0 0,0 0 0 0 0,1 0 0 0 0,-1 0-1 0 0,0 0 1 0 0,1 0 0 0 0,-1 0-1 0 0,0 0 1 0 0,1-1 0 0 0,-1 1 0 0 0,1 0-1 0 0,-1 0 1 0 0,0 0 0 0 0,1-1 0 0 0,-1 1-1 0 0,1 0 1 0 0,-1-1 0 0 0,0 0-1 0 0,-22-11 313 0 0,9 2-217 0 0,9 6-125 0 0,1 0 0 0 0,-2 0-1 0 0,1 1 1 0 0,0 0 0 0 0,-1 0-1 0 0,1 0 1 0 0,-1 1 0 0 0,-6-2-1 0 0,9 3-1 0 0,3 1-5 0 0,0 0-1 0 0,0 0 1 0 0,0 0-1 0 0,-1-1 0 0 0,1 1 1 0 0,0 0-1 0 0,0 0 1 0 0,0 0-1 0 0,0 0 1 0 0,-1 0-1 0 0,1 0 1 0 0,0 0-1 0 0,0 0 1 0 0,0 0-1 0 0,0 0 1 0 0,-1 0-1 0 0,1 0 0 0 0,0 0 1 0 0,0 0-1 0 0,0 0 1 0 0,0 0-1 0 0,-1 0 1 0 0,1 0-1 0 0,0 0 1 0 0,0 0-1 0 0,0 0 1 0 0,0 0-1 0 0,-1 0 0 0 0,1 0 1 0 0,0 0-1 0 0,0 0 1 0 0,0 0-1 0 0,0 1 1 0 0,0-1-1 0 0,-1 0 1 0 0,1 0-1 0 0,0 0 1 0 0,12 18 87 0 0,-1-5-107 0 0,-4-7-48 0 0,10 8 36 0 0,6 1-20 0 0,-20-13 49 0 0,0-1-1 0 0,0 1 0 0 0,0-1 0 0 0,1 0 1 0 0,-1 0-1 0 0,1 0 0 0 0,-1 0 1 0 0,4 0-1 0 0,-1-1 14 0 0,0 0 0 0 0,0-1 0 0 0,-1 0-1 0 0,8-2 1 0 0,-5 2 246 0 0,-4-6-196 0 0,13-19 0 0 0,-10 13-10 0 0,1-12-58 0 0,-5 19-66 0 0,-4 5 103 0 0,1 0 0 0 0,0-1 0 0 0,1 1 0 0 0,-1 0-1 0 0,0 0 1 0 0,0 0 0 0 0,0 0 0 0 0,1 0 0 0 0,-1 0-1 0 0,1 0 1 0 0,-1 0 0 0 0,0 0 0 0 0,1 0 0 0 0,1-2-1 0 0,2-5-1800 0 0,-3-2-3957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1 975 0 0,'-2'3'-405'0'0,"1"-1"723"0"0,0-1 1 0 0,0 0 0 0 0,0 0-1 0 0,0 1 1 0 0,0-1-1 0 0,1 0 1 0 0,-1 1-1 0 0,0-1 1 0 0,1 1 0 0 0,-1-1-1 0 0,1 0 1 0 0,0 1-1 0 0,-1-1 1 0 0,1 1-1 0 0,0 0 1 0 0,0-1-1 0 0,0 1 1 0 0,0-1 0 0 0,0 1-1 0 0,0-1 1 0 0,1 1-1 0 0,-1-1 1 0 0,1 3-1 0 0,4 11 401 0 0,-2 1 0 0 0,1 0 0 0 0,1 27 0 0 0,-3 52-463 0 0,-2-85-249 0 0,0-6-159 0 0,0 0 0 0 0,0 1 0 0 0,0-1-1 0 0,-1 0 1 0 0,1 0 0 0 0,-1-1 0 0 0,0 1 0 0 0,0 0 0 0 0,-4 7 0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4319 0 0,'-6'2'476'0'0,"0"0"0"0"0,1 0-1 0 0,0 1 1 0 0,-9 5-1 0 0,12-7-244 0 0,1 0 0 0 0,0 0 0 0 0,-1 0 0 0 0,1 0 0 0 0,0 0 0 0 0,0 1 0 0 0,0-1-1 0 0,0 0 1 0 0,0 1 0 0 0,0-1 0 0 0,0 1 0 0 0,0-1 0 0 0,0 1 0 0 0,1-1 0 0 0,-1 1 0 0 0,1 0-1 0 0,-1-1 1 0 0,1 1 0 0 0,0 0 0 0 0,-1 2 0 0 0,1-3 350 0 0,7 1-1601 0 0,19 6-218 0 0,-20-6-2416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5 2671 0 0,'0'1'50'0'0,"0"-1"-37"0"0,0 1 1 0 0,0-1-1 0 0,0 0 0 0 0,0 1 0 0 0,0-1 0 0 0,0 0 0 0 0,-1 0 0 0 0,1 1 0 0 0,0-1 0 0 0,0 0 0 0 0,0 0 1 0 0,0 1-1 0 0,-1-1 0 0 0,1 0 0 0 0,0 0 0 0 0,0 1 0 0 0,0-1 0 0 0,-1 0 0 0 0,1 0 0 0 0,0 0 0 0 0,0 0 1 0 0,-1 1-1 0 0,1-1 0 0 0,0 0 0 0 0,-1 0 0 0 0,1 0 0 0 0,0 0 0 0 0,0 0 0 0 0,-1 0 0 0 0,0 0 0 0 0,-28-12 6295 0 0,26 12-6188 0 0,0 1-1 0 0,0-1 1 0 0,1 0 0 0 0,-1 1-1 0 0,0-1 1 0 0,0 1-1 0 0,0 0 1 0 0,1 0-1 0 0,-1 0 1 0 0,0 0-1 0 0,1 0 1 0 0,-1 1 0 0 0,1-1-1 0 0,-1 1 1 0 0,1 0-1 0 0,0 0 1 0 0,0-1-1 0 0,0 2 1 0 0,0-1-1 0 0,0 0 1 0 0,0 0 0 0 0,0 0-1 0 0,1 1 1 0 0,-3 4-1 0 0,1-1-136 0 0,0 1 0 0 0,0-1 1 0 0,0 0-1 0 0,1 1 0 0 0,0 0 0 0 0,0-1 0 0 0,1 1 0 0 0,0 0 0 0 0,0 8 0 0 0,1-12-5 0 0,0-2 14 0 0,0 1 0 0 0,0 0 0 0 0,0 0 0 0 0,0 0 1 0 0,0 0-1 0 0,0 0 0 0 0,1-1 0 0 0,-1 1 0 0 0,1 0 0 0 0,0 0 1 0 0,-1 0-1 0 0,1-1 0 0 0,0 1 0 0 0,2 3 0 0 0,10 8-4 0 0,8 0-4 0 0,-9-9-64 0 0,21 3-16 0 0,-18-3 3 0 0,19 8 24 0 0,-31-10 67 0 0,0-1 0 0 0,0 1 0 0 0,0-1 0 0 0,0 1 0 0 0,0 0 0 0 0,4 4 0 0 0,-6-5 20 0 0,1 1-1 0 0,-1 0 1 0 0,1-1-1 0 0,-1 1 1 0 0,0 0-1 0 0,0 0 1 0 0,1 0-1 0 0,-1 0 1 0 0,-1 0-1 0 0,1 0 1 0 0,0 0-1 0 0,0 1 1 0 0,-1-1-1 0 0,1 0 1 0 0,-1 0-1 0 0,0 1 1 0 0,0-1-1 0 0,0 2 1 0 0,0 0 49 0 0,-1-1 0 0 0,1 1 0 0 0,-1-1 0 0 0,0 0 0 0 0,0 0 0 0 0,-1 1 0 0 0,1-1 0 0 0,0 0 0 0 0,-1 0 1 0 0,-4 5-1 0 0,1-1 59 0 0,-1-1 0 0 0,0 0 0 0 0,0 0 1 0 0,0 0-1 0 0,-1 0 0 0 0,0-1 0 0 0,0 0 1 0 0,-13 6-1 0 0,14-9-165 0 0,0 0 0 0 0,0-1 0 0 0,0 1 0 0 0,0-1 0 0 0,0 0 0 0 0,0-1 0 0 0,0 1 0 0 0,0-1 1 0 0,-1-1-1 0 0,1 1 0 0 0,0-1 0 0 0,0 0 0 0 0,0 0 0 0 0,-10-4 0 0 0,15 4-449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2 161 2527 0 0,'-1'4'187'0'0,"0"-1"-59"0"0,1-2 335 0 0,2 2-119 0 0,-1 0 0 0 0,1 0-1 0 0,0 0 1 0 0,0 0 0 0 0,0 0 0 0 0,0-1 0 0 0,0 1 0 0 0,0-1 0 0 0,4 4 0 0 0,-4-4-295 0 0,1 1 813 0 0,1-3-702 0 0,-1 0 0 0 0,0 0 0 0 0,0 1 0 0 0,0-1-1 0 0,0 1 1 0 0,0 0 0 0 0,6 2 0 0 0,-1 0 49 0 0,0-1 959 0 0,3-5-618 0 0,34-10-114 0 0,-34 10 314 0 0,-2-5-399 0 0,26-23-72 0 0,-26 24 211 0 0,-5-3-258 0 0,15-28-32 0 0,-15 28 176 0 0,-2 2-212 0 0,2-25-77 0 0,-4 32-83 0 0,0 0 0 0 0,0 1 0 0 0,0-1 0 0 0,0 0 0 0 0,0 1 0 0 0,1-1 0 0 0,-1 0 0 0 0,-1 0 0 0 0,1 1 0 0 0,0-1 0 0 0,0 0 0 0 0,0 1 0 0 0,0-1 0 0 0,0 0 0 0 0,-1-1 0 0 0,-9-16-1 0 0,9 16-15 0 0,0 1 0 0 0,0-1 0 0 0,-1 1 0 0 0,1-1 0 0 0,-1 1 0 0 0,1 0 0 0 0,-1 0 0 0 0,1 0 0 0 0,-1-1 0 0 0,0 2 0 0 0,0-1 0 0 0,1 0 0 0 0,-1 0 0 0 0,0 0 0 0 0,0 1 1 0 0,-2-1-1 0 0,0 0-23 0 0,0 1 0 0 0,0 0 1 0 0,1 0-1 0 0,-1 0 1 0 0,0 0-1 0 0,0 1 1 0 0,1-1-1 0 0,-5 2 1 0 0,0 1-33 0 0,0-1 1 0 0,1 1-1 0 0,0 1 1 0 0,-1-1 0 0 0,1 1-1 0 0,1 1 1 0 0,-10 7-1 0 0,9-6 32 0 0,0 1 0 0 0,1 0 0 0 0,0 0 0 0 0,0 0 0 0 0,1 1 0 0 0,0 0 0 0 0,0 0 0 0 0,1 1 0 0 0,0-1 0 0 0,1 1 1 0 0,0 0-1 0 0,0 0 0 0 0,-2 13 0 0 0,4-15 70 0 0,0 0 0 0 0,0 0 0 0 0,1 0 0 0 0,0 0 0 0 0,0-1 0 0 0,0 1 0 0 0,1 0 0 0 0,0 0 0 0 0,1 0 0 0 0,0-1 0 0 0,0 1 0 0 0,0 0 0 0 0,1-1 0 0 0,-1 0 0 0 0,2 0 0 0 0,-1 0 0 0 0,1 0 0 0 0,8 10 0 0 0,-2-6 142 0 0,0-1-1 0 0,12 8 0 0 0,-22-17-177 0 0,2 1 31 0 0,0 1-1 0 0,0-1 1 0 0,0 1-1 0 0,1-1 0 0 0,-1 0 1 0 0,0 0-1 0 0,0 0 1 0 0,1 0-1 0 0,3 1 1 0 0,1 0 27 0 0,-2 0 110 0 0,3-1-40 0 0,21 4-21 0 0,-22-4 69 0 0,2-6-510 0 0,27-14 126 0 0,-27 15-274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2791 0 0,'-3'11'391'0'0,"3"-9"-164"0"0,1 0 0 0 0,0 0 1 0 0,-1-1-1 0 0,1 1 0 0 0,0 0 0 0 0,0 0 0 0 0,0-1 0 0 0,0 1 0 0 0,0-1 1 0 0,1 1-1 0 0,-1-1 0 0 0,0 1 0 0 0,3 1 0 0 0,4 5 1279 0 0,1 1-1 0 0,18 12 1 0 0,-21-17-1283 0 0,18 13 1031 0 0,-1-3-236 0 0,13 9 11 0 0,-1 1-473 0 0,-6-6-336 0 0,4 2-176 0 0,11 10-620 0 0,-41-28 255 0 0,0 1-76 0 0,8 6-298 0 0,-10-9 605 0 0,-1 1 0 0 0,1-1 0 0 0,-1 1 0 0 0,0-1 0 0 0,1 0 0 0 0,-1 1 0 0 0,0-1 0 0 0,1 1 0 0 0,-1-1 0 0 0,0 1 0 0 0,0-1 0 0 0,0 1 0 0 0,1-1 0 0 0,-1 1 0 0 0,0-1 0 0 0,0 1 0 0 0,0-1 0 0 0,0 1 0 0 0,0-1 0 0 0,0 1 0 0 0,0-1 0 0 0,0 1 0 0 0,0-1 0 0 0,0 1 0 0 0,0-1 0 0 0,0 1 0 0 0,0-1 0 0 0,-1 2 0 0 0,-6 9-1977 0 0,1-4 965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31 257 1151 0 0,'-3'-2'118'0'0,"0"0"-1"0"0,0 0 0 0 0,0 0 1 0 0,0 0-1 0 0,-5-5 0 0 0,6 5 558 0 0,1-2 28 0 0,0-1-458 0 0,-3-14 1304 0 0,4 15-1232 0 0,0 0 0 0 0,1-1 0 0 0,-1 1 0 0 0,1 0 0 0 0,1-6 0 0 0,1 1 67 0 0,-2 1 1752 0 0,6-2-1187 0 0,22-30-12 0 0,-22 30 663 0 0,2 1-970 0 0,25-24-20 0 0,-25 25-84 0 0,-2-1-350 0 0,21-25-259 0 0,-21 26-440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 1351 0 0,'1'6'100'0'0,"1"1"30"0"0,14 63 4729 0 0,5 29-2660 0 0,-15-49-1606 0 0,1 95 0 0 0,-8-110-407 0 0,-2 0-1 0 0,-1-1 0 0 0,-14 54 0 0 0,18-84-124 0 0,-2-1 0 0 0,1 1 0 0 0,0 0 1 0 0,-1 0-1 0 0,1-1 0 0 0,-1 1 0 0 0,0-1 0 0 0,-1 0 0 0 0,1 1 0 0 0,0-1 1 0 0,-1 0-1 0 0,0 0 0 0 0,-4 3 0 0 0,7-6-49 0 0,-1 0 1 0 0,1 1-1 0 0,-1-1 0 0 0,1 0 1 0 0,0 0-1 0 0,-1 0 0 0 0,1 0 1 0 0,-1 0-1 0 0,1 0 0 0 0,-1-1 1 0 0,1 1-1 0 0,0 0 0 0 0,-1 0 0 0 0,1 0 1 0 0,-1 0-1 0 0,1 0 0 0 0,-1-1 1 0 0,1 1-1 0 0,0 0 0 0 0,-1 0 1 0 0,1-1-1 0 0,0 1 0 0 0,-1 0 1 0 0,1 0-1 0 0,0-1 0 0 0,-1 1 1 0 0,1 0-1 0 0,0-1 0 0 0,0 1 1 0 0,-1 0-1 0 0,1-1 0 0 0,0 1 1 0 0,0-1-1 0 0,-6-9 114 0 0,5 8-107 0 0,0 0 0 0 0,0 0 0 0 0,0 0 0 0 0,0 0 0 0 0,1 0 0 0 0,-1 0 0 0 0,1 0 0 0 0,-1 0 0 0 0,1 0 0 0 0,0 0 0 0 0,-1-3 0 0 0,1-1 25 0 0,-6-18 123 0 0,3-2-101 0 0,2 6 28 0 0,0 7-64 0 0,0-42 103 0 0,1 4-103 0 0,1 25 34 0 0,3-27-32 0 0,-1 27 32 0 0,5-28-34 0 0,-2 28 23 0 0,7-25-26 0 0,-5 28 26 0 0,14-26-29 0 0,9 1 37 0 0,-25 39 163 0 0,3 6-104 0 0,28-8-2 0 0,-28 8-12 0 0,-3 5-2 0 0,19 7 0 0 0,-16-3 2 0 0,-4-2-78 0 0,-1 0 1 0 0,0 1-1 0 0,0-1 1 0 0,0 1-1 0 0,-1 0 1 0 0,0 0 0 0 0,0 0-1 0 0,0 1 1 0 0,0-1-1 0 0,-1 1 1 0 0,0-1-1 0 0,0 1 1 0 0,-1 0 0 0 0,1 0-1 0 0,-1 0 1 0 0,-1 0-1 0 0,1 0 1 0 0,-1 0-1 0 0,0 0 1 0 0,0 0-1 0 0,-1 0 1 0 0,1 0 0 0 0,-1 0-1 0 0,-1 0 1 0 0,-2 7-1 0 0,2-7-56 0 0,-1 1-1 0 0,1-2 0 0 0,-1 1 1 0 0,0 0-1 0 0,-1 0 1 0 0,0-1-1 0 0,0 0 0 0 0,0 0 1 0 0,-8 8-1 0 0,10-12 12 0 0,0 1-1 0 0,0 0 0 0 0,0-1 1 0 0,-1 0-1 0 0,1 1 1 0 0,-1-1-1 0 0,1 0 0 0 0,-1 0 1 0 0,1-1-1 0 0,-1 1 1 0 0,1 0-1 0 0,-1-1 0 0 0,0 1 1 0 0,1-1-1 0 0,-1 0 0 0 0,0 0 1 0 0,1 0-1 0 0,-1 0 1 0 0,0-1-1 0 0,1 1 0 0 0,-1-1 1 0 0,0 0-1 0 0,1 1 1 0 0,-1-1-1 0 0,-4-3 0 0 0,6 4-64 0 0,-2-1-97 0 0,1 0 0 0 0,-1-1-1 0 0,0 1 1 0 0,1-1 0 0 0,-1 0-1 0 0,1 1 1 0 0,-1-1 0 0 0,1 0-1 0 0,0 0 1 0 0,0-1 0 0 0,0 1-1 0 0,0 0 1 0 0,0-1 0 0 0,-3-4-1 0 0,-5-16-944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45 2039 0 0,'0'0'92'0'0,"-2"0"-2"0"0,-2-1 163 0 0,-2-1 161 0 0,3-2 1289 0 0,-1 0-1319 0 0,0-1 0 0 0,-1 2 0 0 0,0-1 0 0 0,1 0 0 0 0,-1 1 0 0 0,-1 0 0 0 0,-8-4 0 0 0,13 6-340 0 0,0 0 1 0 0,-1 1-1 0 0,1-1 1 0 0,0 1-1 0 0,0-1 1 0 0,-1 1 0 0 0,1 0-1 0 0,-1 0 1 0 0,1-1-1 0 0,0 1 1 0 0,-1 0-1 0 0,1 0 1 0 0,0 0-1 0 0,-1 1 1 0 0,1-1 0 0 0,0 0-1 0 0,-1 0 1 0 0,1 1-1 0 0,0-1 1 0 0,-1 1-1 0 0,1-1 1 0 0,0 1-1 0 0,0-1 1 0 0,-1 1 0 0 0,1 0-1 0 0,0 0 1 0 0,0 0-1 0 0,0 0 1 0 0,0-1-1 0 0,0 1 1 0 0,0 1-1 0 0,0-1 1 0 0,1 0 0 0 0,-1 0-1 0 0,0 0 1 0 0,0 0-1 0 0,1 0 1 0 0,-1 1-1 0 0,1-1 1 0 0,-1 0-1 0 0,1 2 1 0 0,-3 8 53 0 0,1 0 0 0 0,0 0-1 0 0,0 0 1 0 0,2 0 0 0 0,-1 0 0 0 0,1 0 0 0 0,1 0-1 0 0,0 0 1 0 0,1 0 0 0 0,0-1 0 0 0,0 1 0 0 0,1 0 0 0 0,7 14-1 0 0,-10-24-81 0 0,0 0-1 0 0,1 0 0 0 0,-1 0 1 0 0,1 0-1 0 0,0 0 0 0 0,-1 0 1 0 0,1 0-1 0 0,0 0 1 0 0,-1-1-1 0 0,1 1 0 0 0,0 0 1 0 0,0 0-1 0 0,1 0 0 0 0,0 1 26 0 0,1 1 623 0 0,6-9-570 0 0,27-18-20 0 0,-27 18 156 0 0,-4-4 286 0 0,17-33 157 0 0,-16 32 568 0 0,-1 2-1425 0 0,17-28-322 0 0,-17 28 1452 0 0,-4 9-939 0 0,0 1 0 0 0,0 0 0 0 0,0 0 0 0 0,-1 0 0 0 0,1 0 0 0 0,0 0 0 0 0,-1 0 0 0 0,1 0 0 0 0,0 0 0 0 0,-1 0 0 0 0,1 2 0 0 0,0 2-6 0 0,0 0 0 0 0,-1 0 0 0 0,1-1 0 0 0,-1 1-1 0 0,0 0 1 0 0,-1 9 0 0 0,0 2-105 0 0,1-3-654 0 0,0 0 0 0 0,1 0 0 0 0,5 20 0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23 1807 0 0,'-1'1'28'0'0,"-2"16"215"0"0,2-8 473 0 0,2 1 1 0 0,0-1-1 0 0,0 0 0 0 0,4 18 0 0 0,-2-13 83 0 0,2 11 557 0 0,-4-14-754 0 0,1 0 0 0 0,0 0 0 0 0,1 0 0 0 0,1 0 0 0 0,6 16 0 0 0,-9-25-116 0 0,3 4-417 0 0,-4-6-26 0 0,1 0-1 0 0,-1 0 0 0 0,0 0 0 0 0,0 0 0 0 0,0 0 1 0 0,1-1-1 0 0,-1 1 0 0 0,0 0 0 0 0,0 0 0 0 0,0 0 0 0 0,1 0 1 0 0,-1 0-1 0 0,0 0 0 0 0,0 0 0 0 0,0-1 0 0 0,0 1 1 0 0,0 0-1 0 0,1 0 0 0 0,-1 0 0 0 0,0 0 0 0 0,0-1 0 0 0,0 1 1 0 0,0 0-1 0 0,0 0 0 0 0,0 0 0 0 0,0-1 0 0 0,0 1 0 0 0,0 0 1 0 0,1 0-1 0 0,-1 0 0 0 0,0-1 0 0 0,0 1 0 0 0,0 0 1 0 0,0 0-1 0 0,0 0 0 0 0,0-1 0 0 0,0 1 0 0 0,-1 0 0 0 0,1 0 1 0 0,9-38 63 0 0,-8 33-92 0 0,0 0 0 0 0,0 0-1 0 0,0-1 1 0 0,0 1 0 0 0,-1-9-1 0 0,0 9-5 0 0,0 0-1 0 0,1 1 0 0 0,-1-1 1 0 0,1 0-1 0 0,0 0 0 0 0,3-7 1 0 0,6-27 18 0 0,-7 29 50 0 0,2 0-1 0 0,17-28-10 0 0,-16 28 737 0 0,36 9-436 0 0,-41 1-361 0 0,-1 0 1 0 0,0 0-1 0 0,0 0 0 0 0,1-1 0 0 0,-1 1 0 0 0,0 0 1 0 0,1 0-1 0 0,-1 0 0 0 0,0 0 0 0 0,1 0 0 0 0,-1 0 0 0 0,0 0 1 0 0,1 0-1 0 0,-1 0 0 0 0,0 0 0 0 0,1 0 0 0 0,-1 0 1 0 0,0 0-1 0 0,1 1 0 0 0,-1-1 0 0 0,0 0 0 0 0,1 0 0 0 0,-1 0 1 0 0,0 0-1 0 0,0 0 0 0 0,1 1 0 0 0,-1-1 0 0 0,0 0 1 0 0,0 0-1 0 0,1 1 0 0 0,-1-1 0 0 0,0 0 0 0 0,0 0 0 0 0,1 1 1 0 0,4 10 127 0 0,-1 0 0 0 0,0 0 1 0 0,-1 1-1 0 0,0-1 0 0 0,-1 1 0 0 0,2 20 1 0 0,0 76-837 0 0,-4-102 547 0 0,1 1-227 0 0,0-4-542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143 335 599 0 0,'-10'3'1703'0'0,"5"-3"-1276"0"0,1-1-1 0 0,0 0 1 0 0,0 0-1 0 0,0 0 1 0 0,0 0-1 0 0,0 0 1 0 0,0-1-1 0 0,-4-2 1 0 0,2 1-35 0 0,0 0 1 0 0,0 1-1 0 0,-1-1 1 0 0,-9-1-1 0 0,15 4-363 0 0,-1 0-1 0 0,1-1 0 0 0,-1 1 0 0 0,0 0 0 0 0,1 0 0 0 0,-1 0 0 0 0,1 0 0 0 0,-1 0 1 0 0,1 0-1 0 0,-1 1 0 0 0,1-1 0 0 0,-1 1 0 0 0,1-1 0 0 0,-1 1 0 0 0,1-1 0 0 0,0 1 1 0 0,-1 0-1 0 0,1-1 0 0 0,0 1 0 0 0,-1 0 0 0 0,1 0 0 0 0,0 0 0 0 0,0 0 0 0 0,0 0 1 0 0,0 0-1 0 0,0 1 0 0 0,0-1 0 0 0,0 0 0 0 0,0 0 0 0 0,-1 3 0 0 0,0 2 16 0 0,0 1 0 0 0,1 0-1 0 0,0 0 1 0 0,0 1 0 0 0,0-1 0 0 0,1 0-1 0 0,0 0 1 0 0,1 10 0 0 0,1-6-9 0 0,-1 0 1 0 0,2 0 0 0 0,-1 0 0 0 0,8 17-1 0 0,-7-22 29 0 0,0-1-1 0 0,0 0 1 0 0,0 0-1 0 0,1 0 0 0 0,0 0 1 0 0,6 5-1 0 0,-7-7 417 0 0,5-5-318 0 0,25-4-30 0 0,-25 5 94 0 0,-1-9-115 0 0,17-26-6 0 0,-17 27-1 0 0,-3 0 0 0 0,12-30 6 0 0,-12 30 22 0 0,-1-1 10 0 0,1-2-94 0 0,0 3 9 0 0,-2-1 0 0 0,1 1-1 0 0,1-15 1 0 0,6-35 10 0 0,-3 3-57 0 0,-2 4-10 0 0,-4 37 12 0 0,-2-31 142 0 0,-1 13 34 0 0,1 25 10 0 0,0-1 13 0 0,-3-25 45 0 0,3 25 1349 0 0,-7 6-1134 0 0,4 2-305 0 0,2 9 69 0 0,2 20 14 0 0,2-1 0 0 0,0 0 0 0 0,9 39 0 0 0,0-2-133 0 0,-2 10-556 0 0,-2 79 0 0 0,-8-148-98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0,'0'0'5944'0'0,"0"2"-5254"0"0,7 56 1114 0 0,1 101 0 0 0,-9-142-2209 0 0,-1-13-2682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15 3679 0 0,'-14'-8'1947'0'0,"6"2"1526"0"0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2527 0 0,'0'2'42'0'0,"0"-2"-33"0"0,0 0 1 0 0,0 1 0 0 0,-1-1 0 0 0,1 0 0 0 0,0 1 0 0 0,0-1 0 0 0,0 0 0 0 0,0 1 0 0 0,0-1 0 0 0,0 1 0 0 0,0-1 0 0 0,0 0 0 0 0,0 1-1 0 0,0-1 1 0 0,1 0 0 0 0,-1 1 0 0 0,0-1 0 0 0,0 0 0 0 0,0 1 0 0 0,0-1 0 0 0,1 0 0 0 0,-1 1 0 0 0,0-1 0 0 0,0 0 0 0 0,0 1-1 0 0,1-1 1 0 0,-1 0 0 0 0,0 0 0 0 0,1 1 0 0 0,12 17 2175 0 0,-10-15-1936 0 0,-1 0 0 0 0,0 0 0 0 0,1 1 0 0 0,-1-1 0 0 0,0 1 0 0 0,0-1 0 0 0,-1 1-1 0 0,1 0 1 0 0,-1 0 0 0 0,0 0 0 0 0,1 4 0 0 0,0 14 334 0 0,0 41 0 0 0,-3-42-485 0 0,2 1-1 0 0,3 21 1 0 0,-5-40-134 0 0,8-13 974 0 0,15-33-868 0 0,-16 32 15 0 0,-1 1-16 0 0,15-28 1 0 0,-15 28 16 0 0,1 3-22 0 0,21-25-41 0 0,-20 25 514 0 0,0 8-355 0 0,18 5 18 0 0,-24-6-192 0 0,-1 0 1 0 0,1 0-1 0 0,-1 0 1 0 0,0 1 0 0 0,1-1-1 0 0,-1 0 1 0 0,0 0 0 0 0,1 0-1 0 0,-1 0 1 0 0,1 0-1 0 0,-1 0 1 0 0,0 0 0 0 0,1 1-1 0 0,-1-1 1 0 0,0 0-1 0 0,1 0 1 0 0,-1 1 0 0 0,0-1-1 0 0,0 0 1 0 0,1 0-1 0 0,-1 1 1 0 0,0-1 0 0 0,1 1-1 0 0,5 10 194 0 0,0 1 0 0 0,0 0-1 0 0,-2 0 1 0 0,1 1 0 0 0,2 14 0 0 0,12 70-312 0 0,-15-74-335 0 0,0-10-469 0 0,-3-11 216 0 0,1 1-784 0 0,13 10-1618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306 129 143 0 0,'0'0'1736'0'0,"0"-9"-1117"0"0,0-38 661 0 0,-2 41-625 0 0,1 3-602 0 0,-1-3 223 0 0,0 1-1 0 0,0 0 0 0 0,0 0 1 0 0,-1 1-1 0 0,0-1 1 0 0,0 1-1 0 0,0-1 0 0 0,-4-3 1 0 0,5 6-143 0 0,0 0 0 0 0,0 0 1 0 0,0 1-1 0 0,0-1 1 0 0,0 1-1 0 0,-1-1 0 0 0,1 1 1 0 0,-1 0-1 0 0,-2-1 0 0 0,4 2-98 0 0,0 0 0 0 0,1 0 0 0 0,-1-1 0 0 0,0 1-1 0 0,0 0 1 0 0,0 0 0 0 0,0 0 0 0 0,0 0 0 0 0,0 0-1 0 0,0 1 1 0 0,0-1 0 0 0,0 0 0 0 0,1 0 0 0 0,-1 1-1 0 0,0-1 1 0 0,0 0 0 0 0,0 1 0 0 0,0-1 0 0 0,1 1-1 0 0,-1-1 1 0 0,0 1 0 0 0,0-1 0 0 0,1 1 0 0 0,-1 0-1 0 0,0-1 1 0 0,1 1 0 0 0,-1 0 0 0 0,1-1 0 0 0,-1 1-1 0 0,1 0 1 0 0,-1 0 0 0 0,1 0 0 0 0,-1-1 0 0 0,1 1 0 0 0,-1 1-1 0 0,-1 5 32 0 0,0 1 0 0 0,0-1-1 0 0,0 0 1 0 0,1 1 0 0 0,0-1-1 0 0,1 1 1 0 0,0-1-1 0 0,0 10 1 0 0,2 4 111 0 0,8 34 1 0 0,-9-50-90 0 0,0 0 1 0 0,1 0 0 0 0,-1 0-1 0 0,1 0 1 0 0,1 0 0 0 0,-1 0-1 0 0,0-1 1 0 0,1 1 0 0 0,5 6-1 0 0,-7-10 376 0 0,7-10-422 0 0,24-29-98 0 0,-24 29-44 0 0,-2 0-118 0 0,-3 3 216 0 0,1 0 0 0 0,0 0-1 0 0,0 0 1 0 0,6-5-1 0 0,-9 10 5 0 0,-1 1 0 0 0,1-1 0 0 0,0 1-1 0 0,-1-1 1 0 0,1 1 0 0 0,0 0 0 0 0,-1-1-1 0 0,1 1 1 0 0,0-1 0 0 0,-1 1-1 0 0,1 0 1 0 0,0 0 0 0 0,0 0 0 0 0,-1-1-1 0 0,1 1 1 0 0,0 0 0 0 0,0 0 0 0 0,-1 0-1 0 0,1 0 1 0 0,0 0 0 0 0,0 0 0 0 0,0 0-1 0 0,-1 0 1 0 0,2 1 0 0 0,-1 0 5 0 0,0-1 1 0 0,0 1-1 0 0,0 0 1 0 0,0 0-1 0 0,0-1 1 0 0,0 1-1 0 0,0 0 0 0 0,0 0 1 0 0,0 0-1 0 0,-1 0 1 0 0,1 0-1 0 0,0 0 1 0 0,0 2-1 0 0,2 3 39 0 0,-1 1 0 0 0,0-1 0 0 0,-1 0 0 0 0,2 9 0 0 0,-1 0 108 0 0,0 1 1 0 0,-2 0 0 0 0,0-1 0 0 0,-1 1-1 0 0,-5 31 1 0 0,1-25 45 0 0,0 0-1 0 0,-2-1 1 0 0,-15 34-1 0 0,9-29 30 0 0,-1 0 0 0 0,-25 35-1 0 0,29-48-90 0 0,-1 1 0 0 0,0-2-1 0 0,-1 1 1 0 0,0-2 0 0 0,-23 18-1 0 0,30-26-77 0 0,0 0-1 0 0,0 0 1 0 0,0 0 0 0 0,0-1-1 0 0,-1 1 1 0 0,1-1-1 0 0,-1-1 1 0 0,0 1-1 0 0,1-1 1 0 0,-1 0 0 0 0,-9 1-1 0 0,10-3-70 0 0,1 1-1 0 0,0 0 1 0 0,0-1 0 0 0,0 0-1 0 0,0 0 1 0 0,0 0 0 0 0,0-1-1 0 0,0 1 1 0 0,1-1 0 0 0,-1 0-1 0 0,0 0 1 0 0,1 0 0 0 0,-1 0-1 0 0,1-1 1 0 0,0 1 0 0 0,0-1-1 0 0,-4-4 1 0 0,2 1-341 0 0,1-1 0 0 0,-1 0 0 0 0,1-1 0 0 0,-4-9-1 0 0,7 16 367 0 0,-1-5-874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46 1583 0 0,'0'0'1208'0'0,"0"-8"-781"0"0,-1-1-67 0 0,1-4-80 0 0,0-2 9127 0 0,9 26-7897 0 0,-7-6-1546 0 0,-1 1 0 0 0,1-1 0 0 0,-1 1-1 0 0,0-1 1 0 0,0 1 0 0 0,-1 9 0 0 0,1-3 156 0 0,5 49-382 0 0,-3 0 0 0 0,-6 68-1 0 0,1-119-488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1351 0 0,'0'0'100'0'0,"-3"2"420"0"0,0 0-1 0 0,1 0 0 0 0,-1 1 0 0 0,1-1 0 0 0,-1 1 0 0 0,1-1 0 0 0,0 1 0 0 0,0 0 0 0 0,0 0 0 0 0,1-1 0 0 0,-1 2 0 0 0,1-1 0 0 0,-1 0 0 0 0,1 0 0 0 0,0 0 0 0 0,-1 5 0 0 0,2-6-505 0 0,1-1 0 0 0,-1 0-1 0 0,0 0 1 0 0,0 1 0 0 0,0-1-1 0 0,1 0 1 0 0,-1 0 0 0 0,1 0-1 0 0,-1 1 1 0 0,1-1 0 0 0,-1 0-1 0 0,1 0 1 0 0,0 0 0 0 0,0 0-1 0 0,-1 0 1 0 0,1 0 0 0 0,0 0-1 0 0,0 0 1 0 0,0 0 0 0 0,1 0-1 0 0,0 0-318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3367 0 0,'0'0'151'0'0,"2"1"-4"0"0,2 4 204 0 0,1 0 1 0 0,-1 0 0 0 0,0 0-1 0 0,-1 0 1 0 0,1 1-1 0 0,-1-1 1 0 0,0 1 0 0 0,3 9-1 0 0,15 52 1331 0 0,-15-41-1248 0 0,-1-1 0 0 0,-1 1 0 0 0,1 50 0 0 0,-5-76-434 0 0,1 6 22 0 0,1-6-38 0 0,0-5-50 0 0,13-42-10 0 0,3-5 60 0 0,4-1 27 0 0,2 8 42 0 0,-19 36 763 0 0,3 8-541 0 0,26 2 28 0 0,-33-1-279 0 0,0 0 1 0 0,0 1 0 0 0,0-1 0 0 0,0 0 0 0 0,-1 1-1 0 0,1-1 1 0 0,0 0 0 0 0,0 1 0 0 0,0-1 0 0 0,-1 1-1 0 0,1 0 1 0 0,0-1 0 0 0,0 1 0 0 0,-1 0 0 0 0,1-1-1 0 0,-1 1 1 0 0,1 0 0 0 0,0 0 0 0 0,-1-1 0 0 0,1 1-1 0 0,-1 0 1 0 0,1 1 0 0 0,4 19 495 0 0,-4-16-348 0 0,3 27-189 0 0,-1-1-1 0 0,-2 60 0 0 0,-1-52-1645 0 0,0-34 842 0 0,3 5-18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1151 0 0,'0'0'2523'0'0,"0"-6"-1666"0"0,0-17 27 0 0,0 18 2420 0 0,1 8-2534 0 0,8 38 433 0 0,-2 0 1 0 0,1 43 0 0 0,-5-55-1187 0 0,-2-21-16 0 0,1 34-314 0 0,-2-39 206 0 0,0 0 0 0 0,0 1 0 0 0,-1-1 0 0 0,1 1 0 0 0,-1-1 0 0 0,0 0 0 0 0,0 1 0 0 0,0-1 0 0 0,-3 6 0 0 0,-12 6-3151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0 975 0 0,'0'1'11'0'0,"-1"0"0"0"0,1 0 0 0 0,-1 0 0 0 0,0 0 0 0 0,1 0 0 0 0,-1-1 0 0 0,0 1 0 0 0,0 0-1 0 0,1-1 1 0 0,-1 1 0 0 0,0 0 0 0 0,0-1 0 0 0,0 1 0 0 0,0-1 0 0 0,0 1 0 0 0,0-1 0 0 0,-2 1-1 0 0,1 1 827 0 0,2-2-794 0 0,0 0-1 0 0,0 0 1 0 0,0 1 0 0 0,0-1 0 0 0,0 0 0 0 0,0 0-1 0 0,0 0 1 0 0,0 0 0 0 0,0 0 0 0 0,-1 0 0 0 0,1 0-1 0 0,0 0 1 0 0,0 0 0 0 0,0 0 0 0 0,0 0 0 0 0,0 1-1 0 0,0-1 1 0 0,0 0 0 0 0,0 0 0 0 0,0 0 0 0 0,0 0-1 0 0,0 0 1 0 0,0 0 0 0 0,0 0 0 0 0,-1 0 0 0 0,1 0-1 0 0,0 0 1 0 0,0 0 0 0 0,0 0 0 0 0,0 0-1 0 0,0 0 1 0 0,0 0 0 0 0,0 0 0 0 0,0 0 0 0 0,0 0-1 0 0,-1 0 1 0 0,1 0 0 0 0,0 0 0 0 0,0 0 0 0 0,0 0-1 0 0,0 0 1 0 0,0 0 0 0 0,0 0 0 0 0,0 0 0 0 0,0 0-1 0 0,0 0 1 0 0,-1 0 0 0 0,1 0 0 0 0,-15-10 4611 0 0,32 25-7862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71 3679 0 0,'0'0'2616'0'0,"-3"-6"-1805"0"0,1-1-531 0 0,-11-18 1167 0 0,3 8-569 0 0,4 12-47 0 0,1 3-477 0 0,-1 0 0 0 0,1 0 0 0 0,-1 1 0 0 0,1-1-1 0 0,-12 0 1 0 0,15 2-317 0 0,0 0 1 0 0,0 1-1 0 0,0-1 0 0 0,0 1 0 0 0,0-1 0 0 0,0 1 0 0 0,0-1 0 0 0,0 1 0 0 0,0 0 1 0 0,0 0-1 0 0,0 0 0 0 0,0 0 0 0 0,1 0 0 0 0,-1 0 0 0 0,0 1 0 0 0,1-1 0 0 0,-1 1 0 0 0,1-1 1 0 0,0 1-1 0 0,-1-1 0 0 0,0 3 0 0 0,0 0-6 0 0,-1-1 0 0 0,1 1 0 0 0,0 0 0 0 0,0 0-1 0 0,1 0 1 0 0,-1 1 0 0 0,1-1 0 0 0,0 0 0 0 0,0 1 0 0 0,0-1 0 0 0,1 0 0 0 0,0 1 0 0 0,-1-1 0 0 0,2 1-1 0 0,-1-1 1 0 0,1 6 0 0 0,4 5-31 0 0,3 1-16 0 0,-6-14 3 0 0,-1 1 1 0 0,0-1-1 0 0,1 0 0 0 0,-1-1 0 0 0,1 1 0 0 0,-1 0 0 0 0,1 0 0 0 0,0-1 0 0 0,3 3 1 0 0,1 1-13 0 0,-2-1-54 0 0,2-1-1 0 0,16 10 0 0 0,-16-10 0 0 0,1 0 0 0 0,20 10 0 0 0,-21-9 0 0 0,1 0 14 0 0,21 16 52 0 0,-25-17 16 0 0,0 0 0 0 0,0 0 0 0 0,0 1 1 0 0,0-1-1 0 0,0 1 0 0 0,0 0 0 0 0,-1-1 0 0 0,0 1 0 0 0,3 8 0 0 0,-5-12-1 0 0,2 3 31 0 0,0 1 1 0 0,-1-1-1 0 0,0 1 1 0 0,0-1 0 0 0,0 1-1 0 0,0 0 1 0 0,-1-1 0 0 0,1 1-1 0 0,-1 0 1 0 0,0 0-1 0 0,0-1 1 0 0,-1 1 0 0 0,1 0-1 0 0,-1 0 1 0 0,1-1-1 0 0,-1 1 1 0 0,0 0 0 0 0,-1-1-1 0 0,1 1 1 0 0,-1-1-1 0 0,1 0 1 0 0,-1 1 0 0 0,0-1-1 0 0,0 0 1 0 0,0 0-1 0 0,-1 0 1 0 0,1 0 0 0 0,-1-1-1 0 0,0 1 1 0 0,1-1-1 0 0,-1 1 1 0 0,0-1 0 0 0,-1 0-1 0 0,-4 2 1 0 0,-1 1 66 0 0,-1 0 1 0 0,0-1-1 0 0,0 0 1 0 0,0-1-1 0 0,-1 0 0 0 0,1-1 1 0 0,-1 0-1 0 0,0 0 0 0 0,1-2 1 0 0,-16 1-1 0 0,19-1-239 0 0,1-1-1 0 0,-1 0 0 0 0,0 0 1 0 0,1 0-1 0 0,-1-1 0 0 0,1 0 1 0 0,-1 0-1 0 0,1-1 0 0 0,0 0 1 0 0,0 0-1 0 0,-7-5 0 0 0,12 8 17 0 0,0-1-1 0 0,0 0 1 0 0,0 0-1 0 0,0 0 1 0 0,0 0-1 0 0,0 0 1 0 0,0 0-1 0 0,0 0 1 0 0,1 0-1 0 0,-1 0 1 0 0,0-1-1 0 0,0-1 1 0 0,-1-1-407 0 0,-1 0-2472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15 161 1351 0 0,'0'1'100'0'0,"-3"2"-17"0"0,2-2 238 0 0,0 1 98 0 0,0 2-96 0 0,0-1 0 0 0,0 1 0 0 0,0 0 0 0 0,1 0 0 0 0,0 0 0 0 0,-1 0 0 0 0,1 0 0 0 0,1-1-1 0 0,0 8 1 0 0,0-8 480 0 0,3 0-55 0 0,14 10-20 0 0,-14-9 704 0 0,6-3-761 0 0,28 3-21 0 0,-28-3-2 0 0,-2-4-17 0 0,26-7-72 0 0,-25 7-30 0 0,-2-2-8 0 0,23-19-25 0 0,-22 18 247 0 0,-2-3-406 0 0,18-26-25 0 0,-18 26-101 0 0,-4 1-47 0 0,7-25-11 0 0,-6 17-26 0 0,-3-16-91 0 0,0 32-33 0 0,0-1 0 0 0,0 0-1 0 0,0 0 1 0 0,0 0 0 0 0,0 1 0 0 0,0-1 0 0 0,-1 0 0 0 0,1 0 0 0 0,0 1-1 0 0,0-1 1 0 0,0 0 0 0 0,-1 0 0 0 0,1 1 0 0 0,-1-2 0 0 0,-9-18-9 0 0,9 20 3 0 0,1-1-1 0 0,0 1 0 0 0,0 0 0 0 0,0-1 1 0 0,0 1-1 0 0,-1 0 0 0 0,1-1 0 0 0,0 1 1 0 0,0 0-1 0 0,-1-1 0 0 0,1 1 0 0 0,0 0 1 0 0,0-1-1 0 0,-1 1 0 0 0,1 0 0 0 0,0 0 1 0 0,-1-1-1 0 0,1 1 0 0 0,0 0 0 0 0,-1 0 1 0 0,-5-3-51 0 0,0 2 1 0 0,0-1 0 0 0,0 0 0 0 0,0 1 0 0 0,0 0 0 0 0,0 1 0 0 0,0-1 0 0 0,0 1-1 0 0,0 0 1 0 0,0 1 0 0 0,0-1 0 0 0,0 1 0 0 0,0 1 0 0 0,0-1 0 0 0,0 1 0 0 0,1 0-1 0 0,-1 0 1 0 0,0 0 0 0 0,1 1 0 0 0,0 0 0 0 0,-1 0 0 0 0,1 1 0 0 0,-8 6 0 0 0,7-5-14 0 0,0 1 1 0 0,0-1 0 0 0,0 1 0 0 0,1 0 0 0 0,0 1 0 0 0,0-1 0 0 0,1 1 0 0 0,0 0-1 0 0,0 0 1 0 0,0 0 0 0 0,1 1 0 0 0,0-1 0 0 0,1 1 0 0 0,-1 0 0 0 0,2 0 0 0 0,-1 0-1 0 0,-1 16 1 0 0,4-15 71 0 0,0 0 0 0 0,0 0 0 0 0,1-1 0 0 0,0 1-1 0 0,0 0 1 0 0,1 0 0 0 0,0-1 0 0 0,1 0 0 0 0,0 0 0 0 0,0 0-1 0 0,0 0 1 0 0,1 0 0 0 0,1-1 0 0 0,-1 0 0 0 0,13 13 0 0 0,-16-18 24 0 0,1 0 0 0 0,-1 0 1 0 0,0 0-1 0 0,1 0 1 0 0,-1 0-1 0 0,1 0 0 0 0,-1-1 1 0 0,5 3-1 0 0,0-1 21 0 0,-4-1-23 0 0,-1 0 1 0 0,1 0-1 0 0,-1-1 0 0 0,1 1 0 0 0,0-1 0 0 0,0 0 0 0 0,0 0 0 0 0,0 0 1 0 0,4 1-1 0 0,1 0 31 0 0,-2 1 124 0 0,4-2 2 0 0,28 7-10 0 0,-28-7 60 0 0,-1 0-130 0 0,26 1-30 0 0,-26-1-130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4319 0 0,'-9'8'2027'0'0,"12"-5"-1156"0"0,41 35 2751 0 0,-10-9-1273 0 0,59 64 0 0 0,8 41-855 0 0,-61-88-1602 0 0,-37-42-624 0 0,13 17 1650 0 0,-10-14-3772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13 275 599 0 0,'-1'2'10'0'0,"0"-1"-3"0"0,1-1 0 0 0,-1 1 1 0 0,0 0-1 0 0,1-1 1 0 0,-1 1-1 0 0,0 0 0 0 0,1-1 1 0 0,-1 1-1 0 0,-4 1 3820 0 0,9-13-2632 0 0,10-33 21 0 0,-6 25-38 0 0,-3 8-831 0 0,-2 4-36 0 0,0 1 0 0 0,1-1-1 0 0,0 1 1 0 0,6-10-1 0 0,-3 6-11 0 0,21-28 1156 0 0,-6 9-726 0 0,-16 22-52 0 0,1-1-6 0 0,21-22-83 0 0,-21 23-100 0 0,0 2-2568 0 0,23-14 917 0 0,-22 15-213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22 287 0 0,'0'0'5296'0'0,"1"3"-4250"0"0,20 115 3067 0 0,-15-77-3568 0 0,10 90 639 0 0,-1 258 0 0 0,-15-378-1152 0 0,-1 8 192 0 0,0 1 1 0 0,-6 36 0 0 0,7-55 243 0 0,-3-7-362 0 0,-7-15-11 0 0,6 7-6 0 0,2 5-59 0 0,-3-32 142 0 0,3 28-133 0 0,0-41 160 0 0,0-21-25 0 0,18-155-76 0 0,-7 175-98 0 0,5-11 11 0 0,-7 40 32 0 0,10-32-33 0 0,3 7 4 0 0,-10 32 50 0 0,-6 11-53 0 0,1 1 0 0 0,0 0 0 0 0,0 1 0 0 0,8-9 1 0 0,-8 11-14 0 0,0 0 0 0 0,1 0 0 0 0,0 0 0 0 0,0 1 1 0 0,8-4-1 0 0,-5 3-99 0 0,-4 8-1 0 0,14 10 8 0 0,-11-5 19 0 0,-4-1 75 0 0,1 0 0 0 0,-2 1 0 0 0,1 0 0 0 0,-1 0 1 0 0,-1 0-1 0 0,0 0 0 0 0,0 1 0 0 0,-1-1 0 0 0,1 13 0 0 0,-3-13 47 0 0,1 1 1 0 0,-1 0-1 0 0,-1 0 0 0 0,0-1 0 0 0,0 1 0 0 0,-1-1 0 0 0,0 0 0 0 0,-8 15 1 0 0,9-20-56 0 0,1-1 1 0 0,-1 0 0 0 0,0 0 0 0 0,0 1 0 0 0,0-2 0 0 0,-1 1 0 0 0,1 0 0 0 0,-1 0 0 0 0,1-1 0 0 0,-1 1 0 0 0,0-1 0 0 0,0 0-1 0 0,0 0 1 0 0,0 0 0 0 0,0 0 0 0 0,-1-1 0 0 0,1 1 0 0 0,-1-1 0 0 0,1 0 0 0 0,-1 0 0 0 0,1 0 0 0 0,-1 0 0 0 0,0-1-1 0 0,1 1 1 0 0,-8-1 0 0 0,6-1-323 0 0,1-1 1 0 0,-1 1-1 0 0,1-1 0 0 0,-1 0 0 0 0,1 0 0 0 0,0-1 1 0 0,0 1-1 0 0,0-1 0 0 0,0 0 0 0 0,0 0 0 0 0,1 0 1 0 0,-1-1-1 0 0,-3-4 0 0 0,4 5-630 0 0,2-3-243 0 0,-7-23-105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81 1151 0 0,'0'0'5096'0'0,"2"-9"-4145"0"0,9-35 536 0 0,-14 42-797 0 0,-6-3-91 0 0,4 2-331 0 0,0 0 0 0 0,0 0-1 0 0,-1 0 1 0 0,1 1-1 0 0,-10-3 1 0 0,13 4-237 0 0,1 1 0 0 0,-1 0 0 0 0,0 0 0 0 0,1 0-1 0 0,-1 0 1 0 0,1 0 0 0 0,-1 0 0 0 0,0 0 0 0 0,1 0 0 0 0,-1 1 0 0 0,0-1 0 0 0,1 1 0 0 0,-1-1 0 0 0,1 1-1 0 0,-1 0 1 0 0,1 0 0 0 0,-1-1 0 0 0,1 1 0 0 0,0 0 0 0 0,-1 0 0 0 0,1 0 0 0 0,0 0 0 0 0,0 1 0 0 0,0-1-1 0 0,-2 3 1 0 0,-3 4 34 0 0,0 1-1 0 0,0 0 0 0 0,1 1 1 0 0,1-1-1 0 0,0 1 0 0 0,0 0 1 0 0,1 0-1 0 0,-4 15 0 0 0,6-17-53 0 0,0 0 1 0 0,0 0-1 0 0,0 0 0 0 0,1 0 0 0 0,1 0 0 0 0,-1 0 0 0 0,1 0 0 0 0,0 0 0 0 0,1 0 0 0 0,0 0 0 0 0,6 14 0 0 0,1-8-11 0 0,5-2 16 0 0,-14-12-13 0 0,0 0-1 0 0,1 1 0 0 0,-1-1 0 0 0,1 0 0 0 0,-1 0 1 0 0,0 0-1 0 0,1 0 0 0 0,-1 0 0 0 0,1 1 0 0 0,-1-1 1 0 0,1 0-1 0 0,-1 0 0 0 0,1 0 0 0 0,-1 0 0 0 0,1 0 1 0 0,-1 0-1 0 0,1-1 0 0 0,-1 1 0 0 0,0 0 0 0 0,1 0 1 0 0,-1 0-1 0 0,1 0 0 0 0,-1 0 0 0 0,1-1 0 0 0,-1 1 1 0 0,0 0-1 0 0,1 0 0 0 0,0-1 0 0 0,38-11 30 0 0,-29 9 144 0 0,-3-6-80 0 0,25-26 0 0 0,-25 26 258 0 0,-1 0-220 0 0,15-24 4 0 0,-15 25 292 0 0,-2-2-294 0 0,13-28-32 0 0,-13 29 1552 0 0,-4 12-1584 0 0,0 0 0 0 0,0 0-1 0 0,0 0 1 0 0,0 0-1 0 0,0 1 1 0 0,-2 4 0 0 0,2-8-70 0 0,-3 16-165 0 0,1 1-1 0 0,0 0 1 0 0,1 0 0 0 0,1-1-1 0 0,1 1 1 0 0,4 27-1 0 0,-4-41-288 0 0,0 0-318 0 0,5 10-138 0 0,-4-9-27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34 2271 0 0,'0'0'102'0'0,"0"0"-1"0"0,-4 3 1004 0 0,3 0-509 0 0,0 26 1419 0 0,2 0 0 0 0,4 35 0 0 0,1 27 328 0 0,-5-82-1949 0 0,1-8-229 0 0,1-7 790 0 0,11-32-858 0 0,-3 3 81 0 0,-10 30-134 0 0,0 0 0 0 0,0 0 0 0 0,1 1 0 0 0,0-1 0 0 0,3-5 1 0 0,0 0-20 0 0,-2 4 0 0 0,1-1-1 0 0,-2 0 1 0 0,5-13 0 0 0,3-12 1 0 0,-7 24 49 0 0,2-1-2 0 0,15-27 18 0 0,-14 27 456 0 0,-1 8-504 0 0,0-1 1 0 0,0 1 0 0 0,1 1 0 0 0,-1-1 0 0 0,0 1 0 0 0,10 0-1 0 0,-12 1-23 0 0,-2-1 3 0 0,1 0-1 0 0,-1 0 1 0 0,0 1-1 0 0,1-1 1 0 0,-1 1-1 0 0,0-1 0 0 0,1 1 1 0 0,-1 0-1 0 0,0-1 1 0 0,0 1-1 0 0,0 0 1 0 0,0 0-1 0 0,1 0 1 0 0,-1 0-1 0 0,0 0 1 0 0,-1 0-1 0 0,2 1 1 0 0,10 19 356 0 0,-8-12-297 0 0,-1 0 0 0 0,0 1 0 0 0,0-1-1 0 0,-1 1 1 0 0,-1 0 0 0 0,0 0 0 0 0,0 17-1 0 0,-8 72-1365 0 0,5-79 425 0 0,2-18 600 0 0,0 2-10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143 448 1151 0 0,'0'0'3651'0'0,"2"-8"-2830"0"0,7-33 637 0 0,-23 43-260 0 0,13-2-1112 0 0,-1 0 0 0 0,0 0 0 0 0,1 0 0 0 0,-1-1 0 0 0,1 1 0 0 0,-1 0-1 0 0,1-1 1 0 0,-1 0 0 0 0,-2-1 0 0 0,3 2-55 0 0,0-1 0 0 0,1 1 0 0 0,-1-1 0 0 0,0 1 0 0 0,0-1 0 0 0,0 1 0 0 0,0 0 0 0 0,0 0 0 0 0,0-1 1 0 0,0 1-1 0 0,0 0 0 0 0,1 0 0 0 0,-1 0 0 0 0,0 0 0 0 0,0 0 0 0 0,0 0 0 0 0,0 0 0 0 0,0 0 0 0 0,0 1 0 0 0,0-1 0 0 0,0 0 0 0 0,0 1 0 0 0,0-1 0 0 0,0 0 0 0 0,1 1 0 0 0,-1-1 0 0 0,-1 2 0 0 0,-6 2 152 0 0,0 1-1 0 0,-1-1 1 0 0,1-1-1 0 0,-12 4 0 0 0,17-6-178 0 0,1 0 0 0 0,0 0-1 0 0,-1 1 1 0 0,1-1 0 0 0,0 0-1 0 0,0 1 1 0 0,0-1 0 0 0,0 1 0 0 0,0 0-1 0 0,0 0 1 0 0,0 0 0 0 0,1 0-1 0 0,-1 0 1 0 0,1 0 0 0 0,-1 0-1 0 0,1 1 1 0 0,0-1 0 0 0,0 0 0 0 0,0 1-1 0 0,0-1 1 0 0,0 1 0 0 0,1-1-1 0 0,-1 1 1 0 0,1 3 0 0 0,-2 5-15 0 0,1 0 1 0 0,1 0-1 0 0,0 0 1 0 0,1 14-1 0 0,0-18 29 0 0,0 1-1 0 0,1 0 0 0 0,-1-1 0 0 0,2 0 0 0 0,-1 1 0 0 0,1-1 1 0 0,0 0-1 0 0,5 9 0 0 0,-7-15-9 0 0,0 0-1 0 0,-1 0 1 0 0,1 0-1 0 0,0 0 1 0 0,0 0-1 0 0,0 0 1 0 0,0 0 0 0 0,0 0-1 0 0,0 0 1 0 0,0 0-1 0 0,0-1 1 0 0,0 1-1 0 0,1-1 1 0 0,0 2-1 0 0,2-1 15 0 0,0 2 128 0 0,4-6-70 0 0,25-8 0 0 0,-32 10-76 0 0,0 1 0 0 0,0 0-1 0 0,0 0 1 0 0,-1-1 0 0 0,1 1-1 0 0,0-1 1 0 0,0 1-1 0 0,0-1 1 0 0,-1 1 0 0 0,1-1-1 0 0,0 0 1 0 0,-1 1 0 0 0,1-1-1 0 0,0 0 1 0 0,-1 1 0 0 0,1-1-1 0 0,-1 0 1 0 0,1 0-1 0 0,-1 1 1 0 0,0-1 0 0 0,1-1-1 0 0,27-43 80 0 0,-26 43-69 0 0,-1 0-1 0 0,0 0 1 0 0,1 0-1 0 0,-1-1 1 0 0,0 1-1 0 0,1-4 1 0 0,8-27 88 0 0,-7 24 2 0 0,0-1-6 0 0,11-41-24 0 0,0-5 13 0 0,2-22 85 0 0,-4 23-41 0 0,-10 46-108 0 0,0 3-3 0 0,-1 0 0 0 0,0 0 0 0 0,0 0-1 0 0,0 0 1 0 0,-1-6 0 0 0,2-1 5 0 0,0-39 121 0 0,-2 1 325 0 0,-1 23-201 0 0,1 21 0 0 0,-1-1-12 0 0,-1-32 1725 0 0,-8 44-1622 0 0,9 1-326 0 0,0-1 1 0 0,-1 0-1 0 0,2 1 0 0 0,-1-1 1 0 0,0 1-1 0 0,1-1 0 0 0,0 1 0 0 0,0-1 1 0 0,1 1-1 0 0,0 4 0 0 0,0 6 17 0 0,7 392-252 0 0,-8-385-736 0 0,2 0-1 0 0,5 31 1 0 0,-7-52 287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1 599 0 0,'-1'4'0'0'0,"0"-2"200"0"0,1 1 0 0 0,-1-1 0 0 0,1 0 0 0 0,0 0 0 0 0,0 1 0 0 0,-1-1 0 0 0,2 0 0 0 0,-1 0 0 0 0,0 1 0 0 0,0-1 0 0 0,1 0 0 0 0,-1 0 0 0 0,2 4 0 0 0,2 9 1214 0 0,-2 110 4964 0 0,-2-76-5170 0 0,0-48-1202 0 0,0 8-95 0 0,-1-1-1 0 0,1 0 1 0 0,-3 12-1 0 0,0-18-401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36 599 0 0,'-3'-2'636'0'0,"-9"-11"3642"0"0,9 9-3150 0 0,-12-12 3174 0 0,15 17-4259 0 0,0 0-103 0 0,0-1 0 0 0,0 0-1 0 0,0 1 1 0 0,0-1 0 0 0,0 0 0 0 0,0 0 0 0 0,0 1 0 0 0,0-1 0 0 0,0 0 0 0 0,0 1 0 0 0,0-1 0 0 0,0 0 0 0 0,0 0 0 0 0,0 1 0 0 0,0-1 0 0 0,0 0 0 0 0,0 1 0 0 0,0-1 0 0 0,0 0 0 0 0,1 0 0 0 0,-1 1 0 0 0,0-1 0 0 0,0 0 0 0 0,0 0 0 0 0,0 0 0 0 0,1 1 0 0 0,-1-1 0 0 0,0 0 0 0 0,0 0 0 0 0,1 1 0 0 0,12 10-3322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2527 0 0,'0'0'2644'0'0,"5"2"-1916"0"0,-4-2-702 0 0,1 1 80 0 0,-1 0 0 0 0,1-1 0 0 0,0 1 0 0 0,-1 0 0 0 0,1 0 0 0 0,0 0 0 0 0,-1 0 0 0 0,1 0 0 0 0,-1 1-1 0 0,0-1 1 0 0,1 0 0 0 0,-1 1 0 0 0,0-1 0 0 0,0 0 0 0 0,0 1 0 0 0,0 0 0 0 0,0-1 0 0 0,0 1 0 0 0,0 0 0 0 0,1 3 0 0 0,2 9 189 0 0,-1 1 1 0 0,0-1-1 0 0,-1 1 1 0 0,0 19-1 0 0,-5 61-15 0 0,1 10-132 0 0,1-98-148 0 0,3 12-16 0 0,-2-18-61 0 0,6-10-98 0 0,18-28 101 0 0,-18 27 8 0 0,-1 0 2 0 0,15-29 0 0 0,3-3 61 0 0,-17 32 26 0 0,-1 1 273 0 0,1 1-116 0 0,17-27 4 0 0,-18 27 235 0 0,0-1-174 0 0,15-25 3 0 0,-15 26 1062 0 0,2 9-1189 0 0,24 8-8 0 0,-31-9-109 0 0,1 0 0 0 0,-1 1 1 0 0,1-1-1 0 0,-1 0 0 0 0,1 0 0 0 0,-1 1 0 0 0,0-1 0 0 0,1 0 0 0 0,-1 0 0 0 0,1 1 0 0 0,-1-1 0 0 0,0 0 0 0 0,1 1 0 0 0,-1-1 0 0 0,0 1 0 0 0,1-1 0 0 0,-1 0 0 0 0,0 1 1 0 0,1-1-1 0 0,-1 1 0 0 0,0-1 0 0 0,0 1 0 0 0,0-1 0 0 0,1 2 0 0 0,-1-2-2 0 0,1 12-289 0 0,0 0-1 0 0,0 0 0 0 0,-1-1 1 0 0,0 1-1 0 0,-1 0 0 0 0,-4 19 1 0 0,0 7-2473 0 0,5-31 660 0 0,1-1-451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319 163 599 0 0,'0'0'1304'0'0,"1"-11"-813"0"0,5-31 178 0 0,-4 31 843 0 0,-3 3-754 0 0,-1-2-501 0 0,-1-21 1576 0 0,-1 24-1165 0 0,-9-21-84 0 0,13 27-559 0 0,0 1 0 0 0,0-1 0 0 0,-1 1 0 0 0,1-1 0 0 0,0 1-1 0 0,0 0 1 0 0,0-1 0 0 0,-1 1 0 0 0,1-1 0 0 0,0 1 0 0 0,0-1 0 0 0,-1 1-1 0 0,1 0 1 0 0,0-1 0 0 0,-1 1 0 0 0,1 0 0 0 0,-1 0 0 0 0,1-1-1 0 0,0 1 1 0 0,-1 0 0 0 0,0-1 0 0 0,-2 0 57 0 0,0 0-1 0 0,1 0 1 0 0,-1 1 0 0 0,0-1-1 0 0,0 0 1 0 0,0 1 0 0 0,0 0-1 0 0,1 0 1 0 0,-1 0 0 0 0,0 0-1 0 0,0 0 1 0 0,0 1 0 0 0,0-1-1 0 0,0 1 1 0 0,1 0-1 0 0,-1-1 1 0 0,0 1 0 0 0,0 1-1 0 0,1-1 1 0 0,-1 0 0 0 0,1 1-1 0 0,-1-1 1 0 0,1 1 0 0 0,-3 2-1 0 0,-2 3 13 0 0,1 0-1 0 0,0 0 1 0 0,0 1-1 0 0,0-1 1 0 0,1 1 0 0 0,0 1-1 0 0,1-1 1 0 0,0 1-1 0 0,0 0 1 0 0,1 0-1 0 0,0 0 1 0 0,-2 10-1 0 0,3-9-27 0 0,0 1-1 0 0,1 0 1 0 0,0 0-1 0 0,1-1 1 0 0,0 1-1 0 0,0 0 0 0 0,1 0 1 0 0,0 0-1 0 0,1-1 1 0 0,5 16-1 0 0,-6-22-33 0 0,1 0-1 0 0,-1 0 1 0 0,1 0 0 0 0,0 0-1 0 0,0-1 1 0 0,0 1-1 0 0,0-1 1 0 0,1 1-1 0 0,-1-1 1 0 0,1 0-1 0 0,0 0 1 0 0,0 0 0 0 0,0 0-1 0 0,5 3 1 0 0,6 2 62 0 0,-11-6 190 0 0,6-4-208 0 0,26-9-4 0 0,-26 9 160 0 0,-3-7-144 0 0,17-26 0 0 0,-17 26-30 0 0,-2-1-108 0 0,8-29 14 0 0,-9 29-57 0 0,-2 10-220 0 0,-1 0 310 0 0,1 0 1 0 0,-1 0-1 0 0,1 1 0 0 0,0-1 1 0 0,-1 0-1 0 0,1 0 1 0 0,-1 1-1 0 0,1-1 0 0 0,-1 0 1 0 0,1 1-1 0 0,-1-1 1 0 0,1 1-1 0 0,-1-1 1 0 0,1 0-1 0 0,-1 1 0 0 0,1-1 1 0 0,-1 1-1 0 0,0-1 1 0 0,1 1-1 0 0,-1-1 1 0 0,0 1-1 0 0,0 0 0 0 0,1-1 1 0 0,-1 1-1 0 0,0-1 1 0 0,0 2-1 0 0,4 16 49 0 0,-1 34 139 0 0,-3-1 1 0 0,-9 95-1 0 0,4-113-57 0 0,-2-1-1 0 0,-1 1 1 0 0,-1-1 0 0 0,-2-1 0 0 0,-21 45-1 0 0,28-68-50 0 0,0-1 0 0 0,0 0 0 0 0,-1 0 0 0 0,1 0 0 0 0,-2-1 0 0 0,1 1 0 0 0,-11 9 0 0 0,14-14-66 0 0,0-1-1 0 0,-1 1 1 0 0,1-1 0 0 0,0 0-1 0 0,0 0 1 0 0,-1 1 0 0 0,1-1-1 0 0,0-1 1 0 0,-1 1 0 0 0,1 0-1 0 0,-1-1 1 0 0,1 1 0 0 0,-1-1-1 0 0,1 0 1 0 0,-1 1 0 0 0,0-1-1 0 0,1-1 1 0 0,-1 1 0 0 0,1 0-1 0 0,-1-1 1 0 0,1 1 0 0 0,-1-1 0 0 0,1 0-1 0 0,-1 1 1 0 0,1-1 0 0 0,0 0-1 0 0,-1-1 1 0 0,-2-1 0 0 0,-3-3-214 0 0,0-1 0 0 0,-8-8 0 0 0,15 13 206 0 0,-25-26-1329 0 0,1-1 0 0 0,-23-36 0 0 0,32 42 40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1351 0 0,'0'0'4344'0'0,"3"4"-3449"0"0,-2-2-753 0 0,1 0 0 0 0,0 1 0 0 0,-1-1 0 0 0,1 0 0 0 0,-1 1 1 0 0,0 0-1 0 0,0-1 0 0 0,0 1 0 0 0,0 0 0 0 0,-1-1 0 0 0,1 1 0 0 0,0 0 0 0 0,-1 0 0 0 0,0 0 0 0 0,0 3 0 0 0,0 47 1428 0 0,7 63 0 0 0,-3-66-1263 0 0,7 54-787 0 0,-10-96 185 0 0,0-6-49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79 143 0 0,'-10'-11'2148'0'0,"8"5"-1241"0"0,1 0-569 0 0,-6-15 2451 0 0,7 15-1864 0 0,-2-16-49 0 0,1 16 2852 0 0,4 9-4840 0 0,8 12 536 0 0,-8-11-67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2527 0 0,'0'0'116'0'0,"1"3"80"0"0,6 15 754 0 0,0 0 0 0 0,-1 1-1 0 0,-1-1 1 0 0,3 25-1 0 0,5 82 1745 0 0,-6-47-1724 0 0,-3-60-631 0 0,-3-15 678 0 0,6-9-881 0 0,24-17 0 0 0,-23 18-9 0 0,-4-4-40 0 0,13-25-21 0 0,-13 25-2 0 0,1 0 4 0 0,17-30 16 0 0,-16 30 4 0 0,0 0 0 0 0,17-25 2 0 0,-17 26 108 0 0,1 2-94 0 0,17-18 6 0 0,-17 18 580 0 0,0 9-562 0 0,21 9 0 0 0,-28-11-123 0 0,0-1 0 0 0,1 0-1 0 0,-1 0 1 0 0,1 0 0 0 0,-1 0 0 0 0,0 0-1 0 0,1 0 1 0 0,-1 1 0 0 0,0-1 0 0 0,1 0-1 0 0,-1 0 1 0 0,0 0 0 0 0,1 1 0 0 0,-1-1-1 0 0,0 0 1 0 0,1 1 0 0 0,-1-1 0 0 0,0 0-1 0 0,0 0 1 0 0,1 1 0 0 0,-1-1 0 0 0,0 1-1 0 0,0-1 1 0 0,0 0 0 0 0,1 1 0 0 0,-1-1-1 0 0,5 20 236 0 0,4 26-1 0 0,-8-15-195 0 0,0 1 0 0 0,-7 55 0 0 0,3-42-471 0 0,0-29-141 0 0,2-14 110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1:5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324 104 2039 0 0,'0'0'4967'0'0,"1"-7"-4279"0"0,0-28 657 0 0,-3 31-686 0 0,0-1-437 0 0,2 4-83 0 0,-1-1-1 0 0,1 0 1 0 0,-1 0 0 0 0,0 1 0 0 0,0-1 0 0 0,0 1 0 0 0,0-1 0 0 0,0 1 0 0 0,0-1-1 0 0,-2-1 1 0 0,1 1-52 0 0,0-1 28 0 0,1 1-1 0 0,-1 0 1 0 0,0 0 0 0 0,0 0 0 0 0,0 0 0 0 0,0 0 0 0 0,0 0 0 0 0,-1 0 0 0 0,1 1 0 0 0,-1-1 0 0 0,1 1 0 0 0,-1 0 0 0 0,-2-2 0 0 0,0 2-88 0 0,-1 0 1 0 0,1 0-1 0 0,0 0 0 0 0,0 1 0 0 0,-1-1 0 0 0,1 1 0 0 0,0 1 0 0 0,-1-1 0 0 0,1 1 0 0 0,0 0 1 0 0,-1 0-1 0 0,-6 2 0 0 0,5 0 40 0 0,-1 1 1 0 0,1-1 0 0 0,1 1 0 0 0,-1 0-1 0 0,0 1 1 0 0,1 0 0 0 0,-10 9-1 0 0,4-1 23 0 0,1 0-1 0 0,0 0 0 0 0,2 1 0 0 0,-1 0 1 0 0,2 1-1 0 0,0 0 0 0 0,-9 23 0 0 0,6-9-117 0 0,2 0 0 0 0,0 1 1 0 0,2 1-1 0 0,2-1 0 0 0,-4 59 0 0 0,9-70 4 0 0,1 1 0 0 0,0-1 0 0 0,2 0-1 0 0,6 26 1 0 0,-6-32 16 0 0,1-1 0 0 0,1 1-1 0 0,0-1 1 0 0,1 0 0 0 0,0 0-1 0 0,1-1 1 0 0,8 12 0 0 0,8 2 5 0 0,17 8 62 0 0,1-6 30 0 0,-24-18-1 0 0,18 5-7 0 0,-18-8-14 0 0,16 0-38 0 0,-13-5 51 0 0,27-5 11 0 0,-45 4-85 0 0,0 0 1 0 0,0 0-1 0 0,1 0 1 0 0,-1-1 0 0 0,0 1-1 0 0,0-1 1 0 0,1 0-1 0 0,2-1 1 0 0,40-15 14 0 0,-33 12 32 0 0,-3-2 1 0 0,29-22-28 0 0,-28 22 49 0 0,-3-1 2 0 0,20-23 29 0 0,-21 23 12 0 0,-3 0 2 0 0,9-23 6 0 0,-9 24 22 0 0,-3-27 332 0 0,-3 30-312 0 0,-6-12 6 0 0,8 15-159 0 0,1 0 0 0 0,-1 0 0 0 0,1 1 0 0 0,-1-1 0 0 0,1 0 0 0 0,-1 0 0 0 0,0 1 0 0 0,0-1 0 0 0,1 0 0 0 0,-1 1 0 0 0,0-1 0 0 0,0 1 0 0 0,0-1 0 0 0,0 1 0 0 0,1-1 0 0 0,-1 1 0 0 0,0-1 0 0 0,0 1 0 0 0,-1 0 0 0 0,-2-2 40 0 0,-7-2 87 0 0,1 0 0 0 0,-1 0 0 0 0,0 1 0 0 0,0 0 0 0 0,0 0 0 0 0,-12 0-1 0 0,-65 0 237 0 0,85 3-373 0 0,-3 0 38 0 0,-9 3-33 0 0,2 0-42 0 0,11-3-129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01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7 775 0 0,'-3'-1'54'0'0,"-7"-1"1441"0"0,9 1-1063 0 0,-1 0 0 0 0,1 1 0 0 0,-1-1 0 0 0,0 1 0 0 0,1 0 0 0 0,-1-1 0 0 0,1 1 1 0 0,-1 0-1 0 0,0 0 0 0 0,1 0 0 0 0,-1 0 0 0 0,1 0 0 0 0,-1 1 0 0 0,-3 0 0 0 0,5 0-198 0 0,-1 0 0 0 0,1 1 0 0 0,-1-1 1 0 0,1 1-1 0 0,0-1 0 0 0,0 0 0 0 0,-1 1 1 0 0,1-1-1 0 0,0 1 0 0 0,0-1 0 0 0,1 1 0 0 0,-1-1 1 0 0,0 0-1 0 0,0 1 0 0 0,1 1 0 0 0,0 0 28 0 0,5 39 725 0 0,-2 0 0 0 0,-1 54 0 0 0,-6 17-587 0 0,-4 237 382 0 0,7-340-769 0 0,2 25 48 0 0,-1-31-87 0 0,-1-2-108 0 0,1-12-2974 0 0,1 0 2780 0 0,1-34-2221 0 0,-1-13 213 0 0,-1 24 815 0 0,-1 25-1229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9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218 149 1231 0 0,'0'0'1278'0'0,"-2"-8"51"0"0,-7-23 58 0 0,7 24-41 0 0,-3-1-215 0 0,-15-23-91 0 0,16 23-16 0 0,-2 2-64 0 0,-16-18-243 0 0,12 15-107 0 0,5 5-422 0 0,4 3-115 0 0,-1 0 0 0 0,1 0 0 0 0,-1 0 0 0 0,1 0 0 0 0,-1 0 0 0 0,0 0 0 0 0,1 1 0 0 0,-1-1 0 0 0,0 1 0 0 0,0-1 0 0 0,1 1 0 0 0,-4-1 0 0 0,0 0 88 0 0,0 0 1 0 0,-1 1-1 0 0,1-1 1 0 0,-10 2-1 0 0,13-1-112 0 0,-1 0-1 0 0,1 1 1 0 0,0-1 0 0 0,-1 1 0 0 0,1 0-1 0 0,-1 0 1 0 0,1-1 0 0 0,0 2-1 0 0,0-1 1 0 0,0 0 0 0 0,-1 0 0 0 0,1 1-1 0 0,0-1 1 0 0,1 1 0 0 0,-4 3 0 0 0,0 0-25 0 0,2 1 0 0 0,-1 0 0 0 0,0 0 0 0 0,1 0 0 0 0,0 1 0 0 0,1-1 1 0 0,0 1-1 0 0,0-1 0 0 0,0 1 0 0 0,0 0 0 0 0,1 0 0 0 0,1 0 1 0 0,-1 9-1 0 0,1-4-60 0 0,0 0 1 0 0,1 1-1 0 0,1-1 1 0 0,0 0-1 0 0,1-1 0 0 0,7 22 1 0 0,0-11 24 0 0,-8-18 11 0 0,1 0 0 0 0,0 0 0 0 0,0 0 0 0 0,0 0 0 0 0,4 3 0 0 0,20 11 11 0 0,-21-15 176 0 0,5-7-95 0 0,34-14 10 0 0,-34 13 100 0 0,-3-4-132 0 0,20-29 0 0 0,-15 19 4 0 0,10-19-47 0 0,-17 28 30 0 0,-6 14-3 0 0,1 4-147 0 0,-1 1 1 0 0,-1 0-1 0 0,1-1 1 0 0,-3 14-1 0 0,-2 7-378 0 0,5-14 404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01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2039 0 0,'-4'3'154'0'0,"1"-1"-6"0"0,2-1 457 0 0,0 2 797 0 0,0-2-1302 0 0,1-1 0 0 0,0 0 0 0 0,0 0-1 0 0,0 1 1 0 0,-1-1 0 0 0,1 0 0 0 0,0 0-1 0 0,0 1 1 0 0,0-1 0 0 0,-1 0 0 0 0,1 1 0 0 0,0-1-1 0 0,0 0 1 0 0,0 1 0 0 0,0-1 0 0 0,0 0-1 0 0,0 1 1 0 0,0-1 0 0 0,0 0 0 0 0,0 1-1 0 0,0-1 1 0 0,0 0 0 0 0,0 1 0 0 0,0-1-1 0 0,0 0 1 0 0,0 1 0 0 0,0-1 0 0 0,0 0 0 0 0,0 1-1 0 0,1-1 1 0 0,-1 0 0 0 0,0 1 0 0 0,0-1-1 0 0,0 0 1 0 0,0 1 0 0 0,1-1 0 0 0,-1 0-1 0 0,12 13 1329 0 0,-10-10-61 0 0,8-1-275 0 0,26 5-120 0 0,-18-5-20 0 0,-8-2-644 0 0,34-1 935 0 0,-32 1-1052 0 0,-1-1 113 0 0,-1 1 1 0 0,17-4 0 0 0,35-7 782 0 0,-9 2-845 0 0,-40 7-24 0 0,29-1-40 0 0,-29 2-151 0 0,-2 0 46 0 0,-1 1-13 0 0,30-2-61 0 0,-30 1-86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01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0 431 0 0,'-7'8'37'0'0,"4"-5"67"0"0,0 0 1 0 0,0 0 0 0 0,0 0-1 0 0,-1 0 1 0 0,-5 4-1 0 0,9-7 43 0 0,-1 0-1 0 0,1 1 0 0 0,0-1 0 0 0,-1 0 0 0 0,1 1 1 0 0,0-1-1 0 0,0 1 0 0 0,-1-1 0 0 0,1 0 0 0 0,0 1 0 0 0,0-1 1 0 0,0 1-1 0 0,-1-1 0 0 0,1 1 0 0 0,0-1 0 0 0,0 1 0 0 0,0-1 1 0 0,0 1-1 0 0,0-1 0 0 0,0 1 0 0 0,0-1 0 0 0,0 1 1 0 0,0-1-1 0 0,0 0 0 0 0,0 1 0 0 0,0-1 0 0 0,1 1 0 0 0,-1-1 1 0 0,0 1-1 0 0,1 0 165 0 0,-1-1 1 0 0,1 1-1 0 0,-1-1 0 0 0,1 1 1 0 0,-1-1-1 0 0,1 1 0 0 0,0-1 1 0 0,-1 1-1 0 0,1-1 0 0 0,-1 0 1 0 0,1 1-1 0 0,0-1 1 0 0,0 0-1 0 0,1 1 0 0 0,9 3 71 0 0,-6-2-68 0 0,1 0 0 0 0,0-1-1 0 0,0 1 1 0 0,1-1 0 0 0,8 1-1 0 0,34 4 1565 0 0,6-2-484 0 0,2 0-474 0 0,-1-2-593 0 0,-23-1-218 0 0,26 0-209 0 0,-49 0 6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01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 1807 0 0,'-10'11'96'0'0,"-21"16"-1"0"0,12-14 2428 0 0,14-9-2213 0 0,6-3 1101 0 0,9-2 4640 0 0,63-19-3938 0 0,-13 7-404 0 0,-47 10-1498 0 0,40-6 797 0 0,11 2-171 0 0,-53 5-768 0 0,-3 1-10 0 0,-1 0 0 0 0,1 1 0 0 0,-1-1 0 0 0,9 2 0 0 0,17 0 92 0 0,-15 1-80 0 0,18 2-74 0 0,-27-3-62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02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2 466 1807 0 0,'-2'6'134'0'0,"2"1"-17"0"0,0-6 350 0 0,1 4-157 0 0,1-1-1 0 0,0 1 1 0 0,0-1 0 0 0,0 1 0 0 0,1-1 0 0 0,-1 0 0 0 0,4 5 0 0 0,-3-5 263 0 0,4 1 660 0 0,12 7 30 0 0,-14-9-47 0 0,4-7-228 0 0,26-9-100 0 0,-26 9-22 0 0,0-6-58 0 0,27-33-236 0 0,-33 41-494 0 0,-1 0 0 0 0,0-1 0 0 0,0 1-1 0 0,-1-1 1 0 0,4-5 0 0 0,15-33 370 0 0,-10 19-29 0 0,6-25-97 0 0,-9 22-39 0 0,5-27-10 0 0,-8 26-11 0 0,-2 10-186 0 0,0 2 35 0 0,0-1 1 0 0,-1-17-1 0 0,0 18-47 0 0,0 6-3 0 0,-1 0 0 0 0,0 0 0 0 0,0 0 0 0 0,-2-11 1 0 0,-1-14 54 0 0,0 20-27 0 0,1 9-73 0 0,1 0 1 0 0,-1 0-1 0 0,0 1 0 0 0,-1-1 1 0 0,1 0-1 0 0,-1 1 1 0 0,-5-6-1 0 0,7 7-13 0 0,-1 1 1 0 0,1 0-1 0 0,-1 0 0 0 0,1 0 1 0 0,-1 0-1 0 0,0 0 0 0 0,1 0 1 0 0,-1 0-1 0 0,0 1 0 0 0,0-1 1 0 0,0 0-1 0 0,1 1 0 0 0,-1 0 1 0 0,0-1-1 0 0,0 1 0 0 0,0 0 1 0 0,0 0-1 0 0,0 0 0 0 0,0 0 1 0 0,0 0-1 0 0,1 1 1 0 0,-1-1-1 0 0,0 0 0 0 0,-3 2 1 0 0,0 0-18 0 0,1 0 0 0 0,-1 0 0 0 0,0 1 0 0 0,1-1 0 0 0,-1 1 0 0 0,1 0 0 0 0,0 1 0 0 0,0-1 0 0 0,0 1 0 0 0,-6 7 0 0 0,5-4-16 0 0,0 0-1 0 0,1 0 1 0 0,0 0 0 0 0,0 1 0 0 0,1 0-1 0 0,-4 9 1 0 0,2 1-28 0 0,1-1-1 0 0,1 1 1 0 0,1 0-1 0 0,0 0 1 0 0,1 31 0 0 0,2-32 37 0 0,1-1 0 0 0,1 0 0 0 0,0 0 0 0 0,1 0 1 0 0,1 0-1 0 0,0-1 0 0 0,1 1 0 0 0,1-1 0 0 0,0-1 0 0 0,1 1 1 0 0,1-1-1 0 0,0-1 0 0 0,1 0 0 0 0,0 0 0 0 0,1-1 1 0 0,1 0-1 0 0,21 18 0 0 0,-23-24 64 0 0,24 11-33 0 0,3-6-20 0 0,-29-8-112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47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58 599 0 0,'-5'-38'3814'0'0,"3"30"-3896"0"0,0-3 3379 0 0,3 17-1373 0 0,3 11-718 0 0,15 32 565 0 0,-12-33-1304 0 0,-1 1 0 0 0,9 33 0 0 0,-9-14-87 0 0,-2 1 0 0 0,-2 74 0 0 0,-17 73 332 0 0,3-46 9 0 0,9-110-659 0 0,3-31-323 0 0,0 1 1 0 0,0 0-1 0 0,0 0 1 0 0,0-1-1 0 0,0 1 1 0 0,1 0-1 0 0,1-5 1 0 0,-1 4 108 0 0,-1-1-1 0 0,1 1 1 0 0,0-1-1 0 0,-1 0 1 0 0,0 1-1 0 0,0-7 1 0 0,0-15-1344 0 0,0 19-2919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48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33 1807 0 0,'-3'0'108'0'0,"0"-1"0"0"0,1 1 0 0 0,-1-1 0 0 0,1 1 0 0 0,-1-1 0 0 0,0 0 0 0 0,1 0 0 0 0,-1 0 0 0 0,-10-9 10318 0 0,23 7-9602 0 0,31-8-22 0 0,-30 8-54 0 0,-1 5-218 0 0,31 5-97 0 0,-30-5-17 0 0,1 1-37 0 0,58 11 58 0 0,-18-5-97 0 0,-1 1-87 0 0,-4-5-193 0 0,0-3-61 0 0,-37-1-79 0 0,-12-5-883 0 0,1 2 807 0 0,0 0 0 0 0,-1-1 0 0 0,1 1 0 0 0,-1 0 0 0 0,1 0 0 0 0,-1 0 0 0 0,0 0 0 0 0,0 0 0 0 0,0 0 0 0 0,0 0 0 0 0,0 0 0 0 0,-1 1 0 0 0,-2-2 0 0 0,-3-2-844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48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16 1151 0 0,'-4'3'231'0'0,"5"0"1812"0"0,10-1 3301 0 0,36 1-2848 0 0,-9-5-1051 0 0,9-3-145 0 0,15 0-208 0 0,2 0-37 0 0,-14 0-975 0 0,-2 1 27 0 0,-27 3-854 0 0,10 5 11 0 0,-21-2 585 0 0,-2 0-752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48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12 3279 0 0,'-8'7'91'0'0,"5"-5"-56"0"0,0 1 0 0 0,0-1 0 0 0,0 1 0 0 0,1 0 0 0 0,-1 0 0 0 0,-2 5 1483 0 0,16-8 146 0 0,1 1-1087 0 0,-4 0 139 0 0,0-1 0 0 0,0 0-1 0 0,16-2 1 0 0,35-3 1944 0 0,8-1-296 0 0,1-2-1243 0 0,-24 2-702 0 0,-33 4-64 0 0,3 0-234 0 0,38-5-128 0 0,-1 2-201 0 0,-39 4 156 0 0,-2 1-109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49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24 404 1807 0 0,'0'3'163'0'0,"-1"0"0"0"0,0 0 0 0 0,0 0 0 0 0,1-1 0 0 0,0 1 0 0 0,0 0 0 0 0,-1 0 0 0 0,2 0 0 0 0,-1 0-1 0 0,0 0 1 0 0,0 0 0 0 0,1 0 0 0 0,0 0 0 0 0,0-1 0 0 0,0 1 0 0 0,2 4 5616 0 0,4-17-4847 0 0,22-30-18 0 0,-28 38-841 0 0,0 1 0 0 0,0 0 0 0 0,0 0 0 0 0,0-1 0 0 0,-1 1 0 0 0,1-1 0 0 0,0 1-1 0 0,-1-1 1 0 0,1 1 0 0 0,-1-1 0 0 0,1-1 0 0 0,7-32 644 0 0,-5 15-69 0 0,-1 6-435 0 0,0-40 809 0 0,-1-1-149 0 0,-9-65-1 0 0,7 110-798 0 0,1 5-15 0 0,0-1 0 0 0,-1 1 0 0 0,1 0 0 0 0,-1 0 0 0 0,-3-7 0 0 0,4 12-53 0 0,-5-21 190 0 0,5 20-184 0 0,0 0 0 0 0,-1 0 0 0 0,1 0 0 0 0,0 0 0 0 0,-1-1 1 0 0,1 1-1 0 0,-1 0 0 0 0,0 0 0 0 0,1 0 0 0 0,-1 0 0 0 0,0 0 0 0 0,1 0 0 0 0,-1 0 0 0 0,0 1 1 0 0,0-1-1 0 0,0 0 0 0 0,0 0 0 0 0,0 1 0 0 0,0-1 0 0 0,-1 0 0 0 0,0 1-9 0 0,1 0 0 0 0,-1 0 0 0 0,1 0 0 0 0,0 0 0 0 0,-1 1 0 0 0,1-1 0 0 0,0 1-1 0 0,-1-1 1 0 0,1 1 0 0 0,0-1 0 0 0,-1 1 0 0 0,1 0 0 0 0,0-1 0 0 0,0 1 0 0 0,0 0 0 0 0,0 0 0 0 0,0 0-1 0 0,0 0 1 0 0,0 0 0 0 0,0 0 0 0 0,0 0 0 0 0,0 1 0 0 0,0-1 0 0 0,1 0 0 0 0,-1 0 0 0 0,0 2 0 0 0,-2 3-5 0 0,1-1 1 0 0,-1 1 0 0 0,1 0-1 0 0,-2 11 1 0 0,1 4-58 0 0,0 0 0 0 0,2 0 0 0 0,0 1 0 0 0,1-1 0 0 0,1 1 0 0 0,1-1 0 0 0,2 0 0 0 0,-1 1 0 0 0,2-2 0 0 0,1 1 0 0 0,1-1 0 0 0,0 1-1 0 0,2-2 1 0 0,0 1 0 0 0,1-1 0 0 0,18 23 0 0 0,-23-34 40 0 0,1-1 1 0 0,0 0-1 0 0,0 0 0 0 0,1-1 0 0 0,0 0 0 0 0,0 0 0 0 0,10 6 1 0 0,-15-11-41 0 0,21 6-303 0 0,-16-5 301 0 0,-1 0-264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49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1807 0 0,'-1'0'240'0'0,"0"1"0"0"0,1 0 0 0 0,-1-1 0 0 0,0 1 0 0 0,1 0-1 0 0,-1 0 1 0 0,1-1 0 0 0,-1 1 0 0 0,1 0 0 0 0,0 0-1 0 0,-1 0 1 0 0,1 0 0 0 0,0 0 0 0 0,0-1 0 0 0,-1 1-1 0 0,1 0 1 0 0,0 0 0 0 0,0 0 0 0 0,0 0 0 0 0,0 0 0 0 0,0 0-1 0 0,0 0 1 0 0,0 0 0 0 0,3 5 5022 0 0,6-7-4452 0 0,28-4-39 0 0,-27 3 364 0 0,0 1-809 0 0,2-2-225 0 0,-6 2-10 0 0,-1-1 0 0 0,1 1 1 0 0,0 1-1 0 0,11-1 1 0 0,9 3 290 0 0,-12-1-1189 0 0,2-1-2540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49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2527 0 0,'12'-7'11443'0'0,"21"-22"-10879"0"0,-25 22 236 0 0,-7 7-774 0 0,0 1 0 0 0,0 0-1 0 0,0-1 1 0 0,0 1 0 0 0,0-1 0 0 0,0 1 0 0 0,0 0-1 0 0,0 0 1 0 0,-1 0 0 0 0,1 0 0 0 0,0-1 0 0 0,0 1-1 0 0,0 1 1 0 0,-1-1 13 0 0,2 3 7 0 0,0 0 0 0 0,0 0 1 0 0,-1 0-1 0 0,1 0 0 0 0,-1 0 0 0 0,0 0 1 0 0,0 0-1 0 0,-1 1 0 0 0,1-1 0 0 0,-1 8 1 0 0,0-2 21 0 0,3 19-36 0 0,-2 0-1 0 0,-1 0 0 0 0,-1 0 1 0 0,-2 0-1 0 0,-8 36 0 0 0,9-60 12 0 0,1-6-998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54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324 216 1807 0 0,'0'0'1428'0'0,"0"-9"-736"0"0,1-1-450 0 0,-1-34 1304 0 0,0 33-1171 0 0,0 5-51 0 0,0 0-1 0 0,0 0 1 0 0,0 0-1 0 0,-1 0 1 0 0,-2-8-1 0 0,-3-18 819 0 0,5 29-980 0 0,1 1 0 0 0,0-1 1 0 0,-1 1-1 0 0,0-1 0 0 0,1 1 1 0 0,-1-1-1 0 0,0 1 0 0 0,0-1 1 0 0,-3-3-1 0 0,0 0 145 0 0,-2-3 620 0 0,4 7-774 0 0,-1-1 1 0 0,0 1-1 0 0,-1 0 0 0 0,1 0 0 0 0,0 0 1 0 0,-1 1-1 0 0,1-1 0 0 0,-1 1 0 0 0,1 0 1 0 0,-1 0-1 0 0,0 0 0 0 0,1 0 0 0 0,-1 1 1 0 0,0-1-1 0 0,0 1 0 0 0,1 0 1 0 0,-1 0-1 0 0,0 0 0 0 0,0 1 0 0 0,-6 1 1 0 0,0 2-31 0 0,-1 0 1 0 0,1 1 0 0 0,0 0 0 0 0,0 1 0 0 0,1 0 0 0 0,-1 0 0 0 0,1 1 0 0 0,1 0 0 0 0,-1 1-1 0 0,1 0 1 0 0,1 0 0 0 0,-1 0 0 0 0,2 1 0 0 0,-9 13 0 0 0,5-5-73 0 0,0 1 0 0 0,1 0 0 0 0,1 1 0 0 0,0 0 0 0 0,2 0 0 0 0,0 1 0 0 0,-3 20 0 0 0,6-19 11 0 0,0 0 1 0 0,2-1-1 0 0,0 1 0 0 0,1 0 0 0 0,1 0 0 0 0,7 39 0 0 0,-6-50-37 0 0,1-1-1 0 0,0 1 1 0 0,0-1 0 0 0,1 1-1 0 0,0-1 1 0 0,0 0-1 0 0,1-1 1 0 0,1 1-1 0 0,-1-1 1 0 0,1 0-1 0 0,1-1 1 0 0,-1 1-1 0 0,1-1 1 0 0,0 0-1 0 0,1-1 1 0 0,12 9-1 0 0,-4-7 85 0 0,35 13-1 0 0,-51-20-109 0 0,18 3 73 0 0,19 0-1 0 0,-18-4-16 0 0,18-3-29 0 0,-27 2 49 0 0,2-3-16 0 0,38-14-38 0 0,-48 18-14 0 0,1-1 1 0 0,0 0 0 0 0,-1-1-1 0 0,1 1 1 0 0,-1 0 0 0 0,5-4-1 0 0,5-3 26 0 0,20-18 0 0 0,-26 20-24 0 0,0 0 1 0 0,0-1 0 0 0,-1 0 0 0 0,0 0-1 0 0,5-9 1 0 0,-6 8-5 0 0,-1-1-1 0 0,1 1 1 0 0,-1 0-1 0 0,2-10 1 0 0,0-19 48 0 0,-5 36-49 0 0,0 1-1 0 0,0-1 1 0 0,0 0-1 0 0,0 0 1 0 0,0 1 0 0 0,0-1-1 0 0,0 0 1 0 0,0 0-1 0 0,0 1 1 0 0,0-1-1 0 0,0 0 1 0 0,-1 0-1 0 0,1 1 1 0 0,-1-2 0 0 0,-9-20 18 0 0,7 20-14 0 0,1-1 0 0 0,0 0 0 0 0,-1 1 0 0 0,1 0 0 0 0,-1 0 0 0 0,0 0 0 0 0,0 0 0 0 0,1 0 0 0 0,-1 0 0 0 0,-1 1 0 0 0,1-1 0 0 0,0 1 0 0 0,0 0-1 0 0,0 0 1 0 0,-1 0 0 0 0,1 0 0 0 0,-1 1 0 0 0,-5-1 0 0 0,-2 1 8 0 0,0-1-1 0 0,-1 2 0 0 0,1 0 1 0 0,-14 2-1 0 0,18-1-1 0 0,-1 0 0 0 0,-13 6 0 0 0,16-6-183 0 0,0 1-1 0 0,0-2 1 0 0,0 1 0 0 0,0-1-1 0 0,0 1 1 0 0,-10 0-1 0 0,14-2-300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54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14 2615 0 0,'-2'2'12'0'0,"1"-1"18"0"0,1 0 0 0 0,-1 0 0 0 0,0-1 0 0 0,0 1 0 0 0,0 0 0 0 0,0 0 0 0 0,0-1 0 0 0,0 1 0 0 0,-9 3 8814 0 0,18-9-7522 0 0,26-12-86 0 0,-25 12-353 0 0,-1 5-156 0 0,1 0-486 0 0,29 3 1228 0 0,-4 1-1194 0 0,-25-3-19 0 0,-2 0-37 0 0,27 6-135 0 0,-1 1-88 0 0,-27-7-108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55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1583 0 0,'0'0'6162'0'0,"4"2"-4990"0"0,-2 0-1024 0 0,0-1 0 0 0,0 0 0 0 0,-1 1 0 0 0,1 0 0 0 0,0-1 1 0 0,-1 1-1 0 0,1 0 0 0 0,-1 0 0 0 0,0 0 0 0 0,1 0 0 0 0,-1 0 0 0 0,0 0 1 0 0,0 0-1 0 0,0 1 0 0 0,-1-1 0 0 0,1 0 0 0 0,0 4 0 0 0,3 38 829 0 0,-2-1 0 0 0,-2 1 0 0 0,-8 53 0 0 0,3-18-461 0 0,3-47-621 0 0,-2 36 738 0 0,3-22-4247 0 0,3-56 338 0 0,7-42-890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55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35 2791 0 0,'-1'0'48'0'0,"1"1"-36"0"0,-1-1 0 0 0,1 0 1 0 0,0 0-1 0 0,-1 1 0 0 0,1-1 0 0 0,-1 0 0 0 0,1 0 1 0 0,0 0-1 0 0,-1 0 0 0 0,1 0 0 0 0,-1 0 1 0 0,-7-2 6980 0 0,20-1-5429 0 0,34-7-93 0 0,-34 7-410 0 0,-4 3-727 0 0,-1 0-1 0 0,1 0 0 0 0,10-3 1 0 0,27-2 836 0 0,-11 1-683 0 0,-25 4-126 0 0,2-1-29 0 0,52 0 87 0 0,-29 1-376 0 0,-26 0-113 0 0,28-2-97 0 0,-25 0 112 0 0,-2 1-236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55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0 599 0 0,'0'0'1378'0'0,"8"1"-642"0"0,1 1-468 0 0,-4 0 146 0 0,1-2 0 0 0,0 1 0 0 0,0 0 0 0 0,8-1 0 0 0,41 1 3064 0 0,-18-1-1792 0 0,-28 0-366 0 0,2 0-157 0 0,2 0-776 0 0,36 1 1873 0 0,-19 1-1955 0 0,-22-2 148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55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2159 0 0,'-3'6'1226'0'0,"3"-6"-1179"0"0,0 0 0 0 0,0 1 0 0 0,1-1 0 0 0,-1 0 0 0 0,0 1 1 0 0,0-1-1 0 0,0 0 0 0 0,0 1 0 0 0,0-1 0 0 0,0 0 0 0 0,1 0 0 0 0,-1 1 0 0 0,0-1 0 0 0,0 0 1 0 0,0 0-1 0 0,1 1 0 0 0,-1-1 0 0 0,0 0 0 0 0,0 0 0 0 0,1 1 0 0 0,-1-1 0 0 0,0 0 1 0 0,0 0-1 0 0,1 0 0 0 0,-1 0 0 0 0,0 0 0 0 0,1 0 0 0 0,-1 1 0 0 0,0-1 0 0 0,1 0 1 0 0,-1 0-1 0 0,0 0 0 0 0,1 0 0 0 0,-1 0 0 0 0,0 0 0 0 0,1 0 0 0 0,-1 0 0 0 0,0 0 0 0 0,0 0 1 0 0,1-1-1 0 0,-1 1 0 0 0,0 0 0 0 0,1 0 0 0 0,11-1 557 0 0,7 0 92 0 0,11-2 2969 0 0,-17 1-3165 0 0,-5 1 115 0 0,0 0 0 0 0,0 0 0 0 0,10 1 0 0 0,47 4 2437 0 0,-57-1-2345 0 0,25 5-88 0 0,-24-6-331 0 0,-7-2-265 0 0,0 1 0 0 0,0-1 0 0 0,0 1 0 0 0,1-1 0 0 0,-1 1 0 0 0,0 0 0 0 0,0 0 0 0 0,0 0 0 0 0,3 2 0 0 0,0 1 16 0 0,1-2 40 0 0,-1 1-271 0 0,15 5 50 0 0,-15-6-95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2:56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1 418 775 0 0,'0'1'54'0'0,"0"4"31"0"0,0-4 302 0 0,0 0 130 0 0,8 24 1691 0 0,-7-23-1005 0 0,2 0 39 0 0,13 11 4582 0 0,-7-19-4922 0 0,29-19-94 0 0,-28 19-22 0 0,-5-5-47 0 0,16-30-192 0 0,-13 21-89 0 0,-3 9-309 0 0,-2 3 27 0 0,0-1 1 0 0,0 1-1 0 0,1-13 1 0 0,0 7-76 0 0,-1 2 23 0 0,0 0-1 0 0,2-18 1 0 0,-2 16-59 0 0,4-42 239 0 0,-5 43-262 0 0,0 3-4 0 0,-1 1-1 0 0,-1-1 0 0 0,0-11 0 0 0,0-12 36 0 0,-1 19-13 0 0,-6-12-48 0 0,6 24-8 0 0,1 1-1 0 0,-1-1 1 0 0,0 0-1 0 0,0 1 1 0 0,0-1 0 0 0,0 0-1 0 0,0 1 1 0 0,0 0-1 0 0,0-1 1 0 0,-1 1-1 0 0,1 0 1 0 0,0-1 0 0 0,-1 1-1 0 0,1 0 1 0 0,-1 0-1 0 0,1 0 1 0 0,-4-1-1 0 0,4 1 0 0 0,0 1 0 0 0,-1 0 0 0 0,1 0 0 0 0,0 0 0 0 0,0 0 0 0 0,-1 0 0 0 0,1 0 0 0 0,0 0 0 0 0,0 0 0 0 0,0 0 0 0 0,-1 1 0 0 0,1-1 0 0 0,0 0 0 0 0,0 1 0 0 0,0-1 0 0 0,0 1-1 0 0,0-1 1 0 0,0 1 0 0 0,0 0 0 0 0,0-1 0 0 0,0 1 0 0 0,0 0 0 0 0,0 0 0 0 0,0 0 0 0 0,0 0 0 0 0,0 0 0 0 0,0 1 0 0 0,-2 2-1 0 0,1 0 1 0 0,-1 0-1 0 0,1 1 1 0 0,0-1-1 0 0,0 1 1 0 0,0-1-1 0 0,1 1 1 0 0,0-1-1 0 0,0 1 1 0 0,0 0-1 0 0,0 0 1 0 0,1 0-1 0 0,0 7 1 0 0,0 2 1 0 0,2 1 1 0 0,-1-1 0 0 0,6 19-1 0 0,-2-15 6 0 0,1 0 0 0 0,1 0 0 0 0,0 0 1 0 0,2-1-1 0 0,0 0 0 0 0,0-1 0 0 0,2 0 0 0 0,0-1 0 0 0,1 0 0 0 0,0-1 0 0 0,1 0 0 0 0,1 0 0 0 0,22 16 1 0 0,-22-20 42 0 0,0-1-82 0 0,-11-8-191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3877 4492 431 0 0,'-8'0'457'0'0,"0"1"0"0"0,-1 0-1 0 0,1 1 1 0 0,0 0-1 0 0,0 0 1 0 0,-15 6-1 0 0,2 0 130 0 0,10-5-265 0 0,0 0 1 0 0,0-1-1 0 0,0 0 1 0 0,-20 0 0 0 0,-46-5 885 0 0,-8 1-117 0 0,66 3-875 0 0,-36 3 502 0 0,1-3 1 0 0,-104-11 0 0 0,82 2-46 0 0,-142 2 0 0 0,152 7-416 0 0,-165-21 219 0 0,35 0-101 0 0,14 10 209 0 0,126 4-350 0 0,-67-15-1 0 0,-178-30 340 0 0,270 47-483 0 0,1-2 0 0 0,-1-1 0 0 0,-33-12 0 0 0,-87-40 0 0 0,52 18-52 0 0,8 5 0 0 0,-60-22 132 0 0,105 41-71 0 0,0-3 0 0 0,2-1 0 0 0,-49-32 0 0 0,-113-96 40 0 0,38-2 53 0 0,94 82-62 0 0,46 42-109 0 0,2-1 0 0 0,0-2 1 0 0,-37-57-1 0 0,-50-108-33 0 0,63 103 19 0 0,24 47 20 0 0,3-2-1 0 0,1-1 1 0 0,3-1 0 0 0,-22-85-1 0 0,23 45 23 0 0,4-1 0 0 0,4 0 0 0 0,2-114 0 0 0,9 124 13 0 0,3-1-1 0 0,20-116 1 0 0,-17 166-40 0 0,5-16 22 0 0,-2 7-36 0 0,22-65 124 0 0,-15 62-77 0 0,6-7-33 0 0,9-9 22 0 0,-1-1-33 0 0,-2 5-10 0 0,10-12 11 0 0,4-3 32 0 0,-7 15-33 0 0,1 3-10 0 0,8-9 60 0 0,-6 10 19 0 0,-31 40-68 0 0,0 0 13 0 0,0 1 0 0 0,13-12 1 0 0,28-33 40 0 0,5-7-1 0 0,-11 16 0 0 0,-26 28-10 0 0,17-16-33 0 0,-17 17 22 0 0,26-24-22 0 0,11-9 22 0 0,6 0-21 0 0,-11 13 40 0 0,37-26 70 0 0,-41 30-110 0 0,-22 18 26 0 0,22-13-25 0 0,-22 16 20 0 0,32-16-33 0 0,25-13 54 0 0,-13 5 0 0 0,16-4-10 0 0,0 2 23 0 0,-35 16 0 0 0,-25 12-10 0 0,34-14-43 0 0,15-3 19 0 0,0 3-33 0 0,-14 4 1 0 0,-34 12 32 0 0,24-5-22 0 0,-22 5 22 0 0,48-16-33 0 0,9-5-10 0 0,-1 5 0 0 0,-14 7 12 0 0,-40 11 36 0 0,31-4-25 0 0,-29 5 20 0 0,45-6-33 0 0,14-5-10 0 0,-3-4 0 0 0,-5 0 11 0 0,4 3 32 0 0,-4 11-21 0 0,-5 4 26 0 0,1 0-36 0 0,-4-5-12 0 0,-2-2 0 0 0,2-2 0 0 0,-7 2 14 0 0,-39 5 50 0 0,40-1-8 0 0,16 4-46 0 0,-10 6 1 0 0,-46-3 32 0 0,23 3-22 0 0,-25-3 22 0 0,35 4-33 0 0,12 1-10 0 0,-15-1 11 0 0,-17-1 41 0 0,-9 0-41 0 0,-2 1 33 0 0,26 3-34 0 0,17 2-10 0 0,10 3 60 0 0,-25-2-48 0 0,14 4-12 0 0,3 3 11 0 0,3 1 32 0 0,2-1-33 0 0,-4-3-10 0 0,-2 0 12 0 0,-4 6 36 0 0,-8 0-36 0 0,2 1-12 0 0,0 1 0 0 0,0 3 0 0 0,-3-1 0 0 0,2 4 0 0 0,-5 0 11 0 0,-9-3 32 0 0,4 1-33 0 0,1 1-10 0 0,-9-2 0 0 0,0 1 0 0 0,-2 2 0 0 0,-6 1 0 0 0,-10-3 0 0 0,0 0 0 0 0,112 128 0 0 0,-95-106 60 0 0,7 15 24 0 0,-2 8-84 0 0,-19-27 16 0 0,-1 2 0 0 0,-3 0 0 0 0,36 96 0 0 0,39 182-16 0 0,-70-222 0 0 0,16 68 0 0 0,-35-122 0 0 0,7 75 0 0 0,-13 225 0 0 0,-22-88 0 0 0,8-195 0 0 0,-31 123 0 0 0,30-154-24 0 0,-2 0 0 0 0,-30 61 0 0 0,-89 123 24 0 0,-44-7-63 0 0,86-109 62 0 0,56-68 1 0 0,-43 36 0 0 0,10-10 0 0 0,-120 96 0 0 0,165-143 0 0 0,-1-2 0 0 0,-1-1 0 0 0,0-1 0 0 0,-1-1 0 0 0,-31 9 0 0 0,-45 20 0 0 0,-101 64 0 0 0,36-21 0 0 0,109-57-25 0 0,-21 9-50 0 0,65-30 66 0 0,-1 0 0 0 0,1-1 1 0 0,-1 0-1 0 0,-19 1 0 0 0,3-1 9 0 0,-1 2 0 0 0,1 1 0 0 0,-1 1 0 0 0,-39 15 0 0 0,44-14 9 0 0,-1-2 1 0 0,0-1-1 0 0,-38 3 0 0 0,20-3 8 0 0,-85 22-48 0 0,50-9 8 0 0,61-16 23 0 0,-1 0 0 0 0,-31-1 0 0 0,32-1 0 0 0,13 1-227 0 0,5-1 150 0 0,-1 0 1 0 0,1 0-1 0 0,0 0 0 0 0,0 1 0 0 0,-1-1 0 0 0,1 0 1 0 0,0 0-1 0 0,-1 0 0 0 0,1 0 0 0 0,0 0 1 0 0,-1 0-1 0 0,1 0 0 0 0,0 0 0 0 0,-1 0 1 0 0,1 0-1 0 0,0 0 0 0 0,-1 0 0 0 0,1 0 1 0 0,0 0-1 0 0,-1 0 0 0 0,1 0 0 0 0,0 0 0 0 0,-1 0 1 0 0,1 0-1 0 0,0 0 0 0 0,-1 0 0 0 0,1 0 1 0 0,0-1-1 0 0,0 1 0 0 0,-1 0 0 0 0,1 0 1 0 0,0 0-1 0 0,0-1 0 0 0,-1 1 0 0 0,1 0 1 0 0,0 0-1 0 0,0-1 0 0 0,0 1 0 0 0,-1 0 1 0 0,1-1-1 0 0,0 1 0 0 0,0-1 0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1 647 0 0,'-7'0'-86'0'0,"-8"0"3135"0"0,13 4-1186 0 0,6 4-690 0 0,46 54 2892 0 0,-9-10-2683 0 0,-39-50-1301 0 0,0 1-8 0 0,8 8-1 0 0,-8-8 7 0 0,1-1 28 0 0,7 8 11 0 0,-7-7 2 0 0,-1-1-4 0 0,9 8-16 0 0,-8-8-4 0 0,-1 1 0 0 0,28 22 159 0 0,-26-23-139 0 0,-1 1-16 0 0,11 8-11 0 0,-11-9-5 0 0,0 1-26 0 0,8 7-32 0 0,-8-7 49 0 0,0-1-6 0 0,10 9 1 0 0,-7-5 15 0 0,10 8-14 0 0,0 1-2 0 0,10 10 79 0 0,0 3 81 0 0,-24-26-165 0 0,1 2-10 0 0,9 9-28 0 0,-9-10 49 0 0,0 0-16 0 0,11 13-37 0 0,25 31 383 0 0,-30-35-352 0 0,54 67 345 0 0,-18-23 68 0 0,-24-30-338 0 0,-13-14-107 0 0,11 15 95 0 0,22 28 77 0 0,-30-40-139 0 0,0-1-33 0 0,0 0 22 0 0,-1-1-22 0 0,2 0 32 0 0,-1 1 11 0 0,2 0-10 0 0,-1 0-44 0 0,45 54 150 0 0,71 105-160 0 0,-108-146 0 0 0,26 28 0 0 0,-42-51 0 0 0,9 11 0 0 0,1 1 0 0 0,1 0 0 0 0,24 28 0 0 0,1 8 64 0 0,43 77 0 0 0,-68-107-64 0 0,0-1 0 0 0,35 38 0 0 0,-7-11 0 0 0,25 40 45 0 0,47 55 38 0 0,-103-130-84 0 0,-8-10 12 0 0,-1 0 0 0 0,0 0 0 0 0,0 0 0 0 0,0 1-1 0 0,2 3 1 0 0,-4-5 5 0 0,0 0-1 0 0,0 0 1 0 0,-1 0-1 0 0,1 0 1 0 0,-1 0-1 0 0,1 0 0 0 0,-1 0 1 0 0,0 0-1 0 0,0 0 1 0 0,0 0-1 0 0,0-1 1 0 0,0 1-1 0 0,-1 0 1 0 0,1 0-1 0 0,0 0 1 0 0,-1 0-1 0 0,1 0 1 0 0,-1 0-1 0 0,0 0 0 0 0,0 0 1 0 0,-1 1-1 0 0,-1 5-3 0 0,-52 132 199 0 0,32-86-52 0 0,-56 94-1 0 0,69-132-154 0 0,-28 43 130 0 0,-47 96 0 0 0,23-34-136 0 0,18-38 15 0 0,36-67-10 0 0,-140 271 47 0 0,71-128-50 0 0,38-74 0 0 0,37-81 0 0 0,-106 212 0 0 0,30-62-72 0 0,39-57 72 0 0,3-9 19 0 0,0-1 16 0 0,-4 6-25 0 0,5-8-10 0 0,27-68-7 0 0,-3 4 30 0 0,11-20-38 0 0,-1 0-1 0 0,1 0 1 0 0,0 0 0 0 0,-1 0-1 0 0,1 0 1 0 0,0 0 0 0 0,0 0-1 0 0,0 1 1 0 0,0-1-1 0 0,0 0 1 0 0,0 0 0 0 0,0 0-1 0 0,0 0 1 0 0,0 0 0 0 0,1 0-1 0 0,0 2 1 0 0,8-38-12644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25 687 0 0,'0'0'92'0'0,"4"-4"115"0"0,12-14 38 0 0,-15 18-18 0 0,-1 0 0 0 0,1-1-1 0 0,-1 1 1 0 0,1 0-1 0 0,-1 0 1 0 0,1 0-1 0 0,-1-1 1 0 0,1 1-1 0 0,-1 0 1 0 0,1 0-1 0 0,-1 0 1 0 0,1 0-1 0 0,-1 0 1 0 0,1 0 0 0 0,0 0-1 0 0,-1 0 1 0 0,1 0-1 0 0,-1 0 1 0 0,1 0-1 0 0,-1 0 1 0 0,1 0-1 0 0,-1 0 1 0 0,2 1-1 0 0,13 6 843 0 0,-8-4-211 0 0,40 17 1890 0 0,-46-20-2301 0 0,0 0-433 0 0,-1 0-1 0 0,1 0 1 0 0,-1 0-1 0 0,1 0 1 0 0,-1 0-1 0 0,1 1 1 0 0,0-1-1 0 0,-1 0 1 0 0,1 0 0 0 0,-1 0-1 0 0,1 0 1 0 0,-1 1-1 0 0,1-1 1 0 0,-1 0-1 0 0,1 0 1 0 0,-1 1 0 0 0,1-1-1 0 0,-1 0 1 0 0,1 1-1 0 0,0 0 1 0 0,-1-1 12 0 0,1 1 1 0 0,-1-1 0 0 0,0 1 0 0 0,1-1-1 0 0,-1 0 1 0 0,1 1 0 0 0,-1-1-1 0 0,1 0 1 0 0,0 1 0 0 0,-1-1-1 0 0,1 0 1 0 0,-1 0 0 0 0,1 0 0 0 0,-1 1-1 0 0,1-1 1 0 0,0 0 0 0 0,-1 0-1 0 0,2 0 1 0 0,0 0 1 0 0,-1 0 0 0 0,1 0 1 0 0,-1 0-1 0 0,1 1 0 0 0,0-1 0 0 0,-1 1 0 0 0,1-1 0 0 0,-1 1 1 0 0,0-1-1 0 0,2 2 0 0 0,2 0 31 0 0,-1-1 276 0 0,1 0-190 0 0,16 4-1 0 0,-16-4 103 0 0,1 0-150 0 0,28 4 351 0 0,-11 0-320 0 0,-17-4 138 0 0,-1 0-124 0 0,17 4 2 0 0,-17-3 103 0 0,0-1-150 0 0,14 4-1 0 0,-15-4 0 0 0,0 1-1 0 0,33 10 250 0 0,-34-10-265 0 0,-2-2-71 0 0,1 0 0 0 0,-1-1 0 0 0,0 2 0 0 0,0-1 0 0 0,0 0 0 0 0,0 0 0 0 0,0 0 0 0 0,0 0-1 0 0,0 1 1 0 0,0-1 0 0 0,0 0 0 0 0,1 2 0 0 0,17 5 163 0 0,13 1 36 0 0,1 0 30 0 0,-9-3-172 0 0,-18-4-2 0 0,0 0 0 0 0,18 5 4 0 0,-18-5 16 0 0,-1 1 4 0 0,28 5 90 0 0,-13-1-84 0 0,-9-4-3 0 0,9 4-16 0 0,-10-3 10 0 0,9 3-10 0 0,41 14 191 0 0,-49-16-188 0 0,10 3-6 0 0,-12-4 13 0 0,7 3-16 0 0,42 14 59 0 0,14 4 83 0 0,-48-16-187 0 0,0 0 19 0 0,-5 1-33 0 0,5 2-16 0 0,20 9 138 0 0,-24-11-111 0 0,1 1 22 0 0,2 0-33 0 0,0-1-10 0 0,-3 1 0 0 0,5 1 0 0 0,2 1 12 0 0,-2-2 36 0 0,-1-2-36 0 0,7 2-15 0 0,-30-10 5 0 0,25 14 63 0 0,-9-6-65 0 0,51 28 64 0 0,-23-14-64 0 0,39 29 44 0 0,-22-14-16 0 0,-9-6 44 0 0,49 41-72 0 0,-36-24 0 0 0,-3-3 0 0 0,-1 3 0 0 0,66 67 0 0 0,-21-25-70 0 0,-94-80 68 0 0,22 17-88 0 0,-1 2-1 0 0,50 57 0 0 0,-62-59-99 0 0,34 52-1 0 0,-55-77 104 0 0,6 8-1000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90 431 0 0,'-4'-2'840'0'0,"11"-6"114"0"0,13-10-724 0 0,-14 14 169 0 0,1 1-239 0 0,22-9-7 0 0,-22 9-15 0 0,-1 1-70 0 0,32-8 22 0 0,-3-1-74 0 0,2-5-292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6 114 287 0 0,'-2'1'42'0'0,"-1"0"-37"0"0,10-8 1815 0 0,13-13-1471 0 0,-15 15 3 0 0,1 1 0 0 0,17-14-32 0 0,-17 14-133 0 0,1 0-54 0 0,0-2-91 0 0,24-11 144 0 0,-7 5-178 0 0,-18 9-76 0 0,0 0-138 0 0,18-7 116 0 0,-17 8-24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87 599 0 0,'-1'1'3'0'0,"0"-1"-2"0"0,1 1 0 0 0,0-1 0 0 0,-1 1 0 0 0,1-1 1 0 0,0 0-1 0 0,-1 0 0 0 0,1 1 0 0 0,0-1 0 0 0,-1 0 0 0 0,1 0 1 0 0,0 1-1 0 0,-1-1 0 0 0,1 0 0 0 0,-1 0 0 0 0,1 0 0 0 0,-1 0 1 0 0,1 0-1 0 0,0 1 0 0 0,-1-1 0 0 0,1 0 0 0 0,-1-1 419 0 0,1 1-353 0 0,0-1 0 0 0,0 1 1 0 0,0-1-1 0 0,0 1 0 0 0,0-1 0 0 0,0 1 1 0 0,0 0-1 0 0,0-1 0 0 0,0 1 0 0 0,0-1 0 0 0,0 1 1 0 0,0-1-1 0 0,1 1 0 0 0,-1-1 0 0 0,0 1 0 0 0,0-1 1 0 0,1 1-1 0 0,-1 0 0 0 0,0-1 0 0 0,1 1 0 0 0,-1 0 1 0 0,0-1-1 0 0,1 1 0 0 0,0-1 0 0 0,16-18 181 0 0,-13 15 213 0 0,2 0-325 0 0,1-1-99 0 0,-5 2-9 0 0,1 1 0 0 0,0 0 0 0 0,0 0 0 0 0,1 0 0 0 0,-1 0 1 0 0,0 1-1 0 0,6-3 0 0 0,18-7-46 0 0,-20 8-142 0 0,-1 0-413 0 0,24-10-566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7 103 575 0 0,'-3'5'24'0'0,"-1"1"80"0"0,4-6-101 0 0,0 0 1 0 0,0 0-1 0 0,0 0 1 0 0,0 0 0 0 0,0 0-1 0 0,0 0 1 0 0,1 0-1 0 0,-1 0 1 0 0,0 0-1 0 0,0 1 1 0 0,0-1 0 0 0,0 0-1 0 0,0 0 1 0 0,0 0-1 0 0,0 0 1 0 0,0 0 0 0 0,0 0-1 0 0,0 0 1 0 0,1 0-1 0 0,-1 0 1 0 0,0 0-1 0 0,0 0 1 0 0,0 0 0 0 0,0 0-1 0 0,0 0 1 0 0,0 0-1 0 0,0 0 1 0 0,0 0-1 0 0,1 0 1 0 0,-1 0 0 0 0,0 0-1 0 0,0 0 1 0 0,0 0-1 0 0,0 0 1 0 0,0 0 0 0 0,0 0-1 0 0,0 0 1 0 0,1 0-1 0 0,-1 0 1 0 0,0 0-1 0 0,0 0 1 0 0,0 0 0 0 0,0 0-1 0 0,0 0 1 0 0,0 0-1 0 0,0 0 1 0 0,0 0 0 0 0,1-1 656 0 0,5-2-320 0 0,15-9 51 0 0,-16 9 22 0 0,2-2 3 0 0,33-21 276 0 0,-34 21-599 0 0,20-10 529 0 0,6-2-581 0 0,-1 2-57 0 0,-25 12-68 0 0,0 2-305 0 0,18-6 97 0 0,-18 6-55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3 129 599 0 0,'0'0'11'0'0,"-2"0"29"0"0,8-8 1063 0 0,10-12-761 0 0,-12 15 0 0 0,2 0-12 0 0,17-16-2 0 0,-17 15 0 0 0,1 2-36 0 0,1-1-230 0 0,24-14 142 0 0,-3 5-212 0 0,-22 10-84 0 0,0 1-151 0 0,21-9-34 0 0,-21 10-61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0 115 287 0 0,'21'-15'1777'0'0,"-13"10"-1578"0"0,-3 1 243 0 0,2-1 6 0 0,36-22 462 0 0,-22 14-494 0 0,-16 10-169 0 0,2 0-78 0 0,38-18 102 0 0,-22 11-324 0 0,-17 8-35 0 0,-1 1-475 0 0,18-3 59 0 0,-17 3-967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73 599 0 0,'-1'1'87'0'0,"0"1"-263"0"0,11-6 1464 0 0,16-6-847 0 0,-20 8 9 0 0,1-1-40 0 0,19-5-182 0 0,-20 6-78 0 0,1-1-20 0 0,18-6-42 0 0,3-3-224 0 0,-22 8 106 0 0,0 1-93 0 0,-1 1-788 0 0,24-12 575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25 132 431 0 0,'-1'0'58'0'0,"0"1"0"0"0,0-1-1 0 0,1 1 1 0 0,-1-1 0 0 0,0 0-1 0 0,0 1 1 0 0,0-1 0 0 0,0 1-1 0 0,1-1 1 0 0,-1 0 0 0 0,0 0-1 0 0,0 0 1 0 0,0 0 0 0 0,0 0-1 0 0,0 1 1 0 0,0-1 0 0 0,0-1-1 0 0,-1 1 1 0 0,1 0-2 0 0,1-1-1 0 0,-1 1 0 0 0,1-1 1 0 0,0 1-1 0 0,-1 0 1 0 0,1-1-1 0 0,-1 0 1 0 0,1 1-1 0 0,0-1 0 0 0,-1 1 1 0 0,1-1-1 0 0,0 1 1 0 0,-1-1-1 0 0,1 0 1 0 0,0 1-1 0 0,0-1 0 0 0,0 1 1 0 0,0-1-1 0 0,0 0 1 0 0,-1 1-1 0 0,1-1 1 0 0,0 0-1 0 0,1 1 0 0 0,-1-3 1150 0 0,3-3-644 0 0,12-15-1 0 0,-11 16-34 0 0,3 1-148 0 0,1-2-271 0 0,-3 3-7 0 0,0 0 0 0 0,1-1 1 0 0,-1 2-1 0 0,8-4 0 0 0,24-10 270 0 0,3 2-302 0 0,-2 2-147 0 0,-31 9 35 0 0,21-4-392 0 0,-2 1 28 0 0,-19 5-88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1 775 0 0,'-58'223'2320'0'0,"57"-220"-2320"0"0,1-3-52 0 0,0 1-1 0 0,-1 0 0 0 0,1 0 1 0 0,0 0-1 0 0,0 0 0 0 0,-1 0 0 0 0,1 0 1 0 0,0 0-1 0 0,0 0 0 0 0,0 0 0 0 0,0 0 1 0 0,0 0-1 0 0,0 0 0 0 0,0 0 1 0 0,1 0-1 0 0,-1 0 0 0 0,0 0 0 0 0,1-1 1 0 0,-1 1-1 0 0,0 0 0 0 0,1 1 0 0 0,2 0-51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0 287 0 0,'-3'5'382'0'0,"0"1"-1"0"0,-1-1 1 0 0,2 0-1 0 0,-1 1 1 0 0,1 0-1 0 0,-1-1 1 0 0,0 8-1 0 0,1-7-190 0 0,-1 1 45 0 0,-5 18 58 0 0,0 0-1 0 0,1 0 1 0 0,-5 46 0 0 0,12-65-841 0 0,0 0-1080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1 143 0 0,'-2'9'396'0'0,"-1"1"-1"0"0,1 0 1 0 0,0-1-1 0 0,0 12 1 0 0,-3 15 482 0 0,-11 32 144 0 0,13-61-1030 0 0,1 1 1 0 0,-1-1-1 0 0,0 0 0 0 0,-1 0 1 0 0,0 0-1 0 0,-8 11 0 0 0,9-16-969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0 287 0 0,'4'22'919'0'0,"-3"-20"-753"0"0,0 0 0 0 0,0 1 0 0 0,-1-1 0 0 0,1 0 0 0 0,-1 0 0 0 0,0 1 0 0 0,0-1 0 0 0,0 0 0 0 0,0 1 0 0 0,0 2-1 0 0,-5 13 1221 0 0,-11 31-1 0 0,10-36-1719 0 0,2 0 0 0 0,0 1-1 0 0,0-1 1 0 0,-3 27 0 0 0,7-32-1446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1 599 0 0,'-1'9'643'0'0,"0"0"-1"0"0,0 0 0 0 0,-1 0 0 0 0,-1 0 0 0 0,1 0 0 0 0,-7 13 0 0 0,5-12-990 0 0,0 0 1 0 0,1 1-1 0 0,0-1 0 0 0,-2 13 0 0 0,5-15-1096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0 143 0 0,'-64'152'6315'0'0,"64"-151"-6422"0"0,-1 1 0 0 0,0-1-1 0 0,0 1 1 0 0,1 0 0 0 0,-1-1-1 0 0,1 1 1 0 0,-1 0 0 0 0,1 0 0 0 0,0 0-1 0 0,-1 3 1 0 0,2-2-396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0 287 0 0,'-4'17'1711'0'0,"-5"24"0"0"0,-3 14-1265 0 0,2-9-1839 0 0,9-40 206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0 775 0 0,'-1'36'1395'0'0,"1"-31"-1191"0"0,0 0 1 0 0,0 0-1 0 0,0 0 1 0 0,0 0-1 0 0,-1 1 1 0 0,0-2-1 0 0,0 1 1 0 0,0 0-1 0 0,-1 0 0 0 0,1 0 1 0 0,-4 5-1 0 0,-1 2-369 0 0,-1 0 0 0 0,-3 13-1 0 0,7-18-1338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1 599 0 0,'-2'39'924'0'0,"3"-31"-669"0"0,-1 0 1 0 0,-1 0-1 0 0,0 0 0 0 0,0 0 1 0 0,0 0-1 0 0,-1 0 1 0 0,0-1-1 0 0,0 1 0 0 0,-5 9 1 0 0,5-13-1271 0 0,-1 1-304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0 599 0 0,'-1'26'260'0'0,"1"-18"102"0"0,-1 0 0 0 0,1 0 0 0 0,-1 0-1 0 0,0 0 1 0 0,-1 0 0 0 0,0-1 0 0 0,0 1 0 0 0,-1 0 0 0 0,0-1 0 0 0,-6 11-1 0 0,6-13-334 0 0,-2 3-178 0 0,-1 1 1 0 0,2-1-1 0 0,-1 1 0 0 0,-5 18 1 0 0,8-19-1364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0 599 0 0,'0'13'313'0'0,"-1"0"0"0"0,0 0 0 0 0,-1-1 0 0 0,-1 1 0 0 0,0-1 0 0 0,0 0 0 0 0,-1 0 0 0 0,-1 0 0 0 0,0 0 0 0 0,-7 11 0 0 0,3 2-1400 0 0,6-17-37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0 431 0 0,'-3'7'0'0'0,"2"-2"0"0"0,0-3 0 0 0,1-1 0 0 0,0 0 296 0 0,-1 1 24 0 0,-1 4 8 0 0,0 3 0 0 0,-2 2 88 0 0,2 0 24 0 0,-2 0 0 0 0,2-2 0 0 0,-2 0-336 0 0,1-1-104 0 0,0 1 64 0 0,-2-2-1504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0 431 0 0,'0'0'13'0'0,"0"0"0"0"0,0 0 0 0 0,-1 0 0 0 0,1 0 0 0 0,0 0 0 0 0,0 0 0 0 0,0 0 0 0 0,0 0 0 0 0,0 0 0 0 0,0 0 0 0 0,0 0 0 0 0,0 0 0 0 0,-1 0 0 0 0,1 0 0 0 0,0 1 0 0 0,0-1 0 0 0,0 0 0 0 0,0 0 0 0 0,0 0 0 0 0,0 0 0 0 0,0 0 0 0 0,0 0-1 0 0,0 0 1 0 0,0 0 0 0 0,-1 0 0 0 0,1 0 0 0 0,0 0 0 0 0,0 1 0 0 0,0-1 0 0 0,0 0 0 0 0,0 0 0 0 0,0 0 0 0 0,0 0 0 0 0,0 0 0 0 0,0 0 0 0 0,0 0 0 0 0,0 0 0 0 0,0 1 0 0 0,0-1 0 0 0,0 0 0 0 0,0 0 0 0 0,0 0 0 0 0,0 0 0 0 0,0 0-1 0 0,0 0 1 0 0,0 0 0 0 0,0 1 0 0 0,0-1 0 0 0,0 0 0 0 0,0 0 0 0 0,0 0 0 0 0,0 0 0 0 0,1 0 0 0 0,-1 0 0 0 0,0 0 0 0 0,0 0 0 0 0,0 0 0 0 0,0 0 0 0 0,0 1 0 0 0,0-1 0 0 0,0 0 0 0 0,0 0 0 0 0,0 0 0 0 0,0 0 0 0 0,0 0 0 0 0,1 0-1 0 0,12 5 1000 0 0,17 1-484 0 0,-1-1-34 0 0,7 2-213 0 0,1 3-74 0 0,-9-4-189 0 0,0 1-39 0 0,8 5-635 0 0,-28-8-515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10 847 0 0,'0'0'34'0'0,"0"-1"-1"0"0,-1 1 1 0 0,1 0-1 0 0,0 0 1 0 0,0-1-1 0 0,-1 1 1 0 0,1 0-1 0 0,0-1 1 0 0,0 1-1 0 0,0 0 1 0 0,0-1-1 0 0,-1 1 1 0 0,1 0-1 0 0,0-1 1 0 0,0 1-1 0 0,0-1 1 0 0,0 1-1 0 0,0 0 1 0 0,0-1-1 0 0,0 1 1 0 0,0-1-1 0 0,0 1 1 0 0,0 0-1 0 0,0-1 1 0 0,8 2 848 0 0,15 13 415 0 0,-20-12-1183 0 0,23 14 595 0 0,-13-7-850 0 0,0-1 1 0 0,1 0-1 0 0,0-1 0 0 0,22 8 0 0 0,-23-11-1571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11 687 0 0,'-1'-6'1057'0'0,"1"6"-1013"0"0,0 0-1 0 0,0-1 1 0 0,1 1-1 0 0,-1 0 1 0 0,0-1-1 0 0,1 1 0 0 0,-1 0 1 0 0,0-1-1 0 0,1 1 1 0 0,-1 0-1 0 0,0 0 0 0 0,1 0 1 0 0,-1 0-1 0 0,1-1 1 0 0,-1 1-1 0 0,1 0 0 0 0,-1 0 1 0 0,0 0-1 0 0,1 0 1 0 0,-1 0-1 0 0,1 0 1 0 0,-1 0-1 0 0,1 0 0 0 0,-1 0 1 0 0,0 0-1 0 0,1 0 1 0 0,-1 0-1 0 0,1 1 0 0 0,7-2 89 0 0,-5 1-59 0 0,-1 0 0 0 0,1 0 0 0 0,0 1 0 0 0,0-1 0 0 0,0 0 0 0 0,0 1 0 0 0,0 0 0 0 0,3 1-1 0 0,40 11 639 0 0,-36-10-582 0 0,13 3-22 0 0,18 6-180 0 0,-38-11-117 0 0,-2-1 151 0 0,0 0-1 0 0,0 0 0 0 0,1 0 0 0 0,-1 0 0 0 0,0 0 0 0 0,0 1 0 0 0,0-1 1 0 0,0 0-1 0 0,1 1 0 0 0,-1-1 0 0 0,1 1 0 0 0,2 1-182 0 0,3 0-1178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30 143 0 0,'-1'0'66'0'0,"1"-1"-1"0"0,0 1 1 0 0,0-1-1 0 0,-1 0 0 0 0,1 1 1 0 0,0-1-1 0 0,0 1 1 0 0,0-1-1 0 0,0 1 0 0 0,0-1 1 0 0,0 0-1 0 0,0 1 1 0 0,0-1-1 0 0,0 1 0 0 0,0-1 1 0 0,0 0-1 0 0,0 1 1 0 0,0-1-1 0 0,1 1 0 0 0,-1-1 1 0 0,0 1-1 0 0,0-1 1 0 0,1 0-1 0 0,-1 1 0 0 0,0-1 1 0 0,1 1-1 0 0,-1-1 1 0 0,0 1-1 0 0,1 0 0 0 0,-1-1 1 0 0,1 1-1 0 0,-1-1 1 0 0,1 1-1 0 0,-1 0 0 0 0,1-1 1 0 0,-1 1-1 0 0,1 0 1 0 0,21-8 1831 0 0,-19 7-2337 0 0,-2 1 462 0 0,-1 0 1 0 0,1-1-1 0 0,-1 1 0 0 0,1 0 1 0 0,-1 0-1 0 0,1 0 0 0 0,-1-1 0 0 0,1 1 1 0 0,-1 0-1 0 0,1 0 0 0 0,0 0 1 0 0,-1 0-1 0 0,1 0 0 0 0,-1 0 1 0 0,1 0-1 0 0,-1 0 0 0 0,2 1 0 0 0,84 28 1050 0 0,-33-9-2088 0 0,-48-18-656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10 975 0 0,'0'-1'19'0'0,"0"1"0"0"0,-1 0 0 0 0,1 0 0 0 0,0 0 0 0 0,-1-1 0 0 0,1 1 0 0 0,0 0 0 0 0,0 0 0 0 0,-1 0 0 0 0,1-1 0 0 0,0 1 0 0 0,0 0 0 0 0,0-1 0 0 0,-1 1 0 0 0,1 0 0 0 0,0 0 0 0 0,0-1 0 0 0,0 1 0 0 0,0 0 0 0 0,0-1 0 0 0,-1 1 0 0 0,1-1 0 0 0,1 1 156 0 0,-1 0 0 0 0,1-1 0 0 0,-1 1 0 0 0,1 0 0 0 0,0-1 0 0 0,-1 1 0 0 0,1 0 0 0 0,-1 0 0 0 0,1 0 0 0 0,-1 0 0 0 0,1 0 0 0 0,0 0 0 0 0,-1 0 0 0 0,1 0 0 0 0,-1 0 0 0 0,1 0 0 0 0,0 0 0 0 0,-1 0 0 0 0,1 0 0 0 0,-1 0 0 0 0,2 1 0 0 0,19 2 276 0 0,-15-3-71 0 0,0 1-18 0 0,16 3-42 0 0,-16-3-169 0 0,-1 0-78 0 0,54 7-466 0 0,-32-3-712 0 0,-23-4-941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27 743 0 0,'-15'-3'1035'0'0,"15"2"-1001"0"0,-1 1 0 0 0,1 0 0 0 0,0 0 0 0 0,-1 0 0 0 0,1-1 0 0 0,0 1 0 0 0,0 0-1 0 0,-1-1 1 0 0,1 1 0 0 0,0 0 0 0 0,0 0 0 0 0,-1-1 0 0 0,1 1 0 0 0,0 0 0 0 0,0-1-1 0 0,0 1 1 0 0,0 0 0 0 0,0-1 0 0 0,0 1 0 0 0,-1 0 0 0 0,1-1 0 0 0,0 1 0 0 0,0-1-1 0 0,0 1 1 0 0,0 0 0 0 0,0-1 0 0 0,0 1 0 0 0,0 0 0 0 0,0-1 0 0 0,1 1-1 0 0,-1 0 1 0 0,0-1 0 0 0,1-2 2249 0 0,6 2-1909 0 0,0-2-268 0 0,-5 2-49 0 0,1 0 1 0 0,-1 0-1 0 0,0 0 0 0 0,1 1 1 0 0,-1-1-1 0 0,1 1 1 0 0,0-1-1 0 0,3 1 0 0 0,1 1 209 0 0,22 6-168 0 0,-2 1-118 0 0,20 12-1077 0 0,-43-18-902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3 775 0 0,'-6'-2'1736'0'0,"11"3"-1138"0"0,12 3-12 0 0,-12-3-2 0 0,0 0 0 0 0,86 35 1982 0 0,-88-34-2500 0 0,1-1-12 0 0,14 5-66 0 0,-14-5-96 0 0,1 0-162 0 0,13 5-159 0 0,-13-5-118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0 831 0 0,'-2'1'46'0'0,"1"-1"-9"0"0,1 0 0 0 0,-1 0 0 0 0,0 1 1 0 0,0-1-1 0 0,0 0 0 0 0,0 0 0 0 0,0 0 0 0 0,0 0 0 0 0,0 0 0 0 0,0 0 1 0 0,0 0-1 0 0,0-1 0 0 0,0 1 0 0 0,0 0 0 0 0,-1-1 0 0 0,10 3 3491 0 0,12 4-3070 0 0,-15-4-198 0 0,1-1-90 0 0,0 2-119 0 0,20 4 105 0 0,-3-3-300 0 0,-18-3-249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3 775 0 0,'-12'-2'1005'0'0,"15"2"1574"0"0,15 4-1083 0 0,-13-3-1089 0 0,1 1-107 0 0,30 8 193 0 0,8 4-447 0 0,-39-13-630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76 287 0 0,'-12'4'2021'0'0,"26"-9"3414"0"0,12-7-5108 0 0,-19 9 314 0 0,1 0-321 0 0,24-8-6 0 0,-24 8-30 0 0,0 1-18 0 0,40-10 526 0 0,-16 4-528 0 0,-24 6 0 0 0,1 1-1 0 0,2-1-177 0 0,30-5 333 0 0,0 3 75 0 0,7 1-28 0 0,3 2-12 0 0,0 1-117 0 0,-42 0-285 0 0,29 2 203 0 0,6 4 63 0 0,-2 1-4 0 0,0 2-76 0 0,-3 3-16 0 0,1 3-28 0 0,1 2-4 0 0,-4 1-36 0 0,-29-14-130 0 0,32 19 84 0 0,-13-5-85 0 0,25 20 126 0 0,14 10 65 0 0,-49-37-204 0 0,0-1-10 0 0,2 1 0 0 0,7 3-1 0 0,-19-9 16 0 0,-2-1 25 0 0,-3-2-19 0 0,6 5 23 0 0,-6-5-10 0 0,0-1 0 0 0,0 1 0 0 0,0 0 0 0 0,0 0 0 0 0,0 1 0 0 0,3 3 0 0 0,-5-6-30 0 0,0 1-1 0 0,0-1 1 0 0,0 0 0 0 0,0 0-1 0 0,0 1 1 0 0,0-1 0 0 0,0 0-1 0 0,0 0 1 0 0,0 1 0 0 0,0-1-1 0 0,0 0 1 0 0,0 0 0 0 0,0 1-1 0 0,0-1 1 0 0,0 0-1 0 0,0 0 1 0 0,0 1 0 0 0,0-1-1 0 0,0 0 1 0 0,0 0 0 0 0,0 1-1 0 0,0-1 1 0 0,0 0 0 0 0,-1 0-1 0 0,1 1 1 0 0,0-1-1 0 0,0 0 1 0 0,0 0 0 0 0,-1 1-1 0 0,0-1 2 0 0,0 1-1 0 0,0-1 0 0 0,0 1 0 0 0,0-1 0 0 0,0 1 0 0 0,0-1 1 0 0,0 0-1 0 0,-1 1 0 0 0,1-1 0 0 0,-2 0 0 0 0,-40 0 54 0 0,37-1-45 0 0,-1 1 1 0 0,0-1-1 0 0,1 1 1 0 0,-1 1-1 0 0,1-1 0 0 0,-1 1 1 0 0,1 0-1 0 0,0 1 1 0 0,-10 3-1 0 0,14-4-25 0 0,-2 2 38 0 0,17 5-181 0 0,9 2 80 0 0,-3-2 22 0 0,1 0 42 0 0,1-2 22 0 0,-11-5 32 0 0,12-5-18 0 0,-16 3 112 0 0,-4-4-73 0 0,0-3-10 0 0,-1 0 0 0 0,1-1 0 0 0,-1 1 0 0 0,-1 0 0 0 0,1 0 0 0 0,-2-1 0 0 0,-1-13 0 0 0,1 8 6 0 0,1 10-100 0 0,0 0 0 0 0,-1 1 0 0 0,1-1-1 0 0,-1 0 1 0 0,1 1 0 0 0,-4-7 0 0 0,1 10-2078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14 911 0 0,'-1'-7'176'0'0,"1"1"266"0"0,0 6-438 0 0,0 0 0 0 0,0 0 0 0 0,0 0 0 0 0,0 0 0 0 0,0 0 0 0 0,0 0 0 0 0,0 0 0 0 0,0 0 0 0 0,0 0 0 0 0,0 0-1 0 0,0 0 1 0 0,1 0 0 0 0,-1 0 0 0 0,0 0 0 0 0,0 0 0 0 0,0 0 0 0 0,0 0 0 0 0,0 0 0 0 0,0 0 0 0 0,0 0 0 0 0,0 0 0 0 0,0 0-1 0 0,0 0 1 0 0,0 0 0 0 0,0 0 0 0 0,0 0 0 0 0,0 0 0 0 0,0 0 0 0 0,0 0 0 0 0,0 0 0 0 0,0 0 0 0 0,0 0 0 0 0,0 0-1 0 0,1 0 1 0 0,-1 0 0 0 0,0 0 0 0 0,0 0 0 0 0,0 0 0 0 0,0 0 0 0 0,0 0 0 0 0,0 0 0 0 0,0 0 0 0 0,0 0 0 0 0,0 0 0 0 0,0 0-1 0 0,0 0 1 0 0,0 0 0 0 0,0 0 0 0 0,0 0 0 0 0,0 0 0 0 0,0 0 0 0 0,0 0 0 0 0,0 0 0 0 0,0 0 0 0 0,0 0 0 0 0,0 0 0 0 0,0 0-1 0 0,0 0 1 0 0,0 0 0 0 0,0 0 0 0 0,0 0 0 0 0,0-1 0 0 0,0 1 0 0 0,0 0 0 0 0,0 0 0 0 0,0 0 0 0 0,0 0 0 0 0,0 0-1 0 0,18 27 2184 0 0,-3 3-1686 0 0,16 39 0 0 0,-14-29-258 0 0,76 162 280 0 0,12 60-406 0 0,11-7 726 0 0,-88-202-724 0 0,-8-10 123 0 0,3-2 0 0 0,37 52 0 0 0,22 19 270 0 0,-53-77-299 0 0,-20-25-42 0 0,-1 0 0 0 0,9 13 0 0 0,-2-2-52 0 0,9 13 93 0 0,-23-32-178 0 0,0 0 0 0 0,1 0 0 0 0,-2 1 0 0 0,1-1 0 0 0,0 0 0 0 0,0 1 0 0 0,-1-1 0 0 0,1 1 0 0 0,-1-1 0 0 0,0 0 0 0 0,0 1 1 0 0,1-1-1 0 0,-2 4 0 0 0,-1 1 231 0 0,-1 1 0 0 0,0-1 0 0 0,-1 0 0 0 0,0 0 1 0 0,0 0-1 0 0,0 0 0 0 0,-10 10 0 0 0,9-9-96 0 0,-35 43 358 0 0,0 1 162 0 0,-51 86-1 0 0,48-71-272 0 0,17-30-160 0 0,-1 2-146 0 0,-2-1-1 0 0,-37 37 0 0 0,40-45-45 0 0,1 2 0 0 0,1 0 0 0 0,-26 47 0 0 0,30-49-35 0 0,-2 0-1 0 0,-26 27 1 0 0,-10 14 13 0 0,-137 182-234 0 0,154-194 23 0 0,21-28 126 0 0,-28 31-1 0 0,13-16-12 0 0,6-5-5 0 0,0-8-620 0 0,21-25-336 0 0,8-8 897 0 0,0 0 1 0 0,0 0-1 0 0,0 0 1 0 0,-1 0-1 0 0,1 0 1 0 0,0 0-1 0 0,0-1 1 0 0,0 1-1 0 0,0 0 1 0 0,-1 0-1 0 0,1 0 1 0 0,0 0 0 0 0,0 0-1 0 0,0-1 1 0 0,0 1-1 0 0,0 0 1 0 0,0 0-1 0 0,-1 0 1 0 0,1-1-1 0 0,0 1 1 0 0,0 0-1 0 0,0 0 1 0 0,0 0 0 0 0,0-1-1 0 0,0 1 1 0 0,0 0-1 0 0,0 0 1 0 0,0 0-1 0 0,0-1 1 0 0,0 1-1 0 0,0 0 1 0 0,0 0-1 0 0,0 0 1 0 0,0-1 0 0 0,0 1-1 0 0,0 0 1 0 0,1 0-1 0 0,-1 0 1 0 0,0-1-1 0 0,0 1 1 0 0,0 0-1 0 0,0 0 1 0 0,0 0-1 0 0,1-5-3192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0,'30'7'3304'0'0,"-26"-7"-2232"0"0,-1 2-784 0 0,13 2 0 0 0,-12-2-10 0 0,-2-1-44 0 0,39 19 934 0 0,-39-19-1001 0 0,1 0-7 0 0,53 24 725 0 0,61 31 991 0 0,-115-55-1770 0 0,2 1 4 0 0,31 11 313 0 0,-32-11-342 0 0,1-1-1 0 0,10 4 3 0 0,14 4 160 0 0,6 6-61 0 0,-22-10-123 0 0,-3 1 2 0 0,-7-6-71 0 0,33 12 254 0 0,-21-7-164 0 0,-3-2-17 0 0,4 3-5 0 0,7 3 75 0 0,14 7 25 0 0,-3-3 128 0 0,-30-12-215 0 0,-1 1-16 0 0,94 41 678 0 0,-83-36-527 0 0,-12-6-220 0 0,25 9 241 0 0,3 0-153 0 0,-14-4-62 0 0,-9-4 36 0 0,9 3-36 0 0,2 1-12 0 0,92 41 483 0 0,-107-46-430 0 0,46 22 148 0 0,19 10-162 0 0,-5 3-39 0 0,36 19 0 0 0,-75-45-19 0 0,-7-3-8 0 0,27 16 1 0 0,46 31-814 0 0,-88-53 1074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62 975 0 0,'-1'0'3904'0'0,"3"-2"-3510"0"0,8-10 4 0 0,-8 9 804 0 0,2 0-796 0 0,12-6 2 0 0,-12 6 399 0 0,0 2-446 0 0,11-6-10 0 0,-11 5 313 0 0,0 0-452 0 0,10-4-48 0 0,-11 4 207 0 0,1 0-313 0 0,10-4-63 0 0,-10 4-76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44 775 0 0,'4'-4'3002'0'0,"7"-1"-2959"0"0,-8 4 280 0 0,1-2 696 0 0,0 1-598 0 0,10-6-5 0 0,-10 6 150 0 0,-3 2-554 0 0,0 0 0 0 0,-1 0 0 0 0,1 0-1 0 0,0 0 1 0 0,-1 0 0 0 0,1-1 0 0 0,0 1 0 0 0,-1 0 0 0 0,1 0 0 0 0,0 0 0 0 0,-1-1 0 0 0,1 1 0 0 0,0 0 0 0 0,-1-1 0 0 0,2 0 0 0 0,12-6-254 0 0,1 1 1 0 0,-12 5-58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42 775 0 0,'-4'7'599'0'0,"10"-8"1224"0"0,7-6-714 0 0,-9 6-738 0 0,-2 1-324 0 0,-1-1 0 0 0,0 1 0 0 0,0 0 0 0 0,1 0 0 0 0,-1-1 0 0 0,0 1 0 0 0,0-1 0 0 0,1 1 0 0 0,-1-1 0 0 0,0 0 0 0 0,2-1 0 0 0,0 0 55 0 0,1 1 201 0 0,0-1-107 0 0,12-6-48 0 0,-12 6-11 0 0,-1 1-23 0 0,11-5-118 0 0,8-3-306 0 0,-19 7-96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1583 0 0,'1'1'1904'0'0,"4"-3"-1528"0"0,3-1-360 0 0,-4 1 304 0 0,-1 0-34 0 0,29-15-24 0 0,-28 15-334 0 0,-1 0-1440 0 0,16-7 148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40 431 0 0,'-2'3'306'0'0,"4"-4"439"0"0,5-6 1051 0 0,-4 4-1212 0 0,0 1-139 0 0,0-1-42 0 0,9-7-10 0 0,-9 8-50 0 0,0-1-214 0 0,12-6-130 0 0,-12 6-99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40 287 0 0,'29'-23'4472'0'0,"-25"21"-4153"0"0,-1 0-58 0 0,10-8-237 0 0,-9 8-161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82 3079 0 0,'-2'0'59'0'0,"2"-7"1874"0"0,5-8-1331 0 0,-4 11 4 0 0,2 0 2 0 0,0-1-407 0 0,-3 3-115 0 0,1 1 0 0 0,0-1-1 0 0,0 1 1 0 0,0-1 0 0 0,0 1 0 0 0,0-1 0 0 0,0 1-1 0 0,1 0 1 0 0,-1-1 0 0 0,0 1 0 0 0,1 0 0 0 0,1-1-1 0 0,14-11-90 0 0,1 5-130 0 0,-14 6-59 0 0,0 1-301 0 0,12-1-62 0 0,-12 1-125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34 1807 0 0,'-9'11'799'0'0,"15"-16"1781"0"0,21-17-928 0 0,-25 21-1709 0 0,1-2-178 0 0,0 1 0 0 0,0 0 0 0 0,1 0 0 0 0,-1 1 0 0 0,1-1 0 0 0,-1 1 0 0 0,8-3 0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1583 0 0,'5'-4'3606'0'0,"1"-2"-3246"0"0,-1 3-94 0 0,-1 0 337 0 0,0 0-292 0 0,10-7-130 0 0,-11 7-21 0 0,0 1-64 0 0,10-5-241 0 0,-10 6-102 0 0,1-1-328 0 0,8-3 94 0 0,-9 4-78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2527 0 0,'13'-14'2420'0'0,"-10"11"-1888"0"0,1 0 4 0 0,24-17-74 0 0,-21 17-441 0 0,2-4-226 0 0,-8 6 162 0 0,-1 1 1 0 0,1-1-1 0 0,0 1 0 0 0,0-1 1 0 0,0 1-1 0 0,0-1 1 0 0,0 1-1 0 0,0-1 1 0 0,0 1-1 0 0,0 0 1 0 0,2-1-1 0 0,-1 1-61 0 0,2-2-549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1351 0 0,'0'3'0'0'0,"1"-2"472"0"0,18-15 328 0 0,2-4 120 0 0,5-6 144 0 0,-6 7-528 0 0,-2 1-1024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91 975 0 0,'0'1'108'0'0,"-1"-1"-1"0"0,1 0 0 0 0,0 1 0 0 0,0-1 0 0 0,0 0 0 0 0,-1 0 0 0 0,1 1 1 0 0,0-1-1 0 0,-1 0 0 0 0,1 0 0 0 0,0 1 0 0 0,0-1 0 0 0,-1 0 0 0 0,1 0 1 0 0,0 0-1 0 0,-1 1 0 0 0,1-1 0 0 0,0 0 0 0 0,-1 0 0 0 0,1 0 0 0 0,0 0 0 0 0,-1 0 1 0 0,1 0-1 0 0,-1 0 0 0 0,2-9 1031 0 0,16-21 571 0 0,8-3-1581 0 0,-23 30-220 0 0,1-1-152 0 0,8-10-40 0 0,-9 11-62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 1151 0 0,'5'-9'3995'0'0,"6"-11"-2782"0"0,-1 1-701 0 0,-8 14-50 0 0,0 1-214 0 0,8-13-96 0 0,-7 12-22 0 0,-1 2-39 0 0,0-1-143 0 0,-2 3-17 0 0,1 0 0 0 0,0 0 0 0 0,-1-1 0 0 0,1 1 0 0 0,0 0 0 0 0,-1 0 0 0 0,1 0 0 0 0,0 0 0 0 0,0 0 0 0 0,0 0 0 0 0,0 1 0 0 0,0-1 0 0 0,0 0 0 0 0,2-1 0 0 0,13-10-535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2039 0 0,'33'-58'3703'0'0,"-32"55"-3607"0"0,1-1-44 0 0,6-10-159 0 0,-6 10-70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2527 0 0,'-6'6'1151'0'0,"4"-6"-241"0"0,5-14 331 0 0,9-16-69 0 0,-10 26-1042 0 0,1 0-30 0 0,21-30-525 0 0,-21 31 182 0 0,0 0-691 0 0,8-7 147 0 0,-9 8-1048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 1151 0 0,'0'0'960'0'0,"1"-5"-581"0"0,0 4-378 0 0,4-16 1561 0 0,0 0-1 0 0,12-23 0 0 0,-4 18-1210 0 0,0 5-384 0 0,-11 14-134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4 104 2527 0 0,'-3'10'1703'0'0,"5"-20"-526"0"0,12-28 635 0 0,9-1-1306 0 0,-20 34-674 0 0,-1 2-320 0 0,9-12-1259 0 0,-9 12-544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1583 0 0,'6'-15'2530'0'0,"-5"11"-1956"0"0,1-1-46 0 0,18-37 255 0 0,-19 38-618 0 0,0 3-180 0 0,-1-1 0 0 0,1 0 0 0 0,-1 1 0 0 0,1-1 0 0 0,0 1 0 0 0,0-1 0 0 0,0 1 0 0 0,0-1 0 0 0,1-1-1 0 0,1-1-30 0 0,0 0-114 0 0,-1 1-381 0 0,8-11 138 0 0,-7 11-246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95 599 0 0,'0'0'42'0'0,"0"0"-1"0"0,0 0 0 0 0,0 0 0 0 0,0 1 0 0 0,0-1 1 0 0,0 0-1 0 0,0 0 0 0 0,0 0 0 0 0,0 0 0 0 0,1 1 0 0 0,-1-1 1 0 0,0 0-1 0 0,0 0 0 0 0,0 0 0 0 0,0 0 0 0 0,0 1 1 0 0,0-1-1 0 0,0 0 0 0 0,0 0 0 0 0,0 0 0 0 0,1 0 0 0 0,-1 0 1 0 0,0 1-1 0 0,0-1 0 0 0,0 0 0 0 0,0 0 0 0 0,0 0 0 0 0,1 0 1 0 0,-1 0-1 0 0,0 0 0 0 0,0 0 0 0 0,0 0 0 0 0,0 0 1 0 0,1 0-1 0 0,-1 0 0 0 0,0 0 0 0 0,0 0 0 0 0,0 0 0 0 0,1 0 1 0 0,-1 0-1 0 0,0 0 0 0 0,0 0 0 0 0,0 0 0 0 0,1 0 0 0 0,6-2-18 0 0,-6 2 175 0 0,1-1 304 0 0,1-2-10 0 0,9-8-50 0 0,-9 8-24 0 0,-1-2-2 0 0,8-14-46 0 0,-7 14-197 0 0,-1 1-86 0 0,7-15-21 0 0,-7 14-52 0 0,0 2-214 0 0,6-12-96 0 0,-6 11-296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1151 0 0,'0'5'-67'0'0,"0"-5"86"0"0,0 0-1 0 0,0-1 1 0 0,0 1 0 0 0,0 0 0 0 0,0 0 0 0 0,0 0 0 0 0,0 0 0 0 0,0 0 0 0 0,0 0 0 0 0,0 0 0 0 0,0 0 0 0 0,0 0-1 0 0,0 0 1 0 0,0 0 0 0 0,0 0 0 0 0,0 0 0 0 0,1 0 0 0 0,-1 0 0 0 0,0 0 0 0 0,0 0 0 0 0,0 0 0 0 0,0 0 0 0 0,0 0-1 0 0,0 0 1 0 0,0 0 0 0 0,0 0 0 0 0,0 0 0 0 0,0 0 0 0 0,0 0 0 0 0,1 0 0 0 0,-1 0 0 0 0,0 0 0 0 0,0 0 0 0 0,0 0 0 0 0,0 0-1 0 0,0 0 1 0 0,0 0 0 0 0,0 0 0 0 0,0 0 0 0 0,0 0 0 0 0,0 0 0 0 0,0 0 0 0 0,0 0 0 0 0,0 0 0 0 0,1 0 0 0 0,-1 0-1 0 0,0 0 1 0 0,0 1 0 0 0,0-1 0 0 0,0 0 0 0 0,0 0 0 0 0,0 0 0 0 0,0 0 0 0 0,0 0 0 0 0,0 0 0 0 0,0 0 0 0 0,0 0-1 0 0,0 0 1 0 0,0 0 0 0 0,0 0 0 0 0,0 0 0 0 0,0 1 0 0 0,0-1 0 0 0,0 0 0 0 0,11-13 342 0 0,-8 9 30 0 0,-1 0 7 0 0,9-15-35 0 0,-8 15-158 0 0,-1-1-69 0 0,7-12-9 0 0,-7 13-52 0 0,0 0-399 0 0,6-13-119 0 0,-6 13-888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0,'0'0'37'0'0,"0"1"0"0"0,0-1 0 0 0,0 0-1 0 0,0 1 1 0 0,-1-1 0 0 0,1 0 0 0 0,0 1-1 0 0,0-1 1 0 0,0 0 0 0 0,0 1-1 0 0,0-1 1 0 0,0 1 0 0 0,0-1 0 0 0,0 0-1 0 0,0 1 1 0 0,0-1 0 0 0,0 0-1 0 0,1 1 1 0 0,-1-1 0 0 0,0 0 0 0 0,0 1-1 0 0,0-1 1 0 0,0 0 0 0 0,0 1-1 0 0,1-1 1 0 0,-1 1 0 0 0,12 6 651 0 0,21 2 119 0 0,-23-7-566 0 0,-5-1-198 0 0,19 5-140 0 0,39 15-1 0 0,-60-20-1126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0 431 0 0,'33'5'3910'0'0,"-18"-2"-3795"0"0,-1 1 0 0 0,0 0 1 0 0,15 7-1 0 0,-26-10-414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0 431 0 0,'39'12'3754'0'0,"35"14"-3110"0"0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2039 0 0,'-1'1'29'0'0,"1"0"-1"0"0,0-1 0 0 0,0 1 0 0 0,0 0 1 0 0,0 0-1 0 0,-1 0 0 0 0,1 0 0 0 0,0-1 0 0 0,1 1 1 0 0,-1 0-1 0 0,0 0 0 0 0,0 0 0 0 0,0 0 1 0 0,0-1-1 0 0,1 1 0 0 0,-1 0 0 0 0,0 0 0 0 0,1 0 1 0 0,-1-1-1 0 0,1 2 0 0 0,15 8 1106 0 0,-13-9-1025 0 0,3 2 385 0 0,0 0 0 0 0,0-1 0 0 0,11 4-1 0 0,-2-4-230 0 0,24 0-1 0 0,-36-2-1828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1583 0 0,'-4'5'1505'0'0,"9"-1"1568"0"0,1-2-2923 0 0,7 4 414 0 0,-3-1-594 0 0,1 0 1 0 0,-1-1-1 0 0,1-1 1 0 0,18 5-1 0 0,-18-6-2410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1 599 0 0,'0'0'120'0'0,"0"1"0"0"0,0 0 0 0 0,0-1 0 0 0,0 1-1 0 0,0-1 1 0 0,1 1 0 0 0,-1-1 0 0 0,0 1 0 0 0,0-1-1 0 0,1 1 1 0 0,-1-1 0 0 0,0 1 0 0 0,1-1 0 0 0,-1 1-1 0 0,0-1 1 0 0,1 0 0 0 0,-1 1 0 0 0,0-1 0 0 0,1 1-1 0 0,-1-1 1 0 0,1 0 0 0 0,-1 1 0 0 0,1-1 0 0 0,-1 0-1 0 0,2 1 1 0 0,17 9 1724 0 0,-15-8-1516 0 0,59 32 709 0 0,-57-32-3537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1151 0 0,'9'-1'4763'0'0,"-7"0"-4714"0"0,0 1-1 0 0,0 0 0 0 0,0 0 0 0 0,0 0 1 0 0,0 0-1 0 0,0 0 0 0 0,1 0 1 0 0,-1 1-1 0 0,0-1 0 0 0,0 1 0 0 0,0-1 1 0 0,2 2-1 0 0,31 13-2073 0 0,-29-12 83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 0 0,'0'1'92'0'0,"0"-1"0"0"0,0 1-1 0 0,0-1 1 0 0,0 1-1 0 0,0 0 1 0 0,0-1 0 0 0,0 1-1 0 0,1 0 1 0 0,-1-1-1 0 0,0 1 1 0 0,0 0 0 0 0,1-1-1 0 0,-1 1 1 0 0,0-1-1 0 0,1 1 1 0 0,-1-1 0 0 0,1 1-1 0 0,-1-1 1 0 0,0 1-1 0 0,1-1 1 0 0,-1 1-1 0 0,1-1 1 0 0,0 0 0 0 0,-1 1-1 0 0,1-1 1 0 0,0 1-1 0 0,18 9 1612 0 0,-16-9-1384 0 0,3 2 29 0 0,1 1 31 0 0,1-1 0 0 0,-1 0 0 0 0,1 0 0 0 0,0-1 0 0 0,0 0 0 0 0,11 1 0 0 0,-17-2-577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1583 0 0,'0'1'79'0'0,"0"0"0"0"0,0-1 0 0 0,0 1 0 0 0,0 0 0 0 0,0-1 0 0 0,0 1-1 0 0,0 0 1 0 0,1-1 0 0 0,-1 1 0 0 0,0 0 0 0 0,0-1 0 0 0,0 1-1 0 0,1 0 1 0 0,-1-1 0 0 0,0 1 0 0 0,1-1 0 0 0,-1 1 0 0 0,0-1-1 0 0,1 1 1 0 0,-1-1 0 0 0,1 1 0 0 0,-1-1 0 0 0,1 1 0 0 0,-1-1 0 0 0,1 1-1 0 0,0-1 1 0 0,-1 0 0 0 0,1 1 0 0 0,-1-1 0 0 0,1 0 0 0 0,1 1-1 0 0,32 7 2555 0 0,-16-5-2183 0 0,-10-2-1340 0 0,0 1 0 0 0,13 6 0 0 0,-15-6-1062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1 831 0 0,'12'4'2228'0'0,"1"1"0"0"0,20 12-1 0 0,-19-9-1566 0 0,13 5-1045 0 0,-22-11-304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1070 911 0 0,'-9'2'1381'0'0,"3"-2"1402"0"0,14-7-1193 0 0,-4 4-1304 0 0,0 1 0 0 0,0 0 1 0 0,0 0-1 0 0,0 0 0 0 0,6-1 1 0 0,-6 2-384 0 0,-1 0 364 0 0,1-1-189 0 0,10-6-46 0 0,-10 7 296 0 0,-1-1-245 0 0,11-4 10 0 0,-10 4 207 0 0,0 1-209 0 0,1-1-61 0 0,27-4 261 0 0,-24 5-224 0 0,14-5-43 0 0,2-2 29 0 0,1-1 1 0 0,-5 2-30 0 0,-9 3 86 0 0,-1 1 1 0 0,15-3 0 0 0,-24 6-121 0 0,3-1 74 0 0,1 1-10 0 0,13-3-28 0 0,-2 2 53 0 0,-7-1-58 0 0,17-6 151 0 0,28-9 58 0 0,-8 4-144 0 0,3 2 38 0 0,-25 5-124 0 0,2 1 11 0 0,-4 0 32 0 0,1 0-33 0 0,6-1-10 0 0,-1 0 0 0 0,-1 2 0 0 0,-2 0 0 0 0,-1 1 11 0 0,0 1 32 0 0,1 1-33 0 0,1 1-10 0 0,-1-2 11 0 0,1 0 32 0 0,30-5 21 0 0,-32 4 6 0 0,-5 1-58 0 0,0 2-1 0 0,-12 0 32 0 0,11 0-33 0 0,2 0 1 0 0,-12 0 32 0 0,22-2-4 0 0,-24 0-14 0 0,46-2-15 0 0,-30 3-10 0 0,1 2 0 0 0,1 1 0 0 0,-3-2 0 0 0,0-2 0 0 0,0-1 0 0 0,22-2 534 0 0,-39 4 1110 0 0,-1 1-2446 0 0,11-1 185 0 0,-11 1 70 0 0,1 0 357 0 0,13-2 156 0 0,4-2-14 0 0,0 0 36 0 0,0-1 12 0 0,1 0 0 0 0,-3-4 0 0 0,-13 6 578 0 0,6-6 1239 0 0,-1 1-1657 0 0,-8 4-117 0 0,11-17-515 0 0,-12 19-91 0 0,-1-1-40 0 0,3-4 812 0 0,36-75-887 0 0,3-18 1217 0 0,-37 86-518 0 0,20-57 494 0 0,-22 60-425 0 0,0-1-10 0 0,5-8-45 0 0,-7 15 1 0 0,15-27 37 0 0,-10 18-73 0 0,-2 3 0 0 0,-1 1 0 0 0,0 0 0 0 0,0 0 0 0 0,0-1 0 0 0,1 0 0 0 0,0-1 0 0 0,2-1 0 0 0,-1 0 0 0 0,1-1 0 0 0,0 0 0 0 0,1 1 0 0 0,-1 1 0 0 0,1 0 0 0 0,-2 1 0 0 0,1-1 0 0 0,-1 2 0 0 0,0-1 0 0 0,2-2 0 0 0,-1 1 0 0 0,-1 2 0 0 0,27-46 0 0 0,-27 46 0 0 0,-1 1 0 0 0,0 0 0 0 0,1 1 0 0 0,9-12 0 0 0,-6 10 0 0 0,1-1 0 0 0,-2 1-16 0 0,-7 8-61 0 0,-8 12-2130 0 0,3-4 1203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1 775 0 0,'0'0'45'0'0,"-1"0"0"0"0,1 0 0 0 0,0 0 0 0 0,-1 0 0 0 0,1 0 0 0 0,0 0 0 0 0,0 0 0 0 0,-1 0 0 0 0,1 0-1 0 0,0 0 1 0 0,-1 0 0 0 0,1 0 0 0 0,0 0 0 0 0,0 0 0 0 0,-1 0 0 0 0,1 1 0 0 0,0-1 0 0 0,-1 0-1 0 0,1 0 1 0 0,0 0 0 0 0,0 0 0 0 0,-1 1 0 0 0,1-1 0 0 0,0 0 0 0 0,0 0 0 0 0,0 1 0 0 0,-1-1-1 0 0,1 0 1 0 0,0 0 0 0 0,0 1 0 0 0,0-1 0 0 0,0 0 0 0 0,0 0 0 0 0,0 1 0 0 0,-1-1 0 0 0,1 0 0 0 0,0 1-1 0 0,0-1 1 0 0,0 0 0 0 0,0 0 0 0 0,0 1 0 0 0,0-1 0 0 0,0 0 0 0 0,0 1 0 0 0,0-1 0 0 0,0 0-1 0 0,0 1 1 0 0,1-1 0 0 0,-1 0 0 0 0,0 0 0 0 0,0 1 0 0 0,0-1 0 0 0,0 1 0 0 0,8 12 1393 0 0,-7-13-1213 0 0,0 2-114 0 0,0-1-1 0 0,0 1 0 0 0,0-1 0 0 0,0 0 0 0 0,1 0 0 0 0,-1 1 0 0 0,0-1 0 0 0,3 1 0 0 0,3 4 498 0 0,2 6-205 0 0,-1-1 0 0 0,0 1 0 0 0,-1 0 0 0 0,0 1 0 0 0,7 20 0 0 0,11 19 252 0 0,112 241 1257 0 0,-96-199-1508 0 0,-10-18 21 0 0,13 29 128 0 0,20 44-359 0 0,-38-86-146 0 0,-9-22-76 0 0,45 117-222 0 0,-7-3-80 0 0,-19-54-118 0 0,-30-83-255 0 0,-4-12 273 0 0,0 1 1 0 0,0-1-1 0 0,1 0 0 0 0,-1 0 1 0 0,5 6-1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0 599 0 0,'6'7'639'0'0,"-1"0"0"0"0,0 1 0 0 0,0-1 0 0 0,-1 1-1 0 0,0 0 1 0 0,5 13 0 0 0,13 25-2176 0 0,-19-41 10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1 943 0 0,'1'0'68'0'0,"-1"0"-1"0"0,0 0 0 0 0,1 0 0 0 0,-1 1 0 0 0,0-1 0 0 0,1 0 0 0 0,-1 0 0 0 0,1 1 0 0 0,-1-1 0 0 0,0 0 0 0 0,0 0 0 0 0,1 1 0 0 0,-1-1 0 0 0,0 0 0 0 0,1 1 0 0 0,-1-1 0 0 0,0 0 0 0 0,0 1 0 0 0,0-1 0 0 0,1 1 0 0 0,-1-1 0 0 0,0 0 0 0 0,0 1 0 0 0,0-1 0 0 0,0 1 0 0 0,0 0 0 0 0,6 14 1352 0 0,-6-15-1405 0 0,32 112 1583 0 0,-29-105-1941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1351 0 0,'0'-1'140'0'0,"0"1"-94"0"0,0 0 1 0 0,0 0-1 0 0,0 0 0 0 0,0 0 1 0 0,0 0-1 0 0,0 0 1 0 0,0 0-1 0 0,0 0 1 0 0,0 0-1 0 0,0 0 0 0 0,0 0 1 0 0,0 0-1 0 0,0 0 1 0 0,0-1-1 0 0,0 1 1 0 0,0 0-1 0 0,0 0 0 0 0,0 0 1 0 0,0 0-1 0 0,0 0 1 0 0,0 0-1 0 0,0 0 0 0 0,0 0 1 0 0,0 0-1 0 0,0 0 1 0 0,0 0-1 0 0,0 0 1 0 0,0 0-1 0 0,0-1 0 0 0,0 1 1 0 0,0 0 185 0 0,0 0-186 0 0,0 0 1 0 0,0 0-1 0 0,0 0 1 0 0,1 0-1 0 0,-1 0 0 0 0,0 0 1 0 0,0 0-1 0 0,0 0 1 0 0,0 0-1 0 0,0 0 1 0 0,0 0-1 0 0,0 0 0 0 0,0 0 1 0 0,0 0-1 0 0,0 0 1 0 0,0 0-1 0 0,0 0 1 0 0,1 0-1 0 0,-1 0 0 0 0,0 0 1 0 0,0 0-1 0 0,0 0 1 0 0,0 0-1 0 0,0 0 0 0 0,0 0 1 0 0,0 0-1 0 0,0 0 1 0 0,0 0-1 0 0,0 0 1 0 0,5 6 1258 0 0,2 11-590 0 0,15 66-2984 0 0,-19-75 402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1 975 0 0,'0'0'74'0'0,"0"3"284"0"0,1 0 1 0 0,0 1-1 0 0,0-1 1 0 0,0 0-1 0 0,0 0 1 0 0,1 0-1 0 0,3 5 1 0 0,2 7 178 0 0,2 12-126 0 0,7 16-1381 0 0,-14-38-470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1 599 0 0,'0'2'225'0'0,"-1"0"-1"0"0,1-1 0 0 0,0 1 0 0 0,0 0 0 0 0,0 0 0 0 0,0 0 0 0 0,0 0 1 0 0,0-1-1 0 0,0 1 0 0 0,0 0 0 0 0,2 3 0 0 0,8 23 1448 0 0,-5-15-1066 0 0,8 25-752 0 0,-11-34-276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1 775 0 0,'0'2'123'0'0,"-1"1"0"0"0,1-1 0 0 0,0 1 0 0 0,0-1-1 0 0,0 1 1 0 0,0 0 0 0 0,0-1 0 0 0,0 1-1 0 0,1-1 1 0 0,0 4 0 0 0,11 28 1599 0 0,-6-16-1013 0 0,-4-11-545 0 0,0-1-184 0 0,-1-1 1 0 0,1 0-1 0 0,1 1 0 0 0,3 6 0 0 0,-4-9-275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1351 0 0,'1'8'441'0'0,"1"0"-1"0"0,0-1 0 0 0,1 1 1 0 0,0 0-1 0 0,0-1 0 0 0,1 1 1 0 0,5 9-1 0 0,-4-9-53 0 0,0 2-315 0 0,-1 1 1 0 0,4 13-1 0 0,-4-12-857 0 0,-2-6-949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1551 0 0,'26'39'5374'0'0,"-20"-26"-5404"0"0,0 1 1 0 0,-1 0 0 0 0,3 16 0 0 0,-4-14-1113 0 0,-2-9-981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5 287 0 0,'-3'0'319'0'0,"0"0"0"0"0,1 0 0 0 0,-1-1 0 0 0,0 1 0 0 0,0-1-1 0 0,1 1 1 0 0,-5-3 1057 0 0,10 4-1056 0 0,57 17 952 0 0,-56-16-1211 0 0,27 4 214 0 0,-27-6-395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1807 0 0,'-11'6'1955'0'0,"17"-2"-89"0"0,-3-3-2207 0 0,-1 0 805 0 0,2 1-269 0 0,15 4-112 0 0,19 4-7 0 0,-35-9-179 0 0,-2-1-189 0 0,1 0 241 0 0,-1 0 1 0 0,0 0-1 0 0,0 0 0 0 0,0 0 1 0 0,0 0-1 0 0,0 0 0 0 0,0 1 1 0 0,0-1-1 0 0,0 0 0 0 0,0 1 1 0 0,2 0-1 0 0,-1 0-197 0 0,2 0-1551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0 431 0 0,'-3'2'292'0'0,"7"1"478"0"0,16 6 1579 0 0,30 6 1207 0 0,-37-11-3174 0 0,-10-3-346 0 0,25 3 318 0 0,-5-1-469 0 0,-19-3-123 0 0,0 0-650 0 0,10 0 365 0 0,-11 0-84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1151 0 0,'-1'0'1764'0'0,"4"2"-1250"0"0,6 1-613 0 0,-7-3 312 0 0,1 1 203 0 0,1 0-41 0 0,13 4-172 0 0,-13-4-71 0 0,0-1-18 0 0,37 6-435 0 0,-37-6 113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8 287 0 0,'0'0'31'0'0,"0"0"-1"0"0,1 0 0 0 0,-1 0 0 0 0,0 0 0 0 0,0 0 1 0 0,0 0-1 0 0,1 0 0 0 0,-1 0 0 0 0,0 0 0 0 0,0 0 1 0 0,0 0-1 0 0,0 0 0 0 0,1 0 0 0 0,-1 0 0 0 0,0 0 1 0 0,0 0-1 0 0,0 0 0 0 0,0 0 0 0 0,1-1 0 0 0,-1 1 1 0 0,0 0-1 0 0,0 0 0 0 0,0 0 0 0 0,0 0 0 0 0,1 0 1 0 0,-1 0-1 0 0,0 0 0 0 0,0 0 0 0 0,0-1 0 0 0,0 1 1 0 0,0 0-1 0 0,0 0 0 0 0,0 0 0 0 0,0 0 0 0 0,1-1 1 0 0,-1 1-1 0 0,0 0 0 0 0,0 0 0 0 0,0 0 0 0 0,0 0 1 0 0,0-1-1 0 0,0 1 0 0 0,0 0 0 0 0,0 0 0 0 0,0 0 1 0 0,0 0-1 0 0,0-1 0 0 0,0 1 0 0 0,0 0 0 0 0,0 0 1 0 0,0 0-1 0 0,0-1 0 0 0,0 1 0 0 0,0 0 0 0 0,0 0 1 0 0,-1 0-1 0 0,1 0 0 0 0,0 0 0 0 0,0-1 0 0 0,0 1 0 0 0,0 0 1 0 0,0 0-1 0 0,0 0 0 0 0,-1-1 0 0 0,3 2 99 0 0,0-1 0 0 0,1 0 0 0 0,-1 0 0 0 0,0 1 0 0 0,0 0 0 0 0,0-1 0 0 0,3 3 0 0 0,28 15 616 0 0,-7-4-614 0 0,-23-12-210 0 0,-2-2 51 0 0,0 0-1 0 0,0 0 0 0 0,0 1 0 0 0,0-1 1 0 0,-1 0-1 0 0,1 1 0 0 0,0-1 1 0 0,0 1-1 0 0,0-1 0 0 0,0 1 0 0 0,-1-1 1 0 0,2 2-1 0 0,0 0-130 0 0,1-1-1141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0,'5'0'3315'0'0,"-1"1"-3207"0"0,1 0 0 0 0,-1 0 1 0 0,1 1-1 0 0,-1 0 0 0 0,6 2 0 0 0,37 21-250 0 0,-44-23-293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0,'35'8'3672'0'0,"-31"-7"-3400"0"0,-3-1-244 0 0,0 0 0 0 0,1 0-1 0 0,-1 1 1 0 0,0-1-1 0 0,0 0 1 0 0,0 1 0 0 0,0-1-1 0 0,0 1 1 0 0,1-1-1 0 0,-1 1 1 0 0,1 1 0 0 0,1 0 31 0 0,1-1 81 0 0,-1 1-191 0 0,11 5-79 0 0,-11-6-217 0 0,0 1-830 0 0,10 7-353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9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44 123 599 0 0,'0'0'810'0'0,"-1"3"-388"0"0,-7 156 8064 0 0,-2 26-5386 0 0,-12 91-2814 0 0,20-108-222 0 0,2-121 1756 0 0,0-59-1808 0 0,1-39 140 0 0,5-27-18 0 0,0 3 52 0 0,-2 13-90 0 0,-1 31-16 0 0,4-30-48 0 0,-2 31 32 0 0,4-29-32 0 0,-4 26 32 0 0,10-38-37 0 0,-7 35 16 0 0,10-41-22 0 0,-9 42 22 0 0,9-31-22 0 0,-9 37 22 0 0,12-21-22 0 0,-8 25 22 0 0,-7 16-44 0 0,0-1 0 0 0,1 1 0 0 0,14-15 0 0 0,-18 21-5 0 0,0 0 0 0 0,1 0 0 0 0,0 1 0 0 0,-1-1 1 0 0,1 1-1 0 0,0 0 0 0 0,0 0 0 0 0,0 0 1 0 0,1 1-1 0 0,-1-1 0 0 0,5 0 0 0 0,-7 2 3 0 0,-1 0 0 0 0,1 0 0 0 0,-1 1 0 0 0,1-1 0 0 0,-1 0 0 0 0,1 1-1 0 0,-1-1 1 0 0,0 1 0 0 0,1-1 0 0 0,-1 1 0 0 0,0 0 0 0 0,1-1 0 0 0,-1 1 0 0 0,0 0 0 0 0,0 0 0 0 0,0 0-1 0 0,0 0 1 0 0,0 0 0 0 0,0 0 0 0 0,0 0 0 0 0,0 1 0 0 0,0-1 0 0 0,0 0 0 0 0,0 0 0 0 0,-1 1-1 0 0,2 2 1 0 0,1 4-8 0 0,0 0-1 0 0,0 0 1 0 0,2 10-1 0 0,-4-15 10 0 0,3 15 13 0 0,-1 1 0 0 0,-1 0-1 0 0,0 0 1 0 0,-2 0 0 0 0,0 0-1 0 0,-1 0 1 0 0,-1 0 0 0 0,0 0-1 0 0,-2 0 1 0 0,-6 20 0 0 0,9-34-1 0 0,0-1 1 0 0,-1 1 0 0 0,1-1-1 0 0,-1 0 1 0 0,0 0 0 0 0,-1 0-1 0 0,1 0 1 0 0,-1 0 0 0 0,1-1-1 0 0,-1 1 1 0 0,0-1 0 0 0,0 1-1 0 0,-1-1 1 0 0,1 0 0 0 0,-1 0-1 0 0,0-1 1 0 0,-4 4 0 0 0,-17 4-26 0 0,20-10-6 0 0,1-1 3 0 0,3 2 10 0 0,-1-1 0 0 0,1 0-1 0 0,0 0 1 0 0,0 0 0 0 0,0 0 0 0 0,-1 0-1 0 0,1 0 1 0 0,0 0 0 0 0,0-1 0 0 0,0 1-1 0 0,-1 0 1 0 0,1-1 0 0 0,0 1 0 0 0,-1-2-1 0 0,-2 1-36 0 0,0 0-232 0 0,-15-14-315 0 0,13 11 470 0 0,0 0-343 0 0,4-3-408 0 0,-11-29-173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1151 0 0,'0'0'80'0'0,"24"-4"1748"0"0,38-14-1 0 0,-59 17-1832 0 0,1 0 75 0 0,-3 1-66 0 0,0 0-1 0 0,-1 0 0 0 0,1 0 1 0 0,-1 0-1 0 0,1 0 0 0 0,0 0 1 0 0,-1 0-1 0 0,1 0 0 0 0,-1-1 1 0 0,1 1-1 0 0,0 0 0 0 0,-1 0 1 0 0,1-1-1 0 0,-1 1 0 0 0,1 0 1 0 0,-1-1-1 0 0,1 0 0 0 0,0 1-47 0 0,-1 0 0 0 0,1-1 0 0 0,-1 1 0 0 0,1-1 0 0 0,-1 1 0 0 0,1 0 0 0 0,-1 0 0 0 0,1-1 0 0 0,-1 1 0 0 0,1 0 0 0 0,0 0 0 0 0,-1 0 0 0 0,1 0 0 0 0,-1 0 0 0 0,1 0 0 0 0,0-1 0 0 0,0 2 0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39 2039 0 0,'-2'3'250'0'0,"2"-2"66"0"0,8-3 364 0 0,7-3-184 0 0,15-6 832 0 0,8-3-890 0 0,-34 12-503 0 0,0 1-178 0 0,0-1 190 0 0,-3 1 11 0 0,0 0 0 0 0,0 1 1 0 0,1-1-1 0 0,-1 1 1 0 0,0-1-1 0 0,0 1 0 0 0,1-1 1 0 0,-1 1-1 0 0,0 0 0 0 0,1 0 1 0 0,0 0-1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14 431 0 0,'-1'2'369'0'0,"7"-3"474"0"0,7-2 707 0 0,-13 2-1488 0 0,5 0 189 0 0,-1 0-54 0 0,14-3-6 0 0,-13 3-55 0 0,-5 1-143 0 0,1 0 1 0 0,0 0-1 0 0,-1 0 0 0 0,1 0 1 0 0,0 1-1 0 0,-1-1 0 0 0,1 0 1 0 0,0 0-1 0 0,-1-1 0 0 0,1 1 1 0 0,0 0-1 0 0,-1 0 0 0 0,1 0 1 0 0,-1 0-1 0 0,1 0 0 0 0,0-1 1 0 0,0 0-1 0 0,0 1-29 0 0,0 0-1 0 0,-1-1 1 0 0,1 1-1 0 0,0 0 1 0 0,0 0 0 0 0,-1 0-1 0 0,1-1 1 0 0,0 1 0 0 0,0 0-1 0 0,-1 0 1 0 0,1 0 0 0 0,0 0-1 0 0,1 0 1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36 599 0 0,'-9'6'1948'0'0,"20"-15"-906"0"0,-8 6-648 0 0,2 1-11 0 0,1-2-253 0 0,29-10 595 0 0,-8 7-657 0 0,-22 6-195 0 0,-1 1-77 0 0,12-1-301 0 0,-12 1-1133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1151 0 0,'16'-11'2416'0'0,"-11"6"-2216"0"0,-1 2 226 0 0,0 1-162 0 0,13-6-68 0 0,-13 5-18 0 0,0 2-62 0 0,1-1-156 0 0,-4 2-55 0 0,1-1 1 0 0,0 0-1 0 0,-1 1 0 0 0,1-1 1 0 0,0 1-1 0 0,0-1 1 0 0,-1 1-1 0 0,5 0 0 0 0,10-1-1409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25 1807 0 0,'0'0'239'0'0,"-7"2"-554"0"0,12-6 3201 0 0,10-5-2368 0 0,-12 6-50 0 0,1 2-218 0 0,12-3-98 0 0,-12 3-22 0 0,0 0-40 0 0,12-1-165 0 0,-12 1-76 0 0,-1 1-246 0 0,10 0-996 0 0,-10 0-425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17 1351 0 0,'-3'3'27'0'0,"-1"1"4"0"0,3-3 131 0 0,4-1 706 0 0,1-2-421 0 0,11-6 69 0 0,-11 6 17 0 0,1 0-35 0 0,35-7 297 0 0,-37 8-837 0 0,1 1 0 0 0,-1 0 0 0 0,1 0 0 0 0,-1 0 0 0 0,1 0 1 0 0,-1 0-1 0 0,1 1 0 0 0,-1-1 0 0 0,1 1 0 0 0,-1 0 0 0 0,0 0 0 0 0,4 2 0 0 0,-2 0-466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21 599 0 0,'-1'1'83'0'0,"7"-3"1328"0"0,52-12 438 0 0,-55 13-1656 0 0,1 0-33 0 0,0 0-162 0 0,-3 1-49 0 0,0-1 1 0 0,1 1-1 0 0,-1 0 0 0 0,0-1 1 0 0,1 1-1 0 0,-1 0 0 0 0,1 0 1 0 0,-1 0-1 0 0,0 0 0 0 0,3 0 0 0 0,10 2-293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 0 0,'0'0'12'0'0,"0"1"0"0"0,0-1 0 0 0,0 0-1 0 0,0 1 1 0 0,0-1 0 0 0,1 0 0 0 0,-1 1 0 0 0,0-1-1 0 0,0 0 1 0 0,0 0 0 0 0,0 1 0 0 0,1-1-1 0 0,-1 0 1 0 0,0 1 0 0 0,0-1 0 0 0,1 0-1 0 0,-1 0 1 0 0,0 0 0 0 0,0 1 0 0 0,1-1-1 0 0,-1 0 1 0 0,0 0 0 0 0,1 0 0 0 0,-1 1-1 0 0,0-1 1 0 0,1 0 0 0 0,-1 0 0 0 0,0 0-1 0 0,1 0 1 0 0,-1 0 0 0 0,0 0 0 0 0,1 0-1 0 0,-1 0 1 0 0,0 0 0 0 0,1 0 0 0 0,-1 0-1 0 0,0 0 1 0 0,1 0 0 0 0,22-1 553 0 0,-16 1-466 0 0,-1 0-33 0 0,19 0 272 0 0,0 2-1 0 0,43 7 1 0 0,-65-9-1780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11 933 599 0 0,'0'0'96'0'0,"-1"0"0"0"0,0 0-1 0 0,1 0 1 0 0,-1 0-1 0 0,1 0 1 0 0,-1 0-1 0 0,1 0 1 0 0,-1-1-1 0 0,1 1 1 0 0,-1 0-1 0 0,1 0 1 0 0,-1-1-1 0 0,1 1 1 0 0,-1 0-1 0 0,1-1 1 0 0,-1 1-1 0 0,0-1 1 0 0,1 1-15 0 0,0 0-1 0 0,0-1 1 0 0,0 1 0 0 0,0 0 0 0 0,0 0 0 0 0,-1 0 0 0 0,1-1 0 0 0,0 1 0 0 0,0 0 0 0 0,0 0 0 0 0,0-1 0 0 0,0 1-1 0 0,0 0 1 0 0,0 0 0 0 0,0 0 0 0 0,0-1 0 0 0,0 1 0 0 0,0 0 0 0 0,0 0 0 0 0,0-1 0 0 0,0 1 0 0 0,1 0-1 0 0,-1 0 1 0 0,0 0 0 0 0,0-1 0 0 0,0 1 0 0 0,0 0 0 0 0,0 0 0 0 0,0 0 0 0 0,0-1 0 0 0,1 1 0 0 0,-1 0 0 0 0,0 0-1 0 0,0 0 1 0 0,0 0 0 0 0,0 0 0 0 0,1-1 0 0 0,-1 1 0 0 0,0 0 0 0 0,0 0 0 0 0,0 0 0 0 0,1 0 0 0 0,-1 0 0 0 0,0 0-1 0 0,4-1 168 0 0,-1 0-1 0 0,1 1 0 0 0,-1 0 1 0 0,1-1-1 0 0,-1 1 0 0 0,1 1 1 0 0,-1-1-1 0 0,1 0 0 0 0,-1 1 1 0 0,1 0-1 0 0,5 1 0 0 0,7 2 236 0 0,-12-4-411 0 0,30 7 686 0 0,2 3-351 0 0,-25-6-333 0 0,-4-3-45 0 0,20 3 236 0 0,12 2 121 0 0,-35-6-228 0 0,-1 1-78 0 0,11 1-2 0 0,-10-2 52 0 0,0 1-66 0 0,12 1 3 0 0,-8-1 10 0 0,13 1 1 0 0,2 1-22 0 0,-3-1-35 0 0,-3 0 32 0 0,7 1 75 0 0,-20-2-64 0 0,0-1 0 0 0,16 2-10 0 0,-1-1-29 0 0,-11 0 44 0 0,7-1 5 0 0,37 3 251 0 0,-14 2-136 0 0,-15-2-29 0 0,-20-2-96 0 0,1-1 0 0 0,59 8 447 0 0,-25-3-220 0 0,-26-5-217 0 0,-10 1-81 0 0,35 7 216 0 0,-19-4-188 0 0,-1 0 35 0 0,23 3 317 0 0,-36-6-302 0 0,-1 0-16 0 0,31 8 76 0 0,-14-2 2 0 0,1-2 0 0 0,33 5 0 0 0,-40-9 4 0 0,-1 1-1 0 0,0 1 1 0 0,24 8-1 0 0,-24-8-82 0 0,43 17 154 0 0,-56-20-209 0 0,1 1 0 0 0,0-1-1 0 0,-1 0 1 0 0,1 0-1 0 0,-1 0 1 0 0,1 0 0 0 0,0 0-1 0 0,-1 0 1 0 0,1 0 0 0 0,-1 0-1 0 0,1 0 1 0 0,0 0 0 0 0,-1 0-1 0 0,1 0 1 0 0,-1 0-1 0 0,1 0 1 0 0,0-1 0 0 0,-1 1-1 0 0,1 0 1 0 0,-1-1 0 0 0,1 1-1 0 0,-1 0 1 0 0,1-1-1 0 0,-1 1 1 0 0,1 0 0 0 0,0-2-1 0 0,10-17-170 0 0,-5 8 117 0 0,2-4 55 0 0,1-4 0 0 0,-1 1 0 0 0,0 0 0 0 0,-2 2 0 0 0,0 2 0 0 0,0-2 0 0 0,2 0 0 0 0,-1 0 0 0 0,1 0 0 0 0,32-66-64 0 0,-31 64 64 0 0,0 1 0 0 0,0 1 0 0 0,1-1 0 0 0,3-3 0 0 0,-1 1 0 0 0,-1-1 0 0 0,-1 2 0 0 0,-1 0 0 0 0,1-1 0 0 0,-1 0 0 0 0,1-1 0 0 0,0 1 0 0 0,21-37 64 0 0,8-22 0 0 0,-30 60-64 0 0,4-4 0 0 0,0 1 0 0 0,4-7-7 0 0,3-7 101 0 0,-11 18-53 0 0,2-4-41 0 0,1-1 0 0 0,0 0 0 0 0,-1 2 0 0 0,-3 3 11 0 0,-4 10 32 0 0,4-7-33 0 0,2-4-10 0 0,0 0 0 0 0,0 0 0 0 0,1-2 0 0 0,0 0 0 0 0,-1 2 0 0 0,0 2 0 0 0,-2 4 0 0 0,19-17 0 0 0,-15 15-10 0 0,-10 11-44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2 143 0 0,'-7'-1'7850'0'0,"11"8"-7900"0"0,10 21 1227 0 0,14 47 1 0 0,-1-3 83 0 0,19 56-489 0 0,-12-28-240 0 0,16 40 970 0 0,-27-72-1196 0 0,-14-43-331 0 0,-2-2-62 0 0,13 27-1 0 0,-14-41-1239 0 0,-5-9 1229 0 0,-1 0 1 0 0,0 0-1 0 0,0 0 0 0 0,0 0 1 0 0,0 0-1 0 0,1 0 1 0 0,-1 0-1 0 0,0 0 1 0 0,0 1-1 0 0,0-1 0 0 0,1 0 1 0 0,-1 0-1 0 0,0 0 1 0 0,0 0-1 0 0,0 0 1 0 0,1 0-1 0 0,-1 0 0 0 0,0 0 1 0 0,0 0-1 0 0,0 0 1 0 0,1 0-1 0 0,-1 0 1 0 0,0 0-1 0 0,0-1 0 0 0,0 1 1 0 0,1 0-1 0 0,-1 0 1 0 0,0 0-1 0 0,0 0 1 0 0,0 0-1 0 0,0 0 0 0 0,1 0 1 0 0,-1-1-1 0 0,0 1 1 0 0,0 0-1 0 0,0 0 1 0 0,0 0-1 0 0,0 0 0 0 0,0 0 1 0 0,1-1-1 0 0,-1 1 1 0 0,0 0-1 0 0,0 0 1 0 0,0 0-1 0 0,0-1 0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2 149 775 0 0,'-2'-19'1264'0'0,"2"3"-958"0"0,2 1-1 0 0,-1-1 0 0 0,2 0 1 0 0,0 0-1 0 0,6-17 0 0 0,-8 31-433 0 0,0-1-317 0 0,5-10 106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91 655 0 0,'-1'0'11'0'0,"1"0"-1"0"0,0 0 0 0 0,0 1 0 0 0,0-1 0 0 0,0 0 0 0 0,0 0 0 0 0,0 0 0 0 0,0 0 0 0 0,0 0 0 0 0,0 0 0 0 0,0 0 1 0 0,-1 0-1 0 0,1 0 0 0 0,0 0 0 0 0,0 0 0 0 0,0 0 0 0 0,0 0 0 0 0,0 1 0 0 0,0-1 0 0 0,-1 0 0 0 0,1 0 0 0 0,0 0 0 0 0,0 0 1 0 0,0 0-1 0 0,0 0 0 0 0,0 0 0 0 0,0 0 0 0 0,-1 0 0 0 0,1-1 0 0 0,0 1 0 0 0,0 0 0 0 0,0 0 0 0 0,0 0 0 0 0,0 0 1 0 0,0 0-1 0 0,0 0 0 0 0,-1 0 0 0 0,1 0 0 0 0,0 0 0 0 0,0 0 0 0 0,0 0 0 0 0,0 0 0 0 0,0 0 0 0 0,0-1 0 0 0,0 1 0 0 0,0 0 1 0 0,0 0-1 0 0,0 0 0 0 0,0 0 0 0 0,-1 0 0 0 0,1 0 0 0 0,-2-11 749 0 0,1-12 477 0 0,1 17-1205 0 0,0 1-1 0 0,1-1 0 0 0,0 1 0 0 0,0-1 1 0 0,0 1-1 0 0,1-1 0 0 0,-1 1 0 0 0,5-7 0 0 0,-6 11-460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1 112 599 0 0,'0'-2'101'0'0,"-1"-1"-1"0"0,1 1 0 0 0,0 0 0 0 0,0 0 0 0 0,0 0 0 0 0,1 0 1 0 0,-1 0-1 0 0,1-3 0 0 0,0 3-67 0 0,0-8 205 0 0,-1 4-134 0 0,1 1-1 0 0,1-1 0 0 0,-1 1 1 0 0,1-1-1 0 0,0 1 0 0 0,3-6 0 0 0,1-5-120 0 0,-5 13-64 0 0,2 0-526 0 0,11-7 320 0 0,-14 10 280 0 0,1-1-1 0 0,-1 1 0 0 0,1 0 0 0 0,-1 0 1 0 0,1 0-1 0 0,-1-1 0 0 0,1 1 0 0 0,0 0 1 0 0,-1 0-1 0 0,1 0 0 0 0,-1 0 0 0 0,1 0 0 0 0,0 0 1 0 0,-1 0-1 0 0,1 1 0 0 0,-1-1 0 0 0,1 0 1 0 0,-1 0-1 0 0,1 0 0 0 0,0 0 0 0 0,-1 1 1 0 0,1-1-1 0 0,-1 0 0 0 0,1 1 0 0 0,-1-1 0 0 0,1 0 1 0 0,-1 1-1 0 0,0-1 0 0 0,1 1 0 0 0,-1-1 1 0 0,1 0-1 0 0,-1 1 0 0 0,0-1 0 0 0,1 1 1 0 0,-1-1-1 0 0,0 2 0 0 0,1-2 7 0 0,2 4 1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8 115 431 0 0,'-1'0'9'0'0,"1"0"-1"0"0,0 0 0 0 0,0 0 0 0 0,-1 0 0 0 0,1 0 0 0 0,0 0 0 0 0,0 0 0 0 0,-1 0 0 0 0,1 0 0 0 0,0 0 0 0 0,0 0 0 0 0,0 0 0 0 0,-1-1 0 0 0,1 1 0 0 0,0 0 1 0 0,0 0-1 0 0,-1 0 0 0 0,1 0 0 0 0,0 0 0 0 0,0 0 0 0 0,0 0 0 0 0,0-1 0 0 0,-1 1 0 0 0,1 0 0 0 0,0 0 0 0 0,0 0 0 0 0,0 0 0 0 0,0-1 0 0 0,0 1 0 0 0,-1 0 1 0 0,1 0-1 0 0,0 0 0 0 0,0-1 0 0 0,0 1 0 0 0,0 0 0 0 0,0 0 0 0 0,0-1 0 0 0,0 1 0 0 0,0 0 0 0 0,0 0 0 0 0,0-1 0 0 0,0 1 0 0 0,0 0 0 0 0,0 0 0 0 0,0 0 1 0 0,0-1-1 0 0,0 1 0 0 0,0 0 0 0 0,0-1 0 0 0,2-17 535 0 0,7-17 306 0 0,-7 31-801 0 0,-1 0-1 0 0,1 0 0 0 0,0 0 0 0 0,0 1 0 0 0,0-1 0 0 0,1 0 0 0 0,2-3 0 0 0,-3 5-89 0 0,1-1-50 0 0,0 0-141 0 0,9-6-10 0 0,-10 7-49 0 0,1 3-275 0 0,12 3 463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1 136 287 0 0,'11'-47'2335'0'0,"-9"39"-2206"0"0,0 1-14 0 0,-1 1 1 0 0,1-1-1 0 0,1 1 1 0 0,-1-1-1 0 0,1 1 1 0 0,4-6-1 0 0,2-6-151 0 0,-7 15-149 0 0,2 1-596 0 0,-2 0 707 0 0,-1 2 39 0 0,-1-1 1 0 0,1 1 0 0 0,-1 0-1 0 0,1-1 1 0 0,-1 1 0 0 0,1 0-1 0 0,-1-1 1 0 0,1 1 0 0 0,0 0-1 0 0,-1 0 1 0 0,1-1 0 0 0,0 1 0 0 0,-1 0-1 0 0,1 0 1 0 0,0 0 0 0 0,-1 0-1 0 0,1 0 1 0 0,0 0 0 0 0,-1 0-1 0 0,1 0 1 0 0,0 0 0 0 0,-1 0-1 0 0,1 0 1 0 0,0 0 0 0 0,-1 1 0 0 0,1-1-1 0 0,-1 0 1 0 0,1 0 0 0 0,0 1-1 0 0,-1-1 1 0 0,1 1 0 0 0,-1-1-1 0 0,1 0 1 0 0,-1 1 0 0 0,2 0-1 0 0,2 4-429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11 102 775 0 0,'-1'1'-43'0'0,"-6"9"287"0"0,5-8 201 0 0,1-7 199 0 0,1 4-366 0 0,1-2 2 0 0,0-4-156 0 0,1-5 127 0 0,11-23 208 0 0,-4 16-471 0 0,1 4-314 0 0,-6 11 253 0 0,-2 1-158 0 0,-1 3-86 0 0,0 0 262 0 0,0 0 0 0 0,0-1 1 0 0,1 1-1 0 0,-1 0 0 0 0,0-1 0 0 0,0 0 0 0 0,0 1 1 0 0,0-1-1 0 0,0 1 0 0 0,0-1 0 0 0,1-1 0 0 0,0 0-75 0 0,2 0-333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99 287 0 0,'-6'4'642'0'0,"3"-6"-26"0"0,4-15 479 0 0,11-25 110 0 0,-6 26-1215 0 0,4-6-268 0 0,-8 18-108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61 775 0 0,'0'0'37'0'0,"1"0"0"0"0,-1 0 0 0 0,0 0 0 0 0,0 0 0 0 0,0 0-1 0 0,0 0 1 0 0,0-1 0 0 0,1 1 0 0 0,-1 0 0 0 0,0 0-1 0 0,0 0 1 0 0,0 0 0 0 0,0 0 0 0 0,0-1 0 0 0,0 1 0 0 0,0 0-1 0 0,0 0 1 0 0,1 0 0 0 0,-1 0 0 0 0,0 0 0 0 0,0-1-1 0 0,0 1 1 0 0,0 0 0 0 0,0 0 0 0 0,0 0 0 0 0,0-1 0 0 0,0 1-1 0 0,0 0 1 0 0,0 0 0 0 0,0 0 0 0 0,0 0 0 0 0,0-1-1 0 0,0 1 1 0 0,0 0 0 0 0,0 0 0 0 0,0 0 0 0 0,-1 0 0 0 0,1-1-1 0 0,0 1 1 0 0,0 0 0 0 0,0 0 0 0 0,0 0 0 0 0,0 0 0 0 0,0 0-1 0 0,0-1 1 0 0,-1 1 0 0 0,1 0 0 0 0,0 0 0 0 0,0 0-1 0 0,0 0 1 0 0,0 0 0 0 0,0 0 0 0 0,-1 0 0 0 0,1 0 0 0 0,0 0-1 0 0,0-1 1 0 0,0 1 0 0 0,0 0 0 0 0,-1 0 0 0 0,0 0 1280 0 0,5-3-860 0 0,11-7-1 0 0,-11 7-41 0 0,1 1-174 0 0,20-9 191 0 0,15-5-453 0 0,-36 15-211 0 0,-1 0-695 0 0,16-5-965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 1351 0 0,'-2'3'209'0'0,"-6"13"-525"0"0,7-16 369 0 0,1 0 0 0 0,0 0 0 0 0,0 0 0 0 0,0 0 0 0 0,-1 1-1 0 0,1-1 1 0 0,0 0 0 0 0,0 0 0 0 0,0 0 0 0 0,0 1 0 0 0,0-1 0 0 0,0 0 0 0 0,0 0 0 0 0,-1 0 0 0 0,1 1 0 0 0,0-1 0 0 0,0 0 0 0 0,0 0 0 0 0,0 1 0 0 0,0-1 0 0 0,0 0-1 0 0,0 0 1 0 0,0 1 0 0 0,0-1 0 0 0,0 0 0 0 0,0 0 0 0 0,1 1 0 0 0,-1-1 0 0 0,0 0 0 0 0,0 0 0 0 0,0 1 0 0 0,0-1 0 0 0,0 0 0 0 0,0 0 0 0 0,0 0 0 0 0,1 1-1 0 0,-1-1 1 0 0,0 0 0 0 0,0 0 0 0 0,0 0 0 0 0,0 0 0 0 0,1 1 0 0 0,-1-1 0 0 0,0 0 0 0 0,0 0 0 0 0,0 0 0 0 0,1 0 0 0 0,15-4 968 0 0,-13 3-590 0 0,2 0-30 0 0,12-6-8 0 0,-13 5-39 0 0,1 0-162 0 0,12-6-68 0 0,-13 5-18 0 0,-3 4-102 0 0,-1-1-1 0 0,1 0 1 0 0,-1-1-1 0 0,1 1 1 0 0,-1 0-1 0 0,1 0 0 0 0,-1 0 1 0 0,1 0-1 0 0,-1 0 1 0 0,1 0-1 0 0,-1-1 0 0 0,1 1 1 0 0,-1 0-1 0 0,1 0 1 0 0,-1-1-1 0 0,0 1 1 0 0,1 0-1 0 0,-1-1 0 0 0,0 1 1 0 0,1-1-1 0 0,0 1-58 0 0,-1-1 0 0 0,0 1 0 0 0,1-1 0 0 0,-1 1-1 0 0,1 0 1 0 0,-1 0 0 0 0,0-1 0 0 0,1 1 0 0 0,-1 0 0 0 0,1-1-1 0 0,-1 1 1 0 0,1 0 0 0 0,-1 0 0 0 0,1 0 0 0 0,-1 0 0 0 0,1 0-1 0 0,-1-1 1 0 0,1 1 0 0 0,-1 0 0 0 0,1 0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6 775 0 0,'0'0'58'0'0,"-1"0"-1"0"0,1 0 0 0 0,0 1 0 0 0,0-1 0 0 0,-1 0 0 0 0,1 0 1 0 0,0 1-1 0 0,0-1 0 0 0,0 0 0 0 0,-1 0 0 0 0,1 1 0 0 0,0-1 1 0 0,0 0-1 0 0,0 1 0 0 0,0-1 0 0 0,0 0 0 0 0,-1 1 0 0 0,1-1 0 0 0,0 0 1 0 0,0 1-1 0 0,0-1 0 0 0,0 1 0 0 0,0-1 0 0 0,0 0 0 0 0,0 1 1 0 0,0-1-1 0 0,0 0 0 0 0,0 1 0 0 0,0-1 0 0 0,1 0 0 0 0,-1 1 1 0 0,0-1-1 0 0,0 1 0 0 0,14 0 2039 0 0,-13-1-1817 0 0,2-1-14 0 0,15-4-45 0 0,0 0-202 0 0,-4 0-231 0 0,-3 3-450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0,'0'1'21'0'0,"0"0"0"0"0,0-1-1 0 0,0 1 1 0 0,0 0 0 0 0,0-1 0 0 0,0 1-1 0 0,0-1 1 0 0,0 1 0 0 0,0 0-1 0 0,0-1 1 0 0,0 1 0 0 0,1-1-1 0 0,-1 1 1 0 0,0-1 0 0 0,0 1-1 0 0,1 0 1 0 0,-1-1 0 0 0,0 1-1 0 0,1-1 1 0 0,-1 1 0 0 0,1-1-1 0 0,-1 0 1 0 0,1 2 0 0 0,1-2 49 0 0,-1 1 0 0 0,0-1 1 0 0,0 1-1 0 0,0-1 1 0 0,1 0-1 0 0,-1 1 1 0 0,0-1-1 0 0,0 0 0 0 0,1 0 1 0 0,-1 0-1 0 0,2 0 1 0 0,5 0 115 0 0,0-1 1 0 0,0-1-1 0 0,9-2 1 0 0,-6 2-804 0 0,-5 2 301 0 0,-3 1 305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14 143 0 0,'-1'1'23'0'0,"1"-1"-1"0"0,0 0 0 0 0,0 0 0 0 0,-1 1 0 0 0,1-1 0 0 0,0 1 0 0 0,0-1 0 0 0,0 0 0 0 0,0 1 0 0 0,-1-1 0 0 0,1 0 0 0 0,0 1 1 0 0,0-1-1 0 0,0 1 0 0 0,0-1 0 0 0,0 0 0 0 0,0 1 0 0 0,0-1 0 0 0,0 0 0 0 0,0 1 0 0 0,0-1 0 0 0,0 1 0 0 0,1-1 0 0 0,-1 0 1 0 0,0 1-1 0 0,0-1 0 0 0,0 0 0 0 0,0 1 0 0 0,1 0 0 0 0,11-2 1142 0 0,-8 1-1175 0 0,4-1 273 0 0,25-7 511 0 0,5-7-1056 0 0,-33 14 283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0,'0'1'12'0'0,"0"-1"0"0"0,0 0 0 0 0,0 1 0 0 0,0-1 0 0 0,0 1 0 0 0,-1-1-1 0 0,1 0 1 0 0,0 1 0 0 0,0-1 0 0 0,0 0 0 0 0,0 1 0 0 0,0-1 0 0 0,0 0-1 0 0,0 1 1 0 0,0-1 0 0 0,0 1 0 0 0,0-1 0 0 0,1 0 0 0 0,-1 1 0 0 0,0-1-1 0 0,0 0 1 0 0,0 1 0 0 0,0-1 0 0 0,0 0 0 0 0,1 1 0 0 0,-1-1 0 0 0,0 0-1 0 0,0 1 1 0 0,1-1 0 0 0,-1 0 0 0 0,1 1 0 0 0,12 0 820 0 0,-8-1-696 0 0,18 0 191 0 0,-1-2 0 0 0,33-5-1 0 0,-52 6-326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0 287 0 0,'0'1'51'0'0,"-1"-1"0"0"0,1 1 0 0 0,-1-1 0 0 0,1 1 0 0 0,-1-1 0 0 0,1 1 0 0 0,-1-1 0 0 0,1 1 0 0 0,0 0-1 0 0,-1-1 1 0 0,1 1 0 0 0,0-1 0 0 0,0 1 0 0 0,-1 0 0 0 0,1-1 0 0 0,0 1 0 0 0,0 0 0 0 0,0 0-1 0 0,0-1 1 0 0,0 1 0 0 0,0 0 0 0 0,0 0 0 0 0,0 1 94 0 0,1-1-1 0 0,0 0 1 0 0,-1 1-1 0 0,1-1 1 0 0,0 0 0 0 0,0 0-1 0 0,0 0 1 0 0,0 1 0 0 0,0-1-1 0 0,2 1 1 0 0,2 3 29 0 0,0-1 0 0 0,1 1 0 0 0,0-1 0 0 0,0-1 0 0 0,0 1 0 0 0,0-1 0 0 0,0 0 0 0 0,1 0 0 0 0,-1-1 0 0 0,1 0 0 0 0,0 0 0 0 0,0-1 0 0 0,8 2 0 0 0,14 2-534 0 0,-27-5 42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1807 0 0,'0'1'85'0'0,"0"-1"-1"0"0,0 1 0 0 0,0-1 0 0 0,1 1 0 0 0,-1-1 1 0 0,0 1-1 0 0,1-1 0 0 0,-1 0 0 0 0,0 1 0 0 0,1-1 0 0 0,-1 1 1 0 0,0-1-1 0 0,1 0 0 0 0,-1 1 0 0 0,1-1 0 0 0,-1 0 1 0 0,1 1-1 0 0,-1-1 0 0 0,1 0 0 0 0,-1 1 0 0 0,1-1 0 0 0,-1 0 1 0 0,1 0-1 0 0,0 0 0 0 0,24 13 1436 0 0,-11-6-1226 0 0,26 13-983 0 0,-33-16-1157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1151 0 0,'-1'1'112'0'0,"1"-1"0"0"0,0 0 0 0 0,0 1 0 0 0,0-1 0 0 0,-1 0 0 0 0,1 1 0 0 0,0-1 0 0 0,0 0 0 0 0,0 1 0 0 0,0-1 0 0 0,0 1 0 0 0,0-1 0 0 0,0 0 0 0 0,0 1 0 0 0,0-1 0 0 0,0 1 0 0 0,0-1-1 0 0,0 0 1 0 0,0 1 0 0 0,0-1 0 0 0,0 0 0 0 0,0 1 0 0 0,0-1 0 0 0,0 1 0 0 0,1-1 0 0 0,-1 0 0 0 0,0 1 0 0 0,11 9 1522 0 0,20 6-763 0 0,-27-14-783 0 0,31 11-1408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1151 0 0,'0'1'156'0'0,"0"0"-1"0"0,1-1 0 0 0,-1 1 0 0 0,1 0 1 0 0,-1-1-1 0 0,1 1 0 0 0,-1-1 0 0 0,1 1 0 0 0,-1-1 1 0 0,1 1-1 0 0,-1-1 0 0 0,1 1 0 0 0,0-1 0 0 0,-1 1 1 0 0,1-1-1 0 0,0 0 0 0 0,-1 1 0 0 0,2-1 0 0 0,20 11 1094 0 0,-18-9-1040 0 0,35 15-1450 0 0,-32-15-621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0 975 0 0,'20'13'2586'0'0,"-5"-6"-570"0"0,29 8 1 0 0,-4-5-2340 0 0,-39-10-193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0 975 0 0,'19'4'2850'0'0,"-16"-3"-2230"0"0,0-1-111 0 0,14 2 141 0 0,-1 0-712 0 0,24 6 1 0 0,-35-6-1965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9 431 0 0,'0'0'75'0'0,"0"0"-1"0"0,0 0 0 0 0,0 0 0 0 0,0 0 0 0 0,-1 0 0 0 0,1 0 0 0 0,0 0 0 0 0,0 0 0 0 0,0 0 0 0 0,0 0 0 0 0,-1 0 0 0 0,1-1 0 0 0,0 1 0 0 0,0 0 0 0 0,0 0 0 0 0,0 0 0 0 0,0 0 0 0 0,0 0 0 0 0,-1 0 0 0 0,1-1 0 0 0,0 1 0 0 0,0 0 0 0 0,0 0 0 0 0,0 0 0 0 0,0 0 1 0 0,0-1-1 0 0,0 1 0 0 0,0 0 0 0 0,0 0 0 0 0,0 0 0 0 0,0 0 0 0 0,0-1 0 0 0,0 1 0 0 0,0 0 0 0 0,0 0 0 0 0,0 0 0 0 0,0 0 0 0 0,0-1 0 0 0,0 1 0 0 0,0 0 0 0 0,0 0 0 0 0,0 0 0 0 0,0-1 0 0 0,0 1 0 0 0,0 0 0 0 0,0 0 0 0 0,1 0 0 0 0,-1 0 0 0 0,0 0 0 0 0,0-1 0 0 0,0 1 1 0 0,0 0-1 0 0,0 0 0 0 0,0 0 0 0 0,1 0 0 0 0,0-1 1577 0 0,3 1-1283 0 0,0-1-21 0 0,24 6 300 0 0,6 5-2481 0 0,-27-8-332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0 287 0 0,'0'1'112'0'0,"0"-1"-1"0"0,1 0 0 0 0,-1 1 0 0 0,0-1 0 0 0,0 0 0 0 0,0 1 0 0 0,0-1 0 0 0,1 0 0 0 0,-1 1 0 0 0,0-1 0 0 0,0 0 0 0 0,1 1 0 0 0,-1-1 0 0 0,0 0 0 0 0,1 0 0 0 0,-1 1 0 0 0,0-1 0 0 0,1 0 0 0 0,-1 0 0 0 0,0 0 0 0 0,1 1 0 0 0,-1-1 0 0 0,0 0 0 0 0,1 0 0 0 0,0 0 0 0 0,15 8 1570 0 0,24 8 1015 0 0,-39-16-2521 0 0,10 4-22 0 0,-6-3-1381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0 831 0 0,'-1'0'63'0'0,"1"0"0"0"0,0 1 0 0 0,0-1 0 0 0,0 0-1 0 0,0 0 1 0 0,0 0 0 0 0,0 0 0 0 0,0 0 0 0 0,0 1-1 0 0,0-1 1 0 0,0 0 0 0 0,0 0 0 0 0,0 0-1 0 0,0 0 1 0 0,0 1 0 0 0,0-1 0 0 0,0 0 0 0 0,0 0-1 0 0,0 0 1 0 0,0 0 0 0 0,0 1 0 0 0,0-1-1 0 0,0 0 1 0 0,0 0 0 0 0,0 0 0 0 0,0 0 0 0 0,0 1-1 0 0,0-1 1 0 0,0 0 0 0 0,0 0 0 0 0,0 0 0 0 0,0 0-1 0 0,1 0 1 0 0,-1 0 0 0 0,0 1 0 0 0,0-1-1 0 0,0 0 1 0 0,0 0 0 0 0,0 0 0 0 0,1 0 0 0 0,8 12 1766 0 0,14 9 503 0 0,21 8-2661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488 1 431 0 0,'0'0'3282'0'0,"-11"13"-501"0"0,4-8-2282 0 0,0 1 0 0 0,1 1-1 0 0,-1 0 1 0 0,1 0 0 0 0,-7 11 0 0 0,-11 11 4 0 0,1-3-269 0 0,2 1 0 0 0,0 0 1 0 0,2 2-1 0 0,1 0 0 0 0,1 1 0 0 0,2 1 0 0 0,-17 46 0 0 0,-78 275 802 0 0,84-248-105 0 0,-19 154 1 0 0,42-228-908 0 0,1 0 1 0 0,1 0-1 0 0,1 0 1 0 0,2 0-1 0 0,8 44 1 0 0,21 93-2295 0 0,-25-139 2293 0 0,-6-15 1035 0 0,0-8-1224 0 0,1 1 0 0 0,-1-1 0 0 0,1 0 0 0 0,0 1-1 0 0,3 8 1 0 0,-4-11 224 0 0,7 16 28 0 0,-6-15-4 0 0,0-1-28 0 0,0-1 0 0 0,-1 1 0 0 0,1-1-1 0 0,0 1 1 0 0,-1-1 0 0 0,0 1 0 0 0,0-1-1 0 0,0 1 1 0 0,0 0 0 0 0,0 3 0 0 0,-1-2 35 0 0,0-4-48 0 0,1 0-1 0 0,-1 1 1 0 0,1-1 0 0 0,-1 1 0 0 0,1-1-1 0 0,-1 0 1 0 0,1 1 0 0 0,-1-1-1 0 0,0 0 1 0 0,1 1 0 0 0,-1-1 0 0 0,1 0-1 0 0,-1 0 1 0 0,0 0 0 0 0,1 1-1 0 0,-1-1 1 0 0,0 0 0 0 0,1 0 0 0 0,-1 0-1 0 0,0 0 1 0 0,1 0 0 0 0,-1 0-1 0 0,0 0 1 0 0,1-1 0 0 0,-1 1 0 0 0,1 0-1 0 0,-1 0 1 0 0,0 0 0 0 0,1-1 0 0 0,-1 1-1 0 0,1 0 1 0 0,-1-1 0 0 0,0 0-1 0 0,-22-11 313 0 0,9 2-217 0 0,9 6-125 0 0,1 0 0 0 0,-2 0-1 0 0,1 1 1 0 0,0 0 0 0 0,-1 0-1 0 0,1 0 1 0 0,-1 1 0 0 0,-6-2-1 0 0,9 3-1 0 0,3 1-5 0 0,0 0-1 0 0,0 0 1 0 0,0 0-1 0 0,-1-1 0 0 0,1 1 1 0 0,0 0-1 0 0,0 0 1 0 0,0 0-1 0 0,0 0 1 0 0,-1 0-1 0 0,1 0 1 0 0,0 0-1 0 0,0 0 1 0 0,0 0-1 0 0,0 0 1 0 0,-1 0-1 0 0,1 0 0 0 0,0 0 1 0 0,0 0-1 0 0,0 0 1 0 0,0 0-1 0 0,-1 0 1 0 0,1 0-1 0 0,0 0 1 0 0,0 0-1 0 0,0 0 1 0 0,0 0-1 0 0,-1 0 0 0 0,1 0 1 0 0,0 0-1 0 0,0 0 1 0 0,0 0-1 0 0,0 1 1 0 0,0-1-1 0 0,-1 0 1 0 0,1 0-1 0 0,0 0 1 0 0,12 18 87 0 0,-1-5-107 0 0,-4-7-48 0 0,10 8 36 0 0,6 1-20 0 0,-20-13 49 0 0,0-1-1 0 0,0 1 0 0 0,0-1 0 0 0,1 0 1 0 0,-1 0-1 0 0,1 0 0 0 0,-1 0 1 0 0,4 0-1 0 0,-1-1 14 0 0,0 0 0 0 0,0-1 0 0 0,-1 0-1 0 0,8-2 1 0 0,-5 2 246 0 0,-4-6-196 0 0,13-19 0 0 0,-10 13-10 0 0,1-12-58 0 0,-5 19-66 0 0,-4 5 103 0 0,1 0 0 0 0,0-1 0 0 0,1 1 0 0 0,-1 0-1 0 0,0 0 1 0 0,0 0 0 0 0,0 0 0 0 0,1 0 0 0 0,-1 0-1 0 0,1 0 1 0 0,-1 0 0 0 0,0 0 0 0 0,1 0 0 0 0,1-2-1 0 0,2-5-1800 0 0,-3-2-3957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1 975 0 0,'-2'3'-405'0'0,"1"-1"723"0"0,0-1 1 0 0,0 0 0 0 0,0 0-1 0 0,0 1 1 0 0,0-1-1 0 0,1 0 1 0 0,-1 1-1 0 0,0-1 1 0 0,1 1 0 0 0,-1-1-1 0 0,1 0 1 0 0,0 1-1 0 0,-1-1 1 0 0,1 1-1 0 0,0 0 1 0 0,0-1-1 0 0,0 1 1 0 0,0-1 0 0 0,0 1-1 0 0,0-1 1 0 0,1 1-1 0 0,-1-1 1 0 0,1 3-1 0 0,4 11 401 0 0,-2 1 0 0 0,1 0 0 0 0,1 27 0 0 0,-3 52-463 0 0,-2-85-249 0 0,0-6-159 0 0,0 0 0 0 0,0 1 0 0 0,0-1-1 0 0,-1 0 1 0 0,1 0 0 0 0,-1-1 0 0 0,0 1 0 0 0,0 0 0 0 0,-4 7 0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4319 0 0,'-6'2'476'0'0,"0"0"0"0"0,1 0-1 0 0,0 1 1 0 0,-9 5-1 0 0,12-7-244 0 0,1 0 0 0 0,0 0 0 0 0,-1 0 0 0 0,1 0 0 0 0,0 0 0 0 0,0 1 0 0 0,0-1-1 0 0,0 0 1 0 0,0 1 0 0 0,0-1 0 0 0,0 1 0 0 0,0-1 0 0 0,0 1 0 0 0,1-1 0 0 0,-1 1 0 0 0,1 0-1 0 0,-1-1 1 0 0,1 1 0 0 0,0 0 0 0 0,-1 2 0 0 0,1-3 350 0 0,7 1-1601 0 0,19 6-218 0 0,-20-6-2416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5 2671 0 0,'0'1'50'0'0,"0"-1"-37"0"0,0 1 1 0 0,0-1-1 0 0,0 0 0 0 0,0 1 0 0 0,0-1 0 0 0,0 0 0 0 0,-1 0 0 0 0,1 1 0 0 0,0-1 0 0 0,0 0 0 0 0,0 0 1 0 0,0 1-1 0 0,-1-1 0 0 0,1 0 0 0 0,0 0 0 0 0,0 1 0 0 0,0-1 0 0 0,-1 0 0 0 0,1 0 0 0 0,0 0 0 0 0,0 0 1 0 0,-1 1-1 0 0,1-1 0 0 0,0 0 0 0 0,-1 0 0 0 0,1 0 0 0 0,0 0 0 0 0,0 0 0 0 0,-1 0 0 0 0,0 0 0 0 0,-28-12 6295 0 0,26 12-6188 0 0,0 1-1 0 0,0-1 1 0 0,1 0 0 0 0,-1 1-1 0 0,0-1 1 0 0,0 1-1 0 0,0 0 1 0 0,1 0-1 0 0,-1 0 1 0 0,0 0-1 0 0,1 0 1 0 0,-1 1 0 0 0,1-1-1 0 0,-1 1 1 0 0,1 0-1 0 0,0 0 1 0 0,0-1-1 0 0,0 2 1 0 0,0-1-1 0 0,0 0 1 0 0,0 0 0 0 0,0 0-1 0 0,1 1 1 0 0,-3 4-1 0 0,1-1-136 0 0,0 1 0 0 0,0-1 1 0 0,0 0-1 0 0,1 1 0 0 0,0 0 0 0 0,0-1 0 0 0,1 1 0 0 0,0 0 0 0 0,0 8 0 0 0,1-12-5 0 0,0-2 14 0 0,0 1 0 0 0,0 0 0 0 0,0 0 0 0 0,0 0 1 0 0,0 0-1 0 0,0 0 0 0 0,1-1 0 0 0,-1 1 0 0 0,1 0 0 0 0,0 0 1 0 0,-1 0-1 0 0,1-1 0 0 0,0 1 0 0 0,2 3 0 0 0,10 8-4 0 0,8 0-4 0 0,-9-9-64 0 0,21 3-16 0 0,-18-3 3 0 0,19 8 24 0 0,-31-10 67 0 0,0-1 0 0 0,0 1 0 0 0,0-1 0 0 0,0 1 0 0 0,0 0 0 0 0,4 4 0 0 0,-6-5 20 0 0,1 1-1 0 0,-1 0 1 0 0,1-1-1 0 0,-1 1 1 0 0,0 0-1 0 0,0 0 1 0 0,1 0-1 0 0,-1 0 1 0 0,-1 0-1 0 0,1 0 1 0 0,0 0-1 0 0,0 1 1 0 0,-1-1-1 0 0,1 0 1 0 0,-1 0-1 0 0,0 1 1 0 0,0-1-1 0 0,0 2 1 0 0,0 0 49 0 0,-1-1 0 0 0,1 1 0 0 0,-1-1 0 0 0,0 0 0 0 0,0 0 0 0 0,-1 1 0 0 0,1-1 0 0 0,0 0 0 0 0,-1 0 1 0 0,-4 5-1 0 0,1-1 59 0 0,-1-1 0 0 0,0 0 0 0 0,0 0 1 0 0,0 0-1 0 0,-1 0 0 0 0,0-1 0 0 0,0 0 1 0 0,-13 6-1 0 0,14-9-165 0 0,0 0 0 0 0,0-1 0 0 0,0 1 0 0 0,0-1 0 0 0,0 0 0 0 0,0-1 0 0 0,0 1 0 0 0,0-1 1 0 0,-1-1-1 0 0,1 1 0 0 0,0-1 0 0 0,0 0 0 0 0,0 0 0 0 0,-10-4 0 0 0,15 4-449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2 161 2527 0 0,'-1'4'187'0'0,"0"-1"-59"0"0,1-2 335 0 0,2 2-119 0 0,-1 0 0 0 0,1 0-1 0 0,0 0 1 0 0,0 0 0 0 0,0 0 0 0 0,0-1 0 0 0,0 1 0 0 0,0-1 0 0 0,4 4 0 0 0,-4-4-295 0 0,1 1 813 0 0,1-3-702 0 0,-1 0 0 0 0,0 0 0 0 0,0 1 0 0 0,0-1-1 0 0,0 1 1 0 0,0 0 0 0 0,6 2 0 0 0,-1 0 49 0 0,0-1 959 0 0,3-5-618 0 0,34-10-114 0 0,-34 10 314 0 0,-2-5-399 0 0,26-23-72 0 0,-26 24 211 0 0,-5-3-258 0 0,15-28-32 0 0,-15 28 176 0 0,-2 2-212 0 0,2-25-77 0 0,-4 32-83 0 0,0 0 0 0 0,0 1 0 0 0,0-1 0 0 0,0 0 0 0 0,0 1 0 0 0,1-1 0 0 0,-1 0 0 0 0,-1 0 0 0 0,1 1 0 0 0,0-1 0 0 0,0 0 0 0 0,0 1 0 0 0,0-1 0 0 0,0 0 0 0 0,-1-1 0 0 0,-9-16-1 0 0,9 16-15 0 0,0 1 0 0 0,0-1 0 0 0,-1 1 0 0 0,1-1 0 0 0,-1 1 0 0 0,1 0 0 0 0,-1 0 0 0 0,1 0 0 0 0,-1-1 0 0 0,0 2 0 0 0,0-1 0 0 0,1 0 0 0 0,-1 0 0 0 0,0 0 0 0 0,0 1 1 0 0,-2-1-1 0 0,0 0-23 0 0,0 1 0 0 0,0 0 1 0 0,1 0-1 0 0,-1 0 1 0 0,0 0-1 0 0,0 1 1 0 0,1-1-1 0 0,-5 2 1 0 0,0 1-33 0 0,0-1 1 0 0,1 1-1 0 0,0 1 1 0 0,-1-1 0 0 0,1 1-1 0 0,1 1 1 0 0,-10 7-1 0 0,9-6 32 0 0,0 1 0 0 0,1 0 0 0 0,0 0 0 0 0,0 0 0 0 0,1 1 0 0 0,0 0 0 0 0,0 0 0 0 0,1 1 0 0 0,0-1 0 0 0,1 1 1 0 0,0 0-1 0 0,0 0 0 0 0,-2 13 0 0 0,4-15 70 0 0,0 0 0 0 0,0 0 0 0 0,1 0 0 0 0,0 0 0 0 0,0-1 0 0 0,0 1 0 0 0,1 0 0 0 0,0 0 0 0 0,1 0 0 0 0,0-1 0 0 0,0 1 0 0 0,0 0 0 0 0,1-1 0 0 0,-1 0 0 0 0,2 0 0 0 0,-1 0 0 0 0,1 0 0 0 0,8 10 0 0 0,-2-6 142 0 0,0-1-1 0 0,12 8 0 0 0,-22-17-177 0 0,2 1 31 0 0,0 1-1 0 0,0-1 1 0 0,0 1-1 0 0,1-1 0 0 0,-1 0 1 0 0,0 0-1 0 0,0 0 1 0 0,1 0-1 0 0,3 1 1 0 0,1 0 27 0 0,-2 0 110 0 0,3-1-40 0 0,21 4-21 0 0,-22-4 69 0 0,2-6-510 0 0,27-14 126 0 0,-27 15-274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2791 0 0,'-3'11'391'0'0,"3"-9"-164"0"0,1 0 0 0 0,0 0 1 0 0,-1-1-1 0 0,1 1 0 0 0,0 0 0 0 0,0 0 0 0 0,0-1 0 0 0,0 1 0 0 0,0-1 1 0 0,1 1-1 0 0,-1-1 0 0 0,0 1 0 0 0,3 1 0 0 0,4 5 1279 0 0,1 1-1 0 0,18 12 1 0 0,-21-17-1283 0 0,18 13 1031 0 0,-1-3-236 0 0,13 9 11 0 0,-1 1-473 0 0,-6-6-336 0 0,4 2-176 0 0,11 10-620 0 0,-41-28 255 0 0,0 1-76 0 0,8 6-298 0 0,-10-9 605 0 0,-1 1 0 0 0,1-1 0 0 0,-1 1 0 0 0,0-1 0 0 0,1 0 0 0 0,-1 1 0 0 0,0-1 0 0 0,1 1 0 0 0,-1-1 0 0 0,0 1 0 0 0,0-1 0 0 0,0 1 0 0 0,1-1 0 0 0,-1 1 0 0 0,0-1 0 0 0,0 1 0 0 0,0-1 0 0 0,0 1 0 0 0,0-1 0 0 0,0 1 0 0 0,0-1 0 0 0,0 1 0 0 0,0-1 0 0 0,0 1 0 0 0,0-1 0 0 0,0 1 0 0 0,0-1 0 0 0,-1 2 0 0 0,-6 9-1977 0 0,1-4 965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31 257 1151 0 0,'-3'-2'118'0'0,"0"0"-1"0"0,0 0 0 0 0,0 0 1 0 0,0 0-1 0 0,-5-5 0 0 0,6 5 558 0 0,1-2 28 0 0,0-1-458 0 0,-3-14 1304 0 0,4 15-1232 0 0,0 0 0 0 0,1-1 0 0 0,-1 1 0 0 0,1 0 0 0 0,1-6 0 0 0,1 1 67 0 0,-2 1 1752 0 0,6-2-1187 0 0,22-30-12 0 0,-22 30 663 0 0,2 1-970 0 0,25-24-20 0 0,-25 25-84 0 0,-2-1-350 0 0,21-25-259 0 0,-21 26-440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 1351 0 0,'1'6'100'0'0,"1"1"30"0"0,14 63 4729 0 0,5 29-2660 0 0,-15-49-1606 0 0,1 95 0 0 0,-8-110-407 0 0,-2 0-1 0 0,-1-1 0 0 0,-14 54 0 0 0,18-84-124 0 0,-2-1 0 0 0,1 1 0 0 0,0 0 1 0 0,-1 0-1 0 0,1-1 0 0 0,-1 1 0 0 0,0-1 0 0 0,-1 0 0 0 0,1 1 0 0 0,0-1 1 0 0,-1 0-1 0 0,0 0 0 0 0,-4 3 0 0 0,7-6-49 0 0,-1 0 1 0 0,1 1-1 0 0,-1-1 0 0 0,1 0 1 0 0,0 0-1 0 0,-1 0 0 0 0,1 0 1 0 0,-1 0-1 0 0,1 0 0 0 0,-1-1 1 0 0,1 1-1 0 0,0 0 0 0 0,-1 0 0 0 0,1 0 1 0 0,-1 0-1 0 0,1 0 0 0 0,-1-1 1 0 0,1 1-1 0 0,0 0 0 0 0,-1 0 1 0 0,1-1-1 0 0,0 1 0 0 0,-1 0 1 0 0,1 0-1 0 0,0-1 0 0 0,-1 1 1 0 0,1 0-1 0 0,0-1 0 0 0,0 1 1 0 0,-1 0-1 0 0,1-1 0 0 0,0 1 1 0 0,0-1-1 0 0,-6-9 114 0 0,5 8-107 0 0,0 0 0 0 0,0 0 0 0 0,0 0 0 0 0,0 0 0 0 0,1 0 0 0 0,-1 0 0 0 0,1 0 0 0 0,-1 0 0 0 0,1 0 0 0 0,0 0 0 0 0,-1-3 0 0 0,1-1 25 0 0,-6-18 123 0 0,3-2-101 0 0,2 6 28 0 0,0 7-64 0 0,0-42 103 0 0,1 4-103 0 0,1 25 34 0 0,3-27-32 0 0,-1 27 32 0 0,5-28-34 0 0,-2 28 23 0 0,7-25-26 0 0,-5 28 26 0 0,14-26-29 0 0,9 1 37 0 0,-25 39 163 0 0,3 6-104 0 0,28-8-2 0 0,-28 8-12 0 0,-3 5-2 0 0,19 7 0 0 0,-16-3 2 0 0,-4-2-78 0 0,-1 0 1 0 0,0 1-1 0 0,0-1 1 0 0,0 1-1 0 0,-1 0 1 0 0,0 0 0 0 0,0 0-1 0 0,0 1 1 0 0,0-1-1 0 0,-1 1 1 0 0,0-1-1 0 0,0 1 1 0 0,-1 0 0 0 0,1 0-1 0 0,-1 0 1 0 0,-1 0-1 0 0,1 0 1 0 0,-1 0-1 0 0,0 0 1 0 0,0 0-1 0 0,-1 0 1 0 0,1 0 0 0 0,-1 0-1 0 0,-1 0 1 0 0,-2 7-1 0 0,2-7-56 0 0,-1 1-1 0 0,1-2 0 0 0,-1 1 1 0 0,0 0-1 0 0,-1 0 1 0 0,0-1-1 0 0,0 0 0 0 0,0 0 1 0 0,-8 8-1 0 0,10-12 12 0 0,0 1-1 0 0,0 0 0 0 0,0-1 1 0 0,-1 0-1 0 0,1 1 1 0 0,-1-1-1 0 0,1 0 0 0 0,-1 0 1 0 0,1-1-1 0 0,-1 1 1 0 0,1 0-1 0 0,-1-1 0 0 0,0 1 1 0 0,1-1-1 0 0,-1 0 0 0 0,0 0 1 0 0,1 0-1 0 0,-1 0 1 0 0,0-1-1 0 0,1 1 0 0 0,-1-1 1 0 0,0 0-1 0 0,1 1 1 0 0,-1-1-1 0 0,-4-3 0 0 0,6 4-64 0 0,-2-1-97 0 0,1 0 0 0 0,-1-1-1 0 0,0 1 1 0 0,1-1 0 0 0,-1 0-1 0 0,1 1 1 0 0,-1-1 0 0 0,1 0-1 0 0,0 0 1 0 0,0-1 0 0 0,0 1-1 0 0,0 0 1 0 0,0-1 0 0 0,-3-4-1 0 0,-5-16-944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45 2039 0 0,'0'0'92'0'0,"-2"0"-2"0"0,-2-1 163 0 0,-2-1 161 0 0,3-2 1289 0 0,-1 0-1319 0 0,0-1 0 0 0,-1 2 0 0 0,0-1 0 0 0,1 0 0 0 0,-1 1 0 0 0,-1 0 0 0 0,-8-4 0 0 0,13 6-340 0 0,0 0 1 0 0,-1 1-1 0 0,1-1 1 0 0,0 1-1 0 0,0-1 1 0 0,-1 1 0 0 0,1 0-1 0 0,-1 0 1 0 0,1-1-1 0 0,0 1 1 0 0,-1 0-1 0 0,1 0 1 0 0,0 0-1 0 0,-1 1 1 0 0,1-1 0 0 0,0 0-1 0 0,-1 0 1 0 0,1 1-1 0 0,0-1 1 0 0,-1 1-1 0 0,1-1 1 0 0,0 1-1 0 0,0-1 1 0 0,-1 1 0 0 0,1 0-1 0 0,0 0 1 0 0,0 0-1 0 0,0 0 1 0 0,0-1-1 0 0,0 1 1 0 0,0 1-1 0 0,0-1 1 0 0,1 0 0 0 0,-1 0-1 0 0,0 0 1 0 0,0 0-1 0 0,1 0 1 0 0,-1 1-1 0 0,1-1 1 0 0,-1 0-1 0 0,1 2 1 0 0,-3 8 53 0 0,1 0 0 0 0,0 0-1 0 0,0 0 1 0 0,2 0 0 0 0,-1 0 0 0 0,1 0 0 0 0,1 0-1 0 0,0 0 1 0 0,1 0 0 0 0,0-1 0 0 0,0 1 0 0 0,1 0 0 0 0,7 14-1 0 0,-10-24-81 0 0,0 0-1 0 0,1 0 0 0 0,-1 0 1 0 0,1 0-1 0 0,0 0 0 0 0,-1 0 1 0 0,1 0-1 0 0,0 0 1 0 0,-1-1-1 0 0,1 1 0 0 0,0 0 1 0 0,0 0-1 0 0,1 0 0 0 0,0 1 26 0 0,1 1 623 0 0,6-9-570 0 0,27-18-20 0 0,-27 18 156 0 0,-4-4 286 0 0,17-33 157 0 0,-16 32 568 0 0,-1 2-1425 0 0,17-28-322 0 0,-17 28 1452 0 0,-4 9-939 0 0,0 1 0 0 0,0 0 0 0 0,0 0 0 0 0,-1 0 0 0 0,1 0 0 0 0,0 0 0 0 0,-1 0 0 0 0,1 0 0 0 0,0 0 0 0 0,-1 0 0 0 0,1 2 0 0 0,0 2-6 0 0,0 0 0 0 0,-1 0 0 0 0,1-1 0 0 0,-1 1-1 0 0,0 0 1 0 0,-1 9 0 0 0,0 2-105 0 0,1-3-654 0 0,0 0 0 0 0,1 0 0 0 0,5 20 0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23 1807 0 0,'-1'1'28'0'0,"-2"16"215"0"0,2-8 473 0 0,2 1 1 0 0,0-1-1 0 0,0 0 0 0 0,4 18 0 0 0,-2-13 83 0 0,2 11 557 0 0,-4-14-754 0 0,1 0 0 0 0,0 0 0 0 0,1 0 0 0 0,1 0 0 0 0,6 16 0 0 0,-9-25-116 0 0,3 4-417 0 0,-4-6-26 0 0,1 0-1 0 0,-1 0 0 0 0,0 0 0 0 0,0 0 0 0 0,0 0 1 0 0,1-1-1 0 0,-1 1 0 0 0,0 0 0 0 0,0 0 0 0 0,0 0 0 0 0,1 0 1 0 0,-1 0-1 0 0,0 0 0 0 0,0 0 0 0 0,0-1 0 0 0,0 1 1 0 0,0 0-1 0 0,1 0 0 0 0,-1 0 0 0 0,0 0 0 0 0,0-1 0 0 0,0 1 1 0 0,0 0-1 0 0,0 0 0 0 0,0 0 0 0 0,0-1 0 0 0,0 1 0 0 0,0 0 1 0 0,1 0-1 0 0,-1 0 0 0 0,0-1 0 0 0,0 1 0 0 0,0 0 1 0 0,0 0-1 0 0,0 0 0 0 0,0-1 0 0 0,0 1 0 0 0,-1 0 0 0 0,1 0 1 0 0,9-38 63 0 0,-8 33-92 0 0,0 0 0 0 0,0 0-1 0 0,0-1 1 0 0,0 1 0 0 0,-1-9-1 0 0,0 9-5 0 0,0 0-1 0 0,1 1 0 0 0,-1-1 1 0 0,1 0-1 0 0,0 0 0 0 0,3-7 1 0 0,6-27 18 0 0,-7 29 50 0 0,2 0-1 0 0,17-28-10 0 0,-16 28 737 0 0,36 9-436 0 0,-41 1-361 0 0,-1 0 1 0 0,0 0-1 0 0,0 0 0 0 0,1-1 0 0 0,-1 1 0 0 0,0 0 1 0 0,1 0-1 0 0,-1 0 0 0 0,0 0 0 0 0,1 0 0 0 0,-1 0 0 0 0,0 0 1 0 0,1 0-1 0 0,-1 0 0 0 0,0 0 0 0 0,1 0 0 0 0,-1 0 1 0 0,0 0-1 0 0,1 1 0 0 0,-1-1 0 0 0,0 0 0 0 0,1 0 0 0 0,-1 0 1 0 0,0 0-1 0 0,0 0 0 0 0,1 1 0 0 0,-1-1 0 0 0,0 0 1 0 0,0 0-1 0 0,1 1 0 0 0,-1-1 0 0 0,0 0 0 0 0,0 0 0 0 0,1 1 1 0 0,4 10 127 0 0,-1 0 0 0 0,0 0 1 0 0,-1 1-1 0 0,0-1 0 0 0,-1 1 0 0 0,2 20 1 0 0,0 76-837 0 0,-4-102 547 0 0,1 1-227 0 0,0-4-542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143 335 599 0 0,'-10'3'1703'0'0,"5"-3"-1276"0"0,1-1-1 0 0,0 0 1 0 0,0 0-1 0 0,0 0 1 0 0,0 0-1 0 0,0 0 1 0 0,0-1-1 0 0,-4-2 1 0 0,2 1-35 0 0,0 0 1 0 0,0 1-1 0 0,-1-1 1 0 0,-9-1-1 0 0,15 4-363 0 0,-1 0-1 0 0,1-1 0 0 0,-1 1 0 0 0,0 0 0 0 0,1 0 0 0 0,-1 0 0 0 0,1 0 0 0 0,-1 0 1 0 0,1 0-1 0 0,-1 1 0 0 0,1-1 0 0 0,-1 1 0 0 0,1-1 0 0 0,-1 1 0 0 0,1-1 0 0 0,0 1 1 0 0,-1 0-1 0 0,1-1 0 0 0,0 1 0 0 0,-1 0 0 0 0,1 0 0 0 0,0 0 0 0 0,0 0 0 0 0,0 0 1 0 0,0 0-1 0 0,0 1 0 0 0,0-1 0 0 0,0 0 0 0 0,0 0 0 0 0,-1 3 0 0 0,0 2 16 0 0,0 1 0 0 0,1 0-1 0 0,0 0 1 0 0,0 1 0 0 0,0-1 0 0 0,1 0-1 0 0,0 0 1 0 0,1 10 0 0 0,1-6-9 0 0,-1 0 1 0 0,2 0 0 0 0,-1 0 0 0 0,8 17-1 0 0,-7-22 29 0 0,0-1-1 0 0,0 0 1 0 0,0 0-1 0 0,1 0 0 0 0,0 0 1 0 0,6 5-1 0 0,-7-7 417 0 0,5-5-318 0 0,25-4-30 0 0,-25 5 94 0 0,-1-9-115 0 0,17-26-6 0 0,-17 27-1 0 0,-3 0 0 0 0,12-30 6 0 0,-12 30 22 0 0,-1-1 10 0 0,1-2-94 0 0,0 3 9 0 0,-2-1 0 0 0,1 1-1 0 0,1-15 1 0 0,6-35 10 0 0,-3 3-57 0 0,-2 4-10 0 0,-4 37 12 0 0,-2-31 142 0 0,-1 13 34 0 0,1 25 10 0 0,0-1 13 0 0,-3-25 45 0 0,3 25 1349 0 0,-7 6-1134 0 0,4 2-305 0 0,2 9 69 0 0,2 20 14 0 0,2-1 0 0 0,0 0 0 0 0,9 39 0 0 0,0-2-133 0 0,-2 10-556 0 0,-2 79 0 0 0,-8-148-98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0,'0'0'5944'0'0,"0"2"-5254"0"0,7 56 1114 0 0,1 101 0 0 0,-9-142-2209 0 0,-1-13-2682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15 3679 0 0,'-14'-8'1947'0'0,"6"2"1526"0"0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2527 0 0,'0'2'42'0'0,"0"-2"-33"0"0,0 0 1 0 0,0 1 0 0 0,-1-1 0 0 0,1 0 0 0 0,0 1 0 0 0,0-1 0 0 0,0 0 0 0 0,0 1 0 0 0,0-1 0 0 0,0 1 0 0 0,0-1 0 0 0,0 0 0 0 0,0 1-1 0 0,0-1 1 0 0,1 0 0 0 0,-1 1 0 0 0,0-1 0 0 0,0 0 0 0 0,0 1 0 0 0,0-1 0 0 0,1 0 0 0 0,-1 1 0 0 0,0-1 0 0 0,0 0 0 0 0,0 1-1 0 0,1-1 1 0 0,-1 0 0 0 0,0 0 0 0 0,1 1 0 0 0,12 17 2175 0 0,-10-15-1936 0 0,-1 0 0 0 0,0 0 0 0 0,1 1 0 0 0,-1-1 0 0 0,0 1 0 0 0,0-1 0 0 0,-1 1-1 0 0,1 0 1 0 0,-1 0 0 0 0,0 0 0 0 0,1 4 0 0 0,0 14 334 0 0,0 41 0 0 0,-3-42-485 0 0,2 1-1 0 0,3 21 1 0 0,-5-40-134 0 0,8-13 974 0 0,15-33-868 0 0,-16 32 15 0 0,-1 1-16 0 0,15-28 1 0 0,-15 28 16 0 0,1 3-22 0 0,21-25-41 0 0,-20 25 514 0 0,0 8-355 0 0,18 5 18 0 0,-24-6-192 0 0,-1 0 1 0 0,1 0-1 0 0,-1 0 1 0 0,0 1 0 0 0,1-1-1 0 0,-1 0 1 0 0,0 0 0 0 0,1 0-1 0 0,-1 0 1 0 0,1 0-1 0 0,-1 0 1 0 0,0 0 0 0 0,1 1-1 0 0,-1-1 1 0 0,0 0-1 0 0,1 0 1 0 0,-1 1 0 0 0,0-1-1 0 0,0 0 1 0 0,1 0-1 0 0,-1 1 1 0 0,0-1 0 0 0,1 1-1 0 0,5 10 194 0 0,0 1 0 0 0,0 0-1 0 0,-2 0 1 0 0,1 1 0 0 0,2 14 0 0 0,12 70-312 0 0,-15-74-335 0 0,0-10-469 0 0,-3-11 216 0 0,1 1-784 0 0,13 10-1618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306 129 143 0 0,'0'0'1736'0'0,"0"-9"-1117"0"0,0-38 661 0 0,-2 41-625 0 0,1 3-602 0 0,-1-3 223 0 0,0 1-1 0 0,0 0 0 0 0,0 0 1 0 0,-1 1-1 0 0,0-1 1 0 0,0 1-1 0 0,0-1 0 0 0,-4-3 1 0 0,5 6-143 0 0,0 0 0 0 0,0 0 1 0 0,0 1-1 0 0,0-1 1 0 0,0 1-1 0 0,-1-1 0 0 0,1 1 1 0 0,-1 0-1 0 0,-2-1 0 0 0,4 2-98 0 0,0 0 0 0 0,1 0 0 0 0,-1-1 0 0 0,0 1-1 0 0,0 0 1 0 0,0 0 0 0 0,0 0 0 0 0,0 0 0 0 0,0 0-1 0 0,0 1 1 0 0,0-1 0 0 0,0 0 0 0 0,1 0 0 0 0,-1 1-1 0 0,0-1 1 0 0,0 0 0 0 0,0 1 0 0 0,0-1 0 0 0,1 1-1 0 0,-1-1 1 0 0,0 1 0 0 0,0-1 0 0 0,1 1 0 0 0,-1 0-1 0 0,0-1 1 0 0,1 1 0 0 0,-1 0 0 0 0,1-1 0 0 0,-1 1-1 0 0,1 0 1 0 0,-1 0 0 0 0,1 0 0 0 0,-1-1 0 0 0,1 1 0 0 0,-1 1-1 0 0,-1 5 32 0 0,0 1 0 0 0,0-1-1 0 0,0 0 1 0 0,1 1 0 0 0,0-1-1 0 0,1 1 1 0 0,0-1-1 0 0,0 10 1 0 0,2 4 111 0 0,8 34 1 0 0,-9-50-90 0 0,0 0 1 0 0,1 0 0 0 0,-1 0-1 0 0,1 0 1 0 0,1 0 0 0 0,-1 0-1 0 0,0-1 1 0 0,1 1 0 0 0,5 6-1 0 0,-7-10 376 0 0,7-10-422 0 0,24-29-98 0 0,-24 29-44 0 0,-2 0-118 0 0,-3 3 216 0 0,1 0 0 0 0,0 0-1 0 0,0 0 1 0 0,6-5-1 0 0,-9 10 5 0 0,-1 1 0 0 0,1-1 0 0 0,0 1-1 0 0,-1-1 1 0 0,1 1 0 0 0,0 0 0 0 0,-1-1-1 0 0,1 1 1 0 0,0-1 0 0 0,-1 1-1 0 0,1 0 1 0 0,0 0 0 0 0,0 0 0 0 0,-1-1-1 0 0,1 1 1 0 0,0 0 0 0 0,0 0 0 0 0,-1 0-1 0 0,1 0 1 0 0,0 0 0 0 0,0 0 0 0 0,0 0-1 0 0,-1 0 1 0 0,2 1 0 0 0,-1 0 5 0 0,0-1 1 0 0,0 1-1 0 0,0 0 1 0 0,0 0-1 0 0,0-1 1 0 0,0 1-1 0 0,0 0 0 0 0,0 0 1 0 0,0 0-1 0 0,-1 0 1 0 0,1 0-1 0 0,0 0 1 0 0,0 2-1 0 0,2 3 39 0 0,-1 1 0 0 0,0-1 0 0 0,-1 0 0 0 0,2 9 0 0 0,-1 0 108 0 0,0 1 1 0 0,-2 0 0 0 0,0-1 0 0 0,-1 1-1 0 0,-5 31 1 0 0,1-25 45 0 0,0 0-1 0 0,-2-1 1 0 0,-15 34-1 0 0,9-29 30 0 0,-1 0 0 0 0,-25 35-1 0 0,29-48-90 0 0,-1 1 0 0 0,0-2-1 0 0,-1 1 1 0 0,0-2 0 0 0,-23 18-1 0 0,30-26-77 0 0,0 0-1 0 0,0 0 1 0 0,0 0 0 0 0,0-1-1 0 0,-1 1 1 0 0,1-1-1 0 0,-1-1 1 0 0,0 1-1 0 0,1-1 1 0 0,-1 0 0 0 0,-9 1-1 0 0,10-3-70 0 0,1 1-1 0 0,0 0 1 0 0,0-1 0 0 0,0 0-1 0 0,0 0 1 0 0,0 0 0 0 0,0-1-1 0 0,0 1 1 0 0,1-1 0 0 0,-1 0-1 0 0,0 0 1 0 0,1 0 0 0 0,-1 0-1 0 0,1-1 1 0 0,0 1 0 0 0,0-1-1 0 0,-4-4 1 0 0,2 1-341 0 0,1-1 0 0 0,-1 0 0 0 0,1-1 0 0 0,-4-9-1 0 0,7 16 367 0 0,-1-5-874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46 1583 0 0,'0'0'1208'0'0,"0"-8"-781"0"0,-1-1-67 0 0,1-4-80 0 0,0-2 9127 0 0,9 26-7897 0 0,-7-6-1546 0 0,-1 1 0 0 0,1-1 0 0 0,-1 1-1 0 0,0-1 1 0 0,0 1 0 0 0,-1 9 0 0 0,1-3 156 0 0,5 49-382 0 0,-3 0 0 0 0,-6 68-1 0 0,1-119-488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1351 0 0,'0'0'100'0'0,"-3"2"420"0"0,0 0-1 0 0,1 0 0 0 0,-1 1 0 0 0,1-1 0 0 0,-1 1 0 0 0,1-1 0 0 0,0 1 0 0 0,0 0 0 0 0,0 0 0 0 0,1-1 0 0 0,-1 2 0 0 0,1-1 0 0 0,-1 0 0 0 0,1 0 0 0 0,0 0 0 0 0,-1 5 0 0 0,2-6-505 0 0,1-1 0 0 0,-1 0-1 0 0,0 0 1 0 0,0 1 0 0 0,0-1-1 0 0,1 0 1 0 0,-1 0 0 0 0,1 0-1 0 0,-1 1 1 0 0,1-1 0 0 0,-1 0-1 0 0,1 0 1 0 0,0 0 0 0 0,0 0-1 0 0,-1 0 1 0 0,1 0 0 0 0,0 0-1 0 0,0 0 1 0 0,0 0 0 0 0,1 0-1 0 0,0 0-318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3367 0 0,'0'0'151'0'0,"2"1"-4"0"0,2 4 204 0 0,1 0 1 0 0,-1 0 0 0 0,0 0-1 0 0,-1 0 1 0 0,1 1-1 0 0,-1-1 1 0 0,0 1 0 0 0,3 9-1 0 0,15 52 1331 0 0,-15-41-1248 0 0,-1-1 0 0 0,-1 1 0 0 0,1 50 0 0 0,-5-76-434 0 0,1 6 22 0 0,1-6-38 0 0,0-5-50 0 0,13-42-10 0 0,3-5 60 0 0,4-1 27 0 0,2 8 42 0 0,-19 36 763 0 0,3 8-541 0 0,26 2 28 0 0,-33-1-279 0 0,0 0 1 0 0,0 1 0 0 0,0-1 0 0 0,0 0 0 0 0,-1 1-1 0 0,1-1 1 0 0,0 0 0 0 0,0 1 0 0 0,0-1 0 0 0,-1 1-1 0 0,1 0 1 0 0,0-1 0 0 0,0 1 0 0 0,-1 0 0 0 0,1-1-1 0 0,-1 1 1 0 0,1 0 0 0 0,0 0 0 0 0,-1-1 0 0 0,1 1-1 0 0,-1 0 1 0 0,1 1 0 0 0,4 19 495 0 0,-4-16-348 0 0,3 27-189 0 0,-1-1-1 0 0,-2 60 0 0 0,-1-52-1645 0 0,0-34 842 0 0,3 5-18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1151 0 0,'0'0'2523'0'0,"0"-6"-1666"0"0,0-17 27 0 0,0 18 2420 0 0,1 8-2534 0 0,8 38 433 0 0,-2 0 1 0 0,1 43 0 0 0,-5-55-1187 0 0,-2-21-16 0 0,1 34-314 0 0,-2-39 206 0 0,0 0 0 0 0,0 1 0 0 0,-1-1 0 0 0,1 1 0 0 0,-1-1 0 0 0,0 0 0 0 0,0 1 0 0 0,0-1 0 0 0,-3 6 0 0 0,-12 6-3151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0 975 0 0,'0'1'11'0'0,"-1"0"0"0"0,1 0 0 0 0,-1 0 0 0 0,0 0 0 0 0,1 0 0 0 0,-1-1 0 0 0,0 1 0 0 0,0 0-1 0 0,1-1 1 0 0,-1 1 0 0 0,0 0 0 0 0,0-1 0 0 0,0 1 0 0 0,0-1 0 0 0,0 1 0 0 0,0-1 0 0 0,-2 1-1 0 0,1 1 827 0 0,2-2-794 0 0,0 0-1 0 0,0 0 1 0 0,0 1 0 0 0,0-1 0 0 0,0 0 0 0 0,0 0-1 0 0,0 0 1 0 0,0 0 0 0 0,0 0 0 0 0,-1 0 0 0 0,1 0-1 0 0,0 0 1 0 0,0 0 0 0 0,0 0 0 0 0,0 0 0 0 0,0 1-1 0 0,0-1 1 0 0,0 0 0 0 0,0 0 0 0 0,0 0 0 0 0,0 0-1 0 0,0 0 1 0 0,0 0 0 0 0,0 0 0 0 0,-1 0 0 0 0,1 0-1 0 0,0 0 1 0 0,0 0 0 0 0,0 0 0 0 0,0 0-1 0 0,0 0 1 0 0,0 0 0 0 0,0 0 0 0 0,0 0 0 0 0,0 0-1 0 0,-1 0 1 0 0,1 0 0 0 0,0 0 0 0 0,0 0 0 0 0,0 0-1 0 0,0 0 1 0 0,0 0 0 0 0,0 0 0 0 0,0 0 0 0 0,0 0-1 0 0,0 0 1 0 0,-1 0 0 0 0,1 0 0 0 0,-15-10 4611 0 0,32 25-7862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71 3679 0 0,'0'0'2616'0'0,"-3"-6"-1805"0"0,1-1-531 0 0,-11-18 1167 0 0,3 8-569 0 0,4 12-47 0 0,1 3-477 0 0,-1 0 0 0 0,1 0 0 0 0,-1 1 0 0 0,1-1-1 0 0,-12 0 1 0 0,15 2-317 0 0,0 0 1 0 0,0 1-1 0 0,0-1 0 0 0,0 1 0 0 0,0-1 0 0 0,0 1 0 0 0,0-1 0 0 0,0 1 0 0 0,0 0 1 0 0,0 0-1 0 0,0 0 0 0 0,0 0 0 0 0,1 0 0 0 0,-1 0 0 0 0,0 1 0 0 0,1-1 0 0 0,-1 1 0 0 0,1-1 1 0 0,0 1-1 0 0,-1-1 0 0 0,0 3 0 0 0,0 0-6 0 0,-1-1 0 0 0,1 1 0 0 0,0 0 0 0 0,0 0-1 0 0,1 0 1 0 0,-1 1 0 0 0,1-1 0 0 0,0 0 0 0 0,0 1 0 0 0,0-1 0 0 0,1 0 0 0 0,0 1 0 0 0,-1-1 0 0 0,2 1-1 0 0,-1-1 1 0 0,1 6 0 0 0,4 5-31 0 0,3 1-16 0 0,-6-14 3 0 0,-1 1 1 0 0,0-1-1 0 0,1 0 0 0 0,-1-1 0 0 0,1 1 0 0 0,-1 0 0 0 0,1 0 0 0 0,0-1 0 0 0,3 3 1 0 0,1 1-13 0 0,-2-1-54 0 0,2-1-1 0 0,16 10 0 0 0,-16-10 0 0 0,1 0 0 0 0,20 10 0 0 0,-21-9 0 0 0,1 0 14 0 0,21 16 52 0 0,-25-17 16 0 0,0 0 0 0 0,0 0 0 0 0,0 1 1 0 0,0-1-1 0 0,0 1 0 0 0,0 0 0 0 0,-1-1 0 0 0,0 1 0 0 0,3 8 0 0 0,-5-12-1 0 0,2 3 31 0 0,0 1 1 0 0,-1-1-1 0 0,0 1 1 0 0,0-1 0 0 0,0 1-1 0 0,0 0 1 0 0,-1-1 0 0 0,1 1-1 0 0,-1 0 1 0 0,0 0-1 0 0,0-1 1 0 0,-1 1 0 0 0,1 0-1 0 0,-1 0 1 0 0,1-1-1 0 0,-1 1 1 0 0,0 0 0 0 0,-1-1-1 0 0,1 1 1 0 0,-1-1-1 0 0,1 0 1 0 0,-1 1 0 0 0,0-1-1 0 0,0 0 1 0 0,0 0-1 0 0,-1 0 1 0 0,1 0 0 0 0,-1-1-1 0 0,0 1 1 0 0,1-1-1 0 0,-1 1 1 0 0,0-1 0 0 0,-1 0-1 0 0,-4 2 1 0 0,-1 1 66 0 0,-1 0 1 0 0,0-1-1 0 0,0 0 1 0 0,0-1-1 0 0,-1 0 0 0 0,1-1 1 0 0,-1 0-1 0 0,0 0 0 0 0,1-2 1 0 0,-16 1-1 0 0,19-1-239 0 0,1-1-1 0 0,-1 0 0 0 0,0 0 1 0 0,1 0-1 0 0,-1-1 0 0 0,1 0 1 0 0,-1 0-1 0 0,1-1 0 0 0,0 0 1 0 0,0 0-1 0 0,-7-5 0 0 0,12 8 17 0 0,0-1-1 0 0,0 0 1 0 0,0 0-1 0 0,0 0 1 0 0,0 0-1 0 0,0 0 1 0 0,0 0-1 0 0,0 0 1 0 0,1 0-1 0 0,-1 0 1 0 0,0-1-1 0 0,0-1 1 0 0,-1-1-407 0 0,-1 0-2472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15 161 1351 0 0,'0'1'100'0'0,"-3"2"-17"0"0,2-2 238 0 0,0 1 98 0 0,0 2-96 0 0,0-1 0 0 0,0 1 0 0 0,0 0 0 0 0,1 0 0 0 0,0 0 0 0 0,-1 0 0 0 0,1 0 0 0 0,1-1-1 0 0,0 8 1 0 0,0-8 480 0 0,3 0-55 0 0,14 10-20 0 0,-14-9 704 0 0,6-3-761 0 0,28 3-21 0 0,-28-3-2 0 0,-2-4-17 0 0,26-7-72 0 0,-25 7-30 0 0,-2-2-8 0 0,23-19-25 0 0,-22 18 247 0 0,-2-3-406 0 0,18-26-25 0 0,-18 26-101 0 0,-4 1-47 0 0,7-25-11 0 0,-6 17-26 0 0,-3-16-91 0 0,0 32-33 0 0,0-1 0 0 0,0 0-1 0 0,0 0 1 0 0,0 0 0 0 0,0 1 0 0 0,0-1 0 0 0,-1 0 0 0 0,1 0 0 0 0,0 1-1 0 0,0-1 1 0 0,0 0 0 0 0,-1 0 0 0 0,1 1 0 0 0,-1-2 0 0 0,-9-18-9 0 0,9 20 3 0 0,1-1-1 0 0,0 1 0 0 0,0 0 0 0 0,0-1 1 0 0,0 1-1 0 0,-1 0 0 0 0,1-1 0 0 0,0 1 1 0 0,0 0-1 0 0,-1-1 0 0 0,1 1 0 0 0,0 0 1 0 0,0-1-1 0 0,-1 1 0 0 0,1 0 0 0 0,0 0 1 0 0,-1-1-1 0 0,1 1 0 0 0,0 0 0 0 0,-1 0 1 0 0,-5-3-51 0 0,0 2 1 0 0,0-1 0 0 0,0 0 0 0 0,0 1 0 0 0,0 0 0 0 0,0 1 0 0 0,0-1 0 0 0,0 1-1 0 0,0 0 1 0 0,0 1 0 0 0,0-1 0 0 0,0 1 0 0 0,0 1 0 0 0,0-1 0 0 0,0 1 0 0 0,1 0-1 0 0,-1 0 1 0 0,0 0 0 0 0,1 1 0 0 0,0 0 0 0 0,-1 0 0 0 0,1 1 0 0 0,-8 6 0 0 0,7-5-14 0 0,0 1 1 0 0,0-1 0 0 0,0 1 0 0 0,1 0 0 0 0,0 1 0 0 0,0-1 0 0 0,1 1 0 0 0,0 0-1 0 0,0 0 1 0 0,0 0 0 0 0,1 1 0 0 0,0-1 0 0 0,1 1 0 0 0,-1 0 0 0 0,2 0 0 0 0,-1 0-1 0 0,-1 16 1 0 0,4-15 71 0 0,0 0 0 0 0,0 0 0 0 0,1-1 0 0 0,0 1-1 0 0,0 0 1 0 0,1 0 0 0 0,0-1 0 0 0,1 0 0 0 0,0 0 0 0 0,0 0-1 0 0,0 0 1 0 0,1 0 0 0 0,1-1 0 0 0,-1 0 0 0 0,13 13 0 0 0,-16-18 24 0 0,1 0 0 0 0,-1 0 1 0 0,0 0-1 0 0,1 0 1 0 0,-1 0-1 0 0,1 0 0 0 0,-1-1 1 0 0,5 3-1 0 0,0-1 21 0 0,-4-1-23 0 0,-1 0 1 0 0,1 0-1 0 0,-1-1 0 0 0,1 1 0 0 0,0-1 0 0 0,0 0 0 0 0,0 0 0 0 0,0 0 1 0 0,4 1-1 0 0,1 0 31 0 0,-2 1 124 0 0,4-2 2 0 0,28 7-10 0 0,-28-7 60 0 0,-1 0-130 0 0,26 1-30 0 0,-26-1-130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4319 0 0,'-9'8'2027'0'0,"12"-5"-1156"0"0,41 35 2751 0 0,-10-9-1273 0 0,59 64 0 0 0,8 41-855 0 0,-61-88-1602 0 0,-37-42-624 0 0,13 17 1650 0 0,-10-14-3772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13 275 599 0 0,'-1'2'10'0'0,"0"-1"-3"0"0,1-1 0 0 0,-1 1 1 0 0,0 0-1 0 0,1-1 1 0 0,-1 1-1 0 0,0 0 0 0 0,1-1 1 0 0,-1 1-1 0 0,-4 1 3820 0 0,9-13-2632 0 0,10-33 21 0 0,-6 25-38 0 0,-3 8-831 0 0,-2 4-36 0 0,0 1 0 0 0,1-1-1 0 0,0 1 1 0 0,6-10-1 0 0,-3 6-11 0 0,21-28 1156 0 0,-6 9-726 0 0,-16 22-52 0 0,1-1-6 0 0,21-22-83 0 0,-21 23-100 0 0,0 2-2568 0 0,23-14 917 0 0,-22 15-213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22 287 0 0,'0'0'5296'0'0,"1"3"-4250"0"0,20 115 3067 0 0,-15-77-3568 0 0,10 90 639 0 0,-1 258 0 0 0,-15-378-1152 0 0,-1 8 192 0 0,0 1 1 0 0,-6 36 0 0 0,7-55 243 0 0,-3-7-362 0 0,-7-15-11 0 0,6 7-6 0 0,2 5-59 0 0,-3-32 142 0 0,3 28-133 0 0,0-41 160 0 0,0-21-25 0 0,18-155-76 0 0,-7 175-98 0 0,5-11 11 0 0,-7 40 32 0 0,10-32-33 0 0,3 7 4 0 0,-10 32 50 0 0,-6 11-53 0 0,1 1 0 0 0,0 0 0 0 0,0 1 0 0 0,8-9 1 0 0,-8 11-14 0 0,0 0 0 0 0,1 0 0 0 0,0 0 0 0 0,0 1 1 0 0,8-4-1 0 0,-5 3-99 0 0,-4 8-1 0 0,14 10 8 0 0,-11-5 19 0 0,-4-1 75 0 0,1 0 0 0 0,-2 1 0 0 0,1 0 0 0 0,-1 0 1 0 0,-1 0-1 0 0,0 0 0 0 0,0 1 0 0 0,-1-1 0 0 0,1 13 0 0 0,-3-13 47 0 0,1 1 1 0 0,-1 0-1 0 0,-1 0 0 0 0,0-1 0 0 0,0 1 0 0 0,-1-1 0 0 0,0 0 0 0 0,-8 15 1 0 0,9-20-56 0 0,1-1 1 0 0,-1 0 0 0 0,0 0 0 0 0,0 1 0 0 0,0-2 0 0 0,-1 1 0 0 0,1 0 0 0 0,-1 0 0 0 0,1-1 0 0 0,-1 1 0 0 0,0-1 0 0 0,0 0-1 0 0,0 0 1 0 0,0 0 0 0 0,0 0 0 0 0,-1-1 0 0 0,1 1 0 0 0,-1-1 0 0 0,1 0 0 0 0,-1 0 0 0 0,1 0 0 0 0,-1 0 0 0 0,0-1-1 0 0,1 1 1 0 0,-8-1 0 0 0,6-1-323 0 0,1-1 1 0 0,-1 1-1 0 0,1-1 0 0 0,-1 0 0 0 0,1 0 0 0 0,0-1 1 0 0,0 1-1 0 0,0-1 0 0 0,0 0 0 0 0,0 0 0 0 0,1 0 1 0 0,-1-1-1 0 0,-3-4 0 0 0,4 5-630 0 0,2-3-243 0 0,-7-23-105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81 1151 0 0,'0'0'5096'0'0,"2"-9"-4145"0"0,9-35 536 0 0,-14 42-797 0 0,-6-3-91 0 0,4 2-331 0 0,0 0 0 0 0,0 0-1 0 0,-1 0 1 0 0,1 1-1 0 0,-10-3 1 0 0,13 4-237 0 0,1 1 0 0 0,-1 0 0 0 0,0 0 0 0 0,1 0-1 0 0,-1 0 1 0 0,1 0 0 0 0,-1 0 0 0 0,0 0 0 0 0,1 0 0 0 0,-1 1 0 0 0,0-1 0 0 0,1 1 0 0 0,-1-1 0 0 0,1 1-1 0 0,-1 0 1 0 0,1 0 0 0 0,-1-1 0 0 0,1 1 0 0 0,0 0 0 0 0,-1 0 0 0 0,1 0 0 0 0,0 0 0 0 0,0 1 0 0 0,0-1-1 0 0,-2 3 1 0 0,-3 4 34 0 0,0 1-1 0 0,0 0 0 0 0,1 1 1 0 0,1-1-1 0 0,0 1 0 0 0,0 0 1 0 0,1 0-1 0 0,-4 15 0 0 0,6-17-53 0 0,0 0 1 0 0,0 0-1 0 0,0 0 0 0 0,1 0 0 0 0,1 0 0 0 0,-1 0 0 0 0,1 0 0 0 0,0 0 0 0 0,1 0 0 0 0,0 0 0 0 0,6 14 0 0 0,1-8-11 0 0,5-2 16 0 0,-14-12-13 0 0,0 0-1 0 0,1 1 0 0 0,-1-1 0 0 0,1 0 0 0 0,-1 0 1 0 0,0 0-1 0 0,1 0 0 0 0,-1 0 0 0 0,1 1 0 0 0,-1-1 1 0 0,1 0-1 0 0,-1 0 0 0 0,1 0 0 0 0,-1 0 0 0 0,1 0 1 0 0,-1 0-1 0 0,1-1 0 0 0,-1 1 0 0 0,0 0 0 0 0,1 0 1 0 0,-1 0-1 0 0,1 0 0 0 0,-1 0 0 0 0,1-1 0 0 0,-1 1 1 0 0,0 0-1 0 0,1 0 0 0 0,0-1 0 0 0,38-11 30 0 0,-29 9 144 0 0,-3-6-80 0 0,25-26 0 0 0,-25 26 258 0 0,-1 0-220 0 0,15-24 4 0 0,-15 25 292 0 0,-2-2-294 0 0,13-28-32 0 0,-13 29 1552 0 0,-4 12-1584 0 0,0 0 0 0 0,0 0-1 0 0,0 0 1 0 0,0 0-1 0 0,0 1 1 0 0,-2 4 0 0 0,2-8-70 0 0,-3 16-165 0 0,1 1-1 0 0,0 0 1 0 0,1 0 0 0 0,1-1-1 0 0,1 1 1 0 0,4 27-1 0 0,-4-41-288 0 0,0 0-318 0 0,5 10-138 0 0,-4-9-27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34 2271 0 0,'0'0'102'0'0,"0"0"-1"0"0,-4 3 1004 0 0,3 0-509 0 0,0 26 1419 0 0,2 0 0 0 0,4 35 0 0 0,1 27 328 0 0,-5-82-1949 0 0,1-8-229 0 0,1-7 790 0 0,11-32-858 0 0,-3 3 81 0 0,-10 30-134 0 0,0 0 0 0 0,0 0 0 0 0,1 1 0 0 0,0-1 0 0 0,3-5 1 0 0,0 0-20 0 0,-2 4 0 0 0,1-1-1 0 0,-2 0 1 0 0,5-13 0 0 0,3-12 1 0 0,-7 24 49 0 0,2-1-2 0 0,15-27 18 0 0,-14 27 456 0 0,-1 8-504 0 0,0-1 1 0 0,0 1 0 0 0,1 1 0 0 0,-1-1 0 0 0,0 1 0 0 0,10 0-1 0 0,-12 1-23 0 0,-2-1 3 0 0,1 0-1 0 0,-1 0 1 0 0,0 1-1 0 0,1-1 1 0 0,-1 1-1 0 0,0-1 0 0 0,1 1 1 0 0,-1 0-1 0 0,0-1 1 0 0,0 1-1 0 0,0 0 1 0 0,0 0-1 0 0,1 0 1 0 0,-1 0-1 0 0,0 0 1 0 0,-1 0-1 0 0,2 1 1 0 0,10 19 356 0 0,-8-12-297 0 0,-1 0 0 0 0,0 1 0 0 0,0-1-1 0 0,-1 1 1 0 0,-1 0 0 0 0,0 0 0 0 0,0 17-1 0 0,-8 72-1365 0 0,5-79 425 0 0,2-18 600 0 0,0 2-10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143 448 1151 0 0,'0'0'3651'0'0,"2"-8"-2830"0"0,7-33 637 0 0,-23 43-260 0 0,13-2-1112 0 0,-1 0 0 0 0,0 0 0 0 0,1 0 0 0 0,-1-1 0 0 0,1 1 0 0 0,-1 0-1 0 0,1-1 1 0 0,-1 0 0 0 0,-2-1 0 0 0,3 2-55 0 0,0-1 0 0 0,1 1 0 0 0,-1-1 0 0 0,0 1 0 0 0,0-1 0 0 0,0 1 0 0 0,0 0 0 0 0,0 0 0 0 0,0-1 1 0 0,0 1-1 0 0,0 0 0 0 0,1 0 0 0 0,-1 0 0 0 0,0 0 0 0 0,0 0 0 0 0,0 0 0 0 0,0 0 0 0 0,0 0 0 0 0,0 1 0 0 0,0-1 0 0 0,0 0 0 0 0,0 1 0 0 0,0-1 0 0 0,0 0 0 0 0,1 1 0 0 0,-1-1 0 0 0,-1 2 0 0 0,-6 2 152 0 0,0 1-1 0 0,-1-1 1 0 0,1-1-1 0 0,-12 4 0 0 0,17-6-178 0 0,1 0 0 0 0,0 0-1 0 0,-1 1 1 0 0,1-1 0 0 0,0 0-1 0 0,0 1 1 0 0,0-1 0 0 0,0 1 0 0 0,0 0-1 0 0,0 0 1 0 0,0 0 0 0 0,1 0-1 0 0,-1 0 1 0 0,1 0 0 0 0,-1 0-1 0 0,1 1 1 0 0,0-1 0 0 0,0 0 0 0 0,0 1-1 0 0,0-1 1 0 0,0 1 0 0 0,1-1-1 0 0,-1 1 1 0 0,1 3 0 0 0,-2 5-15 0 0,1 0 1 0 0,1 0-1 0 0,0 0 1 0 0,1 14-1 0 0,0-18 29 0 0,0 1-1 0 0,1 0 0 0 0,-1-1 0 0 0,2 0 0 0 0,-1 1 0 0 0,1-1 1 0 0,0 0-1 0 0,5 9 0 0 0,-7-15-9 0 0,0 0-1 0 0,-1 0 1 0 0,1 0-1 0 0,0 0 1 0 0,0 0-1 0 0,0 0 1 0 0,0 0 0 0 0,0 0-1 0 0,0 0 1 0 0,0 0-1 0 0,0-1 1 0 0,0 1-1 0 0,1-1 1 0 0,0 2-1 0 0,2-1 15 0 0,0 2 128 0 0,4-6-70 0 0,25-8 0 0 0,-32 10-76 0 0,0 1 0 0 0,0 0-1 0 0,0 0 1 0 0,-1-1 0 0 0,1 1-1 0 0,0-1 1 0 0,0 1-1 0 0,0-1 1 0 0,-1 1 0 0 0,1-1-1 0 0,0 0 1 0 0,-1 1 0 0 0,1-1-1 0 0,0 0 1 0 0,-1 1 0 0 0,1-1-1 0 0,-1 0 1 0 0,1 0-1 0 0,-1 1 1 0 0,0-1 0 0 0,1-1-1 0 0,27-43 80 0 0,-26 43-69 0 0,-1 0-1 0 0,0 0 1 0 0,1 0-1 0 0,-1-1 1 0 0,0 1-1 0 0,1-4 1 0 0,8-27 88 0 0,-7 24 2 0 0,0-1-6 0 0,11-41-24 0 0,0-5 13 0 0,2-22 85 0 0,-4 23-41 0 0,-10 46-108 0 0,0 3-3 0 0,-1 0 0 0 0,0 0 0 0 0,0 0-1 0 0,0 0 1 0 0,-1-6 0 0 0,2-1 5 0 0,0-39 121 0 0,-2 1 325 0 0,-1 23-201 0 0,1 21 0 0 0,-1-1-12 0 0,-1-32 1725 0 0,-8 44-1622 0 0,9 1-326 0 0,0-1 1 0 0,-1 0-1 0 0,2 1 0 0 0,-1-1 1 0 0,0 1-1 0 0,1-1 0 0 0,0 1 0 0 0,0-1 1 0 0,1 1-1 0 0,0 4 0 0 0,0 6 17 0 0,7 392-252 0 0,-8-385-736 0 0,2 0-1 0 0,5 31 1 0 0,-7-52 287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1 599 0 0,'-1'4'0'0'0,"0"-2"200"0"0,1 1 0 0 0,-1-1 0 0 0,1 0 0 0 0,0 0 0 0 0,0 1 0 0 0,-1-1 0 0 0,2 0 0 0 0,-1 0 0 0 0,0 1 0 0 0,0-1 0 0 0,1 0 0 0 0,-1 0 0 0 0,2 4 0 0 0,2 9 1214 0 0,-2 110 4964 0 0,-2-76-5170 0 0,0-48-1202 0 0,0 8-95 0 0,-1-1-1 0 0,1 0 1 0 0,-3 12-1 0 0,0-18-401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36 599 0 0,'-3'-2'636'0'0,"-9"-11"3642"0"0,9 9-3150 0 0,-12-12 3174 0 0,15 17-4259 0 0,0 0-103 0 0,0-1 0 0 0,0 0-1 0 0,0 1 1 0 0,0-1 0 0 0,0 0 0 0 0,0 0 0 0 0,0 1 0 0 0,0-1 0 0 0,0 0 0 0 0,0 1 0 0 0,0-1 0 0 0,0 0 0 0 0,0 0 0 0 0,0 1 0 0 0,0-1 0 0 0,0 0 0 0 0,0 1 0 0 0,0-1 0 0 0,0 0 0 0 0,1 0 0 0 0,-1 1 0 0 0,0-1 0 0 0,0 0 0 0 0,0 0 0 0 0,0 0 0 0 0,1 1 0 0 0,-1-1 0 0 0,0 0 0 0 0,0 0 0 0 0,1 1 0 0 0,12 10-3322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2527 0 0,'0'0'2644'0'0,"5"2"-1916"0"0,-4-2-702 0 0,1 1 80 0 0,-1 0 0 0 0,1-1 0 0 0,0 1 0 0 0,-1 0 0 0 0,1 0 0 0 0,0 0 0 0 0,-1 0 0 0 0,1 0 0 0 0,-1 1-1 0 0,0-1 1 0 0,1 0 0 0 0,-1 1 0 0 0,0-1 0 0 0,0 0 0 0 0,0 1 0 0 0,0 0 0 0 0,0-1 0 0 0,0 1 0 0 0,0 0 0 0 0,1 3 0 0 0,2 9 189 0 0,-1 1 1 0 0,0-1-1 0 0,-1 1 1 0 0,0 19-1 0 0,-5 61-15 0 0,1 10-132 0 0,1-98-148 0 0,3 12-16 0 0,-2-18-61 0 0,6-10-98 0 0,18-28 101 0 0,-18 27 8 0 0,-1 0 2 0 0,15-29 0 0 0,3-3 61 0 0,-17 32 26 0 0,-1 1 273 0 0,1 1-116 0 0,17-27 4 0 0,-18 27 235 0 0,0-1-174 0 0,15-25 3 0 0,-15 26 1062 0 0,2 9-1189 0 0,24 8-8 0 0,-31-9-109 0 0,1 0 0 0 0,-1 1 1 0 0,1-1-1 0 0,-1 0 0 0 0,1 0 0 0 0,-1 1 0 0 0,0-1 0 0 0,1 0 0 0 0,-1 0 0 0 0,1 1 0 0 0,-1-1 0 0 0,0 0 0 0 0,1 1 0 0 0,-1-1 0 0 0,0 1 0 0 0,1-1 0 0 0,-1 0 0 0 0,0 1 1 0 0,1-1-1 0 0,-1 1 0 0 0,0-1 0 0 0,0 1 0 0 0,0-1 0 0 0,1 2 0 0 0,-1-2-2 0 0,1 12-289 0 0,0 0-1 0 0,0 0 0 0 0,-1-1 1 0 0,0 1-1 0 0,-1 0 0 0 0,-4 19 1 0 0,0 7-2473 0 0,5-31 660 0 0,1-1-451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319 163 599 0 0,'0'0'1304'0'0,"1"-11"-813"0"0,5-31 178 0 0,-4 31 843 0 0,-3 3-754 0 0,-1-2-501 0 0,-1-21 1576 0 0,-1 24-1165 0 0,-9-21-84 0 0,13 27-559 0 0,0 1 0 0 0,0-1 0 0 0,-1 1 0 0 0,1-1 0 0 0,0 1-1 0 0,0 0 1 0 0,0-1 0 0 0,-1 1 0 0 0,1-1 0 0 0,0 1 0 0 0,0-1 0 0 0,-1 1-1 0 0,1 0 1 0 0,0-1 0 0 0,-1 1 0 0 0,1 0 0 0 0,-1 0 0 0 0,1-1-1 0 0,0 1 1 0 0,-1 0 0 0 0,0-1 0 0 0,-2 0 57 0 0,0 0-1 0 0,1 0 1 0 0,-1 1 0 0 0,0-1-1 0 0,0 0 1 0 0,0 1 0 0 0,0 0-1 0 0,1 0 1 0 0,-1 0 0 0 0,0 0-1 0 0,0 0 1 0 0,0 1 0 0 0,0-1-1 0 0,0 1 1 0 0,1 0-1 0 0,-1-1 1 0 0,0 1 0 0 0,0 1-1 0 0,1-1 1 0 0,-1 0 0 0 0,1 1-1 0 0,-1-1 1 0 0,1 1 0 0 0,-3 2-1 0 0,-2 3 13 0 0,1 0-1 0 0,0 0 1 0 0,0 1-1 0 0,0-1 1 0 0,1 1 0 0 0,0 1-1 0 0,1-1 1 0 0,0 1-1 0 0,0 0 1 0 0,1 0-1 0 0,0 0 1 0 0,-2 10-1 0 0,3-9-27 0 0,0 1-1 0 0,1 0 1 0 0,0 0-1 0 0,1-1 1 0 0,0 1-1 0 0,0 0 0 0 0,1 0 1 0 0,0 0-1 0 0,1-1 1 0 0,5 16-1 0 0,-6-22-33 0 0,1 0-1 0 0,-1 0 1 0 0,1 0 0 0 0,0 0-1 0 0,0-1 1 0 0,0 1-1 0 0,0-1 1 0 0,1 1-1 0 0,-1-1 1 0 0,1 0-1 0 0,0 0 1 0 0,0 0 0 0 0,0 0-1 0 0,5 3 1 0 0,6 2 62 0 0,-11-6 190 0 0,6-4-208 0 0,26-9-4 0 0,-26 9 160 0 0,-3-7-144 0 0,17-26 0 0 0,-17 26-30 0 0,-2-1-108 0 0,8-29 14 0 0,-9 29-57 0 0,-2 10-220 0 0,-1 0 310 0 0,1 0 1 0 0,-1 0-1 0 0,1 1 0 0 0,0-1 1 0 0,-1 0-1 0 0,1 0 1 0 0,-1 1-1 0 0,1-1 0 0 0,-1 0 1 0 0,1 1-1 0 0,-1-1 1 0 0,1 1-1 0 0,-1-1 1 0 0,1 0-1 0 0,-1 1 0 0 0,1-1 1 0 0,-1 1-1 0 0,0-1 1 0 0,1 1-1 0 0,-1-1 1 0 0,0 1-1 0 0,0 0 0 0 0,1-1 1 0 0,-1 1-1 0 0,0-1 1 0 0,0 2-1 0 0,4 16 49 0 0,-1 34 139 0 0,-3-1 1 0 0,-9 95-1 0 0,4-113-57 0 0,-2-1-1 0 0,-1 1 1 0 0,-1-1 0 0 0,-2-1 0 0 0,-21 45-1 0 0,28-68-50 0 0,0-1 0 0 0,0 0 0 0 0,-1 0 0 0 0,1 0 0 0 0,-2-1 0 0 0,1 1 0 0 0,-11 9 0 0 0,14-14-66 0 0,0-1-1 0 0,-1 1 1 0 0,1-1 0 0 0,0 0-1 0 0,0 0 1 0 0,-1 1 0 0 0,1-1-1 0 0,0-1 1 0 0,-1 1 0 0 0,1 0-1 0 0,-1-1 1 0 0,1 1 0 0 0,-1-1-1 0 0,1 0 1 0 0,-1 1 0 0 0,0-1-1 0 0,1-1 1 0 0,-1 1 0 0 0,1 0-1 0 0,-1-1 1 0 0,1 1 0 0 0,-1-1 0 0 0,1 0-1 0 0,-1 1 1 0 0,1-1 0 0 0,0 0-1 0 0,-1-1 1 0 0,-2-1 0 0 0,-3-3-214 0 0,0-1 0 0 0,-8-8 0 0 0,15 13 206 0 0,-25-26-1329 0 0,1-1 0 0 0,-23-36 0 0 0,32 42 40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1351 0 0,'0'0'4344'0'0,"3"4"-3449"0"0,-2-2-753 0 0,1 0 0 0 0,0 1 0 0 0,-1-1 0 0 0,1 0 0 0 0,-1 1 1 0 0,0 0-1 0 0,0-1 0 0 0,0 1 0 0 0,0 0 0 0 0,-1-1 0 0 0,1 1 0 0 0,0 0 0 0 0,-1 0 0 0 0,0 0 0 0 0,0 3 0 0 0,0 47 1428 0 0,7 63 0 0 0,-3-66-1263 0 0,7 54-787 0 0,-10-96 185 0 0,0-6-49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79 143 0 0,'-10'-11'2148'0'0,"8"5"-1241"0"0,1 0-569 0 0,-6-15 2451 0 0,7 15-1864 0 0,-2-16-49 0 0,1 16 2852 0 0,4 9-4840 0 0,8 12 536 0 0,-8-11-67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2527 0 0,'0'0'116'0'0,"1"3"80"0"0,6 15 754 0 0,0 0 0 0 0,-1 1-1 0 0,-1-1 1 0 0,3 25-1 0 0,5 82 1745 0 0,-6-47-1724 0 0,-3-60-631 0 0,-3-15 678 0 0,6-9-881 0 0,24-17 0 0 0,-23 18-9 0 0,-4-4-40 0 0,13-25-21 0 0,-13 25-2 0 0,1 0 4 0 0,17-30 16 0 0,-16 30 4 0 0,0 0 0 0 0,17-25 2 0 0,-17 26 108 0 0,1 2-94 0 0,17-18 6 0 0,-17 18 580 0 0,0 9-562 0 0,21 9 0 0 0,-28-11-123 0 0,0-1 0 0 0,1 0-1 0 0,-1 0 1 0 0,1 0 0 0 0,-1 0 0 0 0,0 0-1 0 0,1 0 1 0 0,-1 1 0 0 0,0-1 0 0 0,1 0-1 0 0,-1 0 1 0 0,0 0 0 0 0,1 1 0 0 0,-1-1-1 0 0,0 0 1 0 0,1 1 0 0 0,-1-1 0 0 0,0 0-1 0 0,0 0 1 0 0,1 1 0 0 0,-1-1 0 0 0,0 1-1 0 0,0-1 1 0 0,0 0 0 0 0,1 1 0 0 0,-1-1-1 0 0,5 20 236 0 0,4 26-1 0 0,-8-15-195 0 0,0 1 0 0 0,-7 55 0 0 0,3-42-471 0 0,0-29-141 0 0,2-14 110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324 104 2039 0 0,'0'0'4967'0'0,"1"-7"-4279"0"0,0-28 657 0 0,-3 31-686 0 0,0-1-437 0 0,2 4-83 0 0,-1-1-1 0 0,1 0 1 0 0,-1 0 0 0 0,0 1 0 0 0,0-1 0 0 0,0 1 0 0 0,0-1 0 0 0,0 1 0 0 0,0-1-1 0 0,-2-1 1 0 0,1 1-52 0 0,0-1 28 0 0,1 1-1 0 0,-1 0 1 0 0,0 0 0 0 0,0 0 0 0 0,0 0 0 0 0,0 0 0 0 0,0 0 0 0 0,-1 0 0 0 0,1 1 0 0 0,-1-1 0 0 0,1 1 0 0 0,-1 0 0 0 0,-2-2 0 0 0,0 2-88 0 0,-1 0 1 0 0,1 0-1 0 0,0 0 0 0 0,0 1 0 0 0,-1-1 0 0 0,1 1 0 0 0,0 1 0 0 0,-1-1 0 0 0,1 1 0 0 0,0 0 1 0 0,-1 0-1 0 0,-6 2 0 0 0,5 0 40 0 0,-1 1 1 0 0,1-1 0 0 0,1 1 0 0 0,-1 0-1 0 0,0 1 1 0 0,1 0 0 0 0,-10 9-1 0 0,4-1 23 0 0,1 0-1 0 0,0 0 0 0 0,2 1 0 0 0,-1 0 1 0 0,2 1-1 0 0,0 0 0 0 0,-9 23 0 0 0,6-9-117 0 0,2 0 0 0 0,0 1 1 0 0,2 1-1 0 0,2-1 0 0 0,-4 59 0 0 0,9-70 4 0 0,1 1 0 0 0,0-1 0 0 0,2 0-1 0 0,6 26 1 0 0,-6-32 16 0 0,1-1 0 0 0,1 1-1 0 0,0-1 1 0 0,1 0 0 0 0,0 0-1 0 0,1-1 1 0 0,8 12 0 0 0,8 2 5 0 0,17 8 62 0 0,1-6 30 0 0,-24-18-1 0 0,18 5-7 0 0,-18-8-14 0 0,16 0-38 0 0,-13-5 51 0 0,27-5 11 0 0,-45 4-85 0 0,0 0 1 0 0,0 0-1 0 0,1 0 1 0 0,-1-1 0 0 0,0 1-1 0 0,0-1 1 0 0,1 0-1 0 0,2-1 1 0 0,40-15 14 0 0,-33 12 32 0 0,-3-2 1 0 0,29-22-28 0 0,-28 22 49 0 0,-3-1 2 0 0,20-23 29 0 0,-21 23 12 0 0,-3 0 2 0 0,9-23 6 0 0,-9 24 22 0 0,-3-27 332 0 0,-3 30-312 0 0,-6-12 6 0 0,8 15-159 0 0,1 0 0 0 0,-1 0 0 0 0,1 1 0 0 0,-1-1 0 0 0,1 0 0 0 0,-1 0 0 0 0,0 1 0 0 0,0-1 0 0 0,1 0 0 0 0,-1 1 0 0 0,0-1 0 0 0,0 1 0 0 0,0-1 0 0 0,0 1 0 0 0,1-1 0 0 0,-1 1 0 0 0,0-1 0 0 0,0 1 0 0 0,-1 0 0 0 0,-2-2 40 0 0,-7-2 87 0 0,1 0 0 0 0,-1 0 0 0 0,0 1 0 0 0,0 0 0 0 0,0 0 0 0 0,-12 0-1 0 0,-65 0 237 0 0,85 3-373 0 0,-3 0 38 0 0,-9 3-33 0 0,2 0-42 0 0,11-3-129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7 775 0 0,'-3'-1'54'0'0,"-7"-1"1441"0"0,9 1-1063 0 0,-1 0 0 0 0,1 1 0 0 0,-1-1 0 0 0,0 1 0 0 0,1 0 0 0 0,-1-1 0 0 0,1 1 1 0 0,-1 0-1 0 0,0 0 0 0 0,1 0 0 0 0,-1 0 0 0 0,1 0 0 0 0,-1 1 0 0 0,-3 0 0 0 0,5 0-198 0 0,-1 0 0 0 0,1 1 0 0 0,-1-1 1 0 0,1 1-1 0 0,0-1 0 0 0,0 0 0 0 0,-1 1 1 0 0,1-1-1 0 0,0 1 0 0 0,0-1 0 0 0,1 1 0 0 0,-1-1 1 0 0,0 0-1 0 0,0 1 0 0 0,1 1 0 0 0,0 0 28 0 0,5 39 725 0 0,-2 0 0 0 0,-1 54 0 0 0,-6 17-587 0 0,-4 237 382 0 0,7-340-769 0 0,2 25 48 0 0,-1-31-87 0 0,-1-2-108 0 0,1-12-2974 0 0,1 0 2780 0 0,1-34-2221 0 0,-1-13 213 0 0,-1 24 815 0 0,-1 25-1229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2039 0 0,'-4'3'154'0'0,"1"-1"-6"0"0,2-1 457 0 0,0 2 797 0 0,0-2-1302 0 0,1-1 0 0 0,0 0 0 0 0,0 0-1 0 0,0 1 1 0 0,-1-1 0 0 0,1 0 0 0 0,0 0-1 0 0,0 1 1 0 0,0-1 0 0 0,-1 0 0 0 0,1 1 0 0 0,0-1-1 0 0,0 0 1 0 0,0 1 0 0 0,0-1 0 0 0,0 0-1 0 0,0 1 1 0 0,0-1 0 0 0,0 0 0 0 0,0 1-1 0 0,0-1 1 0 0,0 0 0 0 0,0 1 0 0 0,0-1-1 0 0,0 0 1 0 0,0 1 0 0 0,0-1 0 0 0,0 0 0 0 0,0 1-1 0 0,1-1 1 0 0,-1 0 0 0 0,0 1 0 0 0,0-1-1 0 0,0 0 1 0 0,0 1 0 0 0,1-1 0 0 0,-1 0-1 0 0,12 13 1329 0 0,-10-10-61 0 0,8-1-275 0 0,26 5-120 0 0,-18-5-20 0 0,-8-2-644 0 0,34-1 935 0 0,-32 1-1052 0 0,-1-1 113 0 0,-1 1 1 0 0,17-4 0 0 0,35-7 782 0 0,-9 2-845 0 0,-40 7-24 0 0,29-1-40 0 0,-29 2-151 0 0,-2 0 46 0 0,-1 1-13 0 0,30-2-61 0 0,-30 1-86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0 431 0 0,'-7'8'37'0'0,"4"-5"67"0"0,0 0 1 0 0,0 0 0 0 0,0 0-1 0 0,-1 0 1 0 0,-5 4-1 0 0,9-7 43 0 0,-1 0-1 0 0,1 1 0 0 0,0-1 0 0 0,-1 0 0 0 0,1 1 1 0 0,0-1-1 0 0,0 1 0 0 0,-1-1 0 0 0,1 0 0 0 0,0 1 0 0 0,0-1 1 0 0,0 1-1 0 0,-1-1 0 0 0,1 1 0 0 0,0-1 0 0 0,0 1 0 0 0,0-1 1 0 0,0 1-1 0 0,0-1 0 0 0,0 1 0 0 0,0-1 0 0 0,0 1 1 0 0,0-1-1 0 0,0 0 0 0 0,0 1 0 0 0,0-1 0 0 0,1 1 0 0 0,-1-1 1 0 0,0 1-1 0 0,1 0 165 0 0,-1-1 1 0 0,1 1-1 0 0,-1-1 0 0 0,1 1 1 0 0,-1-1-1 0 0,1 1 0 0 0,0-1 1 0 0,-1 1-1 0 0,1-1 0 0 0,-1 0 1 0 0,1 1-1 0 0,0-1 1 0 0,0 0-1 0 0,1 1 0 0 0,9 3 71 0 0,-6-2-68 0 0,1 0 0 0 0,0-1-1 0 0,0 1 1 0 0,1-1 0 0 0,8 1-1 0 0,34 4 1565 0 0,6-2-484 0 0,2 0-474 0 0,-1-2-593 0 0,-23-1-218 0 0,26 0-209 0 0,-49 0 6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 1807 0 0,'-10'11'96'0'0,"-21"16"-1"0"0,12-14 2428 0 0,14-9-2213 0 0,6-3 1101 0 0,9-2 4640 0 0,63-19-3938 0 0,-13 7-404 0 0,-47 10-1498 0 0,40-6 797 0 0,11 2-171 0 0,-53 5-768 0 0,-3 1-10 0 0,-1 0 0 0 0,1 1 0 0 0,-1-1 0 0 0,9 2 0 0 0,17 0 92 0 0,-15 1-80 0 0,18 2-74 0 0,-27-3-62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2 466 1807 0 0,'-2'6'134'0'0,"2"1"-17"0"0,0-6 350 0 0,1 4-157 0 0,1-1-1 0 0,0 1 1 0 0,0-1 0 0 0,0 1 0 0 0,1-1 0 0 0,-1 0 0 0 0,4 5 0 0 0,-3-5 263 0 0,4 1 660 0 0,12 7 30 0 0,-14-9-47 0 0,4-7-228 0 0,26-9-100 0 0,-26 9-22 0 0,0-6-58 0 0,27-33-236 0 0,-33 41-494 0 0,-1 0 0 0 0,0-1 0 0 0,0 1-1 0 0,-1-1 1 0 0,4-5 0 0 0,15-33 370 0 0,-10 19-29 0 0,6-25-97 0 0,-9 22-39 0 0,5-27-10 0 0,-8 26-11 0 0,-2 10-186 0 0,0 2 35 0 0,0-1 1 0 0,-1-17-1 0 0,0 18-47 0 0,0 6-3 0 0,-1 0 0 0 0,0 0 0 0 0,0 0 0 0 0,-2-11 1 0 0,-1-14 54 0 0,0 20-27 0 0,1 9-73 0 0,1 0 1 0 0,-1 0-1 0 0,0 1 0 0 0,-1-1 1 0 0,1 0-1 0 0,-1 1 1 0 0,-5-6-1 0 0,7 7-13 0 0,-1 1 1 0 0,1 0-1 0 0,-1 0 0 0 0,1 0 1 0 0,-1 0-1 0 0,0 0 0 0 0,1 0 1 0 0,-1 0-1 0 0,0 1 0 0 0,0-1 1 0 0,0 0-1 0 0,1 1 0 0 0,-1 0 1 0 0,0-1-1 0 0,0 1 0 0 0,0 0 1 0 0,0 0-1 0 0,0 0 0 0 0,0 0 1 0 0,0 0-1 0 0,1 1 1 0 0,-1-1-1 0 0,0 0 0 0 0,-3 2 1 0 0,0 0-18 0 0,1 0 0 0 0,-1 0 0 0 0,0 1 0 0 0,1-1 0 0 0,-1 1 0 0 0,1 0 0 0 0,0 1 0 0 0,0-1 0 0 0,0 1 0 0 0,-6 7 0 0 0,5-4-16 0 0,0 0-1 0 0,1 0 1 0 0,0 0 0 0 0,0 1 0 0 0,1 0-1 0 0,-4 9 1 0 0,2 1-28 0 0,1-1-1 0 0,1 1 1 0 0,1 0-1 0 0,0 0 1 0 0,1 31 0 0 0,2-32 37 0 0,1-1 0 0 0,1 0 0 0 0,0 0 0 0 0,1 0 1 0 0,1 0-1 0 0,0-1 0 0 0,1 1 0 0 0,1-1 0 0 0,0-1 0 0 0,1 1 1 0 0,1-1-1 0 0,0-1 0 0 0,1 0 0 0 0,0 0 0 0 0,1-1 1 0 0,1 0-1 0 0,21 18 0 0 0,-23-24 64 0 0,24 11-33 0 0,3-6-20 0 0,-29-8-112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58 599 0 0,'-5'-38'3814'0'0,"3"30"-3896"0"0,0-3 3379 0 0,3 17-1373 0 0,3 11-718 0 0,15 32 565 0 0,-12-33-1304 0 0,-1 1 0 0 0,9 33 0 0 0,-9-14-87 0 0,-2 1 0 0 0,-2 74 0 0 0,-17 73 332 0 0,3-46 9 0 0,9-110-659 0 0,3-31-323 0 0,0 1 1 0 0,0 0-1 0 0,0 0 1 0 0,0-1-1 0 0,0 1 1 0 0,1 0-1 0 0,1-5 1 0 0,-1 4 108 0 0,-1-1-1 0 0,1 1 1 0 0,0-1-1 0 0,-1 0 1 0 0,0 1-1 0 0,0-7 1 0 0,0-15-1344 0 0,0 19-2919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33 1807 0 0,'-3'0'108'0'0,"0"-1"0"0"0,1 1 0 0 0,-1-1 0 0 0,1 1 0 0 0,-1-1 0 0 0,0 0 0 0 0,1 0 0 0 0,-1 0 0 0 0,-10-9 10318 0 0,23 7-9602 0 0,31-8-22 0 0,-30 8-54 0 0,-1 5-218 0 0,31 5-97 0 0,-30-5-17 0 0,1 1-37 0 0,58 11 58 0 0,-18-5-97 0 0,-1 1-87 0 0,-4-5-193 0 0,0-3-61 0 0,-37-1-79 0 0,-12-5-883 0 0,1 2 807 0 0,0 0 0 0 0,-1-1 0 0 0,1 1 0 0 0,-1 0 0 0 0,1 0 0 0 0,-1 0 0 0 0,0 0 0 0 0,0 0 0 0 0,0 0 0 0 0,0 0 0 0 0,0 0 0 0 0,-1 1 0 0 0,-2-2 0 0 0,-3-2-844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16 1151 0 0,'-4'3'231'0'0,"5"0"1812"0"0,10-1 3301 0 0,36 1-2848 0 0,-9-5-1051 0 0,9-3-145 0 0,15 0-208 0 0,2 0-37 0 0,-14 0-975 0 0,-2 1 27 0 0,-27 3-854 0 0,10 5 11 0 0,-21-2 585 0 0,-2 0-752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12 3279 0 0,'-8'7'91'0'0,"5"-5"-56"0"0,0 1 0 0 0,0-1 0 0 0,0 1 0 0 0,1 0 0 0 0,-1 0 0 0 0,-2 5 1483 0 0,16-8 146 0 0,1 1-1087 0 0,-4 0 139 0 0,0-1 0 0 0,0 0-1 0 0,16-2 1 0 0,35-3 1944 0 0,8-1-296 0 0,1-2-1243 0 0,-24 2-702 0 0,-33 4-64 0 0,3 0-234 0 0,38-5-128 0 0,-1 2-201 0 0,-39 4 156 0 0,-2 1-109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24 404 1807 0 0,'0'3'163'0'0,"-1"0"0"0"0,0 0 0 0 0,0 0 0 0 0,1-1 0 0 0,0 1 0 0 0,0 0 0 0 0,-1 0 0 0 0,2 0 0 0 0,-1 0-1 0 0,0 0 1 0 0,0 0 0 0 0,1 0 0 0 0,0 0 0 0 0,0-1 0 0 0,0 1 0 0 0,2 4 5616 0 0,4-17-4847 0 0,22-30-18 0 0,-28 38-841 0 0,0 1 0 0 0,0 0 0 0 0,0 0 0 0 0,0-1 0 0 0,-1 1 0 0 0,1-1 0 0 0,0 1-1 0 0,-1-1 1 0 0,1 1 0 0 0,-1-1 0 0 0,1-1 0 0 0,7-32 644 0 0,-5 15-69 0 0,-1 6-435 0 0,0-40 809 0 0,-1-1-149 0 0,-9-65-1 0 0,7 110-798 0 0,1 5-15 0 0,0-1 0 0 0,-1 1 0 0 0,1 0 0 0 0,-1 0 0 0 0,-3-7 0 0 0,4 12-53 0 0,-5-21 190 0 0,5 20-184 0 0,0 0 0 0 0,-1 0 0 0 0,1 0 0 0 0,0 0 0 0 0,-1-1 1 0 0,1 1-1 0 0,-1 0 0 0 0,0 0 0 0 0,1 0 0 0 0,-1 0 0 0 0,0 0 0 0 0,1 0 0 0 0,-1 0 0 0 0,0 1 1 0 0,0-1-1 0 0,0 0 0 0 0,0 0 0 0 0,0 1 0 0 0,0-1 0 0 0,-1 0 0 0 0,0 1-9 0 0,1 0 0 0 0,-1 0 0 0 0,1 0 0 0 0,0 0 0 0 0,-1 1 0 0 0,1-1 0 0 0,0 1-1 0 0,-1-1 1 0 0,1 1 0 0 0,0-1 0 0 0,-1 1 0 0 0,1 0 0 0 0,0-1 0 0 0,0 1 0 0 0,0 0 0 0 0,0 0 0 0 0,0 0-1 0 0,0 0 1 0 0,0 0 0 0 0,0 0 0 0 0,0 0 0 0 0,0 1 0 0 0,0-1 0 0 0,1 0 0 0 0,-1 0 0 0 0,0 2 0 0 0,-2 3-5 0 0,1-1 1 0 0,-1 1 0 0 0,1 0-1 0 0,-2 11 1 0 0,1 4-58 0 0,0 0 0 0 0,2 0 0 0 0,0 1 0 0 0,1-1 0 0 0,1 1 0 0 0,1-1 0 0 0,2 0 0 0 0,-1 1 0 0 0,2-2 0 0 0,1 1 0 0 0,1-1 0 0 0,0 1-1 0 0,2-2 1 0 0,0 1 0 0 0,1-1 0 0 0,18 23 0 0 0,-23-34 40 0 0,1-1 1 0 0,0 0-1 0 0,0 0 0 0 0,1-1 0 0 0,0 0 0 0 0,0 0 0 0 0,10 6 1 0 0,-15-11-41 0 0,21 6-303 0 0,-16-5 301 0 0,-1 0-264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1807 0 0,'-1'0'240'0'0,"0"1"0"0"0,1 0 0 0 0,-1-1 0 0 0,0 1 0 0 0,1 0-1 0 0,-1 0 1 0 0,1-1 0 0 0,-1 1 0 0 0,1 0 0 0 0,0 0-1 0 0,-1 0 1 0 0,1 0 0 0 0,0 0 0 0 0,0-1 0 0 0,-1 1-1 0 0,1 0 1 0 0,0 0 0 0 0,0 0 0 0 0,0 0 0 0 0,0 0 0 0 0,0 0-1 0 0,0 0 1 0 0,0 0 0 0 0,3 5 5022 0 0,6-7-4452 0 0,28-4-39 0 0,-27 3 364 0 0,0 1-809 0 0,2-2-225 0 0,-6 2-10 0 0,-1-1 0 0 0,1 1 1 0 0,0 1-1 0 0,11-1 1 0 0,9 3 290 0 0,-12-1-1189 0 0,2-1-2540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2527 0 0,'12'-7'11443'0'0,"21"-22"-10879"0"0,-25 22 236 0 0,-7 7-774 0 0,0 1 0 0 0,0 0-1 0 0,0-1 1 0 0,0 1 0 0 0,0-1 0 0 0,0 1 0 0 0,0 0-1 0 0,0 0 1 0 0,-1 0 0 0 0,1 0 0 0 0,0-1 0 0 0,0 1-1 0 0,0 1 1 0 0,-1-1 13 0 0,2 3 7 0 0,0 0 0 0 0,0 0 1 0 0,-1 0-1 0 0,1 0 0 0 0,-1 0 0 0 0,0 0 1 0 0,0 0-1 0 0,-1 1 0 0 0,1-1 0 0 0,-1 8 1 0 0,0-2 21 0 0,3 19-36 0 0,-2 0-1 0 0,-1 0 0 0 0,-1 0 1 0 0,-2 0-1 0 0,-8 36 0 0 0,9-60 12 0 0,1-6-998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324 216 1807 0 0,'0'0'1428'0'0,"0"-9"-736"0"0,1-1-450 0 0,-1-34 1304 0 0,0 33-1171 0 0,0 5-51 0 0,0 0-1 0 0,0 0 1 0 0,0 0-1 0 0,-1 0 1 0 0,-2-8-1 0 0,-3-18 819 0 0,5 29-980 0 0,1 1 0 0 0,0-1 1 0 0,-1 1-1 0 0,0-1 0 0 0,1 1 1 0 0,-1-1-1 0 0,0 1 0 0 0,0-1 1 0 0,-3-3-1 0 0,0 0 145 0 0,-2-3 620 0 0,4 7-774 0 0,-1-1 1 0 0,0 1-1 0 0,-1 0 0 0 0,1 0 0 0 0,0 0 1 0 0,-1 1-1 0 0,1-1 0 0 0,-1 1 0 0 0,1 0 1 0 0,-1 0-1 0 0,0 0 0 0 0,1 0 0 0 0,-1 1 1 0 0,0-1-1 0 0,0 1 0 0 0,1 0 1 0 0,-1 0-1 0 0,0 0 0 0 0,0 1 0 0 0,-6 1 1 0 0,0 2-31 0 0,-1 0 1 0 0,1 1 0 0 0,0 0 0 0 0,0 1 0 0 0,1 0 0 0 0,-1 0 0 0 0,1 1 0 0 0,1 0 0 0 0,-1 1-1 0 0,1 0 1 0 0,1 0 0 0 0,-1 0 0 0 0,2 1 0 0 0,-9 13 0 0 0,5-5-73 0 0,0 1 0 0 0,1 0 0 0 0,1 1 0 0 0,0 0 0 0 0,2 0 0 0 0,0 1 0 0 0,-3 20 0 0 0,6-19 11 0 0,0 0 1 0 0,2-1-1 0 0,0 1 0 0 0,1 0 0 0 0,1 0 0 0 0,7 39 0 0 0,-6-50-37 0 0,1-1-1 0 0,0 1 1 0 0,0-1 0 0 0,1 1-1 0 0,0-1 1 0 0,0 0-1 0 0,1-1 1 0 0,1 1-1 0 0,-1-1 1 0 0,1 0-1 0 0,1-1 1 0 0,-1 1-1 0 0,1-1 1 0 0,0 0-1 0 0,1-1 1 0 0,12 9-1 0 0,-4-7 85 0 0,35 13-1 0 0,-51-20-109 0 0,18 3 73 0 0,19 0-1 0 0,-18-4-16 0 0,18-3-29 0 0,-27 2 49 0 0,2-3-16 0 0,38-14-38 0 0,-48 18-14 0 0,1-1 1 0 0,0 0 0 0 0,-1-1-1 0 0,1 1 1 0 0,-1 0 0 0 0,5-4-1 0 0,5-3 26 0 0,20-18 0 0 0,-26 20-24 0 0,0 0 1 0 0,0-1 0 0 0,-1 0 0 0 0,0 0-1 0 0,5-9 1 0 0,-6 8-5 0 0,-1-1-1 0 0,1 1 1 0 0,-1 0-1 0 0,2-10 1 0 0,0-19 48 0 0,-5 36-49 0 0,0 1-1 0 0,0-1 1 0 0,0 0-1 0 0,0 0 1 0 0,0 1 0 0 0,0-1-1 0 0,0 0 1 0 0,0 0-1 0 0,0 1 1 0 0,0-1-1 0 0,0 0 1 0 0,-1 0-1 0 0,1 1 1 0 0,-1-2 0 0 0,-9-20 18 0 0,7 20-14 0 0,1-1 0 0 0,0 0 0 0 0,-1 1 0 0 0,1 0 0 0 0,-1 0 0 0 0,0 0 0 0 0,0 0 0 0 0,1 0 0 0 0,-1 0 0 0 0,-1 1 0 0 0,1-1 0 0 0,0 1 0 0 0,0 0-1 0 0,0 0 1 0 0,-1 0 0 0 0,1 0 0 0 0,-1 1 0 0 0,-5-1 0 0 0,-2 1 8 0 0,0-1-1 0 0,-1 2 0 0 0,1 0 1 0 0,-14 2-1 0 0,18-1-1 0 0,-1 0 0 0 0,-13 6 0 0 0,16-6-183 0 0,0 1-1 0 0,0-2 1 0 0,0 1 0 0 0,0-1-1 0 0,0 1 1 0 0,-10 0-1 0 0,14-2-300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14 2615 0 0,'-2'2'12'0'0,"1"-1"18"0"0,1 0 0 0 0,-1 0 0 0 0,0-1 0 0 0,0 1 0 0 0,0 0 0 0 0,0 0 0 0 0,0-1 0 0 0,0 1 0 0 0,-9 3 8814 0 0,18-9-7522 0 0,26-12-86 0 0,-25 12-353 0 0,-1 5-156 0 0,1 0-486 0 0,29 3 1228 0 0,-4 1-1194 0 0,-25-3-19 0 0,-2 0-37 0 0,27 6-135 0 0,-1 1-88 0 0,-27-7-108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1583 0 0,'0'0'6162'0'0,"4"2"-4990"0"0,-2 0-1024 0 0,0-1 0 0 0,0 0 0 0 0,-1 1 0 0 0,1 0 0 0 0,0-1 1 0 0,-1 1-1 0 0,1 0 0 0 0,-1 0 0 0 0,0 0 0 0 0,1 0 0 0 0,-1 0 0 0 0,0 0 1 0 0,0 0-1 0 0,0 1 0 0 0,-1-1 0 0 0,1 0 0 0 0,0 4 0 0 0,3 38 829 0 0,-2-1 0 0 0,-2 1 0 0 0,-8 53 0 0 0,3-18-461 0 0,3-47-621 0 0,-2 36 738 0 0,3-22-4247 0 0,3-56 338 0 0,7-42-890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35 2791 0 0,'-1'0'48'0'0,"1"1"-36"0"0,-1-1 0 0 0,1 0 1 0 0,0 0-1 0 0,-1 1 0 0 0,1-1 0 0 0,-1 0 0 0 0,1 0 1 0 0,0 0-1 0 0,-1 0 0 0 0,1 0 0 0 0,-1 0 1 0 0,-7-2 6980 0 0,20-1-5429 0 0,34-7-93 0 0,-34 7-410 0 0,-4 3-727 0 0,-1 0-1 0 0,1 0 0 0 0,10-3 1 0 0,27-2 836 0 0,-11 1-683 0 0,-25 4-126 0 0,2-1-29 0 0,52 0 87 0 0,-29 1-376 0 0,-26 0-113 0 0,28-2-97 0 0,-25 0 112 0 0,-2 1-236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0 599 0 0,'0'0'1378'0'0,"8"1"-642"0"0,1 1-468 0 0,-4 0 146 0 0,1-2 0 0 0,0 1 0 0 0,0 0 0 0 0,8-1 0 0 0,41 1 3064 0 0,-18-1-1792 0 0,-28 0-366 0 0,2 0-157 0 0,2 0-776 0 0,36 1 1873 0 0,-19 1-1955 0 0,-22-2 148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2159 0 0,'-3'6'1226'0'0,"3"-6"-1179"0"0,0 0 0 0 0,0 1 0 0 0,1-1 0 0 0,-1 0 0 0 0,0 1 1 0 0,0-1-1 0 0,0 0 0 0 0,0 1 0 0 0,0-1 0 0 0,0 0 0 0 0,1 0 0 0 0,-1 1 0 0 0,0-1 0 0 0,0 0 1 0 0,0 0-1 0 0,1 1 0 0 0,-1-1 0 0 0,0 0 0 0 0,0 0 0 0 0,1 1 0 0 0,-1-1 0 0 0,0 0 1 0 0,0 0-1 0 0,1 0 0 0 0,-1 0 0 0 0,0 0 0 0 0,1 0 0 0 0,-1 1 0 0 0,0-1 0 0 0,1 0 1 0 0,-1 0-1 0 0,0 0 0 0 0,1 0 0 0 0,-1 0 0 0 0,0 0 0 0 0,1 0 0 0 0,-1 0 0 0 0,0 0 0 0 0,0 0 1 0 0,1-1-1 0 0,-1 1 0 0 0,0 0 0 0 0,1 0 0 0 0,11-1 557 0 0,7 0 92 0 0,11-2 2969 0 0,-17 1-3165 0 0,-5 1 115 0 0,0 0 0 0 0,0 0 0 0 0,10 1 0 0 0,47 4 2437 0 0,-57-1-2345 0 0,25 5-88 0 0,-24-6-331 0 0,-7-2-265 0 0,0 1 0 0 0,0-1 0 0 0,0 1 0 0 0,1-1 0 0 0,-1 1 0 0 0,0 0 0 0 0,0 0 0 0 0,0 0 0 0 0,3 2 0 0 0,0 1 16 0 0,1-2 40 0 0,-1 1-271 0 0,15 5 50 0 0,-15-6-95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09:54:38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1 418 775 0 0,'0'1'54'0'0,"0"4"31"0"0,0-4 302 0 0,0 0 130 0 0,8 24 1691 0 0,-7-23-1005 0 0,2 0 39 0 0,13 11 4582 0 0,-7-19-4922 0 0,29-19-94 0 0,-28 19-22 0 0,-5-5-47 0 0,16-30-192 0 0,-13 21-89 0 0,-3 9-309 0 0,-2 3 27 0 0,0-1 1 0 0,0 1-1 0 0,1-13 1 0 0,0 7-76 0 0,-1 2 23 0 0,0 0-1 0 0,2-18 1 0 0,-2 16-59 0 0,4-42 239 0 0,-5 43-262 0 0,0 3-4 0 0,-1 1-1 0 0,-1-1 0 0 0,0-11 0 0 0,0-12 36 0 0,-1 19-13 0 0,-6-12-48 0 0,6 24-8 0 0,1 1-1 0 0,-1-1 1 0 0,0 0-1 0 0,0 1 1 0 0,0-1 0 0 0,0 0-1 0 0,0 1 1 0 0,0 0-1 0 0,0-1 1 0 0,-1 1-1 0 0,1 0 1 0 0,0-1 0 0 0,-1 1-1 0 0,1 0 1 0 0,-1 0-1 0 0,1 0 1 0 0,-4-1-1 0 0,4 1 0 0 0,0 1 0 0 0,-1 0 0 0 0,1 0 0 0 0,0 0 0 0 0,0 0 0 0 0,-1 0 0 0 0,1 0 0 0 0,0 0 0 0 0,0 0 0 0 0,0 0 0 0 0,-1 1 0 0 0,1-1 0 0 0,0 0 0 0 0,0 1 0 0 0,0-1 0 0 0,0 1-1 0 0,0-1 1 0 0,0 1 0 0 0,0 0 0 0 0,0-1 0 0 0,0 1 0 0 0,0 0 0 0 0,0 0 0 0 0,0 0 0 0 0,0 0 0 0 0,0 0 0 0 0,0 1 0 0 0,-2 2-1 0 0,1 0 1 0 0,-1 0-1 0 0,1 1 1 0 0,0-1-1 0 0,0 1 1 0 0,0-1-1 0 0,1 1 1 0 0,0-1-1 0 0,0 1 1 0 0,0 0-1 0 0,0 0 1 0 0,1 0-1 0 0,0 7 1 0 0,0 2 1 0 0,2 1 1 0 0,-1-1 0 0 0,6 19-1 0 0,-2-15 6 0 0,1 0 0 0 0,1 0 0 0 0,0 0 1 0 0,2-1-1 0 0,0 0 0 0 0,0-1 0 0 0,2 0 0 0 0,0-1 0 0 0,1 0 0 0 0,0-1 0 0 0,1 0 0 0 0,1 0 0 0 0,22 16 1 0 0,-22-20 42 0 0,0-1-82 0 0,-11-8-191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3877 4492 431 0 0,'-8'0'457'0'0,"0"1"0"0"0,-1 0-1 0 0,1 1 1 0 0,0 0-1 0 0,0 0 1 0 0,-15 6-1 0 0,2 0 130 0 0,10-5-265 0 0,0 0 1 0 0,0-1-1 0 0,0 0 1 0 0,-20 0 0 0 0,-46-5 885 0 0,-8 1-117 0 0,66 3-875 0 0,-36 3 502 0 0,1-3 1 0 0,-104-11 0 0 0,82 2-46 0 0,-142 2 0 0 0,152 7-416 0 0,-165-21 219 0 0,35 0-101 0 0,14 10 209 0 0,126 4-350 0 0,-67-15-1 0 0,-178-30 340 0 0,270 47-483 0 0,1-2 0 0 0,-1-1 0 0 0,-33-12 0 0 0,-87-40 0 0 0,52 18-52 0 0,8 5 0 0 0,-60-22 132 0 0,105 41-71 0 0,0-3 0 0 0,2-1 0 0 0,-49-32 0 0 0,-113-96 40 0 0,38-2 53 0 0,94 82-62 0 0,46 42-109 0 0,2-1 0 0 0,0-2 1 0 0,-37-57-1 0 0,-50-108-33 0 0,63 103 19 0 0,24 47 20 0 0,3-2-1 0 0,1-1 1 0 0,3-1 0 0 0,-22-85-1 0 0,23 45 23 0 0,4-1 0 0 0,4 0 0 0 0,2-114 0 0 0,9 124 13 0 0,3-1-1 0 0,20-116 1 0 0,-17 166-40 0 0,5-16 22 0 0,-2 7-36 0 0,22-65 124 0 0,-15 62-77 0 0,6-7-33 0 0,9-9 22 0 0,-1-1-33 0 0,-2 5-10 0 0,10-12 11 0 0,4-3 32 0 0,-7 15-33 0 0,1 3-10 0 0,8-9 60 0 0,-6 10 19 0 0,-31 40-68 0 0,0 0 13 0 0,0 1 0 0 0,13-12 1 0 0,28-33 40 0 0,5-7-1 0 0,-11 16 0 0 0,-26 28-10 0 0,17-16-33 0 0,-17 17 22 0 0,26-24-22 0 0,11-9 22 0 0,6 0-21 0 0,-11 13 40 0 0,37-26 70 0 0,-41 30-110 0 0,-22 18 26 0 0,22-13-25 0 0,-22 16 20 0 0,32-16-33 0 0,25-13 54 0 0,-13 5 0 0 0,16-4-10 0 0,0 2 23 0 0,-35 16 0 0 0,-25 12-10 0 0,34-14-43 0 0,15-3 19 0 0,0 3-33 0 0,-14 4 1 0 0,-34 12 32 0 0,24-5-22 0 0,-22 5 22 0 0,48-16-33 0 0,9-5-10 0 0,-1 5 0 0 0,-14 7 12 0 0,-40 11 36 0 0,31-4-25 0 0,-29 5 20 0 0,45-6-33 0 0,14-5-10 0 0,-3-4 0 0 0,-5 0 11 0 0,4 3 32 0 0,-4 11-21 0 0,-5 4 26 0 0,1 0-36 0 0,-4-5-12 0 0,-2-2 0 0 0,2-2 0 0 0,-7 2 14 0 0,-39 5 50 0 0,40-1-8 0 0,16 4-46 0 0,-10 6 1 0 0,-46-3 32 0 0,23 3-22 0 0,-25-3 22 0 0,35 4-33 0 0,12 1-10 0 0,-15-1 11 0 0,-17-1 41 0 0,-9 0-41 0 0,-2 1 33 0 0,26 3-34 0 0,17 2-10 0 0,10 3 60 0 0,-25-2-48 0 0,14 4-12 0 0,3 3 11 0 0,3 1 32 0 0,2-1-33 0 0,-4-3-10 0 0,-2 0 12 0 0,-4 6 36 0 0,-8 0-36 0 0,2 1-12 0 0,0 1 0 0 0,0 3 0 0 0,-3-1 0 0 0,2 4 0 0 0,-5 0 11 0 0,-9-3 32 0 0,4 1-33 0 0,1 1-10 0 0,-9-2 0 0 0,0 1 0 0 0,-2 2 0 0 0,-6 1 0 0 0,-10-3 0 0 0,0 0 0 0 0,112 128 0 0 0,-95-106 60 0 0,7 15 24 0 0,-2 8-84 0 0,-19-27 16 0 0,-1 2 0 0 0,-3 0 0 0 0,36 96 0 0 0,39 182-16 0 0,-70-222 0 0 0,16 68 0 0 0,-35-122 0 0 0,7 75 0 0 0,-13 225 0 0 0,-22-88 0 0 0,8-195 0 0 0,-31 123 0 0 0,30-154-24 0 0,-2 0 0 0 0,-30 61 0 0 0,-89 123 24 0 0,-44-7-63 0 0,86-109 62 0 0,56-68 1 0 0,-43 36 0 0 0,10-10 0 0 0,-120 96 0 0 0,165-143 0 0 0,-1-2 0 0 0,-1-1 0 0 0,0-1 0 0 0,-1-1 0 0 0,-31 9 0 0 0,-45 20 0 0 0,-101 64 0 0 0,36-21 0 0 0,109-57-25 0 0,-21 9-50 0 0,65-30 66 0 0,-1 0 0 0 0,1-1 1 0 0,-1 0-1 0 0,-19 1 0 0 0,3-1 9 0 0,-1 2 0 0 0,1 1 0 0 0,-1 1 0 0 0,-39 15 0 0 0,44-14 9 0 0,-1-2 1 0 0,0-1-1 0 0,-38 3 0 0 0,20-3 8 0 0,-85 22-48 0 0,50-9 8 0 0,61-16 23 0 0,-1 0 0 0 0,-31-1 0 0 0,32-1 0 0 0,13 1-227 0 0,5-1 150 0 0,-1 0 1 0 0,1 0-1 0 0,0 0 0 0 0,0 1 0 0 0,-1-1 0 0 0,1 0 1 0 0,0 0-1 0 0,-1 0 0 0 0,1 0 0 0 0,0 0 1 0 0,-1 0-1 0 0,1 0 0 0 0,0 0 0 0 0,-1 0 1 0 0,1 0-1 0 0,0 0 0 0 0,-1 0 0 0 0,1 0 1 0 0,0 0-1 0 0,-1 0 0 0 0,1 0 0 0 0,0 0 0 0 0,-1 0 1 0 0,1 0-1 0 0,0 0 0 0 0,-1 0 0 0 0,1 0 1 0 0,0-1-1 0 0,0 1 0 0 0,-1 0 0 0 0,1 0 1 0 0,0 0-1 0 0,0-1 0 0 0,-1 1 0 0 0,1 0 1 0 0,0 0-1 0 0,0-1 0 0 0,0 1 0 0 0,-1 0 1 0 0,1-1-1 0 0,0 1 0 0 0,0-1 0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1 647 0 0,'-7'0'-86'0'0,"-8"0"3135"0"0,13 4-1186 0 0,6 4-690 0 0,46 54 2892 0 0,-9-10-2683 0 0,-39-50-1301 0 0,0 1-8 0 0,8 8-1 0 0,-8-8 7 0 0,1-1 28 0 0,7 8 11 0 0,-7-7 2 0 0,-1-1-4 0 0,9 8-16 0 0,-8-8-4 0 0,-1 1 0 0 0,28 22 159 0 0,-26-23-139 0 0,-1 1-16 0 0,11 8-11 0 0,-11-9-5 0 0,0 1-26 0 0,8 7-32 0 0,-8-7 49 0 0,0-1-6 0 0,10 9 1 0 0,-7-5 15 0 0,10 8-14 0 0,0 1-2 0 0,10 10 79 0 0,0 3 81 0 0,-24-26-165 0 0,1 2-10 0 0,9 9-28 0 0,-9-10 49 0 0,0 0-16 0 0,11 13-37 0 0,25 31 383 0 0,-30-35-352 0 0,54 67 345 0 0,-18-23 68 0 0,-24-30-338 0 0,-13-14-107 0 0,11 15 95 0 0,22 28 77 0 0,-30-40-139 0 0,0-1-33 0 0,0 0 22 0 0,-1-1-22 0 0,2 0 32 0 0,-1 1 11 0 0,2 0-10 0 0,-1 0-44 0 0,45 54 150 0 0,71 105-160 0 0,-108-146 0 0 0,26 28 0 0 0,-42-51 0 0 0,9 11 0 0 0,1 1 0 0 0,1 0 0 0 0,24 28 0 0 0,1 8 64 0 0,43 77 0 0 0,-68-107-64 0 0,0-1 0 0 0,35 38 0 0 0,-7-11 0 0 0,25 40 45 0 0,47 55 38 0 0,-103-130-84 0 0,-8-10 12 0 0,-1 0 0 0 0,0 0 0 0 0,0 0 0 0 0,0 1-1 0 0,2 3 1 0 0,-4-5 5 0 0,0 0-1 0 0,0 0 1 0 0,-1 0-1 0 0,1 0 1 0 0,-1 0-1 0 0,1 0 0 0 0,-1 0 1 0 0,0 0-1 0 0,0 0 1 0 0,0 0-1 0 0,0-1 1 0 0,0 1-1 0 0,-1 0 1 0 0,1 0-1 0 0,0 0 1 0 0,-1 0-1 0 0,1 0 1 0 0,-1 0-1 0 0,0 0 0 0 0,0 0 1 0 0,-1 1-1 0 0,-1 5-3 0 0,-52 132 199 0 0,32-86-52 0 0,-56 94-1 0 0,69-132-154 0 0,-28 43 130 0 0,-47 96 0 0 0,23-34-136 0 0,18-38 15 0 0,36-67-10 0 0,-140 271 47 0 0,71-128-50 0 0,38-74 0 0 0,37-81 0 0 0,-106 212 0 0 0,30-62-72 0 0,39-57 72 0 0,3-9 19 0 0,0-1 16 0 0,-4 6-25 0 0,5-8-10 0 0,27-68-7 0 0,-3 4 30 0 0,11-20-38 0 0,-1 0-1 0 0,1 0 1 0 0,0 0 0 0 0,-1 0-1 0 0,1 0 1 0 0,0 0 0 0 0,0 0-1 0 0,0 1 1 0 0,0-1-1 0 0,0 0 1 0 0,0 0 0 0 0,0 0-1 0 0,0 0 1 0 0,0 0 0 0 0,1 0-1 0 0,0 2 1 0 0,8-38-12644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25 687 0 0,'0'0'92'0'0,"4"-4"115"0"0,12-14 38 0 0,-15 18-18 0 0,-1 0 0 0 0,1-1-1 0 0,-1 1 1 0 0,1 0-1 0 0,-1 0 1 0 0,1 0-1 0 0,-1-1 1 0 0,1 1-1 0 0,-1 0 1 0 0,1 0-1 0 0,-1 0 1 0 0,1 0-1 0 0,-1 0 1 0 0,1 0 0 0 0,0 0-1 0 0,-1 0 1 0 0,1 0-1 0 0,-1 0 1 0 0,1 0-1 0 0,-1 0 1 0 0,1 0-1 0 0,-1 0 1 0 0,2 1-1 0 0,13 6 843 0 0,-8-4-211 0 0,40 17 1890 0 0,-46-20-2301 0 0,0 0-433 0 0,-1 0-1 0 0,1 0 1 0 0,-1 0-1 0 0,1 0 1 0 0,-1 0-1 0 0,1 1 1 0 0,0-1-1 0 0,-1 0 1 0 0,1 0 0 0 0,-1 0-1 0 0,1 0 1 0 0,-1 1-1 0 0,1-1 1 0 0,-1 0-1 0 0,1 0 1 0 0,-1 1 0 0 0,1-1-1 0 0,-1 0 1 0 0,1 1-1 0 0,0 0 1 0 0,-1-1 12 0 0,1 1 1 0 0,-1-1 0 0 0,0 1 0 0 0,1-1-1 0 0,-1 0 1 0 0,1 1 0 0 0,-1-1-1 0 0,1 0 1 0 0,0 1 0 0 0,-1-1-1 0 0,1 0 1 0 0,-1 0 0 0 0,1 0 0 0 0,-1 1-1 0 0,1-1 1 0 0,0 0 0 0 0,-1 0-1 0 0,2 0 1 0 0,0 0 1 0 0,-1 0 0 0 0,1 0 1 0 0,-1 0-1 0 0,1 1 0 0 0,0-1 0 0 0,-1 1 0 0 0,1-1 0 0 0,-1 1 1 0 0,0-1-1 0 0,2 2 0 0 0,2 0 31 0 0,-1-1 276 0 0,1 0-190 0 0,16 4-1 0 0,-16-4 103 0 0,1 0-150 0 0,28 4 351 0 0,-11 0-320 0 0,-17-4 138 0 0,-1 0-124 0 0,17 4 2 0 0,-17-3 103 0 0,0-1-150 0 0,14 4-1 0 0,-15-4 0 0 0,0 1-1 0 0,33 10 250 0 0,-34-10-265 0 0,-2-2-71 0 0,1 0 0 0 0,-1-1 0 0 0,0 2 0 0 0,0-1 0 0 0,0 0 0 0 0,0 0 0 0 0,0 0 0 0 0,0 0-1 0 0,0 1 1 0 0,0-1 0 0 0,0 0 0 0 0,1 2 0 0 0,17 5 163 0 0,13 1 36 0 0,1 0 30 0 0,-9-3-172 0 0,-18-4-2 0 0,0 0 0 0 0,18 5 4 0 0,-18-5 16 0 0,-1 1 4 0 0,28 5 90 0 0,-13-1-84 0 0,-9-4-3 0 0,9 4-16 0 0,-10-3 10 0 0,9 3-10 0 0,41 14 191 0 0,-49-16-188 0 0,10 3-6 0 0,-12-4 13 0 0,7 3-16 0 0,42 14 59 0 0,14 4 83 0 0,-48-16-187 0 0,0 0 19 0 0,-5 1-33 0 0,5 2-16 0 0,20 9 138 0 0,-24-11-111 0 0,1 1 22 0 0,2 0-33 0 0,0-1-10 0 0,-3 1 0 0 0,5 1 0 0 0,2 1 12 0 0,-2-2 36 0 0,-1-2-36 0 0,7 2-15 0 0,-30-10 5 0 0,25 14 63 0 0,-9-6-65 0 0,51 28 64 0 0,-23-14-64 0 0,39 29 44 0 0,-22-14-16 0 0,-9-6 44 0 0,49 41-72 0 0,-36-24 0 0 0,-3-3 0 0 0,-1 3 0 0 0,66 67 0 0 0,-21-25-70 0 0,-94-80 68 0 0,22 17-88 0 0,-1 2-1 0 0,50 57 0 0 0,-62-59-99 0 0,34 52-1 0 0,-55-77 104 0 0,6 8-1000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90 431 0 0,'-4'-2'840'0'0,"11"-6"114"0"0,13-10-724 0 0,-14 14 169 0 0,1 1-239 0 0,22-9-7 0 0,-22 9-15 0 0,-1 1-70 0 0,32-8 22 0 0,-3-1-74 0 0,2-5-292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6 114 287 0 0,'-2'1'42'0'0,"-1"0"-37"0"0,10-8 1815 0 0,13-13-1471 0 0,-15 15 3 0 0,1 1 0 0 0,17-14-32 0 0,-17 14-133 0 0,1 0-54 0 0,0-2-91 0 0,24-11 144 0 0,-7 5-178 0 0,-18 9-76 0 0,0 0-138 0 0,18-7 116 0 0,-17 8-24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87 599 0 0,'-1'1'3'0'0,"0"-1"-2"0"0,1 1 0 0 0,0-1 0 0 0,-1 1 0 0 0,1-1 1 0 0,0 0-1 0 0,-1 0 0 0 0,1 1 0 0 0,0-1 0 0 0,-1 0 0 0 0,1 0 1 0 0,0 1-1 0 0,-1-1 0 0 0,1 0 0 0 0,-1 0 0 0 0,1 0 0 0 0,-1 0 1 0 0,1 0-1 0 0,0 1 0 0 0,-1-1 0 0 0,1 0 0 0 0,-1-1 419 0 0,1 1-353 0 0,0-1 0 0 0,0 1 1 0 0,0-1-1 0 0,0 1 0 0 0,0-1 0 0 0,0 1 1 0 0,0 0-1 0 0,0-1 0 0 0,0 1 0 0 0,0-1 0 0 0,0 1 1 0 0,0-1-1 0 0,1 1 0 0 0,-1-1 0 0 0,0 1 0 0 0,0-1 1 0 0,1 1-1 0 0,-1 0 0 0 0,0-1 0 0 0,1 1 0 0 0,-1 0 1 0 0,0-1-1 0 0,1 1 0 0 0,0-1 0 0 0,16-18 181 0 0,-13 15 213 0 0,2 0-325 0 0,1-1-99 0 0,-5 2-9 0 0,1 1 0 0 0,0 0 0 0 0,0 0 0 0 0,1 0 0 0 0,-1 0 1 0 0,0 1-1 0 0,6-3 0 0 0,18-7-46 0 0,-20 8-142 0 0,-1 0-413 0 0,24-10-566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7 103 575 0 0,'-3'5'24'0'0,"-1"1"80"0"0,4-6-101 0 0,0 0 1 0 0,0 0-1 0 0,0 0 1 0 0,0 0 0 0 0,0 0-1 0 0,0 0 1 0 0,1 0-1 0 0,-1 0 1 0 0,0 0-1 0 0,0 1 1 0 0,0-1 0 0 0,0 0-1 0 0,0 0 1 0 0,0 0-1 0 0,0 0 1 0 0,0 0 0 0 0,0 0-1 0 0,0 0 1 0 0,1 0-1 0 0,-1 0 1 0 0,0 0-1 0 0,0 0 1 0 0,0 0 0 0 0,0 0-1 0 0,0 0 1 0 0,0 0-1 0 0,0 0 1 0 0,0 0-1 0 0,1 0 1 0 0,-1 0 0 0 0,0 0-1 0 0,0 0 1 0 0,0 0-1 0 0,0 0 1 0 0,0 0 0 0 0,0 0-1 0 0,0 0 1 0 0,1 0-1 0 0,-1 0 1 0 0,0 0-1 0 0,0 0 1 0 0,0 0 0 0 0,0 0-1 0 0,0 0 1 0 0,0 0-1 0 0,0 0 1 0 0,0 0 0 0 0,1-1 656 0 0,5-2-320 0 0,15-9 51 0 0,-16 9 22 0 0,2-2 3 0 0,33-21 276 0 0,-34 21-599 0 0,20-10 529 0 0,6-2-581 0 0,-1 2-57 0 0,-25 12-68 0 0,0 2-305 0 0,18-6 97 0 0,-18 6-55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3 129 599 0 0,'0'0'11'0'0,"-2"0"29"0"0,8-8 1063 0 0,10-12-761 0 0,-12 15 0 0 0,2 0-12 0 0,17-16-2 0 0,-17 15 0 0 0,1 2-36 0 0,1-1-230 0 0,24-14 142 0 0,-3 5-212 0 0,-22 10-84 0 0,0 1-151 0 0,21-9-34 0 0,-21 10-61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0 115 287 0 0,'21'-15'1777'0'0,"-13"10"-1578"0"0,-3 1 243 0 0,2-1 6 0 0,36-22 462 0 0,-22 14-494 0 0,-16 10-169 0 0,2 0-78 0 0,38-18 102 0 0,-22 11-324 0 0,-17 8-35 0 0,-1 1-475 0 0,18-3 59 0 0,-17 3-967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73 599 0 0,'-1'1'87'0'0,"0"1"-263"0"0,11-6 1464 0 0,16-6-847 0 0,-20 8 9 0 0,1-1-40 0 0,19-5-182 0 0,-20 6-78 0 0,1-1-20 0 0,18-6-42 0 0,3-3-224 0 0,-22 8 106 0 0,0 1-93 0 0,-1 1-788 0 0,24-12 575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25 132 431 0 0,'-1'0'58'0'0,"0"1"0"0"0,0-1-1 0 0,1 1 1 0 0,-1-1 0 0 0,0 0-1 0 0,0 1 1 0 0,0-1 0 0 0,0 1-1 0 0,1-1 1 0 0,-1 0 0 0 0,0 0-1 0 0,0 0 1 0 0,0 0 0 0 0,0 0-1 0 0,0 1 1 0 0,0-1 0 0 0,0-1-1 0 0,-1 1 1 0 0,1 0-2 0 0,1-1-1 0 0,-1 1 0 0 0,1-1 1 0 0,0 1-1 0 0,-1 0 1 0 0,1-1-1 0 0,-1 0 1 0 0,1 1-1 0 0,0-1 0 0 0,-1 1 1 0 0,1-1-1 0 0,0 1 1 0 0,-1-1-1 0 0,1 0 1 0 0,0 1-1 0 0,0-1 0 0 0,0 1 1 0 0,0-1-1 0 0,0 0 1 0 0,-1 1-1 0 0,1-1 1 0 0,0 0-1 0 0,1 1 0 0 0,-1-3 1150 0 0,3-3-644 0 0,12-15-1 0 0,-11 16-34 0 0,3 1-148 0 0,1-2-271 0 0,-3 3-7 0 0,0 0 0 0 0,1-1 1 0 0,-1 2-1 0 0,8-4 0 0 0,24-10 270 0 0,3 2-302 0 0,-2 2-147 0 0,-31 9 35 0 0,21-4-392 0 0,-2 1 28 0 0,-19 5-88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1 775 0 0,'-58'223'2320'0'0,"57"-220"-2320"0"0,1-3-52 0 0,0 1-1 0 0,-1 0 0 0 0,1 0 1 0 0,0 0-1 0 0,0 0 0 0 0,-1 0 0 0 0,1 0 1 0 0,0 0-1 0 0,0 0 0 0 0,0 0 0 0 0,0 0 1 0 0,0 0-1 0 0,0 0 0 0 0,0 0 1 0 0,1 0-1 0 0,-1 0 0 0 0,0 0 0 0 0,1-1 1 0 0,-1 1-1 0 0,0 0 0 0 0,1 1 0 0 0,2 0-51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3:41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1 431 0 0,'0'0'7920'0'0,"7"8"-7481"0"0,17 24-72 0 0,-23-31-350 0 0,-1-1 1 0 0,1 1 0 0 0,-1 0 0 0 0,1-1-1 0 0,-1 1 1 0 0,1 0 0 0 0,-1-1 0 0 0,1 1-1 0 0,-1 0 1 0 0,0-1 0 0 0,1 1 0 0 0,-1 0 0 0 0,0 0-1 0 0,0 0 1 0 0,0-1 0 0 0,0 1 0 0 0,1 0-1 0 0,-1 1 1 0 0,-1 6 92 0 0,4 24 433 0 0,-1-25-439 0 0,1 22 396 0 0,-3-22-386 0 0,0-4 36 0 0,0 0-1 0 0,0 0 1 0 0,0 0-1 0 0,0 0 0 0 0,1 0 1 0 0,1 5-1 0 0,3 16 131 0 0,-3-18 1304 0 0,7-11-1424 0 0,30-11 2 0 0,-29 11 4 0 0,-4-1 2 0 0,20-20 0 0 0,-20 20-8 0 0,2-2-34 0 0,20-21-20 0 0,-21 21-2 0 0,1 1-17 0 0,23-23-59 0 0,-16 17 15 0 0,16-10-22 0 0,-23 17 32 0 0,1 11 1 0 0,29 16-33 0 0,-38-21-19 0 0,1 0-1 0 0,0 0 1 0 0,-1 0 0 0 0,1 1-1 0 0,-1-1 1 0 0,1 0 0 0 0,0 1 0 0 0,-1-1-1 0 0,1 1 1 0 0,-1-1 0 0 0,1 0-1 0 0,-1 1 1 0 0,1-1 0 0 0,-1 1 0 0 0,1 0-1 0 0,-1-1 1 0 0,0 1 0 0 0,1-1-1 0 0,-1 1 1 0 0,0-1 0 0 0,0 1-1 0 0,1 0 1 0 0,-1-1 0 0 0,0 2 0 0 0,11 32 20 0 0,-1 5 37 0 0,-2 0 9 0 0,-2-9 9 0 0,-4-24 3 0 0,1 1 0 0 0,8 21 0 0 0,-8-21 267 0 0,3-10-325 0 0,0 1 1 0 0,0-1-1 0 0,0 1 0 0 0,12-2 1 0 0,-5 0-2 0 0,-2 1 43 0 0,-4-4-10 0 0,32-27-33 0 0,12-13 22 0 0,-38 36-40 0 0,0 1 1 0 0,16-10-1 0 0,20-4-15 0 0,-49 24 11 0 0,1 0-1 0 0,0-1 0 0 0,-1 1 0 0 0,1 0 1 0 0,0-1-1 0 0,-1 1 0 0 0,1 0 1 0 0,0 0-1 0 0,-1-1 0 0 0,1 1 0 0 0,0 0 1 0 0,0 0-1 0 0,-1 0 0 0 0,1 0 1 0 0,0 0-1 0 0,-1 0 0 0 0,1 0 0 0 0,0 1 1 0 0,0-1-1 0 0,-1 0 0 0 0,1 0 1 0 0,0 0-1 0 0,-1 1 0 0 0,1-1 0 0 0,0 0 1 0 0,-1 1-1 0 0,2 0 0 0 0,7 3-1 0 0,0 1 0 0 0,0 0 0 0 0,8 6 0 0 0,-11-6 8 0 0,-3-2 2 0 0,1 0-1 0 0,0 0 1 0 0,-1 1 0 0 0,0-1-1 0 0,1 1 1 0 0,-2 0-1 0 0,1 0 1 0 0,0 0-1 0 0,3 7 1 0 0,9 15 64 0 0,-11-20 19 0 0,3 1-10 0 0,-5-4-78 0 0,1-1-1 0 0,0 1 1 0 0,-1-1-1 0 0,1 0 1 0 0,0 1-1 0 0,0-1 0 0 0,1-1 1 0 0,-1 1-1 0 0,0 0 1 0 0,5 0-1 0 0,-5-1 0 0 0,0-1 0 0 0,0 0-1 0 0,0 0 1 0 0,0 0 0 0 0,0 0-1 0 0,0-1 1 0 0,0 1 0 0 0,0-1-1 0 0,0 0 1 0 0,0 1 0 0 0,0-2-1 0 0,0 1 1 0 0,0 0 0 0 0,-1 0-1 0 0,6-4 1 0 0,-2 1 10 0 0,0-1-1 0 0,-1 0 1 0 0,1 0 0 0 0,6-8-1 0 0,-12 13-10 0 0,14-16 54 0 0,21-23-44 0 0,-4 4-24 0 0,-25 28-58 0 0,4 6-170 0 0,30-4 116 0 0,-30 3-197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10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0 3679 0 0,'0'0'167'0'0,"-2"2"138"0"0,0 0-71 0 0,1 0-1 0 0,-1 0 1 0 0,1 1-1 0 0,0-1 1 0 0,0 0-1 0 0,0 1 1 0 0,0-1-1 0 0,0 1 0 0 0,0-1 1 0 0,1 1-1 0 0,-1 4 1 0 0,-10 89 3054 0 0,3 144 0 0 0,1-13-2100 0 0,-29 102-67 0 0,28-268-712 0 0,7-56 168 0 0,1-6-244 0 0,0-12-167 0 0,2-20-194 0 0,4-67 316 0 0,10-100-80 0 0,-6 73-154 0 0,-3 61-44 0 0,4-15 1 0 0,-4 45 32 0 0,11-51-33 0 0,7-8-10 0 0,-19 76 0 0 0,16-32 0 0 0,-21 47-1 0 0,1 0 0 0 0,0 0 0 0 0,0 0 0 0 0,1 1 0 0 0,-1-1 0 0 0,1 1-1 0 0,0-1 1 0 0,0 1 0 0 0,0 0 0 0 0,0 0 0 0 0,4-3 0 0 0,-5 6-2 0 0,0-1 0 0 0,-1 0-1 0 0,1 1 1 0 0,0-1 0 0 0,0 1 0 0 0,0 0 0 0 0,0 0 0 0 0,0 0-1 0 0,0-1 1 0 0,-1 2 0 0 0,1-1 0 0 0,0 0 0 0 0,0 0-1 0 0,0 1 1 0 0,0-1 0 0 0,0 1 0 0 0,-1-1 0 0 0,1 1 0 0 0,0 0-1 0 0,2 1 1 0 0,-2 0-4 0 0,1-1 0 0 0,-1 1-1 0 0,0 0 1 0 0,0 0 0 0 0,0 0 0 0 0,0 0-1 0 0,0 0 1 0 0,-1 0 0 0 0,1 1-1 0 0,2 4 1 0 0,3 7 11 0 0,-1 1 0 0 0,0-1 0 0 0,-1 1-1 0 0,0 0 1 0 0,-1 1 0 0 0,-1-1 0 0 0,-1 1-1 0 0,0 0 1 0 0,-1-1 0 0 0,0 1 0 0 0,-2 0-1 0 0,0 0 1 0 0,0-1 0 0 0,-2 1 0 0 0,0-1-1 0 0,-5 17 1 0 0,6-26-1 0 0,-1 0 0 0 0,1-1 0 0 0,-6 9 0 0 0,-3 0 56 0 0,-7 0-4 0 0,0-6-57 0 0,17-8-3 0 0,0 1-1 0 0,1-1 0 0 0,-1 0 1 0 0,0 0-1 0 0,0 1 1 0 0,0-1-1 0 0,0 0 0 0 0,0 0 1 0 0,0 0-1 0 0,0 0 1 0 0,0 0-1 0 0,0 0 0 0 0,1-1 1 0 0,-1 1-1 0 0,0 0 0 0 0,0 0 1 0 0,0-1-1 0 0,0 1 1 0 0,-1-1-1 0 0,0 0-14 0 0,-2 0-97 0 0,0-3-190 0 0,-14-13-79 0 0,13 13-698 0 0,-16-40-8022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0 287 0 0,'-3'5'382'0'0,"0"1"-1"0"0,-1-1 1 0 0,2 0-1 0 0,-1 1 1 0 0,1 0-1 0 0,-1-1 1 0 0,0 8-1 0 0,1-7-190 0 0,-1 1 45 0 0,-5 18 58 0 0,0 0-1 0 0,1 0 1 0 0,-5 46 0 0 0,12-65-841 0 0,0 0-1080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1 143 0 0,'-2'9'396'0'0,"-1"1"-1"0"0,1 0 1 0 0,0-1-1 0 0,0 12 1 0 0,-3 15 482 0 0,-11 32 144 0 0,13-61-1030 0 0,1 1 1 0 0,-1-1-1 0 0,0 0 0 0 0,-1 0 1 0 0,0 0-1 0 0,-8 11 0 0 0,9-16-969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0 287 0 0,'4'22'919'0'0,"-3"-20"-753"0"0,0 0 0 0 0,0 1 0 0 0,-1-1 0 0 0,1 0 0 0 0,-1 0 0 0 0,0 1 0 0 0,0-1 0 0 0,0 0 0 0 0,0 1 0 0 0,0 2-1 0 0,-5 13 1221 0 0,-11 31-1 0 0,10-36-1719 0 0,2 0 0 0 0,0 1-1 0 0,0-1 1 0 0,-3 27 0 0 0,7-32-1446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1 599 0 0,'-1'9'643'0'0,"0"0"-1"0"0,0 0 0 0 0,-1 0 0 0 0,-1 0 0 0 0,1 0 0 0 0,-7 13 0 0 0,5-12-990 0 0,0 0 1 0 0,1 1-1 0 0,0-1 0 0 0,-2 13 0 0 0,5-15-1096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0 143 0 0,'-64'152'6315'0'0,"64"-151"-6422"0"0,-1 1 0 0 0,0-1-1 0 0,0 1 1 0 0,1 0 0 0 0,-1-1-1 0 0,1 1 1 0 0,-1 0 0 0 0,1 0 0 0 0,0 0-1 0 0,-1 3 1 0 0,2-2-396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0 287 0 0,'-4'17'1711'0'0,"-5"24"0"0"0,-3 14-1265 0 0,2-9-1839 0 0,9-40 206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0 775 0 0,'-1'36'1395'0'0,"1"-31"-1191"0"0,0 0 1 0 0,0 0-1 0 0,0 0 1 0 0,0 0-1 0 0,-1 1 1 0 0,0-2-1 0 0,0 1 1 0 0,0 0-1 0 0,-1 0 0 0 0,1 0 1 0 0,-4 5-1 0 0,-1 2-369 0 0,-1 0 0 0 0,-3 13-1 0 0,7-18-1338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1 599 0 0,'-2'39'924'0'0,"3"-31"-669"0"0,-1 0 1 0 0,-1 0-1 0 0,0 0 0 0 0,0 0 1 0 0,0 0-1 0 0,-1 0 1 0 0,0-1-1 0 0,0 1 0 0 0,-5 9 1 0 0,5-13-1271 0 0,-1 1-304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0 599 0 0,'-1'26'260'0'0,"1"-18"102"0"0,-1 0 0 0 0,1 0 0 0 0,-1 0-1 0 0,0 0 1 0 0,-1 0 0 0 0,0-1 0 0 0,0 1 0 0 0,-1 0 0 0 0,0-1 0 0 0,-6 11-1 0 0,6-13-334 0 0,-2 3-178 0 0,-1 1 1 0 0,2-1-1 0 0,-1 1 0 0 0,-5 18 1 0 0,8-19-1364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0 599 0 0,'0'13'313'0'0,"-1"0"0"0"0,0 0 0 0 0,-1-1 0 0 0,-1 1 0 0 0,0-1 0 0 0,0 0 0 0 0,-1 0 0 0 0,-1 0 0 0 0,0 0 0 0 0,-7 11 0 0 0,3 2-1400 0 0,6-17-37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07.3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293 121 431 0 0,'0'0'1298'0'0,"-1"-2"-1132"0"0,-17-12 1516 0 0,6 6-22 0 0,12 8-1619 0 0,0-14 456 0 0,2 11-393 0 0,7-14 632 0 0,-6 13-616 0 0,12-10 0 0 0,-12 10 356 0 0,3 1-418 0 0,15-10-37 0 0,-15 10 219 0 0,0 1-171 0 0,18-7-5 0 0,-18 7 382 0 0,1 0-380 0 0,21-2-2 0 0,-21 3 135 0 0,0 5-144 0 0,19 13-34 0 0,-19-12 96 0 0,-3 0-63 0 0,14 18-54 0 0,-13-18-54 0 0,-3 1-156 0 0,8 18 184 0 0,-9-24 24 0 0,-1 1-1 0 0,0-1 0 0 0,0 1 0 0 0,1-1 0 0 0,-1 1 0 0 0,0-1 1 0 0,0 1-1 0 0,0 0 0 0 0,0-1 0 0 0,0 1 0 0 0,1-1 0 0 0,-1 1 1 0 0,0-1-1 0 0,0 1 0 0 0,-1 0 0 0 0,1 0 0 0 0,-4 20-9 0 0,-3-3 2 0 0,-4 3-57 0 0,9-17 2 0 0,1-1-7 0 0,-5 10 6 0 0,2-8 2 0 0,3-3 51 0 0,0-1 5 0 0,0 0 1 0 0,1 0 0 0 0,-1-1 0 0 0,0 1 0 0 0,0 0 0 0 0,0 0-1 0 0,0 0 1 0 0,0-1 0 0 0,0 1 0 0 0,0 0 0 0 0,0-1 0 0 0,0 1-1 0 0,0-1 1 0 0,-2 1 0 0 0,-5 1-160 0 0,-17 6 20 0 0,11-5 48 0 0,-9-1 21 0 0,8 0 14 0 0,1-2-28 0 0,1-1 12 0 0,0-1 64 0 0,2-1 16 0 0,1 0-10 0 0,6 1-33 0 0,-8-3 32 0 0,0-1 11 0 0,1-2-10 0 0,7 5-33 0 0,-7-4 32 0 0,2 1 11 0 0,-1 0 0 0 0,-2 0 0 0 0,1 2-10 0 0,2 1-44 0 0,6 2 1 0 0,-6-3 42 0 0,1-2 11 0 0,1 2-10 0 0,4 2-33 0 0,-5-2 32 0 0,-2-2 11 0 0,0 1 0 0 0,0 1 0 0 0,0 1 0 0 0,0 2 0 0 0,-2 0 0 0 0,2 0 0 0 0,1 1 11 0 0,6 0 32 0 0,-7-1-54 0 0,10 1 4 0 0,-18-9-29 0 0,11 6 36 0 0,0 0 0 0 0,2-2 0 0 0,-1 0 11 0 0,1-1 32 0 0,3 0-45 0 0,1 5-58 0 0,2-2 42 0 0,2-7 18 0 0,-3 8-56 0 0,4-1-8 0 0,17-12 50 0 0,15 2 14 0 0,-3 3 11 0 0,-20 8 32 0 0,14-3-22 0 0,-20 4 32 0 0,0 0 1 0 0,20-3-33 0 0,-20 3 35 0 0,0 2 19 0 0,23 2-7 0 0,-22-2 146 0 0,-1 1-147 0 0,22 6-42 0 0,-22-6 163 0 0,-1 2-134 0 0,20 12-33 0 0,-20-12 600 0 0,-4 2-567 0 0,7 23-44 0 0,2 6-10 0 0,-5-6-14 0 0,-4-18-45 0 0,2 12 32 0 0,-1-12-21 0 0,4 16 36 0 0,-7-2-6 0 0,-1-20-69 0 0,0-2-116 0 0,-9 11 191 0 0,-1-8-1 0 0,9-5-51 0 0,0 0-63 0 0,-8 2 115 0 0,0-2-4 0 0,-4 1-142 0 0,12-2 84 0 0,-24-3-2351 0 0,18-4 1594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0 431 0 0,'-3'7'0'0'0,"2"-2"0"0"0,0-3 0 0 0,1-1 0 0 0,0 0 296 0 0,-1 1 24 0 0,-1 4 8 0 0,0 3 0 0 0,-2 2 88 0 0,2 0 24 0 0,-2 0 0 0 0,2-2 0 0 0,-2 0-336 0 0,1-1-104 0 0,0 1 64 0 0,-2-2-1504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0 431 0 0,'0'0'13'0'0,"0"0"0"0"0,0 0 0 0 0,-1 0 0 0 0,1 0 0 0 0,0 0 0 0 0,0 0 0 0 0,0 0 0 0 0,0 0 0 0 0,0 0 0 0 0,0 0 0 0 0,0 0 0 0 0,0 0 0 0 0,-1 0 0 0 0,1 0 0 0 0,0 1 0 0 0,0-1 0 0 0,0 0 0 0 0,0 0 0 0 0,0 0 0 0 0,0 0 0 0 0,0 0 0 0 0,0 0-1 0 0,0 0 1 0 0,0 0 0 0 0,-1 0 0 0 0,1 0 0 0 0,0 0 0 0 0,0 1 0 0 0,0-1 0 0 0,0 0 0 0 0,0 0 0 0 0,0 0 0 0 0,0 0 0 0 0,0 0 0 0 0,0 0 0 0 0,0 0 0 0 0,0 0 0 0 0,0 1 0 0 0,0-1 0 0 0,0 0 0 0 0,0 0 0 0 0,0 0 0 0 0,0 0 0 0 0,0 0-1 0 0,0 0 1 0 0,0 0 0 0 0,0 1 0 0 0,0-1 0 0 0,0 0 0 0 0,0 0 0 0 0,0 0 0 0 0,0 0 0 0 0,1 0 0 0 0,-1 0 0 0 0,0 0 0 0 0,0 0 0 0 0,0 0 0 0 0,0 0 0 0 0,0 1 0 0 0,0-1 0 0 0,0 0 0 0 0,0 0 0 0 0,0 0 0 0 0,0 0 0 0 0,0 0 0 0 0,1 0-1 0 0,12 5 1000 0 0,17 1-484 0 0,-1-1-34 0 0,7 2-213 0 0,1 3-74 0 0,-9-4-189 0 0,0 1-39 0 0,8 5-635 0 0,-28-8-515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10 847 0 0,'0'0'34'0'0,"0"-1"-1"0"0,-1 1 1 0 0,1 0-1 0 0,0 0 1 0 0,0-1-1 0 0,-1 1 1 0 0,1 0-1 0 0,0-1 1 0 0,0 1-1 0 0,0 0 1 0 0,0-1-1 0 0,-1 1 1 0 0,1 0-1 0 0,0-1 1 0 0,0 1-1 0 0,0-1 1 0 0,0 1-1 0 0,0 0 1 0 0,0-1-1 0 0,0 1 1 0 0,0-1-1 0 0,0 1 1 0 0,0 0-1 0 0,0-1 1 0 0,8 2 848 0 0,15 13 415 0 0,-20-12-1183 0 0,23 14 595 0 0,-13-7-850 0 0,0-1 1 0 0,1 0-1 0 0,0-1 0 0 0,22 8 0 0 0,-23-11-1571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11 687 0 0,'-1'-6'1057'0'0,"1"6"-1013"0"0,0 0-1 0 0,0-1 1 0 0,1 1-1 0 0,-1 0 1 0 0,0-1-1 0 0,1 1 0 0 0,-1 0 1 0 0,0-1-1 0 0,1 1 1 0 0,-1 0-1 0 0,0 0 0 0 0,1 0 1 0 0,-1 0-1 0 0,1-1 1 0 0,-1 1-1 0 0,1 0 0 0 0,-1 0 1 0 0,0 0-1 0 0,1 0 1 0 0,-1 0-1 0 0,1 0 1 0 0,-1 0-1 0 0,1 0 0 0 0,-1 0 1 0 0,0 0-1 0 0,1 0 1 0 0,-1 0-1 0 0,1 1 0 0 0,7-2 89 0 0,-5 1-59 0 0,-1 0 0 0 0,1 0 0 0 0,0 1 0 0 0,0-1 0 0 0,0 0 0 0 0,0 1 0 0 0,0 0 0 0 0,3 1-1 0 0,40 11 639 0 0,-36-10-582 0 0,13 3-22 0 0,18 6-180 0 0,-38-11-117 0 0,-2-1 151 0 0,0 0-1 0 0,0 0 0 0 0,1 0 0 0 0,-1 0 0 0 0,0 0 0 0 0,0 1 0 0 0,0-1 1 0 0,0 0-1 0 0,1 1 0 0 0,-1-1 0 0 0,1 1 0 0 0,2 1-182 0 0,3 0-1178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30 143 0 0,'-1'0'66'0'0,"1"-1"-1"0"0,0 1 1 0 0,0-1-1 0 0,-1 0 0 0 0,1 1 1 0 0,0-1-1 0 0,0 1 1 0 0,0-1-1 0 0,0 1 0 0 0,0-1 1 0 0,0 0-1 0 0,0 1 1 0 0,0-1-1 0 0,0 1 0 0 0,0-1 1 0 0,0 0-1 0 0,0 1 1 0 0,0-1-1 0 0,1 1 0 0 0,-1-1 1 0 0,0 1-1 0 0,0-1 1 0 0,1 0-1 0 0,-1 1 0 0 0,0-1 1 0 0,1 1-1 0 0,-1-1 1 0 0,0 1-1 0 0,1 0 0 0 0,-1-1 1 0 0,1 1-1 0 0,-1-1 1 0 0,1 1-1 0 0,-1 0 0 0 0,1-1 1 0 0,-1 1-1 0 0,1 0 1 0 0,21-8 1831 0 0,-19 7-2337 0 0,-2 1 462 0 0,-1 0 1 0 0,1-1-1 0 0,-1 1 0 0 0,1 0 1 0 0,-1 0-1 0 0,1 0 0 0 0,-1-1 0 0 0,1 1 1 0 0,-1 0-1 0 0,1 0 0 0 0,0 0 1 0 0,-1 0-1 0 0,1 0 0 0 0,-1 0 1 0 0,1 0-1 0 0,-1 0 0 0 0,2 1 0 0 0,84 28 1050 0 0,-33-9-2088 0 0,-48-18-656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10 975 0 0,'0'-1'19'0'0,"0"1"0"0"0,-1 0 0 0 0,1 0 0 0 0,0 0 0 0 0,-1-1 0 0 0,1 1 0 0 0,0 0 0 0 0,0 0 0 0 0,-1 0 0 0 0,1-1 0 0 0,0 1 0 0 0,0 0 0 0 0,0-1 0 0 0,-1 1 0 0 0,1 0 0 0 0,0 0 0 0 0,0-1 0 0 0,0 1 0 0 0,0 0 0 0 0,0-1 0 0 0,-1 1 0 0 0,1-1 0 0 0,1 1 156 0 0,-1 0 0 0 0,1-1 0 0 0,-1 1 0 0 0,1 0 0 0 0,0-1 0 0 0,-1 1 0 0 0,1 0 0 0 0,-1 0 0 0 0,1 0 0 0 0,-1 0 0 0 0,1 0 0 0 0,0 0 0 0 0,-1 0 0 0 0,1 0 0 0 0,-1 0 0 0 0,1 0 0 0 0,0 0 0 0 0,-1 0 0 0 0,1 0 0 0 0,-1 0 0 0 0,2 1 0 0 0,19 2 276 0 0,-15-3-71 0 0,0 1-18 0 0,16 3-42 0 0,-16-3-169 0 0,-1 0-78 0 0,54 7-466 0 0,-32-3-712 0 0,-23-4-941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27 743 0 0,'-15'-3'1035'0'0,"15"2"-1001"0"0,-1 1 0 0 0,1 0 0 0 0,0 0 0 0 0,-1 0 0 0 0,1-1 0 0 0,0 1 0 0 0,0 0-1 0 0,-1-1 1 0 0,1 1 0 0 0,0 0 0 0 0,0 0 0 0 0,-1-1 0 0 0,1 1 0 0 0,0 0 0 0 0,0-1-1 0 0,0 1 1 0 0,0 0 0 0 0,0-1 0 0 0,0 1 0 0 0,-1 0 0 0 0,1-1 0 0 0,0 1 0 0 0,0-1-1 0 0,0 1 1 0 0,0 0 0 0 0,0-1 0 0 0,0 1 0 0 0,0 0 0 0 0,0-1 0 0 0,1 1-1 0 0,-1 0 1 0 0,0-1 0 0 0,1-2 2249 0 0,6 2-1909 0 0,0-2-268 0 0,-5 2-49 0 0,1 0 1 0 0,-1 0-1 0 0,0 0 0 0 0,1 1 1 0 0,-1-1-1 0 0,1 1 1 0 0,0-1-1 0 0,3 1 0 0 0,1 1 209 0 0,22 6-168 0 0,-2 1-118 0 0,20 12-1077 0 0,-43-18-902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3 775 0 0,'-6'-2'1736'0'0,"11"3"-1138"0"0,12 3-12 0 0,-12-3-2 0 0,0 0 0 0 0,86 35 1982 0 0,-88-34-2500 0 0,1-1-12 0 0,14 5-66 0 0,-14-5-96 0 0,1 0-162 0 0,13 5-159 0 0,-13-5-118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0 831 0 0,'-2'1'46'0'0,"1"-1"-9"0"0,1 0 0 0 0,-1 0 0 0 0,0 1 1 0 0,0-1-1 0 0,0 0 0 0 0,0 0 0 0 0,0 0 0 0 0,0 0 0 0 0,0 0 0 0 0,0 0 1 0 0,0 0-1 0 0,0-1 0 0 0,0 1 0 0 0,0 0 0 0 0,-1-1 0 0 0,10 3 3491 0 0,12 4-3070 0 0,-15-4-198 0 0,1-1-90 0 0,0 2-119 0 0,20 4 105 0 0,-3-3-300 0 0,-18-3-249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3 775 0 0,'-12'-2'1005'0'0,"15"2"1574"0"0,15 4-1083 0 0,-13-3-1089 0 0,1 1-107 0 0,30 8 193 0 0,8 4-447 0 0,-39-13-630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76 287 0 0,'-12'4'2021'0'0,"26"-9"3414"0"0,12-7-5108 0 0,-19 9 314 0 0,1 0-321 0 0,24-8-6 0 0,-24 8-30 0 0,0 1-18 0 0,40-10 526 0 0,-16 4-528 0 0,-24 6 0 0 0,1 1-1 0 0,2-1-177 0 0,30-5 333 0 0,0 3 75 0 0,7 1-28 0 0,3 2-12 0 0,0 1-117 0 0,-42 0-285 0 0,29 2 203 0 0,6 4 63 0 0,-2 1-4 0 0,0 2-76 0 0,-3 3-16 0 0,1 3-28 0 0,1 2-4 0 0,-4 1-36 0 0,-29-14-130 0 0,32 19 84 0 0,-13-5-85 0 0,25 20 126 0 0,14 10 65 0 0,-49-37-204 0 0,0-1-10 0 0,2 1 0 0 0,7 3-1 0 0,-19-9 16 0 0,-2-1 25 0 0,-3-2-19 0 0,6 5 23 0 0,-6-5-10 0 0,0-1 0 0 0,0 1 0 0 0,0 0 0 0 0,0 0 0 0 0,0 1 0 0 0,3 3 0 0 0,-5-6-30 0 0,0 1-1 0 0,0-1 1 0 0,0 0 0 0 0,0 0-1 0 0,0 1 1 0 0,0-1 0 0 0,0 0-1 0 0,0 0 1 0 0,0 1 0 0 0,0-1-1 0 0,0 0 1 0 0,0 0 0 0 0,0 1-1 0 0,0-1 1 0 0,0 0-1 0 0,0 0 1 0 0,0 1 0 0 0,0-1-1 0 0,0 0 1 0 0,0 0 0 0 0,0 1-1 0 0,0-1 1 0 0,0 0 0 0 0,-1 0-1 0 0,1 1 1 0 0,0-1-1 0 0,0 0 1 0 0,0 0 0 0 0,-1 1-1 0 0,0-1 2 0 0,0 1-1 0 0,0-1 0 0 0,0 1 0 0 0,0-1 0 0 0,0 1 0 0 0,0-1 1 0 0,0 0-1 0 0,-1 1 0 0 0,1-1 0 0 0,-2 0 0 0 0,-40 0 54 0 0,37-1-45 0 0,-1 1 1 0 0,0-1-1 0 0,1 1 1 0 0,-1 1-1 0 0,1-1 0 0 0,-1 1 1 0 0,1 0-1 0 0,0 1 1 0 0,-10 3-1 0 0,14-4-25 0 0,-2 2 38 0 0,17 5-181 0 0,9 2 80 0 0,-3-2 22 0 0,1 0 42 0 0,1-2 22 0 0,-11-5 32 0 0,12-5-18 0 0,-16 3 112 0 0,-4-4-73 0 0,0-3-10 0 0,-1 0 0 0 0,1-1 0 0 0,-1 1 0 0 0,-1 0 0 0 0,1 0 0 0 0,-2-1 0 0 0,-1-13 0 0 0,1 8 6 0 0,1 10-100 0 0,0 0 0 0 0,-1 1 0 0 0,1-1-1 0 0,-1 0 1 0 0,1 1 0 0 0,-4-7 0 0 0,1 10-2078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1151 0 0,'0'0'2523'0'0,"0"-6"-1666"0"0,0-17 27 0 0,0 18 2420 0 0,1 8-2534 0 0,8 38 433 0 0,-2 0 1 0 0,1 43 0 0 0,-5-55-1187 0 0,-2-21-16 0 0,1 34-314 0 0,-2-39 206 0 0,0 0 0 0 0,0 1 0 0 0,-1-1 0 0 0,1 1 0 0 0,-1-1 0 0 0,0 0 0 0 0,0 1 0 0 0,0-1 0 0 0,-3 6 0 0 0,-12 6-3151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0 975 0 0,'0'1'11'0'0,"-1"0"0"0"0,1 0 0 0 0,-1 0 0 0 0,0 0 0 0 0,1 0 0 0 0,-1-1 0 0 0,0 1 0 0 0,0 0-1 0 0,1-1 1 0 0,-1 1 0 0 0,0 0 0 0 0,0-1 0 0 0,0 1 0 0 0,0-1 0 0 0,0 1 0 0 0,0-1 0 0 0,-2 1-1 0 0,1 1 827 0 0,2-2-794 0 0,0 0-1 0 0,0 0 1 0 0,0 1 0 0 0,0-1 0 0 0,0 0 0 0 0,0 0-1 0 0,0 0 1 0 0,0 0 0 0 0,0 0 0 0 0,-1 0 0 0 0,1 0-1 0 0,0 0 1 0 0,0 0 0 0 0,0 0 0 0 0,0 0 0 0 0,0 1-1 0 0,0-1 1 0 0,0 0 0 0 0,0 0 0 0 0,0 0 0 0 0,0 0-1 0 0,0 0 1 0 0,0 0 0 0 0,0 0 0 0 0,-1 0 0 0 0,1 0-1 0 0,0 0 1 0 0,0 0 0 0 0,0 0 0 0 0,0 0-1 0 0,0 0 1 0 0,0 0 0 0 0,0 0 0 0 0,0 0 0 0 0,0 0-1 0 0,-1 0 1 0 0,1 0 0 0 0,0 0 0 0 0,0 0 0 0 0,0 0-1 0 0,0 0 1 0 0,0 0 0 0 0,0 0 0 0 0,0 0 0 0 0,0 0-1 0 0,0 0 1 0 0,-1 0 0 0 0,1 0 0 0 0,-15-10 4611 0 0,32 25-7862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71 3679 0 0,'0'0'2616'0'0,"-3"-6"-1805"0"0,1-1-531 0 0,-11-18 1167 0 0,3 8-569 0 0,4 12-47 0 0,1 3-477 0 0,-1 0 0 0 0,1 0 0 0 0,-1 1 0 0 0,1-1-1 0 0,-12 0 1 0 0,15 2-317 0 0,0 0 1 0 0,0 1-1 0 0,0-1 0 0 0,0 1 0 0 0,0-1 0 0 0,0 1 0 0 0,0-1 0 0 0,0 1 0 0 0,0 0 1 0 0,0 0-1 0 0,0 0 0 0 0,0 0 0 0 0,1 0 0 0 0,-1 0 0 0 0,0 1 0 0 0,1-1 0 0 0,-1 1 0 0 0,1-1 1 0 0,0 1-1 0 0,-1-1 0 0 0,0 3 0 0 0,0 0-6 0 0,-1-1 0 0 0,1 1 0 0 0,0 0 0 0 0,0 0-1 0 0,1 0 1 0 0,-1 1 0 0 0,1-1 0 0 0,0 0 0 0 0,0 1 0 0 0,0-1 0 0 0,1 0 0 0 0,0 1 0 0 0,-1-1 0 0 0,2 1-1 0 0,-1-1 1 0 0,1 6 0 0 0,4 5-31 0 0,3 1-16 0 0,-6-14 3 0 0,-1 1 1 0 0,0-1-1 0 0,1 0 0 0 0,-1-1 0 0 0,1 1 0 0 0,-1 0 0 0 0,1 0 0 0 0,0-1 0 0 0,3 3 1 0 0,1 1-13 0 0,-2-1-54 0 0,2-1-1 0 0,16 10 0 0 0,-16-10 0 0 0,1 0 0 0 0,20 10 0 0 0,-21-9 0 0 0,1 0 14 0 0,21 16 52 0 0,-25-17 16 0 0,0 0 0 0 0,0 0 0 0 0,0 1 1 0 0,0-1-1 0 0,0 1 0 0 0,0 0 0 0 0,-1-1 0 0 0,0 1 0 0 0,3 8 0 0 0,-5-12-1 0 0,2 3 31 0 0,0 1 1 0 0,-1-1-1 0 0,0 1 1 0 0,0-1 0 0 0,0 1-1 0 0,0 0 1 0 0,-1-1 0 0 0,1 1-1 0 0,-1 0 1 0 0,0 0-1 0 0,0-1 1 0 0,-1 1 0 0 0,1 0-1 0 0,-1 0 1 0 0,1-1-1 0 0,-1 1 1 0 0,0 0 0 0 0,-1-1-1 0 0,1 1 1 0 0,-1-1-1 0 0,1 0 1 0 0,-1 1 0 0 0,0-1-1 0 0,0 0 1 0 0,0 0-1 0 0,-1 0 1 0 0,1 0 0 0 0,-1-1-1 0 0,0 1 1 0 0,1-1-1 0 0,-1 1 1 0 0,0-1 0 0 0,-1 0-1 0 0,-4 2 1 0 0,-1 1 66 0 0,-1 0 1 0 0,0-1-1 0 0,0 0 1 0 0,0-1-1 0 0,-1 0 0 0 0,1-1 1 0 0,-1 0-1 0 0,0 0 0 0 0,1-2 1 0 0,-16 1-1 0 0,19-1-239 0 0,1-1-1 0 0,-1 0 0 0 0,0 0 1 0 0,1 0-1 0 0,-1-1 0 0 0,1 0 1 0 0,-1 0-1 0 0,1-1 0 0 0,0 0 1 0 0,0 0-1 0 0,-7-5 0 0 0,12 8 17 0 0,0-1-1 0 0,0 0 1 0 0,0 0-1 0 0,0 0 1 0 0,0 0-1 0 0,0 0 1 0 0,0 0-1 0 0,0 0 1 0 0,1 0-1 0 0,-1 0 1 0 0,0-1-1 0 0,0-1 1 0 0,-1-1-407 0 0,-1 0-2472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15 161 1351 0 0,'0'1'100'0'0,"-3"2"-17"0"0,2-2 238 0 0,0 1 98 0 0,0 2-96 0 0,0-1 0 0 0,0 1 0 0 0,0 0 0 0 0,1 0 0 0 0,0 0 0 0 0,-1 0 0 0 0,1 0 0 0 0,1-1-1 0 0,0 8 1 0 0,0-8 480 0 0,3 0-55 0 0,14 10-20 0 0,-14-9 704 0 0,6-3-761 0 0,28 3-21 0 0,-28-3-2 0 0,-2-4-17 0 0,26-7-72 0 0,-25 7-30 0 0,-2-2-8 0 0,23-19-25 0 0,-22 18 247 0 0,-2-3-406 0 0,18-26-25 0 0,-18 26-101 0 0,-4 1-47 0 0,7-25-11 0 0,-6 17-26 0 0,-3-16-91 0 0,0 32-33 0 0,0-1 0 0 0,0 0-1 0 0,0 0 1 0 0,0 0 0 0 0,0 1 0 0 0,0-1 0 0 0,-1 0 0 0 0,1 0 0 0 0,0 1-1 0 0,0-1 1 0 0,0 0 0 0 0,-1 0 0 0 0,1 1 0 0 0,-1-2 0 0 0,-9-18-9 0 0,9 20 3 0 0,1-1-1 0 0,0 1 0 0 0,0 0 0 0 0,0-1 1 0 0,0 1-1 0 0,-1 0 0 0 0,1-1 0 0 0,0 1 1 0 0,0 0-1 0 0,-1-1 0 0 0,1 1 0 0 0,0 0 1 0 0,0-1-1 0 0,-1 1 0 0 0,1 0 0 0 0,0 0 1 0 0,-1-1-1 0 0,1 1 0 0 0,0 0 0 0 0,-1 0 1 0 0,-5-3-51 0 0,0 2 1 0 0,0-1 0 0 0,0 0 0 0 0,0 1 0 0 0,0 0 0 0 0,0 1 0 0 0,0-1 0 0 0,0 1-1 0 0,0 0 1 0 0,0 1 0 0 0,0-1 0 0 0,0 1 0 0 0,0 1 0 0 0,0-1 0 0 0,0 1 0 0 0,1 0-1 0 0,-1 0 1 0 0,0 0 0 0 0,1 1 0 0 0,0 0 0 0 0,-1 0 0 0 0,1 1 0 0 0,-8 6 0 0 0,7-5-14 0 0,0 1 1 0 0,0-1 0 0 0,0 1 0 0 0,1 0 0 0 0,0 1 0 0 0,0-1 0 0 0,1 1 0 0 0,0 0-1 0 0,0 0 1 0 0,0 0 0 0 0,1 1 0 0 0,0-1 0 0 0,1 1 0 0 0,-1 0 0 0 0,2 0 0 0 0,-1 0-1 0 0,-1 16 1 0 0,4-15 71 0 0,0 0 0 0 0,0 0 0 0 0,1-1 0 0 0,0 1-1 0 0,0 0 1 0 0,1 0 0 0 0,0-1 0 0 0,1 0 0 0 0,0 0 0 0 0,0 0-1 0 0,0 0 1 0 0,1 0 0 0 0,1-1 0 0 0,-1 0 0 0 0,13 13 0 0 0,-16-18 24 0 0,1 0 0 0 0,-1 0 1 0 0,0 0-1 0 0,1 0 1 0 0,-1 0-1 0 0,1 0 0 0 0,-1-1 1 0 0,5 3-1 0 0,0-1 21 0 0,-4-1-23 0 0,-1 0 1 0 0,1 0-1 0 0,-1-1 0 0 0,1 1 0 0 0,0-1 0 0 0,0 0 0 0 0,0 0 0 0 0,0 0 1 0 0,4 1-1 0 0,1 0 31 0 0,-2 1 124 0 0,4-2 2 0 0,28 7-10 0 0,-28-7 60 0 0,-1 0-130 0 0,26 1-30 0 0,-26-1-130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4319 0 0,'-9'8'2027'0'0,"12"-5"-1156"0"0,41 35 2751 0 0,-10-9-1273 0 0,59 64 0 0 0,8 41-855 0 0,-61-88-1602 0 0,-37-42-624 0 0,13 17 1650 0 0,-10-14-3772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13 275 599 0 0,'-1'2'10'0'0,"0"-1"-3"0"0,1-1 0 0 0,-1 1 1 0 0,0 0-1 0 0,1-1 1 0 0,-1 1-1 0 0,0 0 0 0 0,1-1 1 0 0,-1 1-1 0 0,-4 1 3820 0 0,9-13-2632 0 0,10-33 21 0 0,-6 25-38 0 0,-3 8-831 0 0,-2 4-36 0 0,0 1 0 0 0,1-1-1 0 0,0 1 1 0 0,6-10-1 0 0,-3 6-11 0 0,21-28 1156 0 0,-6 9-726 0 0,-16 22-52 0 0,1-1-6 0 0,21-22-83 0 0,-21 23-100 0 0,0 2-2568 0 0,23-14 917 0 0,-22 15-213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22 287 0 0,'0'0'5296'0'0,"1"3"-4250"0"0,20 115 3067 0 0,-15-77-3568 0 0,10 90 639 0 0,-1 258 0 0 0,-15-378-1152 0 0,-1 8 192 0 0,0 1 1 0 0,-6 36 0 0 0,7-55 243 0 0,-3-7-362 0 0,-7-15-11 0 0,6 7-6 0 0,2 5-59 0 0,-3-32 142 0 0,3 28-133 0 0,0-41 160 0 0,0-21-25 0 0,18-155-76 0 0,-7 175-98 0 0,5-11 11 0 0,-7 40 32 0 0,10-32-33 0 0,3 7 4 0 0,-10 32 50 0 0,-6 11-53 0 0,1 1 0 0 0,0 0 0 0 0,0 1 0 0 0,8-9 1 0 0,-8 11-14 0 0,0 0 0 0 0,1 0 0 0 0,0 0 0 0 0,0 1 1 0 0,8-4-1 0 0,-5 3-99 0 0,-4 8-1 0 0,14 10 8 0 0,-11-5 19 0 0,-4-1 75 0 0,1 0 0 0 0,-2 1 0 0 0,1 0 0 0 0,-1 0 1 0 0,-1 0-1 0 0,0 0 0 0 0,0 1 0 0 0,-1-1 0 0 0,1 13 0 0 0,-3-13 47 0 0,1 1 1 0 0,-1 0-1 0 0,-1 0 0 0 0,0-1 0 0 0,0 1 0 0 0,-1-1 0 0 0,0 0 0 0 0,-8 15 1 0 0,9-20-56 0 0,1-1 1 0 0,-1 0 0 0 0,0 0 0 0 0,0 1 0 0 0,0-2 0 0 0,-1 1 0 0 0,1 0 0 0 0,-1 0 0 0 0,1-1 0 0 0,-1 1 0 0 0,0-1 0 0 0,0 0-1 0 0,0 0 1 0 0,0 0 0 0 0,0 0 0 0 0,-1-1 0 0 0,1 1 0 0 0,-1-1 0 0 0,1 0 0 0 0,-1 0 0 0 0,1 0 0 0 0,-1 0 0 0 0,0-1-1 0 0,1 1 1 0 0,-8-1 0 0 0,6-1-323 0 0,1-1 1 0 0,-1 1-1 0 0,1-1 0 0 0,-1 0 0 0 0,1 0 0 0 0,0-1 1 0 0,0 1-1 0 0,0-1 0 0 0,0 0 0 0 0,0 0 0 0 0,1 0 1 0 0,-1-1-1 0 0,-3-4 0 0 0,4 5-630 0 0,2-3-243 0 0,-7-23-105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81 1151 0 0,'0'0'5096'0'0,"2"-9"-4145"0"0,9-35 536 0 0,-14 42-797 0 0,-6-3-91 0 0,4 2-331 0 0,0 0 0 0 0,0 0-1 0 0,-1 0 1 0 0,1 1-1 0 0,-10-3 1 0 0,13 4-237 0 0,1 1 0 0 0,-1 0 0 0 0,0 0 0 0 0,1 0-1 0 0,-1 0 1 0 0,1 0 0 0 0,-1 0 0 0 0,0 0 0 0 0,1 0 0 0 0,-1 1 0 0 0,0-1 0 0 0,1 1 0 0 0,-1-1 0 0 0,1 1-1 0 0,-1 0 1 0 0,1 0 0 0 0,-1-1 0 0 0,1 1 0 0 0,0 0 0 0 0,-1 0 0 0 0,1 0 0 0 0,0 0 0 0 0,0 1 0 0 0,0-1-1 0 0,-2 3 1 0 0,-3 4 34 0 0,0 1-1 0 0,0 0 0 0 0,1 1 1 0 0,1-1-1 0 0,0 1 0 0 0,0 0 1 0 0,1 0-1 0 0,-4 15 0 0 0,6-17-53 0 0,0 0 1 0 0,0 0-1 0 0,0 0 0 0 0,1 0 0 0 0,1 0 0 0 0,-1 0 0 0 0,1 0 0 0 0,0 0 0 0 0,1 0 0 0 0,0 0 0 0 0,6 14 0 0 0,1-8-11 0 0,5-2 16 0 0,-14-12-13 0 0,0 0-1 0 0,1 1 0 0 0,-1-1 0 0 0,1 0 0 0 0,-1 0 1 0 0,0 0-1 0 0,1 0 0 0 0,-1 0 0 0 0,1 1 0 0 0,-1-1 1 0 0,1 0-1 0 0,-1 0 0 0 0,1 0 0 0 0,-1 0 0 0 0,1 0 1 0 0,-1 0-1 0 0,1-1 0 0 0,-1 1 0 0 0,0 0 0 0 0,1 0 1 0 0,-1 0-1 0 0,1 0 0 0 0,-1 0 0 0 0,1-1 0 0 0,-1 1 1 0 0,0 0-1 0 0,1 0 0 0 0,0-1 0 0 0,38-11 30 0 0,-29 9 144 0 0,-3-6-80 0 0,25-26 0 0 0,-25 26 258 0 0,-1 0-220 0 0,15-24 4 0 0,-15 25 292 0 0,-2-2-294 0 0,13-28-32 0 0,-13 29 1552 0 0,-4 12-1584 0 0,0 0 0 0 0,0 0-1 0 0,0 0 1 0 0,0 0-1 0 0,0 1 1 0 0,-2 4 0 0 0,2-8-70 0 0,-3 16-165 0 0,1 1-1 0 0,0 0 1 0 0,1 0 0 0 0,1-1-1 0 0,1 1 1 0 0,4 27-1 0 0,-4-41-288 0 0,0 0-318 0 0,5 10-138 0 0,-4-9-27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34 2271 0 0,'0'0'102'0'0,"0"0"-1"0"0,-4 3 1004 0 0,3 0-509 0 0,0 26 1419 0 0,2 0 0 0 0,4 35 0 0 0,1 27 328 0 0,-5-82-1949 0 0,1-8-229 0 0,1-7 790 0 0,11-32-858 0 0,-3 3 81 0 0,-10 30-134 0 0,0 0 0 0 0,0 0 0 0 0,1 1 0 0 0,0-1 0 0 0,3-5 1 0 0,0 0-20 0 0,-2 4 0 0 0,1-1-1 0 0,-2 0 1 0 0,5-13 0 0 0,3-12 1 0 0,-7 24 49 0 0,2-1-2 0 0,15-27 18 0 0,-14 27 456 0 0,-1 8-504 0 0,0-1 1 0 0,0 1 0 0 0,1 1 0 0 0,-1-1 0 0 0,0 1 0 0 0,10 0-1 0 0,-12 1-23 0 0,-2-1 3 0 0,1 0-1 0 0,-1 0 1 0 0,0 1-1 0 0,1-1 1 0 0,-1 1-1 0 0,0-1 0 0 0,1 1 1 0 0,-1 0-1 0 0,0-1 1 0 0,0 1-1 0 0,0 0 1 0 0,0 0-1 0 0,1 0 1 0 0,-1 0-1 0 0,0 0 1 0 0,-1 0-1 0 0,2 1 1 0 0,10 19 356 0 0,-8-12-297 0 0,-1 0 0 0 0,0 1 0 0 0,0-1-1 0 0,-1 1 1 0 0,-1 0 0 0 0,0 0 0 0 0,0 17-1 0 0,-8 72-1365 0 0,5-79 425 0 0,2-18 600 0 0,0 2-10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143 448 1151 0 0,'0'0'3651'0'0,"2"-8"-2830"0"0,7-33 637 0 0,-23 43-260 0 0,13-2-1112 0 0,-1 0 0 0 0,0 0 0 0 0,1 0 0 0 0,-1-1 0 0 0,1 1 0 0 0,-1 0-1 0 0,1-1 1 0 0,-1 0 0 0 0,-2-1 0 0 0,3 2-55 0 0,0-1 0 0 0,1 1 0 0 0,-1-1 0 0 0,0 1 0 0 0,0-1 0 0 0,0 1 0 0 0,0 0 0 0 0,0 0 0 0 0,0-1 1 0 0,0 1-1 0 0,0 0 0 0 0,1 0 0 0 0,-1 0 0 0 0,0 0 0 0 0,0 0 0 0 0,0 0 0 0 0,0 0 0 0 0,0 0 0 0 0,0 1 0 0 0,0-1 0 0 0,0 0 0 0 0,0 1 0 0 0,0-1 0 0 0,0 0 0 0 0,1 1 0 0 0,-1-1 0 0 0,-1 2 0 0 0,-6 2 152 0 0,0 1-1 0 0,-1-1 1 0 0,1-1-1 0 0,-12 4 0 0 0,17-6-178 0 0,1 0 0 0 0,0 0-1 0 0,-1 1 1 0 0,1-1 0 0 0,0 0-1 0 0,0 1 1 0 0,0-1 0 0 0,0 1 0 0 0,0 0-1 0 0,0 0 1 0 0,0 0 0 0 0,1 0-1 0 0,-1 0 1 0 0,1 0 0 0 0,-1 0-1 0 0,1 1 1 0 0,0-1 0 0 0,0 0 0 0 0,0 1-1 0 0,0-1 1 0 0,0 1 0 0 0,1-1-1 0 0,-1 1 1 0 0,1 3 0 0 0,-2 5-15 0 0,1 0 1 0 0,1 0-1 0 0,0 0 1 0 0,1 14-1 0 0,0-18 29 0 0,0 1-1 0 0,1 0 0 0 0,-1-1 0 0 0,2 0 0 0 0,-1 1 0 0 0,1-1 1 0 0,0 0-1 0 0,5 9 0 0 0,-7-15-9 0 0,0 0-1 0 0,-1 0 1 0 0,1 0-1 0 0,0 0 1 0 0,0 0-1 0 0,0 0 1 0 0,0 0 0 0 0,0 0-1 0 0,0 0 1 0 0,0 0-1 0 0,0-1 1 0 0,0 1-1 0 0,1-1 1 0 0,0 2-1 0 0,2-1 15 0 0,0 2 128 0 0,4-6-70 0 0,25-8 0 0 0,-32 10-76 0 0,0 1 0 0 0,0 0-1 0 0,0 0 1 0 0,-1-1 0 0 0,1 1-1 0 0,0-1 1 0 0,0 1-1 0 0,0-1 1 0 0,-1 1 0 0 0,1-1-1 0 0,0 0 1 0 0,-1 1 0 0 0,1-1-1 0 0,0 0 1 0 0,-1 1 0 0 0,1-1-1 0 0,-1 0 1 0 0,1 0-1 0 0,-1 1 1 0 0,0-1 0 0 0,1-1-1 0 0,27-43 80 0 0,-26 43-69 0 0,-1 0-1 0 0,0 0 1 0 0,1 0-1 0 0,-1-1 1 0 0,0 1-1 0 0,1-4 1 0 0,8-27 88 0 0,-7 24 2 0 0,0-1-6 0 0,11-41-24 0 0,0-5 13 0 0,2-22 85 0 0,-4 23-41 0 0,-10 46-108 0 0,0 3-3 0 0,-1 0 0 0 0,0 0 0 0 0,0 0-1 0 0,0 0 1 0 0,-1-6 0 0 0,2-1 5 0 0,0-39 121 0 0,-2 1 325 0 0,-1 23-201 0 0,1 21 0 0 0,-1-1-12 0 0,-1-32 1725 0 0,-8 44-1622 0 0,9 1-326 0 0,0-1 1 0 0,-1 0-1 0 0,2 1 0 0 0,-1-1 1 0 0,0 1-1 0 0,1-1 0 0 0,0 1 0 0 0,0-1 1 0 0,1 1-1 0 0,0 4 0 0 0,0 6 17 0 0,7 392-252 0 0,-8-385-736 0 0,2 0-1 0 0,5 31 1 0 0,-7-52 287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1 599 0 0,'-1'4'0'0'0,"0"-2"200"0"0,1 1 0 0 0,-1-1 0 0 0,1 0 0 0 0,0 0 0 0 0,0 1 0 0 0,-1-1 0 0 0,2 0 0 0 0,-1 0 0 0 0,0 1 0 0 0,0-1 0 0 0,1 0 0 0 0,-1 0 0 0 0,2 4 0 0 0,2 9 1214 0 0,-2 110 4964 0 0,-2-76-5170 0 0,0-48-1202 0 0,0 8-95 0 0,-1-1-1 0 0,1 0 1 0 0,-3 12-1 0 0,0-18-401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36 599 0 0,'-3'-2'636'0'0,"-9"-11"3642"0"0,9 9-3150 0 0,-12-12 3174 0 0,15 17-4259 0 0,0 0-103 0 0,0-1 0 0 0,0 0-1 0 0,0 1 1 0 0,0-1 0 0 0,0 0 0 0 0,0 0 0 0 0,0 1 0 0 0,0-1 0 0 0,0 0 0 0 0,0 1 0 0 0,0-1 0 0 0,0 0 0 0 0,0 0 0 0 0,0 1 0 0 0,0-1 0 0 0,0 0 0 0 0,0 1 0 0 0,0-1 0 0 0,0 0 0 0 0,1 0 0 0 0,-1 1 0 0 0,0-1 0 0 0,0 0 0 0 0,0 0 0 0 0,0 0 0 0 0,1 1 0 0 0,-1-1 0 0 0,0 0 0 0 0,0 0 0 0 0,1 1 0 0 0,12 10-3322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2527 0 0,'0'0'2644'0'0,"5"2"-1916"0"0,-4-2-702 0 0,1 1 80 0 0,-1 0 0 0 0,1-1 0 0 0,0 1 0 0 0,-1 0 0 0 0,1 0 0 0 0,0 0 0 0 0,-1 0 0 0 0,1 0 0 0 0,-1 1-1 0 0,0-1 1 0 0,1 0 0 0 0,-1 1 0 0 0,0-1 0 0 0,0 0 0 0 0,0 1 0 0 0,0 0 0 0 0,0-1 0 0 0,0 1 0 0 0,0 0 0 0 0,1 3 0 0 0,2 9 189 0 0,-1 1 1 0 0,0-1-1 0 0,-1 1 1 0 0,0 19-1 0 0,-5 61-15 0 0,1 10-132 0 0,1-98-148 0 0,3 12-16 0 0,-2-18-61 0 0,6-10-98 0 0,18-28 101 0 0,-18 27 8 0 0,-1 0 2 0 0,15-29 0 0 0,3-3 61 0 0,-17 32 26 0 0,-1 1 273 0 0,1 1-116 0 0,17-27 4 0 0,-18 27 235 0 0,0-1-174 0 0,15-25 3 0 0,-15 26 1062 0 0,2 9-1189 0 0,24 8-8 0 0,-31-9-109 0 0,1 0 0 0 0,-1 1 1 0 0,1-1-1 0 0,-1 0 0 0 0,1 0 0 0 0,-1 1 0 0 0,0-1 0 0 0,1 0 0 0 0,-1 0 0 0 0,1 1 0 0 0,-1-1 0 0 0,0 0 0 0 0,1 1 0 0 0,-1-1 0 0 0,0 1 0 0 0,1-1 0 0 0,-1 0 0 0 0,0 1 1 0 0,1-1-1 0 0,-1 1 0 0 0,0-1 0 0 0,0 1 0 0 0,0-1 0 0 0,1 2 0 0 0,-1-2-2 0 0,1 12-289 0 0,0 0-1 0 0,0 0 0 0 0,-1-1 1 0 0,0 1-1 0 0,-1 0 0 0 0,-4 19 1 0 0,0 7-2473 0 0,5-31 660 0 0,1-1-451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319 163 599 0 0,'0'0'1304'0'0,"1"-11"-813"0"0,5-31 178 0 0,-4 31 843 0 0,-3 3-754 0 0,-1-2-501 0 0,-1-21 1576 0 0,-1 24-1165 0 0,-9-21-84 0 0,13 27-559 0 0,0 1 0 0 0,0-1 0 0 0,-1 1 0 0 0,1-1 0 0 0,0 1-1 0 0,0 0 1 0 0,0-1 0 0 0,-1 1 0 0 0,1-1 0 0 0,0 1 0 0 0,0-1 0 0 0,-1 1-1 0 0,1 0 1 0 0,0-1 0 0 0,-1 1 0 0 0,1 0 0 0 0,-1 0 0 0 0,1-1-1 0 0,0 1 1 0 0,-1 0 0 0 0,0-1 0 0 0,-2 0 57 0 0,0 0-1 0 0,1 0 1 0 0,-1 1 0 0 0,0-1-1 0 0,0 0 1 0 0,0 1 0 0 0,0 0-1 0 0,1 0 1 0 0,-1 0 0 0 0,0 0-1 0 0,0 0 1 0 0,0 1 0 0 0,0-1-1 0 0,0 1 1 0 0,1 0-1 0 0,-1-1 1 0 0,0 1 0 0 0,0 1-1 0 0,1-1 1 0 0,-1 0 0 0 0,1 1-1 0 0,-1-1 1 0 0,1 1 0 0 0,-3 2-1 0 0,-2 3 13 0 0,1 0-1 0 0,0 0 1 0 0,0 1-1 0 0,0-1 1 0 0,1 1 0 0 0,0 1-1 0 0,1-1 1 0 0,0 1-1 0 0,0 0 1 0 0,1 0-1 0 0,0 0 1 0 0,-2 10-1 0 0,3-9-27 0 0,0 1-1 0 0,1 0 1 0 0,0 0-1 0 0,1-1 1 0 0,0 1-1 0 0,0 0 0 0 0,1 0 1 0 0,0 0-1 0 0,1-1 1 0 0,5 16-1 0 0,-6-22-33 0 0,1 0-1 0 0,-1 0 1 0 0,1 0 0 0 0,0 0-1 0 0,0-1 1 0 0,0 1-1 0 0,0-1 1 0 0,1 1-1 0 0,-1-1 1 0 0,1 0-1 0 0,0 0 1 0 0,0 0 0 0 0,0 0-1 0 0,5 3 1 0 0,6 2 62 0 0,-11-6 190 0 0,6-4-208 0 0,26-9-4 0 0,-26 9 160 0 0,-3-7-144 0 0,17-26 0 0 0,-17 26-30 0 0,-2-1-108 0 0,8-29 14 0 0,-9 29-57 0 0,-2 10-220 0 0,-1 0 310 0 0,1 0 1 0 0,-1 0-1 0 0,1 1 0 0 0,0-1 1 0 0,-1 0-1 0 0,1 0 1 0 0,-1 1-1 0 0,1-1 0 0 0,-1 0 1 0 0,1 1-1 0 0,-1-1 1 0 0,1 1-1 0 0,-1-1 1 0 0,1 0-1 0 0,-1 1 0 0 0,1-1 1 0 0,-1 1-1 0 0,0-1 1 0 0,1 1-1 0 0,-1-1 1 0 0,0 1-1 0 0,0 0 0 0 0,1-1 1 0 0,-1 1-1 0 0,0-1 1 0 0,0 2-1 0 0,4 16 49 0 0,-1 34 139 0 0,-3-1 1 0 0,-9 95-1 0 0,4-113-57 0 0,-2-1-1 0 0,-1 1 1 0 0,-1-1 0 0 0,-2-1 0 0 0,-21 45-1 0 0,28-68-50 0 0,0-1 0 0 0,0 0 0 0 0,-1 0 0 0 0,1 0 0 0 0,-2-1 0 0 0,1 1 0 0 0,-11 9 0 0 0,14-14-66 0 0,0-1-1 0 0,-1 1 1 0 0,1-1 0 0 0,0 0-1 0 0,0 0 1 0 0,-1 1 0 0 0,1-1-1 0 0,0-1 1 0 0,-1 1 0 0 0,1 0-1 0 0,-1-1 1 0 0,1 1 0 0 0,-1-1-1 0 0,1 0 1 0 0,-1 1 0 0 0,0-1-1 0 0,1-1 1 0 0,-1 1 0 0 0,1 0-1 0 0,-1-1 1 0 0,1 1 0 0 0,-1-1 0 0 0,1 0-1 0 0,-1 1 1 0 0,1-1 0 0 0,0 0-1 0 0,-1-1 1 0 0,-2-1 0 0 0,-3-3-214 0 0,0-1 0 0 0,-8-8 0 0 0,15 13 206 0 0,-25-26-1329 0 0,1-1 0 0 0,-23-36 0 0 0,32 42 40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1351 0 0,'0'0'4344'0'0,"3"4"-3449"0"0,-2-2-753 0 0,1 0 0 0 0,0 1 0 0 0,-1-1 0 0 0,1 0 0 0 0,-1 1 1 0 0,0 0-1 0 0,0-1 0 0 0,0 1 0 0 0,0 0 0 0 0,-1-1 0 0 0,1 1 0 0 0,0 0 0 0 0,-1 0 0 0 0,0 0 0 0 0,0 3 0 0 0,0 47 1428 0 0,7 63 0 0 0,-3-66-1263 0 0,7 54-787 0 0,-10-96 185 0 0,0-6-49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79 143 0 0,'-10'-11'2148'0'0,"8"5"-1241"0"0,1 0-569 0 0,-6-15 2451 0 0,7 15-1864 0 0,-2-16-49 0 0,1 16 2852 0 0,4 9-4840 0 0,8 12 536 0 0,-8-11-67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2527 0 0,'0'0'116'0'0,"1"3"80"0"0,6 15 754 0 0,0 0 0 0 0,-1 1-1 0 0,-1-1 1 0 0,3 25-1 0 0,5 82 1745 0 0,-6-47-1724 0 0,-3-60-631 0 0,-3-15 678 0 0,6-9-881 0 0,24-17 0 0 0,-23 18-9 0 0,-4-4-40 0 0,13-25-21 0 0,-13 25-2 0 0,1 0 4 0 0,17-30 16 0 0,-16 30 4 0 0,0 0 0 0 0,17-25 2 0 0,-17 26 108 0 0,1 2-94 0 0,17-18 6 0 0,-17 18 580 0 0,0 9-562 0 0,21 9 0 0 0,-28-11-123 0 0,0-1 0 0 0,1 0-1 0 0,-1 0 1 0 0,1 0 0 0 0,-1 0 0 0 0,0 0-1 0 0,1 0 1 0 0,-1 1 0 0 0,0-1 0 0 0,1 0-1 0 0,-1 0 1 0 0,0 0 0 0 0,1 1 0 0 0,-1-1-1 0 0,0 0 1 0 0,1 1 0 0 0,-1-1 0 0 0,0 0-1 0 0,0 0 1 0 0,1 1 0 0 0,-1-1 0 0 0,0 1-1 0 0,0-1 1 0 0,0 0 0 0 0,1 1 0 0 0,-1-1-1 0 0,5 20 236 0 0,4 26-1 0 0,-8-15-195 0 0,0 1 0 0 0,-7 55 0 0 0,3-42-471 0 0,0-29-141 0 0,2-14 110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324 104 2039 0 0,'0'0'4967'0'0,"1"-7"-4279"0"0,0-28 657 0 0,-3 31-686 0 0,0-1-437 0 0,2 4-83 0 0,-1-1-1 0 0,1 0 1 0 0,-1 0 0 0 0,0 1 0 0 0,0-1 0 0 0,0 1 0 0 0,0-1 0 0 0,0 1 0 0 0,0-1-1 0 0,-2-1 1 0 0,1 1-52 0 0,0-1 28 0 0,1 1-1 0 0,-1 0 1 0 0,0 0 0 0 0,0 0 0 0 0,0 0 0 0 0,0 0 0 0 0,0 0 0 0 0,-1 0 0 0 0,1 1 0 0 0,-1-1 0 0 0,1 1 0 0 0,-1 0 0 0 0,-2-2 0 0 0,0 2-88 0 0,-1 0 1 0 0,1 0-1 0 0,0 0 0 0 0,0 1 0 0 0,-1-1 0 0 0,1 1 0 0 0,0 1 0 0 0,-1-1 0 0 0,1 1 0 0 0,0 0 1 0 0,-1 0-1 0 0,-6 2 0 0 0,5 0 40 0 0,-1 1 1 0 0,1-1 0 0 0,1 1 0 0 0,-1 0-1 0 0,0 1 1 0 0,1 0 0 0 0,-10 9-1 0 0,4-1 23 0 0,1 0-1 0 0,0 0 0 0 0,2 1 0 0 0,-1 0 1 0 0,2 1-1 0 0,0 0 0 0 0,-9 23 0 0 0,6-9-117 0 0,2 0 0 0 0,0 1 1 0 0,2 1-1 0 0,2-1 0 0 0,-4 59 0 0 0,9-70 4 0 0,1 1 0 0 0,0-1 0 0 0,2 0-1 0 0,6 26 1 0 0,-6-32 16 0 0,1-1 0 0 0,1 1-1 0 0,0-1 1 0 0,1 0 0 0 0,0 0-1 0 0,1-1 1 0 0,8 12 0 0 0,8 2 5 0 0,17 8 62 0 0,1-6 30 0 0,-24-18-1 0 0,18 5-7 0 0,-18-8-14 0 0,16 0-38 0 0,-13-5 51 0 0,27-5 11 0 0,-45 4-85 0 0,0 0 1 0 0,0 0-1 0 0,1 0 1 0 0,-1-1 0 0 0,0 1-1 0 0,0-1 1 0 0,1 0-1 0 0,2-1 1 0 0,40-15 14 0 0,-33 12 32 0 0,-3-2 1 0 0,29-22-28 0 0,-28 22 49 0 0,-3-1 2 0 0,20-23 29 0 0,-21 23 12 0 0,-3 0 2 0 0,9-23 6 0 0,-9 24 22 0 0,-3-27 332 0 0,-3 30-312 0 0,-6-12 6 0 0,8 15-159 0 0,1 0 0 0 0,-1 0 0 0 0,1 1 0 0 0,-1-1 0 0 0,1 0 0 0 0,-1 0 0 0 0,0 1 0 0 0,0-1 0 0 0,1 0 0 0 0,-1 1 0 0 0,0-1 0 0 0,0 1 0 0 0,0-1 0 0 0,0 1 0 0 0,1-1 0 0 0,-1 1 0 0 0,0-1 0 0 0,0 1 0 0 0,-1 0 0 0 0,-2-2 40 0 0,-7-2 87 0 0,1 0 0 0 0,-1 0 0 0 0,0 1 0 0 0,0 0 0 0 0,0 0 0 0 0,-12 0-1 0 0,-65 0 237 0 0,85 3-373 0 0,-3 0 38 0 0,-9 3-33 0 0,2 0-42 0 0,11-3-129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7 775 0 0,'-3'-1'54'0'0,"-7"-1"1441"0"0,9 1-1063 0 0,-1 0 0 0 0,1 1 0 0 0,-1-1 0 0 0,0 1 0 0 0,1 0 0 0 0,-1-1 0 0 0,1 1 1 0 0,-1 0-1 0 0,0 0 0 0 0,1 0 0 0 0,-1 0 0 0 0,1 0 0 0 0,-1 1 0 0 0,-3 0 0 0 0,5 0-198 0 0,-1 0 0 0 0,1 1 0 0 0,-1-1 1 0 0,1 1-1 0 0,0-1 0 0 0,0 0 0 0 0,-1 1 1 0 0,1-1-1 0 0,0 1 0 0 0,0-1 0 0 0,1 1 0 0 0,-1-1 1 0 0,0 0-1 0 0,0 1 0 0 0,1 1 0 0 0,0 0 28 0 0,5 39 725 0 0,-2 0 0 0 0,-1 54 0 0 0,-6 17-587 0 0,-4 237 382 0 0,7-340-769 0 0,2 25 48 0 0,-1-31-87 0 0,-1-2-108 0 0,1-12-2974 0 0,1 0 2780 0 0,1-34-2221 0 0,-1-13 213 0 0,-1 24 815 0 0,-1 25-1229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2039 0 0,'-4'3'154'0'0,"1"-1"-6"0"0,2-1 457 0 0,0 2 797 0 0,0-2-1302 0 0,1-1 0 0 0,0 0 0 0 0,0 0-1 0 0,0 1 1 0 0,-1-1 0 0 0,1 0 0 0 0,0 0-1 0 0,0 1 1 0 0,0-1 0 0 0,-1 0 0 0 0,1 1 0 0 0,0-1-1 0 0,0 0 1 0 0,0 1 0 0 0,0-1 0 0 0,0 0-1 0 0,0 1 1 0 0,0-1 0 0 0,0 0 0 0 0,0 1-1 0 0,0-1 1 0 0,0 0 0 0 0,0 1 0 0 0,0-1-1 0 0,0 0 1 0 0,0 1 0 0 0,0-1 0 0 0,0 0 0 0 0,0 1-1 0 0,1-1 1 0 0,-1 0 0 0 0,0 1 0 0 0,0-1-1 0 0,0 0 1 0 0,0 1 0 0 0,1-1 0 0 0,-1 0-1 0 0,12 13 1329 0 0,-10-10-61 0 0,8-1-275 0 0,26 5-120 0 0,-18-5-20 0 0,-8-2-644 0 0,34-1 935 0 0,-32 1-1052 0 0,-1-1 113 0 0,-1 1 1 0 0,17-4 0 0 0,35-7 782 0 0,-9 2-845 0 0,-40 7-24 0 0,29-1-40 0 0,-29 2-151 0 0,-2 0 46 0 0,-1 1-13 0 0,30-2-61 0 0,-30 1-86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0 431 0 0,'-7'8'37'0'0,"4"-5"67"0"0,0 0 1 0 0,0 0 0 0 0,0 0-1 0 0,-1 0 1 0 0,-5 4-1 0 0,9-7 43 0 0,-1 0-1 0 0,1 1 0 0 0,0-1 0 0 0,-1 0 0 0 0,1 1 1 0 0,0-1-1 0 0,0 1 0 0 0,-1-1 0 0 0,1 0 0 0 0,0 1 0 0 0,0-1 1 0 0,0 1-1 0 0,-1-1 0 0 0,1 1 0 0 0,0-1 0 0 0,0 1 0 0 0,0-1 1 0 0,0 1-1 0 0,0-1 0 0 0,0 1 0 0 0,0-1 0 0 0,0 1 1 0 0,0-1-1 0 0,0 0 0 0 0,0 1 0 0 0,0-1 0 0 0,1 1 0 0 0,-1-1 1 0 0,0 1-1 0 0,1 0 165 0 0,-1-1 1 0 0,1 1-1 0 0,-1-1 0 0 0,1 1 1 0 0,-1-1-1 0 0,1 1 0 0 0,0-1 1 0 0,-1 1-1 0 0,1-1 0 0 0,-1 0 1 0 0,1 1-1 0 0,0-1 1 0 0,0 0-1 0 0,1 1 0 0 0,9 3 71 0 0,-6-2-68 0 0,1 0 0 0 0,0-1-1 0 0,0 1 1 0 0,1-1 0 0 0,8 1-1 0 0,34 4 1565 0 0,6-2-484 0 0,2 0-474 0 0,-1-2-593 0 0,-23-1-218 0 0,26 0-209 0 0,-49 0 6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 1807 0 0,'-10'11'96'0'0,"-21"16"-1"0"0,12-14 2428 0 0,14-9-2213 0 0,6-3 1101 0 0,9-2 4640 0 0,63-19-3938 0 0,-13 7-404 0 0,-47 10-1498 0 0,40-6 797 0 0,11 2-171 0 0,-53 5-768 0 0,-3 1-10 0 0,-1 0 0 0 0,1 1 0 0 0,-1-1 0 0 0,9 2 0 0 0,17 0 92 0 0,-15 1-80 0 0,18 2-74 0 0,-27-3-62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2 466 1807 0 0,'-2'6'134'0'0,"2"1"-17"0"0,0-6 350 0 0,1 4-157 0 0,1-1-1 0 0,0 1 1 0 0,0-1 0 0 0,0 1 0 0 0,1-1 0 0 0,-1 0 0 0 0,4 5 0 0 0,-3-5 263 0 0,4 1 660 0 0,12 7 30 0 0,-14-9-47 0 0,4-7-228 0 0,26-9-100 0 0,-26 9-22 0 0,0-6-58 0 0,27-33-236 0 0,-33 41-494 0 0,-1 0 0 0 0,0-1 0 0 0,0 1-1 0 0,-1-1 1 0 0,4-5 0 0 0,15-33 370 0 0,-10 19-29 0 0,6-25-97 0 0,-9 22-39 0 0,5-27-10 0 0,-8 26-11 0 0,-2 10-186 0 0,0 2 35 0 0,0-1 1 0 0,-1-17-1 0 0,0 18-47 0 0,0 6-3 0 0,-1 0 0 0 0,0 0 0 0 0,0 0 0 0 0,-2-11 1 0 0,-1-14 54 0 0,0 20-27 0 0,1 9-73 0 0,1 0 1 0 0,-1 0-1 0 0,0 1 0 0 0,-1-1 1 0 0,1 0-1 0 0,-1 1 1 0 0,-5-6-1 0 0,7 7-13 0 0,-1 1 1 0 0,1 0-1 0 0,-1 0 0 0 0,1 0 1 0 0,-1 0-1 0 0,0 0 0 0 0,1 0 1 0 0,-1 0-1 0 0,0 1 0 0 0,0-1 1 0 0,0 0-1 0 0,1 1 0 0 0,-1 0 1 0 0,0-1-1 0 0,0 1 0 0 0,0 0 1 0 0,0 0-1 0 0,0 0 0 0 0,0 0 1 0 0,0 0-1 0 0,1 1 1 0 0,-1-1-1 0 0,0 0 0 0 0,-3 2 1 0 0,0 0-18 0 0,1 0 0 0 0,-1 0 0 0 0,0 1 0 0 0,1-1 0 0 0,-1 1 0 0 0,1 0 0 0 0,0 1 0 0 0,0-1 0 0 0,0 1 0 0 0,-6 7 0 0 0,5-4-16 0 0,0 0-1 0 0,1 0 1 0 0,0 0 0 0 0,0 1 0 0 0,1 0-1 0 0,-4 9 1 0 0,2 1-28 0 0,1-1-1 0 0,1 1 1 0 0,1 0-1 0 0,0 0 1 0 0,1 31 0 0 0,2-32 37 0 0,1-1 0 0 0,1 0 0 0 0,0 0 0 0 0,1 0 1 0 0,1 0-1 0 0,0-1 0 0 0,1 1 0 0 0,1-1 0 0 0,0-1 0 0 0,1 1 1 0 0,1-1-1 0 0,0-1 0 0 0,1 0 0 0 0,0 0 0 0 0,1-1 1 0 0,1 0-1 0 0,21 18 0 0 0,-23-24 64 0 0,24 11-33 0 0,3-6-20 0 0,-29-8-112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14 911 0 0,'-1'-7'176'0'0,"1"1"266"0"0,0 6-438 0 0,0 0 0 0 0,0 0 0 0 0,0 0 0 0 0,0 0 0 0 0,0 0 0 0 0,0 0 0 0 0,0 0 0 0 0,0 0 0 0 0,0 0 0 0 0,0 0-1 0 0,0 0 1 0 0,1 0 0 0 0,-1 0 0 0 0,0 0 0 0 0,0 0 0 0 0,0 0 0 0 0,0 0 0 0 0,0 0 0 0 0,0 0 0 0 0,0 0 0 0 0,0 0 0 0 0,0 0-1 0 0,0 0 1 0 0,0 0 0 0 0,0 0 0 0 0,0 0 0 0 0,0 0 0 0 0,0 0 0 0 0,0 0 0 0 0,0 0 0 0 0,0 0 0 0 0,0 0 0 0 0,0 0-1 0 0,1 0 1 0 0,-1 0 0 0 0,0 0 0 0 0,0 0 0 0 0,0 0 0 0 0,0 0 0 0 0,0 0 0 0 0,0 0 0 0 0,0 0 0 0 0,0 0 0 0 0,0 0 0 0 0,0 0-1 0 0,0 0 1 0 0,0 0 0 0 0,0 0 0 0 0,0 0 0 0 0,0 0 0 0 0,0 0 0 0 0,0 0 0 0 0,0 0 0 0 0,0 0 0 0 0,0 0 0 0 0,0 0 0 0 0,0 0-1 0 0,0 0 1 0 0,0 0 0 0 0,0 0 0 0 0,0 0 0 0 0,0-1 0 0 0,0 1 0 0 0,0 0 0 0 0,0 0 0 0 0,0 0 0 0 0,0 0 0 0 0,0 0-1 0 0,18 27 2184 0 0,-3 3-1686 0 0,16 39 0 0 0,-14-29-258 0 0,76 162 280 0 0,12 60-406 0 0,11-7 726 0 0,-88-202-724 0 0,-8-10 123 0 0,3-2 0 0 0,37 52 0 0 0,22 19 270 0 0,-53-77-299 0 0,-20-25-42 0 0,-1 0 0 0 0,9 13 0 0 0,-2-2-52 0 0,9 13 93 0 0,-23-32-178 0 0,0 0 0 0 0,1 0 0 0 0,-2 1 0 0 0,1-1 0 0 0,0 0 0 0 0,0 1 0 0 0,-1-1 0 0 0,1 1 0 0 0,-1-1 0 0 0,0 0 0 0 0,0 1 1 0 0,1-1-1 0 0,-2 4 0 0 0,-1 1 231 0 0,-1 1 0 0 0,0-1 0 0 0,-1 0 0 0 0,0 0 1 0 0,0 0-1 0 0,0 0 0 0 0,-10 10 0 0 0,9-9-96 0 0,-35 43 358 0 0,0 1 162 0 0,-51 86-1 0 0,48-71-272 0 0,17-30-160 0 0,-1 2-146 0 0,-2-1-1 0 0,-37 37 0 0 0,40-45-45 0 0,1 2 0 0 0,1 0 0 0 0,-26 47 0 0 0,30-49-35 0 0,-2 0-1 0 0,-26 27 1 0 0,-10 14 13 0 0,-137 182-234 0 0,154-194 23 0 0,21-28 126 0 0,-28 31-1 0 0,13-16-12 0 0,6-5-5 0 0,0-8-620 0 0,21-25-336 0 0,8-8 897 0 0,0 0 1 0 0,0 0-1 0 0,0 0 1 0 0,-1 0-1 0 0,1 0 1 0 0,0 0-1 0 0,0-1 1 0 0,0 1-1 0 0,0 0 1 0 0,-1 0-1 0 0,1 0 1 0 0,0 0 0 0 0,0 0-1 0 0,0-1 1 0 0,0 1-1 0 0,0 0 1 0 0,0 0-1 0 0,-1 0 1 0 0,1-1-1 0 0,0 1 1 0 0,0 0-1 0 0,0 0 1 0 0,0 0 0 0 0,0-1-1 0 0,0 1 1 0 0,0 0-1 0 0,0 0 1 0 0,0 0-1 0 0,0-1 1 0 0,0 1-1 0 0,0 0 1 0 0,0 0-1 0 0,0 0 1 0 0,0-1 0 0 0,0 1-1 0 0,0 0 1 0 0,1 0-1 0 0,-1 0 1 0 0,0-1-1 0 0,0 1 1 0 0,0 0-1 0 0,0 0 1 0 0,0 0-1 0 0,1-5-3192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0,'30'7'3304'0'0,"-26"-7"-2232"0"0,-1 2-784 0 0,13 2 0 0 0,-12-2-10 0 0,-2-1-44 0 0,39 19 934 0 0,-39-19-1001 0 0,1 0-7 0 0,53 24 725 0 0,61 31 991 0 0,-115-55-1770 0 0,2 1 4 0 0,31 11 313 0 0,-32-11-342 0 0,1-1-1 0 0,10 4 3 0 0,14 4 160 0 0,6 6-61 0 0,-22-10-123 0 0,-3 1 2 0 0,-7-6-71 0 0,33 12 254 0 0,-21-7-164 0 0,-3-2-17 0 0,4 3-5 0 0,7 3 75 0 0,14 7 25 0 0,-3-3 128 0 0,-30-12-215 0 0,-1 1-16 0 0,94 41 678 0 0,-83-36-527 0 0,-12-6-220 0 0,25 9 241 0 0,3 0-153 0 0,-14-4-62 0 0,-9-4 36 0 0,9 3-36 0 0,2 1-12 0 0,92 41 483 0 0,-107-46-430 0 0,46 22 148 0 0,19 10-162 0 0,-5 3-39 0 0,36 19 0 0 0,-75-45-19 0 0,-7-3-8 0 0,27 16 1 0 0,46 31-814 0 0,-88-53 1074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62 975 0 0,'-1'0'3904'0'0,"3"-2"-3510"0"0,8-10 4 0 0,-8 9 804 0 0,2 0-796 0 0,12-6 2 0 0,-12 6 399 0 0,0 2-446 0 0,11-6-10 0 0,-11 5 313 0 0,0 0-452 0 0,10-4-48 0 0,-11 4 207 0 0,1 0-313 0 0,10-4-63 0 0,-10 4-76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44 775 0 0,'4'-4'3002'0'0,"7"-1"-2959"0"0,-8 4 280 0 0,1-2 696 0 0,0 1-598 0 0,10-6-5 0 0,-10 6 150 0 0,-3 2-554 0 0,0 0 0 0 0,-1 0 0 0 0,1 0-1 0 0,0 0 1 0 0,-1 0 0 0 0,1-1 0 0 0,0 1 0 0 0,-1 0 0 0 0,1 0 0 0 0,0 0 0 0 0,-1-1 0 0 0,1 1 0 0 0,0 0 0 0 0,-1-1 0 0 0,2 0 0 0 0,12-6-254 0 0,1 1 1 0 0,-12 5-58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42 775 0 0,'-4'7'599'0'0,"10"-8"1224"0"0,7-6-714 0 0,-9 6-738 0 0,-2 1-324 0 0,-1-1 0 0 0,0 1 0 0 0,0 0 0 0 0,1 0 0 0 0,-1-1 0 0 0,0 1 0 0 0,0-1 0 0 0,1 1 0 0 0,-1-1 0 0 0,0 0 0 0 0,2-1 0 0 0,0 0 55 0 0,1 1 201 0 0,0-1-107 0 0,12-6-48 0 0,-12 6-11 0 0,-1 1-23 0 0,11-5-118 0 0,8-3-306 0 0,-19 7-96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1583 0 0,'1'1'1904'0'0,"4"-3"-1528"0"0,3-1-360 0 0,-4 1 304 0 0,-1 0-34 0 0,29-15-24 0 0,-28 15-334 0 0,-1 0-1440 0 0,16-7 148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40 431 0 0,'-2'3'306'0'0,"4"-4"439"0"0,5-6 1051 0 0,-4 4-1212 0 0,0 1-139 0 0,0-1-42 0 0,9-7-10 0 0,-9 8-50 0 0,0-1-214 0 0,12-6-130 0 0,-12 6-99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40 287 0 0,'29'-23'4472'0'0,"-25"21"-4153"0"0,-1 0-58 0 0,10-8-237 0 0,-9 8-161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82 3079 0 0,'-2'0'59'0'0,"2"-7"1874"0"0,5-8-1331 0 0,-4 11 4 0 0,2 0 2 0 0,0-1-407 0 0,-3 3-115 0 0,1 1 0 0 0,0-1-1 0 0,0 1 1 0 0,0-1 0 0 0,0 1 0 0 0,0-1 0 0 0,0 1-1 0 0,1 0 1 0 0,-1-1 0 0 0,0 1 0 0 0,1 0 0 0 0,1-1-1 0 0,14-11-90 0 0,1 5-130 0 0,-14 6-59 0 0,0 1-301 0 0,12-1-62 0 0,-12 1-125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34 1807 0 0,'-9'11'799'0'0,"15"-16"1781"0"0,21-17-928 0 0,-25 21-1709 0 0,1-2-178 0 0,0 1 0 0 0,0 0 0 0 0,1 0 0 0 0,-1 1 0 0 0,1-1 0 0 0,-1 1 0 0 0,8-3 0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1583 0 0,'5'-4'3606'0'0,"1"-2"-3246"0"0,-1 3-94 0 0,-1 0 337 0 0,0 0-292 0 0,10-7-130 0 0,-11 7-21 0 0,0 1-64 0 0,10-5-241 0 0,-10 6-102 0 0,1-1-328 0 0,8-3 94 0 0,-9 4-78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2527 0 0,'13'-14'2420'0'0,"-10"11"-1888"0"0,1 0 4 0 0,24-17-74 0 0,-21 17-441 0 0,2-4-226 0 0,-8 6 162 0 0,-1 1 1 0 0,1-1-1 0 0,0 1 0 0 0,0-1 1 0 0,0 1-1 0 0,0-1 1 0 0,0 1-1 0 0,0-1 1 0 0,0 1-1 0 0,0 0 1 0 0,2-1-1 0 0,-1 1-61 0 0,2-2-549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1351 0 0,'0'3'0'0'0,"1"-2"472"0"0,18-15 328 0 0,2-4 120 0 0,5-6 144 0 0,-6 7-528 0 0,-2 1-1024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91 975 0 0,'0'1'108'0'0,"-1"-1"-1"0"0,1 0 0 0 0,0 1 0 0 0,0-1 0 0 0,0 0 0 0 0,-1 0 0 0 0,1 1 1 0 0,0-1-1 0 0,-1 0 0 0 0,1 0 0 0 0,0 1 0 0 0,0-1 0 0 0,-1 0 0 0 0,1 0 1 0 0,0 0-1 0 0,-1 1 0 0 0,1-1 0 0 0,0 0 0 0 0,-1 0 0 0 0,1 0 0 0 0,0 0 0 0 0,-1 0 1 0 0,1 0-1 0 0,-1 0 0 0 0,2-9 1031 0 0,16-21 571 0 0,8-3-1581 0 0,-23 30-220 0 0,1-1-152 0 0,8-10-40 0 0,-9 11-62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 1151 0 0,'5'-9'3995'0'0,"6"-11"-2782"0"0,-1 1-701 0 0,-8 14-50 0 0,0 1-214 0 0,8-13-96 0 0,-7 12-22 0 0,-1 2-39 0 0,0-1-143 0 0,-2 3-17 0 0,1 0 0 0 0,0 0 0 0 0,-1-1 0 0 0,1 1 0 0 0,0 0 0 0 0,-1 0 0 0 0,1 0 0 0 0,0 0 0 0 0,0 0 0 0 0,0 0 0 0 0,0 1 0 0 0,0-1 0 0 0,0 0 0 0 0,2-1 0 0 0,13-10-535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2039 0 0,'33'-58'3703'0'0,"-32"55"-3607"0"0,1-1-44 0 0,6-10-159 0 0,-6 10-70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2527 0 0,'-6'6'1151'0'0,"4"-6"-241"0"0,5-14 331 0 0,9-16-69 0 0,-10 26-1042 0 0,1 0-30 0 0,21-30-525 0 0,-21 31 182 0 0,0 0-691 0 0,8-7 147 0 0,-9 8-1048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 1151 0 0,'0'0'960'0'0,"1"-5"-581"0"0,0 4-378 0 0,4-16 1561 0 0,0 0-1 0 0,12-23 0 0 0,-4 18-1210 0 0,0 5-384 0 0,-11 14-134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4 104 2527 0 0,'-3'10'1703'0'0,"5"-20"-526"0"0,12-28 635 0 0,9-1-1306 0 0,-20 34-674 0 0,-1 2-320 0 0,9-12-1259 0 0,-9 12-544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1583 0 0,'6'-15'2530'0'0,"-5"11"-1956"0"0,1-1-46 0 0,18-37 255 0 0,-19 38-618 0 0,0 3-180 0 0,-1-1 0 0 0,1 0 0 0 0,-1 1 0 0 0,1-1 0 0 0,0 1 0 0 0,0-1 0 0 0,0 1 0 0 0,0-1 0 0 0,1-1-1 0 0,1-1-30 0 0,0 0-114 0 0,-1 1-381 0 0,8-11 138 0 0,-7 11-246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95 599 0 0,'0'0'42'0'0,"0"0"-1"0"0,0 0 0 0 0,0 0 0 0 0,0 1 0 0 0,0-1 1 0 0,0 0-1 0 0,0 0 0 0 0,0 0 0 0 0,0 0 0 0 0,1 1 0 0 0,-1-1 1 0 0,0 0-1 0 0,0 0 0 0 0,0 0 0 0 0,0 0 0 0 0,0 1 1 0 0,0-1-1 0 0,0 0 0 0 0,0 0 0 0 0,0 0 0 0 0,1 0 0 0 0,-1 0 1 0 0,0 1-1 0 0,0-1 0 0 0,0 0 0 0 0,0 0 0 0 0,0 0 0 0 0,1 0 1 0 0,-1 0-1 0 0,0 0 0 0 0,0 0 0 0 0,0 0 0 0 0,0 0 1 0 0,1 0-1 0 0,-1 0 0 0 0,0 0 0 0 0,0 0 0 0 0,0 0 0 0 0,1 0 1 0 0,-1 0-1 0 0,0 0 0 0 0,0 0 0 0 0,0 0 0 0 0,1 0 0 0 0,6-2-18 0 0,-6 2 175 0 0,1-1 304 0 0,1-2-10 0 0,9-8-50 0 0,-9 8-24 0 0,-1-2-2 0 0,8-14-46 0 0,-7 14-197 0 0,-1 1-86 0 0,7-15-21 0 0,-7 14-52 0 0,0 2-214 0 0,6-12-96 0 0,-6 11-296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1151 0 0,'0'5'-67'0'0,"0"-5"86"0"0,0 0-1 0 0,0-1 1 0 0,0 1 0 0 0,0 0 0 0 0,0 0 0 0 0,0 0 0 0 0,0 0 0 0 0,0 0 0 0 0,0 0 0 0 0,0 0 0 0 0,0 0 0 0 0,0 0-1 0 0,0 0 1 0 0,0 0 0 0 0,0 0 0 0 0,0 0 0 0 0,1 0 0 0 0,-1 0 0 0 0,0 0 0 0 0,0 0 0 0 0,0 0 0 0 0,0 0 0 0 0,0 0-1 0 0,0 0 1 0 0,0 0 0 0 0,0 0 0 0 0,0 0 0 0 0,0 0 0 0 0,0 0 0 0 0,1 0 0 0 0,-1 0 0 0 0,0 0 0 0 0,0 0 0 0 0,0 0 0 0 0,0 0-1 0 0,0 0 1 0 0,0 0 0 0 0,0 0 0 0 0,0 0 0 0 0,0 0 0 0 0,0 0 0 0 0,0 0 0 0 0,0 0 0 0 0,0 0 0 0 0,1 0 0 0 0,-1 0-1 0 0,0 0 1 0 0,0 1 0 0 0,0-1 0 0 0,0 0 0 0 0,0 0 0 0 0,0 0 0 0 0,0 0 0 0 0,0 0 0 0 0,0 0 0 0 0,0 0 0 0 0,0 0-1 0 0,0 0 1 0 0,0 0 0 0 0,0 0 0 0 0,0 0 0 0 0,0 1 0 0 0,0-1 0 0 0,0 0 0 0 0,11-13 342 0 0,-8 9 30 0 0,-1 0 7 0 0,9-15-35 0 0,-8 15-158 0 0,-1-1-69 0 0,7-12-9 0 0,-7 13-52 0 0,0 0-399 0 0,6-13-119 0 0,-6 13-888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0,'0'0'37'0'0,"0"1"0"0"0,0-1 0 0 0,0 0-1 0 0,0 1 1 0 0,-1-1 0 0 0,1 0 0 0 0,0 1-1 0 0,0-1 1 0 0,0 0 0 0 0,0 1-1 0 0,0-1 1 0 0,0 1 0 0 0,0-1 0 0 0,0 0-1 0 0,0 1 1 0 0,0-1 0 0 0,0 0-1 0 0,1 1 1 0 0,-1-1 0 0 0,0 0 0 0 0,0 1-1 0 0,0-1 1 0 0,0 0 0 0 0,0 1-1 0 0,1-1 1 0 0,-1 1 0 0 0,12 6 651 0 0,21 2 119 0 0,-23-7-566 0 0,-5-1-198 0 0,19 5-140 0 0,39 15-1 0 0,-60-20-1126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0 431 0 0,'33'5'3910'0'0,"-18"-2"-3795"0"0,-1 1 0 0 0,0 0 1 0 0,15 7-1 0 0,-26-10-414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0 431 0 0,'39'12'3754'0'0,"35"14"-3110"0"0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2039 0 0,'-1'1'29'0'0,"1"0"-1"0"0,0-1 0 0 0,0 1 0 0 0,0 0 1 0 0,0 0-1 0 0,-1 0 0 0 0,1 0 0 0 0,0-1 0 0 0,1 1 1 0 0,-1 0-1 0 0,0 0 0 0 0,0 0 0 0 0,0 0 1 0 0,0-1-1 0 0,1 1 0 0 0,-1 0 0 0 0,0 0 0 0 0,1 0 1 0 0,-1-1-1 0 0,1 2 0 0 0,15 8 1106 0 0,-13-9-1025 0 0,3 2 385 0 0,0 0 0 0 0,0-1 0 0 0,11 4-1 0 0,-2-4-230 0 0,24 0-1 0 0,-36-2-1828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1583 0 0,'-4'5'1505'0'0,"9"-1"1568"0"0,1-2-2923 0 0,7 4 414 0 0,-3-1-594 0 0,1 0 1 0 0,-1-1-1 0 0,1-1 1 0 0,18 5-1 0 0,-18-6-2410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1 599 0 0,'0'0'120'0'0,"0"1"0"0"0,0 0 0 0 0,0-1 0 0 0,0 1-1 0 0,0-1 1 0 0,1 1 0 0 0,-1-1 0 0 0,0 1 0 0 0,0-1-1 0 0,1 1 1 0 0,-1-1 0 0 0,0 1 0 0 0,1-1 0 0 0,-1 1-1 0 0,0-1 1 0 0,1 0 0 0 0,-1 1 0 0 0,0-1 0 0 0,1 1-1 0 0,-1-1 1 0 0,1 0 0 0 0,-1 1 0 0 0,1-1 0 0 0,-1 0-1 0 0,2 1 1 0 0,17 9 1724 0 0,-15-8-1516 0 0,59 32 709 0 0,-57-32-3537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1151 0 0,'9'-1'4763'0'0,"-7"0"-4714"0"0,0 1-1 0 0,0 0 0 0 0,0 0 0 0 0,0 0 1 0 0,0 0-1 0 0,0 0 0 0 0,1 0 1 0 0,-1 1-1 0 0,0-1 0 0 0,0 1 0 0 0,0-1 1 0 0,2 2-1 0 0,31 13-2073 0 0,-29-12 83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 0 0,'0'1'92'0'0,"0"-1"0"0"0,0 1-1 0 0,0-1 1 0 0,0 1-1 0 0,0 0 1 0 0,0-1 0 0 0,0 1-1 0 0,1 0 1 0 0,-1-1-1 0 0,0 1 1 0 0,0 0 0 0 0,1-1-1 0 0,-1 1 1 0 0,0-1-1 0 0,1 1 1 0 0,-1-1 0 0 0,1 1-1 0 0,-1-1 1 0 0,0 1-1 0 0,1-1 1 0 0,-1 1-1 0 0,1-1 1 0 0,0 0 0 0 0,-1 1-1 0 0,1-1 1 0 0,0 1-1 0 0,18 9 1612 0 0,-16-9-1384 0 0,3 2 29 0 0,1 1 31 0 0,1-1 0 0 0,-1 0 0 0 0,1 0 0 0 0,0-1 0 0 0,0 0 0 0 0,11 1 0 0 0,-17-2-577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1583 0 0,'0'1'79'0'0,"0"0"0"0"0,0-1 0 0 0,0 1 0 0 0,0 0 0 0 0,0-1 0 0 0,0 1-1 0 0,0 0 1 0 0,1-1 0 0 0,-1 1 0 0 0,0 0 0 0 0,0-1 0 0 0,0 1-1 0 0,1 0 1 0 0,-1-1 0 0 0,0 1 0 0 0,1-1 0 0 0,-1 1 0 0 0,0-1-1 0 0,1 1 1 0 0,-1-1 0 0 0,1 1 0 0 0,-1-1 0 0 0,1 1 0 0 0,-1-1 0 0 0,1 1-1 0 0,0-1 1 0 0,-1 0 0 0 0,1 1 0 0 0,-1-1 0 0 0,1 0 0 0 0,1 1-1 0 0,32 7 2555 0 0,-16-5-2183 0 0,-10-2-1340 0 0,0 1 0 0 0,13 6 0 0 0,-15-6-1062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1 831 0 0,'12'4'2228'0'0,"1"1"0"0"0,20 12-1 0 0,-19-9-1566 0 0,13 5-1045 0 0,-22-11-304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1070 911 0 0,'-9'2'1381'0'0,"3"-2"1402"0"0,14-7-1193 0 0,-4 4-1304 0 0,0 1 0 0 0,0 0 1 0 0,0 0-1 0 0,0 0 0 0 0,6-1 1 0 0,-6 2-384 0 0,-1 0 364 0 0,1-1-189 0 0,10-6-46 0 0,-10 7 296 0 0,-1-1-245 0 0,11-4 10 0 0,-10 4 207 0 0,0 1-209 0 0,1-1-61 0 0,27-4 261 0 0,-24 5-224 0 0,14-5-43 0 0,2-2 29 0 0,1-1 1 0 0,-5 2-30 0 0,-9 3 86 0 0,-1 1 1 0 0,15-3 0 0 0,-24 6-121 0 0,3-1 74 0 0,1 1-10 0 0,13-3-28 0 0,-2 2 53 0 0,-7-1-58 0 0,17-6 151 0 0,28-9 58 0 0,-8 4-144 0 0,3 2 38 0 0,-25 5-124 0 0,2 1 11 0 0,-4 0 32 0 0,1 0-33 0 0,6-1-10 0 0,-1 0 0 0 0,-1 2 0 0 0,-2 0 0 0 0,-1 1 11 0 0,0 1 32 0 0,1 1-33 0 0,1 1-10 0 0,-1-2 11 0 0,1 0 32 0 0,30-5 21 0 0,-32 4 6 0 0,-5 1-58 0 0,0 2-1 0 0,-12 0 32 0 0,11 0-33 0 0,2 0 1 0 0,-12 0 32 0 0,22-2-4 0 0,-24 0-14 0 0,46-2-15 0 0,-30 3-10 0 0,1 2 0 0 0,1 1 0 0 0,-3-2 0 0 0,0-2 0 0 0,0-1 0 0 0,22-2 534 0 0,-39 4 1110 0 0,-1 1-2446 0 0,11-1 185 0 0,-11 1 70 0 0,1 0 357 0 0,13-2 156 0 0,4-2-14 0 0,0 0 36 0 0,0-1 12 0 0,1 0 0 0 0,-3-4 0 0 0,-13 6 578 0 0,6-6 1239 0 0,-1 1-1657 0 0,-8 4-117 0 0,11-17-515 0 0,-12 19-91 0 0,-1-1-40 0 0,3-4 812 0 0,36-75-887 0 0,3-18 1217 0 0,-37 86-518 0 0,20-57 494 0 0,-22 60-425 0 0,0-1-10 0 0,5-8-45 0 0,-7 15 1 0 0,15-27 37 0 0,-10 18-73 0 0,-2 3 0 0 0,-1 1 0 0 0,0 0 0 0 0,0 0 0 0 0,0-1 0 0 0,1 0 0 0 0,0-1 0 0 0,2-1 0 0 0,-1 0 0 0 0,1-1 0 0 0,0 0 0 0 0,1 1 0 0 0,-1 1 0 0 0,1 0 0 0 0,-2 1 0 0 0,1-1 0 0 0,-1 2 0 0 0,0-1 0 0 0,2-2 0 0 0,-1 1 0 0 0,-1 2 0 0 0,27-46 0 0 0,-27 46 0 0 0,-1 1 0 0 0,0 0 0 0 0,1 1 0 0 0,9-12 0 0 0,-6 10 0 0 0,1-1 0 0 0,-2 1-16 0 0,-7 8-61 0 0,-8 12-2130 0 0,3-4 1203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1 775 0 0,'0'0'45'0'0,"-1"0"0"0"0,1 0 0 0 0,0 0 0 0 0,-1 0 0 0 0,1 0 0 0 0,0 0 0 0 0,0 0 0 0 0,-1 0 0 0 0,1 0-1 0 0,0 0 1 0 0,-1 0 0 0 0,1 0 0 0 0,0 0 0 0 0,0 0 0 0 0,-1 0 0 0 0,1 1 0 0 0,0-1 0 0 0,-1 0-1 0 0,1 0 1 0 0,0 0 0 0 0,0 0 0 0 0,-1 1 0 0 0,1-1 0 0 0,0 0 0 0 0,0 0 0 0 0,0 1 0 0 0,-1-1-1 0 0,1 0 1 0 0,0 0 0 0 0,0 1 0 0 0,0-1 0 0 0,0 0 0 0 0,0 0 0 0 0,0 1 0 0 0,-1-1 0 0 0,1 0 0 0 0,0 1-1 0 0,0-1 1 0 0,0 0 0 0 0,0 0 0 0 0,0 1 0 0 0,0-1 0 0 0,0 0 0 0 0,0 1 0 0 0,0-1 0 0 0,0 0-1 0 0,0 1 1 0 0,1-1 0 0 0,-1 0 0 0 0,0 0 0 0 0,0 1 0 0 0,0-1 0 0 0,0 1 0 0 0,8 12 1393 0 0,-7-13-1213 0 0,0 2-114 0 0,0-1-1 0 0,0 1 0 0 0,0-1 0 0 0,0 0 0 0 0,1 0 0 0 0,-1 1 0 0 0,0-1 0 0 0,3 1 0 0 0,3 4 498 0 0,2 6-205 0 0,-1-1 0 0 0,0 1 0 0 0,-1 0 0 0 0,0 1 0 0 0,7 20 0 0 0,11 19 252 0 0,112 241 1257 0 0,-96-199-1508 0 0,-10-18 21 0 0,13 29 128 0 0,20 44-359 0 0,-38-86-146 0 0,-9-22-76 0 0,45 117-222 0 0,-7-3-80 0 0,-19-54-118 0 0,-30-83-255 0 0,-4-12 273 0 0,0 1 1 0 0,0-1-1 0 0,1 0 0 0 0,-1 0 1 0 0,5 6-1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0 599 0 0,'6'7'639'0'0,"-1"0"0"0"0,0 1 0 0 0,0-1 0 0 0,-1 1-1 0 0,0 0 1 0 0,5 13 0 0 0,13 25-2176 0 0,-19-41 10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1 943 0 0,'1'0'68'0'0,"-1"0"-1"0"0,0 0 0 0 0,1 0 0 0 0,-1 1 0 0 0,0-1 0 0 0,1 0 0 0 0,-1 0 0 0 0,1 1 0 0 0,-1-1 0 0 0,0 0 0 0 0,0 0 0 0 0,1 1 0 0 0,-1-1 0 0 0,0 0 0 0 0,1 1 0 0 0,-1-1 0 0 0,0 0 0 0 0,0 1 0 0 0,0-1 0 0 0,1 1 0 0 0,-1-1 0 0 0,0 0 0 0 0,0 1 0 0 0,0-1 0 0 0,0 1 0 0 0,0 0 0 0 0,6 14 1352 0 0,-6-15-1405 0 0,32 112 1583 0 0,-29-105-1941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1351 0 0,'0'-1'140'0'0,"0"1"-94"0"0,0 0 1 0 0,0 0-1 0 0,0 0 0 0 0,0 0 1 0 0,0 0-1 0 0,0 0 1 0 0,0 0-1 0 0,0 0 1 0 0,0 0-1 0 0,0 0 0 0 0,0 0 1 0 0,0 0-1 0 0,0 0 1 0 0,0-1-1 0 0,0 1 1 0 0,0 0-1 0 0,0 0 0 0 0,0 0 1 0 0,0 0-1 0 0,0 0 1 0 0,0 0-1 0 0,0 0 0 0 0,0 0 1 0 0,0 0-1 0 0,0 0 1 0 0,0 0-1 0 0,0 0 1 0 0,0 0-1 0 0,0-1 0 0 0,0 1 1 0 0,0 0 185 0 0,0 0-186 0 0,0 0 1 0 0,0 0-1 0 0,0 0 1 0 0,1 0-1 0 0,-1 0 0 0 0,0 0 1 0 0,0 0-1 0 0,0 0 1 0 0,0 0-1 0 0,0 0 1 0 0,0 0-1 0 0,0 0 0 0 0,0 0 1 0 0,0 0-1 0 0,0 0 1 0 0,0 0-1 0 0,0 0 1 0 0,1 0-1 0 0,-1 0 0 0 0,0 0 1 0 0,0 0-1 0 0,0 0 1 0 0,0 0-1 0 0,0 0 0 0 0,0 0 1 0 0,0 0-1 0 0,0 0 1 0 0,0 0-1 0 0,0 0 1 0 0,5 6 1258 0 0,2 11-590 0 0,15 66-2984 0 0,-19-75 402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1 975 0 0,'0'0'74'0'0,"0"3"284"0"0,1 0 1 0 0,0 1-1 0 0,0-1 1 0 0,0 0-1 0 0,0 0 1 0 0,1 0-1 0 0,3 5 1 0 0,2 7 178 0 0,2 12-126 0 0,7 16-1381 0 0,-14-38-470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1 599 0 0,'0'2'225'0'0,"-1"0"-1"0"0,1-1 0 0 0,0 1 0 0 0,0 0 0 0 0,0 0 0 0 0,0 0 0 0 0,0 0 1 0 0,0-1-1 0 0,0 1 0 0 0,0 0 0 0 0,2 3 0 0 0,8 23 1448 0 0,-5-15-1066 0 0,8 25-752 0 0,-11-34-276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1 775 0 0,'0'2'123'0'0,"-1"1"0"0"0,1-1 0 0 0,0 1 0 0 0,0-1-1 0 0,0 1 1 0 0,0 0 0 0 0,0-1 0 0 0,0 1-1 0 0,1-1 1 0 0,0 4 0 0 0,11 28 1599 0 0,-6-16-1013 0 0,-4-11-545 0 0,0-1-184 0 0,-1-1 1 0 0,1 0-1 0 0,1 1 0 0 0,3 6 0 0 0,-4-9-275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1351 0 0,'1'8'441'0'0,"1"0"-1"0"0,0-1 0 0 0,1 1 1 0 0,0 0-1 0 0,0-1 0 0 0,1 1 1 0 0,5 9-1 0 0,-4-9-53 0 0,0 2-315 0 0,-1 1 1 0 0,4 13-1 0 0,-4-12-857 0 0,-2-6-949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1551 0 0,'26'39'5374'0'0,"-20"-26"-5404"0"0,0 1 1 0 0,-1 0 0 0 0,3 16 0 0 0,-4-14-1113 0 0,-2-9-981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5 287 0 0,'-3'0'319'0'0,"0"0"0"0"0,1 0 0 0 0,-1-1 0 0 0,0 1 0 0 0,0-1-1 0 0,1 1 1 0 0,-5-3 1057 0 0,10 4-1056 0 0,57 17 952 0 0,-56-16-1211 0 0,27 4 214 0 0,-27-6-395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1807 0 0,'-11'6'1955'0'0,"17"-2"-89"0"0,-3-3-2207 0 0,-1 0 805 0 0,2 1-269 0 0,15 4-112 0 0,19 4-7 0 0,-35-9-179 0 0,-2-1-189 0 0,1 0 241 0 0,-1 0 1 0 0,0 0-1 0 0,0 0 0 0 0,0 0 1 0 0,0 0-1 0 0,0 0 0 0 0,0 1 1 0 0,0-1-1 0 0,0 0 0 0 0,0 1 1 0 0,2 0-1 0 0,-1 0-197 0 0,2 0-1551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0 431 0 0,'-3'2'292'0'0,"7"1"478"0"0,16 6 1579 0 0,30 6 1207 0 0,-37-11-3174 0 0,-10-3-346 0 0,25 3 318 0 0,-5-1-469 0 0,-19-3-123 0 0,0 0-650 0 0,10 0 365 0 0,-11 0-84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1151 0 0,'-1'0'1764'0'0,"4"2"-1250"0"0,6 1-613 0 0,-7-3 312 0 0,1 1 203 0 0,1 0-41 0 0,13 4-172 0 0,-13-4-71 0 0,0-1-18 0 0,37 6-435 0 0,-37-6 113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8 287 0 0,'0'0'31'0'0,"0"0"-1"0"0,1 0 0 0 0,-1 0 0 0 0,0 0 0 0 0,0 0 1 0 0,0 0-1 0 0,1 0 0 0 0,-1 0 0 0 0,0 0 0 0 0,0 0 1 0 0,0 0-1 0 0,0 0 0 0 0,1 0 0 0 0,-1 0 0 0 0,0 0 1 0 0,0 0-1 0 0,0 0 0 0 0,0 0 0 0 0,1-1 0 0 0,-1 1 1 0 0,0 0-1 0 0,0 0 0 0 0,0 0 0 0 0,0 0 0 0 0,1 0 1 0 0,-1 0-1 0 0,0 0 0 0 0,0 0 0 0 0,0-1 0 0 0,0 1 1 0 0,0 0-1 0 0,0 0 0 0 0,0 0 0 0 0,0 0 0 0 0,1-1 1 0 0,-1 1-1 0 0,0 0 0 0 0,0 0 0 0 0,0 0 0 0 0,0 0 1 0 0,0-1-1 0 0,0 1 0 0 0,0 0 0 0 0,0 0 0 0 0,0 0 1 0 0,0 0-1 0 0,0-1 0 0 0,0 1 0 0 0,0 0 0 0 0,0 0 1 0 0,0 0-1 0 0,0-1 0 0 0,0 1 0 0 0,0 0 0 0 0,0 0 1 0 0,-1 0-1 0 0,1 0 0 0 0,0 0 0 0 0,0-1 0 0 0,0 1 0 0 0,0 0 1 0 0,0 0-1 0 0,0 0 0 0 0,-1-1 0 0 0,3 2 99 0 0,0-1 0 0 0,1 0 0 0 0,-1 0 0 0 0,0 1 0 0 0,0 0 0 0 0,0-1 0 0 0,3 3 0 0 0,28 15 616 0 0,-7-4-614 0 0,-23-12-210 0 0,-2-2 51 0 0,0 0-1 0 0,0 0 0 0 0,0 1 0 0 0,0-1 1 0 0,-1 0-1 0 0,1 1 0 0 0,0-1 1 0 0,0 1-1 0 0,0-1 0 0 0,0 1 0 0 0,-1-1 1 0 0,2 2-1 0 0,0 0-130 0 0,1-1-1141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0,'5'0'3315'0'0,"-1"1"-3207"0"0,1 0 0 0 0,-1 0 1 0 0,1 1-1 0 0,-1 0 0 0 0,6 2 0 0 0,37 21-250 0 0,-44-23-293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0,'35'8'3672'0'0,"-31"-7"-3400"0"0,-3-1-244 0 0,0 0 0 0 0,1 0-1 0 0,-1 1 1 0 0,0-1-1 0 0,0 0 1 0 0,0 1 0 0 0,0-1-1 0 0,0 1 1 0 0,1-1-1 0 0,-1 1 1 0 0,1 1 0 0 0,1 0 31 0 0,1-1 81 0 0,-1 1-191 0 0,11 5-79 0 0,-11-6-217 0 0,0 1-830 0 0,10 7-353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1151 0 0,'0'0'80'0'0,"24"-4"1748"0"0,38-14-1 0 0,-59 17-1832 0 0,1 0 75 0 0,-3 1-66 0 0,0 0-1 0 0,-1 0 0 0 0,1 0 1 0 0,-1 0-1 0 0,1 0 0 0 0,0 0 1 0 0,-1 0-1 0 0,1 0 0 0 0,-1-1 1 0 0,1 1-1 0 0,0 0 0 0 0,-1 0 1 0 0,1-1-1 0 0,-1 1 0 0 0,1 0 1 0 0,-1-1-1 0 0,1 0 0 0 0,0 1-47 0 0,-1 0 0 0 0,1-1 0 0 0,-1 1 0 0 0,1-1 0 0 0,-1 1 0 0 0,1 0 0 0 0,-1 0 0 0 0,1-1 0 0 0,-1 1 0 0 0,1 0 0 0 0,0 0 0 0 0,-1 0 0 0 0,1 0 0 0 0,-1 0 0 0 0,1 0 0 0 0,0-1 0 0 0,0 2 0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39 2039 0 0,'-2'3'250'0'0,"2"-2"66"0"0,8-3 364 0 0,7-3-184 0 0,15-6 832 0 0,8-3-890 0 0,-34 12-503 0 0,0 1-178 0 0,0-1 190 0 0,-3 1 11 0 0,0 0 0 0 0,0 1 1 0 0,1-1-1 0 0,-1 1 1 0 0,0-1-1 0 0,0 1 0 0 0,1-1 1 0 0,-1 1-1 0 0,0 0 0 0 0,1 0 1 0 0,0 0-1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14 431 0 0,'-1'2'369'0'0,"7"-3"474"0"0,7-2 707 0 0,-13 2-1488 0 0,5 0 189 0 0,-1 0-54 0 0,14-3-6 0 0,-13 3-55 0 0,-5 1-143 0 0,1 0 1 0 0,0 0-1 0 0,-1 0 0 0 0,1 0 1 0 0,0 1-1 0 0,-1-1 0 0 0,1 0 1 0 0,0 0-1 0 0,-1-1 0 0 0,1 1 1 0 0,0 0-1 0 0,-1 0 0 0 0,1 0 1 0 0,-1 0-1 0 0,1 0 0 0 0,0-1 1 0 0,0 0-1 0 0,0 1-29 0 0,0 0-1 0 0,-1-1 1 0 0,1 1-1 0 0,0 0 1 0 0,0 0 0 0 0,-1 0-1 0 0,1-1 1 0 0,0 1 0 0 0,0 0-1 0 0,-1 0 1 0 0,1 0 0 0 0,0 0-1 0 0,1 0 1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36 599 0 0,'-9'6'1948'0'0,"20"-15"-906"0"0,-8 6-648 0 0,2 1-11 0 0,1-2-253 0 0,29-10 595 0 0,-8 7-657 0 0,-22 6-195 0 0,-1 1-77 0 0,12-1-301 0 0,-12 1-1133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1151 0 0,'16'-11'2416'0'0,"-11"6"-2216"0"0,-1 2 226 0 0,0 1-162 0 0,13-6-68 0 0,-13 5-18 0 0,0 2-62 0 0,1-1-156 0 0,-4 2-55 0 0,1-1 1 0 0,0 0-1 0 0,-1 1 0 0 0,1-1 1 0 0,0 1-1 0 0,0-1 1 0 0,-1 1-1 0 0,5 0 0 0 0,10-1-1409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25 1807 0 0,'0'0'239'0'0,"-7"2"-554"0"0,12-6 3201 0 0,10-5-2368 0 0,-12 6-50 0 0,1 2-218 0 0,12-3-98 0 0,-12 3-22 0 0,0 0-40 0 0,12-1-165 0 0,-12 1-76 0 0,-1 1-246 0 0,10 0-996 0 0,-10 0-425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17 1351 0 0,'-3'3'27'0'0,"-1"1"4"0"0,3-3 131 0 0,4-1 706 0 0,1-2-421 0 0,11-6 69 0 0,-11 6 17 0 0,1 0-35 0 0,35-7 297 0 0,-37 8-837 0 0,1 1 0 0 0,-1 0 0 0 0,1 0 0 0 0,-1 0 0 0 0,1 0 1 0 0,-1 0-1 0 0,1 1 0 0 0,-1-1 0 0 0,1 1 0 0 0,-1 0 0 0 0,0 0 0 0 0,4 2 0 0 0,-2 0-466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11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1151 0 0,'0'0'6479'0'0,"0"4"-5478"0"0,1 49 1902 0 0,5 21-935 0 0,5 38-743 0 0,-6-81-1193 0 0,-3 4-61 0 0,0 14-582 0 0,-2-45 318 0 0,0 0-840 0 0,2 13 53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21 599 0 0,'-1'1'83'0'0,"7"-3"1328"0"0,52-12 438 0 0,-55 13-1656 0 0,1 0-33 0 0,0 0-162 0 0,-3 1-49 0 0,0-1 1 0 0,1 1-1 0 0,-1 0 0 0 0,0-1 1 0 0,1 1-1 0 0,-1 0 0 0 0,1 0 1 0 0,-1 0-1 0 0,0 0 0 0 0,3 0 0 0 0,10 2-293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 0 0,'0'0'12'0'0,"0"1"0"0"0,0-1 0 0 0,0 0-1 0 0,0 1 1 0 0,0-1 0 0 0,1 0 0 0 0,-1 1 0 0 0,0-1-1 0 0,0 0 1 0 0,0 0 0 0 0,0 1 0 0 0,1-1-1 0 0,-1 0 1 0 0,0 1 0 0 0,0-1 0 0 0,1 0-1 0 0,-1 0 1 0 0,0 0 0 0 0,0 1 0 0 0,1-1-1 0 0,-1 0 1 0 0,0 0 0 0 0,1 0 0 0 0,-1 1-1 0 0,0-1 1 0 0,1 0 0 0 0,-1 0 0 0 0,0 0-1 0 0,1 0 1 0 0,-1 0 0 0 0,0 0 0 0 0,1 0-1 0 0,-1 0 1 0 0,0 0 0 0 0,1 0 0 0 0,-1 0-1 0 0,0 0 1 0 0,1 0 0 0 0,22-1 553 0 0,-16 1-466 0 0,-1 0-33 0 0,19 0 272 0 0,0 2-1 0 0,43 7 1 0 0,-65-9-1780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11 933 599 0 0,'0'0'96'0'0,"-1"0"0"0"0,0 0-1 0 0,1 0 1 0 0,-1 0-1 0 0,1 0 1 0 0,-1 0-1 0 0,1 0 1 0 0,-1-1-1 0 0,1 1 1 0 0,-1 0-1 0 0,1 0 1 0 0,-1-1-1 0 0,1 1 1 0 0,-1 0-1 0 0,1-1 1 0 0,-1 1-1 0 0,0-1 1 0 0,1 1-15 0 0,0 0-1 0 0,0-1 1 0 0,0 1 0 0 0,0 0 0 0 0,0 0 0 0 0,-1 0 0 0 0,1-1 0 0 0,0 1 0 0 0,0 0 0 0 0,0 0 0 0 0,0-1 0 0 0,0 1-1 0 0,0 0 1 0 0,0 0 0 0 0,0 0 0 0 0,0-1 0 0 0,0 1 0 0 0,0 0 0 0 0,0 0 0 0 0,0-1 0 0 0,0 1 0 0 0,1 0-1 0 0,-1 0 1 0 0,0 0 0 0 0,0-1 0 0 0,0 1 0 0 0,0 0 0 0 0,0 0 0 0 0,0 0 0 0 0,0-1 0 0 0,1 1 0 0 0,-1 0 0 0 0,0 0-1 0 0,0 0 1 0 0,0 0 0 0 0,0 0 0 0 0,1-1 0 0 0,-1 1 0 0 0,0 0 0 0 0,0 0 0 0 0,0 0 0 0 0,1 0 0 0 0,-1 0 0 0 0,0 0-1 0 0,4-1 168 0 0,-1 0-1 0 0,1 1 0 0 0,-1 0 1 0 0,1-1-1 0 0,-1 1 0 0 0,1 1 1 0 0,-1-1-1 0 0,1 0 0 0 0,-1 1 1 0 0,1 0-1 0 0,5 1 0 0 0,7 2 236 0 0,-12-4-411 0 0,30 7 686 0 0,2 3-351 0 0,-25-6-333 0 0,-4-3-45 0 0,20 3 236 0 0,12 2 121 0 0,-35-6-228 0 0,-1 1-78 0 0,11 1-2 0 0,-10-2 52 0 0,0 1-66 0 0,12 1 3 0 0,-8-1 10 0 0,13 1 1 0 0,2 1-22 0 0,-3-1-35 0 0,-3 0 32 0 0,7 1 75 0 0,-20-2-64 0 0,0-1 0 0 0,16 2-10 0 0,-1-1-29 0 0,-11 0 44 0 0,7-1 5 0 0,37 3 251 0 0,-14 2-136 0 0,-15-2-29 0 0,-20-2-96 0 0,1-1 0 0 0,59 8 447 0 0,-25-3-220 0 0,-26-5-217 0 0,-10 1-81 0 0,35 7 216 0 0,-19-4-188 0 0,-1 0 35 0 0,23 3 317 0 0,-36-6-302 0 0,-1 0-16 0 0,31 8 76 0 0,-14-2 2 0 0,1-2 0 0 0,33 5 0 0 0,-40-9 4 0 0,-1 1-1 0 0,0 1 1 0 0,24 8-1 0 0,-24-8-82 0 0,43 17 154 0 0,-56-20-209 0 0,1 1 0 0 0,0-1-1 0 0,-1 0 1 0 0,1 0-1 0 0,-1 0 1 0 0,1 0 0 0 0,0 0-1 0 0,-1 0 1 0 0,1 0 0 0 0,-1 0-1 0 0,1 0 1 0 0,0 0 0 0 0,-1 0-1 0 0,1 0 1 0 0,-1 0-1 0 0,1 0 1 0 0,0-1 0 0 0,-1 1-1 0 0,1 0 1 0 0,-1-1 0 0 0,1 1-1 0 0,-1 0 1 0 0,1-1-1 0 0,-1 1 1 0 0,1 0 0 0 0,0-2-1 0 0,10-17-170 0 0,-5 8 117 0 0,2-4 55 0 0,1-4 0 0 0,-1 1 0 0 0,0 0 0 0 0,-2 2 0 0 0,0 2 0 0 0,0-2 0 0 0,2 0 0 0 0,-1 0 0 0 0,1 0 0 0 0,32-66-64 0 0,-31 64 64 0 0,0 1 0 0 0,0 1 0 0 0,1-1 0 0 0,3-3 0 0 0,-1 1 0 0 0,-1-1 0 0 0,-1 2 0 0 0,-1 0 0 0 0,1-1 0 0 0,-1 0 0 0 0,1-1 0 0 0,0 1 0 0 0,21-37 64 0 0,8-22 0 0 0,-30 60-64 0 0,4-4 0 0 0,0 1 0 0 0,4-7-7 0 0,3-7 101 0 0,-11 18-53 0 0,2-4-41 0 0,1-1 0 0 0,0 0 0 0 0,-1 2 0 0 0,-3 3 11 0 0,-4 10 32 0 0,4-7-33 0 0,2-4-10 0 0,0 0 0 0 0,0 0 0 0 0,1-2 0 0 0,0 0 0 0 0,-1 2 0 0 0,0 2 0 0 0,-2 4 0 0 0,19-17 0 0 0,-15 15-10 0 0,-10 11-44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2 143 0 0,'-7'-1'7850'0'0,"11"8"-7900"0"0,10 21 1227 0 0,14 47 1 0 0,-1-3 83 0 0,19 56-489 0 0,-12-28-240 0 0,16 40 970 0 0,-27-72-1196 0 0,-14-43-331 0 0,-2-2-62 0 0,13 27-1 0 0,-14-41-1239 0 0,-5-9 1229 0 0,-1 0 1 0 0,0 0-1 0 0,0 0 0 0 0,0 0 1 0 0,0 0-1 0 0,1 0 1 0 0,-1 0-1 0 0,0 0 1 0 0,0 1-1 0 0,0-1 0 0 0,1 0 1 0 0,-1 0-1 0 0,0 0 1 0 0,0 0-1 0 0,0 0 1 0 0,1 0-1 0 0,-1 0 0 0 0,0 0 1 0 0,0 0-1 0 0,0 0 1 0 0,1 0-1 0 0,-1 0 1 0 0,0 0-1 0 0,0-1 0 0 0,0 1 1 0 0,1 0-1 0 0,-1 0 1 0 0,0 0-1 0 0,0 0 1 0 0,0 0-1 0 0,0 0 0 0 0,1 0 1 0 0,-1-1-1 0 0,0 1 1 0 0,0 0-1 0 0,0 0 1 0 0,0 0-1 0 0,0 0 0 0 0,0 0 1 0 0,1-1-1 0 0,-1 1 1 0 0,0 0-1 0 0,0 0 1 0 0,0 0-1 0 0,0-1 0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2 149 775 0 0,'-2'-19'1264'0'0,"2"3"-958"0"0,2 1-1 0 0,-1-1 0 0 0,2 0 1 0 0,0 0-1 0 0,6-17 0 0 0,-8 31-433 0 0,0-1-317 0 0,5-10 106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91 655 0 0,'-1'0'11'0'0,"1"0"-1"0"0,0 0 0 0 0,0 1 0 0 0,0-1 0 0 0,0 0 0 0 0,0 0 0 0 0,0 0 0 0 0,0 0 0 0 0,0 0 0 0 0,0 0 0 0 0,0 0 1 0 0,-1 0-1 0 0,1 0 0 0 0,0 0 0 0 0,0 0 0 0 0,0 0 0 0 0,0 0 0 0 0,0 1 0 0 0,0-1 0 0 0,-1 0 0 0 0,1 0 0 0 0,0 0 0 0 0,0 0 1 0 0,0 0-1 0 0,0 0 0 0 0,0 0 0 0 0,0 0 0 0 0,-1 0 0 0 0,1-1 0 0 0,0 1 0 0 0,0 0 0 0 0,0 0 0 0 0,0 0 0 0 0,0 0 1 0 0,0 0-1 0 0,0 0 0 0 0,-1 0 0 0 0,1 0 0 0 0,0 0 0 0 0,0 0 0 0 0,0 0 0 0 0,0 0 0 0 0,0 0 0 0 0,0-1 0 0 0,0 1 0 0 0,0 0 1 0 0,0 0-1 0 0,0 0 0 0 0,0 0 0 0 0,-1 0 0 0 0,1 0 0 0 0,-2-11 749 0 0,1-12 477 0 0,1 17-1205 0 0,0 1-1 0 0,1-1 0 0 0,0 1 0 0 0,0-1 1 0 0,0 1-1 0 0,1-1 0 0 0,-1 1 0 0 0,5-7 0 0 0,-6 11-460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1 112 599 0 0,'0'-2'101'0'0,"-1"-1"-1"0"0,1 1 0 0 0,0 0 0 0 0,0 0 0 0 0,0 0 0 0 0,1 0 1 0 0,-1 0-1 0 0,1-3 0 0 0,0 3-67 0 0,0-8 205 0 0,-1 4-134 0 0,1 1-1 0 0,1-1 0 0 0,-1 1 1 0 0,1-1-1 0 0,0 1 0 0 0,3-6 0 0 0,1-5-120 0 0,-5 13-64 0 0,2 0-526 0 0,11-7 320 0 0,-14 10 280 0 0,1-1-1 0 0,-1 1 0 0 0,1 0 0 0 0,-1 0 1 0 0,1 0-1 0 0,-1-1 0 0 0,1 1 0 0 0,0 0 1 0 0,-1 0-1 0 0,1 0 0 0 0,-1 0 0 0 0,1 0 0 0 0,0 0 1 0 0,-1 0-1 0 0,1 1 0 0 0,-1-1 0 0 0,1 0 1 0 0,-1 0-1 0 0,1 0 0 0 0,0 0 0 0 0,-1 1 1 0 0,1-1-1 0 0,-1 0 0 0 0,1 1 0 0 0,-1-1 0 0 0,1 0 1 0 0,-1 1-1 0 0,0-1 0 0 0,1 1 0 0 0,-1-1 1 0 0,1 0-1 0 0,-1 1 0 0 0,0-1 0 0 0,1 1 1 0 0,-1-1-1 0 0,0 2 0 0 0,1-2 7 0 0,2 4 1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8 115 431 0 0,'-1'0'9'0'0,"1"0"-1"0"0,0 0 0 0 0,0 0 0 0 0,-1 0 0 0 0,1 0 0 0 0,0 0 0 0 0,0 0 0 0 0,-1 0 0 0 0,1 0 0 0 0,0 0 0 0 0,0 0 0 0 0,0 0 0 0 0,-1-1 0 0 0,1 1 0 0 0,0 0 1 0 0,0 0-1 0 0,-1 0 0 0 0,1 0 0 0 0,0 0 0 0 0,0 0 0 0 0,0 0 0 0 0,0-1 0 0 0,-1 1 0 0 0,1 0 0 0 0,0 0 0 0 0,0 0 0 0 0,0 0 0 0 0,0-1 0 0 0,0 1 0 0 0,-1 0 1 0 0,1 0-1 0 0,0 0 0 0 0,0-1 0 0 0,0 1 0 0 0,0 0 0 0 0,0 0 0 0 0,0-1 0 0 0,0 1 0 0 0,0 0 0 0 0,0 0 0 0 0,0-1 0 0 0,0 1 0 0 0,0 0 0 0 0,0 0 0 0 0,0 0 1 0 0,0-1-1 0 0,0 1 0 0 0,0 0 0 0 0,0-1 0 0 0,2-17 535 0 0,7-17 306 0 0,-7 31-801 0 0,-1 0-1 0 0,1 0 0 0 0,0 0 0 0 0,0 1 0 0 0,0-1 0 0 0,1 0 0 0 0,2-3 0 0 0,-3 5-89 0 0,1-1-50 0 0,0 0-141 0 0,9-6-10 0 0,-10 7-49 0 0,1 3-275 0 0,12 3 463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1 136 287 0 0,'11'-47'2335'0'0,"-9"39"-2206"0"0,0 1-14 0 0,-1 1 1 0 0,1-1-1 0 0,1 1 1 0 0,-1-1-1 0 0,1 1 1 0 0,4-6-1 0 0,2-6-151 0 0,-7 15-149 0 0,2 1-596 0 0,-2 0 707 0 0,-1 2 39 0 0,-1-1 1 0 0,1 1 0 0 0,-1 0-1 0 0,1-1 1 0 0,-1 1 0 0 0,1 0-1 0 0,-1-1 1 0 0,1 1 0 0 0,0 0-1 0 0,-1 0 1 0 0,1-1 0 0 0,0 1 0 0 0,-1 0-1 0 0,1 0 1 0 0,0 0 0 0 0,-1 0-1 0 0,1 0 1 0 0,0 0 0 0 0,-1 0-1 0 0,1 0 1 0 0,0 0 0 0 0,-1 0-1 0 0,1 0 1 0 0,0 0 0 0 0,-1 1 0 0 0,1-1-1 0 0,-1 0 1 0 0,1 0 0 0 0,0 1-1 0 0,-1-1 1 0 0,1 1 0 0 0,-1-1-1 0 0,1 0 1 0 0,-1 1 0 0 0,2 0-1 0 0,2 4-429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11 102 775 0 0,'-1'1'-43'0'0,"-6"9"287"0"0,5-8 201 0 0,1-7 199 0 0,1 4-366 0 0,1-2 2 0 0,0-4-156 0 0,1-5 127 0 0,11-23 208 0 0,-4 16-471 0 0,1 4-314 0 0,-6 11 253 0 0,-2 1-158 0 0,-1 3-86 0 0,0 0 262 0 0,0 0 0 0 0,0-1 1 0 0,1 1-1 0 0,-1 0 0 0 0,0-1 0 0 0,0 0 0 0 0,0 1 1 0 0,0-1-1 0 0,0 1 0 0 0,0-1 0 0 0,1-1 0 0 0,0 0-75 0 0,2 0-333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99 287 0 0,'-6'4'642'0'0,"3"-6"-26"0"0,4-15 479 0 0,11-25 110 0 0,-6 26-1215 0 0,4-6-268 0 0,-8 18-108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61 775 0 0,'0'0'37'0'0,"1"0"0"0"0,-1 0 0 0 0,0 0 0 0 0,0 0 0 0 0,0 0-1 0 0,0 0 1 0 0,0-1 0 0 0,1 1 0 0 0,-1 0 0 0 0,0 0-1 0 0,0 0 1 0 0,0 0 0 0 0,0 0 0 0 0,0-1 0 0 0,0 1 0 0 0,0 0-1 0 0,0 0 1 0 0,1 0 0 0 0,-1 0 0 0 0,0 0 0 0 0,0-1-1 0 0,0 1 1 0 0,0 0 0 0 0,0 0 0 0 0,0 0 0 0 0,0-1 0 0 0,0 1-1 0 0,0 0 1 0 0,0 0 0 0 0,0 0 0 0 0,0 0 0 0 0,0-1-1 0 0,0 1 1 0 0,0 0 0 0 0,0 0 0 0 0,0 0 0 0 0,-1 0 0 0 0,1-1-1 0 0,0 1 1 0 0,0 0 0 0 0,0 0 0 0 0,0 0 0 0 0,0 0 0 0 0,0 0-1 0 0,0-1 1 0 0,-1 1 0 0 0,1 0 0 0 0,0 0 0 0 0,0 0-1 0 0,0 0 1 0 0,0 0 0 0 0,0 0 0 0 0,-1 0 0 0 0,1 0 0 0 0,0 0-1 0 0,0-1 1 0 0,0 1 0 0 0,0 0 0 0 0,-1 0 0 0 0,0 0 1280 0 0,5-3-860 0 0,11-7-1 0 0,-11 7-41 0 0,1 1-174 0 0,20-9 191 0 0,15-5-453 0 0,-36 15-211 0 0,-1 0-695 0 0,16-5-965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 1351 0 0,'-2'3'209'0'0,"-6"13"-525"0"0,7-16 369 0 0,1 0 0 0 0,0 0 0 0 0,0 0 0 0 0,0 0 0 0 0,-1 1-1 0 0,1-1 1 0 0,0 0 0 0 0,0 0 0 0 0,0 0 0 0 0,0 1 0 0 0,0-1 0 0 0,0 0 0 0 0,0 0 0 0 0,-1 0 0 0 0,1 1 0 0 0,0-1 0 0 0,0 0 0 0 0,0 0 0 0 0,0 1 0 0 0,0-1 0 0 0,0 0-1 0 0,0 0 1 0 0,0 1 0 0 0,0-1 0 0 0,0 0 0 0 0,0 0 0 0 0,1 1 0 0 0,-1-1 0 0 0,0 0 0 0 0,0 0 0 0 0,0 1 0 0 0,0-1 0 0 0,0 0 0 0 0,0 0 0 0 0,0 0 0 0 0,1 1-1 0 0,-1-1 1 0 0,0 0 0 0 0,0 0 0 0 0,0 0 0 0 0,0 0 0 0 0,1 1 0 0 0,-1-1 0 0 0,0 0 0 0 0,0 0 0 0 0,0 0 0 0 0,1 0 0 0 0,15-4 968 0 0,-13 3-590 0 0,2 0-30 0 0,12-6-8 0 0,-13 5-39 0 0,1 0-162 0 0,12-6-68 0 0,-13 5-18 0 0,-3 4-102 0 0,-1-1-1 0 0,1 0 1 0 0,-1-1-1 0 0,1 1 1 0 0,-1 0-1 0 0,1 0 0 0 0,-1 0 1 0 0,1 0-1 0 0,-1 0 1 0 0,1 0-1 0 0,-1-1 0 0 0,1 1 1 0 0,-1 0-1 0 0,1 0 1 0 0,-1-1-1 0 0,0 1 1 0 0,1 0-1 0 0,-1-1 0 0 0,0 1 1 0 0,1-1-1 0 0,0 1-58 0 0,-1-1 0 0 0,0 1 0 0 0,1-1 0 0 0,-1 1-1 0 0,1 0 1 0 0,-1 0 0 0 0,0-1 0 0 0,1 1 0 0 0,-1 0 0 0 0,1-1-1 0 0,-1 1 1 0 0,1 0 0 0 0,-1 0 0 0 0,1 0 0 0 0,-1 0 0 0 0,1 0-1 0 0,-1-1 1 0 0,1 1 0 0 0,-1 0 0 0 0,1 0 0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6 775 0 0,'0'0'58'0'0,"-1"0"-1"0"0,1 0 0 0 0,0 1 0 0 0,0-1 0 0 0,-1 0 0 0 0,1 0 1 0 0,0 1-1 0 0,0-1 0 0 0,0 0 0 0 0,-1 0 0 0 0,1 1 0 0 0,0-1 1 0 0,0 0-1 0 0,0 1 0 0 0,0-1 0 0 0,0 0 0 0 0,-1 1 0 0 0,1-1 0 0 0,0 0 1 0 0,0 1-1 0 0,0-1 0 0 0,0 1 0 0 0,0-1 0 0 0,0 0 0 0 0,0 1 1 0 0,0-1-1 0 0,0 0 0 0 0,0 1 0 0 0,0-1 0 0 0,1 0 0 0 0,-1 1 1 0 0,0-1-1 0 0,0 1 0 0 0,14 0 2039 0 0,-13-1-1817 0 0,2-1-14 0 0,15-4-45 0 0,0 0-202 0 0,-4 0-231 0 0,-3 3-450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0,'0'1'21'0'0,"0"0"0"0"0,0-1-1 0 0,0 1 1 0 0,0 0 0 0 0,0-1 0 0 0,0 1-1 0 0,0-1 1 0 0,0 1 0 0 0,0 0-1 0 0,0-1 1 0 0,0 1 0 0 0,1-1-1 0 0,-1 1 1 0 0,0-1 0 0 0,0 1-1 0 0,1 0 1 0 0,-1-1 0 0 0,0 1-1 0 0,1-1 1 0 0,-1 1 0 0 0,1-1-1 0 0,-1 0 1 0 0,1 2 0 0 0,1-2 49 0 0,-1 1 0 0 0,0-1 1 0 0,0 1-1 0 0,0-1 1 0 0,1 0-1 0 0,-1 1 1 0 0,0-1-1 0 0,0 0 0 0 0,1 0 1 0 0,-1 0-1 0 0,2 0 1 0 0,5 0 115 0 0,0-1 1 0 0,0-1-1 0 0,9-2 1 0 0,-6 2-804 0 0,-5 2 301 0 0,-3 1 305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14 143 0 0,'-1'1'23'0'0,"1"-1"-1"0"0,0 0 0 0 0,0 0 0 0 0,-1 1 0 0 0,1-1 0 0 0,0 1 0 0 0,0-1 0 0 0,0 0 0 0 0,0 1 0 0 0,-1-1 0 0 0,1 0 0 0 0,0 1 1 0 0,0-1-1 0 0,0 1 0 0 0,0-1 0 0 0,0 0 0 0 0,0 1 0 0 0,0-1 0 0 0,0 0 0 0 0,0 1 0 0 0,0-1 0 0 0,0 1 0 0 0,1-1 0 0 0,-1 0 1 0 0,0 1-1 0 0,0-1 0 0 0,0 0 0 0 0,0 1 0 0 0,1 0 0 0 0,11-2 1142 0 0,-8 1-1175 0 0,4-1 273 0 0,25-7 511 0 0,5-7-1056 0 0,-33 14 283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0,'0'1'12'0'0,"0"-1"0"0"0,0 0 0 0 0,0 1 0 0 0,0-1 0 0 0,0 1 0 0 0,-1-1-1 0 0,1 0 1 0 0,0 1 0 0 0,0-1 0 0 0,0 0 0 0 0,0 1 0 0 0,0-1 0 0 0,0 0-1 0 0,0 1 1 0 0,0-1 0 0 0,0 1 0 0 0,0-1 0 0 0,1 0 0 0 0,-1 1 0 0 0,0-1-1 0 0,0 0 1 0 0,0 1 0 0 0,0-1 0 0 0,0 0 0 0 0,1 1 0 0 0,-1-1 0 0 0,0 0-1 0 0,0 1 1 0 0,1-1 0 0 0,-1 0 0 0 0,1 1 0 0 0,12 0 820 0 0,-8-1-696 0 0,18 0 191 0 0,-1-2 0 0 0,33-5-1 0 0,-52 6-326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0 287 0 0,'0'1'51'0'0,"-1"-1"0"0"0,1 1 0 0 0,-1-1 0 0 0,1 1 0 0 0,-1-1 0 0 0,1 1 0 0 0,-1-1 0 0 0,1 1 0 0 0,0 0-1 0 0,-1-1 1 0 0,1 1 0 0 0,0-1 0 0 0,0 1 0 0 0,-1 0 0 0 0,1-1 0 0 0,0 1 0 0 0,0 0 0 0 0,0 0-1 0 0,0-1 1 0 0,0 1 0 0 0,0 0 0 0 0,0 0 0 0 0,0 1 94 0 0,1-1-1 0 0,0 0 1 0 0,-1 1-1 0 0,1-1 1 0 0,0 0 0 0 0,0 0-1 0 0,0 0 1 0 0,0 1 0 0 0,0-1-1 0 0,2 1 1 0 0,2 3 29 0 0,0-1 0 0 0,1 1 0 0 0,0-1 0 0 0,0-1 0 0 0,0 1 0 0 0,0-1 0 0 0,0 0 0 0 0,1 0 0 0 0,-1-1 0 0 0,1 0 0 0 0,0 0 0 0 0,0-1 0 0 0,8 2 0 0 0,14 2-534 0 0,-27-5 42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1807 0 0,'0'1'85'0'0,"0"-1"-1"0"0,0 1 0 0 0,0-1 0 0 0,1 1 0 0 0,-1-1 1 0 0,0 1-1 0 0,1-1 0 0 0,-1 0 0 0 0,0 1 0 0 0,1-1 0 0 0,-1 1 1 0 0,0-1-1 0 0,1 0 0 0 0,-1 1 0 0 0,1-1 0 0 0,-1 0 1 0 0,1 1-1 0 0,-1-1 0 0 0,1 0 0 0 0,-1 1 0 0 0,1-1 0 0 0,-1 0 1 0 0,1 0-1 0 0,0 0 0 0 0,24 13 1436 0 0,-11-6-1226 0 0,26 13-983 0 0,-33-16-1157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1151 0 0,'-1'1'112'0'0,"1"-1"0"0"0,0 0 0 0 0,0 1 0 0 0,0-1 0 0 0,-1 0 0 0 0,1 1 0 0 0,0-1 0 0 0,0 0 0 0 0,0 1 0 0 0,0-1 0 0 0,0 1 0 0 0,0-1 0 0 0,0 0 0 0 0,0 1 0 0 0,0-1 0 0 0,0 1 0 0 0,0-1-1 0 0,0 0 1 0 0,0 1 0 0 0,0-1 0 0 0,0 0 0 0 0,0 1 0 0 0,0-1 0 0 0,0 1 0 0 0,1-1 0 0 0,-1 0 0 0 0,0 1 0 0 0,11 9 1522 0 0,20 6-763 0 0,-27-14-783 0 0,31 11-1408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1151 0 0,'0'1'156'0'0,"0"0"-1"0"0,1-1 0 0 0,-1 1 0 0 0,1 0 1 0 0,-1-1-1 0 0,1 1 0 0 0,-1-1 0 0 0,1 1 0 0 0,-1-1 1 0 0,1 1-1 0 0,-1-1 0 0 0,1 1 0 0 0,0-1 0 0 0,-1 1 1 0 0,1-1-1 0 0,0 0 0 0 0,-1 1 0 0 0,2-1 0 0 0,20 11 1094 0 0,-18-9-1040 0 0,35 15-1450 0 0,-32-15-621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0 975 0 0,'20'13'2586'0'0,"-5"-6"-570"0"0,29 8 1 0 0,-4-5-2340 0 0,-39-10-193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0 975 0 0,'19'4'2850'0'0,"-16"-3"-2230"0"0,0-1-111 0 0,14 2 141 0 0,-1 0-712 0 0,24 6 1 0 0,-35-6-1965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9 431 0 0,'0'0'75'0'0,"0"0"-1"0"0,0 0 0 0 0,0 0 0 0 0,0 0 0 0 0,-1 0 0 0 0,1 0 0 0 0,0 0 0 0 0,0 0 0 0 0,0 0 0 0 0,0 0 0 0 0,-1 0 0 0 0,1-1 0 0 0,0 1 0 0 0,0 0 0 0 0,0 0 0 0 0,0 0 0 0 0,0 0 0 0 0,0 0 0 0 0,-1 0 0 0 0,1-1 0 0 0,0 1 0 0 0,0 0 0 0 0,0 0 0 0 0,0 0 0 0 0,0 0 1 0 0,0-1-1 0 0,0 1 0 0 0,0 0 0 0 0,0 0 0 0 0,0 0 0 0 0,0 0 0 0 0,0-1 0 0 0,0 1 0 0 0,0 0 0 0 0,0 0 0 0 0,0 0 0 0 0,0 0 0 0 0,0-1 0 0 0,0 1 0 0 0,0 0 0 0 0,0 0 0 0 0,0 0 0 0 0,0-1 0 0 0,0 1 0 0 0,0 0 0 0 0,0 0 0 0 0,1 0 0 0 0,-1 0 0 0 0,0 0 0 0 0,0-1 0 0 0,0 1 1 0 0,0 0-1 0 0,0 0 0 0 0,0 0 0 0 0,1 0 0 0 0,0-1 1577 0 0,3 1-1283 0 0,0-1-21 0 0,24 6 300 0 0,6 5-2481 0 0,-27-8-332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0 287 0 0,'0'1'112'0'0,"0"-1"-1"0"0,1 0 0 0 0,-1 1 0 0 0,0-1 0 0 0,0 0 0 0 0,0 1 0 0 0,0-1 0 0 0,1 0 0 0 0,-1 1 0 0 0,0-1 0 0 0,0 0 0 0 0,1 1 0 0 0,-1-1 0 0 0,0 0 0 0 0,1 0 0 0 0,-1 1 0 0 0,0-1 0 0 0,1 0 0 0 0,-1 0 0 0 0,0 0 0 0 0,1 1 0 0 0,-1-1 0 0 0,0 0 0 0 0,1 0 0 0 0,0 0 0 0 0,15 8 1570 0 0,24 8 1015 0 0,-39-16-2521 0 0,10 4-22 0 0,-6-3-1381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0 831 0 0,'-1'0'63'0'0,"1"0"0"0"0,0 1 0 0 0,0-1 0 0 0,0 0-1 0 0,0 0 1 0 0,0 0 0 0 0,0 0 0 0 0,0 0 0 0 0,0 1-1 0 0,0-1 1 0 0,0 0 0 0 0,0 0 0 0 0,0 0-1 0 0,0 0 1 0 0,0 1 0 0 0,0-1 0 0 0,0 0 0 0 0,0 0-1 0 0,0 0 1 0 0,0 0 0 0 0,0 1 0 0 0,0-1-1 0 0,0 0 1 0 0,0 0 0 0 0,0 0 0 0 0,0 0 0 0 0,0 1-1 0 0,0-1 1 0 0,0 0 0 0 0,0 0 0 0 0,0 0 0 0 0,0 0-1 0 0,1 0 1 0 0,-1 0 0 0 0,0 1 0 0 0,0-1-1 0 0,0 0 1 0 0,0 0 0 0 0,0 0 0 0 0,1 0 0 0 0,8 12 1766 0 0,14 9 503 0 0,21 8-2661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488 1 431 0 0,'0'0'3282'0'0,"-11"13"-501"0"0,4-8-2282 0 0,0 1 0 0 0,1 1-1 0 0,-1 0 1 0 0,1 0 0 0 0,-7 11 0 0 0,-11 11 4 0 0,1-3-269 0 0,2 1 0 0 0,0 0 1 0 0,2 2-1 0 0,1 0 0 0 0,1 1 0 0 0,2 1 0 0 0,-17 46 0 0 0,-78 275 802 0 0,84-248-105 0 0,-19 154 1 0 0,42-228-908 0 0,1 0 1 0 0,1 0-1 0 0,1 0 1 0 0,2 0-1 0 0,8 44 1 0 0,21 93-2295 0 0,-25-139 2293 0 0,-6-15 1035 0 0,0-8-1224 0 0,1 1 0 0 0,-1-1 0 0 0,1 0 0 0 0,0 1-1 0 0,3 8 1 0 0,-4-11 224 0 0,7 16 28 0 0,-6-15-4 0 0,0-1-28 0 0,0-1 0 0 0,-1 1 0 0 0,1-1-1 0 0,0 1 1 0 0,-1-1 0 0 0,0 1 0 0 0,0-1-1 0 0,0 1 1 0 0,0 0 0 0 0,0 3 0 0 0,-1-2 35 0 0,0-4-48 0 0,1 0-1 0 0,-1 1 1 0 0,1-1 0 0 0,-1 1 0 0 0,1-1-1 0 0,-1 0 1 0 0,1 1 0 0 0,-1-1-1 0 0,0 0 1 0 0,1 1 0 0 0,-1-1 0 0 0,1 0-1 0 0,-1 0 1 0 0,0 0 0 0 0,1 1-1 0 0,-1-1 1 0 0,0 0 0 0 0,1 0 0 0 0,-1 0-1 0 0,0 0 1 0 0,1 0 0 0 0,-1 0-1 0 0,0 0 1 0 0,1-1 0 0 0,-1 1 0 0 0,1 0-1 0 0,-1 0 1 0 0,0 0 0 0 0,1-1 0 0 0,-1 1-1 0 0,1 0 1 0 0,-1-1 0 0 0,0 0-1 0 0,-22-11 313 0 0,9 2-217 0 0,9 6-125 0 0,1 0 0 0 0,-2 0-1 0 0,1 1 1 0 0,0 0 0 0 0,-1 0-1 0 0,1 0 1 0 0,-1 1 0 0 0,-6-2-1 0 0,9 3-1 0 0,3 1-5 0 0,0 0-1 0 0,0 0 1 0 0,0 0-1 0 0,-1-1 0 0 0,1 1 1 0 0,0 0-1 0 0,0 0 1 0 0,0 0-1 0 0,0 0 1 0 0,-1 0-1 0 0,1 0 1 0 0,0 0-1 0 0,0 0 1 0 0,0 0-1 0 0,0 0 1 0 0,-1 0-1 0 0,1 0 0 0 0,0 0 1 0 0,0 0-1 0 0,0 0 1 0 0,0 0-1 0 0,-1 0 1 0 0,1 0-1 0 0,0 0 1 0 0,0 0-1 0 0,0 0 1 0 0,0 0-1 0 0,-1 0 0 0 0,1 0 1 0 0,0 0-1 0 0,0 0 1 0 0,0 0-1 0 0,0 1 1 0 0,0-1-1 0 0,-1 0 1 0 0,1 0-1 0 0,0 0 1 0 0,12 18 87 0 0,-1-5-107 0 0,-4-7-48 0 0,10 8 36 0 0,6 1-20 0 0,-20-13 49 0 0,0-1-1 0 0,0 1 0 0 0,0-1 0 0 0,1 0 1 0 0,-1 0-1 0 0,1 0 0 0 0,-1 0 1 0 0,4 0-1 0 0,-1-1 14 0 0,0 0 0 0 0,0-1 0 0 0,-1 0-1 0 0,8-2 1 0 0,-5 2 246 0 0,-4-6-196 0 0,13-19 0 0 0,-10 13-10 0 0,1-12-58 0 0,-5 19-66 0 0,-4 5 103 0 0,1 0 0 0 0,0-1 0 0 0,1 1 0 0 0,-1 0-1 0 0,0 0 1 0 0,0 0 0 0 0,0 0 0 0 0,1 0 0 0 0,-1 0-1 0 0,1 0 1 0 0,-1 0 0 0 0,0 0 0 0 0,1 0 0 0 0,1-2-1 0 0,2-5-1800 0 0,-3-2-3957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1 975 0 0,'-2'3'-405'0'0,"1"-1"723"0"0,0-1 1 0 0,0 0 0 0 0,0 0-1 0 0,0 1 1 0 0,0-1-1 0 0,1 0 1 0 0,-1 1-1 0 0,0-1 1 0 0,1 1 0 0 0,-1-1-1 0 0,1 0 1 0 0,0 1-1 0 0,-1-1 1 0 0,1 1-1 0 0,0 0 1 0 0,0-1-1 0 0,0 1 1 0 0,0-1 0 0 0,0 1-1 0 0,0-1 1 0 0,1 1-1 0 0,-1-1 1 0 0,1 3-1 0 0,4 11 401 0 0,-2 1 0 0 0,1 0 0 0 0,1 27 0 0 0,-3 52-463 0 0,-2-85-249 0 0,0-6-159 0 0,0 0 0 0 0,0 1 0 0 0,0-1-1 0 0,-1 0 1 0 0,1 0 0 0 0,-1-1 0 0 0,0 1 0 0 0,0 0 0 0 0,-4 7 0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4319 0 0,'-6'2'476'0'0,"0"0"0"0"0,1 0-1 0 0,0 1 1 0 0,-9 5-1 0 0,12-7-244 0 0,1 0 0 0 0,0 0 0 0 0,-1 0 0 0 0,1 0 0 0 0,0 0 0 0 0,0 1 0 0 0,0-1-1 0 0,0 0 1 0 0,0 1 0 0 0,0-1 0 0 0,0 1 0 0 0,0-1 0 0 0,0 1 0 0 0,1-1 0 0 0,-1 1 0 0 0,1 0-1 0 0,-1-1 1 0 0,1 1 0 0 0,0 0 0 0 0,-1 2 0 0 0,1-3 350 0 0,7 1-1601 0 0,19 6-218 0 0,-20-6-2416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5 2671 0 0,'0'1'50'0'0,"0"-1"-37"0"0,0 1 1 0 0,0-1-1 0 0,0 0 0 0 0,0 1 0 0 0,0-1 0 0 0,0 0 0 0 0,-1 0 0 0 0,1 1 0 0 0,0-1 0 0 0,0 0 0 0 0,0 0 1 0 0,0 1-1 0 0,-1-1 0 0 0,1 0 0 0 0,0 0 0 0 0,0 1 0 0 0,0-1 0 0 0,-1 0 0 0 0,1 0 0 0 0,0 0 0 0 0,0 0 1 0 0,-1 1-1 0 0,1-1 0 0 0,0 0 0 0 0,-1 0 0 0 0,1 0 0 0 0,0 0 0 0 0,0 0 0 0 0,-1 0 0 0 0,0 0 0 0 0,-28-12 6295 0 0,26 12-6188 0 0,0 1-1 0 0,0-1 1 0 0,1 0 0 0 0,-1 1-1 0 0,0-1 1 0 0,0 1-1 0 0,0 0 1 0 0,1 0-1 0 0,-1 0 1 0 0,0 0-1 0 0,1 0 1 0 0,-1 1 0 0 0,1-1-1 0 0,-1 1 1 0 0,1 0-1 0 0,0 0 1 0 0,0-1-1 0 0,0 2 1 0 0,0-1-1 0 0,0 0 1 0 0,0 0 0 0 0,0 0-1 0 0,1 1 1 0 0,-3 4-1 0 0,1-1-136 0 0,0 1 0 0 0,0-1 1 0 0,0 0-1 0 0,1 1 0 0 0,0 0 0 0 0,0-1 0 0 0,1 1 0 0 0,0 0 0 0 0,0 8 0 0 0,1-12-5 0 0,0-2 14 0 0,0 1 0 0 0,0 0 0 0 0,0 0 0 0 0,0 0 1 0 0,0 0-1 0 0,0 0 0 0 0,1-1 0 0 0,-1 1 0 0 0,1 0 0 0 0,0 0 1 0 0,-1 0-1 0 0,1-1 0 0 0,0 1 0 0 0,2 3 0 0 0,10 8-4 0 0,8 0-4 0 0,-9-9-64 0 0,21 3-16 0 0,-18-3 3 0 0,19 8 24 0 0,-31-10 67 0 0,0-1 0 0 0,0 1 0 0 0,0-1 0 0 0,0 1 0 0 0,0 0 0 0 0,4 4 0 0 0,-6-5 20 0 0,1 1-1 0 0,-1 0 1 0 0,1-1-1 0 0,-1 1 1 0 0,0 0-1 0 0,0 0 1 0 0,1 0-1 0 0,-1 0 1 0 0,-1 0-1 0 0,1 0 1 0 0,0 0-1 0 0,0 1 1 0 0,-1-1-1 0 0,1 0 1 0 0,-1 0-1 0 0,0 1 1 0 0,0-1-1 0 0,0 2 1 0 0,0 0 49 0 0,-1-1 0 0 0,1 1 0 0 0,-1-1 0 0 0,0 0 0 0 0,0 0 0 0 0,-1 1 0 0 0,1-1 0 0 0,0 0 0 0 0,-1 0 1 0 0,-4 5-1 0 0,1-1 59 0 0,-1-1 0 0 0,0 0 0 0 0,0 0 1 0 0,0 0-1 0 0,-1 0 0 0 0,0-1 0 0 0,0 0 1 0 0,-13 6-1 0 0,14-9-165 0 0,0 0 0 0 0,0-1 0 0 0,0 1 0 0 0,0-1 0 0 0,0 0 0 0 0,0-1 0 0 0,0 1 0 0 0,0-1 1 0 0,-1-1-1 0 0,1 1 0 0 0,0-1 0 0 0,0 0 0 0 0,0 0 0 0 0,-10-4 0 0 0,15 4-449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2 161 2527 0 0,'-1'4'187'0'0,"0"-1"-59"0"0,1-2 335 0 0,2 2-119 0 0,-1 0 0 0 0,1 0-1 0 0,0 0 1 0 0,0 0 0 0 0,0 0 0 0 0,0-1 0 0 0,0 1 0 0 0,0-1 0 0 0,4 4 0 0 0,-4-4-295 0 0,1 1 813 0 0,1-3-702 0 0,-1 0 0 0 0,0 0 0 0 0,0 1 0 0 0,0-1-1 0 0,0 1 1 0 0,0 0 0 0 0,6 2 0 0 0,-1 0 49 0 0,0-1 959 0 0,3-5-618 0 0,34-10-114 0 0,-34 10 314 0 0,-2-5-399 0 0,26-23-72 0 0,-26 24 211 0 0,-5-3-258 0 0,15-28-32 0 0,-15 28 176 0 0,-2 2-212 0 0,2-25-77 0 0,-4 32-83 0 0,0 0 0 0 0,0 1 0 0 0,0-1 0 0 0,0 0 0 0 0,0 1 0 0 0,1-1 0 0 0,-1 0 0 0 0,-1 0 0 0 0,1 1 0 0 0,0-1 0 0 0,0 0 0 0 0,0 1 0 0 0,0-1 0 0 0,0 0 0 0 0,-1-1 0 0 0,-9-16-1 0 0,9 16-15 0 0,0 1 0 0 0,0-1 0 0 0,-1 1 0 0 0,1-1 0 0 0,-1 1 0 0 0,1 0 0 0 0,-1 0 0 0 0,1 0 0 0 0,-1-1 0 0 0,0 2 0 0 0,0-1 0 0 0,1 0 0 0 0,-1 0 0 0 0,0 0 0 0 0,0 1 1 0 0,-2-1-1 0 0,0 0-23 0 0,0 1 0 0 0,0 0 1 0 0,1 0-1 0 0,-1 0 1 0 0,0 0-1 0 0,0 1 1 0 0,1-1-1 0 0,-5 2 1 0 0,0 1-33 0 0,0-1 1 0 0,1 1-1 0 0,0 1 1 0 0,-1-1 0 0 0,1 1-1 0 0,1 1 1 0 0,-10 7-1 0 0,9-6 32 0 0,0 1 0 0 0,1 0 0 0 0,0 0 0 0 0,0 0 0 0 0,1 1 0 0 0,0 0 0 0 0,0 0 0 0 0,1 1 0 0 0,0-1 0 0 0,1 1 1 0 0,0 0-1 0 0,0 0 0 0 0,-2 13 0 0 0,4-15 70 0 0,0 0 0 0 0,0 0 0 0 0,1 0 0 0 0,0 0 0 0 0,0-1 0 0 0,0 1 0 0 0,1 0 0 0 0,0 0 0 0 0,1 0 0 0 0,0-1 0 0 0,0 1 0 0 0,0 0 0 0 0,1-1 0 0 0,-1 0 0 0 0,2 0 0 0 0,-1 0 0 0 0,1 0 0 0 0,8 10 0 0 0,-2-6 142 0 0,0-1-1 0 0,12 8 0 0 0,-22-17-177 0 0,2 1 31 0 0,0 1-1 0 0,0-1 1 0 0,0 1-1 0 0,1-1 0 0 0,-1 0 1 0 0,0 0-1 0 0,0 0 1 0 0,1 0-1 0 0,3 1 1 0 0,1 0 27 0 0,-2 0 110 0 0,3-1-40 0 0,21 4-21 0 0,-22-4 69 0 0,2-6-510 0 0,27-14 126 0 0,-27 15-274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2791 0 0,'-3'11'391'0'0,"3"-9"-164"0"0,1 0 0 0 0,0 0 1 0 0,-1-1-1 0 0,1 1 0 0 0,0 0 0 0 0,0 0 0 0 0,0-1 0 0 0,0 1 0 0 0,0-1 1 0 0,1 1-1 0 0,-1-1 0 0 0,0 1 0 0 0,3 1 0 0 0,4 5 1279 0 0,1 1-1 0 0,18 12 1 0 0,-21-17-1283 0 0,18 13 1031 0 0,-1-3-236 0 0,13 9 11 0 0,-1 1-473 0 0,-6-6-336 0 0,4 2-176 0 0,11 10-620 0 0,-41-28 255 0 0,0 1-76 0 0,8 6-298 0 0,-10-9 605 0 0,-1 1 0 0 0,1-1 0 0 0,-1 1 0 0 0,0-1 0 0 0,1 0 0 0 0,-1 1 0 0 0,0-1 0 0 0,1 1 0 0 0,-1-1 0 0 0,0 1 0 0 0,0-1 0 0 0,0 1 0 0 0,1-1 0 0 0,-1 1 0 0 0,0-1 0 0 0,0 1 0 0 0,0-1 0 0 0,0 1 0 0 0,0-1 0 0 0,0 1 0 0 0,0-1 0 0 0,0 1 0 0 0,0-1 0 0 0,0 1 0 0 0,0-1 0 0 0,0 1 0 0 0,0-1 0 0 0,-1 2 0 0 0,-6 9-1977 0 0,1-4 965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31 257 1151 0 0,'-3'-2'118'0'0,"0"0"-1"0"0,0 0 0 0 0,0 0 1 0 0,0 0-1 0 0,-5-5 0 0 0,6 5 558 0 0,1-2 28 0 0,0-1-458 0 0,-3-14 1304 0 0,4 15-1232 0 0,0 0 0 0 0,1-1 0 0 0,-1 1 0 0 0,1 0 0 0 0,1-6 0 0 0,1 1 67 0 0,-2 1 1752 0 0,6-2-1187 0 0,22-30-12 0 0,-22 30 663 0 0,2 1-970 0 0,25-24-20 0 0,-25 25-84 0 0,-2-1-350 0 0,21-25-259 0 0,-21 26-440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 1351 0 0,'1'6'100'0'0,"1"1"30"0"0,14 63 4729 0 0,5 29-2660 0 0,-15-49-1606 0 0,1 95 0 0 0,-8-110-407 0 0,-2 0-1 0 0,-1-1 0 0 0,-14 54 0 0 0,18-84-124 0 0,-2-1 0 0 0,1 1 0 0 0,0 0 1 0 0,-1 0-1 0 0,1-1 0 0 0,-1 1 0 0 0,0-1 0 0 0,-1 0 0 0 0,1 1 0 0 0,0-1 1 0 0,-1 0-1 0 0,0 0 0 0 0,-4 3 0 0 0,7-6-49 0 0,-1 0 1 0 0,1 1-1 0 0,-1-1 0 0 0,1 0 1 0 0,0 0-1 0 0,-1 0 0 0 0,1 0 1 0 0,-1 0-1 0 0,1 0 0 0 0,-1-1 1 0 0,1 1-1 0 0,0 0 0 0 0,-1 0 0 0 0,1 0 1 0 0,-1 0-1 0 0,1 0 0 0 0,-1-1 1 0 0,1 1-1 0 0,0 0 0 0 0,-1 0 1 0 0,1-1-1 0 0,0 1 0 0 0,-1 0 1 0 0,1 0-1 0 0,0-1 0 0 0,-1 1 1 0 0,1 0-1 0 0,0-1 0 0 0,0 1 1 0 0,-1 0-1 0 0,1-1 0 0 0,0 1 1 0 0,0-1-1 0 0,-6-9 114 0 0,5 8-107 0 0,0 0 0 0 0,0 0 0 0 0,0 0 0 0 0,0 0 0 0 0,1 0 0 0 0,-1 0 0 0 0,1 0 0 0 0,-1 0 0 0 0,1 0 0 0 0,0 0 0 0 0,-1-3 0 0 0,1-1 25 0 0,-6-18 123 0 0,3-2-101 0 0,2 6 28 0 0,0 7-64 0 0,0-42 103 0 0,1 4-103 0 0,1 25 34 0 0,3-27-32 0 0,-1 27 32 0 0,5-28-34 0 0,-2 28 23 0 0,7-25-26 0 0,-5 28 26 0 0,14-26-29 0 0,9 1 37 0 0,-25 39 163 0 0,3 6-104 0 0,28-8-2 0 0,-28 8-12 0 0,-3 5-2 0 0,19 7 0 0 0,-16-3 2 0 0,-4-2-78 0 0,-1 0 1 0 0,0 1-1 0 0,0-1 1 0 0,0 1-1 0 0,-1 0 1 0 0,0 0 0 0 0,0 0-1 0 0,0 1 1 0 0,0-1-1 0 0,-1 1 1 0 0,0-1-1 0 0,0 1 1 0 0,-1 0 0 0 0,1 0-1 0 0,-1 0 1 0 0,-1 0-1 0 0,1 0 1 0 0,-1 0-1 0 0,0 0 1 0 0,0 0-1 0 0,-1 0 1 0 0,1 0 0 0 0,-1 0-1 0 0,-1 0 1 0 0,-2 7-1 0 0,2-7-56 0 0,-1 1-1 0 0,1-2 0 0 0,-1 1 1 0 0,0 0-1 0 0,-1 0 1 0 0,0-1-1 0 0,0 0 0 0 0,0 0 1 0 0,-8 8-1 0 0,10-12 12 0 0,0 1-1 0 0,0 0 0 0 0,0-1 1 0 0,-1 0-1 0 0,1 1 1 0 0,-1-1-1 0 0,1 0 0 0 0,-1 0 1 0 0,1-1-1 0 0,-1 1 1 0 0,1 0-1 0 0,-1-1 0 0 0,0 1 1 0 0,1-1-1 0 0,-1 0 0 0 0,0 0 1 0 0,1 0-1 0 0,-1 0 1 0 0,0-1-1 0 0,1 1 0 0 0,-1-1 1 0 0,0 0-1 0 0,1 1 1 0 0,-1-1-1 0 0,-4-3 0 0 0,6 4-64 0 0,-2-1-97 0 0,1 0 0 0 0,-1-1-1 0 0,0 1 1 0 0,1-1 0 0 0,-1 0-1 0 0,1 1 1 0 0,-1-1 0 0 0,1 0-1 0 0,0 0 1 0 0,0-1 0 0 0,0 1-1 0 0,0 0 1 0 0,0-1 0 0 0,-3-4-1 0 0,-5-16-944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45 2039 0 0,'0'0'92'0'0,"-2"0"-2"0"0,-2-1 163 0 0,-2-1 161 0 0,3-2 1289 0 0,-1 0-1319 0 0,0-1 0 0 0,-1 2 0 0 0,0-1 0 0 0,1 0 0 0 0,-1 1 0 0 0,-1 0 0 0 0,-8-4 0 0 0,13 6-340 0 0,0 0 1 0 0,-1 1-1 0 0,1-1 1 0 0,0 1-1 0 0,0-1 1 0 0,-1 1 0 0 0,1 0-1 0 0,-1 0 1 0 0,1-1-1 0 0,0 1 1 0 0,-1 0-1 0 0,1 0 1 0 0,0 0-1 0 0,-1 1 1 0 0,1-1 0 0 0,0 0-1 0 0,-1 0 1 0 0,1 1-1 0 0,0-1 1 0 0,-1 1-1 0 0,1-1 1 0 0,0 1-1 0 0,0-1 1 0 0,-1 1 0 0 0,1 0-1 0 0,0 0 1 0 0,0 0-1 0 0,0 0 1 0 0,0-1-1 0 0,0 1 1 0 0,0 1-1 0 0,0-1 1 0 0,1 0 0 0 0,-1 0-1 0 0,0 0 1 0 0,0 0-1 0 0,1 0 1 0 0,-1 1-1 0 0,1-1 1 0 0,-1 0-1 0 0,1 2 1 0 0,-3 8 53 0 0,1 0 0 0 0,0 0-1 0 0,0 0 1 0 0,2 0 0 0 0,-1 0 0 0 0,1 0 0 0 0,1 0-1 0 0,0 0 1 0 0,1 0 0 0 0,0-1 0 0 0,0 1 0 0 0,1 0 0 0 0,7 14-1 0 0,-10-24-81 0 0,0 0-1 0 0,1 0 0 0 0,-1 0 1 0 0,1 0-1 0 0,0 0 0 0 0,-1 0 1 0 0,1 0-1 0 0,0 0 1 0 0,-1-1-1 0 0,1 1 0 0 0,0 0 1 0 0,0 0-1 0 0,1 0 0 0 0,0 1 26 0 0,1 1 623 0 0,6-9-570 0 0,27-18-20 0 0,-27 18 156 0 0,-4-4 286 0 0,17-33 157 0 0,-16 32 568 0 0,-1 2-1425 0 0,17-28-322 0 0,-17 28 1452 0 0,-4 9-939 0 0,0 1 0 0 0,0 0 0 0 0,0 0 0 0 0,-1 0 0 0 0,1 0 0 0 0,0 0 0 0 0,-1 0 0 0 0,1 0 0 0 0,0 0 0 0 0,-1 0 0 0 0,1 2 0 0 0,0 2-6 0 0,0 0 0 0 0,-1 0 0 0 0,1-1 0 0 0,-1 1-1 0 0,0 0 1 0 0,-1 9 0 0 0,0 2-105 0 0,1-3-654 0 0,0 0 0 0 0,1 0 0 0 0,5 20 0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23 1807 0 0,'-1'1'28'0'0,"-2"16"215"0"0,2-8 473 0 0,2 1 1 0 0,0-1-1 0 0,0 0 0 0 0,4 18 0 0 0,-2-13 83 0 0,2 11 557 0 0,-4-14-754 0 0,1 0 0 0 0,0 0 0 0 0,1 0 0 0 0,1 0 0 0 0,6 16 0 0 0,-9-25-116 0 0,3 4-417 0 0,-4-6-26 0 0,1 0-1 0 0,-1 0 0 0 0,0 0 0 0 0,0 0 0 0 0,0 0 1 0 0,1-1-1 0 0,-1 1 0 0 0,0 0 0 0 0,0 0 0 0 0,0 0 0 0 0,1 0 1 0 0,-1 0-1 0 0,0 0 0 0 0,0 0 0 0 0,0-1 0 0 0,0 1 1 0 0,0 0-1 0 0,1 0 0 0 0,-1 0 0 0 0,0 0 0 0 0,0-1 0 0 0,0 1 1 0 0,0 0-1 0 0,0 0 0 0 0,0 0 0 0 0,0-1 0 0 0,0 1 0 0 0,0 0 1 0 0,1 0-1 0 0,-1 0 0 0 0,0-1 0 0 0,0 1 0 0 0,0 0 1 0 0,0 0-1 0 0,0 0 0 0 0,0-1 0 0 0,0 1 0 0 0,-1 0 0 0 0,1 0 1 0 0,9-38 63 0 0,-8 33-92 0 0,0 0 0 0 0,0 0-1 0 0,0-1 1 0 0,0 1 0 0 0,-1-9-1 0 0,0 9-5 0 0,0 0-1 0 0,1 1 0 0 0,-1-1 1 0 0,1 0-1 0 0,0 0 0 0 0,3-7 1 0 0,6-27 18 0 0,-7 29 50 0 0,2 0-1 0 0,17-28-10 0 0,-16 28 737 0 0,36 9-436 0 0,-41 1-361 0 0,-1 0 1 0 0,0 0-1 0 0,0 0 0 0 0,1-1 0 0 0,-1 1 0 0 0,0 0 1 0 0,1 0-1 0 0,-1 0 0 0 0,0 0 0 0 0,1 0 0 0 0,-1 0 0 0 0,0 0 1 0 0,1 0-1 0 0,-1 0 0 0 0,0 0 0 0 0,1 0 0 0 0,-1 0 1 0 0,0 0-1 0 0,1 1 0 0 0,-1-1 0 0 0,0 0 0 0 0,1 0 0 0 0,-1 0 1 0 0,0 0-1 0 0,0 0 0 0 0,1 1 0 0 0,-1-1 0 0 0,0 0 1 0 0,0 0-1 0 0,1 1 0 0 0,-1-1 0 0 0,0 0 0 0 0,0 0 0 0 0,1 1 1 0 0,4 10 127 0 0,-1 0 0 0 0,0 0 1 0 0,-1 1-1 0 0,0-1 0 0 0,-1 1 0 0 0,2 20 1 0 0,0 76-837 0 0,-4-102 547 0 0,1 1-227 0 0,0-4-542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143 335 599 0 0,'-10'3'1703'0'0,"5"-3"-1276"0"0,1-1-1 0 0,0 0 1 0 0,0 0-1 0 0,0 0 1 0 0,0 0-1 0 0,0 0 1 0 0,0-1-1 0 0,-4-2 1 0 0,2 1-35 0 0,0 0 1 0 0,0 1-1 0 0,-1-1 1 0 0,-9-1-1 0 0,15 4-363 0 0,-1 0-1 0 0,1-1 0 0 0,-1 1 0 0 0,0 0 0 0 0,1 0 0 0 0,-1 0 0 0 0,1 0 0 0 0,-1 0 1 0 0,1 0-1 0 0,-1 1 0 0 0,1-1 0 0 0,-1 1 0 0 0,1-1 0 0 0,-1 1 0 0 0,1-1 0 0 0,0 1 1 0 0,-1 0-1 0 0,1-1 0 0 0,0 1 0 0 0,-1 0 0 0 0,1 0 0 0 0,0 0 0 0 0,0 0 0 0 0,0 0 1 0 0,0 0-1 0 0,0 1 0 0 0,0-1 0 0 0,0 0 0 0 0,0 0 0 0 0,-1 3 0 0 0,0 2 16 0 0,0 1 0 0 0,1 0-1 0 0,0 0 1 0 0,0 1 0 0 0,0-1 0 0 0,1 0-1 0 0,0 0 1 0 0,1 10 0 0 0,1-6-9 0 0,-1 0 1 0 0,2 0 0 0 0,-1 0 0 0 0,8 17-1 0 0,-7-22 29 0 0,0-1-1 0 0,0 0 1 0 0,0 0-1 0 0,1 0 0 0 0,0 0 1 0 0,6 5-1 0 0,-7-7 417 0 0,5-5-318 0 0,25-4-30 0 0,-25 5 94 0 0,-1-9-115 0 0,17-26-6 0 0,-17 27-1 0 0,-3 0 0 0 0,12-30 6 0 0,-12 30 22 0 0,-1-1 10 0 0,1-2-94 0 0,0 3 9 0 0,-2-1 0 0 0,1 1-1 0 0,1-15 1 0 0,6-35 10 0 0,-3 3-57 0 0,-2 4-10 0 0,-4 37 12 0 0,-2-31 142 0 0,-1 13 34 0 0,1 25 10 0 0,0-1 13 0 0,-3-25 45 0 0,3 25 1349 0 0,-7 6-1134 0 0,4 2-305 0 0,2 9 69 0 0,2 20 14 0 0,2-1 0 0 0,0 0 0 0 0,9 39 0 0 0,0-2-133 0 0,-2 10-556 0 0,-2 79 0 0 0,-8-148-98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0,'0'0'5944'0'0,"0"2"-5254"0"0,7 56 1114 0 0,1 101 0 0 0,-9-142-2209 0 0,-1-13-2682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15 3679 0 0,'-14'-8'1947'0'0,"6"2"1526"0"0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2527 0 0,'0'2'42'0'0,"0"-2"-33"0"0,0 0 1 0 0,0 1 0 0 0,-1-1 0 0 0,1 0 0 0 0,0 1 0 0 0,0-1 0 0 0,0 0 0 0 0,0 1 0 0 0,0-1 0 0 0,0 1 0 0 0,0-1 0 0 0,0 0 0 0 0,0 1-1 0 0,0-1 1 0 0,1 0 0 0 0,-1 1 0 0 0,0-1 0 0 0,0 0 0 0 0,0 1 0 0 0,0-1 0 0 0,1 0 0 0 0,-1 1 0 0 0,0-1 0 0 0,0 0 0 0 0,0 1-1 0 0,1-1 1 0 0,-1 0 0 0 0,0 0 0 0 0,1 1 0 0 0,12 17 2175 0 0,-10-15-1936 0 0,-1 0 0 0 0,0 0 0 0 0,1 1 0 0 0,-1-1 0 0 0,0 1 0 0 0,0-1 0 0 0,-1 1-1 0 0,1 0 1 0 0,-1 0 0 0 0,0 0 0 0 0,1 4 0 0 0,0 14 334 0 0,0 41 0 0 0,-3-42-485 0 0,2 1-1 0 0,3 21 1 0 0,-5-40-134 0 0,8-13 974 0 0,15-33-868 0 0,-16 32 15 0 0,-1 1-16 0 0,15-28 1 0 0,-15 28 16 0 0,1 3-22 0 0,21-25-41 0 0,-20 25 514 0 0,0 8-355 0 0,18 5 18 0 0,-24-6-192 0 0,-1 0 1 0 0,1 0-1 0 0,-1 0 1 0 0,0 1 0 0 0,1-1-1 0 0,-1 0 1 0 0,0 0 0 0 0,1 0-1 0 0,-1 0 1 0 0,1 0-1 0 0,-1 0 1 0 0,0 0 0 0 0,1 1-1 0 0,-1-1 1 0 0,0 0-1 0 0,1 0 1 0 0,-1 1 0 0 0,0-1-1 0 0,0 0 1 0 0,1 0-1 0 0,-1 1 1 0 0,0-1 0 0 0,1 1-1 0 0,5 10 194 0 0,0 1 0 0 0,0 0-1 0 0,-2 0 1 0 0,1 1 0 0 0,2 14 0 0 0,12 70-312 0 0,-15-74-335 0 0,0-10-469 0 0,-3-11 216 0 0,1 1-784 0 0,13 10-1618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306 129 143 0 0,'0'0'1736'0'0,"0"-9"-1117"0"0,0-38 661 0 0,-2 41-625 0 0,1 3-602 0 0,-1-3 223 0 0,0 1-1 0 0,0 0 0 0 0,0 0 1 0 0,-1 1-1 0 0,0-1 1 0 0,0 1-1 0 0,0-1 0 0 0,-4-3 1 0 0,5 6-143 0 0,0 0 0 0 0,0 0 1 0 0,0 1-1 0 0,0-1 1 0 0,0 1-1 0 0,-1-1 0 0 0,1 1 1 0 0,-1 0-1 0 0,-2-1 0 0 0,4 2-98 0 0,0 0 0 0 0,1 0 0 0 0,-1-1 0 0 0,0 1-1 0 0,0 0 1 0 0,0 0 0 0 0,0 0 0 0 0,0 0 0 0 0,0 0-1 0 0,0 1 1 0 0,0-1 0 0 0,0 0 0 0 0,1 0 0 0 0,-1 1-1 0 0,0-1 1 0 0,0 0 0 0 0,0 1 0 0 0,0-1 0 0 0,1 1-1 0 0,-1-1 1 0 0,0 1 0 0 0,0-1 0 0 0,1 1 0 0 0,-1 0-1 0 0,0-1 1 0 0,1 1 0 0 0,-1 0 0 0 0,1-1 0 0 0,-1 1-1 0 0,1 0 1 0 0,-1 0 0 0 0,1 0 0 0 0,-1-1 0 0 0,1 1 0 0 0,-1 1-1 0 0,-1 5 32 0 0,0 1 0 0 0,0-1-1 0 0,0 0 1 0 0,1 1 0 0 0,0-1-1 0 0,1 1 1 0 0,0-1-1 0 0,0 10 1 0 0,2 4 111 0 0,8 34 1 0 0,-9-50-90 0 0,0 0 1 0 0,1 0 0 0 0,-1 0-1 0 0,1 0 1 0 0,1 0 0 0 0,-1 0-1 0 0,0-1 1 0 0,1 1 0 0 0,5 6-1 0 0,-7-10 376 0 0,7-10-422 0 0,24-29-98 0 0,-24 29-44 0 0,-2 0-118 0 0,-3 3 216 0 0,1 0 0 0 0,0 0-1 0 0,0 0 1 0 0,6-5-1 0 0,-9 10 5 0 0,-1 1 0 0 0,1-1 0 0 0,0 1-1 0 0,-1-1 1 0 0,1 1 0 0 0,0 0 0 0 0,-1-1-1 0 0,1 1 1 0 0,0-1 0 0 0,-1 1-1 0 0,1 0 1 0 0,0 0 0 0 0,0 0 0 0 0,-1-1-1 0 0,1 1 1 0 0,0 0 0 0 0,0 0 0 0 0,-1 0-1 0 0,1 0 1 0 0,0 0 0 0 0,0 0 0 0 0,0 0-1 0 0,-1 0 1 0 0,2 1 0 0 0,-1 0 5 0 0,0-1 1 0 0,0 1-1 0 0,0 0 1 0 0,0 0-1 0 0,0-1 1 0 0,0 1-1 0 0,0 0 0 0 0,0 0 1 0 0,0 0-1 0 0,-1 0 1 0 0,1 0-1 0 0,0 0 1 0 0,0 2-1 0 0,2 3 39 0 0,-1 1 0 0 0,0-1 0 0 0,-1 0 0 0 0,2 9 0 0 0,-1 0 108 0 0,0 1 1 0 0,-2 0 0 0 0,0-1 0 0 0,-1 1-1 0 0,-5 31 1 0 0,1-25 45 0 0,0 0-1 0 0,-2-1 1 0 0,-15 34-1 0 0,9-29 30 0 0,-1 0 0 0 0,-25 35-1 0 0,29-48-90 0 0,-1 1 0 0 0,0-2-1 0 0,-1 1 1 0 0,0-2 0 0 0,-23 18-1 0 0,30-26-77 0 0,0 0-1 0 0,0 0 1 0 0,0 0 0 0 0,0-1-1 0 0,-1 1 1 0 0,1-1-1 0 0,-1-1 1 0 0,0 1-1 0 0,1-1 1 0 0,-1 0 0 0 0,-9 1-1 0 0,10-3-70 0 0,1 1-1 0 0,0 0 1 0 0,0-1 0 0 0,0 0-1 0 0,0 0 1 0 0,0 0 0 0 0,0-1-1 0 0,0 1 1 0 0,1-1 0 0 0,-1 0-1 0 0,0 0 1 0 0,1 0 0 0 0,-1 0-1 0 0,1-1 1 0 0,0 1 0 0 0,0-1-1 0 0,-4-4 1 0 0,2 1-341 0 0,1-1 0 0 0,-1 0 0 0 0,1-1 0 0 0,-4-9-1 0 0,7 16 367 0 0,-1-5-874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46 1583 0 0,'0'0'1208'0'0,"0"-8"-781"0"0,-1-1-67 0 0,1-4-80 0 0,0-2 9127 0 0,9 26-7897 0 0,-7-6-1546 0 0,-1 1 0 0 0,1-1 0 0 0,-1 1-1 0 0,0-1 1 0 0,0 1 0 0 0,-1 9 0 0 0,1-3 156 0 0,5 49-382 0 0,-3 0 0 0 0,-6 68-1 0 0,1-119-488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1351 0 0,'0'0'100'0'0,"-3"2"420"0"0,0 0-1 0 0,1 0 0 0 0,-1 1 0 0 0,1-1 0 0 0,-1 1 0 0 0,1-1 0 0 0,0 1 0 0 0,0 0 0 0 0,0 0 0 0 0,1-1 0 0 0,-1 2 0 0 0,1-1 0 0 0,-1 0 0 0 0,1 0 0 0 0,0 0 0 0 0,-1 5 0 0 0,2-6-505 0 0,1-1 0 0 0,-1 0-1 0 0,0 0 1 0 0,0 1 0 0 0,0-1-1 0 0,1 0 1 0 0,-1 0 0 0 0,1 0-1 0 0,-1 1 1 0 0,1-1 0 0 0,-1 0-1 0 0,1 0 1 0 0,0 0 0 0 0,0 0-1 0 0,-1 0 1 0 0,1 0 0 0 0,0 0-1 0 0,0 0 1 0 0,0 0 0 0 0,1 0-1 0 0,0 0-318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3367 0 0,'0'0'151'0'0,"2"1"-4"0"0,2 4 204 0 0,1 0 1 0 0,-1 0 0 0 0,0 0-1 0 0,-1 0 1 0 0,1 1-1 0 0,-1-1 1 0 0,0 1 0 0 0,3 9-1 0 0,15 52 1331 0 0,-15-41-1248 0 0,-1-1 0 0 0,-1 1 0 0 0,1 50 0 0 0,-5-76-434 0 0,1 6 22 0 0,1-6-38 0 0,0-5-50 0 0,13-42-10 0 0,3-5 60 0 0,4-1 27 0 0,2 8 42 0 0,-19 36 763 0 0,3 8-541 0 0,26 2 28 0 0,-33-1-279 0 0,0 0 1 0 0,0 1 0 0 0,0-1 0 0 0,0 0 0 0 0,-1 1-1 0 0,1-1 1 0 0,0 0 0 0 0,0 1 0 0 0,0-1 0 0 0,-1 1-1 0 0,1 0 1 0 0,0-1 0 0 0,0 1 0 0 0,-1 0 0 0 0,1-1-1 0 0,-1 1 1 0 0,1 0 0 0 0,0 0 0 0 0,-1-1 0 0 0,1 1-1 0 0,-1 0 1 0 0,1 1 0 0 0,4 19 495 0 0,-4-16-348 0 0,3 27-189 0 0,-1-1-1 0 0,-2 60 0 0 0,-1-52-1645 0 0,0-34 842 0 0,3 5-18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58 599 0 0,'-5'-38'3814'0'0,"3"30"-3896"0"0,0-3 3379 0 0,3 17-1373 0 0,3 11-718 0 0,15 32 565 0 0,-12-33-1304 0 0,-1 1 0 0 0,9 33 0 0 0,-9-14-87 0 0,-2 1 0 0 0,-2 74 0 0 0,-17 73 332 0 0,3-46 9 0 0,9-110-659 0 0,3-31-323 0 0,0 1 1 0 0,0 0-1 0 0,0 0 1 0 0,0-1-1 0 0,0 1 1 0 0,1 0-1 0 0,1-5 1 0 0,-1 4 108 0 0,-1-1-1 0 0,1 1 1 0 0,0-1-1 0 0,-1 0 1 0 0,0 1-1 0 0,0-7 1 0 0,0-15-1344 0 0,0 19-2919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33 1807 0 0,'-3'0'108'0'0,"0"-1"0"0"0,1 1 0 0 0,-1-1 0 0 0,1 1 0 0 0,-1-1 0 0 0,0 0 0 0 0,1 0 0 0 0,-1 0 0 0 0,-10-9 10318 0 0,23 7-9602 0 0,31-8-22 0 0,-30 8-54 0 0,-1 5-218 0 0,31 5-97 0 0,-30-5-17 0 0,1 1-37 0 0,58 11 58 0 0,-18-5-97 0 0,-1 1-87 0 0,-4-5-193 0 0,0-3-61 0 0,-37-1-79 0 0,-12-5-883 0 0,1 2 807 0 0,0 0 0 0 0,-1-1 0 0 0,1 1 0 0 0,-1 0 0 0 0,1 0 0 0 0,-1 0 0 0 0,0 0 0 0 0,0 0 0 0 0,0 0 0 0 0,0 0 0 0 0,0 0 0 0 0,-1 1 0 0 0,-2-2 0 0 0,-3-2-844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16 1151 0 0,'-4'3'231'0'0,"5"0"1812"0"0,10-1 3301 0 0,36 1-2848 0 0,-9-5-1051 0 0,9-3-145 0 0,15 0-208 0 0,2 0-37 0 0,-14 0-975 0 0,-2 1 27 0 0,-27 3-854 0 0,10 5 11 0 0,-21-2 585 0 0,-2 0-752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12 3279 0 0,'-8'7'91'0'0,"5"-5"-56"0"0,0 1 0 0 0,0-1 0 0 0,0 1 0 0 0,1 0 0 0 0,-1 0 0 0 0,-2 5 1483 0 0,16-8 146 0 0,1 1-1087 0 0,-4 0 139 0 0,0-1 0 0 0,0 0-1 0 0,16-2 1 0 0,35-3 1944 0 0,8-1-296 0 0,1-2-1243 0 0,-24 2-702 0 0,-33 4-64 0 0,3 0-234 0 0,38-5-128 0 0,-1 2-201 0 0,-39 4 156 0 0,-2 1-109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24 404 1807 0 0,'0'3'163'0'0,"-1"0"0"0"0,0 0 0 0 0,0 0 0 0 0,1-1 0 0 0,0 1 0 0 0,0 0 0 0 0,-1 0 0 0 0,2 0 0 0 0,-1 0-1 0 0,0 0 1 0 0,0 0 0 0 0,1 0 0 0 0,0 0 0 0 0,0-1 0 0 0,0 1 0 0 0,2 4 5616 0 0,4-17-4847 0 0,22-30-18 0 0,-28 38-841 0 0,0 1 0 0 0,0 0 0 0 0,0 0 0 0 0,0-1 0 0 0,-1 1 0 0 0,1-1 0 0 0,0 1-1 0 0,-1-1 1 0 0,1 1 0 0 0,-1-1 0 0 0,1-1 0 0 0,7-32 644 0 0,-5 15-69 0 0,-1 6-435 0 0,0-40 809 0 0,-1-1-149 0 0,-9-65-1 0 0,7 110-798 0 0,1 5-15 0 0,0-1 0 0 0,-1 1 0 0 0,1 0 0 0 0,-1 0 0 0 0,-3-7 0 0 0,4 12-53 0 0,-5-21 190 0 0,5 20-184 0 0,0 0 0 0 0,-1 0 0 0 0,1 0 0 0 0,0 0 0 0 0,-1-1 1 0 0,1 1-1 0 0,-1 0 0 0 0,0 0 0 0 0,1 0 0 0 0,-1 0 0 0 0,0 0 0 0 0,1 0 0 0 0,-1 0 0 0 0,0 1 1 0 0,0-1-1 0 0,0 0 0 0 0,0 0 0 0 0,0 1 0 0 0,0-1 0 0 0,-1 0 0 0 0,0 1-9 0 0,1 0 0 0 0,-1 0 0 0 0,1 0 0 0 0,0 0 0 0 0,-1 1 0 0 0,1-1 0 0 0,0 1-1 0 0,-1-1 1 0 0,1 1 0 0 0,0-1 0 0 0,-1 1 0 0 0,1 0 0 0 0,0-1 0 0 0,0 1 0 0 0,0 0 0 0 0,0 0 0 0 0,0 0-1 0 0,0 0 1 0 0,0 0 0 0 0,0 0 0 0 0,0 0 0 0 0,0 1 0 0 0,0-1 0 0 0,1 0 0 0 0,-1 0 0 0 0,0 2 0 0 0,-2 3-5 0 0,1-1 1 0 0,-1 1 0 0 0,1 0-1 0 0,-2 11 1 0 0,1 4-58 0 0,0 0 0 0 0,2 0 0 0 0,0 1 0 0 0,1-1 0 0 0,1 1 0 0 0,1-1 0 0 0,2 0 0 0 0,-1 1 0 0 0,2-2 0 0 0,1 1 0 0 0,1-1 0 0 0,0 1-1 0 0,2-2 1 0 0,0 1 0 0 0,1-1 0 0 0,18 23 0 0 0,-23-34 40 0 0,1-1 1 0 0,0 0-1 0 0,0 0 0 0 0,1-1 0 0 0,0 0 0 0 0,0 0 0 0 0,10 6 1 0 0,-15-11-41 0 0,21 6-303 0 0,-16-5 301 0 0,-1 0-264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1807 0 0,'-1'0'240'0'0,"0"1"0"0"0,1 0 0 0 0,-1-1 0 0 0,0 1 0 0 0,1 0-1 0 0,-1 0 1 0 0,1-1 0 0 0,-1 1 0 0 0,1 0 0 0 0,0 0-1 0 0,-1 0 1 0 0,1 0 0 0 0,0 0 0 0 0,0-1 0 0 0,-1 1-1 0 0,1 0 1 0 0,0 0 0 0 0,0 0 0 0 0,0 0 0 0 0,0 0 0 0 0,0 0-1 0 0,0 0 1 0 0,0 0 0 0 0,3 5 5022 0 0,6-7-4452 0 0,28-4-39 0 0,-27 3 364 0 0,0 1-809 0 0,2-2-225 0 0,-6 2-10 0 0,-1-1 0 0 0,1 1 1 0 0,0 1-1 0 0,11-1 1 0 0,9 3 290 0 0,-12-1-1189 0 0,2-1-2540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2527 0 0,'12'-7'11443'0'0,"21"-22"-10879"0"0,-25 22 236 0 0,-7 7-774 0 0,0 1 0 0 0,0 0-1 0 0,0-1 1 0 0,0 1 0 0 0,0-1 0 0 0,0 1 0 0 0,0 0-1 0 0,0 0 1 0 0,-1 0 0 0 0,1 0 0 0 0,0-1 0 0 0,0 1-1 0 0,0 1 1 0 0,-1-1 13 0 0,2 3 7 0 0,0 0 0 0 0,0 0 1 0 0,-1 0-1 0 0,1 0 0 0 0,-1 0 0 0 0,0 0 1 0 0,0 0-1 0 0,-1 1 0 0 0,1-1 0 0 0,-1 8 1 0 0,0-2 21 0 0,3 19-36 0 0,-2 0-1 0 0,-1 0 0 0 0,-1 0 1 0 0,-2 0-1 0 0,-8 36 0 0 0,9-60 12 0 0,1-6-998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324 216 1807 0 0,'0'0'1428'0'0,"0"-9"-736"0"0,1-1-450 0 0,-1-34 1304 0 0,0 33-1171 0 0,0 5-51 0 0,0 0-1 0 0,0 0 1 0 0,0 0-1 0 0,-1 0 1 0 0,-2-8-1 0 0,-3-18 819 0 0,5 29-980 0 0,1 1 0 0 0,0-1 1 0 0,-1 1-1 0 0,0-1 0 0 0,1 1 1 0 0,-1-1-1 0 0,0 1 0 0 0,0-1 1 0 0,-3-3-1 0 0,0 0 145 0 0,-2-3 620 0 0,4 7-774 0 0,-1-1 1 0 0,0 1-1 0 0,-1 0 0 0 0,1 0 0 0 0,0 0 1 0 0,-1 1-1 0 0,1-1 0 0 0,-1 1 0 0 0,1 0 1 0 0,-1 0-1 0 0,0 0 0 0 0,1 0 0 0 0,-1 1 1 0 0,0-1-1 0 0,0 1 0 0 0,1 0 1 0 0,-1 0-1 0 0,0 0 0 0 0,0 1 0 0 0,-6 1 1 0 0,0 2-31 0 0,-1 0 1 0 0,1 1 0 0 0,0 0 0 0 0,0 1 0 0 0,1 0 0 0 0,-1 0 0 0 0,1 1 0 0 0,1 0 0 0 0,-1 1-1 0 0,1 0 1 0 0,1 0 0 0 0,-1 0 0 0 0,2 1 0 0 0,-9 13 0 0 0,5-5-73 0 0,0 1 0 0 0,1 0 0 0 0,1 1 0 0 0,0 0 0 0 0,2 0 0 0 0,0 1 0 0 0,-3 20 0 0 0,6-19 11 0 0,0 0 1 0 0,2-1-1 0 0,0 1 0 0 0,1 0 0 0 0,1 0 0 0 0,7 39 0 0 0,-6-50-37 0 0,1-1-1 0 0,0 1 1 0 0,0-1 0 0 0,1 1-1 0 0,0-1 1 0 0,0 0-1 0 0,1-1 1 0 0,1 1-1 0 0,-1-1 1 0 0,1 0-1 0 0,1-1 1 0 0,-1 1-1 0 0,1-1 1 0 0,0 0-1 0 0,1-1 1 0 0,12 9-1 0 0,-4-7 85 0 0,35 13-1 0 0,-51-20-109 0 0,18 3 73 0 0,19 0-1 0 0,-18-4-16 0 0,18-3-29 0 0,-27 2 49 0 0,2-3-16 0 0,38-14-38 0 0,-48 18-14 0 0,1-1 1 0 0,0 0 0 0 0,-1-1-1 0 0,1 1 1 0 0,-1 0 0 0 0,5-4-1 0 0,5-3 26 0 0,20-18 0 0 0,-26 20-24 0 0,0 0 1 0 0,0-1 0 0 0,-1 0 0 0 0,0 0-1 0 0,5-9 1 0 0,-6 8-5 0 0,-1-1-1 0 0,1 1 1 0 0,-1 0-1 0 0,2-10 1 0 0,0-19 48 0 0,-5 36-49 0 0,0 1-1 0 0,0-1 1 0 0,0 0-1 0 0,0 0 1 0 0,0 1 0 0 0,0-1-1 0 0,0 0 1 0 0,0 0-1 0 0,0 1 1 0 0,0-1-1 0 0,0 0 1 0 0,-1 0-1 0 0,1 1 1 0 0,-1-2 0 0 0,-9-20 18 0 0,7 20-14 0 0,1-1 0 0 0,0 0 0 0 0,-1 1 0 0 0,1 0 0 0 0,-1 0 0 0 0,0 0 0 0 0,0 0 0 0 0,1 0 0 0 0,-1 0 0 0 0,-1 1 0 0 0,1-1 0 0 0,0 1 0 0 0,0 0-1 0 0,0 0 1 0 0,-1 0 0 0 0,1 0 0 0 0,-1 1 0 0 0,-5-1 0 0 0,-2 1 8 0 0,0-1-1 0 0,-1 2 0 0 0,1 0 1 0 0,-14 2-1 0 0,18-1-1 0 0,-1 0 0 0 0,-13 6 0 0 0,16-6-183 0 0,0 1-1 0 0,0-2 1 0 0,0 1 0 0 0,0-1-1 0 0,0 1 1 0 0,-10 0-1 0 0,14-2-300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14 2615 0 0,'-2'2'12'0'0,"1"-1"18"0"0,1 0 0 0 0,-1 0 0 0 0,0-1 0 0 0,0 1 0 0 0,0 0 0 0 0,0 0 0 0 0,0-1 0 0 0,0 1 0 0 0,-9 3 8814 0 0,18-9-7522 0 0,26-12-86 0 0,-25 12-353 0 0,-1 5-156 0 0,1 0-486 0 0,29 3 1228 0 0,-4 1-1194 0 0,-25-3-19 0 0,-2 0-37 0 0,27 6-135 0 0,-1 1-88 0 0,-27-7-108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1583 0 0,'0'0'6162'0'0,"4"2"-4990"0"0,-2 0-1024 0 0,0-1 0 0 0,0 0 0 0 0,-1 1 0 0 0,1 0 0 0 0,0-1 1 0 0,-1 1-1 0 0,1 0 0 0 0,-1 0 0 0 0,0 0 0 0 0,1 0 0 0 0,-1 0 0 0 0,0 0 1 0 0,0 0-1 0 0,0 1 0 0 0,-1-1 0 0 0,1 0 0 0 0,0 4 0 0 0,3 38 829 0 0,-2-1 0 0 0,-2 1 0 0 0,-8 53 0 0 0,3-18-461 0 0,3-47-621 0 0,-2 36 738 0 0,3-22-4247 0 0,3-56 338 0 0,7-42-890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35 2791 0 0,'-1'0'48'0'0,"1"1"-36"0"0,-1-1 0 0 0,1 0 1 0 0,0 0-1 0 0,-1 1 0 0 0,1-1 0 0 0,-1 0 0 0 0,1 0 1 0 0,0 0-1 0 0,-1 0 0 0 0,1 0 0 0 0,-1 0 1 0 0,-7-2 6980 0 0,20-1-5429 0 0,34-7-93 0 0,-34 7-410 0 0,-4 3-727 0 0,-1 0-1 0 0,1 0 0 0 0,10-3 1 0 0,27-2 836 0 0,-11 1-683 0 0,-25 4-126 0 0,2-1-29 0 0,52 0 87 0 0,-29 1-376 0 0,-26 0-113 0 0,28-2-97 0 0,-25 0 112 0 0,-2 1-236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0 599 0 0,'0'0'1378'0'0,"8"1"-642"0"0,1 1-468 0 0,-4 0 146 0 0,1-2 0 0 0,0 1 0 0 0,0 0 0 0 0,8-1 0 0 0,41 1 3064 0 0,-18-1-1792 0 0,-28 0-366 0 0,2 0-157 0 0,2 0-776 0 0,36 1 1873 0 0,-19 1-1955 0 0,-22-2 148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2159 0 0,'-3'6'1226'0'0,"3"-6"-1179"0"0,0 0 0 0 0,0 1 0 0 0,1-1 0 0 0,-1 0 0 0 0,0 1 1 0 0,0-1-1 0 0,0 0 0 0 0,0 1 0 0 0,0-1 0 0 0,0 0 0 0 0,1 0 0 0 0,-1 1 0 0 0,0-1 0 0 0,0 0 1 0 0,0 0-1 0 0,1 1 0 0 0,-1-1 0 0 0,0 0 0 0 0,0 0 0 0 0,1 1 0 0 0,-1-1 0 0 0,0 0 1 0 0,0 0-1 0 0,1 0 0 0 0,-1 0 0 0 0,0 0 0 0 0,1 0 0 0 0,-1 1 0 0 0,0-1 0 0 0,1 0 1 0 0,-1 0-1 0 0,0 0 0 0 0,1 0 0 0 0,-1 0 0 0 0,0 0 0 0 0,1 0 0 0 0,-1 0 0 0 0,0 0 0 0 0,0 0 1 0 0,1-1-1 0 0,-1 1 0 0 0,0 0 0 0 0,1 0 0 0 0,11-1 557 0 0,7 0 92 0 0,11-2 2969 0 0,-17 1-3165 0 0,-5 1 115 0 0,0 0 0 0 0,0 0 0 0 0,10 1 0 0 0,47 4 2437 0 0,-57-1-2345 0 0,25 5-88 0 0,-24-6-331 0 0,-7-2-265 0 0,0 1 0 0 0,0-1 0 0 0,0 1 0 0 0,1-1 0 0 0,-1 1 0 0 0,0 0 0 0 0,0 0 0 0 0,0 0 0 0 0,3 2 0 0 0,0 1 16 0 0,1-2 40 0 0,-1 1-271 0 0,15 5 50 0 0,-15-6-95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1 418 775 0 0,'0'1'54'0'0,"0"4"31"0"0,0-4 302 0 0,0 0 130 0 0,8 24 1691 0 0,-7-23-1005 0 0,2 0 39 0 0,13 11 4582 0 0,-7-19-4922 0 0,29-19-94 0 0,-28 19-22 0 0,-5-5-47 0 0,16-30-192 0 0,-13 21-89 0 0,-3 9-309 0 0,-2 3 27 0 0,0-1 1 0 0,0 1-1 0 0,1-13 1 0 0,0 7-76 0 0,-1 2 23 0 0,0 0-1 0 0,2-18 1 0 0,-2 16-59 0 0,4-42 239 0 0,-5 43-262 0 0,0 3-4 0 0,-1 1-1 0 0,-1-1 0 0 0,0-11 0 0 0,0-12 36 0 0,-1 19-13 0 0,-6-12-48 0 0,6 24-8 0 0,1 1-1 0 0,-1-1 1 0 0,0 0-1 0 0,0 1 1 0 0,0-1 0 0 0,0 0-1 0 0,0 1 1 0 0,0 0-1 0 0,0-1 1 0 0,-1 1-1 0 0,1 0 1 0 0,0-1 0 0 0,-1 1-1 0 0,1 0 1 0 0,-1 0-1 0 0,1 0 1 0 0,-4-1-1 0 0,4 1 0 0 0,0 1 0 0 0,-1 0 0 0 0,1 0 0 0 0,0 0 0 0 0,0 0 0 0 0,-1 0 0 0 0,1 0 0 0 0,0 0 0 0 0,0 0 0 0 0,0 0 0 0 0,-1 1 0 0 0,1-1 0 0 0,0 0 0 0 0,0 1 0 0 0,0-1 0 0 0,0 1-1 0 0,0-1 1 0 0,0 1 0 0 0,0 0 0 0 0,0-1 0 0 0,0 1 0 0 0,0 0 0 0 0,0 0 0 0 0,0 0 0 0 0,0 0 0 0 0,0 0 0 0 0,0 1 0 0 0,-2 2-1 0 0,1 0 1 0 0,-1 0-1 0 0,1 1 1 0 0,0-1-1 0 0,0 1 1 0 0,0-1-1 0 0,1 1 1 0 0,0-1-1 0 0,0 1 1 0 0,0 0-1 0 0,0 0 1 0 0,1 0-1 0 0,0 7 1 0 0,0 2 1 0 0,2 1 1 0 0,-1-1 0 0 0,6 19-1 0 0,-2-15 6 0 0,1 0 0 0 0,1 0 0 0 0,0 0 1 0 0,2-1-1 0 0,0 0 0 0 0,0-1 0 0 0,2 0 0 0 0,0-1 0 0 0,1 0 0 0 0,0-1 0 0 0,1 0 0 0 0,1 0 0 0 0,22 16 1 0 0,-22-20 42 0 0,0-1-82 0 0,-11-8-191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0,14 11-11 0 0,0 0 0 0 0,0 1 1 0 0,-12-5-1 0 0,13 7 6 0 0,0-1 1 0 0,1 0-1 0 0,-1 0 0 0 0,1 0 1 0 0,0-1-1 0 0,0 0 1 0 0,-8-8-1 0 0,-28-24-7 0 0,8 4 0 0 0,-14-37 128 0 0,39 58-113 0 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0,9-9 52 0 0,4-3-50 0 0,2-2-12 0 0,1-1 0 0 0,1-2 0 0 0,1 1 0 0 0,0 0 0 0 0,-1 2 0 0 0,4-1 0 0 0,8 0 0 0 0,-2 1 0 0 0,1-2 0 0 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0,10 11-16 0 0,-8-7 10 0 0,4 5-13 0 0,31 54 344 0 0,-26-46-336 0 0,-5-5-56 0 0,1 1 19 0 0,4 4-21 0 0,-2 0 37 0 0,-3-2-4 0 0,-3-4-34 0 0,-1 0 22 0 0,0-2-21 0 0,1 1 26 0 0,0-1-36 0 0,2 4-12 0 0,1 0 0 0 0,6 9-2 0 0,-14-25 1 0 0,13 37 68 0 0,-9-24-56 0 0,1 2 32 0 0,-1-1-33 0 0,0-2-10 0 0,1 1 0 0 0,1 2 12 0 0,0 1 48 0 0,0 0 0 0 0,-3-3-48 0 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0,-13 1 0 0 0,1 1 0 0 0,-62-5 0 0 0,90 2 0 0 0,-1-1 0 0 0,1-1 0 0 0,-14-4 0 0 0,-14-3 0 0 0,34 9 0 0 0,-1 1 0 0 0,1 0 0 0 0,-1 0 0 0 0,1 0 0 0 0,-9 2 0 0 0,8-1 0 0 0,0 0 0 0 0,0-1 0 0 0,0 0 0 0 0,-8 0 0 0 0,-13-5 0 0 0,-1-1 0 0 0,1-1 0 0 0,-35-14 0 0 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2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9 20 431 0 0,'-8'-20'11222'0'0,"11"23"-12373"0"0,0 0 1616 0 0,-1 0-239 0 0,6 9-30 0 0,-6-9 158 0 0,-1 0-183 0 0,6 8-23 0 0,-5-8 125 0 0,-1 1-138 0 0,6 10-6 0 0,-5-11-1 0 0,0 0 0 0 0,6 10 0 0 0,-6-9 0 0 0,0-1 0 0 0,6 10 0 0 0,-6-10-4 0 0,0 0-17 0 0,6 9-10 0 0,-6-9-1 0 0,0 1 3 0 0,7 8 10 0 0,-7-9 3 0 0,-2-3-104 0 0,0 1 0 0 0,0-1 0 0 0,0 1 0 0 0,0-1 1 0 0,0 1-1 0 0,0-1 0 0 0,0 1 0 0 0,0-1 0 0 0,0 1 0 0 0,1-1 0 0 0,-1 0 0 0 0,0 1 0 0 0,0-1 0 0 0,0 1 0 0 0,1-1 0 0 0,-1 0 0 0 0,0 1 0 0 0,1-1 0 0 0,-1 0 0 0 0,1 1 0 0 0,6 10 159 0 0,-2 1-55 0 0,-4-10 0 0 0,1 1-1 0 0,21 43 393 0 0,-21-44-423 0 0,0 1-1 0 0,30 38 288 0 0,-29-39-304 0 0,-1 1 0 0 0,9 8 3 0 0,-8-8 10 0 0,-1 0 3 0 0,7 7 0 0 0,-7-7-2 0 0,0 0-12 0 0,7 9-2 0 0,-7-9 0 0 0,0 0 0 0 0,6 7 0 0 0,-6-8 0 0 0,1 2 0 0 0,8 11 6 0 0,-2-2 20 0 0,-5-8-10 0 0,7 10-53 0 0,2-2 29 0 0,-8-8 21 0 0,5 7 6 0 0,-4-6 10 0 0,7 9-2 0 0,2 4-24 0 0,-10-14-73 0 0,-3 0 20 0 0,21 31 184 0 0,-20-31-150 0 0,4 4-25 0 0,-3-4 20 0 0,6 8-33 0 0,3 2-10 0 0,-3-3 11 0 0,-7-7 32 0 0,6 7-22 0 0,-5-7 22 0 0,7 9-33 0 0,0 3-10 0 0,-3-1 0 0 0,0-1 0 0 0,-2-1 0 0 0,4 9-17 0 0,-9-21-63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2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18 295 775 0 0,'-17'-18'13970'0'0,"24"12"-12584"0"0,3-3-3971 0 0,10-1 2733 0 0,-15 7 260 0 0,0 1-279 0 0,15-7-1 0 0,-15 7 128 0 0,-4 1-236 0 0,1-1-1 0 0,-1 1 1 0 0,1 0-1 0 0,0 0 1 0 0,-1 0-1 0 0,1 0 1 0 0,0 0 0 0 0,-1 1-1 0 0,1-1 1 0 0,2 0-1 0 0,2-1 22 0 0,-1-1 210 0 0,0 0-152 0 0,29-19 143 0 0,-11 8-162 0 0,-12 7-2 0 0,10-6-12 0 0,-11 8 4 0 0,8-5 20 0 0,-13 7 86 0 0,0 1-96 0 0,14-7 0 0 0,-14 7-2 0 0,0 0-22 0 0,24-8 8 0 0,0-2 0 0 0,-1 1 10 0 0,-7 5-10 0 0,-11 3-10 0 0,9-3-33 0 0,-9 3 22 0 0,16-9-33 0 0,3-2-10 0 0,7 1 54 0 0,-11 4-44 0 0,-2 1 1 0 0,-14 6 32 0 0,11-3-22 0 0,-16 4 32 0 0,1-1 1 0 0,14-6-58 0 0,-14 6-79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2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30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3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3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3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3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3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36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37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38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3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40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4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4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4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4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5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5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5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5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56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57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58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59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60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6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6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63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64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12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5 223 431 0 0,'0'0'768'0'0,"-1"3"-448"0"0,-2 13 1562 0 0,7-10-1210 0 0,10 16-26 0 0,-11-17-7 0 0,3-1-6 0 0,19 10-3 0 0,-19-11 604 0 0,49-1-19 0 0,-44-2-206 0 0,1-5-529 0 0,36-19 2 0 0,-37 19 4 0 0,-3-3 2 0 0,23-23 0 0 0,-23 23-12 0 0,-1-4-49 0 0,23-36-19 0 0,-23 37-7 0 0,-3 0-39 0 0,10-33-162 0 0,-10 33 46 0 0,-5 1-152 0 0,1 10-94 0 0,0-8 6 0 0,0 0 0 0 0,-4-16 0 0 0,4 23-6 0 0,-1-1 0 0 0,1 1 0 0 0,-1 0 0 0 0,1-1 0 0 0,-1 1 0 0 0,0 0 0 0 0,0 0 0 0 0,1 0 0 0 0,-1-1 0 0 0,0 1 0 0 0,0 0 0 0 0,0 0 0 0 0,0 0 0 0 0,0 0 0 0 0,0 1 0 0 0,0-1 0 0 0,-1 0 0 0 0,-1-1 0 0 0,0 1 3 0 0,-1-1 0 0 0,0 1 0 0 0,1 0-1 0 0,-1 0 1 0 0,0 1 0 0 0,0-1-1 0 0,1 1 1 0 0,-1 0 0 0 0,0 0 0 0 0,0 0-1 0 0,0 0 1 0 0,1 1 0 0 0,-1-1 0 0 0,0 1-1 0 0,1 0 1 0 0,-1 0 0 0 0,0 0 0 0 0,1 1-1 0 0,-7 3 1 0 0,1 0-10 0 0,1 0 0 0 0,-1 1-1 0 0,1 0 1 0 0,0 0 0 0 0,1 1 0 0 0,-10 10-1 0 0,10-8-7 0 0,0 0-1 0 0,1 0 1 0 0,0 1 0 0 0,0 0-1 0 0,1 0 1 0 0,1 1-1 0 0,-1 0 1 0 0,2-1-1 0 0,-1 1 1 0 0,2 0 0 0 0,-1 1-1 0 0,1-1 1 0 0,1 0-1 0 0,0 1 1 0 0,1-1-1 0 0,0 1 1 0 0,1-1 0 0 0,0 1-1 0 0,1-1 1 0 0,3 12-1 0 0,0-12 96 0 0,10 14 18 0 0,-6-13 4 0 0,12 7 0 0 0,-16-14-13 0 0,5-1-8 0 0,0 1-54 0 0,-2-1 3 0 0,-1-1 0 0 0,1 0 0 0 0,14 4 0 0 0,13 3-31 0 0,-26-7-95 0 0,1-7-363 0 0,30-12 196 0 0,-30 12-111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65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66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67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28:5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4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13 287 0 0,'1'0'34'0'0,"-1"-1"0"0"0,0 1-1 0 0,0 0 1 0 0,0-1-1 0 0,0 1 1 0 0,0-1 0 0 0,0 1-1 0 0,0 0 1 0 0,0-1-1 0 0,0 1 1 0 0,0 0 0 0 0,0-1-1 0 0,0 1 1 0 0,0-1-1 0 0,0 1 1 0 0,0 0 0 0 0,0-1-1 0 0,-1 1 1 0 0,1 0-1 0 0,0-1 1 0 0,0 1 0 0 0,0 0-1 0 0,-1-1 1 0 0,1 1-1 0 0,0 0 1 0 0,0 0 0 0 0,-1-1-1 0 0,1 1 1 0 0,0 0-1 0 0,0 0 1 0 0,-1-1 0 0 0,1 1-1 0 0,0 0 1 0 0,-1 0-1 0 0,1 0 1 0 0,0-1 0 0 0,-1 1-1 0 0,1 0 1 0 0,-1 0-1 0 0,1 0 1 0 0,0 0 0 0 0,-1 0-1 0 0,1 0 1 0 0,0 0-1 0 0,-1 0 1 0 0,1 0-1 0 0,-1 0 1 0 0,1 0 0 0 0,0 0-1 0 0,-1 0 1 0 0,1 0-1 0 0,0 0 1 0 0,-1 0 0 0 0,1 1-1 0 0,0-1 1 0 0,-1 0-1 0 0,1 0 1 0 0,0 0 0 0 0,-1 1-1 0 0,1-1 1 0 0,0 0-1 0 0,-1 1 1 0 0,-2 0 194 0 0,1 1 1 0 0,-1 0-1 0 0,0 1 0 0 0,1-1 1 0 0,-4 5-1 0 0,-3 5 102 0 0,1 0 0 0 0,1 1 0 0 0,0 0 0 0 0,1 1 1 0 0,0-1-1 0 0,-6 26 0 0 0,-14 90 192 0 0,21-98-416 0 0,-17 137 128 0 0,2 260 1 0 0,21-285 61 0 0,7-1 1 0 0,28 154-1 0 0,-7-146 816 0 0,-64-194 1440 0 0,29 35-2456 0 0,0 0-81 0 0,0 0 0 0 0,-13-15 0 0 0,17 23-18 0 0,1-1 0 0 0,-1 0 0 0 0,0 1 0 0 0,1-1 0 0 0,-1 1 0 0 0,0 0 0 0 0,0-1 0 0 0,0 1 0 0 0,0 0 0 0 0,0 0 0 0 0,0 0 0 0 0,-1 1 0 0 0,1-1 0 0 0,0 0 0 0 0,0 1-1 0 0,-1 0 1 0 0,1-1 0 0 0,0 1 0 0 0,-3 0 0 0 0,4 0-2 0 0,1 0-1 0 0,-1 1 0 0 0,1-1 0 0 0,-1 0 1 0 0,1 0-1 0 0,-1 1 0 0 0,1-1 1 0 0,0 0-1 0 0,-1 1 0 0 0,1-1 0 0 0,-1 0 1 0 0,1 1-1 0 0,0-1 0 0 0,-1 1 0 0 0,1-1 1 0 0,0 0-1 0 0,0 1 0 0 0,-1-1 1 0 0,1 1-1 0 0,0-1 0 0 0,0 1 0 0 0,0-1 1 0 0,0 1-1 0 0,-1-1 0 0 0,1 1 0 0 0,0-1 1 0 0,0 1-1 0 0,0-1 0 0 0,0 1 1 0 0,0-1-1 0 0,0 1 0 0 0,0-1 0 0 0,0 1 1 0 0,1-1-1 0 0,-1 1 0 0 0,0-1 0 0 0,0 1 1 0 0,0-1-1 0 0,1 1 0 0 0,-1-1 1 0 0,1 1-1 0 0,8 22-232 0 0,-6-18 166 0 0,0 0 0 0 0,1 0 0 0 0,-1-1 0 0 0,1 1 0 0 0,0-1 1 0 0,0 1-1 0 0,0-1 0 0 0,9 6 0 0 0,4 2-9 0 0,-17-12 77 0 0,1 1-1 0 0,0-1 1 0 0,-1 1 0 0 0,1-1 0 0 0,-1 0 0 0 0,1 0 0 0 0,0 1 0 0 0,-1-1 0 0 0,1 0 0 0 0,0 0 0 0 0,0 0 0 0 0,-1 1 0 0 0,1-1-1 0 0,1 0 1 0 0,24 3-20 0 0,-26-2 24 0 0,0-1-1 0 0,1 0 0 0 0,-1 0 1 0 0,0 0-1 0 0,1 0 0 0 0,-1 0 0 0 0,0 0 1 0 0,1 0-1 0 0,-1 0 0 0 0,1 0 1 0 0,-1 0-1 0 0,0 0 0 0 0,1 0 0 0 0,-1 0 1 0 0,0 0-1 0 0,1 0 0 0 0,-1 0 1 0 0,1-1-1 0 0,-1 1 0 0 0,0 0 0 0 0,1 0 1 0 0,-1 0-1 0 0,0-1 0 0 0,0 1 1 0 0,1 0-1 0 0,-1 0 0 0 0,0-1 1 0 0,1 1-1 0 0,-1 0 0 0 0,0 0 0 0 0,1-1 1 0 0,16-18 110 0 0,-12 15 141 0 0,-5 2-238 0 0,0 1-1 0 0,1 0 1 0 0,-1-1-1 0 0,0 1 1 0 0,1 0 0 0 0,-1-1-1 0 0,1 1 1 0 0,-1 0 0 0 0,1 0-1 0 0,1-2 1 0 0,-2 2-14 0 0,1 0 0 0 0,0-1 0 0 0,0 1 0 0 0,-1 0 1 0 0,1-1-1 0 0,-1 1 0 0 0,1-1 0 0 0,-1 1 0 0 0,0-1 0 0 0,1-2 0 0 0,-1 3-170 0 0,0 1-1 0 0,0-1 0 0 0,0 0 0 0 0,0 1 1 0 0,0-1-1 0 0,1 0 0 0 0,-1 1 0 0 0,0-1 0 0 0,0 0 1 0 0,1 1-1 0 0,-1-1 0 0 0,0 0 0 0 0,1 1 1 0 0,-1-1-1 0 0,0 1 0 0 0,2-2 0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5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0 1151 0 0,'2'153'5160'0'0,"-3"-113"-4592"0"0,-20 321 3200 0 0,20-350-3597 0 0,1-6-76 0 0,-1 1 1 0 0,0-1-1 0 0,1-1 1 0 0,-4 9-1 0 0,7-23-1036 0 0,-1 0 0 0 0,1-12-1 0 0,-2 14 218 0 0,2-9-2176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5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17 143 0 0,'2'0'69'0'0,"11"-3"3145"0"0,-3 1-2896 0 0,-2 0 81 0 0,-1 0 0 0 0,0 1 0 0 0,11-1-1 0 0,21-1 1382 0 0,3 1-66 0 0,1 4-349 0 0,0 2-133 0 0,-6 0-561 0 0,-15-1-405 0 0,-16-2-30 0 0,1 0-128 0 0,36 6-12 0 0,-19-2-101 0 0,-18-4-99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5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1151 0 0,'2'1'195'0'0,"0"0"0"0"0,0 1 0 0 0,1-1 0 0 0,-1 0 0 0 0,0 0 0 0 0,1-1-1 0 0,-1 1 1 0 0,1 0 0 0 0,4 0 0 0 0,18 2 1022 0 0,26 5 801 0 0,-40-6-1683 0 0,33 2 1090 0 0,-34-3-1188 0 0,-2 0 50 0 0,-1-1 0 0 0,1 0 0 0 0,10-1-1 0 0,29-2 726 0 0,-21 0-730 0 0,-20 2-24 0 0,2-1-44 0 0,31-5-204 0 0,-4-2-180 0 0,-29 8-77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6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 1351 0 0,'-6'8'-220'0'0,"5"-3"748"0"0,8-4 2472 0 0,32-7-996 0 0,-32 4-1667 0 0,24-3 1266 0 0,12 1 209 0 0,0 2-342 0 0,-1 3-445 0 0,-6 1-144 0 0,4 1-594 0 0,-11 0-262 0 0,-21-2-25 0 0,-6-1 0 0 0,-1 0 0 0 0,1 1 0 0 0,0-1 0 0 0,0 0 0 0 0,-1 1 0 0 0,1-1 0 0 0,0 1 0 0 0,0-1 0 0 0,-1 1 0 0 0,1 0 0 0 0,-1 0 0 0 0,3 1 0 0 0,-4-2-85 0 0,1 0 0 0 0,-1 1 0 0 0,0-1-1 0 0,0 0 1 0 0,0 0 0 0 0,1 1 0 0 0,-1-1 0 0 0,0 0-1 0 0,0 1 1 0 0,0-1 0 0 0,0 0 0 0 0,0 1-1 0 0,1-1 1 0 0,-1 0 0 0 0,0 1 0 0 0,0-1 0 0 0,0 0-1 0 0,0 1 1 0 0,0-1 0 0 0,0 0 0 0 0,0 1 0 0 0,0-1-1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6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3 493 775 0 0,'-2'26'1972'0'0,"8"-27"-1172"0"0,18-2 110 0 0,-18 2 18 0 0,-1-6 8 0 0,16-22 6 0 0,-12 14 2 0 0,10-32 303 0 0,-1 0 0 0 0,-3-1 0 0 0,-2 0 0 0 0,-2-2 1 0 0,-3 1-1 0 0,5-76 0 0 0,-13 120-1189 0 0,0-1 1 0 0,0 1 0 0 0,-1-1 0 0 0,0 1-1 0 0,-1-6 1 0 0,2 10-55 0 0,0 1 0 0 0,-1-1 0 0 0,1 1 0 0 0,0-1 0 0 0,0 1 0 0 0,0-1 0 0 0,-1 1 0 0 0,1-1 0 0 0,0 1 0 0 0,-1-1 0 0 0,1 1 0 0 0,0-1 0 0 0,-1 1 0 0 0,1-1-1 0 0,-1 1 1 0 0,1 0 0 0 0,0-1 0 0 0,-1 1 0 0 0,1 0 0 0 0,-1 0 0 0 0,1-1 0 0 0,-1 1 0 0 0,0 0 0 0 0,0 0-5 0 0,0 0 0 0 0,0 0 0 0 0,0 0 0 0 0,0 1 0 0 0,0-1-1 0 0,0 0 1 0 0,0 1 0 0 0,1-1 0 0 0,-1 1 0 0 0,0-1 0 0 0,0 1 0 0 0,0-1 0 0 0,0 1 0 0 0,1 0-1 0 0,-1-1 1 0 0,0 1 0 0 0,1 0 0 0 0,-1-1 0 0 0,0 2 0 0 0,-3 4-57 0 0,0-1 0 0 0,1 1 0 0 0,-1 0-1 0 0,1 0 1 0 0,0 0 0 0 0,1 1 0 0 0,0-1 0 0 0,0 1 0 0 0,0-1 0 0 0,-1 12 0 0 0,0 4-337 0 0,1 43 0 0 0,3-45 209 0 0,0 0 0 0 0,1-1 0 0 0,2 1-1 0 0,0-1 1 0 0,12 36 0 0 0,-12-45 155 0 0,0 1-1 0 0,1-1 0 0 0,1 1 1 0 0,0-2-1 0 0,0 1 1 0 0,1-1-1 0 0,0 0 0 0 0,0 0 1 0 0,1 0-1 0 0,1-1 0 0 0,10 8 1 0 0,-14-12-22 0 0,-3-3 37 0 0,-1 0-1 0 0,0 0 0 0 0,0 0 0 0 0,1 0 0 0 0,-1 0 0 0 0,1-1 0 0 0,-1 1 0 0 0,1 0 0 0 0,-1-1 0 0 0,1 1 0 0 0,-1-1 0 0 0,1 1 0 0 0,1-1 0 0 0,21 0-299 0 0,-16 1 252 0 0,-2-1-213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7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1 287 0 0,'-3'3'1832'0'0,"3"-2"-1649"0"0,0-1 0 0 0,-1 1 1 0 0,1-1-1 0 0,0 1 0 0 0,0-1 0 0 0,0 1 0 0 0,0-1 0 0 0,0 0 1 0 0,0 1-1 0 0,0-1 0 0 0,0 1 0 0 0,0-1 0 0 0,0 1 0 0 0,0 0 1 0 0,0 18 1408 0 0,0-13-964 0 0,2 113 3810 0 0,0 0-4852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7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11 2271 0 0,'-4'-5'96'0'0,"1"3"32"0"0,1 0-128 0 0,0 1 0 0 0,1 0 0 0 0,-1 1 1112 0 0,0 0-504 0 0,-1 2 528 0 0,3 1-632 0 0,1 0-8 0 0,2 0 0 0 0,0-1-496 0 0,1 1-80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7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18 2415 0 0,'0'0'25'0'0,"0"1"-1"0"0,-1-1 0 0 0,1 0 1 0 0,-1 0-1 0 0,1 0 0 0 0,-1 0 0 0 0,1 0 1 0 0,-1 0-1 0 0,1 0 0 0 0,0 0 1 0 0,-1 0-1 0 0,1 0 0 0 0,-1 0 0 0 0,1 0 1 0 0,-1 0-1 0 0,1-1 0 0 0,-1 1 1 0 0,1 0-1 0 0,0 0 0 0 0,-1 0 0 0 0,0-1 1 0 0,-15-7 1770 0 0,8 4-290 0 0,6 4-1275 0 0,0-1-1 0 0,0 0 1 0 0,0 0-1 0 0,0 1 1 0 0,0-1-1 0 0,0 1 1 0 0,-1 0-1 0 0,1 0 1 0 0,0 0-1 0 0,0 0 1 0 0,0 0-1 0 0,0 0 1 0 0,0 0-1 0 0,-1 1 1 0 0,1-1-1 0 0,0 1 1 0 0,0 0-1 0 0,0-1 1 0 0,0 1-1 0 0,0 0 1 0 0,0 0-1 0 0,1 0 1 0 0,-4 2-1 0 0,3-1-130 0 0,0 1 0 0 0,1-1 0 0 0,-1 0-1 0 0,0 1 1 0 0,1-1 0 0 0,-1 0-1 0 0,1 1 1 0 0,0 0 0 0 0,0-1 0 0 0,0 1-1 0 0,0 0 1 0 0,1 0 0 0 0,-1-1-1 0 0,0 1 1 0 0,1 0 0 0 0,0 0 0 0 0,0 4-1 0 0,0-2-80 0 0,0 0-1 0 0,1 0 0 0 0,0-1 1 0 0,0 1-1 0 0,0 0 0 0 0,0 0 1 0 0,1-1-1 0 0,-1 1 0 0 0,1-1 1 0 0,0 0-1 0 0,1 1 0 0 0,-1-1 1 0 0,1 0-1 0 0,0 0 0 0 0,0 0 1 0 0,0-1-1 0 0,5 6 1 0 0,-1-4-55 0 0,0 1 0 0 0,0-1 1 0 0,1 0-1 0 0,-1-1 0 0 0,1 0 1 0 0,0 0-1 0 0,0-1 1 0 0,9 3-1 0 0,-15-5 35 0 0,1-1-1 0 0,-1 1 1 0 0,0 0-1 0 0,0 0 1 0 0,0 0 0 0 0,1 0-1 0 0,-1 0 1 0 0,0 1-1 0 0,0-1 1 0 0,-1 1 0 0 0,1-1-1 0 0,0 1 1 0 0,0 0-1 0 0,-1-1 1 0 0,1 1-1 0 0,-1 0 1 0 0,1 0 0 0 0,-1 0-1 0 0,0 0 1 0 0,0 0-1 0 0,0 1 1 0 0,0-1 0 0 0,0 3-1 0 0,0-3 45 0 0,-1 1 0 0 0,0-1-1 0 0,0 1 1 0 0,0 0 0 0 0,0-1-1 0 0,0 1 1 0 0,-1 0 0 0 0,1-1 0 0 0,-1 1-1 0 0,0-1 1 0 0,0 1 0 0 0,0-1-1 0 0,0 1 1 0 0,0-1 0 0 0,0 0 0 0 0,-1 1-1 0 0,1-1 1 0 0,-4 4 0 0 0,2-3-59 0 0,-1 0 1 0 0,1-1 0 0 0,-1 1 0 0 0,1-1 0 0 0,-1 0-1 0 0,0 0 1 0 0,0 0 0 0 0,0 0 0 0 0,0-1 0 0 0,0 0-1 0 0,0 0 1 0 0,-1 0 0 0 0,1 0 0 0 0,0 0 0 0 0,-1-1-1 0 0,1 0 1 0 0,0 0 0 0 0,-1 0 0 0 0,1-1 0 0 0,0 1-1 0 0,-1-1 1 0 0,1 0 0 0 0,0 0 0 0 0,0 0 0 0 0,0-1-1 0 0,-8-3 1 0 0,11 4-158 0 0,0 0 0 0 0,-1 0 0 0 0,1 0 0 0 0,0-1 0 0 0,0 1 0 0 0,0 0 0 0 0,0 0 0 0 0,0-1 0 0 0,0 1 0 0 0,1 0 0 0 0,-1-1 0 0 0,0 1 0 0 0,1-1 0 0 0,-1 1 0 0 0,0-3 0 0 0,-2-7-3922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9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85 287 0 0,'-1'2'93'0'0,"0"0"0"0"0,0 0 0 0 0,0 0 0 0 0,0 0-1 0 0,0 0 1 0 0,0 0 0 0 0,1 0 0 0 0,-1 0 0 0 0,1 0-1 0 0,0 0 1 0 0,0 1 0 0 0,0-1 0 0 0,0 0 0 0 0,0 0-1 0 0,0 0 1 0 0,0 1 0 0 0,1-1 0 0 0,-1 0 0 0 0,1 0-1 0 0,-1 0 1 0 0,1 0 0 0 0,0 0 0 0 0,0 0-1 0 0,0 0 1 0 0,0 0 0 0 0,0 0 0 0 0,1 0 0 0 0,-1 0-1 0 0,0-1 1 0 0,1 1 0 0 0,4 3 1086 0 0,1-4-635 0 0,1 1-364 0 0,18 1 639 0 0,-20-6-371 0 0,21-9-7 0 0,-20 9-7 0 0,-1-2-29 0 0,20-17-12 0 0,-19 17-1 0 0,-2-1-1 0 0,15-17-6 0 0,-15 18-1 0 0,-2-1 0 0 0,8-15-16 0 0,-10 20-346 0 0,0-1 0 0 0,0 1-1 0 0,0-1 1 0 0,-1 1 0 0 0,1-1 0 0 0,-1 1-1 0 0,1-1 1 0 0,-1 0 0 0 0,1 0-1 0 0,-1 1 1 0 0,0-1 0 0 0,0 0 0 0 0,0 1-1 0 0,0-1 1 0 0,0 0 0 0 0,0 0-1 0 0,-1-2 1 0 0,1 3 9 0 0,-1 0-1 0 0,0 0 1 0 0,1 0-1 0 0,-1 0 1 0 0,1 0-1 0 0,-1 1 1 0 0,0-1-1 0 0,0 0 1 0 0,0 0-1 0 0,1 1 1 0 0,-1-1 0 0 0,0 1-1 0 0,0-1 1 0 0,0 1-1 0 0,0-1 1 0 0,0 1-1 0 0,0-1 1 0 0,0 1-1 0 0,0 0 1 0 0,-2-1-1 0 0,-1 1 49 0 0,-1-1-1 0 0,1 1 1 0 0,0 0 0 0 0,-1 0-1 0 0,1 0 1 0 0,-1 1-1 0 0,1-1 1 0 0,-1 1-1 0 0,1 0 1 0 0,-6 2-1 0 0,2 1-124 0 0,0 0-1 0 0,0 1 0 0 0,1 0 0 0 0,-1 0 1 0 0,1 1-1 0 0,0-1 0 0 0,1 1 0 0 0,0 1 1 0 0,0-1-1 0 0,0 1 0 0 0,0 1 0 0 0,1-1 1 0 0,0 1-1 0 0,-7 15 0 0 0,10-19 23 0 0,0 1 1 0 0,1 0-1 0 0,-1-1 0 0 0,1 1 1 0 0,0 0-1 0 0,0 0 1 0 0,0-1-1 0 0,1 1 0 0 0,0 0 1 0 0,0 0-1 0 0,0 0 0 0 0,0 0 1 0 0,1 0-1 0 0,0 0 1 0 0,0-1-1 0 0,0 1 0 0 0,0 0 1 0 0,1-1-1 0 0,0 1 0 0 0,0-1 1 0 0,0 1-1 0 0,1-1 0 0 0,-1 0 1 0 0,1 0-1 0 0,0 0 1 0 0,0 0-1 0 0,1-1 0 0 0,5 6 1 0 0,-6-6 71 0 0,1 0 0 0 0,0 0 1 0 0,0 0-1 0 0,0-1 0 0 0,0 1 1 0 0,1-1-1 0 0,7 3 0 0 0,-7-3 7 0 0,20 6 338 0 0,3-2-249 0 0,-21-4 0 0 0,0-2-24 0 0,22 1-146 0 0,-21 0-230 0 0,-1-3-62 0 0,1 0 188 0 0,-5 1-103 0 0,1 0-1 0 0,-1 1 0 0 0,1-1 1 0 0,-1 1-1 0 0,7-1 0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9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2215 0 0,'0'1'16'0'0,"-1"0"-1"0"0,1 0 0 0 0,0 0 1 0 0,-1 0-1 0 0,1 1 0 0 0,0-1 0 0 0,0 0 1 0 0,-1 0-1 0 0,1 1 0 0 0,0-1 1 0 0,0 0-1 0 0,0 0 0 0 0,1 0 0 0 0,-1 1 1 0 0,0-1-1 0 0,0 0 0 0 0,1 2 1 0 0,13 16 690 0 0,-10-14-498 0 0,20 21 1256 0 0,2 0 0 0 0,0-2 0 0 0,1-1 0 0 0,2-1 0 0 0,48 28 0 0 0,-58-40-1231 0 0,-1-3-136 0 0,24 12-993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29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32 210 1583 0 0,'-19'6'181'0'0,"18"-6"-119"0"0,1 0 1 0 0,-1 0-1 0 0,1 0 1 0 0,-1 0-1 0 0,1-1 0 0 0,-1 1 1 0 0,1 0-1 0 0,-1 0 1 0 0,1 0-1 0 0,-1 0 0 0 0,1-1 1 0 0,-1 1-1 0 0,1 0 1 0 0,0 0-1 0 0,-1-1 0 0 0,1 1 1 0 0,-1 0-1 0 0,1-1 1 0 0,0 1-1 0 0,-1-1 0 0 0,1 1 1 0 0,0 0-1 0 0,-1-1 1 0 0,1 1-1 0 0,0-1 0 0 0,0 1 1 0 0,0-1-1 0 0,-1 1 1 0 0,1-1-1 0 0,0 1 0 0 0,0-3 781 0 0,1-2 162 0 0,4-17 98 0 0,-4 16 17 0 0,4-1-39 0 0,15-21-189 0 0,-15 21-85 0 0,2 0-21 0 0,21-20-74 0 0,-21 20-304 0 0,0 1-137 0 0,22-17-23 0 0,-22 17-61 0 0,-1 2-231 0 0,17-14-99 0 0,-18 13-17 0 0,1 1-885 0 0,25-18 75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0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1351 0 0,'-2'5'117'0'0,"1"0"0"0"0,1 0 0 0 0,-1 0 0 0 0,1 1-1 0 0,0-1 1 0 0,0 0 0 0 0,1 0 0 0 0,0 7 0 0 0,13 44 1820 0 0,-7-32-1446 0 0,7 27 1096 0 0,2 11-24 0 0,11 73 0 0 0,-25-115-1389 0 0,0-1 1 0 0,-1 1-1 0 0,-1 0 1 0 0,-1 0-1 0 0,-1 0 1 0 0,-1-1-1 0 0,0 1 1 0 0,-7 20-1 0 0,9-37-115 0 0,0 0 1 0 0,0 0-1 0 0,-1 0 1 0 0,1 0-1 0 0,-1-1 1 0 0,0 1-1 0 0,0 0 1 0 0,1-1-1 0 0,-6 5 1 0 0,7-7-36 0 0,0 1 1 0 0,-1-1 0 0 0,1 0-1 0 0,-1 0 1 0 0,1 1-1 0 0,0-1 1 0 0,-1 0 0 0 0,1 0-1 0 0,-1 1 1 0 0,1-1 0 0 0,-1 0-1 0 0,1 0 1 0 0,-1 0-1 0 0,1 0 1 0 0,-1 0 0 0 0,1 0-1 0 0,0 0 1 0 0,-1 0-1 0 0,1 0 1 0 0,-1 0 0 0 0,1 0-1 0 0,-1 0 1 0 0,1 0 0 0 0,-1 0-1 0 0,0-1 1 0 0,0 0 13 0 0,0 1 0 0 0,0-1 0 0 0,0 0 1 0 0,0 0-1 0 0,1 0 0 0 0,-1 0 0 0 0,0 0 1 0 0,1 0-1 0 0,-1 0 0 0 0,1 0 0 0 0,-1-1 1 0 0,1 1-1 0 0,-1 0 0 0 0,1 0 0 0 0,-1-2 1 0 0,-6-25 89 0 0,2 0-1 0 0,0-1 1 0 0,2 1 0 0 0,1-1 0 0 0,1 0 0 0 0,2 0 0 0 0,0 0 0 0 0,3 0-1 0 0,9-45 1 0 0,-4 44-128 0 0,7-14-16 0 0,4 2-61 0 0,-14 31 49 0 0,-5 8 11 0 0,1 0 0 0 0,0 0 0 0 0,0-1 0 0 0,0 2 1 0 0,0-1-1 0 0,1 0 0 0 0,-1 0 0 0 0,6-4 0 0 0,12-12-86 0 0,-14 14-1 0 0,1 1-5 0 0,22-12-23 0 0,-22 12-11 0 0,1 3-1 0 0,23-2 6 0 0,-18 4 22 0 0,-8-1 82 0 0,-3 0 21 0 0,0 0 0 0 0,-1 0 1 0 0,1 1-1 0 0,0-1 1 0 0,0 0-1 0 0,-1 1 1 0 0,1-1-1 0 0,-1 1 1 0 0,1 0-1 0 0,0-1 1 0 0,-1 1-1 0 0,1 0 1 0 0,1 2-1 0 0,1-2 8 0 0,-1 1-1 0 0,0 0 0 0 0,1 1 0 0 0,-1-1 0 0 0,0 1 1 0 0,-1-1-1 0 0,1 1 0 0 0,0 0 0 0 0,-1 0 1 0 0,1 0-1 0 0,-1 0 0 0 0,0 0 0 0 0,0 1 0 0 0,-1-1 1 0 0,1 1-1 0 0,-1-1 0 0 0,3 8 0 0 0,-3-6 6 0 0,-1 0 0 0 0,0 0-1 0 0,0-1 1 0 0,0 1 0 0 0,0 0-1 0 0,-1 0 1 0 0,0-1 0 0 0,0 1 0 0 0,0 0-1 0 0,0-1 1 0 0,-1 1 0 0 0,0-1-1 0 0,0 0 1 0 0,0 1 0 0 0,0-1-1 0 0,-1 0 1 0 0,0 0 0 0 0,0-1 0 0 0,0 1-1 0 0,0 0 1 0 0,0-1 0 0 0,-5 4-1 0 0,4-4-10 0 0,1 0 1 0 0,-1-1-1 0 0,0 1 0 0 0,0-1 0 0 0,0 0 0 0 0,0 0 0 0 0,0 0 0 0 0,0-1 0 0 0,-1 0 1 0 0,1 1-1 0 0,0-1 0 0 0,-1-1 0 0 0,1 1 0 0 0,-1-1 0 0 0,1 0 0 0 0,-1 0 0 0 0,1 0 1 0 0,-1 0-1 0 0,1-1 0 0 0,0 0 0 0 0,-1 0 0 0 0,1 0 0 0 0,-7-3 0 0 0,7 3-523 0 0,1-1 0 0 0,-1 0 0 0 0,1 0 0 0 0,0 0 0 0 0,0 0 0 0 0,-1-1 0 0 0,-2-3 0 0 0,0-2-2974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0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77 431 0 0,'-4'-1'462'0'0,"1"0"-1"0"0,0 0 1 0 0,-1-1-1 0 0,1 1 1 0 0,0-1-1 0 0,0 0 0 0 0,0 0 1 0 0,-5-3-1 0 0,0-1 638 0 0,0 1-343 0 0,0 0-1 0 0,0 1 1 0 0,-1-1-1 0 0,0 2 0 0 0,1-1 1 0 0,-19-3-1 0 0,25 7-708 0 0,0-1 0 0 0,0 1 0 0 0,0 0 0 0 0,0 0 0 0 0,0 0 0 0 0,0 0 0 0 0,0 0 0 0 0,0 0 0 0 0,0 1 0 0 0,0-1 0 0 0,0 1 0 0 0,1-1 0 0 0,-1 1-1 0 0,0 0 1 0 0,0 0 0 0 0,0-1 0 0 0,1 1 0 0 0,-1 1 0 0 0,0-1 0 0 0,1 0 0 0 0,-1 0 0 0 0,1 1 0 0 0,-1-1 0 0 0,1 0 0 0 0,0 1 0 0 0,-1 0 0 0 0,1-1 0 0 0,0 1 0 0 0,0 0 0 0 0,0-1-1 0 0,0 1 1 0 0,1 0 0 0 0,-1 0 0 0 0,0 0 0 0 0,1 0 0 0 0,-1 0 0 0 0,1 0 0 0 0,0 3 0 0 0,-1-2-45 0 0,1 1 0 0 0,0-1 1 0 0,-1 0-1 0 0,1 0 0 0 0,1 0 0 0 0,-1 1 1 0 0,0-1-1 0 0,1 0 0 0 0,0 0 0 0 0,1 5 1 0 0,-1-6-13 0 0,0-1 1 0 0,0 1 0 0 0,-1-1-1 0 0,1 1 1 0 0,0 0-1 0 0,0-1 1 0 0,0 0 0 0 0,1 1-1 0 0,-1-1 1 0 0,0 0 0 0 0,1 1-1 0 0,-1-1 1 0 0,0 0 0 0 0,1 0-1 0 0,-1 0 1 0 0,1 0-1 0 0,0 0 1 0 0,-1-1 0 0 0,3 2-1 0 0,-3-2-70 0 0,6-3 0 0 0,22-9 52 0 0,-16 5-20 0 0,20-23-48 0 0,-9 6 50 0 0,9-5 103 0 0,-28 25 88 0 0,1 0-73 0 0,16-9 0 0 0,-16 9 592 0 0,-3 5-453 0 0,-3 0-191 0 0,1-1 1 0 0,0 0-1 0 0,-1 0 0 0 0,1 1 1 0 0,0-1-1 0 0,-1 1 0 0 0,1-1 1 0 0,-1 1-1 0 0,1-1 0 0 0,-1 1 1 0 0,1-1-1 0 0,-1 1 0 0 0,1-1 1 0 0,-1 1-1 0 0,1-1 0 0 0,-1 1 1 0 0,0 0-1 0 0,1-1 1 0 0,-1 1-1 0 0,0 0 0 0 0,0-1 1 0 0,1 1-1 0 0,-1 1 0 0 0,0 0 61 0 0,0 1-1 0 0,0 0 0 0 0,0 0 1 0 0,-1-1-1 0 0,1 1 0 0 0,-2 4 1 0 0,-1 5-113 0 0,0 0 0 0 0,1 0 0 0 0,0 0 1 0 0,1 0-1 0 0,0 1 0 0 0,1-1 0 0 0,1 0 1 0 0,-1 0-1 0 0,5 18 0 0 0,-5-29-115 0 0,0 0-1 0 0,1 0 1 0 0,-1-1-1 0 0,0 1 1 0 0,1 0-1 0 0,-1-1 0 0 0,0 1 1 0 0,1 0-1 0 0,-1-1 1 0 0,1 1-1 0 0,-1-1 1 0 0,1 1-1 0 0,-1 0 1 0 0,1-1-1 0 0,-1 1 0 0 0,1-1 1 0 0,0 0-1 0 0,-1 1 1 0 0,1-1-1 0 0,0 1 1 0 0,-1-1-1 0 0,1 0 1 0 0,0 0-1 0 0,-1 1 0 0 0,1-1 1 0 0,0 0-1 0 0,0 0 1 0 0,-1 0-1 0 0,3 0 1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0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17 775 0 0,'-1'33'2730'0'0,"0"-10"-1530"0"0,1 0 0 0 0,1 0-1 0 0,1 0 1 0 0,1 0 0 0 0,8 27-1 0 0,-9-42-1000 0 0,-1-8-178 0 0,-1 0-1 0 0,0 0 1 0 0,0 0 0 0 0,0 0 0 0 0,0 1-1 0 0,0-1 1 0 0,0 0 0 0 0,0 0-1 0 0,1 0 1 0 0,-1 0 0 0 0,0 1-1 0 0,0-1 1 0 0,0 0 0 0 0,0 0-1 0 0,1 0 1 0 0,-1 0 0 0 0,0 0-1 0 0,0 0 1 0 0,0 0 0 0 0,0 0 0 0 0,1 0-1 0 0,-1 0 1 0 0,0 0 0 0 0,0 0-1 0 0,0 0 1 0 0,1 0 0 0 0,-1 0-1 0 0,0 0 1 0 0,0 0 0 0 0,0 0-1 0 0,1 0 1 0 0,-1 0 0 0 0,0 0-1 0 0,0 0 1 0 0,0 0 0 0 0,1 0-1 0 0,-1 0 1 0 0,0 0 0 0 0,0 0 0 0 0,0 0-1 0 0,1 0 1 0 0,-1-1 0 0 0,0 1-1 0 0,0 0 1 0 0,0 0 0 0 0,0 0-1 0 0,0 0 1 0 0,1 0 0 0 0,-1-1-1 0 0,0 1 1 0 0,0 0 0 0 0,0 0-1 0 0,0 0 1 0 0,0-1 0 0 0,0 1 0 0 0,0 0-1 0 0,0 0 1 0 0,0 0 0 0 0,0-1-1 0 0,0 1 1 0 0,0 0 0 0 0,6-8 9 0 0,-3 5-14 0 0,-1 0 0 0 0,0 0 0 0 0,0-1 0 0 0,0 1 0 0 0,0-1 0 0 0,0 1 0 0 0,1-7 0 0 0,11-26 131 0 0,-11 28-119 0 0,11-25 117 0 0,-11 25-115 0 0,-1 3-6 0 0,0 1 1 0 0,0 0 0 0 0,0 0-1 0 0,1-1 1 0 0,3-3 0 0 0,9-15 71 0 0,-11 17 6 0 0,3 1 2 0 0,17-16 4 0 0,-18 15 18 0 0,18 5 99 0 0,-17-1-180 0 0,-7 2-38 0 0,0 0 0 0 0,1 0 0 0 0,-1 0 1 0 0,1 0-1 0 0,-1 0 0 0 0,1 0 0 0 0,-1 0 0 0 0,1 0 0 0 0,-1 0 0 0 0,1 0 0 0 0,-1 0 0 0 0,0 0 0 0 0,1 0 0 0 0,-1 0 0 0 0,1 1 0 0 0,-1-1 0 0 0,1 0 0 0 0,-1 0 1 0 0,1 1-1 0 0,3 1 57 0 0,1 1 1 0 0,-1 1-1 0 0,0-1 1 0 0,0 0-1 0 0,-1 1 1 0 0,1 0-1 0 0,-1 0 1 0 0,0 0-1 0 0,0 0 1 0 0,0 1-1 0 0,0-1 0 0 0,-1 1 1 0 0,0 0-1 0 0,0-1 1 0 0,0 1-1 0 0,0 0 1 0 0,-1 0-1 0 0,0 0 1 0 0,0 0-1 0 0,0 6 1 0 0,1 11-86 0 0,-2 0 0 0 0,-1 0 0 0 0,-4 33 0 0 0,4-50-64 0 0,1 4-475 0 0,0-8 296 0 0,0-1 211 0 0,0 0 0 0 0,0 0 1 0 0,0 0-1 0 0,0 1 0 0 0,0-1 0 0 0,0 0 1 0 0,0 0-1 0 0,0 0 0 0 0,0 0 0 0 0,0 0 1 0 0,0 1-1 0 0,0-1 0 0 0,0 0 0 0 0,0 0 1 0 0,0 0-1 0 0,0 0 0 0 0,0 0 0 0 0,0 0 0 0 0,0 1 1 0 0,0-1-1 0 0,4 1-1530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1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177 387 1295 0 0,'0'-1'58'0'0,"0"0"0"0"0,0 0 0 0 0,0 0 0 0 0,0 0 0 0 0,-1 0 0 0 0,1 0 0 0 0,0 0 0 0 0,-1 0 0 0 0,1 0 0 0 0,0 0 0 0 0,-1 1 0 0 0,1-1 0 0 0,-1 0 0 0 0,1 0 0 0 0,-1 0 0 0 0,0 0 0 0 0,1 1 0 0 0,-1-1 0 0 0,0 0 0 0 0,1 0 0 0 0,-1 1 0 0 0,-1-1 0 0 0,-19-16 2354 0 0,16 13-2079 0 0,1 1 1 0 0,-2 0-1 0 0,1 1 1 0 0,0-1-1 0 0,0 1 0 0 0,-1 0 1 0 0,1 1-1 0 0,-1-1 1 0 0,1 1-1 0 0,-1 0 1 0 0,0 0-1 0 0,-11 1 1 0 0,15 0-282 0 0,-1 0-1 0 0,0 0 1 0 0,1 1 0 0 0,-1-1 0 0 0,0 1 0 0 0,1 0 0 0 0,-1 0 0 0 0,1 0 0 0 0,-1 0 0 0 0,1 0 0 0 0,-1 0 0 0 0,1 1 0 0 0,0-1 0 0 0,-1 1 0 0 0,1 0 0 0 0,0 0 0 0 0,0 0 0 0 0,1 0 0 0 0,-1 0 0 0 0,0 0-1 0 0,0 0 1 0 0,1 0 0 0 0,0 1 0 0 0,-1-1 0 0 0,1 1 0 0 0,0-1 0 0 0,0 1 0 0 0,0-1 0 0 0,0 4 0 0 0,0-1-22 0 0,0 1 0 0 0,0-1-1 0 0,0 1 1 0 0,1-1 0 0 0,0 1 0 0 0,0 0-1 0 0,1-1 1 0 0,-1 1 0 0 0,3 6 0 0 0,-2-8-14 0 0,0 0 1 0 0,0 0-1 0 0,1 0 1 0 0,-1-1-1 0 0,1 1 1 0 0,0 0-1 0 0,0-1 1 0 0,0 0 0 0 0,1 1-1 0 0,-1-1 1 0 0,1 0-1 0 0,0 0 1 0 0,5 4-1 0 0,5 0-16 0 0,5-2 12 0 0,-17-5-9 0 0,-1 1 0 0 0,1-1-1 0 0,-1 0 1 0 0,1 0 0 0 0,-1 0-1 0 0,1 0 1 0 0,-1 0 0 0 0,1 0-1 0 0,-1 0 1 0 0,1 0 0 0 0,-1 0-1 0 0,1 0 1 0 0,-1-1 0 0 0,1 1-1 0 0,-1 0 1 0 0,1 0 0 0 0,0-1-1 0 0,23-7 26 0 0,-18 6 48 0 0,0-4 0 0 0,15-19-4 0 0,-12 13 6 0 0,-5 5-47 0 0,-1 2 5 0 0,-1 0 0 0 0,1 0 0 0 0,-1 0-1 0 0,2-8 1 0 0,13-35 183 0 0,-1-4-62 0 0,1 1-3 0 0,-3 1 108 0 0,-1 5 40 0 0,-11 36-236 0 0,4-24 312 0 0,-4 25-299 0 0,0-24 339 0 0,-2-42 1951 0 0,-1 69-2068 0 0,-2 11-130 0 0,-1 15 16 0 0,2 29 1 0 0,7 73 1 0 0,17 50-2558 0 0,-19-158-2255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1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3367 0 0,'0'0'298'0'0,"-1"42"5300"0"0,5-14-4274 0 0,-1-5-962 0 0,0 1 0 0 0,-1-1 1 0 0,-2 1-1 0 0,-3 36 0 0 0,3-60-394 0 0,0 1 0 0 0,0-1 1 0 0,0 0-1 0 0,0 1 0 0 0,0-1 0 0 0,0 0 1 0 0,0 1-1 0 0,0-1 0 0 0,0 0 0 0 0,0 1 1 0 0,0-1-1 0 0,0 0 0 0 0,-1 1 0 0 0,1-1 0 0 0,0 0 1 0 0,0 1-1 0 0,0-1 0 0 0,-1 0 0 0 0,1 0 1 0 0,0 1-1 0 0,0-1 0 0 0,0 0 0 0 0,-1 0 1 0 0,1 0-1 0 0,0 1 0 0 0,-1-1 0 0 0,1 0 1 0 0,0 0-1 0 0,0 0 0 0 0,-1 1 0 0 0,0-2-57 0 0,1 1 0 0 0,0 0 1 0 0,0 0-1 0 0,-1-1 0 0 0,1 1 0 0 0,0 0 0 0 0,-1 0 0 0 0,1-1 0 0 0,0 1 0 0 0,0 0 0 0 0,0-1 0 0 0,0 1 0 0 0,-1 0 1 0 0,1-1-1 0 0,0 1 0 0 0,0 0 0 0 0,0-1 0 0 0,0 1 0 0 0,0 0 0 0 0,0-1 0 0 0,0 1 0 0 0,0 0 0 0 0,0-1 0 0 0,0 1 1 0 0,0 0-1 0 0,0-1 0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1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18 1807 0 0,'0'0'176'0'0,"-11"-18"3144"0"0,11 20-2640 0 0,-1 1 0 0 0,1 0 0 0 0,0 0-568 0 0,0 1-112 0 0,0 1 0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2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1583 0 0,'10'56'3452'0'0,"-2"-18"-2038"0"0,2 48-1 0 0,-9-69-1327 0 0,-1-8-8 0 0,0 0 0 0 0,1 0 0 0 0,0 0 1 0 0,1 0-1 0 0,0 0 0 0 0,4 11 0 0 0,-6-20-23 0 0,3 3 15 0 0,-2-3-28 0 0,-1 0 1 0 0,1-1-1 0 0,-1 1 0 0 0,1 0 1 0 0,0 0-1 0 0,-1-1 1 0 0,1 1-1 0 0,-1 0 1 0 0,1-1-1 0 0,0 1 0 0 0,-1-1 1 0 0,1 1-1 0 0,-1-1 1 0 0,0 1-1 0 0,1-1 1 0 0,-1 1-1 0 0,1-2 0 0 0,19-22 102 0 0,-15 17 0 0 0,0 2-9 0 0,14-18-40 0 0,-14 17-21 0 0,1 1-2 0 0,18-18 2 0 0,-18 18 4 0 0,1 1 2 0 0,17-12 0 0 0,-18 13 154 0 0,0 1-74 0 0,18-6 6 0 0,-18 6 145 0 0,-5 2-290 0 0,0 0-1 0 0,0 0 1 0 0,0 0 0 0 0,0 0 0 0 0,0 1-1 0 0,0-1 1 0 0,0 1 0 0 0,0-1 0 0 0,0 1-1 0 0,0-1 1 0 0,0 1 0 0 0,0-1 0 0 0,0 1-1 0 0,0 0 1 0 0,0-1 0 0 0,-1 1 0 0 0,1 0-1 0 0,0 0 1 0 0,0 0 0 0 0,-1 0-1 0 0,1 0 1 0 0,-1-1 0 0 0,1 1 0 0 0,-1 0-1 0 0,1 0 1 0 0,-1 1 0 0 0,0-1 0 0 0,1 0-1 0 0,-1 0 1 0 0,0 0 0 0 0,0 0 0 0 0,0 1-1 0 0,2 6 98 0 0,-2 0 0 0 0,1 1-1 0 0,-2 10 1 0 0,1-8-9 0 0,0-1-112 0 0,0-1 1 0 0,1 1-1 0 0,1-1 1 0 0,0 1-1 0 0,0-1 1 0 0,4 10-1 0 0,-5-14-110 0 0,1-1 0 0 0,0 1 0 0 0,0-1 0 0 0,1 0 0 0 0,-1 0 0 0 0,1 0 0 0 0,0 0 0 0 0,0 0 0 0 0,0 0 0 0 0,1-1 0 0 0,0 0 0 0 0,-1 1 0 0 0,8 3 0 0 0,-9-6-33 0 0,0 1 0 0 0,1-1 0 0 0,-1-1 0 0 0,0 1 0 0 0,1 0-1 0 0,3 0 1 0 0,-5-1-206 0 0,5-4-992 0 0,17-10 1024 0 0,-17 10-12 0 0,-3-2-456 0 0,10-17 380 0 0,-10 17 7 0 0,0 0 28 0 0,7-17 11 0 0,-7 17 2 0 0,0 0 24 0 0,7-18 102 0 0,-7 18 46 0 0,-1 0-136 0 0,9-21 280 0 0,-8 20 17 0 0,-1 2 166 0 0,0-1-88 0 0,-1 5-25 0 0,0-1 0 0 0,0 0 0 0 0,0 0 0 0 0,0 0 0 0 0,-1 0 0 0 0,1 0 0 0 0,0 0 0 0 0,-1 0 0 0 0,0 0 0 0 0,1-4 1567 0 0,-2 3-1169 0 0,0 0-203 0 0,-1-1 1 0 0,1 1-1 0 0,-1-1 1 0 0,0 1-1 0 0,0 0 1 0 0,0 0 0 0 0,0 0-1 0 0,-1 0 1 0 0,1 0-1 0 0,-1 0 1 0 0,0 0-1 0 0,-4-3 1 0 0,5 5-176 0 0,1 0 0 0 0,-1 0 0 0 0,1 0 0 0 0,-1 0 0 0 0,0 0 0 0 0,1 0 0 0 0,-1 0 0 0 0,0 0 0 0 0,1 1 0 0 0,-1-1 1 0 0,0 1-1 0 0,0-1 0 0 0,0 1 0 0 0,0 0 0 0 0,0-1 0 0 0,0 1 0 0 0,1 0 0 0 0,-1 0 0 0 0,0 1 0 0 0,0-1 0 0 0,0 0 0 0 0,0 1 0 0 0,0-1 0 0 0,1 1 0 0 0,-1-1 0 0 0,0 1 1 0 0,0 0-1 0 0,-2 2 0 0 0,2-2 53 0 0,1 0 0 0 0,0 1 1 0 0,0-1-1 0 0,0 0 1 0 0,0 1-1 0 0,0 0 0 0 0,0-1 1 0 0,0 1-1 0 0,0-1 1 0 0,0 1-1 0 0,1 0 0 0 0,-1 0 1 0 0,1-1-1 0 0,-1 1 0 0 0,1 0 1 0 0,0 0-1 0 0,0 0 1 0 0,0-1-1 0 0,0 1 0 0 0,0 0 1 0 0,0 0-1 0 0,0 0 1 0 0,1 0-1 0 0,-1-1 0 0 0,0 1 1 0 0,1 0-1 0 0,1 2 0 0 0,0 2 122 0 0,0 0-1 0 0,1 0 0 0 0,0 0 1 0 0,0 0-1 0 0,1-1 1 0 0,4 7-1 0 0,-4-6-276 0 0,1-1 0 0 0,-1 0 1 0 0,1 0-1 0 0,0 0 0 0 0,0 0 0 0 0,0-1 1 0 0,1 0-1 0 0,0 0 0 0 0,-1-1 0 0 0,2 1 0 0 0,-1-1 1 0 0,0-1-1 0 0,0 1 0 0 0,1-1 0 0 0,-1 0 1 0 0,1 0-1 0 0,13 1 0 0 0,-1-2 131 0 0,-16-1-67 0 0,0 0 1 0 0,-1 0-1 0 0,1 0 1 0 0,0 1-1 0 0,-1-1 1 0 0,1 1-1 0 0,3 1 1 0 0,-2 0 1 0 0,-2-1 0 0 0,0-1 1 0 0,0 1-1 0 0,-1 0 0 0 0,1 0 0 0 0,-1 0 1 0 0,1 1-1 0 0,-1-1 0 0 0,1 0 0 0 0,-1 1 0 0 0,0-1 1 0 0,0 1-1 0 0,1-1 0 0 0,0 3 0 0 0,11 22 94 0 0,-11-20-63 0 0,9 19 77 0 0,-2 0 1 0 0,0 1-1 0 0,6 36 0 0 0,-13-47-78 0 0,0 0-1 0 0,0 1 1 0 0,-1-1 0 0 0,-1 1 0 0 0,-1-1-1 0 0,0 1 1 0 0,-4 18 0 0 0,3-28-29 0 0,1-1 0 0 0,-1 0-1 0 0,0 0 1 0 0,0 0 0 0 0,0 0 0 0 0,-1-1 0 0 0,1 1 0 0 0,-1-1-1 0 0,-1 1 1 0 0,1-1 0 0 0,0 0 0 0 0,-1 0 0 0 0,0 0 0 0 0,0-1-1 0 0,0 1 1 0 0,0-1 0 0 0,-1 0 0 0 0,1 0 0 0 0,-1-1 0 0 0,0 1-1 0 0,0-1 1 0 0,0 0 0 0 0,0-1 0 0 0,-9 3 0 0 0,5-2 29 0 0,-1-1 0 0 0,1 0-1 0 0,0 0 1 0 0,0-1 0 0 0,-1-1 0 0 0,1 1 0 0 0,0-2 0 0 0,0 1 0 0 0,0-1 0 0 0,0 0 0 0 0,0-1-1 0 0,0 0 1 0 0,-12-7 0 0 0,11 6-252 0 0,1-1 0 0 0,-1-1-1 0 0,1 0 1 0 0,1 0 0 0 0,-1 0-1 0 0,1-1 1 0 0,1-1 0 0 0,-1 1-1 0 0,1-1 1 0 0,0 0 0 0 0,-8-15-1 0 0,7 6-4615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3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0 599 0 0,'-1'2'5922'0'0,"3"0"-5125"0"0,1 3-483 0 0,-1-1 0 0 0,0 1 0 0 0,0-1 0 0 0,0 1 0 0 0,0 0 0 0 0,1 7 0 0 0,6 38 896 0 0,-5-27-795 0 0,10 74 625 0 0,-13-82-1020 0 0,-1 0-1 0 0,0 0 1 0 0,0 0 0 0 0,-5 22-1 0 0,0-23-96 0 0,5-14-44 0 0,0 1-1 0 0,0-1 0 0 0,0 1 0 0 0,0-1 1 0 0,0 0-1 0 0,0 1 0 0 0,-1-1 0 0 0,1 0 1 0 0,0 1-1 0 0,0-1 0 0 0,-1 0 1 0 0,0 1-488 0 0,1 0 487 0 0,-1-1 0 0 0,1 0 1 0 0,0 0-1 0 0,-1 0 0 0 0,1 0 0 0 0,0 0 1 0 0,-1 1-1 0 0,1-1 0 0 0,0 0 1 0 0,-1 0-1 0 0,1 0 0 0 0,-1 0 0 0 0,1 0 1 0 0,0 0-1 0 0,-1 0 0 0 0,1 0 0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3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13 3023 0 0,'-1'-2'122'0'0,"-1"1"-1"0"0,1 0 0 0 0,-1 0 0 0 0,0 0 0 0 0,1 0 0 0 0,-1 0 0 0 0,0 0 1 0 0,0 0-1 0 0,-3-1 0 0 0,4 2 154 0 0,0 0 0 0 0,0-1-1 0 0,0 1 1 0 0,0 0 0 0 0,1 0 0 0 0,-1 0 0 0 0,0 0 0 0 0,0 0 0 0 0,0 0 0 0 0,0 0-1 0 0,0 1 1 0 0,0-1 0 0 0,0 0 0 0 0,0 0 0 0 0,0 1 0 0 0,0-1 0 0 0,1 1-1 0 0,-1-1 1 0 0,0 0 0 0 0,0 1 0 0 0,0 0 0 0 0,0 0 0 0 0,0-1-235 0 0,1 1 1 0 0,0-1-1 0 0,0 0 1 0 0,0 0 0 0 0,0 1-1 0 0,0-1 1 0 0,0 0-1 0 0,-1 0 1 0 0,1 0 0 0 0,0 1-1 0 0,0-1 1 0 0,0 0-1 0 0,0 1 1 0 0,0-1-1 0 0,0 0 1 0 0,0 0 0 0 0,0 1-1 0 0,0-1 1 0 0,0 0-1 0 0,0 0 1 0 0,0 1 0 0 0,0-1-1 0 0,1 0 1 0 0,-1 0-1 0 0,0 1 1 0 0,0-1 0 0 0,0 0-1 0 0,0 0 1 0 0,0 0-1 0 0,0 1 1 0 0,1-1-1 0 0,-1 0 1 0 0,0 0 0 0 0,0 0-1 0 0,0 1 1 0 0,0-1-1 0 0,1 0 1 0 0,-1 0 0 0 0,0 0-1 0 0,0 0 1 0 0,1 0-1 0 0,-1 1 1 0 0,0-1 0 0 0,0 0-1 0 0,1 0 1 0 0,3 4-568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3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59 775 0 0,'13'78'3513'0'0,"-10"-54"-1881"0"0,8 35-1 0 0,-11-58-1568 0 0,0 0-1 0 0,1-1 0 0 0,-1 1 0 0 0,0 0 0 0 0,0-1 1 0 0,0 1-1 0 0,1-1 0 0 0,-1 1 0 0 0,0 0 1 0 0,1-1-1 0 0,-1 1 0 0 0,1-1 0 0 0,-1 1 0 0 0,1-1 1 0 0,-1 1-1 0 0,1-1 0 0 0,0 1 0 0 0,-1-1-22 0 0,0 0 0 0 0,1 0 0 0 0,-1 0 0 0 0,0 0 0 0 0,1 0 0 0 0,-1 0 0 0 0,1 0 0 0 0,-1 0 0 0 0,0 0 0 0 0,1 0 0 0 0,-1 0 0 0 0,0-1 0 0 0,1 1 0 0 0,-1 0 0 0 0,0 0 0 0 0,1 0 0 0 0,-1 0 0 0 0,0-1-1 0 0,0 1 1 0 0,1 0 0 0 0,-1 0 0 0 0,0-1 0 0 0,0 1 0 0 0,1 0 0 0 0,-1-1 0 0 0,0 1 0 0 0,1-2 609 0 0,2-4-357 0 0,13-34 410 0 0,-4 8 11 0 0,-9 25-619 0 0,10-21 288 0 0,6-6 29 0 0,-5 12-238 0 0,-10 16-12 0 0,1 0-1 0 0,17-17-1 0 0,-17 17 138 0 0,21-3-60 0 0,-19 6-196 0 0,0 0 47 0 0,-3 5-22 0 0,-1 0-35 0 0,-1 0 1 0 0,1 0-1 0 0,0 0 0 0 0,-1 0 0 0 0,1 0 0 0 0,-1 1 0 0 0,0-1 1 0 0,0 1-1 0 0,0-1 0 0 0,0 1 0 0 0,0 0 0 0 0,-1 0 0 0 0,1 0 0 0 0,-1 0 1 0 0,1 0-1 0 0,-1 0 0 0 0,0 0 0 0 0,0 7 0 0 0,4 16 173 0 0,-3 1-1 0 0,0 49 0 0 0,0-3-1015 0 0,1-62-1710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34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 66 2527 0 0,'-4'-17'2330'0'0,"3"14"-2021"0"0,-1 0 1 0 0,1 0 0 0 0,0 0-1 0 0,-1 0 1 0 0,1 1 0 0 0,-1-1-1 0 0,0 1 1 0 0,0-1 0 0 0,0 1-1 0 0,0 0 1 0 0,-1 0 0 0 0,1 0-1 0 0,0 0 1 0 0,-1 0-1 0 0,1 0 1 0 0,-1 1 0 0 0,0-1-1 0 0,0 1 1 0 0,0 0 0 0 0,1 0-1 0 0,-1 0 1 0 0,0 0 0 0 0,-4 0-1 0 0,2 0-115 0 0,0 1 0 0 0,0 0 0 0 0,0 0 0 0 0,-1 1-1 0 0,1-1 1 0 0,0 1 0 0 0,0 0 0 0 0,0 0 0 0 0,0 1 0 0 0,0 0-1 0 0,0 0 1 0 0,1 0 0 0 0,-7 4 0 0 0,-1 1-85 0 0,1 2 1 0 0,0-1-1 0 0,0 1 1 0 0,1 1-1 0 0,0 0 1 0 0,0 0-1 0 0,2 1 1 0 0,-10 14-1 0 0,4-4-72 0 0,2 1 0 0 0,0 0 0 0 0,-14 41 0 0 0,21-49-40 0 0,1 1-1 0 0,0-1 0 0 0,2 1 0 0 0,-1 0 1 0 0,2 0-1 0 0,0 0 0 0 0,1 0 0 0 0,0 0 1 0 0,1 0-1 0 0,1 0 0 0 0,4 17 0 0 0,-4-23-2 0 0,0 0 1 0 0,1-1-1 0 0,0 1 0 0 0,1-1 0 0 0,0 0 0 0 0,0 1 0 0 0,1-2 0 0 0,0 1 0 0 0,0 0 0 0 0,0-1 1 0 0,1 0-1 0 0,1-1 0 0 0,-1 1 0 0 0,1-1 0 0 0,0 0 0 0 0,0-1 0 0 0,1 1 0 0 0,-1-2 0 0 0,9 5 1 0 0,-4-6-49 0 0,19 2-10 0 0,-15-5 0 0 0,17-3 0 0 0,-17-1 11 0 0,24-11 42 0 0,6-9 30 0 0,-33 17 4 0 0,-5 2 19 0 0,-1 1-1 0 0,1-2 1 0 0,8-7-1 0 0,-7 6-9 0 0,22-19 128 0 0,-10 5-64 0 0,-15 16 0 0 0,-1 0 0 0 0,14-18-4 0 0,-12 13-17 0 0,0-9-4 0 0,-6 18-61 0 0,-1 0 0 0 0,0 1 1 0 0,0-1-1 0 0,0 0 0 0 0,0 1 0 0 0,0-1 1 0 0,0 0-1 0 0,0 0 0 0 0,0 1 1 0 0,0-1-1 0 0,0 0 0 0 0,0 1 1 0 0,0-1-1 0 0,-1 0 0 0 0,1 1 0 0 0,0-1 1 0 0,0 0-1 0 0,-1 1 0 0 0,1-1 1 0 0,0 0-1 0 0,-1 1 0 0 0,1-1 1 0 0,-1 1-1 0 0,1-1 0 0 0,-1 1 1 0 0,1-1-1 0 0,-1 1 0 0 0,1-1 0 0 0,-1 1 1 0 0,1 0-1 0 0,-1-1 0 0 0,0 1 1 0 0,1 0-1 0 0,-1-1 0 0 0,0 1 1 0 0,0 0-1 0 0,-3-2 58 0 0,1 1 1 0 0,-1 1-1 0 0,0-1 0 0 0,-7 0 1 0 0,8 1-22 0 0,-7 0-34 0 0,0 0 0 0 0,0 1 0 0 0,1 0-1 0 0,-1 1 1 0 0,0 0 0 0 0,1 0 0 0 0,-1 1 0 0 0,1 0-1 0 0,0 1 1 0 0,0 0 0 0 0,0 0 0 0 0,1 1 0 0 0,-1 0-1 0 0,-11 10 1 0 0,13-11-303 0 0,6-3-144 0 0,1-1 380 0 0,0 0 0 0 0,0 0-1 0 0,0 0 1 0 0,-1 0 0 0 0,1 0 0 0 0,0 0 0 0 0,0 0-1 0 0,0 0 1 0 0,0 0 0 0 0,0 0 0 0 0,-1 0-1 0 0,1 0 1 0 0,0 0 0 0 0,0 0 0 0 0,0 0 0 0 0,0 0-1 0 0,0 0 1 0 0,-1 0 0 0 0,1 0 0 0 0,-1-3-976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1:4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30 532 143 0 0,'-13'15'753'0'0,"11"-13"-370"0"0,0 0 0 0 0,0 0 0 0 0,1 0 0 0 0,-1 0 0 0 0,0 1 0 0 0,1-1 0 0 0,-1 1 0 0 0,-1 4 0 0 0,11-28 3738 0 0,10-15-2142 0 0,7-17-1167 0 0,36-119 815 0 0,-50 133-1137 0 0,-2 0-1 0 0,6-63 1 0 0,-15 97-441 0 0,1-9 88 0 0,0-24 0 0 0,-2 35-128 0 0,1 0 0 0 0,0 0 0 0 0,-1 0-1 0 0,1 0 1 0 0,-1 0 0 0 0,0 0-1 0 0,0 0 1 0 0,0 0 0 0 0,0 0 0 0 0,-1 0-1 0 0,1 0 1 0 0,-1 1 0 0 0,-3-6 0 0 0,4 8-9 0 0,1-1 0 0 0,-1 1 1 0 0,0-1-1 0 0,0 0 0 0 0,1 1 1 0 0,-1-1-1 0 0,0 1 0 0 0,0-1 0 0 0,0 1 1 0 0,1 0-1 0 0,-1-1 0 0 0,0 1 1 0 0,0 0-1 0 0,0 0 0 0 0,0-1 1 0 0,0 1-1 0 0,0 0 0 0 0,0 0 1 0 0,0 0-1 0 0,0 0 0 0 0,0 0 1 0 0,1 0-1 0 0,-1 1 0 0 0,0-1 1 0 0,0 0-1 0 0,0 0 0 0 0,0 1 0 0 0,0-1 1 0 0,0 0-1 0 0,1 1 0 0 0,-1-1 1 0 0,0 1-1 0 0,0-1 0 0 0,0 1 1 0 0,1-1-1 0 0,-1 1 0 0 0,0 0 1 0 0,1-1-1 0 0,-1 1 0 0 0,1 0 1 0 0,-2 1-1 0 0,-1 2 0 0 0,0 0-1 0 0,1 0 1 0 0,-1 1-1 0 0,1-1 1 0 0,0 1 0 0 0,-3 6-1 0 0,0 8-19 0 0,1 1 1 0 0,1-1-1 0 0,1 0 0 0 0,0 32 0 0 0,8 77-81 0 0,-6-127 101 0 0,1 13 24 0 0,1 1-1 0 0,0-1 1 0 0,0 0-1 0 0,7 17 1 0 0,-1-14-2 0 0,8 5 26 0 0,-12-19-45 0 0,-1 0-1 0 0,0 0 0 0 0,0 0 1 0 0,8 4-1 0 0,16 7-14 0 0,-22-11-78 0 0,3-2-424 0 0,2 0 396 0 0,21 4-1329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1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6 143 0 0,'-10'-5'4091'0'0,"14"9"-1414"0"0,1-1-2453 0 0,16 8-6 0 0,-16-8 140 0 0,0 0-190 0 0,2 0-105 0 0,22 9 506 0 0,16 3-89 0 0,-17-7-312 0 0,-22-6-5 0 0,2-1-23 0 0,20 6-11 0 0,-21-6-1 0 0,0 0 0 0 0,19 4 0 0 0,-19-3 0 0 0,0-1 0 0 0,20 3 4 0 0,-20-3 16 0 0,0 0 4 0 0,21 5 0 0 0,-21-5-1 0 0,1 1-6 0 0,21 4-1 0 0,-22-4 0 0 0,1 0-2 0 0,37 11 108 0 0,-22-5-130 0 0,-17-6-1 0 0,2 0-6 0 0,42 11 111 0 0,-13-3-16 0 0,2 1-16 0 0,-1-1-17 0 0,0 1-30 0 0,3 0 41 0 0,-1-1 52 0 0,-4-2-22 0 0,1 1-24 0 0,0-1 24 0 0,1 2 138 0 0,13 2-124 0 0,-21-5-159 0 0,-23-5-6 0 0,1 0-1 0 0,35 9 67 0 0,-16-5-54 0 0,-20-4 3 0 0,0-1 0 0 0,2 1-51 0 0,25 5 182 0 0,-7-3-131 0 0,-20-4 64 0 0,0 1-80 0 0,22 1 0 0 0,-21-2 0 0 0,-1 0 0 0 0,31 1 0 0 0,2 3-10 0 0,-4 0-58 0 0,-28-3-66 0 0,-2 0 13 0 0,26 3 46 0 0,6-1 11 0 0,-7 2-10 0 0,-24-4-44 0 0,-2 2-10 0 0,18 7 0 0 0,-12-5 0 0 0,9 8-1 0 0,-12-6 6 0 0,7 9 47 0 0,-1 3 12 0 0,-5-2 0 0 0,-6-11 0 0 0,0 0 0 0 0,-1 0 0 0 0,1 0 0 0 0,-1 0 0 0 0,-1 1 0 0 0,1-1 0 0 0,-1 0 0 0 0,1 9 0 0 0,-1-4 0 0 0,4 62 0 0 0,-3-34 0 0 0,9 47 0 0 0,-6-55 2 0 0,-2 1-1 0 0,-1 33 0 0 0,0 5-65 0 0,9 363-178 0 0,-11-413 275 0 0,-8 221 212 0 0,8-241-247 0 0,-3 38 138 0 0,2-35-185 0 0,1 0 0 0 0,-1 0 0 0 0,1 0-1 0 0,-1-1 1 0 0,0 1 0 0 0,0 0-1 0 0,0-1 1 0 0,-1 1 0 0 0,1 0 0 0 0,-3 3-1 0 0,4-10-1846 0 0,3-20 248 0 0,0 1 544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2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1081 1351 0 0,'5'-4'3554'0'0,"2"-3"-3244"0"0,-3 2-94 0 0,0 1 298 0 0,0 0-129 0 0,21-18 268 0 0,-3 1 3 0 0,2-6 16 0 0,1-4 16 0 0,0-3 16 0 0,-1-2 2 0 0,-2 2 12 0 0,-1 2-48 0 0,0 4-76 0 0,0 2-92 0 0,-1 2-124 0 0,3-2-76 0 0,2 0-92 0 0,-1 0-11 0 0,0-1-22 0 0,0 1-25 0 0,111-143 1059 0 0,-126 156-1102 0 0,-7 11-104 0 0,26-29 206 0 0,-21 22-131 0 0,12-10-64 0 0,3-4-16 0 0,1 1 0 0 0,2-4 0 0 0,5-7 64 0 0,-10 10 0 0 0,-3 4 0 0 0,17-19 64 0 0,-16 20-64 0 0,-4 3 2 0 0,4 0-18 0 0,-18 15-44 0 0,22-18 6 0 0,4-5-10 0 0,-2 0-12 0 0,-3 1-36 0 0,-7 4 23 0 0,-11 15-39 0 0,0-1-3 0 0,9-10 3 0 0,-9 11-40 0 0,-4 1-1686 0 0,1 1 1748 0 0,0 1 1 0 0,0 0-1 0 0,0 0 0 0 0,0 0 0 0 0,0 0 1 0 0,0-1-1 0 0,0 1 0 0 0,0 0 0 0 0,0 0 1 0 0,0 0-1 0 0,0 0 0 0 0,0 0 0 0 0,0-1 1 0 0,0 1-1 0 0,0 0 0 0 0,0 0 0 0 0,0 0 1 0 0,0 0-1 0 0,0 0 0 0 0,0-1 0 0 0,0 1 1 0 0,0 0-1 0 0,0 0 0 0 0,-1 0 0 0 0,1 0 1 0 0,0 0-1 0 0,0 0 0 0 0,0-1 0 0 0,0 1 1 0 0,0 0-1 0 0,0 0 0 0 0,-1 0 0 0 0,1 0 1 0 0,0 0-1 0 0,0 0 0 0 0,0 0 0 0 0,0 0 1 0 0,0 0-1 0 0,-1 0 0 0 0,1 0 0 0 0,0 0 1 0 0,0 0-1 0 0,0 0 0 0 0,0 0 0 0 0,0 0 1 0 0,-1 0-1 0 0,1 0 0 0 0,0 0 0 0 0,0 0 1 0 0,0 0-1 0 0,0 0 0 0 0,-1 0 0 0 0,1 0 1 0 0,0 0-1 0 0,0 0 0 0 0,0 0 0 0 0,0 0 1 0 0,0 1-1 0 0,0-1 0 0 0,-1 0 0 0 0,1 0 1 0 0,0 0-1 0 0,0 0 0 0 0,0 0 0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2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8 143 0 0,'-5'-8'2290'0'0,"2"15"1427"0"0,0 1-3616 0 0,-6 15 1483 0 0,-8 39 0 0 0,15-52-1716 0 0,0 1-1 0 0,1-1 1 0 0,0 1-1 0 0,0 0 1 0 0,1-1-1 0 0,2 14 0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2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0 1375 0 0,'0'0'4580'0'0,"1"4"-3744"0"0,0 3-515 0 0,0 0 0 0 0,0 0 0 0 0,-1 0-1 0 0,0 0 1 0 0,-1 0 0 0 0,1-1 0 0 0,-1 1-1 0 0,-4 13 1 0 0,-2 13 160 0 0,3-23-599 0 0,2 0 0 0 0,-1 1 0 0 0,1 0 0 0 0,1 0 0 0 0,0 0 0 0 0,1 19 0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3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1351 0 0,'1'6'8850'0'0,"-3"9"-5799"0"0,-4 16-2435 0 0,6-29-157 0 0,-7 29-30 0 0,2-10-363 0 0,-3 21-1 0 0,8-34-1068 0 0,-1 0 0 0 0,1 1 0 0 0,2 9 0 0 0,1-15-490 0 0,15 13-2058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3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0 1583 0 0,'0'0'1582'0'0,"1"3"-788"0"0,0 0-447 0 0,-1 0 0 0 0,1 0-1 0 0,-1 1 1 0 0,1-1-1 0 0,-1 0 1 0 0,0 0-1 0 0,0 0 1 0 0,-1 1 0 0 0,1-1-1 0 0,-2 4 1 0 0,-10 40 2982 0 0,5-22-2359 0 0,-2 9-23 0 0,-6 26-289 0 0,13-53-930 0 0,1 0 0 0 0,1 0 0 0 0,-1 0 0 0 0,1 0 0 0 0,1 0 1 0 0,0 9-1 0 0,2-5-3595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3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1263 0 0,'0'0'4507'0'0,"1"2"-3410"0"0,0 1-768 0 0,0 0 0 0 0,0 0-1 0 0,-1 0 1 0 0,1 0 0 0 0,-1 1 0 0 0,0-1-1 0 0,0 0 1 0 0,0 0 0 0 0,0 0-1 0 0,-1 4 1 0 0,-8 37 1764 0 0,0-3-1307 0 0,8 11-4138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3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17 3079 0 0,'-6'5'-192'0'0,"6"-5"266"0"0,-1 1-1 0 0,1-1 1 0 0,0 0-1 0 0,0 0 1 0 0,0 0 0 0 0,0 0-1 0 0,0 0 1 0 0,0 0-1 0 0,0 1 1 0 0,-1-1-1 0 0,1 0 1 0 0,0 0 0 0 0,0 0-1 0 0,0 0 1 0 0,0 0-1 0 0,0 1 1 0 0,0-1-1 0 0,0 0 1 0 0,0 0 0 0 0,0 0-1 0 0,0 0 1 0 0,0 1-1 0 0,0-1 1 0 0,0 0-1 0 0,0 0 1 0 0,0 0 0 0 0,0 0-1 0 0,0 1 1 0 0,0-1-1 0 0,0 0 1 0 0,0 0-1 0 0,0 0 1 0 0,0 0 0 0 0,0 1-1 0 0,1-1 1 0 0,-1 0-1 0 0,0 0 1 0 0,0 0-1 0 0,0 0 1 0 0,0 0 0 0 0,0 1-1 0 0,0-1 1 0 0,0 0-1 0 0,1 0 1 0 0,-1 0-1 0 0,0 0 1 0 0,0 0-1 0 0,0 0 1 0 0,0 0 0 0 0,1 0-1 0 0,-1 0 1 0 0,0 0-1 0 0,0 0 1 0 0,0 1-1 0 0,0-1 1 0 0,0 0 0 0 0,1 0-1 0 0,-1 0 1 0 0,0 0-1 0 0,0 0 1 0 0,0 0-1 0 0,1-1 1 0 0,28 5 1013 0 0,-21-4-53 0 0,-1 0-251 0 0,19-4-116 0 0,-19 4-25 0 0,0-2-76 0 0,24-3-314 0 0,-23 4-136 0 0,0 0-27 0 0,21-5-56 0 0,-21 4-202 0 0,-2 0-88 0 0,18-5-21 0 0,-18 5-102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4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3367 0 0,'-2'2'44'0'0,"2"-2"-24"0"0,-1 1 0 0 0,1-1 0 0 0,-1 1 1 0 0,1-1-1 0 0,-1 1 0 0 0,1-1 0 0 0,0 1 1 0 0,-1 0-1 0 0,1-1 0 0 0,0 1 0 0 0,-1 0 1 0 0,1-1-1 0 0,0 1 0 0 0,0 0 0 0 0,-1-1 1 0 0,1 1-1 0 0,0 2 1904 0 0,2-4-1798 0 0,0 1 0 0 0,0 0-1 0 0,0 1 1 0 0,-1-1 0 0 0,1 0-1 0 0,0 0 1 0 0,0 1 0 0 0,0-1-1 0 0,3 2 1 0 0,-3-1 89 0 0,1 0 1 0 0,0 0-1 0 0,0 0 0 0 0,-1-1 1 0 0,1 1-1 0 0,0-1 0 0 0,0 0 1 0 0,5 0-1 0 0,-1 1 217 0 0,22-2 1627 0 0,-4 0-1461 0 0,-19 0-255 0 0,2 0-50 0 0,27-5-75 0 0,-26 5-298 0 0,-6 1 34 0 0,0 0 0 0 0,0 0 0 0 0,0 0 1 0 0,0-1-1 0 0,0 1 0 0 0,0-1 0 0 0,4-1 1 0 0,0 0-32 0 0,0 1-243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4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4319 0 0,'-2'1'254'0'0,"1"0"-91"0"0,1-1-1 0 0,-1 1 1 0 0,0 0 0 0 0,0 0-1 0 0,0 0 1 0 0,1 0 0 0 0,-1 0-1 0 0,0 0 1 0 0,1 0 0 0 0,-1 0-1 0 0,1 0 1 0 0,-1 0-1 0 0,1 0 1 0 0,-1 0 0 0 0,1 2-1 0 0,5-1 746 0 0,17 7 186 0 0,-17-7 83 0 0,3-2 20 0 0,23 1-117 0 0,-24-1-505 0 0,2-1-226 0 0,24-3-42 0 0,-24 3-78 0 0,-2 1-286 0 0,2-2-7 0 0,26 0-588 0 0,-12 2-112 0 0,-17 0-191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4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1151 0 0,'-1'0'332'0'0,"-6"9"-962"0"0,7-9 734 0 0,0 0-1 0 0,0 0 1 0 0,-1 0 0 0 0,1 0-1 0 0,0 1 1 0 0,0-1 0 0 0,0 0-1 0 0,0 0 1 0 0,0 0 0 0 0,0 1 0 0 0,-1-1-1 0 0,1 0 1 0 0,0 0 0 0 0,0 1-1 0 0,0-1 1 0 0,0 0 0 0 0,0 0 0 0 0,0 0-1 0 0,0 1 1 0 0,0-1 0 0 0,0 0-1 0 0,0 0 1 0 0,0 1 0 0 0,0-1 0 0 0,0 0-1 0 0,0 0 1 0 0,0 1 0 0 0,0-1-1 0 0,0 0 1 0 0,0 0 0 0 0,1 0 0 0 0,-1 1-1 0 0,0-1 1 0 0,0 0 0 0 0,0 0-1 0 0,0 0 1 0 0,0 1 0 0 0,1-1 0 0 0,-1 0-1 0 0,0 0 1 0 0,0 0 0 0 0,20 8 888 0 0,-15-6 33 0 0,3 1 114 0 0,22 5 49 0 0,-22-6 10 0 0,22 1 274 0 0,-20-2-1322 0 0,-2 0 160 0 0,-1-1-43 0 0,0 0-245 0 0,-4 1-162 0 0,0-1 0 0 0,0 0 0 0 0,0 0-1 0 0,0 0 1 0 0,0-1 0 0 0,0 1 0 0 0,-1-1-1 0 0,1 1 1 0 0,5-3 0 0 0,19-4-2751 0 0,-20 5-853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4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1807 0 0,'-1'1'30'0'0,"-1"1"-21"0"0,1 10 215 0 0,2-11-166 0 0,-1 0 0 0 0,0 0 0 0 0,0 0 1 0 0,0 1-1 0 0,1-1 0 0 0,-1 0 0 0 0,0 0 0 0 0,1 0 0 0 0,-1-1 0 0 0,1 1 0 0 0,-1 0 0 0 0,1 0 0 0 0,-1 0 1 0 0,2 1-1 0 0,0 0 113 0 0,9 18 1029 0 0,0-2 1 0 0,2 0-1 0 0,0 0 0 0 0,1-1 1 0 0,29 27-1 0 0,-40-41-953 0 0,0 0 0 0 0,0 0 0 0 0,1 0 1 0 0,-1-1-1 0 0,8 5 0 0 0,-4-3 42 0 0,-5-2-170 0 0,0-1-1 0 0,0 1 0 0 0,1-1 0 0 0,-1 0 0 0 0,0 0 1 0 0,1 0-1 0 0,-1 0 0 0 0,4 1 0 0 0,-5-2-97 0 0,0 1 0 0 0,0-1-1 0 0,0 0 1 0 0,0 1-1 0 0,0-1 1 0 0,0 1 0 0 0,0-1-1 0 0,-1 1 1 0 0,1-1 0 0 0,0 1-1 0 0,0 0 1 0 0,0-1-1 0 0,-1 1 1 0 0,2 1 0 0 0,4 0 156 0 0,17 6-68 0 0,-17-6-254 0 0,1-3-1640 0 0,26-3 743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5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1151 0 0,'4'-10'9335'0'0,"-4"10"-9102"0"0,9 2 163 0 0,19 0 1536 0 0,-21 1-900 0 0,20 8-504 0 0,-20-8-221 0 0,0 0-47 0 0,23 8-89 0 0,-23-8-331 0 0,0-1-140 0 0,21 10-27 0 0,-21-10-148 0 0,-2 1-589 0 0,21 12-252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5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3079 0 0,'2'-6'4630'0'0,"22"13"-3377"0"0,-18-5 24 0 0,0 1-57 0 0,31 16 606 0 0,-7-2-248 0 0,2-2-996 0 0,0-2-406 0 0,-7-4-391 0 0,-19-7-17 0 0,13-1-1534 0 0,0 1-2376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5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3079 0 0,'35'12'4951'0'0,"-31"-11"-4518"0"0,0 0 1 0 0,1 0-1 0 0,-1 1 0 0 0,0 0 1 0 0,5 3-1 0 0,-1-1 39 0 0,0-1 689 0 0,-1 0-147 0 0,23 9-29 0 0,-22-9-128 0 0,-1-1-506 0 0,22 6-226 0 0,-22-6-42 0 0,-1-1-80 0 0,34 4-1721 0 0,-15-2 900 0 0,-18-2-129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5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 3079 0 0,'-1'-2'-196'0'0,"8"4"3506"0"0,18 5-2249 0 0,-13-2 231 0 0,20 15 1507 0 0,1 3-879 0 0,0-3-1218 0 0,-12-9-448 0 0,-16-8-281 0 0,2 0-121 0 0,18 11-20 0 0,-19-11-115 0 0,-1 0-454 0 0,13 9-198 0 0,-14-9-621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5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0 143 0 0,'0'1'2026'0'0,"6"3"-892"0"0,31 17 1628 0 0,-6-3-148 0 0,0-1-294 0 0,-12-6-1293 0 0,-14-9-527 0 0,1 1-232 0 0,18 8-48 0 0,-17-8-92 0 0,-1 0-705 0 0,18 7-297 0 0,-18-7-2035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19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1467 431 0 0,'0'-2'168'0'0,"-1"0"0"0"0,1 1 0 0 0,0-1 0 0 0,-1 0 0 0 0,1 0 0 0 0,0 0 0 0 0,0 0 0 0 0,0 1 0 0 0,0-1 0 0 0,1 0 0 0 0,-1 0 0 0 0,1 0-1 0 0,-1 1 1 0 0,1-1 0 0 0,0-2 0 0 0,1-3 353 0 0,25-100 4087 0 0,29-48-1830 0 0,-35 102-1721 0 0,40-163 1388 0 0,-40 128-1997 0 0,9-71 628 0 0,-15 66-592 0 0,-13 81-439 0 0,0 0-1 0 0,-1 0 0 0 0,0 0 0 0 0,-1-1 1 0 0,0 1-1 0 0,-1 0 0 0 0,0 0 0 0 0,-1 0 1 0 0,-4-15-1 0 0,2 9 22 0 0,1 0-1 0 0,1-1 1 0 0,-1-26 0 0 0,2 22-44 0 0,-6-39 0 0 0,1 26 109 0 0,1-1 1 0 0,0-65-1 0 0,5 99-184 0 0,-2-30 195 0 0,2 32-196 0 0,-1-1 0 0 0,1 1 0 0 0,0-1 0 0 0,-1 1 0 0 0,1 0 1 0 0,-1-1-1 0 0,1 1 0 0 0,-1 0 0 0 0,0-1 0 0 0,1 1 0 0 0,-1 0 0 0 0,0 0 0 0 0,0 0 0 0 0,0-1 0 0 0,0 1 0 0 0,0 0 0 0 0,0 0 0 0 0,-3-1 0 0 0,0 2-3770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0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0 287 0 0,'6'4'7175'0'0,"1"-2"-7056"0"0,-4-1-52 0 0,-1 0 0 0 0,1 0 0 0 0,-1 0 0 0 0,1 0 0 0 0,0-1 0 0 0,0 1-1 0 0,-1-1 1 0 0,5 0 703 0 0,0 2-433 0 0,23 4-1 0 0,-23-4 270 0 0,0-1-348 0 0,19 3-2 0 0,-19-3 504 0 0,0 0-512 0 0,23 5 7 0 0,-22-5 316 0 0,-2 1-277 0 0,20 6-15 0 0,-19-6 105 0 0,-1 1-215 0 0,22 6-2 0 0,-22-7 154 0 0,1 0-161 0 0,20 5-10 0 0,-20-5 43 0 0,0-2-112 0 0,33 6 351 0 0,1-4 48 0 0,-33-1-433 0 0,25 3 410 0 0,6 3-75 0 0,-11-1-356 0 0,-21-5 54 0 0,0 0 0 0 0,22 2-53 0 0,-22-2 26 0 0,0-1 1 0 0,2-1-46 0 0,25 2 48 0 0,-27-1-46 0 0,23 3 108 0 0,7 4-54 0 0,-12-1-40 0 0,28 6 109 0 0,-45-10-123 0 0,23 3 47 0 0,-7-3-60 0 0,-18-1-68 0 0,0 0-986 0 0,2 0 850 0 0,3 0 67 0 0,2 2-4568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0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5 775 0 0,'26'-2'4316'0'0,"9"-1"-1384"0"0,-5 3-2141 0 0,-22 0 618 0 0,-1 1-1062 0 0,21 1-312 0 0,-21-2-206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0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 1807 0 0,'-4'-1'-244'0'0,"5"0"993"0"0,7 0 3448 0 0,1 1-3721 0 0,28 2 2600 0 0,-11 0-2374 0 0,-20-1-35 0 0,1-1-94 0 0,18 2-351 0 0,18 1-472 0 0,-35-2-144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1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1151 0 0,'13'0'3307'0'0,"2"1"-2818"0"0,-8 0 749 0 0,1-1-53 0 0,23 4-256 0 0,-23-3-110 0 0,0 0-19 0 0,26 4-88 0 0,-26-4-343 0 0,0-1-147 0 0,24 3-29 0 0,-24-2-68 0 0,-1-1-253 0 0,1 1 3 0 0,-5-1-181 0 0,1 1-1 0 0,-1-1 0 0 0,1 0 0 0 0,0 0 1 0 0,-1-1-1 0 0,8-1 0 0 0,15-2-945 0 0,-19 3-1732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1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10 287 0 0,'8'0'2722'0'0,"9"0"-843"0"0,8 1 690 0 0,27 1-527 0 0,-11-2-944 0 0,1-2-312 0 0,-9-2-795 0 0,-24 3-95 0 0,-3 0-441 0 0,2-1 323 0 0,5 0 49 0 0,0 1-3151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1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12 1151 0 0,'0'0'150'0'0,"-4"-3"-464"0"0,5 3 451 0 0,-1-1-1 0 0,1 1 0 0 0,-1 0 0 0 0,0-1 0 0 0,1 1 0 0 0,-1 0 0 0 0,1 0 0 0 0,-1-1 0 0 0,1 1 0 0 0,-1 0 0 0 0,1 0 0 0 0,-1 0 0 0 0,1 0 0 0 0,0-1 0 0 0,-1 1 0 0 0,1 0 1 0 0,-1 0-1 0 0,1 0 0 0 0,-1 0 0 0 0,2 1 0 0 0,30-5 780 0 0,-24 3 20 0 0,1 1-32 0 0,43 2 516 0 0,-11 2-172 0 0,1 2-759 0 0,0 1-248 0 0,-10-2-346 0 0,-24-4-14 0 0,-2 0-875 0 0,1 1 811 0 0,-5-1 11 0 0,0 0 1 0 0,0 0-1 0 0,0-1 1 0 0,1 1-1 0 0,-1-1 1 0 0,0 0-1 0 0,1 0 1 0 0,3 0-1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1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7 975 0 0,'-1'-1'208'0'0,"0"-1"-580"0"0,11 3 3003 0 0,18 5-1574 0 0,-21-5 37 0 0,1 1-25 0 0,23 3-138 0 0,-23-3-61 0 0,0-1-7 0 0,25 3-84 0 0,-24-3-331 0 0,-1 0-140 0 0,0 0-216 0 0,-4 0-40 0 0,0-1 0 0 0,0 0 0 0 0,0 0 1 0 0,-1 0-1 0 0,1 0 0 0 0,0 0 0 0 0,7-2 0 0 0,19-2-49 0 0,-22 3-225 0 0,-4-2-1422 0 0,15-6 884 0 0,-18 9 699 0 0,-1 0 0 0 0,0 0 0 0 0,0 0 0 0 0,1 0-1 0 0,-1 0 1 0 0,0 0 0 0 0,0 0 0 0 0,1 0 0 0 0,-1 0-1 0 0,0 0 1 0 0,0 0 0 0 0,0 0 0 0 0,1-1 0 0 0,-1 1-1 0 0,0 0 1 0 0,0 0 0 0 0,0 0 0 0 0,1 0 0 0 0,-1 0-1 0 0,0-1 1 0 0,0 1 0 0 0,0 0 0 0 0,0 0 0 0 0,0 0-1 0 0,1 0 1 0 0,-1-1 0 0 0,0 1 0 0 0,0 0 0 0 0,0 0-1 0 0,0 0 1 0 0,0-1 0 0 0,0 1 0 0 0,0 0 0 0 0,0 0-1 0 0,0-1 1 0 0,0 1 0 0 0,0 0 0 0 0,0 0 0 0 0,0 0-1 0 0,0-1 1 0 0,0 0-498 0 0,1-3-1913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1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44 775 0 0,'-3'-2'9'0'0,"-16"-15"95"0"0,19 16-51 0 0,-1 1 1 0 0,1-1-1 0 0,-1 1 1 0 0,1-1 0 0 0,0 0-1 0 0,-1 1 1 0 0,1-1 0 0 0,0 0-1 0 0,0 1 1 0 0,-1-1-1 0 0,1 0 1 0 0,0 1 0 0 0,0-1-1 0 0,0 0 1 0 0,0 0 0 0 0,0 1-1 0 0,0-1 1 0 0,0 0 0 0 0,0 0-1 0 0,0 1 1 0 0,0-1-1 0 0,0 0 1 0 0,0 1 0 0 0,1-1-1 0 0,-1 0 1 0 0,0 1 0 0 0,1-1-1 0 0,-1 0 1 0 0,2-1 2126 0 0,38 0-633 0 0,-32 2-716 0 0,1 2 7 0 0,48 9 570 0 0,-8-2-360 0 0,-1-1-380 0 0,-6-3-473 0 0,-17-2-162 0 0,-19-2-202 0 0,2 0-88 0 0,24 4-21 0 0,-24-4-72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2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1 775 0 0,'-1'16'1871'0'0,"-11"47"2145"0"0,6-35-3396 0 0,1 0 1 0 0,1 0-1 0 0,-1 51 0 0 0,7-65-1396 0 0,-2-13 224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2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2503 0 0,'-1'2'166'0'0,"-1"0"0"0"0,1 0 0 0 0,-1 0 0 0 0,1 1 0 0 0,0-1 0 0 0,0 0 0 0 0,0 0 0 0 0,0 1 0 0 0,1-1 0 0 0,-1 0 0 0 0,1 1-1 0 0,-1 3 1 0 0,-1 34 3312 0 0,2-25-2679 0 0,0 4 834 0 0,2 29 1 0 0,0-40-2192 0 0,-1 1 0 0 0,1-1 1 0 0,5 13-1 0 0,-1-5-3120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2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3079 0 0,'-2'7'373'0'0,"1"1"0"0"0,0-1-1 0 0,0 1 1 0 0,1 0 0 0 0,0 0-1 0 0,2 9 1 0 0,-1 10 706 0 0,-2 6 500 0 0,1 65 1707 0 0,1-79-3654 0 0,5 25-1 0 0,-5-41-420 0 0,4 8-190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2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2791 0 0,'-3'48'5623'0'0,"0"-4"-2498"0"0,5-15-5807 0 0,-1-22-1120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4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707 14 143 0 0,'0'0'83'0'0,"0"0"0"0"0,0-1 0 0 0,0 1-1 0 0,0-1 1 0 0,1 1 0 0 0,-1-1-1 0 0,0 1 1 0 0,0-1 0 0 0,-1 1-1 0 0,1-1 1 0 0,0 1 0 0 0,0 0 0 0 0,0-1-1 0 0,0 1 1 0 0,0-1 0 0 0,0 1-1 0 0,-1-1 1 0 0,1 1 0 0 0,0 0-1 0 0,0-1 1 0 0,0 1 0 0 0,-1-1-1 0 0,1 1 1 0 0,0 0 0 0 0,-1-1 0 0 0,1 1-1 0 0,0 0 1 0 0,-1 0 0 0 0,1-1-1 0 0,0 1 1 0 0,-1 0 0 0 0,1 0-1 0 0,-1-1 1 0 0,1 1 0 0 0,-1 0-1 0 0,0 0 1 0 0,1 0 88 0 0,-1 0 1 0 0,0 0-1 0 0,0 1 0 0 0,1-1 1 0 0,-1 1-1 0 0,1-1 0 0 0,-1 0 1 0 0,0 1-1 0 0,1-1 0 0 0,-1 1 1 0 0,1-1-1 0 0,-1 1 0 0 0,1 0 1 0 0,-1-1-1 0 0,1 1 0 0 0,0-1 1 0 0,-1 1-1 0 0,1 0 0 0 0,0-1 0 0 0,-1 1 1 0 0,1 0-1 0 0,-1 1 0 0 0,-5 24 539 0 0,0 0 0 0 0,2 0 0 0 0,1 0 0 0 0,0 35 0 0 0,-3 28 106 0 0,-37 180 41 0 0,30-199-772 0 0,-2 41-88 0 0,-10 46 380 0 0,9-84-227 0 0,3-9-122 0 0,-4 0 0 0 0,-35 91 0 0 0,33-113-10 0 0,-1-1-1 0 0,-2-1 0 0 0,-2-1 1 0 0,-47 59-1 0 0,-140 123 1286 0 0,177-192-857 0 0,22-19-708 0 0,0 0 0 0 0,0 1 0 0 0,-14 17 0 0 0,26-28 361 0 0,-1 2-1296 0 0,3-9-2289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5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11 143 0 0,'-8'-11'5403'0'0,"9"19"-3958"0"0,0-2-940 0 0,1 1 0 0 0,0-1 0 0 0,1 0 0 0 0,-1 0 0 0 0,1 0 0 0 0,1 0 0 0 0,6 10 0 0 0,30 31 709 0 0,-37-43-1105 0 0,41 42 603 0 0,-2 4-159 0 0,-25-29-380 0 0,-2 0-1 0 0,-1 2 1 0 0,16 31 0 0 0,23 72 244 0 0,8 15-313 0 0,-37-91-81 0 0,32 98-1 0 0,1 59-3 0 0,-52-185-131 0 0,0 0 0 0 0,-1 0 0 0 0,1 36 0 0 0,-5-54-1150 0 0,-2-10-1498 0 0,1 0-1122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5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1 287 0 0,'-3'1'355'0'0,"0"0"0"0"0,-1-1-1 0 0,1 1 1 0 0,0-1-1 0 0,-1 0 1 0 0,1 0-1 0 0,0 0 1 0 0,-1 0-1 0 0,-5-1 1 0 0,8 0 209 0 0,7 6 3204 0 0,27 15-2848 0 0,-5-4-126 0 0,2 0-67 0 0,1-1-464 0 0,-11-6-189 0 0,-15-7-34 0 0,2 0-134 0 0,19 6-60 0 0,-19-7-7 0 0,0 0-520 0 0,19-1 122 0 0,-19 0-514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5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2271 0 0,'-1'0'-119'0'0,"5"6"2254"0"0,26 17-467 0 0,-3-3 520 0 0,-9-7-1154 0 0,-13-10-330 0 0,1 0-140 0 0,19 11-27 0 0,-19-11-77 0 0,1-1-297 0 0,21 5-178 0 0,-21-5-166 0 0,-1-4-1607 0 0,24-5 798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6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11 975 0 0,'0'0'74'0'0,"-1"-2"51"0"0,3 2-129 0 0,6-2 4004 0 0,24-3-2849 0 0,-24 4-11 0 0,1 1-78 0 0,24 1-35 0 0,-25-1-10 0 0,1 2-97 0 0,24 4-404 0 0,-25-4-178 0 0,1-1-33 0 0,23 5-81 0 0,-22-5-422 0 0,12 4 385 0 0,0 2-2385 0 0,2 0-490 0 0,-17-5-750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6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3 775 0 0,'-1'0'348'0'0,"0"-1"-969"0"0,10 1 4977 0 0,-1-1-3957 0 0,-4 1-112 0 0,-1 0-1 0 0,0 0 1 0 0,0 0-1 0 0,0 0 1 0 0,0 0-1 0 0,1 1 1 0 0,-1 0-1 0 0,0-1 1 0 0,3 2-1 0 0,40 10 1703 0 0,-11-1-281 0 0,9 0-1226 0 0,-20-6-580 0 0,-18-4-56 0 0,0 0-1169 0 0,22 1 327 0 0,-22-1-1500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6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8 143 0 0,'-1'-1'212'0'0,"0"-1"-650"0"0,12 1 3506 0 0,-4-1-2806 0 0,-4 2-126 0 0,0-1 0 0 0,0 1-1 0 0,0 0 1 0 0,-1 0 0 0 0,1 0 0 0 0,0 0 0 0 0,0 0 0 0 0,0 0 0 0 0,4 2 0 0 0,30 5 1665 0 0,2 3-45 0 0,-1 1-948 0 0,-2-1-304 0 0,-9-2-593 0 0,-20-6-64 0 0,-1 0-401 0 0,24 5-799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6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25 1351 0 0,'0'0'155'0'0,"-7"-5"-443"0"0,8 1 768 0 0,7 0 1469 0 0,1 1-1658 0 0,-6 2-66 0 0,1 0-1 0 0,-1 0 0 0 0,1 0 0 0 0,0 0 0 0 0,-1 0 0 0 0,1 1 0 0 0,6 0 0 0 0,-1-1 157 0 0,24 0 1501 0 0,11 2-23 0 0,-3 3-179 0 0,-1 0-655 0 0,-8 0-826 0 0,0-3-355 0 0,-24-2 116 0 0,-1 1-146 0 0,-1 1-4454 0 0,25 0 1296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7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62 1807 0 0,'-4'5'6787'0'0,"10"-6"-4937"0"0,15-4-2649 0 0,-18 4 1552 0 0,4-1 184 0 0,2-1-58 0 0,39-12 289 0 0,-12 4-216 0 0,-3 1-783 0 0,5 0-166 0 0,-30 8-300 0 0,-5 2 193 0 0,0 0 0 0 0,0-1 1 0 0,0 1-1 0 0,-1 0 0 0 0,1-1 0 0 0,3-1 1 0 0,1 0-46 0 0,-1 1-383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7.4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16 3367 0 0,'-1'3'73'0'0,"-3"9"2560"0"0,10-10-1729 0 0,18 5 242 0 0,-17-5 109 0 0,2-3 22 0 0,1 2-873 0 0,-6-1-216 0 0,1 1 0 0 0,-1-1 0 0 0,1-1 0 0 0,0 1 0 0 0,-1 0 0 0 0,1-1 0 0 0,4-2 0 0 0,30-5 863 0 0,-15 2-668 0 0,23-7-651 0 0,-38 10 14 0 0,-2 2-946 0 0,22-4-160 0 0,-22 4-2676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7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57 1583 0 0,'-1'0'1690'0'0,"7"1"-1018"0"0,17-1 512 0 0,-17 0 226 0 0,3-2 44 0 0,26-6-100 0 0,-26 5-451 0 0,0 0-198 0 0,41-16 510 0 0,-22 7-1126 0 0,-20 9-186 0 0,-2 2-570 0 0,27-5-1190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27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37 2527 0 0,'-1'2'-36'0'0,"1"-2"121"0"0,0 0-1 0 0,0 1 1 0 0,0-1 0 0 0,0 0 0 0 0,0 1 0 0 0,1-1-1 0 0,-1 0 1 0 0,0 0 0 0 0,0 1 0 0 0,0-1 0 0 0,0 0 0 0 0,1 0-1 0 0,-1 1 1 0 0,0-1 0 0 0,0 0 0 0 0,1 0 0 0 0,-1 1 0 0 0,0-1-1 0 0,0 0 1 0 0,1 0 0 0 0,-1 0 0 0 0,0 0 0 0 0,0 0-1 0 0,1 1 1 0 0,-1-1 0 0 0,0 0 0 0 0,1 0 0 0 0,-1 0 0 0 0,1 0-1 0 0,20 7 964 0 0,-16-5 175 0 0,3-2 32 0 0,23 1-62 0 0,-23-1-289 0 0,0-2-127 0 0,1 1-528 0 0,-6 0-106 0 0,1 0-1 0 0,-1 1 1 0 0,1-1-1 0 0,-1 0 1 0 0,1-1 0 0 0,-1 1-1 0 0,0-1 1 0 0,5-2-1 0 0,16-8-202 0 0,-18 9-41 0 0,-1-1-716 0 0,23-16 35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0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1 431 0 0,'0'1'6483'0'0,"5"11"-6422"0"0,-4-8 339 0 0,1-1-200 0 0,4 11 0 0 0,-4-11 4 0 0,-1 0 16 0 0,5 10 4 0 0,-4-10 0 0 0,0 1-4 0 0,4 9-16 0 0,-4-9-4 0 0,0-1 0 0 0,5 12-1 0 0,-5-12 186 0 0,1 2-193 0 0,9 13-10 0 0,-9-14-45 0 0,0 0-17 0 0,13 19 87 0 0,-4-5-189 0 0,1 2-7 0 0,-9-11 32 0 0,5 8-21 0 0,-2-4 39 0 0,0 2 8 0 0,-1 4 21 0 0,-1 0 4 0 0,1-1-12 0 0,-1 0 1 0 0,-1-3 10 0 0,0-1 0 0 0,10 22 98 0 0,-8-15-127 0 0,-2 1-41 0 0,-2-5 20 0 0,0-1-33 0 0,-1 1-10 0 0,0-1 0 0 0,-1 2 0 0 0,1-2 0 0 0,2 45 0 0 0,0-35 64 0 0,-1-13-64 0 0,0 3 0 0 0,3 19-80 0 0,-3-8-44 0 0,-2-16 107 0 0,-1 0-1 0 0,0 1 1 0 0,-1-1-1 0 0,-1 0 1 0 0,-6 20-1 0 0,-4 17-9 0 0,7-20 27 0 0,3-20 0 0 0,0 3-453 0 0,0 0 1 0 0,-10 18-1 0 0,13-28 94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2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1 287 0 0,'0'0'95'0'0,"-4"11"898"0"0,-2 19 2623 0 0,5-28-3320 0 0,-1 19 800 0 0,-6 21 688 0 0,4-27-1225 0 0,0 0 1 0 0,2 0 0 0 0,0 0-1 0 0,0 0 1 0 0,2 26 0 0 0,0-39-398 0 0,2 6-6 0 0,-1-1-1 0 0,1 1 1 0 0,0-1 0 0 0,1 1-1 0 0,3 7 1 0 0,1 0-66 0 0,-6-12 102 0 0,1 1-112 0 0,7 9-50 0 0,-7-9 36 0 0,1 0 1 0 0,9 11-40 0 0,-9-11 39 0 0,0 0 1 0 0,10 11-42 0 0,-6-7 23 0 0,5 7-25 0 0,-6-7 32 0 0,7 8 17 0 0,-10-12 9 0 0,0-1 14 0 0,11 12 7 0 0,-11-11 100 0 0,0-1-132 0 0,11 12 0 0 0,-11-12 15 0 0,2 1-16 0 0,14 11 1 0 0,-9-7 19 0 0,11 8-1 0 0,-11-9-7 0 0,10 6-1 0 0,-10-7 3 0 0,9 7 10 0 0,-9-6 1 0 0,8 6-12 0 0,-9-5-4 0 0,8 6-12 0 0,-12-10-2 0 0,-1 0 0 0 0,14 11 0 0 0,-14-12 0 0 0,0 0-10 0 0,14 9-32 0 0,-13-9 37 0 0,0 0-4 0 0,15 10-34 0 0,-16-10 32 0 0,1 0 11 0 0,15 9 0 0 0,-15-9 64 0 0,-1 0-64 0 0,13 10 0 0 0,-13-9 64 0 0,0-1-74 0 0,10 10-33 0 0,-2-3 32 0 0,-11-9-55 0 0,22 30 79 0 0,-10-15-22 0 0,-10-13 79 0 0,-1 1-198 0 0,9 8-32 0 0,-8-9-42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5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0 599 0 0,'0'0'4104'0'0,"7"1"-3680"0"0,34 2 1536 0 0,-2-2 291 0 0,-12-1-2083 0 0,-20 0-148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5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2039 0 0,'0'0'1682'0'0,"8"1"-1088"0"0,23 2 289 0 0,-24-2 128 0 0,1-1 21 0 0,39 0 929 0 0,-5-1-1277 0 0,-17 1-745 0 0,-19 0-85 0 0,1 1-778 0 0,24 3 64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5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1 143 0 0,'0'0'2131'0'0,"8"1"-1138"0"0,36 6 1891 0 0,-18-5-2101 0 0,-20-1 665 0 0,1-1-1144 0 0,1 0-306 0 0,-5 0-128 0 0,0 0 0 0 0,-1 0 0 0 0,1 0-1 0 0,0 0 1 0 0,0 0 0 0 0,0 1 0 0 0,0 0-1 0 0,0-1 1 0 0,4 3 0 0 0,22 7-2597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5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0 975 0 0,'-1'1'-285'0'0,"7"2"3866"0"0,2 0-3300 0 0,-5-1-43 0 0,0-1 0 0 0,0 0 0 0 0,0 0-1 0 0,0 0 1 0 0,0 0 0 0 0,0-1 0 0 0,1 1 0 0 0,4-1 0 0 0,32 4 462 0 0,-14-3-736 0 0,-20 0-130 0 0,0 0-1655 0 0,23 5-214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5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0 775 0 0,'-5'3'2248'0'0,"12"-1"-1366"0"0,19 7 22 0 0,-19-6 537 0 0,-1-3-966 0 0,19 4-25 0 0,-19-4-98 0 0,0 1-821 0 0,19 3-1268 0 0,-19-3-561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6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1087 0 0,'5'0'3380'0'0,"9"2"-2762"0"0,-4 0-252 0 0,-3-2 1670 0 0,-1 0-1118 0 0,18 2-449 0 0,-18-2 199 0 0,0-1-924 0 0,1 1 138 0 0,16-2-2493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6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38 775 0 0,'3'-11'1272'0'0,"-2"5"-1880"0"0,2-14 12603 0 0,-3 20-11919 0 0,-6 10 716 0 0,-32 77-727 0 0,9 4-4515 0 0,26-79 748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6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1 431 0 0,'0'0'4604'0'0,"0"2"-3278"0"0,-1 34 3427 0 0,-2 22-3054 0 0,8-20-5743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7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1439 0 0,'0'0'1158'0'0,"-1"15"2371"0"0,-7 23 1383 0 0,-3 21-3189 0 0,11-56-2060 0 0,0-1 0 0 0,0 1-1 0 0,0 0 1 0 0,0 0 0 0 0,1 0 0 0 0,-1-1 0 0 0,3 5 0 0 0,-3-5 239 0 0,1 1-1037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7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0 1351 0 0,'0'12'1347'0'0,"-29"112"5538"0"0,26-106-7605 0 0,3-16-66 0 0,0 0-390 0 0,2 11-1454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7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0 775 0 0,'0'0'1252'0'0,"2"3"-592"0"0,0 4 90 0 0,0 0-1 0 0,0 0 0 0 0,-1 0 1 0 0,1 0-1 0 0,-2 0 0 0 0,1 0 1 0 0,-1 10-1 0 0,-1-4-434 0 0,-1-1 1 0 0,0 0-1 0 0,-1-1 1 0 0,-8 21-1 0 0,7-21-1135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8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470 0 775 0 0,'0'0'8542'0'0,"1"4"-8253"0"0,0 1-92 0 0,-1 1-1 0 0,1-1 1 0 0,-1 1-1 0 0,0 0 1 0 0,0-1-1 0 0,-1 1 1 0 0,0-1 0 0 0,-3 11-1 0 0,-17 50 774 0 0,7-28-485 0 0,-61 156 347 0 0,6-18-151 0 0,25-62-618 0 0,-7 23 18 0 0,42-114-80 0 0,-20 42-1 0 0,18-42-6 0 0,-14 37-1 0 0,20-46-9 0 0,-1 8-106 0 0,-2 0-1 0 0,-19 39 0 0 0,1-4-199 0 0,20-42-285 0 0,-1 0 0 0 0,0-1 1 0 0,-15 22-1 0 0,18-29-3357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49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1151 0 0,'-10'-1'7768'0'0,"12"3"-7667"0"0,-1-1-62 0 0,0 0 0 0 0,0 0-1 0 0,0 0 1 0 0,-1 0 0 0 0,1 0 0 0 0,0 0 0 0 0,0 0 0 0 0,-1 0-1 0 0,1 0 1 0 0,-1 0 0 0 0,1 0 0 0 0,0 1 258 0 0,3 2-41 0 0,14 12-1 0 0,-13-12-7 0 0,-1 0-7 0 0,15 10-1 0 0,-14-10-5 0 0,-4-3-196 0 0,1 1-1 0 0,0 0 1 0 0,0-1-1 0 0,0 1 1 0 0,0-1-1 0 0,0 0 1 0 0,0 0 0 0 0,3 1-1 0 0,1 1 28 0 0,-1 0 134 0 0,0 0-9 0 0,14 7-40 0 0,-14-7-21 0 0,1 0-2 0 0,30 17 78 0 0,-7-5-76 0 0,-5-2-66 0 0,5 3 0 0 0,1 0-10 0 0,0-1-44 0 0,-1 1-10 0 0,1 0 0 0 0,13 9-60 0 0,-36-21 51 0 0,19 15-47 0 0,-5-3 29 0 0,20 16-157 0 0,-22-18 52 0 0,-14-10 10 0 0,0 0 8 0 0,13 10 4 0 0,-13-10 4 0 0,-1 0 2 0 0,14 9 0 0 0,-13-9-2 0 0,-1-1-132 0 0,14 12 118 0 0,-14-11-26 0 0,0-1-1134 0 0,11 9 572 0 0,-11-9-134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0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0,'0'0'1794'0'0,"2"2"-1153"0"0,8 10 20 0 0,-8-9 751 0 0,3 0-648 0 0,13 10 4 0 0,-14-10-50 0 0,0-1-213 0 0,12 9-90 0 0,-12-9 319 0 0,2 2-615 0 0,16 9-148 0 0,9 2-506 0 0,-27-12 207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0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9 599 0 0,'-12'-8'9008'0'0,"35"16"-8353"0"0,-17-5-107 0 0,1 0-48 0 0,20 10-11 0 0,-21-10-50 0 0,1 0-207 0 0,22 10-88 0 0,-21-10-16 0 0,-1-1 43 0 0,20 6 206 0 0,-20-5 588 0 0,-1-2-677 0 0,22 2-873 0 0,-22-2-383 0 0,27-18-7167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0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1583 0 0,'-1'-11'5216'0'0,"30"15"-4374"0"0,-21-3-162 0 0,-3 1-68 0 0,15 7-18 0 0,-15-6-76 0 0,1-1-324 0 0,16 6-156 0 0,-16-6-16 0 0,-4-2-228 0 0,1 0 152 0 0,0 0 0 0 0,0 0 0 0 0,-1 1 0 0 0,1 0-1 0 0,-1-1 1 0 0,6 3 0 0 0,-1-1-37 0 0,0 0-249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0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15 143 0 0,'0'0'433'0'0,"1"-10"4475"0"0,-1 10-4729 0 0,24-4 747 0 0,-18 3-20 0 0,1 3-2 0 0,18 5-62 0 0,-19-5-265 0 0,1 0-117 0 0,20 6-20 0 0,-20-6-68 0 0,0-1-257 0 0,19 4-115 0 0,-20-4-90 0 0,0 0-160 0 0,1 0 80 0 0,5 1 61 0 0,0-1-3172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0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12 287 0 0,'0'0'2431'0'0,"5"-2"-1499"0"0,16-6 27 0 0,-16 6 877 0 0,3 4-979 0 0,22 5-8 0 0,-23-5-73 0 0,-1 0-301 0 0,16 7-128 0 0,-17-7 218 0 0,1 1-614 0 0,19 7-130 0 0,-19-8-21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1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22 599 0 0,'0'0'2036'0'0,"6"-3"-1136"0"0,17-9 144 0 0,-17 9 1062 0 0,1 3-1289 0 0,22-3-90 0 0,-22 3 587 0 0,-2 1-1111 0 0,18 5-248 0 0,-17-5-297 0 0,-1 2-98 0 0,15 6-320 0 0,-15-6-1309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1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0 151 975 0 0,'0'0'1714'0'0,"3"-4"-1064"0"0,15-25 1342 0 0,-15 24-1633 0 0,13-17 1413 0 0,6-3-93 0 0,-8 9-893 0 0,-10 13-103 0 0,1-2-435 0 0,13-13-207 0 0,-13 14-33 0 0,0 0-209 0 0,14-9-110 0 0,-14 10-29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1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2 147 2527 0 0,'-2'2'-121'0'0,"4"-7"2609"0"0,25-27-556 0 0,-2 6 104 0 0,-20 21-1792 0 0,16-15 637 0 0,6-2-85 0 0,-5 6-866 0 0,-17 12-100 0 0,1 1-588 0 0,16-9 107 0 0,-16 9-484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1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1 142 1151 0 0,'20'-13'3198'0'0,"-16"10"-1960"0"0,1-3 40 0 0,24-26 948 0 0,-10 9-470 0 0,-6 9-965 0 0,-10 10-308 0 0,1 0-135 0 0,20-20-451 0 0,-7 9-276 0 0,-13 12-354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1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1807 0 0,'0'2'3605'0'0,"5"-5"-2679"0"0,6-5-810 0 0,-10 8 101 0 0,3-3 814 0 0,0 0-240 0 0,21-18 1082 0 0,-4 5-1973 0 0,-16 12-775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3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616 19 287 0 0,'0'0'864'0'0,"1"-3"-520"0"0,1-12 6360 0 0,0 19-6262 0 0,6 14-30 0 0,-7-17-371 0 0,-1 0 0 0 0,1 1 0 0 0,-1-1 0 0 0,1 0 1 0 0,-1 0-1 0 0,0 0 0 0 0,1 1 0 0 0,-1-1 0 0 0,0 0 1 0 0,0 0-1 0 0,0 1 0 0 0,0-1 0 0 0,0 0 0 0 0,0 1 1 0 0,-1 0-1 0 0,1 4 86 0 0,2 20 420 0 0,-2 1 0 0 0,0 0 0 0 0,-2-1 0 0 0,-1 1 0 0 0,-1-1 0 0 0,-1 0 0 0 0,-11 32 0 0 0,-1-15-440 0 0,-2-1 0 0 0,-2-1-1 0 0,-1-1 1 0 0,-2 0 0 0 0,-36 43-1 0 0,-162 229 150 0 0,172-234-44 0 0,12-19-30 0 0,-78 96 0 0 0,102-141-766 0 0,13-13 340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12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3367 0 0,'0'0'3210'0'0,"0"4"-2162"0"0,0 43 2382 0 0,1-25-1889 0 0,2 0-630 0 0,-1 14 197 0 0,0-1-550 0 0,-2-29-489 0 0,-1-4-22 0 0,1 1-1 0 0,1 0 1 0 0,-1-1-1 0 0,0 1 0 0 0,0 0 1 0 0,2 5-1 0 0,2 8 17 0 0,-3-11-124 0 0,9-9-247 0 0,27-12 277 0 0,-28 12-49 0 0,-1-6 0 0 0,23-31-24 0 0,-23 30 19 0 0,-2 2 11 0 0,28-40 14 0 0,3-2 70 0 0,-29 40 94 0 0,0 3 10 0 0,26-26-2 0 0,-26 26 716 0 0,0 13-664 0 0,23 13-4 0 0,-30-18-154 0 0,-1 0 1 0 0,0 0-1 0 0,1 0 0 0 0,-1 0 0 0 0,1 1 0 0 0,-1-1 0 0 0,1 0 0 0 0,-1 1 1 0 0,1-1-1 0 0,-1 0 0 0 0,0 0 0 0 0,1 1 0 0 0,-1-1 0 0 0,0 1 1 0 0,1-1-1 0 0,-1 0 0 0 0,0 1 0 0 0,1-1 0 0 0,-1 1 0 0 0,0-1 0 0 0,0 1 1 0 0,1-1-1 0 0,-1 1 0 0 0,0-1 0 0 0,0 1 0 0 0,2 5 47 0 0,3 21 180 0 0,-3-20-195 0 0,-1-3-11 0 0,0-1 0 0 0,0 1 0 0 0,-1 0 0 0 0,0 0 0 0 0,1 0-1 0 0,-2 5 1 0 0,1 47 96 0 0,0-26-80 0 0,-4 1-49 0 0,1-1-116 0 0,-5 10-1392 0 0,8-37 744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4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2527 0 0,'0'0'5720'0'0,"5"3"-5213"0"0,21 10 1364 0 0,-6-5-1442 0 0,-15-6-12 0 0,0 0-1 0 0,15 3-8 0 0,-15-3-34 0 0,1-1-20 0 0,29 7 645 0 0,-12-2-711 0 0,-17-5-7 0 0,0 1-15 0 0,17 6-64 0 0,-18-7-30 0 0,1 2-4 0 0,15 5-10 0 0,-16-6-45 0 0,-3-2-99 0 0,0 0 0 0 0,0 0 1 0 0,-1 0-1 0 0,1 1 0 0 0,0-1 0 0 0,0 1 1 0 0,0-1-1 0 0,0 1 0 0 0,-1 0 0 0 0,4 1 1 0 0,0 1 13 0 0,0-1 56 0 0,1-1-16 0 0,18 5-4 0 0,-18-4 0 0 0,0-1-10 0 0,33 9 52 0 0,-14-4-15 0 0,-19-5-22 0 0,1 2-5 0 0,17 5 0 0 0,-17-6 3 0 0,-1 0 10 0 0,32 15 165 0 0,-3 1-68 0 0,-10-4-2 0 0,1 2-40 0 0,1 0-14 0 0,4 3-107 0 0,-30-18-14 0 0,35 26 69 0 0,-14-10-66 0 0,0 0 0 0 0,-1 0 0 0 0,1 3 0 0 0,6 8 54 0 0,-6-3 23 0 0,1 3 3 0 0,-4-4-67 0 0,2 4-13 0 0,0-1 0 0 0,-15-18 21 0 0,-3-5-18 0 0,0 0 1 0 0,0 0 0 0 0,0-1-1 0 0,1 1 1 0 0,6 5 0 0 0,10 6-237 0 0,-17-13 111 0 0,-10-8-3460 0 0,2 2 70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1151 0 0,'0'0'5011'0'0,"6"-2"-4032"0"0,16-8 39 0 0,-17 7 6 0 0,2 4-46 0 0,1-2-684 0 0,24 3 1578 0 0,-3 2-1250 0 0,-22-3-248 0 0,-1 0-107 0 0,20 3-19 0 0,-20-3-68 0 0,-1 0-443 0 0,16 4 51 0 0,-15-3-96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4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2527 0 0,'0'0'3172'0'0,"8"0"-1909"0"0,1 0-791 0 0,-4-1 18 0 0,1 1-1 0 0,-1 1 0 0 0,0-1 0 0 0,9 2 1 0 0,20 4 1940 0 0,0-1-718 0 0,-13-2-981 0 0,-16-3-426 0 0,1 0-185 0 0,20 1-37 0 0,-20-1-87 0 0,0 0-803 0 0,17 1-246 0 0,-17-1-2296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5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1151 0 0,'0'0'2652'0'0,"2"-4"-1485"0"0,1-1-696 0 0,5-10 3135 0 0,-1 15-2420 0 0,23-1-70 0 0,-23 1-18 0 0,0 2-90 0 0,20 5-370 0 0,-20-6-166 0 0,-1 0-31 0 0,16 4-90 0 0,-17-4-338 0 0,13 1 211 0 0,-9-1-1332 0 0,1-1-3884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5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1807 0 0,'0'0'2120'0'0,"7"-1"-1336"0"0,19-3 371 0 0,-20 3 165 0 0,1 2 31 0 0,29 6 1637 0 0,-13-2-2235 0 0,-17-4 243 0 0,0 0-1025 0 0,16 2-446 0 0,-16-2-196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5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1807 0 0,'0'0'1547'0'0,"8"2"-796"0"0,1 0-480 0 0,25 7 1747 0 0,5 4 1309 0 0,-2-1-687 0 0,-17-7-1791 0 0,-15-3-45 0 0,1-1-113 0 0,16 2-430 0 0,-16-2-230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5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51 775 0 0,'-1'-2'54'0'0,"-1"-2"20"0"0,2 2 697 0 0,1 0-310 0 0,1-2 116 0 0,0 0-1 0 0,0 0 0 0 0,1 1 0 0 0,-1-1 0 0 0,1 1 1 0 0,5-6-1 0 0,-4 6 704 0 0,-1 3-890 0 0,0 0 0 0 0,1 0 0 0 0,-1-1 0 0 0,0 1 1 0 0,5-2-1 0 0,0 0 85 0 0,-2 1 963 0 0,1 1-110 0 0,21 1-470 0 0,-21 0-208 0 0,-2-1-39 0 0,18 1-99 0 0,-17-1-384 0 0,0 1-187 0 0,17-1-78 0 0,-17 0-288 0 0,-1 4-2534 0 0,17 13 1628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6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1 133 1583 0 0,'0'0'7839'0'0,"4"-3"-7510"0"0,15-7-10 0 0,-15 7 514 0 0,0 0-577 0 0,0-1-165 0 0,-2 3-40 0 0,-1 0 0 0 0,0 0 0 0 0,1-1 0 0 0,-1 1 0 0 0,0-1 0 0 0,1 1 0 0 0,-1-1 0 0 0,0 1 0 0 0,0-1 0 0 0,0 0 0 0 0,0-2 0 0 0,9-14 166 0 0,-7 13-7 0 0,-1 1-29 0 0,1-2-121 0 0,13-29 347 0 0,-15 32-433 0 0,0-1-600 0 0,6-11-2364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6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1 140 3679 0 0,'0'0'1867'0'0,"3"-4"-1052"0"0,20-22 1345 0 0,1-3 688 0 0,1-2-831 0 0,-11 11-1569 0 0,-11 15-52 0 0,1 1-160 0 0,10-13-631 0 0,-10 13-282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6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2271 0 0,'0'0'4232'0'0,"5"-3"-2732"0"0,16-12 42 0 0,-16 11-72 0 0,0 0-334 0 0,13-13-146 0 0,-13 13-29 0 0,-1-1-108 0 0,14-15-422 0 0,-13 15-188 0 0,-1 0-34 0 0,12-14-101 0 0,-12 14-395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6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1351 0 0,'0'0'2310'0'0,"6"-1"-1154"0"0,17-6 222 0 0,-17 6 44 0 0,-1-2-66 0 0,13-10-312 0 0,-14 9-138 0 0,1 0-30 0 0,12-13-89 0 0,-12 12-359 0 0,-1 1-157 0 0,10-13-30 0 0,-10 12-121 0 0,0 1-1051 0 0,11-12-130 0 0,-12 12-1891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6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38 775 0 0,'0'0'2915'0'0,"6"0"-2126"0"0,21 2 2109 0 0,-21-5-1812 0 0,20-9-66 0 0,-19 9 332 0 0,-1 0-764 0 0,17-12-64 0 0,-17 12 43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8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1 287 0 0,'5'9'6870'0'0,"7"26"-5660"0"0,-6-16-796 0 0,0 0-1 0 0,10 19 1 0 0,-9-23-289 0 0,-1 0 0 0 0,0 0 0 0 0,4 24-1 0 0,9 96 99 0 0,-18-115-182 0 0,0 1 0 0 0,-2 0 0 0 0,-1 0 0 0 0,-6 31 0 0 0,1-16-41 0 0,3 0 0 0 0,0 0 0 0 0,3 45 0 0 0,-2-40 415 0 0,-1 0-1 0 0,-2-1 1 0 0,-14 46-1 0 0,19-83-412 0 0,-8 30 230 0 0,-2-1-1 0 0,-2 0 0 0 0,-1-1 0 0 0,-19 33 0 0 0,-10 13 79 0 0,37-63-1124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59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6 382 287 0 0,'-6'0'8063'0'0,"44"-9"-6214"0"0,-31 7-1774 0 0,-5 1-35 0 0,0 0-1 0 0,1 0 1 0 0,-1 0-1 0 0,1 1 1 0 0,-1-1-1 0 0,1 1 1 0 0,-1 0-1 0 0,4 0 573 0 0,-1-3-449 0 0,18-5-17 0 0,-17 6 430 0 0,0-1-432 0 0,18-8-4 0 0,-18 9 322 0 0,0-1-344 0 0,17-6 2 0 0,-17 7 328 0 0,-1-1-344 0 0,18-6-2 0 0,-17 6 148 0 0,-1 0-167 0 0,25-17 316 0 0,-12 8-329 0 0,-14 9 0 0 0,-2 3-62 0 0,0-1 0 0 0,0 0 0 0 0,0 0 1 0 0,-1 1-1 0 0,1-1 0 0 0,0 0 1 0 0,-1 0-1 0 0,1 0 0 0 0,-1-1 0 0 0,3-1 1 0 0,0 0 1 0 0,6-3 43 0 0,16-9 1 0 0,1 0-28 0 0,-21 12 125 0 0,0 0-86 0 0,18-8 1 0 0,-18 9 3 0 0,1-1-14 0 0,0 1-45 0 0,-2 1 18 0 0,-1 0 0 0 0,1-1 0 0 0,-1 1 0 0 0,8-5 0 0 0,14-8 48 0 0,10-6-6 0 0,-13 5-60 0 0,7-3-10 0 0,5-4 54 0 0,-16 9-30 0 0,-15 10 40 0 0,0 0-8 0 0,15-14-46 0 0,-3 0-23 0 0,-13 14-76 0 0,0 0-103 0 0,8-10-18 0 0,-8 10 2 0 0,3-14-4412 0 0,-5 14 1907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0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1583 0 0,'0'0'3274'0'0,"3"3"-2604"0"0,8 16 652 0 0,12 24-1 0 0,47 117 867 0 0,-19-43-1851 0 0,15 14 121 0 0,-26-58 0 0 0,-5-6-318 0 0,-29-55-161 0 0,-5-10-79 0 0,4 11-75 0 0,-4-11 66 0 0,-1 7-1615 0 0,-1-9 1093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0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1807 0 0,'5'7'3623'0'0,"8"7"-2548"0"0,-1-4-299 0 0,-9-7-128 0 0,3 1-59 0 0,15 11-12 0 0,-15-12-66 0 0,-1 0-276 0 0,17 9-126 0 0,-16-9 28 0 0,0-1-223 0 0,19 6-61 0 0,-19-6-12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0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1351 0 0,'0'0'45'0'0,"0"0"-1"0"0,-1 0 1 0 0,1 0-1 0 0,0 0 1 0 0,0 0-1 0 0,0 0 0 0 0,0 0 1 0 0,0 0-1 0 0,0 0 1 0 0,0 0-1 0 0,0 0 1 0 0,0 0-1 0 0,0 1 178 0 0,-1-1-177 0 0,1 0-1 0 0,0 0 0 0 0,0 0 1 0 0,0 0-1 0 0,0 0 1 0 0,0 0-1 0 0,0 0 1 0 0,0 0-1 0 0,0 0 0 0 0,0 0 1 0 0,0 0-1 0 0,0 0 1 0 0,0 1-1 0 0,0-1 1 0 0,0 0-1 0 0,0 0 0 0 0,0 0 1 0 0,0 0-1 0 0,0 0 1 0 0,0 0-1 0 0,0 0 1 0 0,0 0-1 0 0,0 0 0 0 0,0 0 1 0 0,0 0-1 0 0,0 0 1 0 0,0 0-1 0 0,0 1 1 0 0,0-1-1 0 0,0 0 0 0 0,1 0 179 0 0,-1 0-179 0 0,0 0 0 0 0,0 0 1 0 0,0 0-1 0 0,0 0 1 0 0,0 0-1 0 0,0 0 0 0 0,7 3 706 0 0,9 1-673 0 0,-15-4 156 0 0,5 1 671 0 0,-3-1-735 0 0,0 0 1 0 0,0 1 0 0 0,0-1-1 0 0,0 1 1 0 0,0-1 0 0 0,0 1-1 0 0,4 2 1 0 0,1-1 57 0 0,-1 0 417 0 0,0-1-18 0 0,32 9 98 0 0,-15-6-756 0 0,-18-3-238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1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 1151 0 0,'-2'-1'-274'0'0,"2"-1"822"0"0,6 1 2717 0 0,25 0-2380 0 0,-23 0 718 0 0,-1 3-911 0 0,23 5-11 0 0,-22-6-91 0 0,-3 2-386 0 0,18 6-230 0 0,-17-7-227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1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11 599 0 0,'-1'0'-293'0'0,"8"-3"3933"0"0,0 0-3382 0 0,-5 2-111 0 0,0 1 0 0 0,1-1 0 0 0,-1 0 1 0 0,0 0-1 0 0,1 1 0 0 0,-1 0 0 0 0,0-1 1 0 0,4 1-1 0 0,1 0 651 0 0,22 1 2 0 0,-22-1 0 0 0,1 1-70 0 0,1 0-553 0 0,27 6 659 0 0,-9 0-620 0 0,-20-5-243 0 0,-1-1-265 0 0,1 1 160 0 0,5 1 99 0 0,0-2-2856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1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2 287 0 0,'24'-1'2430'0'0,"-18"0"-2224"0"0,0 1-1 0 0,0 1 1 0 0,-1-1 0 0 0,1 1 0 0 0,7 1-1 0 0,-5-1 73 0 0,27 5 1092 0 0,8 4 262 0 0,-3 2-202 0 0,-12-5-1181 0 0,-22-5-61 0 0,-4-2-297 0 0,-1 0 106 0 0,1 0 1 0 0,-1 0 0 0 0,0 0-1 0 0,0 0 1 0 0,1 1-1 0 0,-1-1 1 0 0,0 1-1 0 0,1-1 1 0 0,-1 1 0 0 0,2 0-1 0 0,-2 0-208 0 0,0-1 0 0 0,0 1-1 0 0,0-1 1 0 0,0 0 0 0 0,0 1 0 0 0,0-1-1 0 0,0 0 1 0 0,0 0 0 0 0,0 1 0 0 0,0-1-1 0 0,0 0 1 0 0,0 0 0 0 0,0 0 0 0 0,0 0-1 0 0,2-1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1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25 775 0 0,'-1'-1'132'0'0,"-2"-3"-354"0"0,3 3 290 0 0,0 1 0 0 0,1 0 1 0 0,-1-1-1 0 0,0 1 0 0 0,0 0 0 0 0,1-1 1 0 0,-1 1-1 0 0,0 0 0 0 0,0 0 1 0 0,1-1-1 0 0,-1 1 0 0 0,0 0 0 0 0,1 0 1 0 0,-1-1-1 0 0,0 1 0 0 0,1 0 1 0 0,-1 0-1 0 0,1 0 0 0 0,-1 0 0 0 0,0 0 1 0 0,1 0-1 0 0,-1-1 0 0 0,1 1 0 0 0,24-7 579 0 0,-19 5 97 0 0,2 1 21 0 0,2 0-488 0 0,-5 0 67 0 0,1 0 1 0 0,-1 1 0 0 0,1 0-1 0 0,-1 0 1 0 0,8 1-1 0 0,21 1 448 0 0,-25-2-78 0 0,-2 2-330 0 0,1 0-298 0 0,-4-1-23 0 0,0 0-1 0 0,0 0 1 0 0,0 0-1 0 0,0 0 1 0 0,4-1 134 0 0,-6 1-237 0 0,0-1 1 0 0,0 0-1 0 0,0 1 1 0 0,0-1 0 0 0,0 1-1 0 0,0 0 1 0 0,0-1-1 0 0,0 1 1 0 0,3 2-1 0 0,0 0-63 0 0,1-1-245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2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0 599 0 0,'2'7'2546'0'0,"12"65"1947"0"0,6 21-6008 0 0,-19-91 534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2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1583 0 0,'9'6'2450'0'0,"-4"-2"-2180"0"0,-3-3-135 0 0,0 0 0 0 0,0 1 0 0 0,0-1 0 0 0,-1 1 0 0 0,1-1 0 0 0,0 1-1 0 0,-1-1 1 0 0,1 1 0 0 0,-1 0 0 0 0,0 0 0 0 0,2 2 0 0 0,12 21 1852 0 0,-1 1-650 0 0,9 31 319 0 0,-11-13-1435 0 0,-6-13-3245 0 0,-4-22-12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2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4 975 0 0,'0'-2'-223'0'0,"0"2"286"0"0,0 0 0 0 0,0 0 0 0 0,0 0 0 0 0,0-1 0 0 0,1 1 0 0 0,-1 0 1 0 0,0 0-1 0 0,0 0 0 0 0,0 0 0 0 0,0 0 0 0 0,0 0 0 0 0,0 0 0 0 0,0 0 0 0 0,1 0 0 0 0,-1 0 1 0 0,0 0-1 0 0,0 0 0 0 0,0 0 0 0 0,0 0 0 0 0,0 0 0 0 0,0 0 0 0 0,1 0 0 0 0,-1 0 0 0 0,0 0 1 0 0,0 0-1 0 0,0 0 0 0 0,0 0 0 0 0,0 0 0 0 0,0 0 0 0 0,0 0 0 0 0,1 0 0 0 0,-1 0 0 0 0,0 0 1 0 0,0 0-1 0 0,0 0 0 0 0,0 0 0 0 0,0 1 0 0 0,0-1 0 0 0,0 0 0 0 0,0 0 0 0 0,1 0 1 0 0,-1 0-1 0 0,0 0 0 0 0,0 0 0 0 0,0 0 0 0 0,0 0 0 0 0,0 1 0 0 0,0-1 0 0 0,0 0 0 0 0,19 14 889 0 0,-18-13-843 0 0,0 0 0 0 0,1 0 0 0 0,-1 0 0 0 0,0 0 0 0 0,0 0-1 0 0,0 0 1 0 0,0 0 0 0 0,0 0 0 0 0,0 1 0 0 0,0-1 0 0 0,0 0 0 0 0,0 1-1 0 0,0-1 1 0 0,0 3 0 0 0,1 1 177 0 0,16 24 1359 0 0,17 42-1 0 0,-20-40-1120 0 0,0 0-844 0 0,2 2-2037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2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1583 0 0,'0'0'68'0'0,"0"-2"2"0"0,0-4 2480 0 0,6 8-1602 0 0,17 6 107 0 0,-17-6 22 0 0,-1 3-37 0 0,2-1-735 0 0,-3-1-77 0 0,-1-1 1 0 0,1 1 0 0 0,-1 0 0 0 0,0 0 0 0 0,4 4 0 0 0,4 5 579 0 0,-1-2 111 0 0,0 0 0 0 0,10 15 0 0 0,-5 3-2086 0 0,-14-24 215 0 0,1 1 1 0 0,-1 0-1 0 0,0-1 0 0 0,1 10 1 0 0,-1-5-2015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2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1151 0 0,'0'0'1578'0'0,"6"4"-998"0"0,19 11 225 0 0,-23-14-666 0 0,0 0 0 0 0,1 1 0 0 0,-1-1-1 0 0,-1 0 1 0 0,1 1 0 0 0,0-1 0 0 0,0 1 0 0 0,0 0-1 0 0,-1-1 1 0 0,3 5 0 0 0,0-1 163 0 0,11 9 901 0 0,-5-3-759 0 0,-2 0 268 0 0,14 15 581 0 0,-3-1-947 0 0,0 4-537 0 0,-18-24 67 0 0,4 9-888 0 0,-5-10 544 0 0,1 6-2551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3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 2039 0 0,'0'0'92'0'0,"6"-3"96"0"0,15-9 340 0 0,-16 9 147 0 0,3-1 28 0 0,38-20 943 0 0,-8 4 306 0 0,-17 10-1089 0 0,-16 8-508 0 0,0 0-218 0 0,24-8-1634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3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1583 0 0,'0'0'1244'0'0,"7"1"-640"0"0,1 1-394 0 0,-6-1-61 0 0,1-1-1 0 0,-1 1 1 0 0,1-1-1 0 0,0 1 1 0 0,-1-1-1 0 0,1 0 1 0 0,-1 0 0 0 0,6-1-1 0 0,34-3 1835 0 0,-33 3-1038 0 0,-1 0-254 0 0,25-5-109 0 0,-25 5-26 0 0,-1-1-96 0 0,22-4-381 0 0,-22 4-151 0 0,0 1-229 0 0,1-1 132 0 0,-4 1-250 0 0,0 1 1 0 0,-1-1 0 0 0,1 0 0 0 0,8 1 0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3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27 1351 0 0,'-5'5'331'0'0,"-7"9"-648"0"0,8-6 5473 0 0,11-10-4191 0 0,17-8-140 0 0,-18 8-66 0 0,0 0-14 0 0,18-8-66 0 0,-18 7-276 0 0,0 1-126 0 0,17-7-21 0 0,-17 6-104 0 0,1 1-844 0 0,23-5-405 0 0,-23 5-2497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4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2 599 0 0,'0'0'0'0'0,"-1"-1"528"0"0,2 5-250 0 0,0 1 0 0 0,0-1-1 0 0,0 1 1 0 0,0-1-1 0 0,0 0 1 0 0,1 1-1 0 0,0-1 1 0 0,3 5 0 0 0,-3-5-175 0 0,11 24 1071 0 0,20 29 0 0 0,-20-37-805 0 0,14 30 363 0 0,-1 1 0 0 0,-3 1 1 0 0,23 74-1 0 0,-26-57-439 0 0,-3 2 1 0 0,9 86-1 0 0,-11 48 336 0 0,-15-161-457 0 0,-1 1 1 0 0,-13 69-1 0 0,8-73 129 0 0,2 0 0 0 0,2 0 0 0 0,2 0 0 0 0,7 63 0 0 0,-5-79-182 0 0,-2 0-1 0 0,-1 0 1 0 0,-7 48 0 0 0,-25 74 788 0 0,30-133-765 0 0,-63 181 698 0 0,43-132-1007 0 0,17-52-1092 0 0,4-17-1867 0 0,2 4 1999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5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0 143 0 0,'-15'15'7484'0'0,"22"-14"-6881"0"0,1 0-382 0 0,25 1 1671 0 0,-4-3-1444 0 0,-22 1 372 0 0,1 0-464 0 0,2 0-232 0 0,28 1 740 0 0,-8 3-596 0 0,-23-4-4 0 0,1 1-6 0 0,24 4-30 0 0,-25-4-18 0 0,1 1-2 0 0,23 4-10 0 0,-23-4-46 0 0,-1 0-22 0 0,36 9 245 0 0,0-1-40 0 0,1-2-149 0 0,-8-3-11 0 0,-1 1-14 0 0,2-2-3 0 0,2 2-28 0 0,1-2 1 0 0,2 1 26 0 0,-1-2 6 0 0,-2 0 34 0 0,-2 1 5 0 0,-6-1-128 0 0,8 2 13 0 0,8 1 85 0 0,-6 0-53 0 0,-10-1-97 0 0,7 2 26 0 0,4 1-36 0 0,-4 0-12 0 0,-12 0-20 0 0,-21-7-76 0 0,1 1-448 0 0,15 5 275 0 0,-16-5-10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5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42 431 0 0,'-1'1'318'0'0,"-8"-2"6236"0"0,14-3-6265 0 0,-3 3-103 0 0,0 0-1 0 0,0-1 0 0 0,0 1 1 0 0,1 0-1 0 0,-1 0 0 0 0,0 0 1 0 0,0 1-1 0 0,1-1 1 0 0,-1 1-1 0 0,4-1 0 0 0,36-9 1290 0 0,-7 4-326 0 0,2 1 278 0 0,-28 4-1311 0 0,27-3 652 0 0,-10 3-823 0 0,-19 1-71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6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1807 0 0,'0'0'768'0'0,"5"2"-108"0"0,1 2-430 0 0,-4-3-90 0 0,0 1 0 0 0,1-1 0 0 0,-1 0 0 0 0,1 0-1 0 0,-1 0 1 0 0,1 0 0 0 0,0 0 0 0 0,3 0-1 0 0,36 10 2477 0 0,-33-8-2140 0 0,28 3 1858 0 0,5-2-350 0 0,-16-3-1087 0 0,-20-1-109 0 0,2 0-427 0 0,25 0-186 0 0,-25 0-42 0 0,-5 1-150 0 0,-1 0 0 0 0,1-1 0 0 0,0 0 0 0 0,-1 0 0 0 0,1 0 0 0 0,-1 0 0 0 0,1 0 0 0 0,3-1 0 0 0,1 0-102 0 0,0 1-350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6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1 431 0 0,'0'0'379'0'0,"-8"4"3048"0"0,7-1-1621 0 0,7-1-812 0 0,4 0-704 0 0,29 3 1150 0 0,1-1 187 0 0,3 0-150 0 0,-1-2-335 0 0,-1 1-437 0 0,-14-1-438 0 0,-20-2-298 0 0,1 1-128 0 0,26 2-29 0 0,-26-2-57 0 0,-2 0-224 0 0,20 5-98 0 0,-20-5-453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6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0 1807 0 0,'-15'5'2407'0'0,"23"-5"-1472"0"0,37 2 1213 0 0,-9 0-90 0 0,3 0-174 0 0,-14 0-1042 0 0,-19-2-398 0 0,2 1-175 0 0,3-1-197 0 0,28 4 36 0 0,-31-2-284 0 0,4 0 30 0 0,1 0-3676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6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1151 0 0,'-5'5'2'0'0,"3"-3"18"0"0,0-1 0 0 0,1 1 0 0 0,-1-1 0 0 0,1 1 0 0 0,0-1 0 0 0,-1 1 0 0 0,0 3 1238 0 0,8-2-720 0 0,18 10 307 0 0,-11-8 136 0 0,-4-3-644 0 0,28 6 1349 0 0,17-1 279 0 0,-4-1-79 0 0,-5-2-744 0 0,-3 0-270 0 0,-10 0-1046 0 0,-25-4-33 0 0,-1 2-804 0 0,16 5 133 0 0,-16-4-537 0 0,-4 5-2024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6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1 975 0 0,'0'0'61'0'0,"0"0"-1"0"0,-1 0 1 0 0,1 0-1 0 0,0 0 0 0 0,0 0 1 0 0,-1 0-1 0 0,1 0 0 0 0,0 0 1 0 0,0 0-1 0 0,-1 0 0 0 0,1 0 1 0 0,0 0-1 0 0,0 0 0 0 0,-1 0 1 0 0,1 0-1 0 0,0 0 0 0 0,0 0 1 0 0,-1 0-1 0 0,1 0 0 0 0,0 0 1 0 0,0 1-1 0 0,-1-1 0 0 0,1 0 1 0 0,0 0-1 0 0,0 0 0 0 0,0 0 1 0 0,0 1-1 0 0,-1-1 1 0 0,1 0-1 0 0,0 0 0 0 0,0 0 1 0 0,0 1-1 0 0,4 6 1924 0 0,8 2-789 0 0,-11-7-1083 0 0,1 0-1 0 0,0-1 0 0 0,1 1 1 0 0,-1-1-1 0 0,0 1 1 0 0,0-1-1 0 0,1 0 1 0 0,2 1-1 0 0,19 7 739 0 0,21 10 220 0 0,0-2-132 0 0,-4-2-394 0 0,-12-6-586 0 0,0 2-265 0 0,-23-9-114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7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1 599 0 0,'0'6'5550'0'0,"25"2"-4628"0"0,-18-7 8 0 0,0 2 4 0 0,21 8-92 0 0,-21-8-398 0 0,0-1-175 0 0,20 7-40 0 0,-20-7-91 0 0,-4-2-476 0 0,0 0 228 0 0,-1 0 0 0 0,1 1 1 0 0,0-1-1 0 0,0 1 0 0 0,-1 0 0 0 0,5 1 1 0 0,0 0-417 0 0,-1-1-2852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7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21 3679 0 0,'0'0'167'0'0,"2"-3"-7"0"0,5-14 5977 0 0,-5 20-5046 0 0,0 1-903 0 0,-1-1 0 0 0,0 1 0 0 0,0-1 0 0 0,0 1 0 0 0,0 0 0 0 0,-1 0 0 0 0,1-1 0 0 0,-1 1 0 0 0,0 0 0 0 0,0 0 0 0 0,-1 6 0 0 0,-10 49 1126 0 0,5-31-1031 0 0,-2 10 6 0 0,3-19-446 0 0,1 0 0 0 0,1 0 0 0 0,1 1 0 0 0,1 30 0 0 0,2-36-1987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7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4319 0 0,'0'0'507'0'0,"1"3"186"0"0,2 6 107 0 0,0 1 0 0 0,-1 0 0 0 0,0 0 0 0 0,0 0 0 0 0,-1 1 0 0 0,-1 11 0 0 0,-6 66 1885 0 0,0-20-4600 0 0,6-55-2415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7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0 4775 0 0,'0'0'102'0'0,"-1"13"495"0"0,-5 99 8630 0 0,0 21-9729 0 0,7-121-3026 0 0,1-1-1072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8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1351 0 0,'0'0'7328'0'0,"1"3"-6578"0"0,2 6-108 0 0,-1 0 0 0 0,0 0 1 0 0,0 9-1 0 0,-1-16-686 0 0,3 25 669 0 0,2-1 0 0 0,13 41 0 0 0,26 44 786 0 0,10 28-261 0 0,11 30-830 0 0,-63-162-319 0 0,43 114-1 0 0,-40-104 0 0 0,10 34 54 0 0,-3-11 31 0 0,-9-27-31 0 0,-3-10-56 0 0,13 22 67 0 0,-6-11-214 0 0,-2-1-1 0 0,0 1 1 0 0,6 20-1 0 0,-10-27-259 0 0,0 1 0 0 0,-1 0-1 0 0,0-1 1 0 0,-1 1 0 0 0,0 0 0 0 0,0-1-1 0 0,0 1 1 0 0,-2 8 0 0 0,-1-10-650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9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48 1151 0 0,'-8'-13'6598'0'0,"22"16"-6214"0"0,-5-1 2 0 0,-2-1 390 0 0,-1-1-2 0 0,20-1-13 0 0,-20 1-8 0 0,2-1-1 0 0,36-6 814 0 0,-35 5-1447 0 0,-3 2 9 0 0,1-2 0 0 0,-1 1-1 0 0,11-5 1 0 0,21-6-1292 0 0,-32 9 888 0 0,-5 2 76 0 0,1 0 0 0 0,0 1 0 0 0,0-1 1 0 0,0 0-1 0 0,0 1 0 0 0,0-1 0 0 0,0 1 0 0 0,0 0 0 0 0,4-1 1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9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1583 0 0,'0'0'1736'0'0,"7"0"-1076"0"0,19 2 386 0 0,-13-3 164 0 0,26-7 1246 0 0,6-4-478 0 0,-3-1-258 0 0,-34 10-1599 0 0,23-5-78 0 0,-8 3-142 0 0,-18 3-96 0 0,-2 3 93 0 0,-1-1-1 0 0,0 1 1 0 0,0-1-1 0 0,1 0 1 0 0,-1 0-1 0 0,0 0 1 0 0,0 0-1 0 0,1 0 0 0 0,2-1 1 0 0,1 0-127 0 0,0 0-505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9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57 1495 0 0,'-10'10'202'0'0,"9"-10"176"0"0,4 0-240 0 0,0 0 0 0 0,0 0 0 0 0,1-1 0 0 0,-1 1 0 0 0,5-2-1 0 0,-1 0 32 0 0,2 0 246 0 0,11-3 129 0 0,0-4 497 0 0,20-8 442 0 0,-4 0-687 0 0,-16 8-863 0 0,-15 6-1629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09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26 3079 0 0,'-2'3'45'0'0,"-2"13"298"0"0,4-14 131 0 0,3 0 146 0 0,9 9 20 0 0,-8-9 90 0 0,-1-2-456 0 0,1 0-1 0 0,-1 1 1 0 0,1-1-1 0 0,-1 1 1 0 0,0 0 0 0 0,5 1-1 0 0,1 0 140 0 0,3-1 863 0 0,-5-2-877 0 0,-5 1-249 0 0,0 0 0 0 0,1 0 0 0 0,-1-1 0 0 0,0 1 0 0 0,1-1 0 0 0,-1 0 0 0 0,0 1 0 0 0,0-1 0 0 0,3-2 0 0 0,15-6 378 0 0,-15 7-43 0 0,1-2-158 0 0,18-13-644 0 0,-18 13-283 0 0,-2 0-704 0 0,16-18-2594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0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9 775 0 0,'0'0'594'0'0,"1"-2"-308"0"0,8-4 7850 0 0,12 19-7594 0 0,-20-13-521 0 0,-1 0 0 0 0,1 0 0 0 0,-1 0 0 0 0,1 1 0 0 0,-1-1-1 0 0,0 0 1 0 0,1 1 0 0 0,-1-1 0 0 0,0 0 0 0 0,1 1 0 0 0,-1-1 0 0 0,0 0 0 0 0,1 1 0 0 0,-1-1 0 0 0,0 0 0 0 0,0 1 0 0 0,1-1 0 0 0,-1 1 0 0 0,0-1 0 0 0,0 1 0 0 0,0 0 0 0 0,11 28 816 0 0,-5-13-628 0 0,7 19 611 0 0,18 32-1 0 0,-27-59-728 0 0,13 23 362 0 0,5 4 74 0 0,0-2-30 0 0,-2-5-57 0 0,-1-1-64 0 0,1-1-32 0 0,-1 2-24 0 0,1 2-50 0 0,1 2-76 0 0,0 1-34 0 0,-4-7-90 0 0,2 5 16 0 0,1 2-11 0 0,1 3-10 0 0,-2-2-1 0 0,0-1 0 0 0,-1-4 0 0 0,-2-2 3 0 0,-2-2 10 0 0,-1-3-10 0 0,-4-5-43 0 0,-5-9 19 0 0,7 12-22 0 0,-1 2 22 0 0,-6-4-33 0 0,-3-16-126 0 0,-1 0-1 0 0,1-1 0 0 0,-1 1 0 0 0,0 0 1 0 0,0-1-1 0 0,0 1 0 0 0,0 0 1 0 0,0-1-1 0 0,0 1 0 0 0,0 0 1 0 0,-1-1-1 0 0,1 1 0 0 0,0 0 0 0 0,-1-1 1 0 0,1 1-1 0 0,-1-1 0 0 0,0 1 1 0 0,-1 1-1 0 0,1-2-427 0 0,-1-10-4200 0 0,2 7 3481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17 128 143 0 0,'-3'0'0'0'0,"-10"3"7832"0"0,27-14-7000 0 0,-10 8-10 0 0,2-1-45 0 0,28-20 736 0 0,-5 4-355 0 0,0-1-453 0 0,-6 5-424 0 0,22-13-959 0 0,-41 27 66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1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1 144 287 0 0,'0'0'976'0'0,"5"-3"-534"0"0,27-13 1447 0 0,3-4 283 0 0,8-4 263 0 0,-4 0-46 0 0,-6 2-1176 0 0,-14 9-738 0 0,-15 9-24 0 0,2 1-65 0 0,17-8-30 0 0,-17 8-669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1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 1151 0 0,'0'0'1308'0'0,"6"-1"-640"0"0,0-1-391 0 0,-4 2-29 0 0,0-1 1 0 0,0 1 0 0 0,0-1-1 0 0,1 0 1 0 0,-1 0 0 0 0,0 0 0 0 0,0 0-1 0 0,0 0 1 0 0,0 0 0 0 0,2-3-1 0 0,31-19 2123 0 0,31-29-806 0 0,-62 49-2522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1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14 799 0 0,'0'0'516'0'0,"4"3"-22"0"0,12 9 18 0 0,-12-9 468 0 0,2-3-530 0 0,17-2-2 0 0,-17 1 184 0 0,-1 0-482 0 0,2-1-118 0 0,-5 2-40 0 0,0-1-1 0 0,1 1 1 0 0,-1-1-1 0 0,0 0 1 0 0,0 1-1 0 0,0-1 1 0 0,1 0-1 0 0,-1-1 0 0 0,0 1 1 0 0,2-2-1 0 0,15-8-365 0 0,-14 8-768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1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54 975 0 0,'0'0'1999'0'0,"8"0"-1187"0"0,27-2 1057 0 0,-29-1-942 0 0,20-7-107 0 0,-20 8-48 0 0,0-1-11 0 0,16-10-61 0 0,-17 10-252 0 0,0 0-109 0 0,12-8-19 0 0,-13 8-128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2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20 370 775 0 0,'-15'8'102'0'0,"15"-7"88"0"0,-4 6 6137 0 0,33-28-4954 0 0,-6 2-145 0 0,8-3-192 0 0,4-3-120 0 0,6-2-152 0 0,-1 3-169 0 0,-3-1-214 0 0,1 0-38 0 0,3 1-38 0 0,-2 2 7 0 0,-1 4 8 0 0,-30 14-267 0 0,23-8 181 0 0,8-1 7 0 0,0 1-34 0 0,0 0-46 0 0,-9 1-78 0 0,4-2 10 0 0,1-2 67 0 0,-15 7-96 0 0,-16 6 0 0 0,2-1-10 0 0,16-7-33 0 0,-16 7 32 0 0,-2 0 1 0 0,15-7-81 0 0,-14 7-160 0 0,-18 7-1138 0 0,-12 15-2128 0 0,20-13 2047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2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1 599 0 0,'0'0'6259'0'0,"5"2"-5222"0"0,15 10 3 0 0,-15-10-60 0 0,-2 3-252 0 0,2 0-517 0 0,12 17 797 0 0,-2 2-308 0 0,12 14-723 0 0,-25-34-213 0 0,2 0-112 0 0,0 1 178 0 0,12 15-2444 0 0,-2-4 1153 0 0,-10-12-1514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2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1 287 0 0,'0'0'1040'0'0,"3"4"-578"0"0,19 20 2486 0 0,-5-5-1886 0 0,-13-14-32 0 0,1-1-20 0 0,12 13-2 0 0,-13-12 274 0 0,1-2-1105 0 0,16 11-45 0 0,-16-10-113 0 0,-1-1-2161 0 0,17 12-958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3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2039 0 0,'0'0'92'0'0,"2"4"104"0"0,55 88 4882 0 0,-51-83-4502 0 0,4 10 1630 0 0,5 4-822 0 0,-3-7-914 0 0,-9-12-57 0 0,0 1-118 0 0,13 11-450 0 0,-12-12-196 0 0,-1 0-514 0 0,11 9 62 0 0,-11-10-141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0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2563 599 0 0,'0'0'288'0'0,"-2"-18"1111"0"0,2 16-1202 0 0,0 1-1 0 0,0-1 0 0 0,0 1 1 0 0,0-1-1 0 0,0 1 0 0 0,1-1 1 0 0,-1 1-1 0 0,0-1 1 0 0,1 1-1 0 0,-1-1 0 0 0,1 1 1 0 0,0 0-1 0 0,0-1 0 0 0,-1 1 1 0 0,3-2-1 0 0,13-16-284 0 0,-15 17 246 0 0,28-35 953 0 0,42-72-1 0 0,-35 51-348 0 0,0 1-189 0 0,-2-1 150 0 0,80-135 1411 0 0,-28 59-1190 0 0,-69 107-877 0 0,7-9 6 0 0,-4 4-7 0 0,50-84 8 0 0,-60 97-74 0 0,6-9 0 0 0,2-5 54 0 0,-4 7 23 0 0,66-169 140 0 0,-12-12 286 0 0,-29 36 422 0 0,-26 109-777 0 0,-5 14-98 0 0,-2 1 0 0 0,-2-1 0 0 0,-3-68 0 0 0,-13-3 167 0 0,-1 2-214 0 0,10 71 52 0 0,-3 0-1 0 0,-1 0 0 0 0,-2 1 1 0 0,-17-48-1 0 0,17 47-65 0 0,9 39-146 0 0,-1-1 0 0 0,-1 1-1 0 0,1 0 1 0 0,-1 0 0 0 0,0 0 0 0 0,0 0-1 0 0,-1 0 1 0 0,0 0 0 0 0,-7-11-1 0 0,10 18 112 0 0,0 0-1 0 0,0 0 1 0 0,0 0-1 0 0,0 0 1 0 0,0 0-1 0 0,0-1 1 0 0,-1 1-1 0 0,1 0 1 0 0,0 0-1 0 0,0 0 1 0 0,0 0-1 0 0,0 0 1 0 0,0 0-1 0 0,0 0 1 0 0,0 0-1 0 0,0 0 1 0 0,-1 0-1 0 0,1-1 1 0 0,0 1-1 0 0,0 0 1 0 0,0 0-1 0 0,0 0 1 0 0,0 0-1 0 0,0 0 1 0 0,0 0-1 0 0,-1 0 1 0 0,1 0-1 0 0,0 0 1 0 0,0 0-1 0 0,0 0 1 0 0,0 0-1 0 0,0 0 1 0 0,0 0-1 0 0,-1 0 1 0 0,1 0-1 0 0,0 0 1 0 0,0 1-1 0 0,0-1 1 0 0,0 0-1 0 0,0 0 1 0 0,0 0-1 0 0,-1 0 1 0 0,1 0-1 0 0,0 0 1 0 0,0 0-1 0 0,0 0 1 0 0,0 0-1 0 0,0 0 1 0 0,0 0-1 0 0,0 1 1 0 0,0-1-1 0 0,0 0 1 0 0,0 0-1 0 0,0 0 1 0 0,0 0-1 0 0,-1 0 1 0 0,1 0-1 0 0,0 0 1 0 0,0 1-1 0 0,0-1 1 0 0,0 0-1 0 0,0 0 1 0 0,-1 9-3358 0 0,0 0 1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3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6 143 0 0,'1'-5'9920'0'0,"29"20"-9274"0"0,-25-11-476 0 0,17 10-2 0 0,-16-11 4 0 0,-1 1 16 0 0,17 10 4 0 0,-16-10 0 0 0,1 0-9 0 0,32 23 90 0 0,-10-7-17 0 0,1-1-8 0 0,-11-6-128 0 0,-14-10 0 0 0,2 1 0 0 0,32 22 120 0 0,-10-7-33 0 0,1 1-46 0 0,1 3 17 0 0,6 7 28 0 0,6 4 2 0 0,108 72 187 0 0,-135-96-352 0 0,25 16-33 0 0,8 3-10 0 0,2-2 0 0 0,0-3 16 0 0,8 4 128 0 0,-11-5-12 0 0,-3 1 40 0 0,0-2-10 0 0,0-1-68 0 0,2-1 2 0 0,-9-3-68 0 0,9 6 20 0 0,-1 0-36 0 0,-2 2-12 0 0,0 2 0 0 0,-4 1 0 0 0,-5 1 0 0 0,0 2 0 0 0,-1-2 11 0 0,-1-2 32 0 0,-2 0-33 0 0,0 1-10 0 0,-1-1 0 0 0,4 6-53 0 0,-10-9 42 0 0,4 6 11 0 0,-2-2 0 0 0,-3-2 0 0 0,0-1 11 0 0,-2-2 32 0 0,3 0 21 0 0,-8-8-54 0 0,5 4-10 0 0,3 4 0 0 0,-4-3-10 0 0,-4 0-33 0 0,0 3 32 0 0,-1-1 11 0 0,-3-1-10 0 0,0-1-33 0 0,0-2 7 0 0,-9-15-88 0 0,11 15-151 0 0,-11-14 119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4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0 143 0 0,'8'1'4594'0'0,"-6"-1"-4484"0"0,0 0-1 0 0,0 0 0 0 0,0 0 1 0 0,0 1-1 0 0,0-1 1 0 0,0 0-1 0 0,0 1 0 0 0,0-1 1 0 0,0 1-1 0 0,0 0 1 0 0,0 0-1 0 0,3 2 0 0 0,2 0 80 0 0,21 11 686 0 0,-1 3 116 0 0,1 3-383 0 0,-12-8-351 0 0,-12-9-29 0 0,0 1-126 0 0,16 11-74 0 0,-16-12 4 0 0,2 0-336 0 0,16 7 82 0 0,-16-8-60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4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20 1639 0 0,'-2'0'11'0'0,"1"0"0"0"0,0 0 1 0 0,1 0-1 0 0,-1 0 0 0 0,1-1 1 0 0,-1 1-1 0 0,1 0 0 0 0,-1 0 0 0 0,1 0 1 0 0,-1-1-1 0 0,1 1 0 0 0,-1 0 1 0 0,1-1-1 0 0,-1 1 0 0 0,-3-5 4520 0 0,10 3-3477 0 0,20-6 8 0 0,-20 7 612 0 0,1 2-1128 0 0,19 7-30 0 0,-19-6 20 0 0,-2 0 100 0 0,18 5 42 0 0,-17-5 446 0 0,1 0-1740 0 0,21 6-463 0 0,-21-6-89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4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2039 0 0,'3'-2'3695'0'0,"5"1"-3283"0"0,-5 1-108 0 0,0 0 1 0 0,0-1-1 0 0,0 1 1 0 0,-1 0 0 0 0,1 1-1 0 0,0-1 1 0 0,0 1-1 0 0,0-1 1 0 0,4 2-1 0 0,36 9 1848 0 0,2 1-1194 0 0,-16-5-861 0 0,-22-5-70 0 0,0-1-263 0 0,19 4-110 0 0,-19-4-26 0 0,0-1-769 0 0,19 1 321 0 0,-19-1-471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4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2271 0 0,'0'0'1916'0'0,"5"-2"-982"0"0,18-5 39 0 0,-17 5 131 0 0,0 1 59 0 0,20-2 11 0 0,-19 2-127 0 0,-1 0-543 0 0,1 0-405 0 0,24-1 310 0 0,-22 2-512 0 0,24 2-1357 0 0,-3 1-690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4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9 1351 0 0,'-1'-6'1736'0'0,"32"4"-252"0"0,-25 1-525 0 0,2 2 22 0 0,1-1-641 0 0,-3 0 86 0 0,1 0 1 0 0,-1 1-1 0 0,0 0 0 0 0,8 2 0 0 0,-4-2-182 0 0,-4 0 116 0 0,1 0 0 0 0,0 0-1 0 0,11 5 1 0 0,15 4-166 0 0,-25-8-30 0 0,0 1-30 0 0,21 6-134 0 0,-22-6-128 0 0,-5-3-45 0 0,0 0 132 0 0,1 0 0 0 0,-1 1 0 0 0,0-1-1 0 0,0 1 1 0 0,0-1 0 0 0,0 1 0 0 0,0 0 0 0 0,3 1 0 0 0,1 0-87 0 0,0 0-329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5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41 599 0 0,'0'0'73'0'0,"0"-1"0"0"0,-1 1 0 0 0,1-1 0 0 0,0 1 0 0 0,-1-1 0 0 0,1 1 0 0 0,0-1 0 0 0,-1 1 0 0 0,1-1 0 0 0,0 0 0 0 0,0 1 0 0 0,0-1 0 0 0,0 1 0 0 0,0-1 0 0 0,0 1 0 0 0,0-1 0 0 0,0 0 0 0 0,0 1 0 0 0,0-1 0 0 0,0 1 0 0 0,0-1-1 0 0,0 0 1 0 0,0 1 0 0 0,0-1 0 0 0,1 1 0 0 0,-1-1 0 0 0,0 1 0 0 0,0-1 0 0 0,1 1 0 0 0,-1-1 0 0 0,0 1 0 0 0,1-1 0 0 0,-1 1 0 0 0,0-1 0 0 0,1 1 0 0 0,-1-1 0 0 0,1 1 0 0 0,-1 0 0 0 0,1-1 0 0 0,0 1 0 0 0,2-2 361 0 0,0 0 0 0 0,1 0 0 0 0,-1 1 0 0 0,7-3 0 0 0,-6 3-113 0 0,1-1 480 0 0,0 1-38 0 0,1 0-501 0 0,-3 0-20 0 0,0 0-1 0 0,0 1 0 0 0,1-1 0 0 0,-1 1 0 0 0,0 0 1 0 0,4 0-1 0 0,19 0-80 0 0,-20 0-64 0 0,0 1-730 0 0,18 3 313 0 0,-19-3-243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5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11 631 0 0,'7'-1'687'0'0,"28"-8"828"0"0,-16 9-376 0 0,23 3 1352 0 0,-10 1-1584 0 0,-24-4-259 0 0,-1 2-116 0 0,32 6 565 0 0,-14-3-1118 0 0,-19-4-176 0 0,25-2-1341 0 0,-25 1 828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5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5 887 0 0,'0'0'160'0'0,"6"0"336"0"0,18-3 147 0 0,-18 2 28 0 0,1 3 34 0 0,20 4 114 0 0,-20-4 49 0 0,0 0 10 0 0,33 12 2138 0 0,-12-4-2388 0 0,-21-7 119 0 0,-1-2-592 0 0,17 3-138 0 0,-17-3-117 0 0,-4-3-707 0 0,-1 2 678 0 0,0-1-1 0 0,0 0 1 0 0,0 0-1 0 0,-1 1 1 0 0,1-1 0 0 0,0 0-1 0 0,0 0 1 0 0,-1 0-1 0 0,1 0 1 0 0,-1 0-1 0 0,1 0 1 0 0,-1 0-1 0 0,1 0 1 0 0,-1 0-1 0 0,0 0 1 0 0,1 0-1 0 0,-1 0 1 0 0,0 0-1 0 0,0 0 1 0 0,0 0-1 0 0,0-1 1 0 0,0 1 0 0 0,0 0-1 0 0,0 0 1 0 0,0 0-1 0 0,0 0 1 0 0,0 0-1 0 0,-1-2 1 0 0,-2-2-677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5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1151 0 0,'0'0'786'0'0,"6"0"-412"0"0,20-2 50 0 0,-19 1 202 0 0,0 3 87 0 0,37 12 1359 0 0,-3 0-401 0 0,-17-6-1421 0 0,-18-6-6 0 0,-4-2-221 0 0,-1 0-1 0 0,1 0 0 0 0,0 0 0 0 0,-1 0 0 0 0,1 1 0 0 0,-1-1 1 0 0,1 0-1 0 0,-1 1 0 0 0,1-1 0 0 0,2 2 0 0 0,-3-1-266 0 0,1 0 0 0 0,-1-1 0 0 0,1 1 0 0 0,-1-1 0 0 0,1 1 0 0 0,-1-1 0 0 0,1 0-1 0 0,-1 0 1 0 0,1 0 0 0 0,2 0 0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6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20 775 0 0,'0'0'12'0'0,"0"-1"20"0"0,0 1 0 0 0,0-1 0 0 0,0 1-1 0 0,0 0 1 0 0,0-1 0 0 0,0 1 0 0 0,0 0-1 0 0,0-1 1 0 0,0 1 0 0 0,0-1-1 0 0,1 1 1 0 0,-1 0 0 0 0,0-1 0 0 0,0 1-1 0 0,0 0 1 0 0,0-1 0 0 0,0 1 0 0 0,1 0-1 0 0,-1-1 1 0 0,0 1 0 0 0,0 0-1 0 0,1 0 1 0 0,-1-1 0 0 0,0 1 0 0 0,0 0-1 0 0,1 0 1 0 0,-1-1 0 0 0,0 1 0 0 0,1 0-1 0 0,-1 0 1 0 0,0 0 0 0 0,1-1-1 0 0,-1 1 1 0 0,1 0 0 0 0,-1 0 0 0 0,0 0-1 0 0,1 0 1 0 0,0 0 0 0 0,16-6 440 0 0,-12 5 208 0 0,2 1 89 0 0,22-2 20 0 0,-22 2-19 0 0,1 0-96 0 0,23 1-39 0 0,-23-1-10 0 0,-1 0-45 0 0,37 2 432 0 0,-5-1-662 0 0,-15-1-358 0 0,-18 0-95 0 0,24 4-478 0 0,-24-4 111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6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 1151 0 0,'0'0'6856'0'0,"1"3"-5984"0"0,-1 1-678 0 0,1 0 0 0 0,-1 0 0 0 0,0 0 0 0 0,0 1 0 0 0,-1-1 0 0 0,1 0 0 0 0,-1 0 0 0 0,0 0 0 0 0,0 0 0 0 0,0-1 0 0 0,-1 1 0 0 0,-2 4 0 0 0,2-1-93 0 0,-3 7 230 0 0,-4 10-702 0 0,0 0 0 0 0,2 1 1 0 0,-8 48-1 0 0,17-55-1568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6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 2039 0 0,'0'0'296'0'0,"0"3"315"0"0,-2 11 588 0 0,-1 0 0 0 0,0 0-1 0 0,-1-1 1 0 0,0 1 0 0 0,-11 19-1 0 0,9-17-1082 0 0,-1 0 0 0 0,2 0-1 0 0,-6 24 1 0 0,11-34-2730 0 0,2 12-822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6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 2791 0 0,'-2'2'250'0'0,"1"1"-1"0"0,-1-1 0 0 0,1 1 1 0 0,-1 0-1 0 0,1-1 0 0 0,0 1 1 0 0,0 0-1 0 0,0 0 0 0 0,0 5 0 0 0,-2 3 481 0 0,-15 40 3839 0 0,-9 30-971 0 0,24-70-3848 0 0,1-1 0 0 0,0 1 0 0 0,1 0 1 0 0,0-1-1 0 0,1 18 0 0 0,1-22-2919 0 0,3 10-929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7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0 3367 0 0,'0'0'1283'0'0,"0"3"-218"0"0,-1 7 68 0 0,0 0 0 0 0,-1 0 0 0 0,0 0 0 0 0,0 0 0 0 0,-6 14 0 0 0,4-14-1010 0 0,0 0 0 0 0,1 1 0 0 0,1-1-1 0 0,0 1 1 0 0,0 0 0 0 0,0 18 0 0 0,3-15-689 0 0,-1-10-159 0 0,2-1-678 0 0,7 14-2565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7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3999 0 0,'0'0'183'0'0,"0"2"-10"0"0,-1 1 183 0 0,0 1-1 0 0,0 0 0 0 0,0-1 0 0 0,0 1 0 0 0,-1-1 0 0 0,1 1 0 0 0,-1-1 0 0 0,0 0 0 0 0,-4 5 0 0 0,-1 3 749 0 0,-8 14 1221 0 0,7-14-1755 0 0,1 1-1 0 0,0 0 1 0 0,1 1 0 0 0,-8 23-1 0 0,14-34-793 0 0,2 6-830 0 0,-1-8 958 0 0,-1 0 0 0 0,0 1 1 0 0,0-1-1 0 0,1 0 1 0 0,-1 1-1 0 0,0-1 1 0 0,0 1-1 0 0,0-1 0 0 0,0 0 1 0 0,1 1-1 0 0,-1-1 1 0 0,0 1-1 0 0,0-1 1 0 0,0 1-1 0 0,0-1 0 0 0,0 0 1 0 0,0 1-1 0 0,0-1 1 0 0,0 1-1 0 0,0-1 1 0 0,-1 1-1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7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0 1151 0 0,'-3'5'80'0'0,"-14"28"3976"0"0,-24 36-1 0 0,7-12-1006 0 0,24-40-2241 0 0,2-4-475 0 0,1 1 1 0 0,0-1-1 0 0,1 1 1 0 0,0 1-1 0 0,-5 22 0 0 0,10-36-355 0 0,1 0 1 0 0,0 0-1 0 0,-1 0 0 0 0,1 0 0 0 0,0 0 0 0 0,0 0 0 0 0,-1 0 0 0 0,1 0 0 0 0,0 0 1 0 0,0 0-1 0 0,0 0 0 0 0,0 0 0 0 0,1 0 0 0 0,-1 0 0 0 0,0 0 0 0 0,0-1 0 0 0,1 3 1 0 0,0-1-142 0 0,-1 0-445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7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1 4319 0 0,'-3'2'67'0'0,"1"-1"-18"0"0,-9 15 338 0 0,2-3-234 0 0,-13 20 2027 0 0,1 1 0 0 0,2 1 0 0 0,-17 42 0 0 0,36-77-2180 0 0,-1 2-295 0 0,0 0 0 0 0,1 0-1 0 0,-1 1 1 0 0,0-1 0 0 0,1 0 0 0 0,-1 0-1 0 0,1 1 1 0 0,0-1 0 0 0,0 0 0 0 0,0 4-1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7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0 2527 0 0,'0'0'116'0'0,"1"2"-6"0"0,2 8 6 0 0,-2-8 79 0 0,-1 1 0 0 0,0-1 0 0 0,0 0 0 0 0,0 1 0 0 0,0-1 0 0 0,0 1 0 0 0,-1-1-1 0 0,1 0 1 0 0,-1 4 0 0 0,-1 2 365 0 0,-3 18 1417 0 0,-1-1 1 0 0,-10 26-1 0 0,9-30-2126 0 0,1-1 0 0 0,0 1 0 0 0,2 0 0 0 0,-2 22 0 0 0,6-35-1155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2:38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1 2527 0 0,'-3'5'224'0'0,"-1"4"-224"0"0,0-2 512 0 0,1-1 48 0 0,-1 3 16 0 0,-4 6 0 0 0,-2 3 320 0 0,-4 7 72 0 0,1-2 16 0 0,1-1 0 0 0,1-3-352 0 0,1-3-72 0 0,2-2-16 0 0,0-3 0 0 0,2-2-856 0 0,-1-2-168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16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1169 991 0 0,'-1'0'74'0'0,"-2"2"-32"0"0,2-2 290 0 0,-7 5 459 0 0,3-4 2797 0 0,24-31-2175 0 0,-17 27-1067 0 0,2-1-30 0 0,17-20 278 0 0,0 1-44 0 0,6-5-65 0 0,28-30-85 0 0,93-91 1477 0 0,-98 102-719 0 0,63-45 0 0 0,409-240-2187 0 0,-491 313 1103 0 0,158-96 951 0 0,-16-6 388 0 0,-164 113-1288 0 0,5-3-10 0 0,0-4 86 0 0,-1 3-66 0 0,14-14 478 0 0,-12 12 679 0 0,-14 10-1204 0 0,0-6 69 0 0,-2 9-141 0 0,0 0 0 0 0,1 0 0 0 0,-1 0 1 0 0,0 0-1 0 0,0 1 0 0 0,0-1 0 0 0,0 0 1 0 0,0 0-1 0 0,0 1 0 0 0,0-1 0 0 0,0 1 1 0 0,0-1-1 0 0,0 1 0 0 0,-2-1 0 0 0,-8-5 68 0 0,-17 3-32 0 0,0-2-52 0 0,16 3 0 0 0,0 0 0 0 0,-1 0 0 0 0,1 1 0 0 0,0 1 0 0 0,-23 2 0 0 0,28-1 0 0 0,0 0-10 0 0,6 0-44 0 0,8 0 1 0 0,19 4 32 0 0,-13-3-22 0 0,17 3 32 0 0,7 7 11 0 0,-1 7 0 0 0,-10 1 11 0 0,-25-19-8 0 0,-1-1 0 0 0,1 1 0 0 0,0-1 0 0 0,-1 1 0 0 0,1-1 0 0 0,-1 1 0 0 0,1-1 0 0 0,-1 1 0 0 0,1 0 0 0 0,-1 0 0 0 0,0-1 0 0 0,1 1 0 0 0,-1 1 1 0 0,10 19 17 0 0,-7-11 22 0 0,-2-5-35 0 0,-1-3-2 0 0,0 0 0 0 0,1 0-1 0 0,-1-1 1 0 0,0 1 0 0 0,0 0-1 0 0,0 0 1 0 0,-1 0-1 0 0,1 0 1 0 0,0 0 0 0 0,-1 1-1 0 0,-8 29-1247 0 0,-26 58-1 0 0,33-84-2793 0 0,-1 7-1207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0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0 143 0 0,'0'0'1699'0'0,"-1"2"-1142"0"0,0 8 77 0 0,0-1 0 0 0,0 1-1 0 0,1 0 1 0 0,1 0 0 0 0,-1-1-1 0 0,2 1 1 0 0,3 15-1 0 0,3 27 680 0 0,-2 93 1848 0 0,-4-101-2529 0 0,-2-40-488 0 0,0 0-16 0 0,4 43 473 0 0,-3-44-702 0 0,0-6-1376 0 0,2-11 951 0 0,-2 11-59 0 0,-1 0-242 0 0,1-10-107 0 0,-1 10-24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0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53 1583 0 0,'0'0'68'0'0,"-1"1"2"0"0,-3 2 3935 0 0,14-7-2767 0 0,0 0 0 0 0,1 1 0 0 0,12-2-1 0 0,-17 4-1333 0 0,58-17 2682 0 0,-19 6-1310 0 0,-23 8-969 0 0,-17 3-10 0 0,2 0-33 0 0,2 0-208 0 0,-5 0-23 0 0,0 1 0 0 0,1-1 0 0 0,-1 1 0 0 0,0 0 0 0 0,8 1 0 0 0,17 1-23 0 0,-16 1 99 0 0,9 0-3395 0 0,-22 9-793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0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15 143 0 0,'0'0'8176'0'0,"6"-2"-7096"0"0,32-4 1648 0 0,-15 3-1929 0 0,-18 2-70 0 0,1 1-270 0 0,20-1-119 0 0,-20 1-20 0 0,0-1-59 0 0,25 0-235 0 0,16 2-1021 0 0,-40-2 754 0 0,4 1 96 0 0,0 1-6252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0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1583 0 0,'0'0'7536'0'0,"6"-2"-6493"0"0,1 0-684 0 0,-4 1-40 0 0,0 0 1 0 0,0 0 0 0 0,0 0-1 0 0,0 1 1 0 0,1-1 0 0 0,-1 1-1 0 0,6 0 1 0 0,19-1 408 0 0,-21 1-89 0 0,0-1-21 0 0,3 1-420 0 0,25 0 514 0 0,-1 2-238 0 0,-6-1-287 0 0,4 3-174 0 0,-25-3-129 0 0,11 1 345 0 0,-9-1-1450 0 0,1 0-2979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1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1 414 1807 0 0,'0'0'2566'0'0,"4"-4"-1832"0"0,2 1-484 0 0,-4 1-141 0 0,0 1 0 0 0,0 0 0 0 0,0-1 0 0 0,-1 1 0 0 0,1-1-1 0 0,0 0 1 0 0,-1 1 0 0 0,1-1 0 0 0,-1 0 0 0 0,0 0 0 0 0,2-3-1 0 0,17-26 1295 0 0,52-102 1358 0 0,-60 106-2274 0 0,-1 0-1 0 0,-1-1 1 0 0,9-40 0 0 0,-18 61-376 0 0,0 0-1 0 0,0 0 1 0 0,-1-10 0 0 0,0 16-95 0 0,1-1 0 0 0,-2 1 0 0 0,1-1 1 0 0,0 1-1 0 0,0 0 0 0 0,0-1 0 0 0,-1 1 0 0 0,1 0 0 0 0,0-1 1 0 0,-1 1-1 0 0,0 0 0 0 0,1-1 0 0 0,-1 1 0 0 0,0 0 0 0 0,1 0 1 0 0,-1 0-1 0 0,0 0 0 0 0,0 0 0 0 0,0 0 0 0 0,0 0 0 0 0,-2-2 1 0 0,2 3-5 0 0,-1-1-1 0 0,1 1 1 0 0,0 0 0 0 0,-1-1 0 0 0,1 1 0 0 0,0 0 0 0 0,0 0 0 0 0,-1 0 0 0 0,1 0 0 0 0,0 0 0 0 0,-1 0 0 0 0,1 0 0 0 0,0 1 0 0 0,-1-1-1 0 0,1 0 1 0 0,0 1 0 0 0,-1-1 0 0 0,1 1 0 0 0,0-1 0 0 0,0 1 0 0 0,0 0 0 0 0,0 0 0 0 0,0-1 0 0 0,0 1 0 0 0,0 0 0 0 0,0 0 0 0 0,-1 1-1 0 0,-2 2 45 0 0,1 0 0 0 0,0 0 0 0 0,0 0 0 0 0,0 0 0 0 0,-4 8 0 0 0,4-4 12 0 0,0 1 1 0 0,0 0-1 0 0,0 0 0 0 0,1 0 0 0 0,0 0 1 0 0,1 1-1 0 0,0-1 0 0 0,1 0 1 0 0,0 1-1 0 0,0-1 0 0 0,1 0 1 0 0,2 12-1 0 0,2 3 159 0 0,1 1 1 0 0,2-1-1 0 0,11 26 0 0 0,-18-47-189 0 0,1 1 1 0 0,-1-1-1 0 0,1 0 0 0 0,-1 0 0 0 0,5 5 0 0 0,-1-2 5 0 0,-4-3-13 0 0,1 0 0 0 0,0 0 0 0 0,0 0 0 0 0,0 0 0 0 0,0-1 0 0 0,3 4 0 0 0,0-2 6 0 0,3 5 44 0 0,10 8-22 0 0,2-3-154 0 0,-15-11 32 0 0,-1 0-50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1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1807 0 0,'0'0'11086'0'0,"6"-1"-10406"0"0,17-2-96 0 0,-18 3 826 0 0,1 0-1156 0 0,0 1-172 0 0,20 3 428 0 0,-5 1-518 0 0,-16-4-83 0 0,9 0-33 0 0,-7 0-1047 0 0,1-1-4354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2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1 169 143 0 0,'0'0'2424'0'0,"1"-3"-1268"0"0,21-35 3963 0 0,-10 17-3165 0 0,14-28 1 0 0,-11 17-1304 0 0,-13 28-486 0 0,1 1-6 0 0,6-12 2 0 0,-7 11 1111 0 0,-2 5-1256 0 0,0-1-1 0 0,0 1 0 0 0,0-1 0 0 0,0 1 1 0 0,0-1-1 0 0,0 1 0 0 0,1-1 0 0 0,-1 1 1 0 0,0-1-1 0 0,0 1 0 0 0,0-1 0 0 0,0 1 1 0 0,1-1-1 0 0,-1 1 0 0 0,0-1 0 0 0,1 1 1 0 0,-1-1-1 0 0,0 0 0 0 0,1 1 0 0 0,0 0 1 0 0,-1-1-4 0 0,1 1 0 0 0,-1 0 0 0 0,1-1 0 0 0,-1 1 0 0 0,0-1 0 0 0,1 1 1 0 0,-1 0-1 0 0,0-1 0 0 0,1 1 0 0 0,-1 0 0 0 0,0-1 0 0 0,0 1 0 0 0,1 0 1 0 0,-1 0-1 0 0,0-1 0 0 0,0 1 0 0 0,0 0 0 0 0,0-1 0 0 0,0 1 1 0 0,0 0-1 0 0,0 0 0 0 0,0-1 0 0 0,0 1 0 0 0,-1 1 0 0 0,-11 88 867 0 0,-6 52-524 0 0,15-111-1021 0 0,3-29 424 0 0,0 1-605 0 0,-1 7 376 0 0,1-7-73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3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1151 0 0,'0'0'5316'0'0,"-1"4"-4681"0"0,1 18 826 0 0,2 35 1 0 0,1 2-344 0 0,-2 19-443 0 0,-1-48-199 0 0,-1-24-4997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3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11 1151 0 0,'0'0'1488'0'0,"-6"-11"1712"0"0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3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21 2791 0 0,'0'0'126'0'0,"-1"-2"-5"0"0,-2-7 10 0 0,1 8 161 0 0,-1-1 0 0 0,1 1-1 0 0,0 0 1 0 0,-1 0 0 0 0,1 0 0 0 0,-1 1 0 0 0,1-1 0 0 0,-1 1 0 0 0,1-1 0 0 0,-1 1 0 0 0,-4 0-1 0 0,4 0-161 0 0,0 1-1 0 0,-1-1 1 0 0,1 1-1 0 0,0 0 1 0 0,-1 0-1 0 0,1 0 1 0 0,0 0-1 0 0,0 1 1 0 0,0-1-1 0 0,0 1 0 0 0,0 0 1 0 0,1 0-1 0 0,-1 0 1 0 0,0 0-1 0 0,1 0 1 0 0,-1 1-1 0 0,1-1 1 0 0,0 1-1 0 0,0-1 1 0 0,0 1-1 0 0,0 0 0 0 0,1 0 1 0 0,-1 0-1 0 0,1 0 1 0 0,-1 0-1 0 0,1 0 1 0 0,0 1-1 0 0,0-1 1 0 0,0 0-1 0 0,1 1 1 0 0,-1 3-1 0 0,1-5-32 0 0,1 2-1 0 0,8 12-16 0 0,5-1-76 0 0,-13-13-15 0 0,1-1 0 0 0,0 1 0 0 0,-1-1 0 0 0,1 1 0 0 0,0-1 0 0 0,0 0 0 0 0,0 0 0 0 0,0 0 0 0 0,2 1 0 0 0,14 6-115 0 0,24 15-106 0 0,-33-19 160 0 0,7 6 28 0 0,11 8 191 0 0,-23-15-42 0 0,3 10 336 0 0,-4-10-344 0 0,-1 0 213 0 0,-2 9 332 0 0,-1-10-592 0 0,1-1 0 0 0,-1 1 1 0 0,1-1-1 0 0,-1 0 1 0 0,1 1-1 0 0,-1-1 1 0 0,0 0-1 0 0,0 0 0 0 0,1 0 1 0 0,-1 1-1 0 0,0-1 1 0 0,0 0-1 0 0,0 0 0 0 0,0 0 1 0 0,-1 0-1 0 0,0 0 1 0 0,0 1 93 0 0,-5 3-70 0 0,0 0 0 0 0,1 0 0 0 0,-2 0 0 0 0,1-1 0 0 0,0 0 0 0 0,-1-1 1 0 0,0 0-1 0 0,0 0 0 0 0,0-1 0 0 0,0 0 0 0 0,0 0 0 0 0,-1-1 0 0 0,1 0 0 0 0,0 0 0 0 0,-16-1 0 0 0,23 0-349 0 0,0 0 189 0 0,0 0 0 0 0,1 0-1 0 0,-1 0 1 0 0,0-1 0 0 0,0 1 0 0 0,1 0 0 0 0,-1 0 0 0 0,0 0 0 0 0,1-1 0 0 0,-1 1-1 0 0,0 0 1 0 0,1-1 0 0 0,-1 1 0 0 0,0-1 0 0 0,1 1 0 0 0,-1 0 0 0 0,1-1-1 0 0,-2 0 1 0 0,-5-6-1014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4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73 124 975 0 0,'-2'1'74'0'0,"-5"1"-8"0"0,6-1 201 0 0,0 1 81 0 0,-18 26 1787 0 0,19-27-1969 0 0,-1 0 0 0 0,1-1 1 0 0,0 1-1 0 0,-1 0 0 0 0,1 0 1 0 0,0 0-1 0 0,0 0 0 0 0,0-1 1 0 0,0 1-1 0 0,0 0 0 0 0,0 0 1 0 0,0 0-1 0 0,0 0 0 0 0,0-1 1 0 0,0 3-1 0 0,4-1 403 0 0,12 9-15 0 0,-12-9-61 0 0,31-2 884 0 0,-29-2-1037 0 0,0-1-240 0 0,-3 3-52 0 0,0-1 1 0 0,-1 0 0 0 0,0 0 0 0 0,1 0 0 0 0,-1-1 0 0 0,0 1 0 0 0,1-1 0 0 0,-1 1-1 0 0,3-3 1 0 0,-1 1 46 0 0,-2 2-41 0 0,0 0-1 0 0,0 0 0 0 0,-1-1 0 0 0,1 1 1 0 0,0-1-1 0 0,-1 1 0 0 0,1-1 1 0 0,1-2-1 0 0,17-19 508 0 0,-16 18-471 0 0,10-16 266 0 0,-11 16-305 0 0,-1 3-15 0 0,-1-1-1 0 0,1 1 0 0 0,-1-1 1 0 0,0 0-1 0 0,0 1 0 0 0,2-6 0 0 0,-2 6-7 0 0,0 0 8 0 0,1-1 1 0 0,-1 0-1 0 0,0 0 0 0 0,0 0 0 0 0,0 0 0 0 0,-1 0 0 0 0,1-1 0 0 0,-1 1 0 0 0,1 0 0 0 0,-1 0 0 0 0,0 0 0 0 0,0 0 1 0 0,-1-4-1 0 0,-3-7 45 0 0,4 13-76 0 0,-1 1 0 0 0,1-1 0 0 0,0 1 1 0 0,-1-1-1 0 0,1 1 0 0 0,-1-1 0 0 0,1 1 0 0 0,-1-1 0 0 0,1 1 0 0 0,-1-1 0 0 0,1 1 1 0 0,-1-1-1 0 0,1 1 0 0 0,-1 0 0 0 0,1-1 0 0 0,-1 1 0 0 0,1 0 0 0 0,-1 0 1 0 0,0 0-1 0 0,1-1 0 0 0,-1 1 0 0 0,0 0 0 0 0,1 0 0 0 0,-2 0 0 0 0,1 0 12 0 0,-1-1 1 0 0,0 1 0 0 0,-1-1 0 0 0,1 1 0 0 0,0 0 0 0 0,0 0 0 0 0,0 0 0 0 0,0 0 0 0 0,0 0-1 0 0,-1 0 1 0 0,1 1 0 0 0,0-1 0 0 0,0 1 0 0 0,0-1 0 0 0,0 1 0 0 0,0 0 0 0 0,-3 2 0 0 0,-3 1 54 0 0,0 2 1 0 0,-12 9 0 0 0,-4 3 52 0 0,14-12-64 0 0,1 0-1 0 0,0 1 0 0 0,0 0 1 0 0,0 0-1 0 0,-13 15 0 0 0,18-17-20 0 0,1 0 0 0 0,-1 0 0 0 0,1 0 0 0 0,-1 1 0 0 0,2 0-1 0 0,-1-1 1 0 0,0 1 0 0 0,1 0 0 0 0,0 0 0 0 0,1 0-1 0 0,-2 11 1 0 0,4 17 296 0 0,2-26-224 0 0,-2-3-77 0 0,0-4-23 0 0,-1 0-1 0 0,1 1 1 0 0,-1-1-1 0 0,1 1 1 0 0,-1-1-1 0 0,1 0 1 0 0,0 1-1 0 0,0-1 1 0 0,0 0 0 0 0,0 0-1 0 0,0 0 1 0 0,0 1-1 0 0,0-1 1 0 0,2 1-1 0 0,0 2 20 0 0,-2-3-20 0 0,0 0-1 0 0,-1 0 1 0 0,1 0 0 0 0,1 1 0 0 0,-1-1-1 0 0,0 0 1 0 0,0 0 0 0 0,0-1 0 0 0,0 1-1 0 0,1 0 1 0 0,-1 0 0 0 0,0-1 0 0 0,1 1 0 0 0,1 0-1 0 0,21 8 70 0 0,-17-7-68 0 0,-4-1-6 0 0,-1 0 0 0 0,1-1-1 0 0,-1 1 1 0 0,1-1 0 0 0,-1 0 0 0 0,1 0-1 0 0,-1 0 1 0 0,1 0 0 0 0,3 0 0 0 0,14-2-22 0 0,-15 2-126 0 0,1-2-60 0 0,19-5-20 0 0,-18 5-60 0 0,-3 0-246 0 0,13-8-106 0 0,-12 8-502 0 0,-2-1-2004 0 0,16-11-860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4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0,'0'2'54'0'0,"0"8"20"0"0,0-9 100 0 0,0 1-1 0 0,0 0 1 0 0,0-1-1 0 0,0 1 1 0 0,0 0-1 0 0,1-1 1 0 0,-1 1-1 0 0,1 0 1 0 0,-1-1-1 0 0,1 1 1 0 0,0-1-1 0 0,-1 1 1 0 0,1-1-1 0 0,0 1 1 0 0,0-1-1 0 0,0 0 1 0 0,0 1-1 0 0,3 1 1 0 0,-1 1 396 0 0,0 1-188 0 0,-1-2-109 0 0,0-1 0 0 0,0 1 1 0 0,0-1-1 0 0,0 0 0 0 0,0 0 0 0 0,4 4 1 0 0,-1-1 71 0 0,-2-2-76 0 0,-1-1 0 0 0,1 1-1 0 0,0-1 1 0 0,0 0-1 0 0,6 4 1 0 0,-4-1 38 0 0,-3-3-141 0 0,1 0 1 0 0,-1-1 0 0 0,0 1-1 0 0,0-1 1 0 0,1 1 0 0 0,-1-1-1 0 0,1 0 1 0 0,4 2 0 0 0,24 9 882 0 0,-25-9-904 0 0,19 4 491 0 0,11 1-977 0 0,11 4-1755 0 0,-43-10 1404 0 0,-1 0-48 0 0,10 8-435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4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12 371 2039 0 0,'0'0'242'0'0,"-1"-2"240"0"0,0 0-276 0 0,-1 0-1 0 0,1 0 0 0 0,0 0 0 0 0,0 0 1 0 0,0 0-1 0 0,1 0 0 0 0,-1 0 1 0 0,0 0-1 0 0,1 0 0 0 0,-1-1 0 0 0,1 1 1 0 0,0 0-1 0 0,0 0 0 0 0,0-1 0 0 0,0 1 1 0 0,0 0-1 0 0,1-3 0 0 0,1-10 270 0 0,2 1 0 0 0,-1 0 1 0 0,2 0-1 0 0,0 0 0 0 0,0 0 0 0 0,1 1 0 0 0,12-19 0 0 0,0 4 279 0 0,1 1-1 0 0,38-41 0 0 0,-32 42-737 0 0,-4 4-105 0 0,-17 18-384 0 0,1 0-202 0 0,12-11-412 0 0,-12 11-1535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5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7 2039 0 0,'1'2'92'0'0,"1"11"-2"0"0,0 1 8 0 0,0 18 1211 0 0,-2 41-1 0 0,-1-22-227 0 0,-6 268 3443 0 0,3-183-3810 0 0,3-121-714 0 0,-1-2 14 0 0,2-10 174 0 0,2-38 602 0 0,4-62-270 0 0,12-148 1056 0 0,-15 219-1588 0 0,1 1-1 0 0,1-1 1 0 0,2 1-1 0 0,0 0 0 0 0,1 0 1 0 0,15-28-1 0 0,-8 27 25 0 0,-10 17 4 0 0,-3 6-3 0 0,0 0 0 0 0,0 0 0 0 0,0 0 0 0 0,0 0 0 0 0,0 0 0 0 0,0 1-1 0 0,1-1 1 0 0,4-2 0 0 0,10-11 58 0 0,-7 10 0 0 0,12-3 14 0 0,-21 9-83 0 0,-1 0 0 0 0,0 0-1 0 0,1 0 1 0 0,-1-1 0 0 0,1 1 0 0 0,-1 0-1 0 0,1 0 1 0 0,-1 0 0 0 0,1 0 0 0 0,-1 0 0 0 0,1 0-1 0 0,-1 0 1 0 0,0 0 0 0 0,1 0 0 0 0,-1 0-1 0 0,1 0 1 0 0,-1 0 0 0 0,1 0 0 0 0,-1 0 0 0 0,1 1-1 0 0,4 0-21 0 0,-4 0 3 0 0,1 0 0 0 0,-1-1 0 0 0,1 1 0 0 0,0-1 0 0 0,-1 1 0 0 0,1-1 0 0 0,-1 0 0 0 0,1 1 0 0 0,2-1 0 0 0,-1 3-81 0 0,-1-1 90 0 0,0 0-35 0 0,0 0-1 0 0,0 1 1 0 0,0-1-1 0 0,0 0 1 0 0,0 1-1 0 0,0-1 1 0 0,-1 1-1 0 0,1 0 1 0 0,-1 0-1 0 0,0-1 1 0 0,0 1-1 0 0,1 4 1 0 0,-1 1 47 0 0,0-1 0 0 0,-1 0 0 0 0,0 0 0 0 0,0 0-1 0 0,-1 1 1 0 0,0-1 0 0 0,0 0 0 0 0,-1 0 0 0 0,0 0 0 0 0,0 0 0 0 0,-1 0 0 0 0,0-1 0 0 0,0 1-1 0 0,0-1 1 0 0,-1 0 0 0 0,0 0 0 0 0,0 0 0 0 0,0 0 0 0 0,-1-1 0 0 0,0 1 0 0 0,0-1 0 0 0,0 0-1 0 0,-7 4 1 0 0,10-8-68 0 0,0 1 1 0 0,0 0-1 0 0,-1-1 0 0 0,1 0 0 0 0,0 0 0 0 0,-1 1 0 0 0,1-1 0 0 0,-1-1 0 0 0,1 1 0 0 0,-1 0 1 0 0,-3 0-1 0 0,2-1-162 0 0,2 1-763 0 0,-8-10-5854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6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15 1807 0 0,'0'0'83'0'0,"-1"-1"-6"0"0,-6-1 30 0 0,5 2 988 0 0,-1-1-447 0 0,-10-2 1489 0 0,0 1 0 0 0,-16-1 1 0 0,27 3-1561 0 0,-1 0-38 0 0,-7-1-131 0 0,7 1-59 0 0,-10-1 554 0 0,9 1-728 0 0,1 0 0 0 0,-1 0 1 0 0,0 0-1 0 0,1 1 1 0 0,-1-1-1 0 0,0 1 0 0 0,1 0 1 0 0,-6 3-1 0 0,6-3-47 0 0,-4 10 111 0 0,3-1-73 0 0,3-1-36 0 0,-3 6-113 0 0,1 6-17 0 0,1 2 0 0 0,2 0 0 0 0,0-19-13 0 0,1 0 0 0 0,-1 0 0 0 0,1 0 0 0 0,1 0 0 0 0,-1 0 0 0 0,0 0 0 0 0,1 0 0 0 0,0 0 0 0 0,0 0 0 0 0,0-1 0 0 0,3 4 0 0 0,-5-6 11 0 0,0-1 0 0 0,0 0 0 0 0,1 0 0 0 0,-1 1 0 0 0,0-1 0 0 0,0 0 0 0 0,1 0 0 0 0,-1 0-1 0 0,0 1 1 0 0,0-1 0 0 0,1 0 0 0 0,-1 0 0 0 0,0 0 0 0 0,1 0 0 0 0,-1 1 0 0 0,0-1 0 0 0,1 0 0 0 0,-1 0 0 0 0,0 0 0 0 0,0 0-1 0 0,1 0 1 0 0,0 0 0 0 0,20 4 64 0 0,-16-7 44 0 0,16-10-6 0 0,-16 9-4 0 0,-1-1-5 0 0,1-1-66 0 0,13-18 73 0 0,-15 20-89 0 0,9-17 72 0 0,-1-5-70 0 0,-6 14-6 0 0,-2-3-71 0 0,-1 10 55 0 0,5-30-141 0 0,-6 31 447 0 0,-2 39 155 0 0,1-14-380 0 0,-1 0-56 0 0,-1 22-454 0 0,1-36 367 0 0,-2 4-1127 0 0,2-3-3500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6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 1807 0 0,'0'0'230'0'0,"0"2"142"0"0,-8 78 3887 0 0,-1 29 816 0 0,9-106-4784 0 0,0 0-156 0 0,0 8-61 0 0,0-9-20 0 0,3-6-93 0 0,1 1 45 0 0,-3 1 14 0 0,1 1 0 0 0,-1-1-1 0 0,1 0 1 0 0,-1 0 0 0 0,0 0 0 0 0,1 1-1 0 0,-1-1 1 0 0,1-3 0 0 0,19-34 375 0 0,-12 22-300 0 0,5-3-6 0 0,2-2-95 0 0,5-2-40 0 0,-1 5 116 0 0,-16 16 324 0 0,22-3 422 0 0,-24 9-586 0 0,1 2-102 0 0,-1-1-1 0 0,1 1 0 0 0,-1 0 0 0 0,0-1 1 0 0,0 1-1 0 0,-1 0 0 0 0,2 9 0 0 0,-2 2-42 0 0,0 0 0 0 0,-2 0 0 0 0,-2 18 0 0 0,4-21-993 0 0,0 6-3096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6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120 242 1807 0 0,'0'0'2074'0'0,"0"-4"-1330"0"0,3-12 276 0 0,-3 12 1280 0 0,-1 0-1191 0 0,0 0-779 0 0,-3-11 1709 0 0,1 13-1336 0 0,-7-7-142 0 0,8 7-66 0 0,-1 1-14 0 0,0 1-346 0 0,-1-1 0 0 0,1 1 1 0 0,-1-1-1 0 0,1 1 0 0 0,-1 0 0 0 0,0 0 0 0 0,1 1 0 0 0,-1-1 0 0 0,1 1 0 0 0,0 0 0 0 0,-1 0 0 0 0,-5 2 0 0 0,4 0-81 0 0,3-3-26 0 0,0 1 0 0 0,0 0 0 0 0,1 0 0 0 0,-1 0 0 0 0,0 1 0 0 0,1-1 0 0 0,-1 0 0 0 0,-2 3 0 0 0,1 0 2 0 0,1-1 0 0 0,0 0 1 0 0,0 1-1 0 0,0-1 0 0 0,0 1 0 0 0,1 0 0 0 0,-1 0 0 0 0,0 7 1 0 0,-3 9-10 0 0,4 1 22 0 0,2 2-47 0 0,3-2-71 0 0,2-7-20 0 0,-1-10-1 0 0,8 2-1 0 0,-10-4-6 0 0,1-4-1 0 0,13-3 2 0 0,-13 4 6 0 0,1-3 6 0 0,2 0 62 0 0,-5 3 15 0 0,0-1-1 0 0,0 1 1 0 0,1-1 0 0 0,-1 0-1 0 0,0 1 1 0 0,0-1 0 0 0,-1 0 0 0 0,1 0-1 0 0,2-4 1 0 0,12-16 12 0 0,1-7 54 0 0,-1-2-40 0 0,-1 2 3 0 0,1-4 135 0 0,-5 3-3 0 0,-1-1 203 0 0,-8 25-286 0 0,4-20 255 0 0,-3-4-91 0 0,1-13-25 0 0,-4 39-16 0 0,0 8-134 0 0,7 75-36 0 0,0 54 22 0 0,-7-44-1272 0 0,0-85 847 0 0,0-1-30 0 0,1 6 145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7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0 975 0 0,'0'0'1570'0'0,"1"2"-1036"0"0,4 12 605 0 0,-1 0 0 0 0,5 28-1 0 0,-5-1-60 0 0,-4-38-974 0 0,0 14 265 0 0,-2-2-1 0 0,1-6-598 0 0,0 0 1 0 0,-1 1-1 0 0,1-2 1 0 0,-2 1-1 0 0,-6 17 1 0 0,8-24-166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7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39 1807 0 0,'0'0'936'0'0,"3"-24"2592"0"0,-15 9-3528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7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0 143 0 0,'3'31'404'0'0,"-3"-29"528"0"0,0 2-436 0 0,-3 127 4023 0 0,2-110-4396 0 0,0-4-193 0 0,1-13-96 0 0,4-6-109 0 0,10-3 416 0 0,-8 0 29 0 0,19-31 764 0 0,-17 26-555 0 0,-1 2-244 0 0,3-2 159 0 0,2-2-70 0 0,-9 9 23 0 0,2 0 94 0 0,12-8 41 0 0,-13 8 386 0 0,0 3-452 0 0,12 0-27 0 0,-13 0 262 0 0,-3 0-543 0 0,0 0 0 0 0,0 1 0 0 0,0-1 1 0 0,0 0-1 0 0,0 0 0 0 0,0 1 0 0 0,0-1 1 0 0,0 0-1 0 0,0 0 0 0 0,0 0 0 0 0,0 1 1 0 0,0-1-1 0 0,0 0 0 0 0,0 0 0 0 0,0 1 1 0 0,0-1-1 0 0,0 0 0 0 0,0 0 0 0 0,0 1 0 0 0,0-1 1 0 0,0 0-1 0 0,0 0 0 0 0,1 0 0 0 0,-1 1 1 0 0,0-1-1 0 0,0 0 0 0 0,0 0 0 0 0,0 0 1 0 0,0 0-1 0 0,1 1 0 0 0,-1-1 0 0 0,0 0 1 0 0,0 0-1 0 0,0 0 0 0 0,0 0 0 0 0,1 0 1 0 0,-1 1-1 0 0,4 3 30 0 0,-1 18 404 0 0,-3-9-423 0 0,0 5-330 0 0,0-15 51 0 0,-1 0-328 0 0,-1 8 81 0 0,2-8-79 0 0,0 0-1469 0 0,1 8 1175 0 0,0-9-281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8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84 3367 0 0,'0'0'151'0'0,"1"-4"-4"0"0,1-12-13 0 0,-1 12 1102 0 0,-3 0-504 0 0,0-1-332 0 0,0 0-1 0 0,-1 0 0 0 0,0 1 0 0 0,0-1 0 0 0,0 1 1 0 0,-1 0-1 0 0,1 0 0 0 0,-1 0 0 0 0,0 0 1 0 0,0 0-1 0 0,-6-3 0 0 0,8 6-55 0 0,-1 1-9 0 0,1 1-279 0 0,1-1 1 0 0,0 0-1 0 0,-1 0 1 0 0,1 0 0 0 0,-1 1-1 0 0,1-1 1 0 0,0 1-1 0 0,-1-1 1 0 0,1 1 0 0 0,0-1-1 0 0,-1 1 1 0 0,1 0-1 0 0,0 0 1 0 0,0 0 0 0 0,0 0-1 0 0,0 0 1 0 0,0 0-1 0 0,0 0 1 0 0,0 0 0 0 0,0 0-1 0 0,0 0 1 0 0,0 0-1 0 0,1 0 1 0 0,-1 1 0 0 0,0-1-1 0 0,1 0 1 0 0,-1 1-1 0 0,1-1 1 0 0,-1 1 0 0 0,1 1-1 0 0,-8 35 591 0 0,6-28-431 0 0,1 2-104 0 0,2 1 123 0 0,-2-9-205 0 0,1 0 16 0 0,0 1 0 0 0,0-1 0 0 0,0 1 1 0 0,0 0-1 0 0,1-1 0 0 0,1 8 0 0 0,4 0-47 0 0,-5-11-7 0 0,0 0 1 0 0,1 0-1 0 0,-1 1 1 0 0,1-1-1 0 0,0 0 1 0 0,-1 0-1 0 0,1-1 1 0 0,0 1 0 0 0,0 0-1 0 0,-1 0 1 0 0,1-1-1 0 0,0 1 1 0 0,0-1-1 0 0,0 0 1 0 0,0 1-1 0 0,0-1 1 0 0,3 0-1 0 0,-4 0 31 0 0,4 0 169 0 0,-1 0-88 0 0,13 2 6 0 0,-13-1 2 0 0,-1 0 10 0 0,0 0-64 0 0,-2 0-31 0 0,0-1 1 0 0,0 0-1 0 0,0 0 1 0 0,0 1-1 0 0,0-1 1 0 0,0 1 0 0 0,0-1-1 0 0,0 1 1 0 0,0-1-1 0 0,0 1 1 0 0,-1 0-1 0 0,1 0 1 0 0,0-1 0 0 0,0 1-1 0 0,-1 0 1 0 0,2 1-1 0 0,-1-1-5 0 0,1 1 11 0 0,-1-1 0 0 0,0 0 1 0 0,0 1-1 0 0,1-1 1 0 0,-1 1-1 0 0,0-1 1 0 0,0 1-1 0 0,0 0 1 0 0,0-1-1 0 0,-1 1 1 0 0,1 0-1 0 0,0 0 1 0 0,-1 0-1 0 0,0-1 1 0 0,1 1-1 0 0,-1 0 1 0 0,0 4-1 0 0,-1 1 5 0 0,-1 1 0 0 0,0-1-1 0 0,0 1 1 0 0,-1-1-1 0 0,0 0 1 0 0,0 0 0 0 0,-1 0-1 0 0,0-1 1 0 0,0 1 0 0 0,0-1-1 0 0,-1 0 1 0 0,0 0 0 0 0,0 0-1 0 0,-1-1 1 0 0,0 0 0 0 0,-12 9-1 0 0,7-6 20 0 0,0 0 0 0 0,-1-2 0 0 0,0 1-1 0 0,0-1 1 0 0,-1-1 0 0 0,1 0 0 0 0,-1-1 0 0 0,0-1-1 0 0,-17 4 1 0 0,7-4-80 0 0,12-3-136 0 0,-2-2-17 0 0,-5-1-676 0 0,-4-4-3678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8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1583 0 0,'0'0'3459'0'0,"1"3"-2492"0"0,4 17 1511 0 0,3 32-1 0 0,-4 65 670 0 0,-4-108-3084 0 0,0-7-131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12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4663 0 0,'0'0'1098'0'0,"-1"5"-425"0"0,0 1-437 0 0,-3 24 1008 0 0,-26 487 5739 0 0,27-327-5892 0 0,5-141-940 0 0,15 85 0 0 0,-9-104-533 0 0,-5-22 287 0 0,-1-2-207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9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37 2527 0 0,'0'0'116'0'0,"-1"-2"-6"0"0,-4-5 18 0 0,4 6 414 0 0,1 0-263 0 0,-1 1-1 0 0,1-1 1 0 0,0 0 0 0 0,-1 1-1 0 0,1-1 1 0 0,-1 0-1 0 0,1 1 1 0 0,0-1-1 0 0,0 0 1 0 0,-1 1-1 0 0,1-1 1 0 0,0 0-1 0 0,0 0 1 0 0,0 1-1 0 0,0-1 1 0 0,0-1-1 0 0,-1-11 4191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29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2039 0 0,'0'0'92'0'0,"0"2"-2"0"0,1 10 32 0 0,0-10 416 0 0,-1 5 222 0 0,1 0 0 0 0,0-1-1 0 0,4 11 1 0 0,-4-13-462 0 0,10 38 3954 0 0,-10-39-3661 0 0,-1-3-557 0 0,0 0 0 0 0,0 1 1 0 0,0-1-1 0 0,0 1 1 0 0,0-1-1 0 0,0 0 0 0 0,0 1 1 0 0,0-1-1 0 0,0 0 0 0 0,0 1 1 0 0,0-1-1 0 0,0 1 1 0 0,0-1-1 0 0,1 0 0 0 0,-1 1 1 0 0,0-1-1 0 0,0 0 0 0 0,0 1 1 0 0,1-1-1 0 0,-1 0 1 0 0,0 0-1 0 0,0 1 0 0 0,1-1 1 0 0,-1 1-1 0 0,1-1-8 0 0,-1 0 1 0 0,0 1-1 0 0,1-1 0 0 0,-1 1 1 0 0,0-1-1 0 0,1 0 0 0 0,-1 1 1 0 0,0-1-1 0 0,0 1 0 0 0,1-1 0 0 0,-1 1 1 0 0,0-1-1 0 0,0 1 0 0 0,0-1 1 0 0,0 1-1 0 0,0 0 0 0 0,6-3 164 0 0,14-6 12 0 0,-15 6 201 0 0,-1-2-190 0 0,11-14 3 0 0,-12 13 0 0 0,0 1-9 0 0,10-12-40 0 0,-10 12-21 0 0,0 1-2 0 0,8-12-2 0 0,-8 12 244 0 0,1 0-246 0 0,12-7 51 0 0,-12 7 612 0 0,-4 3-793 0 0,1 0 0 0 0,-1 0 0 0 0,1 0 0 0 0,-1 0 0 0 0,1 0 0 0 0,-1 0 0 0 0,1 1 0 0 0,-1-1 0 0 0,1 0 0 0 0,-1 0 0 0 0,1 0 0 0 0,-1 1-1 0 0,1-1 1 0 0,-1 0 0 0 0,1 0 0 0 0,-1 1 0 0 0,1-1 0 0 0,-1 1 0 0 0,0-1 0 0 0,1 0 0 0 0,0 1 0 0 0,-1 0 2 0 0,0-1 0 0 0,1 1 0 0 0,-1-1 0 0 0,1 1-1 0 0,-1-1 1 0 0,1 0 0 0 0,-1 1 0 0 0,1-1 0 0 0,-1 1-1 0 0,1-1 1 0 0,-1 0 0 0 0,1 0 0 0 0,0 1-1 0 0,-1-1 1 0 0,1 0 0 0 0,-1 0 0 0 0,2 0 0 0 0,-1 3 118 0 0,1 2-99 0 0,1 0 51 0 0,-1 2 0 0 0,0-1 0 0 0,0 0 0 0 0,-1 0 0 0 0,1 1 0 0 0,-2-1 0 0 0,2 13 0 0 0,-2-2-17 0 0,0 0-11 0 0,-2 6-154 0 0,2-21-107 0 0,0 0-45 0 0,-1 1 417 0 0,-2 13-6015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30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92 431 0 0,'0'0'1870'0'0,"3"-5"-962"0"0,9-16 157 0 0,-9 16 30 0 0,0-10 686 0 0,-2 11-1448 0 0,0 0 663 0 0,-1 1-4 0 0,-2-10-38 0 0,1 10-165 0 0,0 3-647 0 0,0-1-1 0 0,0 0 1 0 0,0 0-1 0 0,1 1 1 0 0,-1-1 0 0 0,0 0-1 0 0,0 0 1 0 0,0 0-1 0 0,-1-2 1 0 0,1 2-17 0 0,0 0 0 0 0,-1 0 0 0 0,1 0-1 0 0,0 0 1 0 0,-1 0 0 0 0,1 1 0 0 0,-1-1 0 0 0,1 1 0 0 0,-1-1 0 0 0,0 1 0 0 0,1 0-1 0 0,-1-1 1 0 0,1 1 0 0 0,-1 0 0 0 0,-2 0 0 0 0,2 0-66 0 0,-1 0 38 0 0,0 0-1 0 0,0 0 0 0 0,-1 1 0 0 0,1-1 1 0 0,0 1-1 0 0,0-1 0 0 0,-1 1 1 0 0,1 0-1 0 0,0 0 0 0 0,0 1 1 0 0,0-1-1 0 0,-4 4 0 0 0,0-1 43 0 0,0 1 0 0 0,1 0 0 0 0,-10 9 0 0 0,6-3-34 0 0,0 0-1 0 0,1 1 1 0 0,0 1-1 0 0,1-1 1 0 0,1 1-1 0 0,0 0 1 0 0,0 1-1 0 0,2 0 1 0 0,-1 0-1 0 0,2 0 1 0 0,-5 25-1 0 0,7-26-74 0 0,0 1-1 0 0,1 0 1 0 0,0-1-1 0 0,1 1 0 0 0,0-1 1 0 0,2 1-1 0 0,-1-1 1 0 0,2 1-1 0 0,0-1 1 0 0,0 0-1 0 0,1 0 1 0 0,1 0-1 0 0,6 13 1 0 0,1-8 13 0 0,-8-12-40 0 0,-3-5-8 0 0,1 1 1 0 0,-1 0-1 0 0,0-1 1 0 0,0 1-1 0 0,1-1 1 0 0,-1 0-1 0 0,1 1 0 0 0,-1-1 1 0 0,1 0-1 0 0,0 0 1 0 0,0 0-1 0 0,1 1 1 0 0,19 8-22 0 0,-18-9 17 0 0,-1 0-1 0 0,1 0 0 0 0,0 0 1 0 0,8 0-1 0 0,17-4-12 0 0,-2-7-21 0 0,0-7 32 0 0,-2-5 22 0 0,-2-3 32 0 0,-5 1-33 0 0,-6 5 1 0 0,-10 15 44 0 0,0 0 15 0 0,4-13 2 0 0,-4 13 72 0 0,-3 1-72 0 0,-4-12 0 0 0,4 14-53 0 0,0 0-1 0 0,1-1 0 0 0,-2 1 1 0 0,1 0-1 0 0,0 0 0 0 0,0 0 1 0 0,0 0-1 0 0,0 0 0 0 0,-1 0 1 0 0,1 0-1 0 0,0 0 0 0 0,-1 0 1 0 0,1 1-1 0 0,-1-1 1 0 0,1 0-1 0 0,-3 0 0 0 0,-2-1 49 0 0,-8-2-54 0 0,-5 0-41 0 0,10 2 11 0 0,0 4-115 0 0,-1-1-79 0 0,-12 1-528 0 0,8-2-2584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31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15 599 0 0,'0'0'698'0'0,"-3"0"-340"0"0,-4 1 1082 0 0,-1 0 0 0 0,0 1 0 0 0,-11 5 5322 0 0,24-9-6333 0 0,1-1-290 0 0,16-4 969 0 0,-16 5-707 0 0,18-4-8 0 0,-17 4-1 0 0,-1 2-20 0 0,18-3-84 0 0,-18 3-37 0 0,-4 0-195 0 0,1 1 1 0 0,0-1-1 0 0,-1 1 1 0 0,1-1-1 0 0,0 0 1 0 0,4-1-1 0 0,0 1 10 0 0,-1 0 70 0 0,-1 1-37 0 0,24 1 64 0 0,-9 0-161 0 0,-16-1-68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36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17 143 0 0,'0'0'450'0'0,"7"-16"6068"0"0,-4 19-6027 0 0,-2-1-428 0 0,1 0 0 0 0,-1 0 0 0 0,1 0 0 0 0,-1 0 0 0 0,0 0 0 0 0,0 0 1 0 0,0 0-1 0 0,0 0 0 0 0,-1 0 0 0 0,1 0 0 0 0,0 0 0 0 0,-1 1 0 0 0,1-1 0 0 0,-1 0 0 0 0,0 0 0 0 0,0 1 0 0 0,0-1 0 0 0,0 0 0 0 0,-1 3 0 0 0,-51 376 2864 0 0,51-371-3747 0 0,7-25-3679 0 0,-5 11 3659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36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4 143 0 0,'0'0'1499'0'0,"6"0"-834"0"0,33-1 727 0 0,-1 0 52 0 0,7 1-24 0 0,2 0-409 0 0,-4-1-138 0 0,-2 1-457 0 0,-7 1-129 0 0,-25-1-280 0 0,-5 0-66 0 0,1 1 0 0 0,-1-1 0 0 0,1 1 0 0 0,-1-1 0 0 0,6 3 0 0 0,-4-1-94 0 0,5 1 124 0 0,0-2-2849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36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1 975 0 0,'0'0'680'0'0,"5"2"-21"0"0,15 8 28 0 0,-9-6 30 0 0,25 0 958 0 0,-28-3-1386 0 0,26 1 1124 0 0,9-2-165 0 0,-2-2-168 0 0,-4 2-633 0 0,-7 0-404 0 0,-22 0-199 0 0,-3 0-90 0 0,18 0-11 0 0,-17 0-32 0 0,-1 1-1029 0 0,23 2 77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37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2447 0 0,'0'0'108'0'0,"-1"1"-5"0"0,-2 4 1032 0 0,8-3-658 0 0,1 1-232 0 0,-4-2-112 0 0,0 0 1 0 0,0 0-1 0 0,0-1 0 0 0,0 1 0 0 0,0 0 1 0 0,0-1-1 0 0,0 1 0 0 0,0-1 0 0 0,0 0 1 0 0,0 1-1 0 0,4-1 0 0 0,32 2 1916 0 0,10-1-214 0 0,3-2-136 0 0,-3 0-889 0 0,-6 0-252 0 0,-11 4-466 0 0,-19-3-96 0 0,-7 0-65 0 0,0 1 0 0 0,1 0 0 0 0,-1 0-1 0 0,8 2 1 0 0,-7-1-189 0 0,6 3 374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3:37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0 442 287 0 0,'0'0'512'0'0,"2"2"-290"0"0,5 9 188 0 0,-6-8 590 0 0,5-2-485 0 0,16 1 12 0 0,-16-2 7 0 0,0-4 2 0 0,19-11-4 0 0,-13 7-17 0 0,14-19 147 0 0,-1 0-1 0 0,-1-2 0 0 0,-2 0 1 0 0,0-2-1 0 0,-2 0 1 0 0,-2-1-1 0 0,-1-1 1 0 0,25-69-1 0 0,-36 76-287 0 0,-5 19-338 0 0,-1-3 34 0 0,-3-11-6 0 0,2 20-58 0 0,0-1-1 0 0,1 0 0 0 0,-1 1 1 0 0,0-1-1 0 0,0 0 0 0 0,0 1 1 0 0,0-1-1 0 0,0 1 0 0 0,-2-2 1 0 0,2 2-5 0 0,0 0 0 0 0,0 0 0 0 0,-1 0 0 0 0,1 0 1 0 0,0 0-1 0 0,0 0 0 0 0,-1 0 0 0 0,1 1 0 0 0,0-1 1 0 0,-1 0-1 0 0,1 1 0 0 0,-1 0 0 0 0,1-1 0 0 0,-1 1 1 0 0,1 0-1 0 0,-1-1 0 0 0,1 1 0 0 0,-1 0 0 0 0,1 0 1 0 0,-2 1-1 0 0,0-1-5 0 0,1 1 0 0 0,0-1 0 0 0,0 1 0 0 0,-1 0 0 0 0,1 0 0 0 0,0 0 0 0 0,0 1 0 0 0,0-1 0 0 0,0 0 0 0 0,0 1 0 0 0,-2 2 0 0 0,-3 3-50 0 0,1 0-1 0 0,0 0 1 0 0,1 0-1 0 0,0 1 1 0 0,-6 12-1 0 0,4-6-22 0 0,1 0-1 0 0,1 0 1 0 0,1 1-1 0 0,0-1 1 0 0,0 1-1 0 0,2 0 0 0 0,0 0 1 0 0,0 0-1 0 0,2 22 1 0 0,1-19 35 0 0,1 0 0 0 0,0 0 1 0 0,1 0-1 0 0,1 0 0 0 0,1-1 0 0 0,1 0 1 0 0,12 28-1 0 0,-6-25-74 0 0,-7-12 24 0 0,-4-5 13 0 0,1-1-1 0 0,0 1 1 0 0,-1 0-1 0 0,1-1 1 0 0,1 1-1 0 0,-1-1 1 0 0,3 3-1 0 0,9 8-327 0 0,-11-10-50 0 0,1-1-207 0 0,17 8-87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3877 4492 431 0 0,'-8'0'457'0'0,"0"1"0"0"0,-1 0-1 0 0,1 1 1 0 0,0 0-1 0 0,0 0 1 0 0,-15 6-1 0 0,2 0 130 0 0,10-5-265 0 0,0 0 1 0 0,0-1-1 0 0,0 0 1 0 0,-20 0 0 0 0,-46-5 885 0 0,-8 1-117 0 0,66 3-875 0 0,-36 3 502 0 0,1-3 1 0 0,-104-11 0 0 0,82 2-46 0 0,-142 2 0 0 0,152 7-416 0 0,-165-21 219 0 0,35 0-101 0 0,14 10 209 0 0,126 4-350 0 0,-67-15-1 0 0,-178-30 340 0 0,270 47-483 0 0,1-2 0 0 0,-1-1 0 0 0,-33-12 0 0 0,-87-40 0 0 0,52 18-52 0 0,8 5 0 0 0,-60-22 132 0 0,105 41-71 0 0,0-3 0 0 0,2-1 0 0 0,-49-32 0 0 0,-113-96 40 0 0,38-2 53 0 0,94 82-62 0 0,46 42-109 0 0,2-1 0 0 0,0-2 1 0 0,-37-57-1 0 0,-50-108-33 0 0,63 103 19 0 0,24 47 20 0 0,3-2-1 0 0,1-1 1 0 0,3-1 0 0 0,-22-85-1 0 0,23 45 23 0 0,4-1 0 0 0,4 0 0 0 0,2-114 0 0 0,9 124 13 0 0,3-1-1 0 0,20-116 1 0 0,-17 166-40 0 0,5-16 22 0 0,-2 7-36 0 0,22-65 124 0 0,-15 62-77 0 0,6-7-33 0 0,9-9 22 0 0,-1-1-33 0 0,-2 5-10 0 0,10-12 11 0 0,4-3 32 0 0,-7 15-33 0 0,1 3-10 0 0,8-9 60 0 0,-6 10 19 0 0,-31 40-68 0 0,0 0 13 0 0,0 1 0 0 0,13-12 1 0 0,28-33 40 0 0,5-7-1 0 0,-11 16 0 0 0,-26 28-10 0 0,17-16-33 0 0,-17 17 22 0 0,26-24-22 0 0,11-9 22 0 0,6 0-21 0 0,-11 13 40 0 0,37-26 70 0 0,-41 30-110 0 0,-22 18 26 0 0,22-13-25 0 0,-22 16 20 0 0,32-16-33 0 0,25-13 54 0 0,-13 5 0 0 0,16-4-10 0 0,0 2 23 0 0,-35 16 0 0 0,-25 12-10 0 0,34-14-43 0 0,15-3 19 0 0,0 3-33 0 0,-14 4 1 0 0,-34 12 32 0 0,24-5-22 0 0,-22 5 22 0 0,48-16-33 0 0,9-5-10 0 0,-1 5 0 0 0,-14 7 12 0 0,-40 11 36 0 0,31-4-25 0 0,-29 5 20 0 0,45-6-33 0 0,14-5-10 0 0,-3-4 0 0 0,-5 0 11 0 0,4 3 32 0 0,-4 11-21 0 0,-5 4 26 0 0,1 0-36 0 0,-4-5-12 0 0,-2-2 0 0 0,2-2 0 0 0,-7 2 14 0 0,-39 5 50 0 0,40-1-8 0 0,16 4-46 0 0,-10 6 1 0 0,-46-3 32 0 0,23 3-22 0 0,-25-3 22 0 0,35 4-33 0 0,12 1-10 0 0,-15-1 11 0 0,-17-1 41 0 0,-9 0-41 0 0,-2 1 33 0 0,26 3-34 0 0,17 2-10 0 0,10 3 60 0 0,-25-2-48 0 0,14 4-12 0 0,3 3 11 0 0,3 1 32 0 0,2-1-33 0 0,-4-3-10 0 0,-2 0 12 0 0,-4 6 36 0 0,-8 0-36 0 0,2 1-12 0 0,0 1 0 0 0,0 3 0 0 0,-3-1 0 0 0,2 4 0 0 0,-5 0 11 0 0,-9-3 32 0 0,4 1-33 0 0,1 1-10 0 0,-9-2 0 0 0,0 1 0 0 0,-2 2 0 0 0,-6 1 0 0 0,-10-3 0 0 0,0 0 0 0 0,112 128 0 0 0,-95-106 60 0 0,7 15 24 0 0,-2 8-84 0 0,-19-27 16 0 0,-1 2 0 0 0,-3 0 0 0 0,36 96 0 0 0,39 182-16 0 0,-70-222 0 0 0,16 68 0 0 0,-35-122 0 0 0,7 75 0 0 0,-13 225 0 0 0,-22-88 0 0 0,8-195 0 0 0,-31 123 0 0 0,30-154-24 0 0,-2 0 0 0 0,-30 61 0 0 0,-89 123 24 0 0,-44-7-63 0 0,86-109 62 0 0,56-68 1 0 0,-43 36 0 0 0,10-10 0 0 0,-120 96 0 0 0,165-143 0 0 0,-1-2 0 0 0,-1-1 0 0 0,0-1 0 0 0,-1-1 0 0 0,-31 9 0 0 0,-45 20 0 0 0,-101 64 0 0 0,36-21 0 0 0,109-57-25 0 0,-21 9-50 0 0,65-30 66 0 0,-1 0 0 0 0,1-1 1 0 0,-1 0-1 0 0,-19 1 0 0 0,3-1 9 0 0,-1 2 0 0 0,1 1 0 0 0,-1 1 0 0 0,-39 15 0 0 0,44-14 9 0 0,-1-2 1 0 0,0-1-1 0 0,-38 3 0 0 0,20-3 8 0 0,-85 22-48 0 0,50-9 8 0 0,61-16 23 0 0,-1 0 0 0 0,-31-1 0 0 0,32-1 0 0 0,13 1-227 0 0,5-1 150 0 0,-1 0 1 0 0,1 0-1 0 0,0 0 0 0 0,0 1 0 0 0,-1-1 0 0 0,1 0 1 0 0,0 0-1 0 0,-1 0 0 0 0,1 0 0 0 0,0 0 1 0 0,-1 0-1 0 0,1 0 0 0 0,0 0 0 0 0,-1 0 1 0 0,1 0-1 0 0,0 0 0 0 0,-1 0 0 0 0,1 0 1 0 0,0 0-1 0 0,-1 0 0 0 0,1 0 0 0 0,0 0 0 0 0,-1 0 1 0 0,1 0-1 0 0,0 0 0 0 0,-1 0 0 0 0,1 0 1 0 0,0-1-1 0 0,0 1 0 0 0,-1 0 0 0 0,1 0 1 0 0,0 0-1 0 0,0-1 0 0 0,-1 1 0 0 0,1 0 1 0 0,0 0-1 0 0,0-1 0 0 0,0 1 0 0 0,-1 0 1 0 0,1-1-1 0 0,0 1 0 0 0,0-1 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1 647 0 0,'-7'0'-86'0'0,"-8"0"3135"0"0,13 4-1186 0 0,6 4-690 0 0,46 54 2892 0 0,-9-10-2683 0 0,-39-50-1301 0 0,0 1-8 0 0,8 8-1 0 0,-8-8 7 0 0,1-1 28 0 0,7 8 11 0 0,-7-7 2 0 0,-1-1-4 0 0,9 8-16 0 0,-8-8-4 0 0,-1 1 0 0 0,28 22 159 0 0,-26-23-139 0 0,-1 1-16 0 0,11 8-11 0 0,-11-9-5 0 0,0 1-26 0 0,8 7-32 0 0,-8-7 49 0 0,0-1-6 0 0,10 9 1 0 0,-7-5 15 0 0,10 8-14 0 0,0 1-2 0 0,10 10 79 0 0,0 3 81 0 0,-24-26-165 0 0,1 2-10 0 0,9 9-28 0 0,-9-10 49 0 0,0 0-16 0 0,11 13-37 0 0,25 31 383 0 0,-30-35-352 0 0,54 67 345 0 0,-18-23 68 0 0,-24-30-338 0 0,-13-14-107 0 0,11 15 95 0 0,22 28 77 0 0,-30-40-139 0 0,0-1-33 0 0,0 0 22 0 0,-1-1-22 0 0,2 0 32 0 0,-1 1 11 0 0,2 0-10 0 0,-1 0-44 0 0,45 54 150 0 0,71 105-160 0 0,-108-146 0 0 0,26 28 0 0 0,-42-51 0 0 0,9 11 0 0 0,1 1 0 0 0,1 0 0 0 0,24 28 0 0 0,1 8 64 0 0,43 77 0 0 0,-68-107-64 0 0,0-1 0 0 0,35 38 0 0 0,-7-11 0 0 0,25 40 45 0 0,47 55 38 0 0,-103-130-84 0 0,-8-10 12 0 0,-1 0 0 0 0,0 0 0 0 0,0 0 0 0 0,0 1-1 0 0,2 3 1 0 0,-4-5 5 0 0,0 0-1 0 0,0 0 1 0 0,-1 0-1 0 0,1 0 1 0 0,-1 0-1 0 0,1 0 0 0 0,-1 0 1 0 0,0 0-1 0 0,0 0 1 0 0,0 0-1 0 0,0-1 1 0 0,0 1-1 0 0,-1 0 1 0 0,1 0-1 0 0,0 0 1 0 0,-1 0-1 0 0,1 0 1 0 0,-1 0-1 0 0,0 0 0 0 0,0 0 1 0 0,-1 1-1 0 0,-1 5-3 0 0,-52 132 199 0 0,32-86-52 0 0,-56 94-1 0 0,69-132-154 0 0,-28 43 130 0 0,-47 96 0 0 0,23-34-136 0 0,18-38 15 0 0,36-67-10 0 0,-140 271 47 0 0,71-128-50 0 0,38-74 0 0 0,37-81 0 0 0,-106 212 0 0 0,30-62-72 0 0,39-57 72 0 0,3-9 19 0 0,0-1 16 0 0,-4 6-25 0 0,5-8-10 0 0,27-68-7 0 0,-3 4 30 0 0,11-20-38 0 0,-1 0-1 0 0,1 0 1 0 0,0 0 0 0 0,-1 0-1 0 0,1 0 1 0 0,0 0 0 0 0,0 0-1 0 0,0 1 1 0 0,0-1-1 0 0,0 0 1 0 0,0 0 0 0 0,0 0-1 0 0,0 0 1 0 0,0 0 0 0 0,1 0-1 0 0,0 2 1 0 0,8-38-12644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25 687 0 0,'0'0'92'0'0,"4"-4"115"0"0,12-14 38 0 0,-15 18-18 0 0,-1 0 0 0 0,1-1-1 0 0,-1 1 1 0 0,1 0-1 0 0,-1 0 1 0 0,1 0-1 0 0,-1-1 1 0 0,1 1-1 0 0,-1 0 1 0 0,1 0-1 0 0,-1 0 1 0 0,1 0-1 0 0,-1 0 1 0 0,1 0 0 0 0,0 0-1 0 0,-1 0 1 0 0,1 0-1 0 0,-1 0 1 0 0,1 0-1 0 0,-1 0 1 0 0,1 0-1 0 0,-1 0 1 0 0,2 1-1 0 0,13 6 843 0 0,-8-4-211 0 0,40 17 1890 0 0,-46-20-2301 0 0,0 0-433 0 0,-1 0-1 0 0,1 0 1 0 0,-1 0-1 0 0,1 0 1 0 0,-1 0-1 0 0,1 1 1 0 0,0-1-1 0 0,-1 0 1 0 0,1 0 0 0 0,-1 0-1 0 0,1 0 1 0 0,-1 1-1 0 0,1-1 1 0 0,-1 0-1 0 0,1 0 1 0 0,-1 1 0 0 0,1-1-1 0 0,-1 0 1 0 0,1 1-1 0 0,0 0 1 0 0,-1-1 12 0 0,1 1 1 0 0,-1-1 0 0 0,0 1 0 0 0,1-1-1 0 0,-1 0 1 0 0,1 1 0 0 0,-1-1-1 0 0,1 0 1 0 0,0 1 0 0 0,-1-1-1 0 0,1 0 1 0 0,-1 0 0 0 0,1 0 0 0 0,-1 1-1 0 0,1-1 1 0 0,0 0 0 0 0,-1 0-1 0 0,2 0 1 0 0,0 0 1 0 0,-1 0 0 0 0,1 0 1 0 0,-1 0-1 0 0,1 1 0 0 0,0-1 0 0 0,-1 1 0 0 0,1-1 0 0 0,-1 1 1 0 0,0-1-1 0 0,2 2 0 0 0,2 0 31 0 0,-1-1 276 0 0,1 0-190 0 0,16 4-1 0 0,-16-4 103 0 0,1 0-150 0 0,28 4 351 0 0,-11 0-320 0 0,-17-4 138 0 0,-1 0-124 0 0,17 4 2 0 0,-17-3 103 0 0,0-1-150 0 0,14 4-1 0 0,-15-4 0 0 0,0 1-1 0 0,33 10 250 0 0,-34-10-265 0 0,-2-2-71 0 0,1 0 0 0 0,-1-1 0 0 0,0 2 0 0 0,0-1 0 0 0,0 0 0 0 0,0 0 0 0 0,0 0 0 0 0,0 0-1 0 0,0 1 1 0 0,0-1 0 0 0,0 0 0 0 0,1 2 0 0 0,17 5 163 0 0,13 1 36 0 0,1 0 30 0 0,-9-3-172 0 0,-18-4-2 0 0,0 0 0 0 0,18 5 4 0 0,-18-5 16 0 0,-1 1 4 0 0,28 5 90 0 0,-13-1-84 0 0,-9-4-3 0 0,9 4-16 0 0,-10-3 10 0 0,9 3-10 0 0,41 14 191 0 0,-49-16-188 0 0,10 3-6 0 0,-12-4 13 0 0,7 3-16 0 0,42 14 59 0 0,14 4 83 0 0,-48-16-187 0 0,0 0 19 0 0,-5 1-33 0 0,5 2-16 0 0,20 9 138 0 0,-24-11-111 0 0,1 1 22 0 0,2 0-33 0 0,0-1-10 0 0,-3 1 0 0 0,5 1 0 0 0,2 1 12 0 0,-2-2 36 0 0,-1-2-36 0 0,7 2-15 0 0,-30-10 5 0 0,25 14 63 0 0,-9-6-65 0 0,51 28 64 0 0,-23-14-64 0 0,39 29 44 0 0,-22-14-16 0 0,-9-6 44 0 0,49 41-72 0 0,-36-24 0 0 0,-3-3 0 0 0,-1 3 0 0 0,66 67 0 0 0,-21-25-70 0 0,-94-80 68 0 0,22 17-88 0 0,-1 2-1 0 0,50 57 0 0 0,-62-59-99 0 0,34 52-1 0 0,-55-77 104 0 0,6 8-1000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90 431 0 0,'-4'-2'840'0'0,"11"-6"114"0"0,13-10-724 0 0,-14 14 169 0 0,1 1-239 0 0,22-9-7 0 0,-22 9-15 0 0,-1 1-70 0 0,32-8 22 0 0,-3-1-74 0 0,2-5-292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6 114 287 0 0,'-2'1'42'0'0,"-1"0"-37"0"0,10-8 1815 0 0,13-13-1471 0 0,-15 15 3 0 0,1 1 0 0 0,17-14-32 0 0,-17 14-133 0 0,1 0-54 0 0,0-2-91 0 0,24-11 144 0 0,-7 5-178 0 0,-18 9-76 0 0,0 0-138 0 0,18-7 116 0 0,-17 8-24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87 599 0 0,'-1'1'3'0'0,"0"-1"-2"0"0,1 1 0 0 0,0-1 0 0 0,-1 1 0 0 0,1-1 1 0 0,0 0-1 0 0,-1 0 0 0 0,1 1 0 0 0,0-1 0 0 0,-1 0 0 0 0,1 0 1 0 0,0 1-1 0 0,-1-1 0 0 0,1 0 0 0 0,-1 0 0 0 0,1 0 0 0 0,-1 0 1 0 0,1 0-1 0 0,0 1 0 0 0,-1-1 0 0 0,1 0 0 0 0,-1-1 419 0 0,1 1-353 0 0,0-1 0 0 0,0 1 1 0 0,0-1-1 0 0,0 1 0 0 0,0-1 0 0 0,0 1 1 0 0,0 0-1 0 0,0-1 0 0 0,0 1 0 0 0,0-1 0 0 0,0 1 1 0 0,0-1-1 0 0,1 1 0 0 0,-1-1 0 0 0,0 1 0 0 0,0-1 1 0 0,1 1-1 0 0,-1 0 0 0 0,0-1 0 0 0,1 1 0 0 0,-1 0 1 0 0,0-1-1 0 0,1 1 0 0 0,0-1 0 0 0,16-18 181 0 0,-13 15 213 0 0,2 0-325 0 0,1-1-99 0 0,-5 2-9 0 0,1 1 0 0 0,0 0 0 0 0,0 0 0 0 0,1 0 0 0 0,-1 0 1 0 0,0 1-1 0 0,6-3 0 0 0,18-7-46 0 0,-20 8-142 0 0,-1 0-413 0 0,24-10-566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7 103 575 0 0,'-3'5'24'0'0,"-1"1"80"0"0,4-6-101 0 0,0 0 1 0 0,0 0-1 0 0,0 0 1 0 0,0 0 0 0 0,0 0-1 0 0,0 0 1 0 0,1 0-1 0 0,-1 0 1 0 0,0 0-1 0 0,0 1 1 0 0,0-1 0 0 0,0 0-1 0 0,0 0 1 0 0,0 0-1 0 0,0 0 1 0 0,0 0 0 0 0,0 0-1 0 0,0 0 1 0 0,1 0-1 0 0,-1 0 1 0 0,0 0-1 0 0,0 0 1 0 0,0 0 0 0 0,0 0-1 0 0,0 0 1 0 0,0 0-1 0 0,0 0 1 0 0,0 0-1 0 0,1 0 1 0 0,-1 0 0 0 0,0 0-1 0 0,0 0 1 0 0,0 0-1 0 0,0 0 1 0 0,0 0 0 0 0,0 0-1 0 0,0 0 1 0 0,1 0-1 0 0,-1 0 1 0 0,0 0-1 0 0,0 0 1 0 0,0 0 0 0 0,0 0-1 0 0,0 0 1 0 0,0 0-1 0 0,0 0 1 0 0,0 0 0 0 0,1-1 656 0 0,5-2-320 0 0,15-9 51 0 0,-16 9 22 0 0,2-2 3 0 0,33-21 276 0 0,-34 21-599 0 0,20-10 529 0 0,6-2-581 0 0,-1 2-57 0 0,-25 12-68 0 0,0 2-305 0 0,18-6 97 0 0,-18 6-55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3 129 599 0 0,'0'0'11'0'0,"-2"0"29"0"0,8-8 1063 0 0,10-12-761 0 0,-12 15 0 0 0,2 0-12 0 0,17-16-2 0 0,-17 15 0 0 0,1 2-36 0 0,1-1-230 0 0,24-14 142 0 0,-3 5-212 0 0,-22 10-84 0 0,0 1-151 0 0,21-9-34 0 0,-21 10-61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0 115 287 0 0,'21'-15'1777'0'0,"-13"10"-1578"0"0,-3 1 243 0 0,2-1 6 0 0,36-22 462 0 0,-22 14-494 0 0,-16 10-169 0 0,2 0-78 0 0,38-18 102 0 0,-22 11-324 0 0,-17 8-35 0 0,-1 1-475 0 0,18-3 59 0 0,-17 3-967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73 599 0 0,'-1'1'87'0'0,"0"1"-263"0"0,11-6 1464 0 0,16-6-847 0 0,-20 8 9 0 0,1-1-40 0 0,19-5-182 0 0,-20 6-78 0 0,1-1-20 0 0,18-6-42 0 0,3-3-224 0 0,-22 8 106 0 0,0 1-93 0 0,-1 1-788 0 0,24-12 575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25 132 431 0 0,'-1'0'58'0'0,"0"1"0"0"0,0-1-1 0 0,1 1 1 0 0,-1-1 0 0 0,0 0-1 0 0,0 1 1 0 0,0-1 0 0 0,0 1-1 0 0,1-1 1 0 0,-1 0 0 0 0,0 0-1 0 0,0 0 1 0 0,0 0 0 0 0,0 0-1 0 0,0 1 1 0 0,0-1 0 0 0,0-1-1 0 0,-1 1 1 0 0,1 0-2 0 0,1-1-1 0 0,-1 1 0 0 0,1-1 1 0 0,0 1-1 0 0,-1 0 1 0 0,1-1-1 0 0,-1 0 1 0 0,1 1-1 0 0,0-1 0 0 0,-1 1 1 0 0,1-1-1 0 0,0 1 1 0 0,-1-1-1 0 0,1 0 1 0 0,0 1-1 0 0,0-1 0 0 0,0 1 1 0 0,0-1-1 0 0,0 0 1 0 0,-1 1-1 0 0,1-1 1 0 0,0 0-1 0 0,1 1 0 0 0,-1-3 1150 0 0,3-3-644 0 0,12-15-1 0 0,-11 16-34 0 0,3 1-148 0 0,1-2-271 0 0,-3 3-7 0 0,0 0 0 0 0,1-1 1 0 0,-1 2-1 0 0,8-4 0 0 0,24-10 270 0 0,3 2-302 0 0,-2 2-147 0 0,-31 9 35 0 0,21-4-392 0 0,-2 1 28 0 0,-19 5-88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1 775 0 0,'-58'223'2320'0'0,"57"-220"-2320"0"0,1-3-52 0 0,0 1-1 0 0,-1 0 0 0 0,1 0 1 0 0,0 0-1 0 0,0 0 0 0 0,-1 0 0 0 0,1 0 1 0 0,0 0-1 0 0,0 0 0 0 0,0 0 0 0 0,0 0 1 0 0,0 0-1 0 0,0 0 0 0 0,0 0 1 0 0,1 0-1 0 0,-1 0 0 0 0,0 0 0 0 0,1-1 1 0 0,-1 1-1 0 0,0 0 0 0 0,1 1 0 0 0,2 0-51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0 287 0 0,'-3'5'382'0'0,"0"1"-1"0"0,-1-1 1 0 0,2 0-1 0 0,-1 1 1 0 0,1 0-1 0 0,-1-1 1 0 0,0 8-1 0 0,1-7-190 0 0,-1 1 45 0 0,-5 18 58 0 0,0 0-1 0 0,1 0 1 0 0,-5 46 0 0 0,12-65-841 0 0,0 0-1080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1 143 0 0,'-2'9'396'0'0,"-1"1"-1"0"0,1 0 1 0 0,0-1-1 0 0,0 12 1 0 0,-3 15 482 0 0,-11 32 144 0 0,13-61-1030 0 0,1 1 1 0 0,-1-1-1 0 0,0 0 0 0 0,-1 0 1 0 0,0 0-1 0 0,-8 11 0 0 0,9-16-969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0 287 0 0,'4'22'919'0'0,"-3"-20"-753"0"0,0 0 0 0 0,0 1 0 0 0,-1-1 0 0 0,1 0 0 0 0,-1 0 0 0 0,0 1 0 0 0,0-1 0 0 0,0 0 0 0 0,0 1 0 0 0,0 2-1 0 0,-5 13 1221 0 0,-11 31-1 0 0,10-36-1719 0 0,2 0 0 0 0,0 1-1 0 0,0-1 1 0 0,-3 27 0 0 0,7-32-1446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1 599 0 0,'-1'9'643'0'0,"0"0"-1"0"0,0 0 0 0 0,-1 0 0 0 0,-1 0 0 0 0,1 0 0 0 0,-7 13 0 0 0,5-12-990 0 0,0 0 1 0 0,1 1-1 0 0,0-1 0 0 0,-2 13 0 0 0,5-15-1096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0 143 0 0,'-64'152'6315'0'0,"64"-151"-6422"0"0,-1 1 0 0 0,0-1-1 0 0,0 1 1 0 0,1 0 0 0 0,-1-1-1 0 0,1 1 1 0 0,-1 0 0 0 0,1 0 0 0 0,0 0-1 0 0,-1 3 1 0 0,2-2-396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0 287 0 0,'-4'17'1711'0'0,"-5"24"0"0"0,-3 14-1265 0 0,2-9-1839 0 0,9-40 206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0 775 0 0,'-1'36'1395'0'0,"1"-31"-1191"0"0,0 0 1 0 0,0 0-1 0 0,0 0 1 0 0,0 0-1 0 0,-1 1 1 0 0,0-2-1 0 0,0 1 1 0 0,0 0-1 0 0,-1 0 0 0 0,1 0 1 0 0,-4 5-1 0 0,-1 2-369 0 0,-1 0 0 0 0,-3 13-1 0 0,7-18-1338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1 599 0 0,'-2'39'924'0'0,"3"-31"-669"0"0,-1 0 1 0 0,-1 0-1 0 0,0 0 0 0 0,0 0 1 0 0,0 0-1 0 0,-1 0 1 0 0,0-1-1 0 0,0 1 0 0 0,-5 9 1 0 0,5-13-1271 0 0,-1 1-304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0 599 0 0,'-1'26'260'0'0,"1"-18"102"0"0,-1 0 0 0 0,1 0 0 0 0,-1 0-1 0 0,0 0 1 0 0,-1 0 0 0 0,0-1 0 0 0,0 1 0 0 0,-1 0 0 0 0,0-1 0 0 0,-6 11-1 0 0,6-13-334 0 0,-2 3-178 0 0,-1 1 1 0 0,2-1-1 0 0,-1 1 0 0 0,-5 18 1 0 0,8-19-1364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0 599 0 0,'0'13'313'0'0,"-1"0"0"0"0,0 0 0 0 0,-1-1 0 0 0,-1 1 0 0 0,0-1 0 0 0,0 0 0 0 0,-1 0 0 0 0,-1 0 0 0 0,0 0 0 0 0,-7 11 0 0 0,3 2-1400 0 0,6-17-37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0 431 0 0,'-3'7'0'0'0,"2"-2"0"0"0,0-3 0 0 0,1-1 0 0 0,0 0 296 0 0,-1 1 24 0 0,-1 4 8 0 0,0 3 0 0 0,-2 2 88 0 0,2 0 24 0 0,-2 0 0 0 0,2-2 0 0 0,-2 0-336 0 0,1-1-104 0 0,0 1 64 0 0,-2-2-1504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0 431 0 0,'0'0'13'0'0,"0"0"0"0"0,0 0 0 0 0,-1 0 0 0 0,1 0 0 0 0,0 0 0 0 0,0 0 0 0 0,0 0 0 0 0,0 0 0 0 0,0 0 0 0 0,0 0 0 0 0,0 0 0 0 0,0 0 0 0 0,-1 0 0 0 0,1 0 0 0 0,0 1 0 0 0,0-1 0 0 0,0 0 0 0 0,0 0 0 0 0,0 0 0 0 0,0 0 0 0 0,0 0 0 0 0,0 0-1 0 0,0 0 1 0 0,0 0 0 0 0,-1 0 0 0 0,1 0 0 0 0,0 0 0 0 0,0 1 0 0 0,0-1 0 0 0,0 0 0 0 0,0 0 0 0 0,0 0 0 0 0,0 0 0 0 0,0 0 0 0 0,0 0 0 0 0,0 0 0 0 0,0 0 0 0 0,0 1 0 0 0,0-1 0 0 0,0 0 0 0 0,0 0 0 0 0,0 0 0 0 0,0 0 0 0 0,0 0-1 0 0,0 0 1 0 0,0 0 0 0 0,0 1 0 0 0,0-1 0 0 0,0 0 0 0 0,0 0 0 0 0,0 0 0 0 0,0 0 0 0 0,1 0 0 0 0,-1 0 0 0 0,0 0 0 0 0,0 0 0 0 0,0 0 0 0 0,0 0 0 0 0,0 1 0 0 0,0-1 0 0 0,0 0 0 0 0,0 0 0 0 0,0 0 0 0 0,0 0 0 0 0,0 0 0 0 0,1 0-1 0 0,12 5 1000 0 0,17 1-484 0 0,-1-1-34 0 0,7 2-213 0 0,1 3-74 0 0,-9-4-189 0 0,0 1-39 0 0,8 5-635 0 0,-28-8-515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10 847 0 0,'0'0'34'0'0,"0"-1"-1"0"0,-1 1 1 0 0,1 0-1 0 0,0 0 1 0 0,0-1-1 0 0,-1 1 1 0 0,1 0-1 0 0,0-1 1 0 0,0 1-1 0 0,0 0 1 0 0,0-1-1 0 0,-1 1 1 0 0,1 0-1 0 0,0-1 1 0 0,0 1-1 0 0,0-1 1 0 0,0 1-1 0 0,0 0 1 0 0,0-1-1 0 0,0 1 1 0 0,0-1-1 0 0,0 1 1 0 0,0 0-1 0 0,0-1 1 0 0,8 2 848 0 0,15 13 415 0 0,-20-12-1183 0 0,23 14 595 0 0,-13-7-850 0 0,0-1 1 0 0,1 0-1 0 0,0-1 0 0 0,22 8 0 0 0,-23-11-1571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11 687 0 0,'-1'-6'1057'0'0,"1"6"-1013"0"0,0 0-1 0 0,0-1 1 0 0,1 1-1 0 0,-1 0 1 0 0,0-1-1 0 0,1 1 0 0 0,-1 0 1 0 0,0-1-1 0 0,1 1 1 0 0,-1 0-1 0 0,0 0 0 0 0,1 0 1 0 0,-1 0-1 0 0,1-1 1 0 0,-1 1-1 0 0,1 0 0 0 0,-1 0 1 0 0,0 0-1 0 0,1 0 1 0 0,-1 0-1 0 0,1 0 1 0 0,-1 0-1 0 0,1 0 0 0 0,-1 0 1 0 0,0 0-1 0 0,1 0 1 0 0,-1 0-1 0 0,1 1 0 0 0,7-2 89 0 0,-5 1-59 0 0,-1 0 0 0 0,1 0 0 0 0,0 1 0 0 0,0-1 0 0 0,0 0 0 0 0,0 1 0 0 0,0 0 0 0 0,3 1-1 0 0,40 11 639 0 0,-36-10-582 0 0,13 3-22 0 0,18 6-180 0 0,-38-11-117 0 0,-2-1 151 0 0,0 0-1 0 0,0 0 0 0 0,1 0 0 0 0,-1 0 0 0 0,0 0 0 0 0,0 1 0 0 0,0-1 1 0 0,0 0-1 0 0,1 1 0 0 0,-1-1 0 0 0,1 1 0 0 0,2 1-182 0 0,3 0-1178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30 143 0 0,'-1'0'66'0'0,"1"-1"-1"0"0,0 1 1 0 0,0-1-1 0 0,-1 0 0 0 0,1 1 1 0 0,0-1-1 0 0,0 1 1 0 0,0-1-1 0 0,0 1 0 0 0,0-1 1 0 0,0 0-1 0 0,0 1 1 0 0,0-1-1 0 0,0 1 0 0 0,0-1 1 0 0,0 0-1 0 0,0 1 1 0 0,0-1-1 0 0,1 1 0 0 0,-1-1 1 0 0,0 1-1 0 0,0-1 1 0 0,1 0-1 0 0,-1 1 0 0 0,0-1 1 0 0,1 1-1 0 0,-1-1 1 0 0,0 1-1 0 0,1 0 0 0 0,-1-1 1 0 0,1 1-1 0 0,-1-1 1 0 0,1 1-1 0 0,-1 0 0 0 0,1-1 1 0 0,-1 1-1 0 0,1 0 1 0 0,21-8 1831 0 0,-19 7-2337 0 0,-2 1 462 0 0,-1 0 1 0 0,1-1-1 0 0,-1 1 0 0 0,1 0 1 0 0,-1 0-1 0 0,1 0 0 0 0,-1-1 0 0 0,1 1 1 0 0,-1 0-1 0 0,1 0 0 0 0,0 0 1 0 0,-1 0-1 0 0,1 0 0 0 0,-1 0 1 0 0,1 0-1 0 0,-1 0 0 0 0,2 1 0 0 0,84 28 1050 0 0,-33-9-2088 0 0,-48-18-656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10 975 0 0,'0'-1'19'0'0,"0"1"0"0"0,-1 0 0 0 0,1 0 0 0 0,0 0 0 0 0,-1-1 0 0 0,1 1 0 0 0,0 0 0 0 0,0 0 0 0 0,-1 0 0 0 0,1-1 0 0 0,0 1 0 0 0,0 0 0 0 0,0-1 0 0 0,-1 1 0 0 0,1 0 0 0 0,0 0 0 0 0,0-1 0 0 0,0 1 0 0 0,0 0 0 0 0,0-1 0 0 0,-1 1 0 0 0,1-1 0 0 0,1 1 156 0 0,-1 0 0 0 0,1-1 0 0 0,-1 1 0 0 0,1 0 0 0 0,0-1 0 0 0,-1 1 0 0 0,1 0 0 0 0,-1 0 0 0 0,1 0 0 0 0,-1 0 0 0 0,1 0 0 0 0,0 0 0 0 0,-1 0 0 0 0,1 0 0 0 0,-1 0 0 0 0,1 0 0 0 0,0 0 0 0 0,-1 0 0 0 0,1 0 0 0 0,-1 0 0 0 0,2 1 0 0 0,19 2 276 0 0,-15-3-71 0 0,0 1-18 0 0,16 3-42 0 0,-16-3-169 0 0,-1 0-78 0 0,54 7-466 0 0,-32-3-712 0 0,-23-4-941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27 743 0 0,'-15'-3'1035'0'0,"15"2"-1001"0"0,-1 1 0 0 0,1 0 0 0 0,0 0 0 0 0,-1 0 0 0 0,1-1 0 0 0,0 1 0 0 0,0 0-1 0 0,-1-1 1 0 0,1 1 0 0 0,0 0 0 0 0,0 0 0 0 0,-1-1 0 0 0,1 1 0 0 0,0 0 0 0 0,0-1-1 0 0,0 1 1 0 0,0 0 0 0 0,0-1 0 0 0,0 1 0 0 0,-1 0 0 0 0,1-1 0 0 0,0 1 0 0 0,0-1-1 0 0,0 1 1 0 0,0 0 0 0 0,0-1 0 0 0,0 1 0 0 0,0 0 0 0 0,0-1 0 0 0,1 1-1 0 0,-1 0 1 0 0,0-1 0 0 0,1-2 2249 0 0,6 2-1909 0 0,0-2-268 0 0,-5 2-49 0 0,1 0 1 0 0,-1 0-1 0 0,0 0 0 0 0,1 1 1 0 0,-1-1-1 0 0,1 1 1 0 0,0-1-1 0 0,3 1 0 0 0,1 1 209 0 0,22 6-168 0 0,-2 1-118 0 0,20 12-1077 0 0,-43-18-902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3 775 0 0,'-6'-2'1736'0'0,"11"3"-1138"0"0,12 3-12 0 0,-12-3-2 0 0,0 0 0 0 0,86 35 1982 0 0,-88-34-2500 0 0,1-1-12 0 0,14 5-66 0 0,-14-5-96 0 0,1 0-162 0 0,13 5-159 0 0,-13-5-118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0 831 0 0,'-2'1'46'0'0,"1"-1"-9"0"0,1 0 0 0 0,-1 0 0 0 0,0 1 1 0 0,0-1-1 0 0,0 0 0 0 0,0 0 0 0 0,0 0 0 0 0,0 0 0 0 0,0 0 0 0 0,0 0 1 0 0,0 0-1 0 0,0-1 0 0 0,0 1 0 0 0,0 0 0 0 0,-1-1 0 0 0,10 3 3491 0 0,12 4-3070 0 0,-15-4-198 0 0,1-1-90 0 0,0 2-119 0 0,20 4 105 0 0,-3-3-300 0 0,-18-3-249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3 775 0 0,'-12'-2'1005'0'0,"15"2"1574"0"0,15 4-1083 0 0,-13-3-1089 0 0,1 1-107 0 0,30 8 193 0 0,8 4-447 0 0,-39-13-630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76 287 0 0,'-12'4'2021'0'0,"26"-9"3414"0"0,12-7-5108 0 0,-19 9 314 0 0,1 0-321 0 0,24-8-6 0 0,-24 8-30 0 0,0 1-18 0 0,40-10 526 0 0,-16 4-528 0 0,-24 6 0 0 0,1 1-1 0 0,2-1-177 0 0,30-5 333 0 0,0 3 75 0 0,7 1-28 0 0,3 2-12 0 0,0 1-117 0 0,-42 0-285 0 0,29 2 203 0 0,6 4 63 0 0,-2 1-4 0 0,0 2-76 0 0,-3 3-16 0 0,1 3-28 0 0,1 2-4 0 0,-4 1-36 0 0,-29-14-130 0 0,32 19 84 0 0,-13-5-85 0 0,25 20 126 0 0,14 10 65 0 0,-49-37-204 0 0,0-1-10 0 0,2 1 0 0 0,7 3-1 0 0,-19-9 16 0 0,-2-1 25 0 0,-3-2-19 0 0,6 5 23 0 0,-6-5-10 0 0,0-1 0 0 0,0 1 0 0 0,0 0 0 0 0,0 0 0 0 0,0 1 0 0 0,3 3 0 0 0,-5-6-30 0 0,0 1-1 0 0,0-1 1 0 0,0 0 0 0 0,0 0-1 0 0,0 1 1 0 0,0-1 0 0 0,0 0-1 0 0,0 0 1 0 0,0 1 0 0 0,0-1-1 0 0,0 0 1 0 0,0 0 0 0 0,0 1-1 0 0,0-1 1 0 0,0 0-1 0 0,0 0 1 0 0,0 1 0 0 0,0-1-1 0 0,0 0 1 0 0,0 0 0 0 0,0 1-1 0 0,0-1 1 0 0,0 0 0 0 0,-1 0-1 0 0,1 1 1 0 0,0-1-1 0 0,0 0 1 0 0,0 0 0 0 0,-1 1-1 0 0,0-1 2 0 0,0 1-1 0 0,0-1 0 0 0,0 1 0 0 0,0-1 0 0 0,0 1 0 0 0,0-1 1 0 0,0 0-1 0 0,-1 1 0 0 0,1-1 0 0 0,-2 0 0 0 0,-40 0 54 0 0,37-1-45 0 0,-1 1 1 0 0,0-1-1 0 0,1 1 1 0 0,-1 1-1 0 0,1-1 0 0 0,-1 1 1 0 0,1 0-1 0 0,0 1 1 0 0,-10 3-1 0 0,14-4-25 0 0,-2 2 38 0 0,17 5-181 0 0,9 2 80 0 0,-3-2 22 0 0,1 0 42 0 0,1-2 22 0 0,-11-5 32 0 0,12-5-18 0 0,-16 3 112 0 0,-4-4-73 0 0,0-3-10 0 0,-1 0 0 0 0,1-1 0 0 0,-1 1 0 0 0,-1 0 0 0 0,1 0 0 0 0,-2-1 0 0 0,-1-13 0 0 0,1 8 6 0 0,1 10-100 0 0,0 0 0 0 0,-1 1 0 0 0,1-1-1 0 0,-1 0 1 0 0,1 1 0 0 0,-4-7 0 0 0,1 10-2078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1151 0 0,'0'0'2523'0'0,"0"-6"-1666"0"0,0-17 27 0 0,0 18 2420 0 0,1 8-2534 0 0,8 38 433 0 0,-2 0 1 0 0,1 43 0 0 0,-5-55-1187 0 0,-2-21-16 0 0,1 34-314 0 0,-2-39 206 0 0,0 0 0 0 0,0 1 0 0 0,-1-1 0 0 0,1 1 0 0 0,-1-1 0 0 0,0 0 0 0 0,0 1 0 0 0,0-1 0 0 0,-3 6 0 0 0,-12 6-3151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0 975 0 0,'0'1'11'0'0,"-1"0"0"0"0,1 0 0 0 0,-1 0 0 0 0,0 0 0 0 0,1 0 0 0 0,-1-1 0 0 0,0 1 0 0 0,0 0-1 0 0,1-1 1 0 0,-1 1 0 0 0,0 0 0 0 0,0-1 0 0 0,0 1 0 0 0,0-1 0 0 0,0 1 0 0 0,0-1 0 0 0,-2 1-1 0 0,1 1 827 0 0,2-2-794 0 0,0 0-1 0 0,0 0 1 0 0,0 1 0 0 0,0-1 0 0 0,0 0 0 0 0,0 0-1 0 0,0 0 1 0 0,0 0 0 0 0,0 0 0 0 0,-1 0 0 0 0,1 0-1 0 0,0 0 1 0 0,0 0 0 0 0,0 0 0 0 0,0 0 0 0 0,0 1-1 0 0,0-1 1 0 0,0 0 0 0 0,0 0 0 0 0,0 0 0 0 0,0 0-1 0 0,0 0 1 0 0,0 0 0 0 0,0 0 0 0 0,-1 0 0 0 0,1 0-1 0 0,0 0 1 0 0,0 0 0 0 0,0 0 0 0 0,0 0-1 0 0,0 0 1 0 0,0 0 0 0 0,0 0 0 0 0,0 0 0 0 0,0 0-1 0 0,-1 0 1 0 0,1 0 0 0 0,0 0 0 0 0,0 0 0 0 0,0 0-1 0 0,0 0 1 0 0,0 0 0 0 0,0 0 0 0 0,0 0 0 0 0,0 0-1 0 0,0 0 1 0 0,-1 0 0 0 0,1 0 0 0 0,-15-10 4611 0 0,32 25-7862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71 3679 0 0,'0'0'2616'0'0,"-3"-6"-1805"0"0,1-1-531 0 0,-11-18 1167 0 0,3 8-569 0 0,4 12-47 0 0,1 3-477 0 0,-1 0 0 0 0,1 0 0 0 0,-1 1 0 0 0,1-1-1 0 0,-12 0 1 0 0,15 2-317 0 0,0 0 1 0 0,0 1-1 0 0,0-1 0 0 0,0 1 0 0 0,0-1 0 0 0,0 1 0 0 0,0-1 0 0 0,0 1 0 0 0,0 0 1 0 0,0 0-1 0 0,0 0 0 0 0,0 0 0 0 0,1 0 0 0 0,-1 0 0 0 0,0 1 0 0 0,1-1 0 0 0,-1 1 0 0 0,1-1 1 0 0,0 1-1 0 0,-1-1 0 0 0,0 3 0 0 0,0 0-6 0 0,-1-1 0 0 0,1 1 0 0 0,0 0 0 0 0,0 0-1 0 0,1 0 1 0 0,-1 1 0 0 0,1-1 0 0 0,0 0 0 0 0,0 1 0 0 0,0-1 0 0 0,1 0 0 0 0,0 1 0 0 0,-1-1 0 0 0,2 1-1 0 0,-1-1 1 0 0,1 6 0 0 0,4 5-31 0 0,3 1-16 0 0,-6-14 3 0 0,-1 1 1 0 0,0-1-1 0 0,1 0 0 0 0,-1-1 0 0 0,1 1 0 0 0,-1 0 0 0 0,1 0 0 0 0,0-1 0 0 0,3 3 1 0 0,1 1-13 0 0,-2-1-54 0 0,2-1-1 0 0,16 10 0 0 0,-16-10 0 0 0,1 0 0 0 0,20 10 0 0 0,-21-9 0 0 0,1 0 14 0 0,21 16 52 0 0,-25-17 16 0 0,0 0 0 0 0,0 0 0 0 0,0 1 1 0 0,0-1-1 0 0,0 1 0 0 0,0 0 0 0 0,-1-1 0 0 0,0 1 0 0 0,3 8 0 0 0,-5-12-1 0 0,2 3 31 0 0,0 1 1 0 0,-1-1-1 0 0,0 1 1 0 0,0-1 0 0 0,0 1-1 0 0,0 0 1 0 0,-1-1 0 0 0,1 1-1 0 0,-1 0 1 0 0,0 0-1 0 0,0-1 1 0 0,-1 1 0 0 0,1 0-1 0 0,-1 0 1 0 0,1-1-1 0 0,-1 1 1 0 0,0 0 0 0 0,-1-1-1 0 0,1 1 1 0 0,-1-1-1 0 0,1 0 1 0 0,-1 1 0 0 0,0-1-1 0 0,0 0 1 0 0,0 0-1 0 0,-1 0 1 0 0,1 0 0 0 0,-1-1-1 0 0,0 1 1 0 0,1-1-1 0 0,-1 1 1 0 0,0-1 0 0 0,-1 0-1 0 0,-4 2 1 0 0,-1 1 66 0 0,-1 0 1 0 0,0-1-1 0 0,0 0 1 0 0,0-1-1 0 0,-1 0 0 0 0,1-1 1 0 0,-1 0-1 0 0,0 0 0 0 0,1-2 1 0 0,-16 1-1 0 0,19-1-239 0 0,1-1-1 0 0,-1 0 0 0 0,0 0 1 0 0,1 0-1 0 0,-1-1 0 0 0,1 0 1 0 0,-1 0-1 0 0,1-1 0 0 0,0 0 1 0 0,0 0-1 0 0,-7-5 0 0 0,12 8 17 0 0,0-1-1 0 0,0 0 1 0 0,0 0-1 0 0,0 0 1 0 0,0 0-1 0 0,0 0 1 0 0,0 0-1 0 0,0 0 1 0 0,1 0-1 0 0,-1 0 1 0 0,0-1-1 0 0,0-1 1 0 0,-1-1-407 0 0,-1 0-2472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15 161 1351 0 0,'0'1'100'0'0,"-3"2"-17"0"0,2-2 238 0 0,0 1 98 0 0,0 2-96 0 0,0-1 0 0 0,0 1 0 0 0,0 0 0 0 0,1 0 0 0 0,0 0 0 0 0,-1 0 0 0 0,1 0 0 0 0,1-1-1 0 0,0 8 1 0 0,0-8 480 0 0,3 0-55 0 0,14 10-20 0 0,-14-9 704 0 0,6-3-761 0 0,28 3-21 0 0,-28-3-2 0 0,-2-4-17 0 0,26-7-72 0 0,-25 7-30 0 0,-2-2-8 0 0,23-19-25 0 0,-22 18 247 0 0,-2-3-406 0 0,18-26-25 0 0,-18 26-101 0 0,-4 1-47 0 0,7-25-11 0 0,-6 17-26 0 0,-3-16-91 0 0,0 32-33 0 0,0-1 0 0 0,0 0-1 0 0,0 0 1 0 0,0 0 0 0 0,0 1 0 0 0,0-1 0 0 0,-1 0 0 0 0,1 0 0 0 0,0 1-1 0 0,0-1 1 0 0,0 0 0 0 0,-1 0 0 0 0,1 1 0 0 0,-1-2 0 0 0,-9-18-9 0 0,9 20 3 0 0,1-1-1 0 0,0 1 0 0 0,0 0 0 0 0,0-1 1 0 0,0 1-1 0 0,-1 0 0 0 0,1-1 0 0 0,0 1 1 0 0,0 0-1 0 0,-1-1 0 0 0,1 1 0 0 0,0 0 1 0 0,0-1-1 0 0,-1 1 0 0 0,1 0 0 0 0,0 0 1 0 0,-1-1-1 0 0,1 1 0 0 0,0 0 0 0 0,-1 0 1 0 0,-5-3-51 0 0,0 2 1 0 0,0-1 0 0 0,0 0 0 0 0,0 1 0 0 0,0 0 0 0 0,0 1 0 0 0,0-1 0 0 0,0 1-1 0 0,0 0 1 0 0,0 1 0 0 0,0-1 0 0 0,0 1 0 0 0,0 1 0 0 0,0-1 0 0 0,0 1 0 0 0,1 0-1 0 0,-1 0 1 0 0,0 0 0 0 0,1 1 0 0 0,0 0 0 0 0,-1 0 0 0 0,1 1 0 0 0,-8 6 0 0 0,7-5-14 0 0,0 1 1 0 0,0-1 0 0 0,0 1 0 0 0,1 0 0 0 0,0 1 0 0 0,0-1 0 0 0,1 1 0 0 0,0 0-1 0 0,0 0 1 0 0,0 0 0 0 0,1 1 0 0 0,0-1 0 0 0,1 1 0 0 0,-1 0 0 0 0,2 0 0 0 0,-1 0-1 0 0,-1 16 1 0 0,4-15 71 0 0,0 0 0 0 0,0 0 0 0 0,1-1 0 0 0,0 1-1 0 0,0 0 1 0 0,1 0 0 0 0,0-1 0 0 0,1 0 0 0 0,0 0 0 0 0,0 0-1 0 0,0 0 1 0 0,1 0 0 0 0,1-1 0 0 0,-1 0 0 0 0,13 13 0 0 0,-16-18 24 0 0,1 0 0 0 0,-1 0 1 0 0,0 0-1 0 0,1 0 1 0 0,-1 0-1 0 0,1 0 0 0 0,-1-1 1 0 0,5 3-1 0 0,0-1 21 0 0,-4-1-23 0 0,-1 0 1 0 0,1 0-1 0 0,-1-1 0 0 0,1 1 0 0 0,0-1 0 0 0,0 0 0 0 0,0 0 0 0 0,0 0 1 0 0,4 1-1 0 0,1 0 31 0 0,-2 1 124 0 0,4-2 2 0 0,28 7-10 0 0,-28-7 60 0 0,-1 0-130 0 0,26 1-30 0 0,-26-1-130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4319 0 0,'-9'8'2027'0'0,"12"-5"-1156"0"0,41 35 2751 0 0,-10-9-1273 0 0,59 64 0 0 0,8 41-855 0 0,-61-88-1602 0 0,-37-42-624 0 0,13 17 1650 0 0,-10-14-3772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13 275 599 0 0,'-1'2'10'0'0,"0"-1"-3"0"0,1-1 0 0 0,-1 1 1 0 0,0 0-1 0 0,1-1 1 0 0,-1 1-1 0 0,0 0 0 0 0,1-1 1 0 0,-1 1-1 0 0,-4 1 3820 0 0,9-13-2632 0 0,10-33 21 0 0,-6 25-38 0 0,-3 8-831 0 0,-2 4-36 0 0,0 1 0 0 0,1-1-1 0 0,0 1 1 0 0,6-10-1 0 0,-3 6-11 0 0,21-28 1156 0 0,-6 9-726 0 0,-16 22-52 0 0,1-1-6 0 0,21-22-83 0 0,-21 23-100 0 0,0 2-2568 0 0,23-14 917 0 0,-22 15-213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22 287 0 0,'0'0'5296'0'0,"1"3"-4250"0"0,20 115 3067 0 0,-15-77-3568 0 0,10 90 639 0 0,-1 258 0 0 0,-15-378-1152 0 0,-1 8 192 0 0,0 1 1 0 0,-6 36 0 0 0,7-55 243 0 0,-3-7-362 0 0,-7-15-11 0 0,6 7-6 0 0,2 5-59 0 0,-3-32 142 0 0,3 28-133 0 0,0-41 160 0 0,0-21-25 0 0,18-155-76 0 0,-7 175-98 0 0,5-11 11 0 0,-7 40 32 0 0,10-32-33 0 0,3 7 4 0 0,-10 32 50 0 0,-6 11-53 0 0,1 1 0 0 0,0 0 0 0 0,0 1 0 0 0,8-9 1 0 0,-8 11-14 0 0,0 0 0 0 0,1 0 0 0 0,0 0 0 0 0,0 1 1 0 0,8-4-1 0 0,-5 3-99 0 0,-4 8-1 0 0,14 10 8 0 0,-11-5 19 0 0,-4-1 75 0 0,1 0 0 0 0,-2 1 0 0 0,1 0 0 0 0,-1 0 1 0 0,-1 0-1 0 0,0 0 0 0 0,0 1 0 0 0,-1-1 0 0 0,1 13 0 0 0,-3-13 47 0 0,1 1 1 0 0,-1 0-1 0 0,-1 0 0 0 0,0-1 0 0 0,0 1 0 0 0,-1-1 0 0 0,0 0 0 0 0,-8 15 1 0 0,9-20-56 0 0,1-1 1 0 0,-1 0 0 0 0,0 0 0 0 0,0 1 0 0 0,0-2 0 0 0,-1 1 0 0 0,1 0 0 0 0,-1 0 0 0 0,1-1 0 0 0,-1 1 0 0 0,0-1 0 0 0,0 0-1 0 0,0 0 1 0 0,0 0 0 0 0,0 0 0 0 0,-1-1 0 0 0,1 1 0 0 0,-1-1 0 0 0,1 0 0 0 0,-1 0 0 0 0,1 0 0 0 0,-1 0 0 0 0,0-1-1 0 0,1 1 1 0 0,-8-1 0 0 0,6-1-323 0 0,1-1 1 0 0,-1 1-1 0 0,1-1 0 0 0,-1 0 0 0 0,1 0 0 0 0,0-1 1 0 0,0 1-1 0 0,0-1 0 0 0,0 0 0 0 0,0 0 0 0 0,1 0 1 0 0,-1-1-1 0 0,-3-4 0 0 0,4 5-630 0 0,2-3-243 0 0,-7-23-105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81 1151 0 0,'0'0'5096'0'0,"2"-9"-4145"0"0,9-35 536 0 0,-14 42-797 0 0,-6-3-91 0 0,4 2-331 0 0,0 0 0 0 0,0 0-1 0 0,-1 0 1 0 0,1 1-1 0 0,-10-3 1 0 0,13 4-237 0 0,1 1 0 0 0,-1 0 0 0 0,0 0 0 0 0,1 0-1 0 0,-1 0 1 0 0,1 0 0 0 0,-1 0 0 0 0,0 0 0 0 0,1 0 0 0 0,-1 1 0 0 0,0-1 0 0 0,1 1 0 0 0,-1-1 0 0 0,1 1-1 0 0,-1 0 1 0 0,1 0 0 0 0,-1-1 0 0 0,1 1 0 0 0,0 0 0 0 0,-1 0 0 0 0,1 0 0 0 0,0 0 0 0 0,0 1 0 0 0,0-1-1 0 0,-2 3 1 0 0,-3 4 34 0 0,0 1-1 0 0,0 0 0 0 0,1 1 1 0 0,1-1-1 0 0,0 1 0 0 0,0 0 1 0 0,1 0-1 0 0,-4 15 0 0 0,6-17-53 0 0,0 0 1 0 0,0 0-1 0 0,0 0 0 0 0,1 0 0 0 0,1 0 0 0 0,-1 0 0 0 0,1 0 0 0 0,0 0 0 0 0,1 0 0 0 0,0 0 0 0 0,6 14 0 0 0,1-8-11 0 0,5-2 16 0 0,-14-12-13 0 0,0 0-1 0 0,1 1 0 0 0,-1-1 0 0 0,1 0 0 0 0,-1 0 1 0 0,0 0-1 0 0,1 0 0 0 0,-1 0 0 0 0,1 1 0 0 0,-1-1 1 0 0,1 0-1 0 0,-1 0 0 0 0,1 0 0 0 0,-1 0 0 0 0,1 0 1 0 0,-1 0-1 0 0,1-1 0 0 0,-1 1 0 0 0,0 0 0 0 0,1 0 1 0 0,-1 0-1 0 0,1 0 0 0 0,-1 0 0 0 0,1-1 0 0 0,-1 1 1 0 0,0 0-1 0 0,1 0 0 0 0,0-1 0 0 0,38-11 30 0 0,-29 9 144 0 0,-3-6-80 0 0,25-26 0 0 0,-25 26 258 0 0,-1 0-220 0 0,15-24 4 0 0,-15 25 292 0 0,-2-2-294 0 0,13-28-32 0 0,-13 29 1552 0 0,-4 12-1584 0 0,0 0 0 0 0,0 0-1 0 0,0 0 1 0 0,0 0-1 0 0,0 1 1 0 0,-2 4 0 0 0,2-8-70 0 0,-3 16-165 0 0,1 1-1 0 0,0 0 1 0 0,1 0 0 0 0,1-1-1 0 0,1 1 1 0 0,4 27-1 0 0,-4-41-288 0 0,0 0-318 0 0,5 10-138 0 0,-4-9-27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34 2271 0 0,'0'0'102'0'0,"0"0"-1"0"0,-4 3 1004 0 0,3 0-509 0 0,0 26 1419 0 0,2 0 0 0 0,4 35 0 0 0,1 27 328 0 0,-5-82-1949 0 0,1-8-229 0 0,1-7 790 0 0,11-32-858 0 0,-3 3 81 0 0,-10 30-134 0 0,0 0 0 0 0,0 0 0 0 0,1 1 0 0 0,0-1 0 0 0,3-5 1 0 0,0 0-20 0 0,-2 4 0 0 0,1-1-1 0 0,-2 0 1 0 0,5-13 0 0 0,3-12 1 0 0,-7 24 49 0 0,2-1-2 0 0,15-27 18 0 0,-14 27 456 0 0,-1 8-504 0 0,0-1 1 0 0,0 1 0 0 0,1 1 0 0 0,-1-1 0 0 0,0 1 0 0 0,10 0-1 0 0,-12 1-23 0 0,-2-1 3 0 0,1 0-1 0 0,-1 0 1 0 0,0 1-1 0 0,1-1 1 0 0,-1 1-1 0 0,0-1 0 0 0,1 1 1 0 0,-1 0-1 0 0,0-1 1 0 0,0 1-1 0 0,0 0 1 0 0,0 0-1 0 0,1 0 1 0 0,-1 0-1 0 0,0 0 1 0 0,-1 0-1 0 0,2 1 1 0 0,10 19 356 0 0,-8-12-297 0 0,-1 0 0 0 0,0 1 0 0 0,0-1-1 0 0,-1 1 1 0 0,-1 0 0 0 0,0 0 0 0 0,0 17-1 0 0,-8 72-1365 0 0,5-79 425 0 0,2-18 600 0 0,0 2-10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143 448 1151 0 0,'0'0'3651'0'0,"2"-8"-2830"0"0,7-33 637 0 0,-23 43-260 0 0,13-2-1112 0 0,-1 0 0 0 0,0 0 0 0 0,1 0 0 0 0,-1-1 0 0 0,1 1 0 0 0,-1 0-1 0 0,1-1 1 0 0,-1 0 0 0 0,-2-1 0 0 0,3 2-55 0 0,0-1 0 0 0,1 1 0 0 0,-1-1 0 0 0,0 1 0 0 0,0-1 0 0 0,0 1 0 0 0,0 0 0 0 0,0 0 0 0 0,0-1 1 0 0,0 1-1 0 0,0 0 0 0 0,1 0 0 0 0,-1 0 0 0 0,0 0 0 0 0,0 0 0 0 0,0 0 0 0 0,0 0 0 0 0,0 0 0 0 0,0 1 0 0 0,0-1 0 0 0,0 0 0 0 0,0 1 0 0 0,0-1 0 0 0,0 0 0 0 0,1 1 0 0 0,-1-1 0 0 0,-1 2 0 0 0,-6 2 152 0 0,0 1-1 0 0,-1-1 1 0 0,1-1-1 0 0,-12 4 0 0 0,17-6-178 0 0,1 0 0 0 0,0 0-1 0 0,-1 1 1 0 0,1-1 0 0 0,0 0-1 0 0,0 1 1 0 0,0-1 0 0 0,0 1 0 0 0,0 0-1 0 0,0 0 1 0 0,0 0 0 0 0,1 0-1 0 0,-1 0 1 0 0,1 0 0 0 0,-1 0-1 0 0,1 1 1 0 0,0-1 0 0 0,0 0 0 0 0,0 1-1 0 0,0-1 1 0 0,0 1 0 0 0,1-1-1 0 0,-1 1 1 0 0,1 3 0 0 0,-2 5-15 0 0,1 0 1 0 0,1 0-1 0 0,0 0 1 0 0,1 14-1 0 0,0-18 29 0 0,0 1-1 0 0,1 0 0 0 0,-1-1 0 0 0,2 0 0 0 0,-1 1 0 0 0,1-1 1 0 0,0 0-1 0 0,5 9 0 0 0,-7-15-9 0 0,0 0-1 0 0,-1 0 1 0 0,1 0-1 0 0,0 0 1 0 0,0 0-1 0 0,0 0 1 0 0,0 0 0 0 0,0 0-1 0 0,0 0 1 0 0,0 0-1 0 0,0-1 1 0 0,0 1-1 0 0,1-1 1 0 0,0 2-1 0 0,2-1 15 0 0,0 2 128 0 0,4-6-70 0 0,25-8 0 0 0,-32 10-76 0 0,0 1 0 0 0,0 0-1 0 0,0 0 1 0 0,-1-1 0 0 0,1 1-1 0 0,0-1 1 0 0,0 1-1 0 0,0-1 1 0 0,-1 1 0 0 0,1-1-1 0 0,0 0 1 0 0,-1 1 0 0 0,1-1-1 0 0,0 0 1 0 0,-1 1 0 0 0,1-1-1 0 0,-1 0 1 0 0,1 0-1 0 0,-1 1 1 0 0,0-1 0 0 0,1-1-1 0 0,27-43 80 0 0,-26 43-69 0 0,-1 0-1 0 0,0 0 1 0 0,1 0-1 0 0,-1-1 1 0 0,0 1-1 0 0,1-4 1 0 0,8-27 88 0 0,-7 24 2 0 0,0-1-6 0 0,11-41-24 0 0,0-5 13 0 0,2-22 85 0 0,-4 23-41 0 0,-10 46-108 0 0,0 3-3 0 0,-1 0 0 0 0,0 0 0 0 0,0 0-1 0 0,0 0 1 0 0,-1-6 0 0 0,2-1 5 0 0,0-39 121 0 0,-2 1 325 0 0,-1 23-201 0 0,1 21 0 0 0,-1-1-12 0 0,-1-32 1725 0 0,-8 44-1622 0 0,9 1-326 0 0,0-1 1 0 0,-1 0-1 0 0,2 1 0 0 0,-1-1 1 0 0,0 1-1 0 0,1-1 0 0 0,0 1 0 0 0,0-1 1 0 0,1 1-1 0 0,0 4 0 0 0,0 6 17 0 0,7 392-252 0 0,-8-385-736 0 0,2 0-1 0 0,5 31 1 0 0,-7-52 287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1 599 0 0,'-1'4'0'0'0,"0"-2"200"0"0,1 1 0 0 0,-1-1 0 0 0,1 0 0 0 0,0 0 0 0 0,0 1 0 0 0,-1-1 0 0 0,2 0 0 0 0,-1 0 0 0 0,0 1 0 0 0,0-1 0 0 0,1 0 0 0 0,-1 0 0 0 0,2 4 0 0 0,2 9 1214 0 0,-2 110 4964 0 0,-2-76-5170 0 0,0-48-1202 0 0,0 8-95 0 0,-1-1-1 0 0,1 0 1 0 0,-3 12-1 0 0,0-18-401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36 599 0 0,'-3'-2'636'0'0,"-9"-11"3642"0"0,9 9-3150 0 0,-12-12 3174 0 0,15 17-4259 0 0,0 0-103 0 0,0-1 0 0 0,0 0-1 0 0,0 1 1 0 0,0-1 0 0 0,0 0 0 0 0,0 0 0 0 0,0 1 0 0 0,0-1 0 0 0,0 0 0 0 0,0 1 0 0 0,0-1 0 0 0,0 0 0 0 0,0 0 0 0 0,0 1 0 0 0,0-1 0 0 0,0 0 0 0 0,0 1 0 0 0,0-1 0 0 0,0 0 0 0 0,1 0 0 0 0,-1 1 0 0 0,0-1 0 0 0,0 0 0 0 0,0 0 0 0 0,0 0 0 0 0,1 1 0 0 0,-1-1 0 0 0,0 0 0 0 0,0 0 0 0 0,1 1 0 0 0,12 10-3322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2527 0 0,'0'0'2644'0'0,"5"2"-1916"0"0,-4-2-702 0 0,1 1 80 0 0,-1 0 0 0 0,1-1 0 0 0,0 1 0 0 0,-1 0 0 0 0,1 0 0 0 0,0 0 0 0 0,-1 0 0 0 0,1 0 0 0 0,-1 1-1 0 0,0-1 1 0 0,1 0 0 0 0,-1 1 0 0 0,0-1 0 0 0,0 0 0 0 0,0 1 0 0 0,0 0 0 0 0,0-1 0 0 0,0 1 0 0 0,0 0 0 0 0,1 3 0 0 0,2 9 189 0 0,-1 1 1 0 0,0-1-1 0 0,-1 1 1 0 0,0 19-1 0 0,-5 61-15 0 0,1 10-132 0 0,1-98-148 0 0,3 12-16 0 0,-2-18-61 0 0,6-10-98 0 0,18-28 101 0 0,-18 27 8 0 0,-1 0 2 0 0,15-29 0 0 0,3-3 61 0 0,-17 32 26 0 0,-1 1 273 0 0,1 1-116 0 0,17-27 4 0 0,-18 27 235 0 0,0-1-174 0 0,15-25 3 0 0,-15 26 1062 0 0,2 9-1189 0 0,24 8-8 0 0,-31-9-109 0 0,1 0 0 0 0,-1 1 1 0 0,1-1-1 0 0,-1 0 0 0 0,1 0 0 0 0,-1 1 0 0 0,0-1 0 0 0,1 0 0 0 0,-1 0 0 0 0,1 1 0 0 0,-1-1 0 0 0,0 0 0 0 0,1 1 0 0 0,-1-1 0 0 0,0 1 0 0 0,1-1 0 0 0,-1 0 0 0 0,0 1 1 0 0,1-1-1 0 0,-1 1 0 0 0,0-1 0 0 0,0 1 0 0 0,0-1 0 0 0,1 2 0 0 0,-1-2-2 0 0,1 12-289 0 0,0 0-1 0 0,0 0 0 0 0,-1-1 1 0 0,0 1-1 0 0,-1 0 0 0 0,-4 19 1 0 0,0 7-2473 0 0,5-31 660 0 0,1-1-451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319 163 599 0 0,'0'0'1304'0'0,"1"-11"-813"0"0,5-31 178 0 0,-4 31 843 0 0,-3 3-754 0 0,-1-2-501 0 0,-1-21 1576 0 0,-1 24-1165 0 0,-9-21-84 0 0,13 27-559 0 0,0 1 0 0 0,0-1 0 0 0,-1 1 0 0 0,1-1 0 0 0,0 1-1 0 0,0 0 1 0 0,0-1 0 0 0,-1 1 0 0 0,1-1 0 0 0,0 1 0 0 0,0-1 0 0 0,-1 1-1 0 0,1 0 1 0 0,0-1 0 0 0,-1 1 0 0 0,1 0 0 0 0,-1 0 0 0 0,1-1-1 0 0,0 1 1 0 0,-1 0 0 0 0,0-1 0 0 0,-2 0 57 0 0,0 0-1 0 0,1 0 1 0 0,-1 1 0 0 0,0-1-1 0 0,0 0 1 0 0,0 1 0 0 0,0 0-1 0 0,1 0 1 0 0,-1 0 0 0 0,0 0-1 0 0,0 0 1 0 0,0 1 0 0 0,0-1-1 0 0,0 1 1 0 0,1 0-1 0 0,-1-1 1 0 0,0 1 0 0 0,0 1-1 0 0,1-1 1 0 0,-1 0 0 0 0,1 1-1 0 0,-1-1 1 0 0,1 1 0 0 0,-3 2-1 0 0,-2 3 13 0 0,1 0-1 0 0,0 0 1 0 0,0 1-1 0 0,0-1 1 0 0,1 1 0 0 0,0 1-1 0 0,1-1 1 0 0,0 1-1 0 0,0 0 1 0 0,1 0-1 0 0,0 0 1 0 0,-2 10-1 0 0,3-9-27 0 0,0 1-1 0 0,1 0 1 0 0,0 0-1 0 0,1-1 1 0 0,0 1-1 0 0,0 0 0 0 0,1 0 1 0 0,0 0-1 0 0,1-1 1 0 0,5 16-1 0 0,-6-22-33 0 0,1 0-1 0 0,-1 0 1 0 0,1 0 0 0 0,0 0-1 0 0,0-1 1 0 0,0 1-1 0 0,0-1 1 0 0,1 1-1 0 0,-1-1 1 0 0,1 0-1 0 0,0 0 1 0 0,0 0 0 0 0,0 0-1 0 0,5 3 1 0 0,6 2 62 0 0,-11-6 190 0 0,6-4-208 0 0,26-9-4 0 0,-26 9 160 0 0,-3-7-144 0 0,17-26 0 0 0,-17 26-30 0 0,-2-1-108 0 0,8-29 14 0 0,-9 29-57 0 0,-2 10-220 0 0,-1 0 310 0 0,1 0 1 0 0,-1 0-1 0 0,1 1 0 0 0,0-1 1 0 0,-1 0-1 0 0,1 0 1 0 0,-1 1-1 0 0,1-1 0 0 0,-1 0 1 0 0,1 1-1 0 0,-1-1 1 0 0,1 1-1 0 0,-1-1 1 0 0,1 0-1 0 0,-1 1 0 0 0,1-1 1 0 0,-1 1-1 0 0,0-1 1 0 0,1 1-1 0 0,-1-1 1 0 0,0 1-1 0 0,0 0 0 0 0,1-1 1 0 0,-1 1-1 0 0,0-1 1 0 0,0 2-1 0 0,4 16 49 0 0,-1 34 139 0 0,-3-1 1 0 0,-9 95-1 0 0,4-113-57 0 0,-2-1-1 0 0,-1 1 1 0 0,-1-1 0 0 0,-2-1 0 0 0,-21 45-1 0 0,28-68-50 0 0,0-1 0 0 0,0 0 0 0 0,-1 0 0 0 0,1 0 0 0 0,-2-1 0 0 0,1 1 0 0 0,-11 9 0 0 0,14-14-66 0 0,0-1-1 0 0,-1 1 1 0 0,1-1 0 0 0,0 0-1 0 0,0 0 1 0 0,-1 1 0 0 0,1-1-1 0 0,0-1 1 0 0,-1 1 0 0 0,1 0-1 0 0,-1-1 1 0 0,1 1 0 0 0,-1-1-1 0 0,1 0 1 0 0,-1 1 0 0 0,0-1-1 0 0,1-1 1 0 0,-1 1 0 0 0,1 0-1 0 0,-1-1 1 0 0,1 1 0 0 0,-1-1 0 0 0,1 0-1 0 0,-1 1 1 0 0,1-1 0 0 0,0 0-1 0 0,-1-1 1 0 0,-2-1 0 0 0,-3-3-214 0 0,0-1 0 0 0,-8-8 0 0 0,15 13 206 0 0,-25-26-1329 0 0,1-1 0 0 0,-23-36 0 0 0,32 42 40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1351 0 0,'0'0'4344'0'0,"3"4"-3449"0"0,-2-2-753 0 0,1 0 0 0 0,0 1 0 0 0,-1-1 0 0 0,1 0 0 0 0,-1 1 1 0 0,0 0-1 0 0,0-1 0 0 0,0 1 0 0 0,0 0 0 0 0,-1-1 0 0 0,1 1 0 0 0,0 0 0 0 0,-1 0 0 0 0,0 0 0 0 0,0 3 0 0 0,0 47 1428 0 0,7 63 0 0 0,-3-66-1263 0 0,7 54-787 0 0,-10-96 185 0 0,0-6-49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79 143 0 0,'-10'-11'2148'0'0,"8"5"-1241"0"0,1 0-569 0 0,-6-15 2451 0 0,7 15-1864 0 0,-2-16-49 0 0,1 16 2852 0 0,4 9-4840 0 0,8 12 536 0 0,-8-11-67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2527 0 0,'0'0'116'0'0,"1"3"80"0"0,6 15 754 0 0,0 0 0 0 0,-1 1-1 0 0,-1-1 1 0 0,3 25-1 0 0,5 82 1745 0 0,-6-47-1724 0 0,-3-60-631 0 0,-3-15 678 0 0,6-9-881 0 0,24-17 0 0 0,-23 18-9 0 0,-4-4-40 0 0,13-25-21 0 0,-13 25-2 0 0,1 0 4 0 0,17-30 16 0 0,-16 30 4 0 0,0 0 0 0 0,17-25 2 0 0,-17 26 108 0 0,1 2-94 0 0,17-18 6 0 0,-17 18 580 0 0,0 9-562 0 0,21 9 0 0 0,-28-11-123 0 0,0-1 0 0 0,1 0-1 0 0,-1 0 1 0 0,1 0 0 0 0,-1 0 0 0 0,0 0-1 0 0,1 0 1 0 0,-1 1 0 0 0,0-1 0 0 0,1 0-1 0 0,-1 0 1 0 0,0 0 0 0 0,1 1 0 0 0,-1-1-1 0 0,0 0 1 0 0,1 1 0 0 0,-1-1 0 0 0,0 0-1 0 0,0 0 1 0 0,1 1 0 0 0,-1-1 0 0 0,0 1-1 0 0,0-1 1 0 0,0 0 0 0 0,1 1 0 0 0,-1-1-1 0 0,5 20 236 0 0,4 26-1 0 0,-8-15-195 0 0,0 1 0 0 0,-7 55 0 0 0,3-42-471 0 0,0-29-141 0 0,2-14 110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324 104 2039 0 0,'0'0'4967'0'0,"1"-7"-4279"0"0,0-28 657 0 0,-3 31-686 0 0,0-1-437 0 0,2 4-83 0 0,-1-1-1 0 0,1 0 1 0 0,-1 0 0 0 0,0 1 0 0 0,0-1 0 0 0,0 1 0 0 0,0-1 0 0 0,0 1 0 0 0,0-1-1 0 0,-2-1 1 0 0,1 1-52 0 0,0-1 28 0 0,1 1-1 0 0,-1 0 1 0 0,0 0 0 0 0,0 0 0 0 0,0 0 0 0 0,0 0 0 0 0,0 0 0 0 0,-1 0 0 0 0,1 1 0 0 0,-1-1 0 0 0,1 1 0 0 0,-1 0 0 0 0,-2-2 0 0 0,0 2-88 0 0,-1 0 1 0 0,1 0-1 0 0,0 0 0 0 0,0 1 0 0 0,-1-1 0 0 0,1 1 0 0 0,0 1 0 0 0,-1-1 0 0 0,1 1 0 0 0,0 0 1 0 0,-1 0-1 0 0,-6 2 0 0 0,5 0 40 0 0,-1 1 1 0 0,1-1 0 0 0,1 1 0 0 0,-1 0-1 0 0,0 1 1 0 0,1 0 0 0 0,-10 9-1 0 0,4-1 23 0 0,1 0-1 0 0,0 0 0 0 0,2 1 0 0 0,-1 0 1 0 0,2 1-1 0 0,0 0 0 0 0,-9 23 0 0 0,6-9-117 0 0,2 0 0 0 0,0 1 1 0 0,2 1-1 0 0,2-1 0 0 0,-4 59 0 0 0,9-70 4 0 0,1 1 0 0 0,0-1 0 0 0,2 0-1 0 0,6 26 1 0 0,-6-32 16 0 0,1-1 0 0 0,1 1-1 0 0,0-1 1 0 0,1 0 0 0 0,0 0-1 0 0,1-1 1 0 0,8 12 0 0 0,8 2 5 0 0,17 8 62 0 0,1-6 30 0 0,-24-18-1 0 0,18 5-7 0 0,-18-8-14 0 0,16 0-38 0 0,-13-5 51 0 0,27-5 11 0 0,-45 4-85 0 0,0 0 1 0 0,0 0-1 0 0,1 0 1 0 0,-1-1 0 0 0,0 1-1 0 0,0-1 1 0 0,1 0-1 0 0,2-1 1 0 0,40-15 14 0 0,-33 12 32 0 0,-3-2 1 0 0,29-22-28 0 0,-28 22 49 0 0,-3-1 2 0 0,20-23 29 0 0,-21 23 12 0 0,-3 0 2 0 0,9-23 6 0 0,-9 24 22 0 0,-3-27 332 0 0,-3 30-312 0 0,-6-12 6 0 0,8 15-159 0 0,1 0 0 0 0,-1 0 0 0 0,1 1 0 0 0,-1-1 0 0 0,1 0 0 0 0,-1 0 0 0 0,0 1 0 0 0,0-1 0 0 0,1 0 0 0 0,-1 1 0 0 0,0-1 0 0 0,0 1 0 0 0,0-1 0 0 0,0 1 0 0 0,1-1 0 0 0,-1 1 0 0 0,0-1 0 0 0,0 1 0 0 0,-1 0 0 0 0,-2-2 40 0 0,-7-2 87 0 0,1 0 0 0 0,-1 0 0 0 0,0 1 0 0 0,0 0 0 0 0,0 0 0 0 0,-12 0-1 0 0,-65 0 237 0 0,85 3-373 0 0,-3 0 38 0 0,-9 3-33 0 0,2 0-42 0 0,11-3-129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7 775 0 0,'-3'-1'54'0'0,"-7"-1"1441"0"0,9 1-1063 0 0,-1 0 0 0 0,1 1 0 0 0,-1-1 0 0 0,0 1 0 0 0,1 0 0 0 0,-1-1 0 0 0,1 1 1 0 0,-1 0-1 0 0,0 0 0 0 0,1 0 0 0 0,-1 0 0 0 0,1 0 0 0 0,-1 1 0 0 0,-3 0 0 0 0,5 0-198 0 0,-1 0 0 0 0,1 1 0 0 0,-1-1 1 0 0,1 1-1 0 0,0-1 0 0 0,0 0 0 0 0,-1 1 1 0 0,1-1-1 0 0,0 1 0 0 0,0-1 0 0 0,1 1 0 0 0,-1-1 1 0 0,0 0-1 0 0,0 1 0 0 0,1 1 0 0 0,0 0 28 0 0,5 39 725 0 0,-2 0 0 0 0,-1 54 0 0 0,-6 17-587 0 0,-4 237 382 0 0,7-340-769 0 0,2 25 48 0 0,-1-31-87 0 0,-1-2-108 0 0,1-12-2974 0 0,1 0 2780 0 0,1-34-2221 0 0,-1-13 213 0 0,-1 24 815 0 0,-1 25-1229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2039 0 0,'-4'3'154'0'0,"1"-1"-6"0"0,2-1 457 0 0,0 2 797 0 0,0-2-1302 0 0,1-1 0 0 0,0 0 0 0 0,0 0-1 0 0,0 1 1 0 0,-1-1 0 0 0,1 0 0 0 0,0 0-1 0 0,0 1 1 0 0,0-1 0 0 0,-1 0 0 0 0,1 1 0 0 0,0-1-1 0 0,0 0 1 0 0,0 1 0 0 0,0-1 0 0 0,0 0-1 0 0,0 1 1 0 0,0-1 0 0 0,0 0 0 0 0,0 1-1 0 0,0-1 1 0 0,0 0 0 0 0,0 1 0 0 0,0-1-1 0 0,0 0 1 0 0,0 1 0 0 0,0-1 0 0 0,0 0 0 0 0,0 1-1 0 0,1-1 1 0 0,-1 0 0 0 0,0 1 0 0 0,0-1-1 0 0,0 0 1 0 0,0 1 0 0 0,1-1 0 0 0,-1 0-1 0 0,12 13 1329 0 0,-10-10-61 0 0,8-1-275 0 0,26 5-120 0 0,-18-5-20 0 0,-8-2-644 0 0,34-1 935 0 0,-32 1-1052 0 0,-1-1 113 0 0,-1 1 1 0 0,17-4 0 0 0,35-7 782 0 0,-9 2-845 0 0,-40 7-24 0 0,29-1-40 0 0,-29 2-151 0 0,-2 0 46 0 0,-1 1-13 0 0,30-2-61 0 0,-30 1-86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0 431 0 0,'-7'8'37'0'0,"4"-5"67"0"0,0 0 1 0 0,0 0 0 0 0,0 0-1 0 0,-1 0 1 0 0,-5 4-1 0 0,9-7 43 0 0,-1 0-1 0 0,1 1 0 0 0,0-1 0 0 0,-1 0 0 0 0,1 1 1 0 0,0-1-1 0 0,0 1 0 0 0,-1-1 0 0 0,1 0 0 0 0,0 1 0 0 0,0-1 1 0 0,0 1-1 0 0,-1-1 0 0 0,1 1 0 0 0,0-1 0 0 0,0 1 0 0 0,0-1 1 0 0,0 1-1 0 0,0-1 0 0 0,0 1 0 0 0,0-1 0 0 0,0 1 1 0 0,0-1-1 0 0,0 0 0 0 0,0 1 0 0 0,0-1 0 0 0,1 1 0 0 0,-1-1 1 0 0,0 1-1 0 0,1 0 165 0 0,-1-1 1 0 0,1 1-1 0 0,-1-1 0 0 0,1 1 1 0 0,-1-1-1 0 0,1 1 0 0 0,0-1 1 0 0,-1 1-1 0 0,1-1 0 0 0,-1 0 1 0 0,1 1-1 0 0,0-1 1 0 0,0 0-1 0 0,1 1 0 0 0,9 3 71 0 0,-6-2-68 0 0,1 0 0 0 0,0-1-1 0 0,0 1 1 0 0,1-1 0 0 0,8 1-1 0 0,34 4 1565 0 0,6-2-484 0 0,2 0-474 0 0,-1-2-593 0 0,-23-1-218 0 0,26 0-209 0 0,-49 0 6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 1807 0 0,'-10'11'96'0'0,"-21"16"-1"0"0,12-14 2428 0 0,14-9-2213 0 0,6-3 1101 0 0,9-2 4640 0 0,63-19-3938 0 0,-13 7-404 0 0,-47 10-1498 0 0,40-6 797 0 0,11 2-171 0 0,-53 5-768 0 0,-3 1-10 0 0,-1 0 0 0 0,1 1 0 0 0,-1-1 0 0 0,9 2 0 0 0,17 0 92 0 0,-15 1-80 0 0,18 2-74 0 0,-27-3-62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2 466 1807 0 0,'-2'6'134'0'0,"2"1"-17"0"0,0-6 350 0 0,1 4-157 0 0,1-1-1 0 0,0 1 1 0 0,0-1 0 0 0,0 1 0 0 0,1-1 0 0 0,-1 0 0 0 0,4 5 0 0 0,-3-5 263 0 0,4 1 660 0 0,12 7 30 0 0,-14-9-47 0 0,4-7-228 0 0,26-9-100 0 0,-26 9-22 0 0,0-6-58 0 0,27-33-236 0 0,-33 41-494 0 0,-1 0 0 0 0,0-1 0 0 0,0 1-1 0 0,-1-1 1 0 0,4-5 0 0 0,15-33 370 0 0,-10 19-29 0 0,6-25-97 0 0,-9 22-39 0 0,5-27-10 0 0,-8 26-11 0 0,-2 10-186 0 0,0 2 35 0 0,0-1 1 0 0,-1-17-1 0 0,0 18-47 0 0,0 6-3 0 0,-1 0 0 0 0,0 0 0 0 0,0 0 0 0 0,-2-11 1 0 0,-1-14 54 0 0,0 20-27 0 0,1 9-73 0 0,1 0 1 0 0,-1 0-1 0 0,0 1 0 0 0,-1-1 1 0 0,1 0-1 0 0,-1 1 1 0 0,-5-6-1 0 0,7 7-13 0 0,-1 1 1 0 0,1 0-1 0 0,-1 0 0 0 0,1 0 1 0 0,-1 0-1 0 0,0 0 0 0 0,1 0 1 0 0,-1 0-1 0 0,0 1 0 0 0,0-1 1 0 0,0 0-1 0 0,1 1 0 0 0,-1 0 1 0 0,0-1-1 0 0,0 1 0 0 0,0 0 1 0 0,0 0-1 0 0,0 0 0 0 0,0 0 1 0 0,0 0-1 0 0,1 1 1 0 0,-1-1-1 0 0,0 0 0 0 0,-3 2 1 0 0,0 0-18 0 0,1 0 0 0 0,-1 0 0 0 0,0 1 0 0 0,1-1 0 0 0,-1 1 0 0 0,1 0 0 0 0,0 1 0 0 0,0-1 0 0 0,0 1 0 0 0,-6 7 0 0 0,5-4-16 0 0,0 0-1 0 0,1 0 1 0 0,0 0 0 0 0,0 1 0 0 0,1 0-1 0 0,-4 9 1 0 0,2 1-28 0 0,1-1-1 0 0,1 1 1 0 0,1 0-1 0 0,0 0 1 0 0,1 31 0 0 0,2-32 37 0 0,1-1 0 0 0,1 0 0 0 0,0 0 0 0 0,1 0 1 0 0,1 0-1 0 0,0-1 0 0 0,1 1 0 0 0,1-1 0 0 0,0-1 0 0 0,1 1 1 0 0,1-1-1 0 0,0-1 0 0 0,1 0 0 0 0,0 0 0 0 0,1-1 1 0 0,1 0-1 0 0,21 18 0 0 0,-23-24 64 0 0,24 11-33 0 0,3-6-20 0 0,-29-8-112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14 911 0 0,'-1'-7'176'0'0,"1"1"266"0"0,0 6-438 0 0,0 0 0 0 0,0 0 0 0 0,0 0 0 0 0,0 0 0 0 0,0 0 0 0 0,0 0 0 0 0,0 0 0 0 0,0 0 0 0 0,0 0 0 0 0,0 0-1 0 0,0 0 1 0 0,1 0 0 0 0,-1 0 0 0 0,0 0 0 0 0,0 0 0 0 0,0 0 0 0 0,0 0 0 0 0,0 0 0 0 0,0 0 0 0 0,0 0 0 0 0,0 0 0 0 0,0 0-1 0 0,0 0 1 0 0,0 0 0 0 0,0 0 0 0 0,0 0 0 0 0,0 0 0 0 0,0 0 0 0 0,0 0 0 0 0,0 0 0 0 0,0 0 0 0 0,0 0 0 0 0,0 0-1 0 0,1 0 1 0 0,-1 0 0 0 0,0 0 0 0 0,0 0 0 0 0,0 0 0 0 0,0 0 0 0 0,0 0 0 0 0,0 0 0 0 0,0 0 0 0 0,0 0 0 0 0,0 0 0 0 0,0 0-1 0 0,0 0 1 0 0,0 0 0 0 0,0 0 0 0 0,0 0 0 0 0,0 0 0 0 0,0 0 0 0 0,0 0 0 0 0,0 0 0 0 0,0 0 0 0 0,0 0 0 0 0,0 0 0 0 0,0 0-1 0 0,0 0 1 0 0,0 0 0 0 0,0 0 0 0 0,0 0 0 0 0,0-1 0 0 0,0 1 0 0 0,0 0 0 0 0,0 0 0 0 0,0 0 0 0 0,0 0 0 0 0,0 0-1 0 0,18 27 2184 0 0,-3 3-1686 0 0,16 39 0 0 0,-14-29-258 0 0,76 162 280 0 0,12 60-406 0 0,11-7 726 0 0,-88-202-724 0 0,-8-10 123 0 0,3-2 0 0 0,37 52 0 0 0,22 19 270 0 0,-53-77-299 0 0,-20-25-42 0 0,-1 0 0 0 0,9 13 0 0 0,-2-2-52 0 0,9 13 93 0 0,-23-32-178 0 0,0 0 0 0 0,1 0 0 0 0,-2 1 0 0 0,1-1 0 0 0,0 0 0 0 0,0 1 0 0 0,-1-1 0 0 0,1 1 0 0 0,-1-1 0 0 0,0 0 0 0 0,0 1 1 0 0,1-1-1 0 0,-2 4 0 0 0,-1 1 231 0 0,-1 1 0 0 0,0-1 0 0 0,-1 0 0 0 0,0 0 1 0 0,0 0-1 0 0,0 0 0 0 0,-10 10 0 0 0,9-9-96 0 0,-35 43 358 0 0,0 1 162 0 0,-51 86-1 0 0,48-71-272 0 0,17-30-160 0 0,-1 2-146 0 0,-2-1-1 0 0,-37 37 0 0 0,40-45-45 0 0,1 2 0 0 0,1 0 0 0 0,-26 47 0 0 0,30-49-35 0 0,-2 0-1 0 0,-26 27 1 0 0,-10 14 13 0 0,-137 182-234 0 0,154-194 23 0 0,21-28 126 0 0,-28 31-1 0 0,13-16-12 0 0,6-5-5 0 0,0-8-620 0 0,21-25-336 0 0,8-8 897 0 0,0 0 1 0 0,0 0-1 0 0,0 0 1 0 0,-1 0-1 0 0,1 0 1 0 0,0 0-1 0 0,0-1 1 0 0,0 1-1 0 0,0 0 1 0 0,-1 0-1 0 0,1 0 1 0 0,0 0 0 0 0,0 0-1 0 0,0-1 1 0 0,0 1-1 0 0,0 0 1 0 0,0 0-1 0 0,-1 0 1 0 0,1-1-1 0 0,0 1 1 0 0,0 0-1 0 0,0 0 1 0 0,0 0 0 0 0,0-1-1 0 0,0 1 1 0 0,0 0-1 0 0,0 0 1 0 0,0 0-1 0 0,0-1 1 0 0,0 1-1 0 0,0 0 1 0 0,0 0-1 0 0,0 0 1 0 0,0-1 0 0 0,0 1-1 0 0,0 0 1 0 0,1 0-1 0 0,-1 0 1 0 0,0-1-1 0 0,0 1 1 0 0,0 0-1 0 0,0 0 1 0 0,0 0-1 0 0,1-5-3192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0,'30'7'3304'0'0,"-26"-7"-2232"0"0,-1 2-784 0 0,13 2 0 0 0,-12-2-10 0 0,-2-1-44 0 0,39 19 934 0 0,-39-19-1001 0 0,1 0-7 0 0,53 24 725 0 0,61 31 991 0 0,-115-55-1770 0 0,2 1 4 0 0,31 11 313 0 0,-32-11-342 0 0,1-1-1 0 0,10 4 3 0 0,14 4 160 0 0,6 6-61 0 0,-22-10-123 0 0,-3 1 2 0 0,-7-6-71 0 0,33 12 254 0 0,-21-7-164 0 0,-3-2-17 0 0,4 3-5 0 0,7 3 75 0 0,14 7 25 0 0,-3-3 128 0 0,-30-12-215 0 0,-1 1-16 0 0,94 41 678 0 0,-83-36-527 0 0,-12-6-220 0 0,25 9 241 0 0,3 0-153 0 0,-14-4-62 0 0,-9-4 36 0 0,9 3-36 0 0,2 1-12 0 0,92 41 483 0 0,-107-46-430 0 0,46 22 148 0 0,19 10-162 0 0,-5 3-39 0 0,36 19 0 0 0,-75-45-19 0 0,-7-3-8 0 0,27 16 1 0 0,46 31-814 0 0,-88-53 1074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62 975 0 0,'-1'0'3904'0'0,"3"-2"-3510"0"0,8-10 4 0 0,-8 9 804 0 0,2 0-796 0 0,12-6 2 0 0,-12 6 399 0 0,0 2-446 0 0,11-6-10 0 0,-11 5 313 0 0,0 0-452 0 0,10-4-48 0 0,-11 4 207 0 0,1 0-313 0 0,10-4-63 0 0,-10 4-76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44 775 0 0,'4'-4'3002'0'0,"7"-1"-2959"0"0,-8 4 280 0 0,1-2 696 0 0,0 1-598 0 0,10-6-5 0 0,-10 6 150 0 0,-3 2-554 0 0,0 0 0 0 0,-1 0 0 0 0,1 0-1 0 0,0 0 1 0 0,-1 0 0 0 0,1-1 0 0 0,0 1 0 0 0,-1 0 0 0 0,1 0 0 0 0,0 0 0 0 0,-1-1 0 0 0,1 1 0 0 0,0 0 0 0 0,-1-1 0 0 0,2 0 0 0 0,12-6-254 0 0,1 1 1 0 0,-12 5-58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42 775 0 0,'-4'7'599'0'0,"10"-8"1224"0"0,7-6-714 0 0,-9 6-738 0 0,-2 1-324 0 0,-1-1 0 0 0,0 1 0 0 0,0 0 0 0 0,1 0 0 0 0,-1-1 0 0 0,0 1 0 0 0,0-1 0 0 0,1 1 0 0 0,-1-1 0 0 0,0 0 0 0 0,2-1 0 0 0,0 0 55 0 0,1 1 201 0 0,0-1-107 0 0,12-6-48 0 0,-12 6-11 0 0,-1 1-23 0 0,11-5-118 0 0,8-3-306 0 0,-19 7-96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1583 0 0,'1'1'1904'0'0,"4"-3"-1528"0"0,3-1-360 0 0,-4 1 304 0 0,-1 0-34 0 0,29-15-24 0 0,-28 15-334 0 0,-1 0-1440 0 0,16-7 148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40 431 0 0,'-2'3'306'0'0,"4"-4"439"0"0,5-6 1051 0 0,-4 4-1212 0 0,0 1-139 0 0,0-1-42 0 0,9-7-10 0 0,-9 8-50 0 0,0-1-214 0 0,12-6-130 0 0,-12 6-99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40 287 0 0,'29'-23'4472'0'0,"-25"21"-4153"0"0,-1 0-58 0 0,10-8-237 0 0,-9 8-161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82 3079 0 0,'-2'0'59'0'0,"2"-7"1874"0"0,5-8-1331 0 0,-4 11 4 0 0,2 0 2 0 0,0-1-407 0 0,-3 3-115 0 0,1 1 0 0 0,0-1-1 0 0,0 1 1 0 0,0-1 0 0 0,0 1 0 0 0,0-1 0 0 0,0 1-1 0 0,1 0 1 0 0,-1-1 0 0 0,0 1 0 0 0,1 0 0 0 0,1-1-1 0 0,14-11-90 0 0,1 5-130 0 0,-14 6-59 0 0,0 1-301 0 0,12-1-62 0 0,-12 1-125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34 1807 0 0,'-9'11'799'0'0,"15"-16"1781"0"0,21-17-928 0 0,-25 21-1709 0 0,1-2-178 0 0,0 1 0 0 0,0 0 0 0 0,1 0 0 0 0,-1 1 0 0 0,1-1 0 0 0,-1 1 0 0 0,8-3 0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1583 0 0,'5'-4'3606'0'0,"1"-2"-3246"0"0,-1 3-94 0 0,-1 0 337 0 0,0 0-292 0 0,10-7-130 0 0,-11 7-21 0 0,0 1-64 0 0,10-5-241 0 0,-10 6-102 0 0,1-1-328 0 0,8-3 94 0 0,-9 4-78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2527 0 0,'13'-14'2420'0'0,"-10"11"-1888"0"0,1 0 4 0 0,24-17-74 0 0,-21 17-441 0 0,2-4-226 0 0,-8 6 162 0 0,-1 1 1 0 0,1-1-1 0 0,0 1 0 0 0,0-1 1 0 0,0 1-1 0 0,0-1 1 0 0,0 1-1 0 0,0-1 1 0 0,0 1-1 0 0,0 0 1 0 0,2-1-1 0 0,-1 1-61 0 0,2-2-549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1351 0 0,'0'3'0'0'0,"1"-2"472"0"0,18-15 328 0 0,2-4 120 0 0,5-6 144 0 0,-6 7-528 0 0,-2 1-1024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91 975 0 0,'0'1'108'0'0,"-1"-1"-1"0"0,1 0 0 0 0,0 1 0 0 0,0-1 0 0 0,0 0 0 0 0,-1 0 0 0 0,1 1 1 0 0,0-1-1 0 0,-1 0 0 0 0,1 0 0 0 0,0 1 0 0 0,0-1 0 0 0,-1 0 0 0 0,1 0 1 0 0,0 0-1 0 0,-1 1 0 0 0,1-1 0 0 0,0 0 0 0 0,-1 0 0 0 0,1 0 0 0 0,0 0 0 0 0,-1 0 1 0 0,1 0-1 0 0,-1 0 0 0 0,2-9 1031 0 0,16-21 571 0 0,8-3-1581 0 0,-23 30-220 0 0,1-1-152 0 0,8-10-40 0 0,-9 11-62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 1151 0 0,'5'-9'3995'0'0,"6"-11"-2782"0"0,-1 1-701 0 0,-8 14-50 0 0,0 1-214 0 0,8-13-96 0 0,-7 12-22 0 0,-1 2-39 0 0,0-1-143 0 0,-2 3-17 0 0,1 0 0 0 0,0 0 0 0 0,-1-1 0 0 0,1 1 0 0 0,0 0 0 0 0,-1 0 0 0 0,1 0 0 0 0,0 0 0 0 0,0 0 0 0 0,0 0 0 0 0,0 1 0 0 0,0-1 0 0 0,0 0 0 0 0,2-1 0 0 0,13-10-535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2039 0 0,'33'-58'3703'0'0,"-32"55"-3607"0"0,1-1-44 0 0,6-10-159 0 0,-6 10-70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2527 0 0,'-6'6'1151'0'0,"4"-6"-241"0"0,5-14 331 0 0,9-16-69 0 0,-10 26-1042 0 0,1 0-30 0 0,21-30-525 0 0,-21 31 182 0 0,0 0-691 0 0,8-7 147 0 0,-9 8-1048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 1151 0 0,'0'0'960'0'0,"1"-5"-581"0"0,0 4-378 0 0,4-16 1561 0 0,0 0-1 0 0,12-23 0 0 0,-4 18-1210 0 0,0 5-384 0 0,-11 14-134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4 104 2527 0 0,'-3'10'1703'0'0,"5"-20"-526"0"0,12-28 635 0 0,9-1-1306 0 0,-20 34-674 0 0,-1 2-320 0 0,9-12-1259 0 0,-9 12-544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1583 0 0,'6'-15'2530'0'0,"-5"11"-1956"0"0,1-1-46 0 0,18-37 255 0 0,-19 38-618 0 0,0 3-180 0 0,-1-1 0 0 0,1 0 0 0 0,-1 1 0 0 0,1-1 0 0 0,0 1 0 0 0,0-1 0 0 0,0 1 0 0 0,0-1 0 0 0,1-1-1 0 0,1-1-30 0 0,0 0-114 0 0,-1 1-381 0 0,8-11 138 0 0,-7 11-246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95 599 0 0,'0'0'42'0'0,"0"0"-1"0"0,0 0 0 0 0,0 0 0 0 0,0 1 0 0 0,0-1 1 0 0,0 0-1 0 0,0 0 0 0 0,0 0 0 0 0,0 0 0 0 0,1 1 0 0 0,-1-1 1 0 0,0 0-1 0 0,0 0 0 0 0,0 0 0 0 0,0 0 0 0 0,0 1 1 0 0,0-1-1 0 0,0 0 0 0 0,0 0 0 0 0,0 0 0 0 0,1 0 0 0 0,-1 0 1 0 0,0 1-1 0 0,0-1 0 0 0,0 0 0 0 0,0 0 0 0 0,0 0 0 0 0,1 0 1 0 0,-1 0-1 0 0,0 0 0 0 0,0 0 0 0 0,0 0 0 0 0,0 0 1 0 0,1 0-1 0 0,-1 0 0 0 0,0 0 0 0 0,0 0 0 0 0,0 0 0 0 0,1 0 1 0 0,-1 0-1 0 0,0 0 0 0 0,0 0 0 0 0,0 0 0 0 0,1 0 0 0 0,6-2-18 0 0,-6 2 175 0 0,1-1 304 0 0,1-2-10 0 0,9-8-50 0 0,-9 8-24 0 0,-1-2-2 0 0,8-14-46 0 0,-7 14-197 0 0,-1 1-86 0 0,7-15-21 0 0,-7 14-52 0 0,0 2-214 0 0,6-12-96 0 0,-6 11-296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1151 0 0,'0'5'-67'0'0,"0"-5"86"0"0,0 0-1 0 0,0-1 1 0 0,0 1 0 0 0,0 0 0 0 0,0 0 0 0 0,0 0 0 0 0,0 0 0 0 0,0 0 0 0 0,0 0 0 0 0,0 0 0 0 0,0 0 0 0 0,0 0-1 0 0,0 0 1 0 0,0 0 0 0 0,0 0 0 0 0,0 0 0 0 0,1 0 0 0 0,-1 0 0 0 0,0 0 0 0 0,0 0 0 0 0,0 0 0 0 0,0 0 0 0 0,0 0-1 0 0,0 0 1 0 0,0 0 0 0 0,0 0 0 0 0,0 0 0 0 0,0 0 0 0 0,0 0 0 0 0,1 0 0 0 0,-1 0 0 0 0,0 0 0 0 0,0 0 0 0 0,0 0 0 0 0,0 0-1 0 0,0 0 1 0 0,0 0 0 0 0,0 0 0 0 0,0 0 0 0 0,0 0 0 0 0,0 0 0 0 0,0 0 0 0 0,0 0 0 0 0,0 0 0 0 0,1 0 0 0 0,-1 0-1 0 0,0 0 1 0 0,0 1 0 0 0,0-1 0 0 0,0 0 0 0 0,0 0 0 0 0,0 0 0 0 0,0 0 0 0 0,0 0 0 0 0,0 0 0 0 0,0 0 0 0 0,0 0-1 0 0,0 0 1 0 0,0 0 0 0 0,0 0 0 0 0,0 0 0 0 0,0 1 0 0 0,0-1 0 0 0,0 0 0 0 0,11-13 342 0 0,-8 9 30 0 0,-1 0 7 0 0,9-15-35 0 0,-8 15-158 0 0,-1-1-69 0 0,7-12-9 0 0,-7 13-52 0 0,0 0-399 0 0,6-13-119 0 0,-6 13-888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0,'0'0'37'0'0,"0"1"0"0"0,0-1 0 0 0,0 0-1 0 0,0 1 1 0 0,-1-1 0 0 0,1 0 0 0 0,0 1-1 0 0,0-1 1 0 0,0 0 0 0 0,0 1-1 0 0,0-1 1 0 0,0 1 0 0 0,0-1 0 0 0,0 0-1 0 0,0 1 1 0 0,0-1 0 0 0,0 0-1 0 0,1 1 1 0 0,-1-1 0 0 0,0 0 0 0 0,0 1-1 0 0,0-1 1 0 0,0 0 0 0 0,0 1-1 0 0,1-1 1 0 0,-1 1 0 0 0,12 6 651 0 0,21 2 119 0 0,-23-7-566 0 0,-5-1-198 0 0,19 5-140 0 0,39 15-1 0 0,-60-20-1126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0 431 0 0,'33'5'3910'0'0,"-18"-2"-3795"0"0,-1 1 0 0 0,0 0 1 0 0,15 7-1 0 0,-26-10-414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0 431 0 0,'39'12'3754'0'0,"35"14"-3110"0"0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2039 0 0,'-1'1'29'0'0,"1"0"-1"0"0,0-1 0 0 0,0 1 0 0 0,0 0 1 0 0,0 0-1 0 0,-1 0 0 0 0,1 0 0 0 0,0-1 0 0 0,1 1 1 0 0,-1 0-1 0 0,0 0 0 0 0,0 0 0 0 0,0 0 1 0 0,0-1-1 0 0,1 1 0 0 0,-1 0 0 0 0,0 0 0 0 0,1 0 1 0 0,-1-1-1 0 0,1 2 0 0 0,15 8 1106 0 0,-13-9-1025 0 0,3 2 385 0 0,0 0 0 0 0,0-1 0 0 0,11 4-1 0 0,-2-4-230 0 0,24 0-1 0 0,-36-2-1828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1583 0 0,'-4'5'1505'0'0,"9"-1"1568"0"0,1-2-2923 0 0,7 4 414 0 0,-3-1-594 0 0,1 0 1 0 0,-1-1-1 0 0,1-1 1 0 0,18 5-1 0 0,-18-6-2410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1 599 0 0,'0'0'120'0'0,"0"1"0"0"0,0 0 0 0 0,0-1 0 0 0,0 1-1 0 0,0-1 1 0 0,1 1 0 0 0,-1-1 0 0 0,0 1 0 0 0,0-1-1 0 0,1 1 1 0 0,-1-1 0 0 0,0 1 0 0 0,1-1 0 0 0,-1 1-1 0 0,0-1 1 0 0,1 0 0 0 0,-1 1 0 0 0,0-1 0 0 0,1 1-1 0 0,-1-1 1 0 0,1 0 0 0 0,-1 1 0 0 0,1-1 0 0 0,-1 0-1 0 0,2 1 1 0 0,17 9 1724 0 0,-15-8-1516 0 0,59 32 709 0 0,-57-32-3537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1151 0 0,'9'-1'4763'0'0,"-7"0"-4714"0"0,0 1-1 0 0,0 0 0 0 0,0 0 0 0 0,0 0 1 0 0,0 0-1 0 0,0 0 0 0 0,1 0 1 0 0,-1 1-1 0 0,0-1 0 0 0,0 1 0 0 0,0-1 1 0 0,2 2-1 0 0,31 13-2073 0 0,-29-12 83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 0 0,'0'1'92'0'0,"0"-1"0"0"0,0 1-1 0 0,0-1 1 0 0,0 1-1 0 0,0 0 1 0 0,0-1 0 0 0,0 1-1 0 0,1 0 1 0 0,-1-1-1 0 0,0 1 1 0 0,0 0 0 0 0,1-1-1 0 0,-1 1 1 0 0,0-1-1 0 0,1 1 1 0 0,-1-1 0 0 0,1 1-1 0 0,-1-1 1 0 0,0 1-1 0 0,1-1 1 0 0,-1 1-1 0 0,1-1 1 0 0,0 0 0 0 0,-1 1-1 0 0,1-1 1 0 0,0 1-1 0 0,18 9 1612 0 0,-16-9-1384 0 0,3 2 29 0 0,1 1 31 0 0,1-1 0 0 0,-1 0 0 0 0,1 0 0 0 0,0-1 0 0 0,0 0 0 0 0,11 1 0 0 0,-17-2-577 0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1583 0 0,'0'1'79'0'0,"0"0"0"0"0,0-1 0 0 0,0 1 0 0 0,0 0 0 0 0,0-1 0 0 0,0 1-1 0 0,0 0 1 0 0,1-1 0 0 0,-1 1 0 0 0,0 0 0 0 0,0-1 0 0 0,0 1-1 0 0,1 0 1 0 0,-1-1 0 0 0,0 1 0 0 0,1-1 0 0 0,-1 1 0 0 0,0-1-1 0 0,1 1 1 0 0,-1-1 0 0 0,1 1 0 0 0,-1-1 0 0 0,1 1 0 0 0,-1-1 0 0 0,1 1-1 0 0,0-1 1 0 0,-1 0 0 0 0,1 1 0 0 0,-1-1 0 0 0,1 0 0 0 0,1 1-1 0 0,32 7 2555 0 0,-16-5-2183 0 0,-10-2-1340 0 0,0 1 0 0 0,13 6 0 0 0,-15-6-1062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1 831 0 0,'12'4'2228'0'0,"1"1"0"0"0,20 12-1 0 0,-19-9-1566 0 0,13 5-1045 0 0,-22-11-304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1070 911 0 0,'-9'2'1381'0'0,"3"-2"1402"0"0,14-7-1193 0 0,-4 4-1304 0 0,0 1 0 0 0,0 0 1 0 0,0 0-1 0 0,0 0 0 0 0,6-1 1 0 0,-6 2-384 0 0,-1 0 364 0 0,1-1-189 0 0,10-6-46 0 0,-10 7 296 0 0,-1-1-245 0 0,11-4 10 0 0,-10 4 207 0 0,0 1-209 0 0,1-1-61 0 0,27-4 261 0 0,-24 5-224 0 0,14-5-43 0 0,2-2 29 0 0,1-1 1 0 0,-5 2-30 0 0,-9 3 86 0 0,-1 1 1 0 0,15-3 0 0 0,-24 6-121 0 0,3-1 74 0 0,1 1-10 0 0,13-3-28 0 0,-2 2 53 0 0,-7-1-58 0 0,17-6 151 0 0,28-9 58 0 0,-8 4-144 0 0,3 2 38 0 0,-25 5-124 0 0,2 1 11 0 0,-4 0 32 0 0,1 0-33 0 0,6-1-10 0 0,-1 0 0 0 0,-1 2 0 0 0,-2 0 0 0 0,-1 1 11 0 0,0 1 32 0 0,1 1-33 0 0,1 1-10 0 0,-1-2 11 0 0,1 0 32 0 0,30-5 21 0 0,-32 4 6 0 0,-5 1-58 0 0,0 2-1 0 0,-12 0 32 0 0,11 0-33 0 0,2 0 1 0 0,-12 0 32 0 0,22-2-4 0 0,-24 0-14 0 0,46-2-15 0 0,-30 3-10 0 0,1 2 0 0 0,1 1 0 0 0,-3-2 0 0 0,0-2 0 0 0,0-1 0 0 0,22-2 534 0 0,-39 4 1110 0 0,-1 1-2446 0 0,11-1 185 0 0,-11 1 70 0 0,1 0 357 0 0,13-2 156 0 0,4-2-14 0 0,0 0 36 0 0,0-1 12 0 0,1 0 0 0 0,-3-4 0 0 0,-13 6 578 0 0,6-6 1239 0 0,-1 1-1657 0 0,-8 4-117 0 0,11-17-515 0 0,-12 19-91 0 0,-1-1-40 0 0,3-4 812 0 0,36-75-887 0 0,3-18 1217 0 0,-37 86-518 0 0,20-57 494 0 0,-22 60-425 0 0,0-1-10 0 0,5-8-45 0 0,-7 15 1 0 0,15-27 37 0 0,-10 18-73 0 0,-2 3 0 0 0,-1 1 0 0 0,0 0 0 0 0,0 0 0 0 0,0-1 0 0 0,1 0 0 0 0,0-1 0 0 0,2-1 0 0 0,-1 0 0 0 0,1-1 0 0 0,0 0 0 0 0,1 1 0 0 0,-1 1 0 0 0,1 0 0 0 0,-2 1 0 0 0,1-1 0 0 0,-1 2 0 0 0,0-1 0 0 0,2-2 0 0 0,-1 1 0 0 0,-1 2 0 0 0,27-46 0 0 0,-27 46 0 0 0,-1 1 0 0 0,0 0 0 0 0,1 1 0 0 0,9-12 0 0 0,-6 10 0 0 0,1-1 0 0 0,-2 1-16 0 0,-7 8-61 0 0,-8 12-2130 0 0,3-4 1203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1 775 0 0,'0'0'45'0'0,"-1"0"0"0"0,1 0 0 0 0,0 0 0 0 0,-1 0 0 0 0,1 0 0 0 0,0 0 0 0 0,0 0 0 0 0,-1 0 0 0 0,1 0-1 0 0,0 0 1 0 0,-1 0 0 0 0,1 0 0 0 0,0 0 0 0 0,0 0 0 0 0,-1 0 0 0 0,1 1 0 0 0,0-1 0 0 0,-1 0-1 0 0,1 0 1 0 0,0 0 0 0 0,0 0 0 0 0,-1 1 0 0 0,1-1 0 0 0,0 0 0 0 0,0 0 0 0 0,0 1 0 0 0,-1-1-1 0 0,1 0 1 0 0,0 0 0 0 0,0 1 0 0 0,0-1 0 0 0,0 0 0 0 0,0 0 0 0 0,0 1 0 0 0,-1-1 0 0 0,1 0 0 0 0,0 1-1 0 0,0-1 1 0 0,0 0 0 0 0,0 0 0 0 0,0 1 0 0 0,0-1 0 0 0,0 0 0 0 0,0 1 0 0 0,0-1 0 0 0,0 0-1 0 0,0 1 1 0 0,1-1 0 0 0,-1 0 0 0 0,0 0 0 0 0,0 1 0 0 0,0-1 0 0 0,0 1 0 0 0,8 12 1393 0 0,-7-13-1213 0 0,0 2-114 0 0,0-1-1 0 0,0 1 0 0 0,0-1 0 0 0,0 0 0 0 0,1 0 0 0 0,-1 1 0 0 0,0-1 0 0 0,3 1 0 0 0,3 4 498 0 0,2 6-205 0 0,-1-1 0 0 0,0 1 0 0 0,-1 0 0 0 0,0 1 0 0 0,7 20 0 0 0,11 19 252 0 0,112 241 1257 0 0,-96-199-1508 0 0,-10-18 21 0 0,13 29 128 0 0,20 44-359 0 0,-38-86-146 0 0,-9-22-76 0 0,45 117-222 0 0,-7-3-80 0 0,-19-54-118 0 0,-30-83-255 0 0,-4-12 273 0 0,0 1 1 0 0,0-1-1 0 0,1 0 0 0 0,-1 0 1 0 0,5 6-1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0 599 0 0,'6'7'639'0'0,"-1"0"0"0"0,0 1 0 0 0,0-1 0 0 0,-1 1-1 0 0,0 0 1 0 0,5 13 0 0 0,13 25-2176 0 0,-19-41 10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13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18 7455 0 0,'0'0'3200'0'0,"-23"6"2328"0"0,-8-30-5280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1 943 0 0,'1'0'68'0'0,"-1"0"-1"0"0,0 0 0 0 0,1 0 0 0 0,-1 1 0 0 0,0-1 0 0 0,1 0 0 0 0,-1 0 0 0 0,1 1 0 0 0,-1-1 0 0 0,0 0 0 0 0,0 0 0 0 0,1 1 0 0 0,-1-1 0 0 0,0 0 0 0 0,1 1 0 0 0,-1-1 0 0 0,0 0 0 0 0,0 1 0 0 0,0-1 0 0 0,1 1 0 0 0,-1-1 0 0 0,0 0 0 0 0,0 1 0 0 0,0-1 0 0 0,0 1 0 0 0,0 0 0 0 0,6 14 1352 0 0,-6-15-1405 0 0,32 112 1583 0 0,-29-105-1941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1351 0 0,'0'-1'140'0'0,"0"1"-94"0"0,0 0 1 0 0,0 0-1 0 0,0 0 0 0 0,0 0 1 0 0,0 0-1 0 0,0 0 1 0 0,0 0-1 0 0,0 0 1 0 0,0 0-1 0 0,0 0 0 0 0,0 0 1 0 0,0 0-1 0 0,0 0 1 0 0,0-1-1 0 0,0 1 1 0 0,0 0-1 0 0,0 0 0 0 0,0 0 1 0 0,0 0-1 0 0,0 0 1 0 0,0 0-1 0 0,0 0 0 0 0,0 0 1 0 0,0 0-1 0 0,0 0 1 0 0,0 0-1 0 0,0 0 1 0 0,0 0-1 0 0,0-1 0 0 0,0 1 1 0 0,0 0 185 0 0,0 0-186 0 0,0 0 1 0 0,0 0-1 0 0,0 0 1 0 0,1 0-1 0 0,-1 0 0 0 0,0 0 1 0 0,0 0-1 0 0,0 0 1 0 0,0 0-1 0 0,0 0 1 0 0,0 0-1 0 0,0 0 0 0 0,0 0 1 0 0,0 0-1 0 0,0 0 1 0 0,0 0-1 0 0,0 0 1 0 0,1 0-1 0 0,-1 0 0 0 0,0 0 1 0 0,0 0-1 0 0,0 0 1 0 0,0 0-1 0 0,0 0 0 0 0,0 0 1 0 0,0 0-1 0 0,0 0 1 0 0,0 0-1 0 0,0 0 1 0 0,5 6 1258 0 0,2 11-590 0 0,15 66-2984 0 0,-19-75 402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1 975 0 0,'0'0'74'0'0,"0"3"284"0"0,1 0 1 0 0,0 1-1 0 0,0-1 1 0 0,0 0-1 0 0,0 0 1 0 0,1 0-1 0 0,3 5 1 0 0,2 7 178 0 0,2 12-126 0 0,7 16-1381 0 0,-14-38-470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1 599 0 0,'0'2'225'0'0,"-1"0"-1"0"0,1-1 0 0 0,0 1 0 0 0,0 0 0 0 0,0 0 0 0 0,0 0 0 0 0,0 0 1 0 0,0-1-1 0 0,0 1 0 0 0,0 0 0 0 0,2 3 0 0 0,8 23 1448 0 0,-5-15-1066 0 0,8 25-752 0 0,-11-34-276 0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1 775 0 0,'0'2'123'0'0,"-1"1"0"0"0,1-1 0 0 0,0 1 0 0 0,0-1-1 0 0,0 1 1 0 0,0 0 0 0 0,0-1 0 0 0,0 1-1 0 0,1-1 1 0 0,0 4 0 0 0,11 28 1599 0 0,-6-16-1013 0 0,-4-11-545 0 0,0-1-184 0 0,-1-1 1 0 0,1 0-1 0 0,1 1 0 0 0,3 6 0 0 0,-4-9-275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1351 0 0,'1'8'441'0'0,"1"0"-1"0"0,0-1 0 0 0,1 1 1 0 0,0 0-1 0 0,0-1 0 0 0,1 1 1 0 0,5 9-1 0 0,-4-9-53 0 0,0 2-315 0 0,-1 1 1 0 0,4 13-1 0 0,-4-12-857 0 0,-2-6-949 0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1551 0 0,'26'39'5374'0'0,"-20"-26"-5404"0"0,0 1 1 0 0,-1 0 0 0 0,3 16 0 0 0,-4-14-1113 0 0,-2-9-981 0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5 287 0 0,'-3'0'319'0'0,"0"0"0"0"0,1 0 0 0 0,-1-1 0 0 0,0 1 0 0 0,0-1-1 0 0,1 1 1 0 0,-5-3 1057 0 0,10 4-1056 0 0,57 17 952 0 0,-56-16-1211 0 0,27 4 214 0 0,-27-6-395 0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1807 0 0,'-11'6'1955'0'0,"17"-2"-89"0"0,-3-3-2207 0 0,-1 0 805 0 0,2 1-269 0 0,15 4-112 0 0,19 4-7 0 0,-35-9-179 0 0,-2-1-189 0 0,1 0 241 0 0,-1 0 1 0 0,0 0-1 0 0,0 0 0 0 0,0 0 1 0 0,0 0-1 0 0,0 0 0 0 0,0 1 1 0 0,0-1-1 0 0,0 0 0 0 0,0 1 1 0 0,2 0-1 0 0,-1 0-197 0 0,2 0-1551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0 431 0 0,'-3'2'292'0'0,"7"1"478"0"0,16 6 1579 0 0,30 6 1207 0 0,-37-11-3174 0 0,-10-3-346 0 0,25 3 318 0 0,-5-1-469 0 0,-19-3-123 0 0,0 0-650 0 0,10 0 365 0 0,-11 0-84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1151 0 0,'-1'0'1764'0'0,"4"2"-1250"0"0,6 1-613 0 0,-7-3 312 0 0,1 1 203 0 0,1 0-41 0 0,13 4-172 0 0,-13-4-71 0 0,0-1-18 0 0,37 6-435 0 0,-37-6 113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8 287 0 0,'0'0'31'0'0,"0"0"-1"0"0,1 0 0 0 0,-1 0 0 0 0,0 0 0 0 0,0 0 1 0 0,0 0-1 0 0,1 0 0 0 0,-1 0 0 0 0,0 0 0 0 0,0 0 1 0 0,0 0-1 0 0,0 0 0 0 0,1 0 0 0 0,-1 0 0 0 0,0 0 1 0 0,0 0-1 0 0,0 0 0 0 0,0 0 0 0 0,1-1 0 0 0,-1 1 1 0 0,0 0-1 0 0,0 0 0 0 0,0 0 0 0 0,0 0 0 0 0,1 0 1 0 0,-1 0-1 0 0,0 0 0 0 0,0 0 0 0 0,0-1 0 0 0,0 1 1 0 0,0 0-1 0 0,0 0 0 0 0,0 0 0 0 0,0 0 0 0 0,1-1 1 0 0,-1 1-1 0 0,0 0 0 0 0,0 0 0 0 0,0 0 0 0 0,0 0 1 0 0,0-1-1 0 0,0 1 0 0 0,0 0 0 0 0,0 0 0 0 0,0 0 1 0 0,0 0-1 0 0,0-1 0 0 0,0 1 0 0 0,0 0 0 0 0,0 0 1 0 0,0 0-1 0 0,0-1 0 0 0,0 1 0 0 0,0 0 0 0 0,0 0 1 0 0,-1 0-1 0 0,1 0 0 0 0,0 0 0 0 0,0-1 0 0 0,0 1 0 0 0,0 0 1 0 0,0 0-1 0 0,0 0 0 0 0,-1-1 0 0 0,3 2 99 0 0,0-1 0 0 0,1 0 0 0 0,-1 0 0 0 0,0 1 0 0 0,0 0 0 0 0,0-1 0 0 0,3 3 0 0 0,28 15 616 0 0,-7-4-614 0 0,-23-12-210 0 0,-2-2 51 0 0,0 0-1 0 0,0 0 0 0 0,0 1 0 0 0,0-1 1 0 0,-1 0-1 0 0,1 1 0 0 0,0-1 1 0 0,0 1-1 0 0,0-1 0 0 0,0 1 0 0 0,-1-1 1 0 0,2 2-1 0 0,0 0-130 0 0,1-1-1141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1 287 0 0,'5'0'3315'0'0,"-1"1"-3207"0"0,1 0 0 0 0,-1 0 1 0 0,1 1-1 0 0,-1 0 0 0 0,6 2 0 0 0,37 21-250 0 0,-44-23-293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1 775 0 0,'35'8'3672'0'0,"-31"-7"-3400"0"0,-3-1-244 0 0,0 0 0 0 0,1 0-1 0 0,-1 1 1 0 0,0-1-1 0 0,0 0 1 0 0,0 1 0 0 0,0-1-1 0 0,0 1 1 0 0,1-1-1 0 0,-1 1 1 0 0,1 1 0 0 0,1 0 31 0 0,1-1 81 0 0,-1 1-191 0 0,11 5-79 0 0,-11-6-217 0 0,0 1-830 0 0,10 7-353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1151 0 0,'0'0'80'0'0,"24"-4"1748"0"0,38-14-1 0 0,-59 17-1832 0 0,1 0 75 0 0,-3 1-66 0 0,0 0-1 0 0,-1 0 0 0 0,1 0 1 0 0,-1 0-1 0 0,1 0 0 0 0,0 0 1 0 0,-1 0-1 0 0,1 0 0 0 0,-1-1 1 0 0,1 1-1 0 0,0 0 0 0 0,-1 0 1 0 0,1-1-1 0 0,-1 1 0 0 0,1 0 1 0 0,-1-1-1 0 0,1 0 0 0 0,0 1-47 0 0,-1 0 0 0 0,1-1 0 0 0,-1 1 0 0 0,1-1 0 0 0,-1 1 0 0 0,1 0 0 0 0,-1 0 0 0 0,1-1 0 0 0,-1 1 0 0 0,1 0 0 0 0,0 0 0 0 0,-1 0 0 0 0,1 0 0 0 0,-1 0 0 0 0,1 0 0 0 0,0-1 0 0 0,0 2 0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39 2039 0 0,'-2'3'250'0'0,"2"-2"66"0"0,8-3 364 0 0,7-3-184 0 0,15-6 832 0 0,8-3-890 0 0,-34 12-503 0 0,0 1-178 0 0,0-1 190 0 0,-3 1 11 0 0,0 0 0 0 0,0 1 1 0 0,1-1-1 0 0,-1 1 1 0 0,0-1-1 0 0,0 1 0 0 0,1-1 1 0 0,-1 1-1 0 0,0 0 0 0 0,1 0 1 0 0,0 0-1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14 431 0 0,'-1'2'369'0'0,"7"-3"474"0"0,7-2 707 0 0,-13 2-1488 0 0,5 0 189 0 0,-1 0-54 0 0,14-3-6 0 0,-13 3-55 0 0,-5 1-143 0 0,1 0 1 0 0,0 0-1 0 0,-1 0 0 0 0,1 0 1 0 0,0 1-1 0 0,-1-1 0 0 0,1 0 1 0 0,0 0-1 0 0,-1-1 0 0 0,1 1 1 0 0,0 0-1 0 0,-1 0 0 0 0,1 0 1 0 0,-1 0-1 0 0,1 0 0 0 0,0-1 1 0 0,0 0-1 0 0,0 1-29 0 0,0 0-1 0 0,-1-1 1 0 0,1 1-1 0 0,0 0 1 0 0,0 0 0 0 0,-1 0-1 0 0,1-1 1 0 0,0 1 0 0 0,0 0-1 0 0,-1 0 1 0 0,1 0 0 0 0,0 0-1 0 0,1 0 1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36 599 0 0,'-9'6'1948'0'0,"20"-15"-906"0"0,-8 6-648 0 0,2 1-11 0 0,1-2-253 0 0,29-10 595 0 0,-8 7-657 0 0,-22 6-195 0 0,-1 1-77 0 0,12-1-301 0 0,-12 1-1133 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1151 0 0,'16'-11'2416'0'0,"-11"6"-2216"0"0,-1 2 226 0 0,0 1-162 0 0,13-6-68 0 0,-13 5-18 0 0,0 2-62 0 0,1-1-156 0 0,-4 2-55 0 0,1-1 1 0 0,0 0-1 0 0,-1 1 0 0 0,1-1 1 0 0,0 1-1 0 0,0-1 1 0 0,-1 1-1 0 0,5 0 0 0 0,10-1-1409 0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25 1807 0 0,'0'0'239'0'0,"-7"2"-554"0"0,12-6 3201 0 0,10-5-2368 0 0,-12 6-50 0 0,1 2-218 0 0,12-3-98 0 0,-12 3-22 0 0,0 0-40 0 0,12-1-165 0 0,-12 1-76 0 0,-1 1-246 0 0,10 0-996 0 0,-10 0-425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17 1351 0 0,'-3'3'27'0'0,"-1"1"4"0"0,3-3 131 0 0,4-1 706 0 0,1-2-421 0 0,11-6 69 0 0,-11 6 17 0 0,1 0-35 0 0,35-7 297 0 0,-37 8-837 0 0,1 1 0 0 0,-1 0 0 0 0,1 0 0 0 0,-1 0 0 0 0,1 0 1 0 0,-1 0-1 0 0,1 1 0 0 0,-1-1 0 0 0,1 1 0 0 0,-1 0 0 0 0,0 0 0 0 0,4 2 0 0 0,-2 0-466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21 599 0 0,'-1'1'83'0'0,"7"-3"1328"0"0,52-12 438 0 0,-55 13-1656 0 0,1 0-33 0 0,0 0-162 0 0,-3 1-49 0 0,0-1 1 0 0,1 1-1 0 0,-1 0 0 0 0,0-1 1 0 0,1 1-1 0 0,-1 0 0 0 0,1 0 1 0 0,-1 0-1 0 0,0 0 0 0 0,3 0 0 0 0,10 2-293 0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 0 0,'0'0'12'0'0,"0"1"0"0"0,0-1 0 0 0,0 0-1 0 0,0 1 1 0 0,0-1 0 0 0,1 0 0 0 0,-1 1 0 0 0,0-1-1 0 0,0 0 1 0 0,0 0 0 0 0,0 1 0 0 0,1-1-1 0 0,-1 0 1 0 0,0 1 0 0 0,0-1 0 0 0,1 0-1 0 0,-1 0 1 0 0,0 0 0 0 0,0 1 0 0 0,1-1-1 0 0,-1 0 1 0 0,0 0 0 0 0,1 0 0 0 0,-1 1-1 0 0,0-1 1 0 0,1 0 0 0 0,-1 0 0 0 0,0 0-1 0 0,1 0 1 0 0,-1 0 0 0 0,0 0 0 0 0,1 0-1 0 0,-1 0 1 0 0,0 0 0 0 0,1 0 0 0 0,-1 0-1 0 0,0 0 1 0 0,1 0 0 0 0,22-1 553 0 0,-16 1-466 0 0,-1 0-33 0 0,19 0 272 0 0,0 2-1 0 0,43 7 1 0 0,-65-9-1780 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11 933 599 0 0,'0'0'96'0'0,"-1"0"0"0"0,0 0-1 0 0,1 0 1 0 0,-1 0-1 0 0,1 0 1 0 0,-1 0-1 0 0,1 0 1 0 0,-1-1-1 0 0,1 1 1 0 0,-1 0-1 0 0,1 0 1 0 0,-1-1-1 0 0,1 1 1 0 0,-1 0-1 0 0,1-1 1 0 0,-1 1-1 0 0,0-1 1 0 0,1 1-15 0 0,0 0-1 0 0,0-1 1 0 0,0 1 0 0 0,0 0 0 0 0,0 0 0 0 0,-1 0 0 0 0,1-1 0 0 0,0 1 0 0 0,0 0 0 0 0,0 0 0 0 0,0-1 0 0 0,0 1-1 0 0,0 0 1 0 0,0 0 0 0 0,0 0 0 0 0,0-1 0 0 0,0 1 0 0 0,0 0 0 0 0,0 0 0 0 0,0-1 0 0 0,0 1 0 0 0,1 0-1 0 0,-1 0 1 0 0,0 0 0 0 0,0-1 0 0 0,0 1 0 0 0,0 0 0 0 0,0 0 0 0 0,0 0 0 0 0,0-1 0 0 0,1 1 0 0 0,-1 0 0 0 0,0 0-1 0 0,0 0 1 0 0,0 0 0 0 0,0 0 0 0 0,1-1 0 0 0,-1 1 0 0 0,0 0 0 0 0,0 0 0 0 0,0 0 0 0 0,1 0 0 0 0,-1 0 0 0 0,0 0-1 0 0,4-1 168 0 0,-1 0-1 0 0,1 1 0 0 0,-1 0 1 0 0,1-1-1 0 0,-1 1 0 0 0,1 1 1 0 0,-1-1-1 0 0,1 0 0 0 0,-1 1 1 0 0,1 0-1 0 0,5 1 0 0 0,7 2 236 0 0,-12-4-411 0 0,30 7 686 0 0,2 3-351 0 0,-25-6-333 0 0,-4-3-45 0 0,20 3 236 0 0,12 2 121 0 0,-35-6-228 0 0,-1 1-78 0 0,11 1-2 0 0,-10-2 52 0 0,0 1-66 0 0,12 1 3 0 0,-8-1 10 0 0,13 1 1 0 0,2 1-22 0 0,-3-1-35 0 0,-3 0 32 0 0,7 1 75 0 0,-20-2-64 0 0,0-1 0 0 0,16 2-10 0 0,-1-1-29 0 0,-11 0 44 0 0,7-1 5 0 0,37 3 251 0 0,-14 2-136 0 0,-15-2-29 0 0,-20-2-96 0 0,1-1 0 0 0,59 8 447 0 0,-25-3-220 0 0,-26-5-217 0 0,-10 1-81 0 0,35 7 216 0 0,-19-4-188 0 0,-1 0 35 0 0,23 3 317 0 0,-36-6-302 0 0,-1 0-16 0 0,31 8 76 0 0,-14-2 2 0 0,1-2 0 0 0,33 5 0 0 0,-40-9 4 0 0,-1 1-1 0 0,0 1 1 0 0,24 8-1 0 0,-24-8-82 0 0,43 17 154 0 0,-56-20-209 0 0,1 1 0 0 0,0-1-1 0 0,-1 0 1 0 0,1 0-1 0 0,-1 0 1 0 0,1 0 0 0 0,0 0-1 0 0,-1 0 1 0 0,1 0 0 0 0,-1 0-1 0 0,1 0 1 0 0,0 0 0 0 0,-1 0-1 0 0,1 0 1 0 0,-1 0-1 0 0,1 0 1 0 0,0-1 0 0 0,-1 1-1 0 0,1 0 1 0 0,-1-1 0 0 0,1 1-1 0 0,-1 0 1 0 0,1-1-1 0 0,-1 1 1 0 0,1 0 0 0 0,0-2-1 0 0,10-17-170 0 0,-5 8 117 0 0,2-4 55 0 0,1-4 0 0 0,-1 1 0 0 0,0 0 0 0 0,-2 2 0 0 0,0 2 0 0 0,0-2 0 0 0,2 0 0 0 0,-1 0 0 0 0,1 0 0 0 0,32-66-64 0 0,-31 64 64 0 0,0 1 0 0 0,0 1 0 0 0,1-1 0 0 0,3-3 0 0 0,-1 1 0 0 0,-1-1 0 0 0,-1 2 0 0 0,-1 0 0 0 0,1-1 0 0 0,-1 0 0 0 0,1-1 0 0 0,0 1 0 0 0,21-37 64 0 0,8-22 0 0 0,-30 60-64 0 0,4-4 0 0 0,0 1 0 0 0,4-7-7 0 0,3-7 101 0 0,-11 18-53 0 0,2-4-41 0 0,1-1 0 0 0,0 0 0 0 0,-1 2 0 0 0,-3 3 11 0 0,-4 10 32 0 0,4-7-33 0 0,2-4-10 0 0,0 0 0 0 0,0 0 0 0 0,1-2 0 0 0,0 0 0 0 0,-1 2 0 0 0,0 2 0 0 0,-2 4 0 0 0,19-17 0 0 0,-15 15-10 0 0,-10 11-44 0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2 143 0 0,'-7'-1'7850'0'0,"11"8"-7900"0"0,10 21 1227 0 0,14 47 1 0 0,-1-3 83 0 0,19 56-489 0 0,-12-28-240 0 0,16 40 970 0 0,-27-72-1196 0 0,-14-43-331 0 0,-2-2-62 0 0,13 27-1 0 0,-14-41-1239 0 0,-5-9 1229 0 0,-1 0 1 0 0,0 0-1 0 0,0 0 0 0 0,0 0 1 0 0,0 0-1 0 0,1 0 1 0 0,-1 0-1 0 0,0 0 1 0 0,0 1-1 0 0,0-1 0 0 0,1 0 1 0 0,-1 0-1 0 0,0 0 1 0 0,0 0-1 0 0,0 0 1 0 0,1 0-1 0 0,-1 0 0 0 0,0 0 1 0 0,0 0-1 0 0,0 0 1 0 0,1 0-1 0 0,-1 0 1 0 0,0 0-1 0 0,0-1 0 0 0,0 1 1 0 0,1 0-1 0 0,-1 0 1 0 0,0 0-1 0 0,0 0 1 0 0,0 0-1 0 0,0 0 0 0 0,1 0 1 0 0,-1-1-1 0 0,0 1 1 0 0,0 0-1 0 0,0 0 1 0 0,0 0-1 0 0,0 0 0 0 0,0 0 1 0 0,1-1-1 0 0,-1 1 1 0 0,0 0-1 0 0,0 0 1 0 0,0 0-1 0 0,0-1 0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2 149 775 0 0,'-2'-19'1264'0'0,"2"3"-958"0"0,2 1-1 0 0,-1-1 0 0 0,2 0 1 0 0,0 0-1 0 0,6-17 0 0 0,-8 31-433 0 0,0-1-317 0 0,5-10 106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91 655 0 0,'-1'0'11'0'0,"1"0"-1"0"0,0 0 0 0 0,0 1 0 0 0,0-1 0 0 0,0 0 0 0 0,0 0 0 0 0,0 0 0 0 0,0 0 0 0 0,0 0 0 0 0,0 0 0 0 0,0 0 1 0 0,-1 0-1 0 0,1 0 0 0 0,0 0 0 0 0,0 0 0 0 0,0 0 0 0 0,0 0 0 0 0,0 1 0 0 0,0-1 0 0 0,-1 0 0 0 0,1 0 0 0 0,0 0 0 0 0,0 0 1 0 0,0 0-1 0 0,0 0 0 0 0,0 0 0 0 0,0 0 0 0 0,-1 0 0 0 0,1-1 0 0 0,0 1 0 0 0,0 0 0 0 0,0 0 0 0 0,0 0 0 0 0,0 0 1 0 0,0 0-1 0 0,0 0 0 0 0,-1 0 0 0 0,1 0 0 0 0,0 0 0 0 0,0 0 0 0 0,0 0 0 0 0,0 0 0 0 0,0 0 0 0 0,0-1 0 0 0,0 1 0 0 0,0 0 1 0 0,0 0-1 0 0,0 0 0 0 0,0 0 0 0 0,-1 0 0 0 0,1 0 0 0 0,-2-11 749 0 0,1-12 477 0 0,1 17-1205 0 0,0 1-1 0 0,1-1 0 0 0,0 1 0 0 0,0-1 1 0 0,0 1-1 0 0,1-1 0 0 0,-1 1 0 0 0,5-7 0 0 0,-6 11-460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1 112 599 0 0,'0'-2'101'0'0,"-1"-1"-1"0"0,1 1 0 0 0,0 0 0 0 0,0 0 0 0 0,0 0 0 0 0,1 0 1 0 0,-1 0-1 0 0,1-3 0 0 0,0 3-67 0 0,0-8 205 0 0,-1 4-134 0 0,1 1-1 0 0,1-1 0 0 0,-1 1 1 0 0,1-1-1 0 0,0 1 0 0 0,3-6 0 0 0,1-5-120 0 0,-5 13-64 0 0,2 0-526 0 0,11-7 320 0 0,-14 10 280 0 0,1-1-1 0 0,-1 1 0 0 0,1 0 0 0 0,-1 0 1 0 0,1 0-1 0 0,-1-1 0 0 0,1 1 0 0 0,0 0 1 0 0,-1 0-1 0 0,1 0 0 0 0,-1 0 0 0 0,1 0 0 0 0,0 0 1 0 0,-1 0-1 0 0,1 1 0 0 0,-1-1 0 0 0,1 0 1 0 0,-1 0-1 0 0,1 0 0 0 0,0 0 0 0 0,-1 1 1 0 0,1-1-1 0 0,-1 0 0 0 0,1 1 0 0 0,-1-1 0 0 0,1 0 1 0 0,-1 1-1 0 0,0-1 0 0 0,1 1 0 0 0,-1-1 1 0 0,1 0-1 0 0,-1 1 0 0 0,0-1 0 0 0,1 1 1 0 0,-1-1-1 0 0,0 2 0 0 0,1-2 7 0 0,2 4 1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8 115 431 0 0,'-1'0'9'0'0,"1"0"-1"0"0,0 0 0 0 0,0 0 0 0 0,-1 0 0 0 0,1 0 0 0 0,0 0 0 0 0,0 0 0 0 0,-1 0 0 0 0,1 0 0 0 0,0 0 0 0 0,0 0 0 0 0,0 0 0 0 0,-1-1 0 0 0,1 1 0 0 0,0 0 1 0 0,0 0-1 0 0,-1 0 0 0 0,1 0 0 0 0,0 0 0 0 0,0 0 0 0 0,0 0 0 0 0,0-1 0 0 0,-1 1 0 0 0,1 0 0 0 0,0 0 0 0 0,0 0 0 0 0,0 0 0 0 0,0-1 0 0 0,0 1 0 0 0,-1 0 1 0 0,1 0-1 0 0,0 0 0 0 0,0-1 0 0 0,0 1 0 0 0,0 0 0 0 0,0 0 0 0 0,0-1 0 0 0,0 1 0 0 0,0 0 0 0 0,0 0 0 0 0,0-1 0 0 0,0 1 0 0 0,0 0 0 0 0,0 0 0 0 0,0 0 1 0 0,0-1-1 0 0,0 1 0 0 0,0 0 0 0 0,0-1 0 0 0,2-17 535 0 0,7-17 306 0 0,-7 31-801 0 0,-1 0-1 0 0,1 0 0 0 0,0 0 0 0 0,0 1 0 0 0,0-1 0 0 0,1 0 0 0 0,2-3 0 0 0,-3 5-89 0 0,1-1-50 0 0,0 0-141 0 0,9-6-10 0 0,-10 7-49 0 0,1 3-275 0 0,12 3 463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1 136 287 0 0,'11'-47'2335'0'0,"-9"39"-2206"0"0,0 1-14 0 0,-1 1 1 0 0,1-1-1 0 0,1 1 1 0 0,-1-1-1 0 0,1 1 1 0 0,4-6-1 0 0,2-6-151 0 0,-7 15-149 0 0,2 1-596 0 0,-2 0 707 0 0,-1 2 39 0 0,-1-1 1 0 0,1 1 0 0 0,-1 0-1 0 0,1-1 1 0 0,-1 1 0 0 0,1 0-1 0 0,-1-1 1 0 0,1 1 0 0 0,0 0-1 0 0,-1 0 1 0 0,1-1 0 0 0,0 1 0 0 0,-1 0-1 0 0,1 0 1 0 0,0 0 0 0 0,-1 0-1 0 0,1 0 1 0 0,0 0 0 0 0,-1 0-1 0 0,1 0 1 0 0,0 0 0 0 0,-1 0-1 0 0,1 0 1 0 0,0 0 0 0 0,-1 1 0 0 0,1-1-1 0 0,-1 0 1 0 0,1 0 0 0 0,0 1-1 0 0,-1-1 1 0 0,1 1 0 0 0,-1-1-1 0 0,1 0 1 0 0,-1 1 0 0 0,2 0-1 0 0,2 4-429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11 102 775 0 0,'-1'1'-43'0'0,"-6"9"287"0"0,5-8 201 0 0,1-7 199 0 0,1 4-366 0 0,1-2 2 0 0,0-4-156 0 0,1-5 127 0 0,11-23 208 0 0,-4 16-471 0 0,1 4-314 0 0,-6 11 253 0 0,-2 1-158 0 0,-1 3-86 0 0,0 0 262 0 0,0 0 0 0 0,0-1 1 0 0,1 1-1 0 0,-1 0 0 0 0,0-1 0 0 0,0 0 0 0 0,0 1 1 0 0,0-1-1 0 0,0 1 0 0 0,0-1 0 0 0,1-1 0 0 0,0 0-75 0 0,2 0-333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99 287 0 0,'-6'4'642'0'0,"3"-6"-26"0"0,4-15 479 0 0,11-25 110 0 0,-6 26-1215 0 0,4-6-268 0 0,-8 18-108 0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61 775 0 0,'0'0'37'0'0,"1"0"0"0"0,-1 0 0 0 0,0 0 0 0 0,0 0 0 0 0,0 0-1 0 0,0 0 1 0 0,0-1 0 0 0,1 1 0 0 0,-1 0 0 0 0,0 0-1 0 0,0 0 1 0 0,0 0 0 0 0,0 0 0 0 0,0-1 0 0 0,0 1 0 0 0,0 0-1 0 0,0 0 1 0 0,1 0 0 0 0,-1 0 0 0 0,0 0 0 0 0,0-1-1 0 0,0 1 1 0 0,0 0 0 0 0,0 0 0 0 0,0 0 0 0 0,0-1 0 0 0,0 1-1 0 0,0 0 1 0 0,0 0 0 0 0,0 0 0 0 0,0 0 0 0 0,0-1-1 0 0,0 1 1 0 0,0 0 0 0 0,0 0 0 0 0,0 0 0 0 0,-1 0 0 0 0,1-1-1 0 0,0 1 1 0 0,0 0 0 0 0,0 0 0 0 0,0 0 0 0 0,0 0 0 0 0,0 0-1 0 0,0-1 1 0 0,-1 1 0 0 0,1 0 0 0 0,0 0 0 0 0,0 0-1 0 0,0 0 1 0 0,0 0 0 0 0,0 0 0 0 0,-1 0 0 0 0,1 0 0 0 0,0 0-1 0 0,0-1 1 0 0,0 1 0 0 0,0 0 0 0 0,-1 0 0 0 0,0 0 1280 0 0,5-3-860 0 0,11-7-1 0 0,-11 7-41 0 0,1 1-174 0 0,20-9 191 0 0,15-5-453 0 0,-36 15-211 0 0,-1 0-695 0 0,16-5-965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 1351 0 0,'-2'3'209'0'0,"-6"13"-525"0"0,7-16 369 0 0,1 0 0 0 0,0 0 0 0 0,0 0 0 0 0,0 0 0 0 0,-1 1-1 0 0,1-1 1 0 0,0 0 0 0 0,0 0 0 0 0,0 0 0 0 0,0 1 0 0 0,0-1 0 0 0,0 0 0 0 0,0 0 0 0 0,-1 0 0 0 0,1 1 0 0 0,0-1 0 0 0,0 0 0 0 0,0 0 0 0 0,0 1 0 0 0,0-1 0 0 0,0 0-1 0 0,0 0 1 0 0,0 1 0 0 0,0-1 0 0 0,0 0 0 0 0,0 0 0 0 0,1 1 0 0 0,-1-1 0 0 0,0 0 0 0 0,0 0 0 0 0,0 1 0 0 0,0-1 0 0 0,0 0 0 0 0,0 0 0 0 0,0 0 0 0 0,1 1-1 0 0,-1-1 1 0 0,0 0 0 0 0,0 0 0 0 0,0 0 0 0 0,0 0 0 0 0,1 1 0 0 0,-1-1 0 0 0,0 0 0 0 0,0 0 0 0 0,0 0 0 0 0,1 0 0 0 0,15-4 968 0 0,-13 3-590 0 0,2 0-30 0 0,12-6-8 0 0,-13 5-39 0 0,1 0-162 0 0,12-6-68 0 0,-13 5-18 0 0,-3 4-102 0 0,-1-1-1 0 0,1 0 1 0 0,-1-1-1 0 0,1 1 1 0 0,-1 0-1 0 0,1 0 0 0 0,-1 0 1 0 0,1 0-1 0 0,-1 0 1 0 0,1 0-1 0 0,-1-1 0 0 0,1 1 1 0 0,-1 0-1 0 0,1 0 1 0 0,-1-1-1 0 0,0 1 1 0 0,1 0-1 0 0,-1-1 0 0 0,0 1 1 0 0,1-1-1 0 0,0 1-58 0 0,-1-1 0 0 0,0 1 0 0 0,1-1 0 0 0,-1 1-1 0 0,1 0 1 0 0,-1 0 0 0 0,0-1 0 0 0,1 1 0 0 0,-1 0 0 0 0,1-1-1 0 0,-1 1 1 0 0,1 0 0 0 0,-1 0 0 0 0,1 0 0 0 0,-1 0 0 0 0,1 0-1 0 0,-1-1 1 0 0,1 1 0 0 0,-1 0 0 0 0,1 0 0 0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6 775 0 0,'0'0'58'0'0,"-1"0"-1"0"0,1 0 0 0 0,0 1 0 0 0,0-1 0 0 0,-1 0 0 0 0,1 0 1 0 0,0 1-1 0 0,0-1 0 0 0,0 0 0 0 0,-1 0 0 0 0,1 1 0 0 0,0-1 1 0 0,0 0-1 0 0,0 1 0 0 0,0-1 0 0 0,0 0 0 0 0,-1 1 0 0 0,1-1 0 0 0,0 0 1 0 0,0 1-1 0 0,0-1 0 0 0,0 1 0 0 0,0-1 0 0 0,0 0 0 0 0,0 1 1 0 0,0-1-1 0 0,0 0 0 0 0,0 1 0 0 0,0-1 0 0 0,1 0 0 0 0,-1 1 1 0 0,0-1-1 0 0,0 1 0 0 0,14 0 2039 0 0,-13-1-1817 0 0,2-1-14 0 0,15-4-45 0 0,0 0-202 0 0,-4 0-231 0 0,-3 3-450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0,'0'1'21'0'0,"0"0"0"0"0,0-1-1 0 0,0 1 1 0 0,0 0 0 0 0,0-1 0 0 0,0 1-1 0 0,0-1 1 0 0,0 1 0 0 0,0 0-1 0 0,0-1 1 0 0,0 1 0 0 0,1-1-1 0 0,-1 1 1 0 0,0-1 0 0 0,0 1-1 0 0,1 0 1 0 0,-1-1 0 0 0,0 1-1 0 0,1-1 1 0 0,-1 1 0 0 0,1-1-1 0 0,-1 0 1 0 0,1 2 0 0 0,1-2 49 0 0,-1 1 0 0 0,0-1 1 0 0,0 1-1 0 0,0-1 1 0 0,1 0-1 0 0,-1 1 1 0 0,0-1-1 0 0,0 0 0 0 0,1 0 1 0 0,-1 0-1 0 0,2 0 1 0 0,5 0 115 0 0,0-1 1 0 0,0-1-1 0 0,9-2 1 0 0,-6 2-804 0 0,-5 2 301 0 0,-3 1 305 0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14 143 0 0,'-1'1'23'0'0,"1"-1"-1"0"0,0 0 0 0 0,0 0 0 0 0,-1 1 0 0 0,1-1 0 0 0,0 1 0 0 0,0-1 0 0 0,0 0 0 0 0,0 1 0 0 0,-1-1 0 0 0,1 0 0 0 0,0 1 1 0 0,0-1-1 0 0,0 1 0 0 0,0-1 0 0 0,0 0 0 0 0,0 1 0 0 0,0-1 0 0 0,0 0 0 0 0,0 1 0 0 0,0-1 0 0 0,0 1 0 0 0,1-1 0 0 0,-1 0 1 0 0,0 1-1 0 0,0-1 0 0 0,0 0 0 0 0,0 1 0 0 0,1 0 0 0 0,11-2 1142 0 0,-8 1-1175 0 0,4-1 273 0 0,25-7 511 0 0,5-7-1056 0 0,-33 14 283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0,'0'1'12'0'0,"0"-1"0"0"0,0 0 0 0 0,0 1 0 0 0,0-1 0 0 0,0 1 0 0 0,-1-1-1 0 0,1 0 1 0 0,0 1 0 0 0,0-1 0 0 0,0 0 0 0 0,0 1 0 0 0,0-1 0 0 0,0 0-1 0 0,0 1 1 0 0,0-1 0 0 0,0 1 0 0 0,0-1 0 0 0,1 0 0 0 0,-1 1 0 0 0,0-1-1 0 0,0 0 1 0 0,0 1 0 0 0,0-1 0 0 0,0 0 0 0 0,1 1 0 0 0,-1-1 0 0 0,0 0-1 0 0,0 1 1 0 0,1-1 0 0 0,-1 0 0 0 0,1 1 0 0 0,12 0 820 0 0,-8-1-696 0 0,18 0 191 0 0,-1-2 0 0 0,33-5-1 0 0,-52 6-326 0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0 287 0 0,'0'1'51'0'0,"-1"-1"0"0"0,1 1 0 0 0,-1-1 0 0 0,1 1 0 0 0,-1-1 0 0 0,1 1 0 0 0,-1-1 0 0 0,1 1 0 0 0,0 0-1 0 0,-1-1 1 0 0,1 1 0 0 0,0-1 0 0 0,0 1 0 0 0,-1 0 0 0 0,1-1 0 0 0,0 1 0 0 0,0 0 0 0 0,0 0-1 0 0,0-1 1 0 0,0 1 0 0 0,0 0 0 0 0,0 0 0 0 0,0 1 94 0 0,1-1-1 0 0,0 0 1 0 0,-1 1-1 0 0,1-1 1 0 0,0 0 0 0 0,0 0-1 0 0,0 0 1 0 0,0 1 0 0 0,0-1-1 0 0,2 1 1 0 0,2 3 29 0 0,0-1 0 0 0,1 1 0 0 0,0-1 0 0 0,0-1 0 0 0,0 1 0 0 0,0-1 0 0 0,0 0 0 0 0,1 0 0 0 0,-1-1 0 0 0,1 0 0 0 0,0 0 0 0 0,0-1 0 0 0,8 2 0 0 0,14 2-534 0 0,-27-5 42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1807 0 0,'0'1'85'0'0,"0"-1"-1"0"0,0 1 0 0 0,0-1 0 0 0,1 1 0 0 0,-1-1 1 0 0,0 1-1 0 0,1-1 0 0 0,-1 0 0 0 0,0 1 0 0 0,1-1 0 0 0,-1 1 1 0 0,0-1-1 0 0,1 0 0 0 0,-1 1 0 0 0,1-1 0 0 0,-1 0 1 0 0,1 1-1 0 0,-1-1 0 0 0,1 0 0 0 0,-1 1 0 0 0,1-1 0 0 0,-1 0 1 0 0,1 0-1 0 0,0 0 0 0 0,24 13 1436 0 0,-11-6-1226 0 0,26 13-983 0 0,-33-16-1157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1151 0 0,'-1'1'112'0'0,"1"-1"0"0"0,0 0 0 0 0,0 1 0 0 0,0-1 0 0 0,-1 0 0 0 0,1 1 0 0 0,0-1 0 0 0,0 0 0 0 0,0 1 0 0 0,0-1 0 0 0,0 1 0 0 0,0-1 0 0 0,0 0 0 0 0,0 1 0 0 0,0-1 0 0 0,0 1 0 0 0,0-1-1 0 0,0 0 1 0 0,0 1 0 0 0,0-1 0 0 0,0 0 0 0 0,0 1 0 0 0,0-1 0 0 0,0 1 0 0 0,1-1 0 0 0,-1 0 0 0 0,0 1 0 0 0,11 9 1522 0 0,20 6-763 0 0,-27-14-783 0 0,31 11-1408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1151 0 0,'0'1'156'0'0,"0"0"-1"0"0,1-1 0 0 0,-1 1 0 0 0,1 0 1 0 0,-1-1-1 0 0,1 1 0 0 0,-1-1 0 0 0,1 1 0 0 0,-1-1 1 0 0,1 1-1 0 0,-1-1 0 0 0,1 1 0 0 0,0-1 0 0 0,-1 1 1 0 0,1-1-1 0 0,0 0 0 0 0,-1 1 0 0 0,2-1 0 0 0,20 11 1094 0 0,-18-9-1040 0 0,35 15-1450 0 0,-32-15-621 0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0 975 0 0,'20'13'2586'0'0,"-5"-6"-570"0"0,29 8 1 0 0,-4-5-2340 0 0,-39-10-193 0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0 975 0 0,'19'4'2850'0'0,"-16"-3"-2230"0"0,0-1-111 0 0,14 2 141 0 0,-1 0-712 0 0,24 6 1 0 0,-35-6-1965 0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9 431 0 0,'0'0'75'0'0,"0"0"-1"0"0,0 0 0 0 0,0 0 0 0 0,0 0 0 0 0,-1 0 0 0 0,1 0 0 0 0,0 0 0 0 0,0 0 0 0 0,0 0 0 0 0,0 0 0 0 0,-1 0 0 0 0,1-1 0 0 0,0 1 0 0 0,0 0 0 0 0,0 0 0 0 0,0 0 0 0 0,0 0 0 0 0,0 0 0 0 0,-1 0 0 0 0,1-1 0 0 0,0 1 0 0 0,0 0 0 0 0,0 0 0 0 0,0 0 0 0 0,0 0 1 0 0,0-1-1 0 0,0 1 0 0 0,0 0 0 0 0,0 0 0 0 0,0 0 0 0 0,0 0 0 0 0,0-1 0 0 0,0 1 0 0 0,0 0 0 0 0,0 0 0 0 0,0 0 0 0 0,0 0 0 0 0,0-1 0 0 0,0 1 0 0 0,0 0 0 0 0,0 0 0 0 0,0 0 0 0 0,0-1 0 0 0,0 1 0 0 0,0 0 0 0 0,0 0 0 0 0,1 0 0 0 0,-1 0 0 0 0,0 0 0 0 0,0-1 0 0 0,0 1 1 0 0,0 0-1 0 0,0 0 0 0 0,0 0 0 0 0,1 0 0 0 0,0-1 1577 0 0,3 1-1283 0 0,0-1-21 0 0,24 6 300 0 0,6 5-2481 0 0,-27-8-332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0 287 0 0,'0'1'112'0'0,"0"-1"-1"0"0,1 0 0 0 0,-1 1 0 0 0,0-1 0 0 0,0 0 0 0 0,0 1 0 0 0,0-1 0 0 0,1 0 0 0 0,-1 1 0 0 0,0-1 0 0 0,0 0 0 0 0,1 1 0 0 0,-1-1 0 0 0,0 0 0 0 0,1 0 0 0 0,-1 1 0 0 0,0-1 0 0 0,1 0 0 0 0,-1 0 0 0 0,0 0 0 0 0,1 1 0 0 0,-1-1 0 0 0,0 0 0 0 0,1 0 0 0 0,0 0 0 0 0,15 8 1570 0 0,24 8 1015 0 0,-39-16-2521 0 0,10 4-22 0 0,-6-3-1381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0 831 0 0,'-1'0'63'0'0,"1"0"0"0"0,0 1 0 0 0,0-1 0 0 0,0 0-1 0 0,0 0 1 0 0,0 0 0 0 0,0 0 0 0 0,0 0 0 0 0,0 1-1 0 0,0-1 1 0 0,0 0 0 0 0,0 0 0 0 0,0 0-1 0 0,0 0 1 0 0,0 1 0 0 0,0-1 0 0 0,0 0 0 0 0,0 0-1 0 0,0 0 1 0 0,0 0 0 0 0,0 1 0 0 0,0-1-1 0 0,0 0 1 0 0,0 0 0 0 0,0 0 0 0 0,0 0 0 0 0,0 1-1 0 0,0-1 1 0 0,0 0 0 0 0,0 0 0 0 0,0 0 0 0 0,0 0-1 0 0,1 0 1 0 0,-1 0 0 0 0,0 1 0 0 0,0-1-1 0 0,0 0 1 0 0,0 0 0 0 0,0 0 0 0 0,1 0 0 0 0,8 12 1766 0 0,14 9 503 0 0,21 8-2661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488 1 431 0 0,'0'0'3282'0'0,"-11"13"-501"0"0,4-8-2282 0 0,0 1 0 0 0,1 1-1 0 0,-1 0 1 0 0,1 0 0 0 0,-7 11 0 0 0,-11 11 4 0 0,1-3-269 0 0,2 1 0 0 0,0 0 1 0 0,2 2-1 0 0,1 0 0 0 0,1 1 0 0 0,2 1 0 0 0,-17 46 0 0 0,-78 275 802 0 0,84-248-105 0 0,-19 154 1 0 0,42-228-908 0 0,1 0 1 0 0,1 0-1 0 0,1 0 1 0 0,2 0-1 0 0,8 44 1 0 0,21 93-2295 0 0,-25-139 2293 0 0,-6-15 1035 0 0,0-8-1224 0 0,1 1 0 0 0,-1-1 0 0 0,1 0 0 0 0,0 1-1 0 0,3 8 1 0 0,-4-11 224 0 0,7 16 28 0 0,-6-15-4 0 0,0-1-28 0 0,0-1 0 0 0,-1 1 0 0 0,1-1-1 0 0,0 1 1 0 0,-1-1 0 0 0,0 1 0 0 0,0-1-1 0 0,0 1 1 0 0,0 0 0 0 0,0 3 0 0 0,-1-2 35 0 0,0-4-48 0 0,1 0-1 0 0,-1 1 1 0 0,1-1 0 0 0,-1 1 0 0 0,1-1-1 0 0,-1 0 1 0 0,1 1 0 0 0,-1-1-1 0 0,0 0 1 0 0,1 1 0 0 0,-1-1 0 0 0,1 0-1 0 0,-1 0 1 0 0,0 0 0 0 0,1 1-1 0 0,-1-1 1 0 0,0 0 0 0 0,1 0 0 0 0,-1 0-1 0 0,0 0 1 0 0,1 0 0 0 0,-1 0-1 0 0,0 0 1 0 0,1-1 0 0 0,-1 1 0 0 0,1 0-1 0 0,-1 0 1 0 0,0 0 0 0 0,1-1 0 0 0,-1 1-1 0 0,1 0 1 0 0,-1-1 0 0 0,0 0-1 0 0,-22-11 313 0 0,9 2-217 0 0,9 6-125 0 0,1 0 0 0 0,-2 0-1 0 0,1 1 1 0 0,0 0 0 0 0,-1 0-1 0 0,1 0 1 0 0,-1 1 0 0 0,-6-2-1 0 0,9 3-1 0 0,3 1-5 0 0,0 0-1 0 0,0 0 1 0 0,0 0-1 0 0,-1-1 0 0 0,1 1 1 0 0,0 0-1 0 0,0 0 1 0 0,0 0-1 0 0,0 0 1 0 0,-1 0-1 0 0,1 0 1 0 0,0 0-1 0 0,0 0 1 0 0,0 0-1 0 0,0 0 1 0 0,-1 0-1 0 0,1 0 0 0 0,0 0 1 0 0,0 0-1 0 0,0 0 1 0 0,0 0-1 0 0,-1 0 1 0 0,1 0-1 0 0,0 0 1 0 0,0 0-1 0 0,0 0 1 0 0,0 0-1 0 0,-1 0 0 0 0,1 0 1 0 0,0 0-1 0 0,0 0 1 0 0,0 0-1 0 0,0 1 1 0 0,0-1-1 0 0,-1 0 1 0 0,1 0-1 0 0,0 0 1 0 0,12 18 87 0 0,-1-5-107 0 0,-4-7-48 0 0,10 8 36 0 0,6 1-20 0 0,-20-13 49 0 0,0-1-1 0 0,0 1 0 0 0,0-1 0 0 0,1 0 1 0 0,-1 0-1 0 0,1 0 0 0 0,-1 0 1 0 0,4 0-1 0 0,-1-1 14 0 0,0 0 0 0 0,0-1 0 0 0,-1 0-1 0 0,8-2 1 0 0,-5 2 246 0 0,-4-6-196 0 0,13-19 0 0 0,-10 13-10 0 0,1-12-58 0 0,-5 19-66 0 0,-4 5 103 0 0,1 0 0 0 0,0-1 0 0 0,1 1 0 0 0,-1 0-1 0 0,0 0 1 0 0,0 0 0 0 0,0 0 0 0 0,1 0 0 0 0,-1 0-1 0 0,1 0 1 0 0,-1 0 0 0 0,0 0 0 0 0,1 0 0 0 0,1-2-1 0 0,2-5-1800 0 0,-3-2-3957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1 975 0 0,'-2'3'-405'0'0,"1"-1"723"0"0,0-1 1 0 0,0 0 0 0 0,0 0-1 0 0,0 1 1 0 0,0-1-1 0 0,1 0 1 0 0,-1 1-1 0 0,0-1 1 0 0,1 1 0 0 0,-1-1-1 0 0,1 0 1 0 0,0 1-1 0 0,-1-1 1 0 0,1 1-1 0 0,0 0 1 0 0,0-1-1 0 0,0 1 1 0 0,0-1 0 0 0,0 1-1 0 0,0-1 1 0 0,1 1-1 0 0,-1-1 1 0 0,1 3-1 0 0,4 11 401 0 0,-2 1 0 0 0,1 0 0 0 0,1 27 0 0 0,-3 52-463 0 0,-2-85-249 0 0,0-6-159 0 0,0 0 0 0 0,0 1 0 0 0,0-1-1 0 0,-1 0 1 0 0,1 0 0 0 0,-1-1 0 0 0,0 1 0 0 0,0 0 0 0 0,-4 7 0 0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4319 0 0,'-6'2'476'0'0,"0"0"0"0"0,1 0-1 0 0,0 1 1 0 0,-9 5-1 0 0,12-7-244 0 0,1 0 0 0 0,0 0 0 0 0,-1 0 0 0 0,1 0 0 0 0,0 0 0 0 0,0 1 0 0 0,0-1-1 0 0,0 0 1 0 0,0 1 0 0 0,0-1 0 0 0,0 1 0 0 0,0-1 0 0 0,0 1 0 0 0,1-1 0 0 0,-1 1 0 0 0,1 0-1 0 0,-1-1 1 0 0,1 1 0 0 0,0 0 0 0 0,-1 2 0 0 0,1-3 350 0 0,7 1-1601 0 0,19 6-218 0 0,-20-6-2416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5 2671 0 0,'0'1'50'0'0,"0"-1"-37"0"0,0 1 1 0 0,0-1-1 0 0,0 0 0 0 0,0 1 0 0 0,0-1 0 0 0,0 0 0 0 0,-1 0 0 0 0,1 1 0 0 0,0-1 0 0 0,0 0 0 0 0,0 0 1 0 0,0 1-1 0 0,-1-1 0 0 0,1 0 0 0 0,0 0 0 0 0,0 1 0 0 0,0-1 0 0 0,-1 0 0 0 0,1 0 0 0 0,0 0 0 0 0,0 0 1 0 0,-1 1-1 0 0,1-1 0 0 0,0 0 0 0 0,-1 0 0 0 0,1 0 0 0 0,0 0 0 0 0,0 0 0 0 0,-1 0 0 0 0,0 0 0 0 0,-28-12 6295 0 0,26 12-6188 0 0,0 1-1 0 0,0-1 1 0 0,1 0 0 0 0,-1 1-1 0 0,0-1 1 0 0,0 1-1 0 0,0 0 1 0 0,1 0-1 0 0,-1 0 1 0 0,0 0-1 0 0,1 0 1 0 0,-1 1 0 0 0,1-1-1 0 0,-1 1 1 0 0,1 0-1 0 0,0 0 1 0 0,0-1-1 0 0,0 2 1 0 0,0-1-1 0 0,0 0 1 0 0,0 0 0 0 0,0 0-1 0 0,1 1 1 0 0,-3 4-1 0 0,1-1-136 0 0,0 1 0 0 0,0-1 1 0 0,0 0-1 0 0,1 1 0 0 0,0 0 0 0 0,0-1 0 0 0,1 1 0 0 0,0 0 0 0 0,0 8 0 0 0,1-12-5 0 0,0-2 14 0 0,0 1 0 0 0,0 0 0 0 0,0 0 0 0 0,0 0 1 0 0,0 0-1 0 0,0 0 0 0 0,1-1 0 0 0,-1 1 0 0 0,1 0 0 0 0,0 0 1 0 0,-1 0-1 0 0,1-1 0 0 0,0 1 0 0 0,2 3 0 0 0,10 8-4 0 0,8 0-4 0 0,-9-9-64 0 0,21 3-16 0 0,-18-3 3 0 0,19 8 24 0 0,-31-10 67 0 0,0-1 0 0 0,0 1 0 0 0,0-1 0 0 0,0 1 0 0 0,0 0 0 0 0,4 4 0 0 0,-6-5 20 0 0,1 1-1 0 0,-1 0 1 0 0,1-1-1 0 0,-1 1 1 0 0,0 0-1 0 0,0 0 1 0 0,1 0-1 0 0,-1 0 1 0 0,-1 0-1 0 0,1 0 1 0 0,0 0-1 0 0,0 1 1 0 0,-1-1-1 0 0,1 0 1 0 0,-1 0-1 0 0,0 1 1 0 0,0-1-1 0 0,0 2 1 0 0,0 0 49 0 0,-1-1 0 0 0,1 1 0 0 0,-1-1 0 0 0,0 0 0 0 0,0 0 0 0 0,-1 1 0 0 0,1-1 0 0 0,0 0 0 0 0,-1 0 1 0 0,-4 5-1 0 0,1-1 59 0 0,-1-1 0 0 0,0 0 0 0 0,0 0 1 0 0,0 0-1 0 0,-1 0 0 0 0,0-1 0 0 0,0 0 1 0 0,-13 6-1 0 0,14-9-165 0 0,0 0 0 0 0,0-1 0 0 0,0 1 0 0 0,0-1 0 0 0,0 0 0 0 0,0-1 0 0 0,0 1 0 0 0,0-1 1 0 0,-1-1-1 0 0,1 1 0 0 0,0-1 0 0 0,0 0 0 0 0,0 0 0 0 0,-10-4 0 0 0,15 4-449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2 161 2527 0 0,'-1'4'187'0'0,"0"-1"-59"0"0,1-2 335 0 0,2 2-119 0 0,-1 0 0 0 0,1 0-1 0 0,0 0 1 0 0,0 0 0 0 0,0 0 0 0 0,0-1 0 0 0,0 1 0 0 0,0-1 0 0 0,4 4 0 0 0,-4-4-295 0 0,1 1 813 0 0,1-3-702 0 0,-1 0 0 0 0,0 0 0 0 0,0 1 0 0 0,0-1-1 0 0,0 1 1 0 0,0 0 0 0 0,6 2 0 0 0,-1 0 49 0 0,0-1 959 0 0,3-5-618 0 0,34-10-114 0 0,-34 10 314 0 0,-2-5-399 0 0,26-23-72 0 0,-26 24 211 0 0,-5-3-258 0 0,15-28-32 0 0,-15 28 176 0 0,-2 2-212 0 0,2-25-77 0 0,-4 32-83 0 0,0 0 0 0 0,0 1 0 0 0,0-1 0 0 0,0 0 0 0 0,0 1 0 0 0,1-1 0 0 0,-1 0 0 0 0,-1 0 0 0 0,1 1 0 0 0,0-1 0 0 0,0 0 0 0 0,0 1 0 0 0,0-1 0 0 0,0 0 0 0 0,-1-1 0 0 0,-9-16-1 0 0,9 16-15 0 0,0 1 0 0 0,0-1 0 0 0,-1 1 0 0 0,1-1 0 0 0,-1 1 0 0 0,1 0 0 0 0,-1 0 0 0 0,1 0 0 0 0,-1-1 0 0 0,0 2 0 0 0,0-1 0 0 0,1 0 0 0 0,-1 0 0 0 0,0 0 0 0 0,0 1 1 0 0,-2-1-1 0 0,0 0-23 0 0,0 1 0 0 0,0 0 1 0 0,1 0-1 0 0,-1 0 1 0 0,0 0-1 0 0,0 1 1 0 0,1-1-1 0 0,-5 2 1 0 0,0 1-33 0 0,0-1 1 0 0,1 1-1 0 0,0 1 1 0 0,-1-1 0 0 0,1 1-1 0 0,1 1 1 0 0,-10 7-1 0 0,9-6 32 0 0,0 1 0 0 0,1 0 0 0 0,0 0 0 0 0,0 0 0 0 0,1 1 0 0 0,0 0 0 0 0,0 0 0 0 0,1 1 0 0 0,0-1 0 0 0,1 1 1 0 0,0 0-1 0 0,0 0 0 0 0,-2 13 0 0 0,4-15 70 0 0,0 0 0 0 0,0 0 0 0 0,1 0 0 0 0,0 0 0 0 0,0-1 0 0 0,0 1 0 0 0,1 0 0 0 0,0 0 0 0 0,1 0 0 0 0,0-1 0 0 0,0 1 0 0 0,0 0 0 0 0,1-1 0 0 0,-1 0 0 0 0,2 0 0 0 0,-1 0 0 0 0,1 0 0 0 0,8 10 0 0 0,-2-6 142 0 0,0-1-1 0 0,12 8 0 0 0,-22-17-177 0 0,2 1 31 0 0,0 1-1 0 0,0-1 1 0 0,0 1-1 0 0,1-1 0 0 0,-1 0 1 0 0,0 0-1 0 0,0 0 1 0 0,1 0-1 0 0,3 1 1 0 0,1 0 27 0 0,-2 0 110 0 0,3-1-40 0 0,21 4-21 0 0,-22-4 69 0 0,2-6-510 0 0,27-14 126 0 0,-27 15-274 0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2791 0 0,'-3'11'391'0'0,"3"-9"-164"0"0,1 0 0 0 0,0 0 1 0 0,-1-1-1 0 0,1 1 0 0 0,0 0 0 0 0,0 0 0 0 0,0-1 0 0 0,0 1 0 0 0,0-1 1 0 0,1 1-1 0 0,-1-1 0 0 0,0 1 0 0 0,3 1 0 0 0,4 5 1279 0 0,1 1-1 0 0,18 12 1 0 0,-21-17-1283 0 0,18 13 1031 0 0,-1-3-236 0 0,13 9 11 0 0,-1 1-473 0 0,-6-6-336 0 0,4 2-176 0 0,11 10-620 0 0,-41-28 255 0 0,0 1-76 0 0,8 6-298 0 0,-10-9 605 0 0,-1 1 0 0 0,1-1 0 0 0,-1 1 0 0 0,0-1 0 0 0,1 0 0 0 0,-1 1 0 0 0,0-1 0 0 0,1 1 0 0 0,-1-1 0 0 0,0 1 0 0 0,0-1 0 0 0,0 1 0 0 0,1-1 0 0 0,-1 1 0 0 0,0-1 0 0 0,0 1 0 0 0,0-1 0 0 0,0 1 0 0 0,0-1 0 0 0,0 1 0 0 0,0-1 0 0 0,0 1 0 0 0,0-1 0 0 0,0 1 0 0 0,0-1 0 0 0,0 1 0 0 0,0-1 0 0 0,-1 2 0 0 0,-6 9-1977 0 0,1-4 965 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31 257 1151 0 0,'-3'-2'118'0'0,"0"0"-1"0"0,0 0 0 0 0,0 0 1 0 0,0 0-1 0 0,-5-5 0 0 0,6 5 558 0 0,1-2 28 0 0,0-1-458 0 0,-3-14 1304 0 0,4 15-1232 0 0,0 0 0 0 0,1-1 0 0 0,-1 1 0 0 0,1 0 0 0 0,1-6 0 0 0,1 1 67 0 0,-2 1 1752 0 0,6-2-1187 0 0,22-30-12 0 0,-22 30 663 0 0,2 1-970 0 0,25-24-20 0 0,-25 25-84 0 0,-2-1-350 0 0,21-25-259 0 0,-21 26-440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 1351 0 0,'1'6'100'0'0,"1"1"30"0"0,14 63 4729 0 0,5 29-2660 0 0,-15-49-1606 0 0,1 95 0 0 0,-8-110-407 0 0,-2 0-1 0 0,-1-1 0 0 0,-14 54 0 0 0,18-84-124 0 0,-2-1 0 0 0,1 1 0 0 0,0 0 1 0 0,-1 0-1 0 0,1-1 0 0 0,-1 1 0 0 0,0-1 0 0 0,-1 0 0 0 0,1 1 0 0 0,0-1 1 0 0,-1 0-1 0 0,0 0 0 0 0,-4 3 0 0 0,7-6-49 0 0,-1 0 1 0 0,1 1-1 0 0,-1-1 0 0 0,1 0 1 0 0,0 0-1 0 0,-1 0 0 0 0,1 0 1 0 0,-1 0-1 0 0,1 0 0 0 0,-1-1 1 0 0,1 1-1 0 0,0 0 0 0 0,-1 0 0 0 0,1 0 1 0 0,-1 0-1 0 0,1 0 0 0 0,-1-1 1 0 0,1 1-1 0 0,0 0 0 0 0,-1 0 1 0 0,1-1-1 0 0,0 1 0 0 0,-1 0 1 0 0,1 0-1 0 0,0-1 0 0 0,-1 1 1 0 0,1 0-1 0 0,0-1 0 0 0,0 1 1 0 0,-1 0-1 0 0,1-1 0 0 0,0 1 1 0 0,0-1-1 0 0,-6-9 114 0 0,5 8-107 0 0,0 0 0 0 0,0 0 0 0 0,0 0 0 0 0,0 0 0 0 0,1 0 0 0 0,-1 0 0 0 0,1 0 0 0 0,-1 0 0 0 0,1 0 0 0 0,0 0 0 0 0,-1-3 0 0 0,1-1 25 0 0,-6-18 123 0 0,3-2-101 0 0,2 6 28 0 0,0 7-64 0 0,0-42 103 0 0,1 4-103 0 0,1 25 34 0 0,3-27-32 0 0,-1 27 32 0 0,5-28-34 0 0,-2 28 23 0 0,7-25-26 0 0,-5 28 26 0 0,14-26-29 0 0,9 1 37 0 0,-25 39 163 0 0,3 6-104 0 0,28-8-2 0 0,-28 8-12 0 0,-3 5-2 0 0,19 7 0 0 0,-16-3 2 0 0,-4-2-78 0 0,-1 0 1 0 0,0 1-1 0 0,0-1 1 0 0,0 1-1 0 0,-1 0 1 0 0,0 0 0 0 0,0 0-1 0 0,0 1 1 0 0,0-1-1 0 0,-1 1 1 0 0,0-1-1 0 0,0 1 1 0 0,-1 0 0 0 0,1 0-1 0 0,-1 0 1 0 0,-1 0-1 0 0,1 0 1 0 0,-1 0-1 0 0,0 0 1 0 0,0 0-1 0 0,-1 0 1 0 0,1 0 0 0 0,-1 0-1 0 0,-1 0 1 0 0,-2 7-1 0 0,2-7-56 0 0,-1 1-1 0 0,1-2 0 0 0,-1 1 1 0 0,0 0-1 0 0,-1 0 1 0 0,0-1-1 0 0,0 0 0 0 0,0 0 1 0 0,-8 8-1 0 0,10-12 12 0 0,0 1-1 0 0,0 0 0 0 0,0-1 1 0 0,-1 0-1 0 0,1 1 1 0 0,-1-1-1 0 0,1 0 0 0 0,-1 0 1 0 0,1-1-1 0 0,-1 1 1 0 0,1 0-1 0 0,-1-1 0 0 0,0 1 1 0 0,1-1-1 0 0,-1 0 0 0 0,0 0 1 0 0,1 0-1 0 0,-1 0 1 0 0,0-1-1 0 0,1 1 0 0 0,-1-1 1 0 0,0 0-1 0 0,1 1 1 0 0,-1-1-1 0 0,-4-3 0 0 0,6 4-64 0 0,-2-1-97 0 0,1 0 0 0 0,-1-1-1 0 0,0 1 1 0 0,1-1 0 0 0,-1 0-1 0 0,1 1 1 0 0,-1-1 0 0 0,1 0-1 0 0,0 0 1 0 0,0-1 0 0 0,0 1-1 0 0,0 0 1 0 0,0-1 0 0 0,-3-4-1 0 0,-5-16-944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45 2039 0 0,'0'0'92'0'0,"-2"0"-2"0"0,-2-1 163 0 0,-2-1 161 0 0,3-2 1289 0 0,-1 0-1319 0 0,0-1 0 0 0,-1 2 0 0 0,0-1 0 0 0,1 0 0 0 0,-1 1 0 0 0,-1 0 0 0 0,-8-4 0 0 0,13 6-340 0 0,0 0 1 0 0,-1 1-1 0 0,1-1 1 0 0,0 1-1 0 0,0-1 1 0 0,-1 1 0 0 0,1 0-1 0 0,-1 0 1 0 0,1-1-1 0 0,0 1 1 0 0,-1 0-1 0 0,1 0 1 0 0,0 0-1 0 0,-1 1 1 0 0,1-1 0 0 0,0 0-1 0 0,-1 0 1 0 0,1 1-1 0 0,0-1 1 0 0,-1 1-1 0 0,1-1 1 0 0,0 1-1 0 0,0-1 1 0 0,-1 1 0 0 0,1 0-1 0 0,0 0 1 0 0,0 0-1 0 0,0 0 1 0 0,0-1-1 0 0,0 1 1 0 0,0 1-1 0 0,0-1 1 0 0,1 0 0 0 0,-1 0-1 0 0,0 0 1 0 0,0 0-1 0 0,1 0 1 0 0,-1 1-1 0 0,1-1 1 0 0,-1 0-1 0 0,1 2 1 0 0,-3 8 53 0 0,1 0 0 0 0,0 0-1 0 0,0 0 1 0 0,2 0 0 0 0,-1 0 0 0 0,1 0 0 0 0,1 0-1 0 0,0 0 1 0 0,1 0 0 0 0,0-1 0 0 0,0 1 0 0 0,1 0 0 0 0,7 14-1 0 0,-10-24-81 0 0,0 0-1 0 0,1 0 0 0 0,-1 0 1 0 0,1 0-1 0 0,0 0 0 0 0,-1 0 1 0 0,1 0-1 0 0,0 0 1 0 0,-1-1-1 0 0,1 1 0 0 0,0 0 1 0 0,0 0-1 0 0,1 0 0 0 0,0 1 26 0 0,1 1 623 0 0,6-9-570 0 0,27-18-20 0 0,-27 18 156 0 0,-4-4 286 0 0,17-33 157 0 0,-16 32 568 0 0,-1 2-1425 0 0,17-28-322 0 0,-17 28 1452 0 0,-4 9-939 0 0,0 1 0 0 0,0 0 0 0 0,0 0 0 0 0,-1 0 0 0 0,1 0 0 0 0,0 0 0 0 0,-1 0 0 0 0,1 0 0 0 0,0 0 0 0 0,-1 0 0 0 0,1 2 0 0 0,0 2-6 0 0,0 0 0 0 0,-1 0 0 0 0,1-1 0 0 0,-1 1-1 0 0,0 0 1 0 0,-1 9 0 0 0,0 2-105 0 0,1-3-654 0 0,0 0 0 0 0,1 0 0 0 0,5 20 0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23 1807 0 0,'-1'1'28'0'0,"-2"16"215"0"0,2-8 473 0 0,2 1 1 0 0,0-1-1 0 0,0 0 0 0 0,4 18 0 0 0,-2-13 83 0 0,2 11 557 0 0,-4-14-754 0 0,1 0 0 0 0,0 0 0 0 0,1 0 0 0 0,1 0 0 0 0,6 16 0 0 0,-9-25-116 0 0,3 4-417 0 0,-4-6-26 0 0,1 0-1 0 0,-1 0 0 0 0,0 0 0 0 0,0 0 0 0 0,0 0 1 0 0,1-1-1 0 0,-1 1 0 0 0,0 0 0 0 0,0 0 0 0 0,0 0 0 0 0,1 0 1 0 0,-1 0-1 0 0,0 0 0 0 0,0 0 0 0 0,0-1 0 0 0,0 1 1 0 0,0 0-1 0 0,1 0 0 0 0,-1 0 0 0 0,0 0 0 0 0,0-1 0 0 0,0 1 1 0 0,0 0-1 0 0,0 0 0 0 0,0 0 0 0 0,0-1 0 0 0,0 1 0 0 0,0 0 1 0 0,1 0-1 0 0,-1 0 0 0 0,0-1 0 0 0,0 1 0 0 0,0 0 1 0 0,0 0-1 0 0,0 0 0 0 0,0-1 0 0 0,0 1 0 0 0,-1 0 0 0 0,1 0 1 0 0,9-38 63 0 0,-8 33-92 0 0,0 0 0 0 0,0 0-1 0 0,0-1 1 0 0,0 1 0 0 0,-1-9-1 0 0,0 9-5 0 0,0 0-1 0 0,1 1 0 0 0,-1-1 1 0 0,1 0-1 0 0,0 0 0 0 0,3-7 1 0 0,6-27 18 0 0,-7 29 50 0 0,2 0-1 0 0,17-28-10 0 0,-16 28 737 0 0,36 9-436 0 0,-41 1-361 0 0,-1 0 1 0 0,0 0-1 0 0,0 0 0 0 0,1-1 0 0 0,-1 1 0 0 0,0 0 1 0 0,1 0-1 0 0,-1 0 0 0 0,0 0 0 0 0,1 0 0 0 0,-1 0 0 0 0,0 0 1 0 0,1 0-1 0 0,-1 0 0 0 0,0 0 0 0 0,1 0 0 0 0,-1 0 1 0 0,0 0-1 0 0,1 1 0 0 0,-1-1 0 0 0,0 0 0 0 0,1 0 0 0 0,-1 0 1 0 0,0 0-1 0 0,0 0 0 0 0,1 1 0 0 0,-1-1 0 0 0,0 0 1 0 0,0 0-1 0 0,1 1 0 0 0,-1-1 0 0 0,0 0 0 0 0,0 0 0 0 0,1 1 1 0 0,4 10 127 0 0,-1 0 0 0 0,0 0 1 0 0,-1 1-1 0 0,0-1 0 0 0,-1 1 0 0 0,2 20 1 0 0,0 76-837 0 0,-4-102 547 0 0,1 1-227 0 0,0-4-542 0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143 335 599 0 0,'-10'3'1703'0'0,"5"-3"-1276"0"0,1-1-1 0 0,0 0 1 0 0,0 0-1 0 0,0 0 1 0 0,0 0-1 0 0,0 0 1 0 0,0-1-1 0 0,-4-2 1 0 0,2 1-35 0 0,0 0 1 0 0,0 1-1 0 0,-1-1 1 0 0,-9-1-1 0 0,15 4-363 0 0,-1 0-1 0 0,1-1 0 0 0,-1 1 0 0 0,0 0 0 0 0,1 0 0 0 0,-1 0 0 0 0,1 0 0 0 0,-1 0 1 0 0,1 0-1 0 0,-1 1 0 0 0,1-1 0 0 0,-1 1 0 0 0,1-1 0 0 0,-1 1 0 0 0,1-1 0 0 0,0 1 1 0 0,-1 0-1 0 0,1-1 0 0 0,0 1 0 0 0,-1 0 0 0 0,1 0 0 0 0,0 0 0 0 0,0 0 0 0 0,0 0 1 0 0,0 0-1 0 0,0 1 0 0 0,0-1 0 0 0,0 0 0 0 0,0 0 0 0 0,-1 3 0 0 0,0 2 16 0 0,0 1 0 0 0,1 0-1 0 0,0 0 1 0 0,0 1 0 0 0,0-1 0 0 0,1 0-1 0 0,0 0 1 0 0,1 10 0 0 0,1-6-9 0 0,-1 0 1 0 0,2 0 0 0 0,-1 0 0 0 0,8 17-1 0 0,-7-22 29 0 0,0-1-1 0 0,0 0 1 0 0,0 0-1 0 0,1 0 0 0 0,0 0 1 0 0,6 5-1 0 0,-7-7 417 0 0,5-5-318 0 0,25-4-30 0 0,-25 5 94 0 0,-1-9-115 0 0,17-26-6 0 0,-17 27-1 0 0,-3 0 0 0 0,12-30 6 0 0,-12 30 22 0 0,-1-1 10 0 0,1-2-94 0 0,0 3 9 0 0,-2-1 0 0 0,1 1-1 0 0,1-15 1 0 0,6-35 10 0 0,-3 3-57 0 0,-2 4-10 0 0,-4 37 12 0 0,-2-31 142 0 0,-1 13 34 0 0,1 25 10 0 0,0-1 13 0 0,-3-25 45 0 0,3 25 1349 0 0,-7 6-1134 0 0,4 2-305 0 0,2 9 69 0 0,2 20 14 0 0,2-1 0 0 0,0 0 0 0 0,9 39 0 0 0,0-2-133 0 0,-2 10-556 0 0,-2 79 0 0 0,-8-148-98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0 775 0 0,'0'0'5944'0'0,"0"2"-5254"0"0,7 56 1114 0 0,1 101 0 0 0,-9-142-2209 0 0,-1-13-2682 0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15 3679 0 0,'-14'-8'1947'0'0,"6"2"1526"0"0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2527 0 0,'0'2'42'0'0,"0"-2"-33"0"0,0 0 1 0 0,0 1 0 0 0,-1-1 0 0 0,1 0 0 0 0,0 1 0 0 0,0-1 0 0 0,0 0 0 0 0,0 1 0 0 0,0-1 0 0 0,0 1 0 0 0,0-1 0 0 0,0 0 0 0 0,0 1-1 0 0,0-1 1 0 0,1 0 0 0 0,-1 1 0 0 0,0-1 0 0 0,0 0 0 0 0,0 1 0 0 0,0-1 0 0 0,1 0 0 0 0,-1 1 0 0 0,0-1 0 0 0,0 0 0 0 0,0 1-1 0 0,1-1 1 0 0,-1 0 0 0 0,0 0 0 0 0,1 1 0 0 0,12 17 2175 0 0,-10-15-1936 0 0,-1 0 0 0 0,0 0 0 0 0,1 1 0 0 0,-1-1 0 0 0,0 1 0 0 0,0-1 0 0 0,-1 1-1 0 0,1 0 1 0 0,-1 0 0 0 0,0 0 0 0 0,1 4 0 0 0,0 14 334 0 0,0 41 0 0 0,-3-42-485 0 0,2 1-1 0 0,3 21 1 0 0,-5-40-134 0 0,8-13 974 0 0,15-33-868 0 0,-16 32 15 0 0,-1 1-16 0 0,15-28 1 0 0,-15 28 16 0 0,1 3-22 0 0,21-25-41 0 0,-20 25 514 0 0,0 8-355 0 0,18 5 18 0 0,-24-6-192 0 0,-1 0 1 0 0,1 0-1 0 0,-1 0 1 0 0,0 1 0 0 0,1-1-1 0 0,-1 0 1 0 0,0 0 0 0 0,1 0-1 0 0,-1 0 1 0 0,1 0-1 0 0,-1 0 1 0 0,0 0 0 0 0,1 1-1 0 0,-1-1 1 0 0,0 0-1 0 0,1 0 1 0 0,-1 1 0 0 0,0-1-1 0 0,0 0 1 0 0,1 0-1 0 0,-1 1 1 0 0,0-1 0 0 0,1 1-1 0 0,5 10 194 0 0,0 1 0 0 0,0 0-1 0 0,-2 0 1 0 0,1 1 0 0 0,2 14 0 0 0,12 70-312 0 0,-15-74-335 0 0,0-10-469 0 0,-3-11 216 0 0,1 1-784 0 0,13 10-1618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306 129 143 0 0,'0'0'1736'0'0,"0"-9"-1117"0"0,0-38 661 0 0,-2 41-625 0 0,1 3-602 0 0,-1-3 223 0 0,0 1-1 0 0,0 0 0 0 0,0 0 1 0 0,-1 1-1 0 0,0-1 1 0 0,0 1-1 0 0,0-1 0 0 0,-4-3 1 0 0,5 6-143 0 0,0 0 0 0 0,0 0 1 0 0,0 1-1 0 0,0-1 1 0 0,0 1-1 0 0,-1-1 0 0 0,1 1 1 0 0,-1 0-1 0 0,-2-1 0 0 0,4 2-98 0 0,0 0 0 0 0,1 0 0 0 0,-1-1 0 0 0,0 1-1 0 0,0 0 1 0 0,0 0 0 0 0,0 0 0 0 0,0 0 0 0 0,0 0-1 0 0,0 1 1 0 0,0-1 0 0 0,0 0 0 0 0,1 0 0 0 0,-1 1-1 0 0,0-1 1 0 0,0 0 0 0 0,0 1 0 0 0,0-1 0 0 0,1 1-1 0 0,-1-1 1 0 0,0 1 0 0 0,0-1 0 0 0,1 1 0 0 0,-1 0-1 0 0,0-1 1 0 0,1 1 0 0 0,-1 0 0 0 0,1-1 0 0 0,-1 1-1 0 0,1 0 1 0 0,-1 0 0 0 0,1 0 0 0 0,-1-1 0 0 0,1 1 0 0 0,-1 1-1 0 0,-1 5 32 0 0,0 1 0 0 0,0-1-1 0 0,0 0 1 0 0,1 1 0 0 0,0-1-1 0 0,1 1 1 0 0,0-1-1 0 0,0 10 1 0 0,2 4 111 0 0,8 34 1 0 0,-9-50-90 0 0,0 0 1 0 0,1 0 0 0 0,-1 0-1 0 0,1 0 1 0 0,1 0 0 0 0,-1 0-1 0 0,0-1 1 0 0,1 1 0 0 0,5 6-1 0 0,-7-10 376 0 0,7-10-422 0 0,24-29-98 0 0,-24 29-44 0 0,-2 0-118 0 0,-3 3 216 0 0,1 0 0 0 0,0 0-1 0 0,0 0 1 0 0,6-5-1 0 0,-9 10 5 0 0,-1 1 0 0 0,1-1 0 0 0,0 1-1 0 0,-1-1 1 0 0,1 1 0 0 0,0 0 0 0 0,-1-1-1 0 0,1 1 1 0 0,0-1 0 0 0,-1 1-1 0 0,1 0 1 0 0,0 0 0 0 0,0 0 0 0 0,-1-1-1 0 0,1 1 1 0 0,0 0 0 0 0,0 0 0 0 0,-1 0-1 0 0,1 0 1 0 0,0 0 0 0 0,0 0 0 0 0,0 0-1 0 0,-1 0 1 0 0,2 1 0 0 0,-1 0 5 0 0,0-1 1 0 0,0 1-1 0 0,0 0 1 0 0,0 0-1 0 0,0-1 1 0 0,0 1-1 0 0,0 0 0 0 0,0 0 1 0 0,0 0-1 0 0,-1 0 1 0 0,1 0-1 0 0,0 0 1 0 0,0 2-1 0 0,2 3 39 0 0,-1 1 0 0 0,0-1 0 0 0,-1 0 0 0 0,2 9 0 0 0,-1 0 108 0 0,0 1 1 0 0,-2 0 0 0 0,0-1 0 0 0,-1 1-1 0 0,-5 31 1 0 0,1-25 45 0 0,0 0-1 0 0,-2-1 1 0 0,-15 34-1 0 0,9-29 30 0 0,-1 0 0 0 0,-25 35-1 0 0,29-48-90 0 0,-1 1 0 0 0,0-2-1 0 0,-1 1 1 0 0,0-2 0 0 0,-23 18-1 0 0,30-26-77 0 0,0 0-1 0 0,0 0 1 0 0,0 0 0 0 0,0-1-1 0 0,-1 1 1 0 0,1-1-1 0 0,-1-1 1 0 0,0 1-1 0 0,1-1 1 0 0,-1 0 0 0 0,-9 1-1 0 0,10-3-70 0 0,1 1-1 0 0,0 0 1 0 0,0-1 0 0 0,0 0-1 0 0,0 0 1 0 0,0 0 0 0 0,0-1-1 0 0,0 1 1 0 0,1-1 0 0 0,-1 0-1 0 0,0 0 1 0 0,1 0 0 0 0,-1 0-1 0 0,1-1 1 0 0,0 1 0 0 0,0-1-1 0 0,-4-4 1 0 0,2 1-341 0 0,1-1 0 0 0,-1 0 0 0 0,1-1 0 0 0,-4-9-1 0 0,7 16 367 0 0,-1-5-874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46 1583 0 0,'0'0'1208'0'0,"0"-8"-781"0"0,-1-1-67 0 0,1-4-80 0 0,0-2 9127 0 0,9 26-7897 0 0,-7-6-1546 0 0,-1 1 0 0 0,1-1 0 0 0,-1 1-1 0 0,0-1 1 0 0,0 1 0 0 0,-1 9 0 0 0,1-3 156 0 0,5 49-382 0 0,-3 0 0 0 0,-6 68-1 0 0,1-119-488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1351 0 0,'0'0'100'0'0,"-3"2"420"0"0,0 0-1 0 0,1 0 0 0 0,-1 1 0 0 0,1-1 0 0 0,-1 1 0 0 0,1-1 0 0 0,0 1 0 0 0,0 0 0 0 0,0 0 0 0 0,1-1 0 0 0,-1 2 0 0 0,1-1 0 0 0,-1 0 0 0 0,1 0 0 0 0,0 0 0 0 0,-1 5 0 0 0,2-6-505 0 0,1-1 0 0 0,-1 0-1 0 0,0 0 1 0 0,0 1 0 0 0,0-1-1 0 0,1 0 1 0 0,-1 0 0 0 0,1 0-1 0 0,-1 1 1 0 0,1-1 0 0 0,-1 0-1 0 0,1 0 1 0 0,0 0 0 0 0,0 0-1 0 0,-1 0 1 0 0,1 0 0 0 0,0 0-1 0 0,0 0 1 0 0,0 0 0 0 0,1 0-1 0 0,0 0-318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3367 0 0,'0'0'151'0'0,"2"1"-4"0"0,2 4 204 0 0,1 0 1 0 0,-1 0 0 0 0,0 0-1 0 0,-1 0 1 0 0,1 1-1 0 0,-1-1 1 0 0,0 1 0 0 0,3 9-1 0 0,15 52 1331 0 0,-15-41-1248 0 0,-1-1 0 0 0,-1 1 0 0 0,1 50 0 0 0,-5-76-434 0 0,1 6 22 0 0,1-6-38 0 0,0-5-50 0 0,13-42-10 0 0,3-5 60 0 0,4-1 27 0 0,2 8 42 0 0,-19 36 763 0 0,3 8-541 0 0,26 2 28 0 0,-33-1-279 0 0,0 0 1 0 0,0 1 0 0 0,0-1 0 0 0,0 0 0 0 0,-1 1-1 0 0,1-1 1 0 0,0 0 0 0 0,0 1 0 0 0,0-1 0 0 0,-1 1-1 0 0,1 0 1 0 0,0-1 0 0 0,0 1 0 0 0,-1 0 0 0 0,1-1-1 0 0,-1 1 1 0 0,1 0 0 0 0,0 0 0 0 0,-1-1 0 0 0,1 1-1 0 0,-1 0 1 0 0,1 1 0 0 0,4 19 495 0 0,-4-16-348 0 0,3 27-189 0 0,-1-1-1 0 0,-2 60 0 0 0,-1-52-1645 0 0,0-34 842 0 0,3 5-18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58 599 0 0,'-5'-38'3814'0'0,"3"30"-3896"0"0,0-3 3379 0 0,3 17-1373 0 0,3 11-718 0 0,15 32 565 0 0,-12-33-1304 0 0,-1 1 0 0 0,9 33 0 0 0,-9-14-87 0 0,-2 1 0 0 0,-2 74 0 0 0,-17 73 332 0 0,3-46 9 0 0,9-110-659 0 0,3-31-323 0 0,0 1 1 0 0,0 0-1 0 0,0 0 1 0 0,0-1-1 0 0,0 1 1 0 0,1 0-1 0 0,1-5 1 0 0,-1 4 108 0 0,-1-1-1 0 0,1 1 1 0 0,0-1-1 0 0,-1 0 1 0 0,0 1-1 0 0,0-7 1 0 0,0-15-1344 0 0,0 19-2919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33 1807 0 0,'-3'0'108'0'0,"0"-1"0"0"0,1 1 0 0 0,-1-1 0 0 0,1 1 0 0 0,-1-1 0 0 0,0 0 0 0 0,1 0 0 0 0,-1 0 0 0 0,-10-9 10318 0 0,23 7-9602 0 0,31-8-22 0 0,-30 8-54 0 0,-1 5-218 0 0,31 5-97 0 0,-30-5-17 0 0,1 1-37 0 0,58 11 58 0 0,-18-5-97 0 0,-1 1-87 0 0,-4-5-193 0 0,0-3-61 0 0,-37-1-79 0 0,-12-5-883 0 0,1 2 807 0 0,0 0 0 0 0,-1-1 0 0 0,1 1 0 0 0,-1 0 0 0 0,1 0 0 0 0,-1 0 0 0 0,0 0 0 0 0,0 0 0 0 0,0 0 0 0 0,0 0 0 0 0,0 0 0 0 0,-1 1 0 0 0,-2-2 0 0 0,-3-2-844 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16 1151 0 0,'-4'3'231'0'0,"5"0"1812"0"0,10-1 3301 0 0,36 1-2848 0 0,-9-5-1051 0 0,9-3-145 0 0,15 0-208 0 0,2 0-37 0 0,-14 0-975 0 0,-2 1 27 0 0,-27 3-854 0 0,10 5 11 0 0,-21-2 585 0 0,-2 0-752 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12 3279 0 0,'-8'7'91'0'0,"5"-5"-56"0"0,0 1 0 0 0,0-1 0 0 0,0 1 0 0 0,1 0 0 0 0,-1 0 0 0 0,-2 5 1483 0 0,16-8 146 0 0,1 1-1087 0 0,-4 0 139 0 0,0-1 0 0 0,0 0-1 0 0,16-2 1 0 0,35-3 1944 0 0,8-1-296 0 0,1-2-1243 0 0,-24 2-702 0 0,-33 4-64 0 0,3 0-234 0 0,38-5-128 0 0,-1 2-201 0 0,-39 4 156 0 0,-2 1-109 0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24 404 1807 0 0,'0'3'163'0'0,"-1"0"0"0"0,0 0 0 0 0,0 0 0 0 0,1-1 0 0 0,0 1 0 0 0,0 0 0 0 0,-1 0 0 0 0,2 0 0 0 0,-1 0-1 0 0,0 0 1 0 0,0 0 0 0 0,1 0 0 0 0,0 0 0 0 0,0-1 0 0 0,0 1 0 0 0,2 4 5616 0 0,4-17-4847 0 0,22-30-18 0 0,-28 38-841 0 0,0 1 0 0 0,0 0 0 0 0,0 0 0 0 0,0-1 0 0 0,-1 1 0 0 0,1-1 0 0 0,0 1-1 0 0,-1-1 1 0 0,1 1 0 0 0,-1-1 0 0 0,1-1 0 0 0,7-32 644 0 0,-5 15-69 0 0,-1 6-435 0 0,0-40 809 0 0,-1-1-149 0 0,-9-65-1 0 0,7 110-798 0 0,1 5-15 0 0,0-1 0 0 0,-1 1 0 0 0,1 0 0 0 0,-1 0 0 0 0,-3-7 0 0 0,4 12-53 0 0,-5-21 190 0 0,5 20-184 0 0,0 0 0 0 0,-1 0 0 0 0,1 0 0 0 0,0 0 0 0 0,-1-1 1 0 0,1 1-1 0 0,-1 0 0 0 0,0 0 0 0 0,1 0 0 0 0,-1 0 0 0 0,0 0 0 0 0,1 0 0 0 0,-1 0 0 0 0,0 1 1 0 0,0-1-1 0 0,0 0 0 0 0,0 0 0 0 0,0 1 0 0 0,0-1 0 0 0,-1 0 0 0 0,0 1-9 0 0,1 0 0 0 0,-1 0 0 0 0,1 0 0 0 0,0 0 0 0 0,-1 1 0 0 0,1-1 0 0 0,0 1-1 0 0,-1-1 1 0 0,1 1 0 0 0,0-1 0 0 0,-1 1 0 0 0,1 0 0 0 0,0-1 0 0 0,0 1 0 0 0,0 0 0 0 0,0 0 0 0 0,0 0-1 0 0,0 0 1 0 0,0 0 0 0 0,0 0 0 0 0,0 0 0 0 0,0 1 0 0 0,0-1 0 0 0,1 0 0 0 0,-1 0 0 0 0,0 2 0 0 0,-2 3-5 0 0,1-1 1 0 0,-1 1 0 0 0,1 0-1 0 0,-2 11 1 0 0,1 4-58 0 0,0 0 0 0 0,2 0 0 0 0,0 1 0 0 0,1-1 0 0 0,1 1 0 0 0,1-1 0 0 0,2 0 0 0 0,-1 1 0 0 0,2-2 0 0 0,1 1 0 0 0,1-1 0 0 0,0 1-1 0 0,2-2 1 0 0,0 1 0 0 0,1-1 0 0 0,18 23 0 0 0,-23-34 40 0 0,1-1 1 0 0,0 0-1 0 0,0 0 0 0 0,1-1 0 0 0,0 0 0 0 0,0 0 0 0 0,10 6 1 0 0,-15-11-41 0 0,21 6-303 0 0,-16-5 301 0 0,-1 0-264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1807 0 0,'-1'0'240'0'0,"0"1"0"0"0,1 0 0 0 0,-1-1 0 0 0,0 1 0 0 0,1 0-1 0 0,-1 0 1 0 0,1-1 0 0 0,-1 1 0 0 0,1 0 0 0 0,0 0-1 0 0,-1 0 1 0 0,1 0 0 0 0,0 0 0 0 0,0-1 0 0 0,-1 1-1 0 0,1 0 1 0 0,0 0 0 0 0,0 0 0 0 0,0 0 0 0 0,0 0 0 0 0,0 0-1 0 0,0 0 1 0 0,0 0 0 0 0,3 5 5022 0 0,6-7-4452 0 0,28-4-39 0 0,-27 3 364 0 0,0 1-809 0 0,2-2-225 0 0,-6 2-10 0 0,-1-1 0 0 0,1 1 1 0 0,0 1-1 0 0,11-1 1 0 0,9 3 290 0 0,-12-1-1189 0 0,2-1-2540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2527 0 0,'12'-7'11443'0'0,"21"-22"-10879"0"0,-25 22 236 0 0,-7 7-774 0 0,0 1 0 0 0,0 0-1 0 0,0-1 1 0 0,0 1 0 0 0,0-1 0 0 0,0 1 0 0 0,0 0-1 0 0,0 0 1 0 0,-1 0 0 0 0,1 0 0 0 0,0-1 0 0 0,0 1-1 0 0,0 1 1 0 0,-1-1 13 0 0,2 3 7 0 0,0 0 0 0 0,0 0 1 0 0,-1 0-1 0 0,1 0 0 0 0,-1 0 0 0 0,0 0 1 0 0,0 0-1 0 0,-1 1 0 0 0,1-1 0 0 0,-1 8 1 0 0,0-2 21 0 0,3 19-36 0 0,-2 0-1 0 0,-1 0 0 0 0,-1 0 1 0 0,-2 0-1 0 0,-8 36 0 0 0,9-60 12 0 0,1-6-998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324 216 1807 0 0,'0'0'1428'0'0,"0"-9"-736"0"0,1-1-450 0 0,-1-34 1304 0 0,0 33-1171 0 0,0 5-51 0 0,0 0-1 0 0,0 0 1 0 0,0 0-1 0 0,-1 0 1 0 0,-2-8-1 0 0,-3-18 819 0 0,5 29-980 0 0,1 1 0 0 0,0-1 1 0 0,-1 1-1 0 0,0-1 0 0 0,1 1 1 0 0,-1-1-1 0 0,0 1 0 0 0,0-1 1 0 0,-3-3-1 0 0,0 0 145 0 0,-2-3 620 0 0,4 7-774 0 0,-1-1 1 0 0,0 1-1 0 0,-1 0 0 0 0,1 0 0 0 0,0 0 1 0 0,-1 1-1 0 0,1-1 0 0 0,-1 1 0 0 0,1 0 1 0 0,-1 0-1 0 0,0 0 0 0 0,1 0 0 0 0,-1 1 1 0 0,0-1-1 0 0,0 1 0 0 0,1 0 1 0 0,-1 0-1 0 0,0 0 0 0 0,0 1 0 0 0,-6 1 1 0 0,0 2-31 0 0,-1 0 1 0 0,1 1 0 0 0,0 0 0 0 0,0 1 0 0 0,1 0 0 0 0,-1 0 0 0 0,1 1 0 0 0,1 0 0 0 0,-1 1-1 0 0,1 0 1 0 0,1 0 0 0 0,-1 0 0 0 0,2 1 0 0 0,-9 13 0 0 0,5-5-73 0 0,0 1 0 0 0,1 0 0 0 0,1 1 0 0 0,0 0 0 0 0,2 0 0 0 0,0 1 0 0 0,-3 20 0 0 0,6-19 11 0 0,0 0 1 0 0,2-1-1 0 0,0 1 0 0 0,1 0 0 0 0,1 0 0 0 0,7 39 0 0 0,-6-50-37 0 0,1-1-1 0 0,0 1 1 0 0,0-1 0 0 0,1 1-1 0 0,0-1 1 0 0,0 0-1 0 0,1-1 1 0 0,1 1-1 0 0,-1-1 1 0 0,1 0-1 0 0,1-1 1 0 0,-1 1-1 0 0,1-1 1 0 0,0 0-1 0 0,1-1 1 0 0,12 9-1 0 0,-4-7 85 0 0,35 13-1 0 0,-51-20-109 0 0,18 3 73 0 0,19 0-1 0 0,-18-4-16 0 0,18-3-29 0 0,-27 2 49 0 0,2-3-16 0 0,38-14-38 0 0,-48 18-14 0 0,1-1 1 0 0,0 0 0 0 0,-1-1-1 0 0,1 1 1 0 0,-1 0 0 0 0,5-4-1 0 0,5-3 26 0 0,20-18 0 0 0,-26 20-24 0 0,0 0 1 0 0,0-1 0 0 0,-1 0 0 0 0,0 0-1 0 0,5-9 1 0 0,-6 8-5 0 0,-1-1-1 0 0,1 1 1 0 0,-1 0-1 0 0,2-10 1 0 0,0-19 48 0 0,-5 36-49 0 0,0 1-1 0 0,0-1 1 0 0,0 0-1 0 0,0 0 1 0 0,0 1 0 0 0,0-1-1 0 0,0 0 1 0 0,0 0-1 0 0,0 1 1 0 0,0-1-1 0 0,0 0 1 0 0,-1 0-1 0 0,1 1 1 0 0,-1-2 0 0 0,-9-20 18 0 0,7 20-14 0 0,1-1 0 0 0,0 0 0 0 0,-1 1 0 0 0,1 0 0 0 0,-1 0 0 0 0,0 0 0 0 0,0 0 0 0 0,1 0 0 0 0,-1 0 0 0 0,-1 1 0 0 0,1-1 0 0 0,0 1 0 0 0,0 0-1 0 0,0 0 1 0 0,-1 0 0 0 0,1 0 0 0 0,-1 1 0 0 0,-5-1 0 0 0,-2 1 8 0 0,0-1-1 0 0,-1 2 0 0 0,1 0 1 0 0,-14 2-1 0 0,18-1-1 0 0,-1 0 0 0 0,-13 6 0 0 0,16-6-183 0 0,0 1-1 0 0,0-2 1 0 0,0 1 0 0 0,0-1-1 0 0,0 1 1 0 0,-10 0-1 0 0,14-2-300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6:45:16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14 2615 0 0,'-2'2'12'0'0,"1"-1"18"0"0,1 0 0 0 0,-1 0 0 0 0,0-1 0 0 0,0 1 0 0 0,0 0 0 0 0,0 0 0 0 0,0-1 0 0 0,0 1 0 0 0,-9 3 8814 0 0,18-9-7522 0 0,26-12-86 0 0,-25 12-353 0 0,-1 5-156 0 0,1 0-486 0 0,29 3 1228 0 0,-4 1-1194 0 0,-25-3-19 0 0,-2 0-37 0 0,27 6-135 0 0,-1 1-88 0 0,-27-7-108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4:25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0 975 0 0,'0'0'4699'0'0,"-2"1"-4043"0"0,-9 0-43 0 0,11-1-600 0 0,0 0 0 0 0,0 0-1 0 0,-1 0 1 0 0,1 0 0 0 0,0 0-1 0 0,0 0 1 0 0,0 0 0 0 0,0 0-1 0 0,0 0 1 0 0,0 0 0 0 0,0 0-1 0 0,0 0 1 0 0,-1 0 0 0 0,1 0-1 0 0,0 0 1 0 0,0 0 0 0 0,0 0-1 0 0,0 0 1 0 0,0 0 0 0 0,0 0-1 0 0,0 0 1 0 0,0 0 0 0 0,0 0-1 0 0,-1 0 1 0 0,1 0 0 0 0,0 0-1 0 0,0 1 1 0 0,0-1 0 0 0,0 0-1 0 0,0 0 1 0 0,0 0 0 0 0,0 0-1 0 0,0 0 1 0 0,0 0 0 0 0,0 0-1 0 0,0 0 1 0 0,0 1 0 0 0,0-1-1 0 0,0 0 1 0 0,0 0 0 0 0,0 0-1 0 0,0 0 1 0 0,0 0 0 0 0,0 0-1 0 0,0 0 1 0 0,0 0 0 0 0,0 1-1 0 0,-1 3 243 0 0,1 3 135 0 0,-1 0 1 0 0,1 0-1 0 0,1 13 0 0 0,27 373 2606 0 0,-25-292-2840 0 0,-2-82-166 0 0,-1-5-70 0 0,0-11-118 0 0,2-14-5023 0 0,5-42 2186 0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4:2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2039 0 0,'0'0'2046'0'0,"12"1"-1181"0"0,2 1-512 0 0,44 5 2330 0 0,-8-4-1838 0 0,-37-2-69 0 0,1-1-9 0 0,2 0-509 0 0,47-3 1171 0 0,-14 0-1003 0 0,-36 2-40 0 0,-3 0-165 0 0,2 0-167 0 0,36-6 272 0 0,-7-1-330 0 0,-31 7-132 0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4:2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20 599 0 0,'0'0'5054'0'0,"11"-1"-3716"0"0,56-4 2125 0 0,-25 0-2438 0 0,-31 3-83 0 0,-1 2-349 0 0,2-2-432 0 0,35-1 871 0 0,-2 2-989 0 0,-1 2-371 0 0,-35-1-100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4:26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2791 0 0,'0'0'3211'0'0,"11"0"-2187"0"0,40 0 1237 0 0,-39-2-1177 0 0,35-7-252 0 0,-35 7-109 0 0,0 1-19 0 0,56-8 536 0 0,-56 7-1166 0 0,-4 1-8 0 0,0 0 1 0 0,1 0-1 0 0,-1 1 0 0 0,11 1 0 0 0,-5-2-53 0 0,-4 1-128 0 0,0 0 1 0 0,-1 1 0 0 0,15 2 0 0 0,-12-1-49 0 0,6 1 122 0 0,1-2-5115 0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34:2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1 661 975 0 0,'0'0'4008'0'0,"9"-8"-2740"0"0,30-26 32 0 0,-37 33-1195 0 0,-1 0-1 0 0,1-1 0 0 0,-1 1 1 0 0,1-1-1 0 0,-1 1 0 0 0,0-1 1 0 0,0 1-1 0 0,0-1 0 0 0,0 0 1 0 0,0 0-1 0 0,1-1 0 0 0,22-45 931 0 0,-12 22-91 0 0,49-152 1405 0 0,-56 160-2198 0 0,6-25 364 0 0,-2-1 1 0 0,5-66 0 0 0,-10 63-338 0 0,-4 27-19 0 0,-2-10-66 0 0,2 29-88 0 0,0 0 0 0 0,0 1 0 0 0,0-1 1 0 0,0 0-1 0 0,0 0 0 0 0,0 1 0 0 0,-1-1 0 0 0,1 0 0 0 0,0 0 0 0 0,0 1 0 0 0,-1-1 0 0 0,1 0 0 0 0,0 1 0 0 0,-1-2 0 0 0,-13-15 11 0 0,13 16-16 0 0,0 0-1 0 0,0 1 1 0 0,0-1 0 0 0,0 1-1 0 0,0-1 1 0 0,0 1-1 0 0,0-1 1 0 0,0 1 0 0 0,0 0-1 0 0,0 0 1 0 0,0-1 0 0 0,0 1-1 0 0,0 0 1 0 0,0 0-1 0 0,0 0 1 0 0,0 0 0 0 0,0 0-1 0 0,-1 0 1 0 0,1 0-1 0 0,-1 1 1 0 0,-1 0-3 0 0,1 0 1 0 0,0 0-1 0 0,0 0 1 0 0,0 0-1 0 0,0 0 0 0 0,0 1 1 0 0,0-1-1 0 0,-4 4 1 0 0,2 0-12 0 0,-1-1 0 0 0,1 1 1 0 0,0 1-1 0 0,1-1 1 0 0,-7 12-1 0 0,6-7-31 0 0,0 1 0 0 0,1 0 0 0 0,0 0 0 0 0,1 0 0 0 0,0 0 0 0 0,1 0 0 0 0,0 0 0 0 0,2 17 0 0 0,0-3-57 0 0,2-1 0 0 0,10 44 0 0 0,-4-41 20 0 0,1-1 0 0 0,1 0-1 0 0,1-1 1 0 0,1 0 0 0 0,1 0 0 0 0,33 41-1 0 0,-36-54-18 0 0,20 16 12 0 0,-17-17 7 0 0,13 3 2 0 0,-21-10-40 0 0,2-2-169 0 0,24 8-79 0 0,-25-8-512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20 431 0 0,'-8'-20'11222'0'0,"11"23"-12373"0"0,0 0 1616 0 0,-1 0-239 0 0,6 9-30 0 0,-6-9 158 0 0,-1 0-183 0 0,6 8-23 0 0,-5-8 125 0 0,-1 1-138 0 0,6 10-6 0 0,-5-11-1 0 0,0 0 0 0 0,6 10 0 0 0,-6-9 0 0 0,0-1 0 0 0,6 10 0 0 0,-6-10-4 0 0,0 0-17 0 0,6 9-10 0 0,-6-9-1 0 0,0 1 3 0 0,7 8 10 0 0,-7-9 3 0 0,-2-3-104 0 0,0 1 0 0 0,0-1 0 0 0,0 1 0 0 0,0-1 1 0 0,0 1-1 0 0,0-1 0 0 0,0 1 0 0 0,0-1 0 0 0,0 1 0 0 0,1-1 0 0 0,-1 0 0 0 0,0 1 0 0 0,0-1 0 0 0,0 1 0 0 0,1-1 0 0 0,-1 0 0 0 0,0 1 0 0 0,1-1 0 0 0,-1 0 0 0 0,1 1 0 0 0,6 10 159 0 0,-2 1-55 0 0,-4-10 0 0 0,1 1-1 0 0,21 43 393 0 0,-21-44-423 0 0,0 1-1 0 0,30 38 288 0 0,-29-39-304 0 0,-1 1 0 0 0,9 8 3 0 0,-8-8 10 0 0,-1 0 3 0 0,7 7 0 0 0,-7-7-2 0 0,0 0-12 0 0,7 9-2 0 0,-7-9 0 0 0,0 0 0 0 0,6 7 0 0 0,-6-8 0 0 0,1 2 0 0 0,8 11 6 0 0,-2-2 20 0 0,-5-8-10 0 0,7 10-53 0 0,2-2 29 0 0,-8-8 21 0 0,5 7 6 0 0,-4-6 10 0 0,7 9-2 0 0,2 4-24 0 0,-10-14-73 0 0,-3 0 20 0 0,21 31 184 0 0,-20-31-150 0 0,4 4-25 0 0,-3-4 20 0 0,6 8-33 0 0,3 2-10 0 0,-3-3 11 0 0,-7-7 32 0 0,6 7-22 0 0,-5-7 22 0 0,7 9-33 0 0,0 3-10 0 0,-3-1 0 0 0,0-1 0 0 0,-2-1 0 0 0,4 9-17 0 0,-9-21-63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18 295 775 0 0,'-17'-18'13970'0'0,"24"12"-12584"0"0,3-3-3971 0 0,10-1 2733 0 0,-15 7 260 0 0,0 1-279 0 0,15-7-1 0 0,-15 7 128 0 0,-4 1-236 0 0,1-1-1 0 0,-1 1 1 0 0,1 0-1 0 0,0 0 1 0 0,-1 0-1 0 0,1 0 1 0 0,0 0 0 0 0,-1 1-1 0 0,1-1 1 0 0,2 0-1 0 0,2-1 22 0 0,-1-1 210 0 0,0 0-152 0 0,29-19 143 0 0,-11 8-162 0 0,-12 7-2 0 0,10-6-12 0 0,-11 8 4 0 0,8-5 20 0 0,-13 7 86 0 0,0 1-96 0 0,14-7 0 0 0,-14 7-2 0 0,0 0-22 0 0,24-8 8 0 0,0-2 0 0 0,-1 1 10 0 0,-7 5-10 0 0,-11 3-10 0 0,9-3-33 0 0,-9 3 22 0 0,16-9-33 0 0,3-2-10 0 0,7 1 54 0 0,-11 4-44 0 0,-2 1 1 0 0,-14 6 32 0 0,11-3-22 0 0,-16 4 32 0 0,1-1 1 0 0,14-6-58 0 0,-14 6-79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14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47 186 2791 0 0,'0'0'2114'0'0,"-5"-4"-1409"0"0,-13-11 215 0 0,14 11 96 0 0,0-4 21 0 0,-9-24-74 0 0,10 24-324 0 0,3-2-139 0 0,2-29-27 0 0,-2 30 159 0 0,4-1-505 0 0,11-27-21 0 0,-11 27-8 0 0,5 10-38 0 0,24 0-20 0 0,-24 0 104 0 0,-4 7 18 0 0,17 19-2 0 0,-14-13 18 0 0,-4-5-102 0 0,0 0 71 0 0,-1 0 1 0 0,0 1-1 0 0,0 0 0 0 0,-1 0 1 0 0,1 0-1 0 0,0 15 1 0 0,-2-16-56 0 0,-1 20 362 0 0,-8 10 337 0 0,7-34-630 0 0,0-4-323 0 0,-1 0 144 0 0,1 0 1 0 0,0-1-1 0 0,0 1 1 0 0,-1 0 0 0 0,1 0-1 0 0,0-1 1 0 0,0 1 0 0 0,0 0-1 0 0,-3-2 1 0 0,-7-2-4395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0,14 11-11 0 0,0 0 0 0 0,0 1 1 0 0,-12-5-1 0 0,13 7 6 0 0,0-1 1 0 0,1 0-1 0 0,-1 0 0 0 0,1 0 1 0 0,0-1-1 0 0,0 0 1 0 0,-8-8-1 0 0,-28-24-7 0 0,8 4 0 0 0,-14-37 128 0 0,39 58-113 0 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0,9-9 52 0 0,4-3-50 0 0,2-2-12 0 0,1-1 0 0 0,1-2 0 0 0,1 1 0 0 0,0 0 0 0 0,-1 2 0 0 0,4-1 0 0 0,8 0 0 0 0,-2 1 0 0 0,1-2 0 0 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0,10 11-16 0 0,-8-7 10 0 0,4 5-13 0 0,31 54 344 0 0,-26-46-336 0 0,-5-5-56 0 0,1 1 19 0 0,4 4-21 0 0,-2 0 37 0 0,-3-2-4 0 0,-3-4-34 0 0,-1 0 22 0 0,0-2-21 0 0,1 1 26 0 0,0-1-36 0 0,2 4-12 0 0,1 0 0 0 0,6 9-2 0 0,-14-25 1 0 0,13 37 68 0 0,-9-24-56 0 0,1 2 32 0 0,-1-1-33 0 0,0-2-10 0 0,1 1 0 0 0,1 2 12 0 0,0 1 48 0 0,0 0 0 0 0,-3-3-48 0 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0,-13 1 0 0 0,1 1 0 0 0,-62-5 0 0 0,90 2 0 0 0,-1-1 0 0 0,1-1 0 0 0,-14-4 0 0 0,-14-3 0 0 0,34 9 0 0 0,-1 1 0 0 0,1 0 0 0 0,-1 0 0 0 0,1 0 0 0 0,-9 2 0 0 0,8-1 0 0 0,0 0 0 0 0,0-1 0 0 0,0 0 0 0 0,-8 0 0 0 0,-13-5 0 0 0,-1-1 0 0 0,1-1 0 0 0,-35-14 0 0 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8:52.9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8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1351 0 0,'0'0'5668'0'0,"4"4"-4952"0"0,-2-1-623 0 0,0-1 0 0 0,1 1-1 0 0,-1 0 1 0 0,0 0-1 0 0,-1-1 1 0 0,1 1 0 0 0,0 0-1 0 0,-1 1 1 0 0,0-1 0 0 0,1 0-1 0 0,-1 0 1 0 0,-1 1-1 0 0,1-1 1 0 0,0 4 0 0 0,11 111 1493 0 0,29 367 1382 0 0,-40-443-2717 0 0,5 175 1002 0 0,-6-203-1263 0 0,0-11-53 0 0,-1 2 221 0 0,0-2-1144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9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22 568 2303 0 0,'-2'-1'44'0'0,"1"1"0"0"0,0-1 0 0 0,0 1-1 0 0,-1-1 1 0 0,1 0 0 0 0,0 1-1 0 0,0-1 1 0 0,0 0 0 0 0,0 0 0 0 0,0 0-1 0 0,0 0 1 0 0,0 0 0 0 0,0 0-1 0 0,0 0 1 0 0,0 0 0 0 0,0-2 0 0 0,-2-8 3878 0 0,7 1-2897 0 0,13-29-53 0 0,-13 29 907 0 0,7 5-1143 0 0,31-18-86 0 0,-31 17-11 0 0,3 4-42 0 0,42-7-150 0 0,-30 8-60 0 0,-12 0-263 0 0,46 4 458 0 0,22 5-239 0 0,-2 1-96 0 0,-21-2-167 0 0,12 1 8 0 0,-2-2-8 0 0,0-3-14 0 0,5-1-12 0 0,-12 1 212 0 0,-57-12-212 0 0,14-26-33 0 0,-18 35-18 0 0,-1-1-1 0 0,1 0 1 0 0,-1 0 0 0 0,1 0-1 0 0,-1 0 1 0 0,1 0 0 0 0,-1 1-1 0 0,0-1 1 0 0,0 0 0 0 0,1 0-1 0 0,-1 0 1 0 0,0 0 0 0 0,0 0-1 0 0,0 0 1 0 0,0-1 0 0 0,0-36 7 0 0,0-16-10 0 0,0 3 11 0 0,-2 1 32 0 0,-2-1-22 0 0,-1 1 22 0 0,1-7 58 0 0,3 29-32 0 0,1 21-5 0 0,-1 1 8 0 0,0-20 34 0 0,1 20 642 0 0,0 11-626 0 0,8 88 351 0 0,3 95-154 0 0,-17-14-215 0 0,-1 70 32 0 0,17-91-493 0 0,-10-149 226 0 0,0 0 3 0 0,2 9-21 0 0,-2-10-91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9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0 1151 0 0,'0'0'6608'0'0,"-5"1"-6064"0"0,0 0-364 0 0,2-1-80 0 0,1 0 0 0 0,0 0 0 0 0,0 1 0 0 0,0-1 0 0 0,-1 1 0 0 0,1 0 0 0 0,0 0 0 0 0,-2 1 0 0 0,-15 3 1098 0 0,-37 8-1 0 0,-1-1 6 0 0,30-5-705 0 0,9-3-50 0 0,0 1-1 0 0,0 1 1 0 0,-28 12 0 0 0,30-7-135 0 0,14-9 289 0 0,4 2-525 0 0,6 13-12 0 0,-6-12-1 0 0,7-2 6 0 0,31 14 20 0 0,-4-2 1 0 0,35 16 32 0 0,-34-19-113 0 0,5-6-28 0 0,-41-6 12 0 0,0 0 0 0 0,0 0 0 0 0,0 0 0 0 0,0 0 0 0 0,0 1 0 0 0,0-1 0 0 0,0 0 0 0 0,0 1 0 0 0,0-1 0 0 0,0 0 0 0 0,0 1 0 0 0,0-1 0 0 0,0 1 0 0 0,1 0 0 0 0,24 16-84 0 0,-19-13-21 0 0,-1 0-1037 0 0,17 9 596 0 0,-18-10-89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14 287 0 0,'-30'-13'7417'0'0,"45"29"-2465"0"0,-11-12-6097 0 0,-2-1 1308 0 0,1 0 0 0 0,-1-1 0 0 0,0 1 0 0 0,1-1-1 0 0,0 0 1 0 0,-1 0 0 0 0,7 4 0 0 0,-2-2 54 0 0,12 12 631 0 0,-16-13-760 0 0,0-1-1 0 0,0 0 1 0 0,0-1 0 0 0,0 1 0 0 0,5 2 0 0 0,3 2 320 0 0,38 19 280 0 0,-16-9-399 0 0,-25-12-23 0 0,3 0-97 0 0,31 13-45 0 0,-31-13-11 0 0,-1 0-19 0 0,37 12-89 0 0,0-1-78 0 0,-38-12-42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2527 0 0,'0'0'2195'0'0,"3"7"-1436"0"0,8 21 89 0 0,-8-13 16 0 0,3 33 505 0 0,-1 2-508 0 0,-3-40-727 0 0,3 29 331 0 0,-1 7-192 0 0,-1-4-306 0 0,-1-3-390 0 0,-1 20-2330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5039 0 0,'0'0'7848'0'0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20 431 0 0,'-8'-20'11222'0'0,"11"23"-12373"0"0,0 0 1616 0 0,-1 0-239 0 0,6 9-30 0 0,-6-9 158 0 0,-1 0-183 0 0,6 8-23 0 0,-5-8 125 0 0,-1 1-138 0 0,6 10-6 0 0,-5-11-1 0 0,0 0 0 0 0,6 10 0 0 0,-6-9 0 0 0,0-1 0 0 0,6 10 0 0 0,-6-10-4 0 0,0 0-17 0 0,6 9-10 0 0,-6-9-1 0 0,0 1 3 0 0,7 8 10 0 0,-7-9 3 0 0,-2-3-104 0 0,0 1 0 0 0,0-1 0 0 0,0 1 0 0 0,0-1 1 0 0,0 1-1 0 0,0-1 0 0 0,0 1 0 0 0,0-1 0 0 0,0 1 0 0 0,1-1 0 0 0,-1 0 0 0 0,0 1 0 0 0,0-1 0 0 0,0 1 0 0 0,1-1 0 0 0,-1 0 0 0 0,0 1 0 0 0,1-1 0 0 0,-1 0 0 0 0,1 1 0 0 0,6 10 159 0 0,-2 1-55 0 0,-4-10 0 0 0,1 1-1 0 0,21 43 393 0 0,-21-44-423 0 0,0 1-1 0 0,30 38 288 0 0,-29-39-304 0 0,-1 1 0 0 0,9 8 3 0 0,-8-8 10 0 0,-1 0 3 0 0,7 7 0 0 0,-7-7-2 0 0,0 0-12 0 0,7 9-2 0 0,-7-9 0 0 0,0 0 0 0 0,6 7 0 0 0,-6-8 0 0 0,1 2 0 0 0,8 11 6 0 0,-2-2 20 0 0,-5-8-10 0 0,7 10-53 0 0,2-2 29 0 0,-8-8 21 0 0,5 7 6 0 0,-4-6 10 0 0,7 9-2 0 0,2 4-24 0 0,-10-14-73 0 0,-3 0 20 0 0,21 31 184 0 0,-20-31-150 0 0,4 4-25 0 0,-3-4 20 0 0,6 8-33 0 0,3 2-10 0 0,-3-3 11 0 0,-7-7 32 0 0,6 7-22 0 0,-5-7 22 0 0,7 9-33 0 0,0 3-10 0 0,-3-1 0 0 0,0-1 0 0 0,-2-1 0 0 0,4 9-17 0 0,-9-21-63 0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18 295 775 0 0,'-17'-18'13970'0'0,"24"12"-12584"0"0,3-3-3971 0 0,10-1 2733 0 0,-15 7 260 0 0,0 1-279 0 0,15-7-1 0 0,-15 7 128 0 0,-4 1-236 0 0,1-1-1 0 0,-1 1 1 0 0,1 0-1 0 0,0 0 1 0 0,-1 0-1 0 0,1 0 1 0 0,0 0 0 0 0,-1 1-1 0 0,1-1 1 0 0,2 0-1 0 0,2-1 22 0 0,-1-1 210 0 0,0 0-152 0 0,29-19 143 0 0,-11 8-162 0 0,-12 7-2 0 0,10-6-12 0 0,-11 8 4 0 0,8-5 20 0 0,-13 7 86 0 0,0 1-96 0 0,14-7 0 0 0,-14 7-2 0 0,0 0-22 0 0,24-8 8 0 0,0-2 0 0 0,-1 1 10 0 0,-7 5-10 0 0,-11 3-10 0 0,9-3-33 0 0,-9 3 22 0 0,16-9-33 0 0,3-2-10 0 0,7 1 54 0 0,-11 4-44 0 0,-2 1 1 0 0,-14 6 32 0 0,11-3-22 0 0,-16 4 32 0 0,1-1 1 0 0,14-6-58 0 0,-14 6-79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0,14 11-11 0 0,0 0 0 0 0,0 1 1 0 0,-12-5-1 0 0,13 7 6 0 0,0-1 1 0 0,1 0-1 0 0,-1 0 0 0 0,1 0 1 0 0,0-1-1 0 0,0 0 1 0 0,-8-8-1 0 0,-28-24-7 0 0,8 4 0 0 0,-14-37 128 0 0,39 58-113 0 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0,9-9 52 0 0,4-3-50 0 0,2-2-12 0 0,1-1 0 0 0,1-2 0 0 0,1 1 0 0 0,0 0 0 0 0,-1 2 0 0 0,4-1 0 0 0,8 0 0 0 0,-2 1 0 0 0,1-2 0 0 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0,10 11-16 0 0,-8-7 10 0 0,4 5-13 0 0,31 54 344 0 0,-26-46-336 0 0,-5-5-56 0 0,1 1 19 0 0,4 4-21 0 0,-2 0 37 0 0,-3-2-4 0 0,-3-4-34 0 0,-1 0 22 0 0,0-2-21 0 0,1 1 26 0 0,0-1-36 0 0,2 4-12 0 0,1 0 0 0 0,6 9-2 0 0,-14-25 1 0 0,13 37 68 0 0,-9-24-56 0 0,1 2 32 0 0,-1-1-33 0 0,0-2-10 0 0,1 1 0 0 0,1 2 12 0 0,0 1 48 0 0,0 0 0 0 0,-3-3-48 0 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0,-13 1 0 0 0,1 1 0 0 0,-62-5 0 0 0,90 2 0 0 0,-1-1 0 0 0,1-1 0 0 0,-14-4 0 0 0,-14-3 0 0 0,34 9 0 0 0,-1 1 0 0 0,1 0 0 0 0,-1 0 0 0 0,1 0 0 0 0,-9 2 0 0 0,8-1 0 0 0,0 0 0 0 0,0-1 0 0 0,0 0 0 0 0,-8 0 0 0 0,-13-5 0 0 0,-1-1 0 0 0,1-1 0 0 0,-35-14 0 0 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53.62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1745 2874 2271 0 0,'-1'2'167'0'0,"-7"4"-118"0"0,6-4 29 0 0,0-1 3 0 0,1 0-73 0 0,-24 13 278 0 0,-38 16 0 0 0,54-26-256 0 0,0-1 0 0 0,-1-1 0 0 0,1 1-1 0 0,0-2 1 0 0,-1 1 0 0 0,0-1 0 0 0,1-1-1 0 0,-15 0 1 0 0,-11-5 221 0 0,1-2-1 0 0,-67-21 1 0 0,37 9 294 0 0,-2 0 717 0 0,-126-55 0 0 0,153 54-973 0 0,0-1-1 0 0,1-2 1 0 0,1-2-1 0 0,-40-34 1 0 0,37 24-185 0 0,-283-222 833 0 0,267 221-644 0 0,-47-34 176 0 0,89 59-439 0 0,0-1-1 0 0,1 0 1 0 0,1-1-1 0 0,0 0 1 0 0,-11-16-1 0 0,-18-37 1560 0 0,-51-108-1 0 0,77 142-1397 0 0,2-1 0 0 0,2 0-1 0 0,-12-51 1 0 0,16 34-647 0 0,1 0-1 0 0,3-1 1 0 0,4-70 0 0 0,20-75 762 0 0,-16 167-270 0 0,13-37 0 0 0,-10 39-25 0 0,8-13 46 0 0,3-3 29 0 0,0 5 3 0 0,3 2-20 0 0,7-7 67 0 0,-24 36-112 0 0,18-23 96 0 0,5 0-60 0 0,7-10-48 0 0,6-2-12 0 0,3-5 11 0 0,0 2 32 0 0,-1 2-33 0 0,1 3 4 0 0,1 2 52 0 0,-2 4 1 0 0,5-1 6 0 0,0 2-7 0 0,2-2-2 0 0,7-3 0 0 0,3-4 0 0 0,2 2 0 0 0,0 2 13 0 0,-50 30-66 0 0,35-18 58 0 0,9-3 11 0 0,-46 23-69 0 0,-1 1 8 0 0,-1 1 0 0 0,1 0 0 0 0,9-3 0 0 0,-7 2-8 0 0,32-11 72 0 0,6 1-67 0 0,24-6-16 0 0,3 0 0 0 0,-4-1 0 0 0,-13 4 11 0 0,-2 2 32 0 0,3-1-22 0 0,2 1 22 0 0,-12 5-18 0 0,8 0 51 0 0,-43 8-65 0 0,10 0 54 0 0,25 1 7 0 0,-24 1-17 0 0,27-1-34 0 0,-27 2 22 0 0,37 3-33 0 0,12 2-10 0 0,-4 2 0 0 0,-14 1 11 0 0,-19-2 43 0 0,-12 0-30 0 0,-2 1 45 0 0,20 4 13 0 0,-22-4-15 0 0,34 11-43 0 0,-2 1 29 0 0,-22-8 7 0 0,-11-2-53 0 0,11 4 44 0 0,22 11-41 0 0,11 6 1 0 0,-1 4 32 0 0,0 2-33 0 0,-12-2 1 0 0,-15-11 43 0 0,3 7-2 0 0,-35-26-41 0 0,43 35 43 0 0,11 9-44 0 0,-11-8 1 0 0,-30-24 32 0 0,30 26-33 0 0,11 13-10 0 0,-5-1 0 0 0,4 4 0 0 0,2 0 0 0 0,-4-2 0 0 0,-6 1 0 0 0,-12-9 11 0 0,-24-28 32 0 0,17 34-33 0 0,-1 12-10 0 0,-11-12 0 0 0,-3-1 0 0 0,-3 0 0 0 0,-1 0 0 0 0,-3-2 0 0 0,-2 6 0 0 0,-3 2 0 0 0,-3-2 0 0 0,-5 3 11 0 0,-4 4 32 0 0,-5 3-33 0 0,-3-2-10 0 0,-2 1-49 0 0,-3 0 0 0 0,-3-2 0 0 0,-2 0 0 0 0,-4-2 0 0 0,-2-1-1 0 0,-46 65 1 0 0,-81 73 113 0 0,-18-16 0 0 0,127-134-74 0 0,-3-2-1 0 0,-2-2 0 0 0,-1-2 1 0 0,-3-3-1 0 0,-93 48 0 0 0,90-58-10 0 0,0-3 0 0 0,-114 34-1 0 0,54-33 22 0 0,-164 17 0 0 0,247-42 22 0 0,-1-1-1 0 0,1-2 1 0 0,0-2-1 0 0,0-2 1 0 0,1-1-1 0 0,-1-2 1 0 0,1-1 0 0 0,0-3-1 0 0,1-1 1 0 0,0-1-1 0 0,1-2 1 0 0,-44-26-1 0 0,-3-9 120 0 0,-134-107-1 0 0,172 119-100 0 0,3-1 0 0 0,1-3 0 0 0,2-1-1 0 0,-43-61 1 0 0,50 53-49 0 0,2-1 0 0 0,3-1 0 0 0,2-1 0 0 0,2-2 0 0 0,3 0 0 0 0,2-1 0 0 0,-16-89 0 0 0,26 95-1 0 0,3-1-1 0 0,1 1 1 0 0,3-1 0 0 0,2 0-1 0 0,3 1 1 0 0,1-1-1 0 0,3 1 1 0 0,2 1 0 0 0,2-1-1 0 0,3 2 1 0 0,1 0-1 0 0,3 1 1 0 0,2 0 0 0 0,2 2-1 0 0,2 1 1 0 0,1 1-1 0 0,3 1 1 0 0,2 1 0 0 0,61-65-1 0 0,-52 70 11 0 0,82-59 0 0 0,52-18 0 0 0,-112 77 0 0 0,2 3 0 0 0,2 3 0 0 0,96-33 0 0 0,-111 48-10 0 0,-23 8-33 0 0,46-9 22 0 0,-35 11-22 0 0,42-2 12 0 0,-76 8 15 0 0,1-1 0 0 0,-1 1 0 0 0,1 0 0 0 0,-1 0 0 0 0,8 2 0 0 0,64 7-84 0 0,-71-9 81 0 0,-1 1 0 0 0,1 0 0 0 0,-1 0-1 0 0,10 4 1 0 0,53 16-77 0 0,-63-19 80 0 0,0 0 1 0 0,0-1-1 0 0,-1 2 0 0 0,1-1 0 0 0,4 3 1 0 0,57 33-75 0 0,-61-36 73 0 0,0 1-1 0 0,0 1 0 0 0,0-1 1 0 0,8 8-1 0 0,-2-1 0 0 0,23 20-49 0 0,45 50 0 0 0,-49-42 21 0 0,-2 1-1 0 0,-2 1 0 0 0,-2 1 0 0 0,-1 1 0 0 0,31 83 1 0 0,-18-18-43 0 0,30 146 0 0 0,-24-1 54 0 0,-38-204 30 0 0,-2 0 1 0 0,-2-1-1 0 0,-8 66 0 0 0,5-92 32 0 0,-2 0-1 0 0,0-1 1 0 0,0 0-1 0 0,-2 0 0 0 0,-1 0 1 0 0,0-1-1 0 0,-2 0 1 0 0,0 0-1 0 0,-1-1 1 0 0,0-1-1 0 0,-2 0 0 0 0,0 0 1 0 0,-1-2-1 0 0,-1 1 1 0 0,0-2-1 0 0,-1 0 1 0 0,0-1-1 0 0,-1 0 1 0 0,-1-2-1 0 0,0 0 0 0 0,0-1 1 0 0,-40 16-1 0 0,23-16 32 0 0,0 0 0 0 0,0-3 1 0 0,-1-1-1 0 0,0-2 0 0 0,-1-1 0 0 0,-36-2 0 0 0,-219-26 119 0 0,186 10-100 0 0,-123-35 1 0 0,170 33-62 0 0,1-2 0 0 0,2-3 0 0 0,-88-47 0 0 0,107 48-8 0 0,0-2 0 0 0,2-2 0 0 0,1-1 0 0 0,1-2 0 0 0,-40-41 0 0 0,58 52-23 0 0,0-1 1 0 0,2 0-1 0 0,0-1 1 0 0,0 0 0 0 0,2-1-1 0 0,1 0 1 0 0,0-1-1 0 0,1 0 1 0 0,2-1-1 0 0,0 0 1 0 0,-7-38 0 0 0,12 37-3 0 0,1 1 0 0 0,1-1 0 0 0,0 1 0 0 0,2 0 1 0 0,1-1-1 0 0,1 1 0 0 0,0 0 0 0 0,2 1 0 0 0,0-1 1 0 0,2 1-1 0 0,0 0 0 0 0,1 1 0 0 0,18-28 0 0 0,-10 19-26 0 0,2 2-1 0 0,1 0 0 0 0,2 1 0 0 0,0 2 0 0 0,2 0 1 0 0,0 1-1 0 0,1 1 0 0 0,39-25 0 0 0,-23 22 27 0 0,1 1 0 0 0,1 2 0 0 0,0 1 0 0 0,2 3 0 0 0,0 2 0 0 0,1 2 0 0 0,1 1 0 0 0,0 3 0 0 0,1 2 0 0 0,0 2 0 0 0,0 2-1 0 0,0 2 1 0 0,0 2 0 0 0,53 8 0 0 0,-15 3-137 0 0,1 5 0 0 0,-2 3 0 0 0,105 38-1 0 0,-124-31 64 0 0,-1 2 0 0 0,-1 3 0 0 0,-2 2-1 0 0,86 62 1 0 0,-94-52 63 0 0,-38-28 1 0 0,18 19 1 0 0,-14-10 24 0 0,21 30 1 0 0,-3 14 57 0 0,-38-68-56 0 0,2 2 9 0 0,-1 1-1 0 0,0-1 1 0 0,0 0 0 0 0,0 1 0 0 0,0-1-1 0 0,-1 1 1 0 0,1-1 0 0 0,0 5 0 0 0,7 45 77 0 0,-8-50-77 0 0,1 1 0 0 0,-1-1 0 0 0,0 0-1 0 0,0 0 1 0 0,0 0 0 0 0,0 1 0 0 0,0-1 0 0 0,-1 0-1 0 0,0 4 1 0 0,-1 3 9 0 0,1 3 9 0 0,-2 0 1 0 0,0 0-1 0 0,0-1 1 0 0,-1 0-1 0 0,-1 0 0 0 0,-7 16 1 0 0,-2-7 46 0 0,0 0 0 0 0,-2-1 1 0 0,0 0-1 0 0,0-2 1 0 0,-2 0-1 0 0,-38 28 1 0 0,7-11 112 0 0,-89 46 1 0 0,68-46-149 0 0,-1-2 0 0 0,-2-3 1 0 0,-80 20-1 0 0,101-37-37 0 0,0-1-1 0 0,0-2 1 0 0,-1-3-1 0 0,1-3 1 0 0,-79-3-1 0 0,102-2 29 0 0,-1-2 0 0 0,1 0-1 0 0,-1-2 1 0 0,-54-19-1 0 0,72 20-6 0 0,0-1-1 0 0,1 0 0 0 0,-1 0 0 0 0,1-1 0 0 0,-18-15 0 0 0,23 16-13 0 0,0 0 0 0 0,0 0 1 0 0,0-1-1 0 0,1 0 0 0 0,0 0 0 0 0,0 0 1 0 0,1-1-1 0 0,0 1 0 0 0,-5-14 1 0 0,6 12-3 0 0,0 1 1 0 0,1 0 0 0 0,1-1 0 0 0,-1 1 0 0 0,1-1-1 0 0,1 0 1 0 0,0 1 0 0 0,0-1 0 0 0,0 0-1 0 0,4-16 1 0 0,-1 13-18 0 0,1 0 0 0 0,0 1 0 0 0,0-1 0 0 0,1 1 0 0 0,1 0 0 0 0,0 0 0 0 0,7-10 0 0 0,3 1-37 0 0,0 1 1 0 0,1 0-1 0 0,1 1 1 0 0,0 1 0 0 0,2 1-1 0 0,40-27 1 0 0,-20 20 10 0 0,0 1 1 0 0,1 2 0 0 0,1 2-1 0 0,1 2 1 0 0,1 1 0 0 0,0 3-1 0 0,72-11 1 0 0,-62 16-24 0 0,1 3 0 0 0,0 2 0 0 0,0 3-1 0 0,0 2 1 0 0,107 20 0 0 0,-88-4-21 0 0,32 20 0 0 0,-18 7 52 0 0,-88-46 28 0 0,7 3-12 0 0,-1 1 0 0 0,-1 0 0 0 0,8 6 0 0 0,52 44 0 0 0,-52-41 12 0 0,0 1 0 0 0,18 25 0 0 0,-25-30 0 0 0,0 0 0 0 0,-1 0 0 0 0,0 1 0 0 0,5 14 0 0 0,-7-16 0 0 0,-1-1 0 0 0,-1 0 0 0 0,1 0 0 0 0,-1 1 0 0 0,0 14 0 0 0,-7 25 26 0 0,6-46-15 0 0,0 1 0 0 0,0 0 0 0 0,-1-1 1 0 0,1 0-1 0 0,-1 1 0 0 0,1-1 1 0 0,-1 1-1 0 0,1-1 0 0 0,-1 1 0 0 0,-2 1 1 0 0,-5 11 56 0 0,-2 0 1 0 0,0-1 0 0 0,0 0-1 0 0,-1 0 1 0 0,-22 17 0 0 0,7-11 21 0 0,-1-2 0 0 0,-1-1 1 0 0,-1-1-1 0 0,0-2 1 0 0,-1-1-1 0 0,-59 16 1 0 0,20-12-40 0 0,0-4 1 0 0,-76 5 0 0 0,74-14-2 0 0,0-2 0 0 0,0-3 0 0 0,0-4 0 0 0,-71-14 0 0 0,107 13-21 0 0,1-2-1 0 0,1-1 1 0 0,0-2-1 0 0,0-1 1 0 0,1-1-1 0 0,0-2 1 0 0,-57-39-1 0 0,68 39-19 0 0,2 0 0 0 0,0-1 1 0 0,1-1-1 0 0,-30-38 0 0 0,36 41-14 0 0,2-1 1 0 0,0-1-1 0 0,1 0 0 0 0,1 0 0 0 0,0-1 1 0 0,1 0-1 0 0,-4-19 0 0 0,8 26-21 0 0,1-1 0 0 0,0 1-1 0 0,0 0 1 0 0,2 0 0 0 0,-1-1 0 0 0,1 1-1 0 0,1 0 1 0 0,0-1 0 0 0,1 1 0 0 0,0 0-1 0 0,1 0 1 0 0,0 0 0 0 0,0 0 0 0 0,1 1-1 0 0,9-17 1 0 0,3 2-67 0 0,-4 13 10 0 0,24-19 3 0 0,-33 28 67 0 0,-1 1 0 0 0,1 0-1 0 0,0 0 1 0 0,-1 1 0 0 0,6-4-1 0 0,41-20-63 0 0,-45 22 64 0 0,0 1-1 0 0,1 1 1 0 0,-1-1 0 0 0,7-1-1 0 0,48-15-50 0 0,-54 16 51 0 0,0 1 1 0 0,0-1-1 0 0,0 2 0 0 0,10-2 0 0 0,42-3-41 0 0,0 2 1 0 0,65 6-1 0 0,-73 4-12 0 0,-1 2 1 0 0,0 2 0 0 0,50 19-1 0 0,-30-5-130 0 0,82 44 1 0 0,-122-54 113 0 0,43 23 2 0 0,-39-19 14 0 0,35 25 52 0 0,-11-2 4 0 0,-38-25-17 0 0,16 22 94 0 0,-26-29 14 0 0,-8 32 80 0 0,0-42-157 0 0,0 1 1 0 0,1 0-1 0 0,-1 0 0 0 0,0-1 0 0 0,-1 1 0 0 0,1 0 1 0 0,0 0-1 0 0,0-1 0 0 0,0 1 0 0 0,0 0 0 0 0,0-1 1 0 0,-1 1-1 0 0,1 0 0 0 0,0-1 0 0 0,-1 1 0 0 0,1 0 1 0 0,0-1-1 0 0,-1 1 0 0 0,1-1 0 0 0,-2 2 0 0 0,-11 13 50 0 0,-1 0-1 0 0,-1 0 0 0 0,-1-1 1 0 0,0-1-1 0 0,-23 14 0 0 0,-14 3-2 0 0,-1-3-1 0 0,-80 30 1 0 0,-123 19-5 0 0,174-57 29 0 0,-153 15 1 0 0,173-30-34 0 0,1-3 0 0 0,-1-3 0 0 0,-73-12 1 0 0,-233-60 51 0 0,314 59-62 0 0,0-3 0 0 0,1-3 1 0 0,1-2-1 0 0,-75-44 1 0 0,113 57-8 0 0,-1 0 0 0 0,-19-19 0 0 0,28 23-10 0 0,1 0-1 0 0,1 0 1 0 0,-1-1-1 0 0,1 1 1 0 0,0-2-1 0 0,1 1 1 0 0,-7-12 0 0 0,4-6-5 0 0,4-12-22 0 0,3 29-4 0 0,1 0 0 0 0,0-1 0 0 0,3-9 0 0 0,0 6-30 0 0,9-22-1 0 0,-7 20 16 0 0,-4 8 2 0 0,1 0 1 0 0,0-1-1 0 0,1 1 1 0 0,8-10 0 0 0,11-17-38 0 0,-10 16 13 0 0,18-15 26 0 0,-14 17-37 0 0,18-14 32 0 0,-17 16-32 0 0,31-17 48 0 0,12-1 16 0 0,-49 26 0 0 0,-1 0 0 0 0,1 1 0 0 0,18-3 0 0 0,-10 3 0 0 0,0 2 0 0 0,22 0 0 0 0,-24 3 0 0 0,0 0 0 0 0,17 4 0 0 0,36 10 0 0 0,3 8 0 0 0,2 3-13 0 0,0 1-54 0 0,3 3 1 0 0,3-1 42 0 0,3-4-19 0 0,2-5 32 0 0,-3-7 11 0 0,-6-7 11 0 0,-5-4 32 0 0,-19-3-22 0 0,-30 1 22 0 0,40-1-22 0 0,6 4 22 0 0,-48-1-38 0 0,26 8 0 0 0,23 12-5 0 0,-2 5 0 0 0,3 6 0 0 0,-19-6 11 0 0,-43-22 42 0 0,-2 1 1 0 0,27 20-33 0 0,-33-25-14 0 0,0 1-1 0 0,0-1 1 0 0,-1 1 0 0 0,1-1-1 0 0,0 1 1 0 0,-1 0 0 0 0,3 2-1 0 0,28 39 48 0 0,-1 6-54 0 0,-4-7-54 0 0,-22-34 54 0 0,-6-2 64 0 0,0-3-55 0 0,0 0 1 0 0,0-1-1 0 0,0 1 0 0 0,0 0 0 0 0,-1-1 0 0 0,-2 5 0 0 0,3-6-4 0 0,0 0-1 0 0,0 0 0 0 0,0 0 0 0 0,0 0 1 0 0,-1-1-1 0 0,1 1 0 0 0,0 0 0 0 0,-1-1 1 0 0,1 1-1 0 0,-1-1 0 0 0,1 1 0 0 0,-1-1 1 0 0,1 0-1 0 0,-3 1 0 0 0,-65 10-17 0 0,-1-2 1 0 0,-1-4-1 0 0,1-2 0 0 0,-135-14 0 0 0,129-1 13 0 0,0-3 0 0 0,0-4 0 0 0,-106-41 0 0 0,39 8 59 0 0,-248-57 0 0 0,274 87-506 0 0,-122-8 0 0 0,233 30 412 0 0,-25-6-134 0 0,17 3 147 0 0,2-2-21 0 0,1-2 32 0 0,-1 0 11 0 0,1 0-10 0 0,0 1-44 0 0,7 4 1 0 0,-5-2 30 0 0,6 3-39 0 0,0 2 6 0 0,0-1 0 0 0,0 1 1 0 0,0-1-1 0 0,0 0 1 0 0,0 0-1 0 0,-5 0 0 0 0,3-1 131 0 0,-5 0-6 0 0,-5-1-5 0 0,-2 0-10 0 0,-1 2-44 0 0,-1 2-10 0 0,2-1 0 0 0,1 3 0 0 0,1 1 0 0 0,-8 3 2 0 0,20-5-8 0 0,-38 12-54 0 0,15-6 65 0 0,20-7-31 0 0,-9 6-27 0 0,12-7-1 0 0,66 2-20 0 0,-60-2 67 0 0,0-1-1 0 0,0 0 1 0 0,0 0 0 0 0,0-1 0 0 0,6 0 0 0 0,4-1 2 0 0,39-9 78 0 0,5-2-1 0 0,5-2-17 0 0,-42 10-47 0 0,-7 2 11 0 0,1 0-1 0 0,16-1 1 0 0,34-3-9 0 0,4 4 1 0 0,-38 3 32 0 0,50 2-33 0 0,20 1-10 0 0,5 3 0 0 0,-5-2 0 0 0,-6-2 0 0 0,-3-6 0 0 0,-1-5 0 0 0,-9 1 0 0 0,-6-3 16 0 0,6-1 143 0 0,-68 10-134 0 0,-5 0-1 0 0,0 0-1 0 0,0 1 1 0 0,0 0 0 0 0,12 1 0 0 0,33-1 47 0 0,-2 0 14 0 0,-27 4-26 0 0,34 6-38 0 0,-29-3 22 0 0,38 12-33 0 0,-3 0-10 0 0,-2-2 0 0 0,13 2-73 0 0,-10-3 69 0 0,-1-2 57 0 0,3 1 22 0 0,-56-12-22 0 0,2 1 1 0 0,37 10-30 0 0,-37-10 40 0 0,-1 1 8 0 0,39 12 13 0 0,-39-12-12 0 0,-1-1-3 0 0,2 1-59 0 0,39 10 46 0 0,-3-3-47 0 0,5-4 1 0 0,-43-6 42 0 0,-1 0 1 0 0,32 3-33 0 0,-21-1 22 0 0,31 3-33 0 0,7-3 1 0 0,-11-4 42 0 0,-27-1 1 0 0,24-4-33 0 0,-24 2 22 0 0,15-4-22 0 0,-18 4 22 0 0,18-8-22 0 0,-19 6 22 0 0,17-6-22 0 0,-26 10 10 0 0,-11 48-2657 0 0,-7-5 2616 0 0,-3-1-33 0 0,-4 11-21 0 0,6-21 53 0 0,-5 10 11 0 0,-1 4 0 0 0,-2 2 0 0 0,-1 0 0 0 0,1-2 0 0 0,-1 1 12 0 0,-1-2 36 0 0,0-2-25 0 0,-2-1 20 0 0,-3-1-33 0 0,-3-1-10 0 0,-2-4 0 0 0,-1 0 14 0 0,1 4 52 0 0,-7 7 86 0 0,10-8-8 0 0,6-10-70 0 0,-1 2 4 0 0,-3 2-11 0 0,-2-3-43 0 0,0-4 29 0 0,0-3 11 0 0,1-3-10 0 0,-24 8 28 0 0,38-20-59 0 0,-215 114 482 0 0,197-103-505 0 0,17-9 0 0 0,5-4 0 0 0,0 1 0 0 0,0-1 0 0 0,0-1 0 0 0,-12 3 0 0 0,-11 4 0 0 0,20-7 4 0 0,0 0 0 0 0,-18 2 0 0 0,7-4 60 0 0,-10-1 26 0 0,-3-2-8 0 0,9-3 71 0 0,-42-12-1 0 0,38 9-137 0 0,-22-5-299 0 0,24 7-266 0 0,0-1-1 0 0,-46-18 0 0 0,66 21 301 0 0,0-1 1 0 0,1 0-1 0 0,-1-1 0 0 0,1 0 0 0 0,0 0 0 0 0,1-1 1 0 0,-1 0-1 0 0,1 0 0 0 0,1 0 0 0 0,-7-10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8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1351 0 0,'0'0'5668'0'0,"4"4"-4952"0"0,-2-1-623 0 0,0-1 0 0 0,1 1-1 0 0,-1 0 1 0 0,0 0-1 0 0,-1-1 1 0 0,1 1 0 0 0,0 0-1 0 0,-1 1 1 0 0,0-1 0 0 0,1 0-1 0 0,-1 0 1 0 0,-1 1-1 0 0,1-1 1 0 0,0 4 0 0 0,11 111 1493 0 0,29 367 1382 0 0,-40-443-2717 0 0,5 175 1002 0 0,-6-203-1263 0 0,0-11-53 0 0,-1 2 221 0 0,0-2-1144 0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9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22 568 2303 0 0,'-2'-1'44'0'0,"1"1"0"0"0,0-1 0 0 0,0 1-1 0 0,-1-1 1 0 0,1 0 0 0 0,0 1-1 0 0,0-1 1 0 0,0 0 0 0 0,0 0 0 0 0,0 0-1 0 0,0 0 1 0 0,0 0 0 0 0,0 0-1 0 0,0 0 1 0 0,0 0 0 0 0,0-2 0 0 0,-2-8 3878 0 0,7 1-2897 0 0,13-29-53 0 0,-13 29 907 0 0,7 5-1143 0 0,31-18-86 0 0,-31 17-11 0 0,3 4-42 0 0,42-7-150 0 0,-30 8-60 0 0,-12 0-263 0 0,46 4 458 0 0,22 5-239 0 0,-2 1-96 0 0,-21-2-167 0 0,12 1 8 0 0,-2-2-8 0 0,0-3-14 0 0,5-1-12 0 0,-12 1 212 0 0,-57-12-212 0 0,14-26-33 0 0,-18 35-18 0 0,-1-1-1 0 0,1 0 1 0 0,-1 0 0 0 0,1 0-1 0 0,-1 0 1 0 0,1 0 0 0 0,-1 1-1 0 0,0-1 1 0 0,0 0 0 0 0,1 0-1 0 0,-1 0 1 0 0,0 0 0 0 0,0 0-1 0 0,0 0 1 0 0,0-1 0 0 0,0-36 7 0 0,0-16-10 0 0,0 3 11 0 0,-2 1 32 0 0,-2-1-22 0 0,-1 1 22 0 0,1-7 58 0 0,3 29-32 0 0,1 21-5 0 0,-1 1 8 0 0,0-20 34 0 0,1 20 642 0 0,0 11-626 0 0,8 88 351 0 0,3 95-154 0 0,-17-14-215 0 0,-1 70 32 0 0,17-91-493 0 0,-10-149 226 0 0,0 0 3 0 0,2 9-21 0 0,-2-10-91 0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9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0 1151 0 0,'0'0'6608'0'0,"-5"1"-6064"0"0,0 0-364 0 0,2-1-80 0 0,1 0 0 0 0,0 0 0 0 0,0 1 0 0 0,0-1 0 0 0,-1 1 0 0 0,1 0 0 0 0,0 0 0 0 0,-2 1 0 0 0,-15 3 1098 0 0,-37 8-1 0 0,-1-1 6 0 0,30-5-705 0 0,9-3-50 0 0,0 1-1 0 0,0 1 1 0 0,-28 12 0 0 0,30-7-135 0 0,14-9 289 0 0,4 2-525 0 0,6 13-12 0 0,-6-12-1 0 0,7-2 6 0 0,31 14 20 0 0,-4-2 1 0 0,35 16 32 0 0,-34-19-113 0 0,5-6-28 0 0,-41-6 12 0 0,0 0 0 0 0,0 0 0 0 0,0 0 0 0 0,0 0 0 0 0,0 1 0 0 0,0-1 0 0 0,0 0 0 0 0,0 1 0 0 0,0-1 0 0 0,0 0 0 0 0,0 1 0 0 0,0-1 0 0 0,0 1 0 0 0,1 0 0 0 0,24 16-84 0 0,-19-13-21 0 0,-1 0-1037 0 0,17 9 596 0 0,-18-10-89 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14 287 0 0,'-30'-13'7417'0'0,"45"29"-2465"0"0,-11-12-6097 0 0,-2-1 1308 0 0,1 0 0 0 0,-1-1 0 0 0,0 1 0 0 0,1-1-1 0 0,0 0 1 0 0,-1 0 0 0 0,7 4 0 0 0,-2-2 54 0 0,12 12 631 0 0,-16-13-760 0 0,0-1-1 0 0,0 0 1 0 0,0-1 0 0 0,0 1 0 0 0,5 2 0 0 0,3 2 320 0 0,38 19 280 0 0,-16-9-399 0 0,-25-12-23 0 0,3 0-97 0 0,31 13-45 0 0,-31-13-11 0 0,-1 0-19 0 0,37 12-89 0 0,0-1-78 0 0,-38-12-42 0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2527 0 0,'0'0'2195'0'0,"3"7"-1436"0"0,8 21 89 0 0,-8-13 16 0 0,3 33 505 0 0,-1 2-508 0 0,-3-40-727 0 0,3 29 331 0 0,-1 7-192 0 0,-1-4-306 0 0,-1-3-390 0 0,-1 20-2330 0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5039 0 0,'0'0'7848'0'0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4:43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8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1351 0 0,'0'0'5668'0'0,"4"4"-4952"0"0,-2-1-623 0 0,0-1 0 0 0,1 1-1 0 0,-1 0 1 0 0,0 0-1 0 0,-1-1 1 0 0,1 1 0 0 0,0 0-1 0 0,-1 1 1 0 0,0-1 0 0 0,1 0-1 0 0,-1 0 1 0 0,-1 1-1 0 0,1-1 1 0 0,0 4 0 0 0,11 111 1493 0 0,29 367 1382 0 0,-40-443-2717 0 0,5 175 1002 0 0,-6-203-1263 0 0,0-11-53 0 0,-1 2 221 0 0,0-2-1144 0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9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22 568 2303 0 0,'-2'-1'44'0'0,"1"1"0"0"0,0-1 0 0 0,0 1-1 0 0,-1-1 1 0 0,1 0 0 0 0,0 1-1 0 0,0-1 1 0 0,0 0 0 0 0,0 0 0 0 0,0 0-1 0 0,0 0 1 0 0,0 0 0 0 0,0 0-1 0 0,0 0 1 0 0,0 0 0 0 0,0-2 0 0 0,-2-8 3878 0 0,7 1-2897 0 0,13-29-53 0 0,-13 29 907 0 0,7 5-1143 0 0,31-18-86 0 0,-31 17-11 0 0,3 4-42 0 0,42-7-150 0 0,-30 8-60 0 0,-12 0-263 0 0,46 4 458 0 0,22 5-239 0 0,-2 1-96 0 0,-21-2-167 0 0,12 1 8 0 0,-2-2-8 0 0,0-3-14 0 0,5-1-12 0 0,-12 1 212 0 0,-57-12-212 0 0,14-26-33 0 0,-18 35-18 0 0,-1-1-1 0 0,1 0 1 0 0,-1 0 0 0 0,1 0-1 0 0,-1 0 1 0 0,1 0 0 0 0,-1 1-1 0 0,0-1 1 0 0,0 0 0 0 0,1 0-1 0 0,-1 0 1 0 0,0 0 0 0 0,0 0-1 0 0,0 0 1 0 0,0-1 0 0 0,0-36 7 0 0,0-16-10 0 0,0 3 11 0 0,-2 1 32 0 0,-2-1-22 0 0,-1 1 22 0 0,1-7 58 0 0,3 29-32 0 0,1 21-5 0 0,-1 1 8 0 0,0-20 34 0 0,1 20 642 0 0,0 11-626 0 0,8 88 351 0 0,3 95-154 0 0,-17-14-215 0 0,-1 70 32 0 0,17-91-493 0 0,-10-149 226 0 0,0 0 3 0 0,2 9-21 0 0,-2-10-91 0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9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0 1151 0 0,'0'0'6608'0'0,"-5"1"-6064"0"0,0 0-364 0 0,2-1-80 0 0,1 0 0 0 0,0 0 0 0 0,0 1 0 0 0,0-1 0 0 0,-1 1 0 0 0,1 0 0 0 0,0 0 0 0 0,-2 1 0 0 0,-15 3 1098 0 0,-37 8-1 0 0,-1-1 6 0 0,30-5-705 0 0,9-3-50 0 0,0 1-1 0 0,0 1 1 0 0,-28 12 0 0 0,30-7-135 0 0,14-9 289 0 0,4 2-525 0 0,6 13-12 0 0,-6-12-1 0 0,7-2 6 0 0,31 14 20 0 0,-4-2 1 0 0,35 16 32 0 0,-34-19-113 0 0,5-6-28 0 0,-41-6 12 0 0,0 0 0 0 0,0 0 0 0 0,0 0 0 0 0,0 0 0 0 0,0 1 0 0 0,0-1 0 0 0,0 0 0 0 0,0 1 0 0 0,0-1 0 0 0,0 0 0 0 0,0 1 0 0 0,0-1 0 0 0,0 1 0 0 0,1 0 0 0 0,24 16-84 0 0,-19-13-21 0 0,-1 0-1037 0 0,17 9 596 0 0,-18-10-89 0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14 287 0 0,'-30'-13'7417'0'0,"45"29"-2465"0"0,-11-12-6097 0 0,-2-1 1308 0 0,1 0 0 0 0,-1-1 0 0 0,0 1 0 0 0,1-1-1 0 0,0 0 1 0 0,-1 0 0 0 0,7 4 0 0 0,-2-2 54 0 0,12 12 631 0 0,-16-13-760 0 0,0-1-1 0 0,0 0 1 0 0,0-1 0 0 0,0 1 0 0 0,5 2 0 0 0,3 2 320 0 0,38 19 280 0 0,-16-9-399 0 0,-25-12-23 0 0,3 0-97 0 0,31 13-45 0 0,-31-13-11 0 0,-1 0-19 0 0,37 12-89 0 0,0-1-78 0 0,-38-12-42 0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2527 0 0,'0'0'2195'0'0,"3"7"-1436"0"0,8 21 89 0 0,-8-13 16 0 0,3 33 505 0 0,-1 2-508 0 0,-3-40-727 0 0,3 29 331 0 0,-1 7-192 0 0,-1-4-306 0 0,-1-3-390 0 0,-1 20-2330 0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5039 0 0,'0'0'7848'0'0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4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4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4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4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5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5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5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5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5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5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5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5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5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6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6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1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2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7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7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7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7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7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7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7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8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8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8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0 0 719 0 0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8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8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9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9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9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9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3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5:16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0 1807 0 0,'0'0'2526'0'0,"-2"1"-1924"0"0,0 0-477 0 0,0 0 0 0 0,1 0 0 0 0,-1 0 0 0 0,1 0 0 0 0,0 0 0 0 0,-1 1 0 0 0,1-1 0 0 0,0 1 0 0 0,0-1 1 0 0,0 1-1 0 0,0-1 0 0 0,0 1 0 0 0,0 0 0 0 0,0-1 0 0 0,0 1 0 0 0,1 0 0 0 0,-1 2 0 0 0,-11 41 763 0 0,9-31-616 0 0,-6 32 381 0 0,2 0 1 0 0,-3 82-1 0 0,9-98-427 0 0,3 0 1 0 0,0 0-1 0 0,2 0 0 0 0,1 0 0 0 0,10 33 0 0 0,4-9 230 0 0,-10-36-230 0 0,9 14-30 0 0,-17-29-163 0 0,1 1 0 0 0,0-1-1 0 0,0 1 1 0 0,0-1 0 0 0,0 0 0 0 0,1 0 0 0 0,-1 0 0 0 0,5 3 0 0 0,0 1 25 0 0,-2-1 110 0 0,2 0-32 0 0,22 17-9 0 0,-22-17 106 0 0,6-3-154 0 0,38 8-14 0 0,-38-8 69 0 0,0-6-42 0 0,40-12 10 0 0,-40 12 2 0 0,-4-5 4 0 0,28-23 16 0 0,-36 30-109 0 0,1-1-1 0 0,0 1 0 0 0,-1-1 0 0 0,1 1 0 0 0,-1-1 1 0 0,0 1-1 0 0,0-1 0 0 0,2-2 0 0 0,19-31 114 0 0,-11 14-5 0 0,63-183 262 0 0,17-103 249 0 0,-91 307-632 0 0,2-7 702 0 0,-3 12-624 0 0,0 0-53 0 0,1 22 93 0 0,39 357 75 0 0,-34-350-185 0 0,-3-7-24 0 0,-2-22-62 0 0,0 0-27 0 0,0 11-8 0 0,0-11-1 0 0,-3 9-2968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2">4 1493 12376 0 0,'5'-7'-5019'0'0,"-3"4"5997"0"0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2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2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104 759 287 0 0,'-17'-21'4499'0'0,"5"25"-3966"0"0,8-1-533 0 0,1 0 0 0 0,0 1 11 0 0,-1-1 32 0 0,1 0-22 0 0,0 3 33 0 0,-11 7 9 0 0,12-11-52 0 0,1-1 32 0 0,-2 1-33 0 0,-1 1-10 0 0,2 0 0 0 0,0-1 0 0 0,-1 1 0 0 0,1-3-14 0 0,1 1-56 0 0,-2-1 13 0 0,-1 1 46 0 0,1 0 11 0 0,0 0 0 0 0,0-1 0 0 0,0 1 0 0 0,1 0-10 0 0,4-15-534 0 0,-1 11 489 0 0,1 0-76 0 0,12-32-53 0 0,-12 31 124 0 0,-1 1 0 0 0,3-11 59 0 0,-2 1 55 0 0,12-18 9 0 0,-4 10-63 0 0,-2 1 0 0 0,0-1 11 0 0,0 0 32 0 0,-1 4-22 0 0,-3 10 22 0 0,5-11-33 0 0,2-3-10 0 0,-1 4-10 0 0,-7 10-33 0 0,3-9 43 0 0,0 0 53 0 0,-5 13 11 0 0,1-1-10 0 0,17-28-54 0 0,-17 29-55 0 0,0-1-4 0 0,7-9 35 0 0,-7 10-34 0 0,0 0 3 0 0,8-10 34 0 0,-5 6-22 0 0,7-11 32 0 0,3-2 11 0 0,-1-1 0 0 0,0 1 0 0 0,-1 3 11 0 0,23-22-11 0 0,-33 36 219 0 0,0 0-163 0 0,13-14-46 0 0,3-3-10 0 0,-2 2 0 0 0,-1-1 0 0 0,1-1 0 0 0,-3 5-12 0 0,-8 8-36 0 0,6-5 26 0 0,-9 9-32 0 0,0 0 1 0 0,9-12 42 0 0,0-1-2 0 0,-10 13-51 0 0,1 0 19 0 0,9-13 77 0 0,-2 1-11 0 0,-8 12 32 0 0,0 0 1 0 0,5-9-33 0 0,-3 5 22 0 0,4-8 326 0 0,-8 13-273 0 0,0 1-59 0 0,-1-3-45 0 0,0 3 88 0 0,1 3 148 0 0,-1 3-240 0 0,2-2 43 0 0,-2 0 0 0 0,1 1 0 0 0,0-1-1 0 0,-1 0 1 0 0,1 1 0 0 0,-1-1-1 0 0,-2 5 1 0 0,-1 6 71 0 0,-6 25 0 0 0,9-33-92 0 0,0 1-10 0 0,0 0 0 0 0,0-1 11 0 0,-6 28 135 0 0,7-27-130 0 0,-2 0 1 0 0,1-1 0 0 0,-1 1-1 0 0,0 0 1 0 0,-6 11-1 0 0,6-13-17 0 0,0 0-1 0 0,0 1 1 0 0,-3 9-1 0 0,-12 45 72 0 0,14-51-70 0 0,1 0 0 0 0,-1 0 11 0 0,0 0 42 0 0,-1 0 14 0 0,1-2 10 0 0,-44 95 57 0 0,46-100-177 0 0,-1 2 32 0 0,-1 2 11 0 0,-19 32-4 0 0,17-28-18 0 0,0 0 0 0 0,-1 0 0 0 0,-1-1 0 0 0,0 0 0 0 0,-10 11 0 0 0,-22 26-91 0 0,22-25-46 0 0,7-8 139 0 0,1-2-7 0 0,1-1 0 0 0,-1 0 0 0 0,-15 12 0 0 0,20-19 27 0 0,0 1 0 0 0,0-1 0 0 0,1 1 0 0 0,0-1 0 0 0,0 0 0 0 0,0-1-12 0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2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347 738 143 0 0,'-20'-15'2296'0'0,"14"14"-1935"0"0,0 0 0 0 0,1 1-1 0 0,-1 0 1 0 0,0 0 0 0 0,-9 2-1 0 0,11-1-297 0 0,0-1-1 0 0,-1 1 1 0 0,1-1-1 0 0,0 0 1 0 0,0 0-1 0 0,-1 0 1 0 0,1-1-1 0 0,0 1 1 0 0,0-1-1 0 0,0 0 1 0 0,-1 0-1 0 0,-4-3 0 0 0,-15-6 237 0 0,0 0 0 0 0,-39-8-1 0 0,58 15-223 0 0,-1 1 0 0 0,1-1 1 0 0,0 0-1 0 0,0 0 0 0 0,0 0 0 0 0,0-1 0 0 0,0 0 0 0 0,-5-5 0 0 0,-16-13 193 0 0,23 20-266 0 0,1 1 4 0 0,0 0-1 0 0,0 0 1 0 0,0-1-1 0 0,1 1 1 0 0,-1-1-1 0 0,0 1 1 0 0,1-1-1 0 0,-1 0 1 0 0,1 1-1 0 0,-1-1 1 0 0,1 0 0 0 0,0 0-1 0 0,0 0 1 0 0,-1 0-1 0 0,2 0 1 0 0,-1-1-1 0 0,0 1 1 0 0,0 0-1 0 0,1 0 1 0 0,-1-1-1 0 0,1 1 1 0 0,0 0-1 0 0,-1-1 1 0 0,1-3-1 0 0,1-8-83 0 0,-1 10 71 0 0,0 0 0 0 0,0 1 0 0 0,0-1 0 0 0,0 1 0 0 0,0-1 0 0 0,-2-4-1 0 0,1 7 36 0 0,2-8 68 0 0,0 3-36 0 0,-1 1-51 0 0,10-25-78 0 0,2 1 73 0 0,-9 25 4 0 0,-2 1 51 0 0,2-1-4 0 0,10-14-45 0 0,0-4-10 0 0,-2 4 11 0 0,-6 11 42 0 0,4-7 11 0 0,-7 11 0 0 0,1-1 3 0 0,7-9 10 0 0,-5 6-10 0 0,7-9-54 0 0,3-1-2 0 0,-9 10 42 0 0,8-6 17 0 0,-11 9 84 0 0,2 2-100 0 0,11-10-33 0 0,-12 10 32 0 0,1-1 1 0 0,13-10-33 0 0,-9 7 22 0 0,12-13-33 0 0,5 0-10 0 0,1 1 0 0 0,2-4 54 0 0,-1-1-41 0 0,-26 21-24 0 0,46-25 147 0 0,-31 15-70 0 0,-8 7-8 0 0,7-6-35 0 0,-12 9 32 0 0,0-1 3 0 0,12-7-32 0 0,-12 7 38 0 0,1 1 2 0 0,14-7-2 0 0,-10 5-10 0 0,11-7-32 0 0,-10 7 26 0 0,11-2-25 0 0,-16 4 30 0 0,0 1 11 0 0,17-2 2 0 0,-11 1-8 0 0,9-6-34 0 0,-9 6 24 0 0,10-1-24 0 0,-15 2 36 0 0,-1 2 0 0 0,16 1-37 0 0,-15-2 32 0 0,-1 0 3 0 0,23 2-46 0 0,0-4 2 0 0,-23 2 116 0 0,1 0-76 0 0,16 2-33 0 0,-17-2 96 0 0,0 1-63 0 0,13 3-33 0 0,-9-1 22 0 0,15 4-33 0 0,8-4-10 0 0,0-1 0 0 0,-6 2 11 0 0,-21-3 44 0 0,-1 1 3 0 0,17 6-46 0 0,0 0-1 0 0,-12-5 32 0 0,9 3-22 0 0,-9-3 22 0 0,8 9-33 0 0,4 3-10 0 0,1-1 0 0 0,0-2 0 0 0,-2 1 0 0 0,-4 0-10 0 0,-2 0-33 0 0,-3 0 32 0 0,-1 0 11 0 0,0 0 0 0 0,1 3-18 0 0,-10-15-3 0 0,4 15-4 0 0,-2-9 25 0 0,0 2 0 0 0,0-1-13 0 0,6 20-118 0 0,-6-14 56 0 0,0-6 4 0 0,-1-1-1 0 0,1 1 1 0 0,1 0 0 0 0,5 10-1 0 0,-2-5 44 0 0,-4-3-20 0 0,-1 8-150 0 0,5 35-160 0 0,-9 26-34 0 0,1-68 342 0 0,0 1 0 0 0,-2-1 0 0 0,1 0-1 0 0,-1 1 1 0 0,-1-1 0 0 0,-7 15-1 0 0,6-17 11 0 0,0 0 0 0 0,-1 0 0 0 0,0 0 0 0 0,-13 14 0 0 0,-32 28-160 0 0,39-42 221 0 0,1 0-1 0 0,-1 0 0 0 0,-25 13 0 0 0,-44 15 89 0 0,39-19-35 0 0,20-9-10 0 0,0 0 0 0 0,-1-2 0 0 0,0-1 0 0 0,0-1 0 0 0,-32 3 0 0 0,1-4 128 0 0,-65-3 0 0 0,45 1-73 0 0,53 0-65 0 0,1-1 1 0 0,0-1 0 0 0,0-1 0 0 0,-28-5-1 0 0,30 2-58 0 0,-207-51-280 0 0,187 45 261 0 0,26 8 10 0 0,1-1-1 0 0,-22-8 0 0 0,33 11 12 0 0,-1-1 0 0 0,0 1 0 0 0,0-1 0 0 0,0 1 0 0 0,1-1 0 0 0,-1 1 0 0 0,0-1-1 0 0,0 0 1 0 0,1 0 0 0 0,-1 1 0 0 0,1-1 0 0 0,-1 0 0 0 0,1 0 0 0 0,-1 1 0 0 0,1-1 0 0 0,-1 0 0 0 0,1 0-1 0 0,0 0 1 0 0,-1-1 0 0 0,1-1-12 0 0,-1 0 1 0 0,1 1-1 0 0,0-1 0 0 0,0 0 1 0 0,0 0-1 0 0,1-5 0 0 0,1-3-41 0 0,1 0 0 0 0,7-16-1 0 0,-10 25 54 0 0,8-19-12 0 0,4-4 14 0 0,17-23 75 0 0,-22 38-36 0 0,4-3-22 0 0,2 2 40 0 0,13-10 37 0 0,1 1 80 0 0,3 2-12 0 0,-3 3-136 0 0,7-2 22 0 0,2 3-36 0 0,5 1-12 0 0,4 4 0 0 0,0 3 0 0 0,-3 2 0 0 0,-4 5 0 0 0,-2 1 0 0 0,0 2 11 0 0,-2-1 45 0 0,1 0 8 0 0,5 1 3 0 0,3 1-53 0 0,-37-3-6 0 0,3 1 51 0 0,15 6-4 0 0,-5-1-31 0 0,-18-7-19 0 0,0-1 1 0 0,1 1 0 0 0,-1-1 0 0 0,0 1-1 0 0,0 0 1 0 0,0-1 0 0 0,0 1-1 0 0,1 0 1 0 0,-1 0 0 0 0,0 0 0 0 0,1 1-1 0 0,5 6 73 0 0,9 11-30 0 0,-14-15-25 0 0,21 23-14 0 0,-14-17-21 0 0,-7-8-46 0 0,11 5-73 0 0,-10-5 122 0 0,0 0-45 0 0,1 0 1 0 0,11 4 28 0 0,-11-4-49 0 0,16 6-450 0 0,-16-7 432 0 0,-1 1-84 0 0,1-1 105 0 0,-3 0-20 0 0,0 0-1 0 0,0 0 1 0 0,0-1 0 0 0,0 1-1 0 0,0-1 1 0 0,0 1-1 0 0,0-1 1 0 0,1 0 0 0 0,-1 1-1 0 0,0-1 1 0 0,3 0-1 0 0,-3 1 24 0 0,-1 0-1 0 0,1 0 0 0 0,0 0 1 0 0,0 0-1 0 0,-1 0 0 0 0,1 0 0 0 0,0 0 1 0 0,-1 0-1 0 0,1 0 0 0 0,0 2 1 0 0,3 5-762 0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24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722 795 1351 0 0,'-3'0'90'0'0,"1"0"0"0"0,-1-1-1 0 0,1 1 1 0 0,-1 0-1 0 0,1 1 1 0 0,-1-1 0 0 0,1 0-1 0 0,-1 1 1 0 0,1-1-1 0 0,-5 2 1 0 0,3-1 78 0 0,-14 5 884 0 0,-18 7 0 0 0,-10 4 401 0 0,30-12-1134 0 0,-1-1 0 0 0,1-1 0 0 0,0-1 0 0 0,-1 0 0 0 0,1-1 0 0 0,-21-2 0 0 0,14-2-20 0 0,-24-7 0 0 0,-20-2 223 0 0,47 10-514 0 0,9 2 11 0 0,0-1 0 0 0,0-1-1 0 0,-15-3 1 0 0,23 4-16 0 0,0-1 0 0 0,0 1 0 0 0,0 0 1 0 0,0-1-1 0 0,0 1 0 0 0,0-1 0 0 0,1 0 0 0 0,-1 0 0 0 0,0 0 0 0 0,1 0 1 0 0,0-1-1 0 0,0 1 0 0 0,-1 0 0 0 0,1-1 0 0 0,1 0 0 0 0,-3-3 0 0 0,-13-29-53 0 0,13 26 26 0 0,0 0 0 0 0,0 0 1 0 0,-1 1-1 0 0,-1 0 0 0 0,1-1 1 0 0,-1 2-1 0 0,0-1 0 0 0,-8-7 0 0 0,9 12 11 0 0,4 2 5 0 0,0 0 1 0 0,-1 1-1 0 0,1-1 1 0 0,0 0-1 0 0,0 0 0 0 0,0 0 1 0 0,0 0-1 0 0,0 0 1 0 0,1 0-1 0 0,-1 0 0 0 0,0 0 1 0 0,0 0-1 0 0,1 0 1 0 0,-1 0-1 0 0,1-1 0 0 0,-1 1 1 0 0,1 0-1 0 0,-1 0 1 0 0,1-2-1 0 0,0-2-73 0 0,1-1 19 0 0,0 0 38 0 0,0 0-24 0 0,0-2 36 0 0,0 0 12 0 0,0 2 0 0 0,-1 0 0 0 0,0 5-2 0 0,0 1 0 0 0,0-1 0 0 0,0 1 0 0 0,0-1 0 0 0,0 1 0 0 0,0-1 0 0 0,-1 1-1 0 0,1-1 1 0 0,0 1 0 0 0,0-1 0 0 0,0 1 0 0 0,-1-1 0 0 0,1 1 0 0 0,0 0 0 0 0,-1-1 0 0 0,1 1 0 0 0,0 0-1 0 0,-1-1 1 0 0,1 1 0 0 0,-1 0 0 0 0,1-1 0 0 0,0 1 0 0 0,-1 0 0 0 0,1 0 0 0 0,-1-1 0 0 0,1 1-1 0 0,-1 0 1 0 0,1 0 0 0 0,-1 0 0 0 0,1 0 0 0 0,-1 0 0 0 0,1 0 0 0 0,-1-1 0 0 0,1 1 0 0 0,-1 0-1 0 0,1 0 1 0 0,-1 1 0 0 0,1-1 0 0 0,-1 0 0 0 0,1 0 0 0 0,-1 0 0 0 0,0 0 0 0 0,-16 7-105 0 0,-19 20-512 0 0,36-26 611 0 0,-1-1 0 0 0,0 1 0 0 0,0-1-1 0 0,0 1 1 0 0,0-1 0 0 0,0 0 0 0 0,0 1 0 0 0,0-1-1 0 0,-1 0 1 0 0,1 0 0 0 0,0 0 0 0 0,0 0-1 0 0,0 0 1 0 0,0 0 0 0 0,0 0 0 0 0,0 0-1 0 0,0 0 1 0 0,0 0 0 0 0,0-1 0 0 0,0 1 0 0 0,0 0-1 0 0,0-1 1 0 0,0 1 0 0 0,0-1 0 0 0,0 1-1 0 0,0-1 1 0 0,0 0 0 0 0,0 1 0 0 0,1-1 0 0 0,-1 0-1 0 0,0 1 1 0 0,0-1 0 0 0,1 0 0 0 0,-2-1-1 0 0,2 1 6 0 0,0 1-1 0 0,0-1 0 0 0,0 1 0 0 0,0-1 0 0 0,0 0 0 0 0,0 1 0 0 0,0-1 1 0 0,0 1-1 0 0,0-1 0 0 0,0 1 0 0 0,1-1 0 0 0,-1 1 0 0 0,0-1 0 0 0,0 1 1 0 0,1-1-1 0 0,-1 1 0 0 0,0-1 0 0 0,1 1 0 0 0,-1-1 0 0 0,0 1 1 0 0,1-1-1 0 0,2-3-69 0 0,3-5 17 0 0,0-2 45 0 0,1-1 30 0 0,-6 11 6 0 0,0-10 6 0 0,-1 8 86 0 0,2 1-63 0 0,5-7-54 0 0,-3 4-43 0 0,6-8 32 0 0,3-4 11 0 0,-1 1 0 0 0,-1 5 12 0 0,-7 6 36 0 0,18-20-20 0 0,-20 22 51 0 0,0 0-4 0 0,42-47 335 0 0,16-15-138 0 0,-51 56-245 0 0,-3 0 40 0 0,21-15 199 0 0,-12 11-190 0 0,3-1-16 0 0,3 0-48 0 0,2 1-12 0 0,1-1 0 0 0,0 1 0 0 0,-1-1 0 0 0,3-2 0 0 0,-5 1 0 0 0,18-15 11 0 0,-35 27 42 0 0,-1 1 1 0 0,13-8-32 0 0,-8 5 26 0 0,12-3-36 0 0,2 0-1 0 0,-14 4 32 0 0,15-4-22 0 0,3-1 22 0 0,-1 3-22 0 0,-20 5 34 0 0,-1 0 3 0 0,15-3-30 0 0,-15 3 51 0 0,2 0 9 0 0,21-5-20 0 0,-1 0-44 0 0,-16 3 19 0 0,10-3-21 0 0,-10 4 37 0 0,10-4 6 0 0,-11 4-11 0 0,11-2-33 0 0,-16 3 32 0 0,2 1 1 0 0,17-2-33 0 0,-13 2 34 0 0,11-1 14 0 0,-11 0-14 0 0,10-2-34 0 0,-10 1 22 0 0,17 2-21 0 0,-2 3 37 0 0,-15 0-4 0 0,15 6-45 0 0,5 4-10 0 0,-4-3 11 0 0,-16-7 32 0 0,10 3-22 0 0,-15-4 32 0 0,0 0 1 0 0,15 6-33 0 0,-11-3 22 0 0,11 10-33 0 0,-2 4-10 0 0,-5 2 0 0 0,-3-2 11 0 0,-3 0 32 0 0,0-2-33 0 0,6 10-6 0 0,-11-19-26 0 0,3 13-32 0 0,-4-18 54 0 0,0-1 0 0 0,0 0 0 0 0,-1 1 0 0 0,1-1 0 0 0,-1 1 0 0 0,0-1 0 0 0,0 1 0 0 0,0 0 0 0 0,0-1 0 0 0,0 3 0 0 0,-1 3 0 0 0,-1 22-87 0 0,-1-1 0 0 0,-2 1 0 0 0,0-1 0 0 0,-2 0 0 0 0,-12 31 0 0 0,13-46 23 0 0,-1 0 1 0 0,0-1 0 0 0,0 0 0 0 0,-1 0-1 0 0,-1-1 1 0 0,0 0 0 0 0,-1-1 0 0 0,0 0 0 0 0,-1 0-1 0 0,0-1 1 0 0,0 0 0 0 0,-1-1 0 0 0,-21 12-1 0 0,1-7 139 0 0,0 0 0 0 0,-1-3 0 0 0,-57 13 0 0 0,53-14-41 0 0,30-9 3 0 0,0 0 0 0 0,0 0 1 0 0,0 0-1 0 0,0-1 0 0 0,0 0 1 0 0,1-1-1 0 0,-1 1 0 0 0,0-1 1 0 0,0-1-1 0 0,0 1 1 0 0,-7-3-1 0 0,-1-2 21 0 0,0 0 1 0 0,0-1 0 0 0,-22-14-1 0 0,35 19-56 0 0,-1 0-1 0 0,1 0 1 0 0,-1 0-1 0 0,1 0 0 0 0,0 0 1 0 0,0-1-1 0 0,0 1 1 0 0,0-1-1 0 0,0 1 1 0 0,1-1-1 0 0,-1 0 0 0 0,1 0 1 0 0,0 1-1 0 0,0-1 1 0 0,0 0-1 0 0,0 0 1 0 0,0 0-1 0 0,0 0 0 0 0,1 0 1 0 0,-1-1-1 0 0,1 1 1 0 0,0 0-1 0 0,0 0 1 0 0,0 0-1 0 0,1 0 0 0 0,-1 0 1 0 0,2-5-1 0 0,0-1-11 0 0,0 2-41 0 0,-1 4 51 0 0,13-16-77 0 0,-10 14 34 0 0,8-6 32 0 0,-8 7 11 0 0,22-17-26 0 0,-11 12-1 0 0,18-13 15 0 0,-29 19 15 0 0,11-5 49 0 0,7-2-42 0 0,-19 9-10 0 0,-1 0 0 0 0,1 1 0 0 0,0-1 0 0 0,0 1 0 0 0,-1 0 0 0 0,1-1 0 0 0,0 1 0 0 0,5 1 0 0 0,17 8 11 0 0,-16-4 32 0 0,9 7-22 0 0,-2-3 36 0 0,22 15-114 0 0,-32-18 100 0 0,4 10-33 0 0,-4 1-10 0 0,-5-10 2 0 0,0-1 0 0 0,0 0 0 0 0,-1 1-1 0 0,0-1 1 0 0,0 0 0 0 0,-1 1 0 0 0,0-1-1 0 0,0 0 1 0 0,0 1 0 0 0,-1-1-1 0 0,0 0 1 0 0,0 0 0 0 0,-1 0 0 0 0,-3 6-1 0 0,-3 4-47 0 0,-2-1-1 0 0,0 0 1 0 0,-19 20-1 0 0,17-20-26 0 0,6-6 34 0 0,-1 0-1 0 0,0 0 1 0 0,-1-1 0 0 0,0 0-1 0 0,-19 13 1 0 0,24-19 28 0 0,1-1 1 0 0,0 0-1 0 0,-1 0 1 0 0,1 0-1 0 0,-1 0 1 0 0,0-1-1 0 0,-6 1 1 0 0,6-1 2 0 0,1 0 0 0 0,-1 1 0 0 0,0-1 0 0 0,1 1 1 0 0,-1 0-1 0 0,1 0 0 0 0,0 0 0 0 0,-5 2 0 0 0,1 1-8 0 0,0 0 0 0 0,1 0 0 0 0,-1 1 0 0 0,1-1 0 0 0,0 2 0 0 0,0-1 0 0 0,-8 9 0 0 0,8-7-28 0 0,5-6 36 0 0,0-1 0 0 0,0 1-1 0 0,1 0 1 0 0,-1 1-1 0 0,0-1 1 0 0,0 0-1 0 0,0 0 1 0 0,1 0-1 0 0,-1 0 1 0 0,1 1-1 0 0,-1-1 1 0 0,1 0-1 0 0,-1 3 1 0 0,-4-6 9 0 0,0 0 1 0 0,0-1 0 0 0,0 1-1 0 0,1-1 1 0 0,-8-6 0 0 0,0 1-2 0 0,-1 0-26 0 0,1-1-1 0 0,0 0 1 0 0,1 0 0 0 0,0-1-1 0 0,0-1 1 0 0,1 0-1 0 0,1 0 1 0 0,0-1-1 0 0,0 0 1 0 0,1-1-1 0 0,1 1 1 0 0,-7-16-1 0 0,12 24 27 0 0,2 3 0 0 0,-1 0 0 0 0,1 1 0 0 0,0-1 0 0 0,-1 0 0 0 0,1 0 0 0 0,0 0 0 0 0,0 0 0 0 0,0 0 0 0 0,0 0 0 0 0,-1 0 0 0 0,1 0 0 0 0,1 0 0 0 0,-1 0 0 0 0,0 0 0 0 0,0-1 0 0 0,2-7 0 0 0,2-2 0 0 0,1 0 0 0 0,1-1-10 0 0,1-2-33 0 0,15-27 138 0 0,-13 29 7 0 0,-2 1-57 0 0,2-2-18 0 0,-1 4 33 0 0,6-6 19 0 0,1 1-15 0 0,4-1-51 0 0,3 0-13 0 0,2 0 0 0 0,1 4 0 0 0,4 3 11 0 0,3 2 32 0 0,-1 1-46 0 0,2-1-61 0 0,-4 0-3 0 0,-18 3 3 0 0,8-4 24 0 0,-10 3 83 0 0,13-7-30 0 0,6-3-13 0 0,0-1 0 0 0,2 1 54 0 0,-9 5-44 0 0,8-2-10 0 0,-5 1 11 0 0,-19 8 44 0 0,-1 1 3 0 0,16-8-46 0 0,9 4-12 0 0,1 6 0 0 0,1-1 0 0 0,0 5 0 0 0,-6 1-18 0 0,-20-5-69 0 0,13 12-524 0 0,-15-10 511 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25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171 237 143 0 0,'-21'-11'2430'0'0,"20"11"-2379"0"0,1 0 0 0 0,-1 0-1 0 0,0 0 1 0 0,0 0-1 0 0,1 0 1 0 0,-1-1 0 0 0,0 1-1 0 0,0 0 1 0 0,1 0 0 0 0,-1-1-1 0 0,0 1 1 0 0,1 0 0 0 0,-1-1-1 0 0,1 1 1 0 0,-1-1-1 0 0,0 1 1 0 0,0-1 0 0 0,-1 0-41 0 0,0 2-10 0 0,-1 0 0 0 0,1 1 11 0 0,0 1 32 0 0,0 0-33 0 0,0 0-20 0 0,1-1-33 0 0,-2 2 32 0 0,1-1 11 0 0,-3 4 18 0 0,5-6-45 0 0,0 2 38 0 0,-5 17 239 0 0,2-15-238 0 0,1 0-12 0 0,0 0 0 0 0,-1 0-10 0 0,0-1-44 0 0,2-3 40 0 0,0 0 0 0 0,0 0-1 0 0,-1 0 1 0 0,1 0-1 0 0,0-1 1 0 0,0 1-1 0 0,-1 0 1 0 0,1-1 0 0 0,0 1-1 0 0,-1-1 1 0 0,1 1-1 0 0,-1-1 1 0 0,1 0-1 0 0,0 0 1 0 0,-1 0 0 0 0,-2 1-1 0 0,3-1-8 0 0,-1-1 1 0 0,0 1-1 0 0,1 0 0 0 0,-1 0 1 0 0,0-1-1 0 0,1 1 0 0 0,-1-1 1 0 0,0 1-1 0 0,1-1 0 0 0,-1 0 1 0 0,1 1-1 0 0,-1-1 0 0 0,-2-2 1 0 0,2 1-3 0 0,0 0 0 0 0,1 0-1 0 0,-1 0 1 0 0,0 0 0 0 0,1 0 0 0 0,-1-1 0 0 0,1 1 0 0 0,-1-1 0 0 0,1 1 0 0 0,0-1 0 0 0,-1-3-1 0 0,1 1 26 0 0,1-3 0 0 0,1 0-10 0 0,0 4-33 0 0,1-6 32 0 0,-2 1 11 0 0,-1 2 0 0 0,0 1 0 0 0,0-2 11 0 0,0 2 46 0 0,1 5 23 0 0,1-1-12 0 0,-1-1-45 0 0,9-17 221 0 0,-8 15-201 0 0,1-2-22 0 0,-1 3 22 0 0,0-2-22 0 0,0 2 22 0 0,2-6-18 0 0,-2 6 44 0 0,3-5-1 0 0,-3 6-4 0 0,3-11 71 0 0,-3 12-80 0 0,6-10-45 0 0,4-1-22 0 0,-7 7-36 0 0,4-4 47 0 0,-7 8 54 0 0,1-1 1 0 0,4-9-44 0 0,1-1-23 0 0,-5 11-51 0 0,-2 0-56 0 0,-1-5 109 0 0,-1 1 11 0 0,1 0 0 0 0,-2 1 0 0 0,3 4 3 0 0,-3-1 30 0 0,-5 12 465 0 0,5-4-354 0 0,1-2-134 0 0,-3 10 69 0 0,2 4 81 0 0,0 10 79 0 0,-5 5 167 0 0,5-23-261 0 0,0 0 1 0 0,-1 13-1 0 0,4-17-134 0 0,-8 64 486 0 0,3-28-421 0 0,0-22-76 0 0,1-5 0 0 0,1-6 0 0 0,1-1 0 0 0,0 1 0 0 0,-1 10 0 0 0,3-3-20 0 0,1-9 11 0 0,-1 0 1 0 0,-1 0-1 0 0,1 0 0 0 0,-3 12 0 0 0,1-2 9 0 0,-2 13 0 0 0,4-27-6 0 0,-1-4-9 0 0,1 5-18 0 0,1 18 23 0 0,0-13 10 0 0,4 40-64 0 0,-4-42 64 0 0,0 2 0 0 0,1 0 0 0 0,0 0 0 0 0,0 1 0 0 0,0 0 0 0 0,-1-1 0 0 0,-1 1 0 0 0,0-3 0 0 0,0 1 0 0 0,-1 0 0 0 0,0-1-13 0 0,-2 35-388 0 0,2-31 346 0 0,1-2 44 0 0,-3 22-29 0 0,-1 4-64 0 0,3-30 87 0 0,0 1 0 0 0,1-1-1 0 0,0 0 1 0 0,-1 0 0 0 0,2 1-1 0 0,0 4 1 0 0,0 4 10 0 0,-6 43-69 0 0,5-54 16 0 0,1 7 0 0 0,0-2 38 0 0,-1-3-21 0 0,-2 24-165 0 0,-3 6 149 0 0,4-27 57 0 0,1-5 3 0 0,3 8-117 0 0,0-2 95 0 0,6 15-107 0 0,-9-22 140 0 0,4-5 46 0 0,10-8-30 0 0,-13 10-24 0 0,-1 1 0 0 0,1 0-1 0 0,-1-1 1 0 0,1 1 0 0 0,-1-1-1 0 0,1 1 1 0 0,-1 0-1 0 0,1-1 1 0 0,-1 1 0 0 0,0-1-1 0 0,1 1 1 0 0,-1-1-1 0 0,0 1 1 0 0,1-1 0 0 0,-1 1-1 0 0,0-1 1 0 0,0 0 0 0 0,1 1-1 0 0,-1-1 1 0 0,0 1-1 0 0,0-2 1 0 0,2-6 70 0 0,20-55 350 0 0,-14 36-300 0 0,-7 16-36 0 0,0 7-79 0 0,2-22 158 0 0,-3-22 19 0 0,-1 36-169 0 0,1 5 5 0 0,0 1-1 0 0,1-1 1 0 0,0 0-1 0 0,2-11 0 0 0,-2 13-11 0 0,7-22 75 0 0,-3 13-42 0 0,-1 0-22 0 0,-1 3 34 0 0,1-4 123 0 0,-4 12-87 0 0,1 0-10 0 0,1-8-23 0 0,2-7 5 0 0,0 1-1 0 0,-2-1 1 0 0,1-35-1 0 0,-3-52-202 0 0,0 92 140 0 0,0 1-10 0 0,0 2-33 0 0,-1 0 18 0 0,0 4-47 0 0,1 4-7 0 0,-2-1 11 0 0,5-8-384 0 0,-2 9 369 0 0,0-1 17 0 0,3-6 63 0 0,-3 5 46 0 0,-1-2-43 0 0,0 5-54 0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2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296 123 143 0 0,'2'0'384'0'0,"-2"0"-345"0"0,5-3 659 0 0,-5 2-660 0 0,0 1 1 0 0,0 0 0 0 0,0-1 0 0 0,1 1 0 0 0,-1 0-1 0 0,0 0 1 0 0,0-1 0 0 0,0 1 0 0 0,0 0-1 0 0,0-1 1 0 0,0 1 0 0 0,0 0 0 0 0,0-1 0 0 0,0 1-1 0 0,0 0 1 0 0,0-1 0 0 0,0 1 0 0 0,0 0 0 0 0,0-1-1 0 0,0 1 1 0 0,0 0 0 0 0,0 0 0 0 0,-2-3 310 0 0,2 3-311 0 0,-2-2 11 0 0,1 1-1 0 0,0 0 0 0 0,0 0 1 0 0,-1 0-1 0 0,1 0 0 0 0,0 0 1 0 0,-1 0-1 0 0,1 1 0 0 0,-1-1 1 0 0,1 0-1 0 0,-1 1 0 0 0,1-1 1 0 0,-3 0-1 0 0,-24-3-230 0 0,16 3 231 0 0,-4-2-14 0 0,10 2 100 0 0,1 0-1 0 0,-1 0 1 0 0,1 1 0 0 0,-1 0-1 0 0,1-1 1 0 0,-1 2 0 0 0,-8 0-1 0 0,-3 0-105 0 0,15-1-44 0 0,1 0-1 0 0,-1 0 1 0 0,0 0-1 0 0,1 0 1 0 0,-1 0-1 0 0,0 0 1 0 0,1 1 0 0 0,-1-1-1 0 0,1 0 1 0 0,-1 1-1 0 0,0 0 1 0 0,-2 1-1 0 0,3-2-13 0 0,-1 1 0 0 0,1-1 0 0 0,-1 0-1 0 0,1 0 1 0 0,0 1 0 0 0,-1-1 0 0 0,1 0-1 0 0,-1 0 1 0 0,1 0 0 0 0,-1 0-1 0 0,-1-1 1 0 0,2 1 21 0 0,0 0-1 0 0,0-1 0 0 0,0 1 1 0 0,1 0-1 0 0,-1 0 0 0 0,0 0 1 0 0,0 0-1 0 0,0 0 1 0 0,0 0-1 0 0,0 0 0 0 0,0 0 1 0 0,0 0-1 0 0,0 1 1 0 0,0-1-1 0 0,1 0 0 0 0,-1 0 1 0 0,0 1-1 0 0,0-1 0 0 0,0 1 1 0 0,0-1-1 0 0,1 1 1 0 0,-1-1-1 0 0,0 1 0 0 0,-1 1 1 0 0,-6 6-378 0 0,7-8 390 0 0,0 1 0 0 0,0-1 0 0 0,0 1 0 0 0,0 0 0 0 0,0-1 0 0 0,0 1 0 0 0,1 0 0 0 0,-1 0 0 0 0,0 0-1 0 0,0 0 1 0 0,1-1 0 0 0,-1 1 0 0 0,1 0 0 0 0,-1 0 0 0 0,1 0 0 0 0,-1 0 0 0 0,1 1 0 0 0,0-1 0 0 0,-1 1 0 0 0,1-1-57 0 0,-1 0 69 0 0,-1-1-1 0 0,1 1 1 0 0,-1 0 0 0 0,1 0 0 0 0,0 0 0 0 0,-1 0-1 0 0,1 0 1 0 0,0 0 0 0 0,0 0 0 0 0,0 1 0 0 0,0-1-1 0 0,-2 4 407 0 0,10-3-287 0 0,22 1-135 0 0,5-3 15 0 0,-6 0 54 0 0,-22 0 91 0 0,0 1-85 0 0,1 0-49 0 0,23 4 221 0 0,-5 1-215 0 0,-18-4 44 0 0,-2-1-12 0 0,18 6-37 0 0,-17-6 174 0 0,0 1-133 0 0,16 6 16 0 0,-16-6 182 0 0,-1 1-172 0 0,16 8 2 0 0,-16-8 176 0 0,0 0-192 0 0,12 10 0 0 0,-13-10-2 0 0,-3-1-66 0 0,0-1 0 0 0,0 1 0 0 0,0-1 0 0 0,0 1 1 0 0,0-1-1 0 0,0 1 0 0 0,0-1 0 0 0,3 2 0 0 0,-1 0 9 0 0,1 1 171 0 0,-2-1-122 0 0,9 12 20 0 0,-8-12 102 0 0,-1 1-98 0 0,7 11-12 0 0,-7-11 78 0 0,1 0-93 0 0,7 11-40 0 0,-8-12 39 0 0,0 1 1 0 0,6 10-40 0 0,-6-10 39 0 0,0-1 1 0 0,6 12-43 0 0,-6-12 29 0 0,0 0 1 0 0,10 27 114 0 0,-9-19-99 0 0,7 16-8 0 0,-4-13-71 0 0,-4-9-33 0 0,11 34 7 0 0,-6 2-41 0 0,-2-12 51 0 0,-2-12 11 0 0,1 23 0 0 0,-4 48-76 0 0,-1-39 68 0 0,-2 5 20 0 0,1-33 1 0 0,1 27-1 0 0,1-21 43 0 0,-4 39 0 0 0,-1 9 16 0 0,3-39 48 0 0,-6 42 0 0 0,-3-28-79 0 0,-15 24 51 0 0,12-37-55 0 0,6-12-24 0 0,-5 11 9 0 0,-11 16 62 0 0,2-5-29 0 0,16-33-21 0 0,-2 0 0 0 0,1-1 0 0 0,-11 13 0 0 0,-68 108-362 0 0,64-100 176 0 0,-32 40 0 0 0,3-15-208 0 0,38-47 331 0 0,10-10 32 0 0,0 0 0 0 0,0 0 0 0 0,1 0 0 0 0,0 0 0 0 0,-1 1 0 0 0,-2 4 0 0 0,2-4-3 0 0,0 0 0 0 0,0-1-1 0 0,0 1 1 0 0,0-1-1 0 0,0 1 1 0 0,-7 3 0 0 0,0 0-6 0 0,9-6 14 0 0,-1 1-1 0 0,1 0 0 0 0,0-1 0 0 0,0 0 1 0 0,-1 1-1 0 0,1-1 0 0 0,0 0 1 0 0,-1 0-1 0 0,1 1 0 0 0,0-1 0 0 0,0 0 1 0 0,-1 0-1 0 0,1-1 0 0 0,-2 1 0 0 0,-14 1 4 0 0,18 1 122 0 0,11 1-106 0 0,43-1 0 0 0,-49-2 46 0 0,-1 1 26 0 0,26 6 254 0 0,-10-2-273 0 0,-10-3 0 0 0,10 0 2 0 0,-16-1 3 0 0,1-1-14 0 0,19 2-33 0 0,-13-2 38 0 0,10 1 12 0 0,-17 0 4 0 0,1-1 0 0 0,17 0-44 0 0,-17 0 43 0 0,-1-1-16 0 0,24-4-49 0 0,4-2-10 0 0,2 4 0 0 0,-7 7 12 0 0,-17-3 48 0 0,16 0 0 0 0,5-4-48 0 0,-4-3-1 0 0,-22 5 44 0 0,-1 1 14 0 0,17 0-2 0 0,-16 1 99 0 0,-1-2-86 0 0,23-1-64 0 0,-1-3-30 0 0,-16 3-45 0 0,10-1 55 0 0,-11 2 47 0 0,12-2-43 0 0,-17 2-54 0 0,0-1-10 0 0,13-8-2 0 0,-13 7-12 0 0,-2 1 12 0 0,23-19-1 0 0,1-5 53 0 0,-24 22 7 0 0,1-2-36 0 0,6-8 32 0 0,0-1 26 0 0,-6 9 44 0 0,4-7-59 0 0,20-26-138 0 0,-15 20 138 0 0,-1-1 0 0 0,0-1 0 0 0,-3 4 11 0 0,12-27 322 0 0,-17 35-266 0 0,2-1 7 0 0,3-17 9 0 0,5-25 45 0 0,-8 29-56 0 0,7-30 45 0 0,-12 49-97 0 0,-1 0 0 0 0,1 0-1 0 0,-1 0 1 0 0,0 0 0 0 0,0 0-1 0 0,-1 0 1 0 0,1 0 0 0 0,-1 1-1 0 0,0-1 1 0 0,-2-7 0 0 0,2 9-38 0 0,1 1 0 0 0,-1 0 0 0 0,1 0 0 0 0,-1 0 1 0 0,1-1-1 0 0,-1 1 0 0 0,0 0 0 0 0,1 0 0 0 0,-1 0 1 0 0,0 0-1 0 0,0 0 0 0 0,0 0 0 0 0,0 0 0 0 0,0 1 1 0 0,0-1-1 0 0,0 0 0 0 0,0 0 0 0 0,0 1 0 0 0,0-1 1 0 0,0 1-1 0 0,0-1 0 0 0,-1 1 0 0 0,1-1 0 0 0,0 1 0 0 0,0 0 1 0 0,-1 0-1 0 0,1-1 0 0 0,0 1 0 0 0,-1 0 0 0 0,1 0 1 0 0,0 0-1 0 0,0 1 0 0 0,-1-1 0 0 0,1 0 0 0 0,0 0 1 0 0,0 1-1 0 0,-1-1 0 0 0,1 0 0 0 0,0 1 0 0 0,0-1 1 0 0,0 1-1 0 0,0 0 0 0 0,0-1 0 0 0,0 1 0 0 0,-2 1 0 0 0,-4 3-71 0 0,1 1-1 0 0,0-1 0 0 0,0 1 1 0 0,1 0-1 0 0,-8 11 0 0 0,-55 90-177 0 0,25-35 142 0 0,23-36 125 0 0,15-26 0 0 0,0 0 0 0 0,-1-1 0 0 0,0 0 0 0 0,-13 16 0 0 0,18-25-11 0 0,0 0 0 0 0,0 1 0 0 0,0-1-1 0 0,0 0 1 0 0,0 0 0 0 0,0 0 0 0 0,0 0 0 0 0,0 0-1 0 0,0 0 1 0 0,-1 0 0 0 0,1 0 0 0 0,0 0-1 0 0,0-1 1 0 0,0 1 0 0 0,0 0 0 0 0,0-1-1 0 0,0 1 1 0 0,0-1 0 0 0,-1 0 0 0 0,0 0-9 0 0,-1 0 0 0 0,1 0 0 0 0,0 1 0 0 0,0-1 0 0 0,0 0 0 0 0,-1 1 0 0 0,-2 0 0 0 0,1 0 29 0 0,1 1 0 0 0,0 0 0 0 0,-1 0 0 0 0,1 0 0 0 0,0 0 0 0 0,0 1 0 0 0,-4 1 0 0 0,-2 2-373 0 0,9-5 284 0 0,-1-8-365 0 0,5-9 207 0 0,1 4 197 0 0,13-43 41 0 0,-11 31 59 0 0,5-50 0 0 0,-3 13 215 0 0,1 26-274 0 0,-3 5-74 0 0,0 0 0 0 0,4-58 0 0 0,0-1 232 0 0,8-5 562 0 0,-9 53-491 0 0,-2-1 1 0 0,3-62-1 0 0,-13-29-180 0 0,3-51 30 0 0,0 182-53 0 0,-1-1 0 0 0,0 1 0 0 0,0 0 0 0 0,-1-1 0 0 0,1 1 0 0 0,-1-1 0 0 0,-1-4 0 0 0,-1 31-26 0 0,-2 44-10 0 0,1 0-21 0 0,-17 82 0 0 0,-1-46-32 0 0,-58 297-484 0 0,69-327 379 0 0,-18 90-430 0 0,26-151 468 0 0,-1-1-1 0 0,-7 17 0 0 0,14-34 56 0 0,-1 0 0 0 0,-1-1-1 0 0,1 1 1 0 0,0-8-1 0 0,2-7-59 0 0,56-273 1071 0 0,-46 201-468 0 0,3-112 0 0 0,-10 56-219 0 0,0-103 346 0 0,-11 188-399 0 0,-2 0 0 0 0,-16-67 0 0 0,18 114-227 0 0,0-1 1 0 0,-1 1-1 0 0,-9-20 0 0 0,11 31 26 0 0,0 0-1 0 0,0 0 1 0 0,0 1 0 0 0,-1 0-1 0 0,0-1 1 0 0,0 1 0 0 0,0 1 0 0 0,-1-1-1 0 0,1 1 1 0 0,-1-1 0 0 0,0 1 0 0 0,-8-4-1 0 0,-13-8-153 0 0,2-2-1 0 0,-43-38 1 0 0,64 53 147 0 0,-4-2-19 0 0,0 0 0 0 0,0 1 0 0 0,-8-4 0 0 0,0-1 37 0 0,14 8-11 0 0,0 1-1 0 0,0-1 0 0 0,-1 1 0 0 0,1-1 0 0 0,0 1 0 0 0,0 0 1 0 0,0-1-1 0 0,-1 1 0 0 0,1 0 0 0 0,0 0 0 0 0,-1 0 1 0 0,1 0-1 0 0,0 0 0 0 0,-1 0 0 0 0,1 0 0 0 0,0 0 0 0 0,0 1 1 0 0,-1-1-1 0 0,1 0 0 0 0,0 1 0 0 0,-2 0 0 0 0,19-5-751 0 0,7-3 746 0 0,-1 0 22 0 0,-12 5 32 0 0,13 0-22 0 0,-12 2 11 0 0,18-2-64 0 0,-2-2 32 0 0,-16 2 53 0 0,12-1 11 0 0,-12 1-10 0 0,12 1-33 0 0,-12 2 22 0 0,16 3-33 0 0,0 3 1 0 0,-15-5 32 0 0,11 0-22 0 0,-20-2-14 0 0,0 0 0 0 0,0 0 0 0 0,0 1 0 0 0,0-1 0 0 0,0 1 0 0 0,0 0 0 0 0,4 1-1 0 0,0 1 3 0 0,4 1 34 0 0,16 8-33 0 0,3-3 1 0 0,-19-6 44 0 0,12 1 14 0 0,-12-1-1 0 0,8 6 7 0 0,-10-4-19 0 0,11 7-32 0 0,8 4 56 0 0,-23-14 82 0 0,-1 2-71 0 0,12 9-16 0 0,-12-10 10 0 0,0 1-16 0 0,10 9-5 0 0,-6-7-10 0 0,13 10-44 0 0,5 1 2 0 0,-5-2 50 0 0,-17-12 16 0 0,-1 0-11 0 0,8 12-40 0 0,-8-12 41 0 0,-1 1 4 0 0,6 9-42 0 0,-6-10 49 0 0,0 1-4 0 0,17 35 85 0 0,-11-22-91 0 0,15 27 72 0 0,-20-37-79 0 0,3 6 16 0 0,-3-7 2 0 0,2 6 2 0 0,-2-5 6 0 0,4 9-10 0 0,1 3-62 0 0,3 3-4 0 0,-1 0 48 0 0,-2-1 0 0 0,-3-6-48 0 0,-1 0-12 0 0,-1-1 11 0 0,0 0 32 0 0,0 0-22 0 0,0 0 22 0 0,0 2-33 0 0,0 0-10 0 0,0 0 0 0 0,0 1 0 0 0,-1 1 0 0 0,14 98-165 0 0,-14-105 122 0 0,-1-1 0 0 0,0 1 0 0 0,0 11 0 0 0,-1-11 4 0 0,-1 23-200 0 0,-1 0 0 0 0,-2-1 1 0 0,-1 1-1 0 0,-15 50 0 0 0,-12 14-279 0 0,-5 15-39 0 0,26-78 320 0 0,-1-2 1 0 0,-19 36-1 0 0,-6 18 51 0 0,25-52 39 0 0,7-20 116 0 0,-1 1 0 0 0,0-2 0 0 0,0 1 1 0 0,-11 16-1 0 0,8-12-82 0 0,8-16 92 0 0,0 0 1 0 0,0 0-1 0 0,-1-1 1 0 0,1 1-1 0 0,-1-1 1 0 0,1 1-1 0 0,-3 2 0 0 0,5-8-41 0 0,1 0-1 0 0,-1 0 0 0 0,-1 0 1 0 0,1-1-1 0 0,0 1 0 0 0,-1 0 0 0 0,1-6 1 0 0,0-2-19 0 0,12-61-99 0 0,4-18 353 0 0,10-158 0 0 0,-33-5-124 0 0,1-43-18 0 0,8 235 101 0 0,3-121 632 0 0,-6 180-743 0 0,-1-25 115 0 0,1 26-117 0 0,0 0 0 0 0,-1 0 0 0 0,1 0 0 0 0,0 0 0 0 0,0-1 0 0 0,0 1 0 0 0,-1 0 0 0 0,1 0 0 0 0,-1 0 0 0 0,1 0 0 0 0,-1 0 0 0 0,1 0 0 0 0,-1 0 0 0 0,0 0 0 0 0,1 0-1 0 0,-1 0 1 0 0,0 0 0 0 0,0 1 0 0 0,0-2 0 0 0,0 2-6 0 0,1 0-1 0 0,-1 0 1 0 0,1 0-1 0 0,-1 0 0 0 0,1 0 1 0 0,-1 0-1 0 0,1 1 1 0 0,-1-1-1 0 0,1 0 0 0 0,0 0 1 0 0,-1 0-1 0 0,1 1 1 0 0,-1-1-1 0 0,1 0 0 0 0,0 1 1 0 0,-1-1-1 0 0,1 0 1 0 0,0 1-1 0 0,-1-1 0 0 0,1 0 1 0 0,0 1-1 0 0,-1-1 1 0 0,1 1-1 0 0,0-1 0 0 0,0 0 1 0 0,0 1-1 0 0,-1-1 1 0 0,1 1-1 0 0,0-1 0 0 0,0 1 1 0 0,0 0-1 0 0,-6 17 105 0 0,6-17-103 0 0,-11 50-55 0 0,-8 101 0 0 0,9-47-213 0 0,-66 302 364 0 0,58-330-778 0 0,26-207 421 0 0,4-231 428 0 0,-47 47-500 0 0,23 225 204 0 0,11 84 109 0 0,0 0 7 0 0,1 0 0 0 0,-1-1 0 0 0,1 1 0 0 0,0 0 0 0 0,0-1 0 0 0,2-5 0 0 0,6 36 440 0 0,24 150 287 0 0,-28-143-704 0 0,-3 0 0 0 0,0 0 0 0 0,-6 51 0 0 0,-40 145 227 0 0,48-243-301 0 0,0-24 0 0 0,0 7-101 0 0,6-235-95 0 0,-9 219 52 0 0,0 41 131 0 0,0 4 40 0 0,0 1-1 0 0,0 0 0 0 0,0-1 1 0 0,0 1-1 0 0,0-1 1 0 0,0 1-1 0 0,2-4 0 0 0,0 11 12 0 0,5 22 80 0 0,-2 1 0 0 0,-1 0 0 0 0,1 41 0 0 0,-12 86 204 0 0,0-108-460 0 0,4-29-94 0 0,-2 37 0 0 0,5-51-235 0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2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707 627 775 0 0,'-5'9'450'0'0,"-1"1"0"0"0,0-1 0 0 0,0-1 0 0 0,-1 1 0 0 0,0-1 0 0 0,-15 12 0 0 0,-53 37 1063 0 0,66-51-1436 0 0,-1 1-38 0 0,0 0-1 0 0,-1-1 0 0 0,0 0 0 0 0,0-1 1 0 0,-1 0-1 0 0,1-1 0 0 0,-1-1 0 0 0,0 1 1 0 0,0-2-1 0 0,0 0 0 0 0,0 0 0 0 0,-20 0 1 0 0,-8-2 204 0 0,-30 0-220 0 0,34-1-29 0 0,19 1 0 0 0,1-1 0 0 0,-23-4 0 0 0,26 2 6 0 0,9 3 0 0 0,1-1 0 0 0,-1 1 0 0 0,0-1 0 0 0,0 0 0 0 0,1-1 0 0 0,-1 1 0 0 0,0-1 0 0 0,1 1 0 0 0,-1-1 0 0 0,1 0 0 0 0,0 0 0 0 0,0-1 0 0 0,-4-2 0 0 0,-3-4 16 0 0,-18-13 0 0 0,17 14 0 0 0,-17-15 0 0 0,26 21-22 0 0,0-1 0 0 0,0 1 0 0 0,0-1 0 0 0,0 0 0 0 0,0 1 0 0 0,1-1 0 0 0,-1 0 0 0 0,1 0 0 0 0,-1 0 0 0 0,1-1 0 0 0,0 1 0 0 0,1 0 1 0 0,-1 0-1 0 0,0-1 0 0 0,1-3 0 0 0,-1 1-16 0 0,-5-16 56 0 0,5 19-27 0 0,0 0 0 0 0,0-1 0 0 0,0 1 0 0 0,0-1 0 0 0,1 1 0 0 0,0-1 0 0 0,-1 0 0 0 0,1 1 0 0 0,0-1 0 0 0,1 1-1 0 0,0-5 1 0 0,0-6-6 0 0,-1 11 6 0 0,0 0 0 0 0,0-1 0 0 0,0 1 0 0 0,1 0 0 0 0,0 0 0 0 0,-1 0 0 0 0,1 0 0 0 0,2-5 0 0 0,2-1-7 0 0,2-1 0 0 0,2-2 0 0 0,0 1-10 0 0,0-2-33 0 0,2-1 32 0 0,0-1 11 0 0,13-14 54 0 0,-22 26-49 0 0,8-10 112 0 0,22-22-1 0 0,-19 22-57 0 0,0 0 6 0 0,30-35 381 0 0,-30 33-256 0 0,20-21 0 0 0,-20 24-121 0 0,-6 5-5 0 0,16-14 71 0 0,6-3-50 0 0,-24 19-42 0 0,7-4-19 0 0,-3 0 41 0 0,-2 5-55 0 0,19-11 115 0 0,-7 4-101 0 0,3 0 56 0 0,-18 9-16 0 0,1 0-8 0 0,13-7-34 0 0,-9 5 26 0 0,12-5-36 0 0,1 0-1 0 0,-13 5 32 0 0,15-6-22 0 0,3-4 38 0 0,-6 2 26 0 0,-17 10-16 0 0,-1 0-5 0 0,11-7 3 0 0,-11 7 90 0 0,1 0-77 0 0,12-7 0 0 0,-13 7 0 0 0,2 1-13 0 0,15-3-67 0 0,-10 2-53 0 0,16 0 39 0 0,6-2 14 0 0,1-1 0 0 0,-4-1 0 0 0,-6 2 11 0 0,-13 3 32 0 0,17 0-33 0 0,6 1-10 0 0,0 2 0 0 0,-2 1 0 0 0,1-1 0 0 0,-5 1 11 0 0,-16-2 32 0 0,11 0-19 0 0,-11 0 40 0 0,15 3-8 0 0,0 3-35 0 0,-17-2 22 0 0,7 9-19 0 0,-12-10 42 0 0,-2 0 1 0 0,16 19 64 0 0,-2-2-121 0 0,4 4-10 0 0,-1 0 0 0 0,-2 0 0 0 0,-7-3 0 0 0,0 2 54 0 0,-6-6-44 0 0,1 4-10 0 0,-1-1 0 0 0,-1-3 0 0 0,0-1 0 0 0,-1 0 0 0 0,-1 0 0 0 0,0 0 0 0 0,-1 1 0 0 0,-1-2 0 0 0,0-1 0 0 0,0-2 0 0 0,-1 8-33 0 0,2-21 14 0 0,-6 22-9 0 0,-2 9-36 0 0,4-16 64 0 0,0-1 0 0 0,1 0 0 0 0,1-7-1 0 0,0 0 0 0 0,-1 0 0 0 0,0 0-1 0 0,0 0 1 0 0,-1-1 0 0 0,0 1 0 0 0,0-1 0 0 0,-9 11-1 0 0,4-7-68 0 0,-1-1-1 0 0,-22 16 1 0 0,16-13-25 0 0,-26 18-4 0 0,-2-2 1 0 0,-1-1-1 0 0,-93 39 0 0 0,101-49 126 0 0,-52 34 0 0 0,11-5-1 0 0,74-44-27 0 0,-1 0 0 0 0,1 0 0 0 0,0-1 0 0 0,-1 1 0 0 0,1-1 0 0 0,-1 0 0 0 0,0-1-1 0 0,1 1 1 0 0,-1-1 0 0 0,0 0 0 0 0,1 0 0 0 0,-1 0 0 0 0,0-1 0 0 0,1 1 0 0 0,-1-1 0 0 0,1 0-1 0 0,-1-1 1 0 0,1 1 0 0 0,-1-1 0 0 0,-5-3 0 0 0,-7-4-8 0 0,1-2 0 0 0,0 1 1 0 0,-26-25-1 0 0,7 6 3 0 0,-19-5-138 0 0,42 27 89 0 0,0 1 1 0 0,1-2-1 0 0,0 0 1 0 0,0 0 0 0 0,1-1-1 0 0,-17-18 1 0 0,25 25 32 0 0,1 0 0 0 0,-1 0-1 0 0,1 0 1 0 0,0-1 0 0 0,0 1 0 0 0,0-1 0 0 0,0 1-1 0 0,0-1 1 0 0,1 1 0 0 0,-1-1 0 0 0,1 1 0 0 0,-1-1-1 0 0,1 0 1 0 0,0 1 0 0 0,0-6 0 0 0,1 4-11 0 0,0 0 1 0 0,0 0-1 0 0,0 0 1 0 0,1 0-1 0 0,-1 0 1 0 0,1 0-1 0 0,0 0 1 0 0,0 0-1 0 0,3-3 0 0 0,4-5-29 0 0,2 0 0 0 0,0 0 0 0 0,0 1-1 0 0,15-11 1 0 0,2 0 106 0 0,1 0 1 0 0,2 2-1 0 0,35-17 0 0 0,103-37 672 0 0,-139 63-608 0 0,14-2-17 0 0,1 2-23 0 0,-4 5-55 0 0,-5 6-13 0 0,-31 0 0 0 0,0 1 0 0 0,-1 0 0 0 0,1 0 0 0 0,6 2 0 0 0,-8-2 0 0 0,1 1 0 0 0,-1-1 0 0 0,0 1 0 0 0,0 0 0 0 0,0 0 0 0 0,4 4 0 0 0,-5-5 0 0 0,0 1 0 0 0,-1 0 0 0 0,1 0 0 0 0,-1 0 0 0 0,0 0 0 0 0,1 0 0 0 0,-1 0 0 0 0,0 0 0 0 0,1 3 0 0 0,-1-1 8 0 0,0 1 0 0 0,-1-1 0 0 0,1 0 0 0 0,-1 1 0 0 0,0-1 0 0 0,0 1 0 0 0,0-1 0 0 0,-1 1 0 0 0,0-1 0 0 0,1 1 0 0 0,-2-1 0 0 0,1 0 0 0 0,0 0 0 0 0,-1 1 0 0 0,0-1 0 0 0,-2 4 0 0 0,-4 6 82 0 0,0 0 0 0 0,-1-1 0 0 0,-12 13 0 0 0,1-2 32 0 0,-2-1-1 0 0,-45 36 0 0 0,-57 31 203 0 0,107-78-422 0 0,-1-1 0 0 0,-1-1 0 0 0,-22 10 0 0 0,34-17 66 0 0,1-1-1 0 0,-1 0 1 0 0,0 0-1 0 0,0-1 1 0 0,0 1-1 0 0,0-1 0 0 0,0-1 1 0 0,0 1-1 0 0,0-1 1 0 0,0-1-1 0 0,0 1 1 0 0,0-1-1 0 0,-10-3 0 0 0,15 4 11 0 0,0-1-1 0 0,0 1 0 0 0,0-1 0 0 0,0 0 0 0 0,0 0 0 0 0,0 0 1 0 0,1 0-1 0 0,-1 0 0 0 0,0 0 0 0 0,0 0 0 0 0,1-1 0 0 0,-1 1 1 0 0,1-1-1 0 0,-1 1 0 0 0,1-1 0 0 0,0 1 0 0 0,-1-1 1 0 0,1 0-1 0 0,-2-3 0 0 0,3 2-9 0 0,-1 1-1 0 0,1 0 1 0 0,0-1 0 0 0,-1 1 0 0 0,1-1-1 0 0,0 1 1 0 0,0-1 0 0 0,1 1-1 0 0,-1-1 1 0 0,0 1 0 0 0,1 0 0 0 0,0-1-1 0 0,-1 1 1 0 0,3-4 0 0 0,3-5-76 0 0,0-1 0 0 0,1 1 0 0 0,0 0 0 0 0,17-19 0 0 0,4-2 107 0 0,1 0-1 0 0,2 2 1 0 0,1 2-1 0 0,48-34 0 0 0,-66 53 137 0 0,-12 7-114 0 0,1 1 1 0 0,-1-1-1 0 0,1 1 0 0 0,0 0 0 0 0,-1-1 0 0 0,5 0 0 0 0,-3 1 24 0 0,3-2-5 0 0,19-6 151 0 0,-20 7-164 0 0,22-5 73 0 0,6 3 1 0 0,-28 4-76 0 0,20-1 73 0 0,-19 1-89 0 0,19 4 72 0 0,4 3-65 0 0,-4 3-5 0 0,-17-5 32 0 0,8 9-33 0 0,-2 7-10 0 0,-15-20 0 0 0,1 0 0 0 0,-1 0 0 0 0,0 0 0 0 0,1 0 0 0 0,-1 0 0 0 0,0 0 0 0 0,0 0 0 0 0,0 0 0 0 0,0 0 0 0 0,1 0 0 0 0,-2 2 0 0 0,1 2 38 0 0,-1-1-1 0 0,-1 1 1 0 0,1-1-1 0 0,-1 1 0 0 0,0-1 1 0 0,0 0-1 0 0,0 0 1 0 0,0 0-1 0 0,-4 5 1 0 0,-28 33 432 0 0,28-35-451 0 0,-8 10-33 0 0,-1-1 0 0 0,-1-1 0 0 0,-1-1 0 0 0,1 0 0 0 0,-2-1 0 0 0,0 0 0 0 0,-1-2 0 0 0,0 0 0 0 0,0-2 0 0 0,-27 11 0 0 0,-29 4-159 0 0,45-16-117 0 0,1 2 0 0 0,0 1 0 0 0,-44 23-1 0 0,72-33 266 0 0,-1 0 0 0 0,1 0 0 0 0,0-1 0 0 0,0 1 0 0 0,-1 0 0 0 0,1-1-1 0 0,-1 1 1 0 0,1-1 0 0 0,0 0 0 0 0,-1 0 0 0 0,1 1 0 0 0,-1-1 0 0 0,1 0 0 0 0,-1 0-1 0 0,1 0 1 0 0,-1 0 0 0 0,1-1 0 0 0,0 1 0 0 0,-1 0 0 0 0,1-1 0 0 0,-1 1 0 0 0,1-1-1 0 0,0 1 1 0 0,-1-1 0 0 0,1 0 0 0 0,0 1 0 0 0,-2-2 0 0 0,-18-6 8 0 0,20 8 4 0 0,1 0-1 0 0,-1 0 0 0 0,1 0 0 0 0,-1 0 0 0 0,1 0 0 0 0,-1 0 0 0 0,1 1 0 0 0,0-1 1 0 0,-1 0-1 0 0,1 0 0 0 0,-1 1 0 0 0,1-1 0 0 0,0 0 0 0 0,-1 1 0 0 0,1-1 0 0 0,0 0 1 0 0,-1 1-1 0 0,1-1 0 0 0,0 0 0 0 0,0 1 0 0 0,-1-1 0 0 0,1 1 0 0 0,0-1 0 0 0,0 1 1 0 0,0-1-1 0 0,-1 1 0 0 0,-5 9-228 0 0,-3-5-344 0 0,25-11-794 0 0,-12 4 1226 0 0,0 0-146 0 0,21-12-72 0 0,-5 3 272 0 0,4-4 80 0 0,-3 2 34 0 0,-7 5 93 0 0,-4 0-37 0 0,1-1 91 0 0,24-20 254 0 0,41-42 126 0 0,-50 44-232 0 0,2 2 0 0 0,1 0-1 0 0,41-25 1 0 0,-39 30-100 0 0,-1 3-41 0 0,18-14 63 0 0,-36 23-166 0 0,-9 6-1 0 0,1-1-10 0 0,13-9-44 0 0,0 0-24 0 0,-11 8-56 0 0,7-5 0 0 0,-9 7-10 0 0,-1 0 2 0 0,10-9 62 0 0,-1 0 6 0 0,-10 9-50 0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2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2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3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3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3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3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3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8:17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8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1351 0 0,'0'0'5668'0'0,"4"4"-4952"0"0,-2-1-623 0 0,0-1 0 0 0,1 1-1 0 0,-1 0 1 0 0,0 0-1 0 0,-1-1 1 0 0,1 1 0 0 0,0 0-1 0 0,-1 1 1 0 0,0-1 0 0 0,1 0-1 0 0,-1 0 1 0 0,-1 1-1 0 0,1-1 1 0 0,0 4 0 0 0,11 111 1493 0 0,29 367 1382 0 0,-40-443-2717 0 0,5 175 1002 0 0,-6-203-1263 0 0,0-11-53 0 0,-1 2 221 0 0,0-2-1144 0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9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22 568 2303 0 0,'-2'-1'44'0'0,"1"1"0"0"0,0-1 0 0 0,0 1-1 0 0,-1-1 1 0 0,1 0 0 0 0,0 1-1 0 0,0-1 1 0 0,0 0 0 0 0,0 0 0 0 0,0 0-1 0 0,0 0 1 0 0,0 0 0 0 0,0 0-1 0 0,0 0 1 0 0,0 0 0 0 0,0-2 0 0 0,-2-8 3878 0 0,7 1-2897 0 0,13-29-53 0 0,-13 29 907 0 0,7 5-1143 0 0,31-18-86 0 0,-31 17-11 0 0,3 4-42 0 0,42-7-150 0 0,-30 8-60 0 0,-12 0-263 0 0,46 4 458 0 0,22 5-239 0 0,-2 1-96 0 0,-21-2-167 0 0,12 1 8 0 0,-2-2-8 0 0,0-3-14 0 0,5-1-12 0 0,-12 1 212 0 0,-57-12-212 0 0,14-26-33 0 0,-18 35-18 0 0,-1-1-1 0 0,1 0 1 0 0,-1 0 0 0 0,1 0-1 0 0,-1 0 1 0 0,1 0 0 0 0,-1 1-1 0 0,0-1 1 0 0,0 0 0 0 0,1 0-1 0 0,-1 0 1 0 0,0 0 0 0 0,0 0-1 0 0,0 0 1 0 0,0-1 0 0 0,0-36 7 0 0,0-16-10 0 0,0 3 11 0 0,-2 1 32 0 0,-2-1-22 0 0,-1 1 22 0 0,1-7 58 0 0,3 29-32 0 0,1 21-5 0 0,-1 1 8 0 0,0-20 34 0 0,1 20 642 0 0,0 11-626 0 0,8 88 351 0 0,3 95-154 0 0,-17-14-215 0 0,-1 70 32 0 0,17-91-493 0 0,-10-149 226 0 0,0 0 3 0 0,2 9-21 0 0,-2-10-91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39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0 1151 0 0,'0'0'6608'0'0,"-5"1"-6064"0"0,0 0-364 0 0,2-1-80 0 0,1 0 0 0 0,0 0 0 0 0,0 1 0 0 0,0-1 0 0 0,-1 1 0 0 0,1 0 0 0 0,0 0 0 0 0,-2 1 0 0 0,-15 3 1098 0 0,-37 8-1 0 0,-1-1 6 0 0,30-5-705 0 0,9-3-50 0 0,0 1-1 0 0,0 1 1 0 0,-28 12 0 0 0,30-7-135 0 0,14-9 289 0 0,4 2-525 0 0,6 13-12 0 0,-6-12-1 0 0,7-2 6 0 0,31 14 20 0 0,-4-2 1 0 0,35 16 32 0 0,-34-19-113 0 0,5-6-28 0 0,-41-6 12 0 0,0 0 0 0 0,0 0 0 0 0,0 0 0 0 0,0 0 0 0 0,0 1 0 0 0,0-1 0 0 0,0 0 0 0 0,0 1 0 0 0,0-1 0 0 0,0 0 0 0 0,0 1 0 0 0,0-1 0 0 0,0 1 0 0 0,1 0 0 0 0,24 16-84 0 0,-19-13-21 0 0,-1 0-1037 0 0,17 9 596 0 0,-18-10-89 0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14 287 0 0,'-30'-13'7417'0'0,"45"29"-2465"0"0,-11-12-6097 0 0,-2-1 1308 0 0,1 0 0 0 0,-1-1 0 0 0,0 1 0 0 0,1-1-1 0 0,0 0 1 0 0,-1 0 0 0 0,7 4 0 0 0,-2-2 54 0 0,12 12 631 0 0,-16-13-760 0 0,0-1-1 0 0,0 0 1 0 0,0-1 0 0 0,0 1 0 0 0,5 2 0 0 0,3 2 320 0 0,38 19 280 0 0,-16-9-399 0 0,-25-12-23 0 0,3 0-97 0 0,31 13-45 0 0,-31-13-11 0 0,-1 0-19 0 0,37 12-89 0 0,0-1-78 0 0,-38-12-42 0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2527 0 0,'0'0'2195'0'0,"3"7"-1436"0"0,8 21 89 0 0,-8-13 16 0 0,3 33 505 0 0,-1 2-508 0 0,-3-40-727 0 0,3 29 331 0 0,-1 7-192 0 0,-1-4-306 0 0,-1-3-390 0 0,-1 20-2330 0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3:4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5039 0 0,'0'0'7848'0'0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3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3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3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3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3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3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3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3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3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4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4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4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4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4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4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1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2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5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5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6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6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6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6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6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6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6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6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6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6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7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7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7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8:49.86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2017 1584 3999 0 0,'0'0'883'0'0,"9"7"-678"0"0,28 21 19 0 0,-28-22 528 0 0,-10 0-664 0 0,0 0-44 0 0,-1-1-1 0 0,1 1 0 0 0,-1-1 0 0 0,0 1 0 0 0,0-1 1 0 0,-1 0-1 0 0,0 0 0 0 0,0 0 0 0 0,-6 8 0 0 0,5-8 17 0 0,0-1-1 0 0,0 1 0 0 0,-1-1 1 0 0,0 0-1 0 0,0-1 0 0 0,0 1 0 0 0,-10 4 1 0 0,-2 0 315 0 0,-23 6 1 0 0,-13 6 350 0 0,-90 55 105 0 0,-42 19-617 0 0,155-81-127 0 0,-1-1 0 0 0,-1-2 0 0 0,1-1 0 0 0,-41 6 0 0 0,-56-6 345 0 0,83-7-252 0 0,-62 10 0 0 0,64-4-155 0 0,-64 11 70 0 0,91-17-84 0 0,0-2 1 0 0,0 1-1 0 0,0-2 0 0 0,-28-4 0 0 0,-4-6 469 0 0,-93-37 0 0 0,67 21-217 0 0,39 13-78 0 0,-66-34 0 0 0,-25-29-100 0 0,11 8 425 0 0,100 57-410 0 0,1 1 0 0 0,-17-19 0 0 0,26 23-67 0 0,1 1-1 0 0,-1-1 1 0 0,1-1-1 0 0,1 1 1 0 0,0 0-1 0 0,0-1 1 0 0,0 0-1 0 0,-2-11 1 0 0,2 8-8 0 0,-3-7 86 0 0,-13-25 0 0 0,-4-9 57 0 0,20 41-131 0 0,1 0 0 0 0,-2-20 0 0 0,4 24 7 0 0,-1 0 0 0 0,0 0 0 0 0,0-1 0 0 0,-1 1-1 0 0,0 0 1 0 0,0 0 0 0 0,-1 1 0 0 0,-5-13 0 0 0,6 17-35 0 0,1-1 0 0 0,0 0 1 0 0,0 1-1 0 0,0-1 0 0 0,1 0 1 0 0,-1 1-1 0 0,1-1 0 0 0,-1 0 1 0 0,1 0-1 0 0,0 1 0 0 0,0-1 1 0 0,0 0-1 0 0,0 0 1 0 0,1-4-1 0 0,2-7-12 0 0,7-21 1 0 0,-5 17 61 0 0,0 3 3 0 0,1 0 0 0 0,0 0 0 0 0,1 1 1 0 0,13-21-1 0 0,41-53-59 0 0,-28 44 3 0 0,8-18 96 0 0,32-42 124 0 0,-12 33-154 0 0,78-72 0 0 0,79-52 93 0 0,-213 190-164 0 0,62-46 64 0 0,-53 41-56 0 0,10-6-9 0 0,14-10 0 0 0,3 0 0 0 0,1 1 0 0 0,-2 1 0 0 0,0 2 0 0 0,0 3 0 0 0,-2 0 0 0 0,2 0 0 0 0,0 0 0 0 0,-2 2 11 0 0,3-1 32 0 0,1 0-22 0 0,-1 3 22 0 0,-2 0-33 0 0,-3 0-10 0 0,-1 0 0 0 0,1 1 0 0 0,0 0 0 0 0,9 1 0 0 0,8 3 0 0 0,8 4 0 0 0,0 3 0 0 0,1 2 0 0 0,0-1 0 0 0,-4 2 0 0 0,13 4 54 0 0,-17-1-44 0 0,6-4-10 0 0,-3-1 0 0 0,-39 1 2 0 0,-6 1 15 0 0,0 0 0 0 0,19 3 1 0 0,25 5-8 0 0,16 10-10 0 0,2 1 0 0 0,1-4 0 0 0,-2-4 0 0 0,-6 1 0 0 0,5 7 0 0 0,-2 7 11 0 0,-5-1 32 0 0,-2 1-33 0 0,-2 1-10 0 0,-2-3 0 0 0,0 0 0 0 0,-10-1 11 0 0,-28-11 32 0 0,31 22-33 0 0,-7 0 1 0 0,-29-19 42 0 0,23 25 1 0 0,8 9-44 0 0,4 5-10 0 0,-1 1 0 0 0,-38-40 6 0 0,16 27-1 0 0,-19-24 16 0 0,9 23 1 0 0,8 24-12 0 0,4 3-10 0 0,-3-10 0 0 0,0 3 0 0 0,-7-3 0 0 0,-6-6 0 0 0,-11-37 7 0 0,-1-5 8 0 0,0 0 1 0 0,0 18 0 0 0,1 12-6 0 0,0 10-10 0 0,-1 3 0 0 0,-3-1 0 0 0,-1-12 0 0 0,-2-4 0 0 0,-4 0 0 0 0,-1-1 0 0 0,-3 5 22 0 0,-2 0-1 0 0,-33 63 0 0 0,-55 67 43 0 0,-66 49-45 0 0,126-172-8 0 0,-3-2 1 0 0,-68 54 0 0 0,-58 15-6 0 0,-9-14 62 0 0,99-57-68 0 0,-2-4 0 0 0,-123 40 0 0 0,94-44 16 0 0,-287 79 96 0 0,179-70-51 0 0,148-33-21 0 0,-79 2-1 0 0,115-13 43 0 0,-1-2 0 0 0,-52-9 0 0 0,-72-23 66 0 0,86 15-98 0 0,0-4 1 0 0,2-3 0 0 0,-95-47-1 0 0,128 50-50 0 0,1-1 0 0 0,-48-40 0 0 0,5 3 0 0 0,36 29 35 0 0,-80-74 0 0 0,108 88-26 0 0,1 0-1 0 0,0-1 0 0 0,2-1 0 0 0,0 0 1 0 0,2-2-1 0 0,-20-39 0 0 0,27 46-6 0 0,0 0 0 0 0,2 0 1 0 0,0-1-1 0 0,1 0 0 0 0,0 1 0 0 0,1-1 0 0 0,1 0 0 0 0,1 0 0 0 0,0 0 0 0 0,1 0 0 0 0,1 0 1 0 0,0 0-1 0 0,6-20 0 0 0,0 9-8 0 0,1 0 1 0 0,2 1 0 0 0,0 0-1 0 0,2 0 1 0 0,1 1 0 0 0,27-37-1 0 0,-10 23-28 0 0,1 1 0 0 0,2 2 0 0 0,2 1 0 0 0,1 1 0 0 0,72-49 0 0 0,-9 19-32 0 0,137-65 0 0 0,-193 108 50 0 0,0 3 0 0 0,0 1 0 0 0,50-11 0 0 0,-41 16 16 0 0,29-2 0 0 0,14 1-53 0 0,-28 5 42 0 0,17 0 11 0 0,2 1 0 0 0,0 5 0 0 0,2 4 0 0 0,-15 3-13 0 0,-45-1-40 0 0,38 6 29 0 0,5 4-19 0 0,-5 2 32 0 0,11 11 11 0 0,-53-17 0 0 0,31 19 0 0 0,-35-16 0 0 0,36 28 0 0 0,-35-21-6 0 0,21 23-1 0 0,3 12-57 0 0,-6-2 8 0 0,-7-2 45 0 0,-3 4 11 0 0,-21-35 0 0 0,7 25 0 0 0,-12-31 0 0 0,-1-1 0 0 0,2 16 0 0 0,-2 23 0 0 0,-8-2 0 0 0,2-31 0 0 0,-2 0 0 0 0,0 0 0 0 0,-1-1 0 0 0,-1 1 0 0 0,-1-2 0 0 0,0 1 0 0 0,-1-1 0 0 0,-12 17 0 0 0,5-12 0 0 0,-1-1 0 0 0,-1-1 0 0 0,-1 0 0 0 0,-1-1 0 0 0,-25 18 0 0 0,12-13 8 0 0,-2-1 0 0 0,-1-1 0 0 0,-76 33 0 0 0,57-34 3 0 0,-1-2 0 0 0,-71 15-1 0 0,83-25 11 0 0,-1-2 0 0 0,0-2 0 0 0,0-2 0 0 0,0-2 0 0 0,-50-5 0 0 0,61 0-4 0 0,1-1 1 0 0,0-2 0 0 0,0-1-1 0 0,0-1 1 0 0,1-2 0 0 0,1-2-1 0 0,-45-23 1 0 0,42 16-6 0 0,1 0 1 0 0,1-3-1 0 0,1 0 0 0 0,1-2 1 0 0,1-1-1 0 0,1-2 0 0 0,-24-30 1 0 0,38 39-8 0 0,1 0 1 0 0,0 0 0 0 0,1-1 0 0 0,1-1 0 0 0,1 0 0 0 0,1 0 0 0 0,0-1 0 0 0,2 0 0 0 0,1-1 0 0 0,1 0 0 0 0,0 0-1 0 0,2 0 1 0 0,0-24 0 0 0,3 17-13 0 0,2-1-1 0 0,1 1 1 0 0,1 0-1 0 0,2 0 1 0 0,1 0-1 0 0,2 1 1 0 0,0 0-1 0 0,2 0 1 0 0,1 1-1 0 0,17-28 1 0 0,-7 19-8 0 0,2 1 1 0 0,1 1 0 0 0,2 1 0 0 0,1 1 0 0 0,2 2 0 0 0,51-43 0 0 0,-26 30-61 0 0,85-52 1 0 0,-104 75 24 0 0,1 1 1 0 0,1 3 0 0 0,70-24-1 0 0,-46 25-46 0 0,1 3 0 0 0,0 2 0 0 0,0 4 0 0 0,1 2 0 0 0,97 4 0 0 0,-94 6 19 0 0,205 39-64 0 0,-244-36 98 0 0,45 16 22 0 0,-39-11-22 0 0,28 17 22 0 0,-34-14-22 0 0,24 18 22 0 0,-28-16-22 0 0,28 32 32 0 0,0 11 11 0 0,-39-43 6 0 0,14 26-1 0 0,-16-24 16 0 0,8 27 1 0 0,-12-27-17 0 0,7 31 0 0 0,-4 27-5 0 0,-7-48 0 0 0,-2 0 0 0 0,-3 34 0 0 0,0-39-6 0 0,-2 0 1 0 0,0 0-1 0 0,-1 0 0 0 0,-1-1 0 0 0,-2 0 0 0 0,0 0 1 0 0,-2 0-1 0 0,0-1 0 0 0,-2-1 0 0 0,-21 33 0 0 0,1-12 52 0 0,-1-2-1 0 0,-2-1 0 0 0,-66 57 1 0 0,85-84-23 0 0,-1 0 1 0 0,-1-2-1 0 0,0 0 1 0 0,0-1 0 0 0,-1-1-1 0 0,0 0 1 0 0,-39 10-1 0 0,7-7 54 0 0,-104 12-1 0 0,131-21-66 0 0,1-2 0 0 0,-1-1-1 0 0,0-1 1 0 0,1-1 0 0 0,-32-6 0 0 0,43 5 8 0 0,0 0 1 0 0,1 0-1 0 0,-1-2 1 0 0,1 1-1 0 0,0-1 1 0 0,0-1-1 0 0,0 0 0 0 0,0 0 1 0 0,1-1-1 0 0,1-1 1 0 0,-1 1-1 0 0,-9-11 1 0 0,16 14-19 0 0,0 0 0 0 0,1 0 0 0 0,-1 0 1 0 0,1-1-1 0 0,0 1 0 0 0,0-1 0 0 0,0 1 0 0 0,0-1 1 0 0,1 0-1 0 0,0 1 0 0 0,0-1 0 0 0,0 0 1 0 0,1 0-1 0 0,-1 0 0 0 0,1 0 0 0 0,0 0 1 0 0,1 0-1 0 0,-1 1 0 0 0,1-1 0 0 0,2-7 1 0 0,2-8-34 0 0,2 0 1 0 0,0 0-1 0 0,14-25 1 0 0,-20 41 23 0 0,16-31-29 0 0,2 0 0 0 0,2 1 1 0 0,28-37-1 0 0,-31 49 23 0 0,1 1 0 0 0,1 1 0 0 0,0 1 1 0 0,2 0-1 0 0,29-19 0 0 0,-2 7-19 0 0,2 2-1 0 0,1 2 0 0 0,95-34 1 0 0,-107 47-20 0 0,20-4-10 0 0,0 4 11 0 0,-6 5 32 0 0,-1 5-22 0 0,-34 3 38 0 0,26 4-1 0 0,-35-1 6 0 0,-1-1 0 0 0,0 1 0 0 0,0 1 0 0 0,16 6 0 0 0,27 20-10 0 0,-50-28 4 0 0,0 0 0 0 0,0 0 0 0 0,-1 0 0 0 0,1 0 0 0 0,-1 0 0 0 0,1 1 1 0 0,-1-1-1 0 0,1 1 0 0 0,1 2 0 0 0,25 31-85 0 0,-26-33 78 0 0,0 0 0 0 0,-1 0 0 0 0,1 0 0 0 0,-1 1 1 0 0,1-1-1 0 0,0 4 0 0 0,18 37-57 0 0,-11-23 17 0 0,8 28 42 0 0,-2 2 22 0 0,-10-31 42 0 0,2 15 11 0 0,-6-26 0 0 0,-2-1-10 0 0,-2 19-33 0 0,2-19 543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2">4 1493 12376 0 0,'5'-7'-5019'0'0,"-3"4"5997"0"0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9:59:16.72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162 1748 431 0 0,'-28'-9'986'0'0,"26"8"-878"0"0,-1 1 1 0 0,1-1 0 0 0,-1 0-1 0 0,1 0 1 0 0,-1 0-1 0 0,1 0 1 0 0,0 0-1 0 0,0-1 1 0 0,-1 1-1 0 0,1-1 1 0 0,0 1 0 0 0,-2-3-1 0 0,-17-10 497 0 0,16 11-492 0 0,1-1 1 0 0,-1 1 0 0 0,0-1-1 0 0,1 0 1 0 0,0 0 0 0 0,0 0-1 0 0,0 0 1 0 0,-4-7-1 0 0,5 6 31 0 0,0 2-26 0 0,1 0-1 0 0,0 0 0 0 0,0-1 0 0 0,0 1 1 0 0,0-1-1 0 0,1 1 0 0 0,-1-1 0 0 0,1 0 0 0 0,0 0 1 0 0,-1-3-1 0 0,1-4 124 0 0,1 1 1 0 0,0-15-1 0 0,0 3-15 0 0,0 13 15 0 0,-1-1 0 0 0,-1 1 0 0 0,-3-13-1 0 0,0-5 197 0 0,5 21-353 0 0,0 0-1 0 0,1 1 0 0 0,0-1 0 0 0,0 0 0 0 0,1 1 0 0 0,0-1 1 0 0,0 1-1 0 0,4-9 0 0 0,-3 6-40 0 0,9-26 382 0 0,-8 22-213 0 0,0 0 1 0 0,1 1-1 0 0,0 0 1 0 0,1 0 0 0 0,8-13-1 0 0,3-1 234 0 0,26-52 0 0 0,-29 51 830 0 0,24-34-1 0 0,-21 44-3014 0 0,-9 10 1778 0 0,17-10-14 0 0,1 0 34 0 0,-20 13 9 0 0,-1-1-4 0 0,17-9-35 0 0,-17 10 187 0 0,0-1-162 0 0,15-8-33 0 0,-15 9 32 0 0,3 1 1 0 0,33-9-44 0 0,-6-3 1 0 0,-29 11 106 0 0,1 1-63 0 0,27-12-44 0 0,-6-1 5 0 0,-22 12 60 0 0,-3 0 14 0 0,13-9-14 0 0,-12 9 86 0 0,1 0-106 0 0,14-9-57 0 0,-7 6-46 0 0,17-9 36 0 0,1-3 12 0 0,-7 2 12 0 0,-13 9 29 0 0,9-9-22 0 0,-13 10-7 0 0,-5 5 47 0 0,3-2 9 0 0,14-9 11 0 0,-14 9 9 0 0,0 0-10 0 0,42-27-48 0 0,-42 27 34 0 0,0 0-8 0 0,12-8-32 0 0,-9 5 42 0 0,8-5 12 0 0,9-7-1 0 0,-20 16 42 0 0,2-1-61 0 0,22-13-46 0 0,11-3-12 0 0,-4 0 0 0 0,0 0 0 0 0,-3 0 0 0 0,-2 2 0 0 0,-1 1 0 0 0,-1 0 0 0 0,1-2 0 0 0,1-2 11 0 0,0 1 32 0 0,-8 4-33 0 0,20-18 105 0 0,40-28 98 0 0,-73 54-213 0 0,33-24 64 0 0,-18 11 70 0 0,-12 11-113 0 0,-6 4 22 0 0,9-6-33 0 0,6-3-10 0 0,5 0 0 0 0,4-1 0 0 0,-6 0 11 0 0,-8 4 42 0 0,-9 6 1 0 0,12-7-44 0 0,6-3-10 0 0,-3 1 0 0 0,1 0 11 0 0,-3 0 32 0 0,-3 2-22 0 0,-9 8 22 0 0,9-6-22 0 0,-9 6 22 0 0,12-8-33 0 0,0-1 1 0 0,-12 8 32 0 0,7-4-22 0 0,-6 4 22 0 0,16-8-33 0 0,4-1 1 0 0,1-1 32 0 0,-4 4-45 0 0,-15 7-46 0 0,15-3 47 0 0,-13 3 44 0 0,19-6-33 0 0,6-1 1 0 0,-7 2 42 0 0,-17 6 1 0 0,-4 4-49 0 0,-5-1-12 0 0,0 0 0 0 0,0 0 0 0 0,0-1 1 0 0,0 1-1 0 0,0-1 0 0 0,5-2 0 0 0,28-3-4 0 0,2 6 22 0 0,-33 0 0 0 0,-1 0 0 0 0,1 0 0 0 0,-1 1 0 0 0,10 2 0 0 0,-6 0-2 0 0,8 1 34 0 0,18 8-21 0 0,-18-5 26 0 0,17 9-48 0 0,-17-9-48 0 0,26 10 36 0 0,-3 10 2 0 0,-39-27 6 0 0,-1 1 0 0 0,0 0 1 0 0,0 0-1 0 0,0 0 1 0 0,0 0-1 0 0,1 0 1 0 0,-2 0-1 0 0,1 0 1 0 0,0 1-1 0 0,0-1 0 0 0,1 2 1 0 0,22 38-8 0 0,-2 9 11 0 0,-2 2 0 0 0,-1 3 0 0 0,-1 2 0 0 0,5-2 0 0 0,0 1 0 0 0,0 0 0 0 0,-1-1 0 0 0,-7-4 0 0 0,1 2 0 0 0,-1-2 0 0 0,1 0 0 0 0,1 1 0 0 0,4 0 0 0 0,-1 1 0 0 0,-9-2 0 0 0,-2-3 0 0 0,2-1 0 0 0,-1 0 0 0 0,-5-2 0 0 0,-2-1 0 0 0,1-5-13 0 0,-4-31-30 0 0,1-1 73 0 0,4 22-30 0 0,-2-14-43 0 0,8 25 32 0 0,3 9 11 0 0,3-1 0 0 0,-10-4 0 0 0,-2-1 0 0 0,-3-2 0 0 0,-1-2 0 0 0,-1-8-10 0 0,0-18-44 0 0,0 19 1 0 0,1 16-11 0 0,0-14 53 0 0,-1 3 11 0 0,-3-10-10 0 0,2-16-33 0 0,0 13 22 0 0,0-13-22 0 0,-2 16 32 0 0,-1 4 11 0 0,-1-9-10 0 0,4-17-44 0 0,-1-1 1 0 0,-3 19 42 0 0,1 2 1 0 0,4-20-44 0 0,-1 1 1 0 0,-2 21 42 0 0,-2-5 1 0 0,4-18-44 0 0,0 0 1 0 0,-4 10 53 0 0,2-8 43 0 0,-3 2-22 0 0,2-4 22 0 0,-5 3-33 0 0,-1 1-10 0 0,0-2 0 0 0,1-1 0 0 0,0-2 0 0 0,4-1 0 0 0,0-1 0 0 0,0 1 0 0 0,1-1 0 0 0,-1-1 0 0 0,0 1 0 0 0,0-1 0 0 0,-9 0 0 0 0,-12 1 0 0 0,-66 29-51 0 0,66-20 25 0 0,0-2 1 0 0,-45 9-1 0 0,-52-7-54 0 0,8 11-79 0 0,-9 1-18 0 0,-115 11-15 0 0,212-30 209 0 0,0-2-1 0 0,-1 0 1 0 0,1-2-1 0 0,-45-7 1 0 0,-5 1 18 0 0,-33 6-23 0 0,53 2-14 0 0,-13-6 70 0 0,53 2-37 0 0,-1 2 0 0 0,1 0 0 0 0,-36 3 0 0 0,35 1-31 0 0,-1 0 0 0 0,0-2 0 0 0,1 0 0 0 0,-1-1 0 0 0,0-1 0 0 0,-27-4 0 0 0,-44-9 82 0 0,28 6-36 0 0,56 6-40 0 0,0 0-1 0 0,0 0 0 0 0,0-1 0 0 0,0 1 0 0 0,1-1 1 0 0,-1-1-1 0 0,-5-4 0 0 0,-22-11 17 0 0,29 18-22 0 0,2 0 0 0 0,0 1 0 0 0,1-1 0 0 0,0 0 0 0 0,-1 0 0 0 0,1 0 0 0 0,-1 0 0 0 0,1 0 0 0 0,0-1 0 0 0,0 1 0 0 0,0 0 0 0 0,-2-3 0 0 0,-2-1 0 0 0,-2-3 0 0 0,6 7 0 0 0,-5-10 0 0 0,-23-41-64 0 0,25 45 87 0 0,1-1 0 0 0,-5-13 0 0 0,-4-9 36 0 0,-9-8-59 0 0,12 20 0 0 0,-2 1 0 0 0,-19-27 0 0 0,1 7-20 0 0,15 18-2 0 0,-21-22 0 0 0,-57-62 22 0 0,91 101 0 0 0,-8-8 9 0 0,-1 1 0 0 0,0 0-1 0 0,-20-13 1 0 0,17 12 11 0 0,-21-19 0 0 0,-3 1 33 0 0,26 18-53 0 0,6 5 0 0 0,-1 0 0 0 0,1-1 0 0 0,-5-6 0 0 0,7 8 0 0 0,1 0 0 0 0,0 0 0 0 0,0 0 0 0 0,0 0 0 0 0,0 0 0 0 0,1-1 0 0 0,0 1 0 0 0,0 0 0 0 0,0-1 0 0 0,0 1 0 0 0,0-10 0 0 0,1 7 0 0 0,1 4 0 0 0,1-8-33 0 0,8-7 2 0 0,-5 6 21 0 0,-2 3-39 0 0,-1 4-5 0 0,9-14 39 0 0,-1 3 15 0 0,1 2 0 0 0,15-14 2 0 0,-22 25-14 0 0,-2 1-20 0 0,-2 2 64 0 0,-1-2-22 0 0,0 2-7 0 0,-5 3-6 0 0,-14 11-28 0 0,7-7-23 0 0,1 1 1 0 0,-22 19-1 0 0,24-18-24 0 0,6-6 47 0 0,1 0-1 0 0,0-1 1 0 0,0 2-1 0 0,0-1 1 0 0,0 0-1 0 0,-3 5 1 0 0,5-6-12 0 0,-3 2 32 0 0,-1 0 11 0 0,0 1 0 0 0,0 0-10 0 0,4-3-33 0 0,-3 3 32 0 0,1-2 1 0 0,3-2-44 0 0,-1 1 1 0 0,-3 9 42 0 0,0-2 11 0 0,2-5 0 0 0,-9 6 0 0 0,-6 13-128 0 0,-7 6 64 0 0,21-27 59 0 0,0 0 0 0 0,0 1-1 0 0,0-1 1 0 0,0 0 0 0 0,0 1-1 0 0,-4 4 1 0 0,-10 8-22 0 0,5-8 27 0 0,-17 1 0 0 0,5-9-336 0 0,19-3 336 0 0,-2-5 0 0 0,-1 3-144 0 0,7 5 144 0 0,-1-1 0 0 0,0 2 0 0 0,1-1 0 0 0,0 0 0 0 0,0 0 0 0 0,0 1 0 0 0,-3-2 1 0 0,4 2-1 0 0,-1-1-1 0 0,1 1 1 0 0,0 0-1 0 0,0 0 1 0 0,0 0-1 0 0,0 0 1 0 0,-1-1 0 0 0,1 1-1 0 0,0 0 1 0 0,0 0-1 0 0,0 0 1 0 0,-1 0-1 0 0,1 0 1 0 0,0-1-1 0 0,0 1 1 0 0,-1 0 0 0 0,1 0-1 0 0,0 0 1 0 0,0 0-1 0 0,-1 0 1 0 0,1 0-1 0 0,0 0 1 0 0,0 0-1 0 0,-1 0 1 0 0,1 0 0 0 0,0 0-1 0 0,0 0 1 0 0,-1 0-1 0 0,1-1-131 0 0,0 2 203 0 0,0 1-81 0 0,-1 0 0 0 0,1 0 0 0 0,-1-1-1 0 0,1 1 1 0 0,-1 0 0 0 0,0 0 0 0 0,0-1 0 0 0,0 1 0 0 0,1 0 0 0 0,-2-1-1 0 0,1 1 1 0 0,0-1 0 0 0,-1 2 0 0 0,0-2 5 0 0,1 1 0 0 0,0-1-1 0 0,0 1 1 0 0,0-1 0 0 0,0 1 0 0 0,0-1 0 0 0,0 1-1 0 0,0 0 1 0 0,0 0 0 0 0,1-1 0 0 0,-1 1 0 0 0,1 0-1 0 0,-1 2 1 0 0,-3 6 5 0 0,4-9-3 0 0,-1 0 1 0 0,0 1 0 0 0,1-1 0 0 0,-1 0 0 0 0,1 0 0 0 0,-1 0 0 0 0,1 1 0 0 0,0-1 0 0 0,0 0 0 0 0,-1 0 0 0 0,1 1 0 0 0,0-1 0 0 0,0 0 0 0 0,0 1 0 0 0,0-1 0 0 0,0 0 0 0 0,1 0 0 0 0,-1 1 0 0 0,0-1 0 0 0,1 0 0 0 0,-1 0 0 0 0,1 1 0 0 0,-1-1 0 0 0,1 0 0 0 0,0 2 0 0 0,16 29 2 0 0,-16-31 5 0 0,0 1-1 0 0,0 0 1 0 0,0-1 0 0 0,0 1 0 0 0,0-1-1 0 0,0 1 1 0 0,0-1 0 0 0,3 2 0 0 0,26 27 16 0 0,-23-22 96 0 0,2-1-53 0 0,34 26-10 0 0,-2 0-33 0 0,-33-27 160 0 0,0 1-127 0 0,23 18-33 0 0,-23-18 32 0 0,0-1 1 0 0,28 16-33 0 0,-28-16 96 0 0,-4-2-106 0 0,1 0 0 0 0,-1-1 0 0 0,0 1 0 0 0,1-1 0 0 0,6 4 0 0 0,-1-1-2 0 0,-1 0 108 0 0,0-1-63 0 0,26 15-33 0 0,-18-9 22 0 0,15 15-22 0 0,-24-19 32 0 0,1-3 11 0 0,28 15 0 0 0,-18-10-10 0 0,18 11-33 0 0,-18-11 22 0 0,29 13-33 0 0,0 0 1 0 0,-29-12 42 0 0,18 8 11 0 0,-35-17-57 0 0,0 0 0 0 0,0 0-1 0 0,-1 0 1 0 0,1-1 0 0 0,0 1-1 0 0,0 0 1 0 0,4 0 0 0 0,45 7 14 0 0,1 0 32 0 0,-31-3 1 0 0,22 8-33 0 0,-21-8 22 0 0,28 2-33 0 0,7-9 54 0 0,-50 0-10 0 0,22-7-33 0 0,-21 6 32 0 0,-1 0 1 0 0,2-1-45 0 0,-4 2 5 0 0,1-1 0 0 0,-1 1 0 0 0,0-1 0 0 0,6-5 1 0 0,-4 5 14 0 0,17-15 160 0 0,-4 2-125 0 0,-15 12 0 0 0,-1 0 0 0 0,15-12 4 0 0,-16 14-55 0 0,-1 1-1 0 0,0-1 1 0 0,1-1-1 0 0,-1 1 0 0 0,0 0 1 0 0,3-5-1 0 0,-1 2 1 0 0,1-2 51 0 0,-3 4-61 0 0,-1 1-1 0 0,1-1 0 0 0,-1 0 1 0 0,1 0-1 0 0,-1 0 0 0 0,0 0 1 0 0,0 0-1 0 0,0 0 0 0 0,-1-1 1 0 0,1 1-1 0 0,-1 0 0 0 0,0 0 1 0 0,0 0-1 0 0,0-1 0 0 0,0 1 1 0 0,0 0-1 0 0,-1 0 0 0 0,1 0 1 0 0,-1 0-1 0 0,-1-5 0 0 0,-1 2 4 0 0,-1 0 0 0 0,1 0-1 0 0,-1 1 1 0 0,0-1 0 0 0,0 1-1 0 0,-10-9 1 0 0,4 3-15 0 0,-25-28-77 0 0,-2 2-1 0 0,-1 1 1 0 0,-2 2-1 0 0,-1 2 1 0 0,-2 1-1 0 0,-1 3 1 0 0,-80-39-1 0 0,111 61 69 0 0,-52-26-129 0 0,57 28 131 0 0,-1-1 0 0 0,2-1 1 0 0,-1 1-1 0 0,0-1 0 0 0,-8-9 0 0 0,15 13 13 0 0,-1-1-1 0 0,1 1 0 0 0,-1 0 0 0 0,1-1 1 0 0,0 1-1 0 0,0-1 0 0 0,0 0 0 0 0,0 1 1 0 0,0-1-1 0 0,1 0 0 0 0,-1 1 1 0 0,1-1-1 0 0,0 0 0 0 0,0 0 0 0 0,0 1 1 0 0,0-1-1 0 0,0 0 0 0 0,1 0 0 0 0,-1 1 1 0 0,1-1-1 0 0,-1 0 0 0 0,1 1 0 0 0,0-1 1 0 0,0 0-1 0 0,2-2 0 0 0,1-4-15 0 0,1 0 0 0 0,1 0 0 0 0,-1 0 0 0 0,1 1-1 0 0,8-9 1 0 0,17-12-57 0 0,-6 7 12 0 0,13-6 48 0 0,8-2 16 0 0,5 2 0 0 0,4 2 0 0 0,0 2 12 0 0,-2 3 36 0 0,-1 6-36 0 0,-40 12-8 0 0,0 1-1 0 0,21-1 1 0 0,-17 3 10 0 0,0 0 0 0 0,24 5 1 0 0,-29-3-13 0 0,0 1 0 0 0,0 0 0 0 0,0 0 0 0 0,12 7 0 0 0,-7-2-10 0 0,18 13 0 0 0,-34-21 8 0 0,2 1-8 0 0,0 0 0 0 0,0 0-1 0 0,0 1 1 0 0,-1-1 0 0 0,1 0-1 0 0,-1 1 1 0 0,1 0 0 0 0,1 2 0 0 0,25 30-63 0 0,-27-33 66 0 0,0 0 0 0 0,0 0 0 0 0,0 1 0 0 0,0-1 0 0 0,0 0 1 0 0,0 1-1 0 0,-1-1 0 0 0,1 0 0 0 0,0 1 0 0 0,-1-1 0 0 0,1 3 0 0 0,10 39-7 0 0,-10-37 17 0 0,-1 0 0 0 0,1 0 0 0 0,-1 0 1 0 0,0 0-1 0 0,-1 0 0 0 0,0-1 0 0 0,0 1 0 0 0,0 0 0 0 0,-1 0 0 0 0,-2 6 0 0 0,1-3 16 0 0,-1-1-1 0 0,-1 0 1 0 0,0 1 0 0 0,0-2 0 0 0,-10 14 0 0 0,-4-1 29 0 0,-1-1 1 0 0,0-1-1 0 0,-30 20 1 0 0,30-23-19 0 0,-1-2 0 0 0,-1 0 0 0 0,0-1 0 0 0,-37 14 0 0 0,46-22-32 0 0,1 0 1 0 0,-1-1 0 0 0,0 0 0 0 0,0 0 0 0 0,0-2 0 0 0,-1 0 0 0 0,1 0 0 0 0,0-1-1 0 0,0-1 1 0 0,-18-2 0 0 0,26 2-1 0 0,1 0-1 0 0,-1 0 1 0 0,1-1-1 0 0,0 1 1 0 0,-1-1 0 0 0,1 0-1 0 0,0-1 1 0 0,0 1-1 0 0,0 0 1 0 0,0-1-1 0 0,1 0 1 0 0,-1 0 0 0 0,1 0-1 0 0,-1-1 1 0 0,1 1-1 0 0,0-1 1 0 0,1 1-1 0 0,-1-1 1 0 0,1 0-1 0 0,-1 0 1 0 0,-1-6 0 0 0,0 1-19 0 0,1-1 0 0 0,1 1 0 0 0,0-1 0 0 0,0 0 1 0 0,1 0-1 0 0,0 0 0 0 0,1 0 0 0 0,1-20 1 0 0,2 5-74 0 0,1-1 1 0 0,2 0 0 0 0,0 1-1 0 0,2 0 1 0 0,20-48 0 0 0,-6 30-84 0 0,1 1 1 0 0,38-51 0 0 0,-33 56 128 0 0,1 1 1 0 0,2 2-1 0 0,2 1 1 0 0,1 2-1 0 0,1 1 1 0 0,1 2-1 0 0,44-26 1 0 0,-56 40 79 0 0,1 2 0 0 0,0 1 0 0 0,1 2 0 0 0,39-11 1 0 0,-44 18 21 0 0,34 0-30 0 0,-52 1-13 0 0,1 1-1 0 0,-1 0 1 0 0,1 0-1 0 0,-1 1 1 0 0,6 0-1 0 0,51 14 47 0 0,-5 7-37 0 0,-52-21-15 0 0,-1 0 0 0 0,1 0 0 0 0,-1 1 0 0 0,1-1 0 0 0,-1 1-1 0 0,3 2 1 0 0,39 34 5 0 0,-32-26-17 0 0,0 1 0 0 0,13 19-1 0 0,-11-11-26 0 0,15 31 0 0 0,5 29 16 0 0,-25-55 16 0 0,4 27 0 0 0,-9-33 0 0 0,2 32 0 0 0,-6-41 14 0 0,0 1 0 0 0,-1-1 0 0 0,0 1 0 0 0,0-1-1 0 0,-1 1 1 0 0,-1-1 0 0 0,0 0 0 0 0,0 0 0 0 0,-1 0-1 0 0,-1-1 1 0 0,0 1 0 0 0,0-1 0 0 0,-1 0 0 0 0,0 0-1 0 0,-1-1 1 0 0,-8 10 0 0 0,0-5 21 0 0,0 0 0 0 0,0 0 0 0 0,-1-2-1 0 0,-1 0 1 0 0,0 0 0 0 0,-1-2 0 0 0,0 0 0 0 0,0-2 0 0 0,-1 0 0 0 0,-36 11 0 0 0,30-13-20 0 0,-1 0 0 0 0,0-2 0 0 0,0 0 0 0 0,0-2 0 0 0,-1-1 0 0 0,1-1 0 0 0,-53-8 0 0 0,69 6-11 0 0,0 0 0 0 0,0-1 0 0 0,0 0 0 0 0,0-1-1 0 0,0 0 1 0 0,0-1 0 0 0,1 0 0 0 0,0 0 0 0 0,0-1 0 0 0,1-1 0 0 0,-1 1 0 0 0,1-1 0 0 0,1 0 0 0 0,-1-1-1 0 0,1 0 1 0 0,1 0 0 0 0,-1-1 0 0 0,1 1 0 0 0,1-1 0 0 0,0-1 0 0 0,0 1 0 0 0,1-1 0 0 0,0 0-1 0 0,0 0 1 0 0,-1-10 0 0 0,0-3-59 0 0,0 1 0 0 0,2 0 0 0 0,1-1 0 0 0,1 0 0 0 0,1 0 0 0 0,0 1 0 0 0,2-1 0 0 0,1 0 0 0 0,1 1 0 0 0,0 0 0 0 0,2 0 1 0 0,1 0-1 0 0,0 0 0 0 0,2 1 0 0 0,0 1 0 0 0,18-29 0 0 0,-10 23 40 0 0,1 1 0 0 0,1 1 0 0 0,1 1 0 0 0,0 1 0 0 0,2 0-1 0 0,1 2 1 0 0,1 0 0 0 0,0 2 0 0 0,2 0 0 0 0,0 2 0 0 0,0 1 0 0 0,2 1 0 0 0,-1 2 0 0 0,39-13 0 0 0,-23 12 27 0 0,5 2 36 0 0,11 5-25 0 0,-34 6 20 0 0,35 10-33 0 0,0 8 2 0 0,-57-18-6 0 0,-1 1 0 0 0,1 0 0 0 0,-1 0 0 0 0,1 0 0 0 0,-1 1 0 0 0,0-1 0 0 0,3 2 0 0 0,43 34 18 0 0,-37-27-12 0 0,0 1 0 0 0,-1 0 0 0 0,9 14 0 0 0,-7-8-8 0 0,-1 0 0 0 0,10 24 0 0 0,-10-16 14 0 0,0 1 0 0 0,-1 0 0 0 0,6 32 0 0 0,-10-34 22 0 0,-2 0 0 0 0,-1 0 0 0 0,-1 0 0 0 0,-1 0 0 0 0,-1 0 0 0 0,-4 31 0 0 0,3-42-11 0 0,-2 0 0 0 0,0 1 0 0 0,0-1 0 0 0,-1 0-1 0 0,-1-1 1 0 0,0 1 0 0 0,-1-1 0 0 0,0 0 0 0 0,-1 0 0 0 0,0-1 0 0 0,-1 0 0 0 0,-15 17 0 0 0,2-7 26 0 0,-1-2 0 0 0,-1 0-1 0 0,-1-2 1 0 0,0 0-1 0 0,-31 14 1 0 0,23-14-34 0 0,-1-2 1 0 0,-1-2-1 0 0,-62 16 1 0 0,73-23-19 0 0,0-2 1 0 0,0-1-1 0 0,0 0 1 0 0,0-2 0 0 0,-1-1-1 0 0,-30-3 1 0 0,44 2 2 0 0,-1-1 1 0 0,1-1-1 0 0,-1 0 1 0 0,1 0 0 0 0,0-1-1 0 0,-18-9 1 0 0,22 9-1 0 0,-1-1 0 0 0,1 1 0 0 0,0-1 0 0 0,0 0 0 0 0,1-1 1 0 0,-1 1-1 0 0,1-1 0 0 0,0 0 0 0 0,1-1 0 0 0,-7-9 0 0 0,5 3-36 0 0,0-1 1 0 0,1 0-1 0 0,1 0 0 0 0,0 0 0 0 0,1 0 1 0 0,0-1-1 0 0,1 1 0 0 0,0-1 0 0 0,2 0 0 0 0,0 0 1 0 0,2-23-1 0 0,3 2-123 0 0,2-1 0 0 0,1 1 0 0 0,18-52 0 0 0,-15 60 96 0 0,1 0 1 0 0,1 1-1 0 0,1 0 1 0 0,1 1-1 0 0,2 1 1 0 0,0 1-1 0 0,23-25 1 0 0,-8 16-33 0 0,1 1 0 0 0,2 1 1 0 0,75-50-1 0 0,-104 77 89 0 0,32-21 6 0 0,47-24 0 0 0,-39 31 54 0 0,-31 13-36 0 0,0 1-1 0 0,20-2 1 0 0,-26 5-13 0 0,0 1 0 0 0,0 0 0 0 0,0 0 0 0 0,19 3 0 0 0,-20-1-8 0 0,0 0 1 0 0,1 1-1 0 0,-1 0 1 0 0,0 0-1 0 0,10 6 1 0 0,-8-3 7 0 0,0 0-1 0 0,-1 1 1 0 0,17 15 0 0 0,-14-10-8 0 0,-1 0 1 0 0,16 23-1 0 0,-17-18 1 0 0,1 0-1 0 0,9 24 1 0 0,-8-14 19 0 0,-2 1 0 0 0,13 54 0 0 0,-16-46 7 0 0,-2-1-1 0 0,-1 1 1 0 0,-2-1 0 0 0,-2 40-1 0 0,-1-52-13 0 0,-1 0-1 0 0,-2 0 1 0 0,0 0-1 0 0,-1-1 1 0 0,-2 1-1 0 0,0-1 1 0 0,-14 28-1 0 0,14-36 1 0 0,-2-1-1 0 0,1 0 0 0 0,-2 0 0 0 0,0-1 1 0 0,0 0-1 0 0,-1-1 0 0 0,-1 0 0 0 0,0-1 1 0 0,0 0-1 0 0,-1-1 0 0 0,0 0 0 0 0,-23 10 1 0 0,10-6 13 0 0,-1-2 0 0 0,0-1 1 0 0,-1-2-1 0 0,0 0 1 0 0,-56 7-1 0 0,72-14-47 0 0,-1 0-1 0 0,0 0 1 0 0,0-1 0 0 0,0-1-1 0 0,0 0 1 0 0,1-1-1 0 0,-1-1 1 0 0,0 1 0 0 0,-14-7-1 0 0,19 6 3 0 0,1-1 0 0 0,-1 1 0 0 0,1-1 0 0 0,0-1 0 0 0,0 1 0 0 0,0-2 0 0 0,1 1 0 0 0,0 0 0 0 0,0-1 0 0 0,0 0 0 0 0,0-1 0 0 0,1 1 0 0 0,0-1 0 0 0,1 0 0 0 0,-5-9 0 0 0,0-4-43 0 0,1 0-1 0 0,1 0 1 0 0,1 0-1 0 0,1-1 1 0 0,0 0 0 0 0,2 0-1 0 0,-2-37 1 0 0,5 27-89 0 0,1 0 0 0 0,2 1 0 0 0,0-1 0 0 0,15-53 0 0 0,-8 52 76 0 0,1-1 0 0 0,2 2 0 0 0,2-1-1 0 0,0 2 1 0 0,2 0 0 0 0,35-47-1 0 0,-28 47 75 0 0,1 1 0 0 0,1 1-1 0 0,1 2 1 0 0,2 0 0 0 0,56-38-1 0 0,-67 52-1 0 0,34-15 0 0 0,-11 12 11 0 0,-25 11 3 0 0,1 0 0 0 0,17-1 1 0 0,-22 4-13 0 0,1 1 0 0 0,-1 0 0 0 0,0 0 0 0 0,14 4 0 0 0,-13-2-2 0 0,0 1 0 0 0,-1 1 0 0 0,1 0 0 0 0,11 6 0 0 0,-7-1 6 0 0,22 15-1 0 0,-36-22 1 0 0,0 0 0 0 0,0 0 0 0 0,-1 0 0 0 0,1 0 0 0 0,-1 0 1 0 0,3 4-1 0 0,41 48 26 0 0,-4 9 69 0 0,-28-35-1 0 0,-9-18-82 0 0,38 102 148 0 0,-30-65 28 0 0,-2 0 0 0 0,9 84 0 0 0,-17-101-104 0 0,-2 1-1 0 0,-2-1 0 0 0,0 0 1 0 0,-2 0-1 0 0,-11 47 1 0 0,7-53-56 0 0,-1-1 0 0 0,-1 0 1 0 0,-2 0-1 0 0,-21 37 1 0 0,-65 76 227 0 0,73-106-234 0 0,-1-2 0 0 0,-2-1 0 0 0,0-1 0 0 0,-2-1 0 0 0,-45 30 0 0 0,51-41-14 0 0,0 0-1 0 0,0-2 0 0 0,-1-1 1 0 0,-1 0-1 0 0,0-2 0 0 0,0-1 1 0 0,-1-1-1 0 0,-41 6 0 0 0,55-12-29 0 0,1 0 0 0 0,-1-1 0 0 0,0 0 0 0 0,0-1 0 0 0,0-1 0 0 0,0 1 0 0 0,1-2 0 0 0,-1 0 0 0 0,1 0 0 0 0,0-1 0 0 0,0 0 0 0 0,0-1 0 0 0,-16-10 0 0 0,16 8-5 0 0,1-1-1 0 0,0 0 1 0 0,0 0-1 0 0,1-1 1 0 0,0-1-1 0 0,0 1 1 0 0,1-1-1 0 0,0-1 0 0 0,1 0 1 0 0,0 0-1 0 0,1 0 1 0 0,-6-16-1 0 0,0-6-70 0 0,1 0 0 0 0,2-1 0 0 0,1-1 0 0 0,2 1 0 0 0,2-1 0 0 0,1 0 0 0 0,1 0 0 0 0,2-1 0 0 0,5-39 0 0 0,-1 54 32 0 0,0 0 0 0 0,1 1 0 0 0,1 0 0 0 0,1 0 0 0 0,1 1 0 0 0,0-1 0 0 0,2 2 0 0 0,0-1 0 0 0,1 2 0 0 0,13-18 0 0 0,2 3 35 0 0,1 1 1 0 0,1 2-1 0 0,1 0 0 0 0,40-28 0 0 0,-44 38 45 0 0,1 1 0 0 0,48-25 0 0 0,-32 25 4 0 0,-27 14-3 0 0,0 0 0 0 0,19-2 0 0 0,-17 4 20 0 0,23 2-1 0 0,-40 0-40 0 0,3 0 9 0 0,-1 0-1 0 0,1 0 1 0 0,-1 0-1 0 0,1 0 1 0 0,-1 1-1 0 0,1-1 1 0 0,1 2-1 0 0,39 10 56 0 0,-23-3-10 0 0,18 13-30 0 0,-20-10 29 0 0,15 16-26 0 0,-18-12 26 0 0,12 18-24 0 0,-15-16 35 0 0,9 21-32 0 0,-11-17 32 0 0,8 25-34 0 0,-9-23 23 0 0,6 28-26 0 0,-8-27 26 0 0,5 38-28 0 0,1 5 35 0 0,-5-7 16 0 0,-8-47-46 0 0,0-1-1 0 0,-2 16 0 0 0,0-11 5 0 0,-2-1 1 0 0,0 1-1 0 0,-1-1 0 0 0,-1 0 0 0 0,0-1 0 0 0,-17 31 0 0 0,8-22 16 0 0,-1-1-1 0 0,-1 0 0 0 0,-29 31 0 0 0,30-39-98 0 0,0 0 1 0 0,-1-2-1 0 0,0 0 0 0 0,-1-1 0 0 0,-1-1 0 0 0,0-1 0 0 0,-1 0 0 0 0,0-2 0 0 0,0 0 0 0 0,-1-1 1 0 0,0-1-1 0 0,0-1 0 0 0,-1-1 0 0 0,0-1 0 0 0,0-1 0 0 0,0 0 0 0 0,-22-2 0 0 0,-169 7-671 0 0,212-8 713 0 0,1 0 4 0 0,-1 0-1 0 0,0 0 0 0 0,0 0 1 0 0,0 0-1 0 0,1 0 0 0 0,-1 0 0 0 0,0 0 1 0 0,0 0-1 0 0,0 0 0 0 0,1 0 1 0 0,-1 0-1 0 0,0-1 0 0 0,0 1 1 0 0,1 0-1 0 0,-1 0 0 0 0,0-1 0 0 0,0 1 1 0 0,1-1-1 0 0,-1 1 0 0 0,0-1 1 0 0,1 1-1 0 0,-2-1 0 0 0,1-4-44 0 0,5-5 26 0 0,4-7-47 0 0,19-30 0 0 0,-7 14 25 0 0,-12 19 64 0 0,1 1 0 0 0,0 0-1 0 0,21-23 1 0 0,-14 21 49 0 0,13-8-1 0 0,-19 16-46 0 0,-8 5-7 0 0,2 0 0 0 0,-1 0 1 0 0,0 0-1 0 0,0 0 0 0 0,1 1 1 0 0,-1-1-1 0 0,7-1 0 0 0,16-6 65 0 0,-20 6 0 0 0,30-2 4 0 0,-25 3-72 0 0,9 1 68 0 0,33 3 88 0 0,-42 1-96 0 0,33 10 0 0 0,-33-10 4 0 0,0 1 18 0 0,29 15 8 0 0,-30-14 2 0 0,-2 0-4 0 0,25 18-17 0 0,-24-17 62 0 0,-3 1-74 0 0,19 22 0 0 0,-19-22 83 0 0,-6 0-84 0 0,1 20 15 0 0,-1-27-82 0 0,1 1 0 0 0,-1-1 1 0 0,0 1-1 0 0,0-1 0 0 0,0 0 1 0 0,0 1-1 0 0,0-1 0 0 0,0 1 0 0 0,0-1 1 0 0,0 1-1 0 0,0-1 0 0 0,0 0 0 0 0,-1 1 1 0 0,1-1-1 0 0,0 1 0 0 0,0-1 1 0 0,0 0-1 0 0,0 1 0 0 0,-1-1 0 0 0,1 0 1 0 0,-1 1-1 0 0,-16 17 50 0 0,0 0 0 0 0,-2-2 0 0 0,0 0-1 0 0,-1-2 1 0 0,-22 14 0 0 0,20-17-146 0 0,0 0 0 0 0,0-1 0 0 0,-1-1 0 0 0,0-1 0 0 0,-47 10 0 0 0,27-11-110 0 0,0-2 0 0 0,-65 0 1 0 0,98-5 160 0 0,-1-1 0 0 0,1 0 0 0 0,-1-1 0 0 0,1 0 1 0 0,0-1-1 0 0,-1 0 0 0 0,-10-5 0 0 0,-7-5-95 0 0,-28-18 0 0 0,32 17 102 0 0,0 1 0 0 0,-26-10 0 0 0,38 20 9 0 0,0 0 0 0 0,-22-3 0 0 0,3 1-42 0 0,30 4 33 0 0,1 1 31 0 0,-1 0-1 0 0,1 0 1 0 0,-1 0 0 0 0,1 0-1 0 0,0 0 1 0 0,-1 0-1 0 0,1 0 1 0 0,-1 0 0 0 0,1 0-1 0 0,0-1 1 0 0,-1 1-1 0 0,1 0 1 0 0,0 0 0 0 0,-1-1-1 0 0,1 1 1 0 0,0 0-1 0 0,-1 0 1 0 0,1-1 0 0 0,0 1-1 0 0,-1 0 1 0 0,1-1-1 0 0,0 0 1 0 0,-1-1-23 0 0,1 1-1 0 0,0-1 1 0 0,-1 0-1 0 0,1 0 1 0 0,0 0 0 0 0,0 0-1 0 0,1 0 1 0 0,-1 0 0 0 0,0 0-1 0 0,1 0 1 0 0,0-3 0 0 0,-1 4-31 0 0,5 10-166 0 0,14 26 198 0 0,-15-26-44 0 0,4 0 13 0 0,22 26 36 0 0,-29-33 16 0 0,0-1 1 0 0,0 0 0 0 0,1 1 0 0 0,-1-1-1 0 0,0 0 1 0 0,1 0 0 0 0,-1 0 0 0 0,1 0-1 0 0,2 2 1 0 0,40 19-7 0 0,3-7 22 0 0,33 6 132 0 0,-41-9-53 0 0,-18-5-26 0 0,34 15-52 0 0,10 1-12 0 0,-49-19 6 0 0,26 5-1 0 0,-28-8 64 0 0,26 1 1 0 0,3-6 435 0 0,-34 3 146 0 0,-1-1 21 0 0,26-5-160 0 0,-25 5-698 0 0,0 0-302 0 0,1 0 309 0 0,33-6-667 0 0,-7 3 767 0 0,-27 4 159 0 0,0 0 0 0 0,46-2 16 0 0,-12 0-29 0 0,10-4-54 0 0,-43 5-13 0 0,0-1 0 0 0,15-6 0 0 0,-14 5 4 0 0,-6 2 6 0 0,0 0 0 0 0,0 0 0 0 0,-1-1 0 0 0,1 0 0 0 0,5-4 0 0 0,12-8 60 0 0,-11 7 20 0 0,7-6 1 0 0,-13 10-22 0 0,-1 1-5 0 0,11-9 0 0 0,-11 8 0 0 0,2 2-10 0 0,19-13-44 0 0,1-2-10 0 0,-4-1 0 0 0,-5 3 11 0 0,-12 10 32 0 0,4-7-33 0 0,6-5 1 0 0,-9 6 42 0 0,-6 3 1 0 0,-2 0-44 0 0,-6-28-10 0 0,-21-51-24 0 0,27 83 31 0 0,-1 0 0 0 0,0 0-1 0 0,0 0 1 0 0,0 0 0 0 0,0 0-1 0 0,0 1 1 0 0,-8-6 0 0 0,0-1 3 0 0,-30-30-138 0 0,32 32-153 0 0,0 0-1 0 0,-1 0 0 0 0,0 1 0 0 0,0 0 0 0 0,0 1 1 0 0,-1 0-1 0 0,0 1 0 0 0,-1 0 0 0 0,1 1 1 0 0,-1 0-1 0 0,-14-2 0 0 0,15 3-609 0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20:00:43.310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431 5384 143 0 0,'15'10'3499'0'0,"16"20"-1834"0"0,-26-23-1566 0 0,17 27 1262 0 0,-16-28-1267 0 0,18 20-20 0 0,-18-20 218 0 0,-3 1-201 0 0,11 20-3 0 0,-11-20 385 0 0,0-1-409 0 0,10 19 0 0 0,-10-18 160 0 0,1-1-170 0 0,14 20-33 0 0,-13-19 32 0 0,-1-1 1 0 0,12 21-30 0 0,-12-21 188 0 0,1 1-154 0 0,12 20-34 0 0,-13-20 372 0 0,0-1-332 0 0,-1-2-59 0 0,0 2 26 0 0,1-1 0 0 0,-1 1 0 0 0,0 0 1 0 0,-1 0-1 0 0,5 13 0 0 0,-7-15-33 0 0,1 2 8 0 0,8 11-63 0 0,19 25 1796 0 0,-43-79-1665 0 0,10 11 41 0 0,0 1 0 0 0,2-1-1 0 0,2 0 1 0 0,0 0 0 0 0,1 0-1 0 0,2 0 1 0 0,5-28 0 0 0,4-9 229 0 0,2 0 0 0 0,23-64 0 0 0,-20 79-197 0 0,31-77 64 0 0,-34 99-155 0 0,46-92 250 0 0,59-99 200 0 0,-46 103-130 0 0,-70 111-375 0 0,23-34 127 0 0,2 1-1 0 0,35-35 1 0 0,-4 2-47 0 0,-19 20-34 0 0,-13 20-55 0 0,55-69 80 0 0,20-45 120 0 0,-80 107-166 0 0,-11 19-13 0 0,14-18 0 0 0,21-30-18 0 0,-14 19 14 0 0,-25 38-8 0 0,20-29 31 0 0,33-59-1 0 0,-47 76-31 0 0,0 0 0 0 0,24-28 0 0 0,-16 22 0 0 0,-3 3 14 0 0,9-12 79 0 0,43-45 0 0 0,-40 51-84 0 0,86-79 100 0 0,29 3 40 0 0,-51 43-32 0 0,-74 49-74 0 0,1 0 0 0 0,36-15-1 0 0,7 2 15 0 0,48-24 78 0 0,-94 42-118 0 0,28-10-1 0 0,-27 11 0 0 0,24-12-1 0 0,-11 4-15 0 0,61-20 0 0 0,3 4 0 0 0,56-20-2 0 0,-66 25 15 0 0,-84 25-13 0 0,22-6 59 0 0,45-9-1 0 0,-27 7-58 0 0,-32 9 9 0 0,-5-1-3 0 0,0 1 1 0 0,0-1-1 0 0,0 0 0 0 0,0 0 1 0 0,0 0-1 0 0,7-3 1 0 0,1-1 6 0 0,10-3 12 0 0,25-7 1 0 0,-29 11-23 0 0,1-2 1 0 0,22-10 0 0 0,22-7-5 0 0,34-3 1 0 0,-90 23 0 0 0,15-2 0 0 0,11 0 0 0 0,-1 1 11 0 0,-19 2 32 0 0,18-2-33 0 0,0 0 1 0 0,-19 3 32 0 0,20-2-33 0 0,11 0-10 0 0,0 1 0 0 0,-8 1 11 0 0,-20 2 32 0 0,27 6-33 0 0,0 2 1 0 0,-25-5 32 0 0,27 7-33 0 0,-1-3 2 0 0,-35-6 50 0 0,1 0 3 0 0,46 12-52 0 0,-12 0-13 0 0,7 3 0 0 0,0-4 0 0 0,1 0 0 0 0,-1 4 0 0 0,-1 1 0 0 0,3 0 0 0 0,1 1 0 0 0,-1 6 0 0 0,-3 5 0 0 0,-7-5 11 0 0,-26-13 32 0 0,21 21-33 0 0,7 7-10 0 0,-1 1 0 0 0,-5 2 0 0 0,-7 1 0 0 0,-12-7 11 0 0,-12-22 32 0 0,9 24-33 0 0,7 8-10 0 0,-1 1 0 0 0,-6 0 0 0 0,-4-9 11 0 0,-7-23 32 0 0,7 24-33 0 0,-1 6-10 0 0,-3-3 0 0 0,-4-9 11 0 0,-4-23 32 0 0,-2 27-31 0 0,1-32-12 0 0,-4 9-2 0 0,4-9 2 0 0,0-2 0 0 0,-1-1 0 0 0,1 1 0 0 0,-1 0 0 0 0,1-1 0 0 0,-1 1 0 0 0,-4 5 0 0 0,-10 16 64 0 0,9-15-64 0 0,2-4 0 0 0,0-1 0 0 0,0 0 0 0 0,1-1 0 0 0,0-1 11 0 0,-7 7 19 0 0,9-8 9 0 0,-43 26 9 0 0,41-24-48 0 0,-1 0 0 0 0,0-1 0 0 0,1 0 0 0 0,0 0 0 0 0,0 0 0 0 0,0 1 0 0 0,0 0 0 0 0,0-2 0 0 0,-1 2 0 0 0,0 3 0 0 0,0-3 0 0 0,0-1 0 0 0,-1 0 0 0 0,2 0 0 0 0,0-1 0 0 0,0 0 0 0 0,0 0 0 0 0,0 0 0 0 0,0 0 0 0 0,-1 2 0 0 0,-1 1 0 0 0,0-2 0 0 0,1 0 0 0 0,-1 2 0 0 0,1 0-10 0 0,5 2-33 0 0,4 24 32 0 0,3 1 1 0 0,-3-18-33 0 0,7 21 32 0 0,4 9 11 0 0,0 0 0 0 0,-3 0 0 0 0,-6-6 0 0 0,-1 1 0 0 0,1 0 0 0 0,-5-3 0 0 0,-3-7 0 0 0,-4-3 0 0 0,3 3 0 0 0,-1-1 0 0 0,3 2 0 0 0,2 2 0 0 0,0 2 0 0 0,-1-8-10 0 0,0-16-33 0 0,-1 15 32 0 0,-4 1 11 0 0,-1-4 0 0 0,-1-5 0 0 0,0-5 0 0 0,1-2 0 0 0,-1-2 0 0 0,0-2 0 0 0,0-1 0 0 0,1 1 0 0 0,0-3 0 0 0,-1 1 0 0 0,2 0 0 0 0,0-2 0 0 0,0 2 0 0 0,0-1 0 0 0,-1-1 0 0 0,1 1 0 0 0,0-1 0 0 0,0 2 0 0 0,0-2 0 0 0,0 1 0 0 0,-1 0 0 0 0,2-1 0 0 0,-1 1 0 0 0,1-2 0 0 0,1-1-10 0 0,11 4-33 0 0,24 13 22 0 0,-17-8-22 0 0,22 16 32 0 0,6 7 11 0 0,-6 1 0 0 0,-5 4 0 0 0,-5 2 0 0 0,-7 0 0 0 0,-3-2 0 0 0,-1 3 0 0 0,0 1 0 0 0,1-7 11 0 0,-12-21 32 0 0,7 18-33 0 0,2 8-10 0 0,4 1 0 0 0,-2 0 0 0 0,-1-2 0 0 0,1-1 0 0 0,-1 1 0 0 0,-5-3 0 0 0,0-1 0 0 0,-3 1 0 0 0,-2-1 0 0 0,-2-1 0 0 0,-1-1 0 0 0,1 1 0 0 0,-1-1 0 0 0,1 1 0 0 0,-1-2 0 0 0,0 0 0 0 0,-2-1 0 0 0,0-1 0 0 0,-1-3 0 0 0,-1-1 0 0 0,0 1 0 0 0,-1-1 11 0 0,-1-3 32 0 0,0 1-33 0 0,0-3-10 0 0,0 2 0 0 0,1 3 0 0 0,-2-2 0 0 0,1-2 0 0 0,0 1 0 0 0,-1-4 0 0 0,0-2 0 0 0,0 1 0 0 0,-1 1 0 0 0,1-1 0 0 0,-2-3 0 0 0,2 2 0 0 0,-1-1 0 0 0,1-2 0 0 0,-1 2 0 0 0,1-4 0 0 0,-1-1 0 0 0,1 1 0 0 0,1-2-10 0 0,2-6-33 0 0,-3 6 32 0 0,0 1 11 0 0,-16 34-232 0 0,15-34 232 0 0,-1 1 0 0 0,1 0 0 0 0,0-1 0 0 0,-7 8-12 0 0,12-17-46 0 0,0 1 3 0 0,-5 6 44 0 0,0 0 11 0 0,-12 23-64 0 0,11-21 64 0 0,0-3 0 0 0,1 0 0 0 0,0 2-10 0 0,4-5-33 0 0,-4 5 32 0 0,-1-2 11 0 0,0-1 0 0 0,2-1 11 0 0,1 0-6 0 0,-7 8-21 0 0,3-8 16 0 0,-8 3-51 0 0,-7 0-26 0 0,16-6 77 0 0,-1-1 0 0 0,2 0-10 0 0,4-1-33 0 0,-4 2 32 0 0,-20 11-127 0 0,24-12 95 0 0,-24 20-96 0 0,19-15 139 0 0,0-4 0 0 0,2-1-10 0 0,4-1-44 0 0,0 0 1 0 0,-5 0 32 0 0,-4 0-33 0 0,-9-4-10 0 0,13 4 64 0 0,-1 0 0 0 0,0 0 0 0 0,0 0 0 0 0,1 0 0 0 0,-18 2-128 0 0,21-2 77 0 0,-21-4-90 0 0,19 2 141 0 0,0 2 0 0 0,0-1-10 0 0,4 1-44 0 0,6 4-127 0 0,24 18 170 0 0,-20-17 15 0 0,0-1-1 0 0,15 6 1 0 0,13 2 52 0 0,-29-10 111 0 0,0-2-75 0 0,27-1-12 0 0,-27 1-14 0 0,0 0-12 0 0,31 0-44 0 0,2-1 1 0 0,-32 1 42 0 0,-2-1 1 0 0,25 0-33 0 0,-16-2 32 0 0,16-5 11 0 0,-25 6 0 0 0,1-1-10 0 0,24-8-33 0 0,-24 9 32 0 0,11-5 13 0 0,16-2-14 0 0,1 2-31 0 0,-19 3 32 0 0,23-9 1 0 0,-4-1-33 0 0,-29 11 32 0 0,-3 2-42 0 0,-1 0 0 0 0,1-1 0 0 0,0 1 0 0 0,0-1 0 0 0,5-3 0 0 0,-1 1-2 0 0,-1 1 44 0 0,1 0 1 0 0,33-11-44 0 0,9-2-10 0 0,-14 1 11 0 0,-21 9 32 0 0,17-7-22 0 0,-17 6 32 0 0,19-7 1 0 0,4-2-33 0 0,-23 9 32 0 0,14-8 11 0 0,-22 12 0 0 0,0-1-10 0 0,21-10-33 0 0,-14 7 22 0 0,22-9-33 0 0,4-6-10 0 0,4-4 64 0 0,-12 6-10 0 0,-2 1-30 0 0,-17 11 42 0 0,21-13 1 0 0,8-7-54 0 0,-2 1-13 0 0,-5 3 0 0 0,-2-1 0 0 0,0-4 0 0 0,-5 0 0 0 0,0 0 0 0 0,2 1 0 0 0,5 0 0 0 0,0 2 0 0 0,-1 0 0 0 0,2-1 0 0 0,1-3 0 0 0,-8 8 11 0 0,-17 13 32 0 0,17-15-33 0 0,2-2-10 0 0,-2-1 0 0 0,-7 2 11 0 0,-14 16 32 0 0,8-10-22 0 0,-7 10 22 0 0,13-16-33 0 0,5-5-10 0 0,1-1 0 0 0,-1-3 0 0 0,-1 0 0 0 0,-3 6 0 0 0,-1 1 0 0 0,1 0 0 0 0,2-4 0 0 0,-3 4 0 0 0,-1 0 0 0 0,0-1 0 0 0,1 1 12 0 0,1 0 36 0 0,0 3-25 0 0,-13 15 20 0 0,12-15-33 0 0,2-2-10 0 0,0 0 0 0 0,-5 5 11 0 0,-10 12 32 0 0,10-11-22 0 0,-8 10 22 0 0,15-15-33 0 0,1-1-10 0 0,0 3 0 0 0,-6 1 12 0 0,-16 17 47 0 0,-2 1-4 0 0,15-17-45 0 0,2-5-10 0 0,-1 1 0 0 0,-3 4 11 0 0,-12 16 42 0 0,-1 1 1 0 0,16-19-44 0 0,3-3-10 0 0,-3 1 0 0 0,-6 3 12 0 0,-9 14 36 0 0,4-9-24 0 0,-4 8 24 0 0,4-9-36 0 0,-1 3-14 0 0,6-19 68 0 0,-4 13-55 0 0,4-1 32 0 0,7-11-13 0 0,-19 31-9 0 0,25-31 10 0 0,-9 9-31 0 0,2-5 54 0 0,-5 8-44 0 0,4-3-10 0 0,-2 4 11 0 0,-10 13 32 0 0,10-12-33 0 0,5-4-10 0 0,1 4-10 0 0,-12 13-33 0 0,12-11 32 0 0,-5-4 11 0 0,-4 1 0 0 0,-6 4-12 0 0,-7 14-12 0 0,-1 4 0 0 0,-7 14 12 0 0,0-1 0 0 0,4-9-36 0 0,-6 11 36 0 0,-2 1 12 0 0,0-1 0 0 0,-2 4 0 0 0,-2 2 0 0 0,0 1 0 0 0,0 2 0 0 0,-5 5-53 0 0,8-9 42 0 0,-4 4 11 0 0,0 1 0 0 0,1-1 0 0 0,-1 0 0 0 0,-9 10 0 0 0,12-18 0 0 0,-1 1 0 0 0,1 0 0 0 0,1 0 0 0 0,-1-1 0 0 0,-1 0 0 0 0,1-1 0 0 0,0 2 0 0 0,0-1 0 0 0,1-2 0 0 0,0 0 0 0 0,0-1 0 0 0,-1 0 0 0 0,1-1 0 0 0,0 0 0 0 0,0-1 0 0 0,-1 0 0 0 0,1 0 0 0 0,-1-1 0 0 0,1-1 0 0 0,-1 0 0 0 0,2-1 0 0 0,-1-1 0 0 0,1 2-10 0 0,8-7-33 0 0,-8 8 32 0 0,-1 2 11 0 0,1 1 0 0 0,-1 1 0 0 0,0 0 0 0 0,1 0 0 0 0,0-1 0 0 0,0 1 0 0 0,1-2 0 0 0,1-1 0 0 0,-2 7-28 0 0,5-12-1 0 0,-12 15 22 0 0,9-11 7 0 0,-2 4 0 0 0,0 0 0 0 0,2-4-10 0 0,6-6-33 0 0,-12 25 22 0 0,15-28-34 0 0,9-2-76 0 0,-2 1 128 0 0,1-1 0 0 0,0-1 0 0 0,10 1 0 0 0,-11-1 5 0 0,0-1 0 0 0,0 0 1 0 0,0-1-1 0 0,6-1 0 0 0,-12 3-2 0 0,14-5 43 0 0,20-9-33 0 0,-2 1-20 0 0,-20 7-33 0 0,16-10 32 0 0,-1-3 1 0 0,-17 10-33 0 0,15-13 32 0 0,2-3 11 0 0,-4 5 12 0 0,-15 12 36 0 0,8-12-36 0 0,3-5-12 0 0,-4 0 0 0 0,0 0 0 0 0,-2 6 11 0 0,-11 15 42 0 0,-4 8 1 0 0,-8 14-44 0 0,-3 5-10 0 0,-1 4-23 0 0,14-26 11 0 0,-19 27-29 0 0,5-9-7 0 0,-1 1 26 0 0,-2-2-21 0 0,-1 0 32 0 0,-21 20 11 0 0,7-7-32 0 0,-69 51 0 0 0,85-70 32 0 0,-1 1-10 0 0,1 1-33 0 0,0-2 32 0 0,-1 2 11 0 0,0 1 0 0 0,0-1 0 0 0,1 0 0 0 0,-6 4-35 0 0,2 2-2 0 0,6-5 37 0 0,3-3 0 0 0,-1-3-14 0 0,2 1-56 0 0,5-7 13 0 0,-5 6 46 0 0,-4 6-5 0 0,12-14-6 0 0,-17 9-4 0 0,8-4 26 0 0,0 1 0 0 0,1 0-13 0 0,-9 5-379 0 0,40-34 381 0 0,-2 1 22 0 0,-10 12 32 0 0,18-18-33 0 0,5-4-10 0 0,-6 5 11 0 0,1 0 32 0 0,1-1-33 0 0,1-1-10 0 0,-1 2 0 0 0,3-5 54 0 0,-7 8-32 0 0,6-6 26 0 0,7-6 18 0 0,-13 9-56 0 0,7-4-10 0 0,-1 1 0 0 0,5-5 54 0 0,-14 11-44 0 0,6-7 44 0 0,-10 9-44 0 0,3-3-10 0 0,-2-2 11 0 0,4-8 32 0 0,1-7 54 0 0,-7 13-29 0 0,3-5-43 0 0,-3 6 34 0 0,-9 17-4 0 0,8-16-45 0 0,0 1-10 0 0,2-2 54 0 0,-4 6-33 0 0,3-6 22 0 0,0 2-33 0 0,0-2-10 0 0,0 0 11 0 0,-2 2 32 0 0,1 0-33 0 0,1 0-10 0 0,-1 1 0 0 0,1-1 0 0 0,-3 1 11 0 0,0 0 32 0 0,-1-1-33 0 0,-2 2-10 0 0,-1 0 11 0 0,0 0 32 0 0,0 0-33 0 0,16-34 63 0 0,-13 33-20 0 0,0-2-43 0 0,1-2-10 0 0,-2 1 54 0 0,-5 9-44 0 0,0-4-10 0 0,10-41 72 0 0,-10 40-72 0 0,-2 0 0 0 0,-2 4 0 0 0,0-1 0 0 0,0-4 0 0 0,0 0 0 0 0,1 2 0 0 0,0 2 0 0 0,1 1 0 0 0,4-3 0 0 0,0-1 0 0 0,3-1 0 0 0,-2 2 0 0 0,0-2 0 0 0,0-5 28 0 0,4-22 8 0 0,-7 32-36 0 0,0-3 0 0 0,0 2 0 0 0,-1 4 0 0 0,0 0 0 0 0,-1 4-12 0 0,-3 9-46 0 0,2 9-349 0 0,12 19 407 0 0,-11-19 188 0 0,-1-9-133 0 0,12-11-45 0 0,-6-2-10 0 0,-5 1 11 0 0,-2 10 32 0 0,3-8-33 0 0,2-4-10 0 0,0 2 0 0 0,0 2 0 0 0,-1-1 0 0 0,1-1 0 0 0,-3 1 0 0 0,-1 1 0 0 0,0 0 0 0 0,0 0 0 0 0,-1 5 3 0 0,-1 0 43 0 0,-2 9-14 0 0,0-4-1 0 0,4-38 1 0 0,-1 28-32 0 0,0 1 0 0 0,1 1 0 0 0,-1-1 0 0 0,0 0 0 0 0,1-1 0 0 0,-1 0 0 0 0,0 1 0 0 0,-1 0 0 0 0,0-1 0 0 0,0 2 0 0 0,0-1 0 0 0,0-1 0 0 0,0-1 0 0 0,1 0 0 0 0,0 0 0 0 0,0 5 11 0 0,-2 5 32 0 0,3-6-22 0 0,0-3 22 0 0,1-1-33 0 0,1 3-10 0 0,-1-2 0 0 0,1 1 0 0 0,-2 0 0 0 0,-1-2 0 0 0,0 0 0 0 0,0 4 0 0 0,0 1 0 0 0,-1 1 0 0 0,1 0 0 0 0,-1-1 0 0 0,3-34 51 0 0,-4 20-30 0 0,3-10-21 0 0,-2 19 0 0 0,1 0 0 0 0,-1 0 0 0 0,2-9 0 0 0,-2 10 0 0 0,-1-22 0 0 0,-2 4 64 0 0,1 19-64 0 0,-4-32 64 0 0,2 11-64 0 0,3 20 0 0 0,0 2 0 0 0,1 0 0 0 0,0 0 0 0 0,-1 0 0 0 0,-1-1 0 0 0,1-4 0 0 0,0 16 0 0 0,-5-34 0 0 0,4 24 0 0 0,-1 1 0 0 0,1 1 0 0 0,1-1 0 0 0,4-72 0 0 0,-1-16 0 0 0,1-1 0 0 0,2-31 72 0 0,-4 83-72 0 0,0 1 0 0 0,0 17 0 0 0,1 1 0 0 0,-3 19 0 0 0,1-1 0 0 0,-1 1 0 0 0,-1-11 0 0 0,-1 3 0 0 0,3-2 0 0 0,-1-8 0 0 0,-6-50 0 0 0,4 60 0 0 0,1 0 0 0 0,1-16 0 0 0,0 15 0 0 0,-2-25 0 0 0,-1 24 0 0 0,0 2 0 0 0,0-25 0 0 0,2 31 0 0 0,0 0 0 0 0,0 0 0 0 0,-1 0 0 0 0,0 0 0 0 0,-1 1 0 0 0,0-1 0 0 0,0 1 0 0 0,-7-14 0 0 0,-5-11 0 0 0,12 24 0 0 0,-1 1 0 0 0,0 0 0 0 0,-1 0 0 0 0,-7-11 0 0 0,-32-38 0 0 0,-66-94 0 0 0,89 122 0 0 0,-28-56 0 0 0,42 75 0 0 0,1 1 0 0 0,-1 0 0 0 0,-11-12 0 0 0,8 11 0 0 0,-12-20 0 0 0,10 13 0 0 0,-1 1 0 0 0,-18-20 0 0 0,-1 1 0 0 0,-8-10 0 0 0,-12-17 0 0 0,-7-9 0 0 0,7 10 0 0 0,39 46 0 0 0,1 1 0 0 0,-2 1 0 0 0,0 1 0 0 0,-1 0 0 0 0,-17-13 0 0 0,-4-4 0 0 0,28 22 0 0 0,0 0 0 0 0,-1 0 0 0 0,-11-6 0 0 0,-27-19 0 0 0,34 22 0 0 0,0 2 0 0 0,-23-14 0 0 0,21 15-18 0 0,-24-19 0 0 0,25 17 0 0 0,-27-15 0 0 0,-127-55-46 0 0,123 58 64 0 0,-58-30 0 0 0,96 47 0 0 0,-102-52 0 0 0,62 34 0 0 0,33 15 0 0 0,0 1 0 0 0,0 1 0 0 0,-18-6 0 0 0,1 1 0 0 0,-12-3 0 0 0,-17-3 0 0 0,44 11 0 0 0,-1 1 0 0 0,-21-4 0 0 0,-85-14 0 0 0,91 19-36 0 0,-38-12 0 0 0,46 11 36 0 0,-39-5 0 0 0,-6-1 0 0 0,47 8 0 0 0,-40-2 0 0 0,17 1 0 0 0,-91 3-101 0 0,69 2 66 0 0,-98 2-29 0 0,131-3 64 0 0,-49-1 0 0 0,19-7 0 0 0,21 2 0 0 0,-45 1 0 0 0,-40 2 0 0 0,60 0-69 0 0,36 2 72 0 0,-51 2-1 0 0,49 1-2 0 0,0-2 0 0 0,-45-5 0 0 0,0 1 0 0 0,72 3 0 0 0,-158-12 0 0 0,127 12 0 0 0,15 0 0 0 0,-26 2 0 0 0,-83 7 0 0 0,-78 11-196 0 0,179-18 192 0 0,1 0 0 0 0,-59-8 0 0 0,59 3 4 0 0,1 1 0 0 0,-1 2 0 0 0,-37 2 0 0 0,-109 15 0 0 0,157-14-14 0 0,12-1 2 0 0,-1 0-1 0 0,0 0 1 0 0,-13-1-1 0 0,-169-8-51 0 0,162 9 64 0 0,-39 7 0 0 0,28-2 0 0 0,15-2-59 0 0,-46 14 0 0 0,43-10 41 0 0,-70 21-54 0 0,89-27 74 0 0,-130 27-68 0 0,99-25 46 0 0,20-2-3 0 0,1 0 0 0 0,0 1 0 0 0,-1 0-1 0 0,-27 11 1 0 0,40-12 22 0 0,-11 4-33 0 0,1 1 1 0 0,0 1-1 0 0,-29 18 0 0 0,20-9-17 0 0,18-13 25 0 0,0 1 0 0 0,0 0 0 0 0,0 0 0 0 0,1 0-1 0 0,-9 10 1 0 0,10-9 14 0 0,-1 0 0 0 0,0-1 0 0 0,0 0-1 0 0,-8 5 1 0 0,-15 14-57 0 0,-96 102-201 0 0,115-115 269 0 0,-19 18-30 0 0,-60 48-1 0 0,62-53 32 0 0,22-19 0 0 0,-1 0 0 0 0,1 0 0 0 0,-1 0 0 0 0,-9 5 0 0 0,-7 4 30 0 0,-39 32-1 0 0,45-33-24 0 0,-95 82-65 0 0,93-79 56 0 0,-117 122 4 0 0,98-97-26 0 0,-2-3-1 0 0,-58 45 0 0 0,28-22 27 0 0,-15 11 0 0 0,-27 25 0 0 0,-5 6 0 0 0,46-43 0 0 0,3-11 0 0 0,26-20 0 0 0,15-10-5 0 0,1-1-28 0 0,-37 35-1 0 0,45-36 27 0 0,5-6-6 0 0,0 1 0 0 0,1 0 0 0 0,1 0 0 0 0,-9 15 0 0 0,-38 47-40 0 0,-37 89-86 0 0,58-103 139 0 0,-35 35-10 0 0,37-58-46 0 0,27-30 45 0 0,0 0 1 0 0,0 1 0 0 0,1 0 0 0 0,0 0-1 0 0,-7 12 1 0 0,3-3 10 0 0,-1 0 0 0 0,-12 15 0 0 0,6-9 0 0 0,0 4-32 0 0,2 0 0 0 0,0 1 0 0 0,-15 44 0 0 0,13-34 32 0 0,-5 16 0 0 0,-12 32-64 0 0,1 3 64 0 0,27-75 0 0 0,3-7 0 0 0,0 1 0 0 0,-4 14 0 0 0,-4 9 0 0 0,9-25 0 0 0,-1 0 0 0 0,1 0 0 0 0,-2 11 0 0 0,1-1 0 0 0,-9 26 0 0 0,1-6 0 0 0,8-23-8 0 0,1-5-3 0 0,0-1 0 0 0,0 1 0 0 0,1-1-1 0 0,-1 11 1 0 0,-2 20 14 0 0,3-31-5 0 0,0-1 0 0 0,0 1 0 0 0,0 0 0 0 0,1 0 0 0 0,0 0 0 0 0,1 10 1 0 0,3 6-61 0 0,0 25-1 0 0,1 7 70 0 0,-1-20-29 0 0,8 44-20 0 0,-5-44 42 0 0,1 7 0 0 0,3 26 0 0 0,7 36 93 0 0,-7-49-58 0 0,-4-3-35 0 0,-3-6 0 0 0,1-13 0 0 0,-1 5 0 0 0,0 41 0 0 0,-5-61 16 0 0,2 28 32 0 0,0-27-48 0 0,8 81 0 0 0,10-22 0 0 0,-5-12 0 0 0,-4-32 0 0 0,0 5 0 0 0,-5-21 10 0 0,9 47 44 0 0,-11-39-54 0 0,2 2 11 0 0,-3-18 32 0 0,10 60 21 0 0,-9-49-54 0 0,1 3-10 0 0,1 4 0 0 0,0 11 0 0 0,-4-20-8 0 0,14 109 144 0 0,-15-122-136 0 0,4 10 64 0 0,-2-10-10 0 0,1 3-44 0 0,1 1-10 0 0,-1 0 0 0 0,2-1 0 0 0,5 11 0 0 0,8 13 0 0 0,-1 0 11 0 0,-10-20 32 0 0,12 20-33 0 0,-4-2 1 0 0,-10-19 32 0 0,5 17-33 0 0,1 5-10 0 0,-3-6 11 0 0,-6-17 32 0 0,5 16-33 0 0,0 5 5 0 0,0-4 32 0 0,-3-17-81 0 0,14 19 22 0 0,-12-21 12 0 0,1 0 0 0 0,8 9 0 0 0,22 16 0 0 0,4-1 0 0 0,-3 0 0 0 0,-7-5 12 0 0,-25-22 23 0 0,0 0-76 0 0,15 17 41 0 0,-15-17 253 0 0,-5-6-245 0 0,0-1 1 0 0,0 0-1 0 0,0 0 1 0 0,0 0-1 0 0,0 0 1 0 0,0 0-1 0 0,0 0 1 0 0,0 0-1 0 0,0 0 1 0 0,0-1-1 0 0,0 1 1 0 0,0-2-1 0 0,0 1 5 0 0,0 0-9 0 0,0 1 1 0 0,-1-1 0 0 0,1 0 0 0 0,-1 1-1 0 0,1-1 1 0 0,-1 0 0 0 0,0 0 0 0 0,1 1 0 0 0,-1-1-1 0 0,0 0 1 0 0,0 0 0 0 0,0 1 0 0 0,-1-1-1 0 0,0-3 1 0 0,0-5 9 0 0,0-62 76 0 0,8-71-1 0 0,20-71-25 0 0,-9 111 28 0 0,5 1 1 0 0,4 0 0 0 0,4 3 0 0 0,5 0 0 0 0,66-127 0 0 0,110-215 173 0 0,-123 255-191 0 0,-63 134-75 0 0,3 1 0 0 0,60-79 0 0 0,88-78 0 0 0,42-61 56 0 0,29-31-48 0 0,-215 265-8 0 0,405-400 0 0 0,-349 353 0 0 0,107-88 0 0 0,-36 45 0 0 0,-114 88 0 0 0,-27 23 0 0 0,7-4 0 0 0,-6 4 0 0 0,-12 5 0 0 0,-8 8 0 0 0,0 1 0 0 0,0 0 0 0 0,0 0 0 0 0,0 0 0 0 0,0 0 0 0 0,-1-1 0 0 0,1 1 0 0 0,0 0 0 0 0,0 0 0 0 0,0 0 0 0 0,0 0 0 0 0,0 0 0 0 0,0-1 0 0 0,0 1 0 0 0,0 0 0 0 0,0 0 0 0 0,-1 0 0 0 0,1 0 0 0 0,0 0 0 0 0,0 0 0 0 0,0-1 0 0 0,0 1 0 0 0,0 0 0 0 0,-1 0 0 0 0,1 0 0 0 0,0 0 0 0 0,0 0 0 0 0,0 0 0 0 0,0 0 0 0 0,-1 0 0 0 0,1 0 0 0 0,0 0 0 0 0,0 0 0 0 0,-1 0 0 0 0,-22 0 0 0 0,21 1 0 0 0,-15 1-40 0 0,0 1-1 0 0,0 1 0 0 0,1 1 1 0 0,-1 0-1 0 0,-20 11 0 0 0,-77 44-223 0 0,94-48 228 0 0,-227 147-90 0 0,11 18-39 0 0,66-48 112 0 0,-350 295 53 0 0,442-355 0 0 0,-241 235 0 0 0,41 15-10 0 0,223-256-184 0 0,4 2 0 0 0,-83 139 0 0 0,119-173 111 0 0,14-29 66 0 0,0 0 0 0 0,1 0 0 0 0,-1 0 0 0 0,1 0 0 0 0,0 0 0 0 0,-1 0 0 0 0,1 1 0 0 0,0-1 0 0 0,0 0 0 0 0,0 0 0 0 0,1 0 0 0 0,0 5 0 0 0,6-10-553 0 0,-6 2 578 0 0,1 0 0 0 0,-1 0 0 0 0,1 0 0 0 0,-1 0 1 0 0,0-1-1 0 0,0 1 0 0 0,1-1 0 0 0,-1 1 0 0 0,0-1 0 0 0,0 1 0 0 0,0-1 0 0 0,-1 0 1 0 0,1 1-1 0 0,0-1 0 0 0,-1 0 0 0 0,1 0 0 0 0,0-2 0 0 0,22-91 60 0 0,3 0 0 0 0,5 2 0 0 0,67-139 0 0 0,-41 122 12 0 0,4 2 0 0 0,105-138 0 0 0,250-249 3 0 0,-240 303-27 0 0,2 0-59 0 0,12 14 3 0 0,-170 162 0 0 0,-3 3 0 0 0,0-1 0 0 0,-1-1 0 0 0,-1 0 0 0 0,23-29 0 0 0,-38 44-2 0 0,0 0 0 0 0,0 0 1 0 0,0 0-1 0 0,1 0 0 0 0,-1-1 0 0 0,0 1 0 0 0,0 0 0 0 0,0 0 0 0 0,0 0 0 0 0,0 0 0 0 0,0 0 1 0 0,0-1-1 0 0,0 1 0 0 0,0 0 0 0 0,1 0 0 0 0,-1 0 0 0 0,0-1 0 0 0,0 1 0 0 0,0 0 0 0 0,0 0 1 0 0,0 0-1 0 0,0 0 0 0 0,0-1 0 0 0,0 1 0 0 0,0 0 0 0 0,0 0 0 0 0,0 0 0 0 0,-1 0 0 0 0,1-1 1 0 0,0 1-1 0 0,0 0 0 0 0,0 0 0 0 0,0 0 0 0 0,0 0 0 0 0,0-1 0 0 0,0 1 0 0 0,0 0 0 0 0,0 0 0 0 0,-1 0 1 0 0,1 0-1 0 0,0 0 0 0 0,0-1 0 0 0,0 1 0 0 0,0 0 0 0 0,0 0 0 0 0,-1 0 0 0 0,1 0 0 0 0,0 0 1 0 0,-13-1-53 0 0,-15 7 107 0 0,7 1-92 0 0,1 1 1 0 0,0 1-1 0 0,-20 11 1 0 0,-56 39-267 0 0,87-53 281 0 0,-50 35-83 0 0,-81 72-1 0 0,-43 63-13 0 0,88-83 52 0 0,-20 19 32 0 0,-143 181-1 0 0,238-266 41 0 0,-193 257-11 0 0,25 16 88 0 0,57-31 43 0 0,105-205-86 0 0,3 1 0 0 0,-21 90 1 0 0,39-128-81 0 0,-1 11 22 0 0,-1-1-38 0 0,2-9-32 0 0,-5 6-43 0 0,8-31 119 0 0,-1 2-2 0 0,1 0 0 0 0,-1-1 0 0 0,0 0 0 0 0,0 1 0 0 0,0-1 0 0 0,-1 0 0 0 0,1-1 0 0 0,-8 7 0 0 0,-2 0-168 0 0,-20 11 0 0 0,33-21 183 0 0,0 0 0 0 0,-1 1-1 0 0,1-1 1 0 0,-1 0 0 0 0,1 0-1 0 0,-1 0 1 0 0,1 1 0 0 0,-1-1-1 0 0,1 0 1 0 0,-1 0 0 0 0,1 0-1 0 0,-1 0 1 0 0,1 0 0 0 0,-1 0-1 0 0,1 0 1 0 0,-1 0 0 0 0,1 0-1 0 0,-1 0 1 0 0,1 0 0 0 0,-1 0-1 0 0,1 0 1 0 0,-1 0 0 0 0,1 0 0 0 0,-1-1-1 0 0,1 1 1 0 0,-1 0 0 0 0,0-1-1 0 0,1 0 2 0 0,-1 1 0 0 0,0-1 0 0 0,0 0 0 0 0,1 0-1 0 0,-1 0 1 0 0,0 0 0 0 0,1 0 0 0 0,-1 0 0 0 0,1 0 0 0 0,-1-1-1 0 0,1-1 1 0 0,-2-5 5 0 0,1 0 0 0 0,-1-15 0 0 0,2 19-9 0 0,-1-18 28 0 0,2 0 0 0 0,1 1 0 0 0,0-1 0 0 0,12-40 0 0 0,33-82 1 0 0,-19 73 51 0 0,52-91-1 0 0,50-60 75 0 0,-120 206-136 0 0,45-70 138 0 0,86-99 1 0 0,79-66 50 0 0,-137 159-154 0 0,142-138 47 0 0,12 12-48 0 0,-119 110-8 0 0,0 6-7 0 0,148-101 0 0 0,-194 153-38 0 0,451-290 194 0 0,-359 246-94 0 0,150-83 43 0 0,11 24-134 0 0,-294 140-3 0 0,83-28 0 0 0,-76 30 0 0 0,0 1 0 0 0,19-6-60 0 0,-84 8 238 0 0,4 6-197 0 0,-1 1 1 0 0,1 1-1 0 0,-1 1 1 0 0,1 1 0 0 0,0 1-1 0 0,-29 8 1 0 0,15 0-66 0 0,0 1 0 0 0,-70 35-1 0 0,80-34 39 0 0,-480 249-774 0 0,284-145 663 0 0,-147 85 44 0 0,256-130 177 0 0,284-176 22 0 0,125-67 114 0 0,338-93 29 0 0,3 70-176 0 0,-572 178-53 0 0,107-25 0 0 0,-121 31 0 0 0,74-4 0 0 0,-82 13 0 0 0,13 5 0 0 0,-52-4 0 0 0,0 0 0 0 0,0 0 0 0 0,0 1 0 0 0,0-1 0 0 0,-1 1 0 0 0,1 0 0 0 0,0 0 0 0 0,0 0 0 0 0,-1 0 0 0 0,1 0 0 0 0,-1 1 0 0 0,1-1 0 0 0,-1 1 0 0 0,1-1 0 0 0,1 3 0 0 0,-3-2 0 0 0,0-1 0 0 0,0 1 0 0 0,-1-1 0 0 0,1 1 0 0 0,-1 0 0 0 0,1-1 0 0 0,-1 1 0 0 0,0-1 0 0 0,1 1 0 0 0,-1 0 0 0 0,0-1 0 0 0,0 1 0 0 0,0 0 0 0 0,0-1 0 0 0,-1 1 0 0 0,1 0 0 0 0,0-1 0 0 0,-1 1 0 0 0,1 0 0 0 0,-1-1 0 0 0,0 1 0 0 0,1-1 0 0 0,-1 1 0 0 0,0-1 0 0 0,0 0 0 0 0,0 1 0 0 0,0-1 0 0 0,0 0 0 0 0,0 1 0 0 0,-2 0 0 0 0,-5 7 0 0 0,-1-1 0 0 0,0 0 0 0 0,-13 9 0 0 0,13-11 0 0 0,-224 150 0 0 0,91-63 0 0 0,-142 85-31 0 0,-54 37-10 0 0,215-129 59 0 0,-213 154-170 0 0,19 22-23 0 0,310-256 166 0 0,-3 3-2 0 0,0 0 0 0 0,1 1 0 0 0,0 0 0 0 0,-13 19 0 0 0,19-22-22 0 0,25-6-317 0 0,-15 0 335 0 0,0-1-1 0 0,-1 0 1 0 0,1-1-1 0 0,0 1 1 0 0,-1-1-1 0 0,1-1 1 0 0,0 1 0 0 0,-1-1-1 0 0,8-3 1 0 0,71-33-28 0 0,91-56 1 0 0,-118 62 132 0 0,601-298 157 0 0,-598 302-253 0 0,7-5-2 0 0,631-280 91 0 0,-570 262-64 0 0,443-158 79 0 0,-495 188-98 0 0,-44 13 0 0 0,-31 7 1 0 0,-1 1 0 0 0,1-1-1 0 0,0 1 1 0 0,0 0 0 0 0,0-1 0 0 0,-1 1-1 0 0,1 0 1 0 0,0 0 0 0 0,0 0-1 0 0,0 0 1 0 0,0 1 0 0 0,-1-1 0 0 0,1 0-1 0 0,2 1 1 0 0,-3 0 0 0 0,-1-1 0 0 0,0 1 0 0 0,1-1 0 0 0,-1 1 0 0 0,0-1 0 0 0,0 1 0 0 0,0-1 0 0 0,0 1 0 0 0,1-1 0 0 0,-1 1 0 0 0,0-1 0 0 0,0 1 0 0 0,0-1 0 0 0,0 1 0 0 0,0 0 0 0 0,0-1 0 0 0,0 1 1 0 0,0-1-1 0 0,0 1 0 0 0,-1-1 0 0 0,1 1 0 0 0,0-1 0 0 0,0 1 0 0 0,0-1 0 0 0,-1 1 0 0 0,1-1 0 0 0,-1 1 0 0 0,-14 18 21 0 0,4-10 6 0 0,-20 13 0 0 0,-438 235 110 0 0,36-21-181 0 0,247-131-39 0 0,-311 180-318 0 0,420-238 325 0 0,2 3 1 0 0,-83 73-1 0 0,157-122 35 0 0,-5 4 114 0 0,6-2-177 0 0,6-2-335 0 0,2-1 417 0 0,-1 0 0 0 0,1 0 0 0 0,-1-1-1 0 0,1 1 1 0 0,-1-2 0 0 0,1 1 0 0 0,-1-1 0 0 0,14-5 0 0 0,182-96-163 0 0,-105 50 325 0 0,87-44 32 0 0,221-112-9 0 0,-265 138-125 0 0,349-164-14 0 0,-380 187-2 0 0,254-103 178 0 0,-318 135-179 0 0,170-56 36 0 0,-179 62-58 0 0,-34 9 0 0 0,-1 1 0 0 0,1-1 0 0 0,-1 1 0 0 0,1-1 0 0 0,-1 1 0 0 0,1 0 0 0 0,-1 0 0 0 0,1 0 0 0 0,-1 0 0 0 0,1 0 0 0 0,-1 0 0 0 0,5 2 0 0 0,-7-2 0 0 0,1 0 0 0 0,-1 1 0 0 0,1-1 0 0 0,-1 0 0 0 0,0 1 0 0 0,1-1 0 0 0,-1 1 0 0 0,1-1 0 0 0,-1 0 0 0 0,0 1 0 0 0,0-1 0 0 0,1 1 0 0 0,-1-1 0 0 0,0 1-1 0 0,0-1 1 0 0,1 1 0 0 0,-1 0 0 0 0,0-1 0 0 0,0 1 0 0 0,0-1 0 0 0,0 1 0 0 0,0-1 0 0 0,0 1 0 0 0,0 0 0 0 0,0-1 0 0 0,0 1 0 0 0,0-1 0 0 0,0 2 0 0 0,-1-1 0 0 0,0 1 1 0 0,1 0-1 0 0,-1 0 1 0 0,0 0-1 0 0,0-1 1 0 0,0 1-1 0 0,-1-1 1 0 0,-1 4-1 0 0,-6 3 32 0 0,0 0 1 0 0,-12 8-1 0 0,19-15-25 0 0,-51 35 111 0 0,-67 33 0 0 0,-63 22-123 0 0,-21 11 3 0 0,-650 349 66 0 0,354-165-231 0 0,330-184 134 0 0,136-82 30 0 0,-7 3-34 0 0,1 2 0 0 0,-58 48 0 0 0,107-71-397 0 0,9-5 398 0 0,-1-2-32 0 0,1 0-1 0 0,-1-2 1 0 0,-1 0-1 0 0,20-12 1 0 0,-2 1 2 0 0,653-339 202 0 0,10 19 83 0 0,19 45 90 0 0,-201 133 78 0 0,-394 130-299 0 0,-90 24-29 0 0,1 2 31 0 0,-26 5-42 0 0,-8 5 0 0 0,0-3-34 0 0,1 2-5 0 0,-2 0 0 0 0,1-1 0 0 0,0 1 0 0 0,-1-1 0 0 0,0 0-1 0 0,0 1 1 0 0,0-1 0 0 0,0-1 0 0 0,-1 1 0 0 0,-4 4 0 0 0,-261 179 206 0 0,-10-14-245 0 0,143-91-19 0 0,-119 66-60 0 0,-23 14 0 0 0,241-139 102 0 0,-399 256-104 0 0,391-249 72 0 0,2 1 0 0 0,-47 45 0 0 0,81-67 11 0 0,8-7-52 0 0,7-2-351 0 0,6-2 382 0 0,0-1 0 0 0,0 0 0 0 0,-1-1 0 0 0,0 0 0 0 0,0 0-1 0 0,16-10 1 0 0,294-158 41 0 0,199-103 187 0 0,16 41-158 0 0,-156 104 187 0 0,6 31 0 0 0,-237 80-136 0 0,-104 19-72 0 0,-29 1 0 0 0,28 7 0 0 0,-38-7 0 0 0,-1 1 0 0 0,0 0 0 0 0,1 0 0 0 0,-1 0 0 0 0,0 0 0 0 0,0 1 0 0 0,-1 0 0 0 0,6 4 0 0 0,-6-4 0 0 0,0 1 0 0 0,0 0 0 0 0,0 0 0 0 0,-1 0 0 0 0,1 1 0 0 0,-1-1 0 0 0,0 1 0 0 0,3 7 0 0 0,-5-9 0 0 0,1 1 0 0 0,-1 0 0 0 0,0 0 0 0 0,0 0 0 0 0,0 0 0 0 0,-1 1 0 0 0,1-1 0 0 0,-1 0 0 0 0,0 0 0 0 0,-1 6 0 0 0,-1 4 9 0 0,-1 0 1 0 0,0 0-1 0 0,-2-1 0 0 0,1 1 0 0 0,-2-1 0 0 0,1 0 1 0 0,-2-1-1 0 0,0 0 0 0 0,0 0 0 0 0,-11 13 0 0 0,-9 9 25 0 0,-2-1 0 0 0,-33 29 0 0 0,-15 7 15 0 0,-3-3 0 0 0,-3-4 0 0 0,-3-4 0 0 0,-112 58 0 0 0,58-43 15 0 0,-154 57 0 0 0,257-116-64 0 0,-227 75 0 0 0,231-81 0 0 0,-1-1 0 0 0,1-1 0 0 0,-1-2 0 0 0,-1-1 0 0 0,1-2 0 0 0,-36-3 0 0 0,59 1 0 0 0,0 0 0 0 0,0-1 0 0 0,0-1-1 0 0,0 0 1 0 0,1 0 0 0 0,-1-1 0 0 0,1-1-1 0 0,-11-5 1 0 0,16 7 5 0 0,0-1 1 0 0,1 1-1 0 0,-1-1 0 0 0,0 0 1 0 0,1 0-1 0 0,0 0 0 0 0,0-1 1 0 0,1 1-1 0 0,-1-1 0 0 0,1 0 0 0 0,0 0 1 0 0,0 0-1 0 0,0 0 0 0 0,1-1 1 0 0,0 1-1 0 0,-3-11 0 0 0,3 2 2 0 0,0 0 1 0 0,1-1-1 0 0,0 1 0 0 0,1 0 0 0 0,1 0 0 0 0,0 0 0 0 0,1 0 1 0 0,1 0-1 0 0,0 0 0 0 0,1 0 0 0 0,10-24 0 0 0,-1 9-48 0 0,1 0 0 0 0,1 2 0 0 0,2-1 1 0 0,24-30-1 0 0,-12 23-5 0 0,1 2 0 0 0,1 1 0 0 0,2 1 0 0 0,39-27 0 0 0,157-91-78 0 0,-139 100 95 0 0,1 4 0 0 0,2 3-1 0 0,164-47 1 0 0,-205 75 26 0 0,1 2 0 0 0,0 3 0 0 0,96-5 0 0 0,-118 14 3 0 0,0 1 1 0 0,-1 1-1 0 0,1 2 0 0 0,-1 0 0 0 0,0 3 0 0 0,0 0 0 0 0,0 2 0 0 0,30 13 0 0 0,-8 6 0 0 0,-29-13 0 0 0,24 20 0 0 0,-33-23 0 0 0,0 1 0 0 0,22 27 0 0 0,6 22-10 0 0,-42-62 10 0 0,2 3-7 0 0,0 0 1 0 0,0 0 0 0 0,-1 1 0 0 0,1-1 0 0 0,-1 0 0 0 0,2 5 0 0 0,0 3 1 0 0,3 7 3 0 0,-1 0 1 0 0,0 0 0 0 0,3 33-1 0 0,-7-29 5 0 0,-1-1 1 0 0,-1 1-1 0 0,-1-1 0 0 0,-1 0 0 0 0,-1 1 0 0 0,-1-1 0 0 0,0-1 0 0 0,-2 1 0 0 0,0-1 1 0 0,-15 27-1 0 0,7-18 25 0 0,-2-1 0 0 0,-1-1 0 0 0,-1-1 1 0 0,-1 0-1 0 0,-2-1 0 0 0,-29 26 0 0 0,-5-2 29 0 0,-2-2-1 0 0,-3-2 0 0 0,-1-4 0 0 0,-2-2 1 0 0,-2-2-1 0 0,-1-4 0 0 0,-2-3 1 0 0,-77 24-1 0 0,79-34-27 0 0,0-2 1 0 0,0-3-1 0 0,-84 7 0 0 0,64-15-39 0 0,-114-7-1 0 0,164-2 5 0 0,0-2-1 0 0,1-2 1 0 0,-1-1-1 0 0,1-1 1 0 0,-61-25-1 0 0,83 27 2 0 0,0 0 0 0 0,0-2 0 0 0,1 1 0 0 0,0-2 0 0 0,0 0 0 0 0,-21-20 0 0 0,29 24 2 0 0,0-1 0 0 0,0 1 0 0 0,1-1 1 0 0,0 0-1 0 0,0 0 0 0 0,0 0 0 0 0,1 0 0 0 0,0-1 0 0 0,0 1 0 0 0,1-1 1 0 0,0 0-1 0 0,0 0 0 0 0,0 0 0 0 0,1 0 0 0 0,0 0 0 0 0,0 0 0 0 0,1-8 1 0 0,1 4-5 0 0,0 0 0 0 0,0 1 0 0 0,2-1 1 0 0,-1 0-1 0 0,1 1 0 0 0,1 0 1 0 0,8-18-1 0 0,-4 13-2 0 0,1 0 0 0 0,0 1 0 0 0,1 0 0 0 0,16-16 0 0 0,9-5-45 0 0,1 2-1 0 0,58-39 1 0 0,-1 6-5 0 0,2 5-1 0 0,3 4 1 0 0,3 4 0 0 0,2 5-1 0 0,2 4 1 0 0,174-47-1 0 0,-201 72 44 0 0,0 3 0 0 0,98-7-1 0 0,-118 19 13 0 0,0 3 1 0 0,0 3-1 0 0,105 15 0 0 0,-135-11 4 0 0,-1 1 0 0 0,0 1 0 0 0,-1 1 0 0 0,0 1 0 0 0,0 1 0 0 0,-1 2 0 0 0,30 19 0 0 0,-43-23 0 0 0,0 0 0 0 0,13 12 0 0 0,-9-6 0 0 0,0 1 0 0 0,-2 0 0 0 0,1 1 0 0 0,19 32 0 0 0,-22-29 14 0 0,-2 1 0 0 0,0 0 0 0 0,-2 1 0 0 0,0 0 0 0 0,-1 0-1 0 0,-1 0 1 0 0,-2 1 0 0 0,0 0 0 0 0,1 40 0 0 0,-5-37 19 0 0,-1 1 1 0 0,-1-1-1 0 0,-1-1 1 0 0,-2 1-1 0 0,-1 0 1 0 0,-1-1-1 0 0,0 0 1 0 0,-17 35-1 0 0,7-26 29 0 0,-1-1 1 0 0,-2 0-1 0 0,-47 58 0 0 0,33-52 16 0 0,-2-1-1 0 0,-54 44 1 0 0,-2-12 97 0 0,-197 111 0 0 0,196-129-113 0 0,-3-5-1 0 0,-1-3 0 0 0,-188 55 1 0 0,220-83-48 0 0,-1-2 1 0 0,0-4 0 0 0,-1-2 0 0 0,0-3 0 0 0,0-3 0 0 0,-108-11 0 0 0,152 6-6 0 0,0-1 1 0 0,1-1 0 0 0,0-1 0 0 0,0 0-1 0 0,0-2 1 0 0,1-1 0 0 0,-21-12 0 0 0,31 15-15 0 0,1 0-1 0 0,0-1 1 0 0,0 0 0 0 0,1-1 0 0 0,0 0 0 0 0,0-1-1 0 0,1 0 1 0 0,0 0 0 0 0,1-1 0 0 0,0 0-1 0 0,0 0 1 0 0,1 0 0 0 0,0-1 0 0 0,-8-22 0 0 0,10 18-16 0 0,0 1-1 0 0,1-1 1 0 0,0 0 0 0 0,1 0 0 0 0,1-1 0 0 0,0 1 0 0 0,1 0 0 0 0,4-29 0 0 0,0 23-12 0 0,1 1 1 0 0,1 0-1 0 0,0 0 0 0 0,1 0 0 0 0,19-33 1 0 0,-4 16-20 0 0,2 1 1 0 0,1 0 0 0 0,2 3 0 0 0,1 0-1 0 0,54-48 1 0 0,-21 29-1 0 0,2 2 0 0 0,1 3 0 0 0,3 3 0 0 0,81-39 0 0 0,-62 42 34 0 0,2 3 1 0 0,1 4-1 0 0,105-24 1 0 0,-132 43 3 0 0,0 3 1 0 0,1 2 0 0 0,0 3-1 0 0,122 3 1 0 0,-146 7 8 0 0,0 1 0 0 0,0 2 0 0 0,-1 1 0 0 0,0 2 0 0 0,-1 2 0 0 0,0 2-1 0 0,0 1 1 0 0,-1 1 0 0 0,40 25 0 0 0,-52-25 23 0 0,-1 1 0 0 0,0 1 0 0 0,-1 1-1 0 0,-1 1 1 0 0,-1 1 0 0 0,0 1 0 0 0,-2 0-1 0 0,27 42 1 0 0,-35-48-5 0 0,-1 1-1 0 0,-1 1 0 0 0,0 0 0 0 0,-1 0 1 0 0,-1 0-1 0 0,0 1 0 0 0,-2 0 0 0 0,0 0 1 0 0,-1 0-1 0 0,-1 0 0 0 0,0 1 0 0 0,-2-1 1 0 0,0 1-1 0 0,-3 25 0 0 0,-2-23 24 0 0,0 1-1 0 0,-1-1 1 0 0,-2 0 0 0 0,0-1-1 0 0,-1 0 1 0 0,-1 0-1 0 0,0-1 1 0 0,-15 19 0 0 0,-4 1 49 0 0,-1-1 0 0 0,-56 54 0 0 0,29-40-10 0 0,-1-3 0 0 0,-97 62-1 0 0,-145 57 118 0 0,239-138-168 0 0,-2-3 0 0 0,-1-3 0 0 0,-106 25 0 0 0,134-41-13 0 0,0-2 0 0 0,0-1-1 0 0,0-2 1 0 0,-1-2 0 0 0,1-1-1 0 0,-1-2 1 0 0,1-1 0 0 0,-51-12-1 0 0,74 12-18 0 0,0-1-1 0 0,0 0 1 0 0,0-1-1 0 0,1-1 1 0 0,0 0-1 0 0,0 0 0 0 0,1-1 1 0 0,0-1-1 0 0,0 0 1 0 0,-11-11-1 0 0,15 12 1 0 0,1 0 0 0 0,0 0 0 0 0,0 0 0 0 0,0-1 0 0 0,1 0-1 0 0,1-1 1 0 0,-1 1 0 0 0,1-1 0 0 0,1 1 0 0 0,-1-1 0 0 0,2-1 0 0 0,-1 1 0 0 0,1 0-1 0 0,0 0 1 0 0,0-11 0 0 0,2 3-21 0 0,1 0 0 0 0,0 0 0 0 0,1 1 0 0 0,0-1 1 0 0,2 1-1 0 0,0-1 0 0 0,1 1 0 0 0,0 0 0 0 0,2 1 0 0 0,0-1 0 0 0,13-21 0 0 0,-3 9-22 0 0,2 1 1 0 0,1 1-1 0 0,1 1 1 0 0,47-45-1 0 0,-15 25 15 0 0,2 3 0 0 0,1 2 0 0 0,99-53 0 0 0,-65 48-20 0 0,176-62 0 0 0,-215 91 40 0 0,0 1 0 0 0,1 3 0 0 0,0 3 0 0 0,1 1 0 0 0,79 0 0 0 0,-100 9 3 0 0,0 1 0 0 0,0 2 0 0 0,0 1-1 0 0,34 10 1 0 0,-42-8 8 0 0,0 1 0 0 0,0 2 0 0 0,-1 0 0 0 0,-1 1 0 0 0,40 27 0 0 0,-38-20 16 0 0,0 1 0 0 0,-2 1 0 0 0,0 1 0 0 0,-1 1 1 0 0,-1 1-1 0 0,-1 0 0 0 0,-1 2 0 0 0,-1 0 0 0 0,-2 1 0 0 0,19 41 0 0 0,-25-47 5 0 0,-2 0-1 0 0,0 0 1 0 0,-2 0 0 0 0,0 1 0 0 0,-1-1-1 0 0,-1 1 1 0 0,-1 0 0 0 0,-1 0-1 0 0,-1 0 1 0 0,-1 0 0 0 0,0 0 0 0 0,-2 0-1 0 0,-1 0 1 0 0,0 0 0 0 0,-14 37 0 0 0,6-29 28 0 0,-2-1 1 0 0,-1 0-1 0 0,-1-1 1 0 0,-1-1-1 0 0,-2-1 1 0 0,-26 29-1 0 0,0-7 110 0 0,-101 82-1 0 0,73-75-40 0 0,-127 72 0 0 0,-93 19 69 0 0,211-110-181 0 0,-2-4 1 0 0,-127 30-1 0 0,152-48-5 0 0,0-3 1 0 0,-1-3-1 0 0,0-2 0 0 0,-97-5 1 0 0,131-2-11 0 0,-1-1 1 0 0,1-2 0 0 0,0 0 0 0 0,1-2 0 0 0,-1 0 0 0 0,1-2-1 0 0,0-1 1 0 0,-42-24 0 0 0,56 27 5 0 0,0-1-1 0 0,0 0 1 0 0,1-1 0 0 0,0 0 0 0 0,0 0-1 0 0,1-1 1 0 0,1 0 0 0 0,-11-16-1 0 0,13 17 0 0 0,1 0-1 0 0,1-1 0 0 0,0 1 1 0 0,0-1-1 0 0,1 0 0 0 0,0 0 1 0 0,1 0-1 0 0,0 0 0 0 0,1 0 1 0 0,0 0-1 0 0,0-1 1 0 0,2-9-1 0 0,0 1-13 0 0,2 1 1 0 0,0 0-1 0 0,1 0 1 0 0,1 0-1 0 0,1 1 0 0 0,0-1 1 0 0,1 1-1 0 0,1 1 1 0 0,1-1-1 0 0,0 2 0 0 0,1-1 1 0 0,17-20-1 0 0,-3 8-20 0 0,2 1-1 0 0,0 1 1 0 0,2 1-1 0 0,1 2 1 0 0,39-25-1 0 0,-8 12 8 0 0,2 3 0 0 0,1 3-1 0 0,2 2 1 0 0,74-21 0 0 0,-99 37 21 0 0,0 2-1 0 0,1 1 1 0 0,0 3-1 0 0,0 1 1 0 0,0 1-1 0 0,1 3 1 0 0,-1 1 0 0 0,1 3-1 0 0,-1 1 1 0 0,0 2-1 0 0,0 1 1 0 0,0 3 0 0 0,-1 1-1 0 0,-1 2 1 0 0,0 1-1 0 0,-1 3 1 0 0,65 37 0 0 0,-76-37 6 0 0,-1 1 1 0 0,0 1 0 0 0,-2 2 0 0 0,0 0 0 0 0,37 44-1 0 0,-51-52 23 0 0,0 1 0 0 0,0 0 0 0 0,-1 0 0 0 0,-1 1 0 0 0,-1 0-1 0 0,0 1 1 0 0,-1-1 0 0 0,0 2 0 0 0,-2-1 0 0 0,0 0 0 0 0,0 1-1 0 0,1 27 1 0 0,-5-24 12 0 0,0 0 0 0 0,-2 0 0 0 0,0-1 0 0 0,-1 1 0 0 0,-1 0 0 0 0,-1-1 0 0 0,-12 32 1 0 0,6-25 29 0 0,-2 0 0 0 0,0-1 0 0 0,-2-1 0 0 0,-31 40 1 0 0,14-26 73 0 0,-73 66 0 0 0,-43 16 18 0 0,61-57-44 0 0,-3-4 1 0 0,-108 54-1 0 0,138-85-78 0 0,-1-1 0 0 0,-2-4 0 0 0,0-2 0 0 0,-108 21 1 0 0,142-37-24 0 0,0-1 0 0 0,-1-2 0 0 0,1-1 0 0 0,-1-1 0 0 0,-33-5 0 0 0,51 4-9 0 0,-1-2 1 0 0,0 1-1 0 0,1-2 0 0 0,-1 0 0 0 0,1 0 0 0 0,0-1 1 0 0,1 0-1 0 0,-1-1 0 0 0,1-1 0 0 0,0 0 1 0 0,1 0-1 0 0,-1-1 0 0 0,1 0 0 0 0,-11-12 1 0 0,14 10-25 0 0,0 0 0 0 0,0 0 0 0 0,1-1 0 0 0,0 1 0 0 0,1-1 1 0 0,0-1-1 0 0,1 1 0 0 0,0-1 0 0 0,1 1 0 0 0,0-1 0 0 0,1 0 0 0 0,0 0 1 0 0,1 0-1 0 0,0-17 0 0 0,2 3-56 0 0,1 0 1 0 0,0 0-1 0 0,2 0 0 0 0,2 0 1 0 0,12-40-1 0 0,-8 39 31 0 0,1 0-1 0 0,1 1 1 0 0,1 0-1 0 0,1 1 0 0 0,2 1 1 0 0,0 0-1 0 0,2 1 1 0 0,23-23-1 0 0,-15 20 27 0 0,1 1-1 0 0,2 1 1 0 0,0 2-1 0 0,1 1 0 0 0,64-32 1 0 0,-54 33 21 0 0,59-19 0 0 0,-77 32 20 0 0,1 1-1 0 0,-1 1 1 0 0,1 1 0 0 0,35-1 0 0 0,-46 4-9 0 0,0 2 1 0 0,17 2-1 0 0,-12 0-3 0 0,-1 1 0 0 0,27 9 0 0 0,-22-4-5 0 0,23 13 0 0 0,-44-22 5 0 0,3 1-6 0 0,-1 1 1 0 0,1 0 0 0 0,0-1-1 0 0,-1 1 1 0 0,0 0 0 0 0,1 0-1 0 0,2 4 1 0 0,3 2 1 0 0,7 6 5 0 0,-1 0 0 0 0,-1 2 0 0 0,18 26 0 0 0,-20-24 24 0 0,-2 0-1 0 0,0 0 1 0 0,-1 1 0 0 0,-1 0-1 0 0,0 1 1 0 0,-2 0 0 0 0,5 28 0 0 0,-7-21 9 0 0,-1 0 0 0 0,-1 0 1 0 0,-2 0-1 0 0,0-1 1 0 0,-6 32-1 0 0,-2-16 13 0 0,-1-1 0 0 0,-2 0 0 0 0,-2 0 1 0 0,-2-2-1 0 0,-2 0 0 0 0,-1 0 0 0 0,-26 38 0 0 0,-8 1 119 0 0,-70 79 0 0 0,-76 60 142 0 0,-17-14-92 0 0,160-156-156 0 0,-3-3-1 0 0,-66 37 1 0 0,106-69-43 0 0,-1-1-1 0 0,-1-1 1 0 0,-27 8 0 0 0,41-16-12 0 0,0 0 1 0 0,0 0 0 0 0,-1-1 0 0 0,1 0 0 0 0,-15-1 0 0 0,18 0-5 0 0,0 0 0 0 0,0-1 1 0 0,0 0-1 0 0,0 0 0 0 0,0 0 1 0 0,0 0-1 0 0,0-1 0 0 0,0 1 0 0 0,0-1 1 0 0,1 0-1 0 0,-7-4 0 0 0,7 3-13 0 0,-1-1-1 0 0,1 0 0 0 0,-1 1 0 0 0,1-1 1 0 0,0 0-1 0 0,1-1 0 0 0,-1 1 1 0 0,1 0-1 0 0,-1-1 0 0 0,1 0 0 0 0,1 1 1 0 0,-1-1-1 0 0,1 0 0 0 0,0 0 1 0 0,0 0-1 0 0,-1-7 0 0 0,1-3-38 0 0,0 0 0 0 0,1 0 0 0 0,1-1-1 0 0,3-16 1 0 0,2-2 3 0 0,1 1-1 0 0,2 1 1 0 0,2-1-1 0 0,0 1 0 0 0,2 1 1 0 0,2 0-1 0 0,0 1 1 0 0,29-40-1 0 0,-26 46 24 0 0,0 0-1 0 0,2 1 0 0 0,0 0 1 0 0,2 2-1 0 0,0 1 0 0 0,2 0 1 0 0,0 2-1 0 0,1 1 1 0 0,46-24-1 0 0,-30 24 15 0 0,-22 11 11 0 0,26-4 0 0 0,-31 8 0 0 0,-1 0 0 0 0,0 1 0 0 0,16 1 0 0 0,-20 1 2 0 0,0 0 1 0 0,0 0-1 0 0,1 1 0 0 0,14 5 0 0 0,-18-5 6 0 0,0 1-1 0 0,0 0 1 0 0,0 0-1 0 0,0 0 1 0 0,0 1 0 0 0,8 8-1 0 0,-7-6 5 0 0,-2 0 0 0 0,1 0 0 0 0,0 1-1 0 0,-1 0 1 0 0,5 9 0 0 0,-3-3 19 0 0,-1 0 0 0 0,0 1 0 0 0,-1 0 0 0 0,-1 0 0 0 0,0 0 0 0 0,2 17 0 0 0,-2-8 11 0 0,-2 0 0 0 0,-1 0 0 0 0,-2 33 0 0 0,-3-14-10 0 0,-3 1 0 0 0,-1-1 0 0 0,-2-1 0 0 0,-2 0 1 0 0,-1 0-1 0 0,-2-1 0 0 0,-2-1 0 0 0,-2-1 0 0 0,-33 51 0 0 0,25-48 5 0 0,-2-2 0 0 0,-2 0 0 0 0,-1-3 0 0 0,-2 0 0 0 0,-2-2 0 0 0,-1-2 0 0 0,-79 53 1 0 0,100-74-31 0 0,-1-2 0 0 0,0 1 0 0 0,-1-2 1 0 0,0-1-1 0 0,0 0 0 0 0,0-1 1 0 0,-23 4-1 0 0,33-9-5 0 0,0 0 0 0 0,0 0-1 0 0,0-1 1 0 0,0 0 0 0 0,0 0 0 0 0,0-1 0 0 0,0 0-1 0 0,0 0 1 0 0,0-1 0 0 0,0 0 0 0 0,1-1 0 0 0,-1 1 0 0 0,1-2-1 0 0,-1 1 1 0 0,1-1 0 0 0,0 0 0 0 0,0 0 0 0 0,1-1-1 0 0,-11-9 1 0 0,10 7-10 0 0,1 0 0 0 0,0 0 0 0 0,0 0 0 0 0,1 0 0 0 0,0-1 0 0 0,0 0 0 0 0,1 0 0 0 0,-5-13 0 0 0,5 7-24 0 0,0 1 0 0 0,0-1 0 0 0,1 0-1 0 0,-1-28 1 0 0,3 16-10 0 0,2 0 1 0 0,1 0-1 0 0,1 1 0 0 0,1-1 0 0 0,12-40 0 0 0,-8 42 17 0 0,1 1 0 0 0,1-1-1 0 0,1 2 1 0 0,1-1 0 0 0,1 2-1 0 0,1-1 1 0 0,1 2 0 0 0,1 0-1 0 0,1 1 1 0 0,30-27 0 0 0,-14 17-18 0 0,15-9 32 0 0,-34 28 11 0 0,24-12 0 0 0,-26 16 0 0 0,0 1 0 0 0,18-5 0 0 0,14 1-13 0 0,-42 8 8 0 0,-1 1 1 0 0,1 0 0 0 0,-1 0-1 0 0,1 0 1 0 0,-1 0-1 0 0,1 0 1 0 0,-1 0-1 0 0,0 0 1 0 0,1 0-1 0 0,-1 1 1 0 0,3 0 0 0 0,40 9-23 0 0,-42-10 23 0 0,-1 0 1 0 0,0 0-1 0 0,0 0 1 0 0,0 1-1 0 0,1-1 1 0 0,-1 0-1 0 0,0 1 0 0 0,0-1 1 0 0,0 1-1 0 0,0 0 1 0 0,0-1-1 0 0,0 1 1 0 0,0 0-1 0 0,1 1 1 0 0,24 19-21 0 0,-13-7-19 0 0,-4 1 32 0 0,0 0 1 0 0,-1 0-1 0 0,0 1 0 0 0,-1 0 1 0 0,5 20-1 0 0,-7-10 38 0 0,-1 0 0 0 0,-1 0 0 0 0,-1 1 1 0 0,-1 0-1 0 0,-2-1 0 0 0,-1 1 0 0 0,0-1 0 0 0,-2 0 0 0 0,-12 42 1 0 0,3-27 19 0 0,-1 1 1 0 0,-3-2-1 0 0,-1 0 1 0 0,-1-1 0 0 0,-28 39-1 0 0,25-45 7 0 0,-1-1-1 0 0,-32 33 0 0 0,42-52-37 0 0,0 0 0 0 0,0-1 0 0 0,-1-1 0 0 0,-1 0 0 0 0,0-1 0 0 0,0-1 0 0 0,-18 9 0 0 0,26-15-23 0 0,1-1-1 0 0,-1 0 0 0 0,1 0 1 0 0,-1 0-1 0 0,0-1 0 0 0,1 0 1 0 0,-15 0-1 0 0,18-1 4 0 0,-1 0-1 0 0,1 0 1 0 0,-1-1 0 0 0,1 0-1 0 0,-1 0 1 0 0,1 0 0 0 0,0 0-1 0 0,0 0 1 0 0,-1-1-1 0 0,1 1 1 0 0,0-1 0 0 0,0 0-1 0 0,0 0 1 0 0,1 0-1 0 0,-1 0 1 0 0,0 0 0 0 0,-3-5-1 0 0,-2-3-16 0 0,1 0 0 0 0,1-1 0 0 0,-1 1-1 0 0,1-2 1 0 0,1 1 0 0 0,0-1 0 0 0,1 1-1 0 0,0-1 1 0 0,-3-19 0 0 0,3 5-39 0 0,0 0 0 0 0,2 0 0 0 0,2-41 0 0 0,2 43 27 0 0,0 1-1 0 0,2 0 1 0 0,1 0-1 0 0,0 0 0 0 0,2 0 1 0 0,1 1-1 0 0,0 0 1 0 0,2 1-1 0 0,0 0 1 0 0,2 0-1 0 0,27-37 1 0 0,-34 52 19 0 0,0 0 0 0 0,0 0 0 0 0,12-10 0 0 0,-7 7 6 0 0,5-5-35 0 0,22-19 32 0 0,9 1 11 0 0,-35 26 0 0 0,-1 1 0 0 0,14-5 0 0 0,-19 8 0 0 0,0 0 0 0 0,1 0 0 0 0,-1 1 0 0 0,1 0 0 0 0,-1 0 0 0 0,8 0 0 0 0,-8 1 0 0 0,1 1 0 0 0,-1-1 0 0 0,1 1 0 0 0,0 0 0 0 0,-1 0 0 0 0,1 1 0 0 0,7 3 0 0 0,-7-2 0 0 0,0 0 0 0 0,-1 0 0 0 0,0 1 0 0 0,1-1 0 0 0,-2 1 0 0 0,10 9 0 0 0,-10-9 0 0 0,0 1 0 0 0,-1 0 0 0 0,1 0 0 0 0,-1 0 0 0 0,0 1 0 0 0,3 5 0 0 0,0 6 1 0 0,0 0 1 0 0,-2 1-1 0 0,0 0 0 0 0,0-1 0 0 0,-2 1 0 0 0,0 1 1 0 0,-1-1-1 0 0,-2 26 0 0 0,-2-15 17 0 0,-1 0 0 0 0,-1-1 0 0 0,-2 1 0 0 0,0-1 0 0 0,-2-1 0 0 0,-1 1 0 0 0,-2-2 1 0 0,-25 46-1 0 0,25-52-6 0 0,-1-1 0 0 0,-1 0 0 0 0,-1 0 0 0 0,-1-2 1 0 0,0 0-1 0 0,-1-1 0 0 0,-1 0 0 0 0,0-1 1 0 0,-2-2-1 0 0,1 0 0 0 0,-27 14 0 0 0,38-24-34 0 0,0 1-1 0 0,0-1 1 0 0,-1-1 0 0 0,-9 3-1 0 0,14-5 11 0 0,0 1 0 0 0,0-1 0 0 0,0 1 0 0 0,0-1 0 0 0,0 0 0 0 0,0-1 0 0 0,1 1 0 0 0,-1-1 0 0 0,0 0 0 0 0,0 0 0 0 0,-4-1 0 0 0,6 1-15 0 0,0-1 0 0 0,1 1 0 0 0,-1 0 0 0 0,1-1 0 0 0,-1 1 0 0 0,1-1 0 0 0,-1 0 0 0 0,1 1 0 0 0,0-1 0 0 0,0 0 0 0 0,0 0 0 0 0,0 0 0 0 0,0 0 0 0 0,0 0 0 0 0,0-3 0 0 0,0 4 19 0 0,0-1-16 0 0,1 0 0 0 0,-1 1-1 0 0,0-1 1 0 0,1 1 0 0 0,-1-1-1 0 0,1 0 1 0 0,0 0 0 0 0,0 1-1 0 0,-1-3 1 0 0,1-1-31 0 0,0 3 33 0 0,0 1 0 0 0,-1 0 0 0 0,1-1 0 0 0,0 1 0 0 0,0-1 0 0 0,0 1 0 0 0,0-1 0 0 0,0 1 1 0 0,0-1-1 0 0,1 1 0 0 0,-1-1 0 0 0,0 1 0 0 0,2-2 0 0 0,-1-2-37 0 0,0 1-131 0 0,1-2-30 0 0,9-17-18 0 0,-8 18-2 0 0,18-19-945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4:05.8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20 431 0 0,'-8'-20'11222'0'0,"11"23"-12373"0"0,0 0 1616 0 0,-1 0-239 0 0,6 9-30 0 0,-6-9 158 0 0,-1 0-183 0 0,6 8-23 0 0,-5-8 125 0 0,-1 1-138 0 0,6 10-6 0 0,-5-11-1 0 0,0 0 0 0 0,6 10 0 0 0,-6-9 0 0 0,0-1 0 0 0,6 10 0 0 0,-6-10-4 0 0,0 0-17 0 0,6 9-10 0 0,-6-9-1 0 0,0 1 3 0 0,7 8 10 0 0,-7-9 3 0 0,-2-3-104 0 0,0 1 0 0 0,0-1 0 0 0,0 1 0 0 0,0-1 1 0 0,0 1-1 0 0,0-1 0 0 0,0 1 0 0 0,0-1 0 0 0,0 1 0 0 0,1-1 0 0 0,-1 0 0 0 0,0 1 0 0 0,0-1 0 0 0,0 1 0 0 0,1-1 0 0 0,-1 0 0 0 0,0 1 0 0 0,1-1 0 0 0,-1 0 0 0 0,1 1 0 0 0,6 10 159 0 0,-2 1-55 0 0,-4-10 0 0 0,1 1-1 0 0,21 43 393 0 0,-21-44-423 0 0,0 1-1 0 0,30 38 288 0 0,-29-39-304 0 0,-1 1 0 0 0,9 8 3 0 0,-8-8 10 0 0,-1 0 3 0 0,7 7 0 0 0,-7-7-2 0 0,0 0-12 0 0,7 9-2 0 0,-7-9 0 0 0,0 0 0 0 0,6 7 0 0 0,-6-8 0 0 0,1 2 0 0 0,8 11 6 0 0,-2-2 20 0 0,-5-8-10 0 0,7 10-53 0 0,2-2 29 0 0,-8-8 21 0 0,5 7 6 0 0,-4-6 10 0 0,7 9-2 0 0,2 4-24 0 0,-10-14-73 0 0,-3 0 20 0 0,21 31 184 0 0,-20-31-150 0 0,4 4-25 0 0,-3-4 20 0 0,6 8-33 0 0,3 2-10 0 0,-3-3 11 0 0,-7-7 32 0 0,6 7-22 0 0,-5-7 22 0 0,7 9-33 0 0,0 3-10 0 0,-3-1 0 0 0,0-1 0 0 0,-2-1 0 0 0,4 9-17 0 0,-9-21-63 0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4:07.3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18 295 775 0 0,'-17'-18'13970'0'0,"24"12"-12584"0"0,3-3-3971 0 0,10-1 2733 0 0,-15 7 260 0 0,0 1-279 0 0,15-7-1 0 0,-15 7 128 0 0,-4 1-236 0 0,1-1-1 0 0,-1 1 1 0 0,1 0-1 0 0,0 0 1 0 0,-1 0-1 0 0,1 0 1 0 0,0 0 0 0 0,-1 1-1 0 0,1-1 1 0 0,2 0-1 0 0,2-1 22 0 0,-1-1 210 0 0,0 0-152 0 0,29-19 143 0 0,-11 8-162 0 0,-12 7-2 0 0,10-6-12 0 0,-11 8 4 0 0,8-5 20 0 0,-13 7 86 0 0,0 1-96 0 0,14-7 0 0 0,-14 7-2 0 0,0 0-22 0 0,24-8 8 0 0,0-2 0 0 0,-1 1 10 0 0,-7 5-10 0 0,-11 3-10 0 0,9-3-33 0 0,-9 3 22 0 0,16-9-33 0 0,3-2-10 0 0,7 1 54 0 0,-11 4-44 0 0,-2 1 1 0 0,-14 6 32 0 0,11-3-22 0 0,-16 4 32 0 0,1-1 1 0 0,14-6-58 0 0,-14 6-79 0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1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5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1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8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3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9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6.6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7.7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8.4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1.1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1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4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5.1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6.6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7.2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3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0,14 11-11 0 0,0 0 0 0 0,0 1 1 0 0,-12-5-1 0 0,13 7 6 0 0,0-1 1 0 0,1 0-1 0 0,-1 0 0 0 0,1 0 1 0 0,0-1-1 0 0,0 0 1 0 0,-8-8-1 0 0,-28-24-7 0 0,8 4 0 0 0,-14-37 128 0 0,39 58-113 0 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0,9-9 52 0 0,4-3-50 0 0,2-2-12 0 0,1-1 0 0 0,1-2 0 0 0,1 1 0 0 0,0 0 0 0 0,-1 2 0 0 0,4-1 0 0 0,8 0 0 0 0,-2 1 0 0 0,1-2 0 0 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0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0,10 11-16 0 0,-8-7 10 0 0,4 5-13 0 0,31 54 344 0 0,-26-46-336 0 0,-5-5-56 0 0,1 1 19 0 0,4 4-21 0 0,-2 0 37 0 0,-3-2-4 0 0,-3-4-34 0 0,-1 0 22 0 0,0-2-21 0 0,1 1 26 0 0,0-1-36 0 0,2 4-12 0 0,1 0 0 0 0,6 9-2 0 0,-14-25 1 0 0,13 37 68 0 0,-9-24-56 0 0,1 2 32 0 0,-1-1-33 0 0,0-2-10 0 0,1 1 0 0 0,1 2 12 0 0,0 1 48 0 0,0 0 0 0 0,-3-3-48 0 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0,-13 1 0 0 0,1 1 0 0 0,-62-5 0 0 0,90 2 0 0 0,-1-1 0 0 0,1-1 0 0 0,-14-4 0 0 0,-14-3 0 0 0,34 9 0 0 0,-1 1 0 0 0,1 0 0 0 0,-1 0 0 0 0,1 0 0 0 0,-9 2 0 0 0,8-1 0 0 0,0 0 0 0 0,0-1 0 0 0,0 0 0 0 0,-8 0 0 0 0,-13-5 0 0 0,-1-1 0 0 0,1-1 0 0 0,-35-14 0 0 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4.4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0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5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6.2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8.1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2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7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0.4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1.2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4.1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8.2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9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2.9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4.0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5.2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6.1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6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4:05.8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20 431 0 0,'-8'-20'11222'0'0,"11"23"-12373"0"0,0 0 1616 0 0,-1 0-239 0 0,6 9-30 0 0,-6-9 158 0 0,-1 0-183 0 0,6 8-23 0 0,-5-8 125 0 0,-1 1-138 0 0,6 10-6 0 0,-5-11-1 0 0,0 0 0 0 0,6 10 0 0 0,-6-9 0 0 0,0-1 0 0 0,6 10 0 0 0,-6-10-4 0 0,0 0-17 0 0,6 9-10 0 0,-6-9-1 0 0,0 1 3 0 0,7 8 10 0 0,-7-9 3 0 0,-2-3-104 0 0,0 1 0 0 0,0-1 0 0 0,0 1 0 0 0,0-1 1 0 0,0 1-1 0 0,0-1 0 0 0,0 1 0 0 0,0-1 0 0 0,0 1 0 0 0,1-1 0 0 0,-1 0 0 0 0,0 1 0 0 0,0-1 0 0 0,0 1 0 0 0,1-1 0 0 0,-1 0 0 0 0,0 1 0 0 0,1-1 0 0 0,-1 0 0 0 0,1 1 0 0 0,6 10 159 0 0,-2 1-55 0 0,-4-10 0 0 0,1 1-1 0 0,21 43 393 0 0,-21-44-423 0 0,0 1-1 0 0,30 38 288 0 0,-29-39-304 0 0,-1 1 0 0 0,9 8 3 0 0,-8-8 10 0 0,-1 0 3 0 0,7 7 0 0 0,-7-7-2 0 0,0 0-12 0 0,7 9-2 0 0,-7-9 0 0 0,0 0 0 0 0,6 7 0 0 0,-6-8 0 0 0,1 2 0 0 0,8 11 6 0 0,-2-2 20 0 0,-5-8-10 0 0,7 10-53 0 0,2-2 29 0 0,-8-8 21 0 0,5 7 6 0 0,-4-6 10 0 0,7 9-2 0 0,2 4-24 0 0,-10-14-73 0 0,-3 0 20 0 0,21 31 184 0 0,-20-31-150 0 0,4 4-25 0 0,-3-4 20 0 0,6 8-33 0 0,3 2-10 0 0,-3-3 11 0 0,-7-7 32 0 0,6 7-22 0 0,-5-7 22 0 0,7 9-33 0 0,0 3-10 0 0,-3-1 0 0 0,0-1 0 0 0,-2-1 0 0 0,4 9-17 0 0,-9-21-63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3:42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 1007 0 0,'0'0'7624'0'0,"3"8"-6912"0"0,6 23-21 0 0,-7-17-90 0 0,-2 28 515 0 0,-3 8-128 0 0,-20 176 1255 0 0,21-214-2127 0 0,-1 28-41 0 0,-3 2-1 0 0,0-7-58 0 0,-6 12-185 0 0,11-42 70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2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3203 5343 431 0 0,'0'0'704'0'0,"-2"3"-426"0"0,-17 16 1475 0 0,0 0 0 0 0,-38 27-1 0 0,50-44-1329 0 0,-7-3 28 0 0,6 2 11 0 0,-37 22 938 0 0,43-22-1328 0 0,0 0 0 0 0,0 0-1 0 0,0 0 1 0 0,0 0-1 0 0,0 0 1 0 0,0 0 0 0 0,-1-1-1 0 0,1 1 1 0 0,0-1-1 0 0,-4 1 1 0 0,-2 0 84 0 0,-31 5 587 0 0,0-1-1 0 0,1-1 0 0 0,-1-3 0 0 0,0-1 0 0 0,-65-8 1 0 0,88 5-610 0 0,-22-6 1 0 0,-11-2 96 0 0,-202-14 484 0 0</inkml:trace>
  <inkml:trace contextRef="#ctx0" brushRef="#br0" timeOffset="2828.74">1810 5298 16473 0 0,'-8'-1'-2'0'0,"-75"-20"54"0"0,1-3 0 0 0,-116-51 0 0 0,-143-98 224 0 0,260 124-122 0 0,80 49-154 0 0</inkml:trace>
  <inkml:trace contextRef="#ctx0" brushRef="#br0" timeOffset="5453.41">811 4806 17230 0 0,'-17'-13'26'0'0,"-7"-5"60"0"0,-43-43 1 0 0,19 9 10 0 0,3-3 0 0 0,2-1 1 0 0,-59-103-1 0 0,-146-314 247 0 0,212 397-302 0 0,17 31-18 0 0</inkml:trace>
  <inkml:trace contextRef="#ctx0" brushRef="#br0" timeOffset="61119.32">73 3522 18318 0 0,'-17'-59'12'0'0,"-3"-44"25"0"0,4-2-1 0 0,-3-169 0 0 0,20 159 10 0 0,6 1-1 0 0,5-1 0 0 0,47-196 1 0 0,-35 226-19 0 0,3 1 0 0 0,5 1 0 0 0,2 2 1 0 0,58-98-1 0 0,214-284 47 0 0,-246 385-56 0 0,4 3-1 0 0,90-83 0 0 0,169-108 3 0 0,-270 226-20 0 0,5-3 0 0 0,176-118 0 0 0,-75 67 0 0 0,231-102 0 0 0,-289 155 22 0 0,1 5-1 0 0,119-26 0 0 0,-99 34-21 0 0,1 6 0 0 0,128-6 0 0 0,-194 24 16 0 0,309-14 31 0 0,-273 18-46 0 0,180 23-1 0 0,134 61 0 0 0,-292-52 0 0 0,163 69 0 0 0,39 48-6 0 0,-253-115 32 0 0,-2 4 0 0 0,104 82 0 0 0,-42-11-2 0 0,-5 6 0 0 0,186 230 0 0 0,-261-284-24 0 0,-2 2 0 0 0,-3 2 0 0 0,41 92 0 0 0,69 217 0 0 0,-104-243 32 0 0,49 244 0 0 0,-83-304-21 0 0,-3 0 0 0 0,-2 91-1 0 0,-26 143 22 0 0,9-223-9 0 0,-4-1 0 0 0,-29 91-1 0 0,25-113-5 0 0,-3-1 0 0 0,-2-1 0 0 0,-49 82 0 0 0,21-52-17 0 0,-4-3 0 0 0,-93 107 0 0 0,-52 24 0 0 0,119-133-15 0 0,-332 312 102 0 0,378-368-87 0 0</inkml:trace>
  <inkml:trace contextRef="#ctx0" brushRef="#br0" timeOffset="61120.32">4734 4923 19511 0 0,'-166'86'0'0'0,"-128"78"64"0"0,288-161-64 0 0,1 1 0 0 0,0-1 0 0 0,-1 0 0 0 0,-11 5 0 0 0,8-5 0 0 0,-4 3 0 0 0,-90 37 0 0 0,70-30 0 0 0,-71 28 84 0 0,68-27-36 0 0,-23 11-36 0 0,27-13-12 0 0,1-2 41 0 0</inkml:trace>
  <inkml:trace contextRef="#ctx0" brushRef="#br0" timeOffset="57671.5">3417 5420 19558 0 0,'-7'-2'-41'0'0,"-6"-2"-37"0"0,0 0 0 0 0,-15-8 1 0 0,9 2-695 0 0,1 0 1 0 0,-1-1-1 0 0,-19-17 1 0 0,16 9-5148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4:07.3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18 295 775 0 0,'-17'-18'13970'0'0,"24"12"-12584"0"0,3-3-3971 0 0,10-1 2733 0 0,-15 7 260 0 0,0 1-279 0 0,15-7-1 0 0,-15 7 128 0 0,-4 1-236 0 0,1-1-1 0 0,-1 1 1 0 0,1 0-1 0 0,0 0 1 0 0,-1 0-1 0 0,1 0 1 0 0,0 0 0 0 0,-1 1-1 0 0,1-1 1 0 0,2 0-1 0 0,2-1 22 0 0,-1-1 210 0 0,0 0-152 0 0,29-19 143 0 0,-11 8-162 0 0,-12 7-2 0 0,10-6-12 0 0,-11 8 4 0 0,8-5 20 0 0,-13 7 86 0 0,0 1-96 0 0,14-7 0 0 0,-14 7-2 0 0,0 0-22 0 0,24-8 8 0 0,0-2 0 0 0,-1 1 10 0 0,-7 5-10 0 0,-11 3-10 0 0,9-3-33 0 0,-9 3 22 0 0,16-9-33 0 0,3-2-10 0 0,7 1 54 0 0,-11 4-44 0 0,-2 1 1 0 0,-14 6 32 0 0,11-3-22 0 0,-16 4 32 0 0,1-1 1 0 0,14-6-58 0 0,-14 6-79 0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1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5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1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8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3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9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6.6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7.7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8.4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1.1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1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4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5.1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6.6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7.2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3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0,14 11-11 0 0,0 0 0 0 0,0 1 1 0 0,-12-5-1 0 0,13 7 6 0 0,0-1 1 0 0,1 0-1 0 0,-1 0 0 0 0,1 0 1 0 0,0-1-1 0 0,0 0 1 0 0,-8-8-1 0 0,-28-24-7 0 0,8 4 0 0 0,-14-37 128 0 0,39 58-113 0 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0,9-9 52 0 0,4-3-50 0 0,2-2-12 0 0,1-1 0 0 0,1-2 0 0 0,1 1 0 0 0,0 0 0 0 0,-1 2 0 0 0,4-1 0 0 0,8 0 0 0 0,-2 1 0 0 0,1-2 0 0 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0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0,10 11-16 0 0,-8-7 10 0 0,4 5-13 0 0,31 54 344 0 0,-26-46-336 0 0,-5-5-56 0 0,1 1 19 0 0,4 4-21 0 0,-2 0 37 0 0,-3-2-4 0 0,-3-4-34 0 0,-1 0 22 0 0,0-2-21 0 0,1 1 26 0 0,0-1-36 0 0,2 4-12 0 0,1 0 0 0 0,6 9-2 0 0,-14-25 1 0 0,13 37 68 0 0,-9-24-56 0 0,1 2 32 0 0,-1-1-33 0 0,0-2-10 0 0,1 1 0 0 0,1 2 12 0 0,0 1 48 0 0,0 0 0 0 0,-3-3-48 0 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0,-13 1 0 0 0,1 1 0 0 0,-62-5 0 0 0,90 2 0 0 0,-1-1 0 0 0,1-1 0 0 0,-14-4 0 0 0,-14-3 0 0 0,34 9 0 0 0,-1 1 0 0 0,1 0 0 0 0,-1 0 0 0 0,1 0 0 0 0,-9 2 0 0 0,8-1 0 0 0,0 0 0 0 0,0-1 0 0 0,0 0 0 0 0,-8 0 0 0 0,-13-5 0 0 0,-1-1 0 0 0,1-1 0 0 0,-35-14 0 0 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4.4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0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5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6.2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8.1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2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7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0.4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1.2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4.1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8.2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9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2.9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4.0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5.2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6.1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6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6:47.3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6:47.9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6:48.5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6:48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6:49.0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5:59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7:22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7:22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7:23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7:23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07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15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12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5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1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8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39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9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6.64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7.79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8.42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1.10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16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99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4.7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5.13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2:5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546 100 143 0 0,'0'0'4304'0'0,"10"-5"-3164"0"0,27-14 107 0 0,-28 14 2385 0 0,-9 3-3470 0 0,0 1 1 0 0,0-1-1 0 0,0 1 1 0 0,-1-1-1 0 0,1 0 0 0 0,0 1 1 0 0,-1-1-1 0 0,0 1 1 0 0,1-1-1 0 0,-2-2 0 0 0,-1 0 177 0 0,2-1 645 0 0,-3 3-302 0 0,-8-5-241 0 0,0 1 0 0 0,-1 1 0 0 0,1 0 0 0 0,-20-5 0 0 0,21 8-369 0 0,0 0 1 0 0,1 1-1 0 0,-1 0 1 0 0,0 1-1 0 0,0 0 0 0 0,0 0 1 0 0,0 1-1 0 0,1 1 1 0 0,-1 0-1 0 0,0 0 1 0 0,1 1-1 0 0,0 0 0 0 0,-1 1 1 0 0,1 1-1 0 0,1-1 1 0 0,-1 1-1 0 0,1 1 1 0 0,0 0-1 0 0,0 0 0 0 0,0 1 1 0 0,-9 9-1 0 0,-8 10-70 0 0,2 2-1 0 0,1 0 0 0 0,1 1 1 0 0,-26 47-1 0 0,23-30-4 0 0,3 0 0 0 0,-27 78 0 0 0,40-97-27 0 0,2 0 0 0 0,0 1 0 0 0,-4 51 0 0 0,10-64 12 0 0,1 1 0 0 0,0-1 0 0 0,1 0 0 0 0,1 1 0 0 0,0-1 0 0 0,1 0 0 0 0,1 0 0 0 0,9 25 0 0 0,6-6-40 0 0,-11-21 30 0 0,20 22 1 0 0,-19-25 24 0 0,0-1 1 0 0,1 0-1 0 0,14 9 0 0 0,-11-10 3 0 0,0 0 0 0 0,27 12 0 0 0,-23-14 0 0 0,0 0 0 0 0,21 4 0 0 0,-20-7 0 0 0,0 0 0 0 0,19 0 0 0 0,-27-3 0 0 0,1 0 0 0 0,-1-1 0 0 0,0 0 0 0 0,20-6 0 0 0,43-18 16 0 0,-73 25-16 0 0,4-2 16 0 0,0 1 0 0 0,0-1 0 0 0,-1 1 0 0 0,7-5 0 0 0,28-19 82 0 0,-21 11 4 0 0,15-17 1 0 0,-24 23-6 0 0,0-3-1 0 0,21-36 0 0 0,-21 36 2 0 0,-5 0 4 0 0,10-31 2 0 0,-10 31 0 0 0,-3 7-80 0 0,0 0 1 0 0,0 0-1 0 0,-1 0 0 0 0,0 0 1 0 0,-1-6-1 0 0,0 1-2 0 0,-2-2 32 0 0,2 6-44 0 0,2 4-3 0 0,-1-1 1 0 0,0 0-1 0 0,1 1 1 0 0,-1-1 0 0 0,0 1-1 0 0,0 0 1 0 0,0-1-1 0 0,0 1 1 0 0,0 0 0 0 0,0 0-1 0 0,-3-2 1 0 0,1-2 16 0 0,2 3-14 0 0,-1 1 0 0 0,1-1 0 0 0,-1 1-1 0 0,1-1 1 0 0,-1 1 0 0 0,0-1 0 0 0,1 1 0 0 0,-1 0 0 0 0,-3-2 0 0 0,1 0-9 0 0,0 0 12 0 0,0 1 0 0 0,1-1 0 0 0,-1 1 1 0 0,0 0-1 0 0,-1 0 0 0 0,1 1 0 0 0,0-1 1 0 0,0 1-1 0 0,-1 0 0 0 0,1 0 0 0 0,-5 0 1 0 0,2 0-17 0 0,-3 0 35 0 0,0 0 0 0 0,1 1 0 0 0,-1 1 0 0 0,-17 2 0 0 0,6 2-19 0 0,0 0-13 0 0,-4 1-58 0 0,21-6 24 0 0,2 0-107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6.64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7.29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3473.82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3474.8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-4776.68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4.49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0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56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6.26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8.1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20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77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0.42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1.22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4.16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8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0 0 719 0 0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9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9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40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40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8.27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9.53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2.98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4.01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5.28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6.17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6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45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46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47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47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48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5:5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5:51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-3473.79">4 1493 12376 0 0,'5'-7'-5019'0'0,"-3"4"5997"0"0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28.357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32.674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104 759 287 0 0,'-17'-21'4499'0'0,"5"25"-3966"0"0,8-1-533 0 0,1 0 0 0 0,0 1 11 0 0,-1-1 32 0 0,1 0-22 0 0,0 3 33 0 0,-11 7 9 0 0,12-11-52 0 0,1-1 32 0 0,-2 1-33 0 0,-1 1-10 0 0,2 0 0 0 0,0-1 0 0 0,-1 1 0 0 0,1-3-14 0 0,1 1-56 0 0,-2-1 13 0 0,-1 1 46 0 0,1 0 11 0 0,0 0 0 0 0,0-1 0 0 0,0 1 0 0 0,1 0-10 0 0,4-15-534 0 0,-1 11 489 0 0,1 0-76 0 0,12-32-53 0 0,-12 31 124 0 0,-1 1 0 0 0,3-11 59 0 0,-2 1 55 0 0,12-18 9 0 0,-4 10-63 0 0,-2 1 0 0 0,0-1 11 0 0,0 0 32 0 0,-1 4-22 0 0,-3 10 22 0 0,5-11-33 0 0,2-3-10 0 0,-1 4-10 0 0,-7 10-33 0 0,3-9 43 0 0,0 0 53 0 0,-5 13 11 0 0,1-1-10 0 0,17-28-54 0 0,-17 29-55 0 0,0-1-4 0 0,7-9 35 0 0,-7 10-34 0 0,0 0 3 0 0,8-10 34 0 0,-5 6-22 0 0,7-11 32 0 0,3-2 11 0 0,-1-1 0 0 0,0 1 0 0 0,-1 3 11 0 0,23-22-11 0 0,-33 36 219 0 0,0 0-163 0 0,13-14-46 0 0,3-3-10 0 0,-2 2 0 0 0,-1-1 0 0 0,1-1 0 0 0,-3 5-12 0 0,-8 8-36 0 0,6-5 26 0 0,-9 9-32 0 0,0 0 1 0 0,9-12 42 0 0,0-1-2 0 0,-10 13-51 0 0,1 0 19 0 0,9-13 77 0 0,-2 1-11 0 0,-8 12 32 0 0,0 0 1 0 0,5-9-33 0 0,-3 5 22 0 0,4-8 326 0 0,-8 13-273 0 0,0 1-59 0 0,-1-3-45 0 0,0 3 88 0 0,1 3 148 0 0,-1 3-240 0 0,2-2 43 0 0,-2 0 0 0 0,1 1 0 0 0,0-1-1 0 0,-1 0 1 0 0,1 1 0 0 0,-1-1-1 0 0,-2 5 1 0 0,-1 6 71 0 0,-6 25 0 0 0,9-33-92 0 0,0 1-10 0 0,0 0 0 0 0,0-1 11 0 0,-6 28 135 0 0,7-27-130 0 0,-2 0 1 0 0,1-1 0 0 0,-1 1-1 0 0,0 0 1 0 0,-6 11-1 0 0,6-13-17 0 0,0 0-1 0 0,0 1 1 0 0,-3 9-1 0 0,-12 45 72 0 0,14-51-70 0 0,1 0 0 0 0,-1 0 11 0 0,0 0 42 0 0,-1 0 14 0 0,1-2 10 0 0,-44 95 57 0 0,46-100-177 0 0,-1 2 32 0 0,-1 2 11 0 0,-19 32-4 0 0,17-28-18 0 0,0 0 0 0 0,-1 0 0 0 0,-1-1 0 0 0,0 0 0 0 0,-10 11 0 0 0,-22 26-91 0 0,22-25-46 0 0,7-8 139 0 0,1-2-7 0 0,1-1 0 0 0,-1 0 0 0 0,-15 12 0 0 0,20-19 27 0 0,0 1 0 0 0,0-1 0 0 0,1 1 0 0 0,0-1 0 0 0,0 0 0 0 0,0-1-12 0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37.01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347 738 143 0 0,'-20'-15'2296'0'0,"14"14"-1935"0"0,0 0 0 0 0,1 1-1 0 0,-1 0 1 0 0,0 0 0 0 0,-9 2-1 0 0,11-1-297 0 0,0-1-1 0 0,-1 1 1 0 0,1-1-1 0 0,0 0 1 0 0,0 0-1 0 0,-1 0 1 0 0,1-1-1 0 0,0 1 1 0 0,0-1-1 0 0,0 0 1 0 0,-1 0-1 0 0,-4-3 0 0 0,-15-6 237 0 0,0 0 0 0 0,-39-8-1 0 0,58 15-223 0 0,-1 1 0 0 0,1-1 1 0 0,0 0-1 0 0,0 0 0 0 0,0 0 0 0 0,0-1 0 0 0,0 0 0 0 0,-5-5 0 0 0,-16-13 193 0 0,23 20-266 0 0,1 1 4 0 0,0 0-1 0 0,0 0 1 0 0,0-1-1 0 0,1 1 1 0 0,-1-1-1 0 0,0 1 1 0 0,1-1-1 0 0,-1 0 1 0 0,1 1-1 0 0,-1-1 1 0 0,1 0 0 0 0,0 0-1 0 0,0 0 1 0 0,-1 0-1 0 0,2 0 1 0 0,-1-1-1 0 0,0 1 1 0 0,0 0-1 0 0,1 0 1 0 0,-1-1-1 0 0,1 1 1 0 0,0 0-1 0 0,-1-1 1 0 0,1-3-1 0 0,1-8-83 0 0,-1 10 71 0 0,0 0 0 0 0,0 1 0 0 0,0-1 0 0 0,0 1 0 0 0,0-1 0 0 0,-2-4-1 0 0,1 7 36 0 0,2-8 68 0 0,0 3-36 0 0,-1 1-51 0 0,10-25-78 0 0,2 1 73 0 0,-9 25 4 0 0,-2 1 51 0 0,2-1-4 0 0,10-14-45 0 0,0-4-10 0 0,-2 4 11 0 0,-6 11 42 0 0,4-7 11 0 0,-7 11 0 0 0,1-1 3 0 0,7-9 10 0 0,-5 6-10 0 0,7-9-54 0 0,3-1-2 0 0,-9 10 42 0 0,8-6 17 0 0,-11 9 84 0 0,2 2-100 0 0,11-10-33 0 0,-12 10 32 0 0,1-1 1 0 0,13-10-33 0 0,-9 7 22 0 0,12-13-33 0 0,5 0-10 0 0,1 1 0 0 0,2-4 54 0 0,-1-1-41 0 0,-26 21-24 0 0,46-25 147 0 0,-31 15-70 0 0,-8 7-8 0 0,7-6-35 0 0,-12 9 32 0 0,0-1 3 0 0,12-7-32 0 0,-12 7 38 0 0,1 1 2 0 0,14-7-2 0 0,-10 5-10 0 0,11-7-32 0 0,-10 7 26 0 0,11-2-25 0 0,-16 4 30 0 0,0 1 11 0 0,17-2 2 0 0,-11 1-8 0 0,9-6-34 0 0,-9 6 24 0 0,10-1-24 0 0,-15 2 36 0 0,-1 2 0 0 0,16 1-37 0 0,-15-2 32 0 0,-1 0 3 0 0,23 2-46 0 0,0-4 2 0 0,-23 2 116 0 0,1 0-76 0 0,16 2-33 0 0,-17-2 96 0 0,0 1-63 0 0,13 3-33 0 0,-9-1 22 0 0,15 4-33 0 0,8-4-10 0 0,0-1 0 0 0,-6 2 11 0 0,-21-3 44 0 0,-1 1 3 0 0,17 6-46 0 0,0 0-1 0 0,-12-5 32 0 0,9 3-22 0 0,-9-3 22 0 0,8 9-33 0 0,4 3-10 0 0,1-1 0 0 0,0-2 0 0 0,-2 1 0 0 0,-4 0-10 0 0,-2 0-33 0 0,-3 0 32 0 0,-1 0 11 0 0,0 0 0 0 0,1 3-18 0 0,-10-15-3 0 0,4 15-4 0 0,-2-9 25 0 0,0 2 0 0 0,0-1-13 0 0,6 20-118 0 0,-6-14 56 0 0,0-6 4 0 0,-1-1-1 0 0,1 1 1 0 0,1 0 0 0 0,5 10-1 0 0,-2-5 44 0 0,-4-3-20 0 0,-1 8-150 0 0,5 35-160 0 0,-9 26-34 0 0,1-68 342 0 0,0 1 0 0 0,-2-1 0 0 0,1 0-1 0 0,-1 1 1 0 0,-1-1 0 0 0,-7 15-1 0 0,6-17 11 0 0,0 0 0 0 0,-1 0 0 0 0,0 0 0 0 0,-13 14 0 0 0,-32 28-160 0 0,39-42 221 0 0,1 0-1 0 0,-1 0 0 0 0,-25 13 0 0 0,-44 15 89 0 0,39-19-35 0 0,20-9-10 0 0,0 0 0 0 0,-1-2 0 0 0,0-1 0 0 0,0-1 0 0 0,-32 3 0 0 0,1-4 128 0 0,-65-3 0 0 0,45 1-73 0 0,53 0-65 0 0,1-1 1 0 0,0-1 0 0 0,0-1 0 0 0,-28-5-1 0 0,30 2-58 0 0,-207-51-280 0 0,187 45 261 0 0,26 8 10 0 0,1-1-1 0 0,-22-8 0 0 0,33 11 12 0 0,-1-1 0 0 0,0 1 0 0 0,0-1 0 0 0,0 1 0 0 0,1-1 0 0 0,-1 1 0 0 0,0-1-1 0 0,0 0 1 0 0,1 0 0 0 0,-1 1 0 0 0,1-1 0 0 0,-1 0 0 0 0,1 0 0 0 0,-1 1 0 0 0,1-1 0 0 0,-1 0 0 0 0,1 0-1 0 0,0 0 1 0 0,-1-1 0 0 0,1-1-12 0 0,-1 0 1 0 0,1 1-1 0 0,0-1 0 0 0,0 0 1 0 0,0 0-1 0 0,1-5 0 0 0,1-3-41 0 0,1 0 0 0 0,7-16-1 0 0,-10 25 54 0 0,8-19-12 0 0,4-4 14 0 0,17-23 75 0 0,-22 38-36 0 0,4-3-22 0 0,2 2 40 0 0,13-10 37 0 0,1 1 80 0 0,3 2-12 0 0,-3 3-136 0 0,7-2 22 0 0,2 3-36 0 0,5 1-12 0 0,4 4 0 0 0,0 3 0 0 0,-3 2 0 0 0,-4 5 0 0 0,-2 1 0 0 0,0 2 11 0 0,-2-1 45 0 0,1 0 8 0 0,5 1 3 0 0,3 1-53 0 0,-37-3-6 0 0,3 1 51 0 0,15 6-4 0 0,-5-1-31 0 0,-18-7-19 0 0,0-1 1 0 0,1 1 0 0 0,-1-1 0 0 0,0 1-1 0 0,0 0 1 0 0,0-1 0 0 0,0 1-1 0 0,1 0 1 0 0,-1 0 0 0 0,0 0 0 0 0,1 1-1 0 0,5 6 73 0 0,9 11-30 0 0,-14-15-25 0 0,21 23-14 0 0,-14-17-21 0 0,-7-8-46 0 0,11 5-73 0 0,-10-5 122 0 0,0 0-45 0 0,1 0 1 0 0,11 4 28 0 0,-11-4-49 0 0,16 6-450 0 0,-16-7 432 0 0,-1 1-84 0 0,1-1 105 0 0,-3 0-20 0 0,0 0-1 0 0,0 0 1 0 0,0-1 0 0 0,0 1-1 0 0,0-1 1 0 0,0 1-1 0 0,0-1 1 0 0,1 0 0 0 0,-1 1-1 0 0,0-1 1 0 0,3 0-1 0 0,-3 1 24 0 0,-1 0-1 0 0,1 0 0 0 0,0 0 1 0 0,0 0-1 0 0,-1 0 0 0 0,1 0 0 0 0,0 0 1 0 0,-1 0-1 0 0,1 0 0 0 0,0 2 1 0 0,3 5-762 0 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41.52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722 795 1351 0 0,'-3'0'90'0'0,"1"0"0"0"0,-1-1-1 0 0,1 1 1 0 0,-1 0-1 0 0,1 1 1 0 0,-1-1 0 0 0,1 0-1 0 0,-1 1 1 0 0,1-1-1 0 0,-5 2 1 0 0,3-1 78 0 0,-14 5 884 0 0,-18 7 0 0 0,-10 4 401 0 0,30-12-1134 0 0,-1-1 0 0 0,1-1 0 0 0,0-1 0 0 0,-1 0 0 0 0,1-1 0 0 0,-21-2 0 0 0,14-2-20 0 0,-24-7 0 0 0,-20-2 223 0 0,47 10-514 0 0,9 2 11 0 0,0-1 0 0 0,0-1-1 0 0,-15-3 1 0 0,23 4-16 0 0,0-1 0 0 0,0 1 0 0 0,0 0 1 0 0,0-1-1 0 0,0 1 0 0 0,0-1 0 0 0,1 0 0 0 0,-1 0 0 0 0,0 0 0 0 0,1 0 1 0 0,0-1-1 0 0,0 1 0 0 0,-1 0 0 0 0,1-1 0 0 0,1 0 0 0 0,-3-3 0 0 0,-13-29-53 0 0,13 26 26 0 0,0 0 0 0 0,0 0 1 0 0,-1 1-1 0 0,-1 0 0 0 0,1-1 1 0 0,-1 2-1 0 0,0-1 0 0 0,-8-7 0 0 0,9 12 11 0 0,4 2 5 0 0,0 0 1 0 0,-1 1-1 0 0,1-1 1 0 0,0 0-1 0 0,0 0 0 0 0,0 0 1 0 0,0 0-1 0 0,0 0 1 0 0,1 0-1 0 0,-1 0 0 0 0,0 0 1 0 0,0 0-1 0 0,1 0 1 0 0,-1 0-1 0 0,1-1 0 0 0,-1 1 1 0 0,1 0-1 0 0,-1 0 1 0 0,1-2-1 0 0,0-2-73 0 0,1-1 19 0 0,0 0 38 0 0,0 0-24 0 0,0-2 36 0 0,0 0 12 0 0,0 2 0 0 0,-1 0 0 0 0,0 5-2 0 0,0 1 0 0 0,0-1 0 0 0,0 1 0 0 0,0-1 0 0 0,0 1 0 0 0,0-1 0 0 0,-1 1-1 0 0,1-1 1 0 0,0 1 0 0 0,0-1 0 0 0,0 1 0 0 0,-1-1 0 0 0,1 1 0 0 0,0 0 0 0 0,-1-1 0 0 0,1 1 0 0 0,0 0-1 0 0,-1-1 1 0 0,1 1 0 0 0,-1 0 0 0 0,1-1 0 0 0,0 1 0 0 0,-1 0 0 0 0,1 0 0 0 0,-1-1 0 0 0,1 1-1 0 0,-1 0 1 0 0,1 0 0 0 0,-1 0 0 0 0,1 0 0 0 0,-1 0 0 0 0,1 0 0 0 0,-1-1 0 0 0,1 1 0 0 0,-1 0-1 0 0,1 0 1 0 0,-1 1 0 0 0,1-1 0 0 0,-1 0 0 0 0,1 0 0 0 0,-1 0 0 0 0,0 0 0 0 0,-16 7-105 0 0,-19 20-512 0 0,36-26 611 0 0,-1-1 0 0 0,0 1 0 0 0,0-1-1 0 0,0 1 1 0 0,0-1 0 0 0,0 0 0 0 0,0 1 0 0 0,0-1-1 0 0,-1 0 1 0 0,1 0 0 0 0,0 0 0 0 0,0 0-1 0 0,0 0 1 0 0,0 0 0 0 0,0 0 0 0 0,0 0-1 0 0,0 0 1 0 0,0 0 0 0 0,0-1 0 0 0,0 1 0 0 0,0 0-1 0 0,0-1 1 0 0,0 1 0 0 0,0-1 0 0 0,0 1-1 0 0,0-1 1 0 0,0 0 0 0 0,0 1 0 0 0,1-1 0 0 0,-1 0-1 0 0,0 1 1 0 0,0-1 0 0 0,1 0 0 0 0,-2-1-1 0 0,2 1 6 0 0,0 1-1 0 0,0-1 0 0 0,0 1 0 0 0,0-1 0 0 0,0 0 0 0 0,0 1 0 0 0,0-1 1 0 0,0 1-1 0 0,0-1 0 0 0,0 1 0 0 0,1-1 0 0 0,-1 1 0 0 0,0-1 0 0 0,0 1 1 0 0,1-1-1 0 0,-1 1 0 0 0,0-1 0 0 0,1 1 0 0 0,-1-1 0 0 0,0 1 1 0 0,1-1-1 0 0,2-3-69 0 0,3-5 17 0 0,0-2 45 0 0,1-1 30 0 0,-6 11 6 0 0,0-10 6 0 0,-1 8 86 0 0,2 1-63 0 0,5-7-54 0 0,-3 4-43 0 0,6-8 32 0 0,3-4 11 0 0,-1 1 0 0 0,-1 5 12 0 0,-7 6 36 0 0,18-20-20 0 0,-20 22 51 0 0,0 0-4 0 0,42-47 335 0 0,16-15-138 0 0,-51 56-245 0 0,-3 0 40 0 0,21-15 199 0 0,-12 11-190 0 0,3-1-16 0 0,3 0-48 0 0,2 1-12 0 0,1-1 0 0 0,0 1 0 0 0,-1-1 0 0 0,3-2 0 0 0,-5 1 0 0 0,18-15 11 0 0,-35 27 42 0 0,-1 1 1 0 0,13-8-32 0 0,-8 5 26 0 0,12-3-36 0 0,2 0-1 0 0,-14 4 32 0 0,15-4-22 0 0,3-1 22 0 0,-1 3-22 0 0,-20 5 34 0 0,-1 0 3 0 0,15-3-30 0 0,-15 3 51 0 0,2 0 9 0 0,21-5-20 0 0,-1 0-44 0 0,-16 3 19 0 0,10-3-21 0 0,-10 4 37 0 0,10-4 6 0 0,-11 4-11 0 0,11-2-33 0 0,-16 3 32 0 0,2 1 1 0 0,17-2-33 0 0,-13 2 34 0 0,11-1 14 0 0,-11 0-14 0 0,10-2-34 0 0,-10 1 22 0 0,17 2-21 0 0,-2 3 37 0 0,-15 0-4 0 0,15 6-45 0 0,5 4-10 0 0,-4-3 11 0 0,-16-7 32 0 0,10 3-22 0 0,-15-4 32 0 0,0 0 1 0 0,15 6-33 0 0,-11-3 22 0 0,11 10-33 0 0,-2 4-10 0 0,-5 2 0 0 0,-3-2 11 0 0,-3 0 32 0 0,0-2-33 0 0,6 10-6 0 0,-11-19-26 0 0,3 13-32 0 0,-4-18 54 0 0,0-1 0 0 0,0 0 0 0 0,-1 1 0 0 0,1-1 0 0 0,-1 1 0 0 0,0-1 0 0 0,0 1 0 0 0,0 0 0 0 0,0-1 0 0 0,0 3 0 0 0,-1 3 0 0 0,-1 22-87 0 0,-1-1 0 0 0,-2 1 0 0 0,0-1 0 0 0,-2 0 0 0 0,-12 31 0 0 0,13-46 23 0 0,-1 0 1 0 0,0-1 0 0 0,0 0 0 0 0,-1 0-1 0 0,-1-1 1 0 0,0 0 0 0 0,-1-1 0 0 0,0 0 0 0 0,-1 0-1 0 0,0-1 1 0 0,0 0 0 0 0,-1-1 0 0 0,-21 12-1 0 0,1-7 139 0 0,0 0 0 0 0,-1-3 0 0 0,-57 13 0 0 0,53-14-41 0 0,30-9 3 0 0,0 0 0 0 0,0 0 1 0 0,0 0-1 0 0,0-1 0 0 0,0 0 1 0 0,1-1-1 0 0,-1 1 0 0 0,0-1 1 0 0,0-1-1 0 0,0 1 1 0 0,-7-3-1 0 0,-1-2 21 0 0,0 0 1 0 0,0-1 0 0 0,-22-14-1 0 0,35 19-56 0 0,-1 0-1 0 0,1 0 1 0 0,-1 0-1 0 0,1 0 0 0 0,0 0 1 0 0,0-1-1 0 0,0 1 1 0 0,0-1-1 0 0,0 1 1 0 0,1-1-1 0 0,-1 0 0 0 0,1 0 1 0 0,0 1-1 0 0,0-1 1 0 0,0 0-1 0 0,0 0 1 0 0,0 0-1 0 0,0 0 0 0 0,1 0 1 0 0,-1-1-1 0 0,1 1 1 0 0,0 0-1 0 0,0 0 1 0 0,0 0-1 0 0,1 0 0 0 0,-1 0 1 0 0,2-5-1 0 0,0-1-11 0 0,0 2-41 0 0,-1 4 51 0 0,13-16-77 0 0,-10 14 34 0 0,8-6 32 0 0,-8 7 11 0 0,22-17-26 0 0,-11 12-1 0 0,18-13 15 0 0,-29 19 15 0 0,11-5 49 0 0,7-2-42 0 0,-19 9-10 0 0,-1 0 0 0 0,1 1 0 0 0,0-1 0 0 0,0 1 0 0 0,-1 0 0 0 0,1-1 0 0 0,0 1 0 0 0,5 1 0 0 0,17 8 11 0 0,-16-4 32 0 0,9 7-22 0 0,-2-3 36 0 0,22 15-114 0 0,-32-18 100 0 0,4 10-33 0 0,-4 1-10 0 0,-5-10 2 0 0,0-1 0 0 0,0 0 0 0 0,-1 1-1 0 0,0-1 1 0 0,0 0 0 0 0,-1 1 0 0 0,0-1-1 0 0,0 0 1 0 0,0 1 0 0 0,-1-1-1 0 0,0 0 1 0 0,0 0 0 0 0,-1 0 0 0 0,-3 6-1 0 0,-3 4-47 0 0,-2-1-1 0 0,0 0 1 0 0,-19 20-1 0 0,17-20-26 0 0,6-6 34 0 0,-1 0-1 0 0,0 0 1 0 0,-1-1 0 0 0,0 0-1 0 0,-19 13 1 0 0,24-19 28 0 0,1-1 1 0 0,0 0-1 0 0,-1 0 1 0 0,1 0-1 0 0,-1 0 1 0 0,0-1-1 0 0,-6 1 1 0 0,6-1 2 0 0,1 0 0 0 0,-1 1 0 0 0,0-1 0 0 0,1 1 1 0 0,-1 0-1 0 0,1 0 0 0 0,0 0 0 0 0,-5 2 0 0 0,1 1-8 0 0,0 0 0 0 0,1 0 0 0 0,-1 1 0 0 0,1-1 0 0 0,0 2 0 0 0,0-1 0 0 0,-8 9 0 0 0,8-7-28 0 0,5-6 36 0 0,0-1 0 0 0,0 1-1 0 0,1 0 1 0 0,-1 1-1 0 0,0-1 1 0 0,0 0-1 0 0,0 0 1 0 0,1 0-1 0 0,-1 0 1 0 0,1 1-1 0 0,-1-1 1 0 0,1 0-1 0 0,-1 3 1 0 0,-4-6 9 0 0,0 0 1 0 0,0-1 0 0 0,0 1-1 0 0,1-1 1 0 0,-8-6 0 0 0,0 1-2 0 0,-1 0-26 0 0,1-1-1 0 0,0 0 1 0 0,1 0 0 0 0,0-1-1 0 0,0-1 1 0 0,1 0-1 0 0,1 0 1 0 0,0-1-1 0 0,0 0 1 0 0,1-1-1 0 0,1 1 1 0 0,-7-16-1 0 0,12 24 27 0 0,2 3 0 0 0,-1 0 0 0 0,1 1 0 0 0,0-1 0 0 0,-1 0 0 0 0,1 0 0 0 0,0 0 0 0 0,0 0 0 0 0,0 0 0 0 0,0 0 0 0 0,-1 0 0 0 0,1 0 0 0 0,1 0 0 0 0,-1 0 0 0 0,0 0 0 0 0,0-1 0 0 0,2-7 0 0 0,2-2 0 0 0,1 0 0 0 0,1-1-10 0 0,1-2-33 0 0,15-27 138 0 0,-13 29 7 0 0,-2 1-57 0 0,2-2-18 0 0,-1 4 33 0 0,6-6 19 0 0,1 1-15 0 0,4-1-51 0 0,3 0-13 0 0,2 0 0 0 0,1 4 0 0 0,4 3 11 0 0,3 2 32 0 0,-1 1-46 0 0,2-1-61 0 0,-4 0-3 0 0,-18 3 3 0 0,8-4 24 0 0,-10 3 83 0 0,13-7-30 0 0,6-3-13 0 0,0-1 0 0 0,2 1 54 0 0,-9 5-44 0 0,8-2-10 0 0,-5 1 11 0 0,-19 8 44 0 0,-1 1 3 0 0,16-8-46 0 0,9 4-12 0 0,1 6 0 0 0,1-1 0 0 0,0 5 0 0 0,-6 1-18 0 0,-20-5-69 0 0,13 12-524 0 0,-15-10 511 0 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45.50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171 237 143 0 0,'-21'-11'2430'0'0,"20"11"-2379"0"0,1 0 0 0 0,-1 0-1 0 0,0 0 1 0 0,0 0-1 0 0,1 0 1 0 0,-1-1 0 0 0,0 1-1 0 0,0 0 1 0 0,1 0 0 0 0,-1-1-1 0 0,0 1 1 0 0,1 0 0 0 0,-1-1-1 0 0,1 1 1 0 0,-1-1-1 0 0,0 1 1 0 0,0-1 0 0 0,-1 0-41 0 0,0 2-10 0 0,-1 0 0 0 0,1 1 11 0 0,0 1 32 0 0,0 0-33 0 0,0 0-20 0 0,1-1-33 0 0,-2 2 32 0 0,1-1 11 0 0,-3 4 18 0 0,5-6-45 0 0,0 2 38 0 0,-5 17 239 0 0,2-15-238 0 0,1 0-12 0 0,0 0 0 0 0,-1 0-10 0 0,0-1-44 0 0,2-3 40 0 0,0 0 0 0 0,0 0-1 0 0,-1 0 1 0 0,1 0-1 0 0,0-1 1 0 0,0 1-1 0 0,-1 0 1 0 0,1-1 0 0 0,0 1-1 0 0,-1-1 1 0 0,1 1-1 0 0,-1-1 1 0 0,1 0-1 0 0,0 0 1 0 0,-1 0 0 0 0,-2 1-1 0 0,3-1-8 0 0,-1-1 1 0 0,0 1-1 0 0,1 0 0 0 0,-1 0 1 0 0,0-1-1 0 0,1 1 0 0 0,-1-1 1 0 0,0 1-1 0 0,1-1 0 0 0,-1 0 1 0 0,1 1-1 0 0,-1-1 0 0 0,-2-2 1 0 0,2 1-3 0 0,0 0 0 0 0,1 0-1 0 0,-1 0 1 0 0,0 0 0 0 0,1 0 0 0 0,-1-1 0 0 0,1 1 0 0 0,-1-1 0 0 0,1 1 0 0 0,0-1 0 0 0,-1-3-1 0 0,1 1 26 0 0,1-3 0 0 0,1 0-10 0 0,0 4-33 0 0,1-6 32 0 0,-2 1 11 0 0,-1 2 0 0 0,0 1 0 0 0,0-2 11 0 0,0 2 46 0 0,1 5 23 0 0,1-1-12 0 0,-1-1-45 0 0,9-17 221 0 0,-8 15-201 0 0,1-2-22 0 0,-1 3 22 0 0,0-2-22 0 0,0 2 22 0 0,2-6-18 0 0,-2 6 44 0 0,3-5-1 0 0,-3 6-4 0 0,3-11 71 0 0,-3 12-80 0 0,6-10-45 0 0,4-1-22 0 0,-7 7-36 0 0,4-4 47 0 0,-7 8 54 0 0,1-1 1 0 0,4-9-44 0 0,1-1-23 0 0,-5 11-51 0 0,-2 0-56 0 0,-1-5 109 0 0,-1 1 11 0 0,1 0 0 0 0,-2 1 0 0 0,3 4 3 0 0,-3-1 30 0 0,-5 12 465 0 0,5-4-354 0 0,1-2-134 0 0,-3 10 69 0 0,2 4 81 0 0,0 10 79 0 0,-5 5 167 0 0,5-23-261 0 0,0 0 1 0 0,-1 13-1 0 0,4-17-134 0 0,-8 64 486 0 0,3-28-421 0 0,0-22-76 0 0,1-5 0 0 0,1-6 0 0 0,1-1 0 0 0,0 1 0 0 0,-1 10 0 0 0,3-3-20 0 0,1-9 11 0 0,-1 0 1 0 0,-1 0-1 0 0,1 0 0 0 0,-3 12 0 0 0,1-2 9 0 0,-2 13 0 0 0,4-27-6 0 0,-1-4-9 0 0,1 5-18 0 0,1 18 23 0 0,0-13 10 0 0,4 40-64 0 0,-4-42 64 0 0,0 2 0 0 0,1 0 0 0 0,0 0 0 0 0,0 1 0 0 0,0 0 0 0 0,-1-1 0 0 0,-1 1 0 0 0,0-3 0 0 0,0 1 0 0 0,-1 0 0 0 0,0-1-13 0 0,-2 35-388 0 0,2-31 346 0 0,1-2 44 0 0,-3 22-29 0 0,-1 4-64 0 0,3-30 87 0 0,0 1 0 0 0,1-1-1 0 0,0 0 1 0 0,-1 0 0 0 0,2 1-1 0 0,0 4 1 0 0,0 4 10 0 0,-6 43-69 0 0,5-54 16 0 0,1 7 0 0 0,0-2 38 0 0,-1-3-21 0 0,-2 24-165 0 0,-3 6 149 0 0,4-27 57 0 0,1-5 3 0 0,3 8-117 0 0,0-2 95 0 0,6 15-107 0 0,-9-22 140 0 0,4-5 46 0 0,10-8-30 0 0,-13 10-24 0 0,-1 1 0 0 0,1 0-1 0 0,-1-1 1 0 0,1 1 0 0 0,-1-1-1 0 0,1 1 1 0 0,-1 0-1 0 0,1-1 1 0 0,-1 1 0 0 0,0-1-1 0 0,1 1 1 0 0,-1-1-1 0 0,0 1 1 0 0,1-1 0 0 0,-1 1-1 0 0,0-1 1 0 0,0 0 0 0 0,1 1-1 0 0,-1-1 1 0 0,0 1-1 0 0,0-2 1 0 0,2-6 70 0 0,20-55 350 0 0,-14 36-300 0 0,-7 16-36 0 0,0 7-79 0 0,2-22 158 0 0,-3-22 19 0 0,-1 36-169 0 0,1 5 5 0 0,0 1-1 0 0,1-1 1 0 0,0 0-1 0 0,2-11 0 0 0,-2 13-11 0 0,7-22 75 0 0,-3 13-42 0 0,-1 0-22 0 0,-1 3 34 0 0,1-4 123 0 0,-4 12-87 0 0,1 0-10 0 0,1-8-23 0 0,2-7 5 0 0,0 1-1 0 0,-2-1 1 0 0,1-35-1 0 0,-3-52-202 0 0,0 92 140 0 0,0 1-10 0 0,0 2-33 0 0,-1 0 18 0 0,0 4-47 0 0,1 4-7 0 0,-2-1 11 0 0,5-8-384 0 0,-2 9 369 0 0,0-1 17 0 0,3-6 63 0 0,-3 5 46 0 0,-1-2-43 0 0,0 5-54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59.68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296 123 143 0 0,'2'0'384'0'0,"-2"0"-345"0"0,5-3 659 0 0,-5 2-660 0 0,0 1 1 0 0,0 0 0 0 0,0-1 0 0 0,1 1 0 0 0,-1 0-1 0 0,0 0 1 0 0,0-1 0 0 0,0 1 0 0 0,0 0-1 0 0,0-1 1 0 0,0 1 0 0 0,0 0 0 0 0,0-1 0 0 0,0 1-1 0 0,0 0 1 0 0,0-1 0 0 0,0 1 0 0 0,0 0 0 0 0,0-1-1 0 0,0 1 1 0 0,0 0 0 0 0,0 0 0 0 0,-2-3 310 0 0,2 3-311 0 0,-2-2 11 0 0,1 1-1 0 0,0 0 0 0 0,0 0 1 0 0,-1 0-1 0 0,1 0 0 0 0,0 0 1 0 0,-1 0-1 0 0,1 1 0 0 0,-1-1 1 0 0,1 0-1 0 0,-1 1 0 0 0,1-1 1 0 0,-3 0-1 0 0,-24-3-230 0 0,16 3 231 0 0,-4-2-14 0 0,10 2 100 0 0,1 0-1 0 0,-1 0 1 0 0,1 1 0 0 0,-1 0-1 0 0,1-1 1 0 0,-1 2 0 0 0,-8 0-1 0 0,-3 0-105 0 0,15-1-44 0 0,1 0-1 0 0,-1 0 1 0 0,0 0-1 0 0,1 0 1 0 0,-1 0-1 0 0,0 0 1 0 0,1 1 0 0 0,-1-1-1 0 0,1 0 1 0 0,-1 1-1 0 0,0 0 1 0 0,-2 1-1 0 0,3-2-13 0 0,-1 1 0 0 0,1-1 0 0 0,-1 0-1 0 0,1 0 1 0 0,0 1 0 0 0,-1-1 0 0 0,1 0-1 0 0,-1 0 1 0 0,1 0 0 0 0,-1 0-1 0 0,-1-1 1 0 0,2 1 21 0 0,0 0-1 0 0,0-1 0 0 0,0 1 1 0 0,1 0-1 0 0,-1 0 0 0 0,0 0 1 0 0,0 0-1 0 0,0 0 1 0 0,0 0-1 0 0,0 0 0 0 0,0 0 1 0 0,0 0-1 0 0,0 1 1 0 0,0-1-1 0 0,1 0 0 0 0,-1 0 1 0 0,0 1-1 0 0,0-1 0 0 0,0 1 1 0 0,0-1-1 0 0,1 1 1 0 0,-1-1-1 0 0,0 1 0 0 0,-1 1 1 0 0,-6 6-378 0 0,7-8 390 0 0,0 1 0 0 0,0-1 0 0 0,0 1 0 0 0,0 0 0 0 0,0-1 0 0 0,0 1 0 0 0,1 0 0 0 0,-1 0 0 0 0,0 0-1 0 0,0 0 1 0 0,1-1 0 0 0,-1 1 0 0 0,1 0 0 0 0,-1 0 0 0 0,1 0 0 0 0,-1 0 0 0 0,1 1 0 0 0,0-1 0 0 0,-1 1 0 0 0,1-1-57 0 0,-1 0 69 0 0,-1-1-1 0 0,1 1 1 0 0,-1 0 0 0 0,1 0 0 0 0,0 0 0 0 0,-1 0-1 0 0,1 0 1 0 0,0 0 0 0 0,0 0 0 0 0,0 1 0 0 0,0-1-1 0 0,-2 4 407 0 0,10-3-287 0 0,22 1-135 0 0,5-3 15 0 0,-6 0 54 0 0,-22 0 91 0 0,0 1-85 0 0,1 0-49 0 0,23 4 221 0 0,-5 1-215 0 0,-18-4 44 0 0,-2-1-12 0 0,18 6-37 0 0,-17-6 174 0 0,0 1-133 0 0,16 6 16 0 0,-16-6 182 0 0,-1 1-172 0 0,16 8 2 0 0,-16-8 176 0 0,0 0-192 0 0,12 10 0 0 0,-13-10-2 0 0,-3-1-66 0 0,0-1 0 0 0,0 1 0 0 0,0-1 0 0 0,0 1 1 0 0,0-1-1 0 0,0 1 0 0 0,0-1 0 0 0,3 2 0 0 0,-1 0 9 0 0,1 1 171 0 0,-2-1-122 0 0,9 12 20 0 0,-8-12 102 0 0,-1 1-98 0 0,7 11-12 0 0,-7-11 78 0 0,1 0-93 0 0,7 11-40 0 0,-8-12 39 0 0,0 1 1 0 0,6 10-40 0 0,-6-10 39 0 0,0-1 1 0 0,6 12-43 0 0,-6-12 29 0 0,0 0 1 0 0,10 27 114 0 0,-9-19-99 0 0,7 16-8 0 0,-4-13-71 0 0,-4-9-33 0 0,11 34 7 0 0,-6 2-41 0 0,-2-12 51 0 0,-2-12 11 0 0,1 23 0 0 0,-4 48-76 0 0,-1-39 68 0 0,-2 5 20 0 0,1-33 1 0 0,1 27-1 0 0,1-21 43 0 0,-4 39 0 0 0,-1 9 16 0 0,3-39 48 0 0,-6 42 0 0 0,-3-28-79 0 0,-15 24 51 0 0,12-37-55 0 0,6-12-24 0 0,-5 11 9 0 0,-11 16 62 0 0,2-5-29 0 0,16-33-21 0 0,-2 0 0 0 0,1-1 0 0 0,-11 13 0 0 0,-68 108-362 0 0,64-100 176 0 0,-32 40 0 0 0,3-15-208 0 0,38-47 331 0 0,10-10 32 0 0,0 0 0 0 0,0 0 0 0 0,1 0 0 0 0,0 0 0 0 0,-1 1 0 0 0,-2 4 0 0 0,2-4-3 0 0,0 0 0 0 0,0-1-1 0 0,0 1 1 0 0,0-1-1 0 0,0 1 1 0 0,-7 3 0 0 0,0 0-6 0 0,9-6 14 0 0,-1 1-1 0 0,1 0 0 0 0,0-1 0 0 0,0 0 1 0 0,-1 1-1 0 0,1-1 0 0 0,0 0 1 0 0,-1 0-1 0 0,1 1 0 0 0,0-1 0 0 0,0 0 1 0 0,-1 0-1 0 0,1-1 0 0 0,-2 1 0 0 0,-14 1 4 0 0,18 1 122 0 0,11 1-106 0 0,43-1 0 0 0,-49-2 46 0 0,-1 1 26 0 0,26 6 254 0 0,-10-2-273 0 0,-10-3 0 0 0,10 0 2 0 0,-16-1 3 0 0,1-1-14 0 0,19 2-33 0 0,-13-2 38 0 0,10 1 12 0 0,-17 0 4 0 0,1-1 0 0 0,17 0-44 0 0,-17 0 43 0 0,-1-1-16 0 0,24-4-49 0 0,4-2-10 0 0,2 4 0 0 0,-7 7 12 0 0,-17-3 48 0 0,16 0 0 0 0,5-4-48 0 0,-4-3-1 0 0,-22 5 44 0 0,-1 1 14 0 0,17 0-2 0 0,-16 1 99 0 0,-1-2-86 0 0,23-1-64 0 0,-1-3-30 0 0,-16 3-45 0 0,10-1 55 0 0,-11 2 47 0 0,12-2-43 0 0,-17 2-54 0 0,0-1-10 0 0,13-8-2 0 0,-13 7-12 0 0,-2 1 12 0 0,23-19-1 0 0,1-5 53 0 0,-24 22 7 0 0,1-2-36 0 0,6-8 32 0 0,0-1 26 0 0,-6 9 44 0 0,4-7-59 0 0,20-26-138 0 0,-15 20 138 0 0,-1-1 0 0 0,0-1 0 0 0,-3 4 11 0 0,12-27 322 0 0,-17 35-266 0 0,2-1 7 0 0,3-17 9 0 0,5-25 45 0 0,-8 29-56 0 0,7-30 45 0 0,-12 49-97 0 0,-1 0 0 0 0,1 0-1 0 0,-1 0 1 0 0,0 0 0 0 0,0 0-1 0 0,-1 0 1 0 0,1 0 0 0 0,-1 1-1 0 0,0-1 1 0 0,-2-7 0 0 0,2 9-38 0 0,1 1 0 0 0,-1 0 0 0 0,1 0 0 0 0,-1 0 1 0 0,1-1-1 0 0,-1 1 0 0 0,0 0 0 0 0,1 0 0 0 0,-1 0 1 0 0,0 0-1 0 0,0 0 0 0 0,0 0 0 0 0,0 0 0 0 0,0 1 1 0 0,0-1-1 0 0,0 0 0 0 0,0 0 0 0 0,0 1 0 0 0,0-1 1 0 0,0 1-1 0 0,0-1 0 0 0,-1 1 0 0 0,1-1 0 0 0,0 1 0 0 0,0 0 1 0 0,-1 0-1 0 0,1-1 0 0 0,0 1 0 0 0,-1 0 0 0 0,1 0 1 0 0,0 0-1 0 0,0 1 0 0 0,-1-1 0 0 0,1 0 0 0 0,0 0 1 0 0,0 1-1 0 0,-1-1 0 0 0,1 0 0 0 0,0 1 0 0 0,0-1 1 0 0,0 1-1 0 0,0 0 0 0 0,0-1 0 0 0,0 1 0 0 0,-2 1 0 0 0,-4 3-71 0 0,1 1-1 0 0,0-1 0 0 0,0 1 1 0 0,1 0-1 0 0,-8 11 0 0 0,-55 90-177 0 0,25-35 142 0 0,23-36 125 0 0,15-26 0 0 0,0 0 0 0 0,-1-1 0 0 0,0 0 0 0 0,-13 16 0 0 0,18-25-11 0 0,0 0 0 0 0,0 1 0 0 0,0-1-1 0 0,0 0 1 0 0,0 0 0 0 0,0 0 0 0 0,0 0 0 0 0,0 0-1 0 0,0 0 1 0 0,-1 0 0 0 0,1 0 0 0 0,0 0-1 0 0,0-1 1 0 0,0 1 0 0 0,0 0 0 0 0,0-1-1 0 0,0 1 1 0 0,0-1 0 0 0,-1 0 0 0 0,0 0-9 0 0,-1 0 0 0 0,1 0 0 0 0,0 1 0 0 0,0-1 0 0 0,0 0 0 0 0,-1 1 0 0 0,-2 0 0 0 0,1 0 29 0 0,1 1 0 0 0,0 0 0 0 0,-1 0 0 0 0,1 0 0 0 0,0 0 0 0 0,0 1 0 0 0,-4 1 0 0 0,-2 2-373 0 0,9-5 284 0 0,-1-8-365 0 0,5-9 207 0 0,1 4 197 0 0,13-43 41 0 0,-11 31 59 0 0,5-50 0 0 0,-3 13 215 0 0,1 26-274 0 0,-3 5-74 0 0,0 0 0 0 0,4-58 0 0 0,0-1 232 0 0,8-5 562 0 0,-9 53-491 0 0,-2-1 1 0 0,3-62-1 0 0,-13-29-180 0 0,3-51 30 0 0,0 182-53 0 0,-1-1 0 0 0,0 1 0 0 0,0 0 0 0 0,-1-1 0 0 0,1 1 0 0 0,-1-1 0 0 0,-1-4 0 0 0,-1 31-26 0 0,-2 44-10 0 0,1 0-21 0 0,-17 82 0 0 0,-1-46-32 0 0,-58 297-484 0 0,69-327 379 0 0,-18 90-430 0 0,26-151 468 0 0,-1-1-1 0 0,-7 17 0 0 0,14-34 56 0 0,-1 0 0 0 0,-1-1-1 0 0,1 1 1 0 0,0-8-1 0 0,2-7-59 0 0,56-273 1071 0 0,-46 201-468 0 0,3-112 0 0 0,-10 56-219 0 0,0-103 346 0 0,-11 188-399 0 0,-2 0 0 0 0,-16-67 0 0 0,18 114-227 0 0,0-1 1 0 0,-1 1-1 0 0,-9-20 0 0 0,11 31 26 0 0,0 0-1 0 0,0 0 1 0 0,0 1 0 0 0,-1 0-1 0 0,0-1 1 0 0,0 1 0 0 0,0 1 0 0 0,-1-1-1 0 0,1 1 1 0 0,-1-1 0 0 0,0 1 0 0 0,-8-4-1 0 0,-13-8-153 0 0,2-2-1 0 0,-43-38 1 0 0,64 53 147 0 0,-4-2-19 0 0,0 0 0 0 0,0 1 0 0 0,-8-4 0 0 0,0-1 37 0 0,14 8-11 0 0,0 1-1 0 0,0-1 0 0 0,-1 1 0 0 0,1-1 0 0 0,0 1 0 0 0,0 0 1 0 0,0-1-1 0 0,-1 1 0 0 0,1 0 0 0 0,0 0 0 0 0,-1 0 1 0 0,1 0-1 0 0,0 0 0 0 0,-1 0 0 0 0,1 0 0 0 0,0 0 0 0 0,0 1 1 0 0,-1-1-1 0 0,1 0 0 0 0,0 1 0 0 0,-2 0 0 0 0,19-5-751 0 0,7-3 746 0 0,-1 0 22 0 0,-12 5 32 0 0,13 0-22 0 0,-12 2 11 0 0,18-2-64 0 0,-2-2 32 0 0,-16 2 53 0 0,12-1 11 0 0,-12 1-10 0 0,12 1-33 0 0,-12 2 22 0 0,16 3-33 0 0,0 3 1 0 0,-15-5 32 0 0,11 0-22 0 0,-20-2-14 0 0,0 0 0 0 0,0 0 0 0 0,0 1 0 0 0,0-1 0 0 0,0 1 0 0 0,0 0 0 0 0,4 1-1 0 0,0 1 3 0 0,4 1 34 0 0,16 8-33 0 0,3-3 1 0 0,-19-6 44 0 0,12 1 14 0 0,-12-1-1 0 0,8 6 7 0 0,-10-4-19 0 0,11 7-32 0 0,8 4 56 0 0,-23-14 82 0 0,-1 2-71 0 0,12 9-16 0 0,-12-10 10 0 0,0 1-16 0 0,10 9-5 0 0,-6-7-10 0 0,13 10-44 0 0,5 1 2 0 0,-5-2 50 0 0,-17-12 16 0 0,-1 0-11 0 0,8 12-40 0 0,-8-12 41 0 0,-1 1 4 0 0,6 9-42 0 0,-6-10 49 0 0,0 1-4 0 0,17 35 85 0 0,-11-22-91 0 0,15 27 72 0 0,-20-37-79 0 0,3 6 16 0 0,-3-7 2 0 0,2 6 2 0 0,-2-5 6 0 0,4 9-10 0 0,1 3-62 0 0,3 3-4 0 0,-1 0 48 0 0,-2-1 0 0 0,-3-6-48 0 0,-1 0-12 0 0,-1-1 11 0 0,0 0 32 0 0,0 0-22 0 0,0 0 22 0 0,0 2-33 0 0,0 0-10 0 0,0 0 0 0 0,0 1 0 0 0,-1 1 0 0 0,14 98-165 0 0,-14-105 122 0 0,-1-1 0 0 0,0 1 0 0 0,0 11 0 0 0,-1-11 4 0 0,-1 23-200 0 0,-1 0 0 0 0,-2-1 1 0 0,-1 1-1 0 0,-15 50 0 0 0,-12 14-279 0 0,-5 15-39 0 0,26-78 320 0 0,-1-2 1 0 0,-19 36-1 0 0,-6 18 51 0 0,25-52 39 0 0,7-20 116 0 0,-1 1 0 0 0,0-2 0 0 0,0 1 1 0 0,-11 16-1 0 0,8-12-82 0 0,8-16 92 0 0,0 0 1 0 0,0 0-1 0 0,-1-1 1 0 0,1 1-1 0 0,-1-1 1 0 0,1 1-1 0 0,-3 2 0 0 0,5-8-41 0 0,1 0-1 0 0,-1 0 0 0 0,-1 0 1 0 0,1-1-1 0 0,0 1 0 0 0,-1 0 0 0 0,1-6 1 0 0,0-2-19 0 0,12-61-99 0 0,4-18 353 0 0,10-158 0 0 0,-33-5-124 0 0,1-43-18 0 0,8 235 101 0 0,3-121 632 0 0,-6 180-743 0 0,-1-25 115 0 0,1 26-117 0 0,0 0 0 0 0,-1 0 0 0 0,1 0 0 0 0,0 0 0 0 0,0-1 0 0 0,0 1 0 0 0,-1 0 0 0 0,1 0 0 0 0,-1 0 0 0 0,1 0 0 0 0,-1 0 0 0 0,1 0 0 0 0,-1 0 0 0 0,0 0 0 0 0,1 0-1 0 0,-1 0 1 0 0,0 0 0 0 0,0 1 0 0 0,0-2 0 0 0,0 2-6 0 0,1 0-1 0 0,-1 0 1 0 0,1 0-1 0 0,-1 0 0 0 0,1 0 1 0 0,-1 0-1 0 0,1 1 1 0 0,-1-1-1 0 0,1 0 0 0 0,0 0 1 0 0,-1 0-1 0 0,1 1 1 0 0,-1-1-1 0 0,1 0 0 0 0,0 1 1 0 0,-1-1-1 0 0,1 0 1 0 0,0 1-1 0 0,-1-1 0 0 0,1 0 1 0 0,0 1-1 0 0,-1-1 1 0 0,1 1-1 0 0,0-1 0 0 0,0 0 1 0 0,0 1-1 0 0,-1-1 1 0 0,1 1-1 0 0,0-1 0 0 0,0 1 1 0 0,0 0-1 0 0,-6 17 105 0 0,6-17-103 0 0,-11 50-55 0 0,-8 101 0 0 0,9-47-213 0 0,-66 302 364 0 0,58-330-778 0 0,26-207 421 0 0,4-231 428 0 0,-47 47-500 0 0,23 225 204 0 0,11 84 109 0 0,0 0 7 0 0,1 0 0 0 0,-1-1 0 0 0,1 1 0 0 0,0 0 0 0 0,0-1 0 0 0,2-5 0 0 0,6 36 440 0 0,24 150 287 0 0,-28-143-704 0 0,-3 0 0 0 0,0 0 0 0 0,-6 51 0 0 0,-40 145 227 0 0,48-243-301 0 0,0-24 0 0 0,0 7-101 0 0,6-235-95 0 0,-9 219 52 0 0,0 41 131 0 0,0 4 40 0 0,0 1-1 0 0,0 0 0 0 0,0-1 1 0 0,0 1-1 0 0,0-1 1 0 0,0 1-1 0 0,2-4 0 0 0,0 11 12 0 0,5 22 80 0 0,-2 1 0 0 0,-1 0 0 0 0,1 41 0 0 0,-12 86 204 0 0,0-108-460 0 0,4-29-94 0 0,-2 37 0 0 0,5-51-235 0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3.65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707 627 775 0 0,'-5'9'450'0'0,"-1"1"0"0"0,0-1 0 0 0,0-1 0 0 0,-1 1 0 0 0,0-1 0 0 0,-15 12 0 0 0,-53 37 1063 0 0,66-51-1436 0 0,-1 1-38 0 0,0 0-1 0 0,-1-1 0 0 0,0 0 0 0 0,0-1 1 0 0,-1 0-1 0 0,1-1 0 0 0,-1-1 0 0 0,0 1 1 0 0,0-2-1 0 0,0 0 0 0 0,0 0 0 0 0,-20 0 1 0 0,-8-2 204 0 0,-30 0-220 0 0,34-1-29 0 0,19 1 0 0 0,1-1 0 0 0,-23-4 0 0 0,26 2 6 0 0,9 3 0 0 0,1-1 0 0 0,-1 1 0 0 0,0-1 0 0 0,0 0 0 0 0,1-1 0 0 0,-1 1 0 0 0,0-1 0 0 0,1 1 0 0 0,-1-1 0 0 0,1 0 0 0 0,0 0 0 0 0,0-1 0 0 0,-4-2 0 0 0,-3-4 16 0 0,-18-13 0 0 0,17 14 0 0 0,-17-15 0 0 0,26 21-22 0 0,0-1 0 0 0,0 1 0 0 0,0-1 0 0 0,0 0 0 0 0,0 1 0 0 0,1-1 0 0 0,-1 0 0 0 0,1 0 0 0 0,-1 0 0 0 0,1-1 0 0 0,0 1 0 0 0,1 0 1 0 0,-1 0-1 0 0,0-1 0 0 0,1-3 0 0 0,-1 1-16 0 0,-5-16 56 0 0,5 19-27 0 0,0 0 0 0 0,0-1 0 0 0,0 1 0 0 0,0-1 0 0 0,1 1 0 0 0,0-1 0 0 0,-1 0 0 0 0,1 1 0 0 0,0-1 0 0 0,1 1-1 0 0,0-5 1 0 0,0-6-6 0 0,-1 11 6 0 0,0 0 0 0 0,0-1 0 0 0,0 1 0 0 0,1 0 0 0 0,0 0 0 0 0,-1 0 0 0 0,1 0 0 0 0,2-5 0 0 0,2-1-7 0 0,2-1 0 0 0,2-2 0 0 0,0 1-10 0 0,0-2-33 0 0,2-1 32 0 0,0-1 11 0 0,13-14 54 0 0,-22 26-49 0 0,8-10 112 0 0,22-22-1 0 0,-19 22-57 0 0,0 0 6 0 0,30-35 381 0 0,-30 33-256 0 0,20-21 0 0 0,-20 24-121 0 0,-6 5-5 0 0,16-14 71 0 0,6-3-50 0 0,-24 19-42 0 0,7-4-19 0 0,-3 0 41 0 0,-2 5-55 0 0,19-11 115 0 0,-7 4-101 0 0,3 0 56 0 0,-18 9-16 0 0,1 0-8 0 0,13-7-34 0 0,-9 5 26 0 0,12-5-36 0 0,1 0-1 0 0,-13 5 32 0 0,15-6-22 0 0,3-4 38 0 0,-6 2 26 0 0,-17 10-16 0 0,-1 0-5 0 0,11-7 3 0 0,-11 7 90 0 0,1 0-77 0 0,12-7 0 0 0,-13 7 0 0 0,2 1-13 0 0,15-3-67 0 0,-10 2-53 0 0,16 0 39 0 0,6-2 14 0 0,1-1 0 0 0,-4-1 0 0 0,-6 2 11 0 0,-13 3 32 0 0,17 0-33 0 0,6 1-10 0 0,0 2 0 0 0,-2 1 0 0 0,1-1 0 0 0,-5 1 11 0 0,-16-2 32 0 0,11 0-19 0 0,-11 0 40 0 0,15 3-8 0 0,0 3-35 0 0,-17-2 22 0 0,7 9-19 0 0,-12-10 42 0 0,-2 0 1 0 0,16 19 64 0 0,-2-2-121 0 0,4 4-10 0 0,-1 0 0 0 0,-2 0 0 0 0,-7-3 0 0 0,0 2 54 0 0,-6-6-44 0 0,1 4-10 0 0,-1-1 0 0 0,-1-3 0 0 0,0-1 0 0 0,-1 0 0 0 0,-1 0 0 0 0,0 0 0 0 0,-1 1 0 0 0,-1-2 0 0 0,0-1 0 0 0,0-2 0 0 0,-1 8-33 0 0,2-21 14 0 0,-6 22-9 0 0,-2 9-36 0 0,4-16 64 0 0,0-1 0 0 0,1 0 0 0 0,1-7-1 0 0,0 0 0 0 0,-1 0 0 0 0,0 0-1 0 0,0 0 1 0 0,-1-1 0 0 0,0 1 0 0 0,0-1 0 0 0,-9 11-1 0 0,4-7-68 0 0,-1-1-1 0 0,-22 16 1 0 0,16-13-25 0 0,-26 18-4 0 0,-2-2 1 0 0,-1-1-1 0 0,-93 39 0 0 0,101-49 126 0 0,-52 34 0 0 0,11-5-1 0 0,74-44-27 0 0,-1 0 0 0 0,1 0 0 0 0,0-1 0 0 0,-1 1 0 0 0,1-1 0 0 0,-1 0 0 0 0,0-1-1 0 0,1 1 1 0 0,-1-1 0 0 0,0 0 0 0 0,1 0 0 0 0,-1 0 0 0 0,0-1 0 0 0,1 1 0 0 0,-1-1 0 0 0,1 0-1 0 0,-1-1 1 0 0,1 1 0 0 0,-1-1 0 0 0,-5-3 0 0 0,-7-4-8 0 0,1-2 0 0 0,0 1 1 0 0,-26-25-1 0 0,7 6 3 0 0,-19-5-138 0 0,42 27 89 0 0,0 1 1 0 0,1-2-1 0 0,0 0 1 0 0,0 0 0 0 0,1-1-1 0 0,-17-18 1 0 0,25 25 32 0 0,1 0 0 0 0,-1 0-1 0 0,1 0 1 0 0,0-1 0 0 0,0 1 0 0 0,0-1 0 0 0,0 1-1 0 0,0-1 1 0 0,1 1 0 0 0,-1-1 0 0 0,1 1 0 0 0,-1-1-1 0 0,1 0 1 0 0,0 1 0 0 0,0-6 0 0 0,1 4-11 0 0,0 0 1 0 0,0 0-1 0 0,0 0 1 0 0,1 0-1 0 0,-1 0 1 0 0,1 0-1 0 0,0 0 1 0 0,0 0-1 0 0,3-3 0 0 0,4-5-29 0 0,2 0 0 0 0,0 0 0 0 0,0 1-1 0 0,15-11 1 0 0,2 0 106 0 0,1 0 1 0 0,2 2-1 0 0,35-17 0 0 0,103-37 672 0 0,-139 63-608 0 0,14-2-17 0 0,1 2-23 0 0,-4 5-55 0 0,-5 6-13 0 0,-31 0 0 0 0,0 1 0 0 0,-1 0 0 0 0,1 0 0 0 0,6 2 0 0 0,-8-2 0 0 0,1 1 0 0 0,-1-1 0 0 0,0 1 0 0 0,0 0 0 0 0,0 0 0 0 0,4 4 0 0 0,-5-5 0 0 0,0 1 0 0 0,-1 0 0 0 0,1 0 0 0 0,-1 0 0 0 0,0 0 0 0 0,1 0 0 0 0,-1 0 0 0 0,0 0 0 0 0,1 3 0 0 0,-1-1 8 0 0,0 1 0 0 0,-1-1 0 0 0,1 0 0 0 0,-1 1 0 0 0,0-1 0 0 0,0 1 0 0 0,0-1 0 0 0,-1 1 0 0 0,0-1 0 0 0,1 1 0 0 0,-2-1 0 0 0,1 0 0 0 0,0 0 0 0 0,-1 1 0 0 0,0-1 0 0 0,-2 4 0 0 0,-4 6 82 0 0,0 0 0 0 0,-1-1 0 0 0,-12 13 0 0 0,1-2 32 0 0,-2-1-1 0 0,-45 36 0 0 0,-57 31 203 0 0,107-78-422 0 0,-1-1 0 0 0,-1-1 0 0 0,-22 10 0 0 0,34-17 66 0 0,1-1-1 0 0,-1 0 1 0 0,0 0-1 0 0,0-1 1 0 0,0 1-1 0 0,0-1 0 0 0,0-1 1 0 0,0 1-1 0 0,0-1 1 0 0,0-1-1 0 0,0 1 1 0 0,0-1-1 0 0,-10-3 0 0 0,15 4 11 0 0,0-1-1 0 0,0 1 0 0 0,0-1 0 0 0,0 0 0 0 0,0 0 0 0 0,0 0 1 0 0,1 0-1 0 0,-1 0 0 0 0,0 0 0 0 0,0 0 0 0 0,1-1 0 0 0,-1 1 1 0 0,1-1-1 0 0,-1 1 0 0 0,1-1 0 0 0,0 1 0 0 0,-1-1 1 0 0,1 0-1 0 0,-2-3 0 0 0,3 2-9 0 0,-1 1-1 0 0,1 0 1 0 0,0-1 0 0 0,-1 1 0 0 0,1-1-1 0 0,0 1 1 0 0,0-1 0 0 0,1 1-1 0 0,-1-1 1 0 0,0 1 0 0 0,1 0 0 0 0,0-1-1 0 0,-1 1 1 0 0,3-4 0 0 0,3-5-76 0 0,0-1 0 0 0,1 1 0 0 0,0 0 0 0 0,17-19 0 0 0,4-2 107 0 0,1 0-1 0 0,2 2 1 0 0,1 2-1 0 0,48-34 0 0 0,-66 53 137 0 0,-12 7-114 0 0,1 1 1 0 0,-1-1-1 0 0,1 1 0 0 0,0 0 0 0 0,-1-1 0 0 0,5 0 0 0 0,-3 1 24 0 0,3-2-5 0 0,19-6 151 0 0,-20 7-164 0 0,22-5 73 0 0,6 3 1 0 0,-28 4-76 0 0,20-1 73 0 0,-19 1-89 0 0,19 4 72 0 0,4 3-65 0 0,-4 3-5 0 0,-17-5 32 0 0,8 9-33 0 0,-2 7-10 0 0,-15-20 0 0 0,1 0 0 0 0,-1 0 0 0 0,0 0 0 0 0,1 0 0 0 0,-1 0 0 0 0,0 0 0 0 0,0 0 0 0 0,0 0 0 0 0,0 0 0 0 0,1 0 0 0 0,-2 2 0 0 0,1 2 38 0 0,-1-1-1 0 0,-1 1 1 0 0,1-1-1 0 0,-1 1 0 0 0,0-1 1 0 0,0 0-1 0 0,0 0 1 0 0,0 0-1 0 0,-4 5 1 0 0,-28 33 432 0 0,28-35-451 0 0,-8 10-33 0 0,-1-1 0 0 0,-1-1 0 0 0,-1-1 0 0 0,1 0 0 0 0,-2-1 0 0 0,0 0 0 0 0,-1-2 0 0 0,0 0 0 0 0,0-2 0 0 0,-27 11 0 0 0,-29 4-159 0 0,45-16-117 0 0,1 2 0 0 0,0 1 0 0 0,-44 23-1 0 0,72-33 266 0 0,-1 0 0 0 0,1 0 0 0 0,0-1 0 0 0,0 1 0 0 0,-1 0 0 0 0,1-1-1 0 0,-1 1 1 0 0,1-1 0 0 0,0 0 0 0 0,-1 0 0 0 0,1 1 0 0 0,-1-1 0 0 0,1 0 0 0 0,-1 0-1 0 0,1 0 1 0 0,-1 0 0 0 0,1-1 0 0 0,0 1 0 0 0,-1 0 0 0 0,1-1 0 0 0,-1 1 0 0 0,1-1-1 0 0,0 1 1 0 0,-1-1 0 0 0,1 0 0 0 0,0 1 0 0 0,-2-2 0 0 0,-18-6 8 0 0,20 8 4 0 0,1 0-1 0 0,-1 0 0 0 0,1 0 0 0 0,-1 0 0 0 0,1 0 0 0 0,-1 0 0 0 0,1 1 0 0 0,0-1 1 0 0,-1 0-1 0 0,1 0 0 0 0,-1 1 0 0 0,1-1 0 0 0,0 0 0 0 0,-1 1 0 0 0,1-1 0 0 0,0 0 1 0 0,-1 1-1 0 0,1-1 0 0 0,0 0 0 0 0,0 1 0 0 0,-1-1 0 0 0,1 1 0 0 0,0-1 0 0 0,0 1 1 0 0,0-1-1 0 0,-1 1 0 0 0,-5 9-228 0 0,-3-5-344 0 0,25-11-794 0 0,-12 4 1226 0 0,0 0-146 0 0,21-12-72 0 0,-5 3 272 0 0,4-4 80 0 0,-3 2 34 0 0,-7 5 93 0 0,-4 0-37 0 0,1-1 91 0 0,24-20 254 0 0,41-42 126 0 0,-50 44-232 0 0,2 2 0 0 0,1 0-1 0 0,41-25 1 0 0,-39 30-100 0 0,-1 3-41 0 0,18-14 63 0 0,-36 23-166 0 0,-9 6-1 0 0,1-1-10 0 0,13-9-44 0 0,0 0-24 0 0,-11 8-56 0 0,7-5 0 0 0,-9 7-10 0 0,-1 0 2 0 0,10-9 62 0 0,-1 0 6 0 0,-10 9-50 0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6.74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10.99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4.25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9.09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33.71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8.78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9.49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21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12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5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1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8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39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6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1151 0 0,'0'0'292'0'0,"0"0"55"0"0,1-1 0 0 0,-1 1 0 0 0,0-1 0 0 0,1 1 0 0 0,-1-1 0 0 0,1 1 0 0 0,-1-1 0 0 0,1 1 0 0 0,-1-1 0 0 0,1 1 0 0 0,-1 0 0 0 0,1-1 0 0 0,-1 1-1 0 0,1 0 1 0 0,0-1 0 0 0,-1 1 0 0 0,1 0 0 0 0,0 0 0 0 0,0-1 0 0 0,20-5-122 0 0,-16 4 1118 0 0,1 0-1127 0 0,-1-1-121 0 0,-2 2 77 0 0,-1 0 0 0 0,1 0 0 0 0,0 0 1 0 0,0 0-1 0 0,0 1 0 0 0,5-1 0 0 0,21-4 649 0 0,-9 3-719 0 0,-16 2 292 0 0,1-1-259 0 0,1 0-85 0 0,-3 1 5 0 0,-1-1 0 0 0,1 1 0 0 0,0 0 0 0 0,-1-1 0 0 0,1 2 0 0 0,0-1 1 0 0,2 0-1 0 0,1 0-6 0 0,17 3 436 0 0,21 6 63 0 0,-40-8-232 0 0,1 0-156 0 0,42 5 487 0 0,-42-5-380 0 0,20 1-77 0 0,-20-1-3 0 0,-1-1-118 0 0,36 8 251 0 0,-36-7-192 0 0,-3-1-121 0 0,0 0 0 0 0,0 0-1 0 0,0 0 1 0 0,0 0 0 0 0,0 0-1 0 0,0 0 1 0 0,0 1 0 0 0,0-1-1 0 0,0 0 1 0 0,0 1 0 0 0,-1-1-1 0 0,1 1 1 0 0,0-1 0 0 0,1 1 0 0 0,8 5 148 0 0,1 0-85 0 0,-5-3 15 0 0,6 4-10 0 0,24 13 175 0 0,-29-16-196 0 0,8 7-33 0 0,-1-1 35 0 0,-5-4 20 0 0,4 5-7 0 0,-5-3 7 0 0,1 2-22 0 0,0 0-44 0 0,28 35 183 0 0,-23-29-114 0 0,22 33 1 0 0,-16-14-46 0 0,-2 1 0 0 0,-1 1 0 0 0,20 65 0 0 0,-31-80-25 0 0,0 0-1 0 0,-2 1 1 0 0,0 0-1 0 0,-2 0 1 0 0,0 0-1 0 0,-2 0 1 0 0,0 0-1 0 0,-2 0 1 0 0,0 0 0 0 0,-2 0-1 0 0,0-1 1 0 0,-2 1-1 0 0,0-1 1 0 0,-11 24-1 0 0,8-24-8 0 0,-1 0 0 0 0,-1-1 0 0 0,-19 30 0 0 0,28-48 2 0 0,-1 0-1 0 0,0-1 0 0 0,0 1 1 0 0,0 0-1 0 0,0-1 0 0 0,-6 4 1 0 0,6-4-120 0 0,0 0 1 0 0,-1 0 0 0 0,1 1 0 0 0,0-1 0 0 0,0 1 0 0 0,0 0-1 0 0,-3 4 1 0 0,6-6-279 0 0,-2 1 637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9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6.64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7.79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8.42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1.10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16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99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4.7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5.13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6.64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7.29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3473.82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3474.8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-4776.68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4.49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0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56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6.26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8.1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20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77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0.42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1.22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4.16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8.27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9.53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2.98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4.01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5.28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6.17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6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5:5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8:52.9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-3473.79">4 1493 12376 0 0,'5'-7'-5019'0'0,"-3"4"5997"0"0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28.357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32.67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104 759 287 0 0,'-17'-21'4499'0'0,"5"25"-3966"0"0,8-1-533 0 0,1 0 0 0 0,0 1 11 0 0,-1-1 32 0 0,1 0-22 0 0,0 3 33 0 0,-11 7 9 0 0,12-11-52 0 0,1-1 32 0 0,-2 1-33 0 0,-1 1-10 0 0,2 0 0 0 0,0-1 0 0 0,-1 1 0 0 0,1-3-14 0 0,1 1-56 0 0,-2-1 13 0 0,-1 1 46 0 0,1 0 11 0 0,0 0 0 0 0,0-1 0 0 0,0 1 0 0 0,1 0-10 0 0,4-15-534 0 0,-1 11 489 0 0,1 0-76 0 0,12-32-53 0 0,-12 31 124 0 0,-1 1 0 0 0,3-11 59 0 0,-2 1 55 0 0,12-18 9 0 0,-4 10-63 0 0,-2 1 0 0 0,0-1 11 0 0,0 0 32 0 0,-1 4-22 0 0,-3 10 22 0 0,5-11-33 0 0,2-3-10 0 0,-1 4-10 0 0,-7 10-33 0 0,3-9 43 0 0,0 0 53 0 0,-5 13 11 0 0,1-1-10 0 0,17-28-54 0 0,-17 29-55 0 0,0-1-4 0 0,7-9 35 0 0,-7 10-34 0 0,0 0 3 0 0,8-10 34 0 0,-5 6-22 0 0,7-11 32 0 0,3-2 11 0 0,-1-1 0 0 0,0 1 0 0 0,-1 3 11 0 0,23-22-11 0 0,-33 36 219 0 0,0 0-163 0 0,13-14-46 0 0,3-3-10 0 0,-2 2 0 0 0,-1-1 0 0 0,1-1 0 0 0,-3 5-12 0 0,-8 8-36 0 0,6-5 26 0 0,-9 9-32 0 0,0 0 1 0 0,9-12 42 0 0,0-1-2 0 0,-10 13-51 0 0,1 0 19 0 0,9-13 77 0 0,-2 1-11 0 0,-8 12 32 0 0,0 0 1 0 0,5-9-33 0 0,-3 5 22 0 0,4-8 326 0 0,-8 13-273 0 0,0 1-59 0 0,-1-3-45 0 0,0 3 88 0 0,1 3 148 0 0,-1 3-240 0 0,2-2 43 0 0,-2 0 0 0 0,1 1 0 0 0,0-1-1 0 0,-1 0 1 0 0,1 1 0 0 0,-1-1-1 0 0,-2 5 1 0 0,-1 6 71 0 0,-6 25 0 0 0,9-33-92 0 0,0 1-10 0 0,0 0 0 0 0,0-1 11 0 0,-6 28 135 0 0,7-27-130 0 0,-2 0 1 0 0,1-1 0 0 0,-1 1-1 0 0,0 0 1 0 0,-6 11-1 0 0,6-13-17 0 0,0 0-1 0 0,0 1 1 0 0,-3 9-1 0 0,-12 45 72 0 0,14-51-70 0 0,1 0 0 0 0,-1 0 11 0 0,0 0 42 0 0,-1 0 14 0 0,1-2 10 0 0,-44 95 57 0 0,46-100-177 0 0,-1 2 32 0 0,-1 2 11 0 0,-19 32-4 0 0,17-28-18 0 0,0 0 0 0 0,-1 0 0 0 0,-1-1 0 0 0,0 0 0 0 0,-10 11 0 0 0,-22 26-91 0 0,22-25-46 0 0,7-8 139 0 0,1-2-7 0 0,1-1 0 0 0,-1 0 0 0 0,-15 12 0 0 0,20-19 27 0 0,0 1 0 0 0,0-1 0 0 0,1 1 0 0 0,0-1 0 0 0,0 0 0 0 0,0-1-12 0 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37.018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347 738 143 0 0,'-20'-15'2296'0'0,"14"14"-1935"0"0,0 0 0 0 0,1 1-1 0 0,-1 0 1 0 0,0 0 0 0 0,-9 2-1 0 0,11-1-297 0 0,0-1-1 0 0,-1 1 1 0 0,1-1-1 0 0,0 0 1 0 0,0 0-1 0 0,-1 0 1 0 0,1-1-1 0 0,0 1 1 0 0,0-1-1 0 0,0 0 1 0 0,-1 0-1 0 0,-4-3 0 0 0,-15-6 237 0 0,0 0 0 0 0,-39-8-1 0 0,58 15-223 0 0,-1 1 0 0 0,1-1 1 0 0,0 0-1 0 0,0 0 0 0 0,0 0 0 0 0,0-1 0 0 0,0 0 0 0 0,-5-5 0 0 0,-16-13 193 0 0,23 20-266 0 0,1 1 4 0 0,0 0-1 0 0,0 0 1 0 0,0-1-1 0 0,1 1 1 0 0,-1-1-1 0 0,0 1 1 0 0,1-1-1 0 0,-1 0 1 0 0,1 1-1 0 0,-1-1 1 0 0,1 0 0 0 0,0 0-1 0 0,0 0 1 0 0,-1 0-1 0 0,2 0 1 0 0,-1-1-1 0 0,0 1 1 0 0,0 0-1 0 0,1 0 1 0 0,-1-1-1 0 0,1 1 1 0 0,0 0-1 0 0,-1-1 1 0 0,1-3-1 0 0,1-8-83 0 0,-1 10 71 0 0,0 0 0 0 0,0 1 0 0 0,0-1 0 0 0,0 1 0 0 0,0-1 0 0 0,-2-4-1 0 0,1 7 36 0 0,2-8 68 0 0,0 3-36 0 0,-1 1-51 0 0,10-25-78 0 0,2 1 73 0 0,-9 25 4 0 0,-2 1 51 0 0,2-1-4 0 0,10-14-45 0 0,0-4-10 0 0,-2 4 11 0 0,-6 11 42 0 0,4-7 11 0 0,-7 11 0 0 0,1-1 3 0 0,7-9 10 0 0,-5 6-10 0 0,7-9-54 0 0,3-1-2 0 0,-9 10 42 0 0,8-6 17 0 0,-11 9 84 0 0,2 2-100 0 0,11-10-33 0 0,-12 10 32 0 0,1-1 1 0 0,13-10-33 0 0,-9 7 22 0 0,12-13-33 0 0,5 0-10 0 0,1 1 0 0 0,2-4 54 0 0,-1-1-41 0 0,-26 21-24 0 0,46-25 147 0 0,-31 15-70 0 0,-8 7-8 0 0,7-6-35 0 0,-12 9 32 0 0,0-1 3 0 0,12-7-32 0 0,-12 7 38 0 0,1 1 2 0 0,14-7-2 0 0,-10 5-10 0 0,11-7-32 0 0,-10 7 26 0 0,11-2-25 0 0,-16 4 30 0 0,0 1 11 0 0,17-2 2 0 0,-11 1-8 0 0,9-6-34 0 0,-9 6 24 0 0,10-1-24 0 0,-15 2 36 0 0,-1 2 0 0 0,16 1-37 0 0,-15-2 32 0 0,-1 0 3 0 0,23 2-46 0 0,0-4 2 0 0,-23 2 116 0 0,1 0-76 0 0,16 2-33 0 0,-17-2 96 0 0,0 1-63 0 0,13 3-33 0 0,-9-1 22 0 0,15 4-33 0 0,8-4-10 0 0,0-1 0 0 0,-6 2 11 0 0,-21-3 44 0 0,-1 1 3 0 0,17 6-46 0 0,0 0-1 0 0,-12-5 32 0 0,9 3-22 0 0,-9-3 22 0 0,8 9-33 0 0,4 3-10 0 0,1-1 0 0 0,0-2 0 0 0,-2 1 0 0 0,-4 0-10 0 0,-2 0-33 0 0,-3 0 32 0 0,-1 0 11 0 0,0 0 0 0 0,1 3-18 0 0,-10-15-3 0 0,4 15-4 0 0,-2-9 25 0 0,0 2 0 0 0,0-1-13 0 0,6 20-118 0 0,-6-14 56 0 0,0-6 4 0 0,-1-1-1 0 0,1 1 1 0 0,1 0 0 0 0,5 10-1 0 0,-2-5 44 0 0,-4-3-20 0 0,-1 8-150 0 0,5 35-160 0 0,-9 26-34 0 0,1-68 342 0 0,0 1 0 0 0,-2-1 0 0 0,1 0-1 0 0,-1 1 1 0 0,-1-1 0 0 0,-7 15-1 0 0,6-17 11 0 0,0 0 0 0 0,-1 0 0 0 0,0 0 0 0 0,-13 14 0 0 0,-32 28-160 0 0,39-42 221 0 0,1 0-1 0 0,-1 0 0 0 0,-25 13 0 0 0,-44 15 89 0 0,39-19-35 0 0,20-9-10 0 0,0 0 0 0 0,-1-2 0 0 0,0-1 0 0 0,0-1 0 0 0,-32 3 0 0 0,1-4 128 0 0,-65-3 0 0 0,45 1-73 0 0,53 0-65 0 0,1-1 1 0 0,0-1 0 0 0,0-1 0 0 0,-28-5-1 0 0,30 2-58 0 0,-207-51-280 0 0,187 45 261 0 0,26 8 10 0 0,1-1-1 0 0,-22-8 0 0 0,33 11 12 0 0,-1-1 0 0 0,0 1 0 0 0,0-1 0 0 0,0 1 0 0 0,1-1 0 0 0,-1 1 0 0 0,0-1-1 0 0,0 0 1 0 0,1 0 0 0 0,-1 1 0 0 0,1-1 0 0 0,-1 0 0 0 0,1 0 0 0 0,-1 1 0 0 0,1-1 0 0 0,-1 0 0 0 0,1 0-1 0 0,0 0 1 0 0,-1-1 0 0 0,1-1-12 0 0,-1 0 1 0 0,1 1-1 0 0,0-1 0 0 0,0 0 1 0 0,0 0-1 0 0,1-5 0 0 0,1-3-41 0 0,1 0 0 0 0,7-16-1 0 0,-10 25 54 0 0,8-19-12 0 0,4-4 14 0 0,17-23 75 0 0,-22 38-36 0 0,4-3-22 0 0,2 2 40 0 0,13-10 37 0 0,1 1 80 0 0,3 2-12 0 0,-3 3-136 0 0,7-2 22 0 0,2 3-36 0 0,5 1-12 0 0,4 4 0 0 0,0 3 0 0 0,-3 2 0 0 0,-4 5 0 0 0,-2 1 0 0 0,0 2 11 0 0,-2-1 45 0 0,1 0 8 0 0,5 1 3 0 0,3 1-53 0 0,-37-3-6 0 0,3 1 51 0 0,15 6-4 0 0,-5-1-31 0 0,-18-7-19 0 0,0-1 1 0 0,1 1 0 0 0,-1-1 0 0 0,0 1-1 0 0,0 0 1 0 0,0-1 0 0 0,0 1-1 0 0,1 0 1 0 0,-1 0 0 0 0,0 0 0 0 0,1 1-1 0 0,5 6 73 0 0,9 11-30 0 0,-14-15-25 0 0,21 23-14 0 0,-14-17-21 0 0,-7-8-46 0 0,11 5-73 0 0,-10-5 122 0 0,0 0-45 0 0,1 0 1 0 0,11 4 28 0 0,-11-4-49 0 0,16 6-450 0 0,-16-7 432 0 0,-1 1-84 0 0,1-1 105 0 0,-3 0-20 0 0,0 0-1 0 0,0 0 1 0 0,0-1 0 0 0,0 1-1 0 0,0-1 1 0 0,0 1-1 0 0,0-1 1 0 0,1 0 0 0 0,-1 1-1 0 0,0-1 1 0 0,3 0-1 0 0,-3 1 24 0 0,-1 0-1 0 0,1 0 0 0 0,0 0 1 0 0,0 0-1 0 0,-1 0 0 0 0,1 0 0 0 0,0 0 1 0 0,-1 0-1 0 0,1 0 0 0 0,0 2 1 0 0,3 5-762 0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41.521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722 795 1351 0 0,'-3'0'90'0'0,"1"0"0"0"0,-1-1-1 0 0,1 1 1 0 0,-1 0-1 0 0,1 1 1 0 0,-1-1 0 0 0,1 0-1 0 0,-1 1 1 0 0,1-1-1 0 0,-5 2 1 0 0,3-1 78 0 0,-14 5 884 0 0,-18 7 0 0 0,-10 4 401 0 0,30-12-1134 0 0,-1-1 0 0 0,1-1 0 0 0,0-1 0 0 0,-1 0 0 0 0,1-1 0 0 0,-21-2 0 0 0,14-2-20 0 0,-24-7 0 0 0,-20-2 223 0 0,47 10-514 0 0,9 2 11 0 0,0-1 0 0 0,0-1-1 0 0,-15-3 1 0 0,23 4-16 0 0,0-1 0 0 0,0 1 0 0 0,0 0 1 0 0,0-1-1 0 0,0 1 0 0 0,0-1 0 0 0,1 0 0 0 0,-1 0 0 0 0,0 0 0 0 0,1 0 1 0 0,0-1-1 0 0,0 1 0 0 0,-1 0 0 0 0,1-1 0 0 0,1 0 0 0 0,-3-3 0 0 0,-13-29-53 0 0,13 26 26 0 0,0 0 0 0 0,0 0 1 0 0,-1 1-1 0 0,-1 0 0 0 0,1-1 1 0 0,-1 2-1 0 0,0-1 0 0 0,-8-7 0 0 0,9 12 11 0 0,4 2 5 0 0,0 0 1 0 0,-1 1-1 0 0,1-1 1 0 0,0 0-1 0 0,0 0 0 0 0,0 0 1 0 0,0 0-1 0 0,0 0 1 0 0,1 0-1 0 0,-1 0 0 0 0,0 0 1 0 0,0 0-1 0 0,1 0 1 0 0,-1 0-1 0 0,1-1 0 0 0,-1 1 1 0 0,1 0-1 0 0,-1 0 1 0 0,1-2-1 0 0,0-2-73 0 0,1-1 19 0 0,0 0 38 0 0,0 0-24 0 0,0-2 36 0 0,0 0 12 0 0,0 2 0 0 0,-1 0 0 0 0,0 5-2 0 0,0 1 0 0 0,0-1 0 0 0,0 1 0 0 0,0-1 0 0 0,0 1 0 0 0,0-1 0 0 0,-1 1-1 0 0,1-1 1 0 0,0 1 0 0 0,0-1 0 0 0,0 1 0 0 0,-1-1 0 0 0,1 1 0 0 0,0 0 0 0 0,-1-1 0 0 0,1 1 0 0 0,0 0-1 0 0,-1-1 1 0 0,1 1 0 0 0,-1 0 0 0 0,1-1 0 0 0,0 1 0 0 0,-1 0 0 0 0,1 0 0 0 0,-1-1 0 0 0,1 1-1 0 0,-1 0 1 0 0,1 0 0 0 0,-1 0 0 0 0,1 0 0 0 0,-1 0 0 0 0,1 0 0 0 0,-1-1 0 0 0,1 1 0 0 0,-1 0-1 0 0,1 0 1 0 0,-1 1 0 0 0,1-1 0 0 0,-1 0 0 0 0,1 0 0 0 0,-1 0 0 0 0,0 0 0 0 0,-16 7-105 0 0,-19 20-512 0 0,36-26 611 0 0,-1-1 0 0 0,0 1 0 0 0,0-1-1 0 0,0 1 1 0 0,0-1 0 0 0,0 0 0 0 0,0 1 0 0 0,0-1-1 0 0,-1 0 1 0 0,1 0 0 0 0,0 0 0 0 0,0 0-1 0 0,0 0 1 0 0,0 0 0 0 0,0 0 0 0 0,0 0-1 0 0,0 0 1 0 0,0 0 0 0 0,0-1 0 0 0,0 1 0 0 0,0 0-1 0 0,0-1 1 0 0,0 1 0 0 0,0-1 0 0 0,0 1-1 0 0,0-1 1 0 0,0 0 0 0 0,0 1 0 0 0,1-1 0 0 0,-1 0-1 0 0,0 1 1 0 0,0-1 0 0 0,1 0 0 0 0,-2-1-1 0 0,2 1 6 0 0,0 1-1 0 0,0-1 0 0 0,0 1 0 0 0,0-1 0 0 0,0 0 0 0 0,0 1 0 0 0,0-1 1 0 0,0 1-1 0 0,0-1 0 0 0,0 1 0 0 0,1-1 0 0 0,-1 1 0 0 0,0-1 0 0 0,0 1 1 0 0,1-1-1 0 0,-1 1 0 0 0,0-1 0 0 0,1 1 0 0 0,-1-1 0 0 0,0 1 1 0 0,1-1-1 0 0,2-3-69 0 0,3-5 17 0 0,0-2 45 0 0,1-1 30 0 0,-6 11 6 0 0,0-10 6 0 0,-1 8 86 0 0,2 1-63 0 0,5-7-54 0 0,-3 4-43 0 0,6-8 32 0 0,3-4 11 0 0,-1 1 0 0 0,-1 5 12 0 0,-7 6 36 0 0,18-20-20 0 0,-20 22 51 0 0,0 0-4 0 0,42-47 335 0 0,16-15-138 0 0,-51 56-245 0 0,-3 0 40 0 0,21-15 199 0 0,-12 11-190 0 0,3-1-16 0 0,3 0-48 0 0,2 1-12 0 0,1-1 0 0 0,0 1 0 0 0,-1-1 0 0 0,3-2 0 0 0,-5 1 0 0 0,18-15 11 0 0,-35 27 42 0 0,-1 1 1 0 0,13-8-32 0 0,-8 5 26 0 0,12-3-36 0 0,2 0-1 0 0,-14 4 32 0 0,15-4-22 0 0,3-1 22 0 0,-1 3-22 0 0,-20 5 34 0 0,-1 0 3 0 0,15-3-30 0 0,-15 3 51 0 0,2 0 9 0 0,21-5-20 0 0,-1 0-44 0 0,-16 3 19 0 0,10-3-21 0 0,-10 4 37 0 0,10-4 6 0 0,-11 4-11 0 0,11-2-33 0 0,-16 3 32 0 0,2 1 1 0 0,17-2-33 0 0,-13 2 34 0 0,11-1 14 0 0,-11 0-14 0 0,10-2-34 0 0,-10 1 22 0 0,17 2-21 0 0,-2 3 37 0 0,-15 0-4 0 0,15 6-45 0 0,5 4-10 0 0,-4-3 11 0 0,-16-7 32 0 0,10 3-22 0 0,-15-4 32 0 0,0 0 1 0 0,15 6-33 0 0,-11-3 22 0 0,11 10-33 0 0,-2 4-10 0 0,-5 2 0 0 0,-3-2 11 0 0,-3 0 32 0 0,0-2-33 0 0,6 10-6 0 0,-11-19-26 0 0,3 13-32 0 0,-4-18 54 0 0,0-1 0 0 0,0 0 0 0 0,-1 1 0 0 0,1-1 0 0 0,-1 1 0 0 0,0-1 0 0 0,0 1 0 0 0,0 0 0 0 0,0-1 0 0 0,0 3 0 0 0,-1 3 0 0 0,-1 22-87 0 0,-1-1 0 0 0,-2 1 0 0 0,0-1 0 0 0,-2 0 0 0 0,-12 31 0 0 0,13-46 23 0 0,-1 0 1 0 0,0-1 0 0 0,0 0 0 0 0,-1 0-1 0 0,-1-1 1 0 0,0 0 0 0 0,-1-1 0 0 0,0 0 0 0 0,-1 0-1 0 0,0-1 1 0 0,0 0 0 0 0,-1-1 0 0 0,-21 12-1 0 0,1-7 139 0 0,0 0 0 0 0,-1-3 0 0 0,-57 13 0 0 0,53-14-41 0 0,30-9 3 0 0,0 0 0 0 0,0 0 1 0 0,0 0-1 0 0,0-1 0 0 0,0 0 1 0 0,1-1-1 0 0,-1 1 0 0 0,0-1 1 0 0,0-1-1 0 0,0 1 1 0 0,-7-3-1 0 0,-1-2 21 0 0,0 0 1 0 0,0-1 0 0 0,-22-14-1 0 0,35 19-56 0 0,-1 0-1 0 0,1 0 1 0 0,-1 0-1 0 0,1 0 0 0 0,0 0 1 0 0,0-1-1 0 0,0 1 1 0 0,0-1-1 0 0,0 1 1 0 0,1-1-1 0 0,-1 0 0 0 0,1 0 1 0 0,0 1-1 0 0,0-1 1 0 0,0 0-1 0 0,0 0 1 0 0,0 0-1 0 0,0 0 0 0 0,1 0 1 0 0,-1-1-1 0 0,1 1 1 0 0,0 0-1 0 0,0 0 1 0 0,0 0-1 0 0,1 0 0 0 0,-1 0 1 0 0,2-5-1 0 0,0-1-11 0 0,0 2-41 0 0,-1 4 51 0 0,13-16-77 0 0,-10 14 34 0 0,8-6 32 0 0,-8 7 11 0 0,22-17-26 0 0,-11 12-1 0 0,18-13 15 0 0,-29 19 15 0 0,11-5 49 0 0,7-2-42 0 0,-19 9-10 0 0,-1 0 0 0 0,1 1 0 0 0,0-1 0 0 0,0 1 0 0 0,-1 0 0 0 0,1-1 0 0 0,0 1 0 0 0,5 1 0 0 0,17 8 11 0 0,-16-4 32 0 0,9 7-22 0 0,-2-3 36 0 0,22 15-114 0 0,-32-18 100 0 0,4 10-33 0 0,-4 1-10 0 0,-5-10 2 0 0,0-1 0 0 0,0 0 0 0 0,-1 1-1 0 0,0-1 1 0 0,0 0 0 0 0,-1 1 0 0 0,0-1-1 0 0,0 0 1 0 0,0 1 0 0 0,-1-1-1 0 0,0 0 1 0 0,0 0 0 0 0,-1 0 0 0 0,-3 6-1 0 0,-3 4-47 0 0,-2-1-1 0 0,0 0 1 0 0,-19 20-1 0 0,17-20-26 0 0,6-6 34 0 0,-1 0-1 0 0,0 0 1 0 0,-1-1 0 0 0,0 0-1 0 0,-19 13 1 0 0,24-19 28 0 0,1-1 1 0 0,0 0-1 0 0,-1 0 1 0 0,1 0-1 0 0,-1 0 1 0 0,0-1-1 0 0,-6 1 1 0 0,6-1 2 0 0,1 0 0 0 0,-1 1 0 0 0,0-1 0 0 0,1 1 1 0 0,-1 0-1 0 0,1 0 0 0 0,0 0 0 0 0,-5 2 0 0 0,1 1-8 0 0,0 0 0 0 0,1 0 0 0 0,-1 1 0 0 0,1-1 0 0 0,0 2 0 0 0,0-1 0 0 0,-8 9 0 0 0,8-7-28 0 0,5-6 36 0 0,0-1 0 0 0,0 1-1 0 0,1 0 1 0 0,-1 1-1 0 0,0-1 1 0 0,0 0-1 0 0,0 0 1 0 0,1 0-1 0 0,-1 0 1 0 0,1 1-1 0 0,-1-1 1 0 0,1 0-1 0 0,-1 3 1 0 0,-4-6 9 0 0,0 0 1 0 0,0-1 0 0 0,0 1-1 0 0,1-1 1 0 0,-8-6 0 0 0,0 1-2 0 0,-1 0-26 0 0,1-1-1 0 0,0 0 1 0 0,1 0 0 0 0,0-1-1 0 0,0-1 1 0 0,1 0-1 0 0,1 0 1 0 0,0-1-1 0 0,0 0 1 0 0,1-1-1 0 0,1 1 1 0 0,-7-16-1 0 0,12 24 27 0 0,2 3 0 0 0,-1 0 0 0 0,1 1 0 0 0,0-1 0 0 0,-1 0 0 0 0,1 0 0 0 0,0 0 0 0 0,0 0 0 0 0,0 0 0 0 0,0 0 0 0 0,-1 0 0 0 0,1 0 0 0 0,1 0 0 0 0,-1 0 0 0 0,0 0 0 0 0,0-1 0 0 0,2-7 0 0 0,2-2 0 0 0,1 0 0 0 0,1-1-10 0 0,1-2-33 0 0,15-27 138 0 0,-13 29 7 0 0,-2 1-57 0 0,2-2-18 0 0,-1 4 33 0 0,6-6 19 0 0,1 1-15 0 0,4-1-51 0 0,3 0-13 0 0,2 0 0 0 0,1 4 0 0 0,4 3 11 0 0,3 2 32 0 0,-1 1-46 0 0,2-1-61 0 0,-4 0-3 0 0,-18 3 3 0 0,8-4 24 0 0,-10 3 83 0 0,13-7-30 0 0,6-3-13 0 0,0-1 0 0 0,2 1 54 0 0,-9 5-44 0 0,8-2-10 0 0,-5 1 11 0 0,-19 8 44 0 0,-1 1 3 0 0,16-8-46 0 0,9 4-12 0 0,1 6 0 0 0,1-1 0 0 0,0 5 0 0 0,-6 1-18 0 0,-20-5-69 0 0,13 12-524 0 0,-15-10 511 0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45.50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171 237 143 0 0,'-21'-11'2430'0'0,"20"11"-2379"0"0,1 0 0 0 0,-1 0-1 0 0,0 0 1 0 0,0 0-1 0 0,1 0 1 0 0,-1-1 0 0 0,0 1-1 0 0,0 0 1 0 0,1 0 0 0 0,-1-1-1 0 0,0 1 1 0 0,1 0 0 0 0,-1-1-1 0 0,1 1 1 0 0,-1-1-1 0 0,0 1 1 0 0,0-1 0 0 0,-1 0-41 0 0,0 2-10 0 0,-1 0 0 0 0,1 1 11 0 0,0 1 32 0 0,0 0-33 0 0,0 0-20 0 0,1-1-33 0 0,-2 2 32 0 0,1-1 11 0 0,-3 4 18 0 0,5-6-45 0 0,0 2 38 0 0,-5 17 239 0 0,2-15-238 0 0,1 0-12 0 0,0 0 0 0 0,-1 0-10 0 0,0-1-44 0 0,2-3 40 0 0,0 0 0 0 0,0 0-1 0 0,-1 0 1 0 0,1 0-1 0 0,0-1 1 0 0,0 1-1 0 0,-1 0 1 0 0,1-1 0 0 0,0 1-1 0 0,-1-1 1 0 0,1 1-1 0 0,-1-1 1 0 0,1 0-1 0 0,0 0 1 0 0,-1 0 0 0 0,-2 1-1 0 0,3-1-8 0 0,-1-1 1 0 0,0 1-1 0 0,1 0 0 0 0,-1 0 1 0 0,0-1-1 0 0,1 1 0 0 0,-1-1 1 0 0,0 1-1 0 0,1-1 0 0 0,-1 0 1 0 0,1 1-1 0 0,-1-1 0 0 0,-2-2 1 0 0,2 1-3 0 0,0 0 0 0 0,1 0-1 0 0,-1 0 1 0 0,0 0 0 0 0,1 0 0 0 0,-1-1 0 0 0,1 1 0 0 0,-1-1 0 0 0,1 1 0 0 0,0-1 0 0 0,-1-3-1 0 0,1 1 26 0 0,1-3 0 0 0,1 0-10 0 0,0 4-33 0 0,1-6 32 0 0,-2 1 11 0 0,-1 2 0 0 0,0 1 0 0 0,0-2 11 0 0,0 2 46 0 0,1 5 23 0 0,1-1-12 0 0,-1-1-45 0 0,9-17 221 0 0,-8 15-201 0 0,1-2-22 0 0,-1 3 22 0 0,0-2-22 0 0,0 2 22 0 0,2-6-18 0 0,-2 6 44 0 0,3-5-1 0 0,-3 6-4 0 0,3-11 71 0 0,-3 12-80 0 0,6-10-45 0 0,4-1-22 0 0,-7 7-36 0 0,4-4 47 0 0,-7 8 54 0 0,1-1 1 0 0,4-9-44 0 0,1-1-23 0 0,-5 11-51 0 0,-2 0-56 0 0,-1-5 109 0 0,-1 1 11 0 0,1 0 0 0 0,-2 1 0 0 0,3 4 3 0 0,-3-1 30 0 0,-5 12 465 0 0,5-4-354 0 0,1-2-134 0 0,-3 10 69 0 0,2 4 81 0 0,0 10 79 0 0,-5 5 167 0 0,5-23-261 0 0,0 0 1 0 0,-1 13-1 0 0,4-17-134 0 0,-8 64 486 0 0,3-28-421 0 0,0-22-76 0 0,1-5 0 0 0,1-6 0 0 0,1-1 0 0 0,0 1 0 0 0,-1 10 0 0 0,3-3-20 0 0,1-9 11 0 0,-1 0 1 0 0,-1 0-1 0 0,1 0 0 0 0,-3 12 0 0 0,1-2 9 0 0,-2 13 0 0 0,4-27-6 0 0,-1-4-9 0 0,1 5-18 0 0,1 18 23 0 0,0-13 10 0 0,4 40-64 0 0,-4-42 64 0 0,0 2 0 0 0,1 0 0 0 0,0 0 0 0 0,0 1 0 0 0,0 0 0 0 0,-1-1 0 0 0,-1 1 0 0 0,0-3 0 0 0,0 1 0 0 0,-1 0 0 0 0,0-1-13 0 0,-2 35-388 0 0,2-31 346 0 0,1-2 44 0 0,-3 22-29 0 0,-1 4-64 0 0,3-30 87 0 0,0 1 0 0 0,1-1-1 0 0,0 0 1 0 0,-1 0 0 0 0,2 1-1 0 0,0 4 1 0 0,0 4 10 0 0,-6 43-69 0 0,5-54 16 0 0,1 7 0 0 0,0-2 38 0 0,-1-3-21 0 0,-2 24-165 0 0,-3 6 149 0 0,4-27 57 0 0,1-5 3 0 0,3 8-117 0 0,0-2 95 0 0,6 15-107 0 0,-9-22 140 0 0,4-5 46 0 0,10-8-30 0 0,-13 10-24 0 0,-1 1 0 0 0,1 0-1 0 0,-1-1 1 0 0,1 1 0 0 0,-1-1-1 0 0,1 1 1 0 0,-1 0-1 0 0,1-1 1 0 0,-1 1 0 0 0,0-1-1 0 0,1 1 1 0 0,-1-1-1 0 0,0 1 1 0 0,1-1 0 0 0,-1 1-1 0 0,0-1 1 0 0,0 0 0 0 0,1 1-1 0 0,-1-1 1 0 0,0 1-1 0 0,0-2 1 0 0,2-6 70 0 0,20-55 350 0 0,-14 36-300 0 0,-7 16-36 0 0,0 7-79 0 0,2-22 158 0 0,-3-22 19 0 0,-1 36-169 0 0,1 5 5 0 0,0 1-1 0 0,1-1 1 0 0,0 0-1 0 0,2-11 0 0 0,-2 13-11 0 0,7-22 75 0 0,-3 13-42 0 0,-1 0-22 0 0,-1 3 34 0 0,1-4 123 0 0,-4 12-87 0 0,1 0-10 0 0,1-8-23 0 0,2-7 5 0 0,0 1-1 0 0,-2-1 1 0 0,1-35-1 0 0,-3-52-202 0 0,0 92 140 0 0,0 1-10 0 0,0 2-33 0 0,-1 0 18 0 0,0 4-47 0 0,1 4-7 0 0,-2-1 11 0 0,5-8-384 0 0,-2 9 369 0 0,0-1 17 0 0,3-6 63 0 0,-3 5 46 0 0,-1-2-43 0 0,0 5-54 0 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59.6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296 123 143 0 0,'2'0'384'0'0,"-2"0"-345"0"0,5-3 659 0 0,-5 2-660 0 0,0 1 1 0 0,0 0 0 0 0,0-1 0 0 0,1 1 0 0 0,-1 0-1 0 0,0 0 1 0 0,0-1 0 0 0,0 1 0 0 0,0 0-1 0 0,0-1 1 0 0,0 1 0 0 0,0 0 0 0 0,0-1 0 0 0,0 1-1 0 0,0 0 1 0 0,0-1 0 0 0,0 1 0 0 0,0 0 0 0 0,0-1-1 0 0,0 1 1 0 0,0 0 0 0 0,0 0 0 0 0,-2-3 310 0 0,2 3-311 0 0,-2-2 11 0 0,1 1-1 0 0,0 0 0 0 0,0 0 1 0 0,-1 0-1 0 0,1 0 0 0 0,0 0 1 0 0,-1 0-1 0 0,1 1 0 0 0,-1-1 1 0 0,1 0-1 0 0,-1 1 0 0 0,1-1 1 0 0,-3 0-1 0 0,-24-3-230 0 0,16 3 231 0 0,-4-2-14 0 0,10 2 100 0 0,1 0-1 0 0,-1 0 1 0 0,1 1 0 0 0,-1 0-1 0 0,1-1 1 0 0,-1 2 0 0 0,-8 0-1 0 0,-3 0-105 0 0,15-1-44 0 0,1 0-1 0 0,-1 0 1 0 0,0 0-1 0 0,1 0 1 0 0,-1 0-1 0 0,0 0 1 0 0,1 1 0 0 0,-1-1-1 0 0,1 0 1 0 0,-1 1-1 0 0,0 0 1 0 0,-2 1-1 0 0,3-2-13 0 0,-1 1 0 0 0,1-1 0 0 0,-1 0-1 0 0,1 0 1 0 0,0 1 0 0 0,-1-1 0 0 0,1 0-1 0 0,-1 0 1 0 0,1 0 0 0 0,-1 0-1 0 0,-1-1 1 0 0,2 1 21 0 0,0 0-1 0 0,0-1 0 0 0,0 1 1 0 0,1 0-1 0 0,-1 0 0 0 0,0 0 1 0 0,0 0-1 0 0,0 0 1 0 0,0 0-1 0 0,0 0 0 0 0,0 0 1 0 0,0 0-1 0 0,0 1 1 0 0,0-1-1 0 0,1 0 0 0 0,-1 0 1 0 0,0 1-1 0 0,0-1 0 0 0,0 1 1 0 0,0-1-1 0 0,1 1 1 0 0,-1-1-1 0 0,0 1 0 0 0,-1 1 1 0 0,-6 6-378 0 0,7-8 390 0 0,0 1 0 0 0,0-1 0 0 0,0 1 0 0 0,0 0 0 0 0,0-1 0 0 0,0 1 0 0 0,1 0 0 0 0,-1 0 0 0 0,0 0-1 0 0,0 0 1 0 0,1-1 0 0 0,-1 1 0 0 0,1 0 0 0 0,-1 0 0 0 0,1 0 0 0 0,-1 0 0 0 0,1 1 0 0 0,0-1 0 0 0,-1 1 0 0 0,1-1-57 0 0,-1 0 69 0 0,-1-1-1 0 0,1 1 1 0 0,-1 0 0 0 0,1 0 0 0 0,0 0 0 0 0,-1 0-1 0 0,1 0 1 0 0,0 0 0 0 0,0 0 0 0 0,0 1 0 0 0,0-1-1 0 0,-2 4 407 0 0,10-3-287 0 0,22 1-135 0 0,5-3 15 0 0,-6 0 54 0 0,-22 0 91 0 0,0 1-85 0 0,1 0-49 0 0,23 4 221 0 0,-5 1-215 0 0,-18-4 44 0 0,-2-1-12 0 0,18 6-37 0 0,-17-6 174 0 0,0 1-133 0 0,16 6 16 0 0,-16-6 182 0 0,-1 1-172 0 0,16 8 2 0 0,-16-8 176 0 0,0 0-192 0 0,12 10 0 0 0,-13-10-2 0 0,-3-1-66 0 0,0-1 0 0 0,0 1 0 0 0,0-1 0 0 0,0 1 1 0 0,0-1-1 0 0,0 1 0 0 0,0-1 0 0 0,3 2 0 0 0,-1 0 9 0 0,1 1 171 0 0,-2-1-122 0 0,9 12 20 0 0,-8-12 102 0 0,-1 1-98 0 0,7 11-12 0 0,-7-11 78 0 0,1 0-93 0 0,7 11-40 0 0,-8-12 39 0 0,0 1 1 0 0,6 10-40 0 0,-6-10 39 0 0,0-1 1 0 0,6 12-43 0 0,-6-12 29 0 0,0 0 1 0 0,10 27 114 0 0,-9-19-99 0 0,7 16-8 0 0,-4-13-71 0 0,-4-9-33 0 0,11 34 7 0 0,-6 2-41 0 0,-2-12 51 0 0,-2-12 11 0 0,1 23 0 0 0,-4 48-76 0 0,-1-39 68 0 0,-2 5 20 0 0,1-33 1 0 0,1 27-1 0 0,1-21 43 0 0,-4 39 0 0 0,-1 9 16 0 0,3-39 48 0 0,-6 42 0 0 0,-3-28-79 0 0,-15 24 51 0 0,12-37-55 0 0,6-12-24 0 0,-5 11 9 0 0,-11 16 62 0 0,2-5-29 0 0,16-33-21 0 0,-2 0 0 0 0,1-1 0 0 0,-11 13 0 0 0,-68 108-362 0 0,64-100 176 0 0,-32 40 0 0 0,3-15-208 0 0,38-47 331 0 0,10-10 32 0 0,0 0 0 0 0,0 0 0 0 0,1 0 0 0 0,0 0 0 0 0,-1 1 0 0 0,-2 4 0 0 0,2-4-3 0 0,0 0 0 0 0,0-1-1 0 0,0 1 1 0 0,0-1-1 0 0,0 1 1 0 0,-7 3 0 0 0,0 0-6 0 0,9-6 14 0 0,-1 1-1 0 0,1 0 0 0 0,0-1 0 0 0,0 0 1 0 0,-1 1-1 0 0,1-1 0 0 0,0 0 1 0 0,-1 0-1 0 0,1 1 0 0 0,0-1 0 0 0,0 0 1 0 0,-1 0-1 0 0,1-1 0 0 0,-2 1 0 0 0,-14 1 4 0 0,18 1 122 0 0,11 1-106 0 0,43-1 0 0 0,-49-2 46 0 0,-1 1 26 0 0,26 6 254 0 0,-10-2-273 0 0,-10-3 0 0 0,10 0 2 0 0,-16-1 3 0 0,1-1-14 0 0,19 2-33 0 0,-13-2 38 0 0,10 1 12 0 0,-17 0 4 0 0,1-1 0 0 0,17 0-44 0 0,-17 0 43 0 0,-1-1-16 0 0,24-4-49 0 0,4-2-10 0 0,2 4 0 0 0,-7 7 12 0 0,-17-3 48 0 0,16 0 0 0 0,5-4-48 0 0,-4-3-1 0 0,-22 5 44 0 0,-1 1 14 0 0,17 0-2 0 0,-16 1 99 0 0,-1-2-86 0 0,23-1-64 0 0,-1-3-30 0 0,-16 3-45 0 0,10-1 55 0 0,-11 2 47 0 0,12-2-43 0 0,-17 2-54 0 0,0-1-10 0 0,13-8-2 0 0,-13 7-12 0 0,-2 1 12 0 0,23-19-1 0 0,1-5 53 0 0,-24 22 7 0 0,1-2-36 0 0,6-8 32 0 0,0-1 26 0 0,-6 9 44 0 0,4-7-59 0 0,20-26-138 0 0,-15 20 138 0 0,-1-1 0 0 0,0-1 0 0 0,-3 4 11 0 0,12-27 322 0 0,-17 35-266 0 0,2-1 7 0 0,3-17 9 0 0,5-25 45 0 0,-8 29-56 0 0,7-30 45 0 0,-12 49-97 0 0,-1 0 0 0 0,1 0-1 0 0,-1 0 1 0 0,0 0 0 0 0,0 0-1 0 0,-1 0 1 0 0,1 0 0 0 0,-1 1-1 0 0,0-1 1 0 0,-2-7 0 0 0,2 9-38 0 0,1 1 0 0 0,-1 0 0 0 0,1 0 0 0 0,-1 0 1 0 0,1-1-1 0 0,-1 1 0 0 0,0 0 0 0 0,1 0 0 0 0,-1 0 1 0 0,0 0-1 0 0,0 0 0 0 0,0 0 0 0 0,0 0 0 0 0,0 1 1 0 0,0-1-1 0 0,0 0 0 0 0,0 0 0 0 0,0 1 0 0 0,0-1 1 0 0,0 1-1 0 0,0-1 0 0 0,-1 1 0 0 0,1-1 0 0 0,0 1 0 0 0,0 0 1 0 0,-1 0-1 0 0,1-1 0 0 0,0 1 0 0 0,-1 0 0 0 0,1 0 1 0 0,0 0-1 0 0,0 1 0 0 0,-1-1 0 0 0,1 0 0 0 0,0 0 1 0 0,0 1-1 0 0,-1-1 0 0 0,1 0 0 0 0,0 1 0 0 0,0-1 1 0 0,0 1-1 0 0,0 0 0 0 0,0-1 0 0 0,0 1 0 0 0,-2 1 0 0 0,-4 3-71 0 0,1 1-1 0 0,0-1 0 0 0,0 1 1 0 0,1 0-1 0 0,-8 11 0 0 0,-55 90-177 0 0,25-35 142 0 0,23-36 125 0 0,15-26 0 0 0,0 0 0 0 0,-1-1 0 0 0,0 0 0 0 0,-13 16 0 0 0,18-25-11 0 0,0 0 0 0 0,0 1 0 0 0,0-1-1 0 0,0 0 1 0 0,0 0 0 0 0,0 0 0 0 0,0 0 0 0 0,0 0-1 0 0,0 0 1 0 0,-1 0 0 0 0,1 0 0 0 0,0 0-1 0 0,0-1 1 0 0,0 1 0 0 0,0 0 0 0 0,0-1-1 0 0,0 1 1 0 0,0-1 0 0 0,-1 0 0 0 0,0 0-9 0 0,-1 0 0 0 0,1 0 0 0 0,0 1 0 0 0,0-1 0 0 0,0 0 0 0 0,-1 1 0 0 0,-2 0 0 0 0,1 0 29 0 0,1 1 0 0 0,0 0 0 0 0,-1 0 0 0 0,1 0 0 0 0,0 0 0 0 0,0 1 0 0 0,-4 1 0 0 0,-2 2-373 0 0,9-5 284 0 0,-1-8-365 0 0,5-9 207 0 0,1 4 197 0 0,13-43 41 0 0,-11 31 59 0 0,5-50 0 0 0,-3 13 215 0 0,1 26-274 0 0,-3 5-74 0 0,0 0 0 0 0,4-58 0 0 0,0-1 232 0 0,8-5 562 0 0,-9 53-491 0 0,-2-1 1 0 0,3-62-1 0 0,-13-29-180 0 0,3-51 30 0 0,0 182-53 0 0,-1-1 0 0 0,0 1 0 0 0,0 0 0 0 0,-1-1 0 0 0,1 1 0 0 0,-1-1 0 0 0,-1-4 0 0 0,-1 31-26 0 0,-2 44-10 0 0,1 0-21 0 0,-17 82 0 0 0,-1-46-32 0 0,-58 297-484 0 0,69-327 379 0 0,-18 90-430 0 0,26-151 468 0 0,-1-1-1 0 0,-7 17 0 0 0,14-34 56 0 0,-1 0 0 0 0,-1-1-1 0 0,1 1 1 0 0,0-8-1 0 0,2-7-59 0 0,56-273 1071 0 0,-46 201-468 0 0,3-112 0 0 0,-10 56-219 0 0,0-103 346 0 0,-11 188-399 0 0,-2 0 0 0 0,-16-67 0 0 0,18 114-227 0 0,0-1 1 0 0,-1 1-1 0 0,-9-20 0 0 0,11 31 26 0 0,0 0-1 0 0,0 0 1 0 0,0 1 0 0 0,-1 0-1 0 0,0-1 1 0 0,0 1 0 0 0,0 1 0 0 0,-1-1-1 0 0,1 1 1 0 0,-1-1 0 0 0,0 1 0 0 0,-8-4-1 0 0,-13-8-153 0 0,2-2-1 0 0,-43-38 1 0 0,64 53 147 0 0,-4-2-19 0 0,0 0 0 0 0,0 1 0 0 0,-8-4 0 0 0,0-1 37 0 0,14 8-11 0 0,0 1-1 0 0,0-1 0 0 0,-1 1 0 0 0,1-1 0 0 0,0 1 0 0 0,0 0 1 0 0,0-1-1 0 0,-1 1 0 0 0,1 0 0 0 0,0 0 0 0 0,-1 0 1 0 0,1 0-1 0 0,0 0 0 0 0,-1 0 0 0 0,1 0 0 0 0,0 0 0 0 0,0 1 1 0 0,-1-1-1 0 0,1 0 0 0 0,0 1 0 0 0,-2 0 0 0 0,19-5-751 0 0,7-3 746 0 0,-1 0 22 0 0,-12 5 32 0 0,13 0-22 0 0,-12 2 11 0 0,18-2-64 0 0,-2-2 32 0 0,-16 2 53 0 0,12-1 11 0 0,-12 1-10 0 0,12 1-33 0 0,-12 2 22 0 0,16 3-33 0 0,0 3 1 0 0,-15-5 32 0 0,11 0-22 0 0,-20-2-14 0 0,0 0 0 0 0,0 0 0 0 0,0 1 0 0 0,0-1 0 0 0,0 1 0 0 0,0 0 0 0 0,4 1-1 0 0,0 1 3 0 0,4 1 34 0 0,16 8-33 0 0,3-3 1 0 0,-19-6 44 0 0,12 1 14 0 0,-12-1-1 0 0,8 6 7 0 0,-10-4-19 0 0,11 7-32 0 0,8 4 56 0 0,-23-14 82 0 0,-1 2-71 0 0,12 9-16 0 0,-12-10 10 0 0,0 1-16 0 0,10 9-5 0 0,-6-7-10 0 0,13 10-44 0 0,5 1 2 0 0,-5-2 50 0 0,-17-12 16 0 0,-1 0-11 0 0,8 12-40 0 0,-8-12 41 0 0,-1 1 4 0 0,6 9-42 0 0,-6-10 49 0 0,0 1-4 0 0,17 35 85 0 0,-11-22-91 0 0,15 27 72 0 0,-20-37-79 0 0,3 6 16 0 0,-3-7 2 0 0,2 6 2 0 0,-2-5 6 0 0,4 9-10 0 0,1 3-62 0 0,3 3-4 0 0,-1 0 48 0 0,-2-1 0 0 0,-3-6-48 0 0,-1 0-12 0 0,-1-1 11 0 0,0 0 32 0 0,0 0-22 0 0,0 0 22 0 0,0 2-33 0 0,0 0-10 0 0,0 0 0 0 0,0 1 0 0 0,-1 1 0 0 0,14 98-165 0 0,-14-105 122 0 0,-1-1 0 0 0,0 1 0 0 0,0 11 0 0 0,-1-11 4 0 0,-1 23-200 0 0,-1 0 0 0 0,-2-1 1 0 0,-1 1-1 0 0,-15 50 0 0 0,-12 14-279 0 0,-5 15-39 0 0,26-78 320 0 0,-1-2 1 0 0,-19 36-1 0 0,-6 18 51 0 0,25-52 39 0 0,7-20 116 0 0,-1 1 0 0 0,0-2 0 0 0,0 1 1 0 0,-11 16-1 0 0,8-12-82 0 0,8-16 92 0 0,0 0 1 0 0,0 0-1 0 0,-1-1 1 0 0,1 1-1 0 0,-1-1 1 0 0,1 1-1 0 0,-3 2 0 0 0,5-8-41 0 0,1 0-1 0 0,-1 0 0 0 0,-1 0 1 0 0,1-1-1 0 0,0 1 0 0 0,-1 0 0 0 0,1-6 1 0 0,0-2-19 0 0,12-61-99 0 0,4-18 353 0 0,10-158 0 0 0,-33-5-124 0 0,1-43-18 0 0,8 235 101 0 0,3-121 632 0 0,-6 180-743 0 0,-1-25 115 0 0,1 26-117 0 0,0 0 0 0 0,-1 0 0 0 0,1 0 0 0 0,0 0 0 0 0,0-1 0 0 0,0 1 0 0 0,-1 0 0 0 0,1 0 0 0 0,-1 0 0 0 0,1 0 0 0 0,-1 0 0 0 0,1 0 0 0 0,-1 0 0 0 0,0 0 0 0 0,1 0-1 0 0,-1 0 1 0 0,0 0 0 0 0,0 1 0 0 0,0-2 0 0 0,0 2-6 0 0,1 0-1 0 0,-1 0 1 0 0,1 0-1 0 0,-1 0 0 0 0,1 0 1 0 0,-1 0-1 0 0,1 1 1 0 0,-1-1-1 0 0,1 0 0 0 0,0 0 1 0 0,-1 0-1 0 0,1 1 1 0 0,-1-1-1 0 0,1 0 0 0 0,0 1 1 0 0,-1-1-1 0 0,1 0 1 0 0,0 1-1 0 0,-1-1 0 0 0,1 0 1 0 0,0 1-1 0 0,-1-1 1 0 0,1 1-1 0 0,0-1 0 0 0,0 0 1 0 0,0 1-1 0 0,-1-1 1 0 0,1 1-1 0 0,0-1 0 0 0,0 1 1 0 0,0 0-1 0 0,-6 17 105 0 0,6-17-103 0 0,-11 50-55 0 0,-8 101 0 0 0,9-47-213 0 0,-66 302 364 0 0,58-330-778 0 0,26-207 421 0 0,4-231 428 0 0,-47 47-500 0 0,23 225 204 0 0,11 84 109 0 0,0 0 7 0 0,1 0 0 0 0,-1-1 0 0 0,1 1 0 0 0,0 0 0 0 0,0-1 0 0 0,2-5 0 0 0,6 36 440 0 0,24 150 287 0 0,-28-143-704 0 0,-3 0 0 0 0,0 0 0 0 0,-6 51 0 0 0,-40 145 227 0 0,48-243-301 0 0,0-24 0 0 0,0 7-101 0 0,6-235-95 0 0,-9 219 52 0 0,0 41 131 0 0,0 4 40 0 0,0 1-1 0 0,0 0 0 0 0,0-1 1 0 0,0 1-1 0 0,0-1 1 0 0,0 1-1 0 0,2-4 0 0 0,0 11 12 0 0,5 22 80 0 0,-2 1 0 0 0,-1 0 0 0 0,1 41 0 0 0,-12 86 204 0 0,0-108-460 0 0,4-29-94 0 0,-2 37 0 0 0,5-51-235 0 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3.6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707 627 775 0 0,'-5'9'450'0'0,"-1"1"0"0"0,0-1 0 0 0,0-1 0 0 0,-1 1 0 0 0,0-1 0 0 0,-15 12 0 0 0,-53 37 1063 0 0,66-51-1436 0 0,-1 1-38 0 0,0 0-1 0 0,-1-1 0 0 0,0 0 0 0 0,0-1 1 0 0,-1 0-1 0 0,1-1 0 0 0,-1-1 0 0 0,0 1 1 0 0,0-2-1 0 0,0 0 0 0 0,0 0 0 0 0,-20 0 1 0 0,-8-2 204 0 0,-30 0-220 0 0,34-1-29 0 0,19 1 0 0 0,1-1 0 0 0,-23-4 0 0 0,26 2 6 0 0,9 3 0 0 0,1-1 0 0 0,-1 1 0 0 0,0-1 0 0 0,0 0 0 0 0,1-1 0 0 0,-1 1 0 0 0,0-1 0 0 0,1 1 0 0 0,-1-1 0 0 0,1 0 0 0 0,0 0 0 0 0,0-1 0 0 0,-4-2 0 0 0,-3-4 16 0 0,-18-13 0 0 0,17 14 0 0 0,-17-15 0 0 0,26 21-22 0 0,0-1 0 0 0,0 1 0 0 0,0-1 0 0 0,0 0 0 0 0,0 1 0 0 0,1-1 0 0 0,-1 0 0 0 0,1 0 0 0 0,-1 0 0 0 0,1-1 0 0 0,0 1 0 0 0,1 0 1 0 0,-1 0-1 0 0,0-1 0 0 0,1-3 0 0 0,-1 1-16 0 0,-5-16 56 0 0,5 19-27 0 0,0 0 0 0 0,0-1 0 0 0,0 1 0 0 0,0-1 0 0 0,1 1 0 0 0,0-1 0 0 0,-1 0 0 0 0,1 1 0 0 0,0-1 0 0 0,1 1-1 0 0,0-5 1 0 0,0-6-6 0 0,-1 11 6 0 0,0 0 0 0 0,0-1 0 0 0,0 1 0 0 0,1 0 0 0 0,0 0 0 0 0,-1 0 0 0 0,1 0 0 0 0,2-5 0 0 0,2-1-7 0 0,2-1 0 0 0,2-2 0 0 0,0 1-10 0 0,0-2-33 0 0,2-1 32 0 0,0-1 11 0 0,13-14 54 0 0,-22 26-49 0 0,8-10 112 0 0,22-22-1 0 0,-19 22-57 0 0,0 0 6 0 0,30-35 381 0 0,-30 33-256 0 0,20-21 0 0 0,-20 24-121 0 0,-6 5-5 0 0,16-14 71 0 0,6-3-50 0 0,-24 19-42 0 0,7-4-19 0 0,-3 0 41 0 0,-2 5-55 0 0,19-11 115 0 0,-7 4-101 0 0,3 0 56 0 0,-18 9-16 0 0,1 0-8 0 0,13-7-34 0 0,-9 5 26 0 0,12-5-36 0 0,1 0-1 0 0,-13 5 32 0 0,15-6-22 0 0,3-4 38 0 0,-6 2 26 0 0,-17 10-16 0 0,-1 0-5 0 0,11-7 3 0 0,-11 7 90 0 0,1 0-77 0 0,12-7 0 0 0,-13 7 0 0 0,2 1-13 0 0,15-3-67 0 0,-10 2-53 0 0,16 0 39 0 0,6-2 14 0 0,1-1 0 0 0,-4-1 0 0 0,-6 2 11 0 0,-13 3 32 0 0,17 0-33 0 0,6 1-10 0 0,0 2 0 0 0,-2 1 0 0 0,1-1 0 0 0,-5 1 11 0 0,-16-2 32 0 0,11 0-19 0 0,-11 0 40 0 0,15 3-8 0 0,0 3-35 0 0,-17-2 22 0 0,7 9-19 0 0,-12-10 42 0 0,-2 0 1 0 0,16 19 64 0 0,-2-2-121 0 0,4 4-10 0 0,-1 0 0 0 0,-2 0 0 0 0,-7-3 0 0 0,0 2 54 0 0,-6-6-44 0 0,1 4-10 0 0,-1-1 0 0 0,-1-3 0 0 0,0-1 0 0 0,-1 0 0 0 0,-1 0 0 0 0,0 0 0 0 0,-1 1 0 0 0,-1-2 0 0 0,0-1 0 0 0,0-2 0 0 0,-1 8-33 0 0,2-21 14 0 0,-6 22-9 0 0,-2 9-36 0 0,4-16 64 0 0,0-1 0 0 0,1 0 0 0 0,1-7-1 0 0,0 0 0 0 0,-1 0 0 0 0,0 0-1 0 0,0 0 1 0 0,-1-1 0 0 0,0 1 0 0 0,0-1 0 0 0,-9 11-1 0 0,4-7-68 0 0,-1-1-1 0 0,-22 16 1 0 0,16-13-25 0 0,-26 18-4 0 0,-2-2 1 0 0,-1-1-1 0 0,-93 39 0 0 0,101-49 126 0 0,-52 34 0 0 0,11-5-1 0 0,74-44-27 0 0,-1 0 0 0 0,1 0 0 0 0,0-1 0 0 0,-1 1 0 0 0,1-1 0 0 0,-1 0 0 0 0,0-1-1 0 0,1 1 1 0 0,-1-1 0 0 0,0 0 0 0 0,1 0 0 0 0,-1 0 0 0 0,0-1 0 0 0,1 1 0 0 0,-1-1 0 0 0,1 0-1 0 0,-1-1 1 0 0,1 1 0 0 0,-1-1 0 0 0,-5-3 0 0 0,-7-4-8 0 0,1-2 0 0 0,0 1 1 0 0,-26-25-1 0 0,7 6 3 0 0,-19-5-138 0 0,42 27 89 0 0,0 1 1 0 0,1-2-1 0 0,0 0 1 0 0,0 0 0 0 0,1-1-1 0 0,-17-18 1 0 0,25 25 32 0 0,1 0 0 0 0,-1 0-1 0 0,1 0 1 0 0,0-1 0 0 0,0 1 0 0 0,0-1 0 0 0,0 1-1 0 0,0-1 1 0 0,1 1 0 0 0,-1-1 0 0 0,1 1 0 0 0,-1-1-1 0 0,1 0 1 0 0,0 1 0 0 0,0-6 0 0 0,1 4-11 0 0,0 0 1 0 0,0 0-1 0 0,0 0 1 0 0,1 0-1 0 0,-1 0 1 0 0,1 0-1 0 0,0 0 1 0 0,0 0-1 0 0,3-3 0 0 0,4-5-29 0 0,2 0 0 0 0,0 0 0 0 0,0 1-1 0 0,15-11 1 0 0,2 0 106 0 0,1 0 1 0 0,2 2-1 0 0,35-17 0 0 0,103-37 672 0 0,-139 63-608 0 0,14-2-17 0 0,1 2-23 0 0,-4 5-55 0 0,-5 6-13 0 0,-31 0 0 0 0,0 1 0 0 0,-1 0 0 0 0,1 0 0 0 0,6 2 0 0 0,-8-2 0 0 0,1 1 0 0 0,-1-1 0 0 0,0 1 0 0 0,0 0 0 0 0,0 0 0 0 0,4 4 0 0 0,-5-5 0 0 0,0 1 0 0 0,-1 0 0 0 0,1 0 0 0 0,-1 0 0 0 0,0 0 0 0 0,1 0 0 0 0,-1 0 0 0 0,0 0 0 0 0,1 3 0 0 0,-1-1 8 0 0,0 1 0 0 0,-1-1 0 0 0,1 0 0 0 0,-1 1 0 0 0,0-1 0 0 0,0 1 0 0 0,0-1 0 0 0,-1 1 0 0 0,0-1 0 0 0,1 1 0 0 0,-2-1 0 0 0,1 0 0 0 0,0 0 0 0 0,-1 1 0 0 0,0-1 0 0 0,-2 4 0 0 0,-4 6 82 0 0,0 0 0 0 0,-1-1 0 0 0,-12 13 0 0 0,1-2 32 0 0,-2-1-1 0 0,-45 36 0 0 0,-57 31 203 0 0,107-78-422 0 0,-1-1 0 0 0,-1-1 0 0 0,-22 10 0 0 0,34-17 66 0 0,1-1-1 0 0,-1 0 1 0 0,0 0-1 0 0,0-1 1 0 0,0 1-1 0 0,0-1 0 0 0,0-1 1 0 0,0 1-1 0 0,0-1 1 0 0,0-1-1 0 0,0 1 1 0 0,0-1-1 0 0,-10-3 0 0 0,15 4 11 0 0,0-1-1 0 0,0 1 0 0 0,0-1 0 0 0,0 0 0 0 0,0 0 0 0 0,0 0 1 0 0,1 0-1 0 0,-1 0 0 0 0,0 0 0 0 0,0 0 0 0 0,1-1 0 0 0,-1 1 1 0 0,1-1-1 0 0,-1 1 0 0 0,1-1 0 0 0,0 1 0 0 0,-1-1 1 0 0,1 0-1 0 0,-2-3 0 0 0,3 2-9 0 0,-1 1-1 0 0,1 0 1 0 0,0-1 0 0 0,-1 1 0 0 0,1-1-1 0 0,0 1 1 0 0,0-1 0 0 0,1 1-1 0 0,-1-1 1 0 0,0 1 0 0 0,1 0 0 0 0,0-1-1 0 0,-1 1 1 0 0,3-4 0 0 0,3-5-76 0 0,0-1 0 0 0,1 1 0 0 0,0 0 0 0 0,17-19 0 0 0,4-2 107 0 0,1 0-1 0 0,2 2 1 0 0,1 2-1 0 0,48-34 0 0 0,-66 53 137 0 0,-12 7-114 0 0,1 1 1 0 0,-1-1-1 0 0,1 1 0 0 0,0 0 0 0 0,-1-1 0 0 0,5 0 0 0 0,-3 1 24 0 0,3-2-5 0 0,19-6 151 0 0,-20 7-164 0 0,22-5 73 0 0,6 3 1 0 0,-28 4-76 0 0,20-1 73 0 0,-19 1-89 0 0,19 4 72 0 0,4 3-65 0 0,-4 3-5 0 0,-17-5 32 0 0,8 9-33 0 0,-2 7-10 0 0,-15-20 0 0 0,1 0 0 0 0,-1 0 0 0 0,0 0 0 0 0,1 0 0 0 0,-1 0 0 0 0,0 0 0 0 0,0 0 0 0 0,0 0 0 0 0,0 0 0 0 0,1 0 0 0 0,-2 2 0 0 0,1 2 38 0 0,-1-1-1 0 0,-1 1 1 0 0,1-1-1 0 0,-1 1 0 0 0,0-1 1 0 0,0 0-1 0 0,0 0 1 0 0,0 0-1 0 0,-4 5 1 0 0,-28 33 432 0 0,28-35-451 0 0,-8 10-33 0 0,-1-1 0 0 0,-1-1 0 0 0,-1-1 0 0 0,1 0 0 0 0,-2-1 0 0 0,0 0 0 0 0,-1-2 0 0 0,0 0 0 0 0,0-2 0 0 0,-27 11 0 0 0,-29 4-159 0 0,45-16-117 0 0,1 2 0 0 0,0 1 0 0 0,-44 23-1 0 0,72-33 266 0 0,-1 0 0 0 0,1 0 0 0 0,0-1 0 0 0,0 1 0 0 0,-1 0 0 0 0,1-1-1 0 0,-1 1 1 0 0,1-1 0 0 0,0 0 0 0 0,-1 0 0 0 0,1 1 0 0 0,-1-1 0 0 0,1 0 0 0 0,-1 0-1 0 0,1 0 1 0 0,-1 0 0 0 0,1-1 0 0 0,0 1 0 0 0,-1 0 0 0 0,1-1 0 0 0,-1 1 0 0 0,1-1-1 0 0,0 1 1 0 0,-1-1 0 0 0,1 0 0 0 0,0 1 0 0 0,-2-2 0 0 0,-18-6 8 0 0,20 8 4 0 0,1 0-1 0 0,-1 0 0 0 0,1 0 0 0 0,-1 0 0 0 0,1 0 0 0 0,-1 0 0 0 0,1 1 0 0 0,0-1 1 0 0,-1 0-1 0 0,1 0 0 0 0,-1 1 0 0 0,1-1 0 0 0,0 0 0 0 0,-1 1 0 0 0,1-1 0 0 0,0 0 1 0 0,-1 1-1 0 0,1-1 0 0 0,0 0 0 0 0,0 1 0 0 0,-1-1 0 0 0,1 1 0 0 0,0-1 0 0 0,0 1 1 0 0,0-1-1 0 0,-1 1 0 0 0,-5 9-228 0 0,-3-5-344 0 0,25-11-794 0 0,-12 4 1226 0 0,0 0-146 0 0,21-12-72 0 0,-5 3 272 0 0,4-4 80 0 0,-3 2 34 0 0,-7 5 93 0 0,-4 0-37 0 0,1-1 91 0 0,24-20 254 0 0,41-42 126 0 0,-50 44-232 0 0,2 2 0 0 0,1 0-1 0 0,41-25 1 0 0,-39 30-100 0 0,-1 3-41 0 0,18-14 63 0 0,-36 23-166 0 0,-9 6-1 0 0,1-1-10 0 0,13-9-44 0 0,0 0-24 0 0,-11 8-56 0 0,7-5 0 0 0,-9 7-10 0 0,-1 0 2 0 0,10-9 62 0 0,-1 0 6 0 0,-10 9-50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6.748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10.99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4.2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9.09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33.710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8.78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9.499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22.7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135 196 143 0 0,'0'0'3867'0'0,"-2"-1"-3790"0"0,-5-2 1 0 0,5 3 52 0 0,0-1-66 0 0,-6-2 0 0 0,6 3 64 0 0,0-1-64 0 0,-6-1 6 0 0,2 0 100 0 0,0-1-1 0 0,1 0 1 0 0,-1 0 0 0 0,1 0 0 0 0,-9-8-1 0 0,12 10-41 0 0,0-1-64 0 0,0 1-40 0 0,-1-1-15 0 0,-4-14 161 0 0,6 11-141 0 0,2-9-86 0 0,1 6-31 0 0,4-10-1 0 0,-2 9 30 0 0,8-13 48 0 0,8-5 23 0 0,-18 25-8 0 0,-1 1 0 0 0,1-1-1 0 0,0 0 1 0 0,0 1 0 0 0,0-1 0 0 0,0 1-1 0 0,0 0 1 0 0,0-1 0 0 0,0 1-1 0 0,0 0 1 0 0,1 0 0 0 0,3 0-1 0 0,-2 0 1 0 0,1 1 0 0 0,-1 0 0 0 0,1 0 0 0 0,-1 0-1 0 0,9 2 1 0 0,-5-1 49 0 0,-3 4 1 0 0,15 12-33 0 0,-12-7 22 0 0,2 12-21 0 0,-7-16 122 0 0,-3-4-127 0 0,0 0 0 0 0,0-1 0 0 0,0 1 0 0 0,-1 0 0 0 0,1 0 0 0 0,-1-1 0 0 0,1 1 0 0 0,-2 2 0 0 0,0 1 9 0 0,1-1 47 0 0,-3-1-83 0 0,-1 0-1 0 0,0 0 0 0 0,1 0 0 0 0,-1-1 0 0 0,0 0 1 0 0,-1 0-1 0 0,1 0 0 0 0,0 0 0 0 0,0-1 1 0 0,-7 1-1 0 0,-5 0-9 0 0,10-3 23 0 0,-11-4-64 0 0,12 4 88 0 0,0 0 0 0 0,1-1 0 0 0,-1 0 0 0 0,1 0 0 0 0,-1-1-1 0 0,1 1 1 0 0,-5-5 0 0 0,-1-2-14 0 0,0-4-13 0 0,1-2 0 0 0,2-1 0 0 0,0-7-2 0 0,8 18 4 0 0,1 2 10 0 0,-1-1 22 0 0,5 1-92 0 0,-3 1 52 0 0,1 0 0 0 0,-1 0-1 0 0,0 1 1 0 0,1 0 0 0 0,0-1-1 0 0,-1 1 1 0 0,1 0-1 0 0,5-1 1 0 0,-4 1 5 0 0,-1 1 0 0 0,1 0 0 0 0,0 0 0 0 0,0 0 0 0 0,0 1 0 0 0,-1-1 0 0 0,1 1 0 0 0,0 0 0 0 0,-1 0 0 0 0,4 1 0 0 0,-2 0 1 0 0,-1 0 0 0 0,0 0 0 0 0,0 0 0 0 0,0 1 0 0 0,0-1 0 0 0,0 1 0 0 0,5 5 0 0 0,-8-6 0 0 0,1-1 0 0 0,-1 1 0 0 0,1 0 0 0 0,-1 0 0 0 0,0 0 0 0 0,0 0 0 0 0,0 0 0 0 0,0 0 0 0 0,0 0 0 0 0,0 0 0 0 0,1 4 0 0 0,-2-4 1 0 0,0-1 0 0 0,0 0 1 0 0,0 0-1 0 0,0 1 0 0 0,0-1 0 0 0,0 0 0 0 0,0 1 0 0 0,-1-1 0 0 0,1 0 0 0 0,0 0 0 0 0,-1 1 0 0 0,1-1 0 0 0,-2 2 0 0 0,0 2 25 0 0,-5 5 119 0 0,-20 7-51 0 0,23-14-76 0 0,-17 6 28 0 0,11-5-60 0 0,9-4-47 0 0,0 0 1 0 0,0 1-1 0 0,0-1 1 0 0,0 0-1 0 0,0 0 1 0 0,0 0 0 0 0,0 0-1 0 0,0 0 1 0 0,0 0-1 0 0,0 0 1 0 0,0-1-1 0 0,0 1 1 0 0,1 0-1 0 0,-1-1 1 0 0,0 1 0 0 0,0 0-1 0 0,0-1 1 0 0,0 1-1 0 0,0-1 1 0 0,-1 0-1 0 0,1 0 133 0 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23.9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139 168 287 0 0,'0'0'472'0'0,"-2"1"-308"0"0,-17 5 595 0 0,17-5-552 0 0,0 0 7 0 0,-21 9 674 0 0,20-8-656 0 0,-1-1-82 0 0,0 0-1 0 0,0 1 1 0 0,0-2 0 0 0,-1 1-1 0 0,1 0 1 0 0,-5-1-1 0 0,7 0 4 0 0,-10-4 295 0 0,11 4-424 0 0,0-1-1 0 0,0 1 1 0 0,0 0 0 0 0,0-1 0 0 0,0 1 0 0 0,0 0 0 0 0,0-1-1 0 0,0 1 1 0 0,0-1 0 0 0,0 1 0 0 0,-2-2 0 0 0,3 1-17 0 0,0 1 0 0 0,0 0 0 0 0,0 0 0 0 0,0-1 0 0 0,0 1 0 0 0,0 0 0 0 0,0 0 0 0 0,0-1 0 0 0,0 1 0 0 0,-1 0 0 0 0,1 0 0 0 0,0 0 0 0 0,0-1 0 0 0,0 1 0 0 0,0 0 0 0 0,0 0 0 0 0,-1 0 0 0 0,1-1 0 0 0,0 1 0 0 0,0 0 0 0 0,0 0 0 0 0,-1 0 0 0 0,1 0 0 0 0,0 0 0 0 0,0 0 0 0 0,-1-1 0 0 0,-7-7 364 0 0,1-4-241 0 0,6 9-2 0 0,0 0 0 0 0,-3-10-10 0 0,3 10-38 0 0,2-2-6 0 0,-1 0-61 0 0,0 4-8 0 0,0-1 0 0 0,0 0 0 0 0,0 1 0 0 0,1-1 0 0 0,-1 0 0 0 0,0 1 0 0 0,1-1 0 0 0,-1 1 0 0 0,1-1 0 0 0,-1 1 0 0 0,1-1 0 0 0,0 1 0 0 0,-1-1 0 0 0,2 0 0 0 0,8-16 67 0 0,-3 9-12 0 0,8-9-36 0 0,-6 9 35 0 0,11-5 10 0 0,-15 10 14 0 0,2 4-15 0 0,-7 0-68 0 0,4 0 2 0 0,1 0 0 0 0,-1 1 0 0 0,0-1 0 0 0,0 1 0 0 0,1 0-1 0 0,5 2 1 0 0,-6-1-3 0 0,0 0-1 0 0,-1 0 1 0 0,1 0-1 0 0,0 1 1 0 0,0 0-1 0 0,3 3 1 0 0,-7-5-1 0 0,1-1-1 0 0,-1 0 1 0 0,1 1 0 0 0,-1-1 0 0 0,0 1 0 0 0,1-1 0 0 0,-1 0 0 0 0,1 1 0 0 0,-1-1-1 0 0,0 1 1 0 0,1-1 0 0 0,-1 1 0 0 0,0 0 0 0 0,0-1 0 0 0,1 1 0 0 0,-1-1-1 0 0,0 1 1 0 0,0-1 0 0 0,0 2 0 0 0,5 19 2 0 0,-5-14 60 0 0,-17 17 260 0 0,15-22-255 0 0,-1 0-1 0 0,0-1-45 0 0,0 1 6 0 0,0 0-1 0 0,0 0 0 0 0,0-1 0 0 0,0 1 0 0 0,-1-1 0 0 0,-3 2 0 0 0,-3-2-12 0 0,-2-4-12 0 0,0-4 0 0 0,1-5 0 0 0,4-2 11 0 0,2-3 46 0 0,2-2 13 0 0,2 15-68 0 0,1 1 1 0 0,0 0-1 0 0,0-1 0 0 0,0 1 1 0 0,2-5-1 0 0,6-14-16 0 0,-7 21 11 0 0,-1 1 1 0 0,0-1 0 0 0,0 1-1 0 0,0 0 1 0 0,1-1 0 0 0,-1 1-1 0 0,0-1 1 0 0,1 1 0 0 0,-1 0-1 0 0,0-1 1 0 0,1 1 0 0 0,-1 0-1 0 0,0-1 1 0 0,1 1 0 0 0,-1 0-1 0 0,0 0 1 0 0,1 0-1 0 0,-1-1 1 0 0,1 1 0 0 0,-1 0-1 0 0,1 0 1 0 0,-1 0 0 0 0,1 0-1 0 0,0 0 1 0 0,27-10-23 0 0,-21 7-7 0 0,0 6 64 0 0,0-1-29 0 0,0 1 1 0 0,12 6-1 0 0,-16-7-3 0 0,0 1 0 0 0,0-1 0 0 0,0 1 0 0 0,0-1 0 0 0,0 1 0 0 0,-1 0 0 0 0,1 0 0 0 0,1 3 0 0 0,10 22-10 0 0,-13-27 6 0 0,0 1 0 0 0,0 0-1 0 0,0 0 1 0 0,-1 0 0 0 0,1-1 0 0 0,-1 1 0 0 0,1 0 0 0 0,-1 0 0 0 0,0 0 0 0 0,1 0 0 0 0,-1 0 0 0 0,0 0 0 0 0,-1 2-1 0 0,1 2-7 0 0,1-1-68 0 0,-2-1 0 0 0,-6 12 64 0 0,-5-3 16 0 0,-1-7 0 0 0,11-4-79 0 0,-1-1 0 0 0,1 0 0 0 0,-1 0 0 0 0,1-1 0 0 0,-1 1 0 0 0,1 0 0 0 0,-1-1 0 0 0,0 0 0 0 0,1 1 0 0 0,-1-1 0 0 0,0 0 0 0 0,0 0 0 0 0,1-1-1 0 0,-1 1 1 0 0,0-1 0 0 0,1 1 0 0 0,-6-3 0 0 0,7 3 5 0 0,-13-8-1417 0 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12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5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1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8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39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9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6.64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1011 431 0 0,'0'0'4806'0'0,"3"-4"-4548"0"0,9-11-2 0 0,-9 11 1930 0 0,0 0-1972 0 0,11-10 2 0 0,-11 11 1336 0 0,0-1-1312 0 0,9-12-2 0 0,-9 12 635 0 0,-2 0-664 0 0,16-40 847 0 0,-16 40-626 0 0,-1 2-397 0 0,0 0 1 0 0,0 1 0 0 0,1-1 0 0 0,-1 0 0 0 0,0 0-1 0 0,1 0 1 0 0,0 1 0 0 0,-1-1 0 0 0,2-2-1 0 0,1-1 32 0 0,-2 0 135 0 0,0 0-2 0 0,3-11-13 0 0,-3 11-8 0 0,0 1-1 0 0,4-15 0 0 0,-4 15 0 0 0,0-1 0 0 0,7-26 304 0 0,-3 10-353 0 0,-4 16-6 0 0,0-1 1 0 0,4-15 4 0 0,-3 16 2 0 0,-1 0 0 0 0,5-26 168 0 0,-2 12-216 0 0,-4 14-2 0 0,1 1-12 0 0,8-38 142 0 0,-7 33-128 0 0,1-7 11 0 0,2 3-20 0 0,1-26-9 0 0,-5 29-61 0 0,0 1 42 0 0,0 0-1 0 0,0 0 0 0 0,-2-1 0 0 0,0-8 0 0 0,0 1 45 0 0,-1-7-16 0 0,2 22-73 0 0,2-29 66 0 0,-1 8-64 0 0,0 1 11 0 0,-1 15 32 0 0,1-11-33 0 0,-1-6-10 0 0,2 0 0 0 0,-2 1 0 0 0,1 2 0 0 0,-1 4 14 0 0,0 11 39 0 0,-1-8-40 0 0,-1-2-13 0 0,1-2 0 0 0,1-3 0 0 0,5 0 0 0 0,3-2 0 0 0,-6 20 0 0 0,1 0 0 0 0,-1-1 0 0 0,1 1 0 0 0,-1 1 0 0 0,5-5 0 0 0,19-10 0 0 0,-1 4 0 0 0,15-4 3 0 0,-34 15 5 0 0,-2 1 45 0 0,0-1 1 0 0,18-4-44 0 0,-1 1 1 0 0,-11 3 32 0 0,14 0-33 0 0,10-2 12 0 0,-32 4-5 0 0,33 3 8 0 0,-27-3-24 0 0,26 5 73 0 0,-26-3-31 0 0,11 2-33 0 0,3 1-10 0 0,-1 0 0 0 0,-1 1 12 0 0,-2-1 47 0 0,-3 2 6 0 0,1 1-1 0 0,0 3-6 0 0,-15-9-51 0 0,37 19 64 0 0,-22-13-71 0 0,0 1 0 0 0,-2 0 0 0 0,-2-1 0 0 0,0-1 0 0 0,-1 1 0 0 0,-1-1 11 0 0,1 0 32 0 0,0 1-33 0 0,-1 0 2 0 0,0 0-1 0 0,-1 1 1 0 0,0 0-1 0 0,0 0 0 0 0,-1 0 1 0 0,0 1-1 0 0,-1 1 1 0 0,0-1-1 0 0,-1 1 1 0 0,10 22-1 0 0,-11-22-9 0 0,10 24 22 0 0,-1 0 0 0 0,-2 0 0 0 0,-1 1 0 0 0,-2 0 0 0 0,5 45 0 0 0,-11-50-51 0 0,-1 1 0 0 0,-2 46-1 0 0,-14 64-109 0 0,6-65 96 0 0,7-66 23 0 0,-15 122-55 0 0,10-101 76 0 0,-1 0-1 0 0,-12 35 0 0 0,-1-8 47 0 0,-14 34 60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25.1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114 154 143 0 0,'0'0'986'0'0,"-2"2"-724"0"0,-1 0-120 0 0,-1-1-1 0 0,1 1 1 0 0,0-1-1 0 0,0 1 1 0 0,-1-1-1 0 0,1 0 1 0 0,-1-1-1 0 0,1 1 1 0 0,-1 0-1 0 0,0-1 1 0 0,1 0-1 0 0,-1 0 1 0 0,1 0-1 0 0,-1 0 1 0 0,1-1-1 0 0,-1 1 0 0 0,0-1 1 0 0,-3-1-1 0 0,5 1 91 0 0,-1 0-116 0 0,1 0 0 0 0,-1 0 0 0 0,1 0 0 0 0,0-1 0 0 0,-1 1 0 0 0,1-1 0 0 0,0 1 0 0 0,-3-4 0 0 0,4 3-60 0 0,-2 1 140 0 0,2-2-4 0 0,-9-27 399 0 0,9 26-502 0 0,2-1-2 0 0,3-15-6 0 0,-1 11-14 0 0,12-13-43 0 0,6 0 35 0 0,-16 17 26 0 0,1 2-16 0 0,17-10 1 0 0,-17 10 15 0 0,2 3-26 0 0,-2-1-57 0 0,0 1 1 0 0,0 0 0 0 0,12 1-1 0 0,-14 0-2 0 0,0 0 0 0 0,1 0 0 0 0,-1 0 0 0 0,-1 1 0 0 0,1-1 0 0 0,0 1 0 0 0,0 0 0 0 0,6 5 0 0 0,-7-5 0 0 0,-1 0 0 0 0,0 0 0 0 0,0 0 0 0 0,0 0 0 0 0,0 1 0 0 0,0-1 0 0 0,0 1 0 0 0,0-1 0 0 0,-1 1 0 0 0,3 5 0 0 0,-4-6 2 0 0,1 1 0 0 0,-1-1-1 0 0,1 0 1 0 0,-1 0 0 0 0,0 1-1 0 0,0-1 1 0 0,0 0-1 0 0,0 4 1 0 0,-2 1 67 0 0,-3 3 5 0 0,3-8-46 0 0,0 0 1 0 0,1 0 0 0 0,-1 0-1 0 0,0 0 1 0 0,0 0-1 0 0,0 0 1 0 0,0-1-1 0 0,-1 1 1 0 0,-3 1 0 0 0,2 0 23 0 0,0-1 15 0 0,-7 3-54 0 0,-2 0-25 0 0,0-3-52 0 0,1-1-25 0 0,2-2 9 0 0,6-1 24 0 0,-6-7 45 0 0,0-7 11 0 0,6-2-13 0 0,3-1-58 0 0,1 2-23 0 0,0 13 18 0 0,2 0 10 0 0,4-14-4 0 0,-4 13-21 0 0,3 2 31 0 0,14-11 36 0 0,-15 11-41 0 0,4 3 3 0 0,31 3 65 0 0,-1 8 66 0 0,-30-8 63 0 0,-3 2-78 0 0,18 14-28 0 0,-18-14 54 0 0,-1 0 0 0 0,11 17-53 0 0,-11-11 16 0 0,0 14-33 0 0,-5-4 6 0 0,0-17 59 0 0,-1-1-6 0 0,-1 1 10 0 0,0 0-1 0 0,0 0 1 0 0,0 0-1 0 0,0 0 1 0 0,-1-1-1 0 0,0 0 0 0 0,1 0 1 0 0,-1 0-1 0 0,-1 0 1 0 0,-3 2-1 0 0,4-3-63 0 0,-31 11-231 0 0,20-11 190 0 0,-8 0-111 0 0,19-3 83 0 0,1 0-7 0 0,-1 0-127 0 0,0 0-1 0 0,0 0 1 0 0,0 0-1 0 0,1 0 1 0 0,-1-1-1 0 0,0 1 1 0 0,1-1-1 0 0,-1 0 0 0 0,1 0 1 0 0,-1 0-1 0 0,-2-3 1 0 0,-5-6-342 0 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7.79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8.42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1.10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16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99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4.7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5.13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6.64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7.29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3473.82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3474.8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-4776.68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4.49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0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56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6.26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8.1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20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77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0.42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1.22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4.16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8.27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9.53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2.98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4.01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5.28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6.17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6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5:5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-3473.79">4 1493 12376 0 0,'5'-7'-5019'0'0,"-3"4"5997"0"0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28.357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32.67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104 759 287 0 0,'-17'-21'4499'0'0,"5"25"-3966"0"0,8-1-533 0 0,1 0 0 0 0,0 1 11 0 0,-1-1 32 0 0,1 0-22 0 0,0 3 33 0 0,-11 7 9 0 0,12-11-52 0 0,1-1 32 0 0,-2 1-33 0 0,-1 1-10 0 0,2 0 0 0 0,0-1 0 0 0,-1 1 0 0 0,1-3-14 0 0,1 1-56 0 0,-2-1 13 0 0,-1 1 46 0 0,1 0 11 0 0,0 0 0 0 0,0-1 0 0 0,0 1 0 0 0,1 0-10 0 0,4-15-534 0 0,-1 11 489 0 0,1 0-76 0 0,12-32-53 0 0,-12 31 124 0 0,-1 1 0 0 0,3-11 59 0 0,-2 1 55 0 0,12-18 9 0 0,-4 10-63 0 0,-2 1 0 0 0,0-1 11 0 0,0 0 32 0 0,-1 4-22 0 0,-3 10 22 0 0,5-11-33 0 0,2-3-10 0 0,-1 4-10 0 0,-7 10-33 0 0,3-9 43 0 0,0 0 53 0 0,-5 13 11 0 0,1-1-10 0 0,17-28-54 0 0,-17 29-55 0 0,0-1-4 0 0,7-9 35 0 0,-7 10-34 0 0,0 0 3 0 0,8-10 34 0 0,-5 6-22 0 0,7-11 32 0 0,3-2 11 0 0,-1-1 0 0 0,0 1 0 0 0,-1 3 11 0 0,23-22-11 0 0,-33 36 219 0 0,0 0-163 0 0,13-14-46 0 0,3-3-10 0 0,-2 2 0 0 0,-1-1 0 0 0,1-1 0 0 0,-3 5-12 0 0,-8 8-36 0 0,6-5 26 0 0,-9 9-32 0 0,0 0 1 0 0,9-12 42 0 0,0-1-2 0 0,-10 13-51 0 0,1 0 19 0 0,9-13 77 0 0,-2 1-11 0 0,-8 12 32 0 0,0 0 1 0 0,5-9-33 0 0,-3 5 22 0 0,4-8 326 0 0,-8 13-273 0 0,0 1-59 0 0,-1-3-45 0 0,0 3 88 0 0,1 3 148 0 0,-1 3-240 0 0,2-2 43 0 0,-2 0 0 0 0,1 1 0 0 0,0-1-1 0 0,-1 0 1 0 0,1 1 0 0 0,-1-1-1 0 0,-2 5 1 0 0,-1 6 71 0 0,-6 25 0 0 0,9-33-92 0 0,0 1-10 0 0,0 0 0 0 0,0-1 11 0 0,-6 28 135 0 0,7-27-130 0 0,-2 0 1 0 0,1-1 0 0 0,-1 1-1 0 0,0 0 1 0 0,-6 11-1 0 0,6-13-17 0 0,0 0-1 0 0,0 1 1 0 0,-3 9-1 0 0,-12 45 72 0 0,14-51-70 0 0,1 0 0 0 0,-1 0 11 0 0,0 0 42 0 0,-1 0 14 0 0,1-2 10 0 0,-44 95 57 0 0,46-100-177 0 0,-1 2 32 0 0,-1 2 11 0 0,-19 32-4 0 0,17-28-18 0 0,0 0 0 0 0,-1 0 0 0 0,-1-1 0 0 0,0 0 0 0 0,-10 11 0 0 0,-22 26-91 0 0,22-25-46 0 0,7-8 139 0 0,1-2-7 0 0,1-1 0 0 0,-1 0 0 0 0,-15 12 0 0 0,20-19 27 0 0,0 1 0 0 0,0-1 0 0 0,1 1 0 0 0,0-1 0 0 0,0 0 0 0 0,0-1-12 0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37.018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347 738 143 0 0,'-20'-15'2296'0'0,"14"14"-1935"0"0,0 0 0 0 0,1 1-1 0 0,-1 0 1 0 0,0 0 0 0 0,-9 2-1 0 0,11-1-297 0 0,0-1-1 0 0,-1 1 1 0 0,1-1-1 0 0,0 0 1 0 0,0 0-1 0 0,-1 0 1 0 0,1-1-1 0 0,0 1 1 0 0,0-1-1 0 0,0 0 1 0 0,-1 0-1 0 0,-4-3 0 0 0,-15-6 237 0 0,0 0 0 0 0,-39-8-1 0 0,58 15-223 0 0,-1 1 0 0 0,1-1 1 0 0,0 0-1 0 0,0 0 0 0 0,0 0 0 0 0,0-1 0 0 0,0 0 0 0 0,-5-5 0 0 0,-16-13 193 0 0,23 20-266 0 0,1 1 4 0 0,0 0-1 0 0,0 0 1 0 0,0-1-1 0 0,1 1 1 0 0,-1-1-1 0 0,0 1 1 0 0,1-1-1 0 0,-1 0 1 0 0,1 1-1 0 0,-1-1 1 0 0,1 0 0 0 0,0 0-1 0 0,0 0 1 0 0,-1 0-1 0 0,2 0 1 0 0,-1-1-1 0 0,0 1 1 0 0,0 0-1 0 0,1 0 1 0 0,-1-1-1 0 0,1 1 1 0 0,0 0-1 0 0,-1-1 1 0 0,1-3-1 0 0,1-8-83 0 0,-1 10 71 0 0,0 0 0 0 0,0 1 0 0 0,0-1 0 0 0,0 1 0 0 0,0-1 0 0 0,-2-4-1 0 0,1 7 36 0 0,2-8 68 0 0,0 3-36 0 0,-1 1-51 0 0,10-25-78 0 0,2 1 73 0 0,-9 25 4 0 0,-2 1 51 0 0,2-1-4 0 0,10-14-45 0 0,0-4-10 0 0,-2 4 11 0 0,-6 11 42 0 0,4-7 11 0 0,-7 11 0 0 0,1-1 3 0 0,7-9 10 0 0,-5 6-10 0 0,7-9-54 0 0,3-1-2 0 0,-9 10 42 0 0,8-6 17 0 0,-11 9 84 0 0,2 2-100 0 0,11-10-33 0 0,-12 10 32 0 0,1-1 1 0 0,13-10-33 0 0,-9 7 22 0 0,12-13-33 0 0,5 0-10 0 0,1 1 0 0 0,2-4 54 0 0,-1-1-41 0 0,-26 21-24 0 0,46-25 147 0 0,-31 15-70 0 0,-8 7-8 0 0,7-6-35 0 0,-12 9 32 0 0,0-1 3 0 0,12-7-32 0 0,-12 7 38 0 0,1 1 2 0 0,14-7-2 0 0,-10 5-10 0 0,11-7-32 0 0,-10 7 26 0 0,11-2-25 0 0,-16 4 30 0 0,0 1 11 0 0,17-2 2 0 0,-11 1-8 0 0,9-6-34 0 0,-9 6 24 0 0,10-1-24 0 0,-15 2 36 0 0,-1 2 0 0 0,16 1-37 0 0,-15-2 32 0 0,-1 0 3 0 0,23 2-46 0 0,0-4 2 0 0,-23 2 116 0 0,1 0-76 0 0,16 2-33 0 0,-17-2 96 0 0,0 1-63 0 0,13 3-33 0 0,-9-1 22 0 0,15 4-33 0 0,8-4-10 0 0,0-1 0 0 0,-6 2 11 0 0,-21-3 44 0 0,-1 1 3 0 0,17 6-46 0 0,0 0-1 0 0,-12-5 32 0 0,9 3-22 0 0,-9-3 22 0 0,8 9-33 0 0,4 3-10 0 0,1-1 0 0 0,0-2 0 0 0,-2 1 0 0 0,-4 0-10 0 0,-2 0-33 0 0,-3 0 32 0 0,-1 0 11 0 0,0 0 0 0 0,1 3-18 0 0,-10-15-3 0 0,4 15-4 0 0,-2-9 25 0 0,0 2 0 0 0,0-1-13 0 0,6 20-118 0 0,-6-14 56 0 0,0-6 4 0 0,-1-1-1 0 0,1 1 1 0 0,1 0 0 0 0,5 10-1 0 0,-2-5 44 0 0,-4-3-20 0 0,-1 8-150 0 0,5 35-160 0 0,-9 26-34 0 0,1-68 342 0 0,0 1 0 0 0,-2-1 0 0 0,1 0-1 0 0,-1 1 1 0 0,-1-1 0 0 0,-7 15-1 0 0,6-17 11 0 0,0 0 0 0 0,-1 0 0 0 0,0 0 0 0 0,-13 14 0 0 0,-32 28-160 0 0,39-42 221 0 0,1 0-1 0 0,-1 0 0 0 0,-25 13 0 0 0,-44 15 89 0 0,39-19-35 0 0,20-9-10 0 0,0 0 0 0 0,-1-2 0 0 0,0-1 0 0 0,0-1 0 0 0,-32 3 0 0 0,1-4 128 0 0,-65-3 0 0 0,45 1-73 0 0,53 0-65 0 0,1-1 1 0 0,0-1 0 0 0,0-1 0 0 0,-28-5-1 0 0,30 2-58 0 0,-207-51-280 0 0,187 45 261 0 0,26 8 10 0 0,1-1-1 0 0,-22-8 0 0 0,33 11 12 0 0,-1-1 0 0 0,0 1 0 0 0,0-1 0 0 0,0 1 0 0 0,1-1 0 0 0,-1 1 0 0 0,0-1-1 0 0,0 0 1 0 0,1 0 0 0 0,-1 1 0 0 0,1-1 0 0 0,-1 0 0 0 0,1 0 0 0 0,-1 1 0 0 0,1-1 0 0 0,-1 0 0 0 0,1 0-1 0 0,0 0 1 0 0,-1-1 0 0 0,1-1-12 0 0,-1 0 1 0 0,1 1-1 0 0,0-1 0 0 0,0 0 1 0 0,0 0-1 0 0,1-5 0 0 0,1-3-41 0 0,1 0 0 0 0,7-16-1 0 0,-10 25 54 0 0,8-19-12 0 0,4-4 14 0 0,17-23 75 0 0,-22 38-36 0 0,4-3-22 0 0,2 2 40 0 0,13-10 37 0 0,1 1 80 0 0,3 2-12 0 0,-3 3-136 0 0,7-2 22 0 0,2 3-36 0 0,5 1-12 0 0,4 4 0 0 0,0 3 0 0 0,-3 2 0 0 0,-4 5 0 0 0,-2 1 0 0 0,0 2 11 0 0,-2-1 45 0 0,1 0 8 0 0,5 1 3 0 0,3 1-53 0 0,-37-3-6 0 0,3 1 51 0 0,15 6-4 0 0,-5-1-31 0 0,-18-7-19 0 0,0-1 1 0 0,1 1 0 0 0,-1-1 0 0 0,0 1-1 0 0,0 0 1 0 0,0-1 0 0 0,0 1-1 0 0,1 0 1 0 0,-1 0 0 0 0,0 0 0 0 0,1 1-1 0 0,5 6 73 0 0,9 11-30 0 0,-14-15-25 0 0,21 23-14 0 0,-14-17-21 0 0,-7-8-46 0 0,11 5-73 0 0,-10-5 122 0 0,0 0-45 0 0,1 0 1 0 0,11 4 28 0 0,-11-4-49 0 0,16 6-450 0 0,-16-7 432 0 0,-1 1-84 0 0,1-1 105 0 0,-3 0-20 0 0,0 0-1 0 0,0 0 1 0 0,0-1 0 0 0,0 1-1 0 0,0-1 1 0 0,0 1-1 0 0,0-1 1 0 0,1 0 0 0 0,-1 1-1 0 0,0-1 1 0 0,3 0-1 0 0,-3 1 24 0 0,-1 0-1 0 0,1 0 0 0 0,0 0 1 0 0,0 0-1 0 0,-1 0 0 0 0,1 0 0 0 0,0 0 1 0 0,-1 0-1 0 0,1 0 0 0 0,0 2 1 0 0,3 5-762 0 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41.521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722 795 1351 0 0,'-3'0'90'0'0,"1"0"0"0"0,-1-1-1 0 0,1 1 1 0 0,-1 0-1 0 0,1 1 1 0 0,-1-1 0 0 0,1 0-1 0 0,-1 1 1 0 0,1-1-1 0 0,-5 2 1 0 0,3-1 78 0 0,-14 5 884 0 0,-18 7 0 0 0,-10 4 401 0 0,30-12-1134 0 0,-1-1 0 0 0,1-1 0 0 0,0-1 0 0 0,-1 0 0 0 0,1-1 0 0 0,-21-2 0 0 0,14-2-20 0 0,-24-7 0 0 0,-20-2 223 0 0,47 10-514 0 0,9 2 11 0 0,0-1 0 0 0,0-1-1 0 0,-15-3 1 0 0,23 4-16 0 0,0-1 0 0 0,0 1 0 0 0,0 0 1 0 0,0-1-1 0 0,0 1 0 0 0,0-1 0 0 0,1 0 0 0 0,-1 0 0 0 0,0 0 0 0 0,1 0 1 0 0,0-1-1 0 0,0 1 0 0 0,-1 0 0 0 0,1-1 0 0 0,1 0 0 0 0,-3-3 0 0 0,-13-29-53 0 0,13 26 26 0 0,0 0 0 0 0,0 0 1 0 0,-1 1-1 0 0,-1 0 0 0 0,1-1 1 0 0,-1 2-1 0 0,0-1 0 0 0,-8-7 0 0 0,9 12 11 0 0,4 2 5 0 0,0 0 1 0 0,-1 1-1 0 0,1-1 1 0 0,0 0-1 0 0,0 0 0 0 0,0 0 1 0 0,0 0-1 0 0,0 0 1 0 0,1 0-1 0 0,-1 0 0 0 0,0 0 1 0 0,0 0-1 0 0,1 0 1 0 0,-1 0-1 0 0,1-1 0 0 0,-1 1 1 0 0,1 0-1 0 0,-1 0 1 0 0,1-2-1 0 0,0-2-73 0 0,1-1 19 0 0,0 0 38 0 0,0 0-24 0 0,0-2 36 0 0,0 0 12 0 0,0 2 0 0 0,-1 0 0 0 0,0 5-2 0 0,0 1 0 0 0,0-1 0 0 0,0 1 0 0 0,0-1 0 0 0,0 1 0 0 0,0-1 0 0 0,-1 1-1 0 0,1-1 1 0 0,0 1 0 0 0,0-1 0 0 0,0 1 0 0 0,-1-1 0 0 0,1 1 0 0 0,0 0 0 0 0,-1-1 0 0 0,1 1 0 0 0,0 0-1 0 0,-1-1 1 0 0,1 1 0 0 0,-1 0 0 0 0,1-1 0 0 0,0 1 0 0 0,-1 0 0 0 0,1 0 0 0 0,-1-1 0 0 0,1 1-1 0 0,-1 0 1 0 0,1 0 0 0 0,-1 0 0 0 0,1 0 0 0 0,-1 0 0 0 0,1 0 0 0 0,-1-1 0 0 0,1 1 0 0 0,-1 0-1 0 0,1 0 1 0 0,-1 1 0 0 0,1-1 0 0 0,-1 0 0 0 0,1 0 0 0 0,-1 0 0 0 0,0 0 0 0 0,-16 7-105 0 0,-19 20-512 0 0,36-26 611 0 0,-1-1 0 0 0,0 1 0 0 0,0-1-1 0 0,0 1 1 0 0,0-1 0 0 0,0 0 0 0 0,0 1 0 0 0,0-1-1 0 0,-1 0 1 0 0,1 0 0 0 0,0 0 0 0 0,0 0-1 0 0,0 0 1 0 0,0 0 0 0 0,0 0 0 0 0,0 0-1 0 0,0 0 1 0 0,0 0 0 0 0,0-1 0 0 0,0 1 0 0 0,0 0-1 0 0,0-1 1 0 0,0 1 0 0 0,0-1 0 0 0,0 1-1 0 0,0-1 1 0 0,0 0 0 0 0,0 1 0 0 0,1-1 0 0 0,-1 0-1 0 0,0 1 1 0 0,0-1 0 0 0,1 0 0 0 0,-2-1-1 0 0,2 1 6 0 0,0 1-1 0 0,0-1 0 0 0,0 1 0 0 0,0-1 0 0 0,0 0 0 0 0,0 1 0 0 0,0-1 1 0 0,0 1-1 0 0,0-1 0 0 0,0 1 0 0 0,1-1 0 0 0,-1 1 0 0 0,0-1 0 0 0,0 1 1 0 0,1-1-1 0 0,-1 1 0 0 0,0-1 0 0 0,1 1 0 0 0,-1-1 0 0 0,0 1 1 0 0,1-1-1 0 0,2-3-69 0 0,3-5 17 0 0,0-2 45 0 0,1-1 30 0 0,-6 11 6 0 0,0-10 6 0 0,-1 8 86 0 0,2 1-63 0 0,5-7-54 0 0,-3 4-43 0 0,6-8 32 0 0,3-4 11 0 0,-1 1 0 0 0,-1 5 12 0 0,-7 6 36 0 0,18-20-20 0 0,-20 22 51 0 0,0 0-4 0 0,42-47 335 0 0,16-15-138 0 0,-51 56-245 0 0,-3 0 40 0 0,21-15 199 0 0,-12 11-190 0 0,3-1-16 0 0,3 0-48 0 0,2 1-12 0 0,1-1 0 0 0,0 1 0 0 0,-1-1 0 0 0,3-2 0 0 0,-5 1 0 0 0,18-15 11 0 0,-35 27 42 0 0,-1 1 1 0 0,13-8-32 0 0,-8 5 26 0 0,12-3-36 0 0,2 0-1 0 0,-14 4 32 0 0,15-4-22 0 0,3-1 22 0 0,-1 3-22 0 0,-20 5 34 0 0,-1 0 3 0 0,15-3-30 0 0,-15 3 51 0 0,2 0 9 0 0,21-5-20 0 0,-1 0-44 0 0,-16 3 19 0 0,10-3-21 0 0,-10 4 37 0 0,10-4 6 0 0,-11 4-11 0 0,11-2-33 0 0,-16 3 32 0 0,2 1 1 0 0,17-2-33 0 0,-13 2 34 0 0,11-1 14 0 0,-11 0-14 0 0,10-2-34 0 0,-10 1 22 0 0,17 2-21 0 0,-2 3 37 0 0,-15 0-4 0 0,15 6-45 0 0,5 4-10 0 0,-4-3 11 0 0,-16-7 32 0 0,10 3-22 0 0,-15-4 32 0 0,0 0 1 0 0,15 6-33 0 0,-11-3 22 0 0,11 10-33 0 0,-2 4-10 0 0,-5 2 0 0 0,-3-2 11 0 0,-3 0 32 0 0,0-2-33 0 0,6 10-6 0 0,-11-19-26 0 0,3 13-32 0 0,-4-18 54 0 0,0-1 0 0 0,0 0 0 0 0,-1 1 0 0 0,1-1 0 0 0,-1 1 0 0 0,0-1 0 0 0,0 1 0 0 0,0 0 0 0 0,0-1 0 0 0,0 3 0 0 0,-1 3 0 0 0,-1 22-87 0 0,-1-1 0 0 0,-2 1 0 0 0,0-1 0 0 0,-2 0 0 0 0,-12 31 0 0 0,13-46 23 0 0,-1 0 1 0 0,0-1 0 0 0,0 0 0 0 0,-1 0-1 0 0,-1-1 1 0 0,0 0 0 0 0,-1-1 0 0 0,0 0 0 0 0,-1 0-1 0 0,0-1 1 0 0,0 0 0 0 0,-1-1 0 0 0,-21 12-1 0 0,1-7 139 0 0,0 0 0 0 0,-1-3 0 0 0,-57 13 0 0 0,53-14-41 0 0,30-9 3 0 0,0 0 0 0 0,0 0 1 0 0,0 0-1 0 0,0-1 0 0 0,0 0 1 0 0,1-1-1 0 0,-1 1 0 0 0,0-1 1 0 0,0-1-1 0 0,0 1 1 0 0,-7-3-1 0 0,-1-2 21 0 0,0 0 1 0 0,0-1 0 0 0,-22-14-1 0 0,35 19-56 0 0,-1 0-1 0 0,1 0 1 0 0,-1 0-1 0 0,1 0 0 0 0,0 0 1 0 0,0-1-1 0 0,0 1 1 0 0,0-1-1 0 0,0 1 1 0 0,1-1-1 0 0,-1 0 0 0 0,1 0 1 0 0,0 1-1 0 0,0-1 1 0 0,0 0-1 0 0,0 0 1 0 0,0 0-1 0 0,0 0 0 0 0,1 0 1 0 0,-1-1-1 0 0,1 1 1 0 0,0 0-1 0 0,0 0 1 0 0,0 0-1 0 0,1 0 0 0 0,-1 0 1 0 0,2-5-1 0 0,0-1-11 0 0,0 2-41 0 0,-1 4 51 0 0,13-16-77 0 0,-10 14 34 0 0,8-6 32 0 0,-8 7 11 0 0,22-17-26 0 0,-11 12-1 0 0,18-13 15 0 0,-29 19 15 0 0,11-5 49 0 0,7-2-42 0 0,-19 9-10 0 0,-1 0 0 0 0,1 1 0 0 0,0-1 0 0 0,0 1 0 0 0,-1 0 0 0 0,1-1 0 0 0,0 1 0 0 0,5 1 0 0 0,17 8 11 0 0,-16-4 32 0 0,9 7-22 0 0,-2-3 36 0 0,22 15-114 0 0,-32-18 100 0 0,4 10-33 0 0,-4 1-10 0 0,-5-10 2 0 0,0-1 0 0 0,0 0 0 0 0,-1 1-1 0 0,0-1 1 0 0,0 0 0 0 0,-1 1 0 0 0,0-1-1 0 0,0 0 1 0 0,0 1 0 0 0,-1-1-1 0 0,0 0 1 0 0,0 0 0 0 0,-1 0 0 0 0,-3 6-1 0 0,-3 4-47 0 0,-2-1-1 0 0,0 0 1 0 0,-19 20-1 0 0,17-20-26 0 0,6-6 34 0 0,-1 0-1 0 0,0 0 1 0 0,-1-1 0 0 0,0 0-1 0 0,-19 13 1 0 0,24-19 28 0 0,1-1 1 0 0,0 0-1 0 0,-1 0 1 0 0,1 0-1 0 0,-1 0 1 0 0,0-1-1 0 0,-6 1 1 0 0,6-1 2 0 0,1 0 0 0 0,-1 1 0 0 0,0-1 0 0 0,1 1 1 0 0,-1 0-1 0 0,1 0 0 0 0,0 0 0 0 0,-5 2 0 0 0,1 1-8 0 0,0 0 0 0 0,1 0 0 0 0,-1 1 0 0 0,1-1 0 0 0,0 2 0 0 0,0-1 0 0 0,-8 9 0 0 0,8-7-28 0 0,5-6 36 0 0,0-1 0 0 0,0 1-1 0 0,1 0 1 0 0,-1 1-1 0 0,0-1 1 0 0,0 0-1 0 0,0 0 1 0 0,1 0-1 0 0,-1 0 1 0 0,1 1-1 0 0,-1-1 1 0 0,1 0-1 0 0,-1 3 1 0 0,-4-6 9 0 0,0 0 1 0 0,0-1 0 0 0,0 1-1 0 0,1-1 1 0 0,-8-6 0 0 0,0 1-2 0 0,-1 0-26 0 0,1-1-1 0 0,0 0 1 0 0,1 0 0 0 0,0-1-1 0 0,0-1 1 0 0,1 0-1 0 0,1 0 1 0 0,0-1-1 0 0,0 0 1 0 0,1-1-1 0 0,1 1 1 0 0,-7-16-1 0 0,12 24 27 0 0,2 3 0 0 0,-1 0 0 0 0,1 1 0 0 0,0-1 0 0 0,-1 0 0 0 0,1 0 0 0 0,0 0 0 0 0,0 0 0 0 0,0 0 0 0 0,0 0 0 0 0,-1 0 0 0 0,1 0 0 0 0,1 0 0 0 0,-1 0 0 0 0,0 0 0 0 0,0-1 0 0 0,2-7 0 0 0,2-2 0 0 0,1 0 0 0 0,1-1-10 0 0,1-2-33 0 0,15-27 138 0 0,-13 29 7 0 0,-2 1-57 0 0,2-2-18 0 0,-1 4 33 0 0,6-6 19 0 0,1 1-15 0 0,4-1-51 0 0,3 0-13 0 0,2 0 0 0 0,1 4 0 0 0,4 3 11 0 0,3 2 32 0 0,-1 1-46 0 0,2-1-61 0 0,-4 0-3 0 0,-18 3 3 0 0,8-4 24 0 0,-10 3 83 0 0,13-7-30 0 0,6-3-13 0 0,0-1 0 0 0,2 1 54 0 0,-9 5-44 0 0,8-2-10 0 0,-5 1 11 0 0,-19 8 44 0 0,-1 1 3 0 0,16-8-46 0 0,9 4-12 0 0,1 6 0 0 0,1-1 0 0 0,0 5 0 0 0,-6 1-18 0 0,-20-5-69 0 0,13 12-524 0 0,-15-10 511 0 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45.50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171 237 143 0 0,'-21'-11'2430'0'0,"20"11"-2379"0"0,1 0 0 0 0,-1 0-1 0 0,0 0 1 0 0,0 0-1 0 0,1 0 1 0 0,-1-1 0 0 0,0 1-1 0 0,0 0 1 0 0,1 0 0 0 0,-1-1-1 0 0,0 1 1 0 0,1 0 0 0 0,-1-1-1 0 0,1 1 1 0 0,-1-1-1 0 0,0 1 1 0 0,0-1 0 0 0,-1 0-41 0 0,0 2-10 0 0,-1 0 0 0 0,1 1 11 0 0,0 1 32 0 0,0 0-33 0 0,0 0-20 0 0,1-1-33 0 0,-2 2 32 0 0,1-1 11 0 0,-3 4 18 0 0,5-6-45 0 0,0 2 38 0 0,-5 17 239 0 0,2-15-238 0 0,1 0-12 0 0,0 0 0 0 0,-1 0-10 0 0,0-1-44 0 0,2-3 40 0 0,0 0 0 0 0,0 0-1 0 0,-1 0 1 0 0,1 0-1 0 0,0-1 1 0 0,0 1-1 0 0,-1 0 1 0 0,1-1 0 0 0,0 1-1 0 0,-1-1 1 0 0,1 1-1 0 0,-1-1 1 0 0,1 0-1 0 0,0 0 1 0 0,-1 0 0 0 0,-2 1-1 0 0,3-1-8 0 0,-1-1 1 0 0,0 1-1 0 0,1 0 0 0 0,-1 0 1 0 0,0-1-1 0 0,1 1 0 0 0,-1-1 1 0 0,0 1-1 0 0,1-1 0 0 0,-1 0 1 0 0,1 1-1 0 0,-1-1 0 0 0,-2-2 1 0 0,2 1-3 0 0,0 0 0 0 0,1 0-1 0 0,-1 0 1 0 0,0 0 0 0 0,1 0 0 0 0,-1-1 0 0 0,1 1 0 0 0,-1-1 0 0 0,1 1 0 0 0,0-1 0 0 0,-1-3-1 0 0,1 1 26 0 0,1-3 0 0 0,1 0-10 0 0,0 4-33 0 0,1-6 32 0 0,-2 1 11 0 0,-1 2 0 0 0,0 1 0 0 0,0-2 11 0 0,0 2 46 0 0,1 5 23 0 0,1-1-12 0 0,-1-1-45 0 0,9-17 221 0 0,-8 15-201 0 0,1-2-22 0 0,-1 3 22 0 0,0-2-22 0 0,0 2 22 0 0,2-6-18 0 0,-2 6 44 0 0,3-5-1 0 0,-3 6-4 0 0,3-11 71 0 0,-3 12-80 0 0,6-10-45 0 0,4-1-22 0 0,-7 7-36 0 0,4-4 47 0 0,-7 8 54 0 0,1-1 1 0 0,4-9-44 0 0,1-1-23 0 0,-5 11-51 0 0,-2 0-56 0 0,-1-5 109 0 0,-1 1 11 0 0,1 0 0 0 0,-2 1 0 0 0,3 4 3 0 0,-3-1 30 0 0,-5 12 465 0 0,5-4-354 0 0,1-2-134 0 0,-3 10 69 0 0,2 4 81 0 0,0 10 79 0 0,-5 5 167 0 0,5-23-261 0 0,0 0 1 0 0,-1 13-1 0 0,4-17-134 0 0,-8 64 486 0 0,3-28-421 0 0,0-22-76 0 0,1-5 0 0 0,1-6 0 0 0,1-1 0 0 0,0 1 0 0 0,-1 10 0 0 0,3-3-20 0 0,1-9 11 0 0,-1 0 1 0 0,-1 0-1 0 0,1 0 0 0 0,-3 12 0 0 0,1-2 9 0 0,-2 13 0 0 0,4-27-6 0 0,-1-4-9 0 0,1 5-18 0 0,1 18 23 0 0,0-13 10 0 0,4 40-64 0 0,-4-42 64 0 0,0 2 0 0 0,1 0 0 0 0,0 0 0 0 0,0 1 0 0 0,0 0 0 0 0,-1-1 0 0 0,-1 1 0 0 0,0-3 0 0 0,0 1 0 0 0,-1 0 0 0 0,0-1-13 0 0,-2 35-388 0 0,2-31 346 0 0,1-2 44 0 0,-3 22-29 0 0,-1 4-64 0 0,3-30 87 0 0,0 1 0 0 0,1-1-1 0 0,0 0 1 0 0,-1 0 0 0 0,2 1-1 0 0,0 4 1 0 0,0 4 10 0 0,-6 43-69 0 0,5-54 16 0 0,1 7 0 0 0,0-2 38 0 0,-1-3-21 0 0,-2 24-165 0 0,-3 6 149 0 0,4-27 57 0 0,1-5 3 0 0,3 8-117 0 0,0-2 95 0 0,6 15-107 0 0,-9-22 140 0 0,4-5 46 0 0,10-8-30 0 0,-13 10-24 0 0,-1 1 0 0 0,1 0-1 0 0,-1-1 1 0 0,1 1 0 0 0,-1-1-1 0 0,1 1 1 0 0,-1 0-1 0 0,1-1 1 0 0,-1 1 0 0 0,0-1-1 0 0,1 1 1 0 0,-1-1-1 0 0,0 1 1 0 0,1-1 0 0 0,-1 1-1 0 0,0-1 1 0 0,0 0 0 0 0,1 1-1 0 0,-1-1 1 0 0,0 1-1 0 0,0-2 1 0 0,2-6 70 0 0,20-55 350 0 0,-14 36-300 0 0,-7 16-36 0 0,0 7-79 0 0,2-22 158 0 0,-3-22 19 0 0,-1 36-169 0 0,1 5 5 0 0,0 1-1 0 0,1-1 1 0 0,0 0-1 0 0,2-11 0 0 0,-2 13-11 0 0,7-22 75 0 0,-3 13-42 0 0,-1 0-22 0 0,-1 3 34 0 0,1-4 123 0 0,-4 12-87 0 0,1 0-10 0 0,1-8-23 0 0,2-7 5 0 0,0 1-1 0 0,-2-1 1 0 0,1-35-1 0 0,-3-52-202 0 0,0 92 140 0 0,0 1-10 0 0,0 2-33 0 0,-1 0 18 0 0,0 4-47 0 0,1 4-7 0 0,-2-1 11 0 0,5-8-384 0 0,-2 9 369 0 0,0-1 17 0 0,3-6 63 0 0,-3 5 46 0 0,-1-2-43 0 0,0 5-54 0 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59.6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296 123 143 0 0,'2'0'384'0'0,"-2"0"-345"0"0,5-3 659 0 0,-5 2-660 0 0,0 1 1 0 0,0 0 0 0 0,0-1 0 0 0,1 1 0 0 0,-1 0-1 0 0,0 0 1 0 0,0-1 0 0 0,0 1 0 0 0,0 0-1 0 0,0-1 1 0 0,0 1 0 0 0,0 0 0 0 0,0-1 0 0 0,0 1-1 0 0,0 0 1 0 0,0-1 0 0 0,0 1 0 0 0,0 0 0 0 0,0-1-1 0 0,0 1 1 0 0,0 0 0 0 0,0 0 0 0 0,-2-3 310 0 0,2 3-311 0 0,-2-2 11 0 0,1 1-1 0 0,0 0 0 0 0,0 0 1 0 0,-1 0-1 0 0,1 0 0 0 0,0 0 1 0 0,-1 0-1 0 0,1 1 0 0 0,-1-1 1 0 0,1 0-1 0 0,-1 1 0 0 0,1-1 1 0 0,-3 0-1 0 0,-24-3-230 0 0,16 3 231 0 0,-4-2-14 0 0,10 2 100 0 0,1 0-1 0 0,-1 0 1 0 0,1 1 0 0 0,-1 0-1 0 0,1-1 1 0 0,-1 2 0 0 0,-8 0-1 0 0,-3 0-105 0 0,15-1-44 0 0,1 0-1 0 0,-1 0 1 0 0,0 0-1 0 0,1 0 1 0 0,-1 0-1 0 0,0 0 1 0 0,1 1 0 0 0,-1-1-1 0 0,1 0 1 0 0,-1 1-1 0 0,0 0 1 0 0,-2 1-1 0 0,3-2-13 0 0,-1 1 0 0 0,1-1 0 0 0,-1 0-1 0 0,1 0 1 0 0,0 1 0 0 0,-1-1 0 0 0,1 0-1 0 0,-1 0 1 0 0,1 0 0 0 0,-1 0-1 0 0,-1-1 1 0 0,2 1 21 0 0,0 0-1 0 0,0-1 0 0 0,0 1 1 0 0,1 0-1 0 0,-1 0 0 0 0,0 0 1 0 0,0 0-1 0 0,0 0 1 0 0,0 0-1 0 0,0 0 0 0 0,0 0 1 0 0,0 0-1 0 0,0 1 1 0 0,0-1-1 0 0,1 0 0 0 0,-1 0 1 0 0,0 1-1 0 0,0-1 0 0 0,0 1 1 0 0,0-1-1 0 0,1 1 1 0 0,-1-1-1 0 0,0 1 0 0 0,-1 1 1 0 0,-6 6-378 0 0,7-8 390 0 0,0 1 0 0 0,0-1 0 0 0,0 1 0 0 0,0 0 0 0 0,0-1 0 0 0,0 1 0 0 0,1 0 0 0 0,-1 0 0 0 0,0 0-1 0 0,0 0 1 0 0,1-1 0 0 0,-1 1 0 0 0,1 0 0 0 0,-1 0 0 0 0,1 0 0 0 0,-1 0 0 0 0,1 1 0 0 0,0-1 0 0 0,-1 1 0 0 0,1-1-57 0 0,-1 0 69 0 0,-1-1-1 0 0,1 1 1 0 0,-1 0 0 0 0,1 0 0 0 0,0 0 0 0 0,-1 0-1 0 0,1 0 1 0 0,0 0 0 0 0,0 0 0 0 0,0 1 0 0 0,0-1-1 0 0,-2 4 407 0 0,10-3-287 0 0,22 1-135 0 0,5-3 15 0 0,-6 0 54 0 0,-22 0 91 0 0,0 1-85 0 0,1 0-49 0 0,23 4 221 0 0,-5 1-215 0 0,-18-4 44 0 0,-2-1-12 0 0,18 6-37 0 0,-17-6 174 0 0,0 1-133 0 0,16 6 16 0 0,-16-6 182 0 0,-1 1-172 0 0,16 8 2 0 0,-16-8 176 0 0,0 0-192 0 0,12 10 0 0 0,-13-10-2 0 0,-3-1-66 0 0,0-1 0 0 0,0 1 0 0 0,0-1 0 0 0,0 1 1 0 0,0-1-1 0 0,0 1 0 0 0,0-1 0 0 0,3 2 0 0 0,-1 0 9 0 0,1 1 171 0 0,-2-1-122 0 0,9 12 20 0 0,-8-12 102 0 0,-1 1-98 0 0,7 11-12 0 0,-7-11 78 0 0,1 0-93 0 0,7 11-40 0 0,-8-12 39 0 0,0 1 1 0 0,6 10-40 0 0,-6-10 39 0 0,0-1 1 0 0,6 12-43 0 0,-6-12 29 0 0,0 0 1 0 0,10 27 114 0 0,-9-19-99 0 0,7 16-8 0 0,-4-13-71 0 0,-4-9-33 0 0,11 34 7 0 0,-6 2-41 0 0,-2-12 51 0 0,-2-12 11 0 0,1 23 0 0 0,-4 48-76 0 0,-1-39 68 0 0,-2 5 20 0 0,1-33 1 0 0,1 27-1 0 0,1-21 43 0 0,-4 39 0 0 0,-1 9 16 0 0,3-39 48 0 0,-6 42 0 0 0,-3-28-79 0 0,-15 24 51 0 0,12-37-55 0 0,6-12-24 0 0,-5 11 9 0 0,-11 16 62 0 0,2-5-29 0 0,16-33-21 0 0,-2 0 0 0 0,1-1 0 0 0,-11 13 0 0 0,-68 108-362 0 0,64-100 176 0 0,-32 40 0 0 0,3-15-208 0 0,38-47 331 0 0,10-10 32 0 0,0 0 0 0 0,0 0 0 0 0,1 0 0 0 0,0 0 0 0 0,-1 1 0 0 0,-2 4 0 0 0,2-4-3 0 0,0 0 0 0 0,0-1-1 0 0,0 1 1 0 0,0-1-1 0 0,0 1 1 0 0,-7 3 0 0 0,0 0-6 0 0,9-6 14 0 0,-1 1-1 0 0,1 0 0 0 0,0-1 0 0 0,0 0 1 0 0,-1 1-1 0 0,1-1 0 0 0,0 0 1 0 0,-1 0-1 0 0,1 1 0 0 0,0-1 0 0 0,0 0 1 0 0,-1 0-1 0 0,1-1 0 0 0,-2 1 0 0 0,-14 1 4 0 0,18 1 122 0 0,11 1-106 0 0,43-1 0 0 0,-49-2 46 0 0,-1 1 26 0 0,26 6 254 0 0,-10-2-273 0 0,-10-3 0 0 0,10 0 2 0 0,-16-1 3 0 0,1-1-14 0 0,19 2-33 0 0,-13-2 38 0 0,10 1 12 0 0,-17 0 4 0 0,1-1 0 0 0,17 0-44 0 0,-17 0 43 0 0,-1-1-16 0 0,24-4-49 0 0,4-2-10 0 0,2 4 0 0 0,-7 7 12 0 0,-17-3 48 0 0,16 0 0 0 0,5-4-48 0 0,-4-3-1 0 0,-22 5 44 0 0,-1 1 14 0 0,17 0-2 0 0,-16 1 99 0 0,-1-2-86 0 0,23-1-64 0 0,-1-3-30 0 0,-16 3-45 0 0,10-1 55 0 0,-11 2 47 0 0,12-2-43 0 0,-17 2-54 0 0,0-1-10 0 0,13-8-2 0 0,-13 7-12 0 0,-2 1 12 0 0,23-19-1 0 0,1-5 53 0 0,-24 22 7 0 0,1-2-36 0 0,6-8 32 0 0,0-1 26 0 0,-6 9 44 0 0,4-7-59 0 0,20-26-138 0 0,-15 20 138 0 0,-1-1 0 0 0,0-1 0 0 0,-3 4 11 0 0,12-27 322 0 0,-17 35-266 0 0,2-1 7 0 0,3-17 9 0 0,5-25 45 0 0,-8 29-56 0 0,7-30 45 0 0,-12 49-97 0 0,-1 0 0 0 0,1 0-1 0 0,-1 0 1 0 0,0 0 0 0 0,0 0-1 0 0,-1 0 1 0 0,1 0 0 0 0,-1 1-1 0 0,0-1 1 0 0,-2-7 0 0 0,2 9-38 0 0,1 1 0 0 0,-1 0 0 0 0,1 0 0 0 0,-1 0 1 0 0,1-1-1 0 0,-1 1 0 0 0,0 0 0 0 0,1 0 0 0 0,-1 0 1 0 0,0 0-1 0 0,0 0 0 0 0,0 0 0 0 0,0 0 0 0 0,0 1 1 0 0,0-1-1 0 0,0 0 0 0 0,0 0 0 0 0,0 1 0 0 0,0-1 1 0 0,0 1-1 0 0,0-1 0 0 0,-1 1 0 0 0,1-1 0 0 0,0 1 0 0 0,0 0 1 0 0,-1 0-1 0 0,1-1 0 0 0,0 1 0 0 0,-1 0 0 0 0,1 0 1 0 0,0 0-1 0 0,0 1 0 0 0,-1-1 0 0 0,1 0 0 0 0,0 0 1 0 0,0 1-1 0 0,-1-1 0 0 0,1 0 0 0 0,0 1 0 0 0,0-1 1 0 0,0 1-1 0 0,0 0 0 0 0,0-1 0 0 0,0 1 0 0 0,-2 1 0 0 0,-4 3-71 0 0,1 1-1 0 0,0-1 0 0 0,0 1 1 0 0,1 0-1 0 0,-8 11 0 0 0,-55 90-177 0 0,25-35 142 0 0,23-36 125 0 0,15-26 0 0 0,0 0 0 0 0,-1-1 0 0 0,0 0 0 0 0,-13 16 0 0 0,18-25-11 0 0,0 0 0 0 0,0 1 0 0 0,0-1-1 0 0,0 0 1 0 0,0 0 0 0 0,0 0 0 0 0,0 0 0 0 0,0 0-1 0 0,0 0 1 0 0,-1 0 0 0 0,1 0 0 0 0,0 0-1 0 0,0-1 1 0 0,0 1 0 0 0,0 0 0 0 0,0-1-1 0 0,0 1 1 0 0,0-1 0 0 0,-1 0 0 0 0,0 0-9 0 0,-1 0 0 0 0,1 0 0 0 0,0 1 0 0 0,0-1 0 0 0,0 0 0 0 0,-1 1 0 0 0,-2 0 0 0 0,1 0 29 0 0,1 1 0 0 0,0 0 0 0 0,-1 0 0 0 0,1 0 0 0 0,0 0 0 0 0,0 1 0 0 0,-4 1 0 0 0,-2 2-373 0 0,9-5 284 0 0,-1-8-365 0 0,5-9 207 0 0,1 4 197 0 0,13-43 41 0 0,-11 31 59 0 0,5-50 0 0 0,-3 13 215 0 0,1 26-274 0 0,-3 5-74 0 0,0 0 0 0 0,4-58 0 0 0,0-1 232 0 0,8-5 562 0 0,-9 53-491 0 0,-2-1 1 0 0,3-62-1 0 0,-13-29-180 0 0,3-51 30 0 0,0 182-53 0 0,-1-1 0 0 0,0 1 0 0 0,0 0 0 0 0,-1-1 0 0 0,1 1 0 0 0,-1-1 0 0 0,-1-4 0 0 0,-1 31-26 0 0,-2 44-10 0 0,1 0-21 0 0,-17 82 0 0 0,-1-46-32 0 0,-58 297-484 0 0,69-327 379 0 0,-18 90-430 0 0,26-151 468 0 0,-1-1-1 0 0,-7 17 0 0 0,14-34 56 0 0,-1 0 0 0 0,-1-1-1 0 0,1 1 1 0 0,0-8-1 0 0,2-7-59 0 0,56-273 1071 0 0,-46 201-468 0 0,3-112 0 0 0,-10 56-219 0 0,0-103 346 0 0,-11 188-399 0 0,-2 0 0 0 0,-16-67 0 0 0,18 114-227 0 0,0-1 1 0 0,-1 1-1 0 0,-9-20 0 0 0,11 31 26 0 0,0 0-1 0 0,0 0 1 0 0,0 1 0 0 0,-1 0-1 0 0,0-1 1 0 0,0 1 0 0 0,0 1 0 0 0,-1-1-1 0 0,1 1 1 0 0,-1-1 0 0 0,0 1 0 0 0,-8-4-1 0 0,-13-8-153 0 0,2-2-1 0 0,-43-38 1 0 0,64 53 147 0 0,-4-2-19 0 0,0 0 0 0 0,0 1 0 0 0,-8-4 0 0 0,0-1 37 0 0,14 8-11 0 0,0 1-1 0 0,0-1 0 0 0,-1 1 0 0 0,1-1 0 0 0,0 1 0 0 0,0 0 1 0 0,0-1-1 0 0,-1 1 0 0 0,1 0 0 0 0,0 0 0 0 0,-1 0 1 0 0,1 0-1 0 0,0 0 0 0 0,-1 0 0 0 0,1 0 0 0 0,0 0 0 0 0,0 1 1 0 0,-1-1-1 0 0,1 0 0 0 0,0 1 0 0 0,-2 0 0 0 0,19-5-751 0 0,7-3 746 0 0,-1 0 22 0 0,-12 5 32 0 0,13 0-22 0 0,-12 2 11 0 0,18-2-64 0 0,-2-2 32 0 0,-16 2 53 0 0,12-1 11 0 0,-12 1-10 0 0,12 1-33 0 0,-12 2 22 0 0,16 3-33 0 0,0 3 1 0 0,-15-5 32 0 0,11 0-22 0 0,-20-2-14 0 0,0 0 0 0 0,0 0 0 0 0,0 1 0 0 0,0-1 0 0 0,0 1 0 0 0,0 0 0 0 0,4 1-1 0 0,0 1 3 0 0,4 1 34 0 0,16 8-33 0 0,3-3 1 0 0,-19-6 44 0 0,12 1 14 0 0,-12-1-1 0 0,8 6 7 0 0,-10-4-19 0 0,11 7-32 0 0,8 4 56 0 0,-23-14 82 0 0,-1 2-71 0 0,12 9-16 0 0,-12-10 10 0 0,0 1-16 0 0,10 9-5 0 0,-6-7-10 0 0,13 10-44 0 0,5 1 2 0 0,-5-2 50 0 0,-17-12 16 0 0,-1 0-11 0 0,8 12-40 0 0,-8-12 41 0 0,-1 1 4 0 0,6 9-42 0 0,-6-10 49 0 0,0 1-4 0 0,17 35 85 0 0,-11-22-91 0 0,15 27 72 0 0,-20-37-79 0 0,3 6 16 0 0,-3-7 2 0 0,2 6 2 0 0,-2-5 6 0 0,4 9-10 0 0,1 3-62 0 0,3 3-4 0 0,-1 0 48 0 0,-2-1 0 0 0,-3-6-48 0 0,-1 0-12 0 0,-1-1 11 0 0,0 0 32 0 0,0 0-22 0 0,0 0 22 0 0,0 2-33 0 0,0 0-10 0 0,0 0 0 0 0,0 1 0 0 0,-1 1 0 0 0,14 98-165 0 0,-14-105 122 0 0,-1-1 0 0 0,0 1 0 0 0,0 11 0 0 0,-1-11 4 0 0,-1 23-200 0 0,-1 0 0 0 0,-2-1 1 0 0,-1 1-1 0 0,-15 50 0 0 0,-12 14-279 0 0,-5 15-39 0 0,26-78 320 0 0,-1-2 1 0 0,-19 36-1 0 0,-6 18 51 0 0,25-52 39 0 0,7-20 116 0 0,-1 1 0 0 0,0-2 0 0 0,0 1 1 0 0,-11 16-1 0 0,8-12-82 0 0,8-16 92 0 0,0 0 1 0 0,0 0-1 0 0,-1-1 1 0 0,1 1-1 0 0,-1-1 1 0 0,1 1-1 0 0,-3 2 0 0 0,5-8-41 0 0,1 0-1 0 0,-1 0 0 0 0,-1 0 1 0 0,1-1-1 0 0,0 1 0 0 0,-1 0 0 0 0,1-6 1 0 0,0-2-19 0 0,12-61-99 0 0,4-18 353 0 0,10-158 0 0 0,-33-5-124 0 0,1-43-18 0 0,8 235 101 0 0,3-121 632 0 0,-6 180-743 0 0,-1-25 115 0 0,1 26-117 0 0,0 0 0 0 0,-1 0 0 0 0,1 0 0 0 0,0 0 0 0 0,0-1 0 0 0,0 1 0 0 0,-1 0 0 0 0,1 0 0 0 0,-1 0 0 0 0,1 0 0 0 0,-1 0 0 0 0,1 0 0 0 0,-1 0 0 0 0,0 0 0 0 0,1 0-1 0 0,-1 0 1 0 0,0 0 0 0 0,0 1 0 0 0,0-2 0 0 0,0 2-6 0 0,1 0-1 0 0,-1 0 1 0 0,1 0-1 0 0,-1 0 0 0 0,1 0 1 0 0,-1 0-1 0 0,1 1 1 0 0,-1-1-1 0 0,1 0 0 0 0,0 0 1 0 0,-1 0-1 0 0,1 1 1 0 0,-1-1-1 0 0,1 0 0 0 0,0 1 1 0 0,-1-1-1 0 0,1 0 1 0 0,0 1-1 0 0,-1-1 0 0 0,1 0 1 0 0,0 1-1 0 0,-1-1 1 0 0,1 1-1 0 0,0-1 0 0 0,0 0 1 0 0,0 1-1 0 0,-1-1 1 0 0,1 1-1 0 0,0-1 0 0 0,0 1 1 0 0,0 0-1 0 0,-6 17 105 0 0,6-17-103 0 0,-11 50-55 0 0,-8 101 0 0 0,9-47-213 0 0,-66 302 364 0 0,58-330-778 0 0,26-207 421 0 0,4-231 428 0 0,-47 47-500 0 0,23 225 204 0 0,11 84 109 0 0,0 0 7 0 0,1 0 0 0 0,-1-1 0 0 0,1 1 0 0 0,0 0 0 0 0,0-1 0 0 0,2-5 0 0 0,6 36 440 0 0,24 150 287 0 0,-28-143-704 0 0,-3 0 0 0 0,0 0 0 0 0,-6 51 0 0 0,-40 145 227 0 0,48-243-301 0 0,0-24 0 0 0,0 7-101 0 0,6-235-95 0 0,-9 219 52 0 0,0 41 131 0 0,0 4 40 0 0,0 1-1 0 0,0 0 0 0 0,0-1 1 0 0,0 1-1 0 0,0-1 1 0 0,0 1-1 0 0,2-4 0 0 0,0 11 12 0 0,5 22 80 0 0,-2 1 0 0 0,-1 0 0 0 0,1 41 0 0 0,-12 86 204 0 0,0-108-460 0 0,4-29-94 0 0,-2 37 0 0 0,5-51-235 0 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3.6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707 627 775 0 0,'-5'9'450'0'0,"-1"1"0"0"0,0-1 0 0 0,0-1 0 0 0,-1 1 0 0 0,0-1 0 0 0,-15 12 0 0 0,-53 37 1063 0 0,66-51-1436 0 0,-1 1-38 0 0,0 0-1 0 0,-1-1 0 0 0,0 0 0 0 0,0-1 1 0 0,-1 0-1 0 0,1-1 0 0 0,-1-1 0 0 0,0 1 1 0 0,0-2-1 0 0,0 0 0 0 0,0 0 0 0 0,-20 0 1 0 0,-8-2 204 0 0,-30 0-220 0 0,34-1-29 0 0,19 1 0 0 0,1-1 0 0 0,-23-4 0 0 0,26 2 6 0 0,9 3 0 0 0,1-1 0 0 0,-1 1 0 0 0,0-1 0 0 0,0 0 0 0 0,1-1 0 0 0,-1 1 0 0 0,0-1 0 0 0,1 1 0 0 0,-1-1 0 0 0,1 0 0 0 0,0 0 0 0 0,0-1 0 0 0,-4-2 0 0 0,-3-4 16 0 0,-18-13 0 0 0,17 14 0 0 0,-17-15 0 0 0,26 21-22 0 0,0-1 0 0 0,0 1 0 0 0,0-1 0 0 0,0 0 0 0 0,0 1 0 0 0,1-1 0 0 0,-1 0 0 0 0,1 0 0 0 0,-1 0 0 0 0,1-1 0 0 0,0 1 0 0 0,1 0 1 0 0,-1 0-1 0 0,0-1 0 0 0,1-3 0 0 0,-1 1-16 0 0,-5-16 56 0 0,5 19-27 0 0,0 0 0 0 0,0-1 0 0 0,0 1 0 0 0,0-1 0 0 0,1 1 0 0 0,0-1 0 0 0,-1 0 0 0 0,1 1 0 0 0,0-1 0 0 0,1 1-1 0 0,0-5 1 0 0,0-6-6 0 0,-1 11 6 0 0,0 0 0 0 0,0-1 0 0 0,0 1 0 0 0,1 0 0 0 0,0 0 0 0 0,-1 0 0 0 0,1 0 0 0 0,2-5 0 0 0,2-1-7 0 0,2-1 0 0 0,2-2 0 0 0,0 1-10 0 0,0-2-33 0 0,2-1 32 0 0,0-1 11 0 0,13-14 54 0 0,-22 26-49 0 0,8-10 112 0 0,22-22-1 0 0,-19 22-57 0 0,0 0 6 0 0,30-35 381 0 0,-30 33-256 0 0,20-21 0 0 0,-20 24-121 0 0,-6 5-5 0 0,16-14 71 0 0,6-3-50 0 0,-24 19-42 0 0,7-4-19 0 0,-3 0 41 0 0,-2 5-55 0 0,19-11 115 0 0,-7 4-101 0 0,3 0 56 0 0,-18 9-16 0 0,1 0-8 0 0,13-7-34 0 0,-9 5 26 0 0,12-5-36 0 0,1 0-1 0 0,-13 5 32 0 0,15-6-22 0 0,3-4 38 0 0,-6 2 26 0 0,-17 10-16 0 0,-1 0-5 0 0,11-7 3 0 0,-11 7 90 0 0,1 0-77 0 0,12-7 0 0 0,-13 7 0 0 0,2 1-13 0 0,15-3-67 0 0,-10 2-53 0 0,16 0 39 0 0,6-2 14 0 0,1-1 0 0 0,-4-1 0 0 0,-6 2 11 0 0,-13 3 32 0 0,17 0-33 0 0,6 1-10 0 0,0 2 0 0 0,-2 1 0 0 0,1-1 0 0 0,-5 1 11 0 0,-16-2 32 0 0,11 0-19 0 0,-11 0 40 0 0,15 3-8 0 0,0 3-35 0 0,-17-2 22 0 0,7 9-19 0 0,-12-10 42 0 0,-2 0 1 0 0,16 19 64 0 0,-2-2-121 0 0,4 4-10 0 0,-1 0 0 0 0,-2 0 0 0 0,-7-3 0 0 0,0 2 54 0 0,-6-6-44 0 0,1 4-10 0 0,-1-1 0 0 0,-1-3 0 0 0,0-1 0 0 0,-1 0 0 0 0,-1 0 0 0 0,0 0 0 0 0,-1 1 0 0 0,-1-2 0 0 0,0-1 0 0 0,0-2 0 0 0,-1 8-33 0 0,2-21 14 0 0,-6 22-9 0 0,-2 9-36 0 0,4-16 64 0 0,0-1 0 0 0,1 0 0 0 0,1-7-1 0 0,0 0 0 0 0,-1 0 0 0 0,0 0-1 0 0,0 0 1 0 0,-1-1 0 0 0,0 1 0 0 0,0-1 0 0 0,-9 11-1 0 0,4-7-68 0 0,-1-1-1 0 0,-22 16 1 0 0,16-13-25 0 0,-26 18-4 0 0,-2-2 1 0 0,-1-1-1 0 0,-93 39 0 0 0,101-49 126 0 0,-52 34 0 0 0,11-5-1 0 0,74-44-27 0 0,-1 0 0 0 0,1 0 0 0 0,0-1 0 0 0,-1 1 0 0 0,1-1 0 0 0,-1 0 0 0 0,0-1-1 0 0,1 1 1 0 0,-1-1 0 0 0,0 0 0 0 0,1 0 0 0 0,-1 0 0 0 0,0-1 0 0 0,1 1 0 0 0,-1-1 0 0 0,1 0-1 0 0,-1-1 1 0 0,1 1 0 0 0,-1-1 0 0 0,-5-3 0 0 0,-7-4-8 0 0,1-2 0 0 0,0 1 1 0 0,-26-25-1 0 0,7 6 3 0 0,-19-5-138 0 0,42 27 89 0 0,0 1 1 0 0,1-2-1 0 0,0 0 1 0 0,0 0 0 0 0,1-1-1 0 0,-17-18 1 0 0,25 25 32 0 0,1 0 0 0 0,-1 0-1 0 0,1 0 1 0 0,0-1 0 0 0,0 1 0 0 0,0-1 0 0 0,0 1-1 0 0,0-1 1 0 0,1 1 0 0 0,-1-1 0 0 0,1 1 0 0 0,-1-1-1 0 0,1 0 1 0 0,0 1 0 0 0,0-6 0 0 0,1 4-11 0 0,0 0 1 0 0,0 0-1 0 0,0 0 1 0 0,1 0-1 0 0,-1 0 1 0 0,1 0-1 0 0,0 0 1 0 0,0 0-1 0 0,3-3 0 0 0,4-5-29 0 0,2 0 0 0 0,0 0 0 0 0,0 1-1 0 0,15-11 1 0 0,2 0 106 0 0,1 0 1 0 0,2 2-1 0 0,35-17 0 0 0,103-37 672 0 0,-139 63-608 0 0,14-2-17 0 0,1 2-23 0 0,-4 5-55 0 0,-5 6-13 0 0,-31 0 0 0 0,0 1 0 0 0,-1 0 0 0 0,1 0 0 0 0,6 2 0 0 0,-8-2 0 0 0,1 1 0 0 0,-1-1 0 0 0,0 1 0 0 0,0 0 0 0 0,0 0 0 0 0,4 4 0 0 0,-5-5 0 0 0,0 1 0 0 0,-1 0 0 0 0,1 0 0 0 0,-1 0 0 0 0,0 0 0 0 0,1 0 0 0 0,-1 0 0 0 0,0 0 0 0 0,1 3 0 0 0,-1-1 8 0 0,0 1 0 0 0,-1-1 0 0 0,1 0 0 0 0,-1 1 0 0 0,0-1 0 0 0,0 1 0 0 0,0-1 0 0 0,-1 1 0 0 0,0-1 0 0 0,1 1 0 0 0,-2-1 0 0 0,1 0 0 0 0,0 0 0 0 0,-1 1 0 0 0,0-1 0 0 0,-2 4 0 0 0,-4 6 82 0 0,0 0 0 0 0,-1-1 0 0 0,-12 13 0 0 0,1-2 32 0 0,-2-1-1 0 0,-45 36 0 0 0,-57 31 203 0 0,107-78-422 0 0,-1-1 0 0 0,-1-1 0 0 0,-22 10 0 0 0,34-17 66 0 0,1-1-1 0 0,-1 0 1 0 0,0 0-1 0 0,0-1 1 0 0,0 1-1 0 0,0-1 0 0 0,0-1 1 0 0,0 1-1 0 0,0-1 1 0 0,0-1-1 0 0,0 1 1 0 0,0-1-1 0 0,-10-3 0 0 0,15 4 11 0 0,0-1-1 0 0,0 1 0 0 0,0-1 0 0 0,0 0 0 0 0,0 0 0 0 0,0 0 1 0 0,1 0-1 0 0,-1 0 0 0 0,0 0 0 0 0,0 0 0 0 0,1-1 0 0 0,-1 1 1 0 0,1-1-1 0 0,-1 1 0 0 0,1-1 0 0 0,0 1 0 0 0,-1-1 1 0 0,1 0-1 0 0,-2-3 0 0 0,3 2-9 0 0,-1 1-1 0 0,1 0 1 0 0,0-1 0 0 0,-1 1 0 0 0,1-1-1 0 0,0 1 1 0 0,0-1 0 0 0,1 1-1 0 0,-1-1 1 0 0,0 1 0 0 0,1 0 0 0 0,0-1-1 0 0,-1 1 1 0 0,3-4 0 0 0,3-5-76 0 0,0-1 0 0 0,1 1 0 0 0,0 0 0 0 0,17-19 0 0 0,4-2 107 0 0,1 0-1 0 0,2 2 1 0 0,1 2-1 0 0,48-34 0 0 0,-66 53 137 0 0,-12 7-114 0 0,1 1 1 0 0,-1-1-1 0 0,1 1 0 0 0,0 0 0 0 0,-1-1 0 0 0,5 0 0 0 0,-3 1 24 0 0,3-2-5 0 0,19-6 151 0 0,-20 7-164 0 0,22-5 73 0 0,6 3 1 0 0,-28 4-76 0 0,20-1 73 0 0,-19 1-89 0 0,19 4 72 0 0,4 3-65 0 0,-4 3-5 0 0,-17-5 32 0 0,8 9-33 0 0,-2 7-10 0 0,-15-20 0 0 0,1 0 0 0 0,-1 0 0 0 0,0 0 0 0 0,1 0 0 0 0,-1 0 0 0 0,0 0 0 0 0,0 0 0 0 0,0 0 0 0 0,0 0 0 0 0,1 0 0 0 0,-2 2 0 0 0,1 2 38 0 0,-1-1-1 0 0,-1 1 1 0 0,1-1-1 0 0,-1 1 0 0 0,0-1 1 0 0,0 0-1 0 0,0 0 1 0 0,0 0-1 0 0,-4 5 1 0 0,-28 33 432 0 0,28-35-451 0 0,-8 10-33 0 0,-1-1 0 0 0,-1-1 0 0 0,-1-1 0 0 0,1 0 0 0 0,-2-1 0 0 0,0 0 0 0 0,-1-2 0 0 0,0 0 0 0 0,0-2 0 0 0,-27 11 0 0 0,-29 4-159 0 0,45-16-117 0 0,1 2 0 0 0,0 1 0 0 0,-44 23-1 0 0,72-33 266 0 0,-1 0 0 0 0,1 0 0 0 0,0-1 0 0 0,0 1 0 0 0,-1 0 0 0 0,1-1-1 0 0,-1 1 1 0 0,1-1 0 0 0,0 0 0 0 0,-1 0 0 0 0,1 1 0 0 0,-1-1 0 0 0,1 0 0 0 0,-1 0-1 0 0,1 0 1 0 0,-1 0 0 0 0,1-1 0 0 0,0 1 0 0 0,-1 0 0 0 0,1-1 0 0 0,-1 1 0 0 0,1-1-1 0 0,0 1 1 0 0,-1-1 0 0 0,1 0 0 0 0,0 1 0 0 0,-2-2 0 0 0,-18-6 8 0 0,20 8 4 0 0,1 0-1 0 0,-1 0 0 0 0,1 0 0 0 0,-1 0 0 0 0,1 0 0 0 0,-1 0 0 0 0,1 1 0 0 0,0-1 1 0 0,-1 0-1 0 0,1 0 0 0 0,-1 1 0 0 0,1-1 0 0 0,0 0 0 0 0,-1 1 0 0 0,1-1 0 0 0,0 0 1 0 0,-1 1-1 0 0,1-1 0 0 0,0 0 0 0 0,0 1 0 0 0,-1-1 0 0 0,1 1 0 0 0,0-1 0 0 0,0 1 1 0 0,0-1-1 0 0,-1 1 0 0 0,-5 9-228 0 0,-3-5-344 0 0,25-11-794 0 0,-12 4 1226 0 0,0 0-146 0 0,21-12-72 0 0,-5 3 272 0 0,4-4 80 0 0,-3 2 34 0 0,-7 5 93 0 0,-4 0-37 0 0,1-1 91 0 0,24-20 254 0 0,41-42 126 0 0,-50 44-232 0 0,2 2 0 0 0,1 0-1 0 0,41-25 1 0 0,-39 30-100 0 0,-1 3-41 0 0,18-14 63 0 0,-36 23-166 0 0,-9 6-1 0 0,1-1-10 0 0,13-9-44 0 0,0 0-24 0 0,-11 8-56 0 0,7-5 0 0 0,-9 7-10 0 0,-1 0 2 0 0,10-9 62 0 0,-1 0 6 0 0,-10 9-50 0 0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6.748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10.99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4.2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9.09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33.710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8.78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9.499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0:19.69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270 166 287 0 0,'-1'-2'60'0'0,"0"1"-1"0"0,0-1 1 0 0,0 1-1 0 0,0-1 1 0 0,0 0-1 0 0,0 1 1 0 0,0-1-1 0 0,1 0 1 0 0,-1 1-1 0 0,1-1 0 0 0,-1 0 1 0 0,1 0-1 0 0,0 0 1 0 0,0 1-1 0 0,0-1 1 0 0,0 0-1 0 0,0 0 1 0 0,0-2-1 0 0,1 2 14 0 0,-1 0-1 0 0,0-1 1 0 0,0 1 0 0 0,-1 0-1 0 0,1 0 1 0 0,0 0 0 0 0,-1 0-1 0 0,1 0 1 0 0,-2-3-1 0 0,2 4-39 0 0,0 1 0 0 0,0 0 0 0 0,-1 0 0 0 0,1-1 0 0 0,0 1 0 0 0,0 0 0 0 0,0-1 0 0 0,0 1 0 0 0,0 0 0 0 0,0-1 0 0 0,0 1 0 0 0,0 0 0 0 0,-1-1 0 0 0,1 1 0 0 0,0 0 0 0 0,0-1 0 0 0,0 1 0 0 0,1 0 0 0 0,-1-1 0 0 0,0 1 0 0 0,0 0 0 0 0,0-1 0 0 0,0 1 0 0 0,0 0 0 0 0,0-1 0 0 0,0 1 0 0 0,1 0 0 0 0,-1-1 0 0 0,0 1 0 0 0,0 0 0 0 0,0 0 0 0 0,1-1 0 0 0,-1 1 0 0 0,0 0 0 0 0,0 0 0 0 0,1-1 0 0 0,-1 1 0 0 0,0 0 0 0 0,0 0 0 0 0,1 0 0 0 0,-1 0 0 0 0,0-1 0 0 0,1 1 0 0 0,-1 0 0 0 0,0 0 0 0 0,1 0 0 0 0,-1 0 0 0 0,6-4 123 0 0,-1 0-1 0 0,0-1 0 0 0,0 0 1 0 0,8-9-1 0 0,1-2 235 0 0,19-21 1691 0 0,-31 36-1993 0 0,-1 0-47 0 0,1 0 0 0 0,-1 0 0 0 0,1 0 0 0 0,-1 1 0 0 0,1-1 0 0 0,-1 1 0 0 0,1-1 0 0 0,0 1 0 0 0,-1-1 0 0 0,1 1 0 0 0,0 0 0 0 0,0 0 0 0 0,-1 0 0 0 0,1 0 0 0 0,0 0 0 0 0,-1 0 0 0 0,1 0 0 0 0,0 1 0 0 0,-1-1 0 0 0,1 1 0 0 0,0-1 0 0 0,-1 1 0 0 0,1 0 0 0 0,-1-1 0 0 0,1 1 0 0 0,-1 0 0 0 0,1 0 0 0 0,-1 0 0 0 0,5 3 658 0 0,4 3-632 0 0,29 21-38 0 0,-29-21 339 0 0,1 0-314 0 0,31 21-28 0 0,-31-21 278 0 0,-2 0-240 0 0,29 20 6 0 0,-29-20 116 0 0,-1 0-106 0 0,23 24-48 0 0,-24-23 112 0 0,1 1-90 0 0,23 24-33 0 0,-23-25 99 0 0,2-1-56 0 0,32 20-37 0 0,-32-21 231 0 0,1-3-204 0 0,32 9-30 0 0,-32-10 122 0 0,-1 1-66 0 0,29 7-1 0 0,-29-7 72 0 0,0 4-79 0 0,31 20 14 0 0,-31-21-11 0 0,0 0-8 0 0,32 18 3 0 0,-21-13-10 0 0,22 7-37 0 0,-32-13 122 0 0,-5-4-129 0 0,0 1 0 0 0,0 0-1 0 0,0 1 1 0 0,9 4-1 0 0,-3-1-5 0 0,-2-2 146 0 0,0 0-76 0 0,40 18-64 0 0,-31-14-14 0 0,-11-4 12 0 0,1 0 1 0 0,0-1 0 0 0,16 4-1 0 0,16 5 9 0 0,-31-9 30 0 0,0-1 1 0 0,39 12-44 0 0,3 7 1 0 0,-32-13 32 0 0,30 8-33 0 0,8-1-10 0 0,-41-11 0 0 0,24 9 0 0 0,-28-7 0 0 0,0 1 0 0 0,16 10 0 0 0,-21-12 0 0 0,0 1 0 0 0,0 0 0 0 0,-1 0 0 0 0,11 11 0 0 0,-14-11-2 0 0,0 0 0 0 0,0 0 0 0 0,-1 0 0 0 0,5 11 0 0 0,-6-14-5 0 0,-1 0 1 0 0,1 0 0 0 0,-1 1 0 0 0,0-1 0 0 0,0 1 0 0 0,0-1 0 0 0,-1 1-1 0 0,2 6 1 0 0,-2-1-2 0 0,2 5-47 0 0,0 16-4 0 0,-3-21 33 0 0,0 0 0 0 0,0 1-1 0 0,-1-1 1 0 0,0 0 0 0 0,0 0-1 0 0,-1-1 1 0 0,-1 1-1 0 0,1-1 1 0 0,-1 1 0 0 0,-9 13-1 0 0,-6 4-161 0 0,-35 41-1 0 0,46-57 151 0 0,-2 1-7 0 0,0 0 0 0 0,-1-1 0 0 0,-16 13 1 0 0,21-19 28 0 0,0 0 0 0 0,1-1 0 0 0,-1 0 0 0 0,-1 0 0 0 0,1 0 0 0 0,0-1 0 0 0,-1 0 0 0 0,1 0 0 0 0,-13 2 0 0 0,-27 0-73 0 0,0-2-1 0 0,0-2 1 0 0,1-1-1 0 0,-59-11 0 0 0,86 8 70 0 0,0 0 0 0 0,0-1 0 0 0,0-1 0 0 0,1-1 0 0 0,0 0 0 0 0,1-1 0 0 0,-17-11 0 0 0,-5-7-57 0 0,-57-50 0 0 0,-206-208-41 0 0,278 262 252 0 0,-1 1-1 0 0,-38-25 0 0 0,58 44-117 0 0,-1 0-1 0 0,1 0 0 0 0,-1 0 1 0 0,0 1-1 0 0,0 0 0 0 0,0 0 1 0 0,1 0-1 0 0,-1 0 0 0 0,0 1 1 0 0,0 0-1 0 0,0 0 0 0 0,-8 1 1 0 0,5 0 7 0 0,1-1 1 0 0,-1 0-1 0 0,0-1 1 0 0,-10-1 0 0 0,1-3 6 0 0,13 4-18 0 0,0-1 0 0 0,-1 1 0 0 0,0 0 0 0 0,1 0 0 0 0,-1 1 0 0 0,1-1 0 0 0,-1 1 0 0 0,-8 1 0 0 0,5-1 13 0 0,0 1 0 0 0,-1 1 0 0 0,1-1 0 0 0,0 1 0 0 0,0 1 0 0 0,0 0 0 0 0,0 0 0 0 0,1 0 0 0 0,-1 1 0 0 0,-12 8 0 0 0,18-10-22 0 0,1-1 0 0 0,0 1 0 0 0,-1 0 0 0 0,1 0 0 0 0,0 0 0 0 0,0 0 0 0 0,0 0 0 0 0,0 0 0 0 0,1 0 0 0 0,-1 0 1 0 0,0 0-1 0 0,1 0 0 0 0,-1 4 0 0 0,1-5-3 0 0,0 0-56 0 0,0 26-35 0 0,2-13 38 0 0,-2-14 53 0 0,4 11-7 0 0,9 22 0 0 0,-6-21 7 0 0,0 0 0 0 0,16 19 0 0 0,-8-13-7 0 0,19 17 0 0 0,22 13-52 0 0,-11-13 34 0 0,-26-22-6 0 0,18 14 80 0 0,-28-20-1 0 0,-16-6-18 0 0,7 0-30 0 0,-1-1 0 0 0,1 0 0 0 0,0 0-1 0 0,-1 0 1 0 0,1 0 0 0 0,-1 0 0 0 0,1 0 0 0 0,-1 0-1 0 0,1 0 1 0 0,-1 0 0 0 0,1 0 0 0 0,0 0-1 0 0,-1 0 1 0 0,1 0 0 0 0,-1 0 0 0 0,1 0-1 0 0,-1 0 1 0 0,1 0 0 0 0,0 0 0 0 0,-1-1-1 0 0,1 1 1 0 0,-1 0 0 0 0,1 0 0 0 0,0 0 0 0 0,-1-1-1 0 0,-300-178-303 0 0,286 170 315 0 0,6 3-41 0 0,0 0 0 0 0,-1 1 0 0 0,-13-6 1 0 0,20 10 2 0 0,0 0 0 0 0,0 0 0 0 0,0 0 0 0 0,0 1 0 0 0,1-1 0 0 0,-1 1 0 0 0,0 0 0 0 0,0 0 0 0 0,0 0 0 0 0,0 0 0 0 0,0 0 0 0 0,0 1 0 0 0,0-1 0 0 0,0 1 0 0 0,0 0 0 0 0,0 0 0 0 0,-3 1 0 0 0,5-1 10 0 0,-1 0 0 0 0,1 0 1 0 0,-1 0-1 0 0,0 0 1 0 0,1 0-1 0 0,-1 0 0 0 0,1 0 1 0 0,0 0-1 0 0,-1 0 1 0 0,1 1-1 0 0,0-1 1 0 0,-2 3-1 0 0,3-4 15 0 0,0 1-1 0 0,0-1 1 0 0,0 1-1 0 0,-1 0 1 0 0,1-1 0 0 0,0 1-1 0 0,0-1 1 0 0,0 1 0 0 0,0 0-1 0 0,0-1 1 0 0,0 1-1 0 0,1-1 1 0 0,-1 1 0 0 0,0-1-1 0 0,0 1 1 0 0,0-1 0 0 0,0 1-1 0 0,1 0 1 0 0,-1-1-1 0 0,0 1 1 0 0,1 0 0 0 0,1 1-9 0 0,0 0 1 0 0,-1 0-1 0 0,1 0 1 0 0,0-1-1 0 0,0 1 1 0 0,1-1-1 0 0,-1 1 1 0 0,3 1-1 0 0,34 19-10 0 0,-18-12-22 0 0,33 12 32 0 0,13 2 11 0 0,9 2 0 0 0,-3 2 0 0 0,-8 3 0 0 0,-11-3 11 0 0,-31-14 32 0 0,32 23-33 0 0,17 11-63 0 0,-15-10 96 0 0,-17-10-22 0 0,-30-21 35 0 0,-2 1 8 0 0,28 21-40 0 0,-21-15 19 0 0,19 24-33 0 0,3 2 1 0 0,-29-32 42 0 0,1-2 1 0 0,30 18-33 0 0,-22-11 22 0 0,34 27 21 0 0,-15-12-43 0 0,-17-15 32 0 0,18 11 13 0 0,-18-12-8 0 0,19 13-32 0 0,-28-19 134 0 0,0-1-91 0 0,34 15-45 0 0,-33-15 364 0 0,-1-2-320 0 0,39 15-55 0 0,1-2-1 0 0,-40-13 127 0 0,0-2-78 0 0,30 2-38 0 0,-31-2 30 0 0,1-1 1 0 0,37 0-30 0 0,-8-5 42 0 0,-24 1 1 0 0,16-8-43 0 0,44-20 157 0 0,-45 20-115 0 0,-17 7-8 0 0,18-8-46 0 0,3-3-12 0 0,-5 3 0 0 0,-6 0 0 0 0,55-36 234 0 0,-62 39-144 0 0,-8 5-26 0 0,9-8-40 0 0,-1 0 24 0 0,0 0-36 0 0,-1 0-12 0 0,0 0 0 0 0,3-1 0 0 0,4-2 0 0 0,-3 1 0 0 0,-2 1 0 0 0,7-6 0 0 0,-24 20 0 0 0,29-32 0 0 0,-14 15-3 0 0,-14 13 13 0 0,14-14 47 0 0,-5 4-57 0 0,-2 4-12 0 0,-6 7-48 0 0,11-6-14 0 0,-9 6 64 0 0,-1 0-7 0 0,-4 7-323 0 0,0-1 317 0 0,-1 1 0 0 0,1-1 1 0 0,-1 1-1 0 0,0-1 0 0 0,0 1 0 0 0,0-1 1 0 0,0 0-1 0 0,-1 0 0 0 0,-3 3 0 0 0,-4 7-192 0 0,9-12 79 0 0,-14 21-44 0 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12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5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1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8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39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9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6.64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7.79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09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1 975 0 0,'0'0'250'0'0,"-4"15"1424"0"0,4-15-1479 0 0,-1 1 0 0 0,1 0 0 0 0,0-1 0 0 0,0 1 0 0 0,0-1 0 0 0,-1 1 0 0 0,1-1 0 0 0,0 1 0 0 0,0 0 0 0 0,0-1 0 0 0,0 1 0 0 0,0-1 0 0 0,0 1-1 0 0,0-1 1 0 0,0 1 0 0 0,0 0 0 0 0,0-1 0 0 0,1 1 0 0 0,-1-1 0 0 0,0 1 0 0 0,0-1 0 0 0,0 1 0 0 0,1 0 0 0 0,-1-1 0 0 0,0 1 0 0 0,1-1 0 0 0,0 1 389 0 0,0 1-389 0 0,0-2 29 0 0,0 0 1 0 0,1 0-1 0 0,-1 0 0 0 0,0 1 0 0 0,0-1 1 0 0,0 0-1 0 0,0 0 0 0 0,1 0 0 0 0,-1-1 0 0 0,2 1 1 0 0,1-1-817 0 0,1 1 1102 0 0,-1-2-264 0 0,11-7-46 0 0,-11 7 154 0 0,14-2-117 0 0,-14 3-206 0 0,1 0 193 0 0,-1 2-132 0 0,14 5 4 0 0,-14-4 0 0 0,-2 1 3 0 0,3 4 18 0 0,-1 0 0 0 0,0 0 0 0 0,0 1 0 0 0,-1 0 0 0 0,0-1 0 0 0,0 1 0 0 0,-1 0 1 0 0,2 9-1 0 0,4 13 458 0 0,-7-27-431 0 0,0-1 0 0 0,2 1-31 0 0,0 1 0 0 0,0-1 0 0 0,0 0 0 0 0,0-1 0 0 0,0 1 0 0 0,5 3 0 0 0,-4-4 80 0 0,1-2-94 0 0,15-1 10 0 0,-15 1 3 0 0,-1-2 0 0 0,2 1-73 0 0,17-9 202 0 0,21-12-17 0 0,-40 20-160 0 0,1-1 0 0 0,0 0-39 0 0,-4 2-9 0 0,1 0 0 0 0,-1 0 0 0 0,1 0 0 0 0,0 0 1 0 0,0 0-1 0 0,-1 0 0 0 0,1 0 0 0 0,0 1 0 0 0,0-1 1 0 0,0 1-1 0 0,3-1 0 0 0,16-3 53 0 0,-20 4-66 0 0,-1 0 0 0 0,0 0-1 0 0,1-1 1 0 0,-1 1 0 0 0,0 0-1 0 0,1 0 1 0 0,-1 0 0 0 0,1 0-1 0 0,-1 0 1 0 0,0 0 0 0 0,1 0-1 0 0,-1 0 1 0 0,1 0 0 0 0,-1 0-1 0 0,0 1 1 0 0,1-1 0 0 0,-1 0-1 0 0,0 0 1 0 0,1 0 0 0 0,-1 0-1 0 0,0 1 1 0 0,1-1 0 0 0,0 0-1 0 0,16 12 62 0 0,-16-10-57 0 0,1-1 0 0 0,-1 0 1 0 0,0 0-1 0 0,0 1 0 0 0,0-1 0 0 0,0 1 0 0 0,0-1 0 0 0,1 4 0 0 0,2 7 76 0 0,-1 0-1 0 0,0 0 0 0 0,-1 0 1 0 0,0 1-1 0 0,0 18 1 0 0,0-9 126 0 0,-2-19-17 0 0,0-3-189 0 0,1 0 0 0 0,-1 0 0 0 0,0 0 0 0 0,0 0 0 0 0,0 0 0 0 0,0 0 0 0 0,0 0 0 0 0,1 0 0 0 0,-1 1 0 0 0,0-1 0 0 0,0 0 0 0 0,0 0 0 0 0,0 0 0 0 0,0 0 0 0 0,0 0 0 0 0,1 1 0 0 0,-1-1 0 0 0,0 0 0 0 0,0 0 0 0 0,0 0 0 0 0,0 0 0 0 0,0 1 0 0 0,0-1 0 0 0,0 0 0 0 0,0 0 0 0 0,0 0 0 0 0,0 0 0 0 0,0 1 0 0 0,0-1 0 0 0,0 0 0 0 0,0 0 0 0 0,0 1 1 0 0,0-1 0 0 0,0 0-1 0 0,0 1 1 0 0,0-1 0 0 0,0 0 0 0 0,0 1-1 0 0,0-1 1 0 0,0 0 0 0 0,0 0 0 0 0,0 1-1 0 0,0-1 1 0 0,1 0 0 0 0,-1 1 0 0 0,0-1-1 0 0,0 0 1 0 0,0 0 0 0 0,0 1 0 0 0,0-1-1 0 0,1 0 1 0 0,-1 0 0 0 0,0 0 0 0 0,0 1-1 0 0,1-1 1 0 0,-1 0 0 0 0,0 0 0 0 0,0 0-1 0 0,1 0 1 0 0,-1 1 0 0 0,0-1 0 0 0,0 0-1 0 0,1 0 1 0 0,-1 0 0 0 0,0 0 0 0 0,1 0-1 0 0,-1 0 1 0 0,0 0 0 0 0,0 0 0 0 0,1 0-1 0 0,-1 0 1 0 0,0 0 0 0 0,1 0-1 0 0,-1 0 1 0 0,0 0 0 0 0,1 0 0 0 0,-1 0-1 0 0,1 0 1 0 0,25-8 12 0 0,1-5-30 0 0,-3 1-45 0 0,-16 8 48 0 0,-6 2 5 0 0,0 1 0 0 0,1 0 1 0 0,-1 0-1 0 0,0 0 0 0 0,1 1 1 0 0,-1-1-1 0 0,1 0 0 0 0,-1 1 1 0 0,4-1-1 0 0,18 0-5 0 0,-22 1 11 0 0,1 1 0 0 0,0-1 0 0 0,0 1 0 0 0,-1 0 0 0 0,1-1 0 0 0,0 1 0 0 0,3 2 0 0 0,-4-2 0 0 0,0 1 0 0 0,0-1 0 0 0,0 0 0 0 0,-1 1 0 0 0,1-1 0 0 0,0 1 0 0 0,1 2 0 0 0,1 0 2 0 0,-1 1 0 0 0,0 0 0 0 0,0-1 0 0 0,-1 1 0 0 0,0 0 0 0 0,1 0 0 0 0,-2 1 0 0 0,4 9 0 0 0,-2 2 58 0 0,1 26 1 0 0,3 11 183 0 0,-5-49-172 0 0,8 5-4 0 0,-7-9-66 0 0,-1 0-1 0 0,1 0 1 0 0,-1 0 0 0 0,1 0-1 0 0,0-1 1 0 0,-1 1 0 0 0,5 0-1 0 0,-4-1 2 0 0,21 0 20 0 0,-17-1 5 0 0,14 0-32 0 0,-6 0-66 0 0,-2 1 55 0 0,0 1-54 0 0,32 2-1440 0 0,-40-2 857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8.42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1.10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16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99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4.7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5.13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6.64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7.29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3473.82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3474.8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-4776.68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4.49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0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56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6.26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8.1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20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77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0.42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1.22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4.16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8.27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9.53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2.98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4.01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5.28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6.17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6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5:5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-3473.79">4 1493 12376 0 0,'5'-7'-5019'0'0,"-3"4"5997"0"0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28.357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32.67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104 759 287 0 0,'-17'-21'4499'0'0,"5"25"-3966"0"0,8-1-533 0 0,1 0 0 0 0,0 1 11 0 0,-1-1 32 0 0,1 0-22 0 0,0 3 33 0 0,-11 7 9 0 0,12-11-52 0 0,1-1 32 0 0,-2 1-33 0 0,-1 1-10 0 0,2 0 0 0 0,0-1 0 0 0,-1 1 0 0 0,1-3-14 0 0,1 1-56 0 0,-2-1 13 0 0,-1 1 46 0 0,1 0 11 0 0,0 0 0 0 0,0-1 0 0 0,0 1 0 0 0,1 0-10 0 0,4-15-534 0 0,-1 11 489 0 0,1 0-76 0 0,12-32-53 0 0,-12 31 124 0 0,-1 1 0 0 0,3-11 59 0 0,-2 1 55 0 0,12-18 9 0 0,-4 10-63 0 0,-2 1 0 0 0,0-1 11 0 0,0 0 32 0 0,-1 4-22 0 0,-3 10 22 0 0,5-11-33 0 0,2-3-10 0 0,-1 4-10 0 0,-7 10-33 0 0,3-9 43 0 0,0 0 53 0 0,-5 13 11 0 0,1-1-10 0 0,17-28-54 0 0,-17 29-55 0 0,0-1-4 0 0,7-9 35 0 0,-7 10-34 0 0,0 0 3 0 0,8-10 34 0 0,-5 6-22 0 0,7-11 32 0 0,3-2 11 0 0,-1-1 0 0 0,0 1 0 0 0,-1 3 11 0 0,23-22-11 0 0,-33 36 219 0 0,0 0-163 0 0,13-14-46 0 0,3-3-10 0 0,-2 2 0 0 0,-1-1 0 0 0,1-1 0 0 0,-3 5-12 0 0,-8 8-36 0 0,6-5 26 0 0,-9 9-32 0 0,0 0 1 0 0,9-12 42 0 0,0-1-2 0 0,-10 13-51 0 0,1 0 19 0 0,9-13 77 0 0,-2 1-11 0 0,-8 12 32 0 0,0 0 1 0 0,5-9-33 0 0,-3 5 22 0 0,4-8 326 0 0,-8 13-273 0 0,0 1-59 0 0,-1-3-45 0 0,0 3 88 0 0,1 3 148 0 0,-1 3-240 0 0,2-2 43 0 0,-2 0 0 0 0,1 1 0 0 0,0-1-1 0 0,-1 0 1 0 0,1 1 0 0 0,-1-1-1 0 0,-2 5 1 0 0,-1 6 71 0 0,-6 25 0 0 0,9-33-92 0 0,0 1-10 0 0,0 0 0 0 0,0-1 11 0 0,-6 28 135 0 0,7-27-130 0 0,-2 0 1 0 0,1-1 0 0 0,-1 1-1 0 0,0 0 1 0 0,-6 11-1 0 0,6-13-17 0 0,0 0-1 0 0,0 1 1 0 0,-3 9-1 0 0,-12 45 72 0 0,14-51-70 0 0,1 0 0 0 0,-1 0 11 0 0,0 0 42 0 0,-1 0 14 0 0,1-2 10 0 0,-44 95 57 0 0,46-100-177 0 0,-1 2 32 0 0,-1 2 11 0 0,-19 32-4 0 0,17-28-18 0 0,0 0 0 0 0,-1 0 0 0 0,-1-1 0 0 0,0 0 0 0 0,-10 11 0 0 0,-22 26-91 0 0,22-25-46 0 0,7-8 139 0 0,1-2-7 0 0,1-1 0 0 0,-1 0 0 0 0,-15 12 0 0 0,20-19 27 0 0,0 1 0 0 0,0-1 0 0 0,1 1 0 0 0,0-1 0 0 0,0 0 0 0 0,0-1-12 0 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37.018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347 738 143 0 0,'-20'-15'2296'0'0,"14"14"-1935"0"0,0 0 0 0 0,1 1-1 0 0,-1 0 1 0 0,0 0 0 0 0,-9 2-1 0 0,11-1-297 0 0,0-1-1 0 0,-1 1 1 0 0,1-1-1 0 0,0 0 1 0 0,0 0-1 0 0,-1 0 1 0 0,1-1-1 0 0,0 1 1 0 0,0-1-1 0 0,0 0 1 0 0,-1 0-1 0 0,-4-3 0 0 0,-15-6 237 0 0,0 0 0 0 0,-39-8-1 0 0,58 15-223 0 0,-1 1 0 0 0,1-1 1 0 0,0 0-1 0 0,0 0 0 0 0,0 0 0 0 0,0-1 0 0 0,0 0 0 0 0,-5-5 0 0 0,-16-13 193 0 0,23 20-266 0 0,1 1 4 0 0,0 0-1 0 0,0 0 1 0 0,0-1-1 0 0,1 1 1 0 0,-1-1-1 0 0,0 1 1 0 0,1-1-1 0 0,-1 0 1 0 0,1 1-1 0 0,-1-1 1 0 0,1 0 0 0 0,0 0-1 0 0,0 0 1 0 0,-1 0-1 0 0,2 0 1 0 0,-1-1-1 0 0,0 1 1 0 0,0 0-1 0 0,1 0 1 0 0,-1-1-1 0 0,1 1 1 0 0,0 0-1 0 0,-1-1 1 0 0,1-3-1 0 0,1-8-83 0 0,-1 10 71 0 0,0 0 0 0 0,0 1 0 0 0,0-1 0 0 0,0 1 0 0 0,0-1 0 0 0,-2-4-1 0 0,1 7 36 0 0,2-8 68 0 0,0 3-36 0 0,-1 1-51 0 0,10-25-78 0 0,2 1 73 0 0,-9 25 4 0 0,-2 1 51 0 0,2-1-4 0 0,10-14-45 0 0,0-4-10 0 0,-2 4 11 0 0,-6 11 42 0 0,4-7 11 0 0,-7 11 0 0 0,1-1 3 0 0,7-9 10 0 0,-5 6-10 0 0,7-9-54 0 0,3-1-2 0 0,-9 10 42 0 0,8-6 17 0 0,-11 9 84 0 0,2 2-100 0 0,11-10-33 0 0,-12 10 32 0 0,1-1 1 0 0,13-10-33 0 0,-9 7 22 0 0,12-13-33 0 0,5 0-10 0 0,1 1 0 0 0,2-4 54 0 0,-1-1-41 0 0,-26 21-24 0 0,46-25 147 0 0,-31 15-70 0 0,-8 7-8 0 0,7-6-35 0 0,-12 9 32 0 0,0-1 3 0 0,12-7-32 0 0,-12 7 38 0 0,1 1 2 0 0,14-7-2 0 0,-10 5-10 0 0,11-7-32 0 0,-10 7 26 0 0,11-2-25 0 0,-16 4 30 0 0,0 1 11 0 0,17-2 2 0 0,-11 1-8 0 0,9-6-34 0 0,-9 6 24 0 0,10-1-24 0 0,-15 2 36 0 0,-1 2 0 0 0,16 1-37 0 0,-15-2 32 0 0,-1 0 3 0 0,23 2-46 0 0,0-4 2 0 0,-23 2 116 0 0,1 0-76 0 0,16 2-33 0 0,-17-2 96 0 0,0 1-63 0 0,13 3-33 0 0,-9-1 22 0 0,15 4-33 0 0,8-4-10 0 0,0-1 0 0 0,-6 2 11 0 0,-21-3 44 0 0,-1 1 3 0 0,17 6-46 0 0,0 0-1 0 0,-12-5 32 0 0,9 3-22 0 0,-9-3 22 0 0,8 9-33 0 0,4 3-10 0 0,1-1 0 0 0,0-2 0 0 0,-2 1 0 0 0,-4 0-10 0 0,-2 0-33 0 0,-3 0 32 0 0,-1 0 11 0 0,0 0 0 0 0,1 3-18 0 0,-10-15-3 0 0,4 15-4 0 0,-2-9 25 0 0,0 2 0 0 0,0-1-13 0 0,6 20-118 0 0,-6-14 56 0 0,0-6 4 0 0,-1-1-1 0 0,1 1 1 0 0,1 0 0 0 0,5 10-1 0 0,-2-5 44 0 0,-4-3-20 0 0,-1 8-150 0 0,5 35-160 0 0,-9 26-34 0 0,1-68 342 0 0,0 1 0 0 0,-2-1 0 0 0,1 0-1 0 0,-1 1 1 0 0,-1-1 0 0 0,-7 15-1 0 0,6-17 11 0 0,0 0 0 0 0,-1 0 0 0 0,0 0 0 0 0,-13 14 0 0 0,-32 28-160 0 0,39-42 221 0 0,1 0-1 0 0,-1 0 0 0 0,-25 13 0 0 0,-44 15 89 0 0,39-19-35 0 0,20-9-10 0 0,0 0 0 0 0,-1-2 0 0 0,0-1 0 0 0,0-1 0 0 0,-32 3 0 0 0,1-4 128 0 0,-65-3 0 0 0,45 1-73 0 0,53 0-65 0 0,1-1 1 0 0,0-1 0 0 0,0-1 0 0 0,-28-5-1 0 0,30 2-58 0 0,-207-51-280 0 0,187 45 261 0 0,26 8 10 0 0,1-1-1 0 0,-22-8 0 0 0,33 11 12 0 0,-1-1 0 0 0,0 1 0 0 0,0-1 0 0 0,0 1 0 0 0,1-1 0 0 0,-1 1 0 0 0,0-1-1 0 0,0 0 1 0 0,1 0 0 0 0,-1 1 0 0 0,1-1 0 0 0,-1 0 0 0 0,1 0 0 0 0,-1 1 0 0 0,1-1 0 0 0,-1 0 0 0 0,1 0-1 0 0,0 0 1 0 0,-1-1 0 0 0,1-1-12 0 0,-1 0 1 0 0,1 1-1 0 0,0-1 0 0 0,0 0 1 0 0,0 0-1 0 0,1-5 0 0 0,1-3-41 0 0,1 0 0 0 0,7-16-1 0 0,-10 25 54 0 0,8-19-12 0 0,4-4 14 0 0,17-23 75 0 0,-22 38-36 0 0,4-3-22 0 0,2 2 40 0 0,13-10 37 0 0,1 1 80 0 0,3 2-12 0 0,-3 3-136 0 0,7-2 22 0 0,2 3-36 0 0,5 1-12 0 0,4 4 0 0 0,0 3 0 0 0,-3 2 0 0 0,-4 5 0 0 0,-2 1 0 0 0,0 2 11 0 0,-2-1 45 0 0,1 0 8 0 0,5 1 3 0 0,3 1-53 0 0,-37-3-6 0 0,3 1 51 0 0,15 6-4 0 0,-5-1-31 0 0,-18-7-19 0 0,0-1 1 0 0,1 1 0 0 0,-1-1 0 0 0,0 1-1 0 0,0 0 1 0 0,0-1 0 0 0,0 1-1 0 0,1 0 1 0 0,-1 0 0 0 0,0 0 0 0 0,1 1-1 0 0,5 6 73 0 0,9 11-30 0 0,-14-15-25 0 0,21 23-14 0 0,-14-17-21 0 0,-7-8-46 0 0,11 5-73 0 0,-10-5 122 0 0,0 0-45 0 0,1 0 1 0 0,11 4 28 0 0,-11-4-49 0 0,16 6-450 0 0,-16-7 432 0 0,-1 1-84 0 0,1-1 105 0 0,-3 0-20 0 0,0 0-1 0 0,0 0 1 0 0,0-1 0 0 0,0 1-1 0 0,0-1 1 0 0,0 1-1 0 0,0-1 1 0 0,1 0 0 0 0,-1 1-1 0 0,0-1 1 0 0,3 0-1 0 0,-3 1 24 0 0,-1 0-1 0 0,1 0 0 0 0,0 0 1 0 0,0 0-1 0 0,-1 0 0 0 0,1 0 0 0 0,0 0 1 0 0,-1 0-1 0 0,1 0 0 0 0,0 2 1 0 0,3 5-762 0 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45.50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171 237 143 0 0,'-21'-11'2430'0'0,"20"11"-2379"0"0,1 0 0 0 0,-1 0-1 0 0,0 0 1 0 0,0 0-1 0 0,1 0 1 0 0,-1-1 0 0 0,0 1-1 0 0,0 0 1 0 0,1 0 0 0 0,-1-1-1 0 0,0 1 1 0 0,1 0 0 0 0,-1-1-1 0 0,1 1 1 0 0,-1-1-1 0 0,0 1 1 0 0,0-1 0 0 0,-1 0-41 0 0,0 2-10 0 0,-1 0 0 0 0,1 1 11 0 0,0 1 32 0 0,0 0-33 0 0,0 0-20 0 0,1-1-33 0 0,-2 2 32 0 0,1-1 11 0 0,-3 4 18 0 0,5-6-45 0 0,0 2 38 0 0,-5 17 239 0 0,2-15-238 0 0,1 0-12 0 0,0 0 0 0 0,-1 0-10 0 0,0-1-44 0 0,2-3 40 0 0,0 0 0 0 0,0 0-1 0 0,-1 0 1 0 0,1 0-1 0 0,0-1 1 0 0,0 1-1 0 0,-1 0 1 0 0,1-1 0 0 0,0 1-1 0 0,-1-1 1 0 0,1 1-1 0 0,-1-1 1 0 0,1 0-1 0 0,0 0 1 0 0,-1 0 0 0 0,-2 1-1 0 0,3-1-8 0 0,-1-1 1 0 0,0 1-1 0 0,1 0 0 0 0,-1 0 1 0 0,0-1-1 0 0,1 1 0 0 0,-1-1 1 0 0,0 1-1 0 0,1-1 0 0 0,-1 0 1 0 0,1 1-1 0 0,-1-1 0 0 0,-2-2 1 0 0,2 1-3 0 0,0 0 0 0 0,1 0-1 0 0,-1 0 1 0 0,0 0 0 0 0,1 0 0 0 0,-1-1 0 0 0,1 1 0 0 0,-1-1 0 0 0,1 1 0 0 0,0-1 0 0 0,-1-3-1 0 0,1 1 26 0 0,1-3 0 0 0,1 0-10 0 0,0 4-33 0 0,1-6 32 0 0,-2 1 11 0 0,-1 2 0 0 0,0 1 0 0 0,0-2 11 0 0,0 2 46 0 0,1 5 23 0 0,1-1-12 0 0,-1-1-45 0 0,9-17 221 0 0,-8 15-201 0 0,1-2-22 0 0,-1 3 22 0 0,0-2-22 0 0,0 2 22 0 0,2-6-18 0 0,-2 6 44 0 0,3-5-1 0 0,-3 6-4 0 0,3-11 71 0 0,-3 12-80 0 0,6-10-45 0 0,4-1-22 0 0,-7 7-36 0 0,4-4 47 0 0,-7 8 54 0 0,1-1 1 0 0,4-9-44 0 0,1-1-23 0 0,-5 11-51 0 0,-2 0-56 0 0,-1-5 109 0 0,-1 1 11 0 0,1 0 0 0 0,-2 1 0 0 0,3 4 3 0 0,-3-1 30 0 0,-5 12 465 0 0,5-4-354 0 0,1-2-134 0 0,-3 10 69 0 0,2 4 81 0 0,0 10 79 0 0,-5 5 167 0 0,5-23-261 0 0,0 0 1 0 0,-1 13-1 0 0,4-17-134 0 0,-8 64 486 0 0,3-28-421 0 0,0-22-76 0 0,1-5 0 0 0,1-6 0 0 0,1-1 0 0 0,0 1 0 0 0,-1 10 0 0 0,3-3-20 0 0,1-9 11 0 0,-1 0 1 0 0,-1 0-1 0 0,1 0 0 0 0,-3 12 0 0 0,1-2 9 0 0,-2 13 0 0 0,4-27-6 0 0,-1-4-9 0 0,1 5-18 0 0,1 18 23 0 0,0-13 10 0 0,4 40-64 0 0,-4-42 64 0 0,0 2 0 0 0,1 0 0 0 0,0 0 0 0 0,0 1 0 0 0,0 0 0 0 0,-1-1 0 0 0,-1 1 0 0 0,0-3 0 0 0,0 1 0 0 0,-1 0 0 0 0,0-1-13 0 0,-2 35-388 0 0,2-31 346 0 0,1-2 44 0 0,-3 22-29 0 0,-1 4-64 0 0,3-30 87 0 0,0 1 0 0 0,1-1-1 0 0,0 0 1 0 0,-1 0 0 0 0,2 1-1 0 0,0 4 1 0 0,0 4 10 0 0,-6 43-69 0 0,5-54 16 0 0,1 7 0 0 0,0-2 38 0 0,-1-3-21 0 0,-2 24-165 0 0,-3 6 149 0 0,4-27 57 0 0,1-5 3 0 0,3 8-117 0 0,0-2 95 0 0,6 15-107 0 0,-9-22 140 0 0,4-5 46 0 0,10-8-30 0 0,-13 10-24 0 0,-1 1 0 0 0,1 0-1 0 0,-1-1 1 0 0,1 1 0 0 0,-1-1-1 0 0,1 1 1 0 0,-1 0-1 0 0,1-1 1 0 0,-1 1 0 0 0,0-1-1 0 0,1 1 1 0 0,-1-1-1 0 0,0 1 1 0 0,1-1 0 0 0,-1 1-1 0 0,0-1 1 0 0,0 0 0 0 0,1 1-1 0 0,-1-1 1 0 0,0 1-1 0 0,0-2 1 0 0,2-6 70 0 0,20-55 350 0 0,-14 36-300 0 0,-7 16-36 0 0,0 7-79 0 0,2-22 158 0 0,-3-22 19 0 0,-1 36-169 0 0,1 5 5 0 0,0 1-1 0 0,1-1 1 0 0,0 0-1 0 0,2-11 0 0 0,-2 13-11 0 0,7-22 75 0 0,-3 13-42 0 0,-1 0-22 0 0,-1 3 34 0 0,1-4 123 0 0,-4 12-87 0 0,1 0-10 0 0,1-8-23 0 0,2-7 5 0 0,0 1-1 0 0,-2-1 1 0 0,1-35-1 0 0,-3-52-202 0 0,0 92 140 0 0,0 1-10 0 0,0 2-33 0 0,-1 0 18 0 0,0 4-47 0 0,1 4-7 0 0,-2-1 11 0 0,5-8-384 0 0,-2 9 369 0 0,0-1 17 0 0,3-6 63 0 0,-3 5 46 0 0,-1-2-43 0 0,0 5-54 0 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59.6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296 123 143 0 0,'2'0'384'0'0,"-2"0"-345"0"0,5-3 659 0 0,-5 2-660 0 0,0 1 1 0 0,0 0 0 0 0,0-1 0 0 0,1 1 0 0 0,-1 0-1 0 0,0 0 1 0 0,0-1 0 0 0,0 1 0 0 0,0 0-1 0 0,0-1 1 0 0,0 1 0 0 0,0 0 0 0 0,0-1 0 0 0,0 1-1 0 0,0 0 1 0 0,0-1 0 0 0,0 1 0 0 0,0 0 0 0 0,0-1-1 0 0,0 1 1 0 0,0 0 0 0 0,0 0 0 0 0,-2-3 310 0 0,2 3-311 0 0,-2-2 11 0 0,1 1-1 0 0,0 0 0 0 0,0 0 1 0 0,-1 0-1 0 0,1 0 0 0 0,0 0 1 0 0,-1 0-1 0 0,1 1 0 0 0,-1-1 1 0 0,1 0-1 0 0,-1 1 0 0 0,1-1 1 0 0,-3 0-1 0 0,-24-3-230 0 0,16 3 231 0 0,-4-2-14 0 0,10 2 100 0 0,1 0-1 0 0,-1 0 1 0 0,1 1 0 0 0,-1 0-1 0 0,1-1 1 0 0,-1 2 0 0 0,-8 0-1 0 0,-3 0-105 0 0,15-1-44 0 0,1 0-1 0 0,-1 0 1 0 0,0 0-1 0 0,1 0 1 0 0,-1 0-1 0 0,0 0 1 0 0,1 1 0 0 0,-1-1-1 0 0,1 0 1 0 0,-1 1-1 0 0,0 0 1 0 0,-2 1-1 0 0,3-2-13 0 0,-1 1 0 0 0,1-1 0 0 0,-1 0-1 0 0,1 0 1 0 0,0 1 0 0 0,-1-1 0 0 0,1 0-1 0 0,-1 0 1 0 0,1 0 0 0 0,-1 0-1 0 0,-1-1 1 0 0,2 1 21 0 0,0 0-1 0 0,0-1 0 0 0,0 1 1 0 0,1 0-1 0 0,-1 0 0 0 0,0 0 1 0 0,0 0-1 0 0,0 0 1 0 0,0 0-1 0 0,0 0 0 0 0,0 0 1 0 0,0 0-1 0 0,0 1 1 0 0,0-1-1 0 0,1 0 0 0 0,-1 0 1 0 0,0 1-1 0 0,0-1 0 0 0,0 1 1 0 0,0-1-1 0 0,1 1 1 0 0,-1-1-1 0 0,0 1 0 0 0,-1 1 1 0 0,-6 6-378 0 0,7-8 390 0 0,0 1 0 0 0,0-1 0 0 0,0 1 0 0 0,0 0 0 0 0,0-1 0 0 0,0 1 0 0 0,1 0 0 0 0,-1 0 0 0 0,0 0-1 0 0,0 0 1 0 0,1-1 0 0 0,-1 1 0 0 0,1 0 0 0 0,-1 0 0 0 0,1 0 0 0 0,-1 0 0 0 0,1 1 0 0 0,0-1 0 0 0,-1 1 0 0 0,1-1-57 0 0,-1 0 69 0 0,-1-1-1 0 0,1 1 1 0 0,-1 0 0 0 0,1 0 0 0 0,0 0 0 0 0,-1 0-1 0 0,1 0 1 0 0,0 0 0 0 0,0 0 0 0 0,0 1 0 0 0,0-1-1 0 0,-2 4 407 0 0,10-3-287 0 0,22 1-135 0 0,5-3 15 0 0,-6 0 54 0 0,-22 0 91 0 0,0 1-85 0 0,1 0-49 0 0,23 4 221 0 0,-5 1-215 0 0,-18-4 44 0 0,-2-1-12 0 0,18 6-37 0 0,-17-6 174 0 0,0 1-133 0 0,16 6 16 0 0,-16-6 182 0 0,-1 1-172 0 0,16 8 2 0 0,-16-8 176 0 0,0 0-192 0 0,12 10 0 0 0,-13-10-2 0 0,-3-1-66 0 0,0-1 0 0 0,0 1 0 0 0,0-1 0 0 0,0 1 1 0 0,0-1-1 0 0,0 1 0 0 0,0-1 0 0 0,3 2 0 0 0,-1 0 9 0 0,1 1 171 0 0,-2-1-122 0 0,9 12 20 0 0,-8-12 102 0 0,-1 1-98 0 0,7 11-12 0 0,-7-11 78 0 0,1 0-93 0 0,7 11-40 0 0,-8-12 39 0 0,0 1 1 0 0,6 10-40 0 0,-6-10 39 0 0,0-1 1 0 0,6 12-43 0 0,-6-12 29 0 0,0 0 1 0 0,10 27 114 0 0,-9-19-99 0 0,7 16-8 0 0,-4-13-71 0 0,-4-9-33 0 0,11 34 7 0 0,-6 2-41 0 0,-2-12 51 0 0,-2-12 11 0 0,1 23 0 0 0,-4 48-76 0 0,-1-39 68 0 0,-2 5 20 0 0,1-33 1 0 0,1 27-1 0 0,1-21 43 0 0,-4 39 0 0 0,-1 9 16 0 0,3-39 48 0 0,-6 42 0 0 0,-3-28-79 0 0,-15 24 51 0 0,12-37-55 0 0,6-12-24 0 0,-5 11 9 0 0,-11 16 62 0 0,2-5-29 0 0,16-33-21 0 0,-2 0 0 0 0,1-1 0 0 0,-11 13 0 0 0,-68 108-362 0 0,64-100 176 0 0,-32 40 0 0 0,3-15-208 0 0,38-47 331 0 0,10-10 32 0 0,0 0 0 0 0,0 0 0 0 0,1 0 0 0 0,0 0 0 0 0,-1 1 0 0 0,-2 4 0 0 0,2-4-3 0 0,0 0 0 0 0,0-1-1 0 0,0 1 1 0 0,0-1-1 0 0,0 1 1 0 0,-7 3 0 0 0,0 0-6 0 0,9-6 14 0 0,-1 1-1 0 0,1 0 0 0 0,0-1 0 0 0,0 0 1 0 0,-1 1-1 0 0,1-1 0 0 0,0 0 1 0 0,-1 0-1 0 0,1 1 0 0 0,0-1 0 0 0,0 0 1 0 0,-1 0-1 0 0,1-1 0 0 0,-2 1 0 0 0,-14 1 4 0 0,18 1 122 0 0,11 1-106 0 0,43-1 0 0 0,-49-2 46 0 0,-1 1 26 0 0,26 6 254 0 0,-10-2-273 0 0,-10-3 0 0 0,10 0 2 0 0,-16-1 3 0 0,1-1-14 0 0,19 2-33 0 0,-13-2 38 0 0,10 1 12 0 0,-17 0 4 0 0,1-1 0 0 0,17 0-44 0 0,-17 0 43 0 0,-1-1-16 0 0,24-4-49 0 0,4-2-10 0 0,2 4 0 0 0,-7 7 12 0 0,-17-3 48 0 0,16 0 0 0 0,5-4-48 0 0,-4-3-1 0 0,-22 5 44 0 0,-1 1 14 0 0,17 0-2 0 0,-16 1 99 0 0,-1-2-86 0 0,23-1-64 0 0,-1-3-30 0 0,-16 3-45 0 0,10-1 55 0 0,-11 2 47 0 0,12-2-43 0 0,-17 2-54 0 0,0-1-10 0 0,13-8-2 0 0,-13 7-12 0 0,-2 1 12 0 0,23-19-1 0 0,1-5 53 0 0,-24 22 7 0 0,1-2-36 0 0,6-8 32 0 0,0-1 26 0 0,-6 9 44 0 0,4-7-59 0 0,20-26-138 0 0,-15 20 138 0 0,-1-1 0 0 0,0-1 0 0 0,-3 4 11 0 0,12-27 322 0 0,-17 35-266 0 0,2-1 7 0 0,3-17 9 0 0,5-25 45 0 0,-8 29-56 0 0,7-30 45 0 0,-12 49-97 0 0,-1 0 0 0 0,1 0-1 0 0,-1 0 1 0 0,0 0 0 0 0,0 0-1 0 0,-1 0 1 0 0,1 0 0 0 0,-1 1-1 0 0,0-1 1 0 0,-2-7 0 0 0,2 9-38 0 0,1 1 0 0 0,-1 0 0 0 0,1 0 0 0 0,-1 0 1 0 0,1-1-1 0 0,-1 1 0 0 0,0 0 0 0 0,1 0 0 0 0,-1 0 1 0 0,0 0-1 0 0,0 0 0 0 0,0 0 0 0 0,0 0 0 0 0,0 1 1 0 0,0-1-1 0 0,0 0 0 0 0,0 0 0 0 0,0 1 0 0 0,0-1 1 0 0,0 1-1 0 0,0-1 0 0 0,-1 1 0 0 0,1-1 0 0 0,0 1 0 0 0,0 0 1 0 0,-1 0-1 0 0,1-1 0 0 0,0 1 0 0 0,-1 0 0 0 0,1 0 1 0 0,0 0-1 0 0,0 1 0 0 0,-1-1 0 0 0,1 0 0 0 0,0 0 1 0 0,0 1-1 0 0,-1-1 0 0 0,1 0 0 0 0,0 1 0 0 0,0-1 1 0 0,0 1-1 0 0,0 0 0 0 0,0-1 0 0 0,0 1 0 0 0,-2 1 0 0 0,-4 3-71 0 0,1 1-1 0 0,0-1 0 0 0,0 1 1 0 0,1 0-1 0 0,-8 11 0 0 0,-55 90-177 0 0,25-35 142 0 0,23-36 125 0 0,15-26 0 0 0,0 0 0 0 0,-1-1 0 0 0,0 0 0 0 0,-13 16 0 0 0,18-25-11 0 0,0 0 0 0 0,0 1 0 0 0,0-1-1 0 0,0 0 1 0 0,0 0 0 0 0,0 0 0 0 0,0 0 0 0 0,0 0-1 0 0,0 0 1 0 0,-1 0 0 0 0,1 0 0 0 0,0 0-1 0 0,0-1 1 0 0,0 1 0 0 0,0 0 0 0 0,0-1-1 0 0,0 1 1 0 0,0-1 0 0 0,-1 0 0 0 0,0 0-9 0 0,-1 0 0 0 0,1 0 0 0 0,0 1 0 0 0,0-1 0 0 0,0 0 0 0 0,-1 1 0 0 0,-2 0 0 0 0,1 0 29 0 0,1 1 0 0 0,0 0 0 0 0,-1 0 0 0 0,1 0 0 0 0,0 0 0 0 0,0 1 0 0 0,-4 1 0 0 0,-2 2-373 0 0,9-5 284 0 0,-1-8-365 0 0,5-9 207 0 0,1 4 197 0 0,13-43 41 0 0,-11 31 59 0 0,5-50 0 0 0,-3 13 215 0 0,1 26-274 0 0,-3 5-74 0 0,0 0 0 0 0,4-58 0 0 0,0-1 232 0 0,8-5 562 0 0,-9 53-491 0 0,-2-1 1 0 0,3-62-1 0 0,-13-29-180 0 0,3-51 30 0 0,0 182-53 0 0,-1-1 0 0 0,0 1 0 0 0,0 0 0 0 0,-1-1 0 0 0,1 1 0 0 0,-1-1 0 0 0,-1-4 0 0 0,-1 31-26 0 0,-2 44-10 0 0,1 0-21 0 0,-17 82 0 0 0,-1-46-32 0 0,-58 297-484 0 0,69-327 379 0 0,-18 90-430 0 0,26-151 468 0 0,-1-1-1 0 0,-7 17 0 0 0,14-34 56 0 0,-1 0 0 0 0,-1-1-1 0 0,1 1 1 0 0,0-8-1 0 0,2-7-59 0 0,56-273 1071 0 0,-46 201-468 0 0,3-112 0 0 0,-10 56-219 0 0,0-103 346 0 0,-11 188-399 0 0,-2 0 0 0 0,-16-67 0 0 0,18 114-227 0 0,0-1 1 0 0,-1 1-1 0 0,-9-20 0 0 0,11 31 26 0 0,0 0-1 0 0,0 0 1 0 0,0 1 0 0 0,-1 0-1 0 0,0-1 1 0 0,0 1 0 0 0,0 1 0 0 0,-1-1-1 0 0,1 1 1 0 0,-1-1 0 0 0,0 1 0 0 0,-8-4-1 0 0,-13-8-153 0 0,2-2-1 0 0,-43-38 1 0 0,64 53 147 0 0,-4-2-19 0 0,0 0 0 0 0,0 1 0 0 0,-8-4 0 0 0,0-1 37 0 0,14 8-11 0 0,0 1-1 0 0,0-1 0 0 0,-1 1 0 0 0,1-1 0 0 0,0 1 0 0 0,0 0 1 0 0,0-1-1 0 0,-1 1 0 0 0,1 0 0 0 0,0 0 0 0 0,-1 0 1 0 0,1 0-1 0 0,0 0 0 0 0,-1 0 0 0 0,1 0 0 0 0,0 0 0 0 0,0 1 1 0 0,-1-1-1 0 0,1 0 0 0 0,0 1 0 0 0,-2 0 0 0 0,19-5-751 0 0,7-3 746 0 0,-1 0 22 0 0,-12 5 32 0 0,13 0-22 0 0,-12 2 11 0 0,18-2-64 0 0,-2-2 32 0 0,-16 2 53 0 0,12-1 11 0 0,-12 1-10 0 0,12 1-33 0 0,-12 2 22 0 0,16 3-33 0 0,0 3 1 0 0,-15-5 32 0 0,11 0-22 0 0,-20-2-14 0 0,0 0 0 0 0,0 0 0 0 0,0 1 0 0 0,0-1 0 0 0,0 1 0 0 0,0 0 0 0 0,4 1-1 0 0,0 1 3 0 0,4 1 34 0 0,16 8-33 0 0,3-3 1 0 0,-19-6 44 0 0,12 1 14 0 0,-12-1-1 0 0,8 6 7 0 0,-10-4-19 0 0,11 7-32 0 0,8 4 56 0 0,-23-14 82 0 0,-1 2-71 0 0,12 9-16 0 0,-12-10 10 0 0,0 1-16 0 0,10 9-5 0 0,-6-7-10 0 0,13 10-44 0 0,5 1 2 0 0,-5-2 50 0 0,-17-12 16 0 0,-1 0-11 0 0,8 12-40 0 0,-8-12 41 0 0,-1 1 4 0 0,6 9-42 0 0,-6-10 49 0 0,0 1-4 0 0,17 35 85 0 0,-11-22-91 0 0,15 27 72 0 0,-20-37-79 0 0,3 6 16 0 0,-3-7 2 0 0,2 6 2 0 0,-2-5 6 0 0,4 9-10 0 0,1 3-62 0 0,3 3-4 0 0,-1 0 48 0 0,-2-1 0 0 0,-3-6-48 0 0,-1 0-12 0 0,-1-1 11 0 0,0 0 32 0 0,0 0-22 0 0,0 0 22 0 0,0 2-33 0 0,0 0-10 0 0,0 0 0 0 0,0 1 0 0 0,-1 1 0 0 0,14 98-165 0 0,-14-105 122 0 0,-1-1 0 0 0,0 1 0 0 0,0 11 0 0 0,-1-11 4 0 0,-1 23-200 0 0,-1 0 0 0 0,-2-1 1 0 0,-1 1-1 0 0,-15 50 0 0 0,-12 14-279 0 0,-5 15-39 0 0,26-78 320 0 0,-1-2 1 0 0,-19 36-1 0 0,-6 18 51 0 0,25-52 39 0 0,7-20 116 0 0,-1 1 0 0 0,0-2 0 0 0,0 1 1 0 0,-11 16-1 0 0,8-12-82 0 0,8-16 92 0 0,0 0 1 0 0,0 0-1 0 0,-1-1 1 0 0,1 1-1 0 0,-1-1 1 0 0,1 1-1 0 0,-3 2 0 0 0,5-8-41 0 0,1 0-1 0 0,-1 0 0 0 0,-1 0 1 0 0,1-1-1 0 0,0 1 0 0 0,-1 0 0 0 0,1-6 1 0 0,0-2-19 0 0,12-61-99 0 0,4-18 353 0 0,10-158 0 0 0,-33-5-124 0 0,1-43-18 0 0,8 235 101 0 0,3-121 632 0 0,-6 180-743 0 0,-1-25 115 0 0,1 26-117 0 0,0 0 0 0 0,-1 0 0 0 0,1 0 0 0 0,0 0 0 0 0,0-1 0 0 0,0 1 0 0 0,-1 0 0 0 0,1 0 0 0 0,-1 0 0 0 0,1 0 0 0 0,-1 0 0 0 0,1 0 0 0 0,-1 0 0 0 0,0 0 0 0 0,1 0-1 0 0,-1 0 1 0 0,0 0 0 0 0,0 1 0 0 0,0-2 0 0 0,0 2-6 0 0,1 0-1 0 0,-1 0 1 0 0,1 0-1 0 0,-1 0 0 0 0,1 0 1 0 0,-1 0-1 0 0,1 1 1 0 0,-1-1-1 0 0,1 0 0 0 0,0 0 1 0 0,-1 0-1 0 0,1 1 1 0 0,-1-1-1 0 0,1 0 0 0 0,0 1 1 0 0,-1-1-1 0 0,1 0 1 0 0,0 1-1 0 0,-1-1 0 0 0,1 0 1 0 0,0 1-1 0 0,-1-1 1 0 0,1 1-1 0 0,0-1 0 0 0,0 0 1 0 0,0 1-1 0 0,-1-1 1 0 0,1 1-1 0 0,0-1 0 0 0,0 1 1 0 0,0 0-1 0 0,-6 17 105 0 0,6-17-103 0 0,-11 50-55 0 0,-8 101 0 0 0,9-47-213 0 0,-66 302 364 0 0,58-330-778 0 0,26-207 421 0 0,4-231 428 0 0,-47 47-500 0 0,23 225 204 0 0,11 84 109 0 0,0 0 7 0 0,1 0 0 0 0,-1-1 0 0 0,1 1 0 0 0,0 0 0 0 0,0-1 0 0 0,2-5 0 0 0,6 36 440 0 0,24 150 287 0 0,-28-143-704 0 0,-3 0 0 0 0,0 0 0 0 0,-6 51 0 0 0,-40 145 227 0 0,48-243-301 0 0,0-24 0 0 0,0 7-101 0 0,6-235-95 0 0,-9 219 52 0 0,0 41 131 0 0,0 4 40 0 0,0 1-1 0 0,0 0 0 0 0,0-1 1 0 0,0 1-1 0 0,0-1 1 0 0,0 1-1 0 0,2-4 0 0 0,0 11 12 0 0,5 22 80 0 0,-2 1 0 0 0,-1 0 0 0 0,1 41 0 0 0,-12 86 204 0 0,0-108-460 0 0,4-29-94 0 0,-2 37 0 0 0,5-51-235 0 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3.6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707 627 775 0 0,'-5'9'450'0'0,"-1"1"0"0"0,0-1 0 0 0,0-1 0 0 0,-1 1 0 0 0,0-1 0 0 0,-15 12 0 0 0,-53 37 1063 0 0,66-51-1436 0 0,-1 1-38 0 0,0 0-1 0 0,-1-1 0 0 0,0 0 0 0 0,0-1 1 0 0,-1 0-1 0 0,1-1 0 0 0,-1-1 0 0 0,0 1 1 0 0,0-2-1 0 0,0 0 0 0 0,0 0 0 0 0,-20 0 1 0 0,-8-2 204 0 0,-30 0-220 0 0,34-1-29 0 0,19 1 0 0 0,1-1 0 0 0,-23-4 0 0 0,26 2 6 0 0,9 3 0 0 0,1-1 0 0 0,-1 1 0 0 0,0-1 0 0 0,0 0 0 0 0,1-1 0 0 0,-1 1 0 0 0,0-1 0 0 0,1 1 0 0 0,-1-1 0 0 0,1 0 0 0 0,0 0 0 0 0,0-1 0 0 0,-4-2 0 0 0,-3-4 16 0 0,-18-13 0 0 0,17 14 0 0 0,-17-15 0 0 0,26 21-22 0 0,0-1 0 0 0,0 1 0 0 0,0-1 0 0 0,0 0 0 0 0,0 1 0 0 0,1-1 0 0 0,-1 0 0 0 0,1 0 0 0 0,-1 0 0 0 0,1-1 0 0 0,0 1 0 0 0,1 0 1 0 0,-1 0-1 0 0,0-1 0 0 0,1-3 0 0 0,-1 1-16 0 0,-5-16 56 0 0,5 19-27 0 0,0 0 0 0 0,0-1 0 0 0,0 1 0 0 0,0-1 0 0 0,1 1 0 0 0,0-1 0 0 0,-1 0 0 0 0,1 1 0 0 0,0-1 0 0 0,1 1-1 0 0,0-5 1 0 0,0-6-6 0 0,-1 11 6 0 0,0 0 0 0 0,0-1 0 0 0,0 1 0 0 0,1 0 0 0 0,0 0 0 0 0,-1 0 0 0 0,1 0 0 0 0,2-5 0 0 0,2-1-7 0 0,2-1 0 0 0,2-2 0 0 0,0 1-10 0 0,0-2-33 0 0,2-1 32 0 0,0-1 11 0 0,13-14 54 0 0,-22 26-49 0 0,8-10 112 0 0,22-22-1 0 0,-19 22-57 0 0,0 0 6 0 0,30-35 381 0 0,-30 33-256 0 0,20-21 0 0 0,-20 24-121 0 0,-6 5-5 0 0,16-14 71 0 0,6-3-50 0 0,-24 19-42 0 0,7-4-19 0 0,-3 0 41 0 0,-2 5-55 0 0,19-11 115 0 0,-7 4-101 0 0,3 0 56 0 0,-18 9-16 0 0,1 0-8 0 0,13-7-34 0 0,-9 5 26 0 0,12-5-36 0 0,1 0-1 0 0,-13 5 32 0 0,15-6-22 0 0,3-4 38 0 0,-6 2 26 0 0,-17 10-16 0 0,-1 0-5 0 0,11-7 3 0 0,-11 7 90 0 0,1 0-77 0 0,12-7 0 0 0,-13 7 0 0 0,2 1-13 0 0,15-3-67 0 0,-10 2-53 0 0,16 0 39 0 0,6-2 14 0 0,1-1 0 0 0,-4-1 0 0 0,-6 2 11 0 0,-13 3 32 0 0,17 0-33 0 0,6 1-10 0 0,0 2 0 0 0,-2 1 0 0 0,1-1 0 0 0,-5 1 11 0 0,-16-2 32 0 0,11 0-19 0 0,-11 0 40 0 0,15 3-8 0 0,0 3-35 0 0,-17-2 22 0 0,7 9-19 0 0,-12-10 42 0 0,-2 0 1 0 0,16 19 64 0 0,-2-2-121 0 0,4 4-10 0 0,-1 0 0 0 0,-2 0 0 0 0,-7-3 0 0 0,0 2 54 0 0,-6-6-44 0 0,1 4-10 0 0,-1-1 0 0 0,-1-3 0 0 0,0-1 0 0 0,-1 0 0 0 0,-1 0 0 0 0,0 0 0 0 0,-1 1 0 0 0,-1-2 0 0 0,0-1 0 0 0,0-2 0 0 0,-1 8-33 0 0,2-21 14 0 0,-6 22-9 0 0,-2 9-36 0 0,4-16 64 0 0,0-1 0 0 0,1 0 0 0 0,1-7-1 0 0,0 0 0 0 0,-1 0 0 0 0,0 0-1 0 0,0 0 1 0 0,-1-1 0 0 0,0 1 0 0 0,0-1 0 0 0,-9 11-1 0 0,4-7-68 0 0,-1-1-1 0 0,-22 16 1 0 0,16-13-25 0 0,-26 18-4 0 0,-2-2 1 0 0,-1-1-1 0 0,-93 39 0 0 0,101-49 126 0 0,-52 34 0 0 0,11-5-1 0 0,74-44-27 0 0,-1 0 0 0 0,1 0 0 0 0,0-1 0 0 0,-1 1 0 0 0,1-1 0 0 0,-1 0 0 0 0,0-1-1 0 0,1 1 1 0 0,-1-1 0 0 0,0 0 0 0 0,1 0 0 0 0,-1 0 0 0 0,0-1 0 0 0,1 1 0 0 0,-1-1 0 0 0,1 0-1 0 0,-1-1 1 0 0,1 1 0 0 0,-1-1 0 0 0,-5-3 0 0 0,-7-4-8 0 0,1-2 0 0 0,0 1 1 0 0,-26-25-1 0 0,7 6 3 0 0,-19-5-138 0 0,42 27 89 0 0,0 1 1 0 0,1-2-1 0 0,0 0 1 0 0,0 0 0 0 0,1-1-1 0 0,-17-18 1 0 0,25 25 32 0 0,1 0 0 0 0,-1 0-1 0 0,1 0 1 0 0,0-1 0 0 0,0 1 0 0 0,0-1 0 0 0,0 1-1 0 0,0-1 1 0 0,1 1 0 0 0,-1-1 0 0 0,1 1 0 0 0,-1-1-1 0 0,1 0 1 0 0,0 1 0 0 0,0-6 0 0 0,1 4-11 0 0,0 0 1 0 0,0 0-1 0 0,0 0 1 0 0,1 0-1 0 0,-1 0 1 0 0,1 0-1 0 0,0 0 1 0 0,0 0-1 0 0,3-3 0 0 0,4-5-29 0 0,2 0 0 0 0,0 0 0 0 0,0 1-1 0 0,15-11 1 0 0,2 0 106 0 0,1 0 1 0 0,2 2-1 0 0,35-17 0 0 0,103-37 672 0 0,-139 63-608 0 0,14-2-17 0 0,1 2-23 0 0,-4 5-55 0 0,-5 6-13 0 0,-31 0 0 0 0,0 1 0 0 0,-1 0 0 0 0,1 0 0 0 0,6 2 0 0 0,-8-2 0 0 0,1 1 0 0 0,-1-1 0 0 0,0 1 0 0 0,0 0 0 0 0,0 0 0 0 0,4 4 0 0 0,-5-5 0 0 0,0 1 0 0 0,-1 0 0 0 0,1 0 0 0 0,-1 0 0 0 0,0 0 0 0 0,1 0 0 0 0,-1 0 0 0 0,0 0 0 0 0,1 3 0 0 0,-1-1 8 0 0,0 1 0 0 0,-1-1 0 0 0,1 0 0 0 0,-1 1 0 0 0,0-1 0 0 0,0 1 0 0 0,0-1 0 0 0,-1 1 0 0 0,0-1 0 0 0,1 1 0 0 0,-2-1 0 0 0,1 0 0 0 0,0 0 0 0 0,-1 1 0 0 0,0-1 0 0 0,-2 4 0 0 0,-4 6 82 0 0,0 0 0 0 0,-1-1 0 0 0,-12 13 0 0 0,1-2 32 0 0,-2-1-1 0 0,-45 36 0 0 0,-57 31 203 0 0,107-78-422 0 0,-1-1 0 0 0,-1-1 0 0 0,-22 10 0 0 0,34-17 66 0 0,1-1-1 0 0,-1 0 1 0 0,0 0-1 0 0,0-1 1 0 0,0 1-1 0 0,0-1 0 0 0,0-1 1 0 0,0 1-1 0 0,0-1 1 0 0,0-1-1 0 0,0 1 1 0 0,0-1-1 0 0,-10-3 0 0 0,15 4 11 0 0,0-1-1 0 0,0 1 0 0 0,0-1 0 0 0,0 0 0 0 0,0 0 0 0 0,0 0 1 0 0,1 0-1 0 0,-1 0 0 0 0,0 0 0 0 0,0 0 0 0 0,1-1 0 0 0,-1 1 1 0 0,1-1-1 0 0,-1 1 0 0 0,1-1 0 0 0,0 1 0 0 0,-1-1 1 0 0,1 0-1 0 0,-2-3 0 0 0,3 2-9 0 0,-1 1-1 0 0,1 0 1 0 0,0-1 0 0 0,-1 1 0 0 0,1-1-1 0 0,0 1 1 0 0,0-1 0 0 0,1 1-1 0 0,-1-1 1 0 0,0 1 0 0 0,1 0 0 0 0,0-1-1 0 0,-1 1 1 0 0,3-4 0 0 0,3-5-76 0 0,0-1 0 0 0,1 1 0 0 0,0 0 0 0 0,17-19 0 0 0,4-2 107 0 0,1 0-1 0 0,2 2 1 0 0,1 2-1 0 0,48-34 0 0 0,-66 53 137 0 0,-12 7-114 0 0,1 1 1 0 0,-1-1-1 0 0,1 1 0 0 0,0 0 0 0 0,-1-1 0 0 0,5 0 0 0 0,-3 1 24 0 0,3-2-5 0 0,19-6 151 0 0,-20 7-164 0 0,22-5 73 0 0,6 3 1 0 0,-28 4-76 0 0,20-1 73 0 0,-19 1-89 0 0,19 4 72 0 0,4 3-65 0 0,-4 3-5 0 0,-17-5 32 0 0,8 9-33 0 0,-2 7-10 0 0,-15-20 0 0 0,1 0 0 0 0,-1 0 0 0 0,0 0 0 0 0,1 0 0 0 0,-1 0 0 0 0,0 0 0 0 0,0 0 0 0 0,0 0 0 0 0,0 0 0 0 0,1 0 0 0 0,-2 2 0 0 0,1 2 38 0 0,-1-1-1 0 0,-1 1 1 0 0,1-1-1 0 0,-1 1 0 0 0,0-1 1 0 0,0 0-1 0 0,0 0 1 0 0,0 0-1 0 0,-4 5 1 0 0,-28 33 432 0 0,28-35-451 0 0,-8 10-33 0 0,-1-1 0 0 0,-1-1 0 0 0,-1-1 0 0 0,1 0 0 0 0,-2-1 0 0 0,0 0 0 0 0,-1-2 0 0 0,0 0 0 0 0,0-2 0 0 0,-27 11 0 0 0,-29 4-159 0 0,45-16-117 0 0,1 2 0 0 0,0 1 0 0 0,-44 23-1 0 0,72-33 266 0 0,-1 0 0 0 0,1 0 0 0 0,0-1 0 0 0,0 1 0 0 0,-1 0 0 0 0,1-1-1 0 0,-1 1 1 0 0,1-1 0 0 0,0 0 0 0 0,-1 0 0 0 0,1 1 0 0 0,-1-1 0 0 0,1 0 0 0 0,-1 0-1 0 0,1 0 1 0 0,-1 0 0 0 0,1-1 0 0 0,0 1 0 0 0,-1 0 0 0 0,1-1 0 0 0,-1 1 0 0 0,1-1-1 0 0,0 1 1 0 0,-1-1 0 0 0,1 0 0 0 0,0 1 0 0 0,-2-2 0 0 0,-18-6 8 0 0,20 8 4 0 0,1 0-1 0 0,-1 0 0 0 0,1 0 0 0 0,-1 0 0 0 0,1 0 0 0 0,-1 0 0 0 0,1 1 0 0 0,0-1 1 0 0,-1 0-1 0 0,1 0 0 0 0,-1 1 0 0 0,1-1 0 0 0,0 0 0 0 0,-1 1 0 0 0,1-1 0 0 0,0 0 1 0 0,-1 1-1 0 0,1-1 0 0 0,0 0 0 0 0,0 1 0 0 0,-1-1 0 0 0,1 1 0 0 0,0-1 0 0 0,0 1 1 0 0,0-1-1 0 0,-1 1 0 0 0,-5 9-228 0 0,-3-5-344 0 0,25-11-794 0 0,-12 4 1226 0 0,0 0-146 0 0,21-12-72 0 0,-5 3 272 0 0,4-4 80 0 0,-3 2 34 0 0,-7 5 93 0 0,-4 0-37 0 0,1-1 91 0 0,24-20 254 0 0,41-42 126 0 0,-50 44-232 0 0,2 2 0 0 0,1 0-1 0 0,41-25 1 0 0,-39 30-100 0 0,-1 3-41 0 0,18-14 63 0 0,-36 23-166 0 0,-9 6-1 0 0,1-1-10 0 0,13-9-44 0 0,0 0-24 0 0,-11 8-56 0 0,7-5 0 0 0,-9 7-10 0 0,-1 0 2 0 0,10-9 62 0 0,-1 0 6 0 0,-10 9-50 0 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6.748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10.99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4.2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9.09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33.710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8.78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9.499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0:19.69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270 166 287 0 0,'-1'-2'60'0'0,"0"1"-1"0"0,0-1 1 0 0,0 1-1 0 0,0-1 1 0 0,0 0-1 0 0,0 1 1 0 0,0-1-1 0 0,1 0 1 0 0,-1 1-1 0 0,1-1 0 0 0,-1 0 1 0 0,1 0-1 0 0,0 0 1 0 0,0 1-1 0 0,0-1 1 0 0,0 0-1 0 0,0 0 1 0 0,0-2-1 0 0,1 2 14 0 0,-1 0-1 0 0,0-1 1 0 0,0 1 0 0 0,-1 0-1 0 0,1 0 1 0 0,0 0 0 0 0,-1 0-1 0 0,1 0 1 0 0,-2-3-1 0 0,2 4-39 0 0,0 1 0 0 0,0 0 0 0 0,-1 0 0 0 0,1-1 0 0 0,0 1 0 0 0,0 0 0 0 0,0-1 0 0 0,0 1 0 0 0,0 0 0 0 0,0-1 0 0 0,0 1 0 0 0,0 0 0 0 0,-1-1 0 0 0,1 1 0 0 0,0 0 0 0 0,0-1 0 0 0,0 1 0 0 0,1 0 0 0 0,-1-1 0 0 0,0 1 0 0 0,0 0 0 0 0,0-1 0 0 0,0 1 0 0 0,0 0 0 0 0,0-1 0 0 0,0 1 0 0 0,1 0 0 0 0,-1-1 0 0 0,0 1 0 0 0,0 0 0 0 0,0 0 0 0 0,1-1 0 0 0,-1 1 0 0 0,0 0 0 0 0,0 0 0 0 0,1-1 0 0 0,-1 1 0 0 0,0 0 0 0 0,0 0 0 0 0,1 0 0 0 0,-1 0 0 0 0,0-1 0 0 0,1 1 0 0 0,-1 0 0 0 0,0 0 0 0 0,1 0 0 0 0,-1 0 0 0 0,6-4 123 0 0,-1 0-1 0 0,0-1 0 0 0,0 0 1 0 0,8-9-1 0 0,1-2 235 0 0,19-21 1691 0 0,-31 36-1993 0 0,-1 0-47 0 0,1 0 0 0 0,-1 0 0 0 0,1 0 0 0 0,-1 1 0 0 0,1-1 0 0 0,-1 1 0 0 0,1-1 0 0 0,0 1 0 0 0,-1-1 0 0 0,1 1 0 0 0,0 0 0 0 0,0 0 0 0 0,-1 0 0 0 0,1 0 0 0 0,0 0 0 0 0,-1 0 0 0 0,1 0 0 0 0,0 1 0 0 0,-1-1 0 0 0,1 1 0 0 0,0-1 0 0 0,-1 1 0 0 0,1 0 0 0 0,-1-1 0 0 0,1 1 0 0 0,-1 0 0 0 0,1 0 0 0 0,-1 0 0 0 0,5 3 658 0 0,4 3-632 0 0,29 21-38 0 0,-29-21 339 0 0,1 0-314 0 0,31 21-28 0 0,-31-21 278 0 0,-2 0-240 0 0,29 20 6 0 0,-29-20 116 0 0,-1 0-106 0 0,23 24-48 0 0,-24-23 112 0 0,1 1-90 0 0,23 24-33 0 0,-23-25 99 0 0,2-1-56 0 0,32 20-37 0 0,-32-21 231 0 0,1-3-204 0 0,32 9-30 0 0,-32-10 122 0 0,-1 1-66 0 0,29 7-1 0 0,-29-7 72 0 0,0 4-79 0 0,31 20 14 0 0,-31-21-11 0 0,0 0-8 0 0,32 18 3 0 0,-21-13-10 0 0,22 7-37 0 0,-32-13 122 0 0,-5-4-129 0 0,0 1 0 0 0,0 0-1 0 0,0 1 1 0 0,9 4-1 0 0,-3-1-5 0 0,-2-2 146 0 0,0 0-76 0 0,40 18-64 0 0,-31-14-14 0 0,-11-4 12 0 0,1 0 1 0 0,0-1 0 0 0,16 4-1 0 0,16 5 9 0 0,-31-9 30 0 0,0-1 1 0 0,39 12-44 0 0,3 7 1 0 0,-32-13 32 0 0,30 8-33 0 0,8-1-10 0 0,-41-11 0 0 0,24 9 0 0 0,-28-7 0 0 0,0 1 0 0 0,16 10 0 0 0,-21-12 0 0 0,0 1 0 0 0,0 0 0 0 0,-1 0 0 0 0,11 11 0 0 0,-14-11-2 0 0,0 0 0 0 0,0 0 0 0 0,-1 0 0 0 0,5 11 0 0 0,-6-14-5 0 0,-1 0 1 0 0,1 0 0 0 0,-1 1 0 0 0,0-1 0 0 0,0 1 0 0 0,0-1 0 0 0,-1 1-1 0 0,2 6 1 0 0,-2-1-2 0 0,2 5-47 0 0,0 16-4 0 0,-3-21 33 0 0,0 0 0 0 0,0 1-1 0 0,-1-1 1 0 0,0 0 0 0 0,0 0-1 0 0,-1-1 1 0 0,-1 1-1 0 0,1-1 1 0 0,-1 1 0 0 0,-9 13-1 0 0,-6 4-161 0 0,-35 41-1 0 0,46-57 151 0 0,-2 1-7 0 0,0 0 0 0 0,-1-1 0 0 0,-16 13 1 0 0,21-19 28 0 0,0 0 0 0 0,1-1 0 0 0,-1 0 0 0 0,-1 0 0 0 0,1 0 0 0 0,0-1 0 0 0,-1 0 0 0 0,1 0 0 0 0,-13 2 0 0 0,-27 0-73 0 0,0-2-1 0 0,0-2 1 0 0,1-1-1 0 0,-59-11 0 0 0,86 8 70 0 0,0 0 0 0 0,0-1 0 0 0,0-1 0 0 0,1-1 0 0 0,0 0 0 0 0,1-1 0 0 0,-17-11 0 0 0,-5-7-57 0 0,-57-50 0 0 0,-206-208-41 0 0,278 262 252 0 0,-1 1-1 0 0,-38-25 0 0 0,58 44-117 0 0,-1 0-1 0 0,1 0 0 0 0,-1 0 1 0 0,0 1-1 0 0,0 0 0 0 0,0 0 1 0 0,1 0-1 0 0,-1 0 0 0 0,0 1 1 0 0,0 0-1 0 0,0 0 0 0 0,-8 1 1 0 0,5 0 7 0 0,1-1 1 0 0,-1 0-1 0 0,0-1 1 0 0,-10-1 0 0 0,1-3 6 0 0,13 4-18 0 0,0-1 0 0 0,-1 1 0 0 0,0 0 0 0 0,1 0 0 0 0,-1 1 0 0 0,1-1 0 0 0,-1 1 0 0 0,-8 1 0 0 0,5-1 13 0 0,0 1 0 0 0,-1 1 0 0 0,1-1 0 0 0,0 1 0 0 0,0 1 0 0 0,0 0 0 0 0,0 0 0 0 0,1 0 0 0 0,-1 1 0 0 0,-12 8 0 0 0,18-10-22 0 0,1-1 0 0 0,0 1 0 0 0,-1 0 0 0 0,1 0 0 0 0,0 0 0 0 0,0 0 0 0 0,0 0 0 0 0,0 0 0 0 0,1 0 0 0 0,-1 0 1 0 0,0 0-1 0 0,1 0 0 0 0,-1 4 0 0 0,1-5-3 0 0,0 0-56 0 0,0 26-35 0 0,2-13 38 0 0,-2-14 53 0 0,4 11-7 0 0,9 22 0 0 0,-6-21 7 0 0,0 0 0 0 0,16 19 0 0 0,-8-13-7 0 0,19 17 0 0 0,22 13-52 0 0,-11-13 34 0 0,-26-22-6 0 0,18 14 80 0 0,-28-20-1 0 0,-16-6-18 0 0,7 0-30 0 0,-1-1 0 0 0,1 0 0 0 0,0 0-1 0 0,-1 0 1 0 0,1 0 0 0 0,-1 0 0 0 0,1 0 0 0 0,-1 0-1 0 0,1 0 1 0 0,-1 0 0 0 0,1 0 0 0 0,0 0-1 0 0,-1 0 1 0 0,1 0 0 0 0,-1 0 0 0 0,1 0-1 0 0,-1 0 1 0 0,1 0 0 0 0,0 0 0 0 0,-1-1-1 0 0,1 1 1 0 0,-1 0 0 0 0,1 0 0 0 0,0 0 0 0 0,-1-1-1 0 0,-300-178-303 0 0,286 170 315 0 0,6 3-41 0 0,0 0 0 0 0,-1 1 0 0 0,-13-6 1 0 0,20 10 2 0 0,0 0 0 0 0,0 0 0 0 0,0 0 0 0 0,0 1 0 0 0,1-1 0 0 0,-1 1 0 0 0,0 0 0 0 0,0 0 0 0 0,0 0 0 0 0,0 0 0 0 0,0 0 0 0 0,0 1 0 0 0,0-1 0 0 0,0 1 0 0 0,0 0 0 0 0,0 0 0 0 0,-3 1 0 0 0,5-1 10 0 0,-1 0 0 0 0,1 0 1 0 0,-1 0-1 0 0,0 0 1 0 0,1 0-1 0 0,-1 0 0 0 0,1 0 1 0 0,0 0-1 0 0,-1 0 1 0 0,1 1-1 0 0,0-1 1 0 0,-2 3-1 0 0,3-4 15 0 0,0 1-1 0 0,0-1 1 0 0,0 1-1 0 0,-1 0 1 0 0,1-1 0 0 0,0 1-1 0 0,0-1 1 0 0,0 1 0 0 0,0 0-1 0 0,0-1 1 0 0,0 1-1 0 0,1-1 1 0 0,-1 1 0 0 0,0-1-1 0 0,0 1 1 0 0,0-1 0 0 0,0 1-1 0 0,1 0 1 0 0,-1-1-1 0 0,0 1 1 0 0,1 0 0 0 0,1 1-9 0 0,0 0 1 0 0,-1 0-1 0 0,1 0 1 0 0,0-1-1 0 0,0 1 1 0 0,1-1-1 0 0,-1 1 1 0 0,3 1-1 0 0,34 19-10 0 0,-18-12-22 0 0,33 12 32 0 0,13 2 11 0 0,9 2 0 0 0,-3 2 0 0 0,-8 3 0 0 0,-11-3 11 0 0,-31-14 32 0 0,32 23-33 0 0,17 11-63 0 0,-15-10 96 0 0,-17-10-22 0 0,-30-21 35 0 0,-2 1 8 0 0,28 21-40 0 0,-21-15 19 0 0,19 24-33 0 0,3 2 1 0 0,-29-32 42 0 0,1-2 1 0 0,30 18-33 0 0,-22-11 22 0 0,34 27 21 0 0,-15-12-43 0 0,-17-15 32 0 0,18 11 13 0 0,-18-12-8 0 0,19 13-32 0 0,-28-19 134 0 0,0-1-91 0 0,34 15-45 0 0,-33-15 364 0 0,-1-2-320 0 0,39 15-55 0 0,1-2-1 0 0,-40-13 127 0 0,0-2-78 0 0,30 2-38 0 0,-31-2 30 0 0,1-1 1 0 0,37 0-30 0 0,-8-5 42 0 0,-24 1 1 0 0,16-8-43 0 0,44-20 157 0 0,-45 20-115 0 0,-17 7-8 0 0,18-8-46 0 0,3-3-12 0 0,-5 3 0 0 0,-6 0 0 0 0,55-36 234 0 0,-62 39-144 0 0,-8 5-26 0 0,9-8-40 0 0,-1 0 24 0 0,0 0-36 0 0,-1 0-12 0 0,0 0 0 0 0,3-1 0 0 0,4-2 0 0 0,-3 1 0 0 0,-2 1 0 0 0,7-6 0 0 0,-24 20 0 0 0,29-32 0 0 0,-14 15-3 0 0,-14 13 13 0 0,14-14 47 0 0,-5 4-57 0 0,-2 4-12 0 0,-6 7-48 0 0,11-6-14 0 0,-9 6 64 0 0,-1 0-7 0 0,-4 7-323 0 0,0-1 317 0 0,-1 1 0 0 0,1-1 1 0 0,-1 1-1 0 0,0-1 0 0 0,0 1 0 0 0,0-1 1 0 0,0 0-1 0 0,-1 0 0 0 0,-3 3 0 0 0,-4 7-192 0 0,9-12 79 0 0,-14 21-44 0 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0:31.52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83 870 167 0 0,'-5'0'98'0'0,"0"0"0"0"0,1-1 0 0 0,-1 1 0 0 0,0-1 0 0 0,1 0 0 0 0,-1-1-1 0 0,1 1 1 0 0,-1-1 0 0 0,1 0 0 0 0,0 0 0 0 0,-28-18 4145 0 0,33 17-4169 0 0,5-11 1903 0 0,4 12-1901 0 0,31-3-4 0 0,-31 4 239 0 0,0 3-237 0 0,33 6-42 0 0,-32-6 214 0 0,0-1-176 0 0,36 1 16 0 0,-36-2 107 0 0,-1-2-117 0 0,30-7-11 0 0,-31 6 79 0 0,1 1-61 0 0,28-10 10 0 0,-28 9 158 0 0,-2 0-179 0 0,27-9 5 0 0,-27 9 83 0 0,0-1-82 0 0,24-9-12 0 0,-24 10 156 0 0,3 1-150 0 0,31-4 13 0 0,-31 4-13 0 0,-1 2 8 0 0,29-1 8 0 0,-18-1-19 0 0,21-3-5 0 0,-21 1-10 0 0,27-11-44 0 0,-7-1 1 0 0,-26 9 45 0 0,15-6 19 0 0,-22 9-6 0 0,-2 1 11 0 0,19-13 13 0 0,-19 12 3 0 0,0 0-16 0 0,17-14-53 0 0,-13 9 16 0 0,15-12-33 0 0,-2 1 1 0 0,-14 12 32 0 0,8-10-45 0 0,-14 15 6 0 0,-1 0-1 0 0,1 0 0 0 0,-1 0 0 0 0,0-1 0 0 0,0 1 1 0 0,0-1-1 0 0,-1 1 0 0 0,1-1 0 0 0,-1 1 1 0 0,0-1-1 0 0,0 0 0 0 0,0 0 0 0 0,0 0 0 0 0,-1-5 1 0 0,0 1 27 0 0,0 0 0 0 0,-1-1 1 0 0,-1 1-1 0 0,1 0 0 0 0,-5-11 0 0 0,-3-19-28 0 0,3 17 85 0 0,-13-36 0 0 0,17 47-63 0 0,-1 1 0 0 0,1-1 0 0 0,0 0 0 0 0,1 1 0 0 0,0-1 0 0 0,1 0 0 0 0,0-11 0 0 0,0 12-28 0 0,3-12 227 0 0,-2 17-162 0 0,4-5-37 0 0,-2 5 6 0 0,8-11-33 0 0,-5 9-46 0 0,11-13 36 0 0,0 1 23 0 0,-13 15 45 0 0,1-1 8 0 0,22-17 16 0 0,-1 1-67 0 0,-2 0-2 0 0,-19 16 106 0 0,0 1-53 0 0,15-10 0 0 0,-11 6-10 0 0,11-7-33 0 0,-9 8 22 0 0,14-8-22 0 0,-19 11 32 0 0,-7 5-48 0 0,0 1-1 0 0,-1-1 1 0 0,1 0 0 0 0,-1 0-1 0 0,1 0 1 0 0,-1 0-1 0 0,0 0 1 0 0,0 0 0 0 0,0 0-1 0 0,0 0 1 0 0,0-1-1 0 0,-4 3 1 0 0,-2 2-1 0 0,-51 38-207 0 0,43-33 147 0 0,0 0 0 0 0,1 1 0 0 0,0 1 1 0 0,-18 20-1 0 0,13-9-37 0 0,2 0 1 0 0,0 1 0 0 0,1 0 0 0 0,-25 55-1 0 0,37-69 93 0 0,3-6 0 0 0,-1 0 0 0 0,1 0 0 0 0,1 1 0 0 0,-1-1 0 0 0,1 0 0 0 0,0 1 0 0 0,0-1 0 0 0,0 9 0 0 0,0 7 0 0 0,3 6-13 0 0,5 9-40 0 0,1 0 39 0 0,-5-10 14 0 0,-3-25 7 0 0,0 0-1 0 0,-1-1 1 0 0,1 1 0 0 0,0-1-1 0 0,0 1 1 0 0,-1-1-1 0 0,1 1 1 0 0,0-1-1 0 0,-1 1 1 0 0,1-1 0 0 0,-1 1-1 0 0,1-1 1 0 0,-1 0-1 0 0,1 1 1 0 0,0-1-1 0 0,-1 0 1 0 0,0 1 0 0 0,1-1-1 0 0,-1 0 1 0 0,1 0-1 0 0,-1 1 1 0 0,1-1-1 0 0,-1 0 1 0 0,1 0 0 0 0,-1 0-1 0 0,0 0 1 0 0,1 0-1 0 0,-1 0 1 0 0,1 0-1 0 0,-1 0 1 0 0,0 0 0 0 0,0 0-1 0 0,-1 0 23 0 0,0 1-27 0 0,0-1 1 0 0,0 1 0 0 0,-1-1 0 0 0,1 1 0 0 0,0-1 0 0 0,0 0-1 0 0,-3 0 1 0 0,2 0 134 0 0,12-1-1035 0 0,37-4 887 0 0,-40 4 11 0 0,-1-1 0 0 0,1 0 0 0 0,0 0 0 0 0,-1 0 0 0 0,9-5 0 0 0,-11 5 0 0 0,1-1 0 0 0,-1 0 0 0 0,0 1 0 0 0,6-7 0 0 0,9-13 54 0 0,-3 3 108 0 0,-10 13-131 0 0,43-54 18 0 0,-21 28 53 0 0,6-11 58 0 0,-8 14-20 0 0,3-3-11 0 0,-25 29-41 0 0,0-1-4 0 0,11-10-11 0 0,-11 10-2 0 0,2 0 0 0 0,23-19 73 0 0,-5 6-134 0 0,2 1 1 0 0,-15 8 42 0 0,17-11 11 0 0,-1 0 0 0 0,-21 15 6 0 0,0 0 15 0 0,14-10-14 0 0,-15 10 63 0 0,0 1-80 0 0,13-11-32 0 0,-13 11 14 0 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0:50.28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189 1944 599 0 0,'0'0'400'0'0,"2"-3"-274"0"0,8-13 499 0 0,-9 15-594 0 0,-1 0-1 0 0,0 0 1 0 0,0 0-1 0 0,1 0 1 0 0,-1-1-1 0 0,1 1 1 0 0,-1 0-1 0 0,1 0 1 0 0,1-1-1 0 0,-2 1-13 0 0,0 1-1 0 0,0 0 0 0 0,0-1 0 0 0,0 1 0 0 0,0 0 0 0 0,0 0 1 0 0,0-1-1 0 0,0 1 0 0 0,0 0 0 0 0,0 0 0 0 0,0-1 0 0 0,0 1 0 0 0,-1 0 1 0 0,1 0-1 0 0,0-1 0 0 0,0 1 0 0 0,0 0 0 0 0,0 0 0 0 0,0 0 1 0 0,0-1-1 0 0,-1 1 0 0 0,1 0 0 0 0,0 0 0 0 0,0 0 0 0 0,0-1 0 0 0,-1 1 1 0 0,1 0-1 0 0,0 0 0 0 0,0 0 0 0 0,0 0 0 0 0,-1 0 0 0 0,1-1 1 0 0,0 1-1 0 0,0 0 0 0 0,-1 0 0 0 0,1 0 0 0 0,-11-3 284 0 0,9 3-150 0 0,1 0-96 0 0,-1-1-1 0 0,1 1 1 0 0,-1-1 0 0 0,1 0-1 0 0,0 1 1 0 0,-1-1-1 0 0,1 0 1 0 0,0 0-1 0 0,0 0 1 0 0,-1 0-1 0 0,1 0 1 0 0,0 0-1 0 0,0 0 1 0 0,0 0-1 0 0,0 0 1 0 0,0 0-1 0 0,1 0 1 0 0,-1-1-1 0 0,0 1 1 0 0,0 0-1 0 0,1-1 1 0 0,-1 1-1 0 0,1-1 1 0 0,-1 1-1 0 0,1-1 1 0 0,0-1-1 0 0,-2-6 136 0 0,1 0-1 0 0,1 0 1 0 0,0-14-1 0 0,0-4 45 0 0,-1-28 495 0 0,1 25-392 0 0,1 17-266 0 0,-1-14 113 0 0,2 16-92 0 0,5-10 48 0 0,1-9 93 0 0,0 9 32 0 0,2-1-123 0 0,4-9 179 0 0,-12 28-192 0 0,1-10-61 0 0,-1 10-56 0 0,-1 0 55 0 0,0 0 12 0 0,15-31 260 0 0,0 0-66 0 0,-15 31-192 0 0,1 0-13 0 0,7-13-43 0 0,-1 1 29 0 0,-5 9 11 0 0,3-6 0 0 0,-4 10 0 0 0,-2 1-59 0 0,0 0 0 0 0,0 0 0 0 0,0 0 0 0 0,0 0 0 0 0,1 0 0 0 0,-1 0 0 0 0,0 0 0 0 0,1 0 0 0 0,-1 1 0 0 0,1-1 0 0 0,-1 0 0 0 0,2-1 1 0 0,-1 0 3 0 0,0-1 44 0 0,0 1 1 0 0,5-12-44 0 0,0 0 1 0 0,-3 9 32 0 0,4-8-22 0 0,-3 7 22 0 0,2-5-22 0 0,-2 5 22 0 0,4-6-22 0 0,-3 5 22 0 0,5-8-22 0 0,-8 12 32 0 0,-1 0 1 0 0,4-7-33 0 0,-4 5 22 0 0,1-4-22 0 0,2-4 34 0 0,11-19 133 0 0,-9 16-178 0 0,-2 3 2 0 0,-1 1 47 0 0,-1 0-4 0 0,0-3-10 0 0,5-19-16 0 0,-3 20-29 0 0,4-3 0 0 0,0-1 0 0 0,2 0 15 0 0,-1 4 57 0 0,-8 11 9 0 0,2-2 0 0 0,-1 1-84 0 0,-1-13 139 0 0,-2 14-129 0 0,1-18 164 0 0,1 11-171 0 0,-1 2 0 0 0,-2 1 0 0 0,-1 3 0 0 0,3 4 0 0 0,-1-1 0 0 0,1 1 0 0 0,0 0 0 0 0,-1 0 0 0 0,1-1 0 0 0,-1 1 0 0 0,1 0 0 0 0,-1 0 0 0 0,1-1 0 0 0,0 1 0 0 0,-1 0 0 0 0,1 0 0 0 0,-1 0 0 0 0,1 0 0 0 0,-1 0 0 0 0,1 0 0 0 0,-1 0 0 0 0,1 0 0 0 0,-1 0 0 0 0,1 0 0 0 0,-1 0 0 0 0,-6 1 0 0 0,0 1 0 0 0,1 0 7 0 0,1 0 0 0 0,0 1 0 0 0,0-1-1 0 0,-6 5 1 0 0,8-5 13 0 0,-5 2-10 0 0,1-1 18 0 0,0 0 0 0 0,1-1 0 0 0,-2 0 0 0 0,1 0 0 0 0,0 0 0 0 0,0-1 0 0 0,-1 0 0 0 0,1-1 0 0 0,0 1 0 0 0,-12-2 0 0 0,-19 1-8 0 0,33 1-25 0 0,-1 0-1 0 0,1-1 1 0 0,-1 1-1 0 0,0-1 1 0 0,1-1-1 0 0,-1 1 1 0 0,1-1-1 0 0,-1 0 0 0 0,1 0 1 0 0,0 0-1 0 0,-1-1 1 0 0,-9-4-1 0 0,9 2-295 0 0,6 4 295 0 0,-1 0-1 0 0,1 0 0 0 0,0 0 0 0 0,0 0 0 0 0,0 0 1 0 0,0-1-1 0 0,-1 1 0 0 0,1 0 0 0 0,0 0 0 0 0,0 0 1 0 0,-1 0-1 0 0,1 0 0 0 0,0 0 0 0 0,0 0 1 0 0,0 0-1 0 0,-1 0 0 0 0,1 0 0 0 0,0 0 0 0 0,0 0 1 0 0,-1 0-1 0 0,1 0 0 0 0,0 0 0 0 0,0 0 0 0 0,-1 0 1 0 0,1 0-1 0 0,0 0 0 0 0,0 0 0 0 0,0 0 1 0 0,-1 0-1 0 0,1 0 0 0 0,0 1 0 0 0,0-1 0 0 0,0 0 1 0 0,-1 0-1 0 0,1 0 0 0 0,0 0 0 0 0,0 1 0 0 0,0-1 1 0 0,0 0-1 0 0,-1 0 0 0 0,1 0 0 0 0,0 0 0 0 0,0 1 1 0 0,0-1-1 0 0,0 0 0 0 0,0 1 0 0 0,0 19-15 0 0,-2-1-31 0 0,-2-6-8 0 0,4-8 52 0 0,-8 23-78 0 0,2-10 46 0 0,6-16 2 0 0,-8 16-13 0 0,5-14 44 0 0,-4 21 6 0 0,5-17 23 0 0,-1-10 80 0 0,-3-9 20 0 0,3 6-88 0 0,1 1 1 0 0,-1-1-1 0 0,0 1 0 0 0,0 0 0 0 0,-4-5 0 0 0,5 8-37 0 0,0 0 0 0 0,-1 0 1 0 0,1 0-1 0 0,0 1 0 0 0,0-1 0 0 0,-1 1 0 0 0,1 0 0 0 0,0-1 0 0 0,-1 1 0 0 0,1 0 0 0 0,-4 1 0 0 0,-13-2-29 0 0,11 0 31 0 0,6 2 7 0 0,1-1 0 0 0,0 0 0 0 0,0 0 0 0 0,0 0 0 0 0,0 0-1 0 0,-1 0 1 0 0,1 0 0 0 0,0-1 0 0 0,0 1 0 0 0,0 0-1 0 0,0-1 1 0 0,-1 1 0 0 0,1 0 0 0 0,0-1 0 0 0,0 0 0 0 0,-1 0-1 0 0,1 0-4 0 0,1 0 0 0 0,0 0 0 0 0,-1 0 0 0 0,1 0 0 0 0,0-1 0 0 0,0 1 0 0 0,0 0 0 0 0,0 0 0 0 0,0 0 0 0 0,0 0 0 0 0,0 0 0 0 0,0 0 0 0 0,1 0 0 0 0,-1 0 0 0 0,0 0 0 0 0,1 0 0 0 0,-1 0 0 0 0,1 0 0 0 0,0-1 0 0 0,0-2 0 0 0,8-23 27 0 0,19-45 0 0 0,-15 47-17 0 0,22-39 54 0 0,9-24 6 0 0,-37 73 1 0 0,-1 0 0 0 0,-1-1 1 0 0,6-32-1 0 0,-11 41-42 0 0,0 0 1 0 0,-1 0-1 0 0,0 0 0 0 0,0 0 1 0 0,0 0-1 0 0,-1 0 0 0 0,0 0 1 0 0,-1 1-1 0 0,1-1 1 0 0,-7-10-1 0 0,-5-17-24 0 0,7 13 122 0 0,-4-23-1 0 0,3 22-130 0 0,7 20 5 0 0,0-1 0 0 0,0 1 0 0 0,0 0 0 0 0,1 0 0 0 0,-1 0 0 0 0,0-1 0 0 0,1 1 0 0 0,0 0 0 0 0,-1-1 0 0 0,1 1 0 0 0,0 0 0 0 0,0-1-1 0 0,0 1 1 0 0,0 0 0 0 0,1-1 0 0 0,0-3 0 0 0,3-7-4 0 0,1 0 0 0 0,0 1 0 0 0,11-19 0 0 0,-11 25 3 0 0,6-5-12 0 0,-5 5-36 0 0,12-9 36 0 0,-3-1 12 0 0,-3 3 0 0 0,-3 1 0 0 0,-3 3 11 0 0,-2 5 46 0 0,3-5 23 0 0,5-4-12 0 0,1 3-14 0 0,5-4-44 0 0,8-3-10 0 0,-2 2 11 0 0,-19 12 113 0 0,1-1-69 0 0,23-11-45 0 0,4-2-10 0 0,-4 3 11 0 0,-24 11 46 0 0,1 0 29 0 0,18-7 6 0 0,-18 7 54 0 0,1 1-92 0 0,21-6-33 0 0,-21 6 35 0 0,0 0 8 0 0,21-7-37 0 0,-21 7 198 0 0,2 2-164 0 0,27-1-37 0 0,-27 1 35 0 0,0-1-4 0 0,25-5-34 0 0,-26 5 35 0 0,1 0 8 0 0,25-3-37 0 0,-25 3 183 0 0,0 2-156 0 0,38 5-44 0 0,2 7 4 0 0,-39-10 130 0 0,-1-1-88 0 0,30 8-32 0 0,-30-8 45 0 0,0 0 8 0 0,38 8-61 0 0,1 4-2 0 0,-39-10 308 0 0,-1 2-268 0 0,25 20-33 0 0,-17-14 22 0 0,-8-6-40 0 0,0 1 1 0 0,13 12-1 0 0,-16-13 0 0 0,0 1 0 0 0,-1-1-1 0 0,7 13 1 0 0,-11-19-3 0 0,0 1 2 0 0,1 0 1 0 0,-1-1-1 0 0,1 1 0 0 0,-1 0 1 0 0,0-1-1 0 0,1 1 1 0 0,-1 0-1 0 0,0 0 0 0 0,0-1 1 0 0,1 1-1 0 0,-1 0 0 0 0,0 0 1 0 0,0 0-1 0 0,0-1 0 0 0,0 1 1 0 0,0 0-1 0 0,0 1 1 0 0,-3 29 7 0 0,-2 1-10 0 0,-4-4 0 0 0,1-7 0 0 0,-1-2 0 0 0,1-1 0 0 0,-3 0-12 0 0,1-3-36 0 0,2-2 36 0 0,0-2 12 0 0,0-2 0 0 0,0-1-13 0 0,5-4-40 0 0,-6 6 39 0 0,-1 3 14 0 0,1-3 0 0 0,3-4-5 0 0,0-1-1 0 0,-1 0 1 0 0,1 0 0 0 0,-9 4-1 0 0,1 0-52 0 0,-16 10-45 0 0,-37 18 1 0 0,6-5 22 0 0,41-21 45 0 0,-1-2 0 0 0,1-1 0 0 0,-2-1 0 0 0,1 0 0 0 0,-1-2 0 0 0,0 0 0 0 0,-37 2 0 0 0,54-6 19 0 0,0-1 1 0 0,0 0-1 0 0,0 0 0 0 0,0-1 1 0 0,1 1-1 0 0,-1-1 1 0 0,0 0-1 0 0,0 0 1 0 0,1-1-1 0 0,-1 0 0 0 0,-7-3 1 0 0,9 3 3 0 0,0 0-1 0 0,0 0 1 0 0,0-1 0 0 0,0 1 0 0 0,1-1 0 0 0,-1 1-1 0 0,1-1 1 0 0,0 0 0 0 0,0 0 0 0 0,0 0-1 0 0,0 0 1 0 0,0 0 0 0 0,0 0 0 0 0,1-1-1 0 0,0 1 1 0 0,-2-7 0 0 0,2 4-13 0 0,-1 1-1 0 0,1-1 1 0 0,1 0 0 0 0,-1 0-1 0 0,1 1 1 0 0,0-1 0 0 0,0 0-1 0 0,1 0 1 0 0,-1 0 0 0 0,1 1-1 0 0,1-1 1 0 0,-1 0 0 0 0,1 1-1 0 0,0-1 1 0 0,3-5 0 0 0,2 0-1 0 0,2-1-35 0 0,1 2-18 0 0,-3 5 13 0 0,16-9 42 0 0,7-3-32 0 0,-8 5-22 0 0,-12 6 12 0 0,21-9 52 0 0,6 1 14 0 0,7 5 2186 0 0,-33 14-2977 0 0,30 14 186 0 0,-31-14 66 0 0,-1 1 268 0 0,28 17 270 0 0,-28-17 449 0 0,-9 1-389 0 0,1 0-50 0 0,-1-4-1 0 0,0 1 0 0 0,0-1 1 0 0,1 0-1 0 0,-2 0 0 0 0,1 0 1 0 0,0 0-1 0 0,-1 0 0 0 0,0 5 1 0 0,-5 16 5 0 0,0-3-14 0 0,0-7 0 0 0,0-1 0 0 0,0-2 0 0 0,-1 1 0 0 0,1 0 0 0 0,0-1 0 0 0,0-1 0 0 0,0 1 0 0 0,-3 7 0 0 0,8-17 0 0 0,-12 20 0 0 0,10-17 0 0 0,1-1 0 0 0,-1 1 0 0 0,1-1 0 0 0,-1 1 0 0 0,0-1 0 0 0,0 0 0 0 0,0 0 0 0 0,-6 3 0 0 0,-23 21 0 0 0,10-11-57 0 0,15-11 33 0 0,-1 0 0 0 0,2 0 0 0 0,-1 1 1 0 0,1 0-1 0 0,-7 7 0 0 0,-17 25-376 0 0,27-35 390 0 0,3-3-50 0 0,48 3-331 0 0,-39-3 327 0 0,-4-3 8 0 0,20-12 45 0 0,-1-3 11 0 0,-2 2 0 0 0,0 0 0 0 0,3-1 0 0 0,4-2 0 0 0,-2 0 0 0 0,-8 3 11 0 0,-11 10 32 0 0,9-7-33 0 0,-1-1 2 0 0,-9 8 36 0 0,6-6-24 0 0,-7 7 24 0 0,6-5-24 0 0,-6 4 24 0 0,11-8-36 0 0,-2-1-12 0 0,-10 10 5 0 0,9-12-17 0 0,-13 13 20 0 0,25-33 115 0 0,-15 21-111 0 0,-1 2-12 0 0,3 0 0 0 0,0-1 0 0 0,-3 2 0 0 0,-1 0 11 0 0,4-4 83 0 0,-12 15-78 0 0,2-12 141 0 0,-3 11-149 0 0,8-15 58 0 0,-2 5-66 0 0,0 3 0 0 0,-1 0 0 0 0,-1 1 0 0 0,0-1 11 0 0,0 1 32 0 0,0 0-33 0 0,2-2-10 0 0,4-1-12 0 0,-6 8-36 0 0,5-8 36 0 0,0 0 12 0 0,-5 4 0 0 0,-1 3 0 0 0,-3 5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0,0 0 0 0 0,0 0 0 0 0,0 0 0 0 0,0 0 0 0 0,0 0 0 0 0,-1 0 0 0 0,1 0 0 0 0,0 0 0 0 0,0 0 0 0 0,0 0 0 0 0,0 0 0 0 0,0 0 0 0 0,11-32 0 0 0,-7 12 64 0 0,-2 11-64 0 0,-3 5 0 0 0,-12-19 235 0 0,12 18-222 0 0,-1 1-23 0 0,2 4-44 0 0,9 1-206 0 0,29 4 259 0 0,-38-5 2 0 0,1 0 1 0 0,-1 0-1 0 0,1 0 1 0 0,0 0-1 0 0,-1 0 1 0 0,1 0-1 0 0,-1 1 0 0 0,1-1 1 0 0,-1 0-1 0 0,1 0 1 0 0,0 0-1 0 0,-1 1 0 0 0,1-1 1 0 0,-1 0-1 0 0,1 0 1 0 0,-1 1-1 0 0,1-1 1 0 0,-1 1-1 0 0,0-1 0 0 0,1 0 1 0 0,-1 1-1 0 0,1-1 1 0 0,-1 1-1 0 0,0-1 1 0 0,1 1-1 0 0,-1-1 0 0 0,0 1 1 0 0,0-1-1 0 0,1 1 1 0 0,19 32 19 0 0,-16-25 32 0 0,0 0-10 0 0,11 24-62 0 0,-12-24 51 0 0,2-11-12 0 0,15-7 4 0 0,-16 6 24 0 0,-36-94-36 0 0,31 94-19 0 0,-1-1-1 0 0,0 1 1 0 0,0 0-1 0 0,-1-1 1 0 0,1 1-1 0 0,-1 0 1 0 0,0 0-1 0 0,0 1 1 0 0,-4-5-1 0 0,-3-2-50 0 0,-20-14-1 0 0,26 21 63 0 0,-8-7-13 0 0,-1 0-1 0 0,-1 1 0 0 0,0 1 0 0 0,0 0 1 0 0,-1 0-1 0 0,-16-5 0 0 0,8 8-40 0 0,-1 1 0 0 0,-24-2 0 0 0,-18-2 40 0 0,58 7 2 0 0,1 0 0 0 0,0 1 0 0 0,-1 0 0 0 0,1 0 0 0 0,0 1 0 0 0,-12 2 0 0 0,-42 13 1053 0 0,11-1 178 0 0,37-12-1575 0 0,1 2 1 0 0,0-1-1 0 0,1 1 0 0 0,-1 1 0 0 0,1 0 0 0 0,0 1 0 0 0,-11 8 1 0 0,3 0-197 0 0,1 0 1 0 0,1 1 0 0 0,-16 19-1 0 0,24-24 136 0 0,1 0 0 0 0,0 1 0 0 0,1 0-1 0 0,-10 22 1 0 0,-13 46-2294 0 0,30-80 2696 0 0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12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5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1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8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39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9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6.64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7.79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11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14 716 2791 0 0,'-14'-12'11710'0'0,"25"24"-10357"0"0,20 16-1225 0 0,-23-24-76 0 0,-1 1 1 0 0,1-1-1 0 0,0 0 1 0 0,1-1-1 0 0,-1 0 1 0 0,0 0-1 0 0,13 2 1 0 0,-13-5-10 0 0,9-4-22 0 0,-17 4-18 0 0,0 0 0 0 0,1 0 0 0 0,-1 0 0 0 0,1 0 0 0 0,-1 0 0 0 0,0 0-1 0 0,1 0 1 0 0,-1 0 0 0 0,0-1 0 0 0,1 1 0 0 0,-1 0 0 0 0,1 0 0 0 0,-1 0 0 0 0,0-1 0 0 0,0 1 0 0 0,1 0 0 0 0,-1-1 0 0 0,0 1 0 0 0,1-1 0 0 0,12-16 87 0 0,-12 16-80 0 0,0-1-1 0 0,-1 0 1 0 0,1 0 0 0 0,0 1-1 0 0,-1-1 1 0 0,0 0-1 0 0,1 0 1 0 0,-1 0 0 0 0,0-3-1 0 0,-1-8 35 0 0,0 0 1 0 0,-1-1-1 0 0,-1 1 0 0 0,0 1 0 0 0,-1-1 0 0 0,-5-12 1 0 0,3 9-35 0 0,-6-10 310 0 0,17 26-225 0 0,12-1-6 0 0,-13 1-1 0 0,1-1 0 0 0,13-2-4 0 0,-14 2-16 0 0,1-1-4 0 0,16-4 0 0 0,-15 5 0 0 0,-2-1-10 0 0,2-1-43 0 0,-4 3 9 0 0,1-1 0 0 0,-1 0 0 0 0,1 0 0 0 0,-1-1 0 0 0,0 1-1 0 0,0 0 1 0 0,4-4 0 0 0,10-7 50 0 0,-10 6 15 0 0,6-10-16 0 0,-9 11-32 0 0,-2 4-34 0 0,0 0 0 0 0,0 0 0 0 0,0 0 1 0 0,0 0-1 0 0,-1-1 0 0 0,1 1 0 0 0,0 0 0 0 0,-1 0 0 0 0,1-1 0 0 0,-1 1 0 0 0,1-1 1 0 0,-1 1-1 0 0,0 0 0 0 0,0-2 0 0 0,2-4 31 0 0,0-11-24 0 0,-1-1-10 0 0,-2-1 0 0 0,0 4-14 0 0,1-2-70 0 0,1 15 29 0 0,2 2 38 0 0,12-1 38 0 0,-8 2 22 0 0,6 6-21 0 0,-2-1 25 0 0,-8-3-35 0 0,-1-1 0 0 0,1 0 0 0 0,0 0 1 0 0,-1 0-1 0 0,1 0 0 0 0,0-1 0 0 0,-1 1 1 0 0,1-1-1 0 0,0 1 0 0 0,0-1 0 0 0,5 0 1 0 0,11-3-3 0 0,-17 2-10 0 0,0 0 0 0 0,0 0 0 0 0,0 0 0 0 0,0 0 0 0 0,0 0 0 0 0,0 0 0 0 0,-1 0 0 0 0,4-4 0 0 0,10-14 0 0 0,-7-1 0 0 0,-5-1 0 0 0,-3-2 0 0 0,-6-24-113 0 0,2 31 67 0 0,-1-16 5 0 0,3 6 41 0 0,2 7-12 0 0,1 12-36 0 0,0 5 49 0 0,-1 1-1 0 0,1 0 1 0 0,-1-1-1 0 0,1 1 1 0 0,0 0-1 0 0,0 0 1 0 0,-1 0-1 0 0,1-1 1 0 0,0 1-1 0 0,1-1 1 0 0,0 1 11 0 0,0 0 0 0 0,0-1 0 0 0,0 1 0 0 0,0 0 1 0 0,0 0-1 0 0,5 0 0 0 0,1 0 84 0 0,-4 2-66 0 0,15 6 113 0 0,14 11-27 0 0,-28-14-96 0 0,30 13 72 0 0,-10-7-92 0 0,-2-7 0 0 0,-2-7 0 0 0,-3-6 0 0 0,-14 7-4 0 0,-3 2-1 0 0,0 0 0 0 0,0 0 0 0 0,0 0 0 0 0,0 0 0 0 0,0 0 0 0 0,0 0 0 0 0,-1 0 1 0 0,1-1-1 0 0,0 1 0 0 0,-1 0 0 0 0,1 0 0 0 0,0-1 0 0 0,0-1 0 0 0,6-17-10 0 0,0-9 15 0 0,-6 21-4 0 0,-1 6-7 0 0,1-1 1 0 0,-1 1 0 0 0,0-1 0 0 0,0 0-1 0 0,0 1 1 0 0,0-1 0 0 0,0 1-1 0 0,-1-4 1 0 0,-3-19-81 0 0,2 13 50 0 0,-1 0-55 0 0,0 1 68 0 0,2 8-52 0 0,1 0 3 0 0,0-8-14 0 0,-1 8 20 0 0,5 4 7 0 0,15 0 22 0 0,8 2 22 0 0,-23-2-37 0 0,1 0 0 0 0,-1-1 1 0 0,0 1-1 0 0,1-1 1 0 0,-1 0-1 0 0,8-1 0 0 0,1-1-141 0 0,22-4-3087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8.42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1.10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16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99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4.7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5.13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6.64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7.29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3473.82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3474.8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-4776.68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4.49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0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56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6.26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8.1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20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77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0.42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1.22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4.16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8.27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9.53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2.98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4.01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5.28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6.17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6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5:5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-3473.79">4 1493 12376 0 0,'5'-7'-5019'0'0,"-3"4"5997"0"0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28.357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59.6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296 123 143 0 0,'2'0'384'0'0,"-2"0"-345"0"0,5-3 659 0 0,-5 2-660 0 0,0 1 1 0 0,0 0 0 0 0,0-1 0 0 0,1 1 0 0 0,-1 0-1 0 0,0 0 1 0 0,0-1 0 0 0,0 1 0 0 0,0 0-1 0 0,0-1 1 0 0,0 1 0 0 0,0 0 0 0 0,0-1 0 0 0,0 1-1 0 0,0 0 1 0 0,0-1 0 0 0,0 1 0 0 0,0 0 0 0 0,0-1-1 0 0,0 1 1 0 0,0 0 0 0 0,0 0 0 0 0,-2-3 310 0 0,2 3-311 0 0,-2-2 11 0 0,1 1-1 0 0,0 0 0 0 0,0 0 1 0 0,-1 0-1 0 0,1 0 0 0 0,0 0 1 0 0,-1 0-1 0 0,1 1 0 0 0,-1-1 1 0 0,1 0-1 0 0,-1 1 0 0 0,1-1 1 0 0,-3 0-1 0 0,-24-3-230 0 0,16 3 231 0 0,-4-2-14 0 0,10 2 100 0 0,1 0-1 0 0,-1 0 1 0 0,1 1 0 0 0,-1 0-1 0 0,1-1 1 0 0,-1 2 0 0 0,-8 0-1 0 0,-3 0-105 0 0,15-1-44 0 0,1 0-1 0 0,-1 0 1 0 0,0 0-1 0 0,1 0 1 0 0,-1 0-1 0 0,0 0 1 0 0,1 1 0 0 0,-1-1-1 0 0,1 0 1 0 0,-1 1-1 0 0,0 0 1 0 0,-2 1-1 0 0,3-2-13 0 0,-1 1 0 0 0,1-1 0 0 0,-1 0-1 0 0,1 0 1 0 0,0 1 0 0 0,-1-1 0 0 0,1 0-1 0 0,-1 0 1 0 0,1 0 0 0 0,-1 0-1 0 0,-1-1 1 0 0,2 1 21 0 0,0 0-1 0 0,0-1 0 0 0,0 1 1 0 0,1 0-1 0 0,-1 0 0 0 0,0 0 1 0 0,0 0-1 0 0,0 0 1 0 0,0 0-1 0 0,0 0 0 0 0,0 0 1 0 0,0 0-1 0 0,0 1 1 0 0,0-1-1 0 0,1 0 0 0 0,-1 0 1 0 0,0 1-1 0 0,0-1 0 0 0,0 1 1 0 0,0-1-1 0 0,1 1 1 0 0,-1-1-1 0 0,0 1 0 0 0,-1 1 1 0 0,-6 6-378 0 0,7-8 390 0 0,0 1 0 0 0,0-1 0 0 0,0 1 0 0 0,0 0 0 0 0,0-1 0 0 0,0 1 0 0 0,1 0 0 0 0,-1 0 0 0 0,0 0-1 0 0,0 0 1 0 0,1-1 0 0 0,-1 1 0 0 0,1 0 0 0 0,-1 0 0 0 0,1 0 0 0 0,-1 0 0 0 0,1 1 0 0 0,0-1 0 0 0,-1 1 0 0 0,1-1-57 0 0,-1 0 69 0 0,-1-1-1 0 0,1 1 1 0 0,-1 0 0 0 0,1 0 0 0 0,0 0 0 0 0,-1 0-1 0 0,1 0 1 0 0,0 0 0 0 0,0 0 0 0 0,0 1 0 0 0,0-1-1 0 0,-2 4 407 0 0,10-3-287 0 0,22 1-135 0 0,5-3 15 0 0,-6 0 54 0 0,-22 0 91 0 0,0 1-85 0 0,1 0-49 0 0,23 4 221 0 0,-5 1-215 0 0,-18-4 44 0 0,-2-1-12 0 0,18 6-37 0 0,-17-6 174 0 0,0 1-133 0 0,16 6 16 0 0,-16-6 182 0 0,-1 1-172 0 0,16 8 2 0 0,-16-8 176 0 0,0 0-192 0 0,12 10 0 0 0,-13-10-2 0 0,-3-1-66 0 0,0-1 0 0 0,0 1 0 0 0,0-1 0 0 0,0 1 1 0 0,0-1-1 0 0,0 1 0 0 0,0-1 0 0 0,3 2 0 0 0,-1 0 9 0 0,1 1 171 0 0,-2-1-122 0 0,9 12 20 0 0,-8-12 102 0 0,-1 1-98 0 0,7 11-12 0 0,-7-11 78 0 0,1 0-93 0 0,7 11-40 0 0,-8-12 39 0 0,0 1 1 0 0,6 10-40 0 0,-6-10 39 0 0,0-1 1 0 0,6 12-43 0 0,-6-12 29 0 0,0 0 1 0 0,10 27 114 0 0,-9-19-99 0 0,7 16-8 0 0,-4-13-71 0 0,-4-9-33 0 0,11 34 7 0 0,-6 2-41 0 0,-2-12 51 0 0,-2-12 11 0 0,1 23 0 0 0,-4 48-76 0 0,-1-39 68 0 0,-2 5 20 0 0,1-33 1 0 0,1 27-1 0 0,1-21 43 0 0,-4 39 0 0 0,-1 9 16 0 0,3-39 48 0 0,-6 42 0 0 0,-3-28-79 0 0,-15 24 51 0 0,12-37-55 0 0,6-12-24 0 0,-5 11 9 0 0,-11 16 62 0 0,2-5-29 0 0,16-33-21 0 0,-2 0 0 0 0,1-1 0 0 0,-11 13 0 0 0,-68 108-362 0 0,64-100 176 0 0,-32 40 0 0 0,3-15-208 0 0,38-47 331 0 0,10-10 32 0 0,0 0 0 0 0,0 0 0 0 0,1 0 0 0 0,0 0 0 0 0,-1 1 0 0 0,-2 4 0 0 0,2-4-3 0 0,0 0 0 0 0,0-1-1 0 0,0 1 1 0 0,0-1-1 0 0,0 1 1 0 0,-7 3 0 0 0,0 0-6 0 0,9-6 14 0 0,-1 1-1 0 0,1 0 0 0 0,0-1 0 0 0,0 0 1 0 0,-1 1-1 0 0,1-1 0 0 0,0 0 1 0 0,-1 0-1 0 0,1 1 0 0 0,0-1 0 0 0,0 0 1 0 0,-1 0-1 0 0,1-1 0 0 0,-2 1 0 0 0,-14 1 4 0 0,18 1 122 0 0,11 1-106 0 0,43-1 0 0 0,-49-2 46 0 0,-1 1 26 0 0,26 6 254 0 0,-10-2-273 0 0,-10-3 0 0 0,10 0 2 0 0,-16-1 3 0 0,1-1-14 0 0,19 2-33 0 0,-13-2 38 0 0,10 1 12 0 0,-17 0 4 0 0,1-1 0 0 0,17 0-44 0 0,-17 0 43 0 0,-1-1-16 0 0,24-4-49 0 0,4-2-10 0 0,2 4 0 0 0,-7 7 12 0 0,-17-3 48 0 0,16 0 0 0 0,5-4-48 0 0,-4-3-1 0 0,-22 5 44 0 0,-1 1 14 0 0,17 0-2 0 0,-16 1 99 0 0,-1-2-86 0 0,23-1-64 0 0,-1-3-30 0 0,-16 3-45 0 0,10-1 55 0 0,-11 2 47 0 0,12-2-43 0 0,-17 2-54 0 0,0-1-10 0 0,13-8-2 0 0,-13 7-12 0 0,-2 1 12 0 0,23-19-1 0 0,1-5 53 0 0,-24 22 7 0 0,1-2-36 0 0,6-8 32 0 0,0-1 26 0 0,-6 9 44 0 0,4-7-59 0 0,20-26-138 0 0,-15 20 138 0 0,-1-1 0 0 0,0-1 0 0 0,-3 4 11 0 0,12-27 322 0 0,-17 35-266 0 0,2-1 7 0 0,3-17 9 0 0,5-25 45 0 0,-8 29-56 0 0,7-30 45 0 0,-12 49-97 0 0,-1 0 0 0 0,1 0-1 0 0,-1 0 1 0 0,0 0 0 0 0,0 0-1 0 0,-1 0 1 0 0,1 0 0 0 0,-1 1-1 0 0,0-1 1 0 0,-2-7 0 0 0,2 9-38 0 0,1 1 0 0 0,-1 0 0 0 0,1 0 0 0 0,-1 0 1 0 0,1-1-1 0 0,-1 1 0 0 0,0 0 0 0 0,1 0 0 0 0,-1 0 1 0 0,0 0-1 0 0,0 0 0 0 0,0 0 0 0 0,0 0 0 0 0,0 1 1 0 0,0-1-1 0 0,0 0 0 0 0,0 0 0 0 0,0 1 0 0 0,0-1 1 0 0,0 1-1 0 0,0-1 0 0 0,-1 1 0 0 0,1-1 0 0 0,0 1 0 0 0,0 0 1 0 0,-1 0-1 0 0,1-1 0 0 0,0 1 0 0 0,-1 0 0 0 0,1 0 1 0 0,0 0-1 0 0,0 1 0 0 0,-1-1 0 0 0,1 0 0 0 0,0 0 1 0 0,0 1-1 0 0,-1-1 0 0 0,1 0 0 0 0,0 1 0 0 0,0-1 1 0 0,0 1-1 0 0,0 0 0 0 0,0-1 0 0 0,0 1 0 0 0,-2 1 0 0 0,-4 3-71 0 0,1 1-1 0 0,0-1 0 0 0,0 1 1 0 0,1 0-1 0 0,-8 11 0 0 0,-55 90-177 0 0,25-35 142 0 0,23-36 125 0 0,15-26 0 0 0,0 0 0 0 0,-1-1 0 0 0,0 0 0 0 0,-13 16 0 0 0,18-25-11 0 0,0 0 0 0 0,0 1 0 0 0,0-1-1 0 0,0 0 1 0 0,0 0 0 0 0,0 0 0 0 0,0 0 0 0 0,0 0-1 0 0,0 0 1 0 0,-1 0 0 0 0,1 0 0 0 0,0 0-1 0 0,0-1 1 0 0,0 1 0 0 0,0 0 0 0 0,0-1-1 0 0,0 1 1 0 0,0-1 0 0 0,-1 0 0 0 0,0 0-9 0 0,-1 0 0 0 0,1 0 0 0 0,0 1 0 0 0,0-1 0 0 0,0 0 0 0 0,-1 1 0 0 0,-2 0 0 0 0,1 0 29 0 0,1 1 0 0 0,0 0 0 0 0,-1 0 0 0 0,1 0 0 0 0,0 0 0 0 0,0 1 0 0 0,-4 1 0 0 0,-2 2-373 0 0,9-5 284 0 0,-1-8-365 0 0,5-9 207 0 0,1 4 197 0 0,13-43 41 0 0,-11 31 59 0 0,5-50 0 0 0,-3 13 215 0 0,1 26-274 0 0,-3 5-74 0 0,0 0 0 0 0,4-58 0 0 0,0-1 232 0 0,8-5 562 0 0,-9 53-491 0 0,-2-1 1 0 0,3-62-1 0 0,-13-29-180 0 0,3-51 30 0 0,0 182-53 0 0,-1-1 0 0 0,0 1 0 0 0,0 0 0 0 0,-1-1 0 0 0,1 1 0 0 0,-1-1 0 0 0,-1-4 0 0 0,-1 31-26 0 0,-2 44-10 0 0,1 0-21 0 0,-17 82 0 0 0,-1-46-32 0 0,-58 297-484 0 0,69-327 379 0 0,-18 90-430 0 0,26-151 468 0 0,-1-1-1 0 0,-7 17 0 0 0,14-34 56 0 0,-1 0 0 0 0,-1-1-1 0 0,1 1 1 0 0,0-8-1 0 0,2-7-59 0 0,56-273 1071 0 0,-46 201-468 0 0,3-112 0 0 0,-10 56-219 0 0,0-103 346 0 0,-11 188-399 0 0,-2 0 0 0 0,-16-67 0 0 0,18 114-227 0 0,0-1 1 0 0,-1 1-1 0 0,-9-20 0 0 0,11 31 26 0 0,0 0-1 0 0,0 0 1 0 0,0 1 0 0 0,-1 0-1 0 0,0-1 1 0 0,0 1 0 0 0,0 1 0 0 0,-1-1-1 0 0,1 1 1 0 0,-1-1 0 0 0,0 1 0 0 0,-8-4-1 0 0,-13-8-153 0 0,2-2-1 0 0,-43-38 1 0 0,64 53 147 0 0,-4-2-19 0 0,0 0 0 0 0,0 1 0 0 0,-8-4 0 0 0,0-1 37 0 0,14 8-11 0 0,0 1-1 0 0,0-1 0 0 0,-1 1 0 0 0,1-1 0 0 0,0 1 0 0 0,0 0 1 0 0,0-1-1 0 0,-1 1 0 0 0,1 0 0 0 0,0 0 0 0 0,-1 0 1 0 0,1 0-1 0 0,0 0 0 0 0,-1 0 0 0 0,1 0 0 0 0,0 0 0 0 0,0 1 1 0 0,-1-1-1 0 0,1 0 0 0 0,0 1 0 0 0,-2 0 0 0 0,19-5-751 0 0,7-3 746 0 0,-1 0 22 0 0,-12 5 32 0 0,13 0-22 0 0,-12 2 11 0 0,18-2-64 0 0,-2-2 32 0 0,-16 2 53 0 0,12-1 11 0 0,-12 1-10 0 0,12 1-33 0 0,-12 2 22 0 0,16 3-33 0 0,0 3 1 0 0,-15-5 32 0 0,11 0-22 0 0,-20-2-14 0 0,0 0 0 0 0,0 0 0 0 0,0 1 0 0 0,0-1 0 0 0,0 1 0 0 0,0 0 0 0 0,4 1-1 0 0,0 1 3 0 0,4 1 34 0 0,16 8-33 0 0,3-3 1 0 0,-19-6 44 0 0,12 1 14 0 0,-12-1-1 0 0,8 6 7 0 0,-10-4-19 0 0,11 7-32 0 0,8 4 56 0 0,-23-14 82 0 0,-1 2-71 0 0,12 9-16 0 0,-12-10 10 0 0,0 1-16 0 0,10 9-5 0 0,-6-7-10 0 0,13 10-44 0 0,5 1 2 0 0,-5-2 50 0 0,-17-12 16 0 0,-1 0-11 0 0,8 12-40 0 0,-8-12 41 0 0,-1 1 4 0 0,6 9-42 0 0,-6-10 49 0 0,0 1-4 0 0,17 35 85 0 0,-11-22-91 0 0,15 27 72 0 0,-20-37-79 0 0,3 6 16 0 0,-3-7 2 0 0,2 6 2 0 0,-2-5 6 0 0,4 9-10 0 0,1 3-62 0 0,3 3-4 0 0,-1 0 48 0 0,-2-1 0 0 0,-3-6-48 0 0,-1 0-12 0 0,-1-1 11 0 0,0 0 32 0 0,0 0-22 0 0,0 0 22 0 0,0 2-33 0 0,0 0-10 0 0,0 0 0 0 0,0 1 0 0 0,-1 1 0 0 0,14 98-165 0 0,-14-105 122 0 0,-1-1 0 0 0,0 1 0 0 0,0 11 0 0 0,-1-11 4 0 0,-1 23-200 0 0,-1 0 0 0 0,-2-1 1 0 0,-1 1-1 0 0,-15 50 0 0 0,-12 14-279 0 0,-5 15-39 0 0,26-78 320 0 0,-1-2 1 0 0,-19 36-1 0 0,-6 18 51 0 0,25-52 39 0 0,7-20 116 0 0,-1 1 0 0 0,0-2 0 0 0,0 1 1 0 0,-11 16-1 0 0,8-12-82 0 0,8-16 92 0 0,0 0 1 0 0,0 0-1 0 0,-1-1 1 0 0,1 1-1 0 0,-1-1 1 0 0,1 1-1 0 0,-3 2 0 0 0,5-8-41 0 0,1 0-1 0 0,-1 0 0 0 0,-1 0 1 0 0,1-1-1 0 0,0 1 0 0 0,-1 0 0 0 0,1-6 1 0 0,0-2-19 0 0,12-61-99 0 0,4-18 353 0 0,10-158 0 0 0,-33-5-124 0 0,1-43-18 0 0,8 235 101 0 0,3-121 632 0 0,-6 180-743 0 0,-1-25 115 0 0,1 26-117 0 0,0 0 0 0 0,-1 0 0 0 0,1 0 0 0 0,0 0 0 0 0,0-1 0 0 0,0 1 0 0 0,-1 0 0 0 0,1 0 0 0 0,-1 0 0 0 0,1 0 0 0 0,-1 0 0 0 0,1 0 0 0 0,-1 0 0 0 0,0 0 0 0 0,1 0-1 0 0,-1 0 1 0 0,0 0 0 0 0,0 1 0 0 0,0-2 0 0 0,0 2-6 0 0,1 0-1 0 0,-1 0 1 0 0,1 0-1 0 0,-1 0 0 0 0,1 0 1 0 0,-1 0-1 0 0,1 1 1 0 0,-1-1-1 0 0,1 0 0 0 0,0 0 1 0 0,-1 0-1 0 0,1 1 1 0 0,-1-1-1 0 0,1 0 0 0 0,0 1 1 0 0,-1-1-1 0 0,1 0 1 0 0,0 1-1 0 0,-1-1 0 0 0,1 0 1 0 0,0 1-1 0 0,-1-1 1 0 0,1 1-1 0 0,0-1 0 0 0,0 0 1 0 0,0 1-1 0 0,-1-1 1 0 0,1 1-1 0 0,0-1 0 0 0,0 1 1 0 0,0 0-1 0 0,-6 17 105 0 0,6-17-103 0 0,-11 50-55 0 0,-8 101 0 0 0,9-47-213 0 0,-66 302 364 0 0,58-330-778 0 0,26-207 421 0 0,4-231 428 0 0,-47 47-500 0 0,23 225 204 0 0,11 84 109 0 0,0 0 7 0 0,1 0 0 0 0,-1-1 0 0 0,1 1 0 0 0,0 0 0 0 0,0-1 0 0 0,2-5 0 0 0,6 36 440 0 0,24 150 287 0 0,-28-143-704 0 0,-3 0 0 0 0,0 0 0 0 0,-6 51 0 0 0,-40 145 227 0 0,48-243-301 0 0,0-24 0 0 0,0 7-101 0 0,6-235-95 0 0,-9 219 52 0 0,0 41 131 0 0,0 4 40 0 0,0 1-1 0 0,0 0 0 0 0,0-1 1 0 0,0 1-1 0 0,0-1 1 0 0,0 1-1 0 0,2-4 0 0 0,0 11 12 0 0,5 22 80 0 0,-2 1 0 0 0,-1 0 0 0 0,1 41 0 0 0,-12 86 204 0 0,0-108-460 0 0,4-29-94 0 0,-2 37 0 0 0,5-51-235 0 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3.6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707 627 775 0 0,'-5'9'450'0'0,"-1"1"0"0"0,0-1 0 0 0,0-1 0 0 0,-1 1 0 0 0,0-1 0 0 0,-15 12 0 0 0,-53 37 1063 0 0,66-51-1436 0 0,-1 1-38 0 0,0 0-1 0 0,-1-1 0 0 0,0 0 0 0 0,0-1 1 0 0,-1 0-1 0 0,1-1 0 0 0,-1-1 0 0 0,0 1 1 0 0,0-2-1 0 0,0 0 0 0 0,0 0 0 0 0,-20 0 1 0 0,-8-2 204 0 0,-30 0-220 0 0,34-1-29 0 0,19 1 0 0 0,1-1 0 0 0,-23-4 0 0 0,26 2 6 0 0,9 3 0 0 0,1-1 0 0 0,-1 1 0 0 0,0-1 0 0 0,0 0 0 0 0,1-1 0 0 0,-1 1 0 0 0,0-1 0 0 0,1 1 0 0 0,-1-1 0 0 0,1 0 0 0 0,0 0 0 0 0,0-1 0 0 0,-4-2 0 0 0,-3-4 16 0 0,-18-13 0 0 0,17 14 0 0 0,-17-15 0 0 0,26 21-22 0 0,0-1 0 0 0,0 1 0 0 0,0-1 0 0 0,0 0 0 0 0,0 1 0 0 0,1-1 0 0 0,-1 0 0 0 0,1 0 0 0 0,-1 0 0 0 0,1-1 0 0 0,0 1 0 0 0,1 0 1 0 0,-1 0-1 0 0,0-1 0 0 0,1-3 0 0 0,-1 1-16 0 0,-5-16 56 0 0,5 19-27 0 0,0 0 0 0 0,0-1 0 0 0,0 1 0 0 0,0-1 0 0 0,1 1 0 0 0,0-1 0 0 0,-1 0 0 0 0,1 1 0 0 0,0-1 0 0 0,1 1-1 0 0,0-5 1 0 0,0-6-6 0 0,-1 11 6 0 0,0 0 0 0 0,0-1 0 0 0,0 1 0 0 0,1 0 0 0 0,0 0 0 0 0,-1 0 0 0 0,1 0 0 0 0,2-5 0 0 0,2-1-7 0 0,2-1 0 0 0,2-2 0 0 0,0 1-10 0 0,0-2-33 0 0,2-1 32 0 0,0-1 11 0 0,13-14 54 0 0,-22 26-49 0 0,8-10 112 0 0,22-22-1 0 0,-19 22-57 0 0,0 0 6 0 0,30-35 381 0 0,-30 33-256 0 0,20-21 0 0 0,-20 24-121 0 0,-6 5-5 0 0,16-14 71 0 0,6-3-50 0 0,-24 19-42 0 0,7-4-19 0 0,-3 0 41 0 0,-2 5-55 0 0,19-11 115 0 0,-7 4-101 0 0,3 0 56 0 0,-18 9-16 0 0,1 0-8 0 0,13-7-34 0 0,-9 5 26 0 0,12-5-36 0 0,1 0-1 0 0,-13 5 32 0 0,15-6-22 0 0,3-4 38 0 0,-6 2 26 0 0,-17 10-16 0 0,-1 0-5 0 0,11-7 3 0 0,-11 7 90 0 0,1 0-77 0 0,12-7 0 0 0,-13 7 0 0 0,2 1-13 0 0,15-3-67 0 0,-10 2-53 0 0,16 0 39 0 0,6-2 14 0 0,1-1 0 0 0,-4-1 0 0 0,-6 2 11 0 0,-13 3 32 0 0,17 0-33 0 0,6 1-10 0 0,0 2 0 0 0,-2 1 0 0 0,1-1 0 0 0,-5 1 11 0 0,-16-2 32 0 0,11 0-19 0 0,-11 0 40 0 0,15 3-8 0 0,0 3-35 0 0,-17-2 22 0 0,7 9-19 0 0,-12-10 42 0 0,-2 0 1 0 0,16 19 64 0 0,-2-2-121 0 0,4 4-10 0 0,-1 0 0 0 0,-2 0 0 0 0,-7-3 0 0 0,0 2 54 0 0,-6-6-44 0 0,1 4-10 0 0,-1-1 0 0 0,-1-3 0 0 0,0-1 0 0 0,-1 0 0 0 0,-1 0 0 0 0,0 0 0 0 0,-1 1 0 0 0,-1-2 0 0 0,0-1 0 0 0,0-2 0 0 0,-1 8-33 0 0,2-21 14 0 0,-6 22-9 0 0,-2 9-36 0 0,4-16 64 0 0,0-1 0 0 0,1 0 0 0 0,1-7-1 0 0,0 0 0 0 0,-1 0 0 0 0,0 0-1 0 0,0 0 1 0 0,-1-1 0 0 0,0 1 0 0 0,0-1 0 0 0,-9 11-1 0 0,4-7-68 0 0,-1-1-1 0 0,-22 16 1 0 0,16-13-25 0 0,-26 18-4 0 0,-2-2 1 0 0,-1-1-1 0 0,-93 39 0 0 0,101-49 126 0 0,-52 34 0 0 0,11-5-1 0 0,74-44-27 0 0,-1 0 0 0 0,1 0 0 0 0,0-1 0 0 0,-1 1 0 0 0,1-1 0 0 0,-1 0 0 0 0,0-1-1 0 0,1 1 1 0 0,-1-1 0 0 0,0 0 0 0 0,1 0 0 0 0,-1 0 0 0 0,0-1 0 0 0,1 1 0 0 0,-1-1 0 0 0,1 0-1 0 0,-1-1 1 0 0,1 1 0 0 0,-1-1 0 0 0,-5-3 0 0 0,-7-4-8 0 0,1-2 0 0 0,0 1 1 0 0,-26-25-1 0 0,7 6 3 0 0,-19-5-138 0 0,42 27 89 0 0,0 1 1 0 0,1-2-1 0 0,0 0 1 0 0,0 0 0 0 0,1-1-1 0 0,-17-18 1 0 0,25 25 32 0 0,1 0 0 0 0,-1 0-1 0 0,1 0 1 0 0,0-1 0 0 0,0 1 0 0 0,0-1 0 0 0,0 1-1 0 0,0-1 1 0 0,1 1 0 0 0,-1-1 0 0 0,1 1 0 0 0,-1-1-1 0 0,1 0 1 0 0,0 1 0 0 0,0-6 0 0 0,1 4-11 0 0,0 0 1 0 0,0 0-1 0 0,0 0 1 0 0,1 0-1 0 0,-1 0 1 0 0,1 0-1 0 0,0 0 1 0 0,0 0-1 0 0,3-3 0 0 0,4-5-29 0 0,2 0 0 0 0,0 0 0 0 0,0 1-1 0 0,15-11 1 0 0,2 0 106 0 0,1 0 1 0 0,2 2-1 0 0,35-17 0 0 0,103-37 672 0 0,-139 63-608 0 0,14-2-17 0 0,1 2-23 0 0,-4 5-55 0 0,-5 6-13 0 0,-31 0 0 0 0,0 1 0 0 0,-1 0 0 0 0,1 0 0 0 0,6 2 0 0 0,-8-2 0 0 0,1 1 0 0 0,-1-1 0 0 0,0 1 0 0 0,0 0 0 0 0,0 0 0 0 0,4 4 0 0 0,-5-5 0 0 0,0 1 0 0 0,-1 0 0 0 0,1 0 0 0 0,-1 0 0 0 0,0 0 0 0 0,1 0 0 0 0,-1 0 0 0 0,0 0 0 0 0,1 3 0 0 0,-1-1 8 0 0,0 1 0 0 0,-1-1 0 0 0,1 0 0 0 0,-1 1 0 0 0,0-1 0 0 0,0 1 0 0 0,0-1 0 0 0,-1 1 0 0 0,0-1 0 0 0,1 1 0 0 0,-2-1 0 0 0,1 0 0 0 0,0 0 0 0 0,-1 1 0 0 0,0-1 0 0 0,-2 4 0 0 0,-4 6 82 0 0,0 0 0 0 0,-1-1 0 0 0,-12 13 0 0 0,1-2 32 0 0,-2-1-1 0 0,-45 36 0 0 0,-57 31 203 0 0,107-78-422 0 0,-1-1 0 0 0,-1-1 0 0 0,-22 10 0 0 0,34-17 66 0 0,1-1-1 0 0,-1 0 1 0 0,0 0-1 0 0,0-1 1 0 0,0 1-1 0 0,0-1 0 0 0,0-1 1 0 0,0 1-1 0 0,0-1 1 0 0,0-1-1 0 0,0 1 1 0 0,0-1-1 0 0,-10-3 0 0 0,15 4 11 0 0,0-1-1 0 0,0 1 0 0 0,0-1 0 0 0,0 0 0 0 0,0 0 0 0 0,0 0 1 0 0,1 0-1 0 0,-1 0 0 0 0,0 0 0 0 0,0 0 0 0 0,1-1 0 0 0,-1 1 1 0 0,1-1-1 0 0,-1 1 0 0 0,1-1 0 0 0,0 1 0 0 0,-1-1 1 0 0,1 0-1 0 0,-2-3 0 0 0,3 2-9 0 0,-1 1-1 0 0,1 0 1 0 0,0-1 0 0 0,-1 1 0 0 0,1-1-1 0 0,0 1 1 0 0,0-1 0 0 0,1 1-1 0 0,-1-1 1 0 0,0 1 0 0 0,1 0 0 0 0,0-1-1 0 0,-1 1 1 0 0,3-4 0 0 0,3-5-76 0 0,0-1 0 0 0,1 1 0 0 0,0 0 0 0 0,17-19 0 0 0,4-2 107 0 0,1 0-1 0 0,2 2 1 0 0,1 2-1 0 0,48-34 0 0 0,-66 53 137 0 0,-12 7-114 0 0,1 1 1 0 0,-1-1-1 0 0,1 1 0 0 0,0 0 0 0 0,-1-1 0 0 0,5 0 0 0 0,-3 1 24 0 0,3-2-5 0 0,19-6 151 0 0,-20 7-164 0 0,22-5 73 0 0,6 3 1 0 0,-28 4-76 0 0,20-1 73 0 0,-19 1-89 0 0,19 4 72 0 0,4 3-65 0 0,-4 3-5 0 0,-17-5 32 0 0,8 9-33 0 0,-2 7-10 0 0,-15-20 0 0 0,1 0 0 0 0,-1 0 0 0 0,0 0 0 0 0,1 0 0 0 0,-1 0 0 0 0,0 0 0 0 0,0 0 0 0 0,0 0 0 0 0,0 0 0 0 0,1 0 0 0 0,-2 2 0 0 0,1 2 38 0 0,-1-1-1 0 0,-1 1 1 0 0,1-1-1 0 0,-1 1 0 0 0,0-1 1 0 0,0 0-1 0 0,0 0 1 0 0,0 0-1 0 0,-4 5 1 0 0,-28 33 432 0 0,28-35-451 0 0,-8 10-33 0 0,-1-1 0 0 0,-1-1 0 0 0,-1-1 0 0 0,1 0 0 0 0,-2-1 0 0 0,0 0 0 0 0,-1-2 0 0 0,0 0 0 0 0,0-2 0 0 0,-27 11 0 0 0,-29 4-159 0 0,45-16-117 0 0,1 2 0 0 0,0 1 0 0 0,-44 23-1 0 0,72-33 266 0 0,-1 0 0 0 0,1 0 0 0 0,0-1 0 0 0,0 1 0 0 0,-1 0 0 0 0,1-1-1 0 0,-1 1 1 0 0,1-1 0 0 0,0 0 0 0 0,-1 0 0 0 0,1 1 0 0 0,-1-1 0 0 0,1 0 0 0 0,-1 0-1 0 0,1 0 1 0 0,-1 0 0 0 0,1-1 0 0 0,0 1 0 0 0,-1 0 0 0 0,1-1 0 0 0,-1 1 0 0 0,1-1-1 0 0,0 1 1 0 0,-1-1 0 0 0,1 0 0 0 0,0 1 0 0 0,-2-2 0 0 0,-18-6 8 0 0,20 8 4 0 0,1 0-1 0 0,-1 0 0 0 0,1 0 0 0 0,-1 0 0 0 0,1 0 0 0 0,-1 0 0 0 0,1 1 0 0 0,0-1 1 0 0,-1 0-1 0 0,1 0 0 0 0,-1 1 0 0 0,1-1 0 0 0,0 0 0 0 0,-1 1 0 0 0,1-1 0 0 0,0 0 1 0 0,-1 1-1 0 0,1-1 0 0 0,0 0 0 0 0,0 1 0 0 0,-1-1 0 0 0,1 1 0 0 0,0-1 0 0 0,0 1 1 0 0,0-1-1 0 0,-1 1 0 0 0,-5 9-228 0 0,-3-5-344 0 0,25-11-794 0 0,-12 4 1226 0 0,0 0-146 0 0,21-12-72 0 0,-5 3 272 0 0,4-4 80 0 0,-3 2 34 0 0,-7 5 93 0 0,-4 0-37 0 0,1-1 91 0 0,24-20 254 0 0,41-42 126 0 0,-50 44-232 0 0,2 2 0 0 0,1 0-1 0 0,41-25 1 0 0,-39 30-100 0 0,-1 3-41 0 0,18-14 63 0 0,-36 23-166 0 0,-9 6-1 0 0,1-1-10 0 0,13-9-44 0 0,0 0-24 0 0,-11 8-56 0 0,7-5 0 0 0,-9 7-10 0 0,-1 0 2 0 0,10-9 62 0 0,-1 0 6 0 0,-10 9-50 0 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6.748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10.99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4.2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9.09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33.710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8.78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9.499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1:21.79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162 1748 431 0 0,'-28'-9'986'0'0,"26"8"-878"0"0,-1 1 1 0 0,1-1 0 0 0,-1 0-1 0 0,1 0 1 0 0,-1 0-1 0 0,1 0 1 0 0,0 0-1 0 0,0-1 1 0 0,-1 1-1 0 0,1-1 1 0 0,0 1 0 0 0,-2-3-1 0 0,-17-10 497 0 0,16 11-492 0 0,1-1 1 0 0,-1 1 0 0 0,0-1-1 0 0,1 0 1 0 0,0 0 0 0 0,0 0-1 0 0,0 0 1 0 0,-4-7-1 0 0,5 6 31 0 0,0 2-26 0 0,1 0-1 0 0,0 0 0 0 0,0-1 0 0 0,0 1 1 0 0,0-1-1 0 0,1 1 0 0 0,-1-1 0 0 0,1 0 0 0 0,0 0 1 0 0,-1-3-1 0 0,1-4 124 0 0,1 1 1 0 0,0-15-1 0 0,0 3-15 0 0,0 13 15 0 0,-1-1 0 0 0,-1 1 0 0 0,-3-13-1 0 0,0-5 197 0 0,5 21-353 0 0,0 0-1 0 0,1 1 0 0 0,0-1 0 0 0,0 0 0 0 0,1 1 0 0 0,0-1 1 0 0,0 1-1 0 0,4-9 0 0 0,-3 6-40 0 0,9-26 382 0 0,-8 22-213 0 0,0 0 1 0 0,1 1-1 0 0,0 0 1 0 0,1 0 0 0 0,8-13-1 0 0,3-1 234 0 0,26-52 0 0 0,-29 51 830 0 0,24-34-1 0 0,-21 44-3014 0 0,-9 10 1778 0 0,17-10-14 0 0,1 0 34 0 0,-20 13 9 0 0,-1-1-4 0 0,17-9-35 0 0,-17 10 187 0 0,0-1-162 0 0,15-8-33 0 0,-15 9 32 0 0,3 1 1 0 0,33-9-44 0 0,-6-3 1 0 0,-29 11 106 0 0,1 1-63 0 0,27-12-44 0 0,-6-1 5 0 0,-22 12 60 0 0,-3 0 14 0 0,13-9-14 0 0,-12 9 86 0 0,1 0-106 0 0,14-9-57 0 0,-7 6-46 0 0,17-9 36 0 0,1-3 12 0 0,-7 2 12 0 0,-13 9 29 0 0,9-9-22 0 0,-13 10-7 0 0,-5 5 47 0 0,3-2 9 0 0,14-9 11 0 0,-14 9 9 0 0,0 0-10 0 0,42-27-48 0 0,-42 27 34 0 0,0 0-8 0 0,12-8-32 0 0,-9 5 42 0 0,8-5 12 0 0,9-7-1 0 0,-20 16 42 0 0,2-1-61 0 0,22-13-46 0 0,11-3-12 0 0,-4 0 0 0 0,0 0 0 0 0,-3 0 0 0 0,-2 2 0 0 0,-1 1 0 0 0,-1 0 0 0 0,1-2 0 0 0,1-2 11 0 0,0 1 32 0 0,-8 4-33 0 0,20-18 105 0 0,40-28 98 0 0,-73 54-213 0 0,33-24 64 0 0,-18 11 70 0 0,-12 11-113 0 0,-6 4 22 0 0,9-6-33 0 0,6-3-10 0 0,5 0 0 0 0,4-1 0 0 0,-6 0 11 0 0,-8 4 42 0 0,-9 6 1 0 0,12-7-44 0 0,6-3-10 0 0,-3 1 0 0 0,1 0 11 0 0,-3 0 32 0 0,-3 2-22 0 0,-9 8 22 0 0,9-6-22 0 0,-9 6 22 0 0,12-8-33 0 0,0-1 1 0 0,-12 8 32 0 0,7-4-22 0 0,-6 4 22 0 0,16-8-33 0 0,4-1 1 0 0,1-1 32 0 0,-4 4-45 0 0,-15 7-46 0 0,15-3 47 0 0,-13 3 44 0 0,19-6-33 0 0,6-1 1 0 0,-7 2 42 0 0,-17 6 1 0 0,-4 4-49 0 0,-5-1-12 0 0,0 0 0 0 0,0 0 0 0 0,0-1 1 0 0,0 1-1 0 0,0-1 0 0 0,5-2 0 0 0,28-3-4 0 0,2 6 22 0 0,-33 0 0 0 0,-1 0 0 0 0,1 0 0 0 0,-1 1 0 0 0,10 2 0 0 0,-6 0-2 0 0,8 1 34 0 0,18 8-21 0 0,-18-5 26 0 0,17 9-48 0 0,-17-9-48 0 0,26 10 36 0 0,-3 10 2 0 0,-39-27 6 0 0,-1 1 0 0 0,0 0 1 0 0,0 0-1 0 0,0 0 1 0 0,0 0-1 0 0,1 0 1 0 0,-2 0-1 0 0,1 0 1 0 0,0 1-1 0 0,0-1 0 0 0,1 2 1 0 0,22 38-8 0 0,-2 9 11 0 0,-2 2 0 0 0,-1 3 0 0 0,-1 2 0 0 0,5-2 0 0 0,0 1 0 0 0,0 0 0 0 0,-1-1 0 0 0,-7-4 0 0 0,1 2 0 0 0,-1-2 0 0 0,1 0 0 0 0,1 1 0 0 0,4 0 0 0 0,-1 1 0 0 0,-9-2 0 0 0,-2-3 0 0 0,2-1 0 0 0,-1 0 0 0 0,-5-2 0 0 0,-2-1 0 0 0,1-5-13 0 0,-4-31-30 0 0,1-1 73 0 0,4 22-30 0 0,-2-14-43 0 0,8 25 32 0 0,3 9 11 0 0,3-1 0 0 0,-10-4 0 0 0,-2-1 0 0 0,-3-2 0 0 0,-1-2 0 0 0,-1-8-10 0 0,0-18-44 0 0,0 19 1 0 0,1 16-11 0 0,0-14 53 0 0,-1 3 11 0 0,-3-10-10 0 0,2-16-33 0 0,0 13 22 0 0,0-13-22 0 0,-2 16 32 0 0,-1 4 11 0 0,-1-9-10 0 0,4-17-44 0 0,-1-1 1 0 0,-3 19 42 0 0,1 2 1 0 0,4-20-44 0 0,-1 1 1 0 0,-2 21 42 0 0,-2-5 1 0 0,4-18-44 0 0,0 0 1 0 0,-4 10 53 0 0,2-8 43 0 0,-3 2-22 0 0,2-4 22 0 0,-5 3-33 0 0,-1 1-10 0 0,0-2 0 0 0,1-1 0 0 0,0-2 0 0 0,4-1 0 0 0,0-1 0 0 0,0 1 0 0 0,1-1 0 0 0,-1-1 0 0 0,0 1 0 0 0,0-1 0 0 0,-9 0 0 0 0,-12 1 0 0 0,-66 29-51 0 0,66-20 25 0 0,0-2 1 0 0,-45 9-1 0 0,-52-7-54 0 0,8 11-79 0 0,-9 1-18 0 0,-115 11-15 0 0,212-30 209 0 0,0-2-1 0 0,-1 0 1 0 0,1-2-1 0 0,-45-7 1 0 0,-5 1 18 0 0,-33 6-23 0 0,53 2-14 0 0,-13-6 70 0 0,53 2-37 0 0,-1 2 0 0 0,1 0 0 0 0,-36 3 0 0 0,35 1-31 0 0,-1 0 0 0 0,0-2 0 0 0,1 0 0 0 0,-1-1 0 0 0,0-1 0 0 0,-27-4 0 0 0,-44-9 82 0 0,28 6-36 0 0,56 6-40 0 0,0 0-1 0 0,0 0 0 0 0,0-1 0 0 0,0 1 0 0 0,1-1 1 0 0,-1-1-1 0 0,-5-4 0 0 0,-22-11 17 0 0,29 18-22 0 0,2 0 0 0 0,0 1 0 0 0,1-1 0 0 0,0 0 0 0 0,-1 0 0 0 0,1 0 0 0 0,-1 0 0 0 0,1 0 0 0 0,0-1 0 0 0,0 1 0 0 0,0 0 0 0 0,-2-3 0 0 0,-2-1 0 0 0,-2-3 0 0 0,6 7 0 0 0,-5-10 0 0 0,-23-41-64 0 0,25 45 87 0 0,1-1 0 0 0,-5-13 0 0 0,-4-9 36 0 0,-9-8-59 0 0,12 20 0 0 0,-2 1 0 0 0,-19-27 0 0 0,1 7-20 0 0,15 18-2 0 0,-21-22 0 0 0,-57-62 22 0 0,91 101 0 0 0,-8-8 9 0 0,-1 1 0 0 0,0 0-1 0 0,-20-13 1 0 0,17 12 11 0 0,-21-19 0 0 0,-3 1 33 0 0,26 18-53 0 0,6 5 0 0 0,-1 0 0 0 0,1-1 0 0 0,-5-6 0 0 0,7 8 0 0 0,1 0 0 0 0,0 0 0 0 0,0 0 0 0 0,0 0 0 0 0,0 0 0 0 0,1-1 0 0 0,0 1 0 0 0,0 0 0 0 0,0-1 0 0 0,0 1 0 0 0,0-10 0 0 0,1 7 0 0 0,1 4 0 0 0,1-8-33 0 0,8-7 2 0 0,-5 6 21 0 0,-2 3-39 0 0,-1 4-5 0 0,9-14 39 0 0,-1 3 15 0 0,1 2 0 0 0,15-14 2 0 0,-22 25-14 0 0,-2 1-20 0 0,-2 2 64 0 0,-1-2-22 0 0,0 2-7 0 0,-5 3-6 0 0,-14 11-28 0 0,7-7-23 0 0,1 1 1 0 0,-22 19-1 0 0,24-18-24 0 0,6-6 47 0 0,1 0-1 0 0,0-1 1 0 0,0 2-1 0 0,0-1 1 0 0,0 0-1 0 0,-3 5 1 0 0,5-6-12 0 0,-3 2 32 0 0,-1 0 11 0 0,0 1 0 0 0,0 0-10 0 0,4-3-33 0 0,-3 3 32 0 0,1-2 1 0 0,3-2-44 0 0,-1 1 1 0 0,-3 9 42 0 0,0-2 11 0 0,2-5 0 0 0,-9 6 0 0 0,-6 13-128 0 0,-7 6 64 0 0,21-27 59 0 0,0 0 0 0 0,0 1-1 0 0,0-1 1 0 0,0 0 0 0 0,0 1-1 0 0,-4 4 1 0 0,-10 8-22 0 0,5-8 27 0 0,-17 1 0 0 0,5-9-336 0 0,19-3 336 0 0,-2-5 0 0 0,-1 3-144 0 0,7 5 144 0 0,-1-1 0 0 0,0 2 0 0 0,1-1 0 0 0,0 0 0 0 0,0 0 0 0 0,0 1 0 0 0,-3-2 1 0 0,4 2-1 0 0,-1-1-1 0 0,1 1 1 0 0,0 0-1 0 0,0 0 1 0 0,0 0-1 0 0,0 0 1 0 0,-1-1 0 0 0,1 1-1 0 0,0 0 1 0 0,0 0-1 0 0,0 0 1 0 0,-1 0-1 0 0,1 0 1 0 0,0-1-1 0 0,0 1 1 0 0,-1 0 0 0 0,1 0-1 0 0,0 0 1 0 0,0 0-1 0 0,-1 0 1 0 0,1 0-1 0 0,0 0 1 0 0,0 0-1 0 0,-1 0 1 0 0,1 0 0 0 0,0 0-1 0 0,0 0 1 0 0,-1 0-1 0 0,1-1-131 0 0,0 2 203 0 0,0 1-81 0 0,-1 0 0 0 0,1 0 0 0 0,-1-1-1 0 0,1 1 1 0 0,-1 0 0 0 0,0 0 0 0 0,0-1 0 0 0,0 1 0 0 0,1 0 0 0 0,-2-1-1 0 0,1 1 1 0 0,0-1 0 0 0,-1 2 0 0 0,0-2 5 0 0,1 1 0 0 0,0-1-1 0 0,0 1 1 0 0,0-1 0 0 0,0 1 0 0 0,0-1 0 0 0,0 1-1 0 0,0 0 1 0 0,0 0 0 0 0,1-1 0 0 0,-1 1 0 0 0,1 0-1 0 0,-1 2 1 0 0,-3 6 5 0 0,4-9-3 0 0,-1 0 1 0 0,0 1 0 0 0,1-1 0 0 0,-1 0 0 0 0,1 0 0 0 0,-1 0 0 0 0,1 1 0 0 0,0-1 0 0 0,0 0 0 0 0,-1 0 0 0 0,1 1 0 0 0,0-1 0 0 0,0 0 0 0 0,0 1 0 0 0,0-1 0 0 0,0 0 0 0 0,1 0 0 0 0,-1 1 0 0 0,0-1 0 0 0,1 0 0 0 0,-1 0 0 0 0,1 1 0 0 0,-1-1 0 0 0,1 0 0 0 0,0 2 0 0 0,16 29 2 0 0,-16-31 5 0 0,0 1-1 0 0,0 0 1 0 0,0-1 0 0 0,0 1 0 0 0,0-1-1 0 0,0 1 1 0 0,0-1 0 0 0,3 2 0 0 0,26 27 16 0 0,-23-22 96 0 0,2-1-53 0 0,34 26-10 0 0,-2 0-33 0 0,-33-27 160 0 0,0 1-127 0 0,23 18-33 0 0,-23-18 32 0 0,0-1 1 0 0,28 16-33 0 0,-28-16 96 0 0,-4-2-106 0 0,1 0 0 0 0,-1-1 0 0 0,0 1 0 0 0,1-1 0 0 0,6 4 0 0 0,-1-1-2 0 0,-1 0 108 0 0,0-1-63 0 0,26 15-33 0 0,-18-9 22 0 0,15 15-22 0 0,-24-19 32 0 0,1-3 11 0 0,28 15 0 0 0,-18-10-10 0 0,18 11-33 0 0,-18-11 22 0 0,29 13-33 0 0,0 0 1 0 0,-29-12 42 0 0,18 8 11 0 0,-35-17-57 0 0,0 0 0 0 0,0 0-1 0 0,-1 0 1 0 0,1-1 0 0 0,0 1-1 0 0,0 0 1 0 0,4 0 0 0 0,45 7 14 0 0,1 0 32 0 0,-31-3 1 0 0,22 8-33 0 0,-21-8 22 0 0,28 2-33 0 0,7-9 54 0 0,-50 0-10 0 0,22-7-33 0 0,-21 6 32 0 0,-1 0 1 0 0,2-1-45 0 0,-4 2 5 0 0,1-1 0 0 0,-1 1 0 0 0,0-1 0 0 0,6-5 1 0 0,-4 5 14 0 0,17-15 160 0 0,-4 2-125 0 0,-15 12 0 0 0,-1 0 0 0 0,15-12 4 0 0,-16 14-55 0 0,-1 1-1 0 0,0-1 1 0 0,1-1-1 0 0,-1 1 0 0 0,0 0 1 0 0,3-5-1 0 0,-1 2 1 0 0,1-2 51 0 0,-3 4-61 0 0,-1 1-1 0 0,1-1 0 0 0,-1 0 1 0 0,1 0-1 0 0,-1 0 0 0 0,0 0 1 0 0,0 0-1 0 0,0 0 0 0 0,-1-1 1 0 0,1 1-1 0 0,-1 0 0 0 0,0 0 1 0 0,0 0-1 0 0,0-1 0 0 0,0 1 1 0 0,0 0-1 0 0,-1 0 0 0 0,1 0 1 0 0,-1 0-1 0 0,-1-5 0 0 0,-1 2 4 0 0,-1 0 0 0 0,1 0-1 0 0,-1 1 1 0 0,0-1 0 0 0,0 1-1 0 0,-10-9 1 0 0,4 3-15 0 0,-25-28-77 0 0,-2 2-1 0 0,-1 1 1 0 0,-2 2-1 0 0,-1 2 1 0 0,-2 1-1 0 0,-1 3 1 0 0,-80-39-1 0 0,111 61 69 0 0,-52-26-129 0 0,57 28 131 0 0,-1-1 0 0 0,2-1 1 0 0,-1 1-1 0 0,0-1 0 0 0,-8-9 0 0 0,15 13 13 0 0,-1-1-1 0 0,1 1 0 0 0,-1 0 0 0 0,1-1 1 0 0,0 1-1 0 0,0-1 0 0 0,0 0 0 0 0,0 1 1 0 0,0-1-1 0 0,1 0 0 0 0,-1 1 1 0 0,1-1-1 0 0,0 0 0 0 0,0 0 0 0 0,0 1 1 0 0,0-1-1 0 0,0 0 0 0 0,1 0 0 0 0,-1 1 1 0 0,1-1-1 0 0,-1 0 0 0 0,1 1 0 0 0,0-1 1 0 0,0 0-1 0 0,2-2 0 0 0,1-4-15 0 0,1 0 0 0 0,1 0 0 0 0,-1 0 0 0 0,1 1-1 0 0,8-9 1 0 0,17-12-57 0 0,-6 7 12 0 0,13-6 48 0 0,8-2 16 0 0,5 2 0 0 0,4 2 0 0 0,0 2 12 0 0,-2 3 36 0 0,-1 6-36 0 0,-40 12-8 0 0,0 1-1 0 0,21-1 1 0 0,-17 3 10 0 0,0 0 0 0 0,24 5 1 0 0,-29-3-13 0 0,0 1 0 0 0,0 0 0 0 0,0 0 0 0 0,12 7 0 0 0,-7-2-10 0 0,18 13 0 0 0,-34-21 8 0 0,2 1-8 0 0,0 0 0 0 0,0 0-1 0 0,0 1 1 0 0,-1-1 0 0 0,1 0-1 0 0,-1 1 1 0 0,1 0 0 0 0,1 2 0 0 0,25 30-63 0 0,-27-33 66 0 0,0 0 0 0 0,0 0 0 0 0,0 1 0 0 0,0-1 0 0 0,0 0 1 0 0,0 1-1 0 0,-1-1 0 0 0,1 0 0 0 0,0 1 0 0 0,-1-1 0 0 0,1 3 0 0 0,10 39-7 0 0,-10-37 17 0 0,-1 0 0 0 0,1 0 0 0 0,-1 0 1 0 0,0 0-1 0 0,-1 0 0 0 0,0-1 0 0 0,0 1 0 0 0,0 0 0 0 0,-1 0 0 0 0,-2 6 0 0 0,1-3 16 0 0,-1-1-1 0 0,-1 0 1 0 0,0 1 0 0 0,0-2 0 0 0,-10 14 0 0 0,-4-1 29 0 0,-1-1 1 0 0,0-1-1 0 0,-30 20 1 0 0,30-23-19 0 0,-1-2 0 0 0,-1 0 0 0 0,0-1 0 0 0,-37 14 0 0 0,46-22-32 0 0,1 0 1 0 0,-1-1 0 0 0,0 0 0 0 0,0 0 0 0 0,0-2 0 0 0,-1 0 0 0 0,1 0 0 0 0,0-1-1 0 0,0-1 1 0 0,-18-2 0 0 0,26 2-1 0 0,1 0-1 0 0,-1 0 1 0 0,1-1-1 0 0,0 1 1 0 0,-1-1 0 0 0,1 0-1 0 0,0-1 1 0 0,0 1-1 0 0,0 0 1 0 0,0-1-1 0 0,1 0 1 0 0,-1 0 0 0 0,1 0-1 0 0,-1-1 1 0 0,1 1-1 0 0,0-1 1 0 0,1 1-1 0 0,-1-1 1 0 0,1 0-1 0 0,-1 0 1 0 0,-1-6 0 0 0,0 1-19 0 0,1-1 0 0 0,1 1 0 0 0,0-1 0 0 0,0 0 1 0 0,1 0-1 0 0,0 0 0 0 0,1 0 0 0 0,1-20 1 0 0,2 5-74 0 0,1-1 1 0 0,2 0 0 0 0,0 1-1 0 0,2 0 1 0 0,20-48 0 0 0,-6 30-84 0 0,1 1 1 0 0,38-51 0 0 0,-33 56 128 0 0,1 1 1 0 0,2 2-1 0 0,2 1 1 0 0,1 2-1 0 0,1 1 1 0 0,1 2-1 0 0,44-26 1 0 0,-56 40 79 0 0,1 2 0 0 0,0 1 0 0 0,1 2 0 0 0,39-11 1 0 0,-44 18 21 0 0,34 0-30 0 0,-52 1-13 0 0,1 1-1 0 0,-1 0 1 0 0,1 0-1 0 0,-1 1 1 0 0,6 0-1 0 0,51 14 47 0 0,-5 7-37 0 0,-52-21-15 0 0,-1 0 0 0 0,1 0 0 0 0,-1 1 0 0 0,1-1 0 0 0,-1 1-1 0 0,3 2 1 0 0,39 34 5 0 0,-32-26-17 0 0,0 1 0 0 0,13 19-1 0 0,-11-11-26 0 0,15 31 0 0 0,5 29 16 0 0,-25-55 16 0 0,4 27 0 0 0,-9-33 0 0 0,2 32 0 0 0,-6-41 14 0 0,0 1 0 0 0,-1-1 0 0 0,0 1 0 0 0,0-1-1 0 0,-1 1 1 0 0,-1-1 0 0 0,0 0 0 0 0,0 0 0 0 0,-1 0-1 0 0,-1-1 1 0 0,0 1 0 0 0,0-1 0 0 0,-1 0 0 0 0,0 0-1 0 0,-1-1 1 0 0,-8 10 0 0 0,0-5 21 0 0,0 0 0 0 0,0 0 0 0 0,-1-2-1 0 0,-1 0 1 0 0,0 0 0 0 0,-1-2 0 0 0,0 0 0 0 0,0-2 0 0 0,-1 0 0 0 0,-36 11 0 0 0,30-13-20 0 0,-1 0 0 0 0,0-2 0 0 0,0 0 0 0 0,0-2 0 0 0,-1-1 0 0 0,1-1 0 0 0,-53-8 0 0 0,69 6-11 0 0,0 0 0 0 0,0-1 0 0 0,0 0 0 0 0,0-1-1 0 0,0 0 1 0 0,0-1 0 0 0,1 0 0 0 0,0 0 0 0 0,0-1 0 0 0,1-1 0 0 0,-1 1 0 0 0,1-1 0 0 0,1 0 0 0 0,-1-1-1 0 0,1 0 1 0 0,1 0 0 0 0,-1-1 0 0 0,1 1 0 0 0,1-1 0 0 0,0-1 0 0 0,0 1 0 0 0,1-1 0 0 0,0 0-1 0 0,0 0 1 0 0,-1-10 0 0 0,0-3-59 0 0,0 1 0 0 0,2 0 0 0 0,1-1 0 0 0,1 0 0 0 0,1 0 0 0 0,0 1 0 0 0,2-1 0 0 0,1 0 0 0 0,1 1 0 0 0,0 0 0 0 0,2 0 1 0 0,1 0-1 0 0,0 0 0 0 0,2 1 0 0 0,0 1 0 0 0,18-29 0 0 0,-10 23 40 0 0,1 1 0 0 0,1 1 0 0 0,1 1 0 0 0,0 1 0 0 0,2 0-1 0 0,1 2 1 0 0,1 0 0 0 0,0 2 0 0 0,2 0 0 0 0,0 2 0 0 0,0 1 0 0 0,2 1 0 0 0,-1 2 0 0 0,39-13 0 0 0,-23 12 27 0 0,5 2 36 0 0,11 5-25 0 0,-34 6 20 0 0,35 10-33 0 0,0 8 2 0 0,-57-18-6 0 0,-1 1 0 0 0,1 0 0 0 0,-1 0 0 0 0,1 0 0 0 0,-1 1 0 0 0,0-1 0 0 0,3 2 0 0 0,43 34 18 0 0,-37-27-12 0 0,0 1 0 0 0,-1 0 0 0 0,9 14 0 0 0,-7-8-8 0 0,-1 0 0 0 0,10 24 0 0 0,-10-16 14 0 0,0 1 0 0 0,-1 0 0 0 0,6 32 0 0 0,-10-34 22 0 0,-2 0 0 0 0,-1 0 0 0 0,-1 0 0 0 0,-1 0 0 0 0,-1 0 0 0 0,-4 31 0 0 0,3-42-11 0 0,-2 0 0 0 0,0 1 0 0 0,0-1 0 0 0,-1 0-1 0 0,-1-1 1 0 0,0 1 0 0 0,-1-1 0 0 0,0 0 0 0 0,-1 0 0 0 0,0-1 0 0 0,-1 0 0 0 0,-15 17 0 0 0,2-7 26 0 0,-1-2 0 0 0,-1 0-1 0 0,-1-2 1 0 0,0 0-1 0 0,-31 14 1 0 0,23-14-34 0 0,-1-2 1 0 0,-1-2-1 0 0,-62 16 1 0 0,73-23-19 0 0,0-2 1 0 0,0-1-1 0 0,0 0 1 0 0,0-2 0 0 0,-1-1-1 0 0,-30-3 1 0 0,44 2 2 0 0,-1-1 1 0 0,1-1-1 0 0,-1 0 1 0 0,1 0 0 0 0,0-1-1 0 0,-18-9 1 0 0,22 9-1 0 0,-1-1 0 0 0,1 1 0 0 0,0-1 0 0 0,0 0 0 0 0,1-1 1 0 0,-1 1-1 0 0,1-1 0 0 0,0 0 0 0 0,1-1 0 0 0,-7-9 0 0 0,5 3-36 0 0,0-1 1 0 0,1 0-1 0 0,1 0 0 0 0,0 0 0 0 0,1 0 1 0 0,0-1-1 0 0,1 1 0 0 0,0-1 0 0 0,2 0 0 0 0,0 0 1 0 0,2-23-1 0 0,3 2-123 0 0,2-1 0 0 0,1 1 0 0 0,18-52 0 0 0,-15 60 96 0 0,1 0 1 0 0,1 1-1 0 0,1 0 1 0 0,1 1-1 0 0,2 1 1 0 0,0 1-1 0 0,23-25 1 0 0,-8 16-33 0 0,1 1 0 0 0,2 1 1 0 0,75-50-1 0 0,-104 77 89 0 0,32-21 6 0 0,47-24 0 0 0,-39 31 54 0 0,-31 13-36 0 0,0 1-1 0 0,20-2 1 0 0,-26 5-13 0 0,0 1 0 0 0,0 0 0 0 0,0 0 0 0 0,19 3 0 0 0,-20-1-8 0 0,0 0 1 0 0,1 1-1 0 0,-1 0 1 0 0,0 0-1 0 0,10 6 1 0 0,-8-3 7 0 0,0 0-1 0 0,-1 1 1 0 0,17 15 0 0 0,-14-10-8 0 0,-1 0 1 0 0,16 23-1 0 0,-17-18 1 0 0,1 0-1 0 0,9 24 1 0 0,-8-14 19 0 0,-2 1 0 0 0,13 54 0 0 0,-16-46 7 0 0,-2-1-1 0 0,-1 1 1 0 0,-2-1 0 0 0,-2 40-1 0 0,-1-52-13 0 0,-1 0-1 0 0,-2 0 1 0 0,0 0-1 0 0,-1-1 1 0 0,-2 1-1 0 0,0-1 1 0 0,-14 28-1 0 0,14-36 1 0 0,-2-1-1 0 0,1 0 0 0 0,-2 0 0 0 0,0-1 1 0 0,0 0-1 0 0,-1-1 0 0 0,-1 0 0 0 0,0-1 1 0 0,0 0-1 0 0,-1-1 0 0 0,0 0 0 0 0,-23 10 1 0 0,10-6 13 0 0,-1-2 0 0 0,0-1 1 0 0,-1-2-1 0 0,0 0 1 0 0,-56 7-1 0 0,72-14-47 0 0,-1 0-1 0 0,0 0 1 0 0,0-1 0 0 0,0-1-1 0 0,0 0 1 0 0,1-1-1 0 0,-1-1 1 0 0,0 1 0 0 0,-14-7-1 0 0,19 6 3 0 0,1-1 0 0 0,-1 1 0 0 0,1-1 0 0 0,0-1 0 0 0,0 1 0 0 0,0-2 0 0 0,1 1 0 0 0,0 0 0 0 0,0-1 0 0 0,0 0 0 0 0,0-1 0 0 0,1 1 0 0 0,0-1 0 0 0,1 0 0 0 0,-5-9 0 0 0,0-4-43 0 0,1 0-1 0 0,1 0 1 0 0,1 0-1 0 0,1-1 1 0 0,0 0 0 0 0,2 0-1 0 0,-2-37 1 0 0,5 27-89 0 0,1 0 0 0 0,2 1 0 0 0,0-1 0 0 0,15-53 0 0 0,-8 52 76 0 0,1-1 0 0 0,2 2 0 0 0,2-1-1 0 0,0 2 1 0 0,2 0 0 0 0,35-47-1 0 0,-28 47 75 0 0,1 1 0 0 0,1 1-1 0 0,1 2 1 0 0,2 0 0 0 0,56-38-1 0 0,-67 52-1 0 0,34-15 0 0 0,-11 12 11 0 0,-25 11 3 0 0,1 0 0 0 0,17-1 1 0 0,-22 4-13 0 0,1 1 0 0 0,-1 0 0 0 0,0 0 0 0 0,14 4 0 0 0,-13-2-2 0 0,0 1 0 0 0,-1 1 0 0 0,1 0 0 0 0,11 6 0 0 0,-7-1 6 0 0,22 15-1 0 0,-36-22 1 0 0,0 0 0 0 0,0 0 0 0 0,-1 0 0 0 0,1 0 0 0 0,-1 0 1 0 0,3 4-1 0 0,41 48 26 0 0,-4 9 69 0 0,-28-35-1 0 0,-9-18-82 0 0,38 102 148 0 0,-30-65 28 0 0,-2 0 0 0 0,9 84 0 0 0,-17-101-104 0 0,-2 1-1 0 0,-2-1 0 0 0,0 0 1 0 0,-2 0-1 0 0,-11 47 1 0 0,7-53-56 0 0,-1-1 0 0 0,-1 0 1 0 0,-2 0-1 0 0,-21 37 1 0 0,-65 76 227 0 0,73-106-234 0 0,-1-2 0 0 0,-2-1 0 0 0,0-1 0 0 0,-2-1 0 0 0,-45 30 0 0 0,51-41-14 0 0,0 0-1 0 0,0-2 0 0 0,-1-1 1 0 0,-1 0-1 0 0,0-2 0 0 0,0-1 1 0 0,-1-1-1 0 0,-41 6 0 0 0,55-12-29 0 0,1 0 0 0 0,-1-1 0 0 0,0 0 0 0 0,0-1 0 0 0,0-1 0 0 0,0 1 0 0 0,1-2 0 0 0,-1 0 0 0 0,1 0 0 0 0,0-1 0 0 0,0 0 0 0 0,0-1 0 0 0,-16-10 0 0 0,16 8-5 0 0,1-1-1 0 0,0 0 1 0 0,0 0-1 0 0,1-1 1 0 0,0-1-1 0 0,0 1 1 0 0,1-1-1 0 0,0-1 0 0 0,1 0 1 0 0,0 0-1 0 0,1 0 1 0 0,-6-16-1 0 0,0-6-70 0 0,1 0 0 0 0,2-1 0 0 0,1-1 0 0 0,2 1 0 0 0,2-1 0 0 0,1 0 0 0 0,1 0 0 0 0,2-1 0 0 0,5-39 0 0 0,-1 54 32 0 0,0 0 0 0 0,1 1 0 0 0,1 0 0 0 0,1 0 0 0 0,1 1 0 0 0,0-1 0 0 0,2 2 0 0 0,0-1 0 0 0,1 2 0 0 0,13-18 0 0 0,2 3 35 0 0,1 1 1 0 0,1 2-1 0 0,1 0 0 0 0,40-28 0 0 0,-44 38 45 0 0,1 1 0 0 0,48-25 0 0 0,-32 25 4 0 0,-27 14-3 0 0,0 0 0 0 0,19-2 0 0 0,-17 4 20 0 0,23 2-1 0 0,-40 0-40 0 0,3 0 9 0 0,-1 0-1 0 0,1 0 1 0 0,-1 0-1 0 0,1 0 1 0 0,-1 1-1 0 0,1-1 1 0 0,1 2-1 0 0,39 10 56 0 0,-23-3-10 0 0,18 13-30 0 0,-20-10 29 0 0,15 16-26 0 0,-18-12 26 0 0,12 18-24 0 0,-15-16 35 0 0,9 21-32 0 0,-11-17 32 0 0,8 25-34 0 0,-9-23 23 0 0,6 28-26 0 0,-8-27 26 0 0,5 38-28 0 0,1 5 35 0 0,-5-7 16 0 0,-8-47-46 0 0,0-1-1 0 0,-2 16 0 0 0,0-11 5 0 0,-2-1 1 0 0,0 1-1 0 0,-1-1 0 0 0,-1 0 0 0 0,0-1 0 0 0,-17 31 0 0 0,8-22 16 0 0,-1-1-1 0 0,-1 0 0 0 0,-29 31 0 0 0,30-39-98 0 0,0 0 1 0 0,-1-2-1 0 0,0 0 0 0 0,-1-1 0 0 0,-1-1 0 0 0,0-1 0 0 0,-1 0 0 0 0,0-2 0 0 0,0 0 0 0 0,-1-1 1 0 0,0-1-1 0 0,0-1 0 0 0,-1-1 0 0 0,0-1 0 0 0,0-1 0 0 0,0 0 0 0 0,-22-2 0 0 0,-169 7-671 0 0,212-8 713 0 0,1 0 4 0 0,-1 0-1 0 0,0 0 0 0 0,0 0 1 0 0,0 0-1 0 0,1 0 0 0 0,-1 0 0 0 0,0 0 1 0 0,0 0-1 0 0,0 0 0 0 0,1 0 1 0 0,-1 0-1 0 0,0-1 0 0 0,0 1 1 0 0,1 0-1 0 0,-1 0 0 0 0,0-1 0 0 0,0 1 1 0 0,1-1-1 0 0,-1 1 0 0 0,0-1 1 0 0,1 1-1 0 0,-2-1 0 0 0,1-4-44 0 0,5-5 26 0 0,4-7-47 0 0,19-30 0 0 0,-7 14 25 0 0,-12 19 64 0 0,1 1 0 0 0,0 0-1 0 0,21-23 1 0 0,-14 21 49 0 0,13-8-1 0 0,-19 16-46 0 0,-8 5-7 0 0,2 0 0 0 0,-1 0 1 0 0,0 0-1 0 0,0 0 0 0 0,1 1 1 0 0,-1-1-1 0 0,7-1 0 0 0,16-6 65 0 0,-20 6 0 0 0,30-2 4 0 0,-25 3-72 0 0,9 1 68 0 0,33 3 88 0 0,-42 1-96 0 0,33 10 0 0 0,-33-10 4 0 0,0 1 18 0 0,29 15 8 0 0,-30-14 2 0 0,-2 0-4 0 0,25 18-17 0 0,-24-17 62 0 0,-3 1-74 0 0,19 22 0 0 0,-19-22 83 0 0,-6 0-84 0 0,1 20 15 0 0,-1-27-82 0 0,1 1 0 0 0,-1-1 1 0 0,0 1-1 0 0,0-1 0 0 0,0 0 1 0 0,0 1-1 0 0,0-1 0 0 0,0 1 0 0 0,0-1 1 0 0,0 1-1 0 0,0-1 0 0 0,0 0 0 0 0,-1 1 1 0 0,1-1-1 0 0,0 1 0 0 0,0-1 1 0 0,0 0-1 0 0,0 1 0 0 0,-1-1 0 0 0,1 0 1 0 0,-1 1-1 0 0,-16 17 50 0 0,0 0 0 0 0,-2-2 0 0 0,0 0-1 0 0,-1-2 1 0 0,-22 14 0 0 0,20-17-146 0 0,0 0 0 0 0,0-1 0 0 0,-1-1 0 0 0,0-1 0 0 0,-47 10 0 0 0,27-11-110 0 0,0-2 0 0 0,-65 0 1 0 0,98-5 160 0 0,-1-1 0 0 0,1 0 0 0 0,-1-1 0 0 0,1 0 1 0 0,0-1-1 0 0,-1 0 0 0 0,-10-5 0 0 0,-7-5-95 0 0,-28-18 0 0 0,32 17 102 0 0,0 1 0 0 0,-26-10 0 0 0,38 20 9 0 0,0 0 0 0 0,-22-3 0 0 0,3 1-42 0 0,30 4 33 0 0,1 1 31 0 0,-1 0-1 0 0,1 0 1 0 0,-1 0 0 0 0,1 0-1 0 0,0 0 1 0 0,-1 0-1 0 0,1 0 1 0 0,-1 0 0 0 0,1 0-1 0 0,0-1 1 0 0,-1 1-1 0 0,1 0 1 0 0,0 0 0 0 0,-1-1-1 0 0,1 1 1 0 0,0 0-1 0 0,-1 0 1 0 0,1-1 0 0 0,0 1-1 0 0,-1 0 1 0 0,1-1-1 0 0,0 0 1 0 0,-1-1-23 0 0,1 1-1 0 0,0-1 1 0 0,-1 0-1 0 0,1 0 1 0 0,0 0 0 0 0,0 0-1 0 0,1 0 1 0 0,-1 0 0 0 0,0 0-1 0 0,1 0 1 0 0,0-3 0 0 0,-1 4-31 0 0,5 10-166 0 0,14 26 198 0 0,-15-26-44 0 0,4 0 13 0 0,22 26 36 0 0,-29-33 16 0 0,0-1 1 0 0,0 0 0 0 0,1 1 0 0 0,-1-1-1 0 0,0 0 1 0 0,1 0 0 0 0,-1 0 0 0 0,1 0-1 0 0,2 2 1 0 0,40 19-7 0 0,3-7 22 0 0,33 6 132 0 0,-41-9-53 0 0,-18-5-26 0 0,34 15-52 0 0,10 1-12 0 0,-49-19 6 0 0,26 5-1 0 0,-28-8 64 0 0,26 1 1 0 0,3-6 435 0 0,-34 3 146 0 0,-1-1 21 0 0,26-5-160 0 0,-25 5-698 0 0,0 0-302 0 0,1 0 309 0 0,33-6-667 0 0,-7 3 767 0 0,-27 4 159 0 0,0 0 0 0 0,46-2 16 0 0,-12 0-29 0 0,10-4-54 0 0,-43 5-13 0 0,0-1 0 0 0,15-6 0 0 0,-14 5 4 0 0,-6 2 6 0 0,0 0 0 0 0,0 0 0 0 0,-1-1 0 0 0,1 0 0 0 0,5-4 0 0 0,12-8 60 0 0,-11 7 20 0 0,7-6 1 0 0,-13 10-22 0 0,-1 1-5 0 0,11-9 0 0 0,-11 8 0 0 0,2 2-10 0 0,19-13-44 0 0,1-2-10 0 0,-4-1 0 0 0,-5 3 11 0 0,-12 10 32 0 0,4-7-33 0 0,6-5 1 0 0,-9 6 42 0 0,-6 3 1 0 0,-2 0-44 0 0,-6-28-10 0 0,-21-51-24 0 0,27 83 31 0 0,-1 0 0 0 0,0 0-1 0 0,0 0 1 0 0,0 0 0 0 0,0 0-1 0 0,0 1 1 0 0,-8-6 0 0 0,0-1 3 0 0,-30-30-138 0 0,32 32-153 0 0,0 0-1 0 0,-1 0 0 0 0,0 1 0 0 0,0 0 0 0 0,0 1 1 0 0,-1 0-1 0 0,0 1 0 0 0,-1 0 0 0 0,1 1 1 0 0,-1 0-1 0 0,-14-2 0 0 0,15 3-609 0 0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12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5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1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8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39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9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6.64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7.79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8.42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1.10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16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99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4.7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12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28 287 0 0,'-11'-15'9159'0'0,"10"14"-8842"0"0,1 12 1836 0 0,7 19-1710 0 0,-6-28-370 0 0,0 0 0 0 0,0 0 0 0 0,0 0-1 0 0,0-1 1 0 0,0 1 0 0 0,0 0 0 0 0,0-1 0 0 0,1 1-1 0 0,-1-1 1 0 0,0 1 0 0 0,3 1 0 0 0,-2-2-115 0 0,0 1 474 0 0,2-3-325 0 0,13-2 10 0 0,-13 3 123 0 0,0-3-114 0 0,11-10 22 0 0,-11 10 10 0 0,-1-1 2 0 0,11-10-8 0 0,-10 10-33 0 0,-1 1-14 0 0,12-11-1 0 0,-11 10-5 0 0,-3 4-94 0 0,0 0 0 0 0,-1 0 0 0 0,1 0 0 0 0,0 0-1 0 0,0-1 1 0 0,0 1 0 0 0,-1 0 0 0 0,1-1 0 0 0,0 1 0 0 0,0 0 0 0 0,-1-1 0 0 0,1 1 0 0 0,0-1 0 0 0,-1 0 0 0 0,2 0 0 0 0,-2 1-2 0 0,1-1 0 0 0,-1 1 0 0 0,1-1 0 0 0,-1 1 0 0 0,1-1 0 0 0,0 1 0 0 0,-1 0 1 0 0,1-1-1 0 0,-1 1 0 0 0,1 0 0 0 0,0-1 0 0 0,-1 1 0 0 0,1 0 0 0 0,0 0 1 0 0,0 0-1 0 0,-1 0 0 0 0,1 0 0 0 0,0 0 0 0 0,0 0 0 0 0,15 3 63 0 0,-13-1-57 0 0,-2-2-6 0 0,0 0 0 0 0,0 0 0 0 0,0 1 0 0 0,0-1 0 0 0,0 0 0 0 0,0 1-1 0 0,0-1 1 0 0,-1 1 0 0 0,1-1 0 0 0,0 1 0 0 0,0-1 0 0 0,-1 1 0 0 0,1 0 0 0 0,0-1 0 0 0,-1 1 0 0 0,1 0 0 0 0,0 0 0 0 0,0 1 0 0 0,1 0 6 0 0,2 3 16 0 0,0-1 0 0 0,0 1-1 0 0,0 0 1 0 0,-1 0-1 0 0,4 7 1 0 0,10 15 279 0 0,17 7 288 0 0,-31-32-528 0 0,2-2-10 0 0,-3 0-53 0 0,1 0 1 0 0,0 0 0 0 0,0 0 0 0 0,0 0-1 0 0,5-2 1 0 0,-5 0 0 0 0,0 1-1 0 0,0-1 1 0 0,0 1-1 0 0,0-1 1 0 0,-1 0-1 0 0,5-4 1 0 0,17-16 41 0 0,0 2-33 0 0,-21 18-10 0 0,0 0 0 0 0,0 0 0 0 0,0 1 0 0 0,1-1 0 0 0,3-1 0 0 0,-4 2 0 0 0,-1 1 0 0 0,0-1 0 0 0,1 1 0 0 0,-1 0 0 0 0,0-1 0 0 0,1 1 0 0 0,-1 0 0 0 0,1 1 0 0 0,2-1 0 0 0,-2 1 0 0 0,0 0 0 0 0,0 0 0 0 0,0 0 0 0 0,0 0 0 0 0,1 1 0 0 0,2 2 0 0 0,14 11 11 0 0,-13-7 52 0 0,0-1 1 0 0,0 1-1 0 0,0 1 1 0 0,6 10 0 0 0,0 0 103 0 0,-9-13-79 0 0,3 3 2 0 0,3 3 7 0 0,-7-10-84 0 0,3 1 62 0 0,13-1-43 0 0,-7-3-1018 0 0,-1 0 0 0 0,14-3 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5.13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6.64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7.29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3473.82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3474.8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-4776.68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4.49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0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56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6.26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8.1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20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77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0.42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1.22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4.16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8.27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9.53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2.98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4.01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5.28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6.17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6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5:5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-3473.79">4 1493 12376 0 0,'5'-7'-5019'0'0,"-3"4"5997"0"0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28.357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59.6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296 123 143 0 0,'2'0'384'0'0,"-2"0"-345"0"0,5-3 659 0 0,-5 2-660 0 0,0 1 1 0 0,0 0 0 0 0,0-1 0 0 0,1 1 0 0 0,-1 0-1 0 0,0 0 1 0 0,0-1 0 0 0,0 1 0 0 0,0 0-1 0 0,0-1 1 0 0,0 1 0 0 0,0 0 0 0 0,0-1 0 0 0,0 1-1 0 0,0 0 1 0 0,0-1 0 0 0,0 1 0 0 0,0 0 0 0 0,0-1-1 0 0,0 1 1 0 0,0 0 0 0 0,0 0 0 0 0,-2-3 310 0 0,2 3-311 0 0,-2-2 11 0 0,1 1-1 0 0,0 0 0 0 0,0 0 1 0 0,-1 0-1 0 0,1 0 0 0 0,0 0 1 0 0,-1 0-1 0 0,1 1 0 0 0,-1-1 1 0 0,1 0-1 0 0,-1 1 0 0 0,1-1 1 0 0,-3 0-1 0 0,-24-3-230 0 0,16 3 231 0 0,-4-2-14 0 0,10 2 100 0 0,1 0-1 0 0,-1 0 1 0 0,1 1 0 0 0,-1 0-1 0 0,1-1 1 0 0,-1 2 0 0 0,-8 0-1 0 0,-3 0-105 0 0,15-1-44 0 0,1 0-1 0 0,-1 0 1 0 0,0 0-1 0 0,1 0 1 0 0,-1 0-1 0 0,0 0 1 0 0,1 1 0 0 0,-1-1-1 0 0,1 0 1 0 0,-1 1-1 0 0,0 0 1 0 0,-2 1-1 0 0,3-2-13 0 0,-1 1 0 0 0,1-1 0 0 0,-1 0-1 0 0,1 0 1 0 0,0 1 0 0 0,-1-1 0 0 0,1 0-1 0 0,-1 0 1 0 0,1 0 0 0 0,-1 0-1 0 0,-1-1 1 0 0,2 1 21 0 0,0 0-1 0 0,0-1 0 0 0,0 1 1 0 0,1 0-1 0 0,-1 0 0 0 0,0 0 1 0 0,0 0-1 0 0,0 0 1 0 0,0 0-1 0 0,0 0 0 0 0,0 0 1 0 0,0 0-1 0 0,0 1 1 0 0,0-1-1 0 0,1 0 0 0 0,-1 0 1 0 0,0 1-1 0 0,0-1 0 0 0,0 1 1 0 0,0-1-1 0 0,1 1 1 0 0,-1-1-1 0 0,0 1 0 0 0,-1 1 1 0 0,-6 6-378 0 0,7-8 390 0 0,0 1 0 0 0,0-1 0 0 0,0 1 0 0 0,0 0 0 0 0,0-1 0 0 0,0 1 0 0 0,1 0 0 0 0,-1 0 0 0 0,0 0-1 0 0,0 0 1 0 0,1-1 0 0 0,-1 1 0 0 0,1 0 0 0 0,-1 0 0 0 0,1 0 0 0 0,-1 0 0 0 0,1 1 0 0 0,0-1 0 0 0,-1 1 0 0 0,1-1-57 0 0,-1 0 69 0 0,-1-1-1 0 0,1 1 1 0 0,-1 0 0 0 0,1 0 0 0 0,0 0 0 0 0,-1 0-1 0 0,1 0 1 0 0,0 0 0 0 0,0 0 0 0 0,0 1 0 0 0,0-1-1 0 0,-2 4 407 0 0,10-3-287 0 0,22 1-135 0 0,5-3 15 0 0,-6 0 54 0 0,-22 0 91 0 0,0 1-85 0 0,1 0-49 0 0,23 4 221 0 0,-5 1-215 0 0,-18-4 44 0 0,-2-1-12 0 0,18 6-37 0 0,-17-6 174 0 0,0 1-133 0 0,16 6 16 0 0,-16-6 182 0 0,-1 1-172 0 0,16 8 2 0 0,-16-8 176 0 0,0 0-192 0 0,12 10 0 0 0,-13-10-2 0 0,-3-1-66 0 0,0-1 0 0 0,0 1 0 0 0,0-1 0 0 0,0 1 1 0 0,0-1-1 0 0,0 1 0 0 0,0-1 0 0 0,3 2 0 0 0,-1 0 9 0 0,1 1 171 0 0,-2-1-122 0 0,9 12 20 0 0,-8-12 102 0 0,-1 1-98 0 0,7 11-12 0 0,-7-11 78 0 0,1 0-93 0 0,7 11-40 0 0,-8-12 39 0 0,0 1 1 0 0,6 10-40 0 0,-6-10 39 0 0,0-1 1 0 0,6 12-43 0 0,-6-12 29 0 0,0 0 1 0 0,10 27 114 0 0,-9-19-99 0 0,7 16-8 0 0,-4-13-71 0 0,-4-9-33 0 0,11 34 7 0 0,-6 2-41 0 0,-2-12 51 0 0,-2-12 11 0 0,1 23 0 0 0,-4 48-76 0 0,-1-39 68 0 0,-2 5 20 0 0,1-33 1 0 0,1 27-1 0 0,1-21 43 0 0,-4 39 0 0 0,-1 9 16 0 0,3-39 48 0 0,-6 42 0 0 0,-3-28-79 0 0,-15 24 51 0 0,12-37-55 0 0,6-12-24 0 0,-5 11 9 0 0,-11 16 62 0 0,2-5-29 0 0,16-33-21 0 0,-2 0 0 0 0,1-1 0 0 0,-11 13 0 0 0,-68 108-362 0 0,64-100 176 0 0,-32 40 0 0 0,3-15-208 0 0,38-47 331 0 0,10-10 32 0 0,0 0 0 0 0,0 0 0 0 0,1 0 0 0 0,0 0 0 0 0,-1 1 0 0 0,-2 4 0 0 0,2-4-3 0 0,0 0 0 0 0,0-1-1 0 0,0 1 1 0 0,0-1-1 0 0,0 1 1 0 0,-7 3 0 0 0,0 0-6 0 0,9-6 14 0 0,-1 1-1 0 0,1 0 0 0 0,0-1 0 0 0,0 0 1 0 0,-1 1-1 0 0,1-1 0 0 0,0 0 1 0 0,-1 0-1 0 0,1 1 0 0 0,0-1 0 0 0,0 0 1 0 0,-1 0-1 0 0,1-1 0 0 0,-2 1 0 0 0,-14 1 4 0 0,18 1 122 0 0,11 1-106 0 0,43-1 0 0 0,-49-2 46 0 0,-1 1 26 0 0,26 6 254 0 0,-10-2-273 0 0,-10-3 0 0 0,10 0 2 0 0,-16-1 3 0 0,1-1-14 0 0,19 2-33 0 0,-13-2 38 0 0,10 1 12 0 0,-17 0 4 0 0,1-1 0 0 0,17 0-44 0 0,-17 0 43 0 0,-1-1-16 0 0,24-4-49 0 0,4-2-10 0 0,2 4 0 0 0,-7 7 12 0 0,-17-3 48 0 0,16 0 0 0 0,5-4-48 0 0,-4-3-1 0 0,-22 5 44 0 0,-1 1 14 0 0,17 0-2 0 0,-16 1 99 0 0,-1-2-86 0 0,23-1-64 0 0,-1-3-30 0 0,-16 3-45 0 0,10-1 55 0 0,-11 2 47 0 0,12-2-43 0 0,-17 2-54 0 0,0-1-10 0 0,13-8-2 0 0,-13 7-12 0 0,-2 1 12 0 0,23-19-1 0 0,1-5 53 0 0,-24 22 7 0 0,1-2-36 0 0,6-8 32 0 0,0-1 26 0 0,-6 9 44 0 0,4-7-59 0 0,20-26-138 0 0,-15 20 138 0 0,-1-1 0 0 0,0-1 0 0 0,-3 4 11 0 0,12-27 322 0 0,-17 35-266 0 0,2-1 7 0 0,3-17 9 0 0,5-25 45 0 0,-8 29-56 0 0,7-30 45 0 0,-12 49-97 0 0,-1 0 0 0 0,1 0-1 0 0,-1 0 1 0 0,0 0 0 0 0,0 0-1 0 0,-1 0 1 0 0,1 0 0 0 0,-1 1-1 0 0,0-1 1 0 0,-2-7 0 0 0,2 9-38 0 0,1 1 0 0 0,-1 0 0 0 0,1 0 0 0 0,-1 0 1 0 0,1-1-1 0 0,-1 1 0 0 0,0 0 0 0 0,1 0 0 0 0,-1 0 1 0 0,0 0-1 0 0,0 0 0 0 0,0 0 0 0 0,0 0 0 0 0,0 1 1 0 0,0-1-1 0 0,0 0 0 0 0,0 0 0 0 0,0 1 0 0 0,0-1 1 0 0,0 1-1 0 0,0-1 0 0 0,-1 1 0 0 0,1-1 0 0 0,0 1 0 0 0,0 0 1 0 0,-1 0-1 0 0,1-1 0 0 0,0 1 0 0 0,-1 0 0 0 0,1 0 1 0 0,0 0-1 0 0,0 1 0 0 0,-1-1 0 0 0,1 0 0 0 0,0 0 1 0 0,0 1-1 0 0,-1-1 0 0 0,1 0 0 0 0,0 1 0 0 0,0-1 1 0 0,0 1-1 0 0,0 0 0 0 0,0-1 0 0 0,0 1 0 0 0,-2 1 0 0 0,-4 3-71 0 0,1 1-1 0 0,0-1 0 0 0,0 1 1 0 0,1 0-1 0 0,-8 11 0 0 0,-55 90-177 0 0,25-35 142 0 0,23-36 125 0 0,15-26 0 0 0,0 0 0 0 0,-1-1 0 0 0,0 0 0 0 0,-13 16 0 0 0,18-25-11 0 0,0 0 0 0 0,0 1 0 0 0,0-1-1 0 0,0 0 1 0 0,0 0 0 0 0,0 0 0 0 0,0 0 0 0 0,0 0-1 0 0,0 0 1 0 0,-1 0 0 0 0,1 0 0 0 0,0 0-1 0 0,0-1 1 0 0,0 1 0 0 0,0 0 0 0 0,0-1-1 0 0,0 1 1 0 0,0-1 0 0 0,-1 0 0 0 0,0 0-9 0 0,-1 0 0 0 0,1 0 0 0 0,0 1 0 0 0,0-1 0 0 0,0 0 0 0 0,-1 1 0 0 0,-2 0 0 0 0,1 0 29 0 0,1 1 0 0 0,0 0 0 0 0,-1 0 0 0 0,1 0 0 0 0,0 0 0 0 0,0 1 0 0 0,-4 1 0 0 0,-2 2-373 0 0,9-5 284 0 0,-1-8-365 0 0,5-9 207 0 0,1 4 197 0 0,13-43 41 0 0,-11 31 59 0 0,5-50 0 0 0,-3 13 215 0 0,1 26-274 0 0,-3 5-74 0 0,0 0 0 0 0,4-58 0 0 0,0-1 232 0 0,8-5 562 0 0,-9 53-491 0 0,-2-1 1 0 0,3-62-1 0 0,-13-29-180 0 0,3-51 30 0 0,0 182-53 0 0,-1-1 0 0 0,0 1 0 0 0,0 0 0 0 0,-1-1 0 0 0,1 1 0 0 0,-1-1 0 0 0,-1-4 0 0 0,-1 31-26 0 0,-2 44-10 0 0,1 0-21 0 0,-17 82 0 0 0,-1-46-32 0 0,-58 297-484 0 0,69-327 379 0 0,-18 90-430 0 0,26-151 468 0 0,-1-1-1 0 0,-7 17 0 0 0,14-34 56 0 0,-1 0 0 0 0,-1-1-1 0 0,1 1 1 0 0,0-8-1 0 0,2-7-59 0 0,56-273 1071 0 0,-46 201-468 0 0,3-112 0 0 0,-10 56-219 0 0,0-103 346 0 0,-11 188-399 0 0,-2 0 0 0 0,-16-67 0 0 0,18 114-227 0 0,0-1 1 0 0,-1 1-1 0 0,-9-20 0 0 0,11 31 26 0 0,0 0-1 0 0,0 0 1 0 0,0 1 0 0 0,-1 0-1 0 0,0-1 1 0 0,0 1 0 0 0,0 1 0 0 0,-1-1-1 0 0,1 1 1 0 0,-1-1 0 0 0,0 1 0 0 0,-8-4-1 0 0,-13-8-153 0 0,2-2-1 0 0,-43-38 1 0 0,64 53 147 0 0,-4-2-19 0 0,0 0 0 0 0,0 1 0 0 0,-8-4 0 0 0,0-1 37 0 0,14 8-11 0 0,0 1-1 0 0,0-1 0 0 0,-1 1 0 0 0,1-1 0 0 0,0 1 0 0 0,0 0 1 0 0,0-1-1 0 0,-1 1 0 0 0,1 0 0 0 0,0 0 0 0 0,-1 0 1 0 0,1 0-1 0 0,0 0 0 0 0,-1 0 0 0 0,1 0 0 0 0,0 0 0 0 0,0 1 1 0 0,-1-1-1 0 0,1 0 0 0 0,0 1 0 0 0,-2 0 0 0 0,19-5-751 0 0,7-3 746 0 0,-1 0 22 0 0,-12 5 32 0 0,13 0-22 0 0,-12 2 11 0 0,18-2-64 0 0,-2-2 32 0 0,-16 2 53 0 0,12-1 11 0 0,-12 1-10 0 0,12 1-33 0 0,-12 2 22 0 0,16 3-33 0 0,0 3 1 0 0,-15-5 32 0 0,11 0-22 0 0,-20-2-14 0 0,0 0 0 0 0,0 0 0 0 0,0 1 0 0 0,0-1 0 0 0,0 1 0 0 0,0 0 0 0 0,4 1-1 0 0,0 1 3 0 0,4 1 34 0 0,16 8-33 0 0,3-3 1 0 0,-19-6 44 0 0,12 1 14 0 0,-12-1-1 0 0,8 6 7 0 0,-10-4-19 0 0,11 7-32 0 0,8 4 56 0 0,-23-14 82 0 0,-1 2-71 0 0,12 9-16 0 0,-12-10 10 0 0,0 1-16 0 0,10 9-5 0 0,-6-7-10 0 0,13 10-44 0 0,5 1 2 0 0,-5-2 50 0 0,-17-12 16 0 0,-1 0-11 0 0,8 12-40 0 0,-8-12 41 0 0,-1 1 4 0 0,6 9-42 0 0,-6-10 49 0 0,0 1-4 0 0,17 35 85 0 0,-11-22-91 0 0,15 27 72 0 0,-20-37-79 0 0,3 6 16 0 0,-3-7 2 0 0,2 6 2 0 0,-2-5 6 0 0,4 9-10 0 0,1 3-62 0 0,3 3-4 0 0,-1 0 48 0 0,-2-1 0 0 0,-3-6-48 0 0,-1 0-12 0 0,-1-1 11 0 0,0 0 32 0 0,0 0-22 0 0,0 0 22 0 0,0 2-33 0 0,0 0-10 0 0,0 0 0 0 0,0 1 0 0 0,-1 1 0 0 0,14 98-165 0 0,-14-105 122 0 0,-1-1 0 0 0,0 1 0 0 0,0 11 0 0 0,-1-11 4 0 0,-1 23-200 0 0,-1 0 0 0 0,-2-1 1 0 0,-1 1-1 0 0,-15 50 0 0 0,-12 14-279 0 0,-5 15-39 0 0,26-78 320 0 0,-1-2 1 0 0,-19 36-1 0 0,-6 18 51 0 0,25-52 39 0 0,7-20 116 0 0,-1 1 0 0 0,0-2 0 0 0,0 1 1 0 0,-11 16-1 0 0,8-12-82 0 0,8-16 92 0 0,0 0 1 0 0,0 0-1 0 0,-1-1 1 0 0,1 1-1 0 0,-1-1 1 0 0,1 1-1 0 0,-3 2 0 0 0,5-8-41 0 0,1 0-1 0 0,-1 0 0 0 0,-1 0 1 0 0,1-1-1 0 0,0 1 0 0 0,-1 0 0 0 0,1-6 1 0 0,0-2-19 0 0,12-61-99 0 0,4-18 353 0 0,10-158 0 0 0,-33-5-124 0 0,1-43-18 0 0,8 235 101 0 0,3-121 632 0 0,-6 180-743 0 0,-1-25 115 0 0,1 26-117 0 0,0 0 0 0 0,-1 0 0 0 0,1 0 0 0 0,0 0 0 0 0,0-1 0 0 0,0 1 0 0 0,-1 0 0 0 0,1 0 0 0 0,-1 0 0 0 0,1 0 0 0 0,-1 0 0 0 0,1 0 0 0 0,-1 0 0 0 0,0 0 0 0 0,1 0-1 0 0,-1 0 1 0 0,0 0 0 0 0,0 1 0 0 0,0-2 0 0 0,0 2-6 0 0,1 0-1 0 0,-1 0 1 0 0,1 0-1 0 0,-1 0 0 0 0,1 0 1 0 0,-1 0-1 0 0,1 1 1 0 0,-1-1-1 0 0,1 0 0 0 0,0 0 1 0 0,-1 0-1 0 0,1 1 1 0 0,-1-1-1 0 0,1 0 0 0 0,0 1 1 0 0,-1-1-1 0 0,1 0 1 0 0,0 1-1 0 0,-1-1 0 0 0,1 0 1 0 0,0 1-1 0 0,-1-1 1 0 0,1 1-1 0 0,0-1 0 0 0,0 0 1 0 0,0 1-1 0 0,-1-1 1 0 0,1 1-1 0 0,0-1 0 0 0,0 1 1 0 0,0 0-1 0 0,-6 17 105 0 0,6-17-103 0 0,-11 50-55 0 0,-8 101 0 0 0,9-47-213 0 0,-66 302 364 0 0,58-330-778 0 0,26-207 421 0 0,4-231 428 0 0,-47 47-500 0 0,23 225 204 0 0,11 84 109 0 0,0 0 7 0 0,1 0 0 0 0,-1-1 0 0 0,1 1 0 0 0,0 0 0 0 0,0-1 0 0 0,2-5 0 0 0,6 36 440 0 0,24 150 287 0 0,-28-143-704 0 0,-3 0 0 0 0,0 0 0 0 0,-6 51 0 0 0,-40 145 227 0 0,48-243-301 0 0,0-24 0 0 0,0 7-101 0 0,6-235-95 0 0,-9 219 52 0 0,0 41 131 0 0,0 4 40 0 0,0 1-1 0 0,0 0 0 0 0,0-1 1 0 0,0 1-1 0 0,0-1 1 0 0,0 1-1 0 0,2-4 0 0 0,0 11 12 0 0,5 22 80 0 0,-2 1 0 0 0,-1 0 0 0 0,1 41 0 0 0,-12 86 204 0 0,0-108-460 0 0,4-29-94 0 0,-2 37 0 0 0,5-51-235 0 0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6.748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10.99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4.2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9.09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33.710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8.78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9.499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1:21.79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162 1748 431 0 0,'-28'-9'986'0'0,"26"8"-878"0"0,-1 1 1 0 0,1-1 0 0 0,-1 0-1 0 0,1 0 1 0 0,-1 0-1 0 0,1 0 1 0 0,0 0-1 0 0,0-1 1 0 0,-1 1-1 0 0,1-1 1 0 0,0 1 0 0 0,-2-3-1 0 0,-17-10 497 0 0,16 11-492 0 0,1-1 1 0 0,-1 1 0 0 0,0-1-1 0 0,1 0 1 0 0,0 0 0 0 0,0 0-1 0 0,0 0 1 0 0,-4-7-1 0 0,5 6 31 0 0,0 2-26 0 0,1 0-1 0 0,0 0 0 0 0,0-1 0 0 0,0 1 1 0 0,0-1-1 0 0,1 1 0 0 0,-1-1 0 0 0,1 0 0 0 0,0 0 1 0 0,-1-3-1 0 0,1-4 124 0 0,1 1 1 0 0,0-15-1 0 0,0 3-15 0 0,0 13 15 0 0,-1-1 0 0 0,-1 1 0 0 0,-3-13-1 0 0,0-5 197 0 0,5 21-353 0 0,0 0-1 0 0,1 1 0 0 0,0-1 0 0 0,0 0 0 0 0,1 1 0 0 0,0-1 1 0 0,0 1-1 0 0,4-9 0 0 0,-3 6-40 0 0,9-26 382 0 0,-8 22-213 0 0,0 0 1 0 0,1 1-1 0 0,0 0 1 0 0,1 0 0 0 0,8-13-1 0 0,3-1 234 0 0,26-52 0 0 0,-29 51 830 0 0,24-34-1 0 0,-21 44-3014 0 0,-9 10 1778 0 0,17-10-14 0 0,1 0 34 0 0,-20 13 9 0 0,-1-1-4 0 0,17-9-35 0 0,-17 10 187 0 0,0-1-162 0 0,15-8-33 0 0,-15 9 32 0 0,3 1 1 0 0,33-9-44 0 0,-6-3 1 0 0,-29 11 106 0 0,1 1-63 0 0,27-12-44 0 0,-6-1 5 0 0,-22 12 60 0 0,-3 0 14 0 0,13-9-14 0 0,-12 9 86 0 0,1 0-106 0 0,14-9-57 0 0,-7 6-46 0 0,17-9 36 0 0,1-3 12 0 0,-7 2 12 0 0,-13 9 29 0 0,9-9-22 0 0,-13 10-7 0 0,-5 5 47 0 0,3-2 9 0 0,14-9 11 0 0,-14 9 9 0 0,0 0-10 0 0,42-27-48 0 0,-42 27 34 0 0,0 0-8 0 0,12-8-32 0 0,-9 5 42 0 0,8-5 12 0 0,9-7-1 0 0,-20 16 42 0 0,2-1-61 0 0,22-13-46 0 0,11-3-12 0 0,-4 0 0 0 0,0 0 0 0 0,-3 0 0 0 0,-2 2 0 0 0,-1 1 0 0 0,-1 0 0 0 0,1-2 0 0 0,1-2 11 0 0,0 1 32 0 0,-8 4-33 0 0,20-18 105 0 0,40-28 98 0 0,-73 54-213 0 0,33-24 64 0 0,-18 11 70 0 0,-12 11-113 0 0,-6 4 22 0 0,9-6-33 0 0,6-3-10 0 0,5 0 0 0 0,4-1 0 0 0,-6 0 11 0 0,-8 4 42 0 0,-9 6 1 0 0,12-7-44 0 0,6-3-10 0 0,-3 1 0 0 0,1 0 11 0 0,-3 0 32 0 0,-3 2-22 0 0,-9 8 22 0 0,9-6-22 0 0,-9 6 22 0 0,12-8-33 0 0,0-1 1 0 0,-12 8 32 0 0,7-4-22 0 0,-6 4 22 0 0,16-8-33 0 0,4-1 1 0 0,1-1 32 0 0,-4 4-45 0 0,-15 7-46 0 0,15-3 47 0 0,-13 3 44 0 0,19-6-33 0 0,6-1 1 0 0,-7 2 42 0 0,-17 6 1 0 0,-4 4-49 0 0,-5-1-12 0 0,0 0 0 0 0,0 0 0 0 0,0-1 1 0 0,0 1-1 0 0,0-1 0 0 0,5-2 0 0 0,28-3-4 0 0,2 6 22 0 0,-33 0 0 0 0,-1 0 0 0 0,1 0 0 0 0,-1 1 0 0 0,10 2 0 0 0,-6 0-2 0 0,8 1 34 0 0,18 8-21 0 0,-18-5 26 0 0,17 9-48 0 0,-17-9-48 0 0,26 10 36 0 0,-3 10 2 0 0,-39-27 6 0 0,-1 1 0 0 0,0 0 1 0 0,0 0-1 0 0,0 0 1 0 0,0 0-1 0 0,1 0 1 0 0,-2 0-1 0 0,1 0 1 0 0,0 1-1 0 0,0-1 0 0 0,1 2 1 0 0,22 38-8 0 0,-2 9 11 0 0,-2 2 0 0 0,-1 3 0 0 0,-1 2 0 0 0,5-2 0 0 0,0 1 0 0 0,0 0 0 0 0,-1-1 0 0 0,-7-4 0 0 0,1 2 0 0 0,-1-2 0 0 0,1 0 0 0 0,1 1 0 0 0,4 0 0 0 0,-1 1 0 0 0,-9-2 0 0 0,-2-3 0 0 0,2-1 0 0 0,-1 0 0 0 0,-5-2 0 0 0,-2-1 0 0 0,1-5-13 0 0,-4-31-30 0 0,1-1 73 0 0,4 22-30 0 0,-2-14-43 0 0,8 25 32 0 0,3 9 11 0 0,3-1 0 0 0,-10-4 0 0 0,-2-1 0 0 0,-3-2 0 0 0,-1-2 0 0 0,-1-8-10 0 0,0-18-44 0 0,0 19 1 0 0,1 16-11 0 0,0-14 53 0 0,-1 3 11 0 0,-3-10-10 0 0,2-16-33 0 0,0 13 22 0 0,0-13-22 0 0,-2 16 32 0 0,-1 4 11 0 0,-1-9-10 0 0,4-17-44 0 0,-1-1 1 0 0,-3 19 42 0 0,1 2 1 0 0,4-20-44 0 0,-1 1 1 0 0,-2 21 42 0 0,-2-5 1 0 0,4-18-44 0 0,0 0 1 0 0,-4 10 53 0 0,2-8 43 0 0,-3 2-22 0 0,2-4 22 0 0,-5 3-33 0 0,-1 1-10 0 0,0-2 0 0 0,1-1 0 0 0,0-2 0 0 0,4-1 0 0 0,0-1 0 0 0,0 1 0 0 0,1-1 0 0 0,-1-1 0 0 0,0 1 0 0 0,0-1 0 0 0,-9 0 0 0 0,-12 1 0 0 0,-66 29-51 0 0,66-20 25 0 0,0-2 1 0 0,-45 9-1 0 0,-52-7-54 0 0,8 11-79 0 0,-9 1-18 0 0,-115 11-15 0 0,212-30 209 0 0,0-2-1 0 0,-1 0 1 0 0,1-2-1 0 0,-45-7 1 0 0,-5 1 18 0 0,-33 6-23 0 0,53 2-14 0 0,-13-6 70 0 0,53 2-37 0 0,-1 2 0 0 0,1 0 0 0 0,-36 3 0 0 0,35 1-31 0 0,-1 0 0 0 0,0-2 0 0 0,1 0 0 0 0,-1-1 0 0 0,0-1 0 0 0,-27-4 0 0 0,-44-9 82 0 0,28 6-36 0 0,56 6-40 0 0,0 0-1 0 0,0 0 0 0 0,0-1 0 0 0,0 1 0 0 0,1-1 1 0 0,-1-1-1 0 0,-5-4 0 0 0,-22-11 17 0 0,29 18-22 0 0,2 0 0 0 0,0 1 0 0 0,1-1 0 0 0,0 0 0 0 0,-1 0 0 0 0,1 0 0 0 0,-1 0 0 0 0,1 0 0 0 0,0-1 0 0 0,0 1 0 0 0,0 0 0 0 0,-2-3 0 0 0,-2-1 0 0 0,-2-3 0 0 0,6 7 0 0 0,-5-10 0 0 0,-23-41-64 0 0,25 45 87 0 0,1-1 0 0 0,-5-13 0 0 0,-4-9 36 0 0,-9-8-59 0 0,12 20 0 0 0,-2 1 0 0 0,-19-27 0 0 0,1 7-20 0 0,15 18-2 0 0,-21-22 0 0 0,-57-62 22 0 0,91 101 0 0 0,-8-8 9 0 0,-1 1 0 0 0,0 0-1 0 0,-20-13 1 0 0,17 12 11 0 0,-21-19 0 0 0,-3 1 33 0 0,26 18-53 0 0,6 5 0 0 0,-1 0 0 0 0,1-1 0 0 0,-5-6 0 0 0,7 8 0 0 0,1 0 0 0 0,0 0 0 0 0,0 0 0 0 0,0 0 0 0 0,0 0 0 0 0,1-1 0 0 0,0 1 0 0 0,0 0 0 0 0,0-1 0 0 0,0 1 0 0 0,0-10 0 0 0,1 7 0 0 0,1 4 0 0 0,1-8-33 0 0,8-7 2 0 0,-5 6 21 0 0,-2 3-39 0 0,-1 4-5 0 0,9-14 39 0 0,-1 3 15 0 0,1 2 0 0 0,15-14 2 0 0,-22 25-14 0 0,-2 1-20 0 0,-2 2 64 0 0,-1-2-22 0 0,0 2-7 0 0,-5 3-6 0 0,-14 11-28 0 0,7-7-23 0 0,1 1 1 0 0,-22 19-1 0 0,24-18-24 0 0,6-6 47 0 0,1 0-1 0 0,0-1 1 0 0,0 2-1 0 0,0-1 1 0 0,0 0-1 0 0,-3 5 1 0 0,5-6-12 0 0,-3 2 32 0 0,-1 0 11 0 0,0 1 0 0 0,0 0-10 0 0,4-3-33 0 0,-3 3 32 0 0,1-2 1 0 0,3-2-44 0 0,-1 1 1 0 0,-3 9 42 0 0,0-2 11 0 0,2-5 0 0 0,-9 6 0 0 0,-6 13-128 0 0,-7 6 64 0 0,21-27 59 0 0,0 0 0 0 0,0 1-1 0 0,0-1 1 0 0,0 0 0 0 0,0 1-1 0 0,-4 4 1 0 0,-10 8-22 0 0,5-8 27 0 0,-17 1 0 0 0,5-9-336 0 0,19-3 336 0 0,-2-5 0 0 0,-1 3-144 0 0,7 5 144 0 0,-1-1 0 0 0,0 2 0 0 0,1-1 0 0 0,0 0 0 0 0,0 0 0 0 0,0 1 0 0 0,-3-2 1 0 0,4 2-1 0 0,-1-1-1 0 0,1 1 1 0 0,0 0-1 0 0,0 0 1 0 0,0 0-1 0 0,0 0 1 0 0,-1-1 0 0 0,1 1-1 0 0,0 0 1 0 0,0 0-1 0 0,0 0 1 0 0,-1 0-1 0 0,1 0 1 0 0,0-1-1 0 0,0 1 1 0 0,-1 0 0 0 0,1 0-1 0 0,0 0 1 0 0,0 0-1 0 0,-1 0 1 0 0,1 0-1 0 0,0 0 1 0 0,0 0-1 0 0,-1 0 1 0 0,1 0 0 0 0,0 0-1 0 0,0 0 1 0 0,-1 0-1 0 0,1-1-131 0 0,0 2 203 0 0,0 1-81 0 0,-1 0 0 0 0,1 0 0 0 0,-1-1-1 0 0,1 1 1 0 0,-1 0 0 0 0,0 0 0 0 0,0-1 0 0 0,0 1 0 0 0,1 0 0 0 0,-2-1-1 0 0,1 1 1 0 0,0-1 0 0 0,-1 2 0 0 0,0-2 5 0 0,1 1 0 0 0,0-1-1 0 0,0 1 1 0 0,0-1 0 0 0,0 1 0 0 0,0-1 0 0 0,0 1-1 0 0,0 0 1 0 0,0 0 0 0 0,1-1 0 0 0,-1 1 0 0 0,1 0-1 0 0,-1 2 1 0 0,-3 6 5 0 0,4-9-3 0 0,-1 0 1 0 0,0 1 0 0 0,1-1 0 0 0,-1 0 0 0 0,1 0 0 0 0,-1 0 0 0 0,1 1 0 0 0,0-1 0 0 0,0 0 0 0 0,-1 0 0 0 0,1 1 0 0 0,0-1 0 0 0,0 0 0 0 0,0 1 0 0 0,0-1 0 0 0,0 0 0 0 0,1 0 0 0 0,-1 1 0 0 0,0-1 0 0 0,1 0 0 0 0,-1 0 0 0 0,1 1 0 0 0,-1-1 0 0 0,1 0 0 0 0,0 2 0 0 0,16 29 2 0 0,-16-31 5 0 0,0 1-1 0 0,0 0 1 0 0,0-1 0 0 0,0 1 0 0 0,0-1-1 0 0,0 1 1 0 0,0-1 0 0 0,3 2 0 0 0,26 27 16 0 0,-23-22 96 0 0,2-1-53 0 0,34 26-10 0 0,-2 0-33 0 0,-33-27 160 0 0,0 1-127 0 0,23 18-33 0 0,-23-18 32 0 0,0-1 1 0 0,28 16-33 0 0,-28-16 96 0 0,-4-2-106 0 0,1 0 0 0 0,-1-1 0 0 0,0 1 0 0 0,1-1 0 0 0,6 4 0 0 0,-1-1-2 0 0,-1 0 108 0 0,0-1-63 0 0,26 15-33 0 0,-18-9 22 0 0,15 15-22 0 0,-24-19 32 0 0,1-3 11 0 0,28 15 0 0 0,-18-10-10 0 0,18 11-33 0 0,-18-11 22 0 0,29 13-33 0 0,0 0 1 0 0,-29-12 42 0 0,18 8 11 0 0,-35-17-57 0 0,0 0 0 0 0,0 0-1 0 0,-1 0 1 0 0,1-1 0 0 0,0 1-1 0 0,0 0 1 0 0,4 0 0 0 0,45 7 14 0 0,1 0 32 0 0,-31-3 1 0 0,22 8-33 0 0,-21-8 22 0 0,28 2-33 0 0,7-9 54 0 0,-50 0-10 0 0,22-7-33 0 0,-21 6 32 0 0,-1 0 1 0 0,2-1-45 0 0,-4 2 5 0 0,1-1 0 0 0,-1 1 0 0 0,0-1 0 0 0,6-5 1 0 0,-4 5 14 0 0,17-15 160 0 0,-4 2-125 0 0,-15 12 0 0 0,-1 0 0 0 0,15-12 4 0 0,-16 14-55 0 0,-1 1-1 0 0,0-1 1 0 0,1-1-1 0 0,-1 1 0 0 0,0 0 1 0 0,3-5-1 0 0,-1 2 1 0 0,1-2 51 0 0,-3 4-61 0 0,-1 1-1 0 0,1-1 0 0 0,-1 0 1 0 0,1 0-1 0 0,-1 0 0 0 0,0 0 1 0 0,0 0-1 0 0,0 0 0 0 0,-1-1 1 0 0,1 1-1 0 0,-1 0 0 0 0,0 0 1 0 0,0 0-1 0 0,0-1 0 0 0,0 1 1 0 0,0 0-1 0 0,-1 0 0 0 0,1 0 1 0 0,-1 0-1 0 0,-1-5 0 0 0,-1 2 4 0 0,-1 0 0 0 0,1 0-1 0 0,-1 1 1 0 0,0-1 0 0 0,0 1-1 0 0,-10-9 1 0 0,4 3-15 0 0,-25-28-77 0 0,-2 2-1 0 0,-1 1 1 0 0,-2 2-1 0 0,-1 2 1 0 0,-2 1-1 0 0,-1 3 1 0 0,-80-39-1 0 0,111 61 69 0 0,-52-26-129 0 0,57 28 131 0 0,-1-1 0 0 0,2-1 1 0 0,-1 1-1 0 0,0-1 0 0 0,-8-9 0 0 0,15 13 13 0 0,-1-1-1 0 0,1 1 0 0 0,-1 0 0 0 0,1-1 1 0 0,0 1-1 0 0,0-1 0 0 0,0 0 0 0 0,0 1 1 0 0,0-1-1 0 0,1 0 0 0 0,-1 1 1 0 0,1-1-1 0 0,0 0 0 0 0,0 0 0 0 0,0 1 1 0 0,0-1-1 0 0,0 0 0 0 0,1 0 0 0 0,-1 1 1 0 0,1-1-1 0 0,-1 0 0 0 0,1 1 0 0 0,0-1 1 0 0,0 0-1 0 0,2-2 0 0 0,1-4-15 0 0,1 0 0 0 0,1 0 0 0 0,-1 0 0 0 0,1 1-1 0 0,8-9 1 0 0,17-12-57 0 0,-6 7 12 0 0,13-6 48 0 0,8-2 16 0 0,5 2 0 0 0,4 2 0 0 0,0 2 12 0 0,-2 3 36 0 0,-1 6-36 0 0,-40 12-8 0 0,0 1-1 0 0,21-1 1 0 0,-17 3 10 0 0,0 0 0 0 0,24 5 1 0 0,-29-3-13 0 0,0 1 0 0 0,0 0 0 0 0,0 0 0 0 0,12 7 0 0 0,-7-2-10 0 0,18 13 0 0 0,-34-21 8 0 0,2 1-8 0 0,0 0 0 0 0,0 0-1 0 0,0 1 1 0 0,-1-1 0 0 0,1 0-1 0 0,-1 1 1 0 0,1 0 0 0 0,1 2 0 0 0,25 30-63 0 0,-27-33 66 0 0,0 0 0 0 0,0 0 0 0 0,0 1 0 0 0,0-1 0 0 0,0 0 1 0 0,0 1-1 0 0,-1-1 0 0 0,1 0 0 0 0,0 1 0 0 0,-1-1 0 0 0,1 3 0 0 0,10 39-7 0 0,-10-37 17 0 0,-1 0 0 0 0,1 0 0 0 0,-1 0 1 0 0,0 0-1 0 0,-1 0 0 0 0,0-1 0 0 0,0 1 0 0 0,0 0 0 0 0,-1 0 0 0 0,-2 6 0 0 0,1-3 16 0 0,-1-1-1 0 0,-1 0 1 0 0,0 1 0 0 0,0-2 0 0 0,-10 14 0 0 0,-4-1 29 0 0,-1-1 1 0 0,0-1-1 0 0,-30 20 1 0 0,30-23-19 0 0,-1-2 0 0 0,-1 0 0 0 0,0-1 0 0 0,-37 14 0 0 0,46-22-32 0 0,1 0 1 0 0,-1-1 0 0 0,0 0 0 0 0,0 0 0 0 0,0-2 0 0 0,-1 0 0 0 0,1 0 0 0 0,0-1-1 0 0,0-1 1 0 0,-18-2 0 0 0,26 2-1 0 0,1 0-1 0 0,-1 0 1 0 0,1-1-1 0 0,0 1 1 0 0,-1-1 0 0 0,1 0-1 0 0,0-1 1 0 0,0 1-1 0 0,0 0 1 0 0,0-1-1 0 0,1 0 1 0 0,-1 0 0 0 0,1 0-1 0 0,-1-1 1 0 0,1 1-1 0 0,0-1 1 0 0,1 1-1 0 0,-1-1 1 0 0,1 0-1 0 0,-1 0 1 0 0,-1-6 0 0 0,0 1-19 0 0,1-1 0 0 0,1 1 0 0 0,0-1 0 0 0,0 0 1 0 0,1 0-1 0 0,0 0 0 0 0,1 0 0 0 0,1-20 1 0 0,2 5-74 0 0,1-1 1 0 0,2 0 0 0 0,0 1-1 0 0,2 0 1 0 0,20-48 0 0 0,-6 30-84 0 0,1 1 1 0 0,38-51 0 0 0,-33 56 128 0 0,1 1 1 0 0,2 2-1 0 0,2 1 1 0 0,1 2-1 0 0,1 1 1 0 0,1 2-1 0 0,44-26 1 0 0,-56 40 79 0 0,1 2 0 0 0,0 1 0 0 0,1 2 0 0 0,39-11 1 0 0,-44 18 21 0 0,34 0-30 0 0,-52 1-13 0 0,1 1-1 0 0,-1 0 1 0 0,1 0-1 0 0,-1 1 1 0 0,6 0-1 0 0,51 14 47 0 0,-5 7-37 0 0,-52-21-15 0 0,-1 0 0 0 0,1 0 0 0 0,-1 1 0 0 0,1-1 0 0 0,-1 1-1 0 0,3 2 1 0 0,39 34 5 0 0,-32-26-17 0 0,0 1 0 0 0,13 19-1 0 0,-11-11-26 0 0,15 31 0 0 0,5 29 16 0 0,-25-55 16 0 0,4 27 0 0 0,-9-33 0 0 0,2 32 0 0 0,-6-41 14 0 0,0 1 0 0 0,-1-1 0 0 0,0 1 0 0 0,0-1-1 0 0,-1 1 1 0 0,-1-1 0 0 0,0 0 0 0 0,0 0 0 0 0,-1 0-1 0 0,-1-1 1 0 0,0 1 0 0 0,0-1 0 0 0,-1 0 0 0 0,0 0-1 0 0,-1-1 1 0 0,-8 10 0 0 0,0-5 21 0 0,0 0 0 0 0,0 0 0 0 0,-1-2-1 0 0,-1 0 1 0 0,0 0 0 0 0,-1-2 0 0 0,0 0 0 0 0,0-2 0 0 0,-1 0 0 0 0,-36 11 0 0 0,30-13-20 0 0,-1 0 0 0 0,0-2 0 0 0,0 0 0 0 0,0-2 0 0 0,-1-1 0 0 0,1-1 0 0 0,-53-8 0 0 0,69 6-11 0 0,0 0 0 0 0,0-1 0 0 0,0 0 0 0 0,0-1-1 0 0,0 0 1 0 0,0-1 0 0 0,1 0 0 0 0,0 0 0 0 0,0-1 0 0 0,1-1 0 0 0,-1 1 0 0 0,1-1 0 0 0,1 0 0 0 0,-1-1-1 0 0,1 0 1 0 0,1 0 0 0 0,-1-1 0 0 0,1 1 0 0 0,1-1 0 0 0,0-1 0 0 0,0 1 0 0 0,1-1 0 0 0,0 0-1 0 0,0 0 1 0 0,-1-10 0 0 0,0-3-59 0 0,0 1 0 0 0,2 0 0 0 0,1-1 0 0 0,1 0 0 0 0,1 0 0 0 0,0 1 0 0 0,2-1 0 0 0,1 0 0 0 0,1 1 0 0 0,0 0 0 0 0,2 0 1 0 0,1 0-1 0 0,0 0 0 0 0,2 1 0 0 0,0 1 0 0 0,18-29 0 0 0,-10 23 40 0 0,1 1 0 0 0,1 1 0 0 0,1 1 0 0 0,0 1 0 0 0,2 0-1 0 0,1 2 1 0 0,1 0 0 0 0,0 2 0 0 0,2 0 0 0 0,0 2 0 0 0,0 1 0 0 0,2 1 0 0 0,-1 2 0 0 0,39-13 0 0 0,-23 12 27 0 0,5 2 36 0 0,11 5-25 0 0,-34 6 20 0 0,35 10-33 0 0,0 8 2 0 0,-57-18-6 0 0,-1 1 0 0 0,1 0 0 0 0,-1 0 0 0 0,1 0 0 0 0,-1 1 0 0 0,0-1 0 0 0,3 2 0 0 0,43 34 18 0 0,-37-27-12 0 0,0 1 0 0 0,-1 0 0 0 0,9 14 0 0 0,-7-8-8 0 0,-1 0 0 0 0,10 24 0 0 0,-10-16 14 0 0,0 1 0 0 0,-1 0 0 0 0,6 32 0 0 0,-10-34 22 0 0,-2 0 0 0 0,-1 0 0 0 0,-1 0 0 0 0,-1 0 0 0 0,-1 0 0 0 0,-4 31 0 0 0,3-42-11 0 0,-2 0 0 0 0,0 1 0 0 0,0-1 0 0 0,-1 0-1 0 0,-1-1 1 0 0,0 1 0 0 0,-1-1 0 0 0,0 0 0 0 0,-1 0 0 0 0,0-1 0 0 0,-1 0 0 0 0,-15 17 0 0 0,2-7 26 0 0,-1-2 0 0 0,-1 0-1 0 0,-1-2 1 0 0,0 0-1 0 0,-31 14 1 0 0,23-14-34 0 0,-1-2 1 0 0,-1-2-1 0 0,-62 16 1 0 0,73-23-19 0 0,0-2 1 0 0,0-1-1 0 0,0 0 1 0 0,0-2 0 0 0,-1-1-1 0 0,-30-3 1 0 0,44 2 2 0 0,-1-1 1 0 0,1-1-1 0 0,-1 0 1 0 0,1 0 0 0 0,0-1-1 0 0,-18-9 1 0 0,22 9-1 0 0,-1-1 0 0 0,1 1 0 0 0,0-1 0 0 0,0 0 0 0 0,1-1 1 0 0,-1 1-1 0 0,1-1 0 0 0,0 0 0 0 0,1-1 0 0 0,-7-9 0 0 0,5 3-36 0 0,0-1 1 0 0,1 0-1 0 0,1 0 0 0 0,0 0 0 0 0,1 0 1 0 0,0-1-1 0 0,1 1 0 0 0,0-1 0 0 0,2 0 0 0 0,0 0 1 0 0,2-23-1 0 0,3 2-123 0 0,2-1 0 0 0,1 1 0 0 0,18-52 0 0 0,-15 60 96 0 0,1 0 1 0 0,1 1-1 0 0,1 0 1 0 0,1 1-1 0 0,2 1 1 0 0,0 1-1 0 0,23-25 1 0 0,-8 16-33 0 0,1 1 0 0 0,2 1 1 0 0,75-50-1 0 0,-104 77 89 0 0,32-21 6 0 0,47-24 0 0 0,-39 31 54 0 0,-31 13-36 0 0,0 1-1 0 0,20-2 1 0 0,-26 5-13 0 0,0 1 0 0 0,0 0 0 0 0,0 0 0 0 0,19 3 0 0 0,-20-1-8 0 0,0 0 1 0 0,1 1-1 0 0,-1 0 1 0 0,0 0-1 0 0,10 6 1 0 0,-8-3 7 0 0,0 0-1 0 0,-1 1 1 0 0,17 15 0 0 0,-14-10-8 0 0,-1 0 1 0 0,16 23-1 0 0,-17-18 1 0 0,1 0-1 0 0,9 24 1 0 0,-8-14 19 0 0,-2 1 0 0 0,13 54 0 0 0,-16-46 7 0 0,-2-1-1 0 0,-1 1 1 0 0,-2-1 0 0 0,-2 40-1 0 0,-1-52-13 0 0,-1 0-1 0 0,-2 0 1 0 0,0 0-1 0 0,-1-1 1 0 0,-2 1-1 0 0,0-1 1 0 0,-14 28-1 0 0,14-36 1 0 0,-2-1-1 0 0,1 0 0 0 0,-2 0 0 0 0,0-1 1 0 0,0 0-1 0 0,-1-1 0 0 0,-1 0 0 0 0,0-1 1 0 0,0 0-1 0 0,-1-1 0 0 0,0 0 0 0 0,-23 10 1 0 0,10-6 13 0 0,-1-2 0 0 0,0-1 1 0 0,-1-2-1 0 0,0 0 1 0 0,-56 7-1 0 0,72-14-47 0 0,-1 0-1 0 0,0 0 1 0 0,0-1 0 0 0,0-1-1 0 0,0 0 1 0 0,1-1-1 0 0,-1-1 1 0 0,0 1 0 0 0,-14-7-1 0 0,19 6 3 0 0,1-1 0 0 0,-1 1 0 0 0,1-1 0 0 0,0-1 0 0 0,0 1 0 0 0,0-2 0 0 0,1 1 0 0 0,0 0 0 0 0,0-1 0 0 0,0 0 0 0 0,0-1 0 0 0,1 1 0 0 0,0-1 0 0 0,1 0 0 0 0,-5-9 0 0 0,0-4-43 0 0,1 0-1 0 0,1 0 1 0 0,1 0-1 0 0,1-1 1 0 0,0 0 0 0 0,2 0-1 0 0,-2-37 1 0 0,5 27-89 0 0,1 0 0 0 0,2 1 0 0 0,0-1 0 0 0,15-53 0 0 0,-8 52 76 0 0,1-1 0 0 0,2 2 0 0 0,2-1-1 0 0,0 2 1 0 0,2 0 0 0 0,35-47-1 0 0,-28 47 75 0 0,1 1 0 0 0,1 1-1 0 0,1 2 1 0 0,2 0 0 0 0,56-38-1 0 0,-67 52-1 0 0,34-15 0 0 0,-11 12 11 0 0,-25 11 3 0 0,1 0 0 0 0,17-1 1 0 0,-22 4-13 0 0,1 1 0 0 0,-1 0 0 0 0,0 0 0 0 0,14 4 0 0 0,-13-2-2 0 0,0 1 0 0 0,-1 1 0 0 0,1 0 0 0 0,11 6 0 0 0,-7-1 6 0 0,22 15-1 0 0,-36-22 1 0 0,0 0 0 0 0,0 0 0 0 0,-1 0 0 0 0,1 0 0 0 0,-1 0 1 0 0,3 4-1 0 0,41 48 26 0 0,-4 9 69 0 0,-28-35-1 0 0,-9-18-82 0 0,38 102 148 0 0,-30-65 28 0 0,-2 0 0 0 0,9 84 0 0 0,-17-101-104 0 0,-2 1-1 0 0,-2-1 0 0 0,0 0 1 0 0,-2 0-1 0 0,-11 47 1 0 0,7-53-56 0 0,-1-1 0 0 0,-1 0 1 0 0,-2 0-1 0 0,-21 37 1 0 0,-65 76 227 0 0,73-106-234 0 0,-1-2 0 0 0,-2-1 0 0 0,0-1 0 0 0,-2-1 0 0 0,-45 30 0 0 0,51-41-14 0 0,0 0-1 0 0,0-2 0 0 0,-1-1 1 0 0,-1 0-1 0 0,0-2 0 0 0,0-1 1 0 0,-1-1-1 0 0,-41 6 0 0 0,55-12-29 0 0,1 0 0 0 0,-1-1 0 0 0,0 0 0 0 0,0-1 0 0 0,0-1 0 0 0,0 1 0 0 0,1-2 0 0 0,-1 0 0 0 0,1 0 0 0 0,0-1 0 0 0,0 0 0 0 0,0-1 0 0 0,-16-10 0 0 0,16 8-5 0 0,1-1-1 0 0,0 0 1 0 0,0 0-1 0 0,1-1 1 0 0,0-1-1 0 0,0 1 1 0 0,1-1-1 0 0,0-1 0 0 0,1 0 1 0 0,0 0-1 0 0,1 0 1 0 0,-6-16-1 0 0,0-6-70 0 0,1 0 0 0 0,2-1 0 0 0,1-1 0 0 0,2 1 0 0 0,2-1 0 0 0,1 0 0 0 0,1 0 0 0 0,2-1 0 0 0,5-39 0 0 0,-1 54 32 0 0,0 0 0 0 0,1 1 0 0 0,1 0 0 0 0,1 0 0 0 0,1 1 0 0 0,0-1 0 0 0,2 2 0 0 0,0-1 0 0 0,1 2 0 0 0,13-18 0 0 0,2 3 35 0 0,1 1 1 0 0,1 2-1 0 0,1 0 0 0 0,40-28 0 0 0,-44 38 45 0 0,1 1 0 0 0,48-25 0 0 0,-32 25 4 0 0,-27 14-3 0 0,0 0 0 0 0,19-2 0 0 0,-17 4 20 0 0,23 2-1 0 0,-40 0-40 0 0,3 0 9 0 0,-1 0-1 0 0,1 0 1 0 0,-1 0-1 0 0,1 0 1 0 0,-1 1-1 0 0,1-1 1 0 0,1 2-1 0 0,39 10 56 0 0,-23-3-10 0 0,18 13-30 0 0,-20-10 29 0 0,15 16-26 0 0,-18-12 26 0 0,12 18-24 0 0,-15-16 35 0 0,9 21-32 0 0,-11-17 32 0 0,8 25-34 0 0,-9-23 23 0 0,6 28-26 0 0,-8-27 26 0 0,5 38-28 0 0,1 5 35 0 0,-5-7 16 0 0,-8-47-46 0 0,0-1-1 0 0,-2 16 0 0 0,0-11 5 0 0,-2-1 1 0 0,0 1-1 0 0,-1-1 0 0 0,-1 0 0 0 0,0-1 0 0 0,-17 31 0 0 0,8-22 16 0 0,-1-1-1 0 0,-1 0 0 0 0,-29 31 0 0 0,30-39-98 0 0,0 0 1 0 0,-1-2-1 0 0,0 0 0 0 0,-1-1 0 0 0,-1-1 0 0 0,0-1 0 0 0,-1 0 0 0 0,0-2 0 0 0,0 0 0 0 0,-1-1 1 0 0,0-1-1 0 0,0-1 0 0 0,-1-1 0 0 0,0-1 0 0 0,0-1 0 0 0,0 0 0 0 0,-22-2 0 0 0,-169 7-671 0 0,212-8 713 0 0,1 0 4 0 0,-1 0-1 0 0,0 0 0 0 0,0 0 1 0 0,0 0-1 0 0,1 0 0 0 0,-1 0 0 0 0,0 0 1 0 0,0 0-1 0 0,0 0 0 0 0,1 0 1 0 0,-1 0-1 0 0,0-1 0 0 0,0 1 1 0 0,1 0-1 0 0,-1 0 0 0 0,0-1 0 0 0,0 1 1 0 0,1-1-1 0 0,-1 1 0 0 0,0-1 1 0 0,1 1-1 0 0,-2-1 0 0 0,1-4-44 0 0,5-5 26 0 0,4-7-47 0 0,19-30 0 0 0,-7 14 25 0 0,-12 19 64 0 0,1 1 0 0 0,0 0-1 0 0,21-23 1 0 0,-14 21 49 0 0,13-8-1 0 0,-19 16-46 0 0,-8 5-7 0 0,2 0 0 0 0,-1 0 1 0 0,0 0-1 0 0,0 0 0 0 0,1 1 1 0 0,-1-1-1 0 0,7-1 0 0 0,16-6 65 0 0,-20 6 0 0 0,30-2 4 0 0,-25 3-72 0 0,9 1 68 0 0,33 3 88 0 0,-42 1-96 0 0,33 10 0 0 0,-33-10 4 0 0,0 1 18 0 0,29 15 8 0 0,-30-14 2 0 0,-2 0-4 0 0,25 18-17 0 0,-24-17 62 0 0,-3 1-74 0 0,19 22 0 0 0,-19-22 83 0 0,-6 0-84 0 0,1 20 15 0 0,-1-27-82 0 0,1 1 0 0 0,-1-1 1 0 0,0 1-1 0 0,0-1 0 0 0,0 0 1 0 0,0 1-1 0 0,0-1 0 0 0,0 1 0 0 0,0-1 1 0 0,0 1-1 0 0,0-1 0 0 0,0 0 0 0 0,-1 1 1 0 0,1-1-1 0 0,0 1 0 0 0,0-1 1 0 0,0 0-1 0 0,0 1 0 0 0,-1-1 0 0 0,1 0 1 0 0,-1 1-1 0 0,-16 17 50 0 0,0 0 0 0 0,-2-2 0 0 0,0 0-1 0 0,-1-2 1 0 0,-22 14 0 0 0,20-17-146 0 0,0 0 0 0 0,0-1 0 0 0,-1-1 0 0 0,0-1 0 0 0,-47 10 0 0 0,27-11-110 0 0,0-2 0 0 0,-65 0 1 0 0,98-5 160 0 0,-1-1 0 0 0,1 0 0 0 0,-1-1 0 0 0,1 0 1 0 0,0-1-1 0 0,-1 0 0 0 0,-10-5 0 0 0,-7-5-95 0 0,-28-18 0 0 0,32 17 102 0 0,0 1 0 0 0,-26-10 0 0 0,38 20 9 0 0,0 0 0 0 0,-22-3 0 0 0,3 1-42 0 0,30 4 33 0 0,1 1 31 0 0,-1 0-1 0 0,1 0 1 0 0,-1 0 0 0 0,1 0-1 0 0,0 0 1 0 0,-1 0-1 0 0,1 0 1 0 0,-1 0 0 0 0,1 0-1 0 0,0-1 1 0 0,-1 1-1 0 0,1 0 1 0 0,0 0 0 0 0,-1-1-1 0 0,1 1 1 0 0,0 0-1 0 0,-1 0 1 0 0,1-1 0 0 0,0 1-1 0 0,-1 0 1 0 0,1-1-1 0 0,0 0 1 0 0,-1-1-23 0 0,1 1-1 0 0,0-1 1 0 0,-1 0-1 0 0,1 0 1 0 0,0 0 0 0 0,0 0-1 0 0,1 0 1 0 0,-1 0 0 0 0,0 0-1 0 0,1 0 1 0 0,0-3 0 0 0,-1 4-31 0 0,5 10-166 0 0,14 26 198 0 0,-15-26-44 0 0,4 0 13 0 0,22 26 36 0 0,-29-33 16 0 0,0-1 1 0 0,0 0 0 0 0,1 1 0 0 0,-1-1-1 0 0,0 0 1 0 0,1 0 0 0 0,-1 0 0 0 0,1 0-1 0 0,2 2 1 0 0,40 19-7 0 0,3-7 22 0 0,33 6 132 0 0,-41-9-53 0 0,-18-5-26 0 0,34 15-52 0 0,10 1-12 0 0,-49-19 6 0 0,26 5-1 0 0,-28-8 64 0 0,26 1 1 0 0,3-6 435 0 0,-34 3 146 0 0,-1-1 21 0 0,26-5-160 0 0,-25 5-698 0 0,0 0-302 0 0,1 0 309 0 0,33-6-667 0 0,-7 3 767 0 0,-27 4 159 0 0,0 0 0 0 0,46-2 16 0 0,-12 0-29 0 0,10-4-54 0 0,-43 5-13 0 0,0-1 0 0 0,15-6 0 0 0,-14 5 4 0 0,-6 2 6 0 0,0 0 0 0 0,0 0 0 0 0,-1-1 0 0 0,1 0 0 0 0,5-4 0 0 0,12-8 60 0 0,-11 7 20 0 0,7-6 1 0 0,-13 10-22 0 0,-1 1-5 0 0,11-9 0 0 0,-11 8 0 0 0,2 2-10 0 0,19-13-44 0 0,1-2-10 0 0,-4-1 0 0 0,-5 3 11 0 0,-12 10 32 0 0,4-7-33 0 0,6-5 1 0 0,-9 6 42 0 0,-6 3 1 0 0,-2 0-44 0 0,-6-28-10 0 0,-21-51-24 0 0,27 83 31 0 0,-1 0 0 0 0,0 0-1 0 0,0 0 1 0 0,0 0 0 0 0,0 0-1 0 0,0 1 1 0 0,-8-6 0 0 0,0-1 3 0 0,-30-30-138 0 0,32 32-153 0 0,0 0-1 0 0,-1 0 0 0 0,0 1 0 0 0,0 0 0 0 0,0 1 1 0 0,-1 0-1 0 0,0 1 0 0 0,-1 0 0 0 0,1 1 1 0 0,-1 0-1 0 0,-14-2 0 0 0,15 3-609 0 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3:17.45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0 106 599 0 0,'0'-2'123'0'0,"17"-10"834"0"0,4-6 649 0 0,-10 11-1188 0 0,-9 6-304 0 0,0 0-1 0 0,0 0 0 0 0,0 0 0 0 0,0 0 0 0 0,0 0 0 0 0,0 0 1 0 0,0 0-1 0 0,1 0 0 0 0,3 0 0 0 0,1 0-5 0 0,-2-1 486 0 0,21 0-332 0 0,-18 0-214 0 0,-2 2 512 0 0,2-1-424 0 0,1 0-75 0 0,-4 0 49 0 0,-1 0 0 0 0,1 1 0 0 0,-1 0 1 0 0,1 0-1 0 0,0 0 0 0 0,6 1 0 0 0,26 2-6 0 0,-27-2 248 0 0,-2-1-285 0 0,26 1-42 0 0,-25 0 145 0 0,0-1-72 0 0,26 1-2 0 0,-26-1 360 0 0,0 2-368 0 0,47 5 466 0 0,-46-4-519 0 0,-5-2 33 0 0,0 0 0 0 0,0 0 0 0 0,0 0 0 0 0,1-1 0 0 0,-1 0-1 0 0,6 0 1 0 0,-1 0-29 0 0,-4 1 65 0 0,1-1 1 0 0,0 0-1 0 0,12-2 0 0 0,25-3 200 0 0,-16 2-229 0 0,-21 2 98 0 0,1 1-85 0 0,29-5-4 0 0,12-3 160 0 0,-42 6-213 0 0,22-4 184 0 0,1 2-130 0 0,-22 3-16 0 0,-6 2-56 0 0,0-1-1 0 0,0 0 1 0 0,0 0 0 0 0,0 0-1 0 0,0 0 1 0 0,0 0-1 0 0,1 0 1 0 0,2-1-1 0 0,0 0 8 0 0,0 0 0 0 0,0 0 0 0 0,0 1 1 0 0,8 0-1 0 0,22 0 1 0 0,-18 0 29 0 0,2-1-48 0 0,3-4 159 0 0,6 0-129 0 0,-21 4 48 0 0,0-1 0 0 0,32-5 91 0 0,-9 1-147 0 0,-14 5 19 0 0,17-2-22 0 0,-15 4 22 0 0,19 6-22 0 0,-18-4 22 0 0,25 3-33 0 0,-3-3-23 0 0,1-4-48 0 0,-32 0 69 0 0,-1 0 56 0 0,-3 0-8 0 0,20-2-34 0 0,-19 2 37 0 0,14 0 8 0 0,-17 1-60 0 0,-1-1-1 0 0,1 1 0 0 0,0 0 1 0 0,-1 0-1 0 0,1 0 1 0 0,0 0-1 0 0,7 2 1 0 0,28 3-10 0 0,-19-3-50 0 0,27 1 39 0 0,-3-3 28 0 0,-3-3 66 0 0,-34 3-14 0 0,1-1 1 0 0,24 0-42 0 0,-16 1 23 0 0,25 1-36 0 0,9 1-12 0 0,-10-2 11 0 0,-23 0 42 0 0,15 1 11 0 0,-24 0 0 0 0,0 1-10 0 0,28 9-33 0 0,7 4 34 0 0,-32-11-46 0 0,-2-1 111 0 0,0 1-40 0 0,26 12 8 0 0,-26-12 164 0 0,0 1-171 0 0,28 17-1 0 0,-19-10-13 0 0,16 15-43 0 0,-32-26-20 0 0,-1 0 1 0 0,0 0-1 0 0,0 0 1 0 0,1 0-1 0 0,-1 0 1 0 0,0 0-1 0 0,0 1 1 0 0,0-1-1 0 0,0 0 0 0 0,-1 1 1 0 0,2 1-1 0 0,23 45 50 0 0,-21-39-49 0 0,0 1 0 0 0,-1 0 1 0 0,4 16-1 0 0,-4 16 48 0 0,-5-27 1 0 0,-6 13-44 0 0,-4 1-10 0 0,9-22 0 0 0,2-5 0 0 0,0 0 0 0 0,0 0 0 0 0,0 0 0 0 0,0-1 0 0 0,-1 1 0 0 0,1 0 0 0 0,-1-1 0 0 0,1 1 0 0 0,-1-1 0 0 0,-3 3 0 0 0,-38 34 0 0 0,33-30 11 0 0,-5 4 32 0 0,-45 37-33 0 0,48-39-10 0 0,0-1 0 0 0,1-1 0 0 0,1-1 0 0 0,1 0 0 0 0,-1 0 0 0 0,1 0 0 0 0,-2 1 0 0 0,0 1 0 0 0,1-2 11 0 0,-33 21 106 0 0,-26 12 137 0 0,67-38-252 0 0,-8 2 9 0 0,-3 3 32 0 0,2 1-33 0 0,-1 0-10 0 0,-63 32-72 0 0,44-24 94 0 0,0-1-1 0 0,-56 18 0 0 0,-41 18-32 0 0,60-23 6 0 0,41-17 27 0 0,0 1-1 0 0,-49 29 0 0 0,74-39-21 0 0,3-3 0 0 0,-23 13 0 0 0,15-9-4 0 0,6-2-16 0 0,-16 2-20 0 0,15-2 41 0 0,-2 0 8 0 0,1-1 0 0 0,-1 1 0 0 0,1-1 0 0 0,0 1 0 0 0,-1-1 0 0 0,-6-1 0 0 0,6 1-9 0 0,0 0 0 0 0,-1 0 0 0 0,0-1 0 0 0,0 1 0 0 0,0-1 0 0 0,0 0 0 0 0,0-1 0 0 0,0 1 0 0 0,1-1 0 0 0,-1 0 0 0 0,0 0 0 0 0,1-1 0 0 0,0 1 0 0 0,-5-4 0 0 0,7 4 0 0 0,0-1 0 0 0,0 1 0 0 0,0-1 0 0 0,0 1 0 0 0,1-1 0 0 0,-1 1 0 0 0,1-1 0 0 0,0 0 0 0 0,0 0 0 0 0,0 0 0 0 0,-1-4 0 0 0,-6-13 0 0 0,-2 2 0 0 0,2 6 0 0 0,1-1 0 0 0,0 0 0 0 0,-8-24 0 0 0,14 33 0 0 0,0 0 0 0 0,0 0 0 0 0,0 0 0 0 0,1 0 0 0 0,-1 0 0 0 0,1-1 0 0 0,0 1 0 0 0,0 0 0 0 0,1 0 0 0 0,-1 0 0 0 0,1 0 0 0 0,0 0 0 0 0,0 0 0 0 0,0 0 0 0 0,1 0 0 0 0,-1 0 0 0 0,4-6 0 0 0,-1 2-11 0 0,-3 6 5 0 0,0 0 1 0 0,0-1-1 0 0,1 1 0 0 0,-1 0 0 0 0,1 0 1 0 0,0 0-1 0 0,-1 0 0 0 0,1 0 0 0 0,0 1 0 0 0,3-3 1 0 0,9-8-54 0 0,7-2-32 0 0,5-3 11 0 0,4-2 64 0 0,167-88 16 0 0,-170 96 0 0 0,15-3 0 0 0,0 3 0 0 0,-2 2 0 0 0,6 4 0 0 0,-9 4 15 0 0,-30 1 122 0 0,-6 9-70 0 0,-1 30-3 0 0,0-38-61 0 0,-1 0 1 0 0,1 1-1 0 0,-1-1 1 0 0,0 0 0 0 0,1 0-1 0 0,-1 1 1 0 0,0-1-1 0 0,0 0 1 0 0,0 0-1 0 0,0 0 1 0 0,0 0-1 0 0,0 0 1 0 0,0 0-1 0 0,0 0 1 0 0,0-1-1 0 0,0 1 1 0 0,-1 0-1 0 0,1 0 1 0 0,0-1-1 0 0,0 1 1 0 0,-1-1-1 0 0,1 1 1 0 0,0-1-1 0 0,-1 0 1 0 0,1 0-1 0 0,-3 1 1 0 0,-2 1 5 0 0,-40 12 83 0 0,-1-1-1 0 0,0-2 1 0 0,-49 4 0 0 0,64-11-78 0 0,-344 45-91 0 0,297-40-128 0 0,-126 31-1 0 0,191-36 179 0 0,1 0-24 0 0,-1-1 1 0 0,1-1-1 0 0,-1 0 1 0 0,-20 0-1 0 0,29-1 51 0 0,1-1 0 0 0,1 0-16 0 0,7-2-58 0 0,20-8-60 0 0,63-33-8 0 0,-61 29 148 0 0,39-17-6 0 0,-39 21 0 0 0,15-5 0 0 0,6 0 0 0 0,6 2 0 0 0,1-1 0 0 0,-1 0 0 0 0,-7 0 0 0 0,-10 0 0 0 0,-10 1 0 0 0,-26 13 0 0 0,3-1 10 0 0,0-1 0 0 0,-1 0 0 0 0,1 0 1 0 0,0 1-1 0 0,3-5 0 0 0,-6 6-7 0 0,0 0 0 0 0,0 0 0 0 0,0-1 0 0 0,1 1-1 0 0,-1 0 1 0 0,0 0 0 0 0,0-1 0 0 0,0 1 0 0 0,0 0 0 0 0,1-1 0 0 0,-1 1 0 0 0,0 0 0 0 0,0-1 0 0 0,0 1 0 0 0,0 0 0 0 0,0-1 0 0 0,0 1-1 0 0,0 0 1 0 0,0-1 0 0 0,0 1 0 0 0,0 0 0 0 0,0 0 0 0 0,0-1 0 0 0,-1 0 0 0 0,1 1 0 0 0,-1-1 0 0 0,1 0 1 0 0,-1 1-1 0 0,1-1 0 0 0,-1 1 0 0 0,1-1 0 0 0,-1 1 0 0 0,1 0 1 0 0,-1-1-1 0 0,1 1 0 0 0,-1-1 0 0 0,0 1 0 0 0,1 0 0 0 0,-2-1 1 0 0,-12-4 18 0 0,0 0 1 0 0,-1 1 0 0 0,0 0 0 0 0,1 1-1 0 0,-25-1 1 0 0,-78 1-42 0 0,78 3-20 0 0,-30 3-29 0 0,0 3 0 0 0,-101 21 0 0 0,167-27 82 0 0,13 2-209 0 0,40 4 174 0 0,-1-3-22 0 0,3-3 32 0 0,2 0 11 0 0,20 0 64 0 0,-12-1 6 0 0,12 0 16 0 0,1-1-11 0 0,-6-2-20 0 0,-5-1-34 0 0,-2-1 22 0 0,-45 4-34 0 0,36-7 52 0 0,-6 0-49 0 0,10-3-12 0 0,-1 1 11 0 0,-2 2 32 0 0,-4 3-33 0 0,-2 4-10 0 0,5 2 0 0 0,-9 2 11 0 0,-41-2-5 0 0,1 0 1 0 0,0 1-1 0 0,-1-1 1 0 0,1 1-1 0 0,-1-1 1 0 0,1 1-1 0 0,5 3 1 0 0,-7-4-1 0 0,0 1 0 0 0,0 0 0 0 0,-1-1 0 0 0,1 1 0 0 0,0-1 0 0 0,0 0 0 0 0,0 0-1 0 0,0 0 1 0 0,0 0 0 0 0,2 0 0 0 0,1 9 58 0 0,14 28 2 0 0,-14-28 8 0 0,-6-2 2 0 0,-4 24-44 0 0,3-23 43 0 0,0-3-16 0 0,-10 19-38 0 0,-2 3 22 0 0,1 0-33 0 0,0-1-10 0 0,-2-4 0 0 0,2-4 0 0 0,4-6 28 0 0,0-2-1 0 0,0 1 0 0 0,-1-1 0 0 0,-15 12 1 0 0,18-17-21 0 0,-17 14 24 0 0,-1-2-1 0 0,-42 21 1 0 0,4-2 5 0 0,-33 27-36 0 0,-60 35 0 0 0,-16-2-72 0 0,87-46 72 0 0,59-32 0 0 0,-1-2 0 0 0,-1-1 0 0 0,-34 13 0 0 0,15-9 0 0 0,-46 25 0 0 0,59-27 0 0 0,12-7 0 0 0,6-4 0 0 0,15-5 0 0 0,-23 4 0 0 0,5 1 0 0 0,-61 20-55 0 0,-30 9-44 0 0,59-27-51 0 0,40-7 105 0 0,-1 0 0 0 0,1 1 1 0 0,0 1-1 0 0,-14 4 0 0 0,19-5-1 0 0,-1-1-1 0 0,1 0 0 0 0,0 0 1 0 0,-1-1-1 0 0,1 0 1 0 0,-10 0-1 0 0,1 0 5 0 0,6 2-168 0 0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12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5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1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8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39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9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6.64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7.79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8.42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1.10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16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99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4.7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5.13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6.64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7.29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3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 10461 0 0,'7'1'172'0'0,"18"3"370"0"0,-24-4-135 0 0,4 0-318 0 0,28 1 442 0 0,-10 1-428 0 0,-17-2 223 0 0,-1 1-254 0 0,17 1-2 0 0,-17-1 99 0 0,-4-1-161 0 0,0 0 1 0 0,1 0-1 0 0,-1 0 1 0 0,0 0-1 0 0,0 0 0 0 0,0 0 1 0 0,0 1-1 0 0,0-1 1 0 0,1 0-1 0 0,-1 1 1 0 0,1 0-1 0 0,17 5 204 0 0,-1-3-118 0 0,-14-2 148 0 0,2 0-164 0 0,16 3-6 0 0,-17-2 13 0 0,-1-1-14 0 0,14 3-1 0 0,-14-3 74 0 0,0 0-84 0 0,15 4-34 0 0,-14-4 40 0 0,-1 1 1 0 0,42 9 122 0 0,-42-10-109 0 0,7-1 45 0 0,0 2-1 0 0,14 2 1 0 0,-18-2-148 0 0,-2-1 95 0 0,-2-1-56 0 0,0 0 1 0 0,-1 0-1 0 0,1 0 0 0 0,0 1 0 0 0,0-1 1 0 0,-1 1-1 0 0,6 1 0 0 0,4 2-1 0 0,20 7 147 0 0,31 16-1 0 0,-3-2-28 0 0,-38-17-18 0 0,-13-5-80 0 0,1 0-1 0 0,-1 1 0 0 0,0 0 0 0 0,0 1 0 0 0,13 8 0 0 0,-17-9-17 0 0,0-1 0 0 0,0 0 0 0 0,1-1-1 0 0,7 3 1 0 0,18 10 91 0 0,32 22 212 0 0,-59-36-310 0 0,0 0 0 0 0,-1 1-1 0 0,1-1 1 0 0,0-1-1 0 0,-1 1 1 0 0,1 0 0 0 0,0-1-1 0 0,0 0 1 0 0,0 0 0 0 0,-1 0-1 0 0,8-1 1 0 0,6 0 56 0 0,-7 1-51 0 0,-1-1-1 0 0,0 1 1 0 0,0-1 0 0 0,16-5 0 0 0,-18 5-4 0 0,-6 1 42 0 0,4-1 1 0 0,29-5 10 0 0,0-3 0 0 0,-12 3-43 0 0,-11 3 22 0 0,12 0-22 0 0,-13 1 22 0 0,15-5-33 0 0,5-4-10 0 0,-3 1 14 0 0,-22 8 52 0 0,0 1 1 0 0,20-4-54 0 0,6-1-13 0 0,-4 1 11 0 0,40-10 117 0 0,-56 14-85 0 0,9 0-22 0 0,-11 1 22 0 0,44 3 21 0 0,-39-2 35 0 0,-1-2 1 0 0,23-3-1 0 0,-30 3-90 0 0,0 1 0 0 0,0-1-1 0 0,-1 1 1 0 0,1 1 0 0 0,0-1-1 0 0,0 1 1 0 0,8 2 0 0 0,30 3 39 0 0,-22-4-27 0 0,2 2 22 0 0,6 5-31 0 0,-23-4-14 0 0,8 1 27 0 0,-1 2 0 0 0,0 0 0 0 0,0 0 0 0 0,-1 1 0 0 0,0 1 0 0 0,-1 0 0 0 0,18 19 0 0 0,-26-25-3 0 0,1 0-1 0 0,0 0 0 0 0,1 0 0 0 0,6 3 1 0 0,9 6 7 0 0,-5-2-29 0 0,-8-5 13 0 0,0-1 0 0 0,0 1 0 0 0,-1 0-1 0 0,12 12 1 0 0,19 25-1 0 0,-20-24-1 0 0,-2 1-1 0 0,1 0 0 0 0,-2 1 1 0 0,17 31-1 0 0,23 63-10 0 0,28 41 0 0 0,-73-134 0 0 0,4 5 0 0 0,-2 0 0 0 0,0 1 0 0 0,-2 0 0 0 0,9 42 0 0 0,-10-16 0 0 0,16 80 0 0 0,-17-94 0 0 0,2 41 0 0 0,-5-31 0 0 0,-2-23 11 0 0,-2 0 0 0 0,-4 51-1 0 0,-16 53 22 0 0,6-73 15 0 0,6-24 28 0 0,0-1 0 0 0,-3 66 0 0 0,10-97-69 0 0,0 1 0 0 0,0 0-1 0 0,0 0 1 0 0,-1 0 0 0 0,1 0 0 0 0,-2 3-1 0 0,2-5-27 0 0,0-1 0 0 0,0 0 0 0 0,0 0-1 0 0,0 0 1 0 0,0 1 0 0 0,0-1-1 0 0,-1 0 1 0 0,1 0 0 0 0,0 0 0 0 0,0 1-1 0 0,0-1 1 0 0,0 0 0 0 0,-1 0-1 0 0,1 0 1 0 0,0 0 0 0 0,0 0 0 0 0,0 1-1 0 0,-1-1 1 0 0,1 0 0 0 0,0 0 0 0 0,0 0-1 0 0,0 0 1 0 0,-1 0 0 0 0,1 0-1 0 0,0 0 1 0 0,0 0 0 0 0,-1 0 0 0 0,1 0-1 0 0,0 0 1 0 0,-1 0 0 0 0,0 0-156 0 0,0-1 1 0 0,1 1 0 0 0,-1 0-1 0 0,0-1 1 0 0,0 0 0 0 0,0 1-1 0 0,0-1 1 0 0,1 1 0 0 0,-1-1-1 0 0,0 0 1 0 0,1 0 0 0 0,-2 0-1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3473.82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3474.8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-4776.68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4.49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0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56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6.26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8.1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20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77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0.42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1.22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4.16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8.27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9.53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2.98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4.01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5.28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6.17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6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5:5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-3473.79">4 1493 12376 0 0,'5'-7'-5019'0'0,"-3"4"5997"0"0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28.357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6.748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10.99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4.2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9.09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33.710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8.78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9.499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1:21.79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162 1748 431 0 0,'-28'-9'986'0'0,"26"8"-878"0"0,-1 1 1 0 0,1-1 0 0 0,-1 0-1 0 0,1 0 1 0 0,-1 0-1 0 0,1 0 1 0 0,0 0-1 0 0,0-1 1 0 0,-1 1-1 0 0,1-1 1 0 0,0 1 0 0 0,-2-3-1 0 0,-17-10 497 0 0,16 11-492 0 0,1-1 1 0 0,-1 1 0 0 0,0-1-1 0 0,1 0 1 0 0,0 0 0 0 0,0 0-1 0 0,0 0 1 0 0,-4-7-1 0 0,5 6 31 0 0,0 2-26 0 0,1 0-1 0 0,0 0 0 0 0,0-1 0 0 0,0 1 1 0 0,0-1-1 0 0,1 1 0 0 0,-1-1 0 0 0,1 0 0 0 0,0 0 1 0 0,-1-3-1 0 0,1-4 124 0 0,1 1 1 0 0,0-15-1 0 0,0 3-15 0 0,0 13 15 0 0,-1-1 0 0 0,-1 1 0 0 0,-3-13-1 0 0,0-5 197 0 0,5 21-353 0 0,0 0-1 0 0,1 1 0 0 0,0-1 0 0 0,0 0 0 0 0,1 1 0 0 0,0-1 1 0 0,0 1-1 0 0,4-9 0 0 0,-3 6-40 0 0,9-26 382 0 0,-8 22-213 0 0,0 0 1 0 0,1 1-1 0 0,0 0 1 0 0,1 0 0 0 0,8-13-1 0 0,3-1 234 0 0,26-52 0 0 0,-29 51 830 0 0,24-34-1 0 0,-21 44-3014 0 0,-9 10 1778 0 0,17-10-14 0 0,1 0 34 0 0,-20 13 9 0 0,-1-1-4 0 0,17-9-35 0 0,-17 10 187 0 0,0-1-162 0 0,15-8-33 0 0,-15 9 32 0 0,3 1 1 0 0,33-9-44 0 0,-6-3 1 0 0,-29 11 106 0 0,1 1-63 0 0,27-12-44 0 0,-6-1 5 0 0,-22 12 60 0 0,-3 0 14 0 0,13-9-14 0 0,-12 9 86 0 0,1 0-106 0 0,14-9-57 0 0,-7 6-46 0 0,17-9 36 0 0,1-3 12 0 0,-7 2 12 0 0,-13 9 29 0 0,9-9-22 0 0,-13 10-7 0 0,-5 5 47 0 0,3-2 9 0 0,14-9 11 0 0,-14 9 9 0 0,0 0-10 0 0,42-27-48 0 0,-42 27 34 0 0,0 0-8 0 0,12-8-32 0 0,-9 5 42 0 0,8-5 12 0 0,9-7-1 0 0,-20 16 42 0 0,2-1-61 0 0,22-13-46 0 0,11-3-12 0 0,-4 0 0 0 0,0 0 0 0 0,-3 0 0 0 0,-2 2 0 0 0,-1 1 0 0 0,-1 0 0 0 0,1-2 0 0 0,1-2 11 0 0,0 1 32 0 0,-8 4-33 0 0,20-18 105 0 0,40-28 98 0 0,-73 54-213 0 0,33-24 64 0 0,-18 11 70 0 0,-12 11-113 0 0,-6 4 22 0 0,9-6-33 0 0,6-3-10 0 0,5 0 0 0 0,4-1 0 0 0,-6 0 11 0 0,-8 4 42 0 0,-9 6 1 0 0,12-7-44 0 0,6-3-10 0 0,-3 1 0 0 0,1 0 11 0 0,-3 0 32 0 0,-3 2-22 0 0,-9 8 22 0 0,9-6-22 0 0,-9 6 22 0 0,12-8-33 0 0,0-1 1 0 0,-12 8 32 0 0,7-4-22 0 0,-6 4 22 0 0,16-8-33 0 0,4-1 1 0 0,1-1 32 0 0,-4 4-45 0 0,-15 7-46 0 0,15-3 47 0 0,-13 3 44 0 0,19-6-33 0 0,6-1 1 0 0,-7 2 42 0 0,-17 6 1 0 0,-4 4-49 0 0,-5-1-12 0 0,0 0 0 0 0,0 0 0 0 0,0-1 1 0 0,0 1-1 0 0,0-1 0 0 0,5-2 0 0 0,28-3-4 0 0,2 6 22 0 0,-33 0 0 0 0,-1 0 0 0 0,1 0 0 0 0,-1 1 0 0 0,10 2 0 0 0,-6 0-2 0 0,8 1 34 0 0,18 8-21 0 0,-18-5 26 0 0,17 9-48 0 0,-17-9-48 0 0,26 10 36 0 0,-3 10 2 0 0,-39-27 6 0 0,-1 1 0 0 0,0 0 1 0 0,0 0-1 0 0,0 0 1 0 0,0 0-1 0 0,1 0 1 0 0,-2 0-1 0 0,1 0 1 0 0,0 1-1 0 0,0-1 0 0 0,1 2 1 0 0,22 38-8 0 0,-2 9 11 0 0,-2 2 0 0 0,-1 3 0 0 0,-1 2 0 0 0,5-2 0 0 0,0 1 0 0 0,0 0 0 0 0,-1-1 0 0 0,-7-4 0 0 0,1 2 0 0 0,-1-2 0 0 0,1 0 0 0 0,1 1 0 0 0,4 0 0 0 0,-1 1 0 0 0,-9-2 0 0 0,-2-3 0 0 0,2-1 0 0 0,-1 0 0 0 0,-5-2 0 0 0,-2-1 0 0 0,1-5-13 0 0,-4-31-30 0 0,1-1 73 0 0,4 22-30 0 0,-2-14-43 0 0,8 25 32 0 0,3 9 11 0 0,3-1 0 0 0,-10-4 0 0 0,-2-1 0 0 0,-3-2 0 0 0,-1-2 0 0 0,-1-8-10 0 0,0-18-44 0 0,0 19 1 0 0,1 16-11 0 0,0-14 53 0 0,-1 3 11 0 0,-3-10-10 0 0,2-16-33 0 0,0 13 22 0 0,0-13-22 0 0,-2 16 32 0 0,-1 4 11 0 0,-1-9-10 0 0,4-17-44 0 0,-1-1 1 0 0,-3 19 42 0 0,1 2 1 0 0,4-20-44 0 0,-1 1 1 0 0,-2 21 42 0 0,-2-5 1 0 0,4-18-44 0 0,0 0 1 0 0,-4 10 53 0 0,2-8 43 0 0,-3 2-22 0 0,2-4 22 0 0,-5 3-33 0 0,-1 1-10 0 0,0-2 0 0 0,1-1 0 0 0,0-2 0 0 0,4-1 0 0 0,0-1 0 0 0,0 1 0 0 0,1-1 0 0 0,-1-1 0 0 0,0 1 0 0 0,0-1 0 0 0,-9 0 0 0 0,-12 1 0 0 0,-66 29-51 0 0,66-20 25 0 0,0-2 1 0 0,-45 9-1 0 0,-52-7-54 0 0,8 11-79 0 0,-9 1-18 0 0,-115 11-15 0 0,212-30 209 0 0,0-2-1 0 0,-1 0 1 0 0,1-2-1 0 0,-45-7 1 0 0,-5 1 18 0 0,-33 6-23 0 0,53 2-14 0 0,-13-6 70 0 0,53 2-37 0 0,-1 2 0 0 0,1 0 0 0 0,-36 3 0 0 0,35 1-31 0 0,-1 0 0 0 0,0-2 0 0 0,1 0 0 0 0,-1-1 0 0 0,0-1 0 0 0,-27-4 0 0 0,-44-9 82 0 0,28 6-36 0 0,56 6-40 0 0,0 0-1 0 0,0 0 0 0 0,0-1 0 0 0,0 1 0 0 0,1-1 1 0 0,-1-1-1 0 0,-5-4 0 0 0,-22-11 17 0 0,29 18-22 0 0,2 0 0 0 0,0 1 0 0 0,1-1 0 0 0,0 0 0 0 0,-1 0 0 0 0,1 0 0 0 0,-1 0 0 0 0,1 0 0 0 0,0-1 0 0 0,0 1 0 0 0,0 0 0 0 0,-2-3 0 0 0,-2-1 0 0 0,-2-3 0 0 0,6 7 0 0 0,-5-10 0 0 0,-23-41-64 0 0,25 45 87 0 0,1-1 0 0 0,-5-13 0 0 0,-4-9 36 0 0,-9-8-59 0 0,12 20 0 0 0,-2 1 0 0 0,-19-27 0 0 0,1 7-20 0 0,15 18-2 0 0,-21-22 0 0 0,-57-62 22 0 0,91 101 0 0 0,-8-8 9 0 0,-1 1 0 0 0,0 0-1 0 0,-20-13 1 0 0,17 12 11 0 0,-21-19 0 0 0,-3 1 33 0 0,26 18-53 0 0,6 5 0 0 0,-1 0 0 0 0,1-1 0 0 0,-5-6 0 0 0,7 8 0 0 0,1 0 0 0 0,0 0 0 0 0,0 0 0 0 0,0 0 0 0 0,0 0 0 0 0,1-1 0 0 0,0 1 0 0 0,0 0 0 0 0,0-1 0 0 0,0 1 0 0 0,0-10 0 0 0,1 7 0 0 0,1 4 0 0 0,1-8-33 0 0,8-7 2 0 0,-5 6 21 0 0,-2 3-39 0 0,-1 4-5 0 0,9-14 39 0 0,-1 3 15 0 0,1 2 0 0 0,15-14 2 0 0,-22 25-14 0 0,-2 1-20 0 0,-2 2 64 0 0,-1-2-22 0 0,0 2-7 0 0,-5 3-6 0 0,-14 11-28 0 0,7-7-23 0 0,1 1 1 0 0,-22 19-1 0 0,24-18-24 0 0,6-6 47 0 0,1 0-1 0 0,0-1 1 0 0,0 2-1 0 0,0-1 1 0 0,0 0-1 0 0,-3 5 1 0 0,5-6-12 0 0,-3 2 32 0 0,-1 0 11 0 0,0 1 0 0 0,0 0-10 0 0,4-3-33 0 0,-3 3 32 0 0,1-2 1 0 0,3-2-44 0 0,-1 1 1 0 0,-3 9 42 0 0,0-2 11 0 0,2-5 0 0 0,-9 6 0 0 0,-6 13-128 0 0,-7 6 64 0 0,21-27 59 0 0,0 0 0 0 0,0 1-1 0 0,0-1 1 0 0,0 0 0 0 0,0 1-1 0 0,-4 4 1 0 0,-10 8-22 0 0,5-8 27 0 0,-17 1 0 0 0,5-9-336 0 0,19-3 336 0 0,-2-5 0 0 0,-1 3-144 0 0,7 5 144 0 0,-1-1 0 0 0,0 2 0 0 0,1-1 0 0 0,0 0 0 0 0,0 0 0 0 0,0 1 0 0 0,-3-2 1 0 0,4 2-1 0 0,-1-1-1 0 0,1 1 1 0 0,0 0-1 0 0,0 0 1 0 0,0 0-1 0 0,0 0 1 0 0,-1-1 0 0 0,1 1-1 0 0,0 0 1 0 0,0 0-1 0 0,0 0 1 0 0,-1 0-1 0 0,1 0 1 0 0,0-1-1 0 0,0 1 1 0 0,-1 0 0 0 0,1 0-1 0 0,0 0 1 0 0,0 0-1 0 0,-1 0 1 0 0,1 0-1 0 0,0 0 1 0 0,0 0-1 0 0,-1 0 1 0 0,1 0 0 0 0,0 0-1 0 0,0 0 1 0 0,-1 0-1 0 0,1-1-131 0 0,0 2 203 0 0,0 1-81 0 0,-1 0 0 0 0,1 0 0 0 0,-1-1-1 0 0,1 1 1 0 0,-1 0 0 0 0,0 0 0 0 0,0-1 0 0 0,0 1 0 0 0,1 0 0 0 0,-2-1-1 0 0,1 1 1 0 0,0-1 0 0 0,-1 2 0 0 0,0-2 5 0 0,1 1 0 0 0,0-1-1 0 0,0 1 1 0 0,0-1 0 0 0,0 1 0 0 0,0-1 0 0 0,0 1-1 0 0,0 0 1 0 0,0 0 0 0 0,1-1 0 0 0,-1 1 0 0 0,1 0-1 0 0,-1 2 1 0 0,-3 6 5 0 0,4-9-3 0 0,-1 0 1 0 0,0 1 0 0 0,1-1 0 0 0,-1 0 0 0 0,1 0 0 0 0,-1 0 0 0 0,1 1 0 0 0,0-1 0 0 0,0 0 0 0 0,-1 0 0 0 0,1 1 0 0 0,0-1 0 0 0,0 0 0 0 0,0 1 0 0 0,0-1 0 0 0,0 0 0 0 0,1 0 0 0 0,-1 1 0 0 0,0-1 0 0 0,1 0 0 0 0,-1 0 0 0 0,1 1 0 0 0,-1-1 0 0 0,1 0 0 0 0,0 2 0 0 0,16 29 2 0 0,-16-31 5 0 0,0 1-1 0 0,0 0 1 0 0,0-1 0 0 0,0 1 0 0 0,0-1-1 0 0,0 1 1 0 0,0-1 0 0 0,3 2 0 0 0,26 27 16 0 0,-23-22 96 0 0,2-1-53 0 0,34 26-10 0 0,-2 0-33 0 0,-33-27 160 0 0,0 1-127 0 0,23 18-33 0 0,-23-18 32 0 0,0-1 1 0 0,28 16-33 0 0,-28-16 96 0 0,-4-2-106 0 0,1 0 0 0 0,-1-1 0 0 0,0 1 0 0 0,1-1 0 0 0,6 4 0 0 0,-1-1-2 0 0,-1 0 108 0 0,0-1-63 0 0,26 15-33 0 0,-18-9 22 0 0,15 15-22 0 0,-24-19 32 0 0,1-3 11 0 0,28 15 0 0 0,-18-10-10 0 0,18 11-33 0 0,-18-11 22 0 0,29 13-33 0 0,0 0 1 0 0,-29-12 42 0 0,18 8 11 0 0,-35-17-57 0 0,0 0 0 0 0,0 0-1 0 0,-1 0 1 0 0,1-1 0 0 0,0 1-1 0 0,0 0 1 0 0,4 0 0 0 0,45 7 14 0 0,1 0 32 0 0,-31-3 1 0 0,22 8-33 0 0,-21-8 22 0 0,28 2-33 0 0,7-9 54 0 0,-50 0-10 0 0,22-7-33 0 0,-21 6 32 0 0,-1 0 1 0 0,2-1-45 0 0,-4 2 5 0 0,1-1 0 0 0,-1 1 0 0 0,0-1 0 0 0,6-5 1 0 0,-4 5 14 0 0,17-15 160 0 0,-4 2-125 0 0,-15 12 0 0 0,-1 0 0 0 0,15-12 4 0 0,-16 14-55 0 0,-1 1-1 0 0,0-1 1 0 0,1-1-1 0 0,-1 1 0 0 0,0 0 1 0 0,3-5-1 0 0,-1 2 1 0 0,1-2 51 0 0,-3 4-61 0 0,-1 1-1 0 0,1-1 0 0 0,-1 0 1 0 0,1 0-1 0 0,-1 0 0 0 0,0 0 1 0 0,0 0-1 0 0,0 0 0 0 0,-1-1 1 0 0,1 1-1 0 0,-1 0 0 0 0,0 0 1 0 0,0 0-1 0 0,0-1 0 0 0,0 1 1 0 0,0 0-1 0 0,-1 0 0 0 0,1 0 1 0 0,-1 0-1 0 0,-1-5 0 0 0,-1 2 4 0 0,-1 0 0 0 0,1 0-1 0 0,-1 1 1 0 0,0-1 0 0 0,0 1-1 0 0,-10-9 1 0 0,4 3-15 0 0,-25-28-77 0 0,-2 2-1 0 0,-1 1 1 0 0,-2 2-1 0 0,-1 2 1 0 0,-2 1-1 0 0,-1 3 1 0 0,-80-39-1 0 0,111 61 69 0 0,-52-26-129 0 0,57 28 131 0 0,-1-1 0 0 0,2-1 1 0 0,-1 1-1 0 0,0-1 0 0 0,-8-9 0 0 0,15 13 13 0 0,-1-1-1 0 0,1 1 0 0 0,-1 0 0 0 0,1-1 1 0 0,0 1-1 0 0,0-1 0 0 0,0 0 0 0 0,0 1 1 0 0,0-1-1 0 0,1 0 0 0 0,-1 1 1 0 0,1-1-1 0 0,0 0 0 0 0,0 0 0 0 0,0 1 1 0 0,0-1-1 0 0,0 0 0 0 0,1 0 0 0 0,-1 1 1 0 0,1-1-1 0 0,-1 0 0 0 0,1 1 0 0 0,0-1 1 0 0,0 0-1 0 0,2-2 0 0 0,1-4-15 0 0,1 0 0 0 0,1 0 0 0 0,-1 0 0 0 0,1 1-1 0 0,8-9 1 0 0,17-12-57 0 0,-6 7 12 0 0,13-6 48 0 0,8-2 16 0 0,5 2 0 0 0,4 2 0 0 0,0 2 12 0 0,-2 3 36 0 0,-1 6-36 0 0,-40 12-8 0 0,0 1-1 0 0,21-1 1 0 0,-17 3 10 0 0,0 0 0 0 0,24 5 1 0 0,-29-3-13 0 0,0 1 0 0 0,0 0 0 0 0,0 0 0 0 0,12 7 0 0 0,-7-2-10 0 0,18 13 0 0 0,-34-21 8 0 0,2 1-8 0 0,0 0 0 0 0,0 0-1 0 0,0 1 1 0 0,-1-1 0 0 0,1 0-1 0 0,-1 1 1 0 0,1 0 0 0 0,1 2 0 0 0,25 30-63 0 0,-27-33 66 0 0,0 0 0 0 0,0 0 0 0 0,0 1 0 0 0,0-1 0 0 0,0 0 1 0 0,0 1-1 0 0,-1-1 0 0 0,1 0 0 0 0,0 1 0 0 0,-1-1 0 0 0,1 3 0 0 0,10 39-7 0 0,-10-37 17 0 0,-1 0 0 0 0,1 0 0 0 0,-1 0 1 0 0,0 0-1 0 0,-1 0 0 0 0,0-1 0 0 0,0 1 0 0 0,0 0 0 0 0,-1 0 0 0 0,-2 6 0 0 0,1-3 16 0 0,-1-1-1 0 0,-1 0 1 0 0,0 1 0 0 0,0-2 0 0 0,-10 14 0 0 0,-4-1 29 0 0,-1-1 1 0 0,0-1-1 0 0,-30 20 1 0 0,30-23-19 0 0,-1-2 0 0 0,-1 0 0 0 0,0-1 0 0 0,-37 14 0 0 0,46-22-32 0 0,1 0 1 0 0,-1-1 0 0 0,0 0 0 0 0,0 0 0 0 0,0-2 0 0 0,-1 0 0 0 0,1 0 0 0 0,0-1-1 0 0,0-1 1 0 0,-18-2 0 0 0,26 2-1 0 0,1 0-1 0 0,-1 0 1 0 0,1-1-1 0 0,0 1 1 0 0,-1-1 0 0 0,1 0-1 0 0,0-1 1 0 0,0 1-1 0 0,0 0 1 0 0,0-1-1 0 0,1 0 1 0 0,-1 0 0 0 0,1 0-1 0 0,-1-1 1 0 0,1 1-1 0 0,0-1 1 0 0,1 1-1 0 0,-1-1 1 0 0,1 0-1 0 0,-1 0 1 0 0,-1-6 0 0 0,0 1-19 0 0,1-1 0 0 0,1 1 0 0 0,0-1 0 0 0,0 0 1 0 0,1 0-1 0 0,0 0 0 0 0,1 0 0 0 0,1-20 1 0 0,2 5-74 0 0,1-1 1 0 0,2 0 0 0 0,0 1-1 0 0,2 0 1 0 0,20-48 0 0 0,-6 30-84 0 0,1 1 1 0 0,38-51 0 0 0,-33 56 128 0 0,1 1 1 0 0,2 2-1 0 0,2 1 1 0 0,1 2-1 0 0,1 1 1 0 0,1 2-1 0 0,44-26 1 0 0,-56 40 79 0 0,1 2 0 0 0,0 1 0 0 0,1 2 0 0 0,39-11 1 0 0,-44 18 21 0 0,34 0-30 0 0,-52 1-13 0 0,1 1-1 0 0,-1 0 1 0 0,1 0-1 0 0,-1 1 1 0 0,6 0-1 0 0,51 14 47 0 0,-5 7-37 0 0,-52-21-15 0 0,-1 0 0 0 0,1 0 0 0 0,-1 1 0 0 0,1-1 0 0 0,-1 1-1 0 0,3 2 1 0 0,39 34 5 0 0,-32-26-17 0 0,0 1 0 0 0,13 19-1 0 0,-11-11-26 0 0,15 31 0 0 0,5 29 16 0 0,-25-55 16 0 0,4 27 0 0 0,-9-33 0 0 0,2 32 0 0 0,-6-41 14 0 0,0 1 0 0 0,-1-1 0 0 0,0 1 0 0 0,0-1-1 0 0,-1 1 1 0 0,-1-1 0 0 0,0 0 0 0 0,0 0 0 0 0,-1 0-1 0 0,-1-1 1 0 0,0 1 0 0 0,0-1 0 0 0,-1 0 0 0 0,0 0-1 0 0,-1-1 1 0 0,-8 10 0 0 0,0-5 21 0 0,0 0 0 0 0,0 0 0 0 0,-1-2-1 0 0,-1 0 1 0 0,0 0 0 0 0,-1-2 0 0 0,0 0 0 0 0,0-2 0 0 0,-1 0 0 0 0,-36 11 0 0 0,30-13-20 0 0,-1 0 0 0 0,0-2 0 0 0,0 0 0 0 0,0-2 0 0 0,-1-1 0 0 0,1-1 0 0 0,-53-8 0 0 0,69 6-11 0 0,0 0 0 0 0,0-1 0 0 0,0 0 0 0 0,0-1-1 0 0,0 0 1 0 0,0-1 0 0 0,1 0 0 0 0,0 0 0 0 0,0-1 0 0 0,1-1 0 0 0,-1 1 0 0 0,1-1 0 0 0,1 0 0 0 0,-1-1-1 0 0,1 0 1 0 0,1 0 0 0 0,-1-1 0 0 0,1 1 0 0 0,1-1 0 0 0,0-1 0 0 0,0 1 0 0 0,1-1 0 0 0,0 0-1 0 0,0 0 1 0 0,-1-10 0 0 0,0-3-59 0 0,0 1 0 0 0,2 0 0 0 0,1-1 0 0 0,1 0 0 0 0,1 0 0 0 0,0 1 0 0 0,2-1 0 0 0,1 0 0 0 0,1 1 0 0 0,0 0 0 0 0,2 0 1 0 0,1 0-1 0 0,0 0 0 0 0,2 1 0 0 0,0 1 0 0 0,18-29 0 0 0,-10 23 40 0 0,1 1 0 0 0,1 1 0 0 0,1 1 0 0 0,0 1 0 0 0,2 0-1 0 0,1 2 1 0 0,1 0 0 0 0,0 2 0 0 0,2 0 0 0 0,0 2 0 0 0,0 1 0 0 0,2 1 0 0 0,-1 2 0 0 0,39-13 0 0 0,-23 12 27 0 0,5 2 36 0 0,11 5-25 0 0,-34 6 20 0 0,35 10-33 0 0,0 8 2 0 0,-57-18-6 0 0,-1 1 0 0 0,1 0 0 0 0,-1 0 0 0 0,1 0 0 0 0,-1 1 0 0 0,0-1 0 0 0,3 2 0 0 0,43 34 18 0 0,-37-27-12 0 0,0 1 0 0 0,-1 0 0 0 0,9 14 0 0 0,-7-8-8 0 0,-1 0 0 0 0,10 24 0 0 0,-10-16 14 0 0,0 1 0 0 0,-1 0 0 0 0,6 32 0 0 0,-10-34 22 0 0,-2 0 0 0 0,-1 0 0 0 0,-1 0 0 0 0,-1 0 0 0 0,-1 0 0 0 0,-4 31 0 0 0,3-42-11 0 0,-2 0 0 0 0,0 1 0 0 0,0-1 0 0 0,-1 0-1 0 0,-1-1 1 0 0,0 1 0 0 0,-1-1 0 0 0,0 0 0 0 0,-1 0 0 0 0,0-1 0 0 0,-1 0 0 0 0,-15 17 0 0 0,2-7 26 0 0,-1-2 0 0 0,-1 0-1 0 0,-1-2 1 0 0,0 0-1 0 0,-31 14 1 0 0,23-14-34 0 0,-1-2 1 0 0,-1-2-1 0 0,-62 16 1 0 0,73-23-19 0 0,0-2 1 0 0,0-1-1 0 0,0 0 1 0 0,0-2 0 0 0,-1-1-1 0 0,-30-3 1 0 0,44 2 2 0 0,-1-1 1 0 0,1-1-1 0 0,-1 0 1 0 0,1 0 0 0 0,0-1-1 0 0,-18-9 1 0 0,22 9-1 0 0,-1-1 0 0 0,1 1 0 0 0,0-1 0 0 0,0 0 0 0 0,1-1 1 0 0,-1 1-1 0 0,1-1 0 0 0,0 0 0 0 0,1-1 0 0 0,-7-9 0 0 0,5 3-36 0 0,0-1 1 0 0,1 0-1 0 0,1 0 0 0 0,0 0 0 0 0,1 0 1 0 0,0-1-1 0 0,1 1 0 0 0,0-1 0 0 0,2 0 0 0 0,0 0 1 0 0,2-23-1 0 0,3 2-123 0 0,2-1 0 0 0,1 1 0 0 0,18-52 0 0 0,-15 60 96 0 0,1 0 1 0 0,1 1-1 0 0,1 0 1 0 0,1 1-1 0 0,2 1 1 0 0,0 1-1 0 0,23-25 1 0 0,-8 16-33 0 0,1 1 0 0 0,2 1 1 0 0,75-50-1 0 0,-104 77 89 0 0,32-21 6 0 0,47-24 0 0 0,-39 31 54 0 0,-31 13-36 0 0,0 1-1 0 0,20-2 1 0 0,-26 5-13 0 0,0 1 0 0 0,0 0 0 0 0,0 0 0 0 0,19 3 0 0 0,-20-1-8 0 0,0 0 1 0 0,1 1-1 0 0,-1 0 1 0 0,0 0-1 0 0,10 6 1 0 0,-8-3 7 0 0,0 0-1 0 0,-1 1 1 0 0,17 15 0 0 0,-14-10-8 0 0,-1 0 1 0 0,16 23-1 0 0,-17-18 1 0 0,1 0-1 0 0,9 24 1 0 0,-8-14 19 0 0,-2 1 0 0 0,13 54 0 0 0,-16-46 7 0 0,-2-1-1 0 0,-1 1 1 0 0,-2-1 0 0 0,-2 40-1 0 0,-1-52-13 0 0,-1 0-1 0 0,-2 0 1 0 0,0 0-1 0 0,-1-1 1 0 0,-2 1-1 0 0,0-1 1 0 0,-14 28-1 0 0,14-36 1 0 0,-2-1-1 0 0,1 0 0 0 0,-2 0 0 0 0,0-1 1 0 0,0 0-1 0 0,-1-1 0 0 0,-1 0 0 0 0,0-1 1 0 0,0 0-1 0 0,-1-1 0 0 0,0 0 0 0 0,-23 10 1 0 0,10-6 13 0 0,-1-2 0 0 0,0-1 1 0 0,-1-2-1 0 0,0 0 1 0 0,-56 7-1 0 0,72-14-47 0 0,-1 0-1 0 0,0 0 1 0 0,0-1 0 0 0,0-1-1 0 0,0 0 1 0 0,1-1-1 0 0,-1-1 1 0 0,0 1 0 0 0,-14-7-1 0 0,19 6 3 0 0,1-1 0 0 0,-1 1 0 0 0,1-1 0 0 0,0-1 0 0 0,0 1 0 0 0,0-2 0 0 0,1 1 0 0 0,0 0 0 0 0,0-1 0 0 0,0 0 0 0 0,0-1 0 0 0,1 1 0 0 0,0-1 0 0 0,1 0 0 0 0,-5-9 0 0 0,0-4-43 0 0,1 0-1 0 0,1 0 1 0 0,1 0-1 0 0,1-1 1 0 0,0 0 0 0 0,2 0-1 0 0,-2-37 1 0 0,5 27-89 0 0,1 0 0 0 0,2 1 0 0 0,0-1 0 0 0,15-53 0 0 0,-8 52 76 0 0,1-1 0 0 0,2 2 0 0 0,2-1-1 0 0,0 2 1 0 0,2 0 0 0 0,35-47-1 0 0,-28 47 75 0 0,1 1 0 0 0,1 1-1 0 0,1 2 1 0 0,2 0 0 0 0,56-38-1 0 0,-67 52-1 0 0,34-15 0 0 0,-11 12 11 0 0,-25 11 3 0 0,1 0 0 0 0,17-1 1 0 0,-22 4-13 0 0,1 1 0 0 0,-1 0 0 0 0,0 0 0 0 0,14 4 0 0 0,-13-2-2 0 0,0 1 0 0 0,-1 1 0 0 0,1 0 0 0 0,11 6 0 0 0,-7-1 6 0 0,22 15-1 0 0,-36-22 1 0 0,0 0 0 0 0,0 0 0 0 0,-1 0 0 0 0,1 0 0 0 0,-1 0 1 0 0,3 4-1 0 0,41 48 26 0 0,-4 9 69 0 0,-28-35-1 0 0,-9-18-82 0 0,38 102 148 0 0,-30-65 28 0 0,-2 0 0 0 0,9 84 0 0 0,-17-101-104 0 0,-2 1-1 0 0,-2-1 0 0 0,0 0 1 0 0,-2 0-1 0 0,-11 47 1 0 0,7-53-56 0 0,-1-1 0 0 0,-1 0 1 0 0,-2 0-1 0 0,-21 37 1 0 0,-65 76 227 0 0,73-106-234 0 0,-1-2 0 0 0,-2-1 0 0 0,0-1 0 0 0,-2-1 0 0 0,-45 30 0 0 0,51-41-14 0 0,0 0-1 0 0,0-2 0 0 0,-1-1 1 0 0,-1 0-1 0 0,0-2 0 0 0,0-1 1 0 0,-1-1-1 0 0,-41 6 0 0 0,55-12-29 0 0,1 0 0 0 0,-1-1 0 0 0,0 0 0 0 0,0-1 0 0 0,0-1 0 0 0,0 1 0 0 0,1-2 0 0 0,-1 0 0 0 0,1 0 0 0 0,0-1 0 0 0,0 0 0 0 0,0-1 0 0 0,-16-10 0 0 0,16 8-5 0 0,1-1-1 0 0,0 0 1 0 0,0 0-1 0 0,1-1 1 0 0,0-1-1 0 0,0 1 1 0 0,1-1-1 0 0,0-1 0 0 0,1 0 1 0 0,0 0-1 0 0,1 0 1 0 0,-6-16-1 0 0,0-6-70 0 0,1 0 0 0 0,2-1 0 0 0,1-1 0 0 0,2 1 0 0 0,2-1 0 0 0,1 0 0 0 0,1 0 0 0 0,2-1 0 0 0,5-39 0 0 0,-1 54 32 0 0,0 0 0 0 0,1 1 0 0 0,1 0 0 0 0,1 0 0 0 0,1 1 0 0 0,0-1 0 0 0,2 2 0 0 0,0-1 0 0 0,1 2 0 0 0,13-18 0 0 0,2 3 35 0 0,1 1 1 0 0,1 2-1 0 0,1 0 0 0 0,40-28 0 0 0,-44 38 45 0 0,1 1 0 0 0,48-25 0 0 0,-32 25 4 0 0,-27 14-3 0 0,0 0 0 0 0,19-2 0 0 0,-17 4 20 0 0,23 2-1 0 0,-40 0-40 0 0,3 0 9 0 0,-1 0-1 0 0,1 0 1 0 0,-1 0-1 0 0,1 0 1 0 0,-1 1-1 0 0,1-1 1 0 0,1 2-1 0 0,39 10 56 0 0,-23-3-10 0 0,18 13-30 0 0,-20-10 29 0 0,15 16-26 0 0,-18-12 26 0 0,12 18-24 0 0,-15-16 35 0 0,9 21-32 0 0,-11-17 32 0 0,8 25-34 0 0,-9-23 23 0 0,6 28-26 0 0,-8-27 26 0 0,5 38-28 0 0,1 5 35 0 0,-5-7 16 0 0,-8-47-46 0 0,0-1-1 0 0,-2 16 0 0 0,0-11 5 0 0,-2-1 1 0 0,0 1-1 0 0,-1-1 0 0 0,-1 0 0 0 0,0-1 0 0 0,-17 31 0 0 0,8-22 16 0 0,-1-1-1 0 0,-1 0 0 0 0,-29 31 0 0 0,30-39-98 0 0,0 0 1 0 0,-1-2-1 0 0,0 0 0 0 0,-1-1 0 0 0,-1-1 0 0 0,0-1 0 0 0,-1 0 0 0 0,0-2 0 0 0,0 0 0 0 0,-1-1 1 0 0,0-1-1 0 0,0-1 0 0 0,-1-1 0 0 0,0-1 0 0 0,0-1 0 0 0,0 0 0 0 0,-22-2 0 0 0,-169 7-671 0 0,212-8 713 0 0,1 0 4 0 0,-1 0-1 0 0,0 0 0 0 0,0 0 1 0 0,0 0-1 0 0,1 0 0 0 0,-1 0 0 0 0,0 0 1 0 0,0 0-1 0 0,0 0 0 0 0,1 0 1 0 0,-1 0-1 0 0,0-1 0 0 0,0 1 1 0 0,1 0-1 0 0,-1 0 0 0 0,0-1 0 0 0,0 1 1 0 0,1-1-1 0 0,-1 1 0 0 0,0-1 1 0 0,1 1-1 0 0,-2-1 0 0 0,1-4-44 0 0,5-5 26 0 0,4-7-47 0 0,19-30 0 0 0,-7 14 25 0 0,-12 19 64 0 0,1 1 0 0 0,0 0-1 0 0,21-23 1 0 0,-14 21 49 0 0,13-8-1 0 0,-19 16-46 0 0,-8 5-7 0 0,2 0 0 0 0,-1 0 1 0 0,0 0-1 0 0,0 0 0 0 0,1 1 1 0 0,-1-1-1 0 0,7-1 0 0 0,16-6 65 0 0,-20 6 0 0 0,30-2 4 0 0,-25 3-72 0 0,9 1 68 0 0,33 3 88 0 0,-42 1-96 0 0,33 10 0 0 0,-33-10 4 0 0,0 1 18 0 0,29 15 8 0 0,-30-14 2 0 0,-2 0-4 0 0,25 18-17 0 0,-24-17 62 0 0,-3 1-74 0 0,19 22 0 0 0,-19-22 83 0 0,-6 0-84 0 0,1 20 15 0 0,-1-27-82 0 0,1 1 0 0 0,-1-1 1 0 0,0 1-1 0 0,0-1 0 0 0,0 0 1 0 0,0 1-1 0 0,0-1 0 0 0,0 1 0 0 0,0-1 1 0 0,0 1-1 0 0,0-1 0 0 0,0 0 0 0 0,-1 1 1 0 0,1-1-1 0 0,0 1 0 0 0,0-1 1 0 0,0 0-1 0 0,0 1 0 0 0,-1-1 0 0 0,1 0 1 0 0,-1 1-1 0 0,-16 17 50 0 0,0 0 0 0 0,-2-2 0 0 0,0 0-1 0 0,-1-2 1 0 0,-22 14 0 0 0,20-17-146 0 0,0 0 0 0 0,0-1 0 0 0,-1-1 0 0 0,0-1 0 0 0,-47 10 0 0 0,27-11-110 0 0,0-2 0 0 0,-65 0 1 0 0,98-5 160 0 0,-1-1 0 0 0,1 0 0 0 0,-1-1 0 0 0,1 0 1 0 0,0-1-1 0 0,-1 0 0 0 0,-10-5 0 0 0,-7-5-95 0 0,-28-18 0 0 0,32 17 102 0 0,0 1 0 0 0,-26-10 0 0 0,38 20 9 0 0,0 0 0 0 0,-22-3 0 0 0,3 1-42 0 0,30 4 33 0 0,1 1 31 0 0,-1 0-1 0 0,1 0 1 0 0,-1 0 0 0 0,1 0-1 0 0,0 0 1 0 0,-1 0-1 0 0,1 0 1 0 0,-1 0 0 0 0,1 0-1 0 0,0-1 1 0 0,-1 1-1 0 0,1 0 1 0 0,0 0 0 0 0,-1-1-1 0 0,1 1 1 0 0,0 0-1 0 0,-1 0 1 0 0,1-1 0 0 0,0 1-1 0 0,-1 0 1 0 0,1-1-1 0 0,0 0 1 0 0,-1-1-23 0 0,1 1-1 0 0,0-1 1 0 0,-1 0-1 0 0,1 0 1 0 0,0 0 0 0 0,0 0-1 0 0,1 0 1 0 0,-1 0 0 0 0,0 0-1 0 0,1 0 1 0 0,0-3 0 0 0,-1 4-31 0 0,5 10-166 0 0,14 26 198 0 0,-15-26-44 0 0,4 0 13 0 0,22 26 36 0 0,-29-33 16 0 0,0-1 1 0 0,0 0 0 0 0,1 1 0 0 0,-1-1-1 0 0,0 0 1 0 0,1 0 0 0 0,-1 0 0 0 0,1 0-1 0 0,2 2 1 0 0,40 19-7 0 0,3-7 22 0 0,33 6 132 0 0,-41-9-53 0 0,-18-5-26 0 0,34 15-52 0 0,10 1-12 0 0,-49-19 6 0 0,26 5-1 0 0,-28-8 64 0 0,26 1 1 0 0,3-6 435 0 0,-34 3 146 0 0,-1-1 21 0 0,26-5-160 0 0,-25 5-698 0 0,0 0-302 0 0,1 0 309 0 0,33-6-667 0 0,-7 3 767 0 0,-27 4 159 0 0,0 0 0 0 0,46-2 16 0 0,-12 0-29 0 0,10-4-54 0 0,-43 5-13 0 0,0-1 0 0 0,15-6 0 0 0,-14 5 4 0 0,-6 2 6 0 0,0 0 0 0 0,0 0 0 0 0,-1-1 0 0 0,1 0 0 0 0,5-4 0 0 0,12-8 60 0 0,-11 7 20 0 0,7-6 1 0 0,-13 10-22 0 0,-1 1-5 0 0,11-9 0 0 0,-11 8 0 0 0,2 2-10 0 0,19-13-44 0 0,1-2-10 0 0,-4-1 0 0 0,-5 3 11 0 0,-12 10 32 0 0,4-7-33 0 0,6-5 1 0 0,-9 6 42 0 0,-6 3 1 0 0,-2 0-44 0 0,-6-28-10 0 0,-21-51-24 0 0,27 83 31 0 0,-1 0 0 0 0,0 0-1 0 0,0 0 1 0 0,0 0 0 0 0,0 0-1 0 0,0 1 1 0 0,-8-6 0 0 0,0-1 3 0 0,-30-30-138 0 0,32 32-153 0 0,0 0-1 0 0,-1 0 0 0 0,0 1 0 0 0,0 0 0 0 0,0 1 1 0 0,-1 0-1 0 0,0 1 0 0 0,-1 0 0 0 0,1 1 1 0 0,-1 0-1 0 0,-14-2 0 0 0,15 3-609 0 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3:52.305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701 398 431 0 0,'17'-27'7565'0'0,"-32"30"-6676"0"0,10-3-804 0 0,1 1 1 0 0,0 0 0 0 0,-1 0-1 0 0,1 1 1 0 0,0-1 0 0 0,-1 1-1 0 0,1 0 1 0 0,0 0 0 0 0,-5 4-1 0 0,-5 2 161 0 0,-50 31 126 0 0,58-36-360 0 0,0 1-1 0 0,1 0 1 0 0,-1 0-1 0 0,1 1 0 0 0,-6 6 1 0 0,6-6-1 0 0,0 0 0 0 0,0-1 1 0 0,0 1-1 0 0,0-1 0 0 0,-8 4 0 0 0,10-6-10 0 0,0-1 1 0 0,1 1-1 0 0,0 1 0 0 0,-1-1 0 0 0,1 0 0 0 0,0 0 0 0 0,0 1 0 0 0,-3 4 0 0 0,-7 10-13 0 0,-38 30 278 0 0,43-40-202 0 0,0-1 0 0 0,-1-1 0 0 0,-8 6 0 0 0,7-6-14 0 0,1 0 0 0 0,1 1 0 0 0,-8 7 0 0 0,8-6-51 0 0,0 1-1 0 0,1 0 0 0 0,1 0 1 0 0,-8 14-1 0 0,-12 17 98 0 0,1 3-32 0 0,21-38-51 0 0,1 0 0 0 0,0 0-1 0 0,1 0 1 0 0,-3 9 0 0 0,3-9 0 0 0,-1 1 0 0 0,1-1 0 0 0,-1 1-1 0 0,-4 6 1 0 0,-20 39 51 0 0,19-39-63 0 0,6-10 4 0 0,0 1 0 0 0,0-1 0 0 0,0 1 0 0 0,0-1-1 0 0,0 1 1 0 0,0 0 0 0 0,1-1 0 0 0,-1 1 0 0 0,0 0 0 0 0,1 0 0 0 0,0-1-1 0 0,-1 5 1 0 0,-7 36 74 0 0,8-42-20 0 0,-1 1-45 0 0,0 1-3 0 0,0-1 32 0 0,-1 1 22 0 0,1 6-56 0 0,-7 6 67 0 0,6-11-71 0 0,1 0 1 0 0,-1-1-1 0 0,0 1 0 0 0,0 0 0 0 0,0-1 0 0 0,-2 4 0 0 0,2 3-5 0 0,1-6 0 0 0,0 0 0 0 0,0 0 0 0 0,0 0 0 0 0,0 1 0 0 0,0-1 0 0 0,-1 0 0 0 0,0-1 0 0 0,-2 4 0 0 0,-6 13 0 0 0,1 3-69 0 0,7-19 70 0 0,1 0-1 0 0,-1 0 1 0 0,1 0-1 0 0,0 0 1 0 0,0 0-1 0 0,0 0 1 0 0,1 0-1 0 0,-1 1 1 0 0,0 4-1 0 0,-8 50-64 0 0,0 0 64 0 0,9-47-1 0 0,0 0-1 0 0,1 0 0 0 0,3 14 1 0 0,-3-21 8 0 0,1 1 1 0 0,-1-1-1 0 0,1 1 0 0 0,0-1 1 0 0,0 0-1 0 0,0 0 0 0 0,0 0 1 0 0,1 0-1 0 0,-1 0 1 0 0,7 5-1 0 0,25 38 589 0 0,-27-39-541 0 0,22 25-33 0 0,-22-25 116 0 0,3-2-82 0 0,28 16-35 0 0,-28-17 32 0 0,-2 3 1 0 0,26 24-33 0 0,-25-24 32 0 0,-2 1 14 0 0,22 29 10 0 0,-15-20-10 0 0,13 18-43 0 0,-20-27 93 0 0,-3 1-63 0 0,12 27-33 0 0,-12-28 32 0 0,1 1 1 0 0,2 1-46 0 0,-1-1 11 0 0,-1 0-1 0 0,7 21 1 0 0,4 7 3 0 0,-12-28 37 0 0,-2-1-4 0 0,9 28-55 0 0,11 40 70 0 0,-13-39-47 0 0,-6-20 20 0 0,2 15-21 0 0,-4-25 38 0 0,0 1 0 0 0,7 34-48 0 0,5 1 4 0 0,-11-36 64 0 0,0 0 0 0 0,4 33-64 0 0,1 0-5 0 0,-5-25 32 0 0,2 17-33 0 0,-4-25-9 0 0,0-1-1 0 0,-1 1 1 0 0,-2 13 0 0 0,3-18 8 0 0,-6 93 120 0 0,5-64-118 0 0,1-22-11 0 0,-2 29 0 0 0,-1-7 0 0 0,-3 14 0 0 0,4-14 0 0 0,2 9 0 0 0,-3-4 0 0 0,2-21 4 0 0,0-10-1 0 0,0 1 1 0 0,-1 0-1 0 0,0 0 0 0 0,-4 10 0 0 0,-4 14 37 0 0,-1 8 36 0 0,5-20-76 0 0,0-7 0 0 0,4-8 0 0 0,0 0 0 0 0,0-1 0 0 0,0 1 0 0 0,0-1 0 0 0,-1 1 0 0 0,-3 3 0 0 0,-1 0 0 0 0,1 0 0 0 0,1 0 0 0 0,-6 10 0 0 0,-33 44-64 0 0,8-18 5 0 0,23-28 28 0 0,1-1 0 0 0,-11 18 0 0 0,15-20 20 0 0,0 0 1 0 0,-12 11-1 0 0,-12 17-33 0 0,-16 25-466 0 0,31-47 163 0 0,14-17 331 0 0,1 1-1 0 0,0 0 1 0 0,0 0-1 0 0,0 0 1 0 0,0 0 0 0 0,0 0-1 0 0,1 1 1 0 0,-1-1-1 0 0,0 0 1 0 0,1 1-1 0 0,0 0 1 0 0,-2 3 0 0 0,3-4-27 0 0,0-1 20 0 0,-3 6-261 0 0,2-5 68 0 0,7-6-77 0 0,4-5 316 0 0,-1 0 1 0 0,0 0 0 0 0,-1-1-1 0 0,8-12 1 0 0,29-48 138 0 0,-22 25-136 0 0,25-66 0 0 0,-17 35-6 0 0,25-60 417 0 0,-45 103-301 0 0,-2 0 0 0 0,8-42 0 0 0,-10 25-133 0 0,41-195 34 0 0,-47 242-36 0 0,-1 2 0 0 0,0 0 0 0 0,0 1 0 0 0,1-1 0 0 0,-1 0 0 0 0,0 0 0 0 0,0 1 0 0 0,1-1 0 0 0,-1 0 0 0 0,0 1 0 0 0,1-1 0 0 0,-1 0 0 0 0,1 1 0 0 0,0-2 0 0 0,1 21 228 0 0,-2 6-67 0 0,-7 46 0 0 0,2-40-146 0 0,0-1-16 0 0,0 2 0 0 0,-1 2 0 0 0,-2 0-12 0 0,0 2-36 0 0,-2 1 36 0 0,-8 22 12 0 0,11-27-10 0 0,-3 1-33 0 0,1-5 32 0 0,1-3 1 0 0,1-5-44 0 0,-1-1 1 0 0,0-2 42 0 0,2 1 11 0 0,0 2 0 0 0,-1-4 0 0 0,0 4 0 0 0,2-7 0 0 0,-4 9 0 0 0,1-7 0 0 0,-60 109 0 0 0,55-103 0 0 0,-30 54 0 0 0,40-71-6 0 0,0 0-1 0 0,0 0 0 0 0,0 0 1 0 0,0 0-1 0 0,-8 6 1 0 0,5-5-5 0 0,0 0 0 0 0,-9 13 0 0 0,-15 10 11 0 0,16-13-136 0 0,14-15 141 0 0,-1 0-15 0 0,11 9 69 0 0,24 16-38 0 0,-25-19 215 0 0,0-7-163 0 0,30 0-2 0 0,-22 0-16 0 0,25-2-45 0 0,13 1 1 0 0,-4 2 42 0 0,-32-2 1 0 0,14-4-32 0 0,-30 6-15 0 0,0 0-1 0 0,0-1 0 0 0,0 0 0 0 0,-1 1 1 0 0,1-1-1 0 0,0 0 0 0 0,0 0 1 0 0,0-1-1 0 0,3-1 0 0 0,1-1 5 0 0,4-1 44 0 0,0-1 0 0 0,16-9 0 0 0,-21 11-50 0 0,29-15 149 0 0,-9 6-73 0 0,2 0-14 0 0,-5 4-46 0 0,-10 4 22 0 0,16-6-22 0 0,-17 6 22 0 0,14-8-21 0 0,-1-1 26 0 0,112-75 372 0 0,-82 58-273 0 0,1-1-19 0 0,-47 27-85 0 0,11-7-33 0 0,5-3-10 0 0,-1 2 11 0 0,-2 1 41 0 0,0 3 13 0 0,6-4-11 0 0,10-6 10 0 0,3-2 21 0 0,-32 17-42 0 0,13-8-33 0 0,5-4-10 0 0,4-1 80 0 0,-6 3 16 0 0,53-28-5 0 0,-62 34-44 0 0,-1 2-38 0 0,4 0 52 0 0,12-5-7 0 0,6-1-44 0 0,-6 2 1 0 0,-18 5 32 0 0,21-9-22 0 0,4-3 32 0 0,-10 2 11 0 0,-3 1 0 0 0,-1-3 0 0 0,2 0 3 0 0,-1-1 10 0 0,-2 2 1 0 0,2 1-12 0 0,0-1-12 0 0,-2 2-33 0 0,2-2 22 0 0,1-1-33 0 0,-1 0-10 0 0,43-34 0 0 0,127-107 272 0 0,-169 139-205 0 0,-1 1-43 0 0,-2 2 19 0 0,-2 2-33 0 0,-3 2-10 0 0,-1-1 0 0 0,0 0 0 0 0,2-1 0 0 0,0-1 0 0 0,37-33 0 0 0,-21 17 54 0 0,-13 14-44 0 0,-1-3-10 0 0,11-6 32 0 0,-15 9-2 0 0,-15 15-28 0 0,34-35 9 0 0,-3 0 25 0 0,-3 0-1 0 0,0-2 1 0 0,-3-2 0 0 0,35-67 0 0 0,-17 9 61 0 0,-2 1-56 0 0,-30 75-41 0 0,65-142 0 0 0,-57 109 65 0 0,54-133-58 0 0,-39 102-7 0 0,33-73 0 0 0,-64 147 10 0 0,-2 0-1 0 0,0 0 1 0 0,0-1-1 0 0,-2 1 1 0 0,1-1-1 0 0,-2-20 1 0 0,4-29-13 0 0,14-53-229 0 0,-18 115 227 0 0,1-1 0 0 0,-1 1 0 0 0,0 0-1 0 0,0 0 1 0 0,0-1 0 0 0,0 1 0 0 0,0 0-1 0 0,0-1 1 0 0,0 1 0 0 0,0 0 0 0 0,-1 0 0 0 0,1-1-1 0 0,0 1 1 0 0,-1 0 0 0 0,1 0 0 0 0,-1 0-1 0 0,0 0 1 0 0,1-1 0 0 0,-1 1 0 0 0,0 0-1 0 0,0 0 1 0 0,1 0 0 0 0,-1 0 0 0 0,-2-1 0 0 0,2 1-2 0 0,-1 1 0 0 0,1-1 0 0 0,-1 1 0 0 0,1 0 0 0 0,-1-1 0 0 0,1 1 0 0 0,-1 0 0 0 0,0 0 0 0 0,1 0 0 0 0,-1 0 0 0 0,1 0 0 0 0,-1 1 0 0 0,1-1 0 0 0,-1 0 0 0 0,1 1 0 0 0,-1-1 0 0 0,1 1 0 0 0,-1-1 0 0 0,1 1 0 0 0,-2 1 0 0 0,-4 2-41 0 0,1 0 0 0 0,0 0 0 0 0,-1 1 1 0 0,2 0-1 0 0,-11 10 0 0 0,-24 32-54 0 0,27-30 86 0 0,-119 178-98 0 0,59-82 110 0 0,13-24-70 0 0,-128 182-72 0 0,-22-17 4 0 0,-99 60-166 0 0,190-196 242 0 0,88-87 59 0 0,-250 238-252 0 0,15-70-73 0 0,221-167 338 0 0,-43 27-146 0 0,-99 75-424 0 0,185-132 554 0 0,-6 2-6 0 0,3-3-27 0 0,4-2 44 0 0,1-2 25 0 0,1 0 0 0 0,0 1 0 0 0,0-1 0 0 0,0 1 0 0 0,2-6 0 0 0,18-41-26 0 0,-14 31 0 0 0,12-23 0 0 0,20-22 18 0 0,3 2 0 0 0,87-98 0 0 0,69-55 115 0 0,25-30 118 0 0,-76 81 98 0 0,-111 129-243 0 0,0 0-1 0 0,59-39 1 0 0,-86 66-94 0 0,-5 4-5 0 0,0 0 1 0 0,0 1-1 0 0,1-1 1 0 0,-1 1-1 0 0,1 0 1 0 0,9-3-1 0 0,3-1-21 0 0,-13 4-56 0 0,-6 8-190 0 0,-7 13 211 0 0,-1-1-1 0 0,-1 0 0 0 0,-18 24 0 0 0,-8 11-7 0 0,-1 9 38 0 0,-96 146-226 0 0,95-152 129 0 0,-76 81-1 0 0,81-105-92 0 0,-73 57 1 0 0,-49 17-81 0 0,104-72 196 0 0,16-11 34 0 0,-100 64-139 0 0,109-72 161 0 0,0-2 0 0 0,0 0 1 0 0,-38 10-1 0 0,58-20 22 0 0,0-1 0 0 0,-1-1 0 0 0,1 0 0 0 0,0 0 0 0 0,-1 0 0 0 0,1-1 0 0 0,-1 0 0 0 0,-11-1 0 0 0,16 0 16 0 0,-1 0 0 0 0,1 0-1 0 0,0 0 1 0 0,0 0-1 0 0,0 0 1 0 0,-1-1 0 0 0,1 1-1 0 0,1-1 1 0 0,-1 0 0 0 0,0 0-1 0 0,0 0 1 0 0,1 0-1 0 0,-1-1 1 0 0,1 1 0 0 0,0-1-1 0 0,0 1 1 0 0,0-1-1 0 0,0 0 1 0 0,0 0 0 0 0,0 0-1 0 0,-1-3 1 0 0,-1-6 31 0 0,0 0-1 0 0,0 0 1 0 0,1 0 0 0 0,1-1 0 0 0,0 1-1 0 0,0-1 1 0 0,1-24 0 0 0,3 4 88 0 0,11-62-1 0 0,-5 56-62 0 0,3 0-1 0 0,1 1 1 0 0,30-64 0 0 0,-14 46-39 0 0,60-89 1 0 0,-62 110 0 0 0,1 0-1 0 0,1 2 0 0 0,2 1 1 0 0,1 2-1 0 0,2 1 0 0 0,1 1 1 0 0,1 2-1 0 0,58-33 1 0 0,-78 51 37 0 0,2 1 1 0 0,17-6 0 0 0,-3 4 21 0 0,5 3-12 0 0,-35 6-63 0 0,0 0 0 0 0,1 0 0 0 0,-1 0-1 0 0,0 0 1 0 0,0 0 0 0 0,0 0 0 0 0,0 0-1 0 0,0 0 1 0 0,0 0 0 0 0,1 1 0 0 0,-1-1-1 0 0,0 0 1 0 0,2 2 0 0 0,36 11-62 0 0,-29-10-9 0 0,-7 8-68 0 0,8 33 64 0 0,-10-43 67 0 0,-1 1-1 0 0,0-1 1 0 0,1 0-1 0 0,-1 1 1 0 0,0-1-1 0 0,0 1 1 0 0,0-1-1 0 0,0 1 0 0 0,0-1 1 0 0,0 0-1 0 0,0 1 1 0 0,-1 1-1 0 0,-5 31-70 0 0,-16 51 0 0 0,6-43 39 0 0,-1-1 0 0 0,-3 0 0 0 0,-38 60 0 0 0,39-73 17 0 0,-2 0-1 0 0,-1-2 0 0 0,-1 0 1 0 0,-1-1-1 0 0,-35 27 0 0 0,27-27 31 0 0,-2-2 1 0 0,0-1-1 0 0,-1-1 0 0 0,-1-3 0 0 0,-47 19 1 0 0,62-30-4 0 0,-1 0 0 0 0,0-1 0 0 0,-1-1 0 0 0,1-1 0 0 0,-1-1 0 0 0,0-1 0 0 0,0-1 0 0 0,0-1 0 0 0,0-1 0 0 0,-40-7 0 0 0,56 7 5 0 0,0-1 0 0 0,-1 0 0 0 0,1-1 0 0 0,0 0 0 0 0,0 0 0 0 0,0 0 1 0 0,1-1-1 0 0,-1 0 0 0 0,1 0 0 0 0,-8-7 0 0 0,10 8 7 0 0,0-1 0 0 0,1 0 0 0 0,0-1 0 0 0,0 1 0 0 0,0 0 0 0 0,0-1 0 0 0,0 0 0 0 0,1 1 0 0 0,0-1 0 0 0,0 0 0 0 0,0 0 0 0 0,1-1 0 0 0,0 1 0 0 0,0 0 0 0 0,-1-8 0 0 0,2-4 14 0 0,0 0 0 0 0,1-1-1 0 0,1 1 1 0 0,0 1 0 0 0,1-1-1 0 0,1 0 1 0 0,9-23 0 0 0,4-3-28 0 0,33-62 0 0 0,-31 71-5 0 0,2 0 0 0 0,1 1 0 0 0,1 1 0 0 0,2 1 0 0 0,1 2 0 0 0,1 0 0 0 0,1 2 0 0 0,2 1 0 0 0,1 1 0 0 0,56-34 0 0 0,-73 51 27 0 0,26-10 0 0 0,-13 9-17 0 0,-23 8-10 0 0,1 0 0 0 0,-1 0 0 0 0,1 1 0 0 0,-1 0 0 0 0,1 0 0 0 0,-1 0 0 0 0,8 1 0 0 0,-2 2-5 0 0,0 0 0 0 0,16 7-1 0 0,-26-10 6 0 0,10 4-77 0 0,-6 5 8 0 0,10 29 45 0 0,-13-38 21 0 0,-1 1 0 0 0,1 0 0 0 0,-1 0 0 0 0,0 0 0 0 0,1 0 1 0 0,-1 0-1 0 0,0 1 0 0 0,0-1 0 0 0,0 0 0 0 0,1 0 0 0 0,-1 0 0 0 0,0 0 1 0 0,-1 0-1 0 0,1 1 0 0 0,-1 11 1 0 0,-1 0 1 0 0,-1-1-1 0 0,1 0 1 0 0,-2 1-1 0 0,0-1 1 0 0,-9 18-1 0 0,4-14 23 0 0,-1-1-1 0 0,-1 0 0 0 0,-1-1 1 0 0,0 0-1 0 0,0-1 1 0 0,-2 0-1 0 0,1-1 0 0 0,-2-1 1 0 0,-19 13-1 0 0,19-15 1 0 0,0 0-1 0 0,0-2 0 0 0,-1 1 1 0 0,0-2-1 0 0,0 0 1 0 0,-1-1-1 0 0,0-1 0 0 0,0-1 1 0 0,-33 4-1 0 0,42-7-21 0 0,1 0-1 0 0,0-1 0 0 0,0 1 1 0 0,0-2-1 0 0,0 1 0 0 0,0-1 1 0 0,0 0-1 0 0,0 0 1 0 0,0 0-1 0 0,1-1 0 0 0,-1 0 1 0 0,-10-8-1 0 0,9 5-3 0 0,0 0 0 0 0,1-1-1 0 0,-1 0 1 0 0,2 0 0 0 0,-1 0 0 0 0,1-1 0 0 0,0 0-1 0 0,-7-13 1 0 0,4 3-2 0 0,1 0-1 0 0,0-1 1 0 0,2 1-1 0 0,0-1 0 0 0,1-1 1 0 0,1 1-1 0 0,1-1 1 0 0,-1-35-1 0 0,4 40-20 0 0,1 0-1 0 0,0 0 0 0 0,1 0 1 0 0,1 1-1 0 0,0-1 1 0 0,1 1-1 0 0,1 0 0 0 0,0 0 1 0 0,1 0-1 0 0,0 0 0 0 0,1 1 1 0 0,12-17-1 0 0,-8 16-7 0 0,0 0 0 0 0,0 1 0 0 0,1 0 0 0 0,1 1 0 0 0,0 0 0 0 0,1 1 0 0 0,0 1 0 0 0,1 0 0 0 0,0 1 0 0 0,20-9 0 0 0,-4 7 20 0 0,-21 9 16 0 0,-1 0 0 0 0,20 0 0 0 0,-23 2 0 0 0,1 0 0 0 0,-1 1 0 0 0,0-1 0 0 0,0 1 0 0 0,1 1 0 0 0,-1-1 0 0 0,8 4 0 0 0,-6-2-1 0 0,-1 1 0 0 0,-1 0-1 0 0,1 0 1 0 0,0 0 0 0 0,-1 1-1 0 0,0 0 1 0 0,9 9 0 0 0,-9-7-5 0 0,-1 0-1 0 0,1 0 1 0 0,-1 1 0 0 0,0 0 0 0 0,-1-1 0 0 0,5 14 0 0 0,-6-14 4 0 0,-1 0 0 0 0,0 0 1 0 0,-1 0-1 0 0,1 1 0 0 0,0 12 0 0 0,-3-13 10 0 0,1 0 0 0 0,-1-1 0 0 0,0 1 0 0 0,0 0 0 0 0,-1-1 0 0 0,0 1 0 0 0,0-1 0 0 0,-1 0 0 0 0,0 0 0 0 0,0 0-1 0 0,0 0 1 0 0,0 0 0 0 0,-1-1 0 0 0,0 1 0 0 0,0-1 0 0 0,-1 0 0 0 0,-5 5 0 0 0,-1 0 15 0 0,0-1-1 0 0,-1 0 1 0 0,0-1 0 0 0,0 0-1 0 0,-1-1 1 0 0,-22 10 0 0 0,24-13-14 0 0,1 0 0 0 0,-1-1 0 0 0,0 0 0 0 0,0-1 0 0 0,0 0 0 0 0,-1-1 1 0 0,1 0-1 0 0,0-1 0 0 0,0 0 0 0 0,-1-1 0 0 0,1 0 0 0 0,0-1 0 0 0,0 0 1 0 0,0-1-1 0 0,0 0 0 0 0,1 0 0 0 0,-1-1 0 0 0,1-1 0 0 0,0 0 0 0 0,0 0 1 0 0,0-1-1 0 0,1 0 0 0 0,0-1 0 0 0,0 0 0 0 0,0 0 0 0 0,1-1 0 0 0,0 0 1 0 0,1-1-1 0 0,0 1 0 0 0,0-1 0 0 0,1-1 0 0 0,0 1 0 0 0,0-1 0 0 0,-6-18 1 0 0,7 15-25 0 0,0 0 1 0 0,1 1-1 0 0,1-1 1 0 0,0-1-1 0 0,1 1 1 0 0,1 0-1 0 0,0 0 1 0 0,0-1-1 0 0,2 1 1 0 0,-1-1-1 0 0,2 1 1 0 0,0 0-1 0 0,0 0 1 0 0,1 0-1 0 0,1 0 0 0 0,0 0 1 0 0,1 0-1 0 0,0 1 1 0 0,1 0-1 0 0,0 0 1 0 0,1 1-1 0 0,1 0 1 0 0,-1 0-1 0 0,13-13 1 0 0,-11 14-12 0 0,1 0 1 0 0,1 1-1 0 0,0 0 0 0 0,0 1 0 0 0,0 0 1 0 0,1 1-1 0 0,0 0 0 0 0,1 1 1 0 0,-1 0-1 0 0,20-6 0 0 0,-5 8 26 0 0,12 5-16 0 0,-30-1-64 0 0,-1 10-152 0 0,25 30 168 0 0,-25-31-4 0 0,-8-1-16 0 0,-1 0 58 0 0,1-1-1 0 0,-2 1 1 0 0,1 0 0 0 0,-1-1-1 0 0,0 1 1 0 0,0-1-1 0 0,-1 1 1 0 0,0-1 0 0 0,-6 11-1 0 0,0-7 36 0 0,0 0-1 0 0,0-1 0 0 0,-1 0 0 0 0,-1 0 1 0 0,1-1-1 0 0,-2 0 0 0 0,1-1 0 0 0,-1 0 1 0 0,0-1-1 0 0,-1-1 0 0 0,0 0 0 0 0,0 0 1 0 0,0-1-1 0 0,-1-1 0 0 0,-17 4 0 0 0,17-5 1 0 0,0-1-1 0 0,0-1 0 0 0,0 0 0 0 0,0-1 1 0 0,0 0-1 0 0,0-1 0 0 0,1-1 0 0 0,-1 0 1 0 0,0-1-1 0 0,1 0 0 0 0,-1-1 0 0 0,1-1 1 0 0,0 0-1 0 0,0 0 0 0 0,-18-12 0 0 0,20 10-66 0 0,1 0 0 0 0,-1-1 0 0 0,1-1 1 0 0,1 1-1 0 0,-17-21 0 0 0,23 26 35 0 0,1 0 0 0 0,0-1 0 0 0,0 1 0 0 0,0-1 0 0 0,0 1 0 0 0,1-1 0 0 0,-1 0 0 0 0,1 0 0 0 0,0 0 0 0 0,-1-4 0 0 0,2 5 14 0 0,0 0 1 0 0,0 0-1 0 0,0 0 1 0 0,1 1-1 0 0,-1-1 1 0 0,1 0-1 0 0,-1 0 1 0 0,1 1-1 0 0,0-1 0 0 0,0 0 1 0 0,0 1-1 0 0,0-1 1 0 0,1 1-1 0 0,-1-1 1 0 0,1 1-1 0 0,1-3 1 0 0,6-5-69 0 0,0 0-1 0 0,1 0 1 0 0,0 1 0 0 0,1 1 0 0 0,-1-1-1 0 0,2 2 1 0 0,12-8 0 0 0,-6 6 46 0 0,1 0 0 0 0,1 1-1 0 0,38-10 1 0 0,-39 15 31 0 0,11 1-13 0 0,-23 2-52 0 0,-1 10-85 0 0,21 32 62 0 0,-27-41 83 0 0,1 0-1 0 0,-1 0 0 0 0,1 0 0 0 0,-1 0 1 0 0,0 0-1 0 0,1 0 0 0 0,-1 1 0 0 0,0-1 0 0 0,0 0 1 0 0,0 0-1 0 0,1 0 0 0 0,-1 1 0 0 0,-1-1 1 0 0,1 0-1 0 0,0 0 0 0 0,0 0 0 0 0,0 0 1 0 0,-1 1-1 0 0,1-1 0 0 0,0 0 0 0 0,-1 0 1 0 0,1 0-1 0 0,-1 0 0 0 0,1 0 0 0 0,-1 0 0 0 0,0 0 1 0 0,1 0-1 0 0,-1 0 0 0 0,0 0 0 0 0,-1 1 1 0 0,-2 3-25 0 0,-1 3 23 0 0,-1-1 0 0 0,0 1 0 0 0,-1-1 0 0 0,0 0 0 0 0,0-1 1 0 0,0 1-1 0 0,-1-1 0 0 0,0-1 0 0 0,0 0 0 0 0,0 0 0 0 0,-1 0 0 0 0,0-1 0 0 0,0 0 0 0 0,0-1 0 0 0,0 0 0 0 0,0-1 0 0 0,-1 1 0 0 0,-9 0 0 0 0,11-3 28 0 0,1 1 1 0 0,-1-1-1 0 0,1 0 1 0 0,0 0-1 0 0,-1-1 1 0 0,1 0-1 0 0,0-1 0 0 0,0 1 1 0 0,0-2-1 0 0,-12-4 1 0 0,13 5-1 0 0,1-1 1 0 0,0 0 0 0 0,0-1-1 0 0,1 1 1 0 0,-1-1 0 0 0,1 0-1 0 0,0 0 1 0 0,0 0-1 0 0,0-1 1 0 0,0 1 0 0 0,1-1-1 0 0,-1 0 1 0 0,1 0 0 0 0,-3-9-1 0 0,3 8 4 0 0,1 0-1 0 0,-1-1 1 0 0,1 1-1 0 0,1-1 0 0 0,0 1 1 0 0,0-1-1 0 0,0 1 1 0 0,0-1-1 0 0,2-12 0 0 0,-1 14-17 0 0,1-1-1 0 0,0 1 0 0 0,1 0 0 0 0,-1 0 0 0 0,1 0 1 0 0,0 1-1 0 0,0-1 0 0 0,0 0 0 0 0,1 1 0 0 0,0-1 0 0 0,0 1 1 0 0,0 0-1 0 0,4-5 0 0 0,9-7 13 0 0,1 1 1 0 0,32-23 0 0 0,42-21-30 0 0,-62 42 14 0 0,291-154 660 0 0,-105 85 405 0 0,-168 72-792 0 0,1 2 1 0 0,83-11 0 0 0,-87 19-260 0 0,67 0-18 0 0,-66 2 0 0 0,23-1 11 0 0,3-4 32 0 0,-1-1-21 0 0,39-3 49 0 0,-69 8-8 0 0,31 1 143 0 0,-59 1-174 0 0,-3 1-1 0 0,-1-1 1 0 0,0 2-1 0 0,1-1 0 0 0,7 2 0 0 0,41 4 109 0 0,-46-5-118 0 0,-5-1-5 0 0,0 0 1 0 0,1 1 0 0 0,-1 0 0 0 0,0 1-1 0 0,8 1 1 0 0,32 9 46 0 0,-24-7-10 0 0,27 9-33 0 0,6 2 22 0 0,3-1-33 0 0,-40-11 3 0 0,-12-3-3 0 0,0 0 0 0 0,0 1 1 0 0,0 0-1 0 0,0 0 1 0 0,8 5-1 0 0,-11 4 33 0 0,16 50 21 0 0,-10-15-54 0 0,-8-40-10 0 0,-1 1 0 0 0,0-1 0 0 0,0 1 0 0 0,-2 9 0 0 0,1-13 0 0 0,0 0 0 0 0,0 0 0 0 0,0 0 0 0 0,0-1 0 0 0,-1 1 0 0 0,1 0 0 0 0,-1-1 0 0 0,1 1 0 0 0,-1-1 0 0 0,0 1 0 0 0,0-1 1 0 0,-3 3-1 0 0,-3 4 10 0 0,-136 157-16 0 0,98-119-80 0 0,-70 55-1 0 0,-375 245-526 0 0,443-317 527 0 0,-95 42-1 0 0,112-59 81 0 0,-1-2 0 0 0,0-1 0 0 0,0-1 0 0 0,-51 6 0 0 0,73-14 2 0 0,0 0-1 0 0,0-1 1 0 0,1 0 0 0 0,-1-1-1 0 0,0 0 1 0 0,0 0-1 0 0,0-1 1 0 0,1-1 0 0 0,-1 1-1 0 0,-12-7 1 0 0,17 7-6 0 0,0 0 0 0 0,1-1 1 0 0,-1 0-1 0 0,1 0 0 0 0,0 0 1 0 0,-1-1-1 0 0,1 0 0 0 0,1 1 1 0 0,-1-1-1 0 0,1-1 0 0 0,-1 1 0 0 0,1 0 1 0 0,0-1-1 0 0,1 0 0 0 0,-1 1 1 0 0,1-1-1 0 0,0 0 0 0 0,0 0 1 0 0,1 0-1 0 0,-2-9 0 0 0,1 8-13 0 0,1 0-1 0 0,0 0 1 0 0,1 0-1 0 0,-1 0 1 0 0,1 0-1 0 0,0 0 1 0 0,1 0-1 0 0,-1 0 0 0 0,1 0 1 0 0,1 0-1 0 0,-1 0 1 0 0,1 0-1 0 0,0 0 1 0 0,0 1-1 0 0,1-1 1 0 0,-1 1-1 0 0,1 0 1 0 0,1-1-1 0 0,-1 1 1 0 0,1 0-1 0 0,-1 1 0 0 0,8-7 1 0 0,16-14-45 0 0,2 2 1 0 0,1 1-1 0 0,1 2 1 0 0,63-32-1 0 0,-24 20 120 0 0,97-30 1 0 0,-93 39 187 0 0,2 3 1 0 0,150-19 0 0 0,-209 39-181 0 0,34 2-48 0 0,-40 0-12 0 0,0-1 0 0 0,0 1 0 0 0,11 4 0 0 0,23 12-16 0 0,-36-14-64 0 0,-7 7-89 0 0,3 33 144 0 0,-5-43 23 0 0,0 0 0 0 0,0 1 0 0 0,-1-1 0 0 0,1 0 0 0 0,0 0 0 0 0,0 0 0 0 0,-1 1 0 0 0,1-1 0 0 0,-1 0 0 0 0,1 0 0 0 0,-1 0 0 0 0,0 0 0 0 0,1 0 1 0 0,-1 0-1 0 0,0 0 0 0 0,0 0 0 0 0,1 0 0 0 0,-1 0 0 0 0,0 0 0 0 0,0-1 0 0 0,0 1 0 0 0,0 0 0 0 0,0-1 0 0 0,0 1 0 0 0,-2 0 0 0 0,-2 2-1 0 0,-18 12 22 0 0,0-2 0 0 0,0-1 1 0 0,-1 0-1 0 0,-1-2 0 0 0,0-1 0 0 0,0-1 0 0 0,-1-1 0 0 0,-41 5 0 0 0,20-6 24 0 0,-1-3 0 0 0,0-1 0 0 0,-89-10 0 0 0,-14-16-43 0 0,128 19 0 0 0,0-2 0 0 0,1 0 0 0 0,0-1 0 0 0,-30-17 0 0 0,47 22 0 0 0,0 0 0 0 0,0 0 0 0 0,1 0 0 0 0,-1-1 0 0 0,1 0 0 0 0,0 0 0 0 0,0 0 0 0 0,0 0 0 0 0,0-1 0 0 0,-4-7 0 0 0,7 10 0 0 0,0 0 0 0 0,0-1 0 0 0,0 1 0 0 0,0 0 0 0 0,1-1 0 0 0,-1 1 0 0 0,1 0 0 0 0,-1-1 0 0 0,1 1 0 0 0,0-1 0 0 0,0 1 0 0 0,0-1 0 0 0,0 1 0 0 0,0-1 0 0 0,1 1 0 0 0,-1 0 0 0 0,1-1 0 0 0,-1 1 0 0 0,1-1 0 0 0,0 1 0 0 0,0 0 0 0 0,0 0 0 0 0,0-1 0 0 0,1 1 0 0 0,-1 0 0 0 0,3-3 0 0 0,5-5 0 0 0,1 0 0 0 0,0 0 0 0 0,0 1 0 0 0,1 0 0 0 0,1 1 0 0 0,-1 0 0 0 0,1 1 0 0 0,1 1 0 0 0,17-8 0 0 0,16-3 0 0 0,61-15 0 0 0,-103 31 0 0 0,82-21 27 0 0,0 4 0 0 0,107-7-1 0 0,-179 23-13 0 0,-8 1 3 0 0,0 0 1 0 0,0 1 0 0 0,0 0 0 0 0,9 1-1 0 0,35 1 11 0 0,-26 0 16 0 0,-10-1-35 0 0,-3 0 6 0 0,-1 0 0 0 0,0 1 0 0 0,12 3 0 0 0,30 9-4 0 0,14 9-24 0 0,-18-1-56 0 0,-39-18 2 0 0,-11-2 4 0 0,1 0 66 0 0,-1 0-1 0 0,0 0 1 0 0,0-1-1 0 0,0 0 1 0 0,0 1 0 0 0,-1-1-1 0 0,1 0 1 0 0,0 0-1 0 0,0 0 1 0 0,-1 0-1 0 0,1 0 1 0 0,-1-1-1 0 0,1 1 1 0 0,-1-1 0 0 0,-3 1-1 0 0,-9 0 77 0 0,-22-1-1 0 0,17-1-105 0 0,-384-28-412 0 0,373 26 411 0 0,-78-9-266 0 0,-123-29-1 0 0,173 25 222 0 0,-111-47 0 0 0,157 57 74 0 0,-14-5 0 0 0,-43-26 0 0 0,-87-47-469 0 0,106 59 374 0 0,-50-16-249 0 0,100 41 346 0 0,-1-1-1 0 0,1 0 1 0 0,0 1-1 0 0,0-1 1 0 0,0 0-1 0 0,0 0 0 0 0,-1 0 1 0 0,1 0-1 0 0,0 0 1 0 0,1 0-1 0 0,-1 0 1 0 0,0 0-1 0 0,0 0 0 0 0,0 0 1 0 0,1 0-1 0 0,-1-1 1 0 0,0 1-1 0 0,1 0 1 0 0,-1 0-1 0 0,1-1 1 0 0,-1-1-1 0 0,1 0 6 0 0,0 1 0 0 0,0 0 1 0 0,0 0-1 0 0,1-1 0 0 0,-1 1 0 0 0,1 0 0 0 0,-1 0 0 0 0,1 0 1 0 0,0 0-1 0 0,0 0 0 0 0,0 0 0 0 0,1-3 0 0 0,2-2 14 0 0,1 1-1 0 0,0-1 1 0 0,0 1-1 0 0,1 0 0 0 0,-1 1 1 0 0,11-9-1 0 0,10-2 73 0 0,1 0-1 0 0,0 2 1 0 0,1 0-1 0 0,35-10 1 0 0,-12 3-14 0 0,-2 0 85 0 0,-1 0 46 0 0,1 2 0 0 0,61-15 0 0 0,-72 26-98 0 0,232-60 784 0 0,-189 48-700 0 0,-19 6-109 0 0,-30 7-34 0 0,5 0 11 0 0,1 3-10 0 0,-20 1-45 0 0,27-1 46 0 0,-11 2-45 0 0,11-2 44 0 0,-14 0-44 0 0,16-2 44 0 0,-13 1-44 0 0,-3-1 1 0 0,11-1 32 0 0,99-17 122 0 0,-108 19-106 0 0,3 0-49 0 0,3 2-10 0 0,12 3 0 0 0,2 3 0 0 0,0 1 0 0 0,-6 0 0 0 0,-2-1 0 0 0,-1-2 0 0 0,1-2 0 0 0,-6-2 0 0 0,-3 1 0 0 0,-1 3 0 0 0,-92-5 192 0 0,-136-7-128 0 0,-393 34-621 0 0,374-15 351 0 0,-84 8-111 0 0,195-4-77 0 0,0 5-1 0 0,-99 30 0 0 0,-3-3-40 0 0,153-35 390 0 0,37-6 11 0 0,1 0 0 0 0,-1 0-1 0 0,1 1 1 0 0,0 1 0 0 0,0 0 0 0 0,-18 12-1 0 0,30-16-117 0 0,5-1 52 0 0,16-4 15 0 0,26-9 97 0 0,74-45 168 0 0,-32 15 4 0 0,-75 36-148 0 0,0 1 0 0 0,0 1 0 0 0,1 0 1 0 0,-1 1-1 0 0,1 0 0 0 0,0 2 0 0 0,18-2 0 0 0,7 2-20 0 0,20 1 44 0 0,-9-1 23 0 0,-13 0-18 0 0,91-15 309 0 0,-85 13-273 0 0,1 1 32 0 0,-2 2-5 0 0,-9 1-74 0 0,-1 0-33 0 0,-17 0 22 0 0,26 1-33 0 0,7-1 44 0 0,-40 0-46 0 0,25-2 48 0 0,9-3 8 0 0,134-21 21 0 0,-114 18 22 0 0,-10 1-33 0 0,-13 3-10 0 0,2 0-10 0 0,-2 1-33 0 0,-3-1 32 0 0,-3 1 11 0 0,0 0 0 0 0,2 1 0 0 0,1-1 0 0 0,1 0 0 0 0,0-1-10 0 0,0 0-33 0 0,-4 1 22 0 0,0 0-22 0 0,1 0 22 0 0,1-1-33 0 0,0 2 2 0 0,9 5 36 0 0,2 2-36 0 0,5 3-12 0 0,-1 2 0 0 0,-4-1 11 0 0,0 1 42 0 0,2 4 1 0 0,5 5-44 0 0,-9 2-20 0 0,-27-10-33 0 0,31 19 32 0 0,-4-2 22 0 0,-29-15 32 0 0,-6-4-38 0 0,17 22 0 0 0,-20-22-5 0 0,-2 0 0 0 0,1 1 0 0 0,7 19 0 0 0,5 21-10 0 0,-18-49 5 0 0,1 0 0 0 0,-1 1 1 0 0,0-1-1 0 0,1 0 0 0 0,-1 1 1 0 0,0-1-1 0 0,0 0 0 0 0,0 1 1 0 0,0-1-1 0 0,0 0 0 0 0,0 3 1 0 0,-4 29-60 0 0,3-28 56 0 0,0 0 1 0 0,0-1 0 0 0,-1 1-1 0 0,0-1 1 0 0,1 1-1 0 0,-2-1 1 0 0,1 1 0 0 0,0-1-1 0 0,-1 0 1 0 0,0 0 0 0 0,-7 7-1 0 0,-1 3-7 0 0,-69 84-231 0 0,-29 39-106 0 0,80-93 176 0 0,-19 19-21 0 0,-12 16 26 0 0,45-57 171 0 0,-30 44-128 0 0,3 1-98 0 0,-8 11 36 0 0,44-68 162 0 0,-26 48-136 0 0,16-28 111 0 0,-3 6 42 0 0,-14 16-130 0 0,-3-1 0 0 0,-52 58 0 0 0,3-4-12 0 0,6-7-111 0 0,-100 96 0 0 0,82-92 264 0 0,-42 40-181 0 0,-9-14 46 0 0,-84 61-586 0 0,83-79 109 0 0,-96 58-112 0 0,106-54 162 0 0,111-90 465 0 0,1-1-33 0 0,0-2 0 0 0,-2-1 0 0 0,-51 28 0 0 0,52-34 101 0 0,1 1 0 0 0,1 1-1 0 0,-31 26 1 0 0,48-36-28 0 0,1-1 0 0 0,-1 1 1 0 0,-15 5-1 0 0,14-6 72 0 0,1 0 0 0 0,-17 11 1 0 0,19-10-6 0 0,0-1 1 0 0,0 1 0 0 0,-1-2-1 0 0,0 1 1 0 0,0-1 0 0 0,-14 5-1 0 0,22-9-7 0 0,0 0 0 0 0,-1 0-1 0 0,1 0 1 0 0,-1 0 0 0 0,1 0 0 0 0,0 0-1 0 0,-1 0 1 0 0,1 0 0 0 0,-1 0-1 0 0,1 0 1 0 0,0 0 0 0 0,-1 0-1 0 0,1 0 1 0 0,0 0 0 0 0,-1 0 0 0 0,1 0-1 0 0,-1 0 1 0 0,1-1 0 0 0,0 1-1 0 0,-1 0 1 0 0,1 0 0 0 0,0 0-1 0 0,-1-1 1 0 0,1 1 0 0 0,0 0 0 0 0,0 0-1 0 0,-1-1 1 0 0,1 1 0 0 0,0 0-1 0 0,0-1 1 0 0,-1 1 0 0 0,1-1-1 0 0,0 0 14 0 0,-1-1-1 0 0,1 1 0 0 0,0 0 0 0 0,0-1 1 0 0,-1 1-1 0 0,1 0 0 0 0,0-1 0 0 0,1 1 1 0 0,-1 0-1 0 0,0-2 0 0 0,11-34 224 0 0,-10 34-244 0 0,104-250 324 0 0,-76 195-153 0 0,3 3 1 0 0,49-67 0 0 0,-76 116-182 0 0,-7 11 48 0 0,-13 22 88 0 0,8-15-68 0 0,-26 53-45 0 0,-75 115 0 0 0,102-171-26 0 0,-1-1 1 0 0,-1 0 0 0 0,-12 12 0 0 0,17-17 15 0 0,0-1 1 0 0,-1 1-1 0 0,1-1 1 0 0,0 0-1 0 0,-1 0 1 0 0,1 0-1 0 0,-1-1 0 0 0,1 1 1 0 0,-1-1-1 0 0,0 0 1 0 0,0 0-1 0 0,0 0 1 0 0,-5 0-1 0 0,8-1 0 0 0,1 0 0 0 0,-1-1 0 0 0,1 1 0 0 0,-1 0 1 0 0,1 0-1 0 0,-1-1 0 0 0,1 1 0 0 0,-1 0 0 0 0,1 0 0 0 0,0-1 0 0 0,-1 1 0 0 0,1 0 1 0 0,-1-1-1 0 0,1 1 0 0 0,0-1 0 0 0,-1 1 0 0 0,1-1 0 0 0,0 1 0 0 0,0 0 0 0 0,-1-1 1 0 0,1 1-1 0 0,0-1 0 0 0,0 1 0 0 0,-1-1 0 0 0,1 1 0 0 0,0-1 0 0 0,0 0 0 0 0,0 1 1 0 0,0-1-1 0 0,0 1 0 0 0,0-1 0 0 0,0 1 0 0 0,0-1 0 0 0,0 1 0 0 0,0-1 0 0 0,0 1 1 0 0,0-1-1 0 0,1 0 0 0 0,5-27 14 0 0,-5 21-18 0 0,22-87-52 0 0,57-145 0 0 0,-70 213 118 0 0,2 0 0 0 0,0 1-1 0 0,30-44 1 0 0,-20 43 57 0 0,-28 55-117 0 0,1 5 0 0 0,-2 5 0 0 0,1 6 0 0 0,-3 2 0 0 0,4-23-31 0 0,0 1 0 0 0,-2-1 1 0 0,-1 0-1 0 0,-17 38 0 0 0,24-60 21 0 0,-1 1 1 0 0,1-1 0 0 0,-1 1 0 0 0,1-1-1 0 0,-1 0 1 0 0,0 1 0 0 0,1-1 0 0 0,-1 0-1 0 0,0 0 1 0 0,-4 2 0 0 0,6-4 19 0 0,-1 1 1 0 0,1-1-1 0 0,-1 0 1 0 0,0 1-1 0 0,1-1 1 0 0,-1 0-1 0 0,1 0 1 0 0,-1 0-1 0 0,1 0 1 0 0,-1 0-1 0 0,0 0 1 0 0,1 0-1 0 0,-1 0 1 0 0,1 0-1 0 0,-1 0 0 0 0,0 0 1 0 0,1 0-1 0 0,-1 0 1 0 0,0 0-1 0 0,0-1 65 0 0,0 0 0 0 0,0 1-1 0 0,0-1 1 0 0,0 0 0 0 0,0 1-1 0 0,0-1 1 0 0,1 0 0 0 0,-1 0 0 0 0,0 0-1 0 0,1 1 1 0 0,-1-1 0 0 0,0 0-1 0 0,1 0 1 0 0,-1-2 0 0 0,-5-12 182 0 0,1-1 1 0 0,0 0 0 0 0,1 0-1 0 0,1 0 1 0 0,-2-28 0 0 0,0 4-102 0 0,-66-564-2802 0 0,69 581 2540 0 0,-1-6 76 0 0,-25-166-129 0 0,26 180 162 0 0,0 0 0 0 0,1 1 1 0 0,1-1-1 0 0,3-29 0 0 0,-2 31 3 0 0,0 0-1 0 0,0 0 0 0 0,-2-1 0 0 0,1 1 1 0 0,-2 0-1 0 0,-4-21 0 0 0,4 28-5 0 0,1-1 0 0 0,-1 0 0 0 0,-1 0 0 0 0,1 0 0 0 0,-1 0 0 0 0,0 1 0 0 0,0 0 0 0 0,-1-1 0 0 0,0 1 0 0 0,0 1 0 0 0,-9-10 0 0 0,-99-117 199 0 0,90 104-182 0 0,4 3-17 0 0,1-2 0 0 0,1 1 0 0 0,-12-32 0 0 0,12 25 0 0 0,7 13 1 0 0,1-1 0 0 0,1 1 0 0 0,-5-28 0 0 0,3 11 49 0 0,5 27-5 0 0,0-1 0 0 0,0 1 0 0 0,-11-16 0 0 0,11 19-26 0 0,0 0-1 0 0,0-1 1 0 0,0 1 0 0 0,1-1 0 0 0,0 0 0 0 0,1 0-1 0 0,-3-16 1 0 0,-5-25 74 0 0,8 40-78 0 0,0 0 1 0 0,0 0-1 0 0,1 0 0 0 0,0 0 1 0 0,0 0-1 0 0,2-15 0 0 0,4-6-16 0 0,-3 19 19 0 0,0 0 0 0 0,1-16 1 0 0,-3 25-24 0 0,0 1 1 0 0,0 0 0 0 0,0 0-1 0 0,0 0 1 0 0,-1-1 0 0 0,1 1-1 0 0,0 0 1 0 0,0 0 0 0 0,-1 0-1 0 0,1 0 1 0 0,-1 0-1 0 0,1 0 1 0 0,-1 0 0 0 0,1-1-1 0 0,-2 0 1 0 0,1 2 6 0 0,1-1 0 0 0,-1 1 0 0 0,1-1 0 0 0,-1 1 0 0 0,1 0 0 0 0,-1-1 0 0 0,0 1 0 0 0,1 0 0 0 0,-1-1 0 0 0,0 1 0 0 0,1 0 0 0 0,-1 0 0 0 0,0 0 0 0 0,1 0 1 0 0,-1 0-1 0 0,0 0 0 0 0,0 0 0 0 0,1 0 0 0 0,-2 0 0 0 0,0 0-11 0 0,-1 1 0 0 0,0 0 0 0 0,1-1 0 0 0,-1 1 0 0 0,1 1 1 0 0,0-1-1 0 0,-1 0 0 0 0,1 0 0 0 0,0 1 0 0 0,0-1 0 0 0,0 1 0 0 0,-3 3 1 0 0,1-1-26 0 0,0 0 0 0 0,1 0 0 0 0,-1 1 0 0 0,1 0 0 0 0,0 0 0 0 0,1 0 0 0 0,-1 0 0 0 0,-2 6 0 0 0,1 4-86 0 0,-5 25 0 0 0,6-28 95 0 0,-21 74-141 0 0,11-42 113 0 0,12-37 41 0 0,0 1-1 0 0,0-1 0 0 0,0 0 1 0 0,1 1-1 0 0,0-1 0 0 0,3 13 1 0 0,-2-9-7 0 0,0-1 1 0 0,-2 17-1 0 0,0-2-29 0 0,1-1-1 0 0,2 1 0 0 0,5 33 1 0 0,-4-33 34 0 0,-1 7 1 0 0,-2-22 4 0 0,1 0 1 0 0,0 0-1 0 0,0 0 0 0 0,1 0 0 0 0,0 0 0 0 0,6 14 1 0 0,7 19-46 0 0,-11-33-10 0 0,3-1 11 0 0,23 28 26 0 0,-22-27-49 0 0,0-3-60 0 0,27 23 114 0 0,-32-27 8 0 0,10 10-28 0 0,2 7 44 0 0,14 15-2 0 0,-28-34 3 0 0,0 0-1 0 0,0 0 0 0 0,0 0 0 0 0,0 0 1 0 0,-1 1-1 0 0,1-1 0 0 0,0 0 0 0 0,0 0 0 0 0,-1 1 1 0 0,1-1-1 0 0,-1 1 0 0 0,0-1 0 0 0,1 2 1 0 0,-1-3-1 0 0,0 1 0 0 0,0-1 1 0 0,-1 0-1 0 0,1 1 0 0 0,0-1 1 0 0,0 0-1 0 0,0 1 0 0 0,-1-1 1 0 0,1 0-1 0 0,0 0 0 0 0,0 1 1 0 0,-1-1-1 0 0,1 0 0 0 0,0 0 1 0 0,-1 1-1 0 0,1-1 0 0 0,0 0 1 0 0,-1 0-1 0 0,1 0 0 0 0,0 0 1 0 0,-1 0-1 0 0,1 0 1 0 0,-1 1-1 0 0,1-1 0 0 0,-5 2 26 0 0,2-2-24 0 0,1 1 1 0 0,0-1-1 0 0,0 1 1 0 0,-1-1-1 0 0,1 0 1 0 0,0 0-1 0 0,-1 0 1 0 0,1 0-1 0 0,0 0 1 0 0,-1-1-1 0 0,1 1 1 0 0,-3-1-1 0 0,-28-10 12 0 0,23 7-16 0 0,3 2 0 0 0,-1-1 0 0 0,1 0 0 0 0,0 0 0 0 0,0-1 0 0 0,1 0 0 0 0,-1 0 0 0 0,1 0 0 0 0,-9-9 0 0 0,-31-39 0 0 0,31 39-19 0 0,13 11 15 0 0,-1-1 1 0 0,0 1-1 0 0,1 0 0 0 0,-1-1 0 0 0,1 0 1 0 0,-1 1-1 0 0,1-1 0 0 0,0 0 1 0 0,1 0-1 0 0,-1 0 0 0 0,-2-7 0 0 0,2 7 8 0 0,0-1-1 0 0,0 0 0 0 0,0 1 1 0 0,-5-7-1 0 0,-3-6 98 0 0,9 11-74 0 0,-1 0 1 0 0,1 0-1 0 0,1 0 1 0 0,-1 0-1 0 0,1 0 1 0 0,0 0 0 0 0,0-1-1 0 0,0 1 1 0 0,2-10-1 0 0,1-12 52 0 0,1-77-15 0 0,1 43 51 0 0,-3 44-105 0 0,0 0-1 0 0,-3-33 1 0 0,1 27 25 0 0,0 0-1 0 0,1 0 1 0 0,7-34-1 0 0,-3 20 175 0 0,-4 31-209 0 0,1 0-1 0 0,-1 1 1 0 0,1-1-1 0 0,0 1 1 0 0,0-1 0 0 0,6-8-1 0 0,22-32 1236 0 0,-4 7-924 0 0,-13 15-404 0 0,2 1 1 0 0,1 0-1 0 0,1 2 1 0 0,1 0-1 0 0,0 1 1 0 0,2 0-1 0 0,22-17 1 0 0,142-95 649 0 0,-147 109-422 0 0,0 2 1 0 0,2 2-1 0 0,50-18 0 0 0,-38 21-135 0 0,66-12 0 0 0,54 0 0 0 0,-120 21 0 0 0,-15 1 0 0 0,19-1-21 0 0,-13 2-300 0 0,73-11 66 0 0,-43 0-4173 0 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12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3.5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1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4.8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39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5.9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6.64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7.79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6:38.42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1.10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16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2.99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4.7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5.13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6.64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7.29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4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3473.82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3474.8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-4776.68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4.49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6:4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5 719 0 0,'-1'0'64'0'0,"0"0"-64"0"0,1 0 0 0 0,-1-1 0 0 0,0 1 0 0 0,0-1 0 0 0,-1 0 0 0 0,0-1 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0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5.56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26.26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8.1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20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09.77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0.42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8:11.22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9:34.16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8.27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17:29.53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2.98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4.01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5.28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0:06.17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3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4.5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2:56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3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5:5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-3473.79">4 1493 12376 0 0,'5'-7'-5019'0'0,"-3"4"5997"0"0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0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7:28.357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06.748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10.99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4.25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29.09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33.710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8.78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28:49.499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38:31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1:21.79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162 1748 431 0 0,'-28'-9'986'0'0,"26"8"-878"0"0,-1 1 1 0 0,1-1 0 0 0,-1 0-1 0 0,1 0 1 0 0,-1 0-1 0 0,1 0 1 0 0,0 0-1 0 0,0-1 1 0 0,-1 1-1 0 0,1-1 1 0 0,0 1 0 0 0,-2-3-1 0 0,-17-10 497 0 0,16 11-492 0 0,1-1 1 0 0,-1 1 0 0 0,0-1-1 0 0,1 0 1 0 0,0 0 0 0 0,0 0-1 0 0,0 0 1 0 0,-4-7-1 0 0,5 6 31 0 0,0 2-26 0 0,1 0-1 0 0,0 0 0 0 0,0-1 0 0 0,0 1 1 0 0,0-1-1 0 0,1 1 0 0 0,-1-1 0 0 0,1 0 0 0 0,0 0 1 0 0,-1-3-1 0 0,1-4 124 0 0,1 1 1 0 0,0-15-1 0 0,0 3-15 0 0,0 13 15 0 0,-1-1 0 0 0,-1 1 0 0 0,-3-13-1 0 0,0-5 197 0 0,5 21-353 0 0,0 0-1 0 0,1 1 0 0 0,0-1 0 0 0,0 0 0 0 0,1 1 0 0 0,0-1 1 0 0,0 1-1 0 0,4-9 0 0 0,-3 6-40 0 0,9-26 382 0 0,-8 22-213 0 0,0 0 1 0 0,1 1-1 0 0,0 0 1 0 0,1 0 0 0 0,8-13-1 0 0,3-1 234 0 0,26-52 0 0 0,-29 51 830 0 0,24-34-1 0 0,-21 44-3014 0 0,-9 10 1778 0 0,17-10-14 0 0,1 0 34 0 0,-20 13 9 0 0,-1-1-4 0 0,17-9-35 0 0,-17 10 187 0 0,0-1-162 0 0,15-8-33 0 0,-15 9 32 0 0,3 1 1 0 0,33-9-44 0 0,-6-3 1 0 0,-29 11 106 0 0,1 1-63 0 0,27-12-44 0 0,-6-1 5 0 0,-22 12 60 0 0,-3 0 14 0 0,13-9-14 0 0,-12 9 86 0 0,1 0-106 0 0,14-9-57 0 0,-7 6-46 0 0,17-9 36 0 0,1-3 12 0 0,-7 2 12 0 0,-13 9 29 0 0,9-9-22 0 0,-13 10-7 0 0,-5 5 47 0 0,3-2 9 0 0,14-9 11 0 0,-14 9 9 0 0,0 0-10 0 0,42-27-48 0 0,-42 27 34 0 0,0 0-8 0 0,12-8-32 0 0,-9 5 42 0 0,8-5 12 0 0,9-7-1 0 0,-20 16 42 0 0,2-1-61 0 0,22-13-46 0 0,11-3-12 0 0,-4 0 0 0 0,0 0 0 0 0,-3 0 0 0 0,-2 2 0 0 0,-1 1 0 0 0,-1 0 0 0 0,1-2 0 0 0,1-2 11 0 0,0 1 32 0 0,-8 4-33 0 0,20-18 105 0 0,40-28 98 0 0,-73 54-213 0 0,33-24 64 0 0,-18 11 70 0 0,-12 11-113 0 0,-6 4 22 0 0,9-6-33 0 0,6-3-10 0 0,5 0 0 0 0,4-1 0 0 0,-6 0 11 0 0,-8 4 42 0 0,-9 6 1 0 0,12-7-44 0 0,6-3-10 0 0,-3 1 0 0 0,1 0 11 0 0,-3 0 32 0 0,-3 2-22 0 0,-9 8 22 0 0,9-6-22 0 0,-9 6 22 0 0,12-8-33 0 0,0-1 1 0 0,-12 8 32 0 0,7-4-22 0 0,-6 4 22 0 0,16-8-33 0 0,4-1 1 0 0,1-1 32 0 0,-4 4-45 0 0,-15 7-46 0 0,15-3 47 0 0,-13 3 44 0 0,19-6-33 0 0,6-1 1 0 0,-7 2 42 0 0,-17 6 1 0 0,-4 4-49 0 0,-5-1-12 0 0,0 0 0 0 0,0 0 0 0 0,0-1 1 0 0,0 1-1 0 0,0-1 0 0 0,5-2 0 0 0,28-3-4 0 0,2 6 22 0 0,-33 0 0 0 0,-1 0 0 0 0,1 0 0 0 0,-1 1 0 0 0,10 2 0 0 0,-6 0-2 0 0,8 1 34 0 0,18 8-21 0 0,-18-5 26 0 0,17 9-48 0 0,-17-9-48 0 0,26 10 36 0 0,-3 10 2 0 0,-39-27 6 0 0,-1 1 0 0 0,0 0 1 0 0,0 0-1 0 0,0 0 1 0 0,0 0-1 0 0,1 0 1 0 0,-2 0-1 0 0,1 0 1 0 0,0 1-1 0 0,0-1 0 0 0,1 2 1 0 0,22 38-8 0 0,-2 9 11 0 0,-2 2 0 0 0,-1 3 0 0 0,-1 2 0 0 0,5-2 0 0 0,0 1 0 0 0,0 0 0 0 0,-1-1 0 0 0,-7-4 0 0 0,1 2 0 0 0,-1-2 0 0 0,1 0 0 0 0,1 1 0 0 0,4 0 0 0 0,-1 1 0 0 0,-9-2 0 0 0,-2-3 0 0 0,2-1 0 0 0,-1 0 0 0 0,-5-2 0 0 0,-2-1 0 0 0,1-5-13 0 0,-4-31-30 0 0,1-1 73 0 0,4 22-30 0 0,-2-14-43 0 0,8 25 32 0 0,3 9 11 0 0,3-1 0 0 0,-10-4 0 0 0,-2-1 0 0 0,-3-2 0 0 0,-1-2 0 0 0,-1-8-10 0 0,0-18-44 0 0,0 19 1 0 0,1 16-11 0 0,0-14 53 0 0,-1 3 11 0 0,-3-10-10 0 0,2-16-33 0 0,0 13 22 0 0,0-13-22 0 0,-2 16 32 0 0,-1 4 11 0 0,-1-9-10 0 0,4-17-44 0 0,-1-1 1 0 0,-3 19 42 0 0,1 2 1 0 0,4-20-44 0 0,-1 1 1 0 0,-2 21 42 0 0,-2-5 1 0 0,4-18-44 0 0,0 0 1 0 0,-4 10 53 0 0,2-8 43 0 0,-3 2-22 0 0,2-4 22 0 0,-5 3-33 0 0,-1 1-10 0 0,0-2 0 0 0,1-1 0 0 0,0-2 0 0 0,4-1 0 0 0,0-1 0 0 0,0 1 0 0 0,1-1 0 0 0,-1-1 0 0 0,0 1 0 0 0,0-1 0 0 0,-9 0 0 0 0,-12 1 0 0 0,-66 29-51 0 0,66-20 25 0 0,0-2 1 0 0,-45 9-1 0 0,-52-7-54 0 0,8 11-79 0 0,-9 1-18 0 0,-115 11-15 0 0,212-30 209 0 0,0-2-1 0 0,-1 0 1 0 0,1-2-1 0 0,-45-7 1 0 0,-5 1 18 0 0,-33 6-23 0 0,53 2-14 0 0,-13-6 70 0 0,53 2-37 0 0,-1 2 0 0 0,1 0 0 0 0,-36 3 0 0 0,35 1-31 0 0,-1 0 0 0 0,0-2 0 0 0,1 0 0 0 0,-1-1 0 0 0,0-1 0 0 0,-27-4 0 0 0,-44-9 82 0 0,28 6-36 0 0,56 6-40 0 0,0 0-1 0 0,0 0 0 0 0,0-1 0 0 0,0 1 0 0 0,1-1 1 0 0,-1-1-1 0 0,-5-4 0 0 0,-22-11 17 0 0,29 18-22 0 0,2 0 0 0 0,0 1 0 0 0,1-1 0 0 0,0 0 0 0 0,-1 0 0 0 0,1 0 0 0 0,-1 0 0 0 0,1 0 0 0 0,0-1 0 0 0,0 1 0 0 0,0 0 0 0 0,-2-3 0 0 0,-2-1 0 0 0,-2-3 0 0 0,6 7 0 0 0,-5-10 0 0 0,-23-41-64 0 0,25 45 87 0 0,1-1 0 0 0,-5-13 0 0 0,-4-9 36 0 0,-9-8-59 0 0,12 20 0 0 0,-2 1 0 0 0,-19-27 0 0 0,1 7-20 0 0,15 18-2 0 0,-21-22 0 0 0,-57-62 22 0 0,91 101 0 0 0,-8-8 9 0 0,-1 1 0 0 0,0 0-1 0 0,-20-13 1 0 0,17 12 11 0 0,-21-19 0 0 0,-3 1 33 0 0,26 18-53 0 0,6 5 0 0 0,-1 0 0 0 0,1-1 0 0 0,-5-6 0 0 0,7 8 0 0 0,1 0 0 0 0,0 0 0 0 0,0 0 0 0 0,0 0 0 0 0,0 0 0 0 0,1-1 0 0 0,0 1 0 0 0,0 0 0 0 0,0-1 0 0 0,0 1 0 0 0,0-10 0 0 0,1 7 0 0 0,1 4 0 0 0,1-8-33 0 0,8-7 2 0 0,-5 6 21 0 0,-2 3-39 0 0,-1 4-5 0 0,9-14 39 0 0,-1 3 15 0 0,1 2 0 0 0,15-14 2 0 0,-22 25-14 0 0,-2 1-20 0 0,-2 2 64 0 0,-1-2-22 0 0,0 2-7 0 0,-5 3-6 0 0,-14 11-28 0 0,7-7-23 0 0,1 1 1 0 0,-22 19-1 0 0,24-18-24 0 0,6-6 47 0 0,1 0-1 0 0,0-1 1 0 0,0 2-1 0 0,0-1 1 0 0,0 0-1 0 0,-3 5 1 0 0,5-6-12 0 0,-3 2 32 0 0,-1 0 11 0 0,0 1 0 0 0,0 0-10 0 0,4-3-33 0 0,-3 3 32 0 0,1-2 1 0 0,3-2-44 0 0,-1 1 1 0 0,-3 9 42 0 0,0-2 11 0 0,2-5 0 0 0,-9 6 0 0 0,-6 13-128 0 0,-7 6 64 0 0,21-27 59 0 0,0 0 0 0 0,0 1-1 0 0,0-1 1 0 0,0 0 0 0 0,0 1-1 0 0,-4 4 1 0 0,-10 8-22 0 0,5-8 27 0 0,-17 1 0 0 0,5-9-336 0 0,19-3 336 0 0,-2-5 0 0 0,-1 3-144 0 0,7 5 144 0 0,-1-1 0 0 0,0 2 0 0 0,1-1 0 0 0,0 0 0 0 0,0 0 0 0 0,0 1 0 0 0,-3-2 1 0 0,4 2-1 0 0,-1-1-1 0 0,1 1 1 0 0,0 0-1 0 0,0 0 1 0 0,0 0-1 0 0,0 0 1 0 0,-1-1 0 0 0,1 1-1 0 0,0 0 1 0 0,0 0-1 0 0,0 0 1 0 0,-1 0-1 0 0,1 0 1 0 0,0-1-1 0 0,0 1 1 0 0,-1 0 0 0 0,1 0-1 0 0,0 0 1 0 0,0 0-1 0 0,-1 0 1 0 0,1 0-1 0 0,0 0 1 0 0,0 0-1 0 0,-1 0 1 0 0,1 0 0 0 0,0 0-1 0 0,0 0 1 0 0,-1 0-1 0 0,1-1-131 0 0,0 2 203 0 0,0 1-81 0 0,-1 0 0 0 0,1 0 0 0 0,-1-1-1 0 0,1 1 1 0 0,-1 0 0 0 0,0 0 0 0 0,0-1 0 0 0,0 1 0 0 0,1 0 0 0 0,-2-1-1 0 0,1 1 1 0 0,0-1 0 0 0,-1 2 0 0 0,0-2 5 0 0,1 1 0 0 0,0-1-1 0 0,0 1 1 0 0,0-1 0 0 0,0 1 0 0 0,0-1 0 0 0,0 1-1 0 0,0 0 1 0 0,0 0 0 0 0,1-1 0 0 0,-1 1 0 0 0,1 0-1 0 0,-1 2 1 0 0,-3 6 5 0 0,4-9-3 0 0,-1 0 1 0 0,0 1 0 0 0,1-1 0 0 0,-1 0 0 0 0,1 0 0 0 0,-1 0 0 0 0,1 1 0 0 0,0-1 0 0 0,0 0 0 0 0,-1 0 0 0 0,1 1 0 0 0,0-1 0 0 0,0 0 0 0 0,0 1 0 0 0,0-1 0 0 0,0 0 0 0 0,1 0 0 0 0,-1 1 0 0 0,0-1 0 0 0,1 0 0 0 0,-1 0 0 0 0,1 1 0 0 0,-1-1 0 0 0,1 0 0 0 0,0 2 0 0 0,16 29 2 0 0,-16-31 5 0 0,0 1-1 0 0,0 0 1 0 0,0-1 0 0 0,0 1 0 0 0,0-1-1 0 0,0 1 1 0 0,0-1 0 0 0,3 2 0 0 0,26 27 16 0 0,-23-22 96 0 0,2-1-53 0 0,34 26-10 0 0,-2 0-33 0 0,-33-27 160 0 0,0 1-127 0 0,23 18-33 0 0,-23-18 32 0 0,0-1 1 0 0,28 16-33 0 0,-28-16 96 0 0,-4-2-106 0 0,1 0 0 0 0,-1-1 0 0 0,0 1 0 0 0,1-1 0 0 0,6 4 0 0 0,-1-1-2 0 0,-1 0 108 0 0,0-1-63 0 0,26 15-33 0 0,-18-9 22 0 0,15 15-22 0 0,-24-19 32 0 0,1-3 11 0 0,28 15 0 0 0,-18-10-10 0 0,18 11-33 0 0,-18-11 22 0 0,29 13-33 0 0,0 0 1 0 0,-29-12 42 0 0,18 8 11 0 0,-35-17-57 0 0,0 0 0 0 0,0 0-1 0 0,-1 0 1 0 0,1-1 0 0 0,0 1-1 0 0,0 0 1 0 0,4 0 0 0 0,45 7 14 0 0,1 0 32 0 0,-31-3 1 0 0,22 8-33 0 0,-21-8 22 0 0,28 2-33 0 0,7-9 54 0 0,-50 0-10 0 0,22-7-33 0 0,-21 6 32 0 0,-1 0 1 0 0,2-1-45 0 0,-4 2 5 0 0,1-1 0 0 0,-1 1 0 0 0,0-1 0 0 0,6-5 1 0 0,-4 5 14 0 0,17-15 160 0 0,-4 2-125 0 0,-15 12 0 0 0,-1 0 0 0 0,15-12 4 0 0,-16 14-55 0 0,-1 1-1 0 0,0-1 1 0 0,1-1-1 0 0,-1 1 0 0 0,0 0 1 0 0,3-5-1 0 0,-1 2 1 0 0,1-2 51 0 0,-3 4-61 0 0,-1 1-1 0 0,1-1 0 0 0,-1 0 1 0 0,1 0-1 0 0,-1 0 0 0 0,0 0 1 0 0,0 0-1 0 0,0 0 0 0 0,-1-1 1 0 0,1 1-1 0 0,-1 0 0 0 0,0 0 1 0 0,0 0-1 0 0,0-1 0 0 0,0 1 1 0 0,0 0-1 0 0,-1 0 0 0 0,1 0 1 0 0,-1 0-1 0 0,-1-5 0 0 0,-1 2 4 0 0,-1 0 0 0 0,1 0-1 0 0,-1 1 1 0 0,0-1 0 0 0,0 1-1 0 0,-10-9 1 0 0,4 3-15 0 0,-25-28-77 0 0,-2 2-1 0 0,-1 1 1 0 0,-2 2-1 0 0,-1 2 1 0 0,-2 1-1 0 0,-1 3 1 0 0,-80-39-1 0 0,111 61 69 0 0,-52-26-129 0 0,57 28 131 0 0,-1-1 0 0 0,2-1 1 0 0,-1 1-1 0 0,0-1 0 0 0,-8-9 0 0 0,15 13 13 0 0,-1-1-1 0 0,1 1 0 0 0,-1 0 0 0 0,1-1 1 0 0,0 1-1 0 0,0-1 0 0 0,0 0 0 0 0,0 1 1 0 0,0-1-1 0 0,1 0 0 0 0,-1 1 1 0 0,1-1-1 0 0,0 0 0 0 0,0 0 0 0 0,0 1 1 0 0,0-1-1 0 0,0 0 0 0 0,1 0 0 0 0,-1 1 1 0 0,1-1-1 0 0,-1 0 0 0 0,1 1 0 0 0,0-1 1 0 0,0 0-1 0 0,2-2 0 0 0,1-4-15 0 0,1 0 0 0 0,1 0 0 0 0,-1 0 0 0 0,1 1-1 0 0,8-9 1 0 0,17-12-57 0 0,-6 7 12 0 0,13-6 48 0 0,8-2 16 0 0,5 2 0 0 0,4 2 0 0 0,0 2 12 0 0,-2 3 36 0 0,-1 6-36 0 0,-40 12-8 0 0,0 1-1 0 0,21-1 1 0 0,-17 3 10 0 0,0 0 0 0 0,24 5 1 0 0,-29-3-13 0 0,0 1 0 0 0,0 0 0 0 0,0 0 0 0 0,12 7 0 0 0,-7-2-10 0 0,18 13 0 0 0,-34-21 8 0 0,2 1-8 0 0,0 0 0 0 0,0 0-1 0 0,0 1 1 0 0,-1-1 0 0 0,1 0-1 0 0,-1 1 1 0 0,1 0 0 0 0,1 2 0 0 0,25 30-63 0 0,-27-33 66 0 0,0 0 0 0 0,0 0 0 0 0,0 1 0 0 0,0-1 0 0 0,0 0 1 0 0,0 1-1 0 0,-1-1 0 0 0,1 0 0 0 0,0 1 0 0 0,-1-1 0 0 0,1 3 0 0 0,10 39-7 0 0,-10-37 17 0 0,-1 0 0 0 0,1 0 0 0 0,-1 0 1 0 0,0 0-1 0 0,-1 0 0 0 0,0-1 0 0 0,0 1 0 0 0,0 0 0 0 0,-1 0 0 0 0,-2 6 0 0 0,1-3 16 0 0,-1-1-1 0 0,-1 0 1 0 0,0 1 0 0 0,0-2 0 0 0,-10 14 0 0 0,-4-1 29 0 0,-1-1 1 0 0,0-1-1 0 0,-30 20 1 0 0,30-23-19 0 0,-1-2 0 0 0,-1 0 0 0 0,0-1 0 0 0,-37 14 0 0 0,46-22-32 0 0,1 0 1 0 0,-1-1 0 0 0,0 0 0 0 0,0 0 0 0 0,0-2 0 0 0,-1 0 0 0 0,1 0 0 0 0,0-1-1 0 0,0-1 1 0 0,-18-2 0 0 0,26 2-1 0 0,1 0-1 0 0,-1 0 1 0 0,1-1-1 0 0,0 1 1 0 0,-1-1 0 0 0,1 0-1 0 0,0-1 1 0 0,0 1-1 0 0,0 0 1 0 0,0-1-1 0 0,1 0 1 0 0,-1 0 0 0 0,1 0-1 0 0,-1-1 1 0 0,1 1-1 0 0,0-1 1 0 0,1 1-1 0 0,-1-1 1 0 0,1 0-1 0 0,-1 0 1 0 0,-1-6 0 0 0,0 1-19 0 0,1-1 0 0 0,1 1 0 0 0,0-1 0 0 0,0 0 1 0 0,1 0-1 0 0,0 0 0 0 0,1 0 0 0 0,1-20 1 0 0,2 5-74 0 0,1-1 1 0 0,2 0 0 0 0,0 1-1 0 0,2 0 1 0 0,20-48 0 0 0,-6 30-84 0 0,1 1 1 0 0,38-51 0 0 0,-33 56 128 0 0,1 1 1 0 0,2 2-1 0 0,2 1 1 0 0,1 2-1 0 0,1 1 1 0 0,1 2-1 0 0,44-26 1 0 0,-56 40 79 0 0,1 2 0 0 0,0 1 0 0 0,1 2 0 0 0,39-11 1 0 0,-44 18 21 0 0,34 0-30 0 0,-52 1-13 0 0,1 1-1 0 0,-1 0 1 0 0,1 0-1 0 0,-1 1 1 0 0,6 0-1 0 0,51 14 47 0 0,-5 7-37 0 0,-52-21-15 0 0,-1 0 0 0 0,1 0 0 0 0,-1 1 0 0 0,1-1 0 0 0,-1 1-1 0 0,3 2 1 0 0,39 34 5 0 0,-32-26-17 0 0,0 1 0 0 0,13 19-1 0 0,-11-11-26 0 0,15 31 0 0 0,5 29 16 0 0,-25-55 16 0 0,4 27 0 0 0,-9-33 0 0 0,2 32 0 0 0,-6-41 14 0 0,0 1 0 0 0,-1-1 0 0 0,0 1 0 0 0,0-1-1 0 0,-1 1 1 0 0,-1-1 0 0 0,0 0 0 0 0,0 0 0 0 0,-1 0-1 0 0,-1-1 1 0 0,0 1 0 0 0,0-1 0 0 0,-1 0 0 0 0,0 0-1 0 0,-1-1 1 0 0,-8 10 0 0 0,0-5 21 0 0,0 0 0 0 0,0 0 0 0 0,-1-2-1 0 0,-1 0 1 0 0,0 0 0 0 0,-1-2 0 0 0,0 0 0 0 0,0-2 0 0 0,-1 0 0 0 0,-36 11 0 0 0,30-13-20 0 0,-1 0 0 0 0,0-2 0 0 0,0 0 0 0 0,0-2 0 0 0,-1-1 0 0 0,1-1 0 0 0,-53-8 0 0 0,69 6-11 0 0,0 0 0 0 0,0-1 0 0 0,0 0 0 0 0,0-1-1 0 0,0 0 1 0 0,0-1 0 0 0,1 0 0 0 0,0 0 0 0 0,0-1 0 0 0,1-1 0 0 0,-1 1 0 0 0,1-1 0 0 0,1 0 0 0 0,-1-1-1 0 0,1 0 1 0 0,1 0 0 0 0,-1-1 0 0 0,1 1 0 0 0,1-1 0 0 0,0-1 0 0 0,0 1 0 0 0,1-1 0 0 0,0 0-1 0 0,0 0 1 0 0,-1-10 0 0 0,0-3-59 0 0,0 1 0 0 0,2 0 0 0 0,1-1 0 0 0,1 0 0 0 0,1 0 0 0 0,0 1 0 0 0,2-1 0 0 0,1 0 0 0 0,1 1 0 0 0,0 0 0 0 0,2 0 1 0 0,1 0-1 0 0,0 0 0 0 0,2 1 0 0 0,0 1 0 0 0,18-29 0 0 0,-10 23 40 0 0,1 1 0 0 0,1 1 0 0 0,1 1 0 0 0,0 1 0 0 0,2 0-1 0 0,1 2 1 0 0,1 0 0 0 0,0 2 0 0 0,2 0 0 0 0,0 2 0 0 0,0 1 0 0 0,2 1 0 0 0,-1 2 0 0 0,39-13 0 0 0,-23 12 27 0 0,5 2 36 0 0,11 5-25 0 0,-34 6 20 0 0,35 10-33 0 0,0 8 2 0 0,-57-18-6 0 0,-1 1 0 0 0,1 0 0 0 0,-1 0 0 0 0,1 0 0 0 0,-1 1 0 0 0,0-1 0 0 0,3 2 0 0 0,43 34 18 0 0,-37-27-12 0 0,0 1 0 0 0,-1 0 0 0 0,9 14 0 0 0,-7-8-8 0 0,-1 0 0 0 0,10 24 0 0 0,-10-16 14 0 0,0 1 0 0 0,-1 0 0 0 0,6 32 0 0 0,-10-34 22 0 0,-2 0 0 0 0,-1 0 0 0 0,-1 0 0 0 0,-1 0 0 0 0,-1 0 0 0 0,-4 31 0 0 0,3-42-11 0 0,-2 0 0 0 0,0 1 0 0 0,0-1 0 0 0,-1 0-1 0 0,-1-1 1 0 0,0 1 0 0 0,-1-1 0 0 0,0 0 0 0 0,-1 0 0 0 0,0-1 0 0 0,-1 0 0 0 0,-15 17 0 0 0,2-7 26 0 0,-1-2 0 0 0,-1 0-1 0 0,-1-2 1 0 0,0 0-1 0 0,-31 14 1 0 0,23-14-34 0 0,-1-2 1 0 0,-1-2-1 0 0,-62 16 1 0 0,73-23-19 0 0,0-2 1 0 0,0-1-1 0 0,0 0 1 0 0,0-2 0 0 0,-1-1-1 0 0,-30-3 1 0 0,44 2 2 0 0,-1-1 1 0 0,1-1-1 0 0,-1 0 1 0 0,1 0 0 0 0,0-1-1 0 0,-18-9 1 0 0,22 9-1 0 0,-1-1 0 0 0,1 1 0 0 0,0-1 0 0 0,0 0 0 0 0,1-1 1 0 0,-1 1-1 0 0,1-1 0 0 0,0 0 0 0 0,1-1 0 0 0,-7-9 0 0 0,5 3-36 0 0,0-1 1 0 0,1 0-1 0 0,1 0 0 0 0,0 0 0 0 0,1 0 1 0 0,0-1-1 0 0,1 1 0 0 0,0-1 0 0 0,2 0 0 0 0,0 0 1 0 0,2-23-1 0 0,3 2-123 0 0,2-1 0 0 0,1 1 0 0 0,18-52 0 0 0,-15 60 96 0 0,1 0 1 0 0,1 1-1 0 0,1 0 1 0 0,1 1-1 0 0,2 1 1 0 0,0 1-1 0 0,23-25 1 0 0,-8 16-33 0 0,1 1 0 0 0,2 1 1 0 0,75-50-1 0 0,-104 77 89 0 0,32-21 6 0 0,47-24 0 0 0,-39 31 54 0 0,-31 13-36 0 0,0 1-1 0 0,20-2 1 0 0,-26 5-13 0 0,0 1 0 0 0,0 0 0 0 0,0 0 0 0 0,19 3 0 0 0,-20-1-8 0 0,0 0 1 0 0,1 1-1 0 0,-1 0 1 0 0,0 0-1 0 0,10 6 1 0 0,-8-3 7 0 0,0 0-1 0 0,-1 1 1 0 0,17 15 0 0 0,-14-10-8 0 0,-1 0 1 0 0,16 23-1 0 0,-17-18 1 0 0,1 0-1 0 0,9 24 1 0 0,-8-14 19 0 0,-2 1 0 0 0,13 54 0 0 0,-16-46 7 0 0,-2-1-1 0 0,-1 1 1 0 0,-2-1 0 0 0,-2 40-1 0 0,-1-52-13 0 0,-1 0-1 0 0,-2 0 1 0 0,0 0-1 0 0,-1-1 1 0 0,-2 1-1 0 0,0-1 1 0 0,-14 28-1 0 0,14-36 1 0 0,-2-1-1 0 0,1 0 0 0 0,-2 0 0 0 0,0-1 1 0 0,0 0-1 0 0,-1-1 0 0 0,-1 0 0 0 0,0-1 1 0 0,0 0-1 0 0,-1-1 0 0 0,0 0 0 0 0,-23 10 1 0 0,10-6 13 0 0,-1-2 0 0 0,0-1 1 0 0,-1-2-1 0 0,0 0 1 0 0,-56 7-1 0 0,72-14-47 0 0,-1 0-1 0 0,0 0 1 0 0,0-1 0 0 0,0-1-1 0 0,0 0 1 0 0,1-1-1 0 0,-1-1 1 0 0,0 1 0 0 0,-14-7-1 0 0,19 6 3 0 0,1-1 0 0 0,-1 1 0 0 0,1-1 0 0 0,0-1 0 0 0,0 1 0 0 0,0-2 0 0 0,1 1 0 0 0,0 0 0 0 0,0-1 0 0 0,0 0 0 0 0,0-1 0 0 0,1 1 0 0 0,0-1 0 0 0,1 0 0 0 0,-5-9 0 0 0,0-4-43 0 0,1 0-1 0 0,1 0 1 0 0,1 0-1 0 0,1-1 1 0 0,0 0 0 0 0,2 0-1 0 0,-2-37 1 0 0,5 27-89 0 0,1 0 0 0 0,2 1 0 0 0,0-1 0 0 0,15-53 0 0 0,-8 52 76 0 0,1-1 0 0 0,2 2 0 0 0,2-1-1 0 0,0 2 1 0 0,2 0 0 0 0,35-47-1 0 0,-28 47 75 0 0,1 1 0 0 0,1 1-1 0 0,1 2 1 0 0,2 0 0 0 0,56-38-1 0 0,-67 52-1 0 0,34-15 0 0 0,-11 12 11 0 0,-25 11 3 0 0,1 0 0 0 0,17-1 1 0 0,-22 4-13 0 0,1 1 0 0 0,-1 0 0 0 0,0 0 0 0 0,14 4 0 0 0,-13-2-2 0 0,0 1 0 0 0,-1 1 0 0 0,1 0 0 0 0,11 6 0 0 0,-7-1 6 0 0,22 15-1 0 0,-36-22 1 0 0,0 0 0 0 0,0 0 0 0 0,-1 0 0 0 0,1 0 0 0 0,-1 0 1 0 0,3 4-1 0 0,41 48 26 0 0,-4 9 69 0 0,-28-35-1 0 0,-9-18-82 0 0,38 102 148 0 0,-30-65 28 0 0,-2 0 0 0 0,9 84 0 0 0,-17-101-104 0 0,-2 1-1 0 0,-2-1 0 0 0,0 0 1 0 0,-2 0-1 0 0,-11 47 1 0 0,7-53-56 0 0,-1-1 0 0 0,-1 0 1 0 0,-2 0-1 0 0,-21 37 1 0 0,-65 76 227 0 0,73-106-234 0 0,-1-2 0 0 0,-2-1 0 0 0,0-1 0 0 0,-2-1 0 0 0,-45 30 0 0 0,51-41-14 0 0,0 0-1 0 0,0-2 0 0 0,-1-1 1 0 0,-1 0-1 0 0,0-2 0 0 0,0-1 1 0 0,-1-1-1 0 0,-41 6 0 0 0,55-12-29 0 0,1 0 0 0 0,-1-1 0 0 0,0 0 0 0 0,0-1 0 0 0,0-1 0 0 0,0 1 0 0 0,1-2 0 0 0,-1 0 0 0 0,1 0 0 0 0,0-1 0 0 0,0 0 0 0 0,0-1 0 0 0,-16-10 0 0 0,16 8-5 0 0,1-1-1 0 0,0 0 1 0 0,0 0-1 0 0,1-1 1 0 0,0-1-1 0 0,0 1 1 0 0,1-1-1 0 0,0-1 0 0 0,1 0 1 0 0,0 0-1 0 0,1 0 1 0 0,-6-16-1 0 0,0-6-70 0 0,1 0 0 0 0,2-1 0 0 0,1-1 0 0 0,2 1 0 0 0,2-1 0 0 0,1 0 0 0 0,1 0 0 0 0,2-1 0 0 0,5-39 0 0 0,-1 54 32 0 0,0 0 0 0 0,1 1 0 0 0,1 0 0 0 0,1 0 0 0 0,1 1 0 0 0,0-1 0 0 0,2 2 0 0 0,0-1 0 0 0,1 2 0 0 0,13-18 0 0 0,2 3 35 0 0,1 1 1 0 0,1 2-1 0 0,1 0 0 0 0,40-28 0 0 0,-44 38 45 0 0,1 1 0 0 0,48-25 0 0 0,-32 25 4 0 0,-27 14-3 0 0,0 0 0 0 0,19-2 0 0 0,-17 4 20 0 0,23 2-1 0 0,-40 0-40 0 0,3 0 9 0 0,-1 0-1 0 0,1 0 1 0 0,-1 0-1 0 0,1 0 1 0 0,-1 1-1 0 0,1-1 1 0 0,1 2-1 0 0,39 10 56 0 0,-23-3-10 0 0,18 13-30 0 0,-20-10 29 0 0,15 16-26 0 0,-18-12 26 0 0,12 18-24 0 0,-15-16 35 0 0,9 21-32 0 0,-11-17 32 0 0,8 25-34 0 0,-9-23 23 0 0,6 28-26 0 0,-8-27 26 0 0,5 38-28 0 0,1 5 35 0 0,-5-7 16 0 0,-8-47-46 0 0,0-1-1 0 0,-2 16 0 0 0,0-11 5 0 0,-2-1 1 0 0,0 1-1 0 0,-1-1 0 0 0,-1 0 0 0 0,0-1 0 0 0,-17 31 0 0 0,8-22 16 0 0,-1-1-1 0 0,-1 0 0 0 0,-29 31 0 0 0,30-39-98 0 0,0 0 1 0 0,-1-2-1 0 0,0 0 0 0 0,-1-1 0 0 0,-1-1 0 0 0,0-1 0 0 0,-1 0 0 0 0,0-2 0 0 0,0 0 0 0 0,-1-1 1 0 0,0-1-1 0 0,0-1 0 0 0,-1-1 0 0 0,0-1 0 0 0,0-1 0 0 0,0 0 0 0 0,-22-2 0 0 0,-169 7-671 0 0,212-8 713 0 0,1 0 4 0 0,-1 0-1 0 0,0 0 0 0 0,0 0 1 0 0,0 0-1 0 0,1 0 0 0 0,-1 0 0 0 0,0 0 1 0 0,0 0-1 0 0,0 0 0 0 0,1 0 1 0 0,-1 0-1 0 0,0-1 0 0 0,0 1 1 0 0,1 0-1 0 0,-1 0 0 0 0,0-1 0 0 0,0 1 1 0 0,1-1-1 0 0,-1 1 0 0 0,0-1 1 0 0,1 1-1 0 0,-2-1 0 0 0,1-4-44 0 0,5-5 26 0 0,4-7-47 0 0,19-30 0 0 0,-7 14 25 0 0,-12 19 64 0 0,1 1 0 0 0,0 0-1 0 0,21-23 1 0 0,-14 21 49 0 0,13-8-1 0 0,-19 16-46 0 0,-8 5-7 0 0,2 0 0 0 0,-1 0 1 0 0,0 0-1 0 0,0 0 0 0 0,1 1 1 0 0,-1-1-1 0 0,7-1 0 0 0,16-6 65 0 0,-20 6 0 0 0,30-2 4 0 0,-25 3-72 0 0,9 1 68 0 0,33 3 88 0 0,-42 1-96 0 0,33 10 0 0 0,-33-10 4 0 0,0 1 18 0 0,29 15 8 0 0,-30-14 2 0 0,-2 0-4 0 0,25 18-17 0 0,-24-17 62 0 0,-3 1-74 0 0,19 22 0 0 0,-19-22 83 0 0,-6 0-84 0 0,1 20 15 0 0,-1-27-82 0 0,1 1 0 0 0,-1-1 1 0 0,0 1-1 0 0,0-1 0 0 0,0 0 1 0 0,0 1-1 0 0,0-1 0 0 0,0 1 0 0 0,0-1 1 0 0,0 1-1 0 0,0-1 0 0 0,0 0 0 0 0,-1 1 1 0 0,1-1-1 0 0,0 1 0 0 0,0-1 1 0 0,0 0-1 0 0,0 1 0 0 0,-1-1 0 0 0,1 0 1 0 0,-1 1-1 0 0,-16 17 50 0 0,0 0 0 0 0,-2-2 0 0 0,0 0-1 0 0,-1-2 1 0 0,-22 14 0 0 0,20-17-146 0 0,0 0 0 0 0,0-1 0 0 0,-1-1 0 0 0,0-1 0 0 0,-47 10 0 0 0,27-11-110 0 0,0-2 0 0 0,-65 0 1 0 0,98-5 160 0 0,-1-1 0 0 0,1 0 0 0 0,-1-1 0 0 0,1 0 1 0 0,0-1-1 0 0,-1 0 0 0 0,-10-5 0 0 0,-7-5-95 0 0,-28-18 0 0 0,32 17 102 0 0,0 1 0 0 0,-26-10 0 0 0,38 20 9 0 0,0 0 0 0 0,-22-3 0 0 0,3 1-42 0 0,30 4 33 0 0,1 1 31 0 0,-1 0-1 0 0,1 0 1 0 0,-1 0 0 0 0,1 0-1 0 0,0 0 1 0 0,-1 0-1 0 0,1 0 1 0 0,-1 0 0 0 0,1 0-1 0 0,0-1 1 0 0,-1 1-1 0 0,1 0 1 0 0,0 0 0 0 0,-1-1-1 0 0,1 1 1 0 0,0 0-1 0 0,-1 0 1 0 0,1-1 0 0 0,0 1-1 0 0,-1 0 1 0 0,1-1-1 0 0,0 0 1 0 0,-1-1-23 0 0,1 1-1 0 0,0-1 1 0 0,-1 0-1 0 0,1 0 1 0 0,0 0 0 0 0,0 0-1 0 0,1 0 1 0 0,-1 0 0 0 0,0 0-1 0 0,1 0 1 0 0,0-3 0 0 0,-1 4-31 0 0,5 10-166 0 0,14 26 198 0 0,-15-26-44 0 0,4 0 13 0 0,22 26 36 0 0,-29-33 16 0 0,0-1 1 0 0,0 0 0 0 0,1 1 0 0 0,-1-1-1 0 0,0 0 1 0 0,1 0 0 0 0,-1 0 0 0 0,1 0-1 0 0,2 2 1 0 0,40 19-7 0 0,3-7 22 0 0,33 6 132 0 0,-41-9-53 0 0,-18-5-26 0 0,34 15-52 0 0,10 1-12 0 0,-49-19 6 0 0,26 5-1 0 0,-28-8 64 0 0,26 1 1 0 0,3-6 435 0 0,-34 3 146 0 0,-1-1 21 0 0,26-5-160 0 0,-25 5-698 0 0,0 0-302 0 0,1 0 309 0 0,33-6-667 0 0,-7 3 767 0 0,-27 4 159 0 0,0 0 0 0 0,46-2 16 0 0,-12 0-29 0 0,10-4-54 0 0,-43 5-13 0 0,0-1 0 0 0,15-6 0 0 0,-14 5 4 0 0,-6 2 6 0 0,0 0 0 0 0,0 0 0 0 0,-1-1 0 0 0,1 0 0 0 0,5-4 0 0 0,12-8 60 0 0,-11 7 20 0 0,7-6 1 0 0,-13 10-22 0 0,-1 1-5 0 0,11-9 0 0 0,-11 8 0 0 0,2 2-10 0 0,19-13-44 0 0,1-2-10 0 0,-4-1 0 0 0,-5 3 11 0 0,-12 10 32 0 0,4-7-33 0 0,6-5 1 0 0,-9 6 42 0 0,-6 3 1 0 0,-2 0-44 0 0,-6-28-10 0 0,-21-51-24 0 0,27 83 31 0 0,-1 0 0 0 0,0 0-1 0 0,0 0 1 0 0,0 0 0 0 0,0 0-1 0 0,0 1 1 0 0,-8-6 0 0 0,0-1 3 0 0,-30-30-138 0 0,32 32-153 0 0,0 0-1 0 0,-1 0 0 0 0,0 1 0 0 0,0 0 0 0 0,0 1 1 0 0,-1 0-1 0 0,0 1 0 0 0,-1 0 0 0 0,1 1 1 0 0,-1 0-1 0 0,-14-2 0 0 0,15 3-609 0 0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3:52.305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701 398 431 0 0,'17'-27'7565'0'0,"-32"30"-6676"0"0,10-3-804 0 0,1 1 1 0 0,0 0 0 0 0,-1 0-1 0 0,1 1 1 0 0,0-1 0 0 0,-1 1-1 0 0,1 0 1 0 0,0 0 0 0 0,-5 4-1 0 0,-5 2 161 0 0,-50 31 126 0 0,58-36-360 0 0,0 1-1 0 0,1 0 1 0 0,-1 0-1 0 0,1 1 0 0 0,-6 6 1 0 0,6-6-1 0 0,0 0 0 0 0,0-1 1 0 0,0 1-1 0 0,0-1 0 0 0,-8 4 0 0 0,10-6-10 0 0,0-1 1 0 0,1 1-1 0 0,0 1 0 0 0,-1-1 0 0 0,1 0 0 0 0,0 0 0 0 0,0 1 0 0 0,-3 4 0 0 0,-7 10-13 0 0,-38 30 278 0 0,43-40-202 0 0,0-1 0 0 0,-1-1 0 0 0,-8 6 0 0 0,7-6-14 0 0,1 0 0 0 0,1 1 0 0 0,-8 7 0 0 0,8-6-51 0 0,0 1-1 0 0,1 0 0 0 0,1 0 1 0 0,-8 14-1 0 0,-12 17 98 0 0,1 3-32 0 0,21-38-51 0 0,1 0 0 0 0,0 0-1 0 0,1 0 1 0 0,-3 9 0 0 0,3-9 0 0 0,-1 1 0 0 0,1-1 0 0 0,-1 1-1 0 0,-4 6 1 0 0,-20 39 51 0 0,19-39-63 0 0,6-10 4 0 0,0 1 0 0 0,0-1 0 0 0,0 1 0 0 0,0-1-1 0 0,0 1 1 0 0,0 0 0 0 0,1-1 0 0 0,-1 1 0 0 0,0 0 0 0 0,1 0 0 0 0,0-1-1 0 0,-1 5 1 0 0,-7 36 74 0 0,8-42-20 0 0,-1 1-45 0 0,0 1-3 0 0,0-1 32 0 0,-1 1 22 0 0,1 6-56 0 0,-7 6 67 0 0,6-11-71 0 0,1 0 1 0 0,-1-1-1 0 0,0 1 0 0 0,0 0 0 0 0,0-1 0 0 0,-2 4 0 0 0,2 3-5 0 0,1-6 0 0 0,0 0 0 0 0,0 0 0 0 0,0 0 0 0 0,0 1 0 0 0,0-1 0 0 0,-1 0 0 0 0,0-1 0 0 0,-2 4 0 0 0,-6 13 0 0 0,1 3-69 0 0,7-19 70 0 0,1 0-1 0 0,-1 0 1 0 0,1 0-1 0 0,0 0 1 0 0,0 0-1 0 0,0 0 1 0 0,1 0-1 0 0,-1 1 1 0 0,0 4-1 0 0,-8 50-64 0 0,0 0 64 0 0,9-47-1 0 0,0 0-1 0 0,1 0 0 0 0,3 14 1 0 0,-3-21 8 0 0,1 1 1 0 0,-1-1-1 0 0,1 1 0 0 0,0-1 1 0 0,0 0-1 0 0,0 0 0 0 0,0 0 1 0 0,1 0-1 0 0,-1 0 1 0 0,7 5-1 0 0,25 38 589 0 0,-27-39-541 0 0,22 25-33 0 0,-22-25 116 0 0,3-2-82 0 0,28 16-35 0 0,-28-17 32 0 0,-2 3 1 0 0,26 24-33 0 0,-25-24 32 0 0,-2 1 14 0 0,22 29 10 0 0,-15-20-10 0 0,13 18-43 0 0,-20-27 93 0 0,-3 1-63 0 0,12 27-33 0 0,-12-28 32 0 0,1 1 1 0 0,2 1-46 0 0,-1-1 11 0 0,-1 0-1 0 0,7 21 1 0 0,4 7 3 0 0,-12-28 37 0 0,-2-1-4 0 0,9 28-55 0 0,11 40 70 0 0,-13-39-47 0 0,-6-20 20 0 0,2 15-21 0 0,-4-25 38 0 0,0 1 0 0 0,7 34-48 0 0,5 1 4 0 0,-11-36 64 0 0,0 0 0 0 0,4 33-64 0 0,1 0-5 0 0,-5-25 32 0 0,2 17-33 0 0,-4-25-9 0 0,0-1-1 0 0,-1 1 1 0 0,-2 13 0 0 0,3-18 8 0 0,-6 93 120 0 0,5-64-118 0 0,1-22-11 0 0,-2 29 0 0 0,-1-7 0 0 0,-3 14 0 0 0,4-14 0 0 0,2 9 0 0 0,-3-4 0 0 0,2-21 4 0 0,0-10-1 0 0,0 1 1 0 0,-1 0-1 0 0,0 0 0 0 0,-4 10 0 0 0,-4 14 37 0 0,-1 8 36 0 0,5-20-76 0 0,0-7 0 0 0,4-8 0 0 0,0 0 0 0 0,0-1 0 0 0,0 1 0 0 0,0-1 0 0 0,-1 1 0 0 0,-3 3 0 0 0,-1 0 0 0 0,1 0 0 0 0,1 0 0 0 0,-6 10 0 0 0,-33 44-64 0 0,8-18 5 0 0,23-28 28 0 0,1-1 0 0 0,-11 18 0 0 0,15-20 20 0 0,0 0 1 0 0,-12 11-1 0 0,-12 17-33 0 0,-16 25-466 0 0,31-47 163 0 0,14-17 331 0 0,1 1-1 0 0,0 0 1 0 0,0 0-1 0 0,0 0 1 0 0,0 0 0 0 0,0 0-1 0 0,1 1 1 0 0,-1-1-1 0 0,0 0 1 0 0,1 1-1 0 0,0 0 1 0 0,-2 3 0 0 0,3-4-27 0 0,0-1 20 0 0,-3 6-261 0 0,2-5 68 0 0,7-6-77 0 0,4-5 316 0 0,-1 0 1 0 0,0 0 0 0 0,-1-1-1 0 0,8-12 1 0 0,29-48 138 0 0,-22 25-136 0 0,25-66 0 0 0,-17 35-6 0 0,25-60 417 0 0,-45 103-301 0 0,-2 0 0 0 0,8-42 0 0 0,-10 25-133 0 0,41-195 34 0 0,-47 242-36 0 0,-1 2 0 0 0,0 0 0 0 0,0 1 0 0 0,1-1 0 0 0,-1 0 0 0 0,0 0 0 0 0,0 1 0 0 0,1-1 0 0 0,-1 0 0 0 0,0 1 0 0 0,1-1 0 0 0,-1 0 0 0 0,1 1 0 0 0,0-2 0 0 0,1 21 228 0 0,-2 6-67 0 0,-7 46 0 0 0,2-40-146 0 0,0-1-16 0 0,0 2 0 0 0,-1 2 0 0 0,-2 0-12 0 0,0 2-36 0 0,-2 1 36 0 0,-8 22 12 0 0,11-27-10 0 0,-3 1-33 0 0,1-5 32 0 0,1-3 1 0 0,1-5-44 0 0,-1-1 1 0 0,0-2 42 0 0,2 1 11 0 0,0 2 0 0 0,-1-4 0 0 0,0 4 0 0 0,2-7 0 0 0,-4 9 0 0 0,1-7 0 0 0,-60 109 0 0 0,55-103 0 0 0,-30 54 0 0 0,40-71-6 0 0,0 0-1 0 0,0 0 0 0 0,0 0 1 0 0,0 0-1 0 0,-8 6 1 0 0,5-5-5 0 0,0 0 0 0 0,-9 13 0 0 0,-15 10 11 0 0,16-13-136 0 0,14-15 141 0 0,-1 0-15 0 0,11 9 69 0 0,24 16-38 0 0,-25-19 215 0 0,0-7-163 0 0,30 0-2 0 0,-22 0-16 0 0,25-2-45 0 0,13 1 1 0 0,-4 2 42 0 0,-32-2 1 0 0,14-4-32 0 0,-30 6-15 0 0,0 0-1 0 0,0-1 0 0 0,0 0 0 0 0,-1 1 1 0 0,1-1-1 0 0,0 0 0 0 0,0 0 1 0 0,0-1-1 0 0,3-1 0 0 0,1-1 5 0 0,4-1 44 0 0,0-1 0 0 0,16-9 0 0 0,-21 11-50 0 0,29-15 149 0 0,-9 6-73 0 0,2 0-14 0 0,-5 4-46 0 0,-10 4 22 0 0,16-6-22 0 0,-17 6 22 0 0,14-8-21 0 0,-1-1 26 0 0,112-75 372 0 0,-82 58-273 0 0,1-1-19 0 0,-47 27-85 0 0,11-7-33 0 0,5-3-10 0 0,-1 2 11 0 0,-2 1 41 0 0,0 3 13 0 0,6-4-11 0 0,10-6 10 0 0,3-2 21 0 0,-32 17-42 0 0,13-8-33 0 0,5-4-10 0 0,4-1 80 0 0,-6 3 16 0 0,53-28-5 0 0,-62 34-44 0 0,-1 2-38 0 0,4 0 52 0 0,12-5-7 0 0,6-1-44 0 0,-6 2 1 0 0,-18 5 32 0 0,21-9-22 0 0,4-3 32 0 0,-10 2 11 0 0,-3 1 0 0 0,-1-3 0 0 0,2 0 3 0 0,-1-1 10 0 0,-2 2 1 0 0,2 1-12 0 0,0-1-12 0 0,-2 2-33 0 0,2-2 22 0 0,1-1-33 0 0,-1 0-10 0 0,43-34 0 0 0,127-107 272 0 0,-169 139-205 0 0,-1 1-43 0 0,-2 2 19 0 0,-2 2-33 0 0,-3 2-10 0 0,-1-1 0 0 0,0 0 0 0 0,2-1 0 0 0,0-1 0 0 0,37-33 0 0 0,-21 17 54 0 0,-13 14-44 0 0,-1-3-10 0 0,11-6 32 0 0,-15 9-2 0 0,-15 15-28 0 0,34-35 9 0 0,-3 0 25 0 0,-3 0-1 0 0,0-2 1 0 0,-3-2 0 0 0,35-67 0 0 0,-17 9 61 0 0,-2 1-56 0 0,-30 75-41 0 0,65-142 0 0 0,-57 109 65 0 0,54-133-58 0 0,-39 102-7 0 0,33-73 0 0 0,-64 147 10 0 0,-2 0-1 0 0,0 0 1 0 0,0-1-1 0 0,-2 1 1 0 0,1-1-1 0 0,-2-20 1 0 0,4-29-13 0 0,14-53-229 0 0,-18 115 227 0 0,1-1 0 0 0,-1 1 0 0 0,0 0-1 0 0,0 0 1 0 0,0-1 0 0 0,0 1 0 0 0,0 0-1 0 0,0-1 1 0 0,0 1 0 0 0,0 0 0 0 0,-1 0 0 0 0,1-1-1 0 0,0 1 1 0 0,-1 0 0 0 0,1 0 0 0 0,-1 0-1 0 0,0 0 1 0 0,1-1 0 0 0,-1 1 0 0 0,0 0-1 0 0,0 0 1 0 0,1 0 0 0 0,-1 0 0 0 0,-2-1 0 0 0,2 1-2 0 0,-1 1 0 0 0,1-1 0 0 0,-1 1 0 0 0,1 0 0 0 0,-1-1 0 0 0,1 1 0 0 0,-1 0 0 0 0,0 0 0 0 0,1 0 0 0 0,-1 0 0 0 0,1 0 0 0 0,-1 1 0 0 0,1-1 0 0 0,-1 0 0 0 0,1 1 0 0 0,-1-1 0 0 0,1 1 0 0 0,-1-1 0 0 0,1 1 0 0 0,-2 1 0 0 0,-4 2-41 0 0,1 0 0 0 0,0 0 0 0 0,-1 1 1 0 0,2 0-1 0 0,-11 10 0 0 0,-24 32-54 0 0,27-30 86 0 0,-119 178-98 0 0,59-82 110 0 0,13-24-70 0 0,-128 182-72 0 0,-22-17 4 0 0,-99 60-166 0 0,190-196 242 0 0,88-87 59 0 0,-250 238-252 0 0,15-70-73 0 0,221-167 338 0 0,-43 27-146 0 0,-99 75-424 0 0,185-132 554 0 0,-6 2-6 0 0,3-3-27 0 0,4-2 44 0 0,1-2 25 0 0,1 0 0 0 0,0 1 0 0 0,0-1 0 0 0,0 1 0 0 0,2-6 0 0 0,18-41-26 0 0,-14 31 0 0 0,12-23 0 0 0,20-22 18 0 0,3 2 0 0 0,87-98 0 0 0,69-55 115 0 0,25-30 118 0 0,-76 81 98 0 0,-111 129-243 0 0,0 0-1 0 0,59-39 1 0 0,-86 66-94 0 0,-5 4-5 0 0,0 0 1 0 0,0 1-1 0 0,1-1 1 0 0,-1 1-1 0 0,1 0 1 0 0,9-3-1 0 0,3-1-21 0 0,-13 4-56 0 0,-6 8-190 0 0,-7 13 211 0 0,-1-1-1 0 0,-1 0 0 0 0,-18 24 0 0 0,-8 11-7 0 0,-1 9 38 0 0,-96 146-226 0 0,95-152 129 0 0,-76 81-1 0 0,81-105-92 0 0,-73 57 1 0 0,-49 17-81 0 0,104-72 196 0 0,16-11 34 0 0,-100 64-139 0 0,109-72 161 0 0,0-2 0 0 0,0 0 1 0 0,-38 10-1 0 0,58-20 22 0 0,0-1 0 0 0,-1-1 0 0 0,1 0 0 0 0,0 0 0 0 0,-1 0 0 0 0,1-1 0 0 0,-1 0 0 0 0,-11-1 0 0 0,16 0 16 0 0,-1 0 0 0 0,1 0-1 0 0,0 0 1 0 0,0 0-1 0 0,0 0 1 0 0,-1-1 0 0 0,1 1-1 0 0,1-1 1 0 0,-1 0 0 0 0,0 0-1 0 0,0 0 1 0 0,1 0-1 0 0,-1-1 1 0 0,1 1 0 0 0,0-1-1 0 0,0 1 1 0 0,0-1-1 0 0,0 0 1 0 0,0 0 0 0 0,0 0-1 0 0,-1-3 1 0 0,-1-6 31 0 0,0 0-1 0 0,0 0 1 0 0,1 0 0 0 0,1-1 0 0 0,0 1-1 0 0,0-1 1 0 0,1-24 0 0 0,3 4 88 0 0,11-62-1 0 0,-5 56-62 0 0,3 0-1 0 0,1 1 1 0 0,30-64 0 0 0,-14 46-39 0 0,60-89 1 0 0,-62 110 0 0 0,1 0-1 0 0,1 2 0 0 0,2 1 1 0 0,1 2-1 0 0,2 1 0 0 0,1 1 1 0 0,1 2-1 0 0,58-33 1 0 0,-78 51 37 0 0,2 1 1 0 0,17-6 0 0 0,-3 4 21 0 0,5 3-12 0 0,-35 6-63 0 0,0 0 0 0 0,1 0 0 0 0,-1 0-1 0 0,0 0 1 0 0,0 0 0 0 0,0 0 0 0 0,0 0-1 0 0,0 0 1 0 0,0 0 0 0 0,1 1 0 0 0,-1-1-1 0 0,0 0 1 0 0,2 2 0 0 0,36 11-62 0 0,-29-10-9 0 0,-7 8-68 0 0,8 33 64 0 0,-10-43 67 0 0,-1 1-1 0 0,0-1 1 0 0,1 0-1 0 0,-1 1 1 0 0,0-1-1 0 0,0 1 1 0 0,0-1-1 0 0,0 1 0 0 0,0-1 1 0 0,0 0-1 0 0,0 1 1 0 0,-1 1-1 0 0,-5 31-70 0 0,-16 51 0 0 0,6-43 39 0 0,-1-1 0 0 0,-3 0 0 0 0,-38 60 0 0 0,39-73 17 0 0,-2 0-1 0 0,-1-2 0 0 0,-1 0 1 0 0,-1-1-1 0 0,-35 27 0 0 0,27-27 31 0 0,-2-2 1 0 0,0-1-1 0 0,-1-1 0 0 0,-1-3 0 0 0,-47 19 1 0 0,62-30-4 0 0,-1 0 0 0 0,0-1 0 0 0,-1-1 0 0 0,1-1 0 0 0,-1-1 0 0 0,0-1 0 0 0,0-1 0 0 0,0-1 0 0 0,0-1 0 0 0,-40-7 0 0 0,56 7 5 0 0,0-1 0 0 0,-1 0 0 0 0,1-1 0 0 0,0 0 0 0 0,0 0 0 0 0,0 0 1 0 0,1-1-1 0 0,-1 0 0 0 0,1 0 0 0 0,-8-7 0 0 0,10 8 7 0 0,0-1 0 0 0,1 0 0 0 0,0-1 0 0 0,0 1 0 0 0,0 0 0 0 0,0-1 0 0 0,0 0 0 0 0,1 1 0 0 0,0-1 0 0 0,0 0 0 0 0,0 0 0 0 0,1-1 0 0 0,0 1 0 0 0,0 0 0 0 0,-1-8 0 0 0,2-4 14 0 0,0 0 0 0 0,1-1-1 0 0,1 1 1 0 0,0 1 0 0 0,1-1-1 0 0,1 0 1 0 0,9-23 0 0 0,4-3-28 0 0,33-62 0 0 0,-31 71-5 0 0,2 0 0 0 0,1 1 0 0 0,1 1 0 0 0,2 1 0 0 0,1 2 0 0 0,1 0 0 0 0,1 2 0 0 0,2 1 0 0 0,1 1 0 0 0,56-34 0 0 0,-73 51 27 0 0,26-10 0 0 0,-13 9-17 0 0,-23 8-10 0 0,1 0 0 0 0,-1 0 0 0 0,1 1 0 0 0,-1 0 0 0 0,1 0 0 0 0,-1 0 0 0 0,8 1 0 0 0,-2 2-5 0 0,0 0 0 0 0,16 7-1 0 0,-26-10 6 0 0,10 4-77 0 0,-6 5 8 0 0,10 29 45 0 0,-13-38 21 0 0,-1 1 0 0 0,1 0 0 0 0,-1 0 0 0 0,0 0 0 0 0,1 0 1 0 0,-1 0-1 0 0,0 1 0 0 0,0-1 0 0 0,0 0 0 0 0,1 0 0 0 0,-1 0 0 0 0,0 0 1 0 0,-1 0-1 0 0,1 1 0 0 0,-1 11 1 0 0,-1 0 1 0 0,-1-1-1 0 0,1 0 1 0 0,-2 1-1 0 0,0-1 1 0 0,-9 18-1 0 0,4-14 23 0 0,-1-1-1 0 0,-1 0 0 0 0,-1-1 1 0 0,0 0-1 0 0,0-1 1 0 0,-2 0-1 0 0,1-1 0 0 0,-2-1 1 0 0,-19 13-1 0 0,19-15 1 0 0,0 0-1 0 0,0-2 0 0 0,-1 1 1 0 0,0-2-1 0 0,0 0 1 0 0,-1-1-1 0 0,0-1 0 0 0,0-1 1 0 0,-33 4-1 0 0,42-7-21 0 0,1 0-1 0 0,0-1 0 0 0,0 1 1 0 0,0-2-1 0 0,0 1 0 0 0,0-1 1 0 0,0 0-1 0 0,0 0 1 0 0,0 0-1 0 0,1-1 0 0 0,-1 0 1 0 0,-10-8-1 0 0,9 5-3 0 0,0 0 0 0 0,1-1-1 0 0,-1 0 1 0 0,2 0 0 0 0,-1 0 0 0 0,1-1 0 0 0,0 0-1 0 0,-7-13 1 0 0,4 3-2 0 0,1 0-1 0 0,0-1 1 0 0,2 1-1 0 0,0-1 0 0 0,1-1 1 0 0,1 1-1 0 0,1-1 1 0 0,-1-35-1 0 0,4 40-20 0 0,1 0-1 0 0,0 0 0 0 0,1 0 1 0 0,1 1-1 0 0,0-1 1 0 0,1 1-1 0 0,1 0 0 0 0,0 0 1 0 0,1 0-1 0 0,0 0 0 0 0,1 1 1 0 0,12-17-1 0 0,-8 16-7 0 0,0 0 0 0 0,0 1 0 0 0,1 0 0 0 0,1 1 0 0 0,0 0 0 0 0,1 1 0 0 0,0 1 0 0 0,1 0 0 0 0,0 1 0 0 0,20-9 0 0 0,-4 7 20 0 0,-21 9 16 0 0,-1 0 0 0 0,20 0 0 0 0,-23 2 0 0 0,1 0 0 0 0,-1 1 0 0 0,0-1 0 0 0,0 1 0 0 0,1 1 0 0 0,-1-1 0 0 0,8 4 0 0 0,-6-2-1 0 0,-1 1 0 0 0,-1 0-1 0 0,1 0 1 0 0,0 0 0 0 0,-1 1-1 0 0,0 0 1 0 0,9 9 0 0 0,-9-7-5 0 0,-1 0-1 0 0,1 0 1 0 0,-1 1 0 0 0,0 0 0 0 0,-1-1 0 0 0,5 14 0 0 0,-6-14 4 0 0,-1 0 0 0 0,0 0 1 0 0,-1 0-1 0 0,1 1 0 0 0,0 12 0 0 0,-3-13 10 0 0,1 0 0 0 0,-1-1 0 0 0,0 1 0 0 0,0 0 0 0 0,-1-1 0 0 0,0 1 0 0 0,0-1 0 0 0,-1 0 0 0 0,0 0 0 0 0,0 0-1 0 0,0 0 1 0 0,0 0 0 0 0,-1-1 0 0 0,0 1 0 0 0,0-1 0 0 0,-1 0 0 0 0,-5 5 0 0 0,-1 0 15 0 0,0-1-1 0 0,-1 0 1 0 0,0-1 0 0 0,0 0-1 0 0,-1-1 1 0 0,-22 10 0 0 0,24-13-14 0 0,1 0 0 0 0,-1-1 0 0 0,0 0 0 0 0,0-1 0 0 0,0 0 0 0 0,-1-1 1 0 0,1 0-1 0 0,0-1 0 0 0,0 0 0 0 0,-1-1 0 0 0,1 0 0 0 0,0-1 0 0 0,0 0 1 0 0,0-1-1 0 0,0 0 0 0 0,1 0 0 0 0,-1-1 0 0 0,1-1 0 0 0,0 0 0 0 0,0 0 1 0 0,0-1-1 0 0,1 0 0 0 0,0-1 0 0 0,0 0 0 0 0,0 0 0 0 0,1-1 0 0 0,0 0 1 0 0,1-1-1 0 0,0 1 0 0 0,0-1 0 0 0,1-1 0 0 0,0 1 0 0 0,0-1 0 0 0,-6-18 1 0 0,7 15-25 0 0,0 0 1 0 0,1 1-1 0 0,1-1 1 0 0,0-1-1 0 0,1 1 1 0 0,1 0-1 0 0,0 0 1 0 0,0-1-1 0 0,2 1 1 0 0,-1-1-1 0 0,2 1 1 0 0,0 0-1 0 0,0 0 1 0 0,1 0-1 0 0,1 0 0 0 0,0 0 1 0 0,1 0-1 0 0,0 1 1 0 0,1 0-1 0 0,0 0 1 0 0,1 1-1 0 0,1 0 1 0 0,-1 0-1 0 0,13-13 1 0 0,-11 14-12 0 0,1 0 1 0 0,1 1-1 0 0,0 0 0 0 0,0 1 0 0 0,0 0 1 0 0,1 1-1 0 0,0 0 0 0 0,1 1 1 0 0,-1 0-1 0 0,20-6 0 0 0,-5 8 26 0 0,12 5-16 0 0,-30-1-64 0 0,-1 10-152 0 0,25 30 168 0 0,-25-31-4 0 0,-8-1-16 0 0,-1 0 58 0 0,1-1-1 0 0,-2 1 1 0 0,1 0 0 0 0,-1-1-1 0 0,0 1 1 0 0,0-1-1 0 0,-1 1 1 0 0,0-1 0 0 0,-6 11-1 0 0,0-7 36 0 0,0 0-1 0 0,0-1 0 0 0,-1 0 0 0 0,-1 0 1 0 0,1-1-1 0 0,-2 0 0 0 0,1-1 0 0 0,-1 0 1 0 0,0-1-1 0 0,-1-1 0 0 0,0 0 0 0 0,0 0 1 0 0,0-1-1 0 0,-1-1 0 0 0,-17 4 0 0 0,17-5 1 0 0,0-1-1 0 0,0-1 0 0 0,0 0 0 0 0,0-1 1 0 0,0 0-1 0 0,0-1 0 0 0,1-1 0 0 0,-1 0 1 0 0,0-1-1 0 0,1 0 0 0 0,-1-1 0 0 0,1-1 1 0 0,0 0-1 0 0,0 0 0 0 0,-18-12 0 0 0,20 10-66 0 0,1 0 0 0 0,-1-1 0 0 0,1-1 1 0 0,1 1-1 0 0,-17-21 0 0 0,23 26 35 0 0,1 0 0 0 0,0-1 0 0 0,0 1 0 0 0,0-1 0 0 0,0 1 0 0 0,1-1 0 0 0,-1 0 0 0 0,1 0 0 0 0,0 0 0 0 0,-1-4 0 0 0,2 5 14 0 0,0 0 1 0 0,0 0-1 0 0,0 0 1 0 0,1 1-1 0 0,-1-1 1 0 0,1 0-1 0 0,-1 0 1 0 0,1 1-1 0 0,0-1 0 0 0,0 0 1 0 0,0 1-1 0 0,0-1 1 0 0,1 1-1 0 0,-1-1 1 0 0,1 1-1 0 0,1-3 1 0 0,6-5-69 0 0,0 0-1 0 0,1 0 1 0 0,0 1 0 0 0,1 1 0 0 0,-1-1-1 0 0,2 2 1 0 0,12-8 0 0 0,-6 6 46 0 0,1 0 0 0 0,1 1-1 0 0,38-10 1 0 0,-39 15 31 0 0,11 1-13 0 0,-23 2-52 0 0,-1 10-85 0 0,21 32 62 0 0,-27-41 83 0 0,1 0-1 0 0,-1 0 0 0 0,1 0 0 0 0,-1 0 1 0 0,0 0-1 0 0,1 0 0 0 0,-1 1 0 0 0,0-1 0 0 0,0 0 1 0 0,0 0-1 0 0,1 0 0 0 0,-1 1 0 0 0,-1-1 1 0 0,1 0-1 0 0,0 0 0 0 0,0 0 0 0 0,0 0 1 0 0,-1 1-1 0 0,1-1 0 0 0,0 0 0 0 0,-1 0 1 0 0,1 0-1 0 0,-1 0 0 0 0,1 0 0 0 0,-1 0 0 0 0,0 0 1 0 0,1 0-1 0 0,-1 0 0 0 0,0 0 0 0 0,-1 1 1 0 0,-2 3-25 0 0,-1 3 23 0 0,-1-1 0 0 0,0 1 0 0 0,-1-1 0 0 0,0 0 0 0 0,0-1 1 0 0,0 1-1 0 0,-1-1 0 0 0,0-1 0 0 0,0 0 0 0 0,0 0 0 0 0,-1 0 0 0 0,0-1 0 0 0,0 0 0 0 0,0-1 0 0 0,0 0 0 0 0,0-1 0 0 0,-1 1 0 0 0,-9 0 0 0 0,11-3 28 0 0,1 1 1 0 0,-1-1-1 0 0,1 0 1 0 0,0 0-1 0 0,-1-1 1 0 0,1 0-1 0 0,0-1 0 0 0,0 1 1 0 0,0-2-1 0 0,-12-4 1 0 0,13 5-1 0 0,1-1 1 0 0,0 0 0 0 0,0-1-1 0 0,1 1 1 0 0,-1-1 0 0 0,1 0-1 0 0,0 0 1 0 0,0 0-1 0 0,0-1 1 0 0,0 1 0 0 0,1-1-1 0 0,-1 0 1 0 0,1 0 0 0 0,-3-9-1 0 0,3 8 4 0 0,1 0-1 0 0,-1-1 1 0 0,1 1-1 0 0,1-1 0 0 0,0 1 1 0 0,0-1-1 0 0,0 1 1 0 0,0-1-1 0 0,2-12 0 0 0,-1 14-17 0 0,1-1-1 0 0,0 1 0 0 0,1 0 0 0 0,-1 0 0 0 0,1 0 1 0 0,0 1-1 0 0,0-1 0 0 0,0 0 0 0 0,1 1 0 0 0,0-1 0 0 0,0 1 1 0 0,0 0-1 0 0,4-5 0 0 0,9-7 13 0 0,1 1 1 0 0,32-23 0 0 0,42-21-30 0 0,-62 42 14 0 0,291-154 660 0 0,-105 85 405 0 0,-168 72-792 0 0,1 2 1 0 0,83-11 0 0 0,-87 19-260 0 0,67 0-18 0 0,-66 2 0 0 0,23-1 11 0 0,3-4 32 0 0,-1-1-21 0 0,39-3 49 0 0,-69 8-8 0 0,31 1 143 0 0,-59 1-174 0 0,-3 1-1 0 0,-1-1 1 0 0,0 2-1 0 0,1-1 0 0 0,7 2 0 0 0,41 4 109 0 0,-46-5-118 0 0,-5-1-5 0 0,0 0 1 0 0,1 1 0 0 0,-1 0 0 0 0,0 1-1 0 0,8 1 1 0 0,32 9 46 0 0,-24-7-10 0 0,27 9-33 0 0,6 2 22 0 0,3-1-33 0 0,-40-11 3 0 0,-12-3-3 0 0,0 0 0 0 0,0 1 1 0 0,0 0-1 0 0,0 0 1 0 0,8 5-1 0 0,-11 4 33 0 0,16 50 21 0 0,-10-15-54 0 0,-8-40-10 0 0,-1 1 0 0 0,0-1 0 0 0,0 1 0 0 0,-2 9 0 0 0,1-13 0 0 0,0 0 0 0 0,0 0 0 0 0,0 0 0 0 0,0-1 0 0 0,-1 1 0 0 0,1 0 0 0 0,-1-1 0 0 0,1 1 0 0 0,-1-1 0 0 0,0 1 0 0 0,0-1 1 0 0,-3 3-1 0 0,-3 4 10 0 0,-136 157-16 0 0,98-119-80 0 0,-70 55-1 0 0,-375 245-526 0 0,443-317 527 0 0,-95 42-1 0 0,112-59 81 0 0,-1-2 0 0 0,0-1 0 0 0,0-1 0 0 0,-51 6 0 0 0,73-14 2 0 0,0 0-1 0 0,0-1 1 0 0,1 0 0 0 0,-1-1-1 0 0,0 0 1 0 0,0 0-1 0 0,0-1 1 0 0,1-1 0 0 0,-1 1-1 0 0,-12-7 1 0 0,17 7-6 0 0,0 0 0 0 0,1-1 1 0 0,-1 0-1 0 0,1 0 0 0 0,0 0 1 0 0,-1-1-1 0 0,1 0 0 0 0,1 1 1 0 0,-1-1-1 0 0,1-1 0 0 0,-1 1 0 0 0,1 0 1 0 0,0-1-1 0 0,1 0 0 0 0,-1 1 1 0 0,1-1-1 0 0,0 0 0 0 0,0 0 1 0 0,1 0-1 0 0,-2-9 0 0 0,1 8-13 0 0,1 0-1 0 0,0 0 1 0 0,1 0-1 0 0,-1 0 1 0 0,1 0-1 0 0,0 0 1 0 0,1 0-1 0 0,-1 0 0 0 0,1 0 1 0 0,1 0-1 0 0,-1 0 1 0 0,1 0-1 0 0,0 0 1 0 0,0 1-1 0 0,1-1 1 0 0,-1 1-1 0 0,1 0 1 0 0,1-1-1 0 0,-1 1 1 0 0,1 0-1 0 0,-1 1 0 0 0,8-7 1 0 0,16-14-45 0 0,2 2 1 0 0,1 1-1 0 0,1 2 1 0 0,63-32-1 0 0,-24 20 120 0 0,97-30 1 0 0,-93 39 187 0 0,2 3 1 0 0,150-19 0 0 0,-209 39-181 0 0,34 2-48 0 0,-40 0-12 0 0,0-1 0 0 0,0 1 0 0 0,11 4 0 0 0,23 12-16 0 0,-36-14-64 0 0,-7 7-89 0 0,3 33 144 0 0,-5-43 23 0 0,0 0 0 0 0,0 1 0 0 0,-1-1 0 0 0,1 0 0 0 0,0 0 0 0 0,0 0 0 0 0,-1 1 0 0 0,1-1 0 0 0,-1 0 0 0 0,1 0 0 0 0,-1 0 0 0 0,0 0 0 0 0,1 0 1 0 0,-1 0-1 0 0,0 0 0 0 0,0 0 0 0 0,1 0 0 0 0,-1 0 0 0 0,0 0 0 0 0,0-1 0 0 0,0 1 0 0 0,0 0 0 0 0,0-1 0 0 0,0 1 0 0 0,-2 0 0 0 0,-2 2-1 0 0,-18 12 22 0 0,0-2 0 0 0,0-1 1 0 0,-1 0-1 0 0,-1-2 0 0 0,0-1 0 0 0,0-1 0 0 0,-1-1 0 0 0,-41 5 0 0 0,20-6 24 0 0,-1-3 0 0 0,0-1 0 0 0,-89-10 0 0 0,-14-16-43 0 0,128 19 0 0 0,0-2 0 0 0,1 0 0 0 0,0-1 0 0 0,-30-17 0 0 0,47 22 0 0 0,0 0 0 0 0,0 0 0 0 0,1 0 0 0 0,-1-1 0 0 0,1 0 0 0 0,0 0 0 0 0,0 0 0 0 0,0 0 0 0 0,0-1 0 0 0,-4-7 0 0 0,7 10 0 0 0,0 0 0 0 0,0-1 0 0 0,0 1 0 0 0,0 0 0 0 0,1-1 0 0 0,-1 1 0 0 0,1 0 0 0 0,-1-1 0 0 0,1 1 0 0 0,0-1 0 0 0,0 1 0 0 0,0-1 0 0 0,0 1 0 0 0,0-1 0 0 0,1 1 0 0 0,-1 0 0 0 0,1-1 0 0 0,-1 1 0 0 0,1-1 0 0 0,0 1 0 0 0,0 0 0 0 0,0 0 0 0 0,0-1 0 0 0,1 1 0 0 0,-1 0 0 0 0,3-3 0 0 0,5-5 0 0 0,1 0 0 0 0,0 0 0 0 0,0 1 0 0 0,1 0 0 0 0,1 1 0 0 0,-1 0 0 0 0,1 1 0 0 0,1 1 0 0 0,17-8 0 0 0,16-3 0 0 0,61-15 0 0 0,-103 31 0 0 0,82-21 27 0 0,0 4 0 0 0,107-7-1 0 0,-179 23-13 0 0,-8 1 3 0 0,0 0 1 0 0,0 1 0 0 0,0 0 0 0 0,9 1-1 0 0,35 1 11 0 0,-26 0 16 0 0,-10-1-35 0 0,-3 0 6 0 0,-1 0 0 0 0,0 1 0 0 0,12 3 0 0 0,30 9-4 0 0,14 9-24 0 0,-18-1-56 0 0,-39-18 2 0 0,-11-2 4 0 0,1 0 66 0 0,-1 0-1 0 0,0 0 1 0 0,0-1-1 0 0,0 0 1 0 0,0 1 0 0 0,-1-1-1 0 0,1 0 1 0 0,0 0-1 0 0,0 0 1 0 0,-1 0-1 0 0,1 0 1 0 0,-1-1-1 0 0,1 1 1 0 0,-1-1 0 0 0,-3 1-1 0 0,-9 0 77 0 0,-22-1-1 0 0,17-1-105 0 0,-384-28-412 0 0,373 26 411 0 0,-78-9-266 0 0,-123-29-1 0 0,173 25 222 0 0,-111-47 0 0 0,157 57 74 0 0,-14-5 0 0 0,-43-26 0 0 0,-87-47-469 0 0,106 59 374 0 0,-50-16-249 0 0,100 41 346 0 0,-1-1-1 0 0,1 0 1 0 0,0 1-1 0 0,0-1 1 0 0,0 0-1 0 0,0 0 0 0 0,-1 0 1 0 0,1 0-1 0 0,0 0 1 0 0,1 0-1 0 0,-1 0 1 0 0,0 0-1 0 0,0 0 0 0 0,0 0 1 0 0,1 0-1 0 0,-1-1 1 0 0,0 1-1 0 0,1 0 1 0 0,-1 0-1 0 0,1-1 1 0 0,-1-1-1 0 0,1 0 6 0 0,0 1 0 0 0,0 0 1 0 0,0 0-1 0 0,1-1 0 0 0,-1 1 0 0 0,1 0 0 0 0,-1 0 0 0 0,1 0 1 0 0,0 0-1 0 0,0 0 0 0 0,0 0 0 0 0,1-3 0 0 0,2-2 14 0 0,1 1-1 0 0,0-1 1 0 0,0 1-1 0 0,1 0 0 0 0,-1 1 1 0 0,11-9-1 0 0,10-2 73 0 0,1 0-1 0 0,0 2 1 0 0,1 0-1 0 0,35-10 1 0 0,-12 3-14 0 0,-2 0 85 0 0,-1 0 46 0 0,1 2 0 0 0,61-15 0 0 0,-72 26-98 0 0,232-60 784 0 0,-189 48-700 0 0,-19 6-109 0 0,-30 7-34 0 0,5 0 11 0 0,1 3-10 0 0,-20 1-45 0 0,27-1 46 0 0,-11 2-45 0 0,11-2 44 0 0,-14 0-44 0 0,16-2 44 0 0,-13 1-44 0 0,-3-1 1 0 0,11-1 32 0 0,99-17 122 0 0,-108 19-106 0 0,3 0-49 0 0,3 2-10 0 0,12 3 0 0 0,2 3 0 0 0,0 1 0 0 0,-6 0 0 0 0,-2-1 0 0 0,-1-2 0 0 0,1-2 0 0 0,-6-2 0 0 0,-3 1 0 0 0,-1 3 0 0 0,-92-5 192 0 0,-136-7-128 0 0,-393 34-621 0 0,374-15 351 0 0,-84 8-111 0 0,195-4-77 0 0,0 5-1 0 0,-99 30 0 0 0,-3-3-40 0 0,153-35 390 0 0,37-6 11 0 0,1 0 0 0 0,-1 0-1 0 0,1 1 1 0 0,0 1 0 0 0,0 0 0 0 0,-18 12-1 0 0,30-16-117 0 0,5-1 52 0 0,16-4 15 0 0,26-9 97 0 0,74-45 168 0 0,-32 15 4 0 0,-75 36-148 0 0,0 1 0 0 0,0 1 0 0 0,1 0 1 0 0,-1 1-1 0 0,1 0 0 0 0,0 2 0 0 0,18-2 0 0 0,7 2-20 0 0,20 1 44 0 0,-9-1 23 0 0,-13 0-18 0 0,91-15 309 0 0,-85 13-273 0 0,1 1 32 0 0,-2 2-5 0 0,-9 1-74 0 0,-1 0-33 0 0,-17 0 22 0 0,26 1-33 0 0,7-1 44 0 0,-40 0-46 0 0,25-2 48 0 0,9-3 8 0 0,134-21 21 0 0,-114 18 22 0 0,-10 1-33 0 0,-13 3-10 0 0,2 0-10 0 0,-2 1-33 0 0,-3-1 32 0 0,-3 1 11 0 0,0 0 0 0 0,2 1 0 0 0,1-1 0 0 0,1 0 0 0 0,0-1-10 0 0,0 0-33 0 0,-4 1 22 0 0,0 0-22 0 0,1 0 22 0 0,1-1-33 0 0,0 2 2 0 0,9 5 36 0 0,2 2-36 0 0,5 3-12 0 0,-1 2 0 0 0,-4-1 11 0 0,0 1 42 0 0,2 4 1 0 0,5 5-44 0 0,-9 2-20 0 0,-27-10-33 0 0,31 19 32 0 0,-4-2 22 0 0,-29-15 32 0 0,-6-4-38 0 0,17 22 0 0 0,-20-22-5 0 0,-2 0 0 0 0,1 1 0 0 0,7 19 0 0 0,5 21-10 0 0,-18-49 5 0 0,1 0 0 0 0,-1 1 1 0 0,0-1-1 0 0,1 0 0 0 0,-1 1 1 0 0,0-1-1 0 0,0 0 0 0 0,0 1 1 0 0,0-1-1 0 0,0 0 0 0 0,0 3 1 0 0,-4 29-60 0 0,3-28 56 0 0,0 0 1 0 0,0-1 0 0 0,-1 1-1 0 0,0-1 1 0 0,1 1-1 0 0,-2-1 1 0 0,1 1 0 0 0,0-1-1 0 0,-1 0 1 0 0,0 0 0 0 0,-7 7-1 0 0,-1 3-7 0 0,-69 84-231 0 0,-29 39-106 0 0,80-93 176 0 0,-19 19-21 0 0,-12 16 26 0 0,45-57 171 0 0,-30 44-128 0 0,3 1-98 0 0,-8 11 36 0 0,44-68 162 0 0,-26 48-136 0 0,16-28 111 0 0,-3 6 42 0 0,-14 16-130 0 0,-3-1 0 0 0,-52 58 0 0 0,3-4-12 0 0,6-7-111 0 0,-100 96 0 0 0,82-92 264 0 0,-42 40-181 0 0,-9-14 46 0 0,-84 61-586 0 0,83-79 109 0 0,-96 58-112 0 0,106-54 162 0 0,111-90 465 0 0,1-1-33 0 0,0-2 0 0 0,-2-1 0 0 0,-51 28 0 0 0,52-34 101 0 0,1 1 0 0 0,1 1-1 0 0,-31 26 1 0 0,48-36-28 0 0,1-1 0 0 0,-1 1 1 0 0,-15 5-1 0 0,14-6 72 0 0,1 0 0 0 0,-17 11 1 0 0,19-10-6 0 0,0-1 1 0 0,0 1 0 0 0,-1-2-1 0 0,0 1 1 0 0,0-1 0 0 0,-14 5-1 0 0,22-9-7 0 0,0 0 0 0 0,-1 0-1 0 0,1 0 1 0 0,-1 0 0 0 0,1 0 0 0 0,0 0-1 0 0,-1 0 1 0 0,1 0 0 0 0,-1 0-1 0 0,1 0 1 0 0,0 0 0 0 0,-1 0-1 0 0,1 0 1 0 0,0 0 0 0 0,-1 0 0 0 0,1 0-1 0 0,-1 0 1 0 0,1-1 0 0 0,0 1-1 0 0,-1 0 1 0 0,1 0 0 0 0,0 0-1 0 0,-1-1 1 0 0,1 1 0 0 0,0 0 0 0 0,0 0-1 0 0,-1-1 1 0 0,1 1 0 0 0,0 0-1 0 0,0-1 1 0 0,-1 1 0 0 0,1-1-1 0 0,0 0 14 0 0,-1-1-1 0 0,1 1 0 0 0,0 0 0 0 0,0-1 1 0 0,-1 1-1 0 0,1 0 0 0 0,0-1 0 0 0,1 1 1 0 0,-1 0-1 0 0,0-2 0 0 0,11-34 224 0 0,-10 34-244 0 0,104-250 324 0 0,-76 195-153 0 0,3 3 1 0 0,49-67 0 0 0,-76 116-182 0 0,-7 11 48 0 0,-13 22 88 0 0,8-15-68 0 0,-26 53-45 0 0,-75 115 0 0 0,102-171-26 0 0,-1-1 1 0 0,-1 0 0 0 0,-12 12 0 0 0,17-17 15 0 0,0-1 1 0 0,-1 1-1 0 0,1-1 1 0 0,0 0-1 0 0,-1 0 1 0 0,1 0-1 0 0,-1-1 0 0 0,1 1 1 0 0,-1-1-1 0 0,0 0 1 0 0,0 0-1 0 0,0 0 1 0 0,-5 0-1 0 0,8-1 0 0 0,1 0 0 0 0,-1-1 0 0 0,1 1 0 0 0,-1 0 1 0 0,1 0-1 0 0,-1-1 0 0 0,1 1 0 0 0,-1 0 0 0 0,1 0 0 0 0,0-1 0 0 0,-1 1 0 0 0,1 0 1 0 0,-1-1-1 0 0,1 1 0 0 0,0-1 0 0 0,-1 1 0 0 0,1-1 0 0 0,0 1 0 0 0,0 0 0 0 0,-1-1 1 0 0,1 1-1 0 0,0-1 0 0 0,0 1 0 0 0,-1-1 0 0 0,1 1 0 0 0,0-1 0 0 0,0 0 0 0 0,0 1 1 0 0,0-1-1 0 0,0 1 0 0 0,0-1 0 0 0,0 1 0 0 0,0-1 0 0 0,0 1 0 0 0,0-1 0 0 0,0 1 1 0 0,0-1-1 0 0,1 0 0 0 0,5-27 14 0 0,-5 21-18 0 0,22-87-52 0 0,57-145 0 0 0,-70 213 118 0 0,2 0 0 0 0,0 1-1 0 0,30-44 1 0 0,-20 43 57 0 0,-28 55-117 0 0,1 5 0 0 0,-2 5 0 0 0,1 6 0 0 0,-3 2 0 0 0,4-23-31 0 0,0 1 0 0 0,-2-1 1 0 0,-1 0-1 0 0,-17 38 0 0 0,24-60 21 0 0,-1 1 1 0 0,1-1 0 0 0,-1 1 0 0 0,1-1-1 0 0,-1 0 1 0 0,0 1 0 0 0,1-1 0 0 0,-1 0-1 0 0,0 0 1 0 0,-4 2 0 0 0,6-4 19 0 0,-1 1 1 0 0,1-1-1 0 0,-1 0 1 0 0,0 1-1 0 0,1-1 1 0 0,-1 0-1 0 0,1 0 1 0 0,-1 0-1 0 0,1 0 1 0 0,-1 0-1 0 0,0 0 1 0 0,1 0-1 0 0,-1 0 1 0 0,1 0-1 0 0,-1 0 0 0 0,0 0 1 0 0,1 0-1 0 0,-1 0 1 0 0,0 0-1 0 0,0-1 65 0 0,0 0 0 0 0,0 1-1 0 0,0-1 1 0 0,0 0 0 0 0,0 1-1 0 0,0-1 1 0 0,1 0 0 0 0,-1 0 0 0 0,0 0-1 0 0,1 1 1 0 0,-1-1 0 0 0,0 0-1 0 0,1 0 1 0 0,-1-2 0 0 0,-5-12 182 0 0,1-1 1 0 0,0 0 0 0 0,1 0-1 0 0,1 0 1 0 0,-2-28 0 0 0,0 4-102 0 0,-66-564-2802 0 0,69 581 2540 0 0,-1-6 76 0 0,-25-166-129 0 0,26 180 162 0 0,0 0 0 0 0,1 1 1 0 0,1-1-1 0 0,3-29 0 0 0,-2 31 3 0 0,0 0-1 0 0,0 0 0 0 0,-2-1 0 0 0,1 1 1 0 0,-2 0-1 0 0,-4-21 0 0 0,4 28-5 0 0,1-1 0 0 0,-1 0 0 0 0,-1 0 0 0 0,1 0 0 0 0,-1 0 0 0 0,0 1 0 0 0,0 0 0 0 0,-1-1 0 0 0,0 1 0 0 0,0 1 0 0 0,-9-10 0 0 0,-99-117 199 0 0,90 104-182 0 0,4 3-17 0 0,1-2 0 0 0,1 1 0 0 0,-12-32 0 0 0,12 25 0 0 0,7 13 1 0 0,1-1 0 0 0,1 1 0 0 0,-5-28 0 0 0,3 11 49 0 0,5 27-5 0 0,0-1 0 0 0,0 1 0 0 0,-11-16 0 0 0,11 19-26 0 0,0 0-1 0 0,0-1 1 0 0,0 1 0 0 0,1-1 0 0 0,0 0 0 0 0,1 0-1 0 0,-3-16 1 0 0,-5-25 74 0 0,8 40-78 0 0,0 0 1 0 0,0 0-1 0 0,1 0 0 0 0,0 0 1 0 0,0 0-1 0 0,2-15 0 0 0,4-6-16 0 0,-3 19 19 0 0,0 0 0 0 0,1-16 1 0 0,-3 25-24 0 0,0 1 1 0 0,0 0 0 0 0,0 0-1 0 0,0 0 1 0 0,-1-1 0 0 0,1 1-1 0 0,0 0 1 0 0,0 0 0 0 0,-1 0-1 0 0,1 0 1 0 0,-1 0-1 0 0,1 0 1 0 0,-1 0 0 0 0,1-1-1 0 0,-2 0 1 0 0,1 2 6 0 0,1-1 0 0 0,-1 1 0 0 0,1-1 0 0 0,-1 1 0 0 0,1 0 0 0 0,-1-1 0 0 0,0 1 0 0 0,1 0 0 0 0,-1-1 0 0 0,0 1 0 0 0,1 0 0 0 0,-1 0 0 0 0,0 0 0 0 0,1 0 1 0 0,-1 0-1 0 0,0 0 0 0 0,0 0 0 0 0,1 0 0 0 0,-2 0 0 0 0,0 0-11 0 0,-1 1 0 0 0,0 0 0 0 0,1-1 0 0 0,-1 1 0 0 0,1 1 1 0 0,0-1-1 0 0,-1 0 0 0 0,1 0 0 0 0,0 1 0 0 0,0-1 0 0 0,0 1 0 0 0,-3 3 1 0 0,1-1-26 0 0,0 0 0 0 0,1 0 0 0 0,-1 1 0 0 0,1 0 0 0 0,0 0 0 0 0,1 0 0 0 0,-1 0 0 0 0,-2 6 0 0 0,1 4-86 0 0,-5 25 0 0 0,6-28 95 0 0,-21 74-141 0 0,11-42 113 0 0,12-37 41 0 0,0 1-1 0 0,0-1 0 0 0,0 0 1 0 0,1 1-1 0 0,0-1 0 0 0,3 13 1 0 0,-2-9-7 0 0,0-1 1 0 0,-2 17-1 0 0,0-2-29 0 0,1-1-1 0 0,2 1 0 0 0,5 33 1 0 0,-4-33 34 0 0,-1 7 1 0 0,-2-22 4 0 0,1 0 1 0 0,0 0-1 0 0,0 0 0 0 0,1 0 0 0 0,0 0 0 0 0,6 14 1 0 0,7 19-46 0 0,-11-33-10 0 0,3-1 11 0 0,23 28 26 0 0,-22-27-49 0 0,0-3-60 0 0,27 23 114 0 0,-32-27 8 0 0,10 10-28 0 0,2 7 44 0 0,14 15-2 0 0,-28-34 3 0 0,0 0-1 0 0,0 0 0 0 0,0 0 0 0 0,0 0 1 0 0,-1 1-1 0 0,1-1 0 0 0,0 0 0 0 0,0 0 0 0 0,-1 1 1 0 0,1-1-1 0 0,-1 1 0 0 0,0-1 0 0 0,1 2 1 0 0,-1-3-1 0 0,0 1 0 0 0,0-1 1 0 0,-1 0-1 0 0,1 1 0 0 0,0-1 1 0 0,0 0-1 0 0,0 1 0 0 0,-1-1 1 0 0,1 0-1 0 0,0 0 0 0 0,0 1 1 0 0,-1-1-1 0 0,1 0 0 0 0,0 0 1 0 0,-1 1-1 0 0,1-1 0 0 0,0 0 1 0 0,-1 0-1 0 0,1 0 0 0 0,0 0 1 0 0,-1 0-1 0 0,1 0 1 0 0,-1 1-1 0 0,1-1 0 0 0,-5 2 26 0 0,2-2-24 0 0,1 1 1 0 0,0-1-1 0 0,0 1 1 0 0,-1-1-1 0 0,1 0 1 0 0,0 0-1 0 0,-1 0 1 0 0,1 0-1 0 0,0 0 1 0 0,-1-1-1 0 0,1 1 1 0 0,-3-1-1 0 0,-28-10 12 0 0,23 7-16 0 0,3 2 0 0 0,-1-1 0 0 0,1 0 0 0 0,0 0 0 0 0,0-1 0 0 0,1 0 0 0 0,-1 0 0 0 0,1 0 0 0 0,-9-9 0 0 0,-31-39 0 0 0,31 39-19 0 0,13 11 15 0 0,-1-1 1 0 0,0 1-1 0 0,1 0 0 0 0,-1-1 0 0 0,1 0 1 0 0,-1 1-1 0 0,1-1 0 0 0,0 0 1 0 0,1 0-1 0 0,-1 0 0 0 0,-2-7 0 0 0,2 7 8 0 0,0-1-1 0 0,0 0 0 0 0,0 1 1 0 0,-5-7-1 0 0,-3-6 98 0 0,9 11-74 0 0,-1 0 1 0 0,1 0-1 0 0,1 0 1 0 0,-1 0-1 0 0,1 0 1 0 0,0 0 0 0 0,0-1-1 0 0,0 1 1 0 0,2-10-1 0 0,1-12 52 0 0,1-77-15 0 0,1 43 51 0 0,-3 44-105 0 0,0 0-1 0 0,-3-33 1 0 0,1 27 25 0 0,0 0-1 0 0,1 0 1 0 0,7-34-1 0 0,-3 20 175 0 0,-4 31-209 0 0,1 0-1 0 0,-1 1 1 0 0,1-1-1 0 0,0 1 1 0 0,0-1 0 0 0,6-8-1 0 0,22-32 1236 0 0,-4 7-924 0 0,-13 15-404 0 0,2 1 1 0 0,1 0-1 0 0,1 2 1 0 0,1 0-1 0 0,0 1 1 0 0,2 0-1 0 0,22-17 1 0 0,142-95 649 0 0,-147 109-422 0 0,0 2 1 0 0,2 2-1 0 0,50-18 0 0 0,-38 21-135 0 0,66-12 0 0 0,54 0 0 0 0,-120 21 0 0 0,-15 1 0 0 0,19-1-21 0 0,-13 2-300 0 0,73-11 66 0 0,-43 0-4173 0 0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6:09.32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1147 2008 1351 0 0,'-80'3'248'0'0,"76"-3"-116"0"0,-1 0 0 0 0,1-1-1 0 0,-1 0 1 0 0,1 0-1 0 0,0 0 1 0 0,0-1-1 0 0,0 1 1 0 0,-5-3-1 0 0,8 3-90 0 0,0 0-1 0 0,0-1 0 0 0,0 1 1 0 0,0 0-1 0 0,0 0 0 0 0,0-1 1 0 0,0 1-1 0 0,0 0 0 0 0,0-1 1 0 0,1 1-1 0 0,-1-1 0 0 0,1 1 1 0 0,-1-1-1 0 0,1 1 0 0 0,-1-1 1 0 0,1 1-1 0 0,0-1 0 0 0,0 1 1 0 0,0-1-1 0 0,0 0 0 0 0,0 1 1 0 0,0-1-1 0 0,0 1 0 0 0,0-1 1 0 0,1 0-1 0 0,-1 1 0 0 0,1-1 1 0 0,0-1-1 0 0,2-6 124 0 0,1-1 0 0 0,0 1 0 0 0,6-11 0 0 0,-6 14-70 0 0,20-36 359 0 0,3 1 0 0 0,1 2-1 0 0,1 0 1 0 0,3 2-1 0 0,1 1 1 0 0,43-35-1 0 0,-48 45-251 0 0,161-149 606 0 0,81-84 191 0 0,-184 184-586 0 0,121-81 0 0 0,-91 79-288 0 0,398-247-14 0 0,-470 301-110 0 0,-25 14 2 0 0,-4 1 31 0 0,27-9-1 0 0,-4 2-8 0 0,-17 9 19 0 0,23-4-22 0 0,-33 7 272 0 0,-12 11-202 0 0,0-4-74 0 0,1-2-3 0 0,0 1 0 0 0,0-1-1 0 0,-1 1 1 0 0,0-1 0 0 0,1 1 0 0 0,-1-1 0 0 0,0 0-1 0 0,0 1 1 0 0,0-1 0 0 0,0 0 0 0 0,-1 0 0 0 0,1 0 0 0 0,-1 1-1 0 0,1-2 1 0 0,-1 1 0 0 0,0 0 0 0 0,0 0 0 0 0,1 0-1 0 0,-5 2 1 0 0,-37 21 227 0 0,-68 29-1 0 0,-51 9-53 0 0,-8 3-99 0 0,-276 127-28 0 0,363-154 587 0 0,-109 69-1 0 0,-68 65-1138 0 0,89-57-437 0 0,45-39 899 0 0,-25 18-12 0 0,144-90 39 0 0,5-3-3 0 0,0 0 0 0 0,0-1 1 0 0,-1 1-1 0 0,1-1 0 0 0,0 1 1 0 0,-1-1-1 0 0,1 0 0 0 0,-1 0 1 0 0,1 0-1 0 0,-1 0 0 0 0,0 0 1 0 0,-3 0-1 0 0,8-3-50 0 0,11-11 29 0 0,8-7-53 0 0,161-152-213 0 0,119-118-166 0 0,-68 70 815 0 0,-66 86 3522 0 0,35-22-8304 0 0,-176 134 4426 0 0,7-5 0 0 0,-12 8 0 0 0,-21 19 1 0 0,0 0 0 0 0,0 0-1 0 0,0 0 1 0 0,0 0 0 0 0,0 0-1 0 0,0 0 1 0 0,0 0 0 0 0,0 0-1 0 0,0 0 1 0 0,0 0 0 0 0,0 0-1 0 0,0 0 1 0 0,0 0 0 0 0,0 0-1 0 0,0 0 1 0 0,0 0 0 0 0,0 0-1 0 0,0 0 1 0 0,0 0 0 0 0,0 0-1 0 0,0 0 1 0 0,0 0 0 0 0,0 0-1 0 0,0 0 1 0 0,-1 0 0 0 0,1 0-1 0 0,0 0 1 0 0,0 0 0 0 0,0 0-1 0 0,0 0 1 0 0,0 0 0 0 0,0 0-1 0 0,0 0 1 0 0,0-1 0 0 0,0 1-1 0 0,0 0 1 0 0,0 0-1 0 0,0 0 1 0 0,0 0 0 0 0,0 0-1 0 0,0 0 1 0 0,0 0 0 0 0,0 0-1 0 0,0 0 1 0 0,0 0 0 0 0,1 0-1 0 0,-1 0 1 0 0,0 0 0 0 0,0 0-1 0 0,0 0 1 0 0,0 0 0 0 0,0 0-1 0 0,0 0 1 0 0,0 0 0 0 0,0 0-1 0 0,0 0 1 0 0,0 0 0 0 0,0 0-1 0 0,0 0 1 0 0,0 0 0 0 0,0-1-1 0 0,0 1 1 0 0,0 0 0 0 0,0 0-1 0 0,0 0 1 0 0,-6 2 66 0 0,-7 3 61 0 0,-193 131 503 0 0,120-75 565 0 0,-234 186-985 0 0,20 21-1477 0 0,295-264 1311 0 0,-163 161-76 0 0,34-32-2 0 0,120-121 33 0 0,7-6-3 0 0,0 0 0 0 0,0 1 0 0 0,1 0-1 0 0,-9 11 1 0 0,15-17-30 0 0,6-4-11 0 0,32-20-25 0 0,32-31 63 0 0,104-103-1 0 0,-131 117 6 0 0,-15 13 13 0 0,238-221 80 0 0,12 15 748 0 0,-153 146 782 0 0,71-31-3466 0 0,-110 68 1896 0 0,-18 13 12 0 0,-30 19-42 0 0,20-10 40 0 0,38-16 30 0 0,-62 27-26 0 0,12-5 3 0 0,169-71 310 0 0,-160 72-251 0 0,-10 5-58 0 0,15-6 88 0 0,-17 4 14 0 0,0 0-10 0 0,10-3-88 0 0,-14 6-62 0 0,-2 2-1 0 0,-29 11 45 0 0,2 0 8 0 0,29-7-39 0 0,-29 7 34 0 0,-5 2-46 0 0,1 0 1 0 0,0-1 0 0 0,-1 1-1 0 0,12-4 1 0 0,-6 1-5 0 0,-1 2 53 0 0,0-1 3 0 0,30-5-37 0 0,-31 5 47 0 0,0 0 3 0 0,25-7-47 0 0,-25 7 41 0 0,0 0 8 0 0,25-4-8 0 0,-25 5-4 0 0,0 0 12 0 0,29-1 8 0 0,-18 2-19 0 0,20 4-5 0 0,-18-1-10 0 0,34 11-44 0 0,0 1 1 0 0,-35-11 32 0 0,-10-2-28 0 0,37 1 348 0 0,-9-1-299 0 0,-29-2 352 0 0,-14 1-369 0 0,1 0 0 0 0,-1 0 0 0 0,0 0 0 0 0,1 0 0 0 0,-7 0 0 0 0,-14 3 66 0 0,13-2-70 0 0,3 0-22 0 0,17 0 22 0 0,40 6-33 0 0,1-5 1 0 0,-29-3 32 0 0,34-1-33 0 0,22-1 70 0 0,-29 2-13 0 0,11 0-54 0 0,-9 1-2 0 0,-29 1 32 0 0,32 2-22 0 0,10 2 22 0 0,-4 2-33 0 0,-10-4 1 0 0,-6-3 44 0 0,-33-1-46 0 0,-1 0 44 0 0,1 0 1 0 0,3 0-44 0 0,38-1 108 0 0,-13-2-96 0 0,38 1 92 0 0,-25 0-104 0 0,-32 2-9 0 0,-8-1 17 0 0,1 1-1 0 0,14-4 1 0 0,26-3 56 0 0,-8 1-8 0 0,10-1 3 0 0,1 1-14 0 0,12-3 9 0 0,-28 4-43 0 0,-20 3 22 0 0,27-2-21 0 0,8-2 38 0 0,-3 0 11 0 0,6 0-16 0 0,0 4-34 0 0,1 2 22 0 0,0 4-33 0 0,-1 4-10 0 0,-3-1 11 0 0,-7-2 44 0 0,-27-2 3 0 0,19 3-35 0 0,-20-3 20 0 0,28 5-33 0 0,1 2 1 0 0,-28-5 32 0 0,28 6-33 0 0,2 1 2 0 0,-31-8 36 0 0,30 5-36 0 0,12 4-12 0 0,4 2 0 0 0,-14-3 11 0 0,-30-7 32 0 0,22 6-22 0 0,-22-4 22 0 0,34 12-33 0 0,8 10-10 0 0,-4 3 0 0 0,-3 1 0 0 0,-6-3 12 0 0,-40-24 48 0 0,-1 0 0 0 0,38 26-48 0 0,9 12-12 0 0,-4-5 0 0 0,0-4 0 0 0,4 4 11 0 0,3 1 32 0 0,1-5-33 0 0,4-1 44 0 0,-17-7-44 0 0,17 13-10 0 0,-2 2 0 0 0,-4 0 0 0 0,-6-1 0 0 0,-4 2 0 0 0,-5-4 12 0 0,-24-23 36 0 0,25 25-36 0 0,6 8-12 0 0,-3 0 0 0 0,-2 3 0 0 0,-9 1 0 0 0,-1-1 0 0 0,-2 2 0 0 0,2 3 0 0 0,-2-3 0 0 0,-3 4 0 0 0,0 3 0 0 0,-2 4 0 0 0,-8-12 11 0 0,-13-33 32 0 0,9 33-33 0 0,2 13-10 0 0,-3-7 0 0 0,0-3 0 0 0,5 4 0 0 0,0-8 12 0 0,-11-31 36 0 0,12 28-36 0 0,1 9-12 0 0,-5-4 0 0 0,-1-2 0 0 0,-5 1 0 0 0,-2 1 0 0 0,-3 5 0 0 0,0 2 0 0 0,-1-1 0 0 0,-3-7 0 0 0,0 7 54 0 0,-1-10-44 0 0,2 11-10 0 0,-1-4 0 0 0,3-3 0 0 0,-3-12 12 0 0,-1-25 36 0 0,3 17-24 0 0,-2-17 24 0 0,4 25-36 0 0,4 9-12 0 0,5 0 0 0 0,0 1 0 0 0,-2-2 0 0 0,-5-6 11 0 0,-5-26 32 0 0,1 27-33 0 0,-1 9-10 0 0,-3-2 0 0 0,-3-6 0 0 0,-2-1 0 0 0,2 2 0 0 0,0 4 0 0 0,-3 0 0 0 0,-3-8 0 0 0,0 1 0 0 0,-3-1 0 0 0,1-3 0 0 0,1 3 0 0 0,2-2 0 0 0,1-7 11 0 0,3-20 32 0 0,-8 23-33 0 0,-6 6-10 0 0,2-4 0 0 0,0 1 0 0 0,-1 2 0 0 0,0 0 0 0 0,0-1 0 0 0,-1 1 0 0 0,-2-2 0 0 0,-3 0 0 0 0,0 2 0 0 0,1 2 0 0 0,-1-4 0 0 0,3-7 0 0 0,-4 7 0 0 0,-1 0 0 0 0,1 0 0 0 0,1-1 0 0 0,1-2 0 0 0,3-7 0 0 0,0-2 0 0 0,1 0 0 0 0,-3 1 0 0 0,-4 3 0 0 0,0-2 0 0 0,1-6 0 0 0,1-2 0 0 0,-3 2 0 0 0,1 1 0 0 0,4 1 0 0 0,0-1 0 0 0,0-4-12 0 0,0 0-36 0 0,0 1 36 0 0,2 1 12 0 0,-1-1 0 0 0,0 6 0 0 0,1-2 0 0 0,-1 2-10 0 0,-2 0-33 0 0,2-3 32 0 0,-4 6 11 0 0,-2 3 0 0 0,0-3 0 0 0,6-4 0 0 0,1-2 0 0 0,1 2 0 0 0,-2 1 0 0 0,-1-1 0 0 0,-1 1 0 0 0,0 1 0 0 0,0-1 0 0 0,-2-1 0 0 0,-4 3 0 0 0,5-7 0 0 0,1-1 0 0 0,-1 1 0 0 0,0 0 0 0 0,-4 7-53 0 0,8-9 42 0 0,-4 3 11 0 0,-2 1 0 0 0,1-1 0 0 0,1-1 0 0 0,-3-1 0 0 0,-2 0 0 0 0,1-2 0 0 0,2 0 0 0 0,-1-1 0 0 0,0 1 0 0 0,1-1 0 0 0,0-1 0 0 0,1 1 0 0 0,0 0 0 0 0,-4 4-60 0 0,6-6 36 0 0,-4 6-24 0 0,1-1 36 0 0,-1-1 12 0 0,-1 3 0 0 0,-1-1 0 0 0,-1 0 0 0 0,1-1 0 0 0,2-2 0 0 0,2 0 0 0 0,-2 0 0 0 0,1-1 0 0 0,-1-2 0 0 0,2 0 0 0 0,0 0-10 0 0,-2 1-33 0 0,1 0 32 0 0,0 0 11 0 0,0 0 0 0 0,0-1 0 0 0,2-1 0 0 0,2-2 0 0 0,-1-2 0 0 0,-1 1 0 0 0,1 0 0 0 0,1-2 0 0 0,-1 1 0 0 0,0 0 0 0 0,1 0 0 0 0,-2 0 0 0 0,1 1 0 0 0,1 0 0 0 0,-1 0 0 0 0,0-1 0 0 0,2 0 0 0 0,-2 0 0 0 0,-6 3 0 0 0,-1 2 0 0 0,7-5-12 0 0,14-7-36 0 0,-13 7 36 0 0,-6 3 12 0 0,1-2 0 0 0,3-2 0 0 0,0-1 0 0 0,1 0 0 0 0,0 1 0 0 0,0-2 0 0 0,-3-1 0 0 0,4-2 0 0 0,-1 1 0 0 0,0 0 0 0 0,0-2 0 0 0,2-1 0 0 0,-1-1 0 0 0,1 0 0 0 0,1-1 0 0 0,-1 1 0 0 0,0-2 0 0 0,3-1-12 0 0,11-2-36 0 0,-7-4 26 0 0,13 6 20 0 0,0 0 0 0 0,0 0 0 0 0,-1-1 1 0 0,1 1-1 0 0,0 0 0 0 0,0 0 1 0 0,-1 0-1 0 0,1 0 0 0 0,0-1 0 0 0,0 1 1 0 0,0 0-1 0 0,-1 0 0 0 0,1-1 1 0 0,0 1-1 0 0,0 0 0 0 0,0 0 1 0 0,0-1-1 0 0,-1 1 0 0 0,1 0 0 0 0,0 0 1 0 0,0-1-1 0 0,0 1 0 0 0,0 0 1 0 0,0-1-1 0 0,-5-22-19 0 0,5 19 13 0 0,0-1 1 0 0,0 1 0 0 0,1 0 0 0 0,-1-1 0 0 0,4-7 0 0 0,11-26-4 0 0,2-2 11 0 0,-2 3-10 0 0,-10 22-33 0 0,9-18 32 0 0,5-7 11 0 0,1-3 0 0 0,0-1 0 0 0,3-4 0 0 0,-5 7 0 0 0,0 2 0 0 0,0-1 0 0 0,2-6 0 0 0,0-4 0 0 0,-3 1 0 0 0,1 0 0 0 0,3-1 0 0 0,0-2 0 0 0,-4 11 0 0 0,-1 0 0 0 0,1-8 12 0 0,-4 1 36 0 0,-6 3-36 0 0,-4-2-1 0 0,0 8 32 0 0,-1 0-33 0 0,0 1-10 0 0,0 0 0 0 0,0 0 0 0 0,-1 0 11 0 0,-1 0 32 0 0,-1 2-33 0 0,-1 1-10 0 0,0 0 0 0 0,-3 3 0 0 0,-2-5 60 0 0,2 10-48 0 0,-1-3-12 0 0,-1-1 0 0 0,0 2 0 0 0,-2-1 0 0 0,0 0 0 0 0,0 2 0 0 0,0-1 0 0 0,1 2 11 0 0,4 17 32 0 0,-6-13-33 0 0,1-5-10 0 0,-2-5 0 0 0,4-1 0 0 0,0-4 0 0 0,0 3 0 0 0,0 5 0 0 0,-1 0 0 0 0,-1 0 0 0 0,0 4 0 0 0,1-1 0 0 0,-1 1 12 0 0,-2-5 36 0 0,2 1-36 0 0,0 1-12 0 0,0 0 0 0 0,-1 2 0 0 0,0 2 0 0 0,-1-3 0 0 0,-1 5 0 0 0,2 1 0 0 0,-4-11 18 0 0,13 32-3 0 0,-18-29 16 0 0,6 8-31 0 0,2 2 0 0 0,1-1 0 0 0,-1 1 0 0 0,0 3 0 0 0,0-3 12 0 0,-5-10 50 0 0,15 29-31 0 0,-22-26 8 0 0,10 9-39 0 0,1 1 0 0 0,0 3 0 0 0,1-1 0 0 0,0-1 0 0 0,2 1 0 0 0,0 0 0 0 0,-1-5 0 0 0,-1 0 0 0 0,1 1 0 0 0,0 0 0 0 0,-1 0 0 0 0,1 1 0 0 0,0-2 11 0 0,6 12 32 0 0,-5-9-33 0 0,0 0-10 0 0,-2-4 0 0 0,2 0 0 0 0,-1 0 0 0 0,0 0 0 0 0,0-1 0 0 0,0 1 11 0 0,-2-2 32 0 0,-1-1-33 0 0,-1 2-10 0 0,0 0 0 0 0,0 1 0 0 0,0 0 0 0 0,2 3 0 0 0,-1-3 0 0 0,1 1 0 0 0,1 3 0 0 0,-1 2 0 0 0,0 1 0 0 0,-1-6 0 0 0,0 4 0 0 0,2 0 0 0 0,1 0 0 0 0,0-2 0 0 0,1 1 0 0 0,1 0 0 0 0,0 1 0 0 0,-1-3 0 0 0,0 2 0 0 0,-1 2 0 0 0,0-3 0 0 0,1-2 0 0 0,1 0 0 0 0,1 2 0 0 0,1 2 0 0 0,2 0 0 0 0,-1 1 0 0 0,-1 0 0 0 0,-1 0 0 0 0,1 0 0 0 0,-1-3 0 0 0,1 0 0 0 0,-1-1 0 0 0,-2-1 0 0 0,1 1 0 0 0,-27-60-72 0 0,28 62 72 0 0,-2-3 0 0 0,-1-3 0 0 0,0-1 0 0 0,0 1 0 0 0,2 4 0 0 0,0 3 0 0 0,1 0 0 0 0,0 1 0 0 0,-2-1 0 0 0,0 3 0 0 0,0 2 0 0 0,-1 0 0 0 0,0 1 0 0 0,-1-2 0 0 0,0 1 0 0 0,1 0 0 0 0,0 1 0 0 0,0 1 0 0 0,-1 0 0 0 0,-1-2 0 0 0,-1 2 0 0 0,0 1 0 0 0,-46-27 0 0 0,46 28 0 0 0,0 1 0 0 0,0 1 0 0 0,-1 0 0 0 0,0 0 0 0 0,-4 0 0 0 0,1-1 0 0 0,-1 0 0 0 0,0 0 0 0 0,1 0 0 0 0,0-1 0 0 0,-1 1 0 0 0,1-1 0 0 0,-22-7 0 0 0,27 11 0 0 0,-10-3 0 0 0,1 1 0 0 0,-1 0 0 0 0,0 2 0 0 0,-32-2 0 0 0,-91 9 0 0 0,113 1 0 0 0,-1 1 0 0 0,-33 10 0 0 0,58-13 0 0 0,-131 47-47 0 0,71-23 30 0 0,51-21 17 0 0,-8 5 0 0 0,-3 3 0 0 0,2 1 0 0 0,1-2 0 0 0,2 1 0 0 0,1-1 0 0 0,0-1 0 0 0,0 2 0 0 0,0-2 0 0 0,0 0 0 0 0,0-1 0 0 0,-2 0 0 0 0,2-1 0 0 0,0-1 0 0 0,2 0 0 0 0,3-1 0 0 0,0 0 0 0 0,1 0 0 0 0,-1 1 0 0 0,1-2 0 0 0,0 0 0 0 0,-2 1 0 0 0,0 1 0 0 0,0 1 0 0 0,-1-1 0 0 0,2 0 0 0 0,-1 0 0 0 0,2 0 0 0 0,1 1 0 0 0,-2 1 0 0 0,-1 0 0 0 0,1 0 0 0 0,0 1 0 0 0,0 0 0 0 0,-1-1 0 0 0,0 1 0 0 0,0 2-10 0 0,-2 0-33 0 0,0 1 32 0 0,1 0 11 0 0,-2 0 0 0 0,-1 0 0 0 0,-1 2 0 0 0,1 1 0 0 0,1 0 0 0 0,-1 0 0 0 0,2 0 0 0 0,0-1 0 0 0,1 0 0 0 0,1 0 0 0 0,-1 2-12 0 0,-9 11-47 0 0,20-23 46 0 0,-19 17-47 0 0,3-5 60 0 0,0 3 0 0 0,1-2 0 0 0,-1 1 0 0 0,-1 0 0 0 0,2-1 0 0 0,3-1 0 0 0,1-1 0 0 0,1 0 0 0 0,0 1 0 0 0,-1 0 0 0 0,1 1 0 0 0,-41 48 2615 0 0,42-49-2398 0 0,-5 5-285 0 0,-3 3-1092 0 0,6-5-186 0 0,3-3 1128 0 0,-5 7 194 0 0,-1 0 24 0 0,2-3 0 0 0,1-1 0 0 0,0 1 0 0 0,0 0 0 0 0,0 1 0 0 0,-1-1 0 0 0,1 1 0 0 0,-3 2 0 0 0,1 1 0 0 0,-1 1 0 0 0,-1-1 0 0 0,-2 1-10 0 0,0-1-33 0 0,1 1 32 0 0,1-1 11 0 0,0-1 0 0 0,-1 0 0 0 0,0-4 0 0 0,-18 13 0 0 0,7-4 0 0 0,15-13 0 0 0,-2 4 0 0 0,1 1 0 0 0,-1 1 0 0 0,1 0 0 0 0,-1 0 0 0 0,-1 2 0 0 0,1 2 0 0 0,0-1 0 0 0,0-3 0 0 0,4 0 0 0 0,1 2 0 0 0,0-2 0 0 0,1 2 0 0 0,3 2 0 0 0,0 0 0 0 0,0 0 0 0 0,-2 0 0 0 0,0 7-53 0 0,5-7 42 0 0,-3 3 11 0 0,-4 6 0 0 0,1 3 0 0 0,4-6 0 0 0,1-1 0 0 0,-3 2 0 0 0,3 2 0 0 0,0 7-53 0 0,6-19 32 0 0,3-12-22 0 0,-5 23 32 0 0,0 0 11 0 0,-2 1 0 0 0,0-1 0 0 0,1-3-12 0 0,6-19-36 0 0,-1 14 24 0 0,2-15-24 0 0,-4 16 36 0 0,-2 6 12 0 0,1 1 0 0 0,0-6-10 0 0,3-18-33 0 0,-4 16 32 0 0,-1 0 1 0 0,6-16-33 0 0,-1 14 20 0 0,3-11-25 0 0,2 22 36 0 0,-5-7 23 0 0,2-25 12 0 0,-1-5 7 0 0,-7-5 34 0 0,-4-8-10 0 0,-18-22 56 0 0,-32-39 3 0 0,53 60-103 0 0,1 1 0 0 0,0-1 1 0 0,2 0-1 0 0,-8-17 0 0 0,13 25-10 0 0,-56-157 0 0 0,-19-79 0 0 0,27 82 0 0 0,11-29 0 0 0,13 52 0 0 0,7 57 0 0 0,-14-65 0 0 0,27 109 0 0 0,2 0 0 0 0,0-41 0 0 0,-8-76 0 0 0,2 50 0 0 0,9 39 0 0 0,3 0 0 0 0,11-64 0 0 0,-2 22 0 0 0,-7 63 0 0 0,1 1 0 0 0,2 0 0 0 0,2 1 0 0 0,26-72 0 0 0,22-30 0 0 0,-46 118 0 0 0,-9 16 0 0 0,0-5 0 0 0,-2 13 0 0 0,0 0 1 0 0,0 0-1 0 0,1 0 0 0 0,-1 0 1 0 0,0 0-1 0 0,0 0 0 0 0,0 0 0 0 0,0 0 1 0 0,0 0-1 0 0,0 0 0 0 0,0-1 0 0 0,-1 1 1 0 0,1 0-1 0 0,0 0 0 0 0,-1-2 1 0 0,0 3-6 0 0,1-1 0 0 0,-1 0 1 0 0,1 0-1 0 0,0 0 1 0 0,0 1-1 0 0,-1-1 1 0 0,1 0-1 0 0,0 0 1 0 0,0 0-1 0 0,0 0 0 0 0,0 0 1 0 0,0 0-1 0 0,0 1 1 0 0,0-2-1 0 0,-1-1-27 0 0,-6 7 0 0 0,-1 4 19 0 0,-5 13-54 0 0,12-17 64 0 0,0 0-7 0 0,-1 4-54 0 0,-6 19-5 0 0,1 10 5 0 0,5-26 53 0 0,0 23-58 0 0,-1 11 2 0 0,0 3-17 0 0,2 2-28 0 0,0-6 52 0 0,-2 6 49 0 0,-1-2 11 0 0,0-4-10 0 0,-1-4-33 0 0,-1-3 32 0 0,-1 5 11 0 0,0 8-60 0 0,2-15 48 0 0,-1 19 12 0 0,2-3 0 0 0,2-15-12 0 0,2-23-36 0 0,-4 16 36 0 0,-3 1 12 0 0,-4-8 0 0 0,2-7 0 0 0,0-2 0 0 0,0-3 0 0 0,9-10 0 0 0,0 0 1 0 0,0 0-1 0 0,0 0 0 0 0,0 0 0 0 0,0 0 1 0 0,-1 0-1 0 0,1 0 0 0 0,0 0 0 0 0,0 0 1 0 0,0 0-1 0 0,0 0 0 0 0,0 0 0 0 0,0 0 1 0 0,-1 0-1 0 0,1 0 0 0 0,0 0 0 0 0,0 0 1 0 0,0 0-1 0 0,0 0 0 0 0,0 0 0 0 0,-1 0 1 0 0,1 0-1 0 0,0 0 0 0 0,0 0 0 0 0,0 0 1 0 0,0 0-1 0 0,0 0 0 0 0,0 0 0 0 0,-1 0 1 0 0,1 0-1 0 0,0 0 0 0 0,0-1 0 0 0,0 1 1 0 0,0 0-1 0 0,-1 0 2 0 0,-1-3 17 0 0,-1 1 0 0 0,0-1 0 0 0,1 0 0 0 0,0 0 0 0 0,-1 0 0 0 0,1 0 0 0 0,0 0 1 0 0,1-1-1 0 0,-1 1 0 0 0,0-1 0 0 0,1 1 0 0 0,-2-7 0 0 0,-1-4 40 0 0,-1-1-27 0 0,1 0 0 0 0,0 0 0 0 0,-2-31 0 0 0,1-24 4 0 0,3 0 1 0 0,3-1 0 0 0,20-133-1 0 0,4 67-14 0 0,7 3-1 0 0,66-179 0 0 0,47-30 43 0 0,-89 234-64 0 0,4 2 0 0 0,137-182 0 0 0,-15 12 0 0 0,-117 172 0 0 0,105-133 0 0 0,-90 150-28 0 0,102-85 0 0 0,-109 106 20 0 0,7-5-22 0 0,-32 31-8 0 0,-3-1 0 0 0,45-54 0 0 0,-87 92 38 0 0,-1 2 0 0 0,-1 1 0 0 0,0-1 0 0 0,0 1 0 0 0,1-1 0 0 0,-1 0 0 0 0,0 0 0 0 0,-1 1 0 0 0,1-1 0 0 0,1-3 0 0 0,-6 6-9 0 0,0 0 0 0 0,1 0 0 0 0,-1 0 0 0 0,1 0-1 0 0,-1 0 1 0 0,-4 3 0 0 0,-270 197-427 0 0,256-185 423 0 0,-259 216-316 0 0,210-165 179 0 0,-109 132 0 0 0,48-25-37 0 0,-76 93-4 0 0,197-256 191 0 0,5-6 0 0 0,1 1 0 0 0,0 0 0 0 0,1-1 0 0 0,0 2 0 0 0,-5 6 0 0 0,-1 4-14 0 0,8-13-57 0 0,12-3-68 0 0,-2 0 129 0 0,-1-1-1 0 0,1 0 0 0 0,0 0 1 0 0,10-2-1 0 0,-9 0 9 0 0,-1-1-1 0 0,1 0 1 0 0,-1-1 0 0 0,0 0 0 0 0,10-5 0 0 0,39-28 4 0 0,-51 32-2 0 0,244-190 0 0 0,-72 52 0 0 0,411-275 0 0 0,20 26 0 0 0,-486 316 6 0 0,245-111-1 0 0,-39 49-26 0 0,-308 129-2 0 0,-6 2-5 0 0,1 1 0 0 0,28-7 0 0 0,-30 9 23 0 0,23-3-1 0 0,-3 7-23 0 0,-6 0-24 0 0,-30 11-38 0 0,1-4 75 0 0,0 1 8 0 0,0 0-1 0 0,0 0 1 0 0,-1 0-1 0 0,0 0 0 0 0,-1-1 1 0 0,0 1-1 0 0,0-1 0 0 0,-5 8 1 0 0,-37 53 10 0 0,-82 96 1 0 0,58-80 2 0 0,-436 523 59 0 0,337-412-61 0 0,-201 213-86 0 0,318-357 49 0 0,-386 396-188 0 0,79-80 89 0 0,194-201 96 0 0,-179 235-1 0 0,263-303 102 0 0,64-77-53 0 0,3-1 14 0 0,12-16-52 0 0,11-5-23 0 0,38-2-61 0 0,-46 3 102 0 0,0 0 0 0 0,0-1-1 0 0,0 1 1 0 0,0 0 0 0 0,-1-1-1 0 0,1 1 1 0 0,0-1 0 0 0,0 1-1 0 0,-1-1 1 0 0,1 0 0 0 0,2-1-1 0 0,36-20-27 0 0,-2-1 0 0 0,37-29-1 0 0,265-256-35 0 0,-124 106 58 0 0,18-9-179 0 0,349-302-86 0 0,202-123 305 0 0,-639 523 44 0 0,220-128-1 0 0,-349 230-71 0 0,3 0-16 0 0,1 0 0 0 0,21-8 0 0 0,-2 3-9 0 0,-31 12-57 0 0,-11 11-295 0 0,-2 3 372 0 0,-1 0 1 0 0,-1-1-1 0 0,0 0 1 0 0,0 0-1 0 0,0-1 1 0 0,-1 1-1 0 0,-1-1 0 0 0,-11 10 1 0 0,-147 130 236 0 0,-1 1-157 0 0,-2 15-14 0 0,-140 128 124 0 0,-263 234-38 0 0,289-272-118 0 0,-77 74 12 0 0,283-251-43 0 0,-332 304-418 0 0,403-375 415 0 0,-18 10-6 0 0,22-15-8 0 0,3-4 1 0 0,13-15-6 0 0,240-277-206 0 0,-167 196 226 0 0,608-606-3 0 0,-665 677-4 0 0,543-485-26 0 0,-540 485 37 0 0,321-265 56 0 0,14 20 25 0 0,-295 223-75 0 0,503-322 58 0 0,-509 334-80 0 0,2 3-1 0 0,2 3 0 0 0,0 3 0 0 0,106-27 1 0 0,-160 51-6 0 0,29-6-122 0 0,3 1 73 0 0,-27 8-2 0 0,18 2-16 0 0,-31 0-4 0 0,1 6-97 0 0,26 21 97 0 0,-28-20 61 0 0,-10 1 25 0 0,-5 7 91 0 0,0-1 0 0 0,-2 0 1 0 0,0-1-1 0 0,-17 21 0 0 0,-22 15 158 0 0,-2-2 0 0 0,-2-2 0 0 0,-2-2 0 0 0,-96 57 0 0 0,17-26-132 0 0,-142 57-1 0 0,181-92-88 0 0,-1-4 0 0 0,-131 30 0 0 0,211-62-15 0 0,-314 63-1 0 0,270-58 16 0 0,0-2-1 0 0,0-4 0 0 0,-100-7 0 0 0,131 2-17 0 0,-41-10 0 0 0,59 10 0 0 0,0 0 0 0 0,1 0 0 0 0,0-1 0 0 0,0 0 0 0 0,0 0 0 0 0,0-1 0 0 0,-15-11 0 0 0,22 14 3 0 0,0 1 0 0 0,1-1 0 0 0,-1 0 0 0 0,0 1 0 0 0,1-1 0 0 0,-1 0 0 0 0,1 0 0 0 0,0 0-1 0 0,0-1 1 0 0,0 1 0 0 0,0 0 0 0 0,0 0 0 0 0,0-1 0 0 0,0 1 0 0 0,1 0 0 0 0,-1-1 0 0 0,1 1 0 0 0,-1-4 0 0 0,2 2-2 0 0,-1 0 1 0 0,0 0 0 0 0,1 0 0 0 0,0 0-1 0 0,0 0 1 0 0,0 0 0 0 0,1 1 0 0 0,-1-1-1 0 0,1 0 1 0 0,2-3 0 0 0,5-6-29 0 0,0 0-1 0 0,1 1 1 0 0,0 0 0 0 0,20-17 0 0 0,15-9-161 0 0,99-62 1 0 0,-104 74 127 0 0,59-35-26 0 0,1 4 1 0 0,4 5-1 0 0,1 5 0 0 0,192-59 0 0 0,-179 73 21 0 0,142-20 1 0 0,-184 43 45 0 0,1 3 1 0 0,0 4 0 0 0,79 6-1 0 0,-59 5-7 0 0,120 26-1 0 0,-143-14 2 0 0,26 20-51 0 0,-16 6-19 0 0,-84-46 95 0 0,4 2-15 0 0,1 1 0 0 0,0 0 0 0 0,-1 1 0 0 0,7 5 0 0 0,40 38-69 0 0,-48-45 75 0 0,-1 0-1 0 0,0 0 0 0 0,0 0 0 0 0,0 0 0 0 0,0 1 1 0 0,0-1-1 0 0,0 0 0 0 0,2 5 0 0 0,25 43-78 0 0,-28-48 82 0 0,0 0 0 0 0,1 0 0 0 0,-2-1 0 0 0,1 1 0 0 0,0 0 0 0 0,0 0 0 0 0,-1 0-1 0 0,1 0 1 0 0,-1 0 0 0 0,1 0 0 0 0,-1 4 0 0 0,2 2 1 0 0,-1 3 5 0 0,1-1 0 0 0,-1 1 0 0 0,-1 0 0 0 0,0-1 0 0 0,0 1 1 0 0,-1 0-1 0 0,-5 19 0 0 0,0-12 20 0 0,-1 0 1 0 0,-1 0-1 0 0,0-1 1 0 0,-1 0-1 0 0,-1-1 1 0 0,-1 0-1 0 0,0-1 1 0 0,-18 19-1 0 0,-15 11 88 0 0,-58 46 0 0 0,-278 195 318 0 0,270-217-352 0 0,-196 90-1 0 0,181-104-41 0 0,-228 65 0 0 0,282-101-7 0 0,0-3 0 0 0,-103 10 0 0 0,163-26-9 0 0,0 1 1 0 0,0-1-1 0 0,0-1 1 0 0,0 0-1 0 0,-14-4 1 0 0,22 5-15 0 0,1-1 1 0 0,0 1-1 0 0,0-1 1 0 0,-1 0 0 0 0,1 0-1 0 0,0 0 1 0 0,0 0-1 0 0,0 0 1 0 0,0 0-1 0 0,0-1 1 0 0,0 1 0 0 0,0 0-1 0 0,1-1 1 0 0,-1 0-1 0 0,1 1 1 0 0,-1-1 0 0 0,1 0-1 0 0,-1 0 1 0 0,1 0-1 0 0,0 0 1 0 0,0 0-1 0 0,0 0 1 0 0,0 0 0 0 0,0-1-1 0 0,0 1 1 0 0,1 0-1 0 0,-1 0 1 0 0,1-1 0 0 0,0 1-1 0 0,-1 0 1 0 0,1-4-1 0 0,1-2-6 0 0,1 0-1 0 0,-1 0 0 0 0,1 1 0 0 0,0-1 1 0 0,1 1-1 0 0,0-1 0 0 0,0 1 1 0 0,1 0-1 0 0,4-7 0 0 0,44-60-136 0 0,-51 73 137 0 0,39-47-174 0 0,1 2-1 0 0,3 2 1 0 0,62-50 0 0 0,162-97-286 0 0,-171 130 407 0 0,134-63 0 0 0,-153 90 37 0 0,2 3-1 0 0,114-29 1 0 0,-124 42 20 0 0,145-33-2 0 0,-160 41 8 0 0,107-6 1 0 0,-135 16 15 0 0,0 1 0 0 0,52 8-1 0 0,-59-4 3 0 0,26 8 0 0 0,-21-3-18 0 0,36 17 0 0 0,-50-21-6 0 0,1 1 0 0 0,-1 0 0 0 0,-1 1 0 0 0,14 12 0 0 0,-18-14 0 0 0,-1 0 0 0 0,1 0 0 0 0,-1 1 0 0 0,0 0 0 0 0,-1 0 0 0 0,5 8 0 0 0,-4-3 4 0 0,-1 0-1 0 0,4 14 1 0 0,-7-24 0 0 0,-1-1 0 0 0,1 1 1 0 0,-1 0-1 0 0,1 0 0 0 0,-1 0 1 0 0,0 0-1 0 0,0 0 0 0 0,0 0 0 0 0,-1 2 1 0 0,-1 40 21 0 0,2-42-18 0 0,0 0-1 0 0,0 0 1 0 0,-1 0-1 0 0,1 0 1 0 0,0 0-1 0 0,-1 0 1 0 0,1 0-1 0 0,-1 0 0 0 0,-1 2 1 0 0,-7 17 52 0 0,-1-1 0 0 0,-1 0 1 0 0,0 0-1 0 0,-26 31 0 0 0,3-15 47 0 0,-1-2 0 0 0,-1-1 0 0 0,-2-2 0 0 0,-2-1 0 0 0,0-3 0 0 0,-73 38 0 0 0,25-23 83 0 0,-1-4 1 0 0,-132 37-1 0 0,133-51-117 0 0,-98 12 0 0 0,-91-5 3 0 0,273-31-77 0 0,-34 3 14 0 0,-44-2 0 0 0,71-2-7 0 0,0 0-1 0 0,0 0 1 0 0,0-1-1 0 0,0-1 1 0 0,1 1-1 0 0,-1-2 0 0 0,1 0 1 0 0,-18-8-1 0 0,25 10-2 0 0,0 0 0 0 0,0 0 0 0 0,0 0 0 0 0,1 0 0 0 0,-1 0 0 0 0,0-1 0 0 0,1 1 0 0 0,0-1 0 0 0,-1 0 0 0 0,1 0 0 0 0,0 0 0 0 0,0 0 0 0 0,1 0 0 0 0,-1 0 0 0 0,1 0 0 0 0,-1 0 0 0 0,1-1 0 0 0,0 1 0 0 0,0 0 0 0 0,0-1 0 0 0,0-6 0 0 0,1 4-5 0 0,1 0 0 0 0,-1 0 0 0 0,1-1 1 0 0,0 1-1 0 0,1 0 0 0 0,0 0 0 0 0,0 0 0 0 0,0 1 1 0 0,0-1-1 0 0,1 0 0 0 0,5-8 0 0 0,6-6-62 0 0,1-1-1 0 0,1 2 1 0 0,0 0-1 0 0,2 1 0 0 0,0 1 1 0 0,32-24-1 0 0,9-1-37 0 0,65-33-1 0 0,-69 45 62 0 0,1 3 1 0 0,1 1-1 0 0,2 4 1 0 0,78-20-1 0 0,-10 10 11 0 0,152-16 0 0 0,-224 42 30 0 0,0 3-1 0 0,0 2 0 0 0,-1 3 1 0 0,1 1-1 0 0,83 18 0 0 0,-76-4 1 0 0,-38-8 0 0 0,34 17 0 0 0,-44-19 0 0 0,-1 2 0 0 0,0 0 0 0 0,20 16 0 0 0,-24-16 0 0 0,0 0 0 0 0,0 1 0 0 0,-1-1 0 0 0,10 17 0 0 0,-12-16 0 0 0,-1 0 0 0 0,0 1 0 0 0,0 0 0 0 0,5 20 0 0 0,-7-19 0 0 0,-1 0 0 0 0,0 0 0 0 0,0 0 0 0 0,-2 18 0 0 0,0-20 1 0 0,0 0 0 0 0,-1 0 0 0 0,0 0 1 0 0,-1 0-1 0 0,0 0 0 0 0,-1-1 0 0 0,0 1 0 0 0,-1-1 0 0 0,-8 17 0 0 0,2-9 32 0 0,-1 0 1 0 0,-1-1-1 0 0,0 0 1 0 0,-2-1-1 0 0,-24 23 1 0 0,2-8 107 0 0,-52 33 0 0 0,25-24 4 0 0,-92 43 1 0 0,-76 16-32 0 0,139-62-65 0 0,-1-5-1 0 0,-2-4 1 0 0,-106 17 0 0 0,143-36-24 0 0,-1-2 1 0 0,1-2-1 0 0,-1-3 1 0 0,1-3-1 0 0,-1-2 1 0 0,-88-18-1 0 0,97 11-25 0 0,0-3 0 0 0,1-1 0 0 0,-78-36 0 0 0,120 48 0 0 0,5 2 0 0 0,0 0 0 0 0,1 1 0 0 0,-1-1 0 0 0,0 0 0 0 0,0 0 0 0 0,1-1 0 0 0,-1 1 0 0 0,1 0 0 0 0,-1 0 0 0 0,1-1 0 0 0,0 1 0 0 0,-1-1 0 0 0,1 1 0 0 0,-2-4 0 0 0,0-2-18 0 0,2 6-73 0 0,7-3-8 0 0,16-11 3 0 0,-17 12-5 0 0,5 0-23 0 0,1 0 80 0 0,-3 0-2 0 0,-1 1 1 0 0,0 0 0 0 0,0 1 0 0 0,12-1-1 0 0,39-6-167 0 0,5 1 82 0 0,-10 2 67 0 0,11-4 0 0 0,0-4 11 0 0,-5-1 42 0 0,-8 0 11 0 0,-8 0-10 0 0,-34 11-22 0 0,-11 1 64 0 0,1 1-23 0 0,0 0 0 0 0,0 1 1 0 0,0-1-1 0 0,0 0 0 0 0,-1 1 1 0 0,1-1-1 0 0,0 1 0 0 0,-1-1 1 0 0,1 1-1 0 0,0 0 0 0 0,-1 0 1 0 0,1-1-1 0 0,0 1 0 0 0,-1 0 1 0 0,1 0-1 0 0,-1 0 0 0 0,1 1 1 0 0,0-1-1 0 0,-1 0 0 0 0,-1 1 1 0 0,-35 8 229 0 0,26-6-188 0 0,-180 65 55 0 0,3 16-67 0 0,150-66-36 0 0,-335 162-56 0 0,93-38-21 0 0,103-50 73 0 0,92-46-15 0 0,-84 60 0 0 0,-70 72-16 0 0,218-160 32 0 0,-119 98 0 0 0,-5-1 0 0 0,84-72 0 0 0,22-17 0 0 0,-61 54 0 0 0,68-50 0 0 0,15-12 0 0 0,-7 8 0 0 0,-3 3 0 0 0,-19 14 0 0 0,-44 37 0 0 0,-70 67 0 0 0,37-22 0 0 0,51-54 0 0 0,44-40 0 0 0,9-11 0 0 0,1 0 0 0 0,4-3 0 0 0,3-3 0 0 0,2-7 12 0 0,8-6 112 0 0,6-4-70 0 0,12-16-58 0 0,5-3-66 0 0,1-1 13 0 0,7-9-14 0 0,-3 3 45 0 0,199-191-67 0 0,-56 58 254 0 0,-47 46-30 0 0,5 5 1 0 0,146-97-1 0 0,-47 56-5 0 0,5 22 36 0 0,-216 123-121 0 0,30-11 0 0 0,-28 12-32 0 0,12-4 34 0 0,45-12-33 0 0,1 1 1 0 0,-45 13 32 0 0,47-11-33 0 0,-3 1 4 0 0,-46 11 39 0 0,54-15 14 0 0,-3 0 34 0 0,-24 6-32 0 0,-27 8-5 0 0,41-9 0 0 0,8 4 0 0 0,-59 10-45 0 0,50-3 80 0 0,-53 4-90 0 0,-2 0 22 0 0,1 1-1 0 0,17 1 1 0 0,28 0 38 0 0,8 0-5 0 0,-3-2-10 0 0,-3 1-33 0 0,-3-1 22 0 0,-1 3-33 0 0,5-2-10 0 0,27 2 54 0 0,-37-2-33 0 0,-27 1 32 0 0,25 4 17 0 0,-25-2 15 0 0,33 3-26 0 0,-35-4-51 0 0,37 7 48 0 0,-5 1-46 0 0,10 2-10 0 0,-1-2 0 0 0,3 1 0 0 0,2 0 0 0 0,4 2 0 0 0,0 2 0 0 0,13 3 54 0 0,-39-8-33 0 0,-22-5 22 0 0,37 9-33 0 0,6 3-10 0 0,-9-1 0 0 0,-2 0 0 0 0,6-1 0 0 0,-4-2 0 0 0,2 1 0 0 0,-1 2 0 0 0,6 3 0 0 0,9 6 0 0 0,3 3 0 0 0,-1 1 0 0 0,-1 0 0 0 0,-15-4 12 0 0,-38-15 36 0 0,29 13-36 0 0,7 5-12 0 0,-2 4 0 0 0,-36-19 12 0 0,28 15 30 0 0,4 1-32 0 0,10 6-10 0 0,-8-3 0 0 0,-1 0 0 0 0,-10-5 11 0 0,-35-21 42 0 0,0-1 1 0 0,25 12-30 0 0,-25-12 397 0 0,-13-5-404 0 0,1 1 0 0 0,0-1 0 0 0,0 0 0 0 0,0 0 0 0 0,-1 0 0 0 0,1-1 0 0 0,1 1-1 0 0,-1-1 1 0 0,-3-1 0 0 0,6 3-17 0 0,-46-23 25 0 0,1-2 0 0 0,1-2 0 0 0,2-2-1 0 0,-41-35 1 0 0,-31-38-46 0 0,-60-51-58 0 0,-13 14 10 0 0,155 120 28 0 0,-1 1 0 0 0,-1 2 0 0 0,0 1 1 0 0,-1 2-1 0 0,-1 1 0 0 0,0 2 0 0 0,0 1 0 0 0,-1 2 1 0 0,0 2-1 0 0,0 1 0 0 0,-1 2 0 0 0,-43 3 0 0 0,46-1-20 0 0,27 2 52 0 0,-4 1-41 0 0,-3 0 25 0 0,11-2-43 0 0,1 1-4 0 0,1-1 44 0 0,1 0-1 0 0,0-1 0 0 0,0 1 1 0 0,0-1-1 0 0,0 1 0 0 0,0-1 0 0 0,0 0 0 0 0,1 1 0 0 0,-1-1 0 0 0,0 0 0 0 0,0 0 0 0 0,-2 1 0 0 0,11 8-49 0 0,27 29-29 0 0,-27-28-12 0 0,1-2-1 0 0,37 36 8 0 0,14 11 34 0 0,11 8 12 0 0,49 47-8 0 0,-71-63 31 0 0,68 72 22 0 0,-70-71-22 0 0,23 26 22 0 0,-1 5-38 0 0,-12-6-32 0 0,-9-7 11 0 0,-11-6 64 0 0,-9-8 27 0 0,-9-5 32 0 0,-5-6-22 0 0,-11-32 32 0 0,-2-1 1 0 0,0 25-33 0 0,-1-25 34 0 0,-4-11 19 0 0,-17-15 24 0 0,12 6-43 0 0,1 0 0 0 0,0 0 0 0 0,1-1 1 0 0,0 0-1 0 0,-8-22 0 0 0,-20-74 168 0 0,26 73-223 0 0,1-1 0 0 0,2 0 0 0 0,1 0 0 0 0,2 0 0 0 0,2 0 0 0 0,2-1-1 0 0,1 1 1 0 0,1 0 0 0 0,15-61 0 0 0,-10 64-48 0 0,3 1-1 0 0,0 1 1 0 0,2 0-1 0 0,2 0 1 0 0,0 1-1 0 0,2 1 1 0 0,2 1-1 0 0,0 0 1 0 0,2 2-1 0 0,39-40 1 0 0,-39 45-28 0 0,47-35 0 0 0,-51 46 31 0 0,0 0 1 0 0,0 2-1 0 0,1 0 1 0 0,34-12-1 0 0,2 3 24 0 0,-51 16 14 0 0,1 1 1 0 0,-1 0 0 0 0,0 1 0 0 0,1-1 0 0 0,-1 0 0 0 0,5 1 0 0 0,48-5-15 0 0,-52 4 12 0 0,1 1 0 0 0,-1 0 0 0 0,0 0 0 0 0,0 0 0 0 0,5 1 0 0 0,51 7-55 0 0,-57-8 56 0 0,1 1 0 0 0,-1-1 0 0 0,1 1 0 0 0,-1 0 0 0 0,1 0 0 0 0,-1 0 0 0 0,4 2 0 0 0,57 23-56 0 0,-60-24 55 0 0,1-1 0 0 0,-1 2 1 0 0,0-1-1 0 0,0 0 0 0 0,6 5 0 0 0,2 1 3 0 0,21 15-23 0 0,42 37 0 0 0,-38-25 12 0 0,-2 2 0 0 0,-2 1 0 0 0,-2 2-1 0 0,27 44 1 0 0,-11-6 49 0 0,49 112 1 0 0,-55-83-12 0 0,-23-53 22 0 0,-1 11-21 0 0,-11-40 26 0 0,1 21-20 0 0,-5-25 36 0 0,-3 17-30 0 0,-1-21 47 0 0,-6 14-5 0 0,3-18-11 0 0,-15 15-1 0 0,17-25-55 0 0,-1 1 1 0 0,1-1-1 0 0,-1 1 0 0 0,1-1 0 0 0,-1-1 0 0 0,-5 4 0 0 0,5-4-1 0 0,0 0 0 0 0,0 0 0 0 0,0-1 0 0 0,-1 1 0 0 0,1-1 0 0 0,0 0 0 0 0,-6 1 0 0 0,-1-2 5 0 0,1 1 0 0 0,-1-1 0 0 0,1 0 0 0 0,-1-1 1 0 0,1-1-1 0 0,-1 1 0 0 0,1-2 0 0 0,0 1 0 0 0,-11-5 0 0 0,7 1 17 0 0,1 0-1 0 0,0-1 1 0 0,0-1 0 0 0,1 0 0 0 0,0 0-1 0 0,-12-11 1 0 0,8 4 9 0 0,1 0-1 0 0,0-1 0 0 0,2-1 1 0 0,0 0-1 0 0,0-1 0 0 0,2 0 1 0 0,0-1-1 0 0,1 0 1 0 0,-8-23-1 0 0,7 7-49 0 0,1-1 1 0 0,1 0 0 0 0,3 0-1 0 0,0-1 1 0 0,3 1-1 0 0,0-48 1 0 0,5 39-72 0 0,1 1 0 0 0,2-1-1 0 0,3 0 1 0 0,22-75 0 0 0,-19 89 36 0 0,1 1 0 0 0,1 0 0 0 0,2 1 1 0 0,0 0-1 0 0,2 2 0 0 0,2 0 0 0 0,0 0 0 0 0,2 2 1 0 0,0 1-1 0 0,2 0 0 0 0,1 2 0 0 0,0 1 0 0 0,2 0 1 0 0,0 2-1 0 0,1 1 0 0 0,31-15 0 0 0,-42 25 29 0 0,1 1-1 0 0,-1 0 0 0 0,33-7 1 0 0,-36 11-1 0 0,0 1 0 0 0,19 0 0 0 0,-12 1-3 0 0,-1 2 0 0 0,32 4-1 0 0,-37-2 9 0 0,0 0 1 0 0,0 1-1 0 0,0 1 0 0 0,22 10 0 0 0,-21-6-3 0 0,1 0 0 0 0,-1 1 0 0 0,20 16 0 0 0,-15-6 3 0 0,0 0 1 0 0,-1 0-1 0 0,-1 2 0 0 0,-1 0 0 0 0,-1 1 0 0 0,-1 1 1 0 0,-2 1-1 0 0,0 0 0 0 0,13 36 0 0 0,-17-35 8 0 0,-2 0 1 0 0,0 0-1 0 0,-2 0 0 0 0,-1 1 0 0 0,-1-1 0 0 0,-2 1 0 0 0,0 0 0 0 0,-2 0 1 0 0,-1 0-1 0 0,-9 48 0 0 0,-3-28 62 0 0,7-30-17 0 0,0 0-1 0 0,-1 0 1 0 0,-1-1-1 0 0,-1 0 0 0 0,0 0 1 0 0,-17 18-1 0 0,13-18-6 0 0,-1-2 0 0 0,-1 0-1 0 0,0-1 1 0 0,-1 0 0 0 0,0-2-1 0 0,-1 0 1 0 0,-1-1-1 0 0,1 0 1 0 0,-1-2 0 0 0,-1 0-1 0 0,0-1 1 0 0,-20 4 0 0 0,25-8-22 0 0,0-1 0 0 0,0 0 0 0 0,0-1 0 0 0,0 0 0 0 0,0-1 0 0 0,0-1 0 0 0,0 0 0 0 0,0-1 0 0 0,1-1 1 0 0,-1-1-1 0 0,0 0 0 0 0,1 0 0 0 0,0-2 0 0 0,0 1 0 0 0,0-2 0 0 0,1 0 0 0 0,-18-13 0 0 0,15 7 27 0 0,0-1 0 0 0,1 0-1 0 0,0-1 1 0 0,1-1 0 0 0,1 0-1 0 0,1-1 1 0 0,0 0 0 0 0,1-1-1 0 0,1 0 1 0 0,1-1 0 0 0,-10-27-1 0 0,8 15-57 0 0,2 0-1 0 0,1-1 1 0 0,1 0-1 0 0,2-1 0 0 0,1 1 1 0 0,1-52-1 0 0,4 48-33 0 0,2 0-1 0 0,2 1 1 0 0,2-1-1 0 0,0 1 1 0 0,3 1-1 0 0,18-46 1 0 0,-10 38-50 0 0,2 1 0 0 0,1 1 1 0 0,3 0-1 0 0,45-58 0 0 0,-50 77 40 0 0,0 1 1 0 0,2 0-1 0 0,0 2 0 0 0,1 0 0 0 0,1 1 0 0 0,1 2 0 0 0,0 0 0 0 0,49-21 1 0 0,-52 29-11 0 0,32-5 2 0 0,-51 12 65 0 0,0-1 1 0 0,0 1-1 0 0,0-1 0 0 0,0 1 0 0 0,0 0 1 0 0,0 0-1 0 0,0 0 0 0 0,0 0 0 0 0,0 0 0 0 0,3 1 1 0 0,43 5-80 0 0,-47-6 78 0 0,1 0 0 0 0,0 0 0 0 0,0 1 0 0 0,0-1 0 0 0,-1 0 0 0 0,1 1 0 0 0,0 0 0 0 0,0-1 0 0 0,-1 1 0 0 0,4 2 0 0 0,35 19-80 0 0,-38-21 81 0 0,0 0-1 0 0,-1 0 0 0 0,1 0 0 0 0,0 0 0 0 0,-1 0 1 0 0,1 0-1 0 0,-1 1 0 0 0,1-1 0 0 0,-1 0 1 0 0,2 3-1 0 0,30 34-67 0 0,-31-36 67 0 0,-1 0 0 0 0,1 0 0 0 0,0 0 0 0 0,-1 0 0 0 0,0 1 0 0 0,1-1 0 0 0,-1 0 0 0 0,1 5 0 0 0,10 22-21 0 0,-1 0 1 0 0,-1 1-1 0 0,-2 1 0 0 0,5 35 0 0 0,-10-32 44 0 0,-2-1-1 0 0,-1 1 0 0 0,-2-1 1 0 0,-1 1-1 0 0,-2-1 1 0 0,-1 0-1 0 0,-1 0 0 0 0,-2-1 1 0 0,-2 0-1 0 0,0-1 1 0 0,-19 35-1 0 0,18-44 31 0 0,-1 0 1 0 0,-1 0-1 0 0,-1-2 0 0 0,-1 0 0 0 0,-1 0 0 0 0,-29 25 1 0 0,30-31 30 0 0,-1-1 1 0 0,-1-1 0 0 0,0 0 0 0 0,-1-1-1 0 0,0-1 1 0 0,-1-1 0 0 0,0-1 0 0 0,-27 8-1 0 0,22-10-2 0 0,-1-1 0 0 0,1-2 0 0 0,-1 0 0 0 0,-1-2 0 0 0,1 0 0 0 0,0-2 0 0 0,0-1 0 0 0,0-1 0 0 0,-35-9 0 0 0,19 1 19 0 0,0-2-1 0 0,2-1 1 0 0,0-3-1 0 0,-72-40 1 0 0,77 35-67 0 0,0-2 0 0 0,2-1-1 0 0,1-2 1 0 0,1-1 0 0 0,1-1 0 0 0,2-2 0 0 0,1 0-1 0 0,2-2 1 0 0,1-1 0 0 0,-23-43 0 0 0,25 36-83 0 0,2 0 0 0 0,2-1 0 0 0,2-1 0 0 0,2-1 0 0 0,2 0 0 0 0,1-1-1 0 0,3 0 1 0 0,1 0 0 0 0,0-50 0 0 0,8 54-20 0 0,1 0-1 0 0,1 0 1 0 0,3 0 0 0 0,1 1-1 0 0,3-1 1 0 0,0 2 0 0 0,20-47-1 0 0,-17 55 31 0 0,1 1-1 0 0,1 1 1 0 0,2 0 0 0 0,1 1-1 0 0,1 1 1 0 0,1 0-1 0 0,1 2 1 0 0,2 0-1 0 0,34-29 1 0 0,-42 43 26 0 0,0 0 0 0 0,1 0 1 0 0,1 2-1 0 0,30-14 0 0 0,-29 19-46 0 0,29-3-13 0 0,-45 6 73 0 0,-1 1 0 0 0,1 0-1 0 0,0-1 1 0 0,0 1 0 0 0,0 0 0 0 0,-1 0-1 0 0,1 0 1 0 0,0 1 0 0 0,0-1 0 0 0,2 1-1 0 0,38 7-72 0 0,-41-7 74 0 0,1-1 0 0 0,-1 0-1 0 0,1 1 1 0 0,-1-1-1 0 0,0 1 1 0 0,1-1 0 0 0,-1 1-1 0 0,0-1 1 0 0,1 1 0 0 0,-1 0-1 0 0,0 0 1 0 0,2 1 0 0 0,34 25-89 0 0,-35-25 85 0 0,0-1-1 0 0,0 0 1 0 0,-1 1 0 0 0,1 0 0 0 0,0-1-1 0 0,-1 1 1 0 0,1 0 0 0 0,-1 0 0 0 0,2 3-1 0 0,31 45-93 0 0,-31-47 93 0 0,-1 0 1 0 0,0 0-1 0 0,-1 1 0 0 0,1-1 0 0 0,-1 0 0 0 0,1 1 0 0 0,0 3 1 0 0,13 40-18 0 0,-2 0 0 0 0,12 87 0 0 0,-22-92 45 0 0,-2 0 1 0 0,-8 80 0 0 0,3-94 17 0 0,-1-1 0 0 0,-1 0 0 0 0,-2 0 0 0 0,0-1 0 0 0,-18 38 1 0 0,12-37 41 0 0,-2 0 0 0 0,0 0 1 0 0,-2-1-1 0 0,0-2 1 0 0,-2 0-1 0 0,-38 36 1 0 0,41-45 22 0 0,0-1 0 0 0,-1-1 0 0 0,0-1 0 0 0,-1 0 0 0 0,0-1 0 0 0,-1-2 0 0 0,0 0 0 0 0,-1-1 0 0 0,0 0 0 0 0,-26 4 0 0 0,15-6-24 0 0,1-1-1 0 0,-1-2 0 0 0,1-2 1 0 0,-1 0-1 0 0,0-2 0 0 0,1-2 1 0 0,-1-1-1 0 0,-33-8 0 0 0,38 5-32 0 0,1-1 0 0 0,0-1 0 0 0,1-2-1 0 0,0 0 1 0 0,0-2 0 0 0,1 0-1 0 0,1-2 1 0 0,0 0 0 0 0,-33-31 0 0 0,31 23-24 0 0,2-2 0 0 0,1 0 0 0 0,1-1 0 0 0,1-1 0 0 0,1 0 0 0 0,1-2 0 0 0,-26-60 0 0 0,36 68-67 0 0,0 0 0 0 0,1-1 0 0 0,2 0-1 0 0,0 0 1 0 0,1 0 0 0 0,1-1-1 0 0,2 0 1 0 0,0 1 0 0 0,1-1 0 0 0,1 0-1 0 0,2 1 1 0 0,7-37 0 0 0,-3 31-31 0 0,2 1 0 0 0,1 0-1 0 0,0 1 1 0 0,2 0 0 0 0,1 1 0 0 0,2 0 0 0 0,0 1-1 0 0,1 1 1 0 0,1 1 0 0 0,2 0 0 0 0,0 1 0 0 0,31-26 0 0 0,-23 25 13 0 0,1 0 1 0 0,1 3 0 0 0,1 0 0 0 0,35-15-1 0 0,-44 25 25 0 0,0 0 0 0 0,1 2 0 0 0,-1 1 0 0 0,1 0 0 0 0,0 2 0 0 0,1 0 0 0 0,33 0 0 0 0,-10 4-75 0 0,-19 5-11 0 0,44 11-1 0 0,-68-16 115 0 0,1 1 0 0 0,-1 0 0 0 0,0-1 1 0 0,0 1-1 0 0,0 1 0 0 0,0-1 0 0 0,0 0 0 0 0,-1 1 0 0 0,5 3 0 0 0,58 35-123 0 0,-61-38 118 0 0,0 1 0 0 0,-1-1 0 0 0,1 0 1 0 0,-1 1-1 0 0,0 0 0 0 0,0 0 0 0 0,3 3 0 0 0,5 6-14 0 0,4 3-17 0 0,0 2 0 0 0,-1 0 0 0 0,-1 0 0 0 0,15 27 0 0 0,-17-22 22 0 0,0 1 1 0 0,-2 0-1 0 0,-1 0 1 0 0,-1 1-1 0 0,-1 0 1 0 0,-1 1-1 0 0,-1-1 1 0 0,-1 1-1 0 0,0 38 1 0 0,-3-44 63 0 0,-1 0-1 0 0,-1 1 1 0 0,-1-1 0 0 0,-1 0 0 0 0,0 0 0 0 0,-1-1-1 0 0,-2 1 1 0 0,1-1 0 0 0,-2 0 0 0 0,0-1 0 0 0,-2 0-1 0 0,-19 29 1 0 0,10-23 86 0 0,-1-1 0 0 0,-1-1-1 0 0,-1 0 1 0 0,0-2 0 0 0,-2 0-1 0 0,0-2 1 0 0,-46 25 0 0 0,39-27-23 0 0,0-1 1 0 0,-1-1 0 0 0,0-2 0 0 0,-1-2-1 0 0,0 0 1 0 0,-51 5 0 0 0,50-11-29 0 0,0-1 1 0 0,-1-2 0 0 0,1-1-1 0 0,0-2 1 0 0,0-1-1 0 0,-49-13 1 0 0,54 9-24 0 0,1-1 0 0 0,0-2-1 0 0,1 0 1 0 0,0-2 0 0 0,1-1 0 0 0,0-1 0 0 0,-40-32 0 0 0,43 28-28 0 0,2-1 1 0 0,0-1-1 0 0,1 0 1 0 0,1-2-1 0 0,1 0 1 0 0,-18-30 0 0 0,24 31-17 0 0,0-1 0 0 0,2 0 0 0 0,0-1 0 0 0,2 0 0 0 0,0-1 0 0 0,2 1 0 0 0,-5-38 1 0 0,8 34-47 0 0,1-1 0 0 0,1 1 0 0 0,2-1 0 0 0,5-33 1 0 0,-3 41 2 0 0,1 0 1 0 0,1 1-1 0 0,2 0 0 0 0,-1 0 1 0 0,2 0-1 0 0,15-27 1 0 0,-3 14-39 0 0,2 2 0 0 0,0 0 0 0 0,2 1 1 0 0,2 1-1 0 0,0 2 0 0 0,54-44 0 0 0,-55 52 36 0 0,1 1-1 0 0,0 1 1 0 0,1 1-1 0 0,1 2 1 0 0,1 0 0 0 0,0 2-1 0 0,0 1 1 0 0,53-12-1 0 0,-50 19-42 0 0,37-2 0 0 0,-66 6 69 0 0,1 0 0 0 0,-1 0 1 0 0,0 1-1 0 0,1-1 1 0 0,5 2-1 0 0,58 12-66 0 0,-63-13 68 0 0,0-1-1 0 0,0 1 1 0 0,0 1-1 0 0,0-1 0 0 0,0 1 1 0 0,5 2-1 0 0,56 27-107 0 0,-60-30 99 0 0,-1 1-1 0 0,0 1 1 0 0,0-1-1 0 0,0 1 0 0 0,5 4 1 0 0,47 36-114 0 0,-52-40 113 0 0,0 0 0 0 0,-1 0 0 0 0,1 1 0 0 0,-1-1 0 0 0,4 6 0 0 0,40 46-92 0 0,-44-51 96 0 0,1 0 0 0 0,-1 0 1 0 0,-1 0-1 0 0,1 0 1 0 0,2 6-1 0 0,31 57-86 0 0,-33-62 83 0 0,0 1-1 0 0,0-1 0 0 0,3 13 1 0 0,17 52-11 0 0,-15-41-27 0 0,2 17 31 0 0,-9-43 22 0 0,-1-1 0 0 0,1 0 0 0 0,-1 1 0 0 0,0-1 0 0 0,0 0 0 0 0,0 1 0 0 0,0-1 1 0 0,-1 4-1 0 0,1 0 0 0 0,-1 8 26 0 0,-1-1-1 0 0,0 1 0 0 0,-1-1 0 0 0,0 0 0 0 0,-8 19 0 0 0,4-17 41 0 0,-1 1-1 0 0,-1-1 1 0 0,0-1 0 0 0,-1 1-1 0 0,-1-2 1 0 0,0 1 0 0 0,-1-2-1 0 0,0 1 1 0 0,-1-2 0 0 0,-1 0-1 0 0,-19 13 1 0 0,16-13 7 0 0,0-2 1 0 0,-1 0-1 0 0,0-1 0 0 0,-1-1 1 0 0,1-1-1 0 0,-1 0 0 0 0,-1-1 1 0 0,1-1-1 0 0,-35 2 0 0 0,12-5 67 0 0,-1-2 0 0 0,-72-9 1 0 0,50-2 22 0 0,-67-20 1 0 0,95 21-127 0 0,0-3 0 0 0,1-1 0 0 0,0-1 0 0 0,1-2 0 0 0,1-1 0 0 0,-54-42 0 0 0,63 41-35 0 0,1-1-1 0 0,1-1 1 0 0,0-1 0 0 0,2-1-1 0 0,1-1 1 0 0,1-1 0 0 0,1-1 0 0 0,-24-47-1 0 0,37 63-27 0 0,0-1 0 0 0,0 0 0 0 0,2 1 0 0 0,-1-1 0 0 0,1-1 0 0 0,1 1 0 0 0,0 0 0 0 0,1 0 0 0 0,1-1 0 0 0,-1 1 0 0 0,2-1 0 0 0,0 1 0 0 0,0-1 0 0 0,1 1 0 0 0,1 0 0 0 0,0 0 0 0 0,1 0 0 0 0,0 0 0 0 0,0 1 0 0 0,2-1 0 0 0,-1 1 0 0 0,12-16 0 0 0,-2 5-28 0 0,1 2-1 0 0,1 0 0 0 0,0 0 1 0 0,2 2-1 0 0,0 0 1 0 0,1 2-1 0 0,1 0 0 0 0,0 1 1 0 0,1 1-1 0 0,1 1 1 0 0,0 1-1 0 0,0 1 0 0 0,42-14 1 0 0,-30 15-19 0 0,1 1 1 0 0,-1 2 0 0 0,1 1-1 0 0,1 2 1 0 0,-1 1 0 0 0,1 2-1 0 0,-1 2 1 0 0,1 1 0 0 0,41 8-1 0 0,-27 0-67 0 0,-23-1 22 0 0,44 16 10 0 0,-65-22 86 0 0,-1-1 0 0 0,1 1 0 0 0,6 4 0 0 0,51 28-81 0 0,-35-18 10 0 0,21 17 3 0 0,-28-16 0 0 0,-22-18 96 0 0,42 45-80 0 0,-8 6 91 0 0,-33-50-6 0 0,0 0 1 0 0,-1-1-1 0 0,1 1 1 0 0,-1-1-1 0 0,0 1 0 0 0,1 0 1 0 0,-1 0-1 0 0,0-1 0 0 0,1 1 1 0 0,-1 0-1 0 0,0 0 1 0 0,0-1-1 0 0,1 1 0 0 0,-1 0 1 0 0,0 0-1 0 0,0 0 1 0 0,0-1-1 0 0,0 1 0 0 0,0 0 1 0 0,0 0-1 0 0,0 0 0 0 0,0-1 1 0 0,-1 1-1 0 0,1 1 1 0 0,-9 35 160 0 0,9-36-155 0 0,0 0 1 0 0,0 0-1 0 0,-1 0 0 0 0,1 0 0 0 0,0 0 0 0 0,-1 0 1 0 0,1 0-1 0 0,-1 0 0 0 0,1 0 0 0 0,-1 0 0 0 0,1 0 1 0 0,-1 0-1 0 0,0 0 0 0 0,-1 1 0 0 0,-9 11 101 0 0,-2-1 0 0 0,0 0 0 0 0,-1-1 0 0 0,-24 16 0 0 0,10-12-48 0 0,-1 0 0 0 0,-1-2 0 0 0,0-1-1 0 0,-55 13 1 0 0,43-15 79 0 0,0-3 0 0 0,-1-2-1 0 0,-48 0 1 0 0,25-6 15 0 0,1-3 0 0 0,0-3 0 0 0,0-2 0 0 0,-109-32 0 0 0,136 29-156 0 0,0-1 1 0 0,1-2-1 0 0,-46-25 0 0 0,60 26-7 0 0,0 0 1 0 0,1-1-1 0 0,1-2 0 0 0,1 0 0 0 0,-35-37 0 0 0,50 48-15 0 0,0 0 1 0 0,1 1-1 0 0,0-1 0 0 0,0-1 0 0 0,1 1 1 0 0,0 0-1 0 0,0-1 0 0 0,0 0 0 0 0,1 0 1 0 0,0 0-1 0 0,-2-9 0 0 0,4 10-10 0 0,-1 1 1 0 0,1-1-1 0 0,0 0 1 0 0,1 1-1 0 0,-1-1 0 0 0,1 1 1 0 0,0-1-1 0 0,1 1 1 0 0,-1 0-1 0 0,1-1 1 0 0,0 1-1 0 0,0 0 0 0 0,1 0 1 0 0,0 0-1 0 0,3-5 1 0 0,4-2-103 0 0,0 0 0 0 0,0 1 1 0 0,2 0-1 0 0,-1 0 1 0 0,17-10-1 0 0,-13 14-36 0 0,25-8 10 0 0,-19 9 4 0 0,24-2 9 0 0,-23 5 28 0 0,24-1 11 0 0,-23 4 2 0 0,-9 1 71 0 0,1-1-29 0 0,28 6 0 0 0,8 1 34 0 0,-27-2-52 0 0,35 9 7 0 0,-6 2-5 0 0,-29-7 12 0 0,37 14 52 0 0,-7-2 26 0 0,-44-17 459 0 0,-14-3-328 0 0,-11-1-2 0 0,0 0 1 0 0,0-1 0 0 0,1 0-1 0 0,-30-8 1 0 0,6 2 36 0 0,-184-35 357 0 0,-150-5-503 0 0,-2 30-23 0 0,251 18-18 0 0,-205 5-66 0 0,-2 24 23 0 0,118 6 116 0 0,-393 121 0 0 0,-223 113-64 0 0,684-227-27 0 0,-96 34-63 0 0,-8 29-269 0 0,245-105 286 0 0,45-35-607 0 0,32-21 490 0 0,57-37 137 0 0,114-64 49 0 0,174-105 310 0 0,-329 213-291 0 0,2 4 0 0 0,106-35 0 0 0,202-41 14 0 0,-34 53-87 0 0,-226 47 44 0 0,103-22 42 0 0,48-8 8 0 0,-235 42-36 0 0,28 0 15 0 0,-4 4 60 0 0,-12 2 14 0 0,-7 4-30 0 0,-12-1-37 0 0,-27 0 26 0 0,26 1-24 0 0,2 3 38 0 0,-38-3-53 0 0,-2-1 44 0 0,0 0 11 0 0,29 0 0 0 0,-29-1 400 0 0,-13-1-410 0 0,-9-5 78 0 0,-1 2-1 0 0,0-1 1 0 0,0 2 0 0 0,-24-4 0 0 0,-3-2 57 0 0,-43-8-104 0 0,0 2 0 0 0,-1 5 1 0 0,-1 3-1 0 0,-129 6 0 0 0,-169 13-365 0 0,-94 18-23 0 0,371-18 271 0 0,0 5 0 0 0,-152 46-1 0 0,-16 35-156 0 0,202-67 95 0 0,-115 69-1 0 0,41-5-108 0 0,-248 208 0 0 0,119-30-42 0 0,193-184 204 0 0,-46 52-134 0 0,98-103 126 0 0,-50 81-1 0 0,65-95 37 0 0,1 3-51 0 0,-3 13-5 0 0,0 1-9 0 0,1 0 1 0 0,-1 1 10 0 0,2-3 14 0 0,0-1 32 0 0,0-5-22 0 0,1-5 32 0 0,-16 28-85 0 0,18-37 14 0 0,-10 24 84 0 0,6-6-16 0 0,2 2-58 0 0,3 4 4 0 0,8-29 57 0 0,1-8-1 0 0,0 0-1 0 0,1 0 0 0 0,0 0 1 0 0,0 9-1 0 0,-1 16-13 0 0,-1 3-48 0 0,2 6-34 0 0,1-31 59 0 0,-1 38 38 0 0,0-3 1 0 0,-1-27-33 0 0,-4 28 32 0 0,-3 11 11 0 0,-1-1 0 0 0,1-10-10 0 0,1 4-33 0 0,2 4 32 0 0,3-12 22 0 0,2-33 42 0 0,1 0 1 0 0,-2 29-44 0 0,-1-2 4 0 0,3-28 122 0 0,0 1-62 0 0,0 32-58 0 0,0 9-16 0 0,-8-5 0 0 0,-1-5 0 0 0,-2-3 0 0 0,-2 7-53 0 0,2-6 42 0 0,-2 12 11 0 0,-1 2 0 0 0,-2 3 0 0 0,-1 1 0 0 0,-64 188-141 0 0,16-50 138 0 0,53-159 3 0 0,-1 14 0 0 0,1-2 0 0 0,3-7 11 0 0,1-4 32 0 0,-3 6-33 0 0,-1-7 1 0 0,8-21 32 0 0,-4 20-33 0 0,-3 9-10 0 0,1 4 0 0 0,1 5 54 0 0,3-23-44 0 0,3 12-10 0 0,2 8 0 0 0,2-11 11 0 0,0-29 384 0 0,3-14-339 0 0,17-25-46 0 0,-13 13-25 0 0,-1 0 0 0 0,-2-1 0 0 0,7-29 0 0 0,-3 9-23 0 0,30-111-131 0 0,56-204-132 0 0,-83 313 282 0 0,44-136-199 0 0,-43 140 138 0 0,-3 2 9 0 0,-4 15-15 0 0,-5 16-9 0 0,-1 2-36 0 0,-1-5 130 0 0,0 6 22 0 0,-1 4 1 0 0,-6 18-12 0 0,-1 7-10 0 0,-3 9 0 0 0,-3 17-73 0 0,-30 109-65 0 0,-92 384 53 0 0,130-513 85 0 0,-1 2 0 0 0,-3 18 0 0 0,1 1 0 0 0,2-13 11 0 0,3-7 32 0 0,3-24-32 0 0,1-7 9 0 0,1 0 1 0 0,0 1 0 0 0,0-1-1 0 0,0 1 1 0 0,1 7-1 0 0,1 16 3 0 0,-1-21 230 0 0,3 1-369 0 0,12 26 90 0 0,-12-26-50 0 0,3-13-278 0 0,24-21 342 0 0,-25 20 12 0 0,-1 0 0 0 0,1 0 0 0 0,5-9 0 0 0,11-25-5 0 0,-4 6 101 0 0,5-9-27 0 0,19-39 6 0 0,-26 50-32 0 0,-9 18-35 0 0,18-31 54 0 0,88-122 14 0 0,112-112 224 0 0,-121 158-72 0 0,153-172 4 0 0,72-32-232 0 0,-187 203 0 0 0,83-68 0 0 0,-80 72 50 0 0,80-59 64 0 0,74-30 329 0 0,-74 52-194 0 0,-84 61-185 0 0,282-139 0 0 0,-353 200-80 0 0,332-142 318 0 0,-176 103-116 0 0,-164 56-106 0 0,28-5 0 0 0,-4 8-64 0 0,-7 7-16 0 0,1 6 0 0 0,-1 6 0 0 0,-15 3 12 0 0,-39-4 36 0 0,23 8-25 0 0,-25-6 20 0 0,-9-3-35 0 0,41 17 48 0 0,16 8 14 0 0,-6 0 22 0 0,-17-6-76 0 0,14 9-16 0 0,13 9 99 0 0,-12-4 42 0 0,-6-5-87 0 0,8 6-44 0 0,-4-3-10 0 0,-2 2 11 0 0,-36-21 32 0 0,22 16-22 0 0,-7-5 33 0 0,-30-22-40 0 0,0 1 1 0 0,12 13 0 0 0,-11-12 4 0 0,29 28 45 0 0,-19-17-10 0 0,17 21-33 0 0,-30-33-10 0 0,0 0 1 0 0,-1 0-1 0 0,1 1 1 0 0,3 7-1 0 0,-2-4 1 0 0,1 1 31 0 0,9 13-6 0 0,-2 5 43 0 0,-9-20-68 0 0,15 33 46 0 0,-15-31-50 0 0,13 36 48 0 0,1 5-46 0 0,8 23 44 0 0,-10-20-44 0 0,-11-33-1 0 0,-4-10 6 0 0,1-1 0 0 0,9 18 0 0 0,7 15-5 0 0,-13-26-1 0 0,16 26 36 0 0,1 0-35 0 0,0 8-10 0 0,-2 1 0 0 0,-3 1 0 0 0,-2 3 0 0 0,-3 1 0 0 0,0 1 0 0 0,0 2 0 0 0,-3-2 0 0 0,-2-3 0 0 0,-1-3 0 0 0,-1-2 0 0 0,0 9 0 0 0,-1-2 0 0 0,-3-1 0 0 0,-2-11 0 0 0,-2-3 0 0 0,-3 3 0 0 0,-1 1 0 0 0,-2 2 0 0 0,0-2 0 0 0,-1-1 0 0 0,1-2 0 0 0,0 10-60 0 0,1-16 48 0 0,0 9 12 0 0,0 0 0 0 0,0-2 0 0 0,2 4 0 0 0,0-1 0 0 0,-1 0 0 0 0,-2-2 0 0 0,1-2 0 0 0,-1-3 0 0 0,-1 3 0 0 0,1-2 0 0 0,-2 0 0 0 0,1-2 0 0 0,1 0 0 0 0,0 1 0 0 0,-1 4 0 0 0,-1 3 0 0 0,0-3-66 0 0,-1-6-12 0 0,2-6 14 0 0,3-16 11 0 0,-8 24 42 0 0,2-2 11 0 0,1-4 0 0 0,-2 2 0 0 0,0 5 0 0 0,2-3-10 0 0,-3 3-33 0 0,4-12 22 0 0,6-18-22 0 0,-6 21 22 0 0,0 9-22 0 0,1-6 22 0 0,-1-1-22 0 0,0 1 32 0 0,-7 17-53 0 0,6-17 11 0 0,-3 8 42 0 0,-2-5 1 0 0,4-14-44 0 0,2-3-11 0 0,-6 5 13 0 0,0-1 31 0 0,0 1-22 0 0,1-2 22 0 0,-5 8-97 0 0,4-5-10 0 0,7-11 64 0 0,-2 4-2 0 0,-4 5 15 0 0,-5 5-20 0 0,3 0 61 0 0,15-28 9 0 0,-23 31-85 0 0,8-12 22 0 0,-1 0-3 0 0,1 0 3 0 0,2-6-2 0 0,-7 8-25 0 0,17-19 27 0 0,1-3-3 0 0,-9 8 3 0 0,9-8 0 0 0,-1 1 11 0 0,2 0 43 0 0,1-3 5 0 0,0 1 0 0 0,0 0 0 0 0,0 0 0 0 0,0 0 0 0 0,0 0 0 0 0,0-1 0 0 0,0 1 0 0 0,0 0 0 0 0,0-1 0 0 0,0 1 0 0 0,0-1 0 0 0,0 1 0 0 0,0-1 0 0 0,-3 1 0 0 0,-9 3-77 0 0,6-3 25 0 0,-8 3 57 0 0,11-3 56 0 0,1-2 8 0 0,-14-7-51 0 0,-3-9-13 0 0,0-5 0 0 0,-16-24-144 0 0,20 22 83 0 0,3 1-39 0 0,-7-10 24 0 0,-4-9-12 0 0,-30-84-108 0 0,-15-42 26 0 0,50 127 215 0 0,-47-71 0 0 0,43 76 62 0 0,19 32-90 0 0,-27-32 138 0 0,10 8-145 0 0,1-6-10 0 0,2-1 0 0 0,1 0 0 0 0,2-4 0 0 0,1-3 0 0 0,0-1 0 0 0,1-5-60 0 0,2 18 48 0 0,-6-29 19 0 0,9 35 121 0 0,5 19-100 0 0,1 0 41 0 0,0 1 1 0 0,-5-13 20 0 0,3 9 1 0 0,-4-11-32 0 0,-1-4-49 0 0,-9-18 1 0 0,17 37 48 0 0,-1 1 29 0 0,-6-11-8 0 0,5 6-24 0 0,-5-15-46 0 0,1 2 1 0 0,3 13 42 0 0,-3-4 11 0 0,5 9 64 0 0,1-2-74 0 0,-5-19-44 0 0,0 4 1 0 0,4 16 81 0 0,1 0-140 0 0,-1 3 34 0 0,2 0 7 0 0,-1 1-1 0 0,0-1 1 0 0,0 0-1 0 0,1 0 1 0 0,-1 0 0 0 0,0 0-1 0 0,1 0 1 0 0,-1 0-1 0 0,1 0 1 0 0,-1 0-1 0 0,1 0 1 0 0,-1-2-1 0 0,1-2-72 0 0,0-14 54 0 0,0 14-28 0 0,7 11-127 0 0,27 27 170 0 0,-3 3 22 0 0,-7-7 43 0 0,-17-21-33 0 0,-1 0 1 0 0,8 16 0 0 0,7 9 50 0 0,-11-16-7 0 0,13 25-41 0 0,-3 0 29 0 0,-4-9 12 0 0,-3 0-33 0 0,-9-24-11 0 0,9 29-11 0 0,4 19 44 0 0,-7-16-44 0 0,-6-27-2 0 0,3 27 38 0 0,0 3-24 0 0,2 10 26 0 0,0-3-36 0 0,0-3-12 0 0,0-4 0 0 0,1 7 0 0 0,-2 3 0 0 0,-4-3 0 0 0,-3-37 2 0 0,-2 27 50 0 0,-1-10-42 0 0,-2 10-10 0 0,-1-1 64 0 0,2-7 0 0 0,3 6-10 0 0,2-1-44 0 0,-1-1-10 0 0,-1 3 0 0 0,-1 3 0 0 0,-1 2 0 0 0,0-8 0 0 0,2-2-10 0 0,2 0-44 0 0,-2-22 20 0 0,2 0-1 0 0,-1 1 1 0 0,8 22-1 0 0,-8-32 35 0 0,2 9-55 0 0,4 18-4 0 0,4 11 47 0 0,6 2 12 0 0,3-9-14 0 0,-16-28-56 0 0,3-2-78 0 0,17 15 68 0 0,-18-15 0 0 0,3-4-276 0 0,37 3 344 0 0,1-5 23 0 0,-29-2 32 0 0,36-10 21 0 0,-7-3-54 0 0,9-8-10 0 0,3-9-66 0 0,-47 27 55 0 0,33-22-65 0 0,16-14-5 0 0,-10 5 55 0 0,12-12-22 0 0,1-1 36 0 0,9-6 72 0 0,-13 8 75 0 0,-1-2 54 0 0,-9 6-102 0 0,58-51 61 0 0,-64 55-124 0 0,-23 21 19 0 0,40-37 21 0 0,-12 13-54 0 0,11-7-10 0 0,-2-2 0 0 0,5-7-73 0 0,-22 17 58 0 0,5-7 15 0 0,-3 4 0 0 0,-28 31 0 0 0,20-24-53 0 0,0-5 30 0 0,8-13-25 0 0,8-15-37 0 0,-9 11 17 0 0,-9 13 57 0 0,2-4 11 0 0,-4 1 14 0 0,-2 1 54 0 0,-4 6 20 0 0,-3 3 4 0 0,-3-1-12 0 0,1-2-24 0 0,-1-3-46 0 0,0-6-10 0 0,0 0-18 0 0,-11 35-8 0 0,8-28-102 0 0,4-17 19 0 0,-3 10 49 0 0,1-11 49 0 0,-1-1 11 0 0,1 1 0 0 0,-1 1 0 0 0,4-43 0 0 0,-4 0 0 0 0,5-131 0 0 0,-22 195 0 0 0,-2-20 0 0 0,-1-4 0 0 0,-3 4 11 0 0,-5 8 42 0 0,-2 8 11 0 0,9 33-43 0 0,-11-26 86 0 0,12 30-85 0 0,-13-24 84 0 0,-4-3 30 0 0,-1 4 8 0 0,3 7-84 0 0,-2-2-48 0 0,12 16-201 0 0,-1 0 0 0 0,0 1 0 0 0,-1 0 0 0 0,-16-12 0 0 0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1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1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1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1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1 431 0 0,'0'0'4504'0'0,"11"1"-4008"0"0,32 3-33 0 0,-32-3-14 0 0,-1 2-1 0 0,48 17 391 0 0,-3-5-78 0 0,6-1-109 0 0,-48-10-564 0 0,-2-1 55 0 0,0 0 0 0 0,22 2-1 0 0,36 4 420 0 0,3-1 60 0 0,-2 1-31 0 0,-3 1-46 0 0,-1-1-93 0 0,-7 0-128 0 0,-48-8-272 0 0,35 3 132 0 0,-2-2-97 0 0,-23-1-28 0 0,19-2-63 0 0,-31 0-70 0 0,-22 0-3128 0 0,3 1 2420 0 0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1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22 287 0 0,'0'-6'303'0'0,"7"-9"4810"0"0,20 50-4327 0 0,-16-16 4 0 0,47 95 1206 0 0,58 113 619 0 0,-39-76-1632 0 0,79 223-1 0 0,-41-84-822 0 0,-93-239-160 0 0,9 10-10 0 0,-2-6-44 0 0,-7-14-23 0 0,-17-33-50 0 0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1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1 724 287 0 0,'0'0'2612'0'0,"7"-4"-2054"0"0,23-12 8 0 0,-22 12 14 0 0,-1-2 52 0 0,34-24 692 0 0,0 3-70 0 0,11-6-100 0 0,16-9 469 0 0,162-94 1736 0 0,-143 85-3756 0 0,336-180 1115 0 0,-402 221-605 0 0,47-20-19 0 0,4-1-76 0 0,-11 4-34 0 0,-18 7-60 0 0,-35 17 0 0 0,-1-1-10 0 0,2 0-58 0 0,5-3 76 0 0,1 0-5268 0 0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1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2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16 599 0 0,'4'-8'6744'0'0,"34"2"-6148"0"0,-29 4 504 0 0,2 5-594 0 0,31 10-165 0 0,-31-10-76 0 0,-2-1-10 0 0,31 7-22 0 0,-30-6 63 0 0,2-1-168 0 0,45 6-21 0 0,-6-2-103 0 0,-41-5-84 0 0,-1-1-3 0 0,29 1-43 0 0,-29-1-24 0 0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2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1351 0 0,'0'0'1314'0'0,"0"-4"-836"0"0,1-12 3993 0 0,6 16-4219 0 0,-1-1 1 0 0,1 1-1 0 0,12-4 0 0 0,-7 2-60 0 0,-2 1 334 0 0,0 4-29 0 0,29 9-8 0 0,-29-9-39 0 0,2 2-162 0 0,37 11-68 0 0,-37-12-18 0 0,-1 0-24 0 0,45 14-92 0 0,21 3-271 0 0,-65-18 112 0 0,0-1-330 0 0,-1 1 1 0 0,15 5-1 0 0,11 5-131 0 0,-27-10-67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2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63 0 687 0 0,'-3'1'-3'0'0,"1"0"0"0"0,-1 0 0 0 0,0 0-1 0 0,0-1 1 0 0,1 1 0 0 0,-1-1 0 0 0,0 0-1 0 0,0 0 1 0 0,1 0 0 0 0,-6 0 0 0 0,5-1 158 0 0,1 1 1 0 0,-20 15 9392 0 0,35 3-9292 0 0,-9-13 943 0 0,6-1-1078 0 0,29 10 1 0 0,-29-10 796 0 0,-1-1-734 0 0,30 11-5 0 0,-30-11 536 0 0,0 1-617 0 0,24 14-2 0 0,-25-14 272 0 0,2 1-284 0 0,28 11-10 0 0,-29-12 160 0 0,2-2-154 0 0,30 7 0 0 0,-31-7 155 0 0,1 0-176 0 0,32 5-33 0 0,-33-5 214 0 0,1 1-176 0 0,33 13 0 0 0,-34-12 128 0 0,0 0-128 0 0,28 13 6 0 0,-28-13 20 0 0,1-2-10 0 0,32 7-53 0 0,-32-6 26 0 0,2-2 1 0 0,2 2-45 0 0,1-1 40 0 0,28 2-1 0 0,-4-2 43 0 0,-17-1-22 0 0,26 3-5 0 0,-26-1 0 0 0,20 2 3 0 0,-33-4 10 0 0,2 1-10 0 0,48 7-54 0 0,13 4 3 0 0,-14-2 64 0 0,-34-7 11 0 0,27 3-22 0 0,-27-3-5 0 0,21 3 0 0 0,-24-4-10 0 0,29 4-44 0 0,13-1-10 0 0,1 1 0 0 0,2 2 0 0 0,7 5 80 0 0,-23-6-13 0 0,20 5-54 0 0,-8-1-13 0 0,4-5 0 0 0,-8-3 11 0 0,-37-3 32 0 0,18-1-54 0 0,-30 0-96 0 0,-24-13-3503 0 0,6 10 1990 0 0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2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2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2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2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2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2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1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2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4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4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4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4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4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4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6:4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6 602 775 0 0,'0'0'82'0'0,"3"-17"3772"0"0,-8-18-1412 0 0,5 31-2092 0 0,-1 0-174 0 0,-1-34 732 0 0,2 34-745 0 0,0 1-10 0 0,2-34 495 0 0,-1 34-472 0 0,-1-1-2 0 0,1-10-12 0 0,0 10 158 0 0,-1 0-158 0 0,7-43 676 0 0,-6 42-670 0 0,2-10 113 0 0,-2 11-228 0 0,0 0 100 0 0,0 0-8 0 0,3-12-1 0 0,-3 12 128 0 0,0 0-144 0 0,5-14 0 0 0,-4 14 216 0 0,0-1-240 0 0,0 0-58 0 0,10-16 508 0 0,0 6-442 0 0,-9 11 336 0 0,0 0-336 0 0,9-13-2 0 0,-9 13 164 0 0,0 0-186 0 0,26-37 419 0 0,-26 37-198 0 0,1 0-231 0 0,13-11-12 0 0,-13 12 126 0 0,0 0-138 0 0,15-9-33 0 0,-14 9 32 0 0,-1 0 1 0 0,15-9-33 0 0,-10 7 32 0 0,8-6 11 0 0,-13 9 0 0 0,1-1-10 0 0,12-7-33 0 0,-12 8 160 0 0,-1-1-117 0 0,15-7 0 0 0,-15 7 0 0 0,1 1-10 0 0,14-7-30 0 0,-14 7 42 0 0,-4 2-62 0 0,-1 0 0 0 0,1 0 0 0 0,-1 0 0 0 0,1 0-1 0 0,0 0 1 0 0,-1 0 0 0 0,1-1 0 0 0,0 1 0 0 0,-1 0 0 0 0,1 0 0 0 0,-1 0-1 0 0,1-1 1 0 0,-1 1 0 0 0,1 0 0 0 0,-1-1 0 0 0,1 1 0 0 0,-1 0 0 0 0,1-1-1 0 0,-1 1 1 0 0,1-2 0 0 0,0 2-1 0 0,-1 0 0 0 0,0-1 0 0 0,1 1 0 0 0,-1-1 0 0 0,1 1 0 0 0,-1-1 0 0 0,1 1 0 0 0,-1 0 0 0 0,1 0 0 0 0,-1-1 0 0 0,1 1 0 0 0,0 0 0 0 0,-1 0 0 0 0,1-1 0 0 0,-1 1 0 0 0,1 0 0 0 0,0 0 0 0 0,-1 0 0 0 0,1 0 0 0 0,0 0 0 0 0,3-2 51 0 0,12-4-33 0 0,-7 3 32 0 0,10-4 11 0 0,-14 5 0 0 0,-1 1 6 0 0,14-5 15 0 0,-14 4-16 0 0,0 1-5 0 0,1-1-39 0 0,16-3 228 0 0,-2 2-232 0 0,-14 3 32 0 0,-1-1 1 0 0,12-1-33 0 0,-7 0 22 0 0,9 0-21 0 0,-10 0 26 0 0,12 0-36 0 0,4 0-12 0 0,-18 2 2 0 0,14 1 50 0 0,-4 2-31 0 0,-1 1 32 0 0,-4-1 11 0 0,-7-2-63 0 0,19 7 124 0 0,-9-3-115 0 0,-3-1 1 0 0,-7-2 32 0 0,6 2-33 0 0,1 1-10 0 0,1 0 0 0 0,-3-1 12 0 0,-5-3 36 0 0,2 2-24 0 0,-3-1 24 0 0,6 3-36 0 0,2 0-12 0 0,-4 0 0 0 0,3 0 0 0 0,-1 0 0 0 0,7 3-6 0 0,-14-7 18 0 0,50 37 110 0 0,-45-33-122 0 0,-3-3 0 0 0,-1 1 0 0 0,0-1 0 0 0,0 1 0 0 0,-1 0 0 0 0,1 0 0 0 0,-1 0 0 0 0,1 0 0 0 0,2 5 0 0 0,-3-5 0 0 0,1 3 35 0 0,0-3-44 0 0,-1 2 0 0 0,1-1 0 0 0,-1 0 0 0 0,0 0 0 0 0,-1 1 1 0 0,1-1-1 0 0,-1 1 0 0 0,2 6 0 0 0,-3-11-45 0 0,0 0 0 0 0,-1 0-1 0 0,1 0 1 0 0,0 0 0 0 0,0 0 0 0 0,0 0 0 0 0,-1 0 0 0 0,1 0 0 0 0,0 0-1 0 0,0 0 1 0 0,0 0 0 0 0,-1 0 0 0 0,1 0 0 0 0,0 0 0 0 0,0 0 0 0 0,0 0-1 0 0,-1 0 1 0 0,1 0 0 0 0,0 0 0 0 0,0 0 0 0 0,0 0 0 0 0,-1 0 0 0 0,1 0-1 0 0,0 0 1 0 0,0 0 0 0 0,0-1 0 0 0,0 1 0 0 0,-1 0 0 0 0,1 0 0 0 0,0 0-1 0 0,0 0 1 0 0,0 0 0 0 0,0-1 0 0 0,0 1 0 0 0,0 0 0 0 0,-1 0 0 0 0,1 0-1 0 0,0 0 1 0 0,0-1 0 0 0,0 1 0 0 0,-9-8-1259 0 0,2 1 139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4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4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4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4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5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5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5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5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5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5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8:52.9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30 1207 0 0,'0'0'163'0'0,"0"-5"376"0"0,-3-19 2305 0 0,2 25-2672 0 0,1 0-1 0 0,0 0 1 0 0,-1 1 0 0 0,1-1 0 0 0,0 0 0 0 0,0 0 0 0 0,0 1-1 0 0,0-1 1 0 0,0 0 0 0 0,0 0 0 0 0,0 3 0 0 0,0-3-16 0 0,3 29 1141 0 0,7 30-1 0 0,3 25-222 0 0,5 259 1993 0 0,-16-324-3057 0 0,-1-15 42 0 0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55 1519 0 0,'-7'0'3043'0'0,"23"-8"2397"0"0,0 1-3071 0 0,-8 6-1725 0 0,39-2 470 0 0,-4 1-236 0 0,6-1-128 0 0,3-1-148 0 0,-2-1-142 0 0,-1 0-176 0 0,-10 0-170 0 0,13-3-92 0 0,-13 5-43 0 0,-31 3-80 0 0,-12 1-840 0 0,1 1 570 0 0,0-1 1 0 0,0 0 0 0 0,-1 1 0 0 0,-3-1 0 0 0,-7 2-4153 0 0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1 775 0 0,'-2'0'54'0'0,"-3"2"63"0"0,2-1 412 0 0,0 1 0 0 0,1-1 0 0 0,-1 1 0 0 0,0 0 0 0 0,0 0 0 0 0,1 0 0 0 0,-1 0 0 0 0,-3 4 0 0 0,4-4 47 0 0,2-2-454 0 0,-1 1 0 0 0,1-1 0 0 0,0 0 0 0 0,0 1 0 0 0,-1-1-1 0 0,1 1 1 0 0,0-1 0 0 0,0 1 0 0 0,-1-1 0 0 0,1 1-1 0 0,0-1 1 0 0,0 1 0 0 0,0-1 0 0 0,0 1 0 0 0,0-1 0 0 0,0 1-1 0 0,0-1 1 0 0,0 1 0 0 0,0-1 0 0 0,0 1 0 0 0,0-1-1 0 0,0 1 1 0 0,0-1 0 0 0,0 1 0 0 0,0-1 0 0 0,0 1 0 0 0,1-1-1 0 0,-1 0 1 0 0,0 1 0 0 0,0-1 0 0 0,1 2 0 0 0,9 8 1127 0 0,-9-9-1314 0 0,2 2 805 0 0,3-2-191 0 0,20 6-79 0 0,-19-5-20 0 0,0-2-23 0 0,1 2-307 0 0,-4-1-34 0 0,0-1 0 0 0,1 1 0 0 0,-1-1 0 0 0,1 0 0 0 0,8-1 0 0 0,-2 1 11 0 0,32-3 366 0 0,15-4-103 0 0,-2-1-80 0 0,-15 2-244 0 0,4-1-9 0 0,-7 3-95 0 0,-30 3-20 0 0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42 1351 0 0,'-16'5'10669'0'0,"36"-9"-11226"0"0,-14 3 1484 0 0,2-1-84 0 0,62-6 898 0 0,-22 5-981 0 0,0 0-415 0 0,-10-1-211 0 0,7-2-129 0 0,-2-1-114 0 0,-34 6-33 0 0,-2 0-496 0 0,22-4 260 0 0,-22 3-7 0 0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1807 0 0,'-1'2'83'0'0,"0"6"-6"0"0,0-3 48 0 0,0 0-1 0 0,1 1 1 0 0,0-1-1 0 0,0 1 1 0 0,1-1-1 0 0,-1 1 1 0 0,3 4-1 0 0,-1 7 195 0 0,7 65 2149 0 0,12 96-475 0 0,-21-176-2365 0 0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23 5039 0 0,'0'0'224'0'0,"-11"-8"40"0"0,1-1 1488 0 0,-12 3 4816 0 0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28 106 143 0 0,'-27'-25'12579'0'0,"50"37"-12226"0"0,-17-9-38 0 0,1-3-10 0 0,22 2-10 0 0,-22-1-40 0 0,2-1-21 0 0,45 5 224 0 0,-14 1-84 0 0,-1-1-32 0 0,2-1-124 0 0,-2 0-30 0 0,-13-3-113 0 0,-20 0-10 0 0,3-1-1 0 0,33-1-10 0 0,1-1-44 0 0,-5-4 1 0 0,-30 5 426 0 0,-7-5-341 0 0,3-21-16 0 0,-4 26-78 0 0,0 0-1 0 0,0 0 1 0 0,-1 0 0 0 0,1 0-1 0 0,0 0 1 0 0,-1 0-1 0 0,1 0 1 0 0,0 0-1 0 0,-1 0 1 0 0,1 1-1 0 0,-1-1 1 0 0,0 0 0 0 0,1 0-1 0 0,-1 0 1 0 0,0 0-1 0 0,0 0 1 0 0,-13-12 41 0 0,-1 2-22 0 0,-1 3 22 0 0,2 1-33 0 0,2 0-10 0 0,-1 1 0 0 0,0 0 14 0 0,3 0 52 0 0,8 5 78 0 0,8 1-90 0 0,25 5-33 0 0,-27-4-14 0 0,0 1 0 0 0,0 0 0 0 0,0 0 0 0 0,0 0 0 0 0,5 3 1 0 0,67 53 184 0 0,-67-53-184 0 0,9 9 48 0 0,-7-3-60 0 0,-6-5-55 0 0,3 8 44 0 0,-5 1 15 0 0,-5-2 0 0 0,-2-4-20 0 0,0-1 0 0 0,-1 1 0 0 0,1-1 0 0 0,-2-1 0 0 0,1 1 0 0 0,-1-1 0 0 0,0 0 0 0 0,-1 0 0 0 0,1-1 0 0 0,-1 1 0 0 0,-1-2 0 0 0,1 1 0 0 0,-15 8 0 0 0,-1-7-3545 0 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2">4 1493 12376 0 0,'5'-7'-5019'0'0,"-3"4"5997"0"0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77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78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79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80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81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82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83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84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57.88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52 436 143 0 0,'0'0'222'0'0,"-1"-2"-137"0"0,-4-9-14 0 0,3 8 63 0 0,-11-4 858 0 0,5-8-120 0 0,6 13-794 0 0,-2-9-12 0 0,3 8 196 0 0,-1 1-177 0 0,-6-8 560 0 0,8 6-549 0 0,0-31 1043 0 0,0 32-614 0 0,-3-6-453 0 0,3 9-45 0 0,0-1 0 0 0,-1 1 0 0 0,1-1 0 0 0,0 1 0 0 0,0-1 0 0 0,-1 1 0 0 0,1-1 0 0 0,0 1 0 0 0,0-1 0 0 0,0 0 0 0 0,0 1 0 0 0,-1-1 0 0 0,1 1 0 0 0,0-1 0 0 0,0 0 0 0 0,0 1 0 0 0,1-1 0 0 0,-1 1 1 0 0,0-1-1 0 0,0 0 0 0 0,0 1 0 0 0,1-2 0 0 0,1-12-6 0 0,-1 10 160 0 0,0 1-117 0 0,5-12 0 0 0,-5 12 219 0 0,-1 1-276 0 0,1 1 1 0 0,-1-1-1 0 0,1 1 0 0 0,0 0 0 0 0,-1-1 1 0 0,1 1-1 0 0,0 0 0 0 0,0-1 0 0 0,1 0 1 0 0,0-2 4 0 0,0 1 244 0 0,1-1-177 0 0,9-11-3 0 0,-9 11 281 0 0,-1 0-277 0 0,6-11 0 0 0,-6 11 262 0 0,1 0-257 0 0,7-10-16 0 0,-8 10 459 0 0,0 1-461 0 0,7-14-54 0 0,6 0-2 0 0,-11 13 42 0 0,-1 1 11 0 0,11-11 0 0 0,-11 11 216 0 0,1 0-209 0 0,14-10 0 0 0,-14 10 14 0 0,1 0-26 0 0,15-8-37 0 0,11-4 49 0 0,-26 13-18 0 0,0-1 18 0 0,17-8 25 0 0,-17 9 177 0 0,1-1-185 0 0,16-8 0 0 0,-17 8 152 0 0,1 1-176 0 0,16-7 6 0 0,-16 7 15 0 0,0 0-26 0 0,17-5-37 0 0,-17 5 102 0 0,1 1-70 0 0,20-1-30 0 0,-20 1 200 0 0,0 0-143 0 0,1 0-53 0 0,-4 0 14 0 0,1 1-1 0 0,-1 0 1 0 0,1 0-1 0 0,-1 0 1 0 0,7 1-1 0 0,18 0-17 0 0,-16 1 24 0 0,14 0-20 0 0,-14 0 52 0 0,12 1 19 0 0,-19-2 162 0 0,1 1-189 0 0,22 7 0 0 0,-21-7 72 0 0,-2 1-68 0 0,18 9 16 0 0,-18-8 2 0 0,-2-3-80 0 0,0 1 0 0 0,-1 1 0 0 0,1-1 0 0 0,-1 0 0 0 0,4 4 1 0 0,0 0-4 0 0,-1-1 55 0 0,0-1 14 0 0,19 15-2 0 0,-19-14 79 0 0,0 0-98 0 0,17 14-37 0 0,-10-9 40 0 0,13 13 16 0 0,-20-18 2 0 0,0 1-13 0 0,18 14-40 0 0,-18-14 39 0 0,-2-2 17 0 0,15 15 5 0 0,-14-14 76 0 0,-1 1-89 0 0,13 16-47 0 0,-12-16 134 0 0,-1 1-82 0 0,11 20-53 0 0,-1 0 29 0 0,-12-20-47 0 0,1-2 50 0 0,-1 1-4 0 0,6 18-34 0 0,-5-13 32 0 0,4 17 1 0 0,1 6-44 0 0,-1 3-10 0 0,-1 2 0 0 0,-3-1 0 0 0,-4-3 0 0 0,-4 2-10 0 0,-1-6-44 0 0,4-21 1 0 0,-4 13 32 0 0,-2-1-39 0 0,5-13-31 0 0,-2 8 19 0 0,1-8 13 0 0,-7 11 47 0 0,-3 1 12 0 0,2-7-13 0 0,3-3-54 0 0,-4 1 2 0 0,-6 4-2 0 0,14-13 65 0 0,-19 8-82 0 0,18-8 41 0 0,-10 2 32 0 0,-4 2 1 0 0,0-3-33 0 0,1-1 32 0 0,-5-2 11 0 0,0-2 0 0 0,4 1 0 0 0,-22-2-80 0 0,-82 2-304 0 0,103 1 374 0 0,2 0-33 0 0,1 0 32 0 0,0 0-2 0 0,1-2-40 0 0,-1 1 29 0 0,0-1-19 0 0,-8 0 41 0 0,-19-4-164 0 0,19 1 83 0 0,15 1 30 0 0,-9-1 27 0 0,16 3-10 0 0,-15-10 7 0 0,6 6 29 0 0,0-2 0 0 0,1-1 0 0 0,0 1-13 0 0,0-2-51 0 0,-1-1 8 0 0,0 0 45 0 0,2 0 11 0 0,-5-3-9 0 0,14 10-13 0 0,-3-4 0 0 0,-4-7 11 0 0,-1-4 11 0 0,0 3 11 0 0,9 12 6 0 0,-5-11 20 0 0,3 3 16 0 0,-6-15-40 0 0,8 19-35 0 0,0-2-12 0 0,1-12 23 0 0,-1-7 11 0 0,2-2 0 0 0,2-1 11 0 0,2 1 32 0 0,0 1-33 0 0,2 4-10 0 0,3 0 0 0 0,-7 19-3 0 0,15-19-47 0 0,-1 5 39 0 0,10-3 11 0 0,-3 3 11 0 0,6-3 124 0 0,-25 19-49 0 0,0 1 2 0 0,15-10 2 0 0,-10 7 4 0 0,21-9-14 0 0,-25 13-77 0 0,1 0 1 0 0,-1 1-1 0 0,1-1 0 0 0,10 0 0 0 0,-10 2-3 0 0,0 0 0 0 0,0 0 0 0 0,0 1 0 0 0,9 2 0 0 0,30 10 11 0 0,-4 4 32 0 0,0 4-22 0 0,-8-3 32 0 0,-21-10 1 0 0,15 10-29 0 0,2 4 44 0 0,-24-17 5 0 0,-1 1 0 0 0,13 16-47 0 0,-10-10 16 0 0,10 18-33 0 0,-2 7-10 0 0,-6-3 0 0 0,-5 0 11 0 0,-7 0 32 0 0,-6-4-33 0 0,-2-8-10 0 0,-3-2 0 0 0,-1 0 0 0 0,-18 11-109 0 0,25-25 42 0 0,-10 6-13 0 0,0-2 3 0 0,0-3 10 0 0,-8 0 3 0 0,20-8 70 0 0,2 1-1 0 0,-4 0 38 0 0,-11 0-33 0 0,-6-2-10 0 0,-2-5-10 0 0,14 4-48 0 0,1-1 1 0 0,0-1 0 0 0,0 0 0 0 0,0-1 0 0 0,0 0 0 0 0,1-1-1 0 0,0 0 1 0 0,0 0 0 0 0,1-1 0 0 0,0 0 0 0 0,0-1-1 0 0,1 0 1 0 0,0-1 0 0 0,1 1 0 0 0,0-1 0 0 0,0-1 0 0 0,-6-12-1 0 0,12 19 19 0 0,0 2 30 0 0,0 1 1 0 0,0-1 0 0 0,1 1 0 0 0,-1-1-1 0 0,0 1 1 0 0,1-1 0 0 0,0 0 0 0 0,-1 1-1 0 0,1-1 1 0 0,0-2 0 0 0,-1-8-70 0 0,0 5 51 0 0,1 0 0 0 0,0 0 0 0 0,0 1-1 0 0,0-1 1 0 0,1 0 0 0 0,0 0 0 0 0,1 0-1 0 0,4-13 1 0 0,-5 16 17 0 0,-1 3 0 0 0,1-1 1 0 0,0 0-1 0 0,-1 1 0 0 0,1-1 1 0 0,0 1-1 0 0,0-1 0 0 0,0 1 1 0 0,0 0-1 0 0,2-3 0 0 0,15-18-82 0 0,7 1 28 0 0,-2 6 40 0 0,-11 11-34 0 0,24-2 3 0 0,-29 6 53 0 0,0 0 0 0 0,0 0 0 0 0,-1 1-1 0 0,10 2 1 0 0,-5-1 2 0 0,-1 1 0 0 0,14 6 0 0 0,-15-5 0 0 0,0 1 0 0 0,15 9 0 0 0,6 11 12 0 0,-20-14 36 0 0,12 15-36 0 0,-4 1-24 0 0,-12-17-36 0 0,3 11 26 0 0,-6-10-21 0 0,0 19 32 0 0,-5-5 27 0 0,-2-17 60 0 0,-7 6-1 0 0,8-10-10 0 0,0-2-11 0 0,-9 7-28 0 0,9-7 49 0 0,0 0-16 0 0,-14 6-49 0 0,-2-5-10 0 0,2-6 0 0 0,2-7 0 0 0,12 7-3 0 0,-7-10-47 0 0,2-2 39 0 0,-2-6 11 0 0,3-1 0 0 0,5 12-57 0 0,1 1 0 0 0,1 0 0 0 0,0-1 0 0 0,2-16 0 0 0,-2 22-35 0 0,2 0-11 0 0,6-12-1 0 0,-6 12 7 0 0,2 0 37 0 0,11-9 32 0 0,-12 9-52 0 0,3 1 20 0 0,27-12 49 0 0,2 6 22 0 0,-34 9-7 0 0,1 0 0 0 0,-1-1 0 0 0,0 1 0 0 0,0 0-1 0 0,0 0 1 0 0,1 0 0 0 0,-1 0 0 0 0,0 0 0 0 0,0 0 0 0 0,2 1 0 0 0,28 5 20 0 0,-23-5 44 0 0,-1 3 4 0 0,22 14-42 0 0,-22-13 49 0 0,-1 1-4 0 0,17 17-47 0 0,-12-10 25 0 0,10 20-40 0 0,-17-26-13 0 0,0 0 0 0 0,5 15 0 0 0,-3 8 16 0 0,-5-25 240 0 0,-2-1-182 0 0,-7 11-48 0 0,4-9 22 0 0,-8 10-36 0 0,-3 2-24 0 0,2-6-49 0 0,11-9-16 0 0,-1-2 15 0 0,2 0 53 0 0,0 0 6 0 0,1-1 0 0 0,-1 1 1 0 0,0-1-1 0 0,1 1 0 0 0,-1-1 0 0 0,1 0 0 0 0,-1 1 1 0 0,0-1-1 0 0,0 0 0 0 0,1 1 0 0 0,-1-1 0 0 0,0 0 1 0 0,0 0-1 0 0,1 0 0 0 0,-1 1 0 0 0,0-1 0 0 0,0 0 1 0 0,1 0-1 0 0,-2 0 0 0 0,-9-1-18 0 0,6-1-22 0 0,-7-6 32 0 0,-2-1 11 0 0,0 0 0 0 0,3 1-12 0 0,9 7-49 0 0,-10-6-32 0 0,10 6 18 0 0,3-3-409 0 0,-1 0 472 0 0,0 3 3 0 0,0 0 1 0 0,0 0 0 0 0,0 0-1 0 0,0-1 1 0 0,0 1-1 0 0,1 0 1 0 0,-1 0-1 0 0,0 0 1 0 0,1 0 0 0 0,-1 0-1 0 0,1 0 1 0 0,-1-1-1 0 0,1 1 1 0 0,0-1-1 0 0,11-18-44 0 0,1 2 53 0 0,-5 11 43 0 0,11-4-22 0 0,-19 11-20 0 0,0 0 1 0 0,1 0-1 0 0,-1 0 0 0 0,0-1 0 0 0,1 1 1 0 0,-1 0-1 0 0,0 0 0 0 0,1 0 0 0 0,-1 0 1 0 0,0 0-1 0 0,1 0 0 0 0,-1-1 0 0 0,0 1 1 0 0,1 0-1 0 0,-1 0 0 0 0,0 0 0 0 0,1 0 1 0 0,-1 0-1 0 0,0 0 0 0 0,1 1 0 0 0,-1-1 1 0 0,0 0-1 0 0,1 0 0 0 0,-1 0 0 0 0,0 0 1 0 0,1 0-1 0 0,-1 0 0 0 0,0 1 0 0 0,1-1 1 0 0,-1 0-1 0 0,0 0 0 0 0,1 0 0 0 0,-1 1 1 0 0,26 13 23 0 0,-19-11 140 0 0,-4 3-101 0 0,12 18-41 0 0,-11-17 30 0 0,-3-2 13 0 0,4 18 8 0 0,-3-18 14 0 0,-2 1-24 0 0,0 18-40 0 0,-1-14 24 0 0,-3 14-36 0 0,-5 5-12 0 0,1-4-10 0 0,5-16-33 0 0,-11 31 29 0 0,11-35 5 0 0,1 0-52 0 0,0-2-4 0 0,-8 12 41 0 0,7-12-8 0 0,0 0 64 0 0,-19 12-20 0 0,17-13-10 0 0,1-1 6 0 0,-3 1 40 0 0,-10 2-36 0 0,2-1-24 0 0,12-3-46 0 0,0 0-14 0 0,-8-1-19 0 0,8 1 14 0 0,-9-1-652 0 0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2.0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 1 2111 0 0,'-4'0'192'0'0,"1"0"-192"0"0,0 0 0 0 0,2 0 0 0 0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7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80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162 1748 431 0 0,'-28'-9'986'0'0,"26"8"-878"0"0,-1 1 1 0 0,1-1 0 0 0,-1 0-1 0 0,1 0 1 0 0,-1 0-1 0 0,1 0 1 0 0,0 0-1 0 0,0-1 1 0 0,-1 1-1 0 0,1-1 1 0 0,0 1 0 0 0,-2-3-1 0 0,-17-10 497 0 0,16 11-492 0 0,1-1 1 0 0,-1 1 0 0 0,0-1-1 0 0,1 0 1 0 0,0 0 0 0 0,0 0-1 0 0,0 0 1 0 0,-4-7-1 0 0,5 6 31 0 0,0 2-26 0 0,1 0-1 0 0,0 0 0 0 0,0-1 0 0 0,0 1 1 0 0,0-1-1 0 0,1 1 0 0 0,-1-1 0 0 0,1 0 0 0 0,0 0 1 0 0,-1-3-1 0 0,1-4 124 0 0,1 1 1 0 0,0-15-1 0 0,0 3-15 0 0,0 13 15 0 0,-1-1 0 0 0,-1 1 0 0 0,-3-13-1 0 0,0-5 197 0 0,5 21-353 0 0,0 0-1 0 0,1 1 0 0 0,0-1 0 0 0,0 0 0 0 0,1 1 0 0 0,0-1 1 0 0,0 1-1 0 0,4-9 0 0 0,-3 6-40 0 0,9-26 382 0 0,-8 22-213 0 0,0 0 1 0 0,1 1-1 0 0,0 0 1 0 0,1 0 0 0 0,8-13-1 0 0,3-1 234 0 0,26-52 0 0 0,-29 51 830 0 0,24-34-1 0 0,-21 44-3014 0 0,-9 10 1778 0 0,17-10-14 0 0,1 0 34 0 0,-20 13 9 0 0,-1-1-4 0 0,17-9-35 0 0,-17 10 187 0 0,0-1-162 0 0,15-8-33 0 0,-15 9 32 0 0,3 1 1 0 0,33-9-44 0 0,-6-3 1 0 0,-29 11 106 0 0,1 1-63 0 0,27-12-44 0 0,-6-1 5 0 0,-22 12 60 0 0,-3 0 14 0 0,13-9-14 0 0,-12 9 86 0 0,1 0-106 0 0,14-9-57 0 0,-7 6-46 0 0,17-9 36 0 0,1-3 12 0 0,-7 2 12 0 0,-13 9 29 0 0,9-9-22 0 0,-13 10-7 0 0,-5 5 47 0 0,3-2 9 0 0,14-9 11 0 0,-14 9 9 0 0,0 0-10 0 0,42-27-48 0 0,-42 27 34 0 0,0 0-8 0 0,12-8-32 0 0,-9 5 42 0 0,8-5 12 0 0,9-7-1 0 0,-20 16 42 0 0,2-1-61 0 0,22-13-46 0 0,11-3-12 0 0,-4 0 0 0 0,0 0 0 0 0,-3 0 0 0 0,-2 2 0 0 0,-1 1 0 0 0,-1 0 0 0 0,1-2 0 0 0,1-2 11 0 0,0 1 32 0 0,-8 4-33 0 0,20-18 105 0 0,40-28 98 0 0,-73 54-213 0 0,33-24 64 0 0,-18 11 70 0 0,-12 11-113 0 0,-6 4 22 0 0,9-6-33 0 0,6-3-10 0 0,5 0 0 0 0,4-1 0 0 0,-6 0 11 0 0,-8 4 42 0 0,-9 6 1 0 0,12-7-44 0 0,6-3-10 0 0,-3 1 0 0 0,1 0 11 0 0,-3 0 32 0 0,-3 2-22 0 0,-9 8 22 0 0,9-6-22 0 0,-9 6 22 0 0,12-8-33 0 0,0-1 1 0 0,-12 8 32 0 0,7-4-22 0 0,-6 4 22 0 0,16-8-33 0 0,4-1 1 0 0,1-1 32 0 0,-4 4-45 0 0,-15 7-46 0 0,15-3 47 0 0,-13 3 44 0 0,19-6-33 0 0,6-1 1 0 0,-7 2 42 0 0,-17 6 1 0 0,-4 4-49 0 0,-5-1-12 0 0,0 0 0 0 0,0 0 0 0 0,0-1 1 0 0,0 1-1 0 0,0-1 0 0 0,5-2 0 0 0,28-3-4 0 0,2 6 22 0 0,-33 0 0 0 0,-1 0 0 0 0,1 0 0 0 0,-1 1 0 0 0,10 2 0 0 0,-6 0-2 0 0,8 1 34 0 0,18 8-21 0 0,-18-5 26 0 0,17 9-48 0 0,-17-9-48 0 0,26 10 36 0 0,-3 10 2 0 0,-39-27 6 0 0,-1 1 0 0 0,0 0 1 0 0,0 0-1 0 0,0 0 1 0 0,0 0-1 0 0,1 0 1 0 0,-2 0-1 0 0,1 0 1 0 0,0 1-1 0 0,0-1 0 0 0,1 2 1 0 0,22 38-8 0 0,-2 9 11 0 0,-2 2 0 0 0,-1 3 0 0 0,-1 2 0 0 0,5-2 0 0 0,0 1 0 0 0,0 0 0 0 0,-1-1 0 0 0,-7-4 0 0 0,1 2 0 0 0,-1-2 0 0 0,1 0 0 0 0,1 1 0 0 0,4 0 0 0 0,-1 1 0 0 0,-9-2 0 0 0,-2-3 0 0 0,2-1 0 0 0,-1 0 0 0 0,-5-2 0 0 0,-2-1 0 0 0,1-5-13 0 0,-4-31-30 0 0,1-1 73 0 0,4 22-30 0 0,-2-14-43 0 0,8 25 32 0 0,3 9 11 0 0,3-1 0 0 0,-10-4 0 0 0,-2-1 0 0 0,-3-2 0 0 0,-1-2 0 0 0,-1-8-10 0 0,0-18-44 0 0,0 19 1 0 0,1 16-11 0 0,0-14 53 0 0,-1 3 11 0 0,-3-10-10 0 0,2-16-33 0 0,0 13 22 0 0,0-13-22 0 0,-2 16 32 0 0,-1 4 11 0 0,-1-9-10 0 0,4-17-44 0 0,-1-1 1 0 0,-3 19 42 0 0,1 2 1 0 0,4-20-44 0 0,-1 1 1 0 0,-2 21 42 0 0,-2-5 1 0 0,4-18-44 0 0,0 0 1 0 0,-4 10 53 0 0,2-8 43 0 0,-3 2-22 0 0,2-4 22 0 0,-5 3-33 0 0,-1 1-10 0 0,0-2 0 0 0,1-1 0 0 0,0-2 0 0 0,4-1 0 0 0,0-1 0 0 0,0 1 0 0 0,1-1 0 0 0,-1-1 0 0 0,0 1 0 0 0,0-1 0 0 0,-9 0 0 0 0,-12 1 0 0 0,-66 29-51 0 0,66-20 25 0 0,0-2 1 0 0,-45 9-1 0 0,-52-7-54 0 0,8 11-79 0 0,-9 1-18 0 0,-115 11-15 0 0,212-30 209 0 0,0-2-1 0 0,-1 0 1 0 0,1-2-1 0 0,-45-7 1 0 0,-5 1 18 0 0,-33 6-23 0 0,53 2-14 0 0,-13-6 70 0 0,53 2-37 0 0,-1 2 0 0 0,1 0 0 0 0,-36 3 0 0 0,35 1-31 0 0,-1 0 0 0 0,0-2 0 0 0,1 0 0 0 0,-1-1 0 0 0,0-1 0 0 0,-27-4 0 0 0,-44-9 82 0 0,28 6-36 0 0,56 6-40 0 0,0 0-1 0 0,0 0 0 0 0,0-1 0 0 0,0 1 0 0 0,1-1 1 0 0,-1-1-1 0 0,-5-4 0 0 0,-22-11 17 0 0,29 18-22 0 0,2 0 0 0 0,0 1 0 0 0,1-1 0 0 0,0 0 0 0 0,-1 0 0 0 0,1 0 0 0 0,-1 0 0 0 0,1 0 0 0 0,0-1 0 0 0,0 1 0 0 0,0 0 0 0 0,-2-3 0 0 0,-2-1 0 0 0,-2-3 0 0 0,6 7 0 0 0,-5-10 0 0 0,-23-41-64 0 0,25 45 87 0 0,1-1 0 0 0,-5-13 0 0 0,-4-9 36 0 0,-9-8-59 0 0,12 20 0 0 0,-2 1 0 0 0,-19-27 0 0 0,1 7-20 0 0,15 18-2 0 0,-21-22 0 0 0,-57-62 22 0 0,91 101 0 0 0,-8-8 9 0 0,-1 1 0 0 0,0 0-1 0 0,-20-13 1 0 0,17 12 11 0 0,-21-19 0 0 0,-3 1 33 0 0,26 18-53 0 0,6 5 0 0 0,-1 0 0 0 0,1-1 0 0 0,-5-6 0 0 0,7 8 0 0 0,1 0 0 0 0,0 0 0 0 0,0 0 0 0 0,0 0 0 0 0,0 0 0 0 0,1-1 0 0 0,0 1 0 0 0,0 0 0 0 0,0-1 0 0 0,0 1 0 0 0,0-10 0 0 0,1 7 0 0 0,1 4 0 0 0,1-8-33 0 0,8-7 2 0 0,-5 6 21 0 0,-2 3-39 0 0,-1 4-5 0 0,9-14 39 0 0,-1 3 15 0 0,1 2 0 0 0,15-14 2 0 0,-22 25-14 0 0,-2 1-20 0 0,-2 2 64 0 0,-1-2-22 0 0,0 2-7 0 0,-5 3-6 0 0,-14 11-28 0 0,7-7-23 0 0,1 1 1 0 0,-22 19-1 0 0,24-18-24 0 0,6-6 47 0 0,1 0-1 0 0,0-1 1 0 0,0 2-1 0 0,0-1 1 0 0,0 0-1 0 0,-3 5 1 0 0,5-6-12 0 0,-3 2 32 0 0,-1 0 11 0 0,0 1 0 0 0,0 0-10 0 0,4-3-33 0 0,-3 3 32 0 0,1-2 1 0 0,3-2-44 0 0,-1 1 1 0 0,-3 9 42 0 0,0-2 11 0 0,2-5 0 0 0,-9 6 0 0 0,-6 13-128 0 0,-7 6 64 0 0,21-27 59 0 0,0 0 0 0 0,0 1-1 0 0,0-1 1 0 0,0 0 0 0 0,0 1-1 0 0,-4 4 1 0 0,-10 8-22 0 0,5-8 27 0 0,-17 1 0 0 0,5-9-336 0 0,19-3 336 0 0,-2-5 0 0 0,-1 3-144 0 0,7 5 144 0 0,-1-1 0 0 0,0 2 0 0 0,1-1 0 0 0,0 0 0 0 0,0 0 0 0 0,0 1 0 0 0,-3-2 1 0 0,4 2-1 0 0,-1-1-1 0 0,1 1 1 0 0,0 0-1 0 0,0 0 1 0 0,0 0-1 0 0,0 0 1 0 0,-1-1 0 0 0,1 1-1 0 0,0 0 1 0 0,0 0-1 0 0,0 0 1 0 0,-1 0-1 0 0,1 0 1 0 0,0-1-1 0 0,0 1 1 0 0,-1 0 0 0 0,1 0-1 0 0,0 0 1 0 0,0 0-1 0 0,-1 0 1 0 0,1 0-1 0 0,0 0 1 0 0,0 0-1 0 0,-1 0 1 0 0,1 0 0 0 0,0 0-1 0 0,0 0 1 0 0,-1 0-1 0 0,1-1-131 0 0,0 2 203 0 0,0 1-81 0 0,-1 0 0 0 0,1 0 0 0 0,-1-1-1 0 0,1 1 1 0 0,-1 0 0 0 0,0 0 0 0 0,0-1 0 0 0,0 1 0 0 0,1 0 0 0 0,-2-1-1 0 0,1 1 1 0 0,0-1 0 0 0,-1 2 0 0 0,0-2 5 0 0,1 1 0 0 0,0-1-1 0 0,0 1 1 0 0,0-1 0 0 0,0 1 0 0 0,0-1 0 0 0,0 1-1 0 0,0 0 1 0 0,0 0 0 0 0,1-1 0 0 0,-1 1 0 0 0,1 0-1 0 0,-1 2 1 0 0,-3 6 5 0 0,4-9-3 0 0,-1 0 1 0 0,0 1 0 0 0,1-1 0 0 0,-1 0 0 0 0,1 0 0 0 0,-1 0 0 0 0,1 1 0 0 0,0-1 0 0 0,0 0 0 0 0,-1 0 0 0 0,1 1 0 0 0,0-1 0 0 0,0 0 0 0 0,0 1 0 0 0,0-1 0 0 0,0 0 0 0 0,1 0 0 0 0,-1 1 0 0 0,0-1 0 0 0,1 0 0 0 0,-1 0 0 0 0,1 1 0 0 0,-1-1 0 0 0,1 0 0 0 0,0 2 0 0 0,16 29 2 0 0,-16-31 5 0 0,0 1-1 0 0,0 0 1 0 0,0-1 0 0 0,0 1 0 0 0,0-1-1 0 0,0 1 1 0 0,0-1 0 0 0,3 2 0 0 0,26 27 16 0 0,-23-22 96 0 0,2-1-53 0 0,34 26-10 0 0,-2 0-33 0 0,-33-27 160 0 0,0 1-127 0 0,23 18-33 0 0,-23-18 32 0 0,0-1 1 0 0,28 16-33 0 0,-28-16 96 0 0,-4-2-106 0 0,1 0 0 0 0,-1-1 0 0 0,0 1 0 0 0,1-1 0 0 0,6 4 0 0 0,-1-1-2 0 0,-1 0 108 0 0,0-1-63 0 0,26 15-33 0 0,-18-9 22 0 0,15 15-22 0 0,-24-19 32 0 0,1-3 11 0 0,28 15 0 0 0,-18-10-10 0 0,18 11-33 0 0,-18-11 22 0 0,29 13-33 0 0,0 0 1 0 0,-29-12 42 0 0,18 8 11 0 0,-35-17-57 0 0,0 0 0 0 0,0 0-1 0 0,-1 0 1 0 0,1-1 0 0 0,0 1-1 0 0,0 0 1 0 0,4 0 0 0 0,45 7 14 0 0,1 0 32 0 0,-31-3 1 0 0,22 8-33 0 0,-21-8 22 0 0,28 2-33 0 0,7-9 54 0 0,-50 0-10 0 0,22-7-33 0 0,-21 6 32 0 0,-1 0 1 0 0,2-1-45 0 0,-4 2 5 0 0,1-1 0 0 0,-1 1 0 0 0,0-1 0 0 0,6-5 1 0 0,-4 5 14 0 0,17-15 160 0 0,-4 2-125 0 0,-15 12 0 0 0,-1 0 0 0 0,15-12 4 0 0,-16 14-55 0 0,-1 1-1 0 0,0-1 1 0 0,1-1-1 0 0,-1 1 0 0 0,0 0 1 0 0,3-5-1 0 0,-1 2 1 0 0,1-2 51 0 0,-3 4-61 0 0,-1 1-1 0 0,1-1 0 0 0,-1 0 1 0 0,1 0-1 0 0,-1 0 0 0 0,0 0 1 0 0,0 0-1 0 0,0 0 0 0 0,-1-1 1 0 0,1 1-1 0 0,-1 0 0 0 0,0 0 1 0 0,0 0-1 0 0,0-1 0 0 0,0 1 1 0 0,0 0-1 0 0,-1 0 0 0 0,1 0 1 0 0,-1 0-1 0 0,-1-5 0 0 0,-1 2 4 0 0,-1 0 0 0 0,1 0-1 0 0,-1 1 1 0 0,0-1 0 0 0,0 1-1 0 0,-10-9 1 0 0,4 3-15 0 0,-25-28-77 0 0,-2 2-1 0 0,-1 1 1 0 0,-2 2-1 0 0,-1 2 1 0 0,-2 1-1 0 0,-1 3 1 0 0,-80-39-1 0 0,111 61 69 0 0,-52-26-129 0 0,57 28 131 0 0,-1-1 0 0 0,2-1 1 0 0,-1 1-1 0 0,0-1 0 0 0,-8-9 0 0 0,15 13 13 0 0,-1-1-1 0 0,1 1 0 0 0,-1 0 0 0 0,1-1 1 0 0,0 1-1 0 0,0-1 0 0 0,0 0 0 0 0,0 1 1 0 0,0-1-1 0 0,1 0 0 0 0,-1 1 1 0 0,1-1-1 0 0,0 0 0 0 0,0 0 0 0 0,0 1 1 0 0,0-1-1 0 0,0 0 0 0 0,1 0 0 0 0,-1 1 1 0 0,1-1-1 0 0,-1 0 0 0 0,1 1 0 0 0,0-1 1 0 0,0 0-1 0 0,2-2 0 0 0,1-4-15 0 0,1 0 0 0 0,1 0 0 0 0,-1 0 0 0 0,1 1-1 0 0,8-9 1 0 0,17-12-57 0 0,-6 7 12 0 0,13-6 48 0 0,8-2 16 0 0,5 2 0 0 0,4 2 0 0 0,0 2 12 0 0,-2 3 36 0 0,-1 6-36 0 0,-40 12-8 0 0,0 1-1 0 0,21-1 1 0 0,-17 3 10 0 0,0 0 0 0 0,24 5 1 0 0,-29-3-13 0 0,0 1 0 0 0,0 0 0 0 0,0 0 0 0 0,12 7 0 0 0,-7-2-10 0 0,18 13 0 0 0,-34-21 8 0 0,2 1-8 0 0,0 0 0 0 0,0 0-1 0 0,0 1 1 0 0,-1-1 0 0 0,1 0-1 0 0,-1 1 1 0 0,1 0 0 0 0,1 2 0 0 0,25 30-63 0 0,-27-33 66 0 0,0 0 0 0 0,0 0 0 0 0,0 1 0 0 0,0-1 0 0 0,0 0 1 0 0,0 1-1 0 0,-1-1 0 0 0,1 0 0 0 0,0 1 0 0 0,-1-1 0 0 0,1 3 0 0 0,10 39-7 0 0,-10-37 17 0 0,-1 0 0 0 0,1 0 0 0 0,-1 0 1 0 0,0 0-1 0 0,-1 0 0 0 0,0-1 0 0 0,0 1 0 0 0,0 0 0 0 0,-1 0 0 0 0,-2 6 0 0 0,1-3 16 0 0,-1-1-1 0 0,-1 0 1 0 0,0 1 0 0 0,0-2 0 0 0,-10 14 0 0 0,-4-1 29 0 0,-1-1 1 0 0,0-1-1 0 0,-30 20 1 0 0,30-23-19 0 0,-1-2 0 0 0,-1 0 0 0 0,0-1 0 0 0,-37 14 0 0 0,46-22-32 0 0,1 0 1 0 0,-1-1 0 0 0,0 0 0 0 0,0 0 0 0 0,0-2 0 0 0,-1 0 0 0 0,1 0 0 0 0,0-1-1 0 0,0-1 1 0 0,-18-2 0 0 0,26 2-1 0 0,1 0-1 0 0,-1 0 1 0 0,1-1-1 0 0,0 1 1 0 0,-1-1 0 0 0,1 0-1 0 0,0-1 1 0 0,0 1-1 0 0,0 0 1 0 0,0-1-1 0 0,1 0 1 0 0,-1 0 0 0 0,1 0-1 0 0,-1-1 1 0 0,1 1-1 0 0,0-1 1 0 0,1 1-1 0 0,-1-1 1 0 0,1 0-1 0 0,-1 0 1 0 0,-1-6 0 0 0,0 1-19 0 0,1-1 0 0 0,1 1 0 0 0,0-1 0 0 0,0 0 1 0 0,1 0-1 0 0,0 0 0 0 0,1 0 0 0 0,1-20 1 0 0,2 5-74 0 0,1-1 1 0 0,2 0 0 0 0,0 1-1 0 0,2 0 1 0 0,20-48 0 0 0,-6 30-84 0 0,1 1 1 0 0,38-51 0 0 0,-33 56 128 0 0,1 1 1 0 0,2 2-1 0 0,2 1 1 0 0,1 2-1 0 0,1 1 1 0 0,1 2-1 0 0,44-26 1 0 0,-56 40 79 0 0,1 2 0 0 0,0 1 0 0 0,1 2 0 0 0,39-11 1 0 0,-44 18 21 0 0,34 0-30 0 0,-52 1-13 0 0,1 1-1 0 0,-1 0 1 0 0,1 0-1 0 0,-1 1 1 0 0,6 0-1 0 0,51 14 47 0 0,-5 7-37 0 0,-52-21-15 0 0,-1 0 0 0 0,1 0 0 0 0,-1 1 0 0 0,1-1 0 0 0,-1 1-1 0 0,3 2 1 0 0,39 34 5 0 0,-32-26-17 0 0,0 1 0 0 0,13 19-1 0 0,-11-11-26 0 0,15 31 0 0 0,5 29 16 0 0,-25-55 16 0 0,4 27 0 0 0,-9-33 0 0 0,2 32 0 0 0,-6-41 14 0 0,0 1 0 0 0,-1-1 0 0 0,0 1 0 0 0,0-1-1 0 0,-1 1 1 0 0,-1-1 0 0 0,0 0 0 0 0,0 0 0 0 0,-1 0-1 0 0,-1-1 1 0 0,0 1 0 0 0,0-1 0 0 0,-1 0 0 0 0,0 0-1 0 0,-1-1 1 0 0,-8 10 0 0 0,0-5 21 0 0,0 0 0 0 0,0 0 0 0 0,-1-2-1 0 0,-1 0 1 0 0,0 0 0 0 0,-1-2 0 0 0,0 0 0 0 0,0-2 0 0 0,-1 0 0 0 0,-36 11 0 0 0,30-13-20 0 0,-1 0 0 0 0,0-2 0 0 0,0 0 0 0 0,0-2 0 0 0,-1-1 0 0 0,1-1 0 0 0,-53-8 0 0 0,69 6-11 0 0,0 0 0 0 0,0-1 0 0 0,0 0 0 0 0,0-1-1 0 0,0 0 1 0 0,0-1 0 0 0,1 0 0 0 0,0 0 0 0 0,0-1 0 0 0,1-1 0 0 0,-1 1 0 0 0,1-1 0 0 0,1 0 0 0 0,-1-1-1 0 0,1 0 1 0 0,1 0 0 0 0,-1-1 0 0 0,1 1 0 0 0,1-1 0 0 0,0-1 0 0 0,0 1 0 0 0,1-1 0 0 0,0 0-1 0 0,0 0 1 0 0,-1-10 0 0 0,0-3-59 0 0,0 1 0 0 0,2 0 0 0 0,1-1 0 0 0,1 0 0 0 0,1 0 0 0 0,0 1 0 0 0,2-1 0 0 0,1 0 0 0 0,1 1 0 0 0,0 0 0 0 0,2 0 1 0 0,1 0-1 0 0,0 0 0 0 0,2 1 0 0 0,0 1 0 0 0,18-29 0 0 0,-10 23 40 0 0,1 1 0 0 0,1 1 0 0 0,1 1 0 0 0,0 1 0 0 0,2 0-1 0 0,1 2 1 0 0,1 0 0 0 0,0 2 0 0 0,2 0 0 0 0,0 2 0 0 0,0 1 0 0 0,2 1 0 0 0,-1 2 0 0 0,39-13 0 0 0,-23 12 27 0 0,5 2 36 0 0,11 5-25 0 0,-34 6 20 0 0,35 10-33 0 0,0 8 2 0 0,-57-18-6 0 0,-1 1 0 0 0,1 0 0 0 0,-1 0 0 0 0,1 0 0 0 0,-1 1 0 0 0,0-1 0 0 0,3 2 0 0 0,43 34 18 0 0,-37-27-12 0 0,0 1 0 0 0,-1 0 0 0 0,9 14 0 0 0,-7-8-8 0 0,-1 0 0 0 0,10 24 0 0 0,-10-16 14 0 0,0 1 0 0 0,-1 0 0 0 0,6 32 0 0 0,-10-34 22 0 0,-2 0 0 0 0,-1 0 0 0 0,-1 0 0 0 0,-1 0 0 0 0,-1 0 0 0 0,-4 31 0 0 0,3-42-11 0 0,-2 0 0 0 0,0 1 0 0 0,0-1 0 0 0,-1 0-1 0 0,-1-1 1 0 0,0 1 0 0 0,-1-1 0 0 0,0 0 0 0 0,-1 0 0 0 0,0-1 0 0 0,-1 0 0 0 0,-15 17 0 0 0,2-7 26 0 0,-1-2 0 0 0,-1 0-1 0 0,-1-2 1 0 0,0 0-1 0 0,-31 14 1 0 0,23-14-34 0 0,-1-2 1 0 0,-1-2-1 0 0,-62 16 1 0 0,73-23-19 0 0,0-2 1 0 0,0-1-1 0 0,0 0 1 0 0,0-2 0 0 0,-1-1-1 0 0,-30-3 1 0 0,44 2 2 0 0,-1-1 1 0 0,1-1-1 0 0,-1 0 1 0 0,1 0 0 0 0,0-1-1 0 0,-18-9 1 0 0,22 9-1 0 0,-1-1 0 0 0,1 1 0 0 0,0-1 0 0 0,0 0 0 0 0,1-1 1 0 0,-1 1-1 0 0,1-1 0 0 0,0 0 0 0 0,1-1 0 0 0,-7-9 0 0 0,5 3-36 0 0,0-1 1 0 0,1 0-1 0 0,1 0 0 0 0,0 0 0 0 0,1 0 1 0 0,0-1-1 0 0,1 1 0 0 0,0-1 0 0 0,2 0 0 0 0,0 0 1 0 0,2-23-1 0 0,3 2-123 0 0,2-1 0 0 0,1 1 0 0 0,18-52 0 0 0,-15 60 96 0 0,1 0 1 0 0,1 1-1 0 0,1 0 1 0 0,1 1-1 0 0,2 1 1 0 0,0 1-1 0 0,23-25 1 0 0,-8 16-33 0 0,1 1 0 0 0,2 1 1 0 0,75-50-1 0 0,-104 77 89 0 0,32-21 6 0 0,47-24 0 0 0,-39 31 54 0 0,-31 13-36 0 0,0 1-1 0 0,20-2 1 0 0,-26 5-13 0 0,0 1 0 0 0,0 0 0 0 0,0 0 0 0 0,19 3 0 0 0,-20-1-8 0 0,0 0 1 0 0,1 1-1 0 0,-1 0 1 0 0,0 0-1 0 0,10 6 1 0 0,-8-3 7 0 0,0 0-1 0 0,-1 1 1 0 0,17 15 0 0 0,-14-10-8 0 0,-1 0 1 0 0,16 23-1 0 0,-17-18 1 0 0,1 0-1 0 0,9 24 1 0 0,-8-14 19 0 0,-2 1 0 0 0,13 54 0 0 0,-16-46 7 0 0,-2-1-1 0 0,-1 1 1 0 0,-2-1 0 0 0,-2 40-1 0 0,-1-52-13 0 0,-1 0-1 0 0,-2 0 1 0 0,0 0-1 0 0,-1-1 1 0 0,-2 1-1 0 0,0-1 1 0 0,-14 28-1 0 0,14-36 1 0 0,-2-1-1 0 0,1 0 0 0 0,-2 0 0 0 0,0-1 1 0 0,0 0-1 0 0,-1-1 0 0 0,-1 0 0 0 0,0-1 1 0 0,0 0-1 0 0,-1-1 0 0 0,0 0 0 0 0,-23 10 1 0 0,10-6 13 0 0,-1-2 0 0 0,0-1 1 0 0,-1-2-1 0 0,0 0 1 0 0,-56 7-1 0 0,72-14-47 0 0,-1 0-1 0 0,0 0 1 0 0,0-1 0 0 0,0-1-1 0 0,0 0 1 0 0,1-1-1 0 0,-1-1 1 0 0,0 1 0 0 0,-14-7-1 0 0,19 6 3 0 0,1-1 0 0 0,-1 1 0 0 0,1-1 0 0 0,0-1 0 0 0,0 1 0 0 0,0-2 0 0 0,1 1 0 0 0,0 0 0 0 0,0-1 0 0 0,0 0 0 0 0,0-1 0 0 0,1 1 0 0 0,0-1 0 0 0,1 0 0 0 0,-5-9 0 0 0,0-4-43 0 0,1 0-1 0 0,1 0 1 0 0,1 0-1 0 0,1-1 1 0 0,0 0 0 0 0,2 0-1 0 0,-2-37 1 0 0,5 27-89 0 0,1 0 0 0 0,2 1 0 0 0,0-1 0 0 0,15-53 0 0 0,-8 52 76 0 0,1-1 0 0 0,2 2 0 0 0,2-1-1 0 0,0 2 1 0 0,2 0 0 0 0,35-47-1 0 0,-28 47 75 0 0,1 1 0 0 0,1 1-1 0 0,1 2 1 0 0,2 0 0 0 0,56-38-1 0 0,-67 52-1 0 0,34-15 0 0 0,-11 12 11 0 0,-25 11 3 0 0,1 0 0 0 0,17-1 1 0 0,-22 4-13 0 0,1 1 0 0 0,-1 0 0 0 0,0 0 0 0 0,14 4 0 0 0,-13-2-2 0 0,0 1 0 0 0,-1 1 0 0 0,1 0 0 0 0,11 6 0 0 0,-7-1 6 0 0,22 15-1 0 0,-36-22 1 0 0,0 0 0 0 0,0 0 0 0 0,-1 0 0 0 0,1 0 0 0 0,-1 0 1 0 0,3 4-1 0 0,41 48 26 0 0,-4 9 69 0 0,-28-35-1 0 0,-9-18-82 0 0,38 102 148 0 0,-30-65 28 0 0,-2 0 0 0 0,9 84 0 0 0,-17-101-104 0 0,-2 1-1 0 0,-2-1 0 0 0,0 0 1 0 0,-2 0-1 0 0,-11 47 1 0 0,7-53-56 0 0,-1-1 0 0 0,-1 0 1 0 0,-2 0-1 0 0,-21 37 1 0 0,-65 76 227 0 0,73-106-234 0 0,-1-2 0 0 0,-2-1 0 0 0,0-1 0 0 0,-2-1 0 0 0,-45 30 0 0 0,51-41-14 0 0,0 0-1 0 0,0-2 0 0 0,-1-1 1 0 0,-1 0-1 0 0,0-2 0 0 0,0-1 1 0 0,-1-1-1 0 0,-41 6 0 0 0,55-12-29 0 0,1 0 0 0 0,-1-1 0 0 0,0 0 0 0 0,0-1 0 0 0,0-1 0 0 0,0 1 0 0 0,1-2 0 0 0,-1 0 0 0 0,1 0 0 0 0,0-1 0 0 0,0 0 0 0 0,0-1 0 0 0,-16-10 0 0 0,16 8-5 0 0,1-1-1 0 0,0 0 1 0 0,0 0-1 0 0,1-1 1 0 0,0-1-1 0 0,0 1 1 0 0,1-1-1 0 0,0-1 0 0 0,1 0 1 0 0,0 0-1 0 0,1 0 1 0 0,-6-16-1 0 0,0-6-70 0 0,1 0 0 0 0,2-1 0 0 0,1-1 0 0 0,2 1 0 0 0,2-1 0 0 0,1 0 0 0 0,1 0 0 0 0,2-1 0 0 0,5-39 0 0 0,-1 54 32 0 0,0 0 0 0 0,1 1 0 0 0,1 0 0 0 0,1 0 0 0 0,1 1 0 0 0,0-1 0 0 0,2 2 0 0 0,0-1 0 0 0,1 2 0 0 0,13-18 0 0 0,2 3 35 0 0,1 1 1 0 0,1 2-1 0 0,1 0 0 0 0,40-28 0 0 0,-44 38 45 0 0,1 1 0 0 0,48-25 0 0 0,-32 25 4 0 0,-27 14-3 0 0,0 0 0 0 0,19-2 0 0 0,-17 4 20 0 0,23 2-1 0 0,-40 0-40 0 0,3 0 9 0 0,-1 0-1 0 0,1 0 1 0 0,-1 0-1 0 0,1 0 1 0 0,-1 1-1 0 0,1-1 1 0 0,1 2-1 0 0,39 10 56 0 0,-23-3-10 0 0,18 13-30 0 0,-20-10 29 0 0,15 16-26 0 0,-18-12 26 0 0,12 18-24 0 0,-15-16 35 0 0,9 21-32 0 0,-11-17 32 0 0,8 25-34 0 0,-9-23 23 0 0,6 28-26 0 0,-8-27 26 0 0,5 38-28 0 0,1 5 35 0 0,-5-7 16 0 0,-8-47-46 0 0,0-1-1 0 0,-2 16 0 0 0,0-11 5 0 0,-2-1 1 0 0,0 1-1 0 0,-1-1 0 0 0,-1 0 0 0 0,0-1 0 0 0,-17 31 0 0 0,8-22 16 0 0,-1-1-1 0 0,-1 0 0 0 0,-29 31 0 0 0,30-39-98 0 0,0 0 1 0 0,-1-2-1 0 0,0 0 0 0 0,-1-1 0 0 0,-1-1 0 0 0,0-1 0 0 0,-1 0 0 0 0,0-2 0 0 0,0 0 0 0 0,-1-1 1 0 0,0-1-1 0 0,0-1 0 0 0,-1-1 0 0 0,0-1 0 0 0,0-1 0 0 0,0 0 0 0 0,-22-2 0 0 0,-169 7-671 0 0,212-8 713 0 0,1 0 4 0 0,-1 0-1 0 0,0 0 0 0 0,0 0 1 0 0,0 0-1 0 0,1 0 0 0 0,-1 0 0 0 0,0 0 1 0 0,0 0-1 0 0,0 0 0 0 0,1 0 1 0 0,-1 0-1 0 0,0-1 0 0 0,0 1 1 0 0,1 0-1 0 0,-1 0 0 0 0,0-1 0 0 0,0 1 1 0 0,1-1-1 0 0,-1 1 0 0 0,0-1 1 0 0,1 1-1 0 0,-2-1 0 0 0,1-4-44 0 0,5-5 26 0 0,4-7-47 0 0,19-30 0 0 0,-7 14 25 0 0,-12 19 64 0 0,1 1 0 0 0,0 0-1 0 0,21-23 1 0 0,-14 21 49 0 0,13-8-1 0 0,-19 16-46 0 0,-8 5-7 0 0,2 0 0 0 0,-1 0 1 0 0,0 0-1 0 0,0 0 0 0 0,1 1 1 0 0,-1-1-1 0 0,7-1 0 0 0,16-6 65 0 0,-20 6 0 0 0,30-2 4 0 0,-25 3-72 0 0,9 1 68 0 0,33 3 88 0 0,-42 1-96 0 0,33 10 0 0 0,-33-10 4 0 0,0 1 18 0 0,29 15 8 0 0,-30-14 2 0 0,-2 0-4 0 0,25 18-17 0 0,-24-17 62 0 0,-3 1-74 0 0,19 22 0 0 0,-19-22 83 0 0,-6 0-84 0 0,1 20 15 0 0,-1-27-82 0 0,1 1 0 0 0,-1-1 1 0 0,0 1-1 0 0,0-1 0 0 0,0 0 1 0 0,0 1-1 0 0,0-1 0 0 0,0 1 0 0 0,0-1 1 0 0,0 1-1 0 0,0-1 0 0 0,0 0 0 0 0,-1 1 1 0 0,1-1-1 0 0,0 1 0 0 0,0-1 1 0 0,0 0-1 0 0,0 1 0 0 0,-1-1 0 0 0,1 0 1 0 0,-1 1-1 0 0,-16 17 50 0 0,0 0 0 0 0,-2-2 0 0 0,0 0-1 0 0,-1-2 1 0 0,-22 14 0 0 0,20-17-146 0 0,0 0 0 0 0,0-1 0 0 0,-1-1 0 0 0,0-1 0 0 0,-47 10 0 0 0,27-11-110 0 0,0-2 0 0 0,-65 0 1 0 0,98-5 160 0 0,-1-1 0 0 0,1 0 0 0 0,-1-1 0 0 0,1 0 1 0 0,0-1-1 0 0,-1 0 0 0 0,-10-5 0 0 0,-7-5-95 0 0,-28-18 0 0 0,32 17 102 0 0,0 1 0 0 0,-26-10 0 0 0,38 20 9 0 0,0 0 0 0 0,-22-3 0 0 0,3 1-42 0 0,30 4 33 0 0,1 1 31 0 0,-1 0-1 0 0,1 0 1 0 0,-1 0 0 0 0,1 0-1 0 0,0 0 1 0 0,-1 0-1 0 0,1 0 1 0 0,-1 0 0 0 0,1 0-1 0 0,0-1 1 0 0,-1 1-1 0 0,1 0 1 0 0,0 0 0 0 0,-1-1-1 0 0,1 1 1 0 0,0 0-1 0 0,-1 0 1 0 0,1-1 0 0 0,0 1-1 0 0,-1 0 1 0 0,1-1-1 0 0,0 0 1 0 0,-1-1-23 0 0,1 1-1 0 0,0-1 1 0 0,-1 0-1 0 0,1 0 1 0 0,0 0 0 0 0,0 0-1 0 0,1 0 1 0 0,-1 0 0 0 0,0 0-1 0 0,1 0 1 0 0,0-3 0 0 0,-1 4-31 0 0,5 10-166 0 0,14 26 198 0 0,-15-26-44 0 0,4 0 13 0 0,22 26 36 0 0,-29-33 16 0 0,0-1 1 0 0,0 0 0 0 0,1 1 0 0 0,-1-1-1 0 0,0 0 1 0 0,1 0 0 0 0,-1 0 0 0 0,1 0-1 0 0,2 2 1 0 0,40 19-7 0 0,3-7 22 0 0,33 6 132 0 0,-41-9-53 0 0,-18-5-26 0 0,34 15-52 0 0,10 1-12 0 0,-49-19 6 0 0,26 5-1 0 0,-28-8 64 0 0,26 1 1 0 0,3-6 435 0 0,-34 3 146 0 0,-1-1 21 0 0,26-5-160 0 0,-25 5-698 0 0,0 0-302 0 0,1 0 309 0 0,33-6-667 0 0,-7 3 767 0 0,-27 4 159 0 0,0 0 0 0 0,46-2 16 0 0,-12 0-29 0 0,10-4-54 0 0,-43 5-13 0 0,0-1 0 0 0,15-6 0 0 0,-14 5 4 0 0,-6 2 6 0 0,0 0 0 0 0,0 0 0 0 0,-1-1 0 0 0,1 0 0 0 0,5-4 0 0 0,12-8 60 0 0,-11 7 20 0 0,7-6 1 0 0,-13 10-22 0 0,-1 1-5 0 0,11-9 0 0 0,-11 8 0 0 0,2 2-10 0 0,19-13-44 0 0,1-2-10 0 0,-4-1 0 0 0,-5 3 11 0 0,-12 10 32 0 0,4-7-33 0 0,6-5 1 0 0,-9 6 42 0 0,-6 3 1 0 0,-2 0-44 0 0,-6-28-10 0 0,-21-51-24 0 0,27 83 31 0 0,-1 0 0 0 0,0 0-1 0 0,0 0 1 0 0,0 0 0 0 0,0 0-1 0 0,0 1 1 0 0,-8-6 0 0 0,0-1 3 0 0,-30-30-138 0 0,32 32-153 0 0,0 0-1 0 0,-1 0 0 0 0,0 1 0 0 0,0 0 0 0 0,0 1 1 0 0,-1 0-1 0 0,0 1 0 0 0,-1 0 0 0 0,1 1 1 0 0,-1 0-1 0 0,-14-2 0 0 0,15 3-609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7.00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995 41 2151 0 0,'-3'-5'2614'0'0,"53"-17"-558"0"0,-44 21-1994 0 0,15-4-38 0 0,-15 3 460 0 0,0 1-389 0 0,17-2-6 0 0,-17 2 527 0 0,2 1-556 0 0,23 0-32 0 0,-24 0 378 0 0,1 1-316 0 0,24 3 4 0 0,-24-2 148 0 0,0 0-175 0 0,24 7-43 0 0,-23-7 241 0 0,-1 0-178 0 0,35 12-28 0 0,-2 6-38 0 0,-33-15 38 0 0,0-3 15 0 0,23 6-44 0 0,-23-6 164 0 0,0 1-140 0 0,33 11-44 0 0,-1-3 2 0 0,-32-9 208 0 0,-1-1-153 0 0,33 4-54 0 0,0 0-2 0 0,-33-4 106 0 0,2 2-63 0 0,24 9-29 0 0,-24-9 50 0 0,-2-2 3 0 0,2-1-65 0 0,-5 0-4 0 0,-1 0 0 0 0,1 0-1 0 0,-1 1 1 0 0,1 0 0 0 0,-1-1 0 0 0,1 1-1 0 0,-1 0 1 0 0,0 0 0 0 0,4 2-1 0 0,25 9-8 0 0,-23-9 59 0 0,-1 2-4 0 0,25 13-34 0 0,-24-14 34 0 0,-3 2 3 0 0,22 19-35 0 0,3 5 33 0 0,-24-21-47 0 0,-1-3 129 0 0,-1 2-72 0 0,15 21 4 0 0,-15-21 148 0 0,-1-1-148 0 0,10 24 20 0 0,-8-15-10 0 0,4 14-53 0 0,-5-15 16 0 0,2 13-22 0 0,-5-21 34 0 0,-1 1 3 0 0,5 22-35 0 0,-4-22 32 0 0,-2-2 3 0 0,-1 18-34 0 0,1-19 36 0 0,-2-2 0 0 0,-3 9-37 0 0,2-7 30 0 0,-4 3 11 0 0,-1 0-10 0 0,2-2-44 0 0,-1 0-10 0 0,-1 0 0 0 0,2-1 0 0 0,-1-1 0 0 0,1-1 0 0 0,-1 1 0 0 0,0-1 0 0 0,-13 5 0 0 0,-6 2 0 0 0,4 0 0 0 0,-26 7 0 0 0,14-5 0 0 0,0-1 123 0 0,-57 10-1 0 0,37-9-111 0 0,-45 3 146 0 0,11-2 90 0 0,-49 28-184 0 0,59-15-122 0 0,67-22 54 0 0,-1 0 0 0 0,1 1-1 0 0,0 0 1 0 0,-19 14 0 0 0,-38 33-43 0 0,13-8 58 0 0,4-1-59 0 0,25-19 2 0 0,-45 29-1 0 0,53-39 23 0 0,1 0-1 0 0,0 1 1 0 0,1 0-1 0 0,-15 19 0 0 0,-32 31 26 0 0,45-48 0 0 0,-51 60 64 0 0,59-68-64 0 0,0-2 0 0 0,-1 1 0 0 0,-1-1 0 0 0,1-1 0 0 0,-1 0 0 0 0,-22 7 0 0 0,-3 3 0 0 0,11-3 9 0 0,18-8-8 0 0,-1 0 0 0 0,0-1 0 0 0,-16 5-1 0 0,21-7-2 0 0,-1-2 0 0 0,1 1 0 0 0,-1 0 0 0 0,1-1 0 0 0,-1 0 0 0 0,1 0 0 0 0,-7-1-1 0 0,-8 1 62 0 0,11 1-58 0 0,-1 0 1 0 0,1 0 0 0 0,0-1 0 0 0,-1 0 0 0 0,1-1-1 0 0,-1 0 1 0 0,1 0 0 0 0,0-1 0 0 0,0 0-1 0 0,0-1 1 0 0,-10-3 0 0 0,7 1 75 0 0,-6-2 46 0 0,1-1 0 0 0,-18-11-1 0 0,29 15-94 0 0,0 0-1 0 0,0 0 1 0 0,1 0-1 0 0,-1 0 0 0 0,1-1 1 0 0,0 0-1 0 0,0 0 0 0 0,0 0 1 0 0,1 0-1 0 0,-3-6 1 0 0,-1-7 21 0 0,1 1 1 0 0,0-1-1 0 0,2 0 1 0 0,0-1-1 0 0,1 1 1 0 0,-1-28-1 0 0,4 33-49 0 0,0 0 0 0 0,0-1 0 0 0,2 1 0 0 0,-1 0 0 0 0,2 0 0 0 0,0 0 0 0 0,0 0 0 0 0,1 0 0 0 0,10-20 0 0 0,-3 7 7 0 0,-4 8 4 0 0,0 1 1 0 0,2 0-1 0 0,0 1 1 0 0,18-26-1 0 0,26-27 115 0 0,-19 24 2 0 0,-26 34-118 0 0,6-6-10 0 0,1-1 0 0 0,26-29 54 0 0,-24 26-33 0 0,110-138 587 0 0,-110 137-596 0 0,-16 22-15 0 0,27-30 61 0 0,-14 16-48 0 0,3-3-10 0 0,0 3 0 0 0,-3 2 12 0 0,4-3 47 0 0,-1 0-4 0 0,0 1-45 0 0,1 0 4 0 0,-5 4 50 0 0,12-7 31 0 0,-14 10-38 0 0,7-4-36 0 0,-9 5 22 0 0,16-8-22 0 0,-1 0 22 0 0,11-8-45 0 0,-6 6 132 0 0,-12 7-50 0 0,5-2-70 0 0,8-1-10 0 0,8 1 0 0 0,3 4 0 0 0,4 3 0 0 0,10 1 54 0 0,-18 0-44 0 0,15 6-10 0 0,1 4 0 0 0,2 4 0 0 0,0-1 0 0 0,0-1-12 0 0,-3 1-36 0 0,-8 2 26 0 0,-27-6-21 0 0,18 9 22 0 0,-2-2-38 0 0,-2-2 124 0 0,4 2-67 0 0,-18-5-57 0 0,23 11 44 0 0,0 2 5 0 0,-32-16-44 0 0,-4 2 1 0 0,13 25 42 0 0,-17-31 11 0 0,1 0 0 0 0,-1 0 0 0 0,0 0 0 0 0,1 0 0 0 0,-1 0 0 0 0,0 0 0 0 0,0 0 0 0 0,0 1 0 0 0,0-1 0 0 0,0 0 0 0 0,0 0 0 0 0,-1 0 0 0 0,1 0 0 0 0,0 0 0 0 0,0 0 0 0 0,-1 0 0 0 0,0 2 0 0 0,0-1 0 0 0,1 0 0 0 0,-1 0 0 0 0,0-1 0 0 0,0 1 0 0 0,0 0 0 0 0,0 0 0 0 0,0-1 0 0 0,-1 1 0 0 0,1-1 0 0 0,0 1 0 0 0,-1-1 0 0 0,1 1 0 0 0,-1-1 0 0 0,0 0 0 0 0,1 0 0 0 0,-1 0 0 0 0,0 0 0 0 0,0 0 0 0 0,1 0 0 0 0,-4 1 0 0 0,2-1 0 0 0,-18 8 22 0 0,-1-1-1 0 0,-23 6 1 0 0,-9 3-23 0 0,10 0-12 0 0,-1-3 1 0 0,0-2-1 0 0,0-1 0 0 0,-72 6 0 0 0,86-15 13 0 0,1 2 0 0 0,-1 0 0 0 0,1 2 0 0 0,0 2 0 0 0,1 0 0 0 0,0 2 0 0 0,-29 14 0 0 0,-19 19-117 0 0,-125 90 0 0 0,127-69-20 0 0,53-44 39 0 0,-88 83-211 0 0,86-76 130 0 0,-33 45 0 0 0,34-44 76 0 0,-8 10 78 0 0,26-31 25 0 0,0 3 0 0 0,-1 2 0 0 0,0-2-10 0 0,3-4-48 0 0,-13 18 133 0 0,12-19-20 0 0,0 0-59 0 0,-1 1-55 0 0,-1 1 44 0 0,0 1 15 0 0,1-2-7 0 0,4-5 4 0 0,0 0-1 0 0,0 0 0 0 0,0-1 0 0 0,1 1 0 0 0,-1 0 1 0 0,0 0-1 0 0,0 0 0 0 0,0-1 0 0 0,0 1 0 0 0,0-1 1 0 0,0 1-1 0 0,-1-1 0 0 0,1 1 0 0 0,-1 0 0 0 0,-10 4-54 0 0,-1 0 0 0 0,2 1 0 0 0,-18 11 0 0 0,20-13-94 0 0,7-3 152 0 0,0-1-12 0 0,-1 4-36 0 0,2-3-20 0 0,0 0 1 0 0,0 0-1 0 0,0-1 0 0 0,0 1 0 0 0,0 0 0 0 0,0-1 0 0 0,0 1 0 0 0,0-1 1 0 0,0 1-1 0 0,-3 0 0 0 0,2 0-87 0 0,-5 8-572 0 0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808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701 398 431 0 0,'17'-27'7565'0'0,"-32"30"-6676"0"0,10-3-804 0 0,1 1 1 0 0,0 0 0 0 0,-1 0-1 0 0,1 1 1 0 0,0-1 0 0 0,-1 1-1 0 0,1 0 1 0 0,0 0 0 0 0,-5 4-1 0 0,-5 2 161 0 0,-50 31 126 0 0,58-36-360 0 0,0 1-1 0 0,1 0 1 0 0,-1 0-1 0 0,1 1 0 0 0,-6 6 1 0 0,6-6-1 0 0,0 0 0 0 0,0-1 1 0 0,0 1-1 0 0,0-1 0 0 0,-8 4 0 0 0,10-6-10 0 0,0-1 1 0 0,1 1-1 0 0,0 1 0 0 0,-1-1 0 0 0,1 0 0 0 0,0 0 0 0 0,0 1 0 0 0,-3 4 0 0 0,-7 10-13 0 0,-38 30 278 0 0,43-40-202 0 0,0-1 0 0 0,-1-1 0 0 0,-8 6 0 0 0,7-6-14 0 0,1 0 0 0 0,1 1 0 0 0,-8 7 0 0 0,8-6-51 0 0,0 1-1 0 0,1 0 0 0 0,1 0 1 0 0,-8 14-1 0 0,-12 17 98 0 0,1 3-32 0 0,21-38-51 0 0,1 0 0 0 0,0 0-1 0 0,1 0 1 0 0,-3 9 0 0 0,3-9 0 0 0,-1 1 0 0 0,1-1 0 0 0,-1 1-1 0 0,-4 6 1 0 0,-20 39 51 0 0,19-39-63 0 0,6-10 4 0 0,0 1 0 0 0,0-1 0 0 0,0 1 0 0 0,0-1-1 0 0,0 1 1 0 0,0 0 0 0 0,1-1 0 0 0,-1 1 0 0 0,0 0 0 0 0,1 0 0 0 0,0-1-1 0 0,-1 5 1 0 0,-7 36 74 0 0,8-42-20 0 0,-1 1-45 0 0,0 1-3 0 0,0-1 32 0 0,-1 1 22 0 0,1 6-56 0 0,-7 6 67 0 0,6-11-71 0 0,1 0 1 0 0,-1-1-1 0 0,0 1 0 0 0,0 0 0 0 0,0-1 0 0 0,-2 4 0 0 0,2 3-5 0 0,1-6 0 0 0,0 0 0 0 0,0 0 0 0 0,0 0 0 0 0,0 1 0 0 0,0-1 0 0 0,-1 0 0 0 0,0-1 0 0 0,-2 4 0 0 0,-6 13 0 0 0,1 3-69 0 0,7-19 70 0 0,1 0-1 0 0,-1 0 1 0 0,1 0-1 0 0,0 0 1 0 0,0 0-1 0 0,0 0 1 0 0,1 0-1 0 0,-1 1 1 0 0,0 4-1 0 0,-8 50-64 0 0,0 0 64 0 0,9-47-1 0 0,0 0-1 0 0,1 0 0 0 0,3 14 1 0 0,-3-21 8 0 0,1 1 1 0 0,-1-1-1 0 0,1 1 0 0 0,0-1 1 0 0,0 0-1 0 0,0 0 0 0 0,0 0 1 0 0,1 0-1 0 0,-1 0 1 0 0,7 5-1 0 0,25 38 589 0 0,-27-39-541 0 0,22 25-33 0 0,-22-25 116 0 0,3-2-82 0 0,28 16-35 0 0,-28-17 32 0 0,-2 3 1 0 0,26 24-33 0 0,-25-24 32 0 0,-2 1 14 0 0,22 29 10 0 0,-15-20-10 0 0,13 18-43 0 0,-20-27 93 0 0,-3 1-63 0 0,12 27-33 0 0,-12-28 32 0 0,1 1 1 0 0,2 1-46 0 0,-1-1 11 0 0,-1 0-1 0 0,7 21 1 0 0,4 7 3 0 0,-12-28 37 0 0,-2-1-4 0 0,9 28-55 0 0,11 40 70 0 0,-13-39-47 0 0,-6-20 20 0 0,2 15-21 0 0,-4-25 38 0 0,0 1 0 0 0,7 34-48 0 0,5 1 4 0 0,-11-36 64 0 0,0 0 0 0 0,4 33-64 0 0,1 0-5 0 0,-5-25 32 0 0,2 17-33 0 0,-4-25-9 0 0,0-1-1 0 0,-1 1 1 0 0,-2 13 0 0 0,3-18 8 0 0,-6 93 120 0 0,5-64-118 0 0,1-22-11 0 0,-2 29 0 0 0,-1-7 0 0 0,-3 14 0 0 0,4-14 0 0 0,2 9 0 0 0,-3-4 0 0 0,2-21 4 0 0,0-10-1 0 0,0 1 1 0 0,-1 0-1 0 0,0 0 0 0 0,-4 10 0 0 0,-4 14 37 0 0,-1 8 36 0 0,5-20-76 0 0,0-7 0 0 0,4-8 0 0 0,0 0 0 0 0,0-1 0 0 0,0 1 0 0 0,0-1 0 0 0,-1 1 0 0 0,-3 3 0 0 0,-1 0 0 0 0,1 0 0 0 0,1 0 0 0 0,-6 10 0 0 0,-33 44-64 0 0,8-18 5 0 0,23-28 28 0 0,1-1 0 0 0,-11 18 0 0 0,15-20 20 0 0,0 0 1 0 0,-12 11-1 0 0,-12 17-33 0 0,-16 25-466 0 0,31-47 163 0 0,14-17 331 0 0,1 1-1 0 0,0 0 1 0 0,0 0-1 0 0,0 0 1 0 0,0 0 0 0 0,0 0-1 0 0,1 1 1 0 0,-1-1-1 0 0,0 0 1 0 0,1 1-1 0 0,0 0 1 0 0,-2 3 0 0 0,3-4-27 0 0,0-1 20 0 0,-3 6-261 0 0,2-5 68 0 0,7-6-77 0 0,4-5 316 0 0,-1 0 1 0 0,0 0 0 0 0,-1-1-1 0 0,8-12 1 0 0,29-48 138 0 0,-22 25-136 0 0,25-66 0 0 0,-17 35-6 0 0,25-60 417 0 0,-45 103-301 0 0,-2 0 0 0 0,8-42 0 0 0,-10 25-133 0 0,41-195 34 0 0,-47 242-36 0 0,-1 2 0 0 0,0 0 0 0 0,0 1 0 0 0,1-1 0 0 0,-1 0 0 0 0,0 0 0 0 0,0 1 0 0 0,1-1 0 0 0,-1 0 0 0 0,0 1 0 0 0,1-1 0 0 0,-1 0 0 0 0,1 1 0 0 0,0-2 0 0 0,1 21 228 0 0,-2 6-67 0 0,-7 46 0 0 0,2-40-146 0 0,0-1-16 0 0,0 2 0 0 0,-1 2 0 0 0,-2 0-12 0 0,0 2-36 0 0,-2 1 36 0 0,-8 22 12 0 0,11-27-10 0 0,-3 1-33 0 0,1-5 32 0 0,1-3 1 0 0,1-5-44 0 0,-1-1 1 0 0,0-2 42 0 0,2 1 11 0 0,0 2 0 0 0,-1-4 0 0 0,0 4 0 0 0,2-7 0 0 0,-4 9 0 0 0,1-7 0 0 0,-60 109 0 0 0,55-103 0 0 0,-30 54 0 0 0,40-71-6 0 0,0 0-1 0 0,0 0 0 0 0,0 0 1 0 0,0 0-1 0 0,-8 6 1 0 0,5-5-5 0 0,0 0 0 0 0,-9 13 0 0 0,-15 10 11 0 0,16-13-136 0 0,14-15 141 0 0,-1 0-15 0 0,11 9 69 0 0,24 16-38 0 0,-25-19 215 0 0,0-7-163 0 0,30 0-2 0 0,-22 0-16 0 0,25-2-45 0 0,13 1 1 0 0,-4 2 42 0 0,-32-2 1 0 0,14-4-32 0 0,-30 6-15 0 0,0 0-1 0 0,0-1 0 0 0,0 0 0 0 0,-1 1 1 0 0,1-1-1 0 0,0 0 0 0 0,0 0 1 0 0,0-1-1 0 0,3-1 0 0 0,1-1 5 0 0,4-1 44 0 0,0-1 0 0 0,16-9 0 0 0,-21 11-50 0 0,29-15 149 0 0,-9 6-73 0 0,2 0-14 0 0,-5 4-46 0 0,-10 4 22 0 0,16-6-22 0 0,-17 6 22 0 0,14-8-21 0 0,-1-1 26 0 0,112-75 372 0 0,-82 58-273 0 0,1-1-19 0 0,-47 27-85 0 0,11-7-33 0 0,5-3-10 0 0,-1 2 11 0 0,-2 1 41 0 0,0 3 13 0 0,6-4-11 0 0,10-6 10 0 0,3-2 21 0 0,-32 17-42 0 0,13-8-33 0 0,5-4-10 0 0,4-1 80 0 0,-6 3 16 0 0,53-28-5 0 0,-62 34-44 0 0,-1 2-38 0 0,4 0 52 0 0,12-5-7 0 0,6-1-44 0 0,-6 2 1 0 0,-18 5 32 0 0,21-9-22 0 0,4-3 32 0 0,-10 2 11 0 0,-3 1 0 0 0,-1-3 0 0 0,2 0 3 0 0,-1-1 10 0 0,-2 2 1 0 0,2 1-12 0 0,0-1-12 0 0,-2 2-33 0 0,2-2 22 0 0,1-1-33 0 0,-1 0-10 0 0,43-34 0 0 0,127-107 272 0 0,-169 139-205 0 0,-1 1-43 0 0,-2 2 19 0 0,-2 2-33 0 0,-3 2-10 0 0,-1-1 0 0 0,0 0 0 0 0,2-1 0 0 0,0-1 0 0 0,37-33 0 0 0,-21 17 54 0 0,-13 14-44 0 0,-1-3-10 0 0,11-6 32 0 0,-15 9-2 0 0,-15 15-28 0 0,34-35 9 0 0,-3 0 25 0 0,-3 0-1 0 0,0-2 1 0 0,-3-2 0 0 0,35-67 0 0 0,-17 9 61 0 0,-2 1-56 0 0,-30 75-41 0 0,65-142 0 0 0,-57 109 65 0 0,54-133-58 0 0,-39 102-7 0 0,33-73 0 0 0,-64 147 10 0 0,-2 0-1 0 0,0 0 1 0 0,0-1-1 0 0,-2 1 1 0 0,1-1-1 0 0,-2-20 1 0 0,4-29-13 0 0,14-53-229 0 0,-18 115 227 0 0,1-1 0 0 0,-1 1 0 0 0,0 0-1 0 0,0 0 1 0 0,0-1 0 0 0,0 1 0 0 0,0 0-1 0 0,0-1 1 0 0,0 1 0 0 0,0 0 0 0 0,-1 0 0 0 0,1-1-1 0 0,0 1 1 0 0,-1 0 0 0 0,1 0 0 0 0,-1 0-1 0 0,0 0 1 0 0,1-1 0 0 0,-1 1 0 0 0,0 0-1 0 0,0 0 1 0 0,1 0 0 0 0,-1 0 0 0 0,-2-1 0 0 0,2 1-2 0 0,-1 1 0 0 0,1-1 0 0 0,-1 1 0 0 0,1 0 0 0 0,-1-1 0 0 0,1 1 0 0 0,-1 0 0 0 0,0 0 0 0 0,1 0 0 0 0,-1 0 0 0 0,1 0 0 0 0,-1 1 0 0 0,1-1 0 0 0,-1 0 0 0 0,1 1 0 0 0,-1-1 0 0 0,1 1 0 0 0,-1-1 0 0 0,1 1 0 0 0,-2 1 0 0 0,-4 2-41 0 0,1 0 0 0 0,0 0 0 0 0,-1 1 1 0 0,2 0-1 0 0,-11 10 0 0 0,-24 32-54 0 0,27-30 86 0 0,-119 178-98 0 0,59-82 110 0 0,13-24-70 0 0,-128 182-72 0 0,-22-17 4 0 0,-99 60-166 0 0,190-196 242 0 0,88-87 59 0 0,-250 238-252 0 0,15-70-73 0 0,221-167 338 0 0,-43 27-146 0 0,-99 75-424 0 0,185-132 554 0 0,-6 2-6 0 0,3-3-27 0 0,4-2 44 0 0,1-2 25 0 0,1 0 0 0 0,0 1 0 0 0,0-1 0 0 0,0 1 0 0 0,2-6 0 0 0,18-41-26 0 0,-14 31 0 0 0,12-23 0 0 0,20-22 18 0 0,3 2 0 0 0,87-98 0 0 0,69-55 115 0 0,25-30 118 0 0,-76 81 98 0 0,-111 129-243 0 0,0 0-1 0 0,59-39 1 0 0,-86 66-94 0 0,-5 4-5 0 0,0 0 1 0 0,0 1-1 0 0,1-1 1 0 0,-1 1-1 0 0,1 0 1 0 0,9-3-1 0 0,3-1-21 0 0,-13 4-56 0 0,-6 8-190 0 0,-7 13 211 0 0,-1-1-1 0 0,-1 0 0 0 0,-18 24 0 0 0,-8 11-7 0 0,-1 9 38 0 0,-96 146-226 0 0,95-152 129 0 0,-76 81-1 0 0,81-105-92 0 0,-73 57 1 0 0,-49 17-81 0 0,104-72 196 0 0,16-11 34 0 0,-100 64-139 0 0,109-72 161 0 0,0-2 0 0 0,0 0 1 0 0,-38 10-1 0 0,58-20 22 0 0,0-1 0 0 0,-1-1 0 0 0,1 0 0 0 0,0 0 0 0 0,-1 0 0 0 0,1-1 0 0 0,-1 0 0 0 0,-11-1 0 0 0,16 0 16 0 0,-1 0 0 0 0,1 0-1 0 0,0 0 1 0 0,0 0-1 0 0,0 0 1 0 0,-1-1 0 0 0,1 1-1 0 0,1-1 1 0 0,-1 0 0 0 0,0 0-1 0 0,0 0 1 0 0,1 0-1 0 0,-1-1 1 0 0,1 1 0 0 0,0-1-1 0 0,0 1 1 0 0,0-1-1 0 0,0 0 1 0 0,0 0 0 0 0,0 0-1 0 0,-1-3 1 0 0,-1-6 31 0 0,0 0-1 0 0,0 0 1 0 0,1 0 0 0 0,1-1 0 0 0,0 1-1 0 0,0-1 1 0 0,1-24 0 0 0,3 4 88 0 0,11-62-1 0 0,-5 56-62 0 0,3 0-1 0 0,1 1 1 0 0,30-64 0 0 0,-14 46-39 0 0,60-89 1 0 0,-62 110 0 0 0,1 0-1 0 0,1 2 0 0 0,2 1 1 0 0,1 2-1 0 0,2 1 0 0 0,1 1 1 0 0,1 2-1 0 0,58-33 1 0 0,-78 51 37 0 0,2 1 1 0 0,17-6 0 0 0,-3 4 21 0 0,5 3-12 0 0,-35 6-63 0 0,0 0 0 0 0,1 0 0 0 0,-1 0-1 0 0,0 0 1 0 0,0 0 0 0 0,0 0 0 0 0,0 0-1 0 0,0 0 1 0 0,0 0 0 0 0,1 1 0 0 0,-1-1-1 0 0,0 0 1 0 0,2 2 0 0 0,36 11-62 0 0,-29-10-9 0 0,-7 8-68 0 0,8 33 64 0 0,-10-43 67 0 0,-1 1-1 0 0,0-1 1 0 0,1 0-1 0 0,-1 1 1 0 0,0-1-1 0 0,0 1 1 0 0,0-1-1 0 0,0 1 0 0 0,0-1 1 0 0,0 0-1 0 0,0 1 1 0 0,-1 1-1 0 0,-5 31-70 0 0,-16 51 0 0 0,6-43 39 0 0,-1-1 0 0 0,-3 0 0 0 0,-38 60 0 0 0,39-73 17 0 0,-2 0-1 0 0,-1-2 0 0 0,-1 0 1 0 0,-1-1-1 0 0,-35 27 0 0 0,27-27 31 0 0,-2-2 1 0 0,0-1-1 0 0,-1-1 0 0 0,-1-3 0 0 0,-47 19 1 0 0,62-30-4 0 0,-1 0 0 0 0,0-1 0 0 0,-1-1 0 0 0,1-1 0 0 0,-1-1 0 0 0,0-1 0 0 0,0-1 0 0 0,0-1 0 0 0,0-1 0 0 0,-40-7 0 0 0,56 7 5 0 0,0-1 0 0 0,-1 0 0 0 0,1-1 0 0 0,0 0 0 0 0,0 0 0 0 0,0 0 1 0 0,1-1-1 0 0,-1 0 0 0 0,1 0 0 0 0,-8-7 0 0 0,10 8 7 0 0,0-1 0 0 0,1 0 0 0 0,0-1 0 0 0,0 1 0 0 0,0 0 0 0 0,0-1 0 0 0,0 0 0 0 0,1 1 0 0 0,0-1 0 0 0,0 0 0 0 0,0 0 0 0 0,1-1 0 0 0,0 1 0 0 0,0 0 0 0 0,-1-8 0 0 0,2-4 14 0 0,0 0 0 0 0,1-1-1 0 0,1 1 1 0 0,0 1 0 0 0,1-1-1 0 0,1 0 1 0 0,9-23 0 0 0,4-3-28 0 0,33-62 0 0 0,-31 71-5 0 0,2 0 0 0 0,1 1 0 0 0,1 1 0 0 0,2 1 0 0 0,1 2 0 0 0,1 0 0 0 0,1 2 0 0 0,2 1 0 0 0,1 1 0 0 0,56-34 0 0 0,-73 51 27 0 0,26-10 0 0 0,-13 9-17 0 0,-23 8-10 0 0,1 0 0 0 0,-1 0 0 0 0,1 1 0 0 0,-1 0 0 0 0,1 0 0 0 0,-1 0 0 0 0,8 1 0 0 0,-2 2-5 0 0,0 0 0 0 0,16 7-1 0 0,-26-10 6 0 0,10 4-77 0 0,-6 5 8 0 0,10 29 45 0 0,-13-38 21 0 0,-1 1 0 0 0,1 0 0 0 0,-1 0 0 0 0,0 0 0 0 0,1 0 1 0 0,-1 0-1 0 0,0 1 0 0 0,0-1 0 0 0,0 0 0 0 0,1 0 0 0 0,-1 0 0 0 0,0 0 1 0 0,-1 0-1 0 0,1 1 0 0 0,-1 11 1 0 0,-1 0 1 0 0,-1-1-1 0 0,1 0 1 0 0,-2 1-1 0 0,0-1 1 0 0,-9 18-1 0 0,4-14 23 0 0,-1-1-1 0 0,-1 0 0 0 0,-1-1 1 0 0,0 0-1 0 0,0-1 1 0 0,-2 0-1 0 0,1-1 0 0 0,-2-1 1 0 0,-19 13-1 0 0,19-15 1 0 0,0 0-1 0 0,0-2 0 0 0,-1 1 1 0 0,0-2-1 0 0,0 0 1 0 0,-1-1-1 0 0,0-1 0 0 0,0-1 1 0 0,-33 4-1 0 0,42-7-21 0 0,1 0-1 0 0,0-1 0 0 0,0 1 1 0 0,0-2-1 0 0,0 1 0 0 0,0-1 1 0 0,0 0-1 0 0,0 0 1 0 0,0 0-1 0 0,1-1 0 0 0,-1 0 1 0 0,-10-8-1 0 0,9 5-3 0 0,0 0 0 0 0,1-1-1 0 0,-1 0 1 0 0,2 0 0 0 0,-1 0 0 0 0,1-1 0 0 0,0 0-1 0 0,-7-13 1 0 0,4 3-2 0 0,1 0-1 0 0,0-1 1 0 0,2 1-1 0 0,0-1 0 0 0,1-1 1 0 0,1 1-1 0 0,1-1 1 0 0,-1-35-1 0 0,4 40-20 0 0,1 0-1 0 0,0 0 0 0 0,1 0 1 0 0,1 1-1 0 0,0-1 1 0 0,1 1-1 0 0,1 0 0 0 0,0 0 1 0 0,1 0-1 0 0,0 0 0 0 0,1 1 1 0 0,12-17-1 0 0,-8 16-7 0 0,0 0 0 0 0,0 1 0 0 0,1 0 0 0 0,1 1 0 0 0,0 0 0 0 0,1 1 0 0 0,0 1 0 0 0,1 0 0 0 0,0 1 0 0 0,20-9 0 0 0,-4 7 20 0 0,-21 9 16 0 0,-1 0 0 0 0,20 0 0 0 0,-23 2 0 0 0,1 0 0 0 0,-1 1 0 0 0,0-1 0 0 0,0 1 0 0 0,1 1 0 0 0,-1-1 0 0 0,8 4 0 0 0,-6-2-1 0 0,-1 1 0 0 0,-1 0-1 0 0,1 0 1 0 0,0 0 0 0 0,-1 1-1 0 0,0 0 1 0 0,9 9 0 0 0,-9-7-5 0 0,-1 0-1 0 0,1 0 1 0 0,-1 1 0 0 0,0 0 0 0 0,-1-1 0 0 0,5 14 0 0 0,-6-14 4 0 0,-1 0 0 0 0,0 0 1 0 0,-1 0-1 0 0,1 1 0 0 0,0 12 0 0 0,-3-13 10 0 0,1 0 0 0 0,-1-1 0 0 0,0 1 0 0 0,0 0 0 0 0,-1-1 0 0 0,0 1 0 0 0,0-1 0 0 0,-1 0 0 0 0,0 0 0 0 0,0 0-1 0 0,0 0 1 0 0,0 0 0 0 0,-1-1 0 0 0,0 1 0 0 0,0-1 0 0 0,-1 0 0 0 0,-5 5 0 0 0,-1 0 15 0 0,0-1-1 0 0,-1 0 1 0 0,0-1 0 0 0,0 0-1 0 0,-1-1 1 0 0,-22 10 0 0 0,24-13-14 0 0,1 0 0 0 0,-1-1 0 0 0,0 0 0 0 0,0-1 0 0 0,0 0 0 0 0,-1-1 1 0 0,1 0-1 0 0,0-1 0 0 0,0 0 0 0 0,-1-1 0 0 0,1 0 0 0 0,0-1 0 0 0,0 0 1 0 0,0-1-1 0 0,0 0 0 0 0,1 0 0 0 0,-1-1 0 0 0,1-1 0 0 0,0 0 0 0 0,0 0 1 0 0,0-1-1 0 0,1 0 0 0 0,0-1 0 0 0,0 0 0 0 0,0 0 0 0 0,1-1 0 0 0,0 0 1 0 0,1-1-1 0 0,0 1 0 0 0,0-1 0 0 0,1-1 0 0 0,0 1 0 0 0,0-1 0 0 0,-6-18 1 0 0,7 15-25 0 0,0 0 1 0 0,1 1-1 0 0,1-1 1 0 0,0-1-1 0 0,1 1 1 0 0,1 0-1 0 0,0 0 1 0 0,0-1-1 0 0,2 1 1 0 0,-1-1-1 0 0,2 1 1 0 0,0 0-1 0 0,0 0 1 0 0,1 0-1 0 0,1 0 0 0 0,0 0 1 0 0,1 0-1 0 0,0 1 1 0 0,1 0-1 0 0,0 0 1 0 0,1 1-1 0 0,1 0 1 0 0,-1 0-1 0 0,13-13 1 0 0,-11 14-12 0 0,1 0 1 0 0,1 1-1 0 0,0 0 0 0 0,0 1 0 0 0,0 0 1 0 0,1 1-1 0 0,0 0 0 0 0,1 1 1 0 0,-1 0-1 0 0,20-6 0 0 0,-5 8 26 0 0,12 5-16 0 0,-30-1-64 0 0,-1 10-152 0 0,25 30 168 0 0,-25-31-4 0 0,-8-1-16 0 0,-1 0 58 0 0,1-1-1 0 0,-2 1 1 0 0,1 0 0 0 0,-1-1-1 0 0,0 1 1 0 0,0-1-1 0 0,-1 1 1 0 0,0-1 0 0 0,-6 11-1 0 0,0-7 36 0 0,0 0-1 0 0,0-1 0 0 0,-1 0 0 0 0,-1 0 1 0 0,1-1-1 0 0,-2 0 0 0 0,1-1 0 0 0,-1 0 1 0 0,0-1-1 0 0,-1-1 0 0 0,0 0 0 0 0,0 0 1 0 0,0-1-1 0 0,-1-1 0 0 0,-17 4 0 0 0,17-5 1 0 0,0-1-1 0 0,0-1 0 0 0,0 0 0 0 0,0-1 1 0 0,0 0-1 0 0,0-1 0 0 0,1-1 0 0 0,-1 0 1 0 0,0-1-1 0 0,1 0 0 0 0,-1-1 0 0 0,1-1 1 0 0,0 0-1 0 0,0 0 0 0 0,-18-12 0 0 0,20 10-66 0 0,1 0 0 0 0,-1-1 0 0 0,1-1 1 0 0,1 1-1 0 0,-17-21 0 0 0,23 26 35 0 0,1 0 0 0 0,0-1 0 0 0,0 1 0 0 0,0-1 0 0 0,0 1 0 0 0,1-1 0 0 0,-1 0 0 0 0,1 0 0 0 0,0 0 0 0 0,-1-4 0 0 0,2 5 14 0 0,0 0 1 0 0,0 0-1 0 0,0 0 1 0 0,1 1-1 0 0,-1-1 1 0 0,1 0-1 0 0,-1 0 1 0 0,1 1-1 0 0,0-1 0 0 0,0 0 1 0 0,0 1-1 0 0,0-1 1 0 0,1 1-1 0 0,-1-1 1 0 0,1 1-1 0 0,1-3 1 0 0,6-5-69 0 0,0 0-1 0 0,1 0 1 0 0,0 1 0 0 0,1 1 0 0 0,-1-1-1 0 0,2 2 1 0 0,12-8 0 0 0,-6 6 46 0 0,1 0 0 0 0,1 1-1 0 0,38-10 1 0 0,-39 15 31 0 0,11 1-13 0 0,-23 2-52 0 0,-1 10-85 0 0,21 32 62 0 0,-27-41 83 0 0,1 0-1 0 0,-1 0 0 0 0,1 0 0 0 0,-1 0 1 0 0,0 0-1 0 0,1 0 0 0 0,-1 1 0 0 0,0-1 0 0 0,0 0 1 0 0,0 0-1 0 0,1 0 0 0 0,-1 1 0 0 0,-1-1 1 0 0,1 0-1 0 0,0 0 0 0 0,0 0 0 0 0,0 0 1 0 0,-1 1-1 0 0,1-1 0 0 0,0 0 0 0 0,-1 0 1 0 0,1 0-1 0 0,-1 0 0 0 0,1 0 0 0 0,-1 0 0 0 0,0 0 1 0 0,1 0-1 0 0,-1 0 0 0 0,0 0 0 0 0,-1 1 1 0 0,-2 3-25 0 0,-1 3 23 0 0,-1-1 0 0 0,0 1 0 0 0,-1-1 0 0 0,0 0 0 0 0,0-1 1 0 0,0 1-1 0 0,-1-1 0 0 0,0-1 0 0 0,0 0 0 0 0,0 0 0 0 0,-1 0 0 0 0,0-1 0 0 0,0 0 0 0 0,0-1 0 0 0,0 0 0 0 0,0-1 0 0 0,-1 1 0 0 0,-9 0 0 0 0,11-3 28 0 0,1 1 1 0 0,-1-1-1 0 0,1 0 1 0 0,0 0-1 0 0,-1-1 1 0 0,1 0-1 0 0,0-1 0 0 0,0 1 1 0 0,0-2-1 0 0,-12-4 1 0 0,13 5-1 0 0,1-1 1 0 0,0 0 0 0 0,0-1-1 0 0,1 1 1 0 0,-1-1 0 0 0,1 0-1 0 0,0 0 1 0 0,0 0-1 0 0,0-1 1 0 0,0 1 0 0 0,1-1-1 0 0,-1 0 1 0 0,1 0 0 0 0,-3-9-1 0 0,3 8 4 0 0,1 0-1 0 0,-1-1 1 0 0,1 1-1 0 0,1-1 0 0 0,0 1 1 0 0,0-1-1 0 0,0 1 1 0 0,0-1-1 0 0,2-12 0 0 0,-1 14-17 0 0,1-1-1 0 0,0 1 0 0 0,1 0 0 0 0,-1 0 0 0 0,1 0 1 0 0,0 1-1 0 0,0-1 0 0 0,0 0 0 0 0,1 1 0 0 0,0-1 0 0 0,0 1 1 0 0,0 0-1 0 0,4-5 0 0 0,9-7 13 0 0,1 1 1 0 0,32-23 0 0 0,42-21-30 0 0,-62 42 14 0 0,291-154 660 0 0,-105 85 405 0 0,-168 72-792 0 0,1 2 1 0 0,83-11 0 0 0,-87 19-260 0 0,67 0-18 0 0,-66 2 0 0 0,23-1 11 0 0,3-4 32 0 0,-1-1-21 0 0,39-3 49 0 0,-69 8-8 0 0,31 1 143 0 0,-59 1-174 0 0,-3 1-1 0 0,-1-1 1 0 0,0 2-1 0 0,1-1 0 0 0,7 2 0 0 0,41 4 109 0 0,-46-5-118 0 0,-5-1-5 0 0,0 0 1 0 0,1 1 0 0 0,-1 0 0 0 0,0 1-1 0 0,8 1 1 0 0,32 9 46 0 0,-24-7-10 0 0,27 9-33 0 0,6 2 22 0 0,3-1-33 0 0,-40-11 3 0 0,-12-3-3 0 0,0 0 0 0 0,0 1 1 0 0,0 0-1 0 0,0 0 1 0 0,8 5-1 0 0,-11 4 33 0 0,16 50 21 0 0,-10-15-54 0 0,-8-40-10 0 0,-1 1 0 0 0,0-1 0 0 0,0 1 0 0 0,-2 9 0 0 0,1-13 0 0 0,0 0 0 0 0,0 0 0 0 0,0 0 0 0 0,0-1 0 0 0,-1 1 0 0 0,1 0 0 0 0,-1-1 0 0 0,1 1 0 0 0,-1-1 0 0 0,0 1 0 0 0,0-1 1 0 0,-3 3-1 0 0,-3 4 10 0 0,-136 157-16 0 0,98-119-80 0 0,-70 55-1 0 0,-375 245-526 0 0,443-317 527 0 0,-95 42-1 0 0,112-59 81 0 0,-1-2 0 0 0,0-1 0 0 0,0-1 0 0 0,-51 6 0 0 0,73-14 2 0 0,0 0-1 0 0,0-1 1 0 0,1 0 0 0 0,-1-1-1 0 0,0 0 1 0 0,0 0-1 0 0,0-1 1 0 0,1-1 0 0 0,-1 1-1 0 0,-12-7 1 0 0,17 7-6 0 0,0 0 0 0 0,1-1 1 0 0,-1 0-1 0 0,1 0 0 0 0,0 0 1 0 0,-1-1-1 0 0,1 0 0 0 0,1 1 1 0 0,-1-1-1 0 0,1-1 0 0 0,-1 1 0 0 0,1 0 1 0 0,0-1-1 0 0,1 0 0 0 0,-1 1 1 0 0,1-1-1 0 0,0 0 0 0 0,0 0 1 0 0,1 0-1 0 0,-2-9 0 0 0,1 8-13 0 0,1 0-1 0 0,0 0 1 0 0,1 0-1 0 0,-1 0 1 0 0,1 0-1 0 0,0 0 1 0 0,1 0-1 0 0,-1 0 0 0 0,1 0 1 0 0,1 0-1 0 0,-1 0 1 0 0,1 0-1 0 0,0 0 1 0 0,0 1-1 0 0,1-1 1 0 0,-1 1-1 0 0,1 0 1 0 0,1-1-1 0 0,-1 1 1 0 0,1 0-1 0 0,-1 1 0 0 0,8-7 1 0 0,16-14-45 0 0,2 2 1 0 0,1 1-1 0 0,1 2 1 0 0,63-32-1 0 0,-24 20 120 0 0,97-30 1 0 0,-93 39 187 0 0,2 3 1 0 0,150-19 0 0 0,-209 39-181 0 0,34 2-48 0 0,-40 0-12 0 0,0-1 0 0 0,0 1 0 0 0,11 4 0 0 0,23 12-16 0 0,-36-14-64 0 0,-7 7-89 0 0,3 33 144 0 0,-5-43 23 0 0,0 0 0 0 0,0 1 0 0 0,-1-1 0 0 0,1 0 0 0 0,0 0 0 0 0,0 0 0 0 0,-1 1 0 0 0,1-1 0 0 0,-1 0 0 0 0,1 0 0 0 0,-1 0 0 0 0,0 0 0 0 0,1 0 1 0 0,-1 0-1 0 0,0 0 0 0 0,0 0 0 0 0,1 0 0 0 0,-1 0 0 0 0,0 0 0 0 0,0-1 0 0 0,0 1 0 0 0,0 0 0 0 0,0-1 0 0 0,0 1 0 0 0,-2 0 0 0 0,-2 2-1 0 0,-18 12 22 0 0,0-2 0 0 0,0-1 1 0 0,-1 0-1 0 0,-1-2 0 0 0,0-1 0 0 0,0-1 0 0 0,-1-1 0 0 0,-41 5 0 0 0,20-6 24 0 0,-1-3 0 0 0,0-1 0 0 0,-89-10 0 0 0,-14-16-43 0 0,128 19 0 0 0,0-2 0 0 0,1 0 0 0 0,0-1 0 0 0,-30-17 0 0 0,47 22 0 0 0,0 0 0 0 0,0 0 0 0 0,1 0 0 0 0,-1-1 0 0 0,1 0 0 0 0,0 0 0 0 0,0 0 0 0 0,0 0 0 0 0,0-1 0 0 0,-4-7 0 0 0,7 10 0 0 0,0 0 0 0 0,0-1 0 0 0,0 1 0 0 0,0 0 0 0 0,1-1 0 0 0,-1 1 0 0 0,1 0 0 0 0,-1-1 0 0 0,1 1 0 0 0,0-1 0 0 0,0 1 0 0 0,0-1 0 0 0,0 1 0 0 0,0-1 0 0 0,1 1 0 0 0,-1 0 0 0 0,1-1 0 0 0,-1 1 0 0 0,1-1 0 0 0,0 1 0 0 0,0 0 0 0 0,0 0 0 0 0,0-1 0 0 0,1 1 0 0 0,-1 0 0 0 0,3-3 0 0 0,5-5 0 0 0,1 0 0 0 0,0 0 0 0 0,0 1 0 0 0,1 0 0 0 0,1 1 0 0 0,-1 0 0 0 0,1 1 0 0 0,1 1 0 0 0,17-8 0 0 0,16-3 0 0 0,61-15 0 0 0,-103 31 0 0 0,82-21 27 0 0,0 4 0 0 0,107-7-1 0 0,-179 23-13 0 0,-8 1 3 0 0,0 0 1 0 0,0 1 0 0 0,0 0 0 0 0,9 1-1 0 0,35 1 11 0 0,-26 0 16 0 0,-10-1-35 0 0,-3 0 6 0 0,-1 0 0 0 0,0 1 0 0 0,12 3 0 0 0,30 9-4 0 0,14 9-24 0 0,-18-1-56 0 0,-39-18 2 0 0,-11-2 4 0 0,1 0 66 0 0,-1 0-1 0 0,0 0 1 0 0,0-1-1 0 0,0 0 1 0 0,0 1 0 0 0,-1-1-1 0 0,1 0 1 0 0,0 0-1 0 0,0 0 1 0 0,-1 0-1 0 0,1 0 1 0 0,-1-1-1 0 0,1 1 1 0 0,-1-1 0 0 0,-3 1-1 0 0,-9 0 77 0 0,-22-1-1 0 0,17-1-105 0 0,-384-28-412 0 0,373 26 411 0 0,-78-9-266 0 0,-123-29-1 0 0,173 25 222 0 0,-111-47 0 0 0,157 57 74 0 0,-14-5 0 0 0,-43-26 0 0 0,-87-47-469 0 0,106 59 374 0 0,-50-16-249 0 0,100 41 346 0 0,-1-1-1 0 0,1 0 1 0 0,0 1-1 0 0,0-1 1 0 0,0 0-1 0 0,0 0 0 0 0,-1 0 1 0 0,1 0-1 0 0,0 0 1 0 0,1 0-1 0 0,-1 0 1 0 0,0 0-1 0 0,0 0 0 0 0,0 0 1 0 0,1 0-1 0 0,-1-1 1 0 0,0 1-1 0 0,1 0 1 0 0,-1 0-1 0 0,1-1 1 0 0,-1-1-1 0 0,1 0 6 0 0,0 1 0 0 0,0 0 1 0 0,0 0-1 0 0,1-1 0 0 0,-1 1 0 0 0,1 0 0 0 0,-1 0 0 0 0,1 0 1 0 0,0 0-1 0 0,0 0 0 0 0,0 0 0 0 0,1-3 0 0 0,2-2 14 0 0,1 1-1 0 0,0-1 1 0 0,0 1-1 0 0,1 0 0 0 0,-1 1 1 0 0,11-9-1 0 0,10-2 73 0 0,1 0-1 0 0,0 2 1 0 0,1 0-1 0 0,35-10 1 0 0,-12 3-14 0 0,-2 0 85 0 0,-1 0 46 0 0,1 2 0 0 0,61-15 0 0 0,-72 26-98 0 0,232-60 784 0 0,-189 48-700 0 0,-19 6-109 0 0,-30 7-34 0 0,5 0 11 0 0,1 3-10 0 0,-20 1-45 0 0,27-1 46 0 0,-11 2-45 0 0,11-2 44 0 0,-14 0-44 0 0,16-2 44 0 0,-13 1-44 0 0,-3-1 1 0 0,11-1 32 0 0,99-17 122 0 0,-108 19-106 0 0,3 0-49 0 0,3 2-10 0 0,12 3 0 0 0,2 3 0 0 0,0 1 0 0 0,-6 0 0 0 0,-2-1 0 0 0,-1-2 0 0 0,1-2 0 0 0,-6-2 0 0 0,-3 1 0 0 0,-1 3 0 0 0,-92-5 192 0 0,-136-7-128 0 0,-393 34-621 0 0,374-15 351 0 0,-84 8-111 0 0,195-4-77 0 0,0 5-1 0 0,-99 30 0 0 0,-3-3-40 0 0,153-35 390 0 0,37-6 11 0 0,1 0 0 0 0,-1 0-1 0 0,1 1 1 0 0,0 1 0 0 0,0 0 0 0 0,-18 12-1 0 0,30-16-117 0 0,5-1 52 0 0,16-4 15 0 0,26-9 97 0 0,74-45 168 0 0,-32 15 4 0 0,-75 36-148 0 0,0 1 0 0 0,0 1 0 0 0,1 0 1 0 0,-1 1-1 0 0,1 0 0 0 0,0 2 0 0 0,18-2 0 0 0,7 2-20 0 0,20 1 44 0 0,-9-1 23 0 0,-13 0-18 0 0,91-15 309 0 0,-85 13-273 0 0,1 1 32 0 0,-2 2-5 0 0,-9 1-74 0 0,-1 0-33 0 0,-17 0 22 0 0,26 1-33 0 0,7-1 44 0 0,-40 0-46 0 0,25-2 48 0 0,9-3 8 0 0,134-21 21 0 0,-114 18 22 0 0,-10 1-33 0 0,-13 3-10 0 0,2 0-10 0 0,-2 1-33 0 0,-3-1 32 0 0,-3 1 11 0 0,0 0 0 0 0,2 1 0 0 0,1-1 0 0 0,1 0 0 0 0,0-1-10 0 0,0 0-33 0 0,-4 1 22 0 0,0 0-22 0 0,1 0 22 0 0,1-1-33 0 0,0 2 2 0 0,9 5 36 0 0,2 2-36 0 0,5 3-12 0 0,-1 2 0 0 0,-4-1 11 0 0,0 1 42 0 0,2 4 1 0 0,5 5-44 0 0,-9 2-20 0 0,-27-10-33 0 0,31 19 32 0 0,-4-2 22 0 0,-29-15 32 0 0,-6-4-38 0 0,17 22 0 0 0,-20-22-5 0 0,-2 0 0 0 0,1 1 0 0 0,7 19 0 0 0,5 21-10 0 0,-18-49 5 0 0,1 0 0 0 0,-1 1 1 0 0,0-1-1 0 0,1 0 0 0 0,-1 1 1 0 0,0-1-1 0 0,0 0 0 0 0,0 1 1 0 0,0-1-1 0 0,0 0 0 0 0,0 3 1 0 0,-4 29-60 0 0,3-28 56 0 0,0 0 1 0 0,0-1 0 0 0,-1 1-1 0 0,0-1 1 0 0,1 1-1 0 0,-2-1 1 0 0,1 1 0 0 0,0-1-1 0 0,-1 0 1 0 0,0 0 0 0 0,-7 7-1 0 0,-1 3-7 0 0,-69 84-231 0 0,-29 39-106 0 0,80-93 176 0 0,-19 19-21 0 0,-12 16 26 0 0,45-57 171 0 0,-30 44-128 0 0,3 1-98 0 0,-8 11 36 0 0,44-68 162 0 0,-26 48-136 0 0,16-28 111 0 0,-3 6 42 0 0,-14 16-130 0 0,-3-1 0 0 0,-52 58 0 0 0,3-4-12 0 0,6-7-111 0 0,-100 96 0 0 0,82-92 264 0 0,-42 40-181 0 0,-9-14 46 0 0,-84 61-586 0 0,83-79 109 0 0,-96 58-112 0 0,106-54 162 0 0,111-90 465 0 0,1-1-33 0 0,0-2 0 0 0,-2-1 0 0 0,-51 28 0 0 0,52-34 101 0 0,1 1 0 0 0,1 1-1 0 0,-31 26 1 0 0,48-36-28 0 0,1-1 0 0 0,-1 1 1 0 0,-15 5-1 0 0,14-6 72 0 0,1 0 0 0 0,-17 11 1 0 0,19-10-6 0 0,0-1 1 0 0,0 1 0 0 0,-1-2-1 0 0,0 1 1 0 0,0-1 0 0 0,-14 5-1 0 0,22-9-7 0 0,0 0 0 0 0,-1 0-1 0 0,1 0 1 0 0,-1 0 0 0 0,1 0 0 0 0,0 0-1 0 0,-1 0 1 0 0,1 0 0 0 0,-1 0-1 0 0,1 0 1 0 0,0 0 0 0 0,-1 0-1 0 0,1 0 1 0 0,0 0 0 0 0,-1 0 0 0 0,1 0-1 0 0,-1 0 1 0 0,1-1 0 0 0,0 1-1 0 0,-1 0 1 0 0,1 0 0 0 0,0 0-1 0 0,-1-1 1 0 0,1 1 0 0 0,0 0 0 0 0,0 0-1 0 0,-1-1 1 0 0,1 1 0 0 0,0 0-1 0 0,0-1 1 0 0,-1 1 0 0 0,1-1-1 0 0,0 0 14 0 0,-1-1-1 0 0,1 1 0 0 0,0 0 0 0 0,0-1 1 0 0,-1 1-1 0 0,1 0 0 0 0,0-1 0 0 0,1 1 1 0 0,-1 0-1 0 0,0-2 0 0 0,11-34 224 0 0,-10 34-244 0 0,104-250 324 0 0,-76 195-153 0 0,3 3 1 0 0,49-67 0 0 0,-76 116-182 0 0,-7 11 48 0 0,-13 22 88 0 0,8-15-68 0 0,-26 53-45 0 0,-75 115 0 0 0,102-171-26 0 0,-1-1 1 0 0,-1 0 0 0 0,-12 12 0 0 0,17-17 15 0 0,0-1 1 0 0,-1 1-1 0 0,1-1 1 0 0,0 0-1 0 0,-1 0 1 0 0,1 0-1 0 0,-1-1 0 0 0,1 1 1 0 0,-1-1-1 0 0,0 0 1 0 0,0 0-1 0 0,0 0 1 0 0,-5 0-1 0 0,8-1 0 0 0,1 0 0 0 0,-1-1 0 0 0,1 1 0 0 0,-1 0 1 0 0,1 0-1 0 0,-1-1 0 0 0,1 1 0 0 0,-1 0 0 0 0,1 0 0 0 0,0-1 0 0 0,-1 1 0 0 0,1 0 1 0 0,-1-1-1 0 0,1 1 0 0 0,0-1 0 0 0,-1 1 0 0 0,1-1 0 0 0,0 1 0 0 0,0 0 0 0 0,-1-1 1 0 0,1 1-1 0 0,0-1 0 0 0,0 1 0 0 0,-1-1 0 0 0,1 1 0 0 0,0-1 0 0 0,0 0 0 0 0,0 1 1 0 0,0-1-1 0 0,0 1 0 0 0,0-1 0 0 0,0 1 0 0 0,0-1 0 0 0,0 1 0 0 0,0-1 0 0 0,0 1 1 0 0,0-1-1 0 0,1 0 0 0 0,5-27 14 0 0,-5 21-18 0 0,22-87-52 0 0,57-145 0 0 0,-70 213 118 0 0,2 0 0 0 0,0 1-1 0 0,30-44 1 0 0,-20 43 57 0 0,-28 55-117 0 0,1 5 0 0 0,-2 5 0 0 0,1 6 0 0 0,-3 2 0 0 0,4-23-31 0 0,0 1 0 0 0,-2-1 1 0 0,-1 0-1 0 0,-17 38 0 0 0,24-60 21 0 0,-1 1 1 0 0,1-1 0 0 0,-1 1 0 0 0,1-1-1 0 0,-1 0 1 0 0,0 1 0 0 0,1-1 0 0 0,-1 0-1 0 0,0 0 1 0 0,-4 2 0 0 0,6-4 19 0 0,-1 1 1 0 0,1-1-1 0 0,-1 0 1 0 0,0 1-1 0 0,1-1 1 0 0,-1 0-1 0 0,1 0 1 0 0,-1 0-1 0 0,1 0 1 0 0,-1 0-1 0 0,0 0 1 0 0,1 0-1 0 0,-1 0 1 0 0,1 0-1 0 0,-1 0 0 0 0,0 0 1 0 0,1 0-1 0 0,-1 0 1 0 0,0 0-1 0 0,0-1 65 0 0,0 0 0 0 0,0 1-1 0 0,0-1 1 0 0,0 0 0 0 0,0 1-1 0 0,0-1 1 0 0,1 0 0 0 0,-1 0 0 0 0,0 0-1 0 0,1 1 1 0 0,-1-1 0 0 0,0 0-1 0 0,1 0 1 0 0,-1-2 0 0 0,-5-12 182 0 0,1-1 1 0 0,0 0 0 0 0,1 0-1 0 0,1 0 1 0 0,-2-28 0 0 0,0 4-102 0 0,-66-564-2802 0 0,69 581 2540 0 0,-1-6 76 0 0,-25-166-129 0 0,26 180 162 0 0,0 0 0 0 0,1 1 1 0 0,1-1-1 0 0,3-29 0 0 0,-2 31 3 0 0,0 0-1 0 0,0 0 0 0 0,-2-1 0 0 0,1 1 1 0 0,-2 0-1 0 0,-4-21 0 0 0,4 28-5 0 0,1-1 0 0 0,-1 0 0 0 0,-1 0 0 0 0,1 0 0 0 0,-1 0 0 0 0,0 1 0 0 0,0 0 0 0 0,-1-1 0 0 0,0 1 0 0 0,0 1 0 0 0,-9-10 0 0 0,-99-117 199 0 0,90 104-182 0 0,4 3-17 0 0,1-2 0 0 0,1 1 0 0 0,-12-32 0 0 0,12 25 0 0 0,7 13 1 0 0,1-1 0 0 0,1 1 0 0 0,-5-28 0 0 0,3 11 49 0 0,5 27-5 0 0,0-1 0 0 0,0 1 0 0 0,-11-16 0 0 0,11 19-26 0 0,0 0-1 0 0,0-1 1 0 0,0 1 0 0 0,1-1 0 0 0,0 0 0 0 0,1 0-1 0 0,-3-16 1 0 0,-5-25 74 0 0,8 40-78 0 0,0 0 1 0 0,0 0-1 0 0,1 0 0 0 0,0 0 1 0 0,0 0-1 0 0,2-15 0 0 0,4-6-16 0 0,-3 19 19 0 0,0 0 0 0 0,1-16 1 0 0,-3 25-24 0 0,0 1 1 0 0,0 0 0 0 0,0 0-1 0 0,0 0 1 0 0,-1-1 0 0 0,1 1-1 0 0,0 0 1 0 0,0 0 0 0 0,-1 0-1 0 0,1 0 1 0 0,-1 0-1 0 0,1 0 1 0 0,-1 0 0 0 0,1-1-1 0 0,-2 0 1 0 0,1 2 6 0 0,1-1 0 0 0,-1 1 0 0 0,1-1 0 0 0,-1 1 0 0 0,1 0 0 0 0,-1-1 0 0 0,0 1 0 0 0,1 0 0 0 0,-1-1 0 0 0,0 1 0 0 0,1 0 0 0 0,-1 0 0 0 0,0 0 0 0 0,1 0 1 0 0,-1 0-1 0 0,0 0 0 0 0,0 0 0 0 0,1 0 0 0 0,-2 0 0 0 0,0 0-11 0 0,-1 1 0 0 0,0 0 0 0 0,1-1 0 0 0,-1 1 0 0 0,1 1 1 0 0,0-1-1 0 0,-1 0 0 0 0,1 0 0 0 0,0 1 0 0 0,0-1 0 0 0,0 1 0 0 0,-3 3 1 0 0,1-1-26 0 0,0 0 0 0 0,1 0 0 0 0,-1 1 0 0 0,1 0 0 0 0,0 0 0 0 0,1 0 0 0 0,-1 0 0 0 0,-2 6 0 0 0,1 4-86 0 0,-5 25 0 0 0,6-28 95 0 0,-21 74-141 0 0,11-42 113 0 0,12-37 41 0 0,0 1-1 0 0,0-1 0 0 0,0 0 1 0 0,1 1-1 0 0,0-1 0 0 0,3 13 1 0 0,-2-9-7 0 0,0-1 1 0 0,-2 17-1 0 0,0-2-29 0 0,1-1-1 0 0,2 1 0 0 0,5 33 1 0 0,-4-33 34 0 0,-1 7 1 0 0,-2-22 4 0 0,1 0 1 0 0,0 0-1 0 0,0 0 0 0 0,1 0 0 0 0,0 0 0 0 0,6 14 1 0 0,7 19-46 0 0,-11-33-10 0 0,3-1 11 0 0,23 28 26 0 0,-22-27-49 0 0,0-3-60 0 0,27 23 114 0 0,-32-27 8 0 0,10 10-28 0 0,2 7 44 0 0,14 15-2 0 0,-28-34 3 0 0,0 0-1 0 0,0 0 0 0 0,0 0 0 0 0,0 0 1 0 0,-1 1-1 0 0,1-1 0 0 0,0 0 0 0 0,0 0 0 0 0,-1 1 1 0 0,1-1-1 0 0,-1 1 0 0 0,0-1 0 0 0,1 2 1 0 0,-1-3-1 0 0,0 1 0 0 0,0-1 1 0 0,-1 0-1 0 0,1 1 0 0 0,0-1 1 0 0,0 0-1 0 0,0 1 0 0 0,-1-1 1 0 0,1 0-1 0 0,0 0 0 0 0,0 1 1 0 0,-1-1-1 0 0,1 0 0 0 0,0 0 1 0 0,-1 1-1 0 0,1-1 0 0 0,0 0 1 0 0,-1 0-1 0 0,1 0 0 0 0,0 0 1 0 0,-1 0-1 0 0,1 0 1 0 0,-1 1-1 0 0,1-1 0 0 0,-5 2 26 0 0,2-2-24 0 0,1 1 1 0 0,0-1-1 0 0,0 1 1 0 0,-1-1-1 0 0,1 0 1 0 0,0 0-1 0 0,-1 0 1 0 0,1 0-1 0 0,0 0 1 0 0,-1-1-1 0 0,1 1 1 0 0,-3-1-1 0 0,-28-10 12 0 0,23 7-16 0 0,3 2 0 0 0,-1-1 0 0 0,1 0 0 0 0,0 0 0 0 0,0-1 0 0 0,1 0 0 0 0,-1 0 0 0 0,1 0 0 0 0,-9-9 0 0 0,-31-39 0 0 0,31 39-19 0 0,13 11 15 0 0,-1-1 1 0 0,0 1-1 0 0,1 0 0 0 0,-1-1 0 0 0,1 0 1 0 0,-1 1-1 0 0,1-1 0 0 0,0 0 1 0 0,1 0-1 0 0,-1 0 0 0 0,-2-7 0 0 0,2 7 8 0 0,0-1-1 0 0,0 0 0 0 0,0 1 1 0 0,-5-7-1 0 0,-3-6 98 0 0,9 11-74 0 0,-1 0 1 0 0,1 0-1 0 0,1 0 1 0 0,-1 0-1 0 0,1 0 1 0 0,0 0 0 0 0,0-1-1 0 0,0 1 1 0 0,2-10-1 0 0,1-12 52 0 0,1-77-15 0 0,1 43 51 0 0,-3 44-105 0 0,0 0-1 0 0,-3-33 1 0 0,1 27 25 0 0,0 0-1 0 0,1 0 1 0 0,7-34-1 0 0,-3 20 175 0 0,-4 31-209 0 0,1 0-1 0 0,-1 1 1 0 0,1-1-1 0 0,0 1 1 0 0,0-1 0 0 0,6-8-1 0 0,22-32 1236 0 0,-4 7-924 0 0,-13 15-404 0 0,2 1 1 0 0,1 0-1 0 0,1 2 1 0 0,1 0-1 0 0,0 1 1 0 0,2 0-1 0 0,22-17 1 0 0,142-95 649 0 0,-147 109-422 0 0,0 2 1 0 0,2 2-1 0 0,50-18 0 0 0,-38 21-135 0 0,66-12 0 0 0,54 0 0 0 0,-120 21 0 0 0,-15 1 0 0 0,19-1-21 0 0,-13 2-300 0 0,73-11 66 0 0,-43 0-4173 0 0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28:03.80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1147 2008 1351 0 0,'-80'3'248'0'0,"76"-3"-116"0"0,-1 0 0 0 0,1-1-1 0 0,-1 0 1 0 0,1 0-1 0 0,0 0 1 0 0,0-1-1 0 0,0 1 1 0 0,-5-3-1 0 0,8 3-90 0 0,0 0-1 0 0,0-1 0 0 0,0 1 1 0 0,0 0-1 0 0,0 0 0 0 0,0-1 1 0 0,0 1-1 0 0,0 0 0 0 0,0-1 1 0 0,1 1-1 0 0,-1-1 0 0 0,1 1 1 0 0,-1-1-1 0 0,1 1 0 0 0,-1-1 1 0 0,1 1-1 0 0,0-1 0 0 0,0 1 1 0 0,0-1-1 0 0,0 0 0 0 0,0 1 1 0 0,0-1-1 0 0,0 1 0 0 0,0-1 1 0 0,1 0-1 0 0,-1 1 0 0 0,1-1 1 0 0,0-1-1 0 0,2-6 124 0 0,1-1 0 0 0,0 1 0 0 0,6-11 0 0 0,-6 14-70 0 0,20-36 359 0 0,3 1 0 0 0,1 2-1 0 0,1 0 1 0 0,3 2-1 0 0,1 1 1 0 0,43-35-1 0 0,-48 45-251 0 0,161-149 606 0 0,81-84 191 0 0,-184 184-586 0 0,121-81 0 0 0,-91 79-288 0 0,398-247-14 0 0,-470 301-110 0 0,-25 14 2 0 0,-4 1 31 0 0,27-9-1 0 0,-4 2-8 0 0,-17 9 19 0 0,23-4-22 0 0,-33 7 272 0 0,-12 11-202 0 0,0-4-74 0 0,1-2-3 0 0,0 1 0 0 0,0-1-1 0 0,-1 1 1 0 0,0-1 0 0 0,1 1 0 0 0,-1-1 0 0 0,0 0-1 0 0,0 1 1 0 0,0-1 0 0 0,0 0 0 0 0,-1 0 0 0 0,1 0 0 0 0,-1 1-1 0 0,1-2 1 0 0,-1 1 0 0 0,0 0 0 0 0,0 0 0 0 0,1 0-1 0 0,-5 2 1 0 0,-37 21 227 0 0,-68 29-1 0 0,-51 9-53 0 0,-8 3-99 0 0,-276 127-28 0 0,363-154 587 0 0,-109 69-1 0 0,-68 65-1138 0 0,89-57-437 0 0,45-39 899 0 0,-25 18-12 0 0,144-90 39 0 0,5-3-3 0 0,0 0 0 0 0,0-1 1 0 0,-1 1-1 0 0,1-1 0 0 0,0 1 1 0 0,-1-1-1 0 0,1 0 0 0 0,-1 0 1 0 0,1 0-1 0 0,-1 0 0 0 0,0 0 1 0 0,-3 0-1 0 0,8-3-50 0 0,11-11 29 0 0,8-7-53 0 0,161-152-213 0 0,119-118-166 0 0,-68 70 815 0 0,-66 86 3522 0 0,35-22-8304 0 0,-176 134 4426 0 0,7-5 0 0 0,-12 8 0 0 0,-21 19 1 0 0,0 0 0 0 0,0 0-1 0 0,0 0 1 0 0,0 0 0 0 0,0 0-1 0 0,0 0 1 0 0,0 0 0 0 0,0 0-1 0 0,0 0 1 0 0,0 0 0 0 0,0 0-1 0 0,0 0 1 0 0,0 0 0 0 0,0 0-1 0 0,0 0 1 0 0,0 0 0 0 0,0 0-1 0 0,0 0 1 0 0,0 0 0 0 0,0 0-1 0 0,0 0 1 0 0,0 0 0 0 0,0 0-1 0 0,0 0 1 0 0,-1 0 0 0 0,1 0-1 0 0,0 0 1 0 0,0 0 0 0 0,0 0-1 0 0,0 0 1 0 0,0 0 0 0 0,0 0-1 0 0,0 0 1 0 0,0-1 0 0 0,0 1-1 0 0,0 0 1 0 0,0 0-1 0 0,0 0 1 0 0,0 0 0 0 0,0 0-1 0 0,0 0 1 0 0,0 0 0 0 0,0 0-1 0 0,0 0 1 0 0,0 0 0 0 0,1 0-1 0 0,-1 0 1 0 0,0 0 0 0 0,0 0-1 0 0,0 0 1 0 0,0 0 0 0 0,0 0-1 0 0,0 0 1 0 0,0 0 0 0 0,0 0-1 0 0,0 0 1 0 0,0 0 0 0 0,0 0-1 0 0,0 0 1 0 0,0 0 0 0 0,0-1-1 0 0,0 1 1 0 0,0 0 0 0 0,0 0-1 0 0,0 0 1 0 0,-6 2 66 0 0,-7 3 61 0 0,-193 131 503 0 0,120-75 565 0 0,-234 186-985 0 0,20 21-1477 0 0,295-264 1311 0 0,-163 161-76 0 0,34-32-2 0 0,120-121 33 0 0,7-6-3 0 0,0 0 0 0 0,0 1 0 0 0,1 0-1 0 0,-9 11 1 0 0,15-17-30 0 0,6-4-11 0 0,32-20-25 0 0,32-31 63 0 0,104-103-1 0 0,-131 117 6 0 0,-15 13 13 0 0,238-221 80 0 0,12 15 748 0 0,-153 146 782 0 0,71-31-3466 0 0,-110 68 1896 0 0,-18 13 12 0 0,-30 19-42 0 0,20-10 40 0 0,38-16 30 0 0,-62 27-26 0 0,12-5 3 0 0,169-71 310 0 0,-160 72-251 0 0,-10 5-58 0 0,15-6 88 0 0,-17 4 14 0 0,0 0-10 0 0,10-3-88 0 0,-14 6-62 0 0,-2 2-1 0 0,-29 11 45 0 0,2 0 8 0 0,29-7-39 0 0,-29 7 34 0 0,-5 2-46 0 0,1 0 1 0 0,0-1 0 0 0,-1 1-1 0 0,12-4 1 0 0,-6 1-5 0 0,-1 2 53 0 0,0-1 3 0 0,30-5-37 0 0,-31 5 47 0 0,0 0 3 0 0,25-7-47 0 0,-25 7 41 0 0,0 0 8 0 0,25-4-8 0 0,-25 5-4 0 0,0 0 12 0 0,29-1 8 0 0,-18 2-19 0 0,20 4-5 0 0,-18-1-10 0 0,34 11-44 0 0,0 1 1 0 0,-35-11 32 0 0,-10-2-28 0 0,37 1 348 0 0,-9-1-299 0 0,-29-2 352 0 0,-14 1-369 0 0,1 0 0 0 0,-1 0 0 0 0,0 0 0 0 0,1 0 0 0 0,-7 0 0 0 0,-14 3 66 0 0,13-2-70 0 0,3 0-22 0 0,17 0 22 0 0,40 6-33 0 0,1-5 1 0 0,-29-3 32 0 0,34-1-33 0 0,22-1 70 0 0,-29 2-13 0 0,11 0-54 0 0,-9 1-2 0 0,-29 1 32 0 0,32 2-22 0 0,10 2 22 0 0,-4 2-33 0 0,-10-4 1 0 0,-6-3 44 0 0,-33-1-46 0 0,-1 0 44 0 0,1 0 1 0 0,3 0-44 0 0,38-1 108 0 0,-13-2-96 0 0,38 1 92 0 0,-25 0-104 0 0,-32 2-9 0 0,-8-1 17 0 0,1 1-1 0 0,14-4 1 0 0,26-3 56 0 0,-8 1-8 0 0,10-1 3 0 0,1 1-14 0 0,12-3 9 0 0,-28 4-43 0 0,-20 3 22 0 0,27-2-21 0 0,8-2 38 0 0,-3 0 11 0 0,6 0-16 0 0,0 4-34 0 0,1 2 22 0 0,0 4-33 0 0,-1 4-10 0 0,-3-1 11 0 0,-7-2 44 0 0,-27-2 3 0 0,19 3-35 0 0,-20-3 20 0 0,28 5-33 0 0,1 2 1 0 0,-28-5 32 0 0,28 6-33 0 0,2 1 2 0 0,-31-8 36 0 0,30 5-36 0 0,12 4-12 0 0,4 2 0 0 0,-14-3 11 0 0,-30-7 32 0 0,22 6-22 0 0,-22-4 22 0 0,34 12-33 0 0,8 10-10 0 0,-4 3 0 0 0,-3 1 0 0 0,-6-3 12 0 0,-40-24 48 0 0,-1 0 0 0 0,38 26-48 0 0,9 12-12 0 0,-4-5 0 0 0,0-4 0 0 0,4 4 11 0 0,3 1 32 0 0,1-5-33 0 0,4-1 44 0 0,-17-7-44 0 0,17 13-10 0 0,-2 2 0 0 0,-4 0 0 0 0,-6-1 0 0 0,-4 2 0 0 0,-5-4 12 0 0,-24-23 36 0 0,25 25-36 0 0,6 8-12 0 0,-3 0 0 0 0,-2 3 0 0 0,-9 1 0 0 0,-1-1 0 0 0,-2 2 0 0 0,2 3 0 0 0,-2-3 0 0 0,-3 4 0 0 0,0 3 0 0 0,-2 4 0 0 0,-8-12 11 0 0,-13-33 32 0 0,9 33-33 0 0,2 13-10 0 0,-3-7 0 0 0,0-3 0 0 0,5 4 0 0 0,0-8 12 0 0,-11-31 36 0 0,12 28-36 0 0,1 9-12 0 0,-5-4 0 0 0,-1-2 0 0 0,-5 1 0 0 0,-2 1 0 0 0,-3 5 0 0 0,0 2 0 0 0,-1-1 0 0 0,-3-7 0 0 0,0 7 54 0 0,-1-10-44 0 0,2 11-10 0 0,-1-4 0 0 0,3-3 0 0 0,-3-12 12 0 0,-1-25 36 0 0,3 17-24 0 0,-2-17 24 0 0,4 25-36 0 0,4 9-12 0 0,5 0 0 0 0,0 1 0 0 0,-2-2 0 0 0,-5-6 11 0 0,-5-26 32 0 0,1 27-33 0 0,-1 9-10 0 0,-3-2 0 0 0,-3-6 0 0 0,-2-1 0 0 0,2 2 0 0 0,0 4 0 0 0,-3 0 0 0 0,-3-8 0 0 0,0 1 0 0 0,-3-1 0 0 0,1-3 0 0 0,1 3 0 0 0,2-2 0 0 0,1-7 11 0 0,3-20 32 0 0,-8 23-33 0 0,-6 6-10 0 0,2-4 0 0 0,0 1 0 0 0,-1 2 0 0 0,0 0 0 0 0,0-1 0 0 0,-1 1 0 0 0,-2-2 0 0 0,-3 0 0 0 0,0 2 0 0 0,1 2 0 0 0,-1-4 0 0 0,3-7 0 0 0,-4 7 0 0 0,-1 0 0 0 0,1 0 0 0 0,1-1 0 0 0,1-2 0 0 0,3-7 0 0 0,0-2 0 0 0,1 0 0 0 0,-3 1 0 0 0,-4 3 0 0 0,0-2 0 0 0,1-6 0 0 0,1-2 0 0 0,-3 2 0 0 0,1 1 0 0 0,4 1 0 0 0,0-1 0 0 0,0-4-12 0 0,0 0-36 0 0,0 1 36 0 0,2 1 12 0 0,-1-1 0 0 0,0 6 0 0 0,1-2 0 0 0,-1 2-10 0 0,-2 0-33 0 0,2-3 32 0 0,-4 6 11 0 0,-2 3 0 0 0,0-3 0 0 0,6-4 0 0 0,1-2 0 0 0,1 2 0 0 0,-2 1 0 0 0,-1-1 0 0 0,-1 1 0 0 0,0 1 0 0 0,0-1 0 0 0,-2-1 0 0 0,-4 3 0 0 0,5-7 0 0 0,1-1 0 0 0,-1 1 0 0 0,0 0 0 0 0,-4 7-53 0 0,8-9 42 0 0,-4 3 11 0 0,-2 1 0 0 0,1-1 0 0 0,1-1 0 0 0,-3-1 0 0 0,-2 0 0 0 0,1-2 0 0 0,2 0 0 0 0,-1-1 0 0 0,0 1 0 0 0,1-1 0 0 0,0-1 0 0 0,1 1 0 0 0,0 0 0 0 0,-4 4-60 0 0,6-6 36 0 0,-4 6-24 0 0,1-1 36 0 0,-1-1 12 0 0,-1 3 0 0 0,-1-1 0 0 0,-1 0 0 0 0,1-1 0 0 0,2-2 0 0 0,2 0 0 0 0,-2 0 0 0 0,1-1 0 0 0,-1-2 0 0 0,2 0 0 0 0,0 0-10 0 0,-2 1-33 0 0,1 0 32 0 0,0 0 11 0 0,0 0 0 0 0,0-1 0 0 0,2-1 0 0 0,2-2 0 0 0,-1-2 0 0 0,-1 1 0 0 0,1 0 0 0 0,1-2 0 0 0,-1 1 0 0 0,0 0 0 0 0,1 0 0 0 0,-2 0 0 0 0,1 1 0 0 0,1 0 0 0 0,-1 0 0 0 0,0-1 0 0 0,2 0 0 0 0,-2 0 0 0 0,-6 3 0 0 0,-1 2 0 0 0,7-5-12 0 0,14-7-36 0 0,-13 7 36 0 0,-6 3 12 0 0,1-2 0 0 0,3-2 0 0 0,0-1 0 0 0,1 0 0 0 0,0 1 0 0 0,0-2 0 0 0,-3-1 0 0 0,4-2 0 0 0,-1 1 0 0 0,0 0 0 0 0,0-2 0 0 0,2-1 0 0 0,-1-1 0 0 0,1 0 0 0 0,1-1 0 0 0,-1 1 0 0 0,0-2 0 0 0,3-1-12 0 0,11-2-36 0 0,-7-4 26 0 0,13 6 20 0 0,0 0 0 0 0,0 0 0 0 0,-1-1 1 0 0,1 1-1 0 0,0 0 0 0 0,0 0 1 0 0,-1 0-1 0 0,1 0 0 0 0,0-1 0 0 0,0 1 1 0 0,0 0-1 0 0,-1 0 0 0 0,1-1 1 0 0,0 1-1 0 0,0 0 0 0 0,0 0 1 0 0,0-1-1 0 0,-1 1 0 0 0,1 0 0 0 0,0 0 1 0 0,0-1-1 0 0,0 1 0 0 0,0 0 1 0 0,0-1-1 0 0,-5-22-19 0 0,5 19 13 0 0,0-1 1 0 0,0 1 0 0 0,1 0 0 0 0,-1-1 0 0 0,4-7 0 0 0,11-26-4 0 0,2-2 11 0 0,-2 3-10 0 0,-10 22-33 0 0,9-18 32 0 0,5-7 11 0 0,1-3 0 0 0,0-1 0 0 0,3-4 0 0 0,-5 7 0 0 0,0 2 0 0 0,0-1 0 0 0,2-6 0 0 0,0-4 0 0 0,-3 1 0 0 0,1 0 0 0 0,3-1 0 0 0,0-2 0 0 0,-4 11 0 0 0,-1 0 0 0 0,1-8 12 0 0,-4 1 36 0 0,-6 3-36 0 0,-4-2-1 0 0,0 8 32 0 0,-1 0-33 0 0,0 1-10 0 0,0 0 0 0 0,0 0 0 0 0,-1 0 11 0 0,-1 0 32 0 0,-1 2-33 0 0,-1 1-10 0 0,0 0 0 0 0,-3 3 0 0 0,-2-5 60 0 0,2 10-48 0 0,-1-3-12 0 0,-1-1 0 0 0,0 2 0 0 0,-2-1 0 0 0,0 0 0 0 0,0 2 0 0 0,0-1 0 0 0,1 2 11 0 0,4 17 32 0 0,-6-13-33 0 0,1-5-10 0 0,-2-5 0 0 0,4-1 0 0 0,0-4 0 0 0,0 3 0 0 0,0 5 0 0 0,-1 0 0 0 0,-1 0 0 0 0,0 4 0 0 0,1-1 0 0 0,-1 1 12 0 0,-2-5 36 0 0,2 1-36 0 0,0 1-12 0 0,0 0 0 0 0,-1 2 0 0 0,0 2 0 0 0,-1-3 0 0 0,-1 5 0 0 0,2 1 0 0 0,-4-11 18 0 0,13 32-3 0 0,-18-29 16 0 0,6 8-31 0 0,2 2 0 0 0,1-1 0 0 0,-1 1 0 0 0,0 3 0 0 0,0-3 12 0 0,-5-10 50 0 0,15 29-31 0 0,-22-26 8 0 0,10 9-39 0 0,1 1 0 0 0,0 3 0 0 0,1-1 0 0 0,0-1 0 0 0,2 1 0 0 0,0 0 0 0 0,-1-5 0 0 0,-1 0 0 0 0,1 1 0 0 0,0 0 0 0 0,-1 0 0 0 0,1 1 0 0 0,0-2 11 0 0,6 12 32 0 0,-5-9-33 0 0,0 0-10 0 0,-2-4 0 0 0,2 0 0 0 0,-1 0 0 0 0,0 0 0 0 0,0-1 0 0 0,0 1 11 0 0,-2-2 32 0 0,-1-1-33 0 0,-1 2-10 0 0,0 0 0 0 0,0 1 0 0 0,0 0 0 0 0,2 3 0 0 0,-1-3 0 0 0,1 1 0 0 0,1 3 0 0 0,-1 2 0 0 0,0 1 0 0 0,-1-6 0 0 0,0 4 0 0 0,2 0 0 0 0,1 0 0 0 0,0-2 0 0 0,1 1 0 0 0,1 0 0 0 0,0 1 0 0 0,-1-3 0 0 0,0 2 0 0 0,-1 2 0 0 0,0-3 0 0 0,1-2 0 0 0,1 0 0 0 0,1 2 0 0 0,1 2 0 0 0,2 0 0 0 0,-1 1 0 0 0,-1 0 0 0 0,-1 0 0 0 0,1 0 0 0 0,-1-3 0 0 0,1 0 0 0 0,-1-1 0 0 0,-2-1 0 0 0,1 1 0 0 0,-27-60-72 0 0,28 62 72 0 0,-2-3 0 0 0,-1-3 0 0 0,0-1 0 0 0,0 1 0 0 0,2 4 0 0 0,0 3 0 0 0,1 0 0 0 0,0 1 0 0 0,-2-1 0 0 0,0 3 0 0 0,0 2 0 0 0,-1 0 0 0 0,0 1 0 0 0,-1-2 0 0 0,0 1 0 0 0,1 0 0 0 0,0 1 0 0 0,0 1 0 0 0,-1 0 0 0 0,-1-2 0 0 0,-1 2 0 0 0,0 1 0 0 0,-46-27 0 0 0,46 28 0 0 0,0 1 0 0 0,0 1 0 0 0,-1 0 0 0 0,0 0 0 0 0,-4 0 0 0 0,1-1 0 0 0,-1 0 0 0 0,0 0 0 0 0,1 0 0 0 0,0-1 0 0 0,-1 1 0 0 0,1-1 0 0 0,-22-7 0 0 0,27 11 0 0 0,-10-3 0 0 0,1 1 0 0 0,-1 0 0 0 0,0 2 0 0 0,-32-2 0 0 0,-91 9 0 0 0,113 1 0 0 0,-1 1 0 0 0,-33 10 0 0 0,58-13 0 0 0,-131 47-47 0 0,71-23 30 0 0,51-21 17 0 0,-8 5 0 0 0,-3 3 0 0 0,2 1 0 0 0,1-2 0 0 0,2 1 0 0 0,1-1 0 0 0,0-1 0 0 0,0 2 0 0 0,0-2 0 0 0,0 0 0 0 0,0-1 0 0 0,-2 0 0 0 0,2-1 0 0 0,0-1 0 0 0,2 0 0 0 0,3-1 0 0 0,0 0 0 0 0,1 0 0 0 0,-1 1 0 0 0,1-2 0 0 0,0 0 0 0 0,-2 1 0 0 0,0 1 0 0 0,0 1 0 0 0,-1-1 0 0 0,2 0 0 0 0,-1 0 0 0 0,2 0 0 0 0,1 1 0 0 0,-2 1 0 0 0,-1 0 0 0 0,1 0 0 0 0,0 1 0 0 0,0 0 0 0 0,-1-1 0 0 0,0 1 0 0 0,0 2-10 0 0,-2 0-33 0 0,0 1 32 0 0,1 0 11 0 0,-2 0 0 0 0,-1 0 0 0 0,-1 2 0 0 0,1 1 0 0 0,1 0 0 0 0,-1 0 0 0 0,2 0 0 0 0,0-1 0 0 0,1 0 0 0 0,1 0 0 0 0,-1 2-12 0 0,-9 11-47 0 0,20-23 46 0 0,-19 17-47 0 0,3-5 60 0 0,0 3 0 0 0,1-2 0 0 0,-1 1 0 0 0,-1 0 0 0 0,2-1 0 0 0,3-1 0 0 0,1-1 0 0 0,1 0 0 0 0,0 1 0 0 0,-1 0 0 0 0,1 1 0 0 0,-41 48 2615 0 0,42-49-2398 0 0,-5 5-285 0 0,-3 3-1092 0 0,6-5-186 0 0,3-3 1128 0 0,-5 7 194 0 0,-1 0 24 0 0,2-3 0 0 0,1-1 0 0 0,0 1 0 0 0,0 0 0 0 0,0 1 0 0 0,-1-1 0 0 0,1 1 0 0 0,-3 2 0 0 0,1 1 0 0 0,-1 1 0 0 0,-1-1 0 0 0,-2 1-10 0 0,0-1-33 0 0,1 1 32 0 0,1-1 11 0 0,0-1 0 0 0,-1 0 0 0 0,0-4 0 0 0,-18 13 0 0 0,7-4 0 0 0,15-13 0 0 0,-2 4 0 0 0,1 1 0 0 0,-1 1 0 0 0,1 0 0 0 0,-1 0 0 0 0,-1 2 0 0 0,1 2 0 0 0,0-1 0 0 0,0-3 0 0 0,4 0 0 0 0,1 2 0 0 0,0-2 0 0 0,1 2 0 0 0,3 2 0 0 0,0 0 0 0 0,0 0 0 0 0,-2 0 0 0 0,0 7-53 0 0,5-7 42 0 0,-3 3 11 0 0,-4 6 0 0 0,1 3 0 0 0,4-6 0 0 0,1-1 0 0 0,-3 2 0 0 0,3 2 0 0 0,0 7-53 0 0,6-19 32 0 0,3-12-22 0 0,-5 23 32 0 0,0 0 11 0 0,-2 1 0 0 0,0-1 0 0 0,1-3-12 0 0,6-19-36 0 0,-1 14 24 0 0,2-15-24 0 0,-4 16 36 0 0,-2 6 12 0 0,1 1 0 0 0,0-6-10 0 0,3-18-33 0 0,-4 16 32 0 0,-1 0 1 0 0,6-16-33 0 0,-1 14 20 0 0,3-11-25 0 0,2 22 36 0 0,-5-7 23 0 0,2-25 12 0 0,-1-5 7 0 0,-7-5 34 0 0,-4-8-10 0 0,-18-22 56 0 0,-32-39 3 0 0,53 60-103 0 0,1 1 0 0 0,0-1 1 0 0,2 0-1 0 0,-8-17 0 0 0,13 25-10 0 0,-56-157 0 0 0,-19-79 0 0 0,27 82 0 0 0,11-29 0 0 0,13 52 0 0 0,7 57 0 0 0,-14-65 0 0 0,27 109 0 0 0,2 0 0 0 0,0-41 0 0 0,-8-76 0 0 0,2 50 0 0 0,9 39 0 0 0,3 0 0 0 0,11-64 0 0 0,-2 22 0 0 0,-7 63 0 0 0,1 1 0 0 0,2 0 0 0 0,2 1 0 0 0,26-72 0 0 0,22-30 0 0 0,-46 118 0 0 0,-9 16 0 0 0,0-5 0 0 0,-2 13 0 0 0,0 0 1 0 0,0 0-1 0 0,1 0 0 0 0,-1 0 1 0 0,0 0-1 0 0,0 0 0 0 0,0 0 0 0 0,0 0 1 0 0,0 0-1 0 0,0 0 0 0 0,0-1 0 0 0,-1 1 1 0 0,1 0-1 0 0,0 0 0 0 0,-1-2 1 0 0,0 3-6 0 0,1-1 0 0 0,-1 0 1 0 0,1 0-1 0 0,0 0 1 0 0,0 1-1 0 0,-1-1 1 0 0,1 0-1 0 0,0 0 1 0 0,0 0-1 0 0,0 0 0 0 0,0 0 1 0 0,0 0-1 0 0,0 1 1 0 0,0-2-1 0 0,-1-1-27 0 0,-6 7 0 0 0,-1 4 19 0 0,-5 13-54 0 0,12-17 64 0 0,0 0-7 0 0,-1 4-54 0 0,-6 19-5 0 0,1 10 5 0 0,5-26 53 0 0,0 23-58 0 0,-1 11 2 0 0,0 3-17 0 0,2 2-28 0 0,0-6 52 0 0,-2 6 49 0 0,-1-2 11 0 0,0-4-10 0 0,-1-4-33 0 0,-1-3 32 0 0,-1 5 11 0 0,0 8-60 0 0,2-15 48 0 0,-1 19 12 0 0,2-3 0 0 0,2-15-12 0 0,2-23-36 0 0,-4 16 36 0 0,-3 1 12 0 0,-4-8 0 0 0,2-7 0 0 0,0-2 0 0 0,0-3 0 0 0,9-10 0 0 0,0 0 1 0 0,0 0-1 0 0,0 0 0 0 0,0 0 0 0 0,0 0 1 0 0,-1 0-1 0 0,1 0 0 0 0,0 0 0 0 0,0 0 1 0 0,0 0-1 0 0,0 0 0 0 0,0 0 0 0 0,0 0 1 0 0,-1 0-1 0 0,1 0 0 0 0,0 0 0 0 0,0 0 1 0 0,0 0-1 0 0,0 0 0 0 0,0 0 0 0 0,-1 0 1 0 0,1 0-1 0 0,0 0 0 0 0,0 0 0 0 0,0 0 1 0 0,0 0-1 0 0,0 0 0 0 0,0 0 0 0 0,-1 0 1 0 0,1 0-1 0 0,0 0 0 0 0,0-1 0 0 0,0 1 1 0 0,0 0-1 0 0,-1 0 2 0 0,-1-3 17 0 0,-1 1 0 0 0,0-1 0 0 0,1 0 0 0 0,0 0 0 0 0,-1 0 0 0 0,1 0 0 0 0,0 0 1 0 0,1-1-1 0 0,-1 1 0 0 0,0-1 0 0 0,1 1 0 0 0,-2-7 0 0 0,-1-4 40 0 0,-1-1-27 0 0,1 0 0 0 0,0 0 0 0 0,-2-31 0 0 0,1-24 4 0 0,3 0 1 0 0,3-1 0 0 0,20-133-1 0 0,4 67-14 0 0,7 3-1 0 0,66-179 0 0 0,47-30 43 0 0,-89 234-64 0 0,4 2 0 0 0,137-182 0 0 0,-15 12 0 0 0,-117 172 0 0 0,105-133 0 0 0,-90 150-28 0 0,102-85 0 0 0,-109 106 20 0 0,7-5-22 0 0,-32 31-8 0 0,-3-1 0 0 0,45-54 0 0 0,-87 92 38 0 0,-1 2 0 0 0,-1 1 0 0 0,0-1 0 0 0,0 1 0 0 0,1-1 0 0 0,-1 0 0 0 0,0 0 0 0 0,-1 1 0 0 0,1-1 0 0 0,1-3 0 0 0,-6 6-9 0 0,0 0 0 0 0,1 0 0 0 0,-1 0 0 0 0,1 0-1 0 0,-1 0 1 0 0,-4 3 0 0 0,-270 197-427 0 0,256-185 423 0 0,-259 216-316 0 0,210-165 179 0 0,-109 132 0 0 0,48-25-37 0 0,-76 93-4 0 0,197-256 191 0 0,5-6 0 0 0,1 1 0 0 0,0 0 0 0 0,1-1 0 0 0,0 2 0 0 0,-5 6 0 0 0,-1 4-14 0 0,8-13-57 0 0,12-3-68 0 0,-2 0 129 0 0,-1-1-1 0 0,1 0 0 0 0,0 0 1 0 0,10-2-1 0 0,-9 0 9 0 0,-1-1-1 0 0,1 0 1 0 0,-1-1 0 0 0,0 0 0 0 0,10-5 0 0 0,39-28 4 0 0,-51 32-2 0 0,244-190 0 0 0,-72 52 0 0 0,411-275 0 0 0,20 26 0 0 0,-486 316 6 0 0,245-111-1 0 0,-39 49-26 0 0,-308 129-2 0 0,-6 2-5 0 0,1 1 0 0 0,28-7 0 0 0,-30 9 23 0 0,23-3-1 0 0,-3 7-23 0 0,-6 0-24 0 0,-30 11-38 0 0,1-4 75 0 0,0 1 8 0 0,0 0-1 0 0,0 0 1 0 0,-1 0-1 0 0,0 0 0 0 0,-1-1 1 0 0,0 1-1 0 0,0-1 0 0 0,-5 8 1 0 0,-37 53 10 0 0,-82 96 1 0 0,58-80 2 0 0,-436 523 59 0 0,337-412-61 0 0,-201 213-86 0 0,318-357 49 0 0,-386 396-188 0 0,79-80 89 0 0,194-201 96 0 0,-179 235-1 0 0,263-303 102 0 0,64-77-53 0 0,3-1 14 0 0,12-16-52 0 0,11-5-23 0 0,38-2-61 0 0,-46 3 102 0 0,0 0 0 0 0,0-1-1 0 0,0 1 1 0 0,0 0 0 0 0,-1-1-1 0 0,1 1 1 0 0,0-1 0 0 0,0 1-1 0 0,-1-1 1 0 0,1 0 0 0 0,2-1-1 0 0,36-20-27 0 0,-2-1 0 0 0,37-29-1 0 0,265-256-35 0 0,-124 106 58 0 0,18-9-179 0 0,349-302-86 0 0,202-123 305 0 0,-639 523 44 0 0,220-128-1 0 0,-349 230-71 0 0,3 0-16 0 0,1 0 0 0 0,21-8 0 0 0,-2 3-9 0 0,-31 12-57 0 0,-11 11-295 0 0,-2 3 372 0 0,-1 0 1 0 0,-1-1-1 0 0,0 0 1 0 0,0 0-1 0 0,0-1 1 0 0,-1 1-1 0 0,-1-1 0 0 0,-11 10 1 0 0,-147 130 236 0 0,-1 1-157 0 0,-2 15-14 0 0,-140 128 124 0 0,-263 234-38 0 0,289-272-118 0 0,-77 74 12 0 0,283-251-43 0 0,-332 304-418 0 0,403-375 415 0 0,-18 10-6 0 0,22-15-8 0 0,3-4 1 0 0,13-15-6 0 0,240-277-206 0 0,-167 196 226 0 0,608-606-3 0 0,-665 677-4 0 0,543-485-26 0 0,-540 485 37 0 0,321-265 56 0 0,14 20 25 0 0,-295 223-75 0 0,503-322 58 0 0,-509 334-80 0 0,2 3-1 0 0,2 3 0 0 0,0 3 0 0 0,106-27 1 0 0,-160 51-6 0 0,29-6-122 0 0,3 1 73 0 0,-27 8-2 0 0,18 2-16 0 0,-31 0-4 0 0,1 6-97 0 0,26 21 97 0 0,-28-20 61 0 0,-10 1 25 0 0,-5 7 91 0 0,0-1 0 0 0,-2 0 1 0 0,0-1-1 0 0,-17 21 0 0 0,-22 15 158 0 0,-2-2 0 0 0,-2-2 0 0 0,-2-2 0 0 0,-96 57 0 0 0,17-26-132 0 0,-142 57-1 0 0,181-92-88 0 0,-1-4 0 0 0,-131 30 0 0 0,211-62-15 0 0,-314 63-1 0 0,270-58 16 0 0,0-2-1 0 0,0-4 0 0 0,-100-7 0 0 0,131 2-17 0 0,-41-10 0 0 0,59 10 0 0 0,0 0 0 0 0,1 0 0 0 0,0-1 0 0 0,0 0 0 0 0,0 0 0 0 0,0-1 0 0 0,-15-11 0 0 0,22 14 3 0 0,0 1 0 0 0,1-1 0 0 0,-1 0 0 0 0,0 1 0 0 0,1-1 0 0 0,-1 0 0 0 0,1 0 0 0 0,0 0-1 0 0,0-1 1 0 0,0 1 0 0 0,0 0 0 0 0,0 0 0 0 0,0-1 0 0 0,0 1 0 0 0,1 0 0 0 0,-1-1 0 0 0,1 1 0 0 0,-1-4 0 0 0,2 2-2 0 0,-1 0 1 0 0,0 0 0 0 0,1 0 0 0 0,0 0-1 0 0,0 0 1 0 0,0 0 0 0 0,1 1 0 0 0,-1-1-1 0 0,1 0 1 0 0,2-3 0 0 0,5-6-29 0 0,0 0-1 0 0,1 1 1 0 0,0 0 0 0 0,20-17 0 0 0,15-9-161 0 0,99-62 1 0 0,-104 74 127 0 0,59-35-26 0 0,1 4 1 0 0,4 5-1 0 0,1 5 0 0 0,192-59 0 0 0,-179 73 21 0 0,142-20 1 0 0,-184 43 45 0 0,1 3 1 0 0,0 4 0 0 0,79 6-1 0 0,-59 5-7 0 0,120 26-1 0 0,-143-14 2 0 0,26 20-51 0 0,-16 6-19 0 0,-84-46 95 0 0,4 2-15 0 0,1 1 0 0 0,0 0 0 0 0,-1 1 0 0 0,7 5 0 0 0,40 38-69 0 0,-48-45 75 0 0,-1 0-1 0 0,0 0 0 0 0,0 0 0 0 0,0 0 0 0 0,0 1 1 0 0,0-1-1 0 0,0 0 0 0 0,2 5 0 0 0,25 43-78 0 0,-28-48 82 0 0,0 0 0 0 0,1 0 0 0 0,-2-1 0 0 0,1 1 0 0 0,0 0 0 0 0,0 0 0 0 0,-1 0-1 0 0,1 0 1 0 0,-1 0 0 0 0,1 0 0 0 0,-1 4 0 0 0,2 2 1 0 0,-1 3 5 0 0,1-1 0 0 0,-1 1 0 0 0,-1 0 0 0 0,0-1 0 0 0,0 1 1 0 0,-1 0-1 0 0,-5 19 0 0 0,0-12 20 0 0,-1 0 1 0 0,-1 0-1 0 0,0-1 1 0 0,-1 0-1 0 0,-1-1 1 0 0,-1 0-1 0 0,0-1 1 0 0,-18 19-1 0 0,-15 11 88 0 0,-58 46 0 0 0,-278 195 318 0 0,270-217-352 0 0,-196 90-1 0 0,181-104-41 0 0,-228 65 0 0 0,282-101-7 0 0,0-3 0 0 0,-103 10 0 0 0,163-26-9 0 0,0 1 1 0 0,0-1-1 0 0,0-1 1 0 0,0 0-1 0 0,-14-4 1 0 0,22 5-15 0 0,1-1 1 0 0,0 1-1 0 0,0-1 1 0 0,-1 0 0 0 0,1 0-1 0 0,0 0 1 0 0,0 0-1 0 0,0 0 1 0 0,0 0-1 0 0,0-1 1 0 0,0 1 0 0 0,0 0-1 0 0,1-1 1 0 0,-1 0-1 0 0,1 1 1 0 0,-1-1 0 0 0,1 0-1 0 0,-1 0 1 0 0,1 0-1 0 0,0 0 1 0 0,0 0-1 0 0,0 0 1 0 0,0 0 0 0 0,0-1-1 0 0,0 1 1 0 0,1 0-1 0 0,-1 0 1 0 0,1-1 0 0 0,0 1-1 0 0,-1 0 1 0 0,1-4-1 0 0,1-2-6 0 0,1 0-1 0 0,-1 0 0 0 0,1 1 0 0 0,0-1 1 0 0,1 1-1 0 0,0-1 0 0 0,0 1 1 0 0,1 0-1 0 0,4-7 0 0 0,44-60-136 0 0,-51 73 137 0 0,39-47-174 0 0,1 2-1 0 0,3 2 1 0 0,62-50 0 0 0,162-97-286 0 0,-171 130 407 0 0,134-63 0 0 0,-153 90 37 0 0,2 3-1 0 0,114-29 1 0 0,-124 42 20 0 0,145-33-2 0 0,-160 41 8 0 0,107-6 1 0 0,-135 16 15 0 0,0 1 0 0 0,52 8-1 0 0,-59-4 3 0 0,26 8 0 0 0,-21-3-18 0 0,36 17 0 0 0,-50-21-6 0 0,1 1 0 0 0,-1 0 0 0 0,-1 1 0 0 0,14 12 0 0 0,-18-14 0 0 0,-1 0 0 0 0,1 0 0 0 0,-1 1 0 0 0,0 0 0 0 0,-1 0 0 0 0,5 8 0 0 0,-4-3 4 0 0,-1 0-1 0 0,4 14 1 0 0,-7-24 0 0 0,-1-1 0 0 0,1 1 1 0 0,-1 0-1 0 0,1 0 0 0 0,-1 0 1 0 0,0 0-1 0 0,0 0 0 0 0,0 0 0 0 0,-1 2 1 0 0,-1 40 21 0 0,2-42-18 0 0,0 0-1 0 0,0 0 1 0 0,-1 0-1 0 0,1 0 1 0 0,0 0-1 0 0,-1 0 1 0 0,1 0-1 0 0,-1 0 0 0 0,-1 2 1 0 0,-7 17 52 0 0,-1-1 0 0 0,-1 0 1 0 0,0 0-1 0 0,-26 31 0 0 0,3-15 47 0 0,-1-2 0 0 0,-1-1 0 0 0,-2-2 0 0 0,-2-1 0 0 0,0-3 0 0 0,-73 38 0 0 0,25-23 83 0 0,-1-4 1 0 0,-132 37-1 0 0,133-51-117 0 0,-98 12 0 0 0,-91-5 3 0 0,273-31-77 0 0,-34 3 14 0 0,-44-2 0 0 0,71-2-7 0 0,0 0-1 0 0,0 0 1 0 0,0-1-1 0 0,0-1 1 0 0,1 1-1 0 0,-1-2 0 0 0,1 0 1 0 0,-18-8-1 0 0,25 10-2 0 0,0 0 0 0 0,0 0 0 0 0,0 0 0 0 0,1 0 0 0 0,-1 0 0 0 0,0-1 0 0 0,1 1 0 0 0,0-1 0 0 0,-1 0 0 0 0,1 0 0 0 0,0 0 0 0 0,0 0 0 0 0,1 0 0 0 0,-1 0 0 0 0,1 0 0 0 0,-1 0 0 0 0,1-1 0 0 0,0 1 0 0 0,0 0 0 0 0,0-1 0 0 0,0-6 0 0 0,1 4-5 0 0,1 0 0 0 0,-1 0 0 0 0,1-1 1 0 0,0 1-1 0 0,1 0 0 0 0,0 0 0 0 0,0 0 0 0 0,0 1 1 0 0,0-1-1 0 0,1 0 0 0 0,5-8 0 0 0,6-6-62 0 0,1-1-1 0 0,1 2 1 0 0,0 0-1 0 0,2 1 0 0 0,0 1 1 0 0,32-24-1 0 0,9-1-37 0 0,65-33-1 0 0,-69 45 62 0 0,1 3 1 0 0,1 1-1 0 0,2 4 1 0 0,78-20-1 0 0,-10 10 11 0 0,152-16 0 0 0,-224 42 30 0 0,0 3-1 0 0,0 2 0 0 0,-1 3 1 0 0,1 1-1 0 0,83 18 0 0 0,-76-4 1 0 0,-38-8 0 0 0,34 17 0 0 0,-44-19 0 0 0,-1 2 0 0 0,0 0 0 0 0,20 16 0 0 0,-24-16 0 0 0,0 0 0 0 0,0 1 0 0 0,-1-1 0 0 0,10 17 0 0 0,-12-16 0 0 0,-1 0 0 0 0,0 1 0 0 0,0 0 0 0 0,5 20 0 0 0,-7-19 0 0 0,-1 0 0 0 0,0 0 0 0 0,0 0 0 0 0,-2 18 0 0 0,0-20 1 0 0,0 0 0 0 0,-1 0 0 0 0,0 0 1 0 0,-1 0-1 0 0,0 0 0 0 0,-1-1 0 0 0,0 1 0 0 0,-1-1 0 0 0,-8 17 0 0 0,2-9 32 0 0,-1 0 1 0 0,-1-1-1 0 0,0 0 1 0 0,-2-1-1 0 0,-24 23 1 0 0,2-8 107 0 0,-52 33 0 0 0,25-24 4 0 0,-92 43 1 0 0,-76 16-32 0 0,139-62-65 0 0,-1-5-1 0 0,-2-4 1 0 0,-106 17 0 0 0,143-36-24 0 0,-1-2 1 0 0,1-2-1 0 0,-1-3 1 0 0,1-3-1 0 0,-1-2 1 0 0,-88-18-1 0 0,97 11-25 0 0,0-3 0 0 0,1-1 0 0 0,-78-36 0 0 0,120 48 0 0 0,5 2 0 0 0,0 0 0 0 0,1 1 0 0 0,-1-1 0 0 0,0 0 0 0 0,0 0 0 0 0,1-1 0 0 0,-1 1 0 0 0,1 0 0 0 0,-1 0 0 0 0,1-1 0 0 0,0 1 0 0 0,-1-1 0 0 0,1 1 0 0 0,-2-4 0 0 0,0-2-18 0 0,2 6-73 0 0,7-3-8 0 0,16-11 3 0 0,-17 12-5 0 0,5 0-23 0 0,1 0 80 0 0,-3 0-2 0 0,-1 1 1 0 0,0 0 0 0 0,0 1 0 0 0,12-1-1 0 0,39-6-167 0 0,5 1 82 0 0,-10 2 67 0 0,11-4 0 0 0,0-4 11 0 0,-5-1 42 0 0,-8 0 11 0 0,-8 0-10 0 0,-34 11-22 0 0,-11 1 64 0 0,1 1-23 0 0,0 0 0 0 0,0 1 1 0 0,0-1-1 0 0,0 0 0 0 0,-1 1 1 0 0,1-1-1 0 0,0 1 0 0 0,-1-1 1 0 0,1 1-1 0 0,0 0 0 0 0,-1 0 1 0 0,1-1-1 0 0,0 1 0 0 0,-1 0 1 0 0,1 0-1 0 0,-1 0 0 0 0,1 1 1 0 0,0-1-1 0 0,-1 0 0 0 0,-1 1 1 0 0,-35 8 229 0 0,26-6-188 0 0,-180 65 55 0 0,3 16-67 0 0,150-66-36 0 0,-335 162-56 0 0,93-38-21 0 0,103-50 73 0 0,92-46-15 0 0,-84 60 0 0 0,-70 72-16 0 0,218-160 32 0 0,-119 98 0 0 0,-5-1 0 0 0,84-72 0 0 0,22-17 0 0 0,-61 54 0 0 0,68-50 0 0 0,15-12 0 0 0,-7 8 0 0 0,-3 3 0 0 0,-19 14 0 0 0,-44 37 0 0 0,-70 67 0 0 0,37-22 0 0 0,51-54 0 0 0,44-40 0 0 0,9-11 0 0 0,1 0 0 0 0,4-3 0 0 0,3-3 0 0 0,2-7 12 0 0,8-6 112 0 0,6-4-70 0 0,12-16-58 0 0,5-3-66 0 0,1-1 13 0 0,7-9-14 0 0,-3 3 45 0 0,199-191-67 0 0,-56 58 254 0 0,-47 46-30 0 0,5 5 1 0 0,146-97-1 0 0,-47 56-5 0 0,5 22 36 0 0,-216 123-121 0 0,30-11 0 0 0,-28 12-32 0 0,12-4 34 0 0,45-12-33 0 0,1 1 1 0 0,-45 13 32 0 0,47-11-33 0 0,-3 1 4 0 0,-46 11 39 0 0,54-15 14 0 0,-3 0 34 0 0,-24 6-32 0 0,-27 8-5 0 0,41-9 0 0 0,8 4 0 0 0,-59 10-45 0 0,50-3 80 0 0,-53 4-90 0 0,-2 0 22 0 0,1 1-1 0 0,17 1 1 0 0,28 0 38 0 0,8 0-5 0 0,-3-2-10 0 0,-3 1-33 0 0,-3-1 22 0 0,-1 3-33 0 0,5-2-10 0 0,27 2 54 0 0,-37-2-33 0 0,-27 1 32 0 0,25 4 17 0 0,-25-2 15 0 0,33 3-26 0 0,-35-4-51 0 0,37 7 48 0 0,-5 1-46 0 0,10 2-10 0 0,-1-2 0 0 0,3 1 0 0 0,2 0 0 0 0,4 2 0 0 0,0 2 0 0 0,13 3 54 0 0,-39-8-33 0 0,-22-5 22 0 0,37 9-33 0 0,6 3-10 0 0,-9-1 0 0 0,-2 0 0 0 0,6-1 0 0 0,-4-2 0 0 0,2 1 0 0 0,-1 2 0 0 0,6 3 0 0 0,9 6 0 0 0,3 3 0 0 0,-1 1 0 0 0,-1 0 0 0 0,-15-4 12 0 0,-38-15 36 0 0,29 13-36 0 0,7 5-12 0 0,-2 4 0 0 0,-36-19 12 0 0,28 15 30 0 0,4 1-32 0 0,10 6-10 0 0,-8-3 0 0 0,-1 0 0 0 0,-10-5 11 0 0,-35-21 42 0 0,0-1 1 0 0,25 12-30 0 0,-25-12 397 0 0,-13-5-404 0 0,1 1 0 0 0,0-1 0 0 0,0 0 0 0 0,0 0 0 0 0,-1 0 0 0 0,1-1 0 0 0,1 1-1 0 0,-1-1 1 0 0,-3-1 0 0 0,6 3-17 0 0,-46-23 25 0 0,1-2 0 0 0,1-2 0 0 0,2-2-1 0 0,-41-35 1 0 0,-31-38-46 0 0,-60-51-58 0 0,-13 14 10 0 0,155 120 28 0 0,-1 1 0 0 0,-1 2 0 0 0,0 1 1 0 0,-1 2-1 0 0,-1 1 0 0 0,0 2 0 0 0,0 1 0 0 0,-1 2 1 0 0,0 2-1 0 0,0 1 0 0 0,-1 2 0 0 0,-43 3 0 0 0,46-1-20 0 0,27 2 52 0 0,-4 1-41 0 0,-3 0 25 0 0,11-2-43 0 0,1 1-4 0 0,1-1 44 0 0,1 0-1 0 0,0-1 0 0 0,0 1 1 0 0,0-1-1 0 0,0 1 0 0 0,0-1 0 0 0,0 0 0 0 0,1 1 0 0 0,-1-1 0 0 0,0 0 0 0 0,0 0 0 0 0,-2 1 0 0 0,11 8-49 0 0,27 29-29 0 0,-27-28-12 0 0,1-2-1 0 0,37 36 8 0 0,14 11 34 0 0,11 8 12 0 0,49 47-8 0 0,-71-63 31 0 0,68 72 22 0 0,-70-71-22 0 0,23 26 22 0 0,-1 5-38 0 0,-12-6-32 0 0,-9-7 11 0 0,-11-6 64 0 0,-9-8 27 0 0,-9-5 32 0 0,-5-6-22 0 0,-11-32 32 0 0,-2-1 1 0 0,0 25-33 0 0,-1-25 34 0 0,-4-11 19 0 0,-17-15 24 0 0,12 6-43 0 0,1 0 0 0 0,0 0 0 0 0,1-1 1 0 0,0 0-1 0 0,-8-22 0 0 0,-20-74 168 0 0,26 73-223 0 0,1-1 0 0 0,2 0 0 0 0,1 0 0 0 0,2 0 0 0 0,2 0 0 0 0,2-1-1 0 0,1 1 1 0 0,1 0 0 0 0,15-61 0 0 0,-10 64-48 0 0,3 1-1 0 0,0 1 1 0 0,2 0-1 0 0,2 0 1 0 0,0 1-1 0 0,2 1 1 0 0,2 1-1 0 0,0 0 1 0 0,2 2-1 0 0,39-40 1 0 0,-39 45-28 0 0,47-35 0 0 0,-51 46 31 0 0,0 0 1 0 0,0 2-1 0 0,1 0 1 0 0,34-12-1 0 0,2 3 24 0 0,-51 16 14 0 0,1 1 1 0 0,-1 0 0 0 0,0 1 0 0 0,1-1 0 0 0,-1 0 0 0 0,5 1 0 0 0,48-5-15 0 0,-52 4 12 0 0,1 1 0 0 0,-1 0 0 0 0,0 0 0 0 0,0 0 0 0 0,5 1 0 0 0,51 7-55 0 0,-57-8 56 0 0,1 1 0 0 0,-1-1 0 0 0,1 1 0 0 0,-1 0 0 0 0,1 0 0 0 0,-1 0 0 0 0,4 2 0 0 0,57 23-56 0 0,-60-24 55 0 0,1-1 0 0 0,-1 2 1 0 0,0-1-1 0 0,0 0 0 0 0,6 5 0 0 0,2 1 3 0 0,21 15-23 0 0,42 37 0 0 0,-38-25 12 0 0,-2 2 0 0 0,-2 1 0 0 0,-2 2-1 0 0,27 44 1 0 0,-11-6 49 0 0,49 112 1 0 0,-55-83-12 0 0,-23-53 22 0 0,-1 11-21 0 0,-11-40 26 0 0,1 21-20 0 0,-5-25 36 0 0,-3 17-30 0 0,-1-21 47 0 0,-6 14-5 0 0,3-18-11 0 0,-15 15-1 0 0,17-25-55 0 0,-1 1 1 0 0,1-1-1 0 0,-1 1 0 0 0,1-1 0 0 0,-1-1 0 0 0,-5 4 0 0 0,5-4-1 0 0,0 0 0 0 0,0 0 0 0 0,0-1 0 0 0,-1 1 0 0 0,1-1 0 0 0,0 0 0 0 0,-6 1 0 0 0,-1-2 5 0 0,1 1 0 0 0,-1-1 0 0 0,1 0 0 0 0,-1-1 1 0 0,1-1-1 0 0,-1 1 0 0 0,1-2 0 0 0,0 1 0 0 0,-11-5 0 0 0,7 1 17 0 0,1 0-1 0 0,0-1 1 0 0,0-1 0 0 0,1 0 0 0 0,0 0-1 0 0,-12-11 1 0 0,8 4 9 0 0,1 0-1 0 0,0-1 0 0 0,2-1 1 0 0,0 0-1 0 0,0-1 0 0 0,2 0 1 0 0,0-1-1 0 0,1 0 1 0 0,-8-23-1 0 0,7 7-49 0 0,1-1 1 0 0,1 0 0 0 0,3 0-1 0 0,0-1 1 0 0,3 1-1 0 0,0-48 1 0 0,5 39-72 0 0,1 1 0 0 0,2-1-1 0 0,3 0 1 0 0,22-75 0 0 0,-19 89 36 0 0,1 1 0 0 0,1 0 0 0 0,2 1 1 0 0,0 0-1 0 0,2 2 0 0 0,2 0 0 0 0,0 0 0 0 0,2 2 1 0 0,0 1-1 0 0,2 0 0 0 0,1 2 0 0 0,0 1 0 0 0,2 0 1 0 0,0 2-1 0 0,1 1 0 0 0,31-15 0 0 0,-42 25 29 0 0,1 1-1 0 0,-1 0 0 0 0,33-7 1 0 0,-36 11-1 0 0,0 1 0 0 0,19 0 0 0 0,-12 1-3 0 0,-1 2 0 0 0,32 4-1 0 0,-37-2 9 0 0,0 0 1 0 0,0 1-1 0 0,0 1 0 0 0,22 10 0 0 0,-21-6-3 0 0,1 0 0 0 0,-1 1 0 0 0,20 16 0 0 0,-15-6 3 0 0,0 0 1 0 0,-1 0-1 0 0,-1 2 0 0 0,-1 0 0 0 0,-1 1 0 0 0,-1 1 1 0 0,-2 1-1 0 0,0 0 0 0 0,13 36 0 0 0,-17-35 8 0 0,-2 0 1 0 0,0 0-1 0 0,-2 0 0 0 0,-1 1 0 0 0,-1-1 0 0 0,-2 1 0 0 0,0 0 0 0 0,-2 0 1 0 0,-1 0-1 0 0,-9 48 0 0 0,-3-28 62 0 0,7-30-17 0 0,0 0-1 0 0,-1 0 1 0 0,-1-1-1 0 0,-1 0 0 0 0,0 0 1 0 0,-17 18-1 0 0,13-18-6 0 0,-1-2 0 0 0,-1 0-1 0 0,0-1 1 0 0,-1 0 0 0 0,0-2-1 0 0,-1 0 1 0 0,-1-1-1 0 0,1 0 1 0 0,-1-2 0 0 0,-1 0-1 0 0,0-1 1 0 0,-20 4 0 0 0,25-8-22 0 0,0-1 0 0 0,0 0 0 0 0,0-1 0 0 0,0 0 0 0 0,0-1 0 0 0,0-1 0 0 0,0 0 0 0 0,0-1 0 0 0,1-1 1 0 0,-1-1-1 0 0,0 0 0 0 0,1 0 0 0 0,0-2 0 0 0,0 1 0 0 0,0-2 0 0 0,1 0 0 0 0,-18-13 0 0 0,15 7 27 0 0,0-1 0 0 0,1 0-1 0 0,0-1 1 0 0,1-1 0 0 0,1 0-1 0 0,1-1 1 0 0,0 0 0 0 0,1-1-1 0 0,1 0 1 0 0,1-1 0 0 0,-10-27-1 0 0,8 15-57 0 0,2 0-1 0 0,1-1 1 0 0,1 0-1 0 0,2-1 0 0 0,1 1 1 0 0,1-52-1 0 0,4 48-33 0 0,2 0-1 0 0,2 1 1 0 0,2-1-1 0 0,0 1 1 0 0,3 1-1 0 0,18-46 1 0 0,-10 38-50 0 0,2 1 0 0 0,1 1 1 0 0,3 0-1 0 0,45-58 0 0 0,-50 77 40 0 0,0 1 1 0 0,2 0-1 0 0,0 2 0 0 0,1 0 0 0 0,1 1 0 0 0,1 2 0 0 0,0 0 0 0 0,49-21 1 0 0,-52 29-11 0 0,32-5 2 0 0,-51 12 65 0 0,0-1 1 0 0,0 1-1 0 0,0-1 0 0 0,0 1 0 0 0,0 0 1 0 0,0 0-1 0 0,0 0 0 0 0,0 0 0 0 0,0 0 0 0 0,3 1 1 0 0,43 5-80 0 0,-47-6 78 0 0,1 0 0 0 0,0 0 0 0 0,0 1 0 0 0,0-1 0 0 0,-1 0 0 0 0,1 1 0 0 0,0 0 0 0 0,0-1 0 0 0,-1 1 0 0 0,4 2 0 0 0,35 19-80 0 0,-38-21 81 0 0,0 0-1 0 0,-1 0 0 0 0,1 0 0 0 0,0 0 0 0 0,-1 0 1 0 0,1 0-1 0 0,-1 1 0 0 0,1-1 0 0 0,-1 0 1 0 0,2 3-1 0 0,30 34-67 0 0,-31-36 67 0 0,-1 0 0 0 0,1 0 0 0 0,0 0 0 0 0,-1 0 0 0 0,0 1 0 0 0,1-1 0 0 0,-1 0 0 0 0,1 5 0 0 0,10 22-21 0 0,-1 0 1 0 0,-1 1-1 0 0,-2 1 0 0 0,5 35 0 0 0,-10-32 44 0 0,-2-1-1 0 0,-1 1 0 0 0,-2-1 1 0 0,-1 1-1 0 0,-2-1 1 0 0,-1 0-1 0 0,-1 0 0 0 0,-2-1 1 0 0,-2 0-1 0 0,0-1 1 0 0,-19 35-1 0 0,18-44 31 0 0,-1 0 1 0 0,-1 0-1 0 0,-1-2 0 0 0,-1 0 0 0 0,-1 0 0 0 0,-29 25 1 0 0,30-31 30 0 0,-1-1 1 0 0,-1-1 0 0 0,0 0 0 0 0,-1-1-1 0 0,0-1 1 0 0,-1-1 0 0 0,0-1 0 0 0,-27 8-1 0 0,22-10-2 0 0,-1-1 0 0 0,1-2 0 0 0,-1 0 0 0 0,-1-2 0 0 0,1 0 0 0 0,0-2 0 0 0,0-1 0 0 0,0-1 0 0 0,-35-9 0 0 0,19 1 19 0 0,0-2-1 0 0,2-1 1 0 0,0-3-1 0 0,-72-40 1 0 0,77 35-67 0 0,0-2 0 0 0,2-1-1 0 0,1-2 1 0 0,1-1 0 0 0,1-1 0 0 0,2-2 0 0 0,1 0-1 0 0,2-2 1 0 0,1-1 0 0 0,-23-43 0 0 0,25 36-83 0 0,2 0 0 0 0,2-1 0 0 0,2-1 0 0 0,2-1 0 0 0,2 0 0 0 0,1-1-1 0 0,3 0 1 0 0,1 0 0 0 0,0-50 0 0 0,8 54-20 0 0,1 0-1 0 0,1 0 1 0 0,3 0 0 0 0,1 1-1 0 0,3-1 1 0 0,0 2 0 0 0,20-47-1 0 0,-17 55 31 0 0,1 1-1 0 0,1 1 1 0 0,2 0 0 0 0,1 1-1 0 0,1 1 1 0 0,1 0-1 0 0,1 2 1 0 0,2 0-1 0 0,34-29 1 0 0,-42 43 26 0 0,0 0 0 0 0,1 0 1 0 0,1 2-1 0 0,30-14 0 0 0,-29 19-46 0 0,29-3-13 0 0,-45 6 73 0 0,-1 1 0 0 0,1 0-1 0 0,0-1 1 0 0,0 1 0 0 0,0 0 0 0 0,-1 0-1 0 0,1 0 1 0 0,0 1 0 0 0,0-1 0 0 0,2 1-1 0 0,38 7-72 0 0,-41-7 74 0 0,1-1 0 0 0,-1 0-1 0 0,1 1 1 0 0,-1-1-1 0 0,0 1 1 0 0,1-1 0 0 0,-1 1-1 0 0,0-1 1 0 0,1 1 0 0 0,-1 0-1 0 0,0 0 1 0 0,2 1 0 0 0,34 25-89 0 0,-35-25 85 0 0,0-1-1 0 0,0 0 1 0 0,-1 1 0 0 0,1 0 0 0 0,0-1-1 0 0,-1 1 1 0 0,1 0 0 0 0,-1 0 0 0 0,2 3-1 0 0,31 45-93 0 0,-31-47 93 0 0,-1 0 1 0 0,0 0-1 0 0,-1 1 0 0 0,1-1 0 0 0,-1 0 0 0 0,1 1 0 0 0,0 3 1 0 0,13 40-18 0 0,-2 0 0 0 0,12 87 0 0 0,-22-92 45 0 0,-2 0 1 0 0,-8 80 0 0 0,3-94 17 0 0,-1-1 0 0 0,-1 0 0 0 0,-2 0 0 0 0,0-1 0 0 0,-18 38 1 0 0,12-37 41 0 0,-2 0 0 0 0,0 0 1 0 0,-2-1-1 0 0,0-2 1 0 0,-2 0-1 0 0,-38 36 1 0 0,41-45 22 0 0,0-1 0 0 0,-1-1 0 0 0,0-1 0 0 0,-1 0 0 0 0,0-1 0 0 0,-1-2 0 0 0,0 0 0 0 0,-1-1 0 0 0,0 0 0 0 0,-26 4 0 0 0,15-6-24 0 0,1-1-1 0 0,-1-2 0 0 0,1-2 1 0 0,-1 0-1 0 0,0-2 0 0 0,1-2 1 0 0,-1-1-1 0 0,-33-8 0 0 0,38 5-32 0 0,1-1 0 0 0,0-1 0 0 0,1-2-1 0 0,0 0 1 0 0,0-2 0 0 0,1 0-1 0 0,1-2 1 0 0,0 0 0 0 0,-33-31 0 0 0,31 23-24 0 0,2-2 0 0 0,1 0 0 0 0,1-1 0 0 0,1-1 0 0 0,1 0 0 0 0,1-2 0 0 0,-26-60 0 0 0,36 68-67 0 0,0 0 0 0 0,1-1 0 0 0,2 0-1 0 0,0 0 1 0 0,1 0 0 0 0,1-1-1 0 0,2 0 1 0 0,0 1 0 0 0,1-1 0 0 0,1 0-1 0 0,2 1 1 0 0,7-37 0 0 0,-3 31-31 0 0,2 1 0 0 0,1 0-1 0 0,0 1 1 0 0,2 0 0 0 0,1 1 0 0 0,2 0 0 0 0,0 1-1 0 0,1 1 1 0 0,1 1 0 0 0,2 0 0 0 0,0 1 0 0 0,31-26 0 0 0,-23 25 13 0 0,1 0 1 0 0,1 3 0 0 0,1 0 0 0 0,35-15-1 0 0,-44 25 25 0 0,0 0 0 0 0,1 2 0 0 0,-1 1 0 0 0,1 0 0 0 0,0 2 0 0 0,1 0 0 0 0,33 0 0 0 0,-10 4-75 0 0,-19 5-11 0 0,44 11-1 0 0,-68-16 115 0 0,1 1 0 0 0,-1 0 0 0 0,0-1 1 0 0,0 1-1 0 0,0 1 0 0 0,0-1 0 0 0,0 0 0 0 0,-1 1 0 0 0,5 3 0 0 0,58 35-123 0 0,-61-38 118 0 0,0 1 0 0 0,-1-1 0 0 0,1 0 1 0 0,-1 1-1 0 0,0 0 0 0 0,0 0 0 0 0,3 3 0 0 0,5 6-14 0 0,4 3-17 0 0,0 2 0 0 0,-1 0 0 0 0,-1 0 0 0 0,15 27 0 0 0,-17-22 22 0 0,0 1 1 0 0,-2 0-1 0 0,-1 0 1 0 0,-1 1-1 0 0,-1 0 1 0 0,-1 1-1 0 0,-1-1 1 0 0,-1 1-1 0 0,0 38 1 0 0,-3-44 63 0 0,-1 0-1 0 0,-1 1 1 0 0,-1-1 0 0 0,-1 0 0 0 0,0 0 0 0 0,-1-1-1 0 0,-2 1 1 0 0,1-1 0 0 0,-2 0 0 0 0,0-1 0 0 0,-2 0-1 0 0,-19 29 1 0 0,10-23 86 0 0,-1-1 0 0 0,-1-1-1 0 0,-1 0 1 0 0,0-2 0 0 0,-2 0-1 0 0,0-2 1 0 0,-46 25 0 0 0,39-27-23 0 0,0-1 1 0 0,-1-1 0 0 0,0-2 0 0 0,-1-2-1 0 0,0 0 1 0 0,-51 5 0 0 0,50-11-29 0 0,0-1 1 0 0,-1-2 0 0 0,1-1-1 0 0,0-2 1 0 0,0-1-1 0 0,-49-13 1 0 0,54 9-24 0 0,1-1 0 0 0,0-2-1 0 0,1 0 1 0 0,0-2 0 0 0,1-1 0 0 0,0-1 0 0 0,-40-32 0 0 0,43 28-28 0 0,2-1 1 0 0,0-1-1 0 0,1 0 1 0 0,1-2-1 0 0,1 0 1 0 0,-18-30 0 0 0,24 31-17 0 0,0-1 0 0 0,2 0 0 0 0,0-1 0 0 0,2 0 0 0 0,0-1 0 0 0,2 1 0 0 0,-5-38 1 0 0,8 34-47 0 0,1-1 0 0 0,1 1 0 0 0,2-1 0 0 0,5-33 1 0 0,-3 41 2 0 0,1 0 1 0 0,1 1-1 0 0,2 0 0 0 0,-1 0 1 0 0,2 0-1 0 0,15-27 1 0 0,-3 14-39 0 0,2 2 0 0 0,0 0 0 0 0,2 1 1 0 0,2 1-1 0 0,0 2 0 0 0,54-44 0 0 0,-55 52 36 0 0,1 1-1 0 0,0 1 1 0 0,1 1-1 0 0,1 2 1 0 0,1 0 0 0 0,0 2-1 0 0,0 1 1 0 0,53-12-1 0 0,-50 19-42 0 0,37-2 0 0 0,-66 6 69 0 0,1 0 0 0 0,-1 0 1 0 0,0 1-1 0 0,1-1 1 0 0,5 2-1 0 0,58 12-66 0 0,-63-13 68 0 0,0-1-1 0 0,0 1 1 0 0,0 1-1 0 0,0-1 0 0 0,0 1 1 0 0,5 2-1 0 0,56 27-107 0 0,-60-30 99 0 0,-1 1-1 0 0,0 1 1 0 0,0-1-1 0 0,0 1 0 0 0,5 4 1 0 0,47 36-114 0 0,-52-40 113 0 0,0 0 0 0 0,-1 0 0 0 0,1 1 0 0 0,-1-1 0 0 0,4 6 0 0 0,40 46-92 0 0,-44-51 96 0 0,1 0 0 0 0,-1 0 1 0 0,-1 0-1 0 0,1 0 1 0 0,2 6-1 0 0,31 57-86 0 0,-33-62 83 0 0,0 1-1 0 0,0-1 0 0 0,3 13 1 0 0,17 52-11 0 0,-15-41-27 0 0,2 17 31 0 0,-9-43 22 0 0,-1-1 0 0 0,1 0 0 0 0,-1 1 0 0 0,0-1 0 0 0,0 0 0 0 0,0 1 0 0 0,0-1 1 0 0,-1 4-1 0 0,1 0 0 0 0,-1 8 26 0 0,-1-1-1 0 0,0 1 0 0 0,-1-1 0 0 0,0 0 0 0 0,-8 19 0 0 0,4-17 41 0 0,-1 1-1 0 0,-1-1 1 0 0,0-1 0 0 0,-1 1-1 0 0,-1-2 1 0 0,0 1 0 0 0,-1-2-1 0 0,0 1 1 0 0,-1-2 0 0 0,-1 0-1 0 0,-19 13 1 0 0,16-13 7 0 0,0-2 1 0 0,-1 0-1 0 0,0-1 0 0 0,-1-1 1 0 0,1-1-1 0 0,-1 0 0 0 0,-1-1 1 0 0,1-1-1 0 0,-35 2 0 0 0,12-5 67 0 0,-1-2 0 0 0,-72-9 1 0 0,50-2 22 0 0,-67-20 1 0 0,95 21-127 0 0,0-3 0 0 0,1-1 0 0 0,0-1 0 0 0,1-2 0 0 0,1-1 0 0 0,-54-42 0 0 0,63 41-35 0 0,1-1-1 0 0,1-1 1 0 0,0-1 0 0 0,2-1-1 0 0,1-1 1 0 0,1-1 0 0 0,1-1 0 0 0,-24-47-1 0 0,37 63-27 0 0,0-1 0 0 0,0 0 0 0 0,2 1 0 0 0,-1-1 0 0 0,1-1 0 0 0,1 1 0 0 0,0 0 0 0 0,1 0 0 0 0,1-1 0 0 0,-1 1 0 0 0,2-1 0 0 0,0 1 0 0 0,0-1 0 0 0,1 1 0 0 0,1 0 0 0 0,0 0 0 0 0,1 0 0 0 0,0 0 0 0 0,0 1 0 0 0,2-1 0 0 0,-1 1 0 0 0,12-16 0 0 0,-2 5-28 0 0,1 2-1 0 0,1 0 0 0 0,0 0 1 0 0,2 2-1 0 0,0 0 1 0 0,1 2-1 0 0,1 0 0 0 0,0 1 1 0 0,1 1-1 0 0,1 1 1 0 0,0 1-1 0 0,0 1 0 0 0,42-14 1 0 0,-30 15-19 0 0,1 1 1 0 0,-1 2 0 0 0,1 1-1 0 0,1 2 1 0 0,-1 1 0 0 0,1 2-1 0 0,-1 2 1 0 0,1 1 0 0 0,41 8-1 0 0,-27 0-67 0 0,-23-1 22 0 0,44 16 10 0 0,-65-22 86 0 0,-1-1 0 0 0,1 1 0 0 0,6 4 0 0 0,51 28-81 0 0,-35-18 10 0 0,21 17 3 0 0,-28-16 0 0 0,-22-18 96 0 0,42 45-80 0 0,-8 6 91 0 0,-33-50-6 0 0,0 0 1 0 0,-1-1-1 0 0,1 1 1 0 0,-1-1-1 0 0,0 1 0 0 0,1 0 1 0 0,-1 0-1 0 0,0-1 0 0 0,1 1 1 0 0,-1 0-1 0 0,0 0 1 0 0,0-1-1 0 0,1 1 0 0 0,-1 0 1 0 0,0 0-1 0 0,0 0 1 0 0,0-1-1 0 0,0 1 0 0 0,0 0 1 0 0,0 0-1 0 0,0 0 0 0 0,0-1 1 0 0,-1 1-1 0 0,1 1 1 0 0,-9 35 160 0 0,9-36-155 0 0,0 0 1 0 0,0 0-1 0 0,-1 0 0 0 0,1 0 0 0 0,0 0 0 0 0,-1 0 1 0 0,1 0-1 0 0,-1 0 0 0 0,1 0 0 0 0,-1 0 0 0 0,1 0 1 0 0,-1 0-1 0 0,0 0 0 0 0,-1 1 0 0 0,-9 11 101 0 0,-2-1 0 0 0,0 0 0 0 0,-1-1 0 0 0,-24 16 0 0 0,10-12-48 0 0,-1 0 0 0 0,-1-2 0 0 0,0-1-1 0 0,-55 13 1 0 0,43-15 79 0 0,0-3 0 0 0,-1-2-1 0 0,-48 0 1 0 0,25-6 15 0 0,1-3 0 0 0,0-3 0 0 0,0-2 0 0 0,-109-32 0 0 0,136 29-156 0 0,0-1 1 0 0,1-2-1 0 0,-46-25 0 0 0,60 26-7 0 0,0 0 1 0 0,1-1-1 0 0,1-2 0 0 0,1 0 0 0 0,-35-37 0 0 0,50 48-15 0 0,0 0 1 0 0,1 1-1 0 0,0-1 0 0 0,0-1 0 0 0,1 1 1 0 0,0 0-1 0 0,0-1 0 0 0,0 0 0 0 0,1 0 1 0 0,0 0-1 0 0,-2-9 0 0 0,4 10-10 0 0,-1 1 1 0 0,1-1-1 0 0,0 0 1 0 0,1 1-1 0 0,-1-1 0 0 0,1 1 1 0 0,0-1-1 0 0,1 1 1 0 0,-1 0-1 0 0,1-1 1 0 0,0 1-1 0 0,0 0 0 0 0,1 0 1 0 0,0 0-1 0 0,3-5 1 0 0,4-2-103 0 0,0 0 0 0 0,0 1 1 0 0,2 0-1 0 0,-1 0 1 0 0,17-10-1 0 0,-13 14-36 0 0,25-8 10 0 0,-19 9 4 0 0,24-2 9 0 0,-23 5 28 0 0,24-1 11 0 0,-23 4 2 0 0,-9 1 71 0 0,1-1-29 0 0,28 6 0 0 0,8 1 34 0 0,-27-2-52 0 0,35 9 7 0 0,-6 2-5 0 0,-29-7 12 0 0,37 14 52 0 0,-7-2 26 0 0,-44-17 459 0 0,-14-3-328 0 0,-11-1-2 0 0,0 0 1 0 0,0-1 0 0 0,1 0-1 0 0,-30-8 1 0 0,6 2 36 0 0,-184-35 357 0 0,-150-5-503 0 0,-2 30-23 0 0,251 18-18 0 0,-205 5-66 0 0,-2 24 23 0 0,118 6 116 0 0,-393 121 0 0 0,-223 113-64 0 0,684-227-27 0 0,-96 34-63 0 0,-8 29-269 0 0,245-105 286 0 0,45-35-607 0 0,32-21 490 0 0,57-37 137 0 0,114-64 49 0 0,174-105 310 0 0,-329 213-291 0 0,2 4 0 0 0,106-35 0 0 0,202-41 14 0 0,-34 53-87 0 0,-226 47 44 0 0,103-22 42 0 0,48-8 8 0 0,-235 42-36 0 0,28 0 15 0 0,-4 4 60 0 0,-12 2 14 0 0,-7 4-30 0 0,-12-1-37 0 0,-27 0 26 0 0,26 1-24 0 0,2 3 38 0 0,-38-3-53 0 0,-2-1 44 0 0,0 0 11 0 0,29 0 0 0 0,-29-1 400 0 0,-13-1-410 0 0,-9-5 78 0 0,-1 2-1 0 0,0-1 1 0 0,0 2 0 0 0,-24-4 0 0 0,-3-2 57 0 0,-43-8-104 0 0,0 2 0 0 0,-1 5 1 0 0,-1 3-1 0 0,-129 6 0 0 0,-169 13-365 0 0,-94 18-23 0 0,371-18 271 0 0,0 5 0 0 0,-152 46-1 0 0,-16 35-156 0 0,202-67 95 0 0,-115 69-1 0 0,41-5-108 0 0,-248 208 0 0 0,119-30-42 0 0,193-184 204 0 0,-46 52-134 0 0,98-103 126 0 0,-50 81-1 0 0,65-95 37 0 0,1 3-51 0 0,-3 13-5 0 0,0 1-9 0 0,1 0 1 0 0,-1 1 10 0 0,2-3 14 0 0,0-1 32 0 0,0-5-22 0 0,1-5 32 0 0,-16 28-85 0 0,18-37 14 0 0,-10 24 84 0 0,6-6-16 0 0,2 2-58 0 0,3 4 4 0 0,8-29 57 0 0,1-8-1 0 0,0 0-1 0 0,1 0 0 0 0,0 0 1 0 0,0 9-1 0 0,-1 16-13 0 0,-1 3-48 0 0,2 6-34 0 0,1-31 59 0 0,-1 38 38 0 0,0-3 1 0 0,-1-27-33 0 0,-4 28 32 0 0,-3 11 11 0 0,-1-1 0 0 0,1-10-10 0 0,1 4-33 0 0,2 4 32 0 0,3-12 22 0 0,2-33 42 0 0,1 0 1 0 0,-2 29-44 0 0,-1-2 4 0 0,3-28 122 0 0,0 1-62 0 0,0 32-58 0 0,0 9-16 0 0,-8-5 0 0 0,-1-5 0 0 0,-2-3 0 0 0,-2 7-53 0 0,2-6 42 0 0,-2 12 11 0 0,-1 2 0 0 0,-2 3 0 0 0,-1 1 0 0 0,-64 188-141 0 0,16-50 138 0 0,53-159 3 0 0,-1 14 0 0 0,1-2 0 0 0,3-7 11 0 0,1-4 32 0 0,-3 6-33 0 0,-1-7 1 0 0,8-21 32 0 0,-4 20-33 0 0,-3 9-10 0 0,1 4 0 0 0,1 5 54 0 0,3-23-44 0 0,3 12-10 0 0,2 8 0 0 0,2-11 11 0 0,0-29 384 0 0,3-14-339 0 0,17-25-46 0 0,-13 13-25 0 0,-1 0 0 0 0,-2-1 0 0 0,7-29 0 0 0,-3 9-23 0 0,30-111-131 0 0,56-204-132 0 0,-83 313 282 0 0,44-136-199 0 0,-43 140 138 0 0,-3 2 9 0 0,-4 15-15 0 0,-5 16-9 0 0,-1 2-36 0 0,-1-5 130 0 0,0 6 22 0 0,-1 4 1 0 0,-6 18-12 0 0,-1 7-10 0 0,-3 9 0 0 0,-3 17-73 0 0,-30 109-65 0 0,-92 384 53 0 0,130-513 85 0 0,-1 2 0 0 0,-3 18 0 0 0,1 1 0 0 0,2-13 11 0 0,3-7 32 0 0,3-24-32 0 0,1-7 9 0 0,1 0 1 0 0,0 1 0 0 0,0-1-1 0 0,0 1 1 0 0,1 7-1 0 0,1 16 3 0 0,-1-21 230 0 0,3 1-369 0 0,12 26 90 0 0,-12-26-50 0 0,3-13-278 0 0,24-21 342 0 0,-25 20 12 0 0,-1 0 0 0 0,1 0 0 0 0,5-9 0 0 0,11-25-5 0 0,-4 6 101 0 0,5-9-27 0 0,19-39 6 0 0,-26 50-32 0 0,-9 18-35 0 0,18-31 54 0 0,88-122 14 0 0,112-112 224 0 0,-121 158-72 0 0,153-172 4 0 0,72-32-232 0 0,-187 203 0 0 0,83-68 0 0 0,-80 72 50 0 0,80-59 64 0 0,74-30 329 0 0,-74 52-194 0 0,-84 61-185 0 0,282-139 0 0 0,-353 200-80 0 0,332-142 318 0 0,-176 103-116 0 0,-164 56-106 0 0,28-5 0 0 0,-4 8-64 0 0,-7 7-16 0 0,1 6 0 0 0,-1 6 0 0 0,-15 3 12 0 0,-39-4 36 0 0,23 8-25 0 0,-25-6 20 0 0,-9-3-35 0 0,41 17 48 0 0,16 8 14 0 0,-6 0 22 0 0,-17-6-76 0 0,14 9-16 0 0,13 9 99 0 0,-12-4 42 0 0,-6-5-87 0 0,8 6-44 0 0,-4-3-10 0 0,-2 2 11 0 0,-36-21 32 0 0,22 16-22 0 0,-7-5 33 0 0,-30-22-40 0 0,0 1 1 0 0,12 13 0 0 0,-11-12 4 0 0,29 28 45 0 0,-19-17-10 0 0,17 21-33 0 0,-30-33-10 0 0,0 0 1 0 0,-1 0-1 0 0,1 1 1 0 0,3 7-1 0 0,-2-4 1 0 0,1 1 31 0 0,9 13-6 0 0,-2 5 43 0 0,-9-20-68 0 0,15 33 46 0 0,-15-31-50 0 0,13 36 48 0 0,1 5-46 0 0,8 23 44 0 0,-10-20-44 0 0,-11-33-1 0 0,-4-10 6 0 0,1-1 0 0 0,9 18 0 0 0,7 15-5 0 0,-13-26-1 0 0,16 26 36 0 0,1 0-35 0 0,0 8-10 0 0,-2 1 0 0 0,-3 1 0 0 0,-2 3 0 0 0,-3 1 0 0 0,0 1 0 0 0,0 2 0 0 0,-3-2 0 0 0,-2-3 0 0 0,-1-3 0 0 0,-1-2 0 0 0,0 9 0 0 0,-1-2 0 0 0,-3-1 0 0 0,-2-11 0 0 0,-2-3 0 0 0,-3 3 0 0 0,-1 1 0 0 0,-2 2 0 0 0,0-2 0 0 0,-1-1 0 0 0,1-2 0 0 0,0 10-60 0 0,1-16 48 0 0,0 9 12 0 0,0 0 0 0 0,0-2 0 0 0,2 4 0 0 0,0-1 0 0 0,-1 0 0 0 0,-2-2 0 0 0,1-2 0 0 0,-1-3 0 0 0,-1 3 0 0 0,1-2 0 0 0,-2 0 0 0 0,1-2 0 0 0,1 0 0 0 0,0 1 0 0 0,-1 4 0 0 0,-1 3 0 0 0,0-3-66 0 0,-1-6-12 0 0,2-6 14 0 0,3-16 11 0 0,-8 24 42 0 0,2-2 11 0 0,1-4 0 0 0,-2 2 0 0 0,0 5 0 0 0,2-3-10 0 0,-3 3-33 0 0,4-12 22 0 0,6-18-22 0 0,-6 21 22 0 0,0 9-22 0 0,1-6 22 0 0,-1-1-22 0 0,0 1 32 0 0,-7 17-53 0 0,6-17 11 0 0,-3 8 42 0 0,-2-5 1 0 0,4-14-44 0 0,2-3-11 0 0,-6 5 13 0 0,0-1 31 0 0,0 1-22 0 0,1-2 22 0 0,-5 8-97 0 0,4-5-10 0 0,7-11 64 0 0,-2 4-2 0 0,-4 5 15 0 0,-5 5-20 0 0,3 0 61 0 0,15-28 9 0 0,-23 31-85 0 0,8-12 22 0 0,-1 0-3 0 0,1 0 3 0 0,2-6-2 0 0,-7 8-25 0 0,17-19 27 0 0,1-3-3 0 0,-9 8 3 0 0,9-8 0 0 0,-1 1 11 0 0,2 0 43 0 0,1-3 5 0 0,0 1 0 0 0,0 0 0 0 0,0 0 0 0 0,0 0 0 0 0,0 0 0 0 0,0-1 0 0 0,0 1 0 0 0,0 0 0 0 0,0-1 0 0 0,0 1 0 0 0,0-1 0 0 0,0 1 0 0 0,0-1 0 0 0,-3 1 0 0 0,-9 3-77 0 0,6-3 25 0 0,-8 3 57 0 0,11-3 56 0 0,1-2 8 0 0,-14-7-51 0 0,-3-9-13 0 0,0-5 0 0 0,-16-24-144 0 0,20 22 83 0 0,3 1-39 0 0,-7-10 24 0 0,-4-9-12 0 0,-30-84-108 0 0,-15-42 26 0 0,50 127 215 0 0,-47-71 0 0 0,43 76 62 0 0,19 32-90 0 0,-27-32 138 0 0,10 8-145 0 0,1-6-10 0 0,2-1 0 0 0,1 0 0 0 0,2-4 0 0 0,1-3 0 0 0,0-1 0 0 0,1-5-60 0 0,2 18 48 0 0,-6-29 19 0 0,9 35 121 0 0,5 19-100 0 0,1 0 41 0 0,0 1 1 0 0,-5-13 20 0 0,3 9 1 0 0,-4-11-32 0 0,-1-4-49 0 0,-9-18 1 0 0,17 37 48 0 0,-1 1 29 0 0,-6-11-8 0 0,5 6-24 0 0,-5-15-46 0 0,1 2 1 0 0,3 13 42 0 0,-3-4 11 0 0,5 9 64 0 0,1-2-74 0 0,-5-19-44 0 0,0 4 1 0 0,4 16 81 0 0,1 0-140 0 0,-1 3 34 0 0,2 0 7 0 0,-1 1-1 0 0,0-1 1 0 0,0 0-1 0 0,1 0 1 0 0,-1 0 0 0 0,0 0-1 0 0,1 0 1 0 0,-1 0-1 0 0,1 0 1 0 0,-1 0-1 0 0,1 0 1 0 0,-1-2-1 0 0,1-2-72 0 0,0-14 54 0 0,0 14-28 0 0,7 11-127 0 0,27 27 170 0 0,-3 3 22 0 0,-7-7 43 0 0,-17-21-33 0 0,-1 0 1 0 0,8 16 0 0 0,7 9 50 0 0,-11-16-7 0 0,13 25-41 0 0,-3 0 29 0 0,-4-9 12 0 0,-3 0-33 0 0,-9-24-11 0 0,9 29-11 0 0,4 19 44 0 0,-7-16-44 0 0,-6-27-2 0 0,3 27 38 0 0,0 3-24 0 0,2 10 26 0 0,0-3-36 0 0,0-3-12 0 0,0-4 0 0 0,1 7 0 0 0,-2 3 0 0 0,-4-3 0 0 0,-3-37 2 0 0,-2 27 50 0 0,-1-10-42 0 0,-2 10-10 0 0,-1-1 64 0 0,2-7 0 0 0,3 6-10 0 0,2-1-44 0 0,-1-1-10 0 0,-1 3 0 0 0,-1 3 0 0 0,-1 2 0 0 0,0-8 0 0 0,2-2-10 0 0,2 0-44 0 0,-2-22 20 0 0,2 0-1 0 0,-1 1 1 0 0,8 22-1 0 0,-8-32 35 0 0,2 9-55 0 0,4 18-4 0 0,4 11 47 0 0,6 2 12 0 0,3-9-14 0 0,-16-28-56 0 0,3-2-78 0 0,17 15 68 0 0,-18-15 0 0 0,3-4-276 0 0,37 3 344 0 0,1-5 23 0 0,-29-2 32 0 0,36-10 21 0 0,-7-3-54 0 0,9-8-10 0 0,3-9-66 0 0,-47 27 55 0 0,33-22-65 0 0,16-14-5 0 0,-10 5 55 0 0,12-12-22 0 0,1-1 36 0 0,9-6 72 0 0,-13 8 75 0 0,-1-2 54 0 0,-9 6-102 0 0,58-51 61 0 0,-64 55-124 0 0,-23 21 19 0 0,40-37 21 0 0,-12 13-54 0 0,11-7-10 0 0,-2-2 0 0 0,5-7-73 0 0,-22 17 58 0 0,5-7 15 0 0,-3 4 0 0 0,-28 31 0 0 0,20-24-53 0 0,0-5 30 0 0,8-13-25 0 0,8-15-37 0 0,-9 11 17 0 0,-9 13 57 0 0,2-4 11 0 0,-4 1 14 0 0,-2 1 54 0 0,-4 6 20 0 0,-3 3 4 0 0,-3-1-12 0 0,1-2-24 0 0,-1-3-46 0 0,0-6-10 0 0,0 0-18 0 0,-11 35-8 0 0,8-28-102 0 0,4-17 19 0 0,-3 10 49 0 0,1-11 49 0 0,-1-1 11 0 0,1 1 0 0 0,-1 1 0 0 0,4-43 0 0 0,-4 0 0 0 0,5-131 0 0 0,-22 195 0 0 0,-2-20 0 0 0,-1-4 0 0 0,-3 4 11 0 0,-5 8 42 0 0,-2 8 11 0 0,9 33-43 0 0,-11-26 86 0 0,12 30-85 0 0,-13-24 84 0 0,-4-3 30 0 0,-1 4 8 0 0,3 7-84 0 0,-2-2-48 0 0,12 16-201 0 0,-1 0 0 0 0,0 1 0 0 0,-1 0 0 0 0,-16-12 0 0 0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1313 399 0 0,'-27'9'1568'0'0,"26"-9"-1490"0"0,0 1 0 0 0,0-1 0 0 0,0 0-1 0 0,0 1 1 0 0,0-1 0 0 0,0 1 0 0 0,0-1-1 0 0,0 1 1 0 0,0 0 0 0 0,0-1 0 0 0,0 1-1 0 0,0 0 1 0 0,-1 1 0 0 0,-11 8 1091 0 0,5-7-403 0 0,0-1 1 0 0,0 1 0 0 0,0-2-1 0 0,-1 0 1 0 0,1 0 0 0 0,-12 0-1 0 0,1-5 144 0 0,3 0-284 0 0,-35-5 1016 0 0,32 4-1183 0 0,10 3-178 0 0,-1 0 0 0 0,-12-2 0 0 0,17 4-175 0 0,0-2-1 0 0,0 1 0 0 0,0 0 0 0 0,0-1 1 0 0,1 0-1 0 0,-1 0 0 0 0,-6-4 0 0 0,-21-7 437 0 0,26 10-450 0 0,0-1 0 0 0,0 1 0 0 0,0-1 0 0 0,0 0-1 0 0,1 0 1 0 0,0-1 0 0 0,-1 0 0 0 0,2 0 0 0 0,-6-6 0 0 0,-10-10 141 0 0,9 10-91 0 0,8 8-96 0 0,0 0 1 0 0,0 0-1 0 0,-1 1 0 0 0,1-1 0 0 0,-1 1 1 0 0,1-1-1 0 0,-5-1 0 0 0,5 2-4 0 0,0-1-1 0 0,0 1 1 0 0,0-1-1 0 0,0 0 0 0 0,0 1 1 0 0,0-1-1 0 0,1-1 1 0 0,-4-5-1 0 0,-7-8 106 0 0,6 11-81 0 0,6 5-77 0 0,-14-23 186 0 0,-4-7 65 0 0,17 28-231 0 0,-9-16 155 0 0,6 9-86 0 0,4 9-86 0 0,-8-31 159 0 0,7 23-97 0 0,-2-15-33 0 0,0-5 35 0 0,0 4 21 0 0,1 0 3 0 0,2 2 0 0 0,0 12-13 0 0,0-20-54 0 0,1-3 41 0 0,0 6-33 0 0,-1 1 22 0 0,0-4-33 0 0,0 9 2 0 0,1 12 36 0 0,-1-18-36 0 0,2-5-1 0 0,4 0 42 0 0,1-6 1 0 0,6-3-32 0 0,8-2 26 0 0,4-1-25 0 0,1 4 20 0 0,-17 27-35 0 0,17-20 54 0 0,-20 26-52 0 0,-1 3 2 0 0,0-1 1 0 0,0 1-1 0 0,0 0 1 0 0,8-5-1 0 0,24-25 0 0 0,10 1-12 0 0,-33 25 2 0 0,30-16 50 0 0,1 1-42 0 0,9-5-10 0 0,1-3 0 0 0,-2 6 12 0 0,5 7 36 0 0,-8 5-25 0 0,-29 9 20 0 0,31-5-33 0 0,0 1 1 0 0,-30 6 32 0 0,31-3-33 0 0,21 0 44 0 0,-13 1 10 0 0,-21 1-43 0 0,-20 4 22 0 0,22 5-22 0 0,-39-4-16 0 0,0-1-1 0 0,0 0 1 0 0,0 1 0 0 0,0-1 0 0 0,0 1-1 0 0,0-1 1 0 0,-1 1 0 0 0,3 1 0 0 0,7 2 3 0 0,-4-2 5 0 0,0 1-1 0 0,-1 0 0 0 0,1 0 1 0 0,10 7-1 0 0,22 14 11 0 0,14 5 20 0 0,2-4-33 0 0,1-2-10 0 0,-42-17 0 0 0,23 15 0 0 0,-3 6 12 0 0,-29-23 1 0 0,0 0-1 0 0,0 0 1 0 0,0 1-1 0 0,7 9 1 0 0,-5-5-4 0 0,4 4 39 0 0,14 17-36 0 0,4 7-12 0 0,-2-1 0 0 0,-4-2 0 0 0,-6 0 0 0 0,-4 2 0 0 0,-3 3 0 0 0,-2 1 0 0 0,0 0 0 0 0,-2-3 0 0 0,-2-7 0 0 0,-3 0 0 0 0,-2 1 0 0 0,-2 0 0 0 0,-2 0 0 0 0,-2-2 0 0 0,-4 1 0 0 0,0 0 0 0 0,-45 112 5 0 0,39-107-26 0 0,0-1-1 0 0,-23 32 0 0 0,26-47 12 0 0,-2 0-1 0 0,1-1 1 0 0,-2-1 0 0 0,-1 0-1 0 0,0-1 1 0 0,-1-1-1 0 0,0-1 1 0 0,-1-1 0 0 0,-1 0-1 0 0,0-2 1 0 0,0 0-1 0 0,-2-2 1 0 0,1 0 0 0 0,-34 8-1 0 0,36-13 12 0 0,1 1 11 0 0,0 0 1 0 0,-1-2-1 0 0,1-1 0 0 0,0 0 1 0 0,-39-2-1 0 0,-2-8 39 0 0,37 4-51 0 0,1 1 1 0 0,-1 1-1 0 0,1 1 0 0 0,-1 1 1 0 0,-38 4-1 0 0,20 1-184 0 0,39-5 139 0 0,1 0 0 0 0,-1 0 0 0 0,1 0 0 0 0,-1 0 0 0 0,1-1 0 0 0,-1 1 0 0 0,1 0 0 0 0,-1-1 0 0 0,1 1 0 0 0,-1-1 0 0 0,1 0 0 0 0,0 1 0 0 0,-1-1 0 0 0,1 0 0 0 0,0 0 0 0 0,-2-1 0 0 0,2 0-263 0 0,1-3-428 0 0,2-17-91 0 0,-1 17-182 0 0,1-3-910 0 0,13-31-3477 0 0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2278 3212 431 0 0,'0'0'202'0'0,"-22"8"1620"0"0,16-4-1299 0 0,1-2-1 0 0,-1 1 1 0 0,0-1-1 0 0,0 0 0 0 0,0 0 1 0 0,-1-1-1 0 0,1 1 0 0 0,0-1 1 0 0,-1-1-1 0 0,1 1 1 0 0,0-1-1 0 0,-1 0 0 0 0,1-1 1 0 0,-1 1-1 0 0,1-1 1 0 0,0-1-1 0 0,0 1 0 0 0,-8-4 1 0 0,-4-2 757 0 0,-27-15 1 0 0,-9-3-198 0 0,22 14-495 0 0,-50-10 0 0 0,55 15-386 0 0,1 0-1 0 0,0-2 1 0 0,-40-18-1 0 0,-8-12 43 0 0,2-3-1 0 0,-69-54 1 0 0,-40-65 83 0 0,26 21-230 0 0,-2 26 24 0 0,80 60-113 0 0,0-13 53 0 0,-1 1-8 0 0,12 20-22 0 0,26 19 0 0 0,1-2 0 0 0,1-2 0 0 0,-43-43-1 0 0,18 11-1 0 0,40 41-21 0 0,0-1 1 0 0,2-1 0 0 0,-19-26 0 0 0,12 2 14 0 0,1-1 0 0 0,-25-63 0 0 0,-16-31 44 0 0,53 112-56 0 0,0-2 0 0 0,-16-55-1 0 0,-7-70 22 0 0,15-17 69 0 0,16 100-74 0 0,5 58-27 0 0,1 3 0 0 0,0-1 0 0 0,0 1 0 0 0,4-24 0 0 0,-1 0 3 0 0,2 0 0 0 0,2 1-1 0 0,15-54 1 0 0,-18 80 40 0 0,5-16-33 0 0,0-2-10 0 0,1 3 0 0 0,-1 1 0 0 0,1 1 0 0 0,1 2 0 0 0,0-1 0 0 0,2-3 0 0 0,-2 5 0 0 0,1-1 0 0 0,1 0 0 0 0,3-3 0 0 0,5-5 0 0 0,-2 4 0 0 0,7-4 0 0 0,6 0 0 0 0,3 0 0 0 0,-4 4 0 0 0,-3 2 0 0 0,6-4 0 0 0,9-5 0 0 0,-1 0 0 0 0,-1 2 0 0 0,-3 7 0 0 0,2 3 0 0 0,10 1 0 0 0,5 1 0 0 0,3-1 0 0 0,-5 1 0 0 0,-4 3 0 0 0,1 5 0 0 0,6 5 0 0 0,12 3 0 0 0,2-1 0 0 0,-7 2 0 0 0,-2 1 0 0 0,-4 3 0 0 0,2 3 0 0 0,9 4 0 0 0,-1-1 0 0 0,-9-6 0 0 0,2-2 0 0 0,1 0 0 0 0,7 3 0 0 0,-2 2 0 0 0,-7 0 0 0 0,-1 2 0 0 0,5-1 0 0 0,-2 0 0 0 0,-2-1 0 0 0,5 2 0 0 0,-1 1 0 0 0,-6 0 0 0 0,1 0 0 0 0,7 1 0 0 0,-6 3 0 0 0,0 4 0 0 0,-38-10 0 0 0,23 13 0 0 0,14 16 0 0 0,-4 3 0 0 0,4 1 0 0 0,1-4 0 0 0,-6-6 0 0 0,-1 1 0 0 0,5 5 0 0 0,-5 2 0 0 0,1 5 0 0 0,-5-5 0 0 0,0-3 0 0 0,0 3 0 0 0,8 11 54 0 0,-20-16-44 0 0,4 8-10 0 0,0 5 0 0 0,-2-1 0 0 0,1-2 0 0 0,2 1 0 0 0,-3-3 0 0 0,-2 2 0 0 0,0-1 0 0 0,1 2 0 0 0,-6-8 12 0 0,-17-22 36 0 0,21 21-36 0 0,9 10-12 0 0,-9-2 0 0 0,-7 4 0 0 0,-5-1 0 0 0,-4 0 0 0 0,2 2 0 0 0,1-4 0 0 0,5-2 0 0 0,4 1 0 0 0,-3-1 0 0 0,-20-31 2 0 0,-4-5 9 0 0,0 0-1 0 0,0 0 0 0 0,0 0 0 0 0,2 8 1 0 0,9 26-1 0 0,4 9-10 0 0,-5-6 0 0 0,0-4 0 0 0,-1 2 0 0 0,1 5 0 0 0,-3-6 0 0 0,-2-1 0 0 0,0 0 0 0 0,-1 0 0 0 0,-1 0 0 0 0,-1 1 0 0 0,-1 2 0 0 0,0 1 0 0 0,-2 0 0 0 0,2-2 0 0 0,-1-5 0 0 0,0-2 0 0 0,-1 1 0 0 0,0 5 0 0 0,-2-4 0 0 0,-2-1 0 0 0,1 0 0 0 0,-3 3 0 0 0,-2-7 0 0 0,0 0 0 0 0,-2-3 0 0 0,-1 1 0 0 0,-1 0 0 0 0,0 1 0 0 0,-1 0 0 0 0,0-2 0 0 0,-2 0 0 0 0,-1-2 0 0 0,1-5 0 0 0,0-2 0 0 0,-3 1 0 0 0,-1 1 0 0 0,-1 1 0 0 0,-3 1 0 0 0,0-1 0 0 0,-1-4 0 0 0,2-5 0 0 0,0-1 0 0 0,-1-1 0 0 0,-1-1 0 0 0,-36 13 0 0 0,-38 18 0 0 0,82-34 0 0 0,-10 6 0 0 0,-2-1 0 0 0,-40 13 0 0 0,26-12 0 0 0,33-12 0 0 0,-86 19 0 0 0,-47 12 0 0 0,110-23-2 0 0,0-2-1 0 0,0-1 0 0 0,-39 2 1 0 0,-106-3 116 0 0,159-5-86 0 0,-5 0-16 0 0,-1 0-12 0 0,2 0 0 0 0,0 1 0 0 0,1 1 0 0 0,3-1 0 0 0,1 1 0 0 0,-1 0 0 0 0,1-1 0 0 0,-1-3 0 0 0,1-1 11 0 0,0-1 32 0 0,-1-1-33 0 0,-4-2-5 0 0,17 6-12 0 0,0-2 13 0 0,-38-17 62 0 0,24 13-68 0 0,0 2 0 0 0,0 0 0 0 0,0 0 0 0 0,-6 0 0 0 0,-27-8 0 0 0,34 8 0 0 0,2 0 0 0 0,2 1 0 0 0,-1-1 0 0 0,1 2 0 0 0,-35-9 64 0 0,30 8-64 0 0,1 2 0 0 0,1 0 0 0 0,3 0 0 0 0,0 2 0 0 0,-1 0 0 0 0,1 0 0 0 0,0-1 0 0 0,0-1 0 0 0,0 0-12 0 0,1 0-52 0 0,-11-4-289 0 0,20 5 205 0 0,-12-5-1051 0 0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1317 599 0 0,'-17'12'2202'0'0,"13"-10"-1832"0"0,1 0 0 0 0,-1-1 0 0 0,0 1 0 0 0,0-1 0 0 0,0 0 1 0 0,0 0-1 0 0,0 0 0 0 0,0 0 0 0 0,-1-1 0 0 0,1 0 0 0 0,0 1 0 0 0,0-2 1 0 0,0 1-1 0 0,0 0 0 0 0,-1-1 0 0 0,1 0 0 0 0,0 0 0 0 0,0 0 0 0 0,0 0 1 0 0,-6-4-1 0 0,-8-3 585 0 0,0-1 1 0 0,1-1 0 0 0,-17-12-1 0 0,23 14-666 0 0,-6-4-5 0 0,1-2 1 0 0,0 0 0 0 0,0-1 0 0 0,2 0-1 0 0,0-1 1 0 0,-15-23 0 0 0,-64-114 494 0 0,89 146-741 0 0,-8-14 101 0 0,1-1-1 0 0,1 0 1 0 0,1-1-1 0 0,-11-43 1 0 0,17 53-102 0 0,1-1-1 0 0,0 0 1 0 0,1 0 0 0 0,1 0 0 0 0,0 0 0 0 0,1 0 0 0 0,0 0 0 0 0,1 0 0 0 0,8-25 0 0 0,-2 15 1 0 0,1 1 0 0 0,2 0 0 0 0,0 1 0 0 0,24-35 0 0 0,66-76 217 0 0,-99 130-252 0 0,127-131 139 0 0,-83 89-63 0 0,-35 35-36 0 0,31-23-21 0 0,9-4 26 0 0,-36 27-38 0 0,-8 5 4 0 0,1 1 0 0 0,0-1 0 0 0,16-6 0 0 0,20-7-4 0 0,11 0-10 0 0,0 5 0 0 0,5 4 0 0 0,16 0 0 0 0,-7 1 0 0 0,-3 2 0 0 0,-1 0 0 0 0,2 2 0 0 0,-2 4 0 0 0,-15 3 15 0 0,26 4 72 0 0,-51-3-34 0 0,30 8-40 0 0,-39-7-10 0 0,-5-2 14 0 0,1 0 0 0 0,18 10 0 0 0,29 12 53 0 0,-7-1-58 0 0,7 9-12 0 0,-1 5 0 0 0,-7 5 0 0 0,-37-30 0 0 0,14 20 0 0 0,8 18 0 0 0,-8 2 0 0 0,-9-10 11 0 0,-3-3 32 0 0,-3 1-33 0 0,-3 2-10 0 0,-4 1 0 0 0,-2 4 0 0 0,-4-18 6 0 0,-1-1-1 0 0,-2 0 0 0 0,-1 0 1 0 0,-1 0-1 0 0,-16 49 0 0 0,6-36 3 0 0,-2 0 0 0 0,-1-1 0 0 0,-26 41 0 0 0,27-55-13 0 0,-1-1 0 0 0,-2-1 0 0 0,0 0 0 0 0,-2-2-1 0 0,0 0 1 0 0,-48 35 0 0 0,23-24-7 0 0,-1-3 0 0 0,-99 48 0 0 0,78-50 12 0 0,-75 22 0 0 0,117-44 12 0 0,0-1 0 0 0,0-1 0 0 0,0-2 0 0 0,-1 0 0 0 0,1-2 0 0 0,-1-1 0 0 0,-32-4 0 0 0,7-3 20 0 0,1-2 0 0 0,-92-29 0 0 0,33-4-498 0 0,93 33 307 0 0,0 0-1 0 0,1-1 1 0 0,-31-24-1 0 0,47 34 79 0 0,1 0 1 0 0,-1-1-1 0 0,1 1 0 0 0,0-1 0 0 0,-1 1 0 0 0,1 0 1 0 0,0-1-1 0 0,0 1 0 0 0,-1-1 0 0 0,1 1 0 0 0,0-1 1 0 0,0 1-1 0 0,-1-1 0 0 0,1 1 0 0 0,0-1 0 0 0,0 1 1 0 0,0-1-1 0 0,0 0 0 0 0,1-5-4833 0 0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1120 1583 0 0,'0'0'2474'0'0,"-1"2"-1948"0"0,0 3-172 0 0,-1 0-1 0 0,0-1 0 0 0,0 1 0 0 0,-1 0 0 0 0,0-1 1 0 0,1 0-1 0 0,-1 1 0 0 0,-1-1 0 0 0,1-1 0 0 0,0 1 1 0 0,-7 5-1 0 0,-8 6 1194 0 0,-24 16 1 0 0,31-23-1202 0 0,-26 14 499 0 0,-1-1 0 0 0,-1-2 1 0 0,-70 25-1 0 0,78-32-610 0 0,10-6 23 0 0,0 0-1 0 0,-39 5 0 0 0,13-3 185 0 0,35-5-385 0 0,0-1 1 0 0,0 0 0 0 0,0-1 0 0 0,0-1-1 0 0,0 0 1 0 0,-1 0 0 0 0,1-1 0 0 0,0 0 0 0 0,0-2-1 0 0,0 1 1 0 0,-18-7 0 0 0,-3-2 101 0 0,-43-10 0 0 0,10 3 16 0 0,33 7-129 0 0,0-2-1 0 0,-52-27 0 0 0,69 29-1 0 0,-1-1 0 0 0,2 0 0 0 0,-1-1-1 0 0,-19-22 1 0 0,29 29-11 0 0,-5-6-12 0 0,0-1-1 0 0,-11-18 1 0 0,2 1-7 0 0,9 13-14 0 0,1-1 0 0 0,0-1 0 0 0,2 0 0 0 0,0 0 0 0 0,1 0 0 0 0,-6-26 0 0 0,12 37 0 0 0,-1 0 0 0 0,1 0 0 0 0,1 0 0 0 0,-1 0 0 0 0,1-1 0 0 0,1 1 0 0 0,0 0 0 0 0,0 0 0 0 0,3-11 0 0 0,0-9 0 0 0,2 3 0 0 0,2-8 0 0 0,-8 27 0 0 0,8-18 0 0 0,-2 8 11 0 0,1-1 32 0 0,0 0-33 0 0,3-3-10 0 0,1-1 0 0 0,2-1 0 0 0,-1 1 0 0 0,2-2 0 0 0,-2 2 0 0 0,5-3 0 0 0,5-3 0 0 0,-15 18 1 0 0,14-14 58 0 0,6-5 13 0 0,-4 5-60 0 0,5-3-12 0 0,1 0 11 0 0,0-3 42 0 0,1 1 1 0 0,-1 1-44 0 0,-4 7 2 0 0,-16 11 36 0 0,10-9-25 0 0,-9 10 20 0 0,12-9-22 0 0,-11 8 22 0 0,17-13-33 0 0,5-2-10 0 0,8-1 0 0 0,6 1 0 0 0,6-1 60 0 0,-10 8-48 0 0,11 0-12 0 0,-39 12 6 0 0,40-7 42 0 0,-4 4-38 0 0,0 2 2 0 0,-30 4 48 0 0,28-1 0 0 0,9 2-48 0 0,5 4-12 0 0,-9 5 11 0 0,-33-3 32 0 0,28 10-33 0 0,9 7-10 0 0,3 2 0 0 0,-14 0 12 0 0,-45-23-6 0 0,0 0-1 0 0,-1-1 0 0 0,1 1 1 0 0,-1 1-1 0 0,1-1 0 0 0,-1 0 1 0 0,1 0-1 0 0,1 3 0 0 0,29 32 7 0 0,1 1-1 0 0,-22-23 32 0 0,9 15-22 0 0,-12-15 22 0 0,6 20-33 0 0,-1 0 1 0 0,-9-21 32 0 0,4 18-33 0 0,-5-1-10 0 0,-3-9 11 0 0,0-12 32 0 0,0 13-33 0 0,1 7-10 0 0,-2-4 0 0 0,2 2 0 0 0,-2 0 0 0 0,-2-5 0 0 0,0 12 0 0 0,2-34 0 0 0,-9 40 0 0 0,4-19 0 0 0,-1-1 0 0 0,0 0 0 0 0,0 1 0 0 0,-10 31 0 0 0,6-24 0 0 0,-5 9 0 0 0,-1 0 0 0 0,-37 56 0 0 0,-60 60 0 0 0,77-107 0 0 0,31-36 0 0 0,-9 9 0 0 0,4-9 0 0 0,0-1 0 0 0,-13 7 0 0 0,-2-2 0 0 0,18-12 0 0 0,-2 3 0 0 0,7-4-221 0 0,1 1 1 0 0,-1 0-1 0 0,0-1 0 0 0,0 0 0 0 0,-1 0 1 0 0,1 0-1 0 0,0 0 0 0 0,0 0 0 0 0,0-1 0 0 0,-1 1 1 0 0,-4-1-1 0 0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7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384 37 143 0 0,'0'0'498'0'0,"1"-3"-332"0"0,6-10 22 0 0,-6 10 400 0 0,4-12 1380 0 0,-11 12-440 0 0,-15 22-619 0 0,1 0-1 0 0,1 2 1 0 0,1 0-1 0 0,-19 27 1 0 0,4-5-352 0 0,-21 24-72 0 0,-47 59 332 0 0,72-86-1495 0 0,-29 53 0 0 0,56-90 216 0 0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7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109 22 719 0 0,'0'0'143'0'0,"2"-4"330"0"0,6-14 4575 0 0,-8 18-4990 0 0,0 1-1 0 0,-1-1 1 0 0,1 0 0 0 0,-1 0-1 0 0,1 0 1 0 0,-1 0-1 0 0,1 1 1 0 0,0-1-1 0 0,-1 0 1 0 0,1 0-1 0 0,0 1 1 0 0,-1-1-1 0 0,1 0 1 0 0,0 1-1 0 0,-1-1 1 0 0,1 0-1 0 0,0 1 1 0 0,-1-1 0 0 0,1 1-1 0 0,-57 106 2818 0 0,44-79-3160 0 0,-19 58 0 0 0,23-40-1653 0 0,8-43 899 0 0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7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176 0 599 0 0,'0'0'3880'0'0,"0"4"-3108"0"0,-5 14-40 0 0,-1 0 1 0 0,-9 18-1 0 0,-4 13 126 0 0,-8 30 38 0 0,-62 213 561 0 0,84-271-2030 0 0,2 0 0 0 0,0 0 0 0 0,0 31 0 0 0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7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123 29 775 0 0,'0'0'1895'0'0,"6"-5"-1106"0"0,26-18 5830 0 0,-33 26-5922 0 0,-6 11-262 0 0,0-1 0 0 0,0 1-1 0 0,-1-1 1 0 0,-13 15-1 0 0,-2 5-112 0 0,-62 110-461 0 0,84-140-458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8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4 287 0 0,'0'0'208'0'0,"-1"-1"-1"0"0,1 1 1 0 0,-1 0-1 0 0,0-1 1 0 0,0 1-1 0 0,1 0 1 0 0,-1-1-1 0 0,0 1 1 0 0,0 0-1 0 0,1 0 1 0 0,-1 0-1 0 0,0 0 1 0 0,0-1-1 0 0,1 1 0 0 0,-1 0 1 0 0,0 0-1 0 0,0 1 1 0 0,0-1-1 0 0,1 0 1 0 0,-1 0-1 0 0,0 0 1 0 0,-1 1-1 0 0,2-1-54 0 0,-1 1 1 0 0,1-1-1 0 0,0 1 0 0 0,-1 0 0 0 0,1-1 1 0 0,0 1-1 0 0,-1 0 0 0 0,1-1 0 0 0,0 1 0 0 0,0-1 1 0 0,0 1-1 0 0,0 0 0 0 0,0-1 0 0 0,0 1 0 0 0,0 0 1 0 0,0 0-1 0 0,0-1 0 0 0,0 1 0 0 0,0 0 1 0 0,0 0-1 0 0,2 6 432 0 0,-1-1-1 0 0,1 0 1 0 0,0 0 0 0 0,6 11 0 0 0,11 18 109 0 0,-1-4-42 0 0,5 5-48 0 0,2 3-24 0 0,2 0-129 0 0,-1 3-47 0 0,-1-2-159 0 0,-2-2-54 0 0,-2-1-120 0 0,-7-9-61 0 0,2 2-10 0 0,-2-5-37 0 0,-12-20-154 0 0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8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4 285 775 0 0,'-4'1'4688'0'0,"15"-1"-4200"0"0,39-1 488 0 0,-41-1-488 0 0,27-8-13 0 0,-27 8-58 0 0,4-2-29 0 0,1 0-260 0 0,-1 1 80 0 0,0-1 0 0 0,17-9 0 0 0,33-12 367 0 0,6-3-46 0 0,-3 0-1 0 0,-2 0-12 0 0,3-1-144 0 0,-5 1-41 0 0,-25 10-191 0 0,-27 14-11 0 0,1-1-1 0 0,34-16-32 0 0,12-3-145 0 0,-48 20-34 0 0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8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91 87 775 0 0,'0'0'335'0'0,"0"-4"-36"0"0,1-57 2469 0 0,-1 57-2019 0 0,-1-13 6150 0 0,1 22-4644 0 0,1 55-1848 0 0,-10 5 457 0 0,-19 68 0 0 0,14-69-528 0 0,7-32-202 0 0,-22 124 266 0 0,26-131-390 0 0,2-6-22 0 0,0-18 3 0 0,1 1 0 0 0,0-1 0 0 0,0 1-1 0 0,0 0 1 0 0,0-1 0 0 0,0 1 0 0 0,0-1 0 0 0,1 1 0 0 0,-1-1-1 0 0,1 4 1 0 0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8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131 0 1119 0 0,'0'0'4500'0'0,"0"0"-4431"0"0,0 0 0 0 0,-1 0 0 0 0,1 0 0 0 0,0 0 0 0 0,-1 0 0 0 0,1 0 0 0 0,0 0 0 0 0,0 0 0 0 0,-1 0 0 0 0,1 0 0 0 0,0 0 0 0 0,0 1 0 0 0,-1-1-1 0 0,1 0 1 0 0,0 0 0 0 0,0 0 0 0 0,-1 0 0 0 0,1 0 0 0 0,0 0 0 0 0,0 1 0 0 0,-1-1 0 0 0,1 0 0 0 0,0 0 0 0 0,0 0 0 0 0,0 1 0 0 0,-1-1 0 0 0,1 0 0 0 0,0 0-1 0 0,0 1 1 0 0,-4 5 299 0 0,1 0-1 0 0,0 0 0 0 0,1 1 0 0 0,0-1 0 0 0,0 1 1 0 0,-2 9-1 0 0,-2 5 254 0 0,-71 336 3063 0 0,68-302-3696 0 0,-2 81-1 0 0,11-111-470 0 0,0-21 173 0 0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8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0 431 0 0,'0'0'8944'0'0,"3"5"-8342"0"0,12 26 524 0 0,-2 0-46 0 0,1 7-273 0 0,3 7-79 0 0,2 5-111 0 0,-15-39-560 0 0,56 145 1040 0 0,-42-116-1075 0 0,5 7-103 0 0,-5-14-302 0 0,-6-10 215 0 0,-9-17-134 0 0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8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41 1583 0 0,'0'0'1844'0'0,"10"-3"-1108"0"0,29-11 28 0 0,-29 11 12 0 0,1 0 35 0 0,32-6 18 0 0,-32 7 3 0 0,-5 2-613 0 0,-1 0 0 0 0,1 0-1 0 0,-1-1 1 0 0,7-1 0 0 0,-3 1 129 0 0,-1-1 1 0 0,1 2 0 0 0,16 0-1 0 0,38 0 360 0 0,-51 0-607 0 0,25 3-1 0 0,-22-1-65 0 0,10 1 52 0 0,29 6-88 0 0,-5 0-91 0 0,-40-7-14 0 0,0-1-132 0 0,25 7-25 0 0,-25-7-52 0 0,37-27-7237 0 0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1126 599 0 0,'-4'2'626'0'0,"-1"0"0"0"0,1 1-1 0 0,0-1 1 0 0,-1 1-1 0 0,1 0 1 0 0,-5 6 0 0 0,-17 10 1720 0 0,4-6-1216 0 0,-1-1 1 0 0,0-1-1 0 0,-1-1 1 0 0,0-1-1 0 0,0-1 0 0 0,-31 5 1 0 0,41-11-872 0 0,0-1 0 0 0,0 0 1 0 0,0-1-1 0 0,0-1 0 0 0,-28-4 0 0 0,-67-24 344 0 0,38 9-216 0 0,62 17-325 0 0,0 0 1 0 0,0-1-1 0 0,1 1 0 0 0,-1-2 0 0 0,1 1 1 0 0,0-1-1 0 0,0-1 0 0 0,-8-7 0 0 0,-2-3 8 0 0,0-1 1 0 0,-14-19-1 0 0,25 27-51 0 0,0-1 0 0 0,0 0 0 0 0,1 0 0 0 0,1 0 0 0 0,-1-1 0 0 0,2 0-1 0 0,0 0 1 0 0,0 0 0 0 0,1-1 0 0 0,-4-19 0 0 0,4-1 20 0 0,1 1 0 0 0,3-57 0 0 0,-1 83-38 0 0,4-16 36 0 0,-3 12-15 0 0,6-21-10 0 0,2-3-12 0 0,5-1 11 0 0,4-1 32 0 0,-1 0-33 0 0,0 0-10 0 0,1-1 11 0 0,0 1 32 0 0,3-4 27 0 0,-6 11-58 0 0,5-4-12 0 0,0 1 11 0 0,4-1 32 0 0,2-1-22 0 0,2-2 22 0 0,4 1-33 0 0,3 2-10 0 0,2 2 0 0 0,0 2 12 0 0,-19 17 36 0 0,33-14-36 0 0,4 2-1 0 0,-34 15 32 0 0,31-8-33 0 0,15-3-10 0 0,-5 5 12 0 0,-49 10 9 0 0,1 1 0 0 0,17-1 0 0 0,-16 3-12 0 0,10-1 39 0 0,38 4-36 0 0,-44 1-12 0 0,34 8 0 0 0,27 14 54 0 0,-29-8-44 0 0,13 8-10 0 0,1 5 12 0 0,-8 3 36 0 0,-14 0-36 0 0,-30-22-10 0 0,-7-6 11 0 0,0 0 0 0 0,0 1 0 0 0,9 10 0 0 0,8 10 8 0 0,-12-13 22 0 0,12 19-33 0 0,0 6-10 0 0,-5 2 0 0 0,-5-2 0 0 0,-7-7 0 0 0,-3-2 0 0 0,-1 2 0 0 0,-2 2 0 0 0,-2 1 0 0 0,-1-2 0 0 0,-2 1 11 0 0,0 1 32 0 0,0-8-38 0 0,-2 0-1 0 0,-1 0 1 0 0,-2-1 0 0 0,0 0 0 0 0,-1 0 0 0 0,-2-1 0 0 0,0-1 0 0 0,-1 0 0 0 0,-2-1 0 0 0,0-1 0 0 0,-1 0 0 0 0,-2-1 0 0 0,0-1 0 0 0,-27 21 0 0 0,16-20-5 0 0,-1-1 0 0 0,0-2 0 0 0,-65 26 0 0 0,12-7 0 0 0,67-27-17 0 0,-1 0-99 0 0,0-1 1 0 0,-32 10-1 0 0,45-16 93 0 0,1-1 0 0 0,-1 0 0 0 0,1 0 0 0 0,-1-1 0 0 0,0 1 0 0 0,1-1 0 0 0,-1 0 0 0 0,0 0 0 0 0,1-1 0 0 0,-1 0 1 0 0,1 1-1 0 0,-1-1 0 0 0,1-1 0 0 0,-1 1 0 0 0,1-1 0 0 0,-1 1 0 0 0,-3-4 0 0 0,5 4-258 0 0,2 0 150 0 0,0 0 0 0 0,0 1 1 0 0,0-1-1 0 0,0 1 0 0 0,0-1 1 0 0,0 0-1 0 0,0 0 0 0 0,0 0 1 0 0,1 1-1 0 0,-1-1 0 0 0,0 0 1 0 0,1 0-1 0 0,-1 0 0 0 0,0 0 1 0 0,1 0-1 0 0,-1 0 0 0 0,0-2 1 0 0,-6-19-5892 0 0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1125 599 0 0,'-19'13'1097'0'0,"-1"-1"-1"0"0,-1-1 0 0 0,0-1 1 0 0,-1-1-1 0 0,-37 11 0 0 0,42-16-426 0 0,-1 0 0 0 0,0-2-1 0 0,0 0 1 0 0,-1-1 0 0 0,1 0 0 0 0,0-2 0 0 0,-34-5-1 0 0,18 0 558 0 0,-66-21 0 0 0,81 20-913 0 0,0-1 0 0 0,1-1 0 0 0,0-1 0 0 0,-30-21 0 0 0,-15-14 198 0 0,12 10-209 0 0,2-3 1 0 0,-59-58-1 0 0,98 86-276 0 0,1-1 1 0 0,0 0 0 0 0,1 0 0 0 0,0-1-1 0 0,1 0 1 0 0,0-1 0 0 0,1 0 0 0 0,0 0-1 0 0,-3-14 1 0 0,6 18-17 0 0,1 0-1 0 0,0 0 1 0 0,1 0-1 0 0,0 0 1 0 0,1-1-1 0 0,0 1 0 0 0,0 0 1 0 0,1 0-1 0 0,0 0 1 0 0,1-1-1 0 0,0 1 1 0 0,0 0-1 0 0,1 1 1 0 0,7-16-1 0 0,11-19 22 0 0,3 1 0 0 0,42-56 0 0 0,72-65 64 0 0,-114 137-84 0 0,14-12 36 0 0,12-9 18 0 0,-12 14-56 0 0,-25 22-3 0 0,-6 5 5 0 0,0 0-1 0 0,1 1 1 0 0,11-6 0 0 0,16-11-2 0 0,-22 15-8 0 0,-7 3 9 0 0,-1 1 1 0 0,1 0 0 0 0,0 0 0 0 0,10-3-1 0 0,23-8 13 0 0,-21 8 24 0 0,20-1-25 0 0,-18 5 20 0 0,26 0-22 0 0,-22 1 22 0 0,35 0-33 0 0,-6 1 2 0 0,-32 0 36 0 0,22 1-25 0 0,-20 1 20 0 0,26 3-22 0 0,-24 0 22 0 0,34 15-33 0 0,-37-11-10 0 0,22 15 0 0 0,9 7 12 0 0,-33-17 36 0 0,26 22-36 0 0,4 7-12 0 0,-7 1 0 0 0,-34-33 0 0 0,15 25 0 0 0,-4 2 11 0 0,-14-23 32 0 0,8 24-33 0 0,0 10-10 0 0,-2 1 0 0 0,-1-3 0 0 0,-2-4 0 0 0,-2-1 0 0 0,-5-31 3 0 0,-2-7 5 0 0,1 0 0 0 0,-1 1 0 0 0,0-1 1 0 0,0 0-1 0 0,-1 0 0 0 0,0 7 0 0 0,-4 17 16 0 0,-4 7 24 0 0,-2 3-36 0 0,-2 0-12 0 0,0-2 0 0 0,-1-1 0 0 0,-35 64 0 0 0,42-88 0 0 0,-1 1 0 0 0,0-2 0 0 0,0 1 0 0 0,-1-1 0 0 0,0 0 0 0 0,-1-1 0 0 0,0 0 0 0 0,-1-1 0 0 0,0 0 0 0 0,0 0 0 0 0,-21 10 0 0 0,-3-4-205 0 0,0-2 1 0 0,-1-1-1 0 0,0-1 0 0 0,-64 8 0 0 0,97-18-43 0 0,1 1 1 0 0,-1-1-1 0 0,1 0 0 0 0,-1 0 0 0 0,1 0 0 0 0,-1 0 1 0 0,1-1-1 0 0,-1 1 0 0 0,1-1 0 0 0,-1 1 0 0 0,1-1 1 0 0,-1 0-1 0 0,-2-2 0 0 0,-5-4-5299 0 0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1259 431 0 0,'0'0'194'0'0,"-6"-1"422"0"0,-5 7 232 0 0,0-1 0 0 0,0 2 0 0 0,-15 10 0 0 0,19-11-295 0 0,0-1-1 0 0,-1 0 1 0 0,1 0 0 0 0,-1-1-1 0 0,0 0 1 0 0,-1 0-1 0 0,1-1 1 0 0,-1 0 0 0 0,-9 2-1 0 0,-53 8 1722 0 0,32-5-1311 0 0,-44 3 0 0 0,56-10-390 0 0,-1-3-1 0 0,-51-7 1 0 0,-13-2 149 0 0,90 11-707 0 0,-34-2 208 0 0,1 0-1 0 0,0-2 1 0 0,-56-14 0 0 0,-170-48 653 0 0,247 64-837 0 0,1 0 0 0 0,0-1 0 0 0,0-1 0 0 0,0 0 1 0 0,0-1-1 0 0,-15-8 0 0 0,22 8-31 0 0,-1-1-1 0 0,0 0 1 0 0,1 0-1 0 0,0 0 1 0 0,1-1-1 0 0,-1 0 1 0 0,1-1-1 0 0,1 1 1 0 0,-1-1-1 0 0,-5-14 1 0 0,7 14 2 0 0,1-1-1 0 0,0 1 1 0 0,0-1-1 0 0,0 1 1 0 0,1-13 0 0 0,1-46-18 0 0,1 27 11 0 0,-1 6 28 0 0,4-144 74 0 0,-1 154-105 0 0,1 0 0 0 0,1 0 0 0 0,2 1 0 0 0,0-1 0 0 0,18-37 0 0 0,-17 45 0 0 0,2 0 0 0 0,0 0 0 0 0,16-19 0 0 0,-7 9 0 0 0,-7 11 0 0 0,9-9 0 0 0,3-2 0 0 0,3 0 0 0 0,1-2 0 0 0,4-1 0 0 0,3-1 0 0 0,1 1 0 0 0,0 2 0 0 0,-1 2 0 0 0,-1-1 0 0 0,-2 3 0 0 0,1 1 0 0 0,1 1 0 0 0,6 0 0 0 0,15-5 0 0 0,6 3 0 0 0,7 4 0 0 0,2 5 0 0 0,-1 7 0 0 0,-4 5 0 0 0,-2 5 0 0 0,10 3 0 0 0,0 4 0 0 0,-10-1 0 0 0,-4 1 0 0 0,1 2 0 0 0,3 4 0 0 0,0 5 0 0 0,-7 0 11 0 0,-35-11 32 0 0,17 13-22 0 0,-20-11 22 0 0,21 20-33 0 0,2 10-10 0 0,-2 7 0 0 0,-5-2 0 0 0,-2 2 12 0 0,-5-5 48 0 0,-18-27 0 0 0,12 28-48 0 0,-1 6-12 0 0,-10-7 0 0 0,-7-2 0 0 0,-5-7 0 0 0,-3-1 0 0 0,0-1 0 0 0,-4-1 0 0 0,-2 0 0 0 0,0-2 0 0 0,-1-3 0 0 0,1-7 0 0 0,0 0 0 0 0,-2 0 0 0 0,0-1 0 0 0,-2-1 0 0 0,-27 29 0 0 0,-1-6 0 0 0,-51 36 0 0 0,58-52 16 0 0,-1-1 0 0 0,-1-1 0 0 0,-73 30 0 0 0,59-28-2 0 0,32-14-197 0 0,-37 14 0 0 0,53-24 141 0 0,-13 3-1313 0 0,16-4 1210 0 0,0 0-1 0 0,1 0 0 0 0,-1 0 0 0 0,1-1 0 0 0,-1 1 0 0 0,0 0 0 0 0,1 0 0 0 0,-1-1 0 0 0,1 1 0 0 0,-1 0 0 0 0,0-1 0 0 0,1 1 1 0 0,-1-1-1 0 0,1 1 0 0 0,-1-1 0 0 0,1 1 0 0 0,0-1 0 0 0,-1 1 0 0 0,1-1 0 0 0,-1 1 0 0 0,1-1 0 0 0,0 1 0 0 0,-1-1 0 0 0,1 0 1 0 0,0 0-1 0 0,-3-8-5024 0 0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1148 287 0 0,'0'0'824'0'0,"-7"0"699"0"0,-14 1 209 0 0,0 2 0 0 0,0 0-1 0 0,-35 10 1 0 0,33-6-949 0 0,-1-2 1 0 0,-41 4-1 0 0,21-10 65 0 0,0-2 0 0 0,0-2 0 0 0,-60-15 0 0 0,94 18-761 0 0,0 0 0 0 0,1-1 0 0 0,-1-1-1 0 0,1 0 1 0 0,0 0 0 0 0,0-1 0 0 0,0 0-1 0 0,1 0 1 0 0,-1-1 0 0 0,1 0 0 0 0,1 0-1 0 0,-1-1 1 0 0,-7-10 0 0 0,-104-121 434 0 0,79 90-398 0 0,29 34-96 0 0,1 0 1 0 0,0 0 0 0 0,0-1-1 0 0,1-1 1 0 0,1 1-1 0 0,1-2 1 0 0,1 1-1 0 0,0-1 1 0 0,0 0-1 0 0,2 0 1 0 0,0 0 0 0 0,2 0-1 0 0,-1-1 1 0 0,1-22-1 0 0,2 23 5 0 0,0 0 0 0 0,0 1 0 0 0,2-1 0 0 0,0 0 0 0 0,1 1 0 0 0,9-30 0 0 0,-2 20-9 0 0,1-1 0 0 0,1 2 1 0 0,2 0-1 0 0,0 0 0 0 0,20-24 0 0 0,-19 31 30 0 0,12-7 1 0 0,3 0-44 0 0,3 1-10 0 0,2 0 0 0 0,1-2 0 0 0,7-2 0 0 0,7-2 0 0 0,-34 21-8 0 0,36-17-44 0 0,2 3 40 0 0,5 2 24 0 0,-41 15 3 0 0,-8 2 10 0 0,-1 1 0 0 0,2 1-1 0 0,14-2 1 0 0,-13 1-16 0 0,-4 1 9 0 0,-1 0 1 0 0,1 1-1 0 0,0 0 1 0 0,12 0-1 0 0,30-1 41 0 0,1 2-38 0 0,-27 1 22 0 0,33 4-21 0 0,-30-2 26 0 0,38 6-36 0 0,15 6-12 0 0,-7 8 0 0 0,-55-16 0 0 0,26 13 0 0 0,1 9 11 0 0,-29-16 32 0 0,21 25-22 0 0,6 12 22 0 0,-1 0-33 0 0,-3 0-10 0 0,-6-1 0 0 0,-28-39 0 0 0,1 0 0 0 0,5 20 0 0 0,-7-16 0 0 0,4 24 0 0 0,-6-25 9 0 0,-2 0 0 0 0,0-1-1 0 0,0 1 1 0 0,-1 0 0 0 0,-1-1-1 0 0,0 1 1 0 0,-1-1-1 0 0,0 0 1 0 0,-1 0 0 0 0,0 0-1 0 0,-1 0 1 0 0,-9 16 0 0 0,-8 10 41 0 0,-2-1-1 0 0,-35 41 1 0 0,31-42-40 0 0,-158 195 190 0 0,175-218-203 0 0,0-2-1 0 0,-1 1 1 0 0,0-1-1 0 0,-25 16 1 0 0,27-21-95 0 0,1-1 1 0 0,-1 0-1 0 0,0 0 0 0 0,0-1 1 0 0,-1 0-1 0 0,1-1 1 0 0,-1 0-1 0 0,-11 2 0 0 0,18-5-55 0 0,1 0-1 0 0,0 0 1 0 0,0 0-1 0 0,-1-1 1 0 0,1 1-1 0 0,0-1 1 0 0,0 0-1 0 0,-1 0 1 0 0,1 0-1 0 0,0 0 1 0 0,0 0-1 0 0,0 0 1 0 0,0-1-1 0 0,1 0 1 0 0,-1 0-1 0 0,0 1 1 0 0,1-1-1 0 0,-1-1 1 0 0,1 1-1 0 0,-1 0 1 0 0,1-1-1 0 0,-2-2 1 0 0,-8-11-1085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2219 143 0 0,'-4'6'1022'0'0,"0"-1"-1"0"0,0 0 0 0 0,0-1 0 0 0,0 1 0 0 0,-1-1 0 0 0,0 1 0 0 0,1-1 0 0 0,-8 4 0 0 0,7-6-713 0 0,0 1 1 0 0,0-1-1 0 0,0 0 0 0 0,-1 0 1 0 0,1-1-1 0 0,0 1 0 0 0,-1-1 1 0 0,1-1-1 0 0,-1 1 0 0 0,1-1 1 0 0,-1 0-1 0 0,0 0 0 0 0,1 0 1 0 0,-11-3-1 0 0,-6 0 475 0 0,-30 0 1 0 0,32 2-474 0 0,0 0 0 0 0,-23-5 0 0 0,13 1-80 0 0,0 1 0 0 0,-1 2-1 0 0,-32 1 1 0 0,58 1-210 0 0,-10-1 62 0 0,0-1 1 0 0,0 0-1 0 0,0-1 1 0 0,1-1 0 0 0,-19-7-1 0 0,13 5 101 0 0,-36-8 0 0 0,43 11-170 0 0,2 1-1 0 0,-1-2 0 0 0,0 0 1 0 0,1 0-1 0 0,-1-1 0 0 0,1-1 1 0 0,1 0-1 0 0,-1 0 0 0 0,1-1 1 0 0,-11-9-1 0 0,16 12-12 0 0</inkml:trace>
  <inkml:trace contextRef="#ctx0" brushRef="#br0" timeOffset="1">181 1971 18547 0 0,'-13'-19'36'0'0,"5"8"-21"0"0,1 1 0 0 0,0-2 0 0 0,1 1 0 0 0,0-1 0 0 0,0 0-1 0 0,-3-13 1 0 0,-16-78 89 0 0,17 74-81 0 0,5 19-10 0 0,1-1 1 0 0,-2-11 0 0 0,3 13 11 0 0,-2-23-9 0 0,-1 0 0 0 0,-10-33-1 0 0,12 55 16 0 0,0 1 0 0 0,-1-19-1 0 0,-2-8 6 0 0,-7-42 27 0 0,2 17-54 0 0,3 24 13 0 0,1 0-1 0 0,-1-57 0 0 0,7 79-21 0 0,0-1 0 0 0,1 1 0 0 0,1 0 0 0 0,0-1 0 0 0,2 1 0 0 0,-1 0 0 0 0,8-17 0 0 0,-7 18 6 0 0,-1 0 0 0 0,0 0 0 0 0,-1-1 0 0 0,0 1 1 0 0,-1-16-1 0 0,0 14 0 0 0,0-1 1 0 0,1 0 0 0 0,4-16 0 0 0,-1 13-7 0 0,2-28 0 0 0,2-6 0 0 0,-9 53 0 0 0,4-10 0 0 0,3-1 0 0 0,0 0 0 0 0,3-3 0 0 0,27-46 0 0 0,-29 48 0 0 0,2-2 0 0 0,2-2 0 0 0,-1 1 0 0 0,1-2 0 0 0,13-15 60 0 0,-24 30-50 0 0,4-3 21 0 0</inkml:trace>
  <inkml:trace contextRef="#ctx0" brushRef="#br0" timeOffset="2">419 298 19399 0 0,'6'-4'0'0'0,"23"-15"0"0"0,-6 2 0 0 0,0 0 0 0 0,-2 2 11 0 0,-12 9 32 0 0,15-7-33 0 0,6-3-10 0 0,3-3 0 0 0,-2 0 0 0 0,3 0 0 0 0,-3 2 0 0 0,0 1 0 0 0,4 0 0 0 0,-1 2 0 0 0,0 1 0 0 0,3-2 0 0 0,1 2 0 0 0,1 3 0 0 0,6 4 0 0 0,1 0 0 0 0,-1 2 0 0 0,-1 1 0 0 0,-3 4 0 0 0,1 2 0 0 0,-1 3 0 0 0,-8-1 12 0 0,-20-1 36 0 0,20 8-36 0 0,3 5-12 0 0,0 2 0 0 0,0 2 0 0 0,-2 3 0 0 0,-23-16 1 0 0,16 14 52 0 0,-3 1-43 0 0,2 5-10 0 0,-3-1 0 0 0,-3 2 0 0 0,-2 1 0 0 0,-3-6 12 0 0,-9-14 36 0 0,8 16-36 0 0,2 4-12 0 0,-4-3 0 0 0,-3-1 11 0 0,0 2 32 0 0,-2-1-33 0 0,-1-3 1 0 0,1 1 32 0 0,0 2-33 0 0,-1 1-10 0 0,-2-3 0 0 0,0-4 11 0 0,-2-12 32 0 0,4 14-33 0 0,2 5-10 0 0,-1-1 11 0 0,0 0 32 0 0,-3-4-33 0 0,0-1-10 0 0,-2 2 0 0 0,0-4 0 0 0,-1 1 0 0 0,0 1 0 0 0,0-3 0 0 0,0 0 0 0 0,0-1 0 0 0,-1 2 0 0 0,1-1 0 0 0,1 1 0 0 0,-1-2 0 0 0,0 1 0 0 0,0 5 0 0 0,0-2 0 0 0,0-3 0 0 0,-1 1 0 0 0,0-4 0 0 0,-1 0 0 0 0,0 0 0 0 0,-1 1 11 0 0,0-1 32 0 0,0 0-33 0 0,-1 0-10 0 0,0 0 0 0 0,0-1 0 0 0,0 2 0 0 0,0 0 0 0 0,0 0 0 0 0,0-1 0 0 0,0 1 0 0 0,-12 50 0 0 0,12-48 0 0 0,-1-1 0 0 0,0-1 0 0 0,0 1 0 0 0,2-2 0 0 0,-2 2 0 0 0,1-2 0 0 0,-1 0 0 0 0,0-1 0 0 0,-1 7 0 0 0,1-11 0 0 0,-9 24 0 0 0,7-20 0 0 0,0-1 0 0 0,0 1 0 0 0,-1-1 0 0 0,-17 39 0 0 0,17-38 0 0 0,1 0 0 0 0,-1-1 0 0 0,0-1 0 0 0,2-2 15 0 0,0-1 0 0 0,-1 0 0 0 0,-9 12 0 0 0,10-16-11 0 0,-9 14-4 0 0,-43 54 0 0 0,45-61 37 0 0,-1-1 0 0 0,-21 15 0 0 0,5-5-4 0 0,10-7-3 0 0,-25 14 0 0 0,-1 0 34 0 0,29-18-58 0 0,-27 26 0 0 0,39-33-6 0 0,0-1 0 0 0,-1 0 0 0 0,0 0 0 0 0,1 0 0 0 0,-1 0 0 0 0,0-1 0 0 0,-1 0 0 0 0,1 0 0 0 0,0 0 0 0 0,-6 1 0 0 0,0 0 0 0 0,1 1 0 0 0,-15 7 0 0 0,-2 2 0 0 0,23-11 2 0 0,-23 7-113 0 0,25-8 61 0 0,1-1 1 0 0,-1 0-1 0 0,1 1 0 0 0,-1-1 0 0 0,0 0 0 0 0,1 0 1 0 0,-1 0-1 0 0,1 0 0 0 0,-1 0 0 0 0,1 0 1 0 0,-1-1-1 0 0,1 1 0 0 0,-1 0 0 0 0,1-1 1 0 0,-2 0-1 0 0,2 0-110 0 0,1 1 0 0 0,-1-1-1 0 0,1 1 1 0 0,0-1 0 0 0,-1 1 0 0 0,1-1 0 0 0,0 0-1 0 0,-1 1 1 0 0,1-1 0 0 0,0 0 0 0 0,0 1 0 0 0,0-1 0 0 0,-1 0-1 0 0,1 1 1 0 0,0-1 0 0 0,0 0 0 0 0,0 1 0 0 0,0-1-1 0 0,0 0 1 0 0,0 0 0 0 0,1 0 0 0 0,0-10-5675 0 0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 61 143 0 0,'-2'-2'738'0'0,"-3"2"3468"0"0,5 0-4040 0 0,0 0 0 0 0,0 1 0 0 0,0-1 0 0 0,0 0 0 0 0,0 1 0 0 0,0-1 0 0 0,0 0 0 0 0,-1 1-1 0 0,2-1 1 0 0,-1 0 0 0 0,0 1 0 0 0,0-1 0 0 0,0 0 0 0 0,0 1 0 0 0,0-1 0 0 0,0 0 0 0 0,0 1 0 0 0,0-1 0 0 0,0 0 0 0 0,1 1 0 0 0,-1-1 0 0 0,0 0 0 0 0,0 0 0 0 0,0 1 0 0 0,1-1 0 0 0,-1 0 0 0 0,0 1 0 0 0,11 14 227 0 0,-9-11 1045 0 0,4-1-1148 0 0,17 12-2 0 0,-17-12 408 0 0,1 0-504 0 0,19 9-4 0 0,-19-9 304 0 0,-1 0-326 0 0,21 8 22 0 0,-20-8 210 0 0,-5-1-363 0 0,-1 0-1 0 0,1 0 1 0 0,0-1 0 0 0,1 0-1 0 0,-1 1 1 0 0,0-1 0 0 0,0 0-1 0 0,4 2 1 0 0,0 0 20 0 0,0 0 266 0 0,-1 1-166 0 0,17 14-22 0 0,-16-13-6 0 0,-2-1-6 0 0,22 18 167 0 0,-10-7-208 0 0,-12-12 0 0 0,1 1 0 0 0,15 10 0 0 0,-15-10 0 0 0,0 0 0 0 0,16 11 0 0 0,-16-11 0 0 0,0-1 0 0 0,15 10-2 0 0,-15-10-12 0 0,-1 1-2 0 0,13 9 0 0 0,-13-9 4 0 0,-1-1 16 0 0,12 11 4 0 0,-12-11 0 0 0,0 1-1 0 0,28 34 248 0 0,-27-34-269 0 0,-1 0 1 0 0,10 11-38 0 0,-10-12 51 0 0,0 1 11 0 0,4 4-51 0 0</inkml:trace>
  <inkml:trace contextRef="#ctx0" brushRef="#br0" timeOffset="1">1946 905 19330 0 0,'7'16'57'0'0,"-3"-2"-45"0"0,1 0-12 0 0,0-1 0 0 0,0 0 0 0 0,-1-1 0 0 0,2 3 0 0 0,-1-1 0 0 0,-3-3 0 0 0,0 0 0 0 0,0 0 11 0 0,-2 1 32 0 0,1 0-33 0 0,1 0-10 0 0,-1 0 0 0 0,1 8 0 0 0,-1-10 0 0 0,-2 8 0 0 0,4 38 12 0 0,-2-28 48 0 0,0-25-60 0 0,0 19 0 0 0,-3 59 0 0 0,-3 4 0 0 0,3-62 0 0 0,1-14 0 0 0,2-1 0 0 0,-2 0 0 0 0,-1 16 0 0 0,-1-7 0 0 0,-1 20-10 0 0,2-24 25 0 0,0 0 0 0 0,0 1 0 0 0,-1-1-1 0 0,-5 14 1 0 0,-14 47-15 0 0,16-51 0 0 0,0 0 0 0 0,-12 25 0 0 0,14-39 6 0 0,-3 8 10 0 0,-1-1 1 0 0,-1 0 0 0 0,-15 22-1 0 0,11-21-16 0 0,9-10 0 0 0,-1 0 0 0 0,0-1 0 0 0,-1 0 0 0 0,1 0 0 0 0,-12 8 0 0 0,-71 45 0 0 0,78-53 18 0 0,-1 0 0 0 0,-15 6 0 0 0,-14 8-8 0 0,8 1 1 0 0,23-14-3 0 0,-1 0-1 0 0,0-1 1 0 0,-1 0-1 0 0,0-1 1 0 0,1 0 0 0 0,-18 4-1 0 0,-2-4-7 0 0,24-4 0 0 0,0-1 0 0 0,0 1 0 0 0,0 0 0 0 0,0 1 0 0 0,-11 4 0 0 0,16-6 4 0 0,0 1-1 0 0,-1-1 0 0 0,1 0 1 0 0,-1 1-1 0 0,1-1 0 0 0,-1 0 1 0 0,0 0-1 0 0,1 0 0 0 0,-3 0 1 0 0,-13 2 26 0 0,6 1-30 0 0,0 0 0 0 0,0-1 0 0 0,0 0 0 0 0,-1-1 0 0 0,1 0 0 0 0,-15-1 0 0 0,3 1 0 0 0</inkml:trace>
  <inkml:trace contextRef="#ctx0" brushRef="#br0" timeOffset="2">912 2121 19863 0 0,'-19'-5'0'0'0,"-42"-16"0"0"0,35 7-41 0 0,21 11 19 0 0,0-1-1 0 0,0 2 1 0 0,-1-1 0 0 0,-8-3 0 0 0,-9-2 1 0 0,-1-1 0 0 0,-36-21-1 0 0,38 19 22 0 0,-12-7 0 0 0,1 1-64 0 0,26 14 44 0 0,0 0 0 0 0,0-1 0 0 0,-11-7 0 0 0,-55-54-16 0 0,12 9 8 0 0,-26-22-44 0 0,74 66 57 0 0,-23-27 0 0 0,6 7-15 0 0,18 22-6 0 0,10 9 32 0 0,0 0 0 0 0,0 0 0 0 0,1-1 0 0 0,-1 1 0 0 0,1 0 0 0 0,-1-1 0 0 0,1 1 0 0 0,-1-1 0 0 0,-1-2 0 0 0,-11-18 12 0 0,-25-29 1 0 0,24 34 3 0 0,2-2 0 0 0,-19-30 1 0 0,27 39-10 0 0,-43-87 7 0 0,41 80-11 0 0,1 0 1 0 0,0-1-1 0 0,-5-34 0 0 0,6 6 14 0 0,2-1 0 0 0,2 0 0 0 0,2 0-1 0 0,12-85 1 0 0,-9 108-6 0 0,-3 12 19 0 0,1 0-1 0 0,1 0 1 0 0,-1 1 0 0 0,2-1 0 0 0,0 1 0 0 0,5-12 0 0 0,0 6-14 0 0,2-5-12 0 0,3-3 0 0 0,1-7 0 0 0,-1 2 0 0 0,2 3 0 0 0,4 0 0 0 0,-5 2 0 0 0,3-4 0 0 0,0 1 0 0 0,22-43 64 0 0,-24 47-64 0 0,5-4 0 0 0,5 1 0 0 0,2 0 0 0 0,-7 3 0 0 0,3 1 0 0 0,-4-1 0 0 0,1 2 0 0 0,6 0 0 0 0,5 2 0 0 0,7 4 0 0 0,-4-4 0 0 0,3 3 0 0 0,-5-2 0 0 0,5 0 0 0 0,-3 2 0 0 0,-1 0 0 0 0,3-1 0 0 0,-2-1 0 0 0,-3-2 0 0 0,-3 3 12 0 0,-17 12 36 0 0,10-6-25 0 0,11-5 41 0 0,-20 12-21 0 0,21-2-33 0 0,2 2 1 0 0,8-3 53 0 0,-29 7-21 0 0,19 4-33 0 0,0 0 1 0 0,-22 0 32 0 0,18 8-33 0 0,4 7-10 0 0,0 2 0 0 0,-4 1 0 0 0,-8-4-14 0 0,-18-13-73 0 0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67 671 0 0,'0'-1'320'0'0,"0"1"0"0"0,0-1 0 0 0,1 0 0 0 0,-1 0 0 0 0,0 0 0 0 0,1 1 0 0 0,-1-1 0 0 0,1 0 0 0 0,-1 0 0 0 0,1 1 0 0 0,-1-1 0 0 0,1 0 0 0 0,-1 1 0 0 0,1-1 0 0 0,-1 1-1 0 0,1-1 1 0 0,0 1 0 0 0,0-1 0 0 0,-1 1 0 0 0,2-1 0 0 0,15-7 1682 0 0,-14 6-2459 0 0,3-1 2305 0 0,1 3-1688 0 0,2 1-92 0 0,25-2 784 0 0,-5-2-724 0 0,-21 2 344 0 0,-6 2-453 0 0,1-1-1 0 0,-1 1 0 0 0,1-1 0 0 0,-1 0 1 0 0,1 0-1 0 0,0 0 0 0 0,-1 0 0 0 0,5-1 1 0 0,0 0 7 0 0,0 1 543 0 0,0 2-453 0 0,19 5-16 0 0,-19-5 412 0 0,0-3-452 0 0,22 0-34 0 0,-22 1 120 0 0,1-1-66 0 0,24-2 0 0 0,-24 2 82 0 0,0 2-76 0 0,39 3 370 0 0,-16-2-390 0 0,-23-1 148 0 0,-1-2-138 0 0,23 0 16 0 0,-22 1 2 0 0,-1 0-12 0 0,23 0 1 0 0,-23 0 10 0 0,1 0 3 0 0,20 4 0 0 0,-20-3 0 0 0,-1 1 0 0 0,22 7 0 0 0,-22-7 96 0 0,-4-2-179 0 0,0 0-1 0 0,0 1 0 0 0,0-1 1 0 0,0 0-1 0 0,0 1 0 0 0,0 0 1 0 0,4 1-1 0 0,1 1 1 0 0,-1-2 131 0 0,1 0-90 0 0,21 4-33 0 0,-21-4 96 0 0,-1 0-63 0 0,21 7-33 0 0,-21-6 98 0 0,0 0-61 0 0,21 5-35 0 0,-21-6 30 0 0,1 0 1 0 0,21 0-33 0 0,-21-1 96 0 0,-2 2-63 0 0,22 3-33 0 0,-21-3 32 0 0,0-1 1 0 0,23 7-32 0 0,11 1 49 0 0,-34-8-18 0 0,-4-1-44 0 0,1 0-1 0 0,-1 0 0 0 0,0 0 1 0 0,0 1-1 0 0,0-1 0 0 0,0 1 1 0 0,4 0-1 0 0,0 1 3 0 0,1-1 53 0 0,-1 1-8 0 0,36 4 72 0 0,-15-2-107 0 0,-13-2 32 0 0,21 3 1 0 0,-1 4-33 0 0,-21-4 22 0 0,12 4-21 0 0,13 4 49 0 0,-33-11-18 0 0,0 0 1 0 0,19 6-33 0 0,-14-2 34 0 0,8 8 14 0 0,-10-8-14 0 0,17 10-45 0 0,11-2-10 0 0,-4-4 11 0 0,-22-4 32 0 0,13 10-33 0 0,7 6-10 0 0,5-2 0 0 0,-5-3 12 0 0,-25-14 48 0 0,0 0 0 0 0,20 14-48 0 0,3 2-12 0 0,2 1 0 0 0,5-2 0 0 0,-7-5 11 0 0,-19-7 32 0 0,9 7-22 0 0,-8-6 22 0 0,15 10-33 0 0,4 2-10 0 0,-4-4 12 0 0,-16-10 36 0 0,15 8-36 0 0,-4 3-1 0 0,-14-9 32 0 0,9 10-33 0 0,6 2-10 0 0,-3-3 11 0 0,-13-10 32 0 0,4 9-33 0 0,4 2-10 0 0,-3-1 0 0 0,2 1 0 0 0,-1-2 0 0 0,2 6 0 0 0,-5-5 0 0 0,-4-6 0 0 0,-5-10 0 0 0,6 11 12 0 0,0-1 0 0 0,0 1 0 0 0,-1 0 0 0 0,-1 0 0 0 0,4 15 0 0 0,5 12-12 0 0,19 65 0 0 0,-29-92 0 0 0,0 1 0 0 0,0-1 0 0 0,0-1 0 0 0,0-1 0 0 0,0 0 0 0 0,-1 0 0 0 0,1 0 0 0 0,-2 0 0 0 0,1 0 0 0 0,0 18 0 0 0,2 11 0 0 0,0-8 0 0 0,0 1 0 0 0,-2 0 0 0 0,-2 0 0 0 0,-3 37 0 0 0,0 18 0 0 0,3-73 0 0 0,0 18 0 0 0,0-1 0 0 0,-2 1 0 0 0,-8 38 0 0 0,-3 19 0 0 0,0 2 0 0 0,11-81 0 0 0,-8 31 0 0 0,-16 46 0 0 0,4-34 0 0 0,-42 78 0 0 0,9-29 0 0 0,47-85 0 0 0,-8 14 0 0 0,-29 40 0 0 0,28-46 0 0 0,9-12 0 0 0,0 0 0 0 0,-14 13 0 0 0,1-1 0 0 0,18-19 0 0 0,-1 0 0 0 0,0-1 0 0 0,0 1 0 0 0,0-1 0 0 0,0 0 0 0 0,-1-1 0 0 0,0 1 0 0 0,-6 4 0 0 0,-7 2 0 0 0,-19 14 0 0 0,20-13 0 0 0,-21 12 0 0 0,-4 3 0 0 0,29-17 0 0 0,-14 7 0 0 0,18-11 0 0 0,1 0 0 0 0,0 0 0 0 0,0 1 0 0 0,-9 8 0 0 0,14-11 2 0 0,0 0 1 0 0,0-1-1 0 0,-1 1 0 0 0,1-1 1 0 0,-1 0-1 0 0,1 0 0 0 0,-1 0 0 0 0,0-1 1 0 0,-6 3-1 0 0,-2-1 15 0 0,-23 2 1 0 0,12-2-12 0 0,15-2-6 0 0,0-1 0 0 0,0 0 0 0 0,1 0 0 0 0,-13-2 0 0 0,-14-2 0 0 0,0 6 36 0 0,1 1 0 0 0,-1 2 0 0 0,-41 10 0 0 0,53-11-36 0 0,0-1 0 0 0,-38-1 0 0 0,-9 2 0 0 0,11 0 0 0 0,32-3 0 0 0,-42 8 0 0 0,41-3 13 0 0,-1-2 0 0 0,0-1 0 0 0,0-1-1 0 0,-38-2 1 0 0,-36 2-13 0 0,3 1 0 0 0,-61-19 86 0 0,137 13-100 0 0,-65-5 14 0 0,-33-5 0 0 0,90 9 0 0 0,-53 1 0 0 0,-9-1 0 0 0,-23-4 0 0 0,-27-4 0 0 0,94 6 0 0 0,16 2 0 0 0,-43-10 0 0 0,30 2 10 0 0,10 4-35 0 0,1-2 1 0 0,-51-22-1 0 0,36 11 25 0 0,27 12 0 0 0,2-1 0 0 0,-35-20 0 0 0,35 14-18 0 0,1-2 0 0 0,0 1 0 0 0,1-2-1 0 0,-20-26 1 0 0,0 1 29 0 0,26 27-23 0 0,0-1 0 0 0,1 0 0 0 0,0-1 0 0 0,-14-34-1 0 0,2 6 10 0 0,16 28-18 0 0,1 0 0 0 0,1 0 1 0 0,0-1-1 0 0,1 0 0 0 0,-2-25 0 0 0,-1 3 2 0 0,3 8 19 0 0,2 0 0 0 0,2-57 0 0 0,1 61 0 0 0,0 2 0 0 0,2-1 0 0 0,1 1 0 0 0,1 0 0 0 0,11-42 0 0 0,-9 52 0 0 0,10-22 0 0 0,29-80 0 0 0,66-149 0 0 0,-105 256 0 0 0,27-55 0 0 0,-9 21 0 0 0,11-26 0 0 0,-8 19 54 0 0,-15 30-44 0 0,1-1-10 0 0,0 1 0 0 0,-1 2 0 0 0,0 0 11 0 0,-1-1 32 0 0,1 0-33 0 0,2-1-10 0 0,-1 0 0 0 0,0 0 0 0 0,0 0 0 0 0,1-1 0 0 0,2 0 0 0 0,-1 1 0 0 0,5-5 54 0 0,-5 9-44 0 0,5-2-10 0 0,-1 0 0 0 0,1 1 0 0 0,1-2 0 0 0,-3 1 0 0 0,1 1 0 0 0,-2 1 0 0 0,1 0 0 0 0,1-1 0 0 0,0 1 0 0 0,1-1 0 0 0,4-2 11 0 0,1 1 32 0 0,0-1-33 0 0,-1 2-10 0 0,3-2 0 0 0,3 2 0 0 0,2 3 0 0 0,1 1 0 0 0,-1-2 0 0 0,-4-2 0 0 0,-4 4 12 0 0,-13 12 36 0 0,22-4-36 0 0,8 0-12 0 0,0 1 0 0 0,-33 7 0 0 0,0 1 0 0 0,-1 0 0 0 0,12 0 0 0 0,23 8 0 0 0,1 1 0 0 0,0-3 0 0 0,-1-6 0 0 0,-8-3-14 0 0,-27 2-58 0 0,0 2-1583 0 0,19 2 924 0 0,-20-2-154 0 0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9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1 1583 0 0,'0'0'9984'0'0,"-2"10"-8593"0"0,1 28-290 0 0,7 61-1 0 0,-3-68-884 0 0,57 409 1067 0 0,-19-297-1242 0 0,-13-51-29 0 0,-26-89 10 0 0,5 25 6 0 0,-7-26-124 0 0,-1-14-765 0 0,2 7-359 0 0,-1-30-7845 0 0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9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29 3079 0 0,'0'0'1610'0'0,"1"-5"-898"0"0,0 0-339 0 0,5-13 5690 0 0,-3 27-5793 0 0,0 0-1 0 0,-1 1 1 0 0,0-1 0 0 0,0 1 0 0 0,-1-1 0 0 0,0 17 0 0 0,0 0 62 0 0,6 244 878 0 0,-7-196-1799 0 0,0-73 392 0 0,5 8-2228 0 0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89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1 1807 0 0,'0'0'12030'0'0,"2"4"-11484"0"0,2 5-328 0 0,0 1 0 0 0,-1 0-1 0 0,0 0 1 0 0,-1 0 0 0 0,0 1-1 0 0,-1-1 1 0 0,0 20 0 0 0,-4 142 626 0 0,0-40-1046 0 0,3-130 72 0 0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0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1 612 2039 0 0,'4'5'6904'0'0,"15"-27"-6288"0"0,-11 10-32 0 0,9-30 560 0 0,84-176 1440 0 0,-65 151-1712 0 0,-9 17-280 0 0,-21 41-495 0 0,12-26 314 0 0,0-3-23 0 0,-4 9-228 0 0,1-4-128 0 0,-10 23-42 0 0,-3 7-133 0 0,-1 0 0 0 0,1-1 1 0 0,-1 1-1 0 0,0 0 0 0 0,0 0 1 0 0,1-6-1 0 0,0 4 39 0 0,1-13-475 0 0,-11 18-785 0 0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0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3 382 287 0 0,'-2'9'7104'0'0,"2"-9"-6944"0"0,8 1 1300 0 0,15-8-2499 0 0,-20 5 1610 0 0,5 0-33 0 0,1-2-404 0 0,25-12 2 0 0,-25 12 135 0 0,-1-1-143 0 0,26-18-7 0 0,-25 17-1 0 0,-2 1 4 0 0,22-14 18 0 0,-22 14 8 0 0,2-2 2 0 0,44-34 186 0 0,-7 8 44 0 0,-37 26-318 0 0,30-21 240 0 0,8-2 48 0 0,-18 11-174 0 0,-21 14 4 0 0,1 0 2 0 0,31-18 0 0 0,-30 17-8 0 0,-3 2-33 0 0,23-14-14 0 0,-22 14 126 0 0,-1-1-135 0 0,35-21 553 0 0,-13 10-565 0 0,-22 12 128 0 0,1 2-172 0 0,25-7-22 0 0,-24 7-97 0 0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0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0 143 0 0,'0'0'8480'0'0,"7"4"-8017"0"0,28 17 786 0 0,-29-16-851 0 0,20 15-46 0 0,-19-16-22 0 0,0 0-2 0 0,23 12-2 0 0,-22-12-13 0 0,1-1-8 0 0,30 12-1 0 0,-30-12-12 0 0,1 1-49 0 0,2 0-163 0 0,34 14 488 0 0,-9-2-401 0 0,-28-12-21 0 0,-2-1-2 0 0,2 1-91 0 0,-5-3 6 0 0,0 1 0 0 0,0 0 0 0 0,1 0 1 0 0,-1 0-1 0 0,-1 1 0 0 0,6 4 0 0 0,16 10-72 0 0,-19-12-130 0 0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03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33 431 0 0,'0'0'1282'0'0,"5"-5"-629"0"0,18-22 5279 0 0,-19 34-5148 0 0,10 22-43 0 0,-13-28-695 0 0,-1-1 0 0 0,1 1 0 0 0,-1 0 0 0 0,0 0 0 0 0,1-1 0 0 0,-1 1 0 0 0,0 0 0 0 0,0 0 0 0 0,1-1 0 0 0,-1 1 0 0 0,0 0 0 0 0,0 0 0 0 0,0 0 0 0 0,0-1 0 0 0,0 2 0 0 0,-2 36 1145 0 0,-1 4-382 0 0,0 0-281 0 0,0-6-344 0 0,3-5-538 0 0,1-24 217 0 0,-1 4 32 0 0,1 0-2844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04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21 14 287 0 0,'-2'-2'270'0'0,"-16"-9"7166"0"0,30 30-2077 0 0,-9-15-6781 0 0,0 3 2035 0 0,3 0-5 0 0,25 33 418 0 0,-4-8-253 0 0,3 2-193 0 0,3 0-231 0 0,1-1-127 0 0,3 0-158 0 0,0 0-54 0 0,-3-2-23 0 0,3 1-96 0 0,-30-27-105 0 0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05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0 55 975 0 0,'0'0'8160'0'0,"9"-5"-7328"0"0,27-15 0 0 0,-27 15-37 0 0,-1 4-158 0 0,25-4-70 0 0,-25 4-14 0 0,1 0-33 0 0,29-2-134 0 0,-28 2-60 0 0,-1 0-7 0 0,29-1-39 0 0,-29 2-64 0 0,1-1-151 0 0,28-2-30 0 0,-29 2-114 0 0,0 0-313 0 0,25-2 155 0 0,-25 3-10 0 0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06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22 157 143 0 0,'-22'8'13032'0'0,"27"-9"-12704"0"0,16-6-14 0 0,-16 6 163 0 0,0-2-260 0 0,16-7-10 0 0,-16 7-40 0 0,1 0-21 0 0,16-9-2 0 0,-16 9-5 0 0,1 0-23 0 0,1 0-81 0 0,-3 2 0 0 0,0-1 0 0 0,0 0 0 0 0,0 0-1 0 0,5-4 1 0 0,-4 2 0 0 0,18-8 146 0 0,-17 9-143 0 0,19-7 148 0 0,6 0 13 0 0,-2 2-38 0 0,-10 3-83 0 0,-15 4-12 0 0,2 0-2 0 0,32-4 70 0 0,-13 2-44 0 0,-14 2-10 0 0,14-3-64 0 0,7-5-16 0 0,6-4-60 0 0,-16 5 35 0 0,-18 6-39 0 0,0 2-3 0 0,1-2-133 0 0,3 1 241 0 0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07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16 21 599 0 0,'-7'-7'1382'0'0,"6"7"-1320"0"0,1-1 0 0 0,-7-12 5344 0 0,10 19-4686 0 0,14 25 716 0 0,7 7-48 0 0,82 125 1324 0 0,-66-99-2365 0 0,52 90 378 0 0,-76-125-725 0 0,4 12-17 0 0,-14-29-4 0 0,-3-5-15 0 0,0-1 0 0 0,-1 1 0 0 0,3 10 0 0 0,5 20-263 0 0,1 6-329 0 0,-11-39 313 0 0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08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145 35 1583 0 0,'0'0'1760'0'0,"3"-6"-1120"0"0,14-22 6474 0 0,-17 33-6562 0 0,0 5-329 0 0,-1-1 0 0 0,0 1 0 0 0,0-1 1 0 0,-1 1-1 0 0,-4 11 0 0 0,-20 54 638 0 0,18-53-732 0 0,-98 256 1204 0 0,103-271-1259 0 0,-7 29-97 0 0,9-33-173 0 0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09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35 0 1583 0 0,'0'0'6664'0'0,"3"6"-5874"0"0,-1-3-487 0 0,0 0 1 0 0,0 0 0 0 0,0 0 0 0 0,-1 0-1 0 0,1 0 1 0 0,-1 1 0 0 0,0-1 0 0 0,0 0-1 0 0,0 1 1 0 0,-1-1 0 0 0,1 1 0 0 0,-1-1-1 0 0,0 1 1 0 0,0-1 0 0 0,0 5 0 0 0,-10 60 1398 0 0,-14 32-3436 0 0,9-40 1572 0 0,11-36 270 0 0,4-23-230 0 0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10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10 825 431 0 0,'-9'9'6263'0'0,"33"-22"-6016"0"0,-18 10-21 0 0,-2 0-2 0 0,14-9-9 0 0,-13 9-39 0 0,0-1-16 0 0,24-19 120 0 0,-1 3-255 0 0,8-4-25 0 0,-5 3 0 0 0,-1 0 0 0 0,9-5-60 0 0,-5 2 48 0 0,129-103 99 0 0,-86 60 221 0 0,-41 36-295 0 0,16-10-86 0 0,-15 13 58 0 0,15-10-38 0 0,-4 6 113 0 0,-4 5 20 0 0,18-12 184 0 0,-14 6-11 0 0,-4 1 143 0 0,-4 0 43 0 0,-6 3 68 0 0,-16 14-245 0 0,-13 11 81 0 0,0 0 329 0 0,16-13 140 0 0,-16 13 1127 0 0,-1 1-1766 0 0,14-12-40 0 0,-13 12-99 0 0,20-10-2708 0 0,-20 10 2521 0 0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11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5 6 1351 0 0,'-4'-5'8907'0'0,"49"4"-7115"0"0,-18 2-1303 0 0,-20-1-38 0 0,0 1-10 0 0,2-1-294 0 0,-3 0 6 0 0,-1 0 0 0 0,1 0-1 0 0,-1 1 1 0 0,10 2 0 0 0,14 2 56 0 0,-22-3-25 0 0,-1-1-106 0 0,31 9-14 0 0,-16-3-68 0 0,-16-6-124 0 0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12"/>
    </inkml:context>
    <inkml:brush xml:id="br0">
      <inkml:brushProperty name="width" value="0.1" units="cm"/>
      <inkml:brushProperty name="height" value="0.1" units="cm"/>
      <inkml:brushProperty name="color" value="#00B0F0"/>
    </inkml:brush>
  </inkml:definitions>
  <inkml:trace contextRef="#ctx0" brushRef="#br0">1 370 1583 0 0,'0'0'10312'0'0,"7"0"-9737"0"0,19 0-32 0 0,-19 0-114 0 0,-1 0-49 0 0,1 0-251 0 0,-3 1-26 0 0,-1-1 1 0 0,0 0 0 0 0,1 0-1 0 0,-1 0 1 0 0,0 0-1 0 0,1-1 1 0 0,5-1-1 0 0,44-7 293 0 0,-10-2-44 0 0,11-5-40 0 0,-31 9-257 0 0,21-7 341 0 0,48-23 0 0 0,-33 9-59 0 0,-3-2-7 0 0,0-2-69 0 0,-3-1-26 0 0,-5 1-77 0 0,-7 3-26 0 0,-15 8-120 0 0,6-6 42 0 0,-15 13-57 0 0,-12 10-68 0 0,16-16-2909 0 0,-16 16 2428 0 0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1863 0 0,'0'0'243'0'0,"1"-5"-150"0"0,2-5-1088 0 0,0 1 6166 0 0,-4 27-1656 0 0,-18 137-1491 0 0,-3 39 47 0 0,20-160-1769 0 0,2 3-224 0 0,0-26-104 0 0,0-8-35 0 0,2-9-4475 0 0,9-25 3625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3:43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1 141 599 0 0,'17'-34'86'0'0,"-13"27"910"0"0,5-1-422 0 0,27-25 78 0 0,-18 19 320 0 0,18-7 144 0 0,-27 16 32 0 0,7 2-30 0 0,44-10-146 0 0,-58 12-890 0 0,0 1 1 0 0,1-1 0 0 0,-1 1-1 0 0,0 0 1 0 0,0-1 0 0 0,0 1-1 0 0,0 0 1 0 0,1 0 0 0 0,-1 1-1 0 0,2-1 1 0 0,40 7 814 0 0,-21-2-37 0 0,23 9-150 0 0,-23-5-66 0 0,22 12-18 0 0,-23-10-32 0 0,-10-5-429 0 0,-5-3-24 0 0,1 1 0 0 0,-1 0-1 0 0,0 1 1 0 0,9 7 0 0 0,15 12 252 0 0,-23-19-30 0 0,0 4-124 0 0,26 28-58 0 0,-22-22-12 0 0,-8-8-114 0 0,-2-4-26 0 0,0 0 1 0 0,0 1 0 0 0,-1-1 0 0 0,1 0 0 0 0,-1 1 0 0 0,0-1 0 0 0,2 6 0 0 0,4 17 84 0 0,-5-13-2 0 0,-1-6-75 0 0,-1-3-18 0 0,0-1 0 0 0,0 0 0 0 0,0 0 0 0 0,0 0 0 0 0,-1 0 0 0 0,1 0 0 0 0,-1 1 0 0 0,-2 4 0 0 0,2 1 13 0 0,1-5-14 0 0,-1 0 0 0 0,0 0-1 0 0,1 0 1 0 0,-2-1 0 0 0,1 1 0 0 0,0 0 0 0 0,-1-1-1 0 0,-2 5 1 0 0,-7 15 56 0 0,-2 1 0 0 0,0-2 0 0 0,-26 33 0 0 0,22-35-12 0 0,-2-1 0 0 0,-1 0 0 0 0,0-2 0 0 0,-1 0 0 0 0,-37 22 0 0 0,44-30-34 0 0,-1-1-1 0 0,0-1 0 0 0,-1-1 0 0 0,1 0 1 0 0,-1-1-1 0 0,-1-1 0 0 0,1 0 0 0 0,-1-1 1 0 0,1-1-1 0 0,-20 0 0 0 0,26-2-28 0 0,-2 1-525 0 0,1-1-1 0 0,-1-1 1 0 0,-20-4 0 0 0,30 5 48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1011 655 0 0,'-9'12'5258'0'0,"2"-60"-1580"0"0,13-134 59 0 0,-6 177-3602 0 0,7-68 825 0 0,-7 72-885 0 0,1-3-4 0 0,4-37 214 0 0,-5 37-220 0 0,0 1-1 0 0,2-12 0 0 0,-2 11 0 0 0,0 1-10 0 0,7-38 292 0 0,-3 24-319 0 0,-2 9 16 0 0,4-11-33 0 0,11-32 268 0 0,-6 13-124 0 0,-10 34-74 0 0,-1 3-68 0 0,0 0-1 0 0,0 0 1 0 0,0-1-1 0 0,1 1 1 0 0,-1 0-1 0 0,0 0 1 0 0,1 0-1 0 0,-1 0 1 0 0,0-1 0 0 0,1 1-1 0 0,0-1 1 0 0,1-1 9 0 0,-1-1 107 0 0,0 0-74 0 0,6-15-44 0 0,1-2 1 0 0,11-26 234 0 0,-15 38-191 0 0,6-9-33 0 0,-6 9 22 0 0,10-11-33 0 0,2-1 1 0 0,-9 13 32 0 0,8-8-22 0 0,-7 8 32 0 0,8-5 11 0 0,-7 6-10 0 0,16-11-44 0 0,6-2-10 0 0,2-1 54 0 0,-8 5-32 0 0,4-1 26 0 0,-5 4-25 0 0,-15 9 20 0 0,10-5-22 0 0,-14 7 32 0 0,1-1 1 0 0,16-8-33 0 0,-11 5 22 0 0,15-8-33 0 0,-1 0 1 0 0,-14 8 32 0 0,17-6-33 0 0,-2 3 1 0 0,-2 3 44 0 0,-19 6-46 0 0,0-1 47 0 0,0 0 8 0 0,41-6 24 0 0,-16 2-23 0 0,-24 5-6 0 0,-2-1-4 0 0,32-2-46 0 0,-34 3-16 0 0,39 0 133 0 0,-12 0-116 0 0,-4-1 1 0 0,-15 2 32 0 0,11 0-33 0 0,-2 2 1 0 0,-10-2 32 0 0,14 2-33 0 0,-2 1 1 0 0,-13-3 32 0 0,25 1-35 0 0,5 4 66 0 0,-17-1-74 0 0,-14-3 1 0 0,24 10 62 0 0,-17-6-63 0 0,4 2 0 0 0,3-1 0 0 0,-2 0 11 0 0,-2-1 32 0 0,3 0-33 0 0,-4 0 1 0 0,-10-3 32 0 0,6 4-33 0 0,41 24-10 0 0,-42-26 0 0 0,2 2 0 0 0,3-1 0 0 0,-2 1 0 0 0,0-1 0 0 0,22 12 72 0 0,37 18-8 0 0,-31-13-64 0 0,-34-18 0 0 0,1 1 0 0 0,-2-1 0 0 0,-2-1 11 0 0,-2-3 32 0 0,2 3-33 0 0,1-1 0 0 0,-1 1 0 0 0,0 0 0 0 0,0 0 0 0 0,-1 0 0 0 0,5 5 0 0 0,1 2 74 0 0,-4-2-324 0 0,-6-5-1823 0 0,-7-4-3220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55 975 0 0,'-8'1'5520'0'0,"39"4"-3780"0"0,-21-5-1441 0 0,-2 1 549 0 0,1-1-15 0 0,35-2 567 0 0,-38 1-1224 0 0,0 1-1 0 0,0-1 0 0 0,0 0 1 0 0,11-4-1 0 0,-5 1-4 0 0,24-5 545 0 0,-8 0-201 0 0,3 1-178 0 0,-24 6-30 0 0,2 0-123 0 0,1-1-136 0 0,-3 0 27 0 0,0 1 0 0 0,0 1 0 0 0,12-2 0 0 0,19-2-1458 0 0,-36 9 911 0 0,7 13-9 0 0,-9-17 444 0 0,0 0 0 0 0,1 1-1 0 0,-1-1 1 0 0,0 0 0 0 0,0 1 0 0 0,0-1 0 0 0,0 0 0 0 0,0 1-1 0 0,0-1 1 0 0,0 0 0 0 0,0 1 0 0 0,0-1 0 0 0,0 1 0 0 0,0-1-1 0 0,0 0 1 0 0,0 1 0 0 0,0-1 0 0 0,0 0 0 0 0,0 1-1 0 0,0-1 1 0 0,-1 0 0 0 0,1 1 0 0 0,0-1 0 0 0,0 0 0 0 0,0 0-1 0 0,-1 1 1 0 0,1-1 0 0 0,-4 3-409 0 0,3-1-618 0 0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38 287 0 0,'0'0'4196'0'0,"7"-3"-2732"0"0,22-9 38 0 0,-21 10-44 0 0,1-1-216 0 0,28-6-98 0 0,-28 7-22 0 0,-2 2-753 0 0,0-1-1 0 0,1 1 0 0 0,7-3 1 0 0,-4 2-181 0 0,-1 0 273 0 0,-8 1-380 0 0,1 1-1 0 0,0 0 1 0 0,0-1 0 0 0,0 1-1 0 0,0-1 1 0 0,0 0 0 0 0,5 0 0 0 0,-3 0-36 0 0,1-1 0 0 0,-1 2 0 0 0,0-1 1 0 0,1 1-1 0 0,6 1 0 0 0,20 4-18 0 0,-24-5-18 0 0,-1 2-421 0 0,21 8 155 0 0,-21-8-56 0 0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0 287 0 0,'-22'7'13270'0'0,"51"-6"-12368"0"0,-21-1-108 0 0,1 0-24 0 0,48 0 436 0 0,-9 0-437 0 0,1 1-278 0 0,-2 1-325 0 0,-17-2-122 0 0,-4 0-153 0 0,0-2 12 0 0,-5-1-286 0 0,-13 1 197 0 0,6-1 150 0 0,0 2-5095 0 0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2271 0 0,'0'0'12510'0'0,"-2"1"-12012"0"0,-42 16 945 0 0,25-10-1137 0 0,-31 15 0 0 0,39-17-238 0 0,8-4-38 0 0,-1 1 0 0 0,0 1 1 0 0,0-1-1 0 0,1 0 0 0 0,-1 1 1 0 0,1 0-1 0 0,-6 6 1 0 0,-20 25 315 0 0,28-32-138 0 0,1 1-136 0 0,1 8 2 0 0,-1-8 4 0 0,6-1-11 0 0,28 11-43 0 0,3-1 29 0 0,-23-7 1 0 0,11 3-32 0 0,1-1 39 0 0,-22-5-52 0 0,0-1 0 0 0,0 0-1 0 0,0 1 1 0 0,0 0 0 0 0,5 3 0 0 0,14 7-15 0 0,-18-9-74 0 0,0 0-242 0 0,13 10 180 0 0,-13-10-2 0 0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0,'0'0'6956'0'0,"3"5"-6316"0"0,10 12-28 0 0,-12-16-584 0 0,-1-1-1 0 0,0 0 1 0 0,0 1 0 0 0,1-1-1 0 0,-1 0 1 0 0,0 1-1 0 0,0-1 1 0 0,1 0-1 0 0,-1 1 1 0 0,0-1-1 0 0,0 1 1 0 0,0-1 0 0 0,0 0-1 0 0,0 1 1 0 0,1-1-1 0 0,-1 1 1 0 0,0-1-1 0 0,0 0 1 0 0,0 1-1 0 0,0 0 1 0 0,-1 44 1209 0 0,-3-7-366 0 0,0 8-263 0 0,1-17-10 0 0,0-9-1308 0 0,3-9-3267 0 0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4319 0 0,'0'0'198'0'0,"0"-3"-17"0"0,1-24 15283 0 0,3 32-15369 0 0,-2-3-1797 0 0,1 2 1466 0 0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7 1103 0 0,'0'-1'80'0'0,"-1"0"-79"0"0,1 1 0 0 0,0 0-1 0 0,-1-1 1 0 0,1 1-1 0 0,0-1 1 0 0,-1 1-1 0 0,1 0 1 0 0,-1-1-1 0 0,1 1 1 0 0,0 0-1 0 0,-1 0 1 0 0,1-1-1 0 0,-1 1 1 0 0,1 0-1 0 0,-1 0 1 0 0,1 0-1 0 0,-1-1 1 0 0,1 1 0 0 0,-1 0-1 0 0,1 0 1 0 0,-1 0-1 0 0,1 0 1 0 0,-1 0-1 0 0,1 0 1 0 0,-1 0-1 0 0,1 0 1 0 0,-1 0-1 0 0,1 0 1 0 0,-1 0-1 0 0,1 1 1 0 0,-1-1-1 0 0,0 0 1 0 0,-13 6-3 0 0,10 1 2 0 0,2-3 0 0 0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11 7748 0 0,'-1'1'149'0'0,"1"0"0"0"0,-1 0 0 0 0,0 2-1 0 0,0-2-4 0 0,-7 18 967 0 0,3-7-825 0 0,2-2-194 0 0,-2-1 0 0 0,1 1 0 0 0,-1-1 1 0 0,-1 0-1 0 0,-7 11 0 0 0,7-12-43 0 0,0 0 1 0 0,1 1-1 0 0,-8 17 1 0 0,-5 9 72 0 0,-14 22 286 0 0,19-40-142 0 0,0-1 0 0 0,-29 28 0 0 0,24-27-246 0 0,-15 24 27 0 0,11-14-22 0 0,-51 69 103 0 0,49-66-142 0 0,13-15-5 0 0,-2 0-1 0 0,-23 23 1 0 0,27-29 12 0 0,0 0 0 0 0,1 1-1 0 0,0 0 1 0 0,1 0 0 0 0,-11 21-1 0 0,-14 19-12 0 0,-2-8 54 0 0,-11 15 20 0 0,-10 14 10 0 0,6 2-64 0 0,38-58 0 0 0,-11 21 0 0 0,7-13 0 0 0,11-17 0 0 0,0 0 0 0 0,-6 14 0 0 0,4-6-1 0 0,-7 21-6 0 0,12-30 53 0 0,0 1-1 0 0,1-1 1 0 0,0 1 0 0 0,0-1-1 0 0,0 1 1 0 0,2 9-1 0 0,1 16 122 0 0,-3-26-168 0 0,1-1 0 0 0,0 1 0 0 0,0-1 0 0 0,3 8 0 0 0,0 2-8 0 0,0 3 44 0 0,5 18 86 0 0,-8-31-44 0 0,1 0-1 0 0,-2 1 0 0 0,1-1 0 0 0,0 7 1 0 0,3 15 241 0 0,-2-17-270 0 0,0 0-1 0 0,-1 1 0 0 0,0-1 0 0 0,0 1 0 0 0,-2 13 1 0 0,1-5-12 0 0,0-3-17 0 0,-1 0 39 0 0,2 0 0 0 0,2 16-1 0 0,-3-24-35 0 0,0 0-1 0 0,0-1 1 0 0,-1 1-1 0 0,1-1 0 0 0,-1 1 1 0 0,-3 7-1 0 0,0 8 21 0 0,2-15 22 0 0,0 0 0 0 0,0 0-1 0 0,-1 0 1 0 0,0-1 0 0 0,0 1-1 0 0,-5 7 1 0 0,-3 5 34 0 0,8-13-1935 0 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11 4281 0 0,'-1'1'369'0'0,"-5"3"203"0"0,0 0 0 0 0,0 0 1 0 0,0 1-1 0 0,1-1 0 0 0,0 1 0 0 0,0 0 0 0 0,0 1 1 0 0,-6 9-1 0 0,1-3-103 0 0,-12 17-71 0 0,16-20-249 0 0,-1 0 1 0 0,0 0 0 0 0,-1-1 0 0 0,-16 15-1 0 0,-2-2 209 0 0,-18 12-9 0 0,34-26-252 0 0,0-1 0 0 0,0 2 0 0 0,1-1 0 0 0,-16 16 0 0 0,-10 13 222 0 0,19-21-128 0 0,-17 22 1 0 0,12-13 82 0 0,14-17-234 0 0,1 1 0 0 0,-1 0 0 0 0,-6 12 0 0 0,-39 55 247 0 0,30-40 25 0 0,16-26-257 0 0,0 0 0 0 0,1 0 0 0 0,0 0 0 0 0,0 1-1 0 0,-3 12 1 0 0,-11 27 98 0 0,14-38-94 0 0,1 0 1 0 0,0 0 0 0 0,0 1-1 0 0,-3 17 1 0 0,-9 56 57 0 0,9-49-53 0 0,-16 58 0 0 0,21-89-72 0 0,1 1 0 0 0,-1 0 0 0 0,1-1 0 0 0,0 1 0 0 0,1 0 0 0 0,0-1 0 0 0,0 1 0 0 0,1 8 0 0 0,1 14-52 0 0,0 37 0 0 0,-2-49 52 0 0,-5 69 8 0 0,5-48-128 0 0,1-21-6793 0 0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4 287 0 0,'0'0'2216'0'0,"-3"-4"152"0"0</inkml:trace>
  <inkml:trace contextRef="#ctx0" brushRef="#br0" timeOffset="1">47 0 4871 0 0,'0'1'190'0'0,"-1"0"1"0"0,1 0-1 0 0,0 0 0 0 0,0 0 0 0 0,0 0 0 0 0,0 0 0 0 0,-1 0 0 0 0,1 0 0 0 0,1 0 0 0 0,-1 0 0 0 0,0 0 0 0 0,0 0 0 0 0,0 0 0 0 0,0-1 0 0 0,1 1 1 0 0,-1 0-1 0 0,0 0 0 0 0,1 0 0 0 0,-1 0 0 0 0,1 0 0 0 0,-1 0 0 0 0,1-1 0 0 0,-1 1 0 0 0,1 0 0 0 0,0 0 0 0 0,-1-1 0 0 0,1 1 0 0 0,1 0 0 0 0,-1 1-416 0 0,2 0 1058 0 0,-2 2-668 0 0,0 0 1 0 0,0-1 0 0 0,0 1 0 0 0,1-1 0 0 0,2 6-1 0 0,-3-7-223 0 0,0 1 348 0 0,1-1-215 0 0,4 9-44 0 0,-4-9 274 0 0,1 1-240 0 0,8 8 2 0 0,-8-8 292 0 0,-1 0-286 0 0,0 0-43 0 0,1 0-28 0 0,3 17 303 0 0,-5-18-222 0 0,-1 4-3 0 0,3-3-81 0 0,1 18 187 0 0,-3-12-163 0 0,2 31 513 0 0,1-13-362 0 0,1-5-49 0 0,-5-20-65 0 0,3 11 70 0 0,-3-11-75 0 0,7 21 74 0 0,-3-12-107 0 0,-3-8 32 0 0,0-1 1 0 0,9 34 199 0 0,-9-34-184 0 0,0 0-15 0 0,1 7-32 0 0,-1-5 38 0 0,0 3 16 0 0,1-2 40 0 0,-2-5-78 0 0,2 25 28 0 0,-3-22-13 0 0,3 23 105 0 0,-1 8 149 0 0,-1 1-41 0 0,0-10-138 0 0,0 8-64 0 0,0-24-64 0 0,0 1 0 0 0,1-2 0 0 0,-1 2 0 0 0,0-2 11 0 0,1-4 31 0 0,-1-4-43 0 0,-2 27 195 0 0,0-4-2 0 0,2-17-182 0 0,0-1-10 0 0,0 0 0 0 0,-1 1 0 0 0,-1 2 0 0 0,0 10 0 0 0,-2 15 0 0 0,-2 17 182 0 0,4-28-172 0 0,2-15-10 0 0,-1 2 0 0 0,1-1 0 0 0,0-2 11 0 0,0-3 32 0 0,-1 2-22 0 0,1 2 22 0 0,-1 1-33 0 0,1-1-10 0 0,0 26 72 0 0,-1-26-61 0 0,0-2 32 0 0,0 1-33 0 0,0 5-6 0 0,2-13-11 0 0,0 35 74 0 0,-1-27-67 0 0,-1 1 23 0 0,0-8-9 0 0,0 3-1 0 0,-1 25 1 0 0,1-22-14 0 0,1 0 0 0 0,-1 0 0 0 0,1 1 0 0 0,0 0 0 0 0,-1 0 0 0 0,1-1 0 0 0,-5 37 64 0 0,4-36-64 0 0,1-2 12 0 0,-1-2 36 0 0,1 4-36 0 0,-1 0-12 0 0,0 0 0 0 0,0 1 0 0 0,-2 1 0 0 0,2-7 0 0 0,-5 25 0 0 0,5-21 0 0 0,0 0 0 0 0,0 1 0 0 0,1-1 0 0 0,-2-1 0 0 0,1 0 11 0 0,-1 1 32 0 0,0 0-33 0 0,0 1-10 0 0,1-1 0 0 0,-1 0 0 0 0,1 1 0 0 0,1 0 0 0 0,-2 0 0 0 0,1 0 0 0 0,0-2 0 0 0,-2 9 0 0 0,-5 10 0 0 0,6-19 0 0 0,0 2 0 0 0,1-2 0 0 0,0-1 0 0 0,0 0 11 0 0,0-2 32 0 0,0 2-33 0 0,0 2-10 0 0,0-1 0 0 0,0 1 0 0 0,-1-1 0 0 0,1 0 0 0 0,-1 0 0 0 0,1 1 0 0 0,0-1 0 0 0,1-3 0 0 0,-9 16 0 0 0,7-15 5 0 0,3-3-11 0 0,-12 27 71 0 0,10-21-65 0 0,-1 0 0 0 0,1-1 0 0 0,-3 3 11 0 0,4-8-27 0 0,0 0 10 0 0,-1 3 20 0 0,-10 27 127 0 0,10-25-141 0 0,-1 1 0 0 0,-1-1 0 0 0,2 1 0 0 0,0 1 0 0 0,-1-2 11 0 0,0-1 32 0 0,1 2-33 0 0,0-1-10 0 0,-1 0 0 0 0,0 1 0 0 0,0-1 0 0 0,0 0 0 0 0,1 1 0 0 0,-1-1-13 0 0,2-3-246 0 0</inkml:trace>
  <inkml:trace contextRef="#ctx0" brushRef="#br0" timeOffset="2">4 1493 12376 0 0,'5'-7'-5019'0'0,"-3"4"5997"0"0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 0 0,'0'0'5296'0'0,"3"2"-5072"0"0,11 9-1 0 0,-11-8 1154 0 0,2-3-1194 0 0,15 2 28 0 0,-15-2 1923 0 0,15 3-1817 0 0,-14-1-259 0 0,-1-1 1038 0 0,0 0-1007 0 0,14 4-1 0 0,-14-4 768 0 0,-1 1-760 0 0,14 5 0 0 0,-13-5 608 0 0,-1 1-624 0 0,13 5 0 0 0,-13-6 492 0 0,1 0-496 0 0,14 6-4 0 0,-14-6 259 0 0,-1 0-272 0 0,10 9-38 0 0,-10-9 160 0 0,-1 0-115 0 0,13 8 6 0 0,-12-8 253 0 0,14 11-222 0 0,-14-10 27 0 0,-2 0-76 0 0,8 8-33 0 0,-7-8 32 0 0,1-1 1 0 0,10 8-33 0 0,-11-8 103 0 0,0 1-69 0 0,7 8-34 0 0,-7-8 96 0 0,-1 0-63 0 0,9 8-33 0 0,-7-5 22 0 0,1 3-19 0 0,-4-6 136 0 0,-1-3-154 0 0,1 1 0 0 0,0 0 1 0 0,0 0-1 0 0,-1 0 1 0 0,1 0-1 0 0,-1 0 0 0 0,1 0 1 0 0,-1 0-1 0 0,1 0 1 0 0,-1 0-1 0 0,0 0 1 0 0,1 2-1 0 0,-1-3 4 0 0,2 3 43 0 0,0 0 1 0 0,6 12-33 0 0,1-2 32 0 0,-7-8 1 0 0,1 8-44 0 0,-1-1-10 0 0,2 2 0 0 0,-1 0 0 0 0,1-1 0 0 0,1-1 11 0 0,-4-9 42 0 0,0-1 1 0 0,2 9-44 0 0,0 1 1 0 0,-2-7 32 0 0,0 8-33 0 0,3 1-10 0 0,-1 0 0 0 0,3 2-11 0 0,-6-11 41 0 0,2 19 133 0 0,-1-18-142 0 0,-1-3 22 0 0,2 5-33 0 0,-1 1-10 0 0,0-1-12 0 0,0-5-36 0 0,0 5 36 0 0,0 2 12 0 0,2 29 0 0 0,-2-36 0 0 0,-1 16-64 0 0,0 27 0 0 0,0-39 64 0 0,0 0 0 0 0,-1-2 0 0 0,1 2 0 0 0,0 0 0 0 0,0 2 0 0 0,0-2 0 0 0,-1 0 0 0 0,0-1 0 0 0,0 0 0 0 0,0-1 0 0 0,0 0 0 0 0,0 1 0 0 0,-10 35 164 0 0,10-29-128 0 0,-3 8 7 0 0,0 1 0 0 0,-11 28-1 0 0,9-21-42 0 0,6-22 0 0 0,-1 0 0 0 0,-1 0 0 0 0,-2 9 0 0 0,-15 38 64 0 0,17-37-64 0 0,-2 1 0 0 0,3-14 0 0 0,0 0 0 0 0,0 0 0 0 0,0 0 0 0 0,-3 17 64 0 0,3-17-64 0 0,1 3 0 0 0,-1-2 0 0 0,-1 0-2 0 0,1 0 9 0 0,-4 15 42 0 0,4-15-39 0 0,0 0-10 0 0,0 0 0 0 0,1 0-12 0 0,-1 0-36 0 0,0 0 36 0 0,0 1 12 0 0,1-1 0 0 0,-1 0 0 0 0,0 0 0 0 0,-8 33 64 0 0,7-32-64 0 0,0-2 0 0 0,0 2 0 0 0,0-1 0 0 0,1 1 0 0 0,-2 0 0 0 0,-4 13-11 0 0,-19 42-170 0 0,19-43 128 0 0,1-1 0 0 0,-6 27 0 0 0,5-18 20 0 0,-3 8 33 0 0,-7 24 0 0 0,4-24 72 0 0,-5-2-8 0 0,15-24-53 0 0,0 1 0 0 0,-1-1 0 0 0,0 0 0 0 0,-10 12-1 0 0,4-3 0 0 0,-2 2-2 0 0,-37 51 48 0 0,-2-17-56 0 0,28-31 0 0 0,17-17 0 0 0,0 2 0 0 0,0-1 0 0 0,1 1 0 0 0,-1-1 0 0 0,1 2 0 0 0,-4 6 0 0 0,-13 19 0 0 0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34"/>
    </inkml:context>
    <inkml:brush xml:id="br0">
      <inkml:brushProperty name="width" value="0.4" units="cm"/>
      <inkml:brushProperty name="height" value="0.8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136 771 431 0 0,'-25'20'7019'0'0,"25"-16"-6995"0"0,0-1 19 0 0,0 1-22 0 0,-1-3 22 0 0,-1 2-33 0 0,0 0-10 0 0,-1-1 11 0 0,0-1 32 0 0,0 0-21 0 0,0 1 26 0 0,-1 1-20 0 0,4-2-16 0 0,-1-1-1 0 0,1 0 1 0 0,-1 1-1 0 0,1-1 1 0 0,-1 1 0 0 0,0-1-1 0 0,1 0 1 0 0,-1 0-1 0 0,1 1 1 0 0,-1-1-1 0 0,0 0 1 0 0,1 0 0 0 0,-1 0-1 0 0,0 0 1 0 0,1 0-1 0 0,-1 0 1 0 0,0 0-1 0 0,1 0 1 0 0,-1 0-1 0 0,0 0 1 0 0,-5-1 55 0 0,1 1-1 0 0,0-1 1 0 0,0-1 0 0 0,0 1-1 0 0,0-1 1 0 0,1 0 0 0 0,-1 0-1 0 0,0 0 1 0 0,1 0 0 0 0,-8-6-1 0 0,-2-3 238 0 0,12 8-317 0 0,3-5-51 0 0,2-4 8 0 0,5-27-29 0 0,-6 34 42 0 0,3-7 32 0 0,1-3 11 0 0,-1 2 11 0 0,-3 8 32 0 0,2-5-22 0 0,-2 4 34 0 0,4-6 14 0 0,-3 6-14 0 0,4-6-31 0 0,-2 1 37 0 0,19-22 62 0 0,-1-2-38 0 0,-10 15-42 0 0,0 2-33 0 0,-2 2-20 0 0,-7 9-33 0 0,4-8 32 0 0,1 1 22 0 0,3-5 53 0 0,-9 15-11 0 0,-1 1 1 0 0,10-12-44 0 0,3-2-10 0 0,0 0 0 0 0,-1-1 0 0 0,0 0 0 0 0,0 0 0 0 0,2 1 0 0 0,0 0 0 0 0,0 0 0 0 0,3 0 0 0 0,2 0 0 0 0,1 3 0 0 0,-3 3-10 0 0,-11 7-33 0 0,8-4 20 0 0,-8 3-35 0 0,12-8 3 0 0,3-1 44 0 0,0 0 11 0 0,-1 0 0 0 0,-2-1 0 0 0,2 1 0 0 0,-1 3-10 0 0,-12 7-33 0 0,13-5 32 0 0,4-2 11 0 0,-2-2 0 0 0,-5 2 15 0 0,-15 9 57 0 0,0 0-4 0 0,15-11-55 0 0,4-2-13 0 0,1 5 0 0 0,2 1 0 0 0,-1 3-14 0 0,-15 5-45 0 0,14-2 44 0 0,6 2 15 0 0,-1 4 0 0 0,-5 1-10 0 0,-14-3-33 0 0,9 1 43 0 0,-15-1 53 0 0,1-1 1 0 0,14 4-54 0 0,-9-3-43 0 0,10-2 43 0 0,-11 2 43 0 0,10 1-22 0 0,-10 0 32 0 0,6 6 13 0 0,-11-6 170 0 0,1-1-180 0 0,13 3-56 0 0,-9-1-43 0 0,8 3 44 0 0,-13-5 123 0 0,0 1-70 0 0,13 5-56 0 0,-8-4-46 0 0,11 5 36 0 0,0 1 0 0 0,-16-7-48 0 0,0-1 0 0 0,16 8 48 0 0,-1 1 2 0 0,-15-7-44 0 0,1-3 1 0 0,17 5 42 0 0,-2 2 22 0 0,-12-3 32 0 0,5 4-43 0 0,-10-6-11 0 0,-1 1-149 0 0,7 6 137 0 0,-7-7-37 0 0,0 6-477 0 0,-1-7 538 0 0,-1-1 0 0 0,0 0 1 0 0,0 0-1 0 0,0 0 0 0 0,0 0 0 0 0,0 1 1 0 0,1-1-1 0 0,-1 0 0 0 0,0 0 1 0 0,0 0-1 0 0,0 1 0 0 0,0-1 0 0 0,0 0 1 0 0,0 0-1 0 0,0 0 0 0 0,0 1 1 0 0,0-1-1 0 0,0 0 0 0 0,0 0 0 0 0,0 1 1 0 0,0-1-1 0 0,0 0 0 0 0,0 0 1 0 0,0 0-1 0 0,0 1 0 0 0,0-1 0 0 0,0 0 1 0 0,0 0-1 0 0,0 1 0 0 0,0-1 1 0 0,0 0-1 0 0,0 0 0 0 0,0 0 0 0 0,0 1 1 0 0,-1-1-1 0 0,1 0 0 0 0,-6 8 17 0 0,3-3-18 0 0,-1-2 11 0 0,0 0 32 0 0,0 1-33 0 0,-1 0 1 0 0,2 0 32 0 0,-1 0-33 0 0,0 0-10 0 0,0 1 0 0 0,-1-2 0 0 0,0 1 0 0 0,-17 14 14 0 0,1 1-1 0 0,0 0 0 0 0,-20 27 1 0 0,-13 19 148 0 0,-46 51 329 0 0,-62 66-150 0 0,117-127-243 0 0,-32 42 124 0 0,56-68-222 0 0,-25 36 0 0 0,17-16 0 0 0,-22 39 0 0 0,48-84 0 0 0,-6 25 0 0 0,4-17 0 0 0,3-7 0 0 0,0 0 0 0 0,0 0 0 0 0,1 0 0 0 0,-2 10 0 0 0,2-9 0 0 0,1 0 0 0 0,-6 53-72 0 0,5-8 72 0 0,1-46 0 0 0,1 25-32 0 0,-1-22 32 0 0,3 8 0 0 0,-2-15-12 0 0,-1 1 0 0 0,0 0 0 0 0,1-1-1 0 0,-1 1 1 0 0,1-1 0 0 0,-1 1 0 0 0,1 0 0 0 0,0-1-1 0 0,-1 1 1 0 0,1-1 0 0 0,2 3 0 0 0,-1-2-4 0 0,0 0 0 0 0,-1 0 1 0 0,1 1-1 0 0,-1-1 0 0 0,0 1 1 0 0,0-1-1 0 0,1 4 0 0 0,2 3 16 0 0,0 0 11 0 0,-3-8 21 0 0,0 1-64 0 0,5 8 21 0 0,-2-1-2 0 0,-3-6-40 0 0,2 4 29 0 0,-1-3-19 0 0,8 15 19 0 0,-9-17-40 0 0,0-1 8 0 0,1 8 45 0 0,0-1 11 0 0,1 2-12 0 0,0-2-49 0 0,-2-6-15 0 0,0 0 7 0 0,4 8 5 0 0,2 1 50 0 0,2-1 4 0 0,-6-6-33 0 0,1 3 20 0 0,-4-2 30 0 0,-6-8 57 0 0,-10-8 160 0 0,14 9-171 0 0,-10-6-19 0 0,0-2 0 0 0,1 1 0 0 0,0-2 0 0 0,0 1 0 0 0,1-1 0 0 0,1-1 0 0 0,-10-15 0 0 0,8 10-35 0 0,3 3 36 0 0,0 2 0 0 0,0-1 0 0 0,-2 2 0 0 0,1-1 0 0 0,-20-17-1 0 0,5 9 26 0 0,-2 0 2 0 0,-43-44 0 0 0,64 57-55 0 0,0 0 0 0 0,1 1 0 0 0,1-1 0 0 0,-1-1 0 0 0,1 1 0 0 0,0 0 0 0 0,0-1 0 0 0,1 0 0 0 0,0 1-1 0 0,-1-15 1 0 0,3 18 41 0 0,-1-8-36 0 0,1-2-12 0 0,0 1 15 0 0,1-1 57 0 0,0 0 7 0 0,-1-5-12 0 0,1 19-70 0 0,6-28 88 0 0,-3 12-42 0 0,-1 1-33 0 0,0 1 1 0 0,-2-5 38 0 0,4-6 73 0 0,-5 21-113 0 0,9-21 155 0 0,-6 19-71 0 0,5-9 3 0 0,21-30 96 0 0,-18 27-181 0 0,30-52 337 0 0,-39 67-249 0 0,0-1 11 0 0,10-13 2 0 0,-10 13-8 0 0,1 0-32 0 0,8-13-2 0 0,-5 10 4 0 0,8-11-58 0 0,3-2-16 0 0,-2 1 0 0 0,-3 4-13 0 0,-6 9-40 0 0,8-9 39 0 0,4-3 14 0 0,-5 4 0 0 0,-13 14 1 0 0,0-1-1 0 0,0 1 0 0 0,0 0 0 0 0,0 0 0 0 0,1 0 1 0 0,-1-1-1 0 0,0 1 0 0 0,0 0 0 0 0,0 0 1 0 0,-1 0-1 0 0,1-1 0 0 0,0 1 0 0 0,0 0 1 0 0,0 0-1 0 0,0-1 0 0 0,0 1 0 0 0,0 0 0 0 0,0 0 1 0 0,0 0-1 0 0,0 0 0 0 0,0-1 0 0 0,-1 1 1 0 0,1 0-1 0 0,0 0 0 0 0,0 0 0 0 0,0 0 1 0 0,0-1-1 0 0,0 1 0 0 0,-1 0 0 0 0,1 0 0 0 0,0 0 1 0 0,0 0-1 0 0,0 0 0 0 0,-1 0 0 0 0,1 0 1 0 0,0 0-1 0 0,0-1 0 0 0,0 1 0 0 0,-1 0 1 0 0,1 0-1 0 0,0 0 0 0 0,0 0 0 0 0,0 0 0 0 0,-1 0 1 0 0,1 0-1 0 0,0 0 0 0 0,0 0 0 0 0,0 0 1 0 0,-1 0-1 0 0,1 1 0 0 0,0-1 0 0 0,-12-1 52 0 0,8 2-74 0 0,1-1 0 0 0,0 1 0 0 0,0 0 0 0 0,-1 1-1 0 0,1-1 1 0 0,0 0 0 0 0,0 1 0 0 0,0 0 0 0 0,-3 2-1 0 0,-25 23-174 0 0,9-7 40 0 0,-6 0 68 0 0,2 2 0 0 0,1 1-1 0 0,-36 41 1 0 0,-49 88-226 0 0,101-136 314 0 0,1 0-1 0 0,0 1 0 0 0,1 0 0 0 0,1 1 1 0 0,0 0-1 0 0,-4 27 0 0 0,9-38-46 0 0,1 5 36 0 0,0-1 12 0 0,2 0 0 0 0,0 0-12 0 0,0-7-36 0 0,2 8 26 0 0,1 1-21 0 0,1 2 32 0 0,3 7 46 0 0,3-1 2 0 0,-11-19-37 0 0,10 14 0 0 0,1-2 11 0 0,-7-9 32 0 0,9 4-45 0 0,-11-6-63 0 0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35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789 677 975 0 0,'-6'5'55'0'0,"0"0"0"0"0,0 0 0 0 0,-1 0 0 0 0,1 0 0 0 0,-1-1 0 0 0,0-1-1 0 0,0 1 1 0 0,-13 4 0 0 0,13-5 3 0 0,-25 8 944 0 0,0 0-1 0 0,0-3 0 0 0,-54 9 1 0 0,71-16-776 0 0,0 0 0 0 0,0-1 1 0 0,-25-3-1 0 0,23 1-71 0 0,0 1-1 0 0,-30 2 1 0 0,32 1-29 0 0,3 0-1 0 0,-1-1 1 0 0,-16-1-1 0 0,25 0-75 0 0,-1-1-1 0 0,0 1 1 0 0,0-2-1 0 0,0 1 1 0 0,1 0-1 0 0,-1-1 1 0 0,1 0-1 0 0,-1 0 1 0 0,-5-3-1 0 0,-22-12 28 0 0,25 15-77 0 0,1-1 0 0 0,-1-1 0 0 0,1 1 0 0 0,0-1 0 0 0,0 0-1 0 0,0 0 1 0 0,1-1 0 0 0,0 1 0 0 0,0-1 0 0 0,-6-7 0 0 0,7 7 17 0 0,0-1 0 0 0,0 1-1 0 0,-1 0 1 0 0,0 1-1 0 0,0-1 1 0 0,0 1 0 0 0,-1 0-1 0 0,0 0 1 0 0,1 0 0 0 0,-1 1-1 0 0,0 0 1 0 0,-12-4-1 0 0,15 5 3 0 0,0 0-1 0 0,0 0 0 0 0,0 0 1 0 0,1 0-1 0 0,-1-1 0 0 0,1 1 1 0 0,-1-1-1 0 0,1 0 0 0 0,0 1 1 0 0,0-1-1 0 0,0 0 0 0 0,1 0 1 0 0,-1 0-1 0 0,1 0 0 0 0,0-1 1 0 0,-2-3-1 0 0,-11-21 94 0 0,13 26-100 0 0,0 0-1 0 0,0 0 1 0 0,0 0-1 0 0,0 0 1 0 0,1-1-1 0 0,-1 1 0 0 0,0 0 1 0 0,1-1-1 0 0,0 1 1 0 0,0 0-1 0 0,0-1 1 0 0,0 1-1 0 0,0-1 0 0 0,0 1 1 0 0,0 0-1 0 0,1-1 1 0 0,-1 1-1 0 0,1 0 1 0 0,0-1-1 0 0,1-2 0 0 0,1-1 24 0 0,-1 0-1 0 0,1 0 0 0 0,1 1 1 0 0,-1-1-1 0 0,1 1 0 0 0,6-7 0 0 0,9-11 64 0 0,0-1 1 0 0,20-34-1 0 0,-23 33-61 0 0,-5 10 13 0 0,0 0-1 0 0,2 0 0 0 0,-1 2 0 0 0,30-25 1 0 0,65-40 228 0 0,-90 67-271 0 0,12-7-7 0 0,9-4 0 0 0,11-5-64 0 0,-20 11 64 0 0,-5 4 9 0 0,60-28 142 0 0,-78 39-87 0 0,22-5-47 0 0,-22 6-22 0 0,-2 1-3 0 0,5-1-50 0 0,10 2-8 0 0,24 3-51 0 0,-15-1 96 0 0,4-2-34 0 0,-3 0-4 0 0,1 1 58 0 0,-4 1 56 0 0,-24-4-48 0 0,0 0 1 0 0,0 1 0 0 0,0-1 0 0 0,0 1 0 0 0,0-1-1 0 0,-1 1 1 0 0,1 0 0 0 0,3 1 0 0 0,-4-1-3 0 0,0-1 0 0 0,-1 1 1 0 0,1-1-1 0 0,0 0 0 0 0,0 1 0 0 0,-1-1 1 0 0,1 0-1 0 0,0 0 0 0 0,0 0 1 0 0,0 0-1 0 0,0 0 0 0 0,-1 1 0 0 0,1-2 1 0 0,1 1-1 0 0,3 4 67 0 0,20 15-17 0 0,3 4-45 0 0,-2-2 1 0 0,2-1 42 0 0,0 1 1 0 0,-7-4-26 0 0,-16-14 56 0 0,-1 1 5 0 0,13 14-8 0 0,-13-14-3 0 0,-1 1-6 0 0,1 0-45 0 0,-2-3-13 0 0,0 1 1 0 0,-1-1 0 0 0,1 0-1 0 0,-1 1 1 0 0,1 0-1 0 0,-1-1 1 0 0,1 4 0 0 0,11 24 55 0 0,-4-3-58 0 0,-1 2-12 0 0,0-1 0 0 0,-1 2 0 0 0,-1 2-66 0 0,-3-12 52 0 0,-2 4 14 0 0,-3 4 11 0 0,-3-7 32 0 0,0-6-26 0 0,-2 0 0 0 0,0-1 0 0 0,-1 0 0 0 0,0 0 0 0 0,-1-1 0 0 0,0 0 0 0 0,-1-1 0 0 0,-1 0 0 0 0,0 0 0 0 0,0-1 0 0 0,-1-1 0 0 0,-24 17 0 0 0,7-9-73 0 0,-2 0 1 0 0,0-2 0 0 0,0-1-1 0 0,-61 19 1 0 0,78-30 40 0 0,-2 0 0 0 0,1-1 1 0 0,0 0-1 0 0,0-1 0 0 0,-1-1 0 0 0,1-1 1 0 0,-1 0-1 0 0,1-1 0 0 0,-1 0 1 0 0,-21-6-1 0 0,27 5 13 0 0,1-1 0 0 0,0 0 0 0 0,-1-1 0 0 0,1 0 0 0 0,0 0 0 0 0,1-1 0 0 0,-1 0 0 0 0,1 0 0 0 0,0-1 0 0 0,0 0 0 0 0,1-1 0 0 0,0 0 0 0 0,0 0 0 0 0,0 0 0 0 0,1-1 0 0 0,0 0 0 0 0,-6-12 0 0 0,7 12-29 0 0,1 0 0 0 0,1-1 0 0 0,-1 1 0 0 0,1-1-1 0 0,1 1 1 0 0,0-1 0 0 0,0 0 0 0 0,0 0 0 0 0,1 0-1 0 0,1 0 1 0 0,-1-1 0 0 0,2 1 0 0 0,-1 0 0 0 0,1 0-1 0 0,1 0 1 0 0,-1 0 0 0 0,2 0 0 0 0,-1 0 0 0 0,1 1-1 0 0,0-1 1 0 0,1 1 0 0 0,0 0 0 0 0,0 0 0 0 0,1 0-1 0 0,0 0 1 0 0,0 1 0 0 0,1 0 0 0 0,0 0 0 0 0,13-11-1 0 0,-12 11 22 0 0,0 1 0 0 0,0 1-1 0 0,1-1 1 0 0,-1 1 0 0 0,1 1 0 0 0,13-6-1 0 0,-3 4 11 0 0,15 0 0 0 0,7 5 0 0 0,-28 1-7 0 0,-5 0-6 0 0,-1 0 0 0 0,1 1 0 0 0,11 2-1 0 0,17 4-8 0 0,4 4-21 0 0,-4 2 16 0 0,-2 1-53 0 0,-7-3-13 0 0,-5-3 8 0 0,3 6 34 0 0,-2 3 40 0 0,-20-16 12 0 0,-1 1 0 0 0,1 0 0 0 0,-1 0 0 0 0,0 0 0 0 0,1-1 0 0 0,-1 1 0 0 0,0 0 0 0 0,0 1 0 0 0,0-1 0 0 0,1 3 0 0 0,-2-3 3 0 0,0 1 0 0 0,0-1 1 0 0,0 1-1 0 0,0-1 0 0 0,-1 1 0 0 0,1-1 1 0 0,-1 1-1 0 0,1-1 0 0 0,-1 0 0 0 0,0 1 0 0 0,0-1 1 0 0,0 0-1 0 0,0 1 0 0 0,0-1 0 0 0,0 0 1 0 0,-1 0-1 0 0,-2 4 0 0 0,-4 3 30 0 0,-1 0 1 0 0,-11 10-1 0 0,15-15-10 0 0,-9 8 15 0 0,-1 0 0 0 0,-1-1 1 0 0,0-1-1 0 0,0 0 1 0 0,-1-1-1 0 0,-27 10 0 0 0,30-14-11 0 0,0 0-1 0 0,-1-2 1 0 0,1 1-1 0 0,-1-2 1 0 0,0 0-1 0 0,0 0 0 0 0,0-2 1 0 0,-26-1-1 0 0,38 1-34 0 0,1-1 0 0 0,0 1 0 0 0,0 0 0 0 0,0-1 0 0 0,-1 1 0 0 0,1-1 0 0 0,0 0 0 0 0,0 0 0 0 0,0 0 0 0 0,0 0 0 0 0,0 0 0 0 0,0 0 0 0 0,1 0 0 0 0,-1-1 0 0 0,0 1 0 0 0,1-1 0 0 0,-1 1 0 0 0,-1-3 0 0 0,2 2-23 0 0,0 0 1 0 0,0 0 0 0 0,0 0 0 0 0,1 0-1 0 0,-1 0 1 0 0,1 0 0 0 0,-1 0-1 0 0,1 0 1 0 0,0-1 0 0 0,0 1-1 0 0,0 0 1 0 0,0 0 0 0 0,0 0-1 0 0,0 0 1 0 0,1 0 0 0 0,-1 0-1 0 0,1 0 1 0 0,-1 0 0 0 0,2-3-1 0 0,4-10-58 0 0,1 0-1 0 0,0 0 0 0 0,1 0 0 0 0,1 1 1 0 0,0 0-1 0 0,1 1 0 0 0,15-16 0 0 0,-9 12-41 0 0,1 1 0 0 0,0 1 0 0 0,2 0 0 0 0,31-19 0 0 0,-46 31 130 0 0,18-7 0 0 0,-3 4 0 0 0,-13 4 6 0 0,15 0 42 0 0,0 1-48 0 0,-10 1-43 0 0,13 0 32 0 0,4-1 11 0 0,20-3-53 0 0,-40 4 96 0 0,13-3-22 0 0,4 1 22 0 0,0 0-33 0 0,1-1-10 0 0,-1-1 0 0 0,0 0 0 0 0,0 1 0 0 0,-5 0-10 0 0,-12 3-33 0 0,8 1 43 0 0,-8 2 53 0 0,10 9 11 0 0,-11-4-10 0 0,7 10-32 0 0,-11-14 45 0 0,-3 17 117 0 0,0-17-111 0 0,0-1-13 0 0,-2 13-48 0 0,0-8-10 0 0,1 0-1 0 0,0 1 0 0 0,1-1 0 0 0,0 11 1 0 0,1 0-18 0 0,-3-5 1 0 0,-2-3 15 0 0,-2-3-7 0 0,0-1-1 0 0,0 0 0 0 0,-1 0 1 0 0,0-1-1 0 0,-10 8 0 0 0,-8 7-22 0 0,16-12-4 0 0,-1-1 0 0 0,0 0 0 0 0,0 0 0 0 0,0-1-1 0 0,-1-1 1 0 0,0 0 0 0 0,-1 0 0 0 0,1-1 0 0 0,-1 0-1 0 0,0-1 1 0 0,0-1 0 0 0,0 0 0 0 0,-17 2 0 0 0,21-4 36 0 0,-69 10 19 0 0,0-4 1 0 0,-91-3-1 0 0,139-5 24 0 0,0-1-1 0 0,-51-12 1 0 0,72 12-35 0 0,0 0 0 0 0,0-1 0 0 0,0 0 0 0 0,0 0-1 0 0,0-1 1 0 0,1 0 0 0 0,0-1 0 0 0,0 1 0 0 0,0-1 0 0 0,0 0 0 0 0,1-1 0 0 0,0 0 0 0 0,0 0 0 0 0,-6-9 0 0 0,10 12-12 0 0,0 1-1 0 0,0 0 1 0 0,0-1-1 0 0,0 1 1 0 0,0 0-1 0 0,0 0 1 0 0,0 0-1 0 0,-1 0 1 0 0,1 1 0 0 0,-1-1-1 0 0,-2-1 1 0 0,4 3-41 0 0,1 1 22 0 0,1-1-45 0 0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36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686 755 599 0 0,'-3'0'284'0'0,"0"0"-1"0"0,0 1 1 0 0,0-1-1 0 0,0 1 1 0 0,1-1-1 0 0,-6 3 0 0 0,-21 7 511 0 0,0-1-1 0 0,0-2 0 0 0,-1-1 0 0 0,-49 5 0 0 0,51-9-661 0 0,-2 1 116 0 0,-44-1 1 0 0,66-2-168 0 0,-1 0 0 0 0,1 1-1 0 0,0 0 1 0 0,-1 1 0 0 0,-10 3 0 0 0,-24 5-6 0 0,35-11-33 0 0,1 1 1 0 0,0-1-1 0 0,-1 0 0 0 0,1-1 1 0 0,0 1-1 0 0,0-2 0 0 0,0 1 1 0 0,-8-5-1 0 0,-22-5 30 0 0,32 10-69 0 0,-1 0-1 0 0,1 0 1 0 0,0-1-1 0 0,0 0 0 0 0,0 0 1 0 0,0 0-1 0 0,0 0 1 0 0,1-1-1 0 0,-5-4 0 0 0,-2-3 6 0 0,0 0 0 0 0,-10-15 0 0 0,18 21 5 0 0,0 0 0 0 0,1 1 0 0 0,-1-1 0 0 0,1 0-1 0 0,0-1 1 0 0,1 1 0 0 0,-1 0 0 0 0,1 0 0 0 0,0-1 0 0 0,0 1-1 0 0,1-1 1 0 0,-1 1 0 0 0,1-1 0 0 0,1 1 0 0 0,0-10 0 0 0,3-7 66 0 0,1 1 1 0 0,12-33-1 0 0,-14 44-75 0 0,3-6 43 0 0,0 1 0 0 0,1 0 0 0 0,1 0 0 0 0,0 1 0 0 0,1 0 0 0 0,19-22-1 0 0,-24 30-51 0 0,2 1 20 0 0,18-10-150 0 0,72-47 79 0 0,23-14 499 0 0,-88 60-323 0 0,-15 8-110 0 0,24-12 22 0 0,43-17 320 0 0,16-10 307 0 0,-98 46-559 0 0,2 0-11 0 0,10-5-5 0 0,-9 5-16 0 0,-1-1-4 0 0,31-9 128 0 0,-27 9-138 0 0,38-13 10 0 0,-11 3 96 0 0,-23 7-147 0 0,55-15 307 0 0,-57 18-277 0 0,14-3-22 0 0,1 0 22 0 0,5 0-33 0 0,26-1 1704 0 0,-49 6-1260 0 0,18-1-702 0 0,-18 1-304 0 0,0 0-65 0 0,28 1-120 0 0,-8 0 715 0 0,-2 1 36 0 0,-19-2 50 0 0,1 1 2 0 0,16 1-2 0 0,-16-1 0 0 0,0 0-10 0 0,22 2-44 0 0,2 3-10 0 0,1 2 0 0 0,1 3 0 0 0,0 1 0 0 0,0 0 0 0 0,-4 3 0 0 0,-1 5 0 0 0,-1 5 0 0 0,-5 1-14 0 0,-7-5-56 0 0,-9-13 13 0 0,8 14 46 0 0,-1 0 22 0 0,-7-13 21 0 0,4 11-76 0 0,-5-10-15 0 0,3 13 47 0 0,-2-1 0 0 0,-5-14-36 0 0,0 9 36 0 0,0-1 2 0 0,-1-10-33 0 0,1 9 20 0 0,3 33-174 0 0,-3-44 126 0 0,-1-1-73 0 0,-1 17 71 0 0,2-19 75 0 0,-11 22-75 0 0,6-13 61 0 0,0 1-57 0 0,0-1 0 0 0,-1 0 1 0 0,0 0-1 0 0,-1-1 0 0 0,0 1 0 0 0,-1-1 0 0 0,-9 9 0 0 0,5-8 2 0 0,-1-1-1 0 0,0-1 1 0 0,-20 11 0 0 0,5-3 43 0 0,-4 2-53 0 0,0-1-1 0 0,-1-2 0 0 0,0-1 0 0 0,-1-2 1 0 0,-1-1-1 0 0,-48 8 0 0 0,-62 17 78 0 0,48-10 0 0 0,64-19 31 0 0,1-2 0 0 0,-54 1-1 0 0,-67-9 70 0 0,145 3-100 0 0,-11-1-1 0 0,-12 1-16 0 0,0-2-1 0 0,-52-10 1 0 0,82 11 17 0 0,-1 1 0 0 0,1 0 0 0 0,-1-1 0 0 0,1 1 0 0 0,0-1 0 0 0,-1 0 0 0 0,1 1 0 0 0,-1-1 0 0 0,1 0 0 0 0,0 0 0 0 0,0 0 0 0 0,-1 1 0 0 0,1-2 0 0 0,0 1 0 0 0,0 0 0 0 0,0 0 0 0 0,0 0 1 0 0,0 0-1 0 0,0-1 0 0 0,1 1 0 0 0,-1 0 0 0 0,0-1 0 0 0,1 1 0 0 0,-1 0 0 0 0,1-1 0 0 0,-1 1 0 0 0,1-1 0 0 0,0 1 0 0 0,-1-1 0 0 0,1 1 0 0 0,0-1 0 0 0,0 0 0 0 0,0 1 0 0 0,0-1 0 0 0,0 1 0 0 0,1-1 0 0 0,-1 1 0 0 0,0-1 0 0 0,2-2 0 0 0,1-5-14 0 0,1-1-1 0 0,0 0 1 0 0,0 1-1 0 0,10-15 1 0 0,-10 18-20 0 0,11-18-71 0 0,1 1 0 0 0,1 1 0 0 0,1 0 0 0 0,1 1 0 0 0,0 1 0 0 0,2 1-1 0 0,43-31 1 0 0,-45 37 111 0 0,0 1 0 0 0,1 2 0 0 0,0 0 0 0 0,0 1 0 0 0,1 1 0 0 0,1 0 0 0 0,-1 2 0 0 0,1 1 0 0 0,0 0 0 0 0,31-1 0 0 0,-23 5 37 0 0,-17 1-35 0 0,29 3 54 0 0,-1 2-50 0 0,14 4-85 0 0,-17-1 58 0 0,12 3-38 0 0,-18-4 42 0 0,1-1 11 0 0,3-1 54 0 0,-13-2-33 0 0,-17-2 32 0 0,-5 3 1 0 0,0-1-55 0 0,-1-2 4 0 0,1 0 0 0 0,-1 0 0 0 0,1 0 0 0 0,-1 0 0 0 0,0 0 0 0 0,0 0 0 0 0,0 0 0 0 0,1 0 0 0 0,-1 0 0 0 0,0 0 0 0 0,0 0 0 0 0,0 0 0 0 0,-1 0 0 0 0,1 0 0 0 0,0 0 0 0 0,0 0 0 0 0,0 1 0 0 0,-1-1 0 0 0,1 0 0 0 0,-1 0 0 0 0,1 0 0 0 0,-1-1 0 0 0,1 1 0 0 0,-1 0 0 0 0,1 0 1 0 0,-1 0-1 0 0,0 0 0 0 0,0 0 0 0 0,1-1 0 0 0,-1 1 0 0 0,-2 1 0 0 0,-17 13 115 0 0,0-1 0 0 0,-1 0 1 0 0,-36 16-1 0 0,-72 24-135 0 0,82-36 11 0 0,-34 10-135 0 0,-122 26 0 0 0,112-32-102 0 0,-34 11-184 0 0,123-32 421 0 0,0 0-1 0 0,0 0 1 0 0,1 0-1 0 0,-1 1 1 0 0,0-1-1 0 0,0 0 1 0 0,1 1 0 0 0,-1-1-1 0 0,0 1 1 0 0,1 0-1 0 0,0-1 1 0 0,-1 1-1 0 0,1 0 1 0 0,0 0-1 0 0,-1 3 1 0 0,1-4-8 0 0,0 1 0 0 0,0 0 0 0 0,0 0-1 0 0,1 0 1 0 0,-1 0 0 0 0,0-1 0 0 0,1 1 0 0 0,0 0 0 0 0,-1 0 0 0 0,1 0 0 0 0,0 0 0 0 0,0 0 0 0 0,0 0 0 0 0,1 0 0 0 0,-1 0 0 0 0,0 0 0 0 0,1 0 0 0 0,0 3 0 0 0,5-2-29 0 0,22 11 32 0 0,6 0 11 0 0,-6-2 11 0 0,-18-8 32 0 0,11 4-22 0 0,-11-6 22 0 0,11-1-22 0 0,-16-1-3 0 0,-3 1-14 0 0,0-1 0 0 0,0 0 0 0 0,0 0 0 0 0,1 0 0 0 0,-1 0 0 0 0,0 0 1 0 0,0-1-1 0 0,3 0 0 0 0,10-2 48 0 0,6-1-42 0 0,6 3-10 0 0,3 7 0 0 0,-3 0-12 0 0,-16-6-36 0 0,6-3 26 0 0,-7 1-21 0 0,8 0 22 0 0,-8 1-22 0 0,15 1 32 0 0,2-1 11 0 0,20-5-74 0 0,-38 5 31 0 0,13-2 43 0 0,2-1 43 0 0,-1-1-33 0 0,0-1-10 0 0,3-1 0 0 0,-3 1-10 0 0,-14 4-33 0 0,14-3 32 0 0,3-1 11 0 0,-1-1 0 0 0,-7 1 12 0 0,-11 4 36 0 0,13-5-36 0 0,-1 1-1 0 0,-11 3 32 0 0,9-4-33 0 0,0-1 4 0 0,-3 1 55 0 0,18-11 108 0 0,-30 17-117 0 0,-1 1-50 0 0,0 0-1 0 0,0-1 1 0 0,0 1-1 0 0,0 0 1 0 0,0-1-1 0 0,0 1 1 0 0,0-1-1 0 0,0 1 1 0 0,-1-1-1 0 0,1 1 1 0 0,0-1-1 0 0,1-1 0 0 0,0 1 12 0 0,0 0 51 0 0,1-1 3 0 0,8-4 10 0 0,-8 5 3 0 0,0-1 0 0 0,63-33 352 0 0,20-12 126 0 0,-72 40-545 0 0,-2-1 38 0 0,7-3 86 0 0,-1-2 1 0 0,0 0 0 0 0,-1-1 0 0 0,-1-1 0 0 0,22-24-1 0 0,-32 31-139 0 0,-1 1-1 0 0,1-1 1 0 0,-2 0 0 0 0,7-13-1 0 0,-6 10 2 0 0,1 0 0 0 0,8-11-1 0 0,4-3-213 0 0,-10 13-16 0 0,1-1-1 0 0,13-12 1 0 0,-23 27 103 0 0,0 0 0 0 0,0 0 0 0 0,1 1 0 0 0,-1-1 0 0 0,1 1 0 0 0,-1-1 0 0 0,1 4 0 0 0,0-5 11 0 0,-1 0 0 0 0,1 0 0 0 0,0 1 0 0 0,0-1 1 0 0,-1 0-1 0 0,1 0 0 0 0,-1 0 0 0 0,1 0 0 0 0,-1 0 0 0 0,0 0 0 0 0,1 0 0 0 0,-1 0 0 0 0,0 0 1 0 0,-1 1-1 0 0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37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1935 1967 599 0 0,'0'0'448'0'0,"4"2"-225"0"0,10 7-6 0 0,-10-7 274 0 0,-3 8 149 0 0,0-9-589 0 0,-1 0 1 0 0,0 0 0 0 0,0 0 0 0 0,0 0 0 0 0,0-1 0 0 0,0 1 0 0 0,0 0 0 0 0,0 0 0 0 0,0 0-1 0 0,0 0 1 0 0,0 0 0 0 0,0 0 0 0 0,-1 0 0 0 0,1 0 0 0 0,0-1 0 0 0,-1 1 0 0 0,1 0 0 0 0,0 0 0 0 0,-2 1-1 0 0,-2 4 116 0 0,0 0-1 0 0,0 0 1 0 0,-1-1-1 0 0,0 1 1 0 0,0-1-1 0 0,0 0 1 0 0,-12 7-1 0 0,-47 26 648 0 0,27-17 296 0 0,28-17-981 0 0,1 0-1 0 0,-1 0 1 0 0,0-1-1 0 0,0 0 1 0 0,0-1-1 0 0,-1 0 1 0 0,1 0-1 0 0,-1-1 1 0 0,1 0-1 0 0,-1-1 1 0 0,1 0-1 0 0,-1 0 1 0 0,-14-4-1 0 0,11 4-45 0 0,0 1-1 0 0,1 0 1 0 0,-1 1 0 0 0,1 0-1 0 0,-1 1 1 0 0,-11 4-1 0 0,18-5-53 0 0,4-2-18 0 0,-15 5 21 0 0,0 0 1 0 0,-1-2-1 0 0,-19 2 1 0 0,22-3 191 0 0,0 0 0 0 0,0 2 0 0 0,0-1 0 0 0,-17 8 0 0 0,31-11-224 0 0,-10 3 7 0 0,-1-1 0 0 0,1-1 0 0 0,-1 0 0 0 0,0 0 0 0 0,1-1 0 0 0,-17-2-1 0 0,-10 0 359 0 0,-196 1 587 0 0,152-6-882 0 0,0 1 242 0 0,62 6-231 0 0,3 1-63 0 0,1-1-1 0 0,-1-1 0 0 0,0 0 0 0 0,1-1 1 0 0,0-1-1 0 0,-26-8 0 0 0,16 3-1 0 0,0 1 0 0 0,0 1 0 0 0,-31-2 0 0 0,44 5-19 0 0,1 0 0 0 0,0 0-1 0 0,-17-8 1 0 0,-21-6 144 0 0,32 13-62 0 0,-25-13-1 0 0,25 10 34 0 0,-22-6 1 0 0,23 7-130 0 0,0 0 0 0 0,1-1-1 0 0,0-1 1 0 0,-29-19 0 0 0,-33-29 145 0 0,72 50-132 0 0,0 0 0 0 0,1 0 0 0 0,0 0 0 0 0,0 0 0 0 0,0-1 0 0 0,1 0-1 0 0,0 0 1 0 0,0 0 0 0 0,0-1 0 0 0,1 1 0 0 0,-2-9 0 0 0,0 2-4 0 0,-1 1 1 0 0,-10-18-1 0 0,11 22 5 0 0,0 0 0 0 0,1-1 0 0 0,0 1 0 0 0,0-1 0 0 0,1 0 0 0 0,1 0 0 0 0,0 0 0 0 0,-2-20 0 0 0,3 12-15 0 0,1 0 0 0 0,0-1 0 0 0,1 1 0 0 0,5-21 0 0 0,-4 31 61 0 0,14-43-33 0 0,-5 15-8 0 0,30-72-57 0 0,-35 92 98 0 0,12-28-33 0 0,77-190 118 0 0,-58 139 6 0 0,14-32 66 0 0,-39 99-195 0 0,14-22 120 0 0,-23 46-117 0 0,8-16-8 0 0,1-1 0 0 0,1 1 0 0 0,0 1 0 0 0,0 0 0 0 0,-1 1 0 0 0,0 1 0 0 0,-1 0 0 0 0,0 1 0 0 0,0 0 0 0 0,-2 1 0 0 0,7-9-1 0 0,-16 23-1 0 0,20-24 69 0 0,-8 9-67 0 0,1 0 0 0 0,2-1 0 0 0,-1 0 0 0 0,1-1 0 0 0,-1 0 0 0 0,2-1 0 0 0,1 0 0 0 0,1-1 0 0 0,0 1 0 0 0,2 0 0 0 0,1-1 0 0 0,-2 2 0 0 0,-2 1 0 0 0,-2 1 0 0 0,0 1 0 0 0,2-2 0 0 0,-2 2 0 0 0,1-1 0 0 0,-1 0 0 0 0,0 0 0 0 0,2 0 0 0 0,-3 3 11 0 0,-9 8 32 0 0,8-7-33 0 0,5-4-10 0 0,3 2 0 0 0,1 0 0 0 0,1-1 0 0 0,2 1 0 0 0,-1 2 0 0 0,-17 8-3 0 0,18-3-67 0 0,7-1 60 0 0,-27 5 1 0 0,2-1 21 0 0,35-7 44 0 0,-11 6-56 0 0,-2 4 11 0 0,-17 0 32 0 0,10 1-22 0 0,-11 0 22 0 0,12 0-22 0 0,-12 0 32 0 0,12 0 11 0 0,-12 0-10 0 0,11 0-33 0 0,-11 0 22 0 0,9 0-21 0 0,-9 0 40 0 0,10 1 14 0 0,-11-1-20 0 0,17 1-46 0 0,0 1 2 0 0,-22-2 50 0 0,1 1 14 0 0,18 2-8 0 0,45 6 141 0 0,-64-8-150 0 0,1 0 31 0 0,18 5 1 0 0,-18-5-22 0 0,0 1-15 0 0,23 4-44 0 0,-3 0 1 0 0,-22-4 106 0 0,2-2-53 0 0,16 3 0 0 0,-17-2 0 0 0,1 0-10 0 0,16 0-33 0 0,4 2 34 0 0,-20-1-46 0 0,-1-1 44 0 0,0 0 1 0 0,18 4-33 0 0,-12-2 22 0 0,15 4-33 0 0,5 4-10 0 0,0-1 0 0 0,-1 0 0 0 0,-2-1 0 0 0,0 0 0 0 0,0 3 0 0 0,1-1 0 0 0,-3-4 11 0 0,-16-5 32 0 0,15 3-33 0 0,2 0 1 0 0,-16-2 32 0 0,15 2-33 0 0,4 3-10 0 0,-1 1 0 0 0,0 0 0 0 0,-3-1 11 0 0,-16-5 32 0 0,10 3-47 0 0,-3-2-71 0 0,28 12 12 0 0,-18-5 63 0 0,3-1 0 0 0,0-1 0 0 0,-19-7 1 0 0,13 5 52 0 0,-7 1-32 0 0,-8-4 22 0 0,13 9-33 0 0,-2-1-20 0 0,-11-7-33 0 0,13 7 32 0 0,4 2 11 0 0,-2 2 0 0 0,-7 1 0 0 0,-3-2 11 0 0,-9-9 32 0 0,8 9-33 0 0,3 3-10 0 0,2-1 0 0 0,-1-3-10 0 0,-10-9-33 0 0,7 5 22 0 0,-7-5-22 0 0,11 9 32 0 0,3 3 11 0 0,0-1 0 0 0,-1-3-10 0 0,-16-10-44 0 0,-1-1 1 0 0,13 12 42 0 0,-4 0 1 0 0,-7-9-33 0 0,11 14 26 0 0,-16-18 31 0 0,1 3-25 0 0,22 34-188 0 0,-3-6 7 0 0,-18-27 138 0 0,2 5-10 0 0,-2-6 11 0 0,4 8 32 0 0,-1-2-33 0 0,-3-5-10 0 0,6 7 11 0 0,3 4 32 0 0,-2-3-33 0 0,-7-10-10 0 0,-2-3 61 0 0,0 1 0 0 0,0-1-1 0 0,0 1 1 0 0,0-1 0 0 0,0 1-1 0 0,1-1 1 0 0,-1 1-1 0 0,0-1 1 0 0,0 1 0 0 0,0-1-1 0 0,1 0 1 0 0,-1 1 0 0 0,0-1-1 0 0,0 1 1 0 0,1-1 0 0 0,-1 0-1 0 0,0 1 1 0 0,1 0 0 0 0,7 8-51 0 0,-1 4 43 0 0,0 0 11 0 0,0 1 0 0 0,-1 1 0 0 0,0-3-10 0 0,-4-8-33 0 0,3 5 22 0 0,-3-4-22 0 0,2 4 22 0 0,7 26-161 0 0,-7-24 172 0 0,-4-9-49 0 0,1 0 19 0 0,-1-1 0 0 0,1 1 0 0 0,-1 0-1 0 0,1 0 1 0 0,0 0 0 0 0,-1-1 0 0 0,1 1 0 0 0,0 0 0 0 0,2 1 0 0 0,0 4-82 0 0,-2-5 69 0 0,4 8 26 0 0,-3-8-53 0 0,-1 1-102 0 0,7 10 102 0 0,-4-1 4 0 0,7 27 1425 0 0,-4-9-1804 0 0,-5-23 562 0 0,9 17-2575 0 0,-10-22 2404 0 0,-1 0 8 0 0,2 8 45 0 0,-1-3 11 0 0,-1-1 0 0 0,1 1-14 0 0,0 0-58 0 0,-1-5-10 0 0,1 2 7 0 0,1-3 80 0 0,1 14-387 0 0,-2-14 373 0 0,-4 20-12 0 0,-8 28-236 0 0,8-39 236 0 0,1-8 21 0 0,-1 20-13 0 0,2-1-138 0 0,2-19 122 0 0,-4 22-2 0 0,3-17 31 0 0,-1 0 0 0 0,1-1 0 0 0,-1 25-128 0 0,1-25 128 0 0,-1 1 0 0 0,0 1 9 0 0,0-1 0 0 0,0 1 0 0 0,-1 0 0 0 0,-4 10 0 0 0,-1 4 10 0 0,3-4-14 0 0,-20 72 54 0 0,-10-11 3734 0 0,25-58-3226 0 0,-21 34-5065 0 0,-1 3 5234 0 0,21-36-518 0 0,0-1 0 0 0,-1 1 0 0 0,-1-2 0 0 0,-24 31 0 0 0,21-36-196 0 0,-1 0 0 0 0,-20 15 0 0 0,-18 17 24 0 0,45-40-37 0 0,0 0-1 0 0,0 0 0 0 0,-1-1 1 0 0,0 0-1 0 0,0-1 0 0 0,0 0 1 0 0,-13 4-1 0 0,-5-2 68 0 0,24-7-86 0 0,-1 1-1 0 0,0 0 1 0 0,0 0-1 0 0,1 1 1 0 0,-7 2-1 0 0,-2 1 69 0 0,0 0-1 0 0,-1 0 0 0 0,0-2 1 0 0,0 0-1 0 0,-19 2 1 0 0,11-2 41 0 0,-23 7 1 0 0,-19 3-42 0 0,47-11 47 0 0,0 1-1 0 0,0 1 1 0 0,-19 7-1 0 0,25-7-78 0 0,0-1-1 0 0,-1 0 0 0 0,1-1 1 0 0,-1-1-1 0 0,1 0 0 0 0,-1 0 1 0 0,0-1-1 0 0,-19-2 0 0 0,24 1 5 0 0,-29 0 55 0 0,20 1-16 0 0,1-1-1 0 0,-1 0 0 0 0,1-1 0 0 0,-18-4 0 0 0,15 1 57 0 0,-1 2 0 0 0,-33-2 0 0 0,15 2-28 0 0,10 2-58 0 0,0 1-1 0 0,0 2 0 0 0,0 0 1 0 0,-48 11-1 0 0,71-12-38 0 0,-9 1 48 0 0,0-1-1 0 0,1-1 1 0 0,-1 0-1 0 0,0 0 1 0 0,-19-4 0 0 0,26 3-46 0 0,-55-1 123 0 0,46 2-76 0 0,0 0-1 0 0,0-1 1 0 0,-22-5 0 0 0,-42-6 0 0 0,58 10-29 0 0,-1-1 0 0 0,1-1-1 0 0,-22-8 1 0 0,-4-1-16 0 0,1 2-1 0 0,-67-8 0 0 0,-32-7-138 0 0,104 14 116 0 0,1-2 1 0 0,-62-31-1 0 0,-9-4 0 0 0,-23-10-85 0 0,115 49 83 0 0,1-1 1 0 0,0-1-1 0 0,1 0 0 0 0,-29-28 0 0 0,31 25 35 0 0,-42-44-44 0 0,49 49 66 0 0,1 0 0 0 0,0 0 0 0 0,0 0-1 0 0,-8-18 1 0 0,13 24 35 0 0,2 3-69 0 0,0 1 1 0 0,0 0-1 0 0,0 0 1 0 0,0-1 0 0 0,0 1-1 0 0,0 0 1 0 0,1-1-1 0 0,-1 1 1 0 0,0 0 0 0 0,0 0-1 0 0,0-1 1 0 0,0 1-1 0 0,1 0 1 0 0,-1 0 0 0 0,0-1-1 0 0,0 1 1 0 0,1 0-1 0 0,-1 0 1 0 0,0 0 0 0 0,0-1-1 0 0,1 1 1 0 0,-1 0-1 0 0,0 0 1 0 0,1 0 0 0 0,-1 0-1 0 0,0 0 1 0 0,0 0-1 0 0,1 0 1 0 0,-1 0 0 0 0,0 0-1 0 0,1 0 1 0 0,-1 0-1 0 0,0 0 1 0 0,1 0 0 0 0,-1 0-1 0 0,0 0 1 0 0,1 0-1 0 0,-1 0 1 0 0,6-1-15 0 0,-4 0 6 0 0,1 1 0 0 0,-1-1 0 0 0,0 1 0 0 0,1 0 0 0 0,-1 0 0 0 0,0 0 0 0 0,1 0 0 0 0,-1 0-1 0 0,0 1 1 0 0,4 0 0 0 0,30 6-47 0 0,7 4 32 0 0,-7 3 16 0 0,-1 1 0 0 0,40 24 0 0 0,63 48 41 0 0,-88-51 71 0 0,-24-16-97 0 0,-3 0-10 0 0,10 8 128 0 0,-30-25 30 0 0,-21-21 639 0 0,-9-19-236 0 0,-34-58 0 0 0,22 31-499 0 0,-45-75-678 0 0,-126-285 0 0 0,208 419 580 0 0,-9-25-143 0 0,10 28 146 0 0,1 0 1 0 0,-1 0-1 0 0,1 0 0 0 0,0 1 0 0 0,-1-1 0 0 0,1 0 0 0 0,0 0 0 0 0,0 0 0 0 0,0 0 0 0 0,1 0 0 0 0,-1 0 0 0 0,0 1 0 0 0,2-4 0 0 0,1 4-299 0 0,-1 1 311 0 0,1 0 0 0 0,-1 1-1 0 0,0-1 1 0 0,1 1 0 0 0,-1-1 0 0 0,1 1 0 0 0,2 1-1 0 0,1 1-19 0 0,6 1-87 0 0,-6-1 86 0 0,19 14-150 0 0,63 54 130 0 0,123 131 1 0 0,55 116-30 0 0,-252-299 94 0 0,-1 1 0 0 0,0 0-1 0 0,-1 0 1 0 0,15 38 0 0 0,-27-58 3 0 0,0 0 1 0 0,0 1 0 0 0,0-1-1 0 0,1 0 1 0 0,-1 0 0 0 0,0 0-1 0 0,0 0 1 0 0,0 0 0 0 0,0 1-1 0 0,0-1 1 0 0,0 0 0 0 0,0 0-1 0 0,0 0 1 0 0,0 0 0 0 0,0 1-1 0 0,1-1 1 0 0,-1 0 0 0 0,0 0-1 0 0,0 0 1 0 0,0 1 0 0 0,0-1-1 0 0,0 0 1 0 0,0 0 0 0 0,0 0-1 0 0,0 0 1 0 0,0 1 0 0 0,-1-1 0 0 0,1 0-1 0 0,0 0 1 0 0,0 0 0 0 0,0 0-1 0 0,0 1 1 0 0,0-1 0 0 0,0 0-1 0 0,0 0 1 0 0,0 0 0 0 0,0 0-1 0 0,-1 0 1 0 0,1 1 0 0 0,0-1-1 0 0,0 0 1 0 0,0 0 0 0 0,0 0-1 0 0,0 0 1 0 0,-1 0 0 0 0,1 0-1 0 0,0 1 1 0 0,-10-7 206 0 0,-11-11 48 0 0,-23-32-42 0 0,2-2-1 0 0,-65-103 0 0 0,-50-126-573 0 0,89 152-217 0 0,55 106 429 0 0,-21-44-403 0 0,30 57 438 0 0,0-1 0 0 0,1 1 0 0 0,0-1 1 0 0,0 1-1 0 0,-1-13 0 0 0,4 22 68 0 0,0-9 38 0 0,0 9-10 0 0,0 0 0 0 0,0 0 0 0 0,0-1 0 0 0,0 1 0 0 0,0 0 0 0 0,0 0 0 0 0,0 0 0 0 0,0-1 0 0 0,0 1 0 0 0,0 0 0 0 0,0 0 0 0 0,1 0 0 0 0,-1 0 0 0 0,0-1 0 0 0,0 1 0 0 0,0 0 1 0 0,0 0-1 0 0,0 0 0 0 0,1 0 0 0 0,-1 0 0 0 0,0-1 0 0 0,0 1 0 0 0,0 0 0 0 0,0 0 0 0 0,1 0 0 0 0,-1 0 0 0 0,0 0 0 0 0,0 0 0 0 0,0 0 0 0 0,1 0 0 0 0,-1 0 0 0 0,0 0 0 0 0,0 0 0 0 0,0 0 1 0 0,1 0-1 0 0,-1 0 0 0 0,0 0 0 0 0,0 0 0 0 0,0 0 0 0 0,1 0 0 0 0,-1 0 0 0 0,0 0 0 0 0,0 0 0 0 0,0 0 0 0 0,1 0 0 0 0,-1 0 0 0 0,0 0 0 0 0,0 1 0 0 0,24 8-176 0 0,-13-2-4 0 0,27 31-29 0 0,34 46-1 0 0,31 53 190 0 0,19 23 67 0 0,-72-100-173 0 0,67 104-1 0 0,-33-33 2480 0 0,-82-128-2503 0 0,-11-13-1119 0 0,8 9 1243 0 0,0-1 0 0 0,-1-3 0 0 0,1 2 25 0 0,-34-65 714 0 0,-38-106 0 0 0,24 50-469 0 0,10 35-94 0 0,-88-216-460 0 0,21-8-1078 0 0,102 302 1234 0 0,1 0 0 0 0,1-1-1 0 0,0 1 1 0 0,0-17-1 0 0,5 32 103 0 0,17 20-239 0 0,-1 1 0 0 0,28 50 0 0 0,-15-23 316 0 0,276 461 51 0 0,-287-475-52 0 0,78 152-30 0 0,-75-139 182 0 0,30 97 1 0 0,-50-135-77 0 0,-2-8-30 0 0,0 1 0 0 0,0-1 0 0 0,-1 0 0 0 0,0 1 0 0 0,0-1 1 0 0,0 1-1 0 0,-1-1 0 0 0,0 1 0 0 0,0 7 0 0 0,0-13-50 0 0,0 1 0 0 0,-1-1 0 0 0,1 0 0 0 0,0 0 0 0 0,0 0 1 0 0,0 1-1 0 0,-1-1 0 0 0,1 0 0 0 0,0 0 0 0 0,0 0 0 0 0,-1 0 0 0 0,1 0 0 0 0,0 1 0 0 0,0-1 0 0 0,-1 0 0 0 0,1 0 0 0 0,0 0 0 0 0,0 0 0 0 0,-1 0 0 0 0,1 0 0 0 0,0 0 0 0 0,-1 0 0 0 0,1 0 0 0 0,0 0 0 0 0,0 0 0 0 0,-1 0 0 0 0,1 0 0 0 0,0 0 0 0 0,0 0 0 0 0,-1 0 0 0 0,1 0 0 0 0,0 0 1 0 0,0-1-1 0 0,-1 1 0 0 0,1 0 0 0 0,0 0 0 0 0,0 0 0 0 0,-1 0 0 0 0,1-1 0 0 0,0 1 0 0 0,0 0 0 0 0,0 0 0 0 0,-1 0 0 0 0,1-1 0 0 0,0 1 0 0 0,0 0 0 0 0,-12-11 134 0 0,-6-8-45 0 0,2-2 0 0 0,0 0-1 0 0,-22-41 1 0 0,-30-76 56 0 0,67 136-149 0 0,-257-656-1052 0 0,250 634 887 0 0,-23-81-498 0 0,28 90 547 0 0,1 1 1 0 0,0 0 0 0 0,0 0 0 0 0,2-1 0 0 0,1-19-1 0 0,2 15 80 0 0,-3 18 32 0 0,1-1 0 0 0,-1 1 0 0 0,1 0 0 0 0,0-1 0 0 0,-1 1 0 0 0,1 0 0 0 0,0-1 0 0 0,0 1 0 0 0,1-2 0 0 0,-1 2 1 0 0,0 0 0 0 0,-1 1-1 0 0,1-1 1 0 0,0 0-1 0 0,0 0 1 0 0,0 0 0 0 0,1 1-1 0 0,-1-1 1 0 0,0 1 0 0 0,0-1-1 0 0,0 1 1 0 0,0-1 0 0 0,1 1-1 0 0,-1 0 1 0 0,0-1-1 0 0,3 1 1 0 0,-2 0 2 0 0,1 1-1 0 0,-1-1 1 0 0,0 1 0 0 0,1-1-1 0 0,-1 1 1 0 0,0 0 0 0 0,1 0-1 0 0,-1 0 1 0 0,0 0 0 0 0,0 1-1 0 0,4 2 1 0 0,4 4-13 0 0,0 1-1 0 0,-1 0 1 0 0,0 1 0 0 0,0 0 0 0 0,7 13-1 0 0,37 60-63 0 0,-46-71 71 0 0,227 420 218 0 0,-223-412-214 0 0,137 300 114 0 0,-85-180-40 0 0,-51-114 216 0 0,1-2 1 0 0,28 39-1 0 0,-38-60 84 0 0,-3-15-227 0 0,-3 0-127 0 0,0 0 0 0 0,-1 0-1 0 0,-1 0 1 0 0,-9-16 0 0 0,2 3 55 0 0,-225-473 561 0 0,158 339-769 0 0,53 105 3 0 0,-106-237-1166 0 0,131 288 1263 0 0,-11-29-137 0 0,-7-34 1 0 0,17 58 141 0 0,0 0 0 0 0,1 0 0 0 0,0-1 0 0 0,0 1 0 0 0,1-1 0 0 0,0 1-1 0 0,1 0 1 0 0,0-1 0 0 0,3-13 0 0 0,-4 21 20 0 0,0 0 0 0 0,1 0 0 0 0,-1 0-1 0 0,1 0 1 0 0,-1 0 0 0 0,1 0 0 0 0,-1 1-1 0 0,1-1 1 0 0,-1 0 0 0 0,1 0 0 0 0,0 1-1 0 0,-1-1 1 0 0,1 0 0 0 0,0 1 0 0 0,1-2 0 0 0,0 0-14 0 0,0 0-43 0 0,4 2 0 0 0,24 4-2 0 0,-20 0 54 0 0,-1 0 0 0 0,1 1-1 0 0,-1 0 1 0 0,-1 0 0 0 0,1 1 0 0 0,0 0 0 0 0,12 13 0 0 0,51 57-49 0 0,-21-13 103 0 0,69 113 1 0 0,27 82 82 0 0,-108-188-108 0 0,152 326 612 0 0,-175-359-483 0 0,3 7 252 0 0,25 83 1 0 0,-43-124-359 0 0,3 15 86 0 0,-4-17-110 0 0,0-1-1 0 0,0 1 0 0 0,0 0 1 0 0,1 0-1 0 0,-1-1 0 0 0,0 1 0 0 0,0 0 1 0 0,-1-1-1 0 0,1 1 0 0 0,0 0 1 0 0,0 0-1 0 0,0-1 0 0 0,0 1 1 0 0,-1 0-1 0 0,1-1 0 0 0,0 1 1 0 0,0-1-1 0 0,-1 2 0 0 0,0-2-5 0 0,1 0 0 0 0,-1 0 0 0 0,1 0 0 0 0,0 0-1 0 0,-1 0 1 0 0,1 0 0 0 0,-1 0 0 0 0,1 0 0 0 0,0 0 0 0 0,-1-1-1 0 0,1 1 1 0 0,0 0 0 0 0,-1 0 0 0 0,1 0 0 0 0,0-1-1 0 0,-1 1 1 0 0,1 0 0 0 0,0 0 0 0 0,-1-1 0 0 0,1 1 0 0 0,0 0-1 0 0,0-1 1 0 0,-1 1 0 0 0,1 0 0 0 0,0-1 0 0 0,-9-11 27 0 0,7 11-27 0 0,-12-21 43 0 0,0 0 0 0 0,-16-33 0 0 0,-16-53-37 0 0,32 74 44 0 0,-169-366 322 0 0,-71-148-2404 0 0,248 534 1896 0 0,-1-2 29 0 0,2 8 49 0 0,2-1-1 0 0,-1 1 0 0 0,1 0 1 0 0,0-1-1 0 0,1 0 1 0 0,-2-14-1 0 0,4 16 24 0 0,5 7-43 0 0,15 6-71 0 0,-10-1-21 0 0,11 15-74 0 0,-1 2 0 0 0,31 40 1 0 0,33 61-178 0 0,-34-49 396 0 0,169 253-79 0 0,-19 13-14 0 0,-127-184 521 0 0,-64-132-220 0 0,-2 0 0 0 0,0 0 0 0 0,-1 1 0 0 0,3 43 0 0 0,-8-63-115 0 0,-1-1 0 0 0,0 1-1 0 0,-1-1 1 0 0,0 9 0 0 0,0-12-63 0 0,1 0 0 0 0,0-1 0 0 0,0 1 0 0 0,0-1 0 0 0,-1 1 0 0 0,1-1 0 0 0,0 1 0 0 0,0-1 0 0 0,-1 1 0 0 0,1-1 0 0 0,0 1 0 0 0,-1-1 0 0 0,1 1 0 0 0,-1-1 0 0 0,1 1 0 0 0,-1-1 0 0 0,1 0 0 0 0,-1 1 1 0 0,0-1-5 0 0,0 0 0 0 0,1 1 1 0 0,-1-1-1 0 0,0 0 0 0 0,1 0 1 0 0,-1-1-1 0 0,0 1 1 0 0,1 0-1 0 0,-1 0 0 0 0,0 0 1 0 0,1 0-1 0 0,-1 0 0 0 0,1-1 1 0 0,-1 1-1 0 0,0 0 1 0 0,1-1-1 0 0,-1 1 0 0 0,1 0 1 0 0,-1-1-1 0 0,1 1 1 0 0,-1-1-1 0 0,0 0 0 0 0,-6-5 33 0 0,-1-2-1 0 0,1 1 0 0 0,1-1 1 0 0,-1 0-1 0 0,-5-10 1 0 0,-25-48-16 0 0,23 39 29 0 0,-200-383 461 0 0,30-13-1262 0 0,173 397 641 0 0,-19-60-278 0 0,28 79 320 0 0,0-1 1 0 0,1 0-1 0 0,0 0 1 0 0,0 0-1 0 0,1 1 1 0 0,0-1-1 0 0,0 0 1 0 0,1 0-1 0 0,1-8 1 0 0,-1 15 49 0 0,-1-1-1 0 0,1 0 1 0 0,-1 1 0 0 0,1-1-1 0 0,0 0 1 0 0,0 1 0 0 0,0-1-1 0 0,0 1 1 0 0,1-3 0 0 0,15-11-84 0 0,-17 15 92 0 0,1-1 0 0 0,-1 1 0 0 0,0 0 1 0 0,1-1-1 0 0,-1 1 0 0 0,1 0 0 0 0,-1 0 0 0 0,0 0 0 0 0,1-1 0 0 0,-1 1 1 0 0,1 0-1 0 0,-1 0 0 0 0,1 0 0 0 0,-1 0 0 0 0,1 0 0 0 0,-1 0 0 0 0,0 0 1 0 0,1 0-1 0 0,-1 0 0 0 0,2 0 0 0 0,28 2-8 0 0,-19 2-1 0 0,0-1-1 0 0,-1 2 1 0 0,1-1-1 0 0,-1 2 1 0 0,0-1-1 0 0,0 1 1 0 0,-1 1-1 0 0,0-1 0 0 0,14 14 1 0 0,8 11-73 0 0,32 41 0 0 0,-52-58 75 0 0,67 83 7 0 0,-4 2 0 0 0,-5 4 0 0 0,78 156 0 0 0,-129-223 31 0 0,89 196 661 0 0,-79-151-310 0 0,-26-69-264 0 0,1 0-1 0 0,-1 0 1 0 0,-1 0 0 0 0,0 23-1 0 0,-1-34-96 0 0,0 0-1 0 0,0 0 0 0 0,0 0 0 0 0,0 0 0 0 0,0 0 1 0 0,0 0-1 0 0,0-1 0 0 0,0 1 0 0 0,-1 0 0 0 0,1 0 1 0 0,0 0-1 0 0,-1 0 0 0 0,1 0 0 0 0,0-1 0 0 0,-1 1 1 0 0,1 0-1 0 0,-1 0 0 0 0,1-1 0 0 0,-1 1 0 0 0,1 0 1 0 0,-1-1-1 0 0,0 1 0 0 0,1-1 0 0 0,-1 1 0 0 0,0-1 1 0 0,-1 2-1 0 0,1-2-6 0 0,0 0 0 0 0,0 0 0 0 0,-1-1 1 0 0,1 1-1 0 0,0 0 0 0 0,0 0 0 0 0,0-1 0 0 0,0 1 0 0 0,0 0 1 0 0,0-1-1 0 0,0 1 0 0 0,0-1 0 0 0,-1 0 0 0 0,2 1 0 0 0,-1-1 1 0 0,0 0-1 0 0,0 0 0 0 0,0 1 0 0 0,-1-3 0 0 0,-11-10-8 0 0,1-2 0 0 0,0 1-1 0 0,-13-22 1 0 0,-26-53 101 0 0,-13-45-69 0 0,5-2-1 0 0,-59-206 1 0 0,112 323-86 0 0,-31-116-399 0 0,33 114 324 0 0,1 0 0 0 0,0 1 0 0 0,1-1 0 0 0,3-34 0 0 0,-1 50 89 0 0,0 0-1 0 0,1 0 1 0 0,0 0-1 0 0,0 1 0 0 0,1-1 1 0 0,-1 0-1 0 0,1 1 1 0 0,0-1-1 0 0,4-6 0 0 0,-5 9 16 0 0,1 0 1 0 0,-1 0-1 0 0,1-1 0 0 0,0 1 0 0 0,0 0 0 0 0,3-2 0 0 0,17-10 7 0 0,-22 14 19 0 0,1 0 0 0 0,-1-1 0 0 0,1 1 0 0 0,-1 0 0 0 0,1-1 0 0 0,-1 1 0 0 0,1 0 0 0 0,0 0 0 0 0,-1 0 0 0 0,1 0 0 0 0,-1 0-1 0 0,1 0 1 0 0,0-1 0 0 0,-1 1 0 0 0,1 0 0 0 0,-1 1 0 0 0,1-1 0 0 0,0 0 0 0 0,26 2 65 0 0,-25-2-64 0 0,-1 0-1 0 0,0 0 1 0 0,0 0-1 0 0,0 1 1 0 0,1-1-1 0 0,-1 0 0 0 0,0 1 1 0 0,0-1-1 0 0,0 1 1 0 0,0-1-1 0 0,1 1 1 0 0,15 9 27 0 0,0 0 0 0 0,-1 0 0 0 0,-1 2 0 0 0,21 18 0 0 0,16 25-3 0 0,-3 2-1 0 0,-2 3 1 0 0,-2 1 0 0 0,53 100 0 0 0,-37-44 288 0 0,78 215 0 0 0,-131-307-194 0 0,-1-1 1 0 0,6 33-1 0 0,-11-46-72 0 0,-1 0 0 0 0,0 1 1 0 0,-1-1-1 0 0,0 1 0 0 0,-1-1 1 0 0,0 0-1 0 0,-4 16 0 0 0,5-25-20 0 0,-1 0 0 0 0,1 1 0 0 0,-1-1 0 0 0,0 0 1 0 0,0 0-1 0 0,0 0 0 0 0,0 0 0 0 0,0 0 0 0 0,-1 0 0 0 0,1 0 0 0 0,-1 0 0 0 0,1 0 0 0 0,-1-1 0 0 0,1 1 0 0 0,-1-1 0 0 0,0 1 0 0 0,0-1 0 0 0,-2 2 0 0 0,2-2-9 0 0,-1 0 0 0 0,1-1 0 0 0,0 1 0 0 0,0-1 0 0 0,0 0 0 0 0,0 0 0 0 0,0 1-1 0 0,-1-1 1 0 0,1-1 0 0 0,0 1 0 0 0,0 0 0 0 0,0 0 0 0 0,-1-1 0 0 0,1 1 0 0 0,0-1 0 0 0,0 0 0 0 0,0 0-1 0 0,0 0 1 0 0,-3-1 0 0 0,-7-6-59 0 0,-1 0 0 0 0,1-1-1 0 0,1 0 1 0 0,0-1 0 0 0,0 0-1 0 0,1-1 1 0 0,0 0 0 0 0,1 0-1 0 0,-12-20 1 0 0,-6-14 25 0 0,-27-63-1 0 0,52 104 18 0 0,-46-100 4 0 0,-47-148 1 0 0,89 232-129 0 0,1-1 1 0 0,0 0-1 0 0,2 0 0 0 0,-2-34 1 0 0,5 48 63 0 0,0 1 0 0 0,0 0 1 0 0,1-1-1 0 0,0 1 0 0 0,0 0 1 0 0,0-1-1 0 0,1 1 0 0 0,0 0 1 0 0,0 0-1 0 0,1 0 0 0 0,-1 1 1 0 0,1-1-1 0 0,1 1 0 0 0,-1-1 0 0 0,1 1 1 0 0,0 0-1 0 0,0 0 0 0 0,9-8 1 0 0,-3 7-92 0 0,29-7 26 0 0,-31 11 114 0 0,1 0 0 0 0,0 1 0 0 0,13-1 0 0 0,22 4 17 0 0,-26 1 32 0 0,5 3-41 0 0,-1 1 1 0 0,0 1 0 0 0,27 14-1 0 0,-26-8 11 0 0,0 2 1 0 0,-1 0-1 0 0,0 1 0 0 0,35 37 0 0 0,-22-15 23 0 0,47 69 1 0 0,-68-87 34 0 0,0 0 1 0 0,-2 1-1 0 0,0 1 0 0 0,-1 0 1 0 0,-2 0-1 0 0,12 44 1 0 0,-19-57 0 0 0,0 1 0 0 0,-1 0 0 0 0,0-1 1 0 0,-1 1-1 0 0,0 0 0 0 0,0 0 1 0 0,-5 20-1 0 0,3-23-15 0 0,0-1-1 0 0,-1 1 1 0 0,0 0-1 0 0,0-1 1 0 0,-1 0 0 0 0,0 1-1 0 0,0-2 1 0 0,-1 1-1 0 0,0 0 1 0 0,0-1 0 0 0,-10 9-1 0 0,8-8-42 0 0,0-1-1 0 0,0 0 0 0 0,-1 0 1 0 0,0-1-1 0 0,0 0 0 0 0,-1 0 1 0 0,1-1-1 0 0,-1 0 0 0 0,0-1 1 0 0,0 0-1 0 0,0 0 0 0 0,-1-1 1 0 0,1 0-1 0 0,-1 0 0 0 0,1-1 1 0 0,-1-1-1 0 0,1 0 0 0 0,-1 0 1 0 0,0 0-1 0 0,1-2 0 0 0,-1 1 1 0 0,1-1-1 0 0,0 0 0 0 0,-1-1 1 0 0,1 0-1 0 0,0-1 0 0 0,1 1 1 0 0,-1-2-1 0 0,1 1 0 0 0,-1-1 1 0 0,1-1-1 0 0,1 1 0 0 0,-1-1 1 0 0,1-1-1 0 0,-9-9 0 0 0,5 2-82 0 0,1 1 0 0 0,0-2 0 0 0,1 0 0 0 0,0 0 0 0 0,1 0 0 0 0,1-1 0 0 0,1 0 0 0 0,0 0 0 0 0,1-1 0 0 0,1 0 0 0 0,0 0 0 0 0,-2-26 0 0 0,5 29-24 0 0,1 1 0 0 0,0-1 0 0 0,1 1 0 0 0,1 0 0 0 0,0-1 0 0 0,1 1-1 0 0,0 0 1 0 0,1 0 0 0 0,0 0 0 0 0,1 0 0 0 0,0 1 0 0 0,1 0 0 0 0,1 0 0 0 0,0 1 0 0 0,0-1-1 0 0,15-14 1 0 0,-5 8 45 0 0,2 1-1 0 0,0 0 1 0 0,1 2-1 0 0,39-23 1 0 0,-54 35 83 0 0,-1 0 0 0 0,1 1 0 0 0,0 0 0 0 0,7-3 1 0 0,-3 2-2 0 0,5 0 74 0 0,16-1 18 0 0,-29 4-114 0 0,0 0 0 0 0,1 0 0 0 0,-1 0 1 0 0,0 0-1 0 0,1 0 0 0 0,-1 0 0 0 0,0 0 1 0 0,0 1-1 0 0,1-1 0 0 0,0 1 0 0 0,11 2 51 0 0,-1 1-1 0 0,0 1 1 0 0,0 0-1 0 0,0 0 1 0 0,17 12-1 0 0,-15-6-16 0 0,-1 0 1 0 0,0 1-1 0 0,-1 0 1 0 0,0 1-1 0 0,-1 0 0 0 0,0 1 1 0 0,-1 1-1 0 0,-1-1 1 0 0,0 1-1 0 0,12 30 0 0 0,-16-32-5 0 0,0 1-1 0 0,-1 0 0 0 0,0 0 0 0 0,-1 0 0 0 0,-1 1 1 0 0,0-1-1 0 0,-1 0 0 0 0,-1 1 0 0 0,0 0 0 0 0,0-1 1 0 0,-2 1-1 0 0,0-1 0 0 0,-5 20 0 0 0,6-30-11 0 0,0 0-1 0 0,-1 0 1 0 0,1 0-1 0 0,-1 0 1 0 0,0 0-1 0 0,0 0 1 0 0,0 0 0 0 0,-1-1-1 0 0,1 1 1 0 0,-1-1-1 0 0,0 1 1 0 0,0-1-1 0 0,0 0 1 0 0,0 0-1 0 0,-1-1 1 0 0,1 1-1 0 0,-1-1 1 0 0,0 1-1 0 0,1-1 1 0 0,-1 0-1 0 0,0-1 1 0 0,0 1 0 0 0,0-1-1 0 0,-1 1 1 0 0,1-1-1 0 0,0-1 1 0 0,0 1-1 0 0,-1 0 1 0 0,-6-1-1 0 0,-6 0 2 0 0,-1-1-1 0 0,0-1 0 0 0,0-1 0 0 0,1 0 1 0 0,-1-2-1 0 0,1 0 0 0 0,0 0 0 0 0,1-2 1 0 0,-1 0-1 0 0,-29-18 0 0 0,11 3-13 0 0,2-2 0 0 0,0-1 0 0 0,-48-49 0 0 0,-186-234-1138 0 0,186 194 1535 0 0,-28-33-536 0 0,102 140-113 0 0,1 0 1 0 0,-1 0-1 0 0,0 1 0 0 0,0 0 1 0 0,-1 0-1 0 0,-15-9 1 0 0,18 13 253 0 0,1 0-1 0 0,-1 1 1 0 0,0-1 0 0 0,1 1-1 0 0,-1 0 1 0 0,0 0 0 0 0,0 0 0 0 0,1 1-1 0 0,-1 0 1 0 0,0 0 0 0 0,0 0-1 0 0,0 0 1 0 0,0 1 0 0 0,0 0 0 0 0,-5 1-1 0 0,0 1 15 0 0,0-1 0 0 0,-1 0-1 0 0,1-1 1 0 0,-1 0 0 0 0,0-1-1 0 0,1 0 1 0 0,-1-1 0 0 0,1 0 0 0 0,-1-1-1 0 0,1 0 1 0 0,-1 0 0 0 0,-14-6-1 0 0,-10-4-15 0 0,-1 2 0 0 0,1 2 0 0 0,-2 1 0 0 0,1 2 0 0 0,-67-2 0 0 0,97 7-16 0 0,2 1 0 0 0,0-1 0 0 0,-1 0 0 0 0,1 0 0 0 0,-1 0 0 0 0,1 0 0 0 0,0-1 0 0 0,-1 0 0 0 0,1 0 0 0 0,0 0 0 0 0,-6-2 0 0 0,10 2-13 0 0,-2 0 40 0 0,6-5-197 0 0,0 1 147 0 0,-3 3 9 0 0,1 0 1 0 0,-1 0-1 0 0,1 0 0 0 0,0 1 1 0 0,0-1-1 0 0,0 0 1 0 0,4-2-1 0 0,16-10-55 0 0,11-6-22 0 0,-22 14 76 0 0,-5 2 128 0 0,0 1 0 0 0,0 0 0 0 0,12-4 1 0 0,6-1-65 0 0,-1 0 1 0 0,1 2 0 0 0,0 1 0 0 0,1 1 0 0 0,-1 1-1 0 0,1 1 1 0 0,0 1 0 0 0,-1 1 0 0 0,1 1 0 0 0,0 2 0 0 0,-1 0-1 0 0,0 1 1 0 0,38 13 0 0 0,142 67 455 0 0,-24-8-497 0 0,-149-64-8 0 0,9 3 0 0 0,-14-5 15 0 0,-2 3 130 0 0,-20-10 15 0 0,0 8 10 0 0,-3-9-153 0 0,0 1 1 0 0,0-1 0 0 0,-1 0 0 0 0,1 0 0 0 0,-1 0 0 0 0,1 0 0 0 0,-1 0 0 0 0,0 5 0 0 0,0-5-16 0 0,-1 17 67 0 0,1 0 1 0 0,1-1-1 0 0,1 1 1 0 0,5 25-1 0 0,-5-34-69 0 0,-2-10 0 0 0,0 0 0 0 0,0 0-1 0 0,0 0 1 0 0,0 0 0 0 0,-1 0-1 0 0,1-1 1 0 0,0 1-1 0 0,0 0 1 0 0,0 0 0 0 0,0 0-1 0 0,-1 0 1 0 0,1 0 0 0 0,0 0-1 0 0,0 0 1 0 0,0 0 0 0 0,0 0-1 0 0,-1 0 1 0 0,1 0 0 0 0,0 0-1 0 0,0 0 1 0 0,0 0 0 0 0,0 0-1 0 0,-1 0 1 0 0,1 0 0 0 0,0 0-1 0 0,0 0 1 0 0,0 0 0 0 0,0 0-1 0 0,0 0 1 0 0,-1 0 0 0 0,1 0-1 0 0,0 1 1 0 0,0-1-1 0 0,0 0 1 0 0,0 0 0 0 0,0 0-1 0 0,-1 0 1 0 0,1 0 0 0 0,0 0-1 0 0,0 0 1 0 0,0 1 0 0 0,0-1-1 0 0,0 0 1 0 0,0 0 0 0 0,0 0-1 0 0,0 0 1 0 0,0 0 0 0 0,-1 1-1 0 0,1-1 1 0 0,0 0 0 0 0,0 0-1 0 0,0 0 1 0 0,0 0 0 0 0,0 1-1 0 0,0-1 1 0 0,0 0 0 0 0,0 0-1 0 0,0 0 1 0 0,0 0-1 0 0,0 1 1 0 0,0-1 0 0 0,1 0-1 0 0,-15-11-52 0 0,12 9 30 0 0,0 0-95 0 0,1 1 0 0 0,0 0 0 0 0,0 1 0 0 0,0-1 0 0 0,0 0 0 0 0,0 1-1 0 0,0-1 1 0 0,0 1 0 0 0,0-1 0 0 0,0 1 0 0 0,0-1 0 0 0,0 1-1 0 0,-3-1 1 0 0,2-20-1591 0 0,-3-13 1546 0 0,4 31 57 0 0,1 0 1 0 0,-1 0 0 0 0,0 0 0 0 0,0 1-1 0 0,-1-1 1 0 0,1 0 0 0 0,0 0 0 0 0,-1 1-1 0 0,-3-5 1 0 0,8 34-3423 0 0,-1-23 3069 0 0,-1 1-1 0 0,0-1 0 0 0,0 1 0 0 0,-1-1 1 0 0,1 9-1 0 0,-1-12 432 0 0,0 0 0 0 0,-1 0 0 0 0,1 0 0 0 0,0-1 0 0 0,0 1 0 0 0,-1 0 0 0 0,1-1 0 0 0,0 1 0 0 0,-1 0 0 0 0,1 0 0 0 0,0-1 0 0 0,-1 1-1 0 0,1-1 1 0 0,-1 1 0 0 0,1 0 0 0 0,-1-1 0 0 0,1 1 0 0 0,-1-1 0 0 0,0 1 0 0 0,1-1 0 0 0,-1 0 0 0 0,0 1 0 0 0,1-1 0 0 0,-1 1 0 0 0,0-1 0 0 0,1 0 0 0 0,-1 0 0 0 0,0 1 0 0 0,0-1 0 0 0,1 0 0 0 0,-1 0 0 0 0,0 0 0 0 0,0 0 0 0 0,0 0-1 0 0,1 0 1 0 0,-1 0 0 0 0,0 0 0 0 0,0 0 0 0 0,1-1 0 0 0,-1 1 0 0 0,0 0 0 0 0,-1-1 0 0 0,-12-3 8 0 0,6 1-95 0 0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38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719 788 975 0 0,'0'0'292'0'0,"-6"17"691"0"0,0-10-269 0 0,0 1 0 0 0,0-1 1 0 0,0 0-1 0 0,-11 8 0 0 0,-13 14 1107 0 0,18-15-1644 0 0,0-1 0 0 0,0-1 0 0 0,-26 20 0 0 0,32-28-131 0 0,1-1 0 0 0,-1 1 0 0 0,1-1 0 0 0,-1-1 0 0 0,0 1 0 0 0,0-1 0 0 0,0 0 0 0 0,-1 0 0 0 0,1-1 0 0 0,0 1 0 0 0,-1-2 0 0 0,1 1 0 0 0,-12-1 0 0 0,-40-6 305 0 0,29 2-44 0 0,-29 0 0 0 0,46 3-182 0 0,1 0 0 0 0,-1-1 0 0 0,0-1-1 0 0,1 0 1 0 0,-15-5 0 0 0,-19-6 206 0 0,37 12-311 0 0,-1 0-1 0 0,1 0 1 0 0,-14-7 0 0 0,19 7-21 0 0,0 1 1 0 0,0-1-1 0 0,0-1 1 0 0,0 1-1 0 0,1 0 0 0 0,-1-1 1 0 0,0 1-1 0 0,1-1 1 0 0,0 0-1 0 0,0 0 1 0 0,-3-4-1 0 0,-9-14 67 0 0,0 0-1 0 0,-23-22 0 0 0,34 38-69 0 0,-2-2 185 0 0,0 0 0 0 0,1-1 0 0 0,0 0 0 0 0,1 0 1 0 0,0 0-1 0 0,0 0 0 0 0,-2-13 0 0 0,-3-5-1606 0 0,5 19 1410 0 0,2 4 15 0 0,0 1 0 0 0,0-1 0 0 0,0 0 0 0 0,1 1 0 0 0,-1-1 0 0 0,1 0 0 0 0,0 0-1 0 0,0 1 1 0 0,0-1 0 0 0,0-5 0 0 0,0-2 0 0 0,0-16 484 0 0,1 0-1 0 0,7-52 579 0 0,-1 58-171 0 0,0 5-891 0 0,0 1 0 0 0,13-30 10 0 0,-8 23-1493 0 0,-10 17 982 0 0,0 1 339 0 0,10-15 157 0 0,0 1 48 0 0,3-1-33 0 0,2 0-10 0 0,-1 2 0 0 0,-1 3 12 0 0,52-46 260 0 0,-44 42-260 0 0,0-1 80 0 0,1 4 779 0 0,-17 11-671 0 0,-2 0 421 0 0,0 0-165 0 0,17-7-706 0 0,-17 7-314 0 0,1 1-63 0 0,27-14-118 0 0,-5 3 723 0 0,4-1 22 0 0,0 2 0 0 0,-3 1 12 0 0,-1-1 36 0 0,0 0-36 0 0,2 0 0 0 0,-4 3 50 0 0,-15 6-10 0 0,-3 0 31 0 0,0 0-1 0 0,0 1 1 0 0,1 0-1 0 0,13-1 1 0 0,0 0-59 0 0,-11 2 32 0 0,11-1 21 0 0,-11 1-10 0 0,16-2-54 0 0,0-2-2 0 0,14-3 173 0 0,-23 5-155 0 0,-13 2 51 0 0,0 0 11 0 0,1 0-64 0 0,-3 1-4 0 0,0-1 0 0 0,0 1 0 0 0,0 0 0 0 0,0-1 0 0 0,-1 1 0 0 0,1 1 0 0 0,3-1 0 0 0,20 3 33 0 0,-2 4-35 0 0,-15-3 22 0 0,17 8-33 0 0,-2-1-24 0 0,-14-7-45 0 0,13 2 55 0 0,-11-3 47 0 0,16 4-33 0 0,4 3-10 0 0,-3 2 0 0 0,-1 3 0 0 0,-1 2 0 0 0,2-1 0 0 0,1-1 0 0 0,-3-2 11 0 0,-4 1 42 0 0,-10-7 12 0 0,-3 1-42 0 0,-6-3 7 0 0,11 10-20 0 0,1 2-10 0 0,0 1 0 0 0,1 1 0 0 0,-1-3 11 0 0,-6-6 42 0 0,-8-8-55 0 0,24 18 79 0 0,-20-15-34 0 0,5 8-22 0 0,-7-7 22 0 0,1 5-22 0 0,-3-6 22 0 0,3 9-33 0 0,-1 3-10 0 0,0-3 0 0 0,-2 0 0 0 0,2 3-3 0 0,-4-17 3 0 0,-1 33 67 0 0,1-21-67 0 0,-1 0-10 0 0,1-1-33 0 0,0 1 32 0 0,0 0 11 0 0,0 0 0 0 0,-1 1 0 0 0,0 0 0 0 0,-2 0 0 0 0,0-1 0 0 0,1-7-11 0 0,0 1 0 0 0,0 0-1 0 0,-1-1 1 0 0,0 1 0 0 0,0-1 0 0 0,0 0-1 0 0,0 0 1 0 0,-1 0 0 0 0,-6 6 0 0 0,0 1-5 0 0,3-4 13 0 0,-43 49-134 0 0,44-51 121 0 0,-1 0-1 0 0,0 0 0 0 0,0-1 1 0 0,0 0-1 0 0,0 0 1 0 0,-14 5-1 0 0,-135 71-125 0 0,138-71 71 0 0,1-2 98 0 0,-1-1 0 0 0,0-1 0 0 0,0 0 0 0 0,0-2 0 0 0,-37 6 0 0 0,-11 2 46 0 0,3 3-141 0 0,-1-2 1 0 0,-91 6-1 0 0,129-19 51 0 0,0 0-1 0 0,-1-2 1 0 0,1-1 0 0 0,-49-13 0 0 0,56 11 7 0 0,0-2-1 0 0,0 0 1 0 0,1-1 0 0 0,0-1 0 0 0,0 0-1 0 0,1-1 1 0 0,-17-14 0 0 0,29 20-2 0 0,0 1 0 0 0,1-1-1 0 0,0 0 1 0 0,0-1 0 0 0,0 1 0 0 0,0-1 0 0 0,1 0-1 0 0,0 0 1 0 0,-5-9 0 0 0,7 10 10 0 0,-1 0 1 0 0,1-1-1 0 0,0 1 0 0 0,0-1 1 0 0,1 1-1 0 0,-1-1 0 0 0,1 1 1 0 0,0-1-1 0 0,0 1 0 0 0,1-1 1 0 0,-1 1-1 0 0,1-1 0 0 0,1-4 1 0 0,3-7-12 0 0,0 0 1 0 0,1 1 0 0 0,1 0-1 0 0,1 0 1 0 0,0 0 0 0 0,1 1-1 0 0,0 1 1 0 0,1-1 0 0 0,0 2-1 0 0,24-23 1 0 0,-10 14-11 0 0,1 0 0 0 0,1 2 1 0 0,0 1-1 0 0,49-24 0 0 0,-50 30 35 0 0,5 1 50 0 0,18-1 14 0 0,3 4-20 0 0,-14 6-46 0 0,10 4-10 0 0,3 8 0 0 0,-5 5-10 0 0,-4 3-33 0 0,-29-12 34 0 0,19 11-66 0 0,-25-13 63 0 0,17 13-57 0 0,-18-13 58 0 0,-2-3 1 0 0,-1 1 0 0 0,1 0 0 0 0,-1 0 0 0 0,0 0 0 0 0,0 0 1 0 0,3 4-1 0 0,-1-2-1 0 0,-2-2 3 0 0,0-1 1 0 0,-1 1-1 0 0,1 0 0 0 0,-1 0 0 0 0,1 0 1 0 0,-1 0-1 0 0,0 0 0 0 0,2 2 1 0 0,7 16-7 0 0,-6-13 14 0 0,-3-5 0 0 0,0 1 0 0 0,1-1 0 0 0,-2 0 0 0 0,1 1 0 0 0,0-1 0 0 0,0 0 0 0 0,-1 1 0 0 0,0-1 0 0 0,1 1 0 0 0,-1-1 0 0 0,0 1 0 0 0,0-1 0 0 0,0 1 0 0 0,-1 3 0 0 0,0 1 2 0 0,0-1 0 0 0,-1 0 0 0 0,0 0 0 0 0,0 0 0 0 0,0 0 0 0 0,-1 0-1 0 0,0 0 1 0 0,0-1 0 0 0,0 1 0 0 0,-1-1 0 0 0,1 0 0 0 0,-2 0 0 0 0,1 0 0 0 0,0 0 0 0 0,-1-1-1 0 0,-5 5 1 0 0,-9 5 6 0 0,0 0 0 0 0,-1-1 0 0 0,-22 11 0 0 0,27-16-38 0 0,0-1 0 0 0,0-1 0 0 0,-1-1 0 0 0,0 0 0 0 0,-28 5 0 0 0,32-8 10 0 0,0-1 0 0 0,0 0 0 0 0,0-1 0 0 0,0-1 0 0 0,0 1 0 0 0,0-2 0 0 0,1 0 0 0 0,-21-5 0 0 0,29 6 15 0 0,2 1-1 0 0,-1-1-1 0 0,1 1 1 0 0,0 0 0 0 0,0-1-1 0 0,-1 1 1 0 0,1-1 0 0 0,0 0 0 0 0,0 1-1 0 0,0-1 1 0 0,0 0 0 0 0,-1 0-1 0 0,1 1 1 0 0,0-1 0 0 0,0 0 0 0 0,1 0-1 0 0,-1 0 1 0 0,0 0 0 0 0,0 0 0 0 0,0-1-1 0 0,0 0 1 0 0,-1-4-77 0 0,2 5 46 0 0,1-1-1 0 0,-1 0 1 0 0,0 1-1 0 0,1-1 0 0 0,-1 1 1 0 0,1-1-1 0 0,-1 0 1 0 0,1 1-1 0 0,0-1 0 0 0,0 1 1 0 0,0 0-1 0 0,0-1 1 0 0,0 1-1 0 0,0 0 1 0 0,1-2-1 0 0,-1 2 69 0 0,1-2-129 0 0,1 0 2 0 0,14-12-94 0 0,-1 4 102 0 0,-8 5 20 0 0,16-8 54 0 0,0 0 14 0 0,2 1 0 0 0,1-2 0 0 0,0-2-12 0 0,0 0-36 0 0,-1 0 36 0 0,1 0 12 0 0,-19 10 1 0 0,16-6 52 0 0,10-4 197 0 0,-29 15-96 0 0,11-2 702 0 0,-11 2-643 0 0,18-4 539 0 0,4 1-1279 0 0,-20 4-66 0 0,-1 1 69 0 0,27-1 348 0 0,5 3 157 0 0,-28-2 17 0 0,18 6-62 0 0,-9-1 141 0 0,-4-2 606 0 0,-14-2-585 0 0,1-1 1 0 0,0 1-1 0 0,-1-1 1 0 0,1 1-1 0 0,0 0 1 0 0,-1-1-1 0 0,1 1 1 0 0,-1 0-1 0 0,2 1 1 0 0,3 2 697 0 0,10 6-760 0 0,-12-8 39 0 0,-3 0 3 0 0,4 8-51 0 0,-3-5 16 0 0,-1 5-33 0 0,0 2-10 0 0,-1-3 0 0 0,-1 1 0 0 0,1-4-148 0 0,-1 1-1 0 0,0-1 0 0 0,-1 0 0 0 0,0 0 1 0 0,0 0-1 0 0,0-1 0 0 0,-1 1 1 0 0,1 0-1 0 0,-1-1 0 0 0,-1 1 1 0 0,1-1-1 0 0,-1 0 0 0 0,0 0 0 0 0,0-1 1 0 0,0 1-1 0 0,-6 4 0 0 0,-5 4 135 0 0,0 0-1 0 0,-1-1 0 0 0,-28 17 0 0 0,-56 22 70 0 0,86-45 564 0 0,-1-1 1 0 0,-26 6-1 0 0,-70 5-2228 0 0,77-13 1386 0 0,-62 14 1 0 0,90-16 203 0 0,0 0-1 0 0,1 1 1 0 0,-1 0 0 0 0,0 1-1 0 0,1-1 1 0 0,-1 1-1 0 0,1 0 1 0 0,0 0-1 0 0,0 1 1 0 0,0 0 0 0 0,1-1-1 0 0,-1 2 1 0 0,-5 5-1 0 0,9-7 20 0 0,-1 1 0 0 0,0 8-14 0 0,2-11-58 0 0,0 1-10 0 0,3 7 2 0 0,-3-6 40 0 0,0-2 34 0 0,1 0 0 0 0,-1 0 0 0 0,0 0 0 0 0,1 0 0 0 0,-1 0 0 0 0,0 0 1 0 0,1 0-1 0 0,-1 0 0 0 0,1 0 0 0 0,0 0 0 0 0,-1 0 0 0 0,1-1 0 0 0,0 1 0 0 0,-1 0 0 0 0,1 0 0 0 0,0-1 0 0 0,1 2 0 0 0,-2-2 0 0 0,16 13-59 0 0,5-3 41 0 0,-17-8-32 0 0,1-1-19 0 0,13 4 8 0 0,-9-3 14 0 0,16 2 30 0 0,5-4-25 0 0,7-8-24 0 0,-7 2 7 0 0,-11 3 44 0 0,-9 0-37 0 0,10-4-24 0 0,-11 4-1 0 0,8-5-5 0 0,-9 4-4 0 0,11-4 12 0 0,10-3-77 0 0,-25 9 87 0 0,1 1-47 0 0,14-4 89 0 0,-14 4-52 0 0,0 0-71 0 0,15-4 122 0 0,-15 4-40 0 0,-1 0-26 0 0,25-7-72 0 0,-10 1 102 0 0,-11 3 6 0 0,9-3 35 0 0,-8 2-24 0 0,7-4 23 0 0,-8 5-39 0 0,6-6-4 0 0,-6 5 9 0 0,8-5 35 0 0,-7 6-24 0 0,14-8 36 0 0,-1 2-1 0 0,-3-1-53 0 0,-4 2 12 0 0,6-5-23 0 0,-3 1 63 0 0,5-4 14 0 0,-8 4 12 0 0,-12 11 47 0 0,1-2 12 0 0,11-8 14 0 0,-11 8 56 0 0,0 2-69 0 0,3-3-38 0 0,2-2 30 0 0,-1 1-1 0 0,0-1 1 0 0,11-12-1 0 0,-16 16 15 0 0,0 0-12 0 0,8-9-2 0 0,-8 9 68 0 0,0 0-48 0 0,7-10 4 0 0,-7 10 95 0 0,-1 0-59 0 0,7-10 17 0 0,-7 10 142 0 0,1 0-167 0 0,5-9-11 0 0,-6 9-1 0 0,1 0-2 0 0,6-8-13 0 0,-5 5-21 0 0,4-4-44 0 0,-3 4 19 0 0,5-8-33 0 0,1-3-10 0 0,-5 4 11 0 0,-4 9 32 0 0,1-7-33 0 0,1-1-20 0 0,-2 7-33 0 0,3-6 22 0 0,-2 5-22 0 0,3-4 20 0 0,-5 7-35 0 0,0-6-281 0 0,-1 5 280 0 0,5-7 47 0 0,7-1 23 0 0,-12 12-9 0 0,0 0-1 0 0,1-1 1 0 0,-1 1-1 0 0,0 0 1 0 0,0 0-1 0 0,0 0 1 0 0,1 0-1 0 0,-1-1 1 0 0,0 1-1 0 0,1 0 1 0 0,-1 0-1 0 0,0 0 1 0 0,0 0-1 0 0,1 0 1 0 0,-1 0-1 0 0,0 0 1 0 0,0 0-1 0 0,1 0 1 0 0,-1 0-1 0 0,0 0 1 0 0,1 0 0 0 0,-1 0-1 0 0,0 0 1 0 0,0 0-1 0 0,1 0 1 0 0,-1 0-1 0 0,1 0 1 0 0,21 5 8 0 0,-2 3 1 0 0,-16-6 9 0 0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40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870 1644 1351 0 0,'-6'2'498'0'0,"-72"9"1804"0"0,-69-7 1232 0 0,139-4-3344 0 0,0-1 1 0 0,-1 0 0 0 0,1 0 0 0 0,0-1-1 0 0,0 0 1 0 0,-9-4 0 0 0,-47-23 656 0 0,20 7-371 0 0,32 16-338 0 0,1 0-1 0 0,0-1 1 0 0,1 0-1 0 0,-18-16 1 0 0,-7-5 568 0 0,29 23-484 0 0,0 0 0 0 0,-10-12 0 0 0,-12-10-738 0 0,24 24 516 0 0,-3-1 2 0 0,3-1-21 0 0,-3-6-28 0 0,-1-5-17 0 0,-6-10 0 0 0,8 18 64 0 0,3 2-33 0 0,-2 0-1 0 0,1 0 0 0 0,-9-10 0 0 0,7 11-3 0 0,1-1 0 0 0,0-1 0 0 0,-5-8-1 0 0,-1-4-69 0 0,4 5 31 0 0,-27-41 55 0 0,31 51-12 0 0,1-2 0 0 0,-1 1 0 0 0,1 0-1 0 0,-2-7 1 0 0,3 7 37 0 0,-7-15-70 0 0,-1 0 0 0 0,0 0 0 0 0,-13-19 0 0 0,12 20-42 0 0,-13-36 0 0 0,6 12 22 0 0,11 28 98 0 0,1 1-1 0 0,0-1 1 0 0,1-1-1 0 0,1 1 1 0 0,-3-25-1 0 0,4-77 101 0 0,3 64-87 0 0,-4 6 490 0 0,2 35-412 0 0,0-1-1 0 0,1 1 0 0 0,0-1 0 0 0,1 0 0 0 0,0 1 0 0 0,1-1 0 0 0,0 1 0 0 0,7-20 0 0 0,-2 12 25 0 0,0 5-40 0 0,1-6 106 0 0,1 1 0 0 0,0 0 0 0 0,2 0 0 0 0,16-23 0 0 0,0 5-12 0 0,-16 24-181 0 0,1 0 0 0 0,0 1 0 0 0,-1 2 11 0 0,-6 6 32 0 0,8-8-22 0 0,4-3 32 0 0,-4 5 11 0 0,-8 6-10 0 0,7-6-33 0 0,2-1 22 0 0,3-2-33 0 0,2 1-10 0 0,4-1-14 0 0,1 2-45 0 0,0 0 44 0 0,-6 4 26 0 0,-10 4 32 0 0,10-4-21 0 0,-9 5 26 0 0,7-2-22 0 0,-12 4 38 0 0,0 0-8 0 0,19-3-46 0 0,7-1-10 0 0,-1-2 0 0 0,0 1 0 0 0,0-1 0 0 0,-4 3 12 0 0,-9 2 45 0 0,29-5 92 0 0,-20 1-80 0 0,31-12 154 0 0,-40 13-158 0 0,-2 2-52 0 0,-1 1 42 0 0,8-1 22 0 0,-16 3 15 0 0,0-1 50 0 0,18 0 18 0 0,-18 0 6 0 0,0 1-26 0 0,21-1-112 0 0,6-2-28 0 0,-3-1 0 0 0,-3 0 11 0 0,-16 2 32 0 0,15-1-21 0 0,5 0 40 0 0,-6 2 14 0 0,-13 1-20 0 0,17 2-46 0 0,11 3 44 0 0,-7-2 10 0 0,1 0 0 0 0,18 0 24 0 0,-46-3-19 0 0,1 0 8 0 0,29-1-7 0 0,-16 1-49 0 0,-10 0 22 0 0,14 0-22 0 0,17 0 26 0 0,-8-1 52 0 0,-17 0-48 0 0,16-1 3 0 0,-3 0-44 0 0,-1 2-10 0 0,-2 0 11 0 0,-15 0 32 0 0,11 2-22 0 0,-11-1 22 0 0,13 2-33 0 0,6 1-10 0 0,-4 0 11 0 0,-20-3 42 0 0,1-1 1 0 0,16 3-33 0 0,-12-1 22 0 0,11 2-22 0 0,-11-2 22 0 0,15 5-33 0 0,4 1-10 0 0,5 2 118 0 0,-8-3-108 0 0,5 2-10 0 0,2 0 0 0 0,-7-2 11 0 0,-16-3 32 0 0,17 3-33 0 0,5 1-10 0 0,-4-1 0 0 0,1 0 0 0 0,3 1 0 0 0,-2-1 0 0 0,-2 0 0 0 0,2-1 0 0 0,1 2 0 0 0,-2 2 0 0 0,0 0 0 0 0,1 1 0 0 0,1 2 0 0 0,1-1 0 0 0,-7-2-12 0 0,-16-6-36 0 0,13 7 36 0 0,3 2 12 0 0,1-1 0 0 0,-3-2-13 0 0,16 6-107 0 0,-14-5 109 0 0,2 6 11 0 0,0 4 0 0 0,1 0 0 0 0,-3-3 0 0 0,0-2 0 0 0,-1 1 0 0 0,1 2 0 0 0,-1 0 0 0 0,-2-1 0 0 0,-2-3-10 0 0,-12-9-33 0 0,12 7 32 0 0,2 0 22 0 0,-13-8 32 0 0,11 7-22 0 0,-12-6 22 0 0,9 9-33 0 0,3 7-10 0 0,-2 2-10 0 0,1 0-44 0 0,0-4-10 0 0,1-1 11 0 0,0 1 42 0 0,-5-5 1 0 0,-9-8-33 0 0,10 12 32 0 0,2 1 11 0 0,-2-4 11 0 0,-15-14-5 0 0,1 0 0 0 0,0 0 0 0 0,0 0 0 0 0,0 0 0 0 0,1-1 0 0 0,-1 1 0 0 0,3 1 0 0 0,1 0-11 0 0,-2 0-54 0 0,0-1-16 0 0,13 9 49 0 0,-9-6-17 0 0,9 9 32 0 0,3 6 11 0 0,-1 1 0 0 0,-14-14-8 0 0,12 9-37 0 0,2-1 34 0 0,1 4 11 0 0,-3 3 0 0 0,-2 0 0 0 0,-4-3 0 0 0,-2-3-10 0 0,0-4-43 0 0,-5-8 51 0 0,14 24-71 0 0,-7-8 30 0 0,-1 2 32 0 0,-3-2 11 0 0,-1-3-10 0 0,-2-4-42 0 0,0-4 23 0 0,4 9-72 0 0,-4-11 37 0 0,4 7 0 0 0,-4-8 0 0 0,7 11 0 0 0,2 4 11 0 0,-3 1 42 0 0,0 0 11 0 0,-4-7-3 0 0,0 4 7 0 0,-4-8-58 0 0,7 21-43 0 0,-8-29 27 0 0,0 0 13 0 0,6 11 36 0 0,-5-11-33 0 0,0 0-10 0 0,6 10 0 0 0,-3-7 0 0 0,6 9 11 0 0,1 4 42 0 0,-3-2 1 0 0,-6-10-33 0 0,5 10 32 0 0,0-2-5 0 0,-6-12-58 0 0,0 0-60 0 0,9 11 92 0 0,-6-8 74 0 0,5 9-22 0 0,0 3-10 0 0,-3 1 0 0 0,0 0 0 0 0,-1 0 0 0 0,15 53 11 0 0,-15-54-22 0 0,-1-3 11 0 0,3 15 22 0 0,-7-28 84 0 0,0 1 21 0 0,6 25-24 0 0,-6-25-219 0 0,-1 0 16 0 0,4 8 24 0 0,-2-5 21 0 0,2 8 44 0 0,1 3 1 0 0,-1-1-33 0 0,1 0 32 0 0,0-2-1 0 0,-2-8-36 0 0,9 18 33 0 0,-12-20 6 0 0,1-1-55 0 0,0 0-12 0 0,2 12 60 0 0,1 2 16 0 0,-1-4-14 0 0,-2-10-58 0 0,-1-1 4 0 0,3 10 54 0 0,-1 4 14 0 0,-2-2 14 0 0,1 1 39 0 0,-1-2-54 0 0,0 1-58 0 0,1 1 44 0 0,0-1 15 0 0,0 0 11 0 0,0-1 44 0 0,0 0 19 0 0,-1-8 14 0 0,0 4-12 0 0,3 29 376 0 0,-2-25-440 0 0,-1 0-12 0 0,0 0 0 0 0,0-1 0 0 0,0-1 0 0 0,-1 0 0 0 0,0 0 0 0 0,2 2 0 0 0,1-3-10 0 0,-2-7-33 0 0,1 5 22 0 0,0-5-22 0 0,-1 16 22 0 0,0-17-33 0 0,0-1-63 0 0,2 12 108 0 0,-4-6-21 0 0,-2 3-59 0 0,-5 13-114 0 0,6-15 203 0 0,1 0-16 0 0,2-5-48 0 0,-2 2 38 0 0,1-2-17 0 0,-2 5 32 0 0,-1 0 11 0 0,0-1 0 0 0,1 0-10 0 0,2-4-33 0 0,-2 4 22 0 0,0 0-33 0 0,2-5 1 0 0,-3 4 42 0 0,0 2 11 0 0,0 0 0 0 0,0-2 11 0 0,3-2 48 0 0,-3 1-109 0 0,-4 4-76 0 0,-12 13 8 0 0,15-18 118 0 0,-1 2 0 0 0,1-1 0 0 0,-1 1 0 0 0,0-1 0 0 0,1-1 0 0 0,-1 1 0 0 0,1-1 0 0 0,0 0 0 0 0,-5 5 67 0 0,5-5 61 0 0,-21 12-43 0 0,18-11-31 0 0,-1 0-44 0 0,1 0-10 0 0,0 0 0 0 0,-1-1 0 0 0,1 1 0 0 0,1-1 12 0 0,-2 1 50 0 0,-1 0 3 0 0,1-1-52 0 0,-18 9 251 0 0,15-9-178 0 0,1 2-1 0 0,-21 12 0 0 0,24-14-97 0 0,-1 1-36 0 0,0-1 36 0 0,-2 1 34 0 0,10-4-11 0 0,0-1 1 0 0,0 1 0 0 0,0-1 0 0 0,0 1 0 0 0,0-1 0 0 0,1 0-1 0 0,-1 0 1 0 0,0 0 0 0 0,0 1 0 0 0,0-1 0 0 0,0 0 0 0 0,-1 0 0 0 0,-7 0 32 0 0,-1 1 31 0 0,0-1-10 0 0,0 0-1 0 0,-1 0 0 0 0,0 1 0 0 0,0 0-42 0 0,2 1 46 0 0,-12 2-30 0 0,-11 4-38 0 0,20-6 0 0 0,0 1 0 0 0,7-2 27 0 0,0 1 0 0 0,0-1 0 0 0,0 0 0 0 0,0-1 0 0 0,0 1 0 0 0,0-1 0 0 0,-5 0 0 0 0,-7-1 57 0 0,-32 1 0 0 0,38 0-84 0 0,-1 1 0 0 0,0-1 0 0 0,0 0 11 0 0,0-1 32 0 0,-1 1-33 0 0,0-1-10 0 0,1-1 0 0 0,-63-11 406 0 0,64 12-385 0 0,-1 0 22 0 0,0 1-22 0 0,0-1 22 0 0,2 1-33 0 0,-2 0-10 0 0,1 0 0 0 0,1-1 0 0 0,0 0 0 0 0,-1 0 0 0 0,0 0 0 0 0,1 0 11 0 0,0 0 42 0 0,1 0 1 0 0,-2 1-44 0 0,1-2-10 0 0,-1 1 0 0 0,0 0 0 0 0,-1 0 0 0 0,1 0 0 0 0,2 0 11 0 0,-1-1 32 0 0,1 0-33 0 0,0 0-10 0 0,0-1 11 0 0,-1 1 32 0 0,0-1-33 0 0,1 1-10 0 0,0 0 0 0 0,0 0 0 0 0,-1-1 0 0 0,-1 1 0 0 0,-1-1 0 0 0,0 1 0 0 0,-18-4 64 0 0,12 2 0 0 0,-10-3 0 0 0,19 4-64 0 0,0 1 0 0 0,0 0 11 0 0,0 0 45 0 0,-31-7 101 0 0,32 7-157 0 0,0 0 0 0 0,0 0 0 0 0,0-1 0 0 0,-1 1 0 0 0,1-1 0 0 0,-1 1 0 0 0,0 0 11 0 0,0 0 32 0 0,0 0-22 0 0,-1 1 22 0 0,0-1-33 0 0,0 1-10 0 0,1 0 0 0 0,-1 0 0 0 0,1 0 0 0 0,-37-5-72 0 0,37 5 72 0 0,0-1 0 0 0,-1 1 0 0 0,1 0 0 0 0,-1-1 0 0 0,0 1 0 0 0,0 0 0 0 0,-1-1 0 0 0,1-1 0 0 0,0 1 0 0 0,0 1 0 0 0,0-1 0 0 0,1 0 0 0 0,1 1 0 0 0,-1 0 0 0 0,0 0 0 0 0,0-1 12 0 0,2 0 36 0 0,-1 0-36 0 0,-1-1-12 0 0,0 0 11 0 0,0 1 32 0 0,0-1-33 0 0,0 0-10 0 0,0-1 0 0 0,0 2 0 0 0,-1-1 0 0 0,1-1 0 0 0,0 1 0 0 0,0-1 0 0 0,0 1 0 0 0,0-1 0 0 0,0 1 0 0 0,0-1 0 0 0,0 0 0 0 0,0 0 0 0 0,-3-1 0 0 0,3 0 0 0 0,0 1 0 0 0,-1-2 0 0 0,-1 1 0 0 0,2 0 0 0 0,-1-1 0 0 0,1-1 0 0 0,-1-1 11 0 0,1 1 32 0 0,0 0-33 0 0,1 1-10 0 0,-1 0 0 0 0,1-1 0 0 0,-1 1 0 0 0,1 0 0 0 0,0-1 0 0 0,-1 0 0 0 0,-1 0 0 0 0,0 1 0 0 0,-1-1 0 0 0,1 0 0 0 0,0 1 0 0 0,-4-1 4 0 0,12 7-8 0 0,-22-19-68 0 0,15 13 72 0 0,0 0 0 0 0,0-1 0 0 0,0 0 0 0 0,1 0 0 0 0,-1 0 0 0 0,0 1 0 0 0,1 0 0 0 0,0 0 0 0 0,0 0 0 0 0,0 0 0 0 0,-2-1 0 0 0,1 2 0 0 0,-22-17-64 0 0,22 15 64 0 0,0-1 0 0 0,0 0 0 0 0,0 0 0 0 0,-5-3 3 0 0,13 10-5 0 0,-14-7-73 0 0,1 1 22 0 0,-23-7-12 0 0,34 13 65 0 0,-12-7-64 0 0,-2-2 0 0 0,-3-1 0 0 0,10 5 64 0 0,-37-22-64 0 0,5 0-10 0 0,39 25 31 0 0,-29-18-32 0 0,10 7 11 0 0,-8-4 64 0 0,19 11 0 0 0,10 6 0 0 0,-26-17-90 0 0,8 2 52 0 0,11 10 2 0 0,0-1-23 0 0,1 1 0 0 0,0-1 0 0 0,-9-10 0 0 0,7 8 59 0 0,0 0 0 0 0,-20-17-168 0 0,2 5 80 0 0,-16-12 24 0 0,24 19 0 0 0,17 11 65 0 0,-22-12-130 0 0,-12-5-68 0 0,-11-9 122 0 0,37 24 75 0 0,-16-10-64 0 0,9 7 0 0 0,1-1 0 0 0,14 9 34 0 0,-19-14-57 0 0,-3 0-68 0 0,17 8 155 0 0,-1 1 0 0 0,0-1 0 0 0,0 0 0 0 0,0-1 0 0 0,0 1 0 0 0,0 1 0 0 0,0-1 0 0 0,1 1 0 0 0,-2-1-16 0 0,2 1-64 0 0,5 4 0 0 0,-5-4 64 0 0,0-1 16 0 0,-1-1 0 0 0,2 0 0 0 0,0 0 0 0 0,0 0 0 0 0,0 0 0 0 0,-1 1 0 0 0,1 0 0 0 0,0 2 0 0 0,-2-1-25 0 0,7 4 2 0 0,-9-12 7 0 0,6 7 16 0 0,0-2 0 0 0,0 1 0 0 0,-1-3 0 0 0,0 0 0 0 0,-1 0 0 0 0,-18-31-64 0 0,3 8 64 0 0,12 20-31 0 0,8 11-12 0 0,-17-31-13 0 0,1-2-198 0 0,12 20 188 0 0,-6-19 15 0 0,1-1 0 0 0,1-1 0 0 0,2 0 0 0 0,-2-46 0 0 0,7 62-1 0 0,-2-25-79 0 0,2 0 1 0 0,2 1-1 0 0,12-85 0 0 0,-11 123 114 0 0,25-151-92 0 0,-17 116 238 0 0,25-70-1 0 0,-28 95-75 0 0,4-4 11 0 0,1 2-10 0 0,6 1-44 0 0,0 4-26 0 0,-13 11-64 0 0,1 3-13 0 0,19 5 12 0 0,-22-4 73 0 0,1-1 0 0 0,-1 0 1 0 0,0 1-1 0 0,0 0 0 0 0,0-1 1 0 0,0 1-1 0 0,3 3 0 0 0,10 14-4 0 0,0 6 24 0 0,41 76 285 0 0,33 54-91 0 0,-72-129-179 0 0,-1 1 0 0 0,-1 0 1 0 0,-1 1-1 0 0,-1 1 0 0 0,-2 0 1 0 0,-1 1-1 0 0,-1 0 0 0 0,8 56 0 0 0,-14-64-2 0 0,-1 39 0 0 0,-3-53 4 0 0,1 1 0 0 0,-1-1 1 0 0,-1 1-1 0 0,0-1 0 0 0,0 0 0 0 0,-1 0 0 0 0,-5 13 0 0 0,7-19-17 0 0,0 0 0 0 0,0-1 0 0 0,0 1 0 0 0,0 0 0 0 0,0-1 1 0 0,-1 1-1 0 0,1 0 0 0 0,-1-1 0 0 0,1 1 0 0 0,-1-1 0 0 0,0 0 0 0 0,1 0 0 0 0,-1 0 0 0 0,0 0 1 0 0,0 0-1 0 0,0 0 0 0 0,-3 1 0 0 0,1-1 8 0 0,1 0-1 0 0,-1-1 1 0 0,0 0 0 0 0,1 1-1 0 0,-1-2 1 0 0,0 1 0 0 0,1 0 0 0 0,-1-1-1 0 0,-5-1 1 0 0,-5-2 8 0 0,1-1 0 0 0,-1 0 0 0 0,1-1 0 0 0,-12-8 0 0 0,22 12-34 0 0,-31-18-124 0 0,1-2 1 0 0,0-2-1 0 0,2-1 0 0 0,1-1 0 0 0,1-2 0 0 0,1 0 0 0 0,1-2 0 0 0,2-2 0 0 0,1 0 0 0 0,2-1 1 0 0,1-1-1 0 0,1-1 0 0 0,3-1 0 0 0,0-1 0 0 0,3 0 0 0 0,-13-49 0 0 0,21 67-11 0 0,2 6 62 0 0,0-1 1 0 0,1 1-1 0 0,1 0 0 0 0,0-1 1 0 0,0-18-1 0 0,5 20 10 0 0,-1 9 58 0 0,-1 1-53 0 0,0 1-12 0 0,1 1 67 0 0,-1 0 0 0 0,1 0 0 0 0,0-1 0 0 0,-1 1 0 0 0,1-1 0 0 0,-1 1 1 0 0,1-1-1 0 0,-1 1 0 0 0,1-1 0 0 0,1-1 0 0 0,1 0-12 0 0,1 0-48 0 0,1 3-22 0 0,1 0 60 0 0,-5-1 15 0 0,1 1 0 0 0,-1-1 0 0 0,1 1 0 0 0,0 0 0 0 0,-1-1 0 0 0,1 1-1 0 0,-1 0 1 0 0,0 1 0 0 0,4 1 0 0 0,21 11-64 0 0,10 12 64 0 0,-17-9 16 0 0,-1 2 0 0 0,0 0 0 0 0,-1 1 0 0 0,20 29 0 0 0,55 96 0 0 0,-66-99 0 0 0,77 112 86 0 0,-36-57-20 0 0,-52-77-2 0 0,-1 1 0 0 0,-2 1 0 0 0,0 0 0 0 0,-2 1 0 0 0,0 0 0 0 0,-2 1 0 0 0,-1 0 0 0 0,6 41 0 0 0,-10-47-64 0 0,-2-6 14 0 0,-2-13 280 0 0,-1-3-261 0 0,0 0-1 0 0,-1-1 1 0 0,1 1 0 0 0,0-1-1 0 0,0 0 1 0 0,0 1-1 0 0,0-1 1 0 0,-1 0 0 0 0,1 0-1 0 0,0 0 1 0 0,0 0-1 0 0,1 1 1 0 0,-1-1 0 0 0,0-1-1 0 0,0 1 1 0 0,0 0-1 0 0,1 0 1 0 0,-1 0-1 0 0,0 0 1 0 0,0-3 0 0 0,-14-31 416 0 0,13 29-367 0 0,-21-63 292 0 0,3 0-1 0 0,-19-119 0 0 0,11-148-1017 0 0,28 332 633 0 0,-1-134-369 0 0,2 107 204 0 0,2 1 0 0 0,10-47-1 0 0,-11 68 128 0 0,1 0-1 0 0,0 0 0 0 0,0 0 0 0 0,1 0 0 0 0,1 0 1 0 0,-1 1-1 0 0,1 0 0 0 0,7-9 0 0 0,-5 12-16 0 0,13-8 52 0 0,-19 12 14 0 0,1 1-1 0 0,-1-1 0 0 0,0 0 1 0 0,1 1-1 0 0,-1 0 0 0 0,1-1 1 0 0,-1 1-1 0 0,1 0 0 0 0,0 0 1 0 0,-1 0-1 0 0,1 0 0 0 0,-1 0 1 0 0,1 0-1 0 0,-1 0 0 0 0,2 1 1 0 0,0 0-6 0 0,0 0 1 0 0,0 0 0 0 0,0 1-1 0 0,0-1 1 0 0,0 1 0 0 0,-1 0-1 0 0,1 0 1 0 0,0 0 0 0 0,2 3-1 0 0,1 2-13 0 0,-1 0 1 0 0,1 0-1 0 0,-2 0 0 0 0,1 1 0 0 0,-1 0 0 0 0,0 0 1 0 0,3 12-1 0 0,18 64-131 0 0,-22-75 141 0 0,33 150 27 0 0,-6 1 0 0 0,12 239-1 0 0,-17 33 719 0 0,-23-415-488 0 0,-1-21 3 0 0,-1-31 16 0 0,1 20-387 0 0,-7-519 1018 0 0,6 528-894 0 0,-9-276-257 0 0,10 200-182 0 0,17-116-1 0 0,-13 164 170 0 0,12-38 0 0 0,-13 58 172 0 0,0 1 0 0 0,2 0-1 0 0,-1 0 1 0 0,2 0 0 0 0,12-18 0 0 0,-5 14 10 0 0,-12 15 73 0 0,0 0 1 0 0,0 1-1 0 0,0-1 0 0 0,1 0 1 0 0,-1 1-1 0 0,0-1 0 0 0,4 0 1 0 0,-5 1 6 0 0,1 1 0 0 0,0-1 1 0 0,-1 1-1 0 0,1 0 0 0 0,-1-1 1 0 0,1 1-1 0 0,0 0 0 0 0,-1 0 1 0 0,1 0-1 0 0,0 0 0 0 0,-1 1 1 0 0,1-1-1 0 0,-1 0 0 0 0,1 1 1 0 0,2 0-1 0 0,1 2-4 0 0,0 0 1 0 0,0 0-1 0 0,-1 1 1 0 0,1 0-1 0 0,-1-1 1 0 0,0 2-1 0 0,0-1 1 0 0,0 0-1 0 0,0 1 1 0 0,-1 0-1 0 0,0 0 1 0 0,0 0-1 0 0,0 0 1 0 0,4 10-1 0 0,3 10-7 0 0,12 48-1 0 0,-8-13 82 0 0,-3 0 0 0 0,4 91 0 0 0,-9 122 1879 0 0,-6-252-1699 0 0,-1 114-659 0 0,-6-1 0 0 0,-45 247-1 0 0,39-329 590 0 0,9-42-199 0 0,3-16-30 0 0,2-23-56 0 0,-1 27 102 0 0,11-412 1138 0 0,-12 372-1094 0 0,-1-283-348 0 0,17 1-883 0 0,-11 289 865 0 0,8-38 0 0 0,-10 63 345 0 0,1-1 1 0 0,0 1 0 0 0,1 1 0 0 0,0-1 0 0 0,0 0 0 0 0,1 1 0 0 0,0 0-1 0 0,8-9 1 0 0,-13 17 52 0 0,1 0 1 0 0,0 0-1 0 0,0 0 0 0 0,0 0 0 0 0,-1 0 0 0 0,1 0 0 0 0,0 1 0 0 0,0-1 0 0 0,0 0 0 0 0,0 1 0 0 0,1-1 1 0 0,-1 1-1 0 0,0-1 0 0 0,1 1 0 0 0,2-2 132 0 0,-1 0 276 0 0,2 4-710 0 0,16 3-314 0 0,-20-5 515 0 0,-1 1 0 0 0,1-1 0 0 0,-1 0 1 0 0,1 0-1 0 0,-1 0 0 0 0,1 0 0 0 0,-1 1 0 0 0,1-1 0 0 0,-1 0 0 0 0,1 1 1 0 0,-1-1-1 0 0,1 0 0 0 0,-1 1 0 0 0,1-1 0 0 0,-1 1 0 0 0,1-1 0 0 0,-1 0 0 0 0,1 1 1 0 0,14 19-71 0 0,0 1 0 0 0,-1 0 0 0 0,-1 1 0 0 0,-1 0 0 0 0,-1 1 0 0 0,-1 0 0 0 0,13 47 1 0 0,-5 0 133 0 0,14 114 1 0 0,-20-60 294 0 0,-5 213 0 0 0,-49 123 1163 0 0,31-365-1052 0 0,11-91-568 0 0,16-195 413 0 0,-6 110-52 0 0,94-630-965 0 0,-89 634 316 0 0,29-90-1 0 0,-36 144 351 0 0,0 1 0 0 0,2 0 0 0 0,0 0 0 0 0,2 1-1 0 0,0 1 1 0 0,1 0 0 0 0,1 0 0 0 0,24-24 0 0 0,-33 38 81 0 0,-1 2 11 0 0,0 0 1 0 0,0 0-1 0 0,0 1 1 0 0,0-1-1 0 0,0 1 1 0 0,1 0-1 0 0,0 0 0 0 0,-1 1 1 0 0,1-1-1 0 0,0 1 1 0 0,6-2-1 0 0,11-2 6 0 0,-21 6-27 0 0,-1 0 1 0 0,1 0-1 0 0,-1-1 1 0 0,1 1-1 0 0,0 0 1 0 0,-1 0-1 0 0,1 0 1 0 0,-1 0-1 0 0,1 0 1 0 0,-1 0-1 0 0,1 0 1 0 0,0 0-1 0 0,-1 0 1 0 0,1 0-1 0 0,-1 1 1 0 0,1-1-1 0 0,-1 0 1 0 0,2 1-1 0 0,1 0 5 0 0,1 0 0 0 0,0 1 0 0 0,-1-1 0 0 0,0 1 0 0 0,6 4 0 0 0,-5-2-22 0 0,-1-1 0 0 0,0 1 0 0 0,0 0 0 0 0,0 0 0 0 0,0 0 0 0 0,-1 0 0 0 0,0 0 0 0 0,0 1 0 0 0,0-1 0 0 0,1 6 0 0 0,13 52-88 0 0,-15-55 110 0 0,9 50 19 0 0,-3-1-1 0 0,0 110 0 0 0,-24 114 367 0 0,-39 175 267 0 0,25-228-152 0 0,10-74-108 0 0,21-151-361 0 0,0-15-350 0 0,-1-171-110 0 0,2-162 650 0 0,21 0-614 0 0,-12 254-283 0 0,37-147 0 0 0,-42 223 517 0 0,0-1 0 0 0,14-26 0 0 0,-15 36 100 0 0,0 0 0 0 0,1 0 0 0 0,0 0 0 0 0,0 1 1 0 0,0-1-1 0 0,1 1 0 0 0,8-7 0 0 0,-5 8-2 0 0,22-8 39 0 0,-27 12 14 0 0,1 0 0 0 0,-1 1 0 0 0,0-1 0 0 0,1 0 0 0 0,-1 1 0 0 0,6 0 0 0 0,-6 1 14 0 0,1-1 1 0 0,-1 1-1 0 0,1 0 0 0 0,-1 0 0 0 0,1 1 0 0 0,4 1 0 0 0,-2 1 99 0 0,1 1-1 0 0,-1-1 1 0 0,0 2 0 0 0,0-1 0 0 0,0 1-1 0 0,-1 0 1 0 0,0 0 0 0 0,0 0-1 0 0,-1 1 1 0 0,1 0 0 0 0,-2 0 0 0 0,1 0-1 0 0,-1 1 1 0 0,0 0 0 0 0,5 13-1 0 0,0 3-399 0 0,-2 1 0 0 0,0 0 0 0 0,-1 0 0 0 0,1 29 0 0 0,-1 12 294 0 0,-5 126 1 0 0,-28 65 326 0 0,6-125 299 0 0,-6-2-1 0 0,-52 149 1 0 0,76-268-603 0 0,-6 15 119 0 0,-13 26 0 0 0,19-45-130 0 0,0-1 0 0 0,-1 0 0 0 0,0 0 0 0 0,0 0 0 0 0,0-1 0 0 0,0 0 0 0 0,-1 1 0 0 0,0-2 0 0 0,-9 8 0 0 0,13-11-26 0 0,-1 0-1 0 0,0 1 1 0 0,0-1 0 0 0,0-1-1 0 0,0 1 1 0 0,0 0-1 0 0,1 0 1 0 0,-1-1 0 0 0,0 1-1 0 0,-1-1 1 0 0,1 0-1 0 0,0 0 1 0 0,0 1 0 0 0,0-1-1 0 0,0 0 1 0 0,0-1-1 0 0,0 1 1 0 0,-4-1 0 0 0,3 0-22 0 0,0-1 0 0 0,-1 1 1 0 0,1-1-1 0 0,0 0 0 0 0,0 1 1 0 0,0-2-1 0 0,0 1 0 0 0,1 0 1 0 0,-1 0-1 0 0,-2-4 0 0 0,-3-3-56 0 0,1-1 0 0 0,0 1-1 0 0,0-2 1 0 0,2 1 0 0 0,-9-18-1 0 0,3-2 43 0 0,1 0-1 0 0,-11-57 0 0 0,0-67-47 0 0,18 134 89 0 0,-9-112-464 0 0,6 0-1 0 0,13-172 0 0 0,-5 272 275 0 0,1 1-1 0 0,2-1 1 0 0,1 1-1 0 0,1 0 0 0 0,16-41 1 0 0,-18 61 144 0 0,-1 0 0 0 0,1 1 0 0 0,1 0 0 0 0,0 0 0 0 0,1 0 0 0 0,0 1 1 0 0,0 0-1 0 0,1 0 0 0 0,0 1 0 0 0,0 0 0 0 0,1 0 0 0 0,0 1 0 0 0,1 0 0 0 0,-1 1 1 0 0,1 0-1 0 0,0 0 0 0 0,1 1 0 0 0,12-4 0 0 0,-14 7 79 0 0,-1-1 0 0 0,1 2 1 0 0,0-1-1 0 0,0 1 0 0 0,1 0 0 0 0,14 2 1 0 0,-12 2 46 0 0,-5 0-57 0 0,0 0 0 0 0,0 1-1 0 0,-1-1 1 0 0,1 1-1 0 0,-1 1 1 0 0,0-1 0 0 0,0 1-1 0 0,0 0 1 0 0,0 1-1 0 0,7 9 1 0 0,-5-2 4 0 0,0 1-1 0 0,-2 0 1 0 0,1 0 0 0 0,-2 0-1 0 0,0 0 1 0 0,-1 1 0 0 0,0 0 0 0 0,2 15-1 0 0,0 18 112 0 0,-1 58-1 0 0,-5-14 29 0 0,-5 0 0 0 0,-4 0 0 0 0,-4-1 0 0 0,-4 0 0 0 0,-34 106 0 0 0,36-147 77 0 0,-24 52 0 0 0,31-86-103 0 0,1 0 0 0 0,-2-1-1 0 0,0 0 1 0 0,-1-1 0 0 0,0 0 0 0 0,-1-1 0 0 0,-15 15-1 0 0,22-25-113 0 0,1 0-1 0 0,-1-1 1 0 0,1 1-1 0 0,-1-1 1 0 0,0 1-1 0 0,0-1 0 0 0,0 0 1 0 0,0-1-1 0 0,0 1 1 0 0,0-1-1 0 0,-1 0 1 0 0,1 0-1 0 0,-6 1 1 0 0,8-2-43 0 0,0 0 1 0 0,-1 0-1 0 0,1 0 1 0 0,-1-1-1 0 0,1 1 1 0 0,0-1 0 0 0,-1 1-1 0 0,1-1 1 0 0,0 0-1 0 0,-1 0 1 0 0,1 0 0 0 0,0 0-1 0 0,0 0 1 0 0,0 0-1 0 0,0-1 1 0 0,0 1-1 0 0,0-1 1 0 0,0 1 0 0 0,1-1-1 0 0,-1 0 1 0 0,0 0-1 0 0,1 0 1 0 0,0 0-1 0 0,-1 0 1 0 0,0-2 0 0 0,-5-12-21 0 0,1 1-1 0 0,0-1 1 0 0,2 0 0 0 0,0-1 0 0 0,-4-31 0 0 0,4 21-25 0 0,-32-252-156 0 0,33 231 29 0 0,2 1 1 0 0,2 0-1 0 0,15-92 0 0 0,-10 114 274 0 0,0 0 0 0 0,2 1 1 0 0,1 0-1 0 0,1 0 0 0 0,14-25 0 0 0,-15 34-279 0 0,0 0 0 0 0,1 0 1 0 0,1 1-1 0 0,0 0 0 0 0,1 1 1 0 0,0 0-1 0 0,1 1 0 0 0,16-11 1 0 0,-19 17-3 0 0,20-6 178 0 0,-27 11 20 0 0,0 0 0 0 0,0 1 0 0 0,1-1 0 0 0,-1 1 0 0 0,0 0 0 0 0,0 0 0 0 0,6 0 0 0 0,-7 0 1 0 0,1 1 0 0 0,-1-1 0 0 0,0 1 0 0 0,0 0 0 0 0,0-1 0 0 0,0 1 0 0 0,0 0-1 0 0,0 0 1 0 0,0 0 0 0 0,-1 1 0 0 0,3 0 0 0 0,0 2 11 0 0,0 1 0 0 0,0 0-1 0 0,0-1 1 0 0,-1 1 0 0 0,1 0 0 0 0,-1 1 0 0 0,-1-1-1 0 0,1 0 1 0 0,-1 1 0 0 0,0 0 0 0 0,0-1 0 0 0,0 1 0 0 0,1 12-1 0 0,0 7 32 0 0,-1-1 0 0 0,-1 27-1 0 0,-3 8 19 0 0,-3 0-1 0 0,-2 0 0 0 0,-3-1 0 0 0,-2 0 1 0 0,-33 93-1 0 0,-4-26 134 0 0,-87 164 0 0 0,2-34 1144 0 0,132-251-1257 0 0,2-3-41 0 0,-1 0 0 0 0,1 0 0 0 0,-1 0 0 0 0,1 0 0 0 0,-1 0 0 0 0,1 0 0 0 0,-1 0 1 0 0,0-1-1 0 0,0 1 0 0 0,-1 1 0 0 0,2-1-39 0 0,0-1 0 0 0,0 0-1 0 0,0 0 1 0 0,-1 0 0 0 0,1 0 0 0 0,0 0 0 0 0,0 0 0 0 0,0 0 0 0 0,0 0 0 0 0,0 0 0 0 0,0 0 0 0 0,0 0 0 0 0,0 0 0 0 0,0 0 0 0 0,-1 0 0 0 0,1 0 0 0 0,0 0 0 0 0,0 0 0 0 0,0 0 0 0 0,0 0 0 0 0,0 0 0 0 0,0 0 0 0 0,0 0 0 0 0,0 0 0 0 0,-1 0 0 0 0,1 0 0 0 0,0 0 0 0 0,0 0-1 0 0,0 0 1 0 0,0 0 0 0 0,0 0 0 0 0,0 0 0 0 0,0 0 0 0 0,0 0 0 0 0,0 0 0 0 0,0-1 0 0 0,-1 1 0 0 0,1 0 0 0 0,0 0 0 0 0,0 0 0 0 0,0 0 0 0 0,0 0 0 0 0,-1-3-1 0 0,0 1-1 0 0,0-1 1 0 0,1 0-1 0 0,-1 0 1 0 0,0 1-1 0 0,1-1 1 0 0,0 0-1 0 0,0 0 1 0 0,0 0 0 0 0,0 1-1 0 0,1-7 1 0 0,7-37-147 0 0,-6 36 139 0 0,46-195-20 0 0,15-84 5 0 0,-47 161-356 0 0,3-23-50 0 0,-11 118 1815 0 0,-6 30-994 0 0,4-8-666 0 0,-1 16-419 0 0,-4 0 875 0 0,0 0 0 0 0,0 0 0 0 0,0 1-1 0 0,-1-1 1 0 0,1 1 0 0 0,-2 7 0 0 0,-6 47-450 0 0,3-27-40 0 0,-33 636-240 0 0,37-657 613 0 0,0 8 36 0 0,1 0 0 0 0,6 30 0 0 0,-4-45-127 0 0,-1-11-9 0 0,2-14-56 0 0,48-214-120 0 0,-14 71 110 0 0,10-111-138 0 0,-3 14-178 0 0,-26 176 293 0 0,29-85 0 0 0,-37 140 84 0 0,0 1-1 0 0,30-52 0 0 0,-32 66 87 0 0,1 0-1 0 0,0 1 1 0 0,0 0-1 0 0,2 0 0 0 0,-1 1 1 0 0,23-17-1 0 0,-10 14 87 0 0,-18 11-108 0 0,4-1 48 0 0,13 1-12 0 0,-20 4-60 0 0,-1 0-1 0 0,1 0 1 0 0,-1 0 0 0 0,1 0-1 0 0,0 1 1 0 0,-1-1-1 0 0,1 1 1 0 0,2 1-1 0 0,-3-2-5 0 0,-1 1 0 0 0,0 0 0 0 0,1 0 0 0 0,-1 0 0 0 0,0 0-1 0 0,0 0 1 0 0,1 0 0 0 0,-1 0 0 0 0,0 0 0 0 0,0 0 0 0 0,0 0-1 0 0,1 3 1 0 0,3 4-7 0 0,-1 1-1 0 0,0 0 0 0 0,0 1 1 0 0,-1-1-1 0 0,0 1 0 0 0,0 0 1 0 0,1 14-1 0 0,4 76 75 0 0,-7-76-29 0 0,-8 272 364 0 0,-24 1 16 0 0,19-195-217 0 0,-37 336 786 0 0,28-332-1061 0 0,21-105 8 0 0,-1 4-117 0 0,0-7-86 0 0,-2-8 43 0 0,0-59-364 0 0,7-85-1 0 0,0 79 662 0 0,-1-33 97 0 0,1-32-160 0 0,25-157 0 0 0,-26 275-94 0 0,2 1 0 0 0,0 0 0 0 0,1 0 0 0 0,1 1 1 0 0,2 0-1 0 0,11-22 0 0 0,-15 33 69 0 0,1-1 0 0 0,1 1 0 0 0,-1 0 0 0 0,2 1 0 0 0,-1-1 0 0 0,1 2 0 0 0,0-1 0 0 0,1 1 0 0 0,0 0 0 0 0,0 1-1 0 0,1 0 1 0 0,-1 0 0 0 0,18-7 0 0 0,-17 9 20 0 0,1 1 0 0 0,-1 0 1 0 0,1 0-1 0 0,-1 1 0 0 0,1 0 0 0 0,0 1 0 0 0,0 0 0 0 0,0 0 0 0 0,0 2 0 0 0,16 1 0 0 0,-20-1 1 0 0,0 1 1 0 0,0 0-1 0 0,0 0 0 0 0,0 1 0 0 0,-1-1 0 0 0,1 2 0 0 0,-1-1 0 0 0,0 1 0 0 0,0-1 0 0 0,0 2 1 0 0,0-1-1 0 0,-1 1 0 0 0,0 0 0 0 0,1 0 0 0 0,-2 0 0 0 0,9 12 0 0 0,-4-2 6 0 0,-1 0-1 0 0,0 0 1 0 0,-1 1-1 0 0,-1 0 1 0 0,8 28-1 0 0,10 86 54 0 0,-15-62 140 0 0,-3 0 0 0 0,-4 91 0 0 0,-3-125-91 0 0,-2 0-1 0 0,-2-1 1 0 0,-1 0 0 0 0,-2 0 0 0 0,-1 0 0 0 0,-23 54 0 0 0,23-66-13 0 0,-2-1 0 0 0,-1 0 0 0 0,0-1 1 0 0,-18 22-1 0 0,24-35-66 0 0,1 1 0 0 0,-1-1 0 0 0,0-1 0 0 0,0 1 0 0 0,-1-1 0 0 0,0 0 0 0 0,1 0 0 0 0,-2-1 0 0 0,1 0-1 0 0,-1 0 1 0 0,1-1 0 0 0,-1 0 0 0 0,0 0 0 0 0,-14 3 0 0 0,18-6-37 0 0,0 1 1 0 0,0-1-1 0 0,0 0 0 0 0,0 0 0 0 0,0-1 0 0 0,0 1 0 0 0,1-1 0 0 0,-1 0 1 0 0,0 0-1 0 0,0 0 0 0 0,0 0 0 0 0,1 0 0 0 0,-1-1 0 0 0,-5-3 1 0 0,4 2-24 0 0,1-1 0 0 0,0 1 0 0 0,0-1 0 0 0,1 0 0 0 0,-1 0 0 0 0,1 0 0 0 0,0-1 0 0 0,0 1 0 0 0,-4-8 0 0 0,-1-5-53 0 0,2-1-1 0 0,0 1 1 0 0,1-1-1 0 0,1 0 1 0 0,-3-21-1 0 0,-2-46 70 0 0,3 0-1 0 0,4-1 0 0 0,16-153 1 0 0,-9 191-235 0 0,2 0 0 0 0,2 1 0 0 0,23-70 0 0 0,-26 99 181 0 0,2 0 0 0 0,0 1 1 0 0,1 0-1 0 0,19-27 0 0 0,-19 34 77 0 0,0-1 1 0 0,0 1 0 0 0,1 0-1 0 0,0 1 1 0 0,0 0-1 0 0,1 1 1 0 0,17-10-1 0 0,-25 16 12 0 0,0 1 0 0 0,0-1 0 0 0,0 1-1 0 0,0 0 1 0 0,0-1 0 0 0,0 1 0 0 0,0 1 0 0 0,5-2-1 0 0,0 0 14 0 0,6 0 58 0 0,-5 2-74 0 0,-1 1 0 0 0,0 0-1 0 0,1 0 1 0 0,-1 0 0 0 0,0 1-1 0 0,0 1 1 0 0,0-1 0 0 0,0 1-1 0 0,-1 1 1 0 0,1-1 0 0 0,9 7-1 0 0,-7-1-14 0 0,0 0 0 0 0,0 0 0 0 0,-1 1 0 0 0,0 0 0 0 0,-1 0 0 0 0,0 1 0 0 0,-1 1 0 0 0,0-1 0 0 0,-1 1 0 0 0,-1 0 0 0 0,8 20 0 0 0,-2 5 0 0 0,-1 0 0 0 0,8 68 0 0 0,-9-27 110 0 0,-3 1 0 0 0,-4-1-1 0 0,-3 0 1 0 0,-4 1 0 0 0,-3-1 0 0 0,-27 111-1 0 0,23-142 38 0 0,-23 58 0 0 0,26-84-100 0 0,0 0 0 0 0,-2-1 0 0 0,0 0-1 0 0,-28 35 1 0 0,36-50-40 0 0,-1-1 0 0 0,0 0 0 0 0,0 0 0 0 0,0 0 0 0 0,-1-1 0 0 0,1 1 0 0 0,-1-1 0 0 0,-10 5 0 0 0,13-7-25 0 0,1-1 1 0 0,0 0-1 0 0,-1 1 1 0 0,1-1 0 0 0,-1 0-1 0 0,1 1 1 0 0,-1-1-1 0 0,1 0 1 0 0,-1 0-1 0 0,1 0 1 0 0,-1 0 0 0 0,1 0-1 0 0,-1-1 1 0 0,1 1-1 0 0,-1 0 1 0 0,1-1-1 0 0,-1 1 1 0 0,1-1 0 0 0,0 0-1 0 0,-1 1 1 0 0,1-1-1 0 0,0 0 1 0 0,-1 0-1 0 0,1 0 1 0 0,0 0-1 0 0,0 0 1 0 0,0 0 0 0 0,0 0-1 0 0,0 0 1 0 0,0 0-1 0 0,0 0 1 0 0,0-1-1 0 0,0 1 1 0 0,1 0 0 0 0,-1-1-1 0 0,1 1 1 0 0,-2-3-1 0 0,-3-9-143 0 0,1 0 1 0 0,0 1-1 0 0,1-1 0 0 0,1 0 0 0 0,-2-15 0 0 0,0-68-232 0 0,4 17 182 0 0,13-101 1 0 0,-8 144 131 0 0,2 0 1 0 0,1 1 0 0 0,2 0 0 0 0,1 0-1 0 0,18-35 1 0 0,-22 55 66 0 0,1 0 0 0 0,1 1 0 0 0,0 0 0 0 0,1 1 0 0 0,0 0 1 0 0,1 1-1 0 0,0 0 0 0 0,1 1 0 0 0,1 0 0 0 0,0 0 0 0 0,0 2 0 0 0,1 0 0 0 0,29-15 0 0 0,-40 22 47 0 0,1 1-1 0 0,0-1 0 0 0,0 1 1 0 0,0 0-1 0 0,5-1 0 0 0,-1 0 10 0 0,4 0 90 0 0,13 2-10 0 0,-24 0-119 0 0,-1 0 0 0 0,1 0-1 0 0,0 0 1 0 0,0 0 0 0 0,0 0-1 0 0,-1 0 1 0 0,1 0 0 0 0,0 1-1 0 0,0-1 1 0 0,-1 0 0 0 0,1 0-1 0 0,0 1 1 0 0,1 0 0 0 0,3 1 3 0 0,1 1 1 0 0,-1 0 0 0 0,0 0 0 0 0,0 1-1 0 0,0-1 1 0 0,0 1 0 0 0,-1 0-1 0 0,1 1 1 0 0,-1-1 0 0 0,4 6 0 0 0,1 6 22 0 0,-1 0 0 0 0,0 0 0 0 0,-1 1 0 0 0,-1 0 0 0 0,0 0 0 0 0,-2 1 1 0 0,4 18-1 0 0,-2 11 180 0 0,2 72 1 0 0,-8-63-133 0 0,-7 59 0 0 0,3-82-18 0 0,-1 0 1 0 0,-2-1-1 0 0,-13 37 1 0 0,16-58-10 0 0,0-1 1 0 0,0 0-1 0 0,-1 0 1 0 0,0-1-1 0 0,-1 0 1 0 0,0 1-1 0 0,-9 8 0 0 0,11-14-30 0 0,1 0-1 0 0,-1 0 0 0 0,-1-1 1 0 0,1 1-1 0 0,0-1 0 0 0,-1 0 0 0 0,0-1 1 0 0,1 1-1 0 0,-1-1 0 0 0,0 0 0 0 0,-1 0 1 0 0,1 0-1 0 0,0-1 0 0 0,0 0 0 0 0,-1 0 1 0 0,-6 1-1 0 0,-2-2-82 0 0,1 0-1 0 0,0 0 1 0 0,0-2 0 0 0,0 1-1 0 0,0-2 1 0 0,0 0 0 0 0,1 0-1 0 0,-1-1 1 0 0,-18-9 0 0 0,22 9 33 0 0,0-1 0 0 0,0-1 0 0 0,1 0 0 0 0,0 0 0 0 0,0 0 0 0 0,0-1 0 0 0,1 0 0 0 0,0-1 0 0 0,0 1 0 0 0,1-1 0 0 0,0-1 0 0 0,-9-17 0 0 0,6 7 8 0 0,1-1 1 0 0,1 0-1 0 0,1 0 1 0 0,0 0-1 0 0,2-1 1 0 0,-2-23-1 0 0,3 18-125 0 0,2 0 0 0 0,1 0 0 0 0,1 0 0 0 0,8-42 0 0 0,-6 52 97 0 0,2 1 0 0 0,0 0 0 0 0,0 0 0 0 0,2 0-1 0 0,0 1 1 0 0,0 0 0 0 0,1 0 0 0 0,1 1 0 0 0,0 0-1 0 0,1 0 1 0 0,1 1 0 0 0,0 0 0 0 0,0 1 0 0 0,16-11 0 0 0,-16 13 64 0 0,1 0 1 0 0,0 1 0 0 0,1 1-1 0 0,-1 0 1 0 0,2 1 0 0 0,-1 0-1 0 0,0 1 1 0 0,1 0 0 0 0,0 1-1 0 0,0 1 1 0 0,0 0 0 0 0,1 1-1 0 0,-1 1 1 0 0,1 0 0 0 0,26 2-1 0 0,-31 1-10 0 0,0-1 0 0 0,-1 2 0 0 0,1-1 0 0 0,0 1 0 0 0,-1 1-1 0 0,0-1 1 0 0,0 2 0 0 0,0-1 0 0 0,0 1 0 0 0,-1 1 0 0 0,11 8-1 0 0,-9-5-12 0 0,-1 0-1 0 0,0 1 0 0 0,0 0 0 0 0,-1 0 0 0 0,0 1 0 0 0,-1 0 1 0 0,11 23-1 0 0,-10-15 73 0 0,0 1 1 0 0,-1 0-1 0 0,-2 0 1 0 0,0 0-1 0 0,-1 1 1 0 0,-1 0-1 0 0,0 0 1 0 0,-2-1-1 0 0,-1 2 1 0 0,-3 33-1 0 0,-1-30 28 0 0,0 0 1 0 0,-2 0-1 0 0,-10 29 0 0 0,12-45-82 0 0,1 0 0 0 0,-1-1 0 0 0,0 1 0 0 0,-1-1 0 0 0,0 0 0 0 0,0 0-1 0 0,-1 0 1 0 0,0-1 0 0 0,0 0 0 0 0,-1 0 0 0 0,-13 10 0 0 0,17-15-27 0 0,1 0-1 0 0,0-1 1 0 0,-1 0-1 0 0,0 0 1 0 0,1 0-1 0 0,-1 0 1 0 0,0 0-1 0 0,-5 1 1 0 0,7-2 0 0 0,0 0 1 0 0,0 0 0 0 0,0 0 0 0 0,0 0 0 0 0,0 0 0 0 0,0 0-1 0 0,0 0 1 0 0,0 0 0 0 0,0-1 0 0 0,-1 1 0 0 0,1 0 0 0 0,0-1-1 0 0,0 1 1 0 0,0-1 0 0 0,1 1 0 0 0,-1-1 0 0 0,0 1 0 0 0,0-1-1 0 0,0 0 1 0 0,0 1 0 0 0,0-1 0 0 0,1 0 0 0 0,-1 0-1 0 0,-1-1 1 0 0,2 1-81 0 0,-1-2 0 0 0,0-8 0 0 0,0 9 0 0 0,2-1 0 0 0,3-7-18 0 0,0 1-1 0 0,7-10 0 0 0,-9 15 81 0 0,-1 2 29 0 0,0 1 1 0 0,0 0-1 0 0,-1-1 0 0 0,1 1 0 0 0,0 0 0 0 0,0 0 1 0 0,0 0-1 0 0,0 0 0 0 0,3-2 0 0 0,6-5-73 0 0,-7 5 78 0 0,2-1-25 0 0,-1 0 0 0 0,1 0 0 0 0,0 1 0 0 0,0 0-1 0 0,0 0 1 0 0,7-3 0 0 0,14-4-28 0 0,-1 4 53 0 0,-16 5 53 0 0,12 6 11 0 0,-17-3-40 0 0,-1 0 0 0 0,0 0 0 0 0,1 0 0 0 0,-1 0 0 0 0,0 0 0 0 0,0 1 0 0 0,0-1 0 0 0,-1 1 0 0 0,1 0 0 0 0,-1 0 0 0 0,1 0 0 0 0,-1 0 0 0 0,0 0 0 0 0,0 1 0 0 0,1 3 0 0 0,9 17 18 0 0,-1 1 0 0 0,-2 0-1 0 0,0 1 1 0 0,-2-1-1 0 0,-1 2 1 0 0,-1-1 0 0 0,-1 1-1 0 0,-1 0 1 0 0,-2 45-1 0 0,-4-45-138 0 0,2-23 13 0 0,1-3-41 0 0,-1-1 97 0 0,1 0 0 0 0,0 0 1 0 0,0 0-1 0 0,-1 0 0 0 0,1 0 1 0 0,0 0-1 0 0,0 0 0 0 0,0 0 1 0 0,-1 0-1 0 0,1-1 0 0 0,0 1 1 0 0,0 0-1 0 0,-1 0 1 0 0,-1-4-582 0 0,2 3 582 0 0,-1-2-85 0 0,1 0-23 0 0,0 0-257 0 0,12-36 14 0 0,-10 35 324 0 0,0-1 1 0 0,6-17 42 0 0,-1-2 11 0 0,-5 8-40 0 0,0 3 8 0 0,0 0 0 0 0,7-19 0 0 0,-1 8 32 0 0,0 5-14 0 0,-5 11-45 0 0,3-14 44 0 0,-3-2 15 0 0,-3 7 12 0 0,0 10 36 0 0,1-7-25 0 0,-1 6 20 0 0,2-11-33 0 0,2-22 4 0 0,-3 37 50 0 0,-1 1-8 0 0,6-17-46 0 0,5 0-27 0 0,-9 16-63 0 0,2 0 20 0 0,9-11 32 0 0,-10 11-57 0 0,1 0 3 0 0,13-11 50 0 0,-13 11-46 0 0,0 1-10 0 0,12-7 6 0 0,-12 7 2 0 0,-1 4 54 0 0,10 5 50 0 0,-10-5 26 0 0,0 3-43 0 0,4 13 168 0 0,4 8 49 0 0,-6-11-150 0 0,4 8-56 0 0,-7-18 14 0 0,8 31 124 0 0,-8-28-89 0 0,0 1 1 0 0,0 0-1 0 0,-1 0 1 0 0,0 0 0 0 0,-1 13-1 0 0,3 32-14 0 0,-2-43-53 0 0,1 0 0 0 0,1 1 0 0 0,-1 0 14 0 0,1 0 55 0 0,2 6 89 0 0,-4-10-47 0 0,1 16 71 0 0,0-6-205 0 0,-1 0 1 0 0,-1-1 0 0 0,-2 22-1 0 0,0-1-119 0 0,0-21 92 0 0,2-9 0 0 0,-1 1 1 0 0,1-1-1 0 0,1 0 0 0 0,-1 0 0 0 0,3 10 1 0 0,-3-17-43 0 0,9 11-348 0 0,-8-10 386 0 0,23-10-1258 0 0,-21 5 1366 0 0,13-17-54 0 0,-2 1-56 0 0,-11 16-24 0 0,-2-1 2 0 0,7-12 74 0 0,-6 9 68 0 0,2-9 23 0 0,-2 8-28 0 0,1-8-61 0 0,-1 9-46 0 0,3-16 36 0 0,0 2 24 0 0,-4 14 36 0 0,-1-11-36 0 0,1 0-1 0 0,0 11 32 0 0,1-9-22 0 0,-1 9 22 0 0,0-8-22 0 0,-2 9 22 0 0,-1-9-33 0 0,-1-4-10 0 0,0-2 0 0 0,3-14 4 0 0,0 34-9 0 0,-7-29-66 0 0,3 13 71 0 0,1 3-10 0 0,1 9-33 0 0,-1-11 32 0 0,1-4 11 0 0,0-1 0 0 0,-1 2 0 0 0,-1 2-10 0 0,-1 0-33 0 0,1 0 32 0 0,1 0 1 0 0,2 11-33 0 0,-1-10 32 0 0,-1-3 11 0 0,-3 6 11 0 0,4 9 32 0 0,-3-8-33 0 0,0-2-20 0 0,3 9-33 0 0,-2-5 22 0 0,3 5-22 0 0,-4-7 32 0 0,-1-2 11 0 0,-4-16-12 0 0,9 28-48 0 0,0 1 0 0 0,-4-10 48 0 0,0-5 12 0 0,3 2 11 0 0,2 12 42 0 0,-1 0 1 0 0,-1-9-54 0 0,1 6-43 0 0,-4-7 32 0 0,0 1 22 0 0,3 8 32 0 0,-3-3-22 0 0,2 4 22 0 0,-2-3-43 0 0,3 1-43 0 0,-3-16 23 0 0,5 21 18 0 0,-15-41 152 0 0,13 36-97 0 0,-3-4 11 0 0,4 4-10 0 0,-1-7-33 0 0,1 7 22 0 0,-2-7-22 0 0,1 7 32 0 0,-2-4 11 0 0,3 5-25 0 0,-3-4-98 0 0,2 4 2 0 0,-3-5 57 0 0,3 5 43 0 0,-4-3-22 0 0,3 4 22 0 0,-4-4-33 0 0,0 1-24 0 0,6 5-61 0 0,0 1-16 0 0,-4-3 15 0 0,4 3 6 0 0,0-1 15 0 0,-9-1 23 0 0,9 1-75 0 0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41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452 218 1807 0 0,'-1'0'134'0'0,"-4"0"-86"0"0,-20-3 482 0 0,-30-3 773 0 0,-55-13 0 0 0,91 14-1019 0 0,1-1 1 0 0,0 0 0 0 0,0-1 0 0 0,1-1-1 0 0,0 0 1 0 0,-29-20 0 0 0,35 21-95 0 0,0-1 0 0 0,1-1-1 0 0,-1 0 1 0 0,2 0 0 0 0,-1-1 0 0 0,1 0-1 0 0,1-1 1 0 0,-14-21 0 0 0,21 30-117 0 0,1-1 13 0 0,0-7 8 0 0,0 9-46 0 0,5 1-5 0 0,14 5 28 0 0,-10 0-13 0 0,57 61 378 0 0,-8-9-52 0 0,-53-53-339 0 0,0 0-1 0 0,1 0 1 0 0,0 0-1 0 0,-1-1 1 0 0,9 3-1 0 0,-11-4-28 0 0,2 0 53 0 0,-2-1 1 0 0,12 3 15 0 0,-11-3 276 0 0,-6-6-1077 0 0,2 4 648 0 0,0 0-1 0 0,-1 0 1 0 0,1 0-1 0 0,-1 1 1 0 0,1-1-1 0 0,-1 0 1 0 0,0 0-1 0 0,1 0 1 0 0,-1 1-1 0 0,0-1 1 0 0,0 0-1 0 0,1 1 1 0 0,-2-2-1 0 0,-10-10-1382 0 0,4-12-321 0 0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0 0 719 0 0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19 975 0 0,'-2'-2'352'0'0,"0"0"0"0"0,0 0-1 0 0,0 1 1 0 0,-1-1-1 0 0,1 1 1 0 0,0-1-1 0 0,-1 1 1 0 0,1 0-1 0 0,-1 0 1 0 0,1 0-1 0 0,-1 1 1 0 0,0-1-1 0 0,1 0 1 0 0,-1 1-1 0 0,0 0 1 0 0,1-1 0 0 0,-1 1-1 0 0,0 0 1 0 0,-13 10 6309 0 0,17-10-6584 0 0,3 6-5 0 0,-2-6-51 0 0,0 0 0 0 0,-1 0 1 0 0,1 1-1 0 0,-1-1 0 0 0,1 0 0 0 0,0 1 1 0 0,-1 0-1 0 0,1-1 0 0 0,1 2 1 0 0,2 0 19 0 0,-4-1-30 0 0,0-1-1 0 0,0 0 1 0 0,0 1-1 0 0,0-1 0 0 0,-1 1 1 0 0,1-1-1 0 0,0 1 1 0 0,0-1-1 0 0,0 1 1 0 0,0 0-1 0 0,0-1 1 0 0,-1 1-1 0 0,1 0 0 0 0,0 0 1 0 0,0 0-1 0 0,-1-1 1 0 0,1 1-1 0 0,0 1 1 0 0,1 2 22 0 0,7 6 86 0 0,-1 1 1 0 0,0-1-1 0 0,9 18 0 0 0,-6-9 36 0 0,25 32 0 0 0,-23-36-142 0 0,5 8-9 0 0,5 2-80 0 0,0 0-9 0 0,-21-21 46 0 0,0-2-67 0 0,-1-1 87 0 0,0 0 0 0 0,0 0 0 0 0,0 0 1 0 0,-1 0-1 0 0,1 0 0 0 0,0 0 0 0 0,0 0 1 0 0,0 0-1 0 0,0 2 0 0 0,0-3 3 0 0,13 28-1086 0 0,-14-28 886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9 775 0 0,'-33'-8'10399'0'0,"41"8"-10279"0"0,26 1 719 0 0,6 2-27 0 0,8 3-126 0 0,-16-1-474 0 0,-24-4-52 0 0,-1 1-28 0 0,31 6 210 0 0,-3 3-136 0 0,-15-3-182 0 0,-10-5 24 0 0,11 5-58 0 0,-16-6-102 0 0,1-1-271 0 0,1 1 231 0 0,4 0 82 0 0,0 0-4632 0 0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3 431 0 0,'-11'-1'889'0'0,"9"0"-550"0"0,-1 1-1 0 0,1 0 0 0 0,0-1 1 0 0,0 1-1 0 0,-15 8 6617 0 0,39-1-6483 0 0,-17-6 336 0 0,1 0 148 0 0,18 3 32 0 0,-18-3-176 0 0,3 0-754 0 0,39 5-665 0 0,-8-2 366 0 0,1-1 597 0 0,-1 0 2 0 0,-13-1-199 0 0,-20-2-6 0 0,1 0-10 0 0,39 2 220 0 0,-7-1-349 0 0,-6 3-24 0 0,-27-3-49 0 0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0 143 0 0,'-29'26'14152'0'0,"71"-27"-14109"0"0,-16 1 270 0 0,-20 0 27 0 0,3 0-13 0 0,26 0-72 0 0,-26 0-30 0 0,0-1-8 0 0,29-1-10 0 0,-28 2-40 0 0,-2-1-21 0 0,42 0 236 0 0,-24 0-300 0 0,-20 1-2 0 0,1 0-13 0 0,19 0-42 0 0,-20 0 7 0 0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1151 0 0,'0'0'12080'0'0,"7"-2"-11920"0"0,20-5 0 0 0,-21 5 128 0 0,0-1-161 0 0,17-8-6 0 0,-18 8 1 0 0,2 1 6 0 0,19-7 6 0 0,-20 7 2 0 0,1 0-8 0 0,20-6-34 0 0,-20 6-20 0 0,0-1-2 0 0,22-6 7 0 0,-22 6 28 0 0,1 1 11 0 0,39-14 120 0 0,-23 8-132 0 0,-18 6-2 0 0,1 0 0 0 0,23-8 4 0 0,-22 7 16 0 0,-2 1 4 0 0,19-5 0 0 0,-19 6 192 0 0,1-1-224 0 0,0 0-285 0 0,7-2 389 0 0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1 143 0 0,'-6'2'39'0'0,"5"-1"161"0"0,-23 10 2697 0 0,23-11-2661 0 0,1 0 0 0 0,-1 0 0 0 0,0 1 0 0 0,1-1 0 0 0,-1 0 0 0 0,0 1 0 0 0,1-1 0 0 0,-1 0 0 0 0,0 1 0 0 0,1-1-1 0 0,-1 1 1 0 0,1-1 0 0 0,-1 1 0 0 0,1-1 0 0 0,-1 1 0 0 0,1 0 0 0 0,-1-1 0 0 0,1 1 0 0 0,0 0 0 0 0,-1-1 0 0 0,1 1 0 0 0,0 0-1 0 0,-1-1 1 0 0,1 2 0 0 0,0-1-8 0 0,1 0-1 0 0,-1-1 0 0 0,0 1 1 0 0,1 0-1 0 0,-1-1 0 0 0,1 1 0 0 0,0 0 1 0 0,-1-1-1 0 0,1 1 0 0 0,-1-1 1 0 0,1 1-1 0 0,0-1 0 0 0,-1 1 1 0 0,2 0-1 0 0,1 0-1088 0 0,0 2 1526 0 0,0-3-598 0 0,0 0 0 0 0,0 0-1 0 0,0 1 1 0 0,0-1 0 0 0,0 1-1 0 0,0 0 1 0 0,3 0 0 0 0,1 2 37 0 0,0-2 201 0 0,-1 0-8 0 0,22 1-1 0 0,-21-1-1 0 0,0 0-7 0 0,2 0-194 0 0,-4 0-1 0 0,1 0 1 0 0,-1-1-1 0 0,0 1 1 0 0,9-2-1 0 0,21 0 451 0 0,4 2-16 0 0,0 0-73 0 0,-3 1-94 0 0,0 1-67 0 0,0 2 3 0 0,5 3-209 0 0,-15-2-33 0 0,0 2-59 0 0,-21-7-66 0 0,-15-8-3830 0 0,1 4 1346 0 0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21 431 0 0,'-2'-1'316'0'0,"-3"-2"308"0"0,0-1-1 0 0,-1 1 0 0 0,1 0 1 0 0,-11-3-1 0 0,5 5 3965 0 0,11 2-4515 0 0,1-1 71 0 0,-1 1 1 0 0,0-1 0 0 0,0 1-1 0 0,1-1 1 0 0,-1 1-1 0 0,0-1 1 0 0,1 1 0 0 0,-1-1-1 0 0,0 1 1 0 0,1-1 0 0 0,-1 0-1 0 0,1 1 1 0 0,-1-1-1 0 0,1 0 1 0 0,-1 1 0 0 0,1-1-1 0 0,-1 0 1 0 0,2 1 0 0 0,151 63 5026 0 0,-150-63-5144 0 0,64 24 869 0 0,-27-8-513 0 0,-11-4-220 0 0,43 16 59 0 0,-67-28-168 0 0,-7-11-4436 0 0,2 9 4234 0 0,0 0-1 0 0,-1 0 1 0 0,1 0-1 0 0,0 0 1 0 0,-1 0-1 0 0,1 0 1 0 0,-1 0-1 0 0,1 0 1 0 0,-1 0-1 0 0,1 0 1 0 0,-1 0-1 0 0,-1-1 1 0 0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1807 0 0,'0'0'4872'0'0,"5"3"-3957"0"0,0-1-600 0 0,-2-1-115 0 0,-1-1 1 0 0,0 1 0 0 0,0 0 0 0 0,0 0 0 0 0,0 0 0 0 0,0 1 0 0 0,0-1 0 0 0,0 0 0 0 0,-1 1 0 0 0,3 2 0 0 0,24 20 1331 0 0,-4 0-176 0 0,1 2-194 0 0,-3 0-252 0 0,0 3-180 0 0,-1 0-236 0 0,-2-2-162 0 0,-3-4-192 0 0,8 5-82 0 0,-20-24-66 0 0,-1-1-82 0 0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1 975 0 0,'0'0'8432'0'0,"6"2"-7714"0"0,15 9-29 0 0,-21-10-649 0 0,1-1 0 0 0,-1 0 0 0 0,1 0 0 0 0,-1 1 0 0 0,1-1 0 0 0,-1 0 1 0 0,1 0-1 0 0,-1 1 0 0 0,1-1 0 0 0,-1 1 0 0 0,0-1 0 0 0,1 0 0 0 0,-1 1 0 0 0,1-1 0 0 0,-1 1 0 0 0,1 0 0 0 0,24 40 1719 0 0,-3-7-372 0 0,1 1-482 0 0,-21-32-712 0 0,1 0-38 0 0,0 1-105 0 0,18 20 177 0 0,-19-21-285 0 0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0 599 0 0,'0'0'5303'0'0,"5"4"-4974"0"0,15 13-1 0 0,-15-13-6 0 0,-3 2-30 0 0,3 16 93 0 0,-1-8-56 0 0,0 0 1 0 0,-1 1-1 0 0,-1 0 0 0 0,0 0 1 0 0,-2-1-1 0 0,0 18 0 0 0,-1-12 8 0 0,-8 95 1141 0 0,7-98-1407 0 0,-2 1 14 0 0,-7 38 31 0 0,11-53-201 0 0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16 975 0 0,'-11'-2'6919'0'0,"52"-5"-5806"0"0,-33 6 353 0 0,16-2-991 0 0,-20 2-339 0 0,0 1 1 0 0,0-1-1 0 0,0 1 1 0 0,0 0-1 0 0,0 0 0 0 0,0 0 1 0 0,0 0-1 0 0,5 2 0 0 0,28 2 71 0 0,-28-4 106 0 0,-1 4-169 0 0,26 9-8 0 0,-26-10-32 0 0,-2 1-9 0 0,16 14-6 0 0,-12-8-5 0 0,8 12-16 0 0,-10-10-14 0 0,7 11-32 0 0,-10-12 26 0 0,2 14-36 0 0,-4-15 14 0 0,-2 0 0 0 0,1 0 0 0 0,-1 0 0 0 0,-1-1 0 0 0,0 1 0 0 0,-1 15 0 0 0,-7 19-12 0 0,6-36-7 0 0,-10 29 42 0 0,9-30-55 0 0,0 0-28 0 0,-1 0-1 0 0,1 0 1 0 0,-1 0 0 0 0,-1 0 0 0 0,1-1 0 0 0,-7 8 0 0 0,-4 2-26 0 0,-4 3 49 0 0,-2-4 11 0 0,1-4 0 0 0,15-9-44 0 0,-1 1-1 0 0,0-1 0 0 0,0-1 1 0 0,0 1-1 0 0,1-1 1 0 0,-1 0-1 0 0,-1 0 1 0 0,1-1-1 0 0,0 0 0 0 0,0 0 1 0 0,0 0-1 0 0,0 0 1 0 0,-6-2-1 0 0,6 1 29 0 0,-13 0-401 0 0,17 1 192 0 0,-5-1-408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1 431 0 0,'0'0'7424'0'0,"-2"2"-7028"0"0,-4 2-165 0 0,0 1 0 0 0,0-1 0 0 0,0 0 0 0 0,0-1 0 0 0,-1 0 0 0 0,-8 4 0 0 0,-20 10 458 0 0,26-11-454 0 0,0 0 0 0 0,1 0 0 0 0,0 1 0 0 0,-14 15 1 0 0,21-21-74 0 0,-1 1-79 0 0,2 0-9 0 0,-5 7 681 0 0,11-5-691 0 0,20 10 0 0 0,-19-10 3 0 0,0-1 10 0 0,28 14-10 0 0,0-1-70 0 0,8 1-155 0 0,-35-14 78 0 0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0 599 0 0,'0'0'1370'0'0,"3"4"-810"0"0,8 13 16 0 0,-8-13-19 0 0,-2 1-105 0 0,4 23 720 0 0,-3-15-798 0 0,-1 0 0 0 0,0 0 0 0 0,-2 25 0 0 0,-6 0-25 0 0,2-5-255 0 0,5-31-117 0 0,-4 7-37 0 0,-6 14-2041 0 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5 3079 0 0,'-9'-4'7079'0'0,"10"8"-6468"0"0,3 12-218 0 0,-3-12 211 0 0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1583 0 0,'-1'9'18407'0'0,"9"0"-20150"0"0,-2-4 1837 0 0,17 14-12 0 0,-17-15 153 0 0,-1 0-166 0 0,17 13-5 0 0,-17-13 0 0 0,-2 1 6 0 0,16 22 86 0 0,-4-2-87 0 0,4 6-4 0 0,4 3-11 0 0,3 3 16 0 0,-10-9-58 0 0,1 0-1 0 0,-10-17 32 0 0,11 19-21 0 0,4 7 38 0 0,-1 0 0 0 0,-2-5-48 0 0,6 1-12 0 0,5 0 11 0 0,1-4 32 0 0,-5 1-33 0 0,-10-2-10 0 0,-7-8-10 0 0,-7-16-46 0 0,-7-12-816 0 0,3 0-2652 0 0,2-20-2062 0 0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80 259 967 0 0,'-1'1'74'0'0,"-5"4"-60"0"0,-4 3-14 0 0,-18 12 411 0 0,26-19-3 0 0,-30 20 11719 0 0,70-20-12017 0 0,-28-1 657 0 0,-1-3-678 0 0,27-8-1 0 0,-27 8 288 0 0,-2-1-280 0 0,22-14 2 0 0,-21 14 207 0 0,-1 0-229 0 0,24-12-11 0 0,-23 12 66 0 0,0 0-54 0 0,23-12 3 0 0,-23 11 78 0 0,1 1-92 0 0,28-14-2 0 0,-27 14 0 0 0,-3 1-10 0 0,41-16 52 0 0,-15 7-10 0 0,-15 5 0 0 0,22-7-2 0 0,-20 7-12 0 0,24-9-4 0 0,-2-3-12 0 0,-26 12-2 0 0,14-8 6 0 0,-22 11 20 0 0,-1 1 4 0 0,21-13-12 0 0,-21 12 270 0 0,-1 0-274 0 0,21-13-12 0 0,-20 13 0 0 0,0 0-8 0 0,21-14-59 0 0,-21 14-64 0 0,-9 6-525 0 0,-8 8 97 0 0,8-8-19 0 0,2-2 477 0 0,-1 0 1 0 0,1 0-1 0 0,0 0 1 0 0,-1 0-1 0 0,1 0 1 0 0,0 0-1 0 0,0 0 0 0 0,-1 0 1 0 0,1 0-1 0 0,0 1 1 0 0,-1-1-1 0 0,1 0 1 0 0,0 0-1 0 0,0 0 0 0 0,0 0 1 0 0,-1 1-1 0 0,1-1 1 0 0,0 0-1 0 0,0 0 1 0 0,-1 0-1 0 0,1 1 0 0 0,0-1 1 0 0,0 0-1 0 0,0 1 1 0 0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49 431 0 0,'-19'12'1856'0'0,"18"-10"-1728"0"0,0-1-1 0 0,1 1 0 0 0,-1-1 0 0 0,1 1 0 0 0,-1-1 0 0 0,1 1 0 0 0,0 0 0 0 0,3 13 5560 0 0,21-19-4849 0 0,-23 4-831 0 0,-1 0 0 0 0,0 0 0 0 0,0 0 0 0 0,0 0 0 0 0,0 0 0 0 0,0 0 0 0 0,0 0 0 0 0,1 0 0 0 0,-1 1 0 0 0,0-1 0 0 0,0 0 0 0 0,0 0 0 0 0,0 0 0 0 0,0 0 0 0 0,0 0 0 0 0,1 0 0 0 0,-1 0 0 0 0,0 0 0 0 0,0 0 0 0 0,0 0-1 0 0,0 0 1 0 0,0 1 0 0 0,0-1 0 0 0,0 0 0 0 0,0 0 0 0 0,0 0 0 0 0,0 0 0 0 0,0 0 0 0 0,1 0 0 0 0,-1 1 0 0 0,0-1 0 0 0,0 0 0 0 0,0 0 0 0 0,0 0 0 0 0,0 0 0 0 0,0 0 0 0 0,0 0 0 0 0,0 1 0 0 0,0-1 0 0 0,0 0 48 0 0,0 1-1 0 0,0-1 0 0 0,0 0 0 0 0,0 1 0 0 0,0-1 1 0 0,0 0-1 0 0,0 1 0 0 0,0-1 0 0 0,1 0 0 0 0,-1 1 1 0 0,0-1-1 0 0,0 0 0 0 0,0 1 0 0 0,1-1 0 0 0,-1 0 1 0 0,0 0-1 0 0,0 1 0 0 0,1-1 0 0 0,-1 0 0 0 0,0 0 1 0 0,1 1-1 0 0,-1-1 0 0 0,0 0 0 0 0,1 0 0 0 0,-1 0 1 0 0,0 0-1 0 0,1 0 0 0 0,-1 1 0 0 0,0-1 0 0 0,1 0 1 0 0,-1 0-1 0 0,0 0 0 0 0,2 0 0 0 0,15 3 114 0 0,-12-2 728 0 0,0-3-773 0 0,15-5-24 0 0,-15 6 223 0 0,0-1-242 0 0,24-10 454 0 0,1 2-16 0 0,-9 3-444 0 0,-16 6 11 0 0,0-1-10 0 0,14-5 15 0 0,-9 3-10 0 0,9-6-53 0 0,-14 8 26 0 0,-4 2-50 0 0,-1 0-1 0 0,1 0 0 0 0,-1 1 0 0 0,0-1 1 0 0,1 0-1 0 0,-1 0 0 0 0,1 0 0 0 0,-1 0 1 0 0,1 0-1 0 0,-1 0 0 0 0,1 0 0 0 0,-1 0 1 0 0,1-1-1 0 0,-1 1 0 0 0,0 0 0 0 0,1 0 1 0 0,-1 0-1 0 0,1 0 0 0 0,-1-1 0 0 0,1 1 1 0 0,-1 0-1 0 0,0 0 0 0 0,1-1 1 0 0,-1 1-1 0 0,1-1 0 0 0,5-3 0 0 0,31-2 268 0 0,-27 5-217 0 0,10-1 11 0 0,-15 1 64 0 0,19-1 0 0 0,-19 1 0 0 0,0 0-74 0 0,20-4-44 0 0,0 0 6 0 0,-20 5 64 0 0,0-1 11 0 0,14 0-44 0 0,-14 0-98 0 0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0 599 0 0,'0'0'7538'0'0,"6"5"-7229"0"0,16 14-12 0 0,-21-17-257 0 0,0-1 0 0 0,0 1-1 0 0,0-1 1 0 0,0 1-1 0 0,0 0 1 0 0,-1 0 0 0 0,1-1-1 0 0,0 1 1 0 0,-1 0-1 0 0,0 0 1 0 0,1 0 0 0 0,-1 0-1 0 0,0-1 1 0 0,0 1-1 0 0,-1 4 1 0 0,2 2 118 0 0,4 86 1311 0 0,-10 146 0 0 0,2-175-1183 0 0,-6 17-134 0 0,22-106-4908 0 0,-10 19 3871 0 0,-2 0-19 0 0,5-15-233 0 0,-5 15-909 0 0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55 599 0 0,'-1'-1'316'0'0,"7"-8"3696"0"0,14-13-3406 0 0,-15 16 1519 0 0,5 4-1737 0 0,31-9-11 0 0,-30 9 294 0 0,-2 2-383 0 0,28-1-7 0 0,-28 1 213 0 0,1 2-292 0 0,29 7-2 0 0,-29-7-9 0 0,-4 2-40 0 0,19 11-21 0 0,-19-11-2 0 0,-1 1-2 0 0,14 16-13 0 0,-14-15-8 0 0,-1-1-1 0 0,10 15-6 0 0,-8-9-38 0 0,7 14-31 0 0,-9-18 9 0 0,-2 1 0 0 0,1 1 1 0 0,-1-1-1 0 0,0 0 0 0 0,-1 0 0 0 0,0 1 1 0 0,0-1-1 0 0,-1 0 0 0 0,-1 10 0 0 0,-1 8 59 0 0,-9 38 0 0 0,8-51-66 0 0,0-1 0 0 0,-1 0 0 0 0,-1 0 0 0 0,0 0 0 0 0,0 0 0 0 0,-1-1 0 0 0,-1 1 0 0 0,0-2 0 0 0,-15 20 0 0 0,15-22 9 0 0,-1 0 0 0 0,0-1 0 0 0,0 0 0 0 0,-1 0 0 0 0,1-1 0 0 0,-2 0 0 0 0,1 0-1 0 0,-1-1 1 0 0,0 0 0 0 0,0-1 0 0 0,-20 6 0 0 0,17-6-86 0 0,4-2-203 0 0,1 0 1 0 0,-1 0-1 0 0,1-1 1 0 0,-10 1-1 0 0,14-4-1072 0 0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 0 0,'0'0'6595'0'0,"3"4"-6114"0"0,9 11-38 0 0,-11-13-280 0 0,0 1-1 0 0,0-1 1 0 0,0 1 0 0 0,0 0-1 0 0,-1-1 1 0 0,1 1 0 0 0,-1 0-1 0 0,1 0 1 0 0,-1 0 0 0 0,0-1-1 0 0,0 5 1 0 0,0-2-54 0 0,0 14 55 0 0,0-1 0 0 0,-1 1 0 0 0,-1-1-1 0 0,-6 30 1 0 0,8-48-332 0 0,0 7-2551 0 0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 1583 0 0,'-14'-5'8095'0'0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6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162 1748 431 0 0,'-28'-9'986'0'0,"26"8"-878"0"0,-1 1 1 0 0,1-1 0 0 0,-1 0-1 0 0,1 0 1 0 0,-1 0-1 0 0,1 0 1 0 0,0 0-1 0 0,0-1 1 0 0,-1 1-1 0 0,1-1 1 0 0,0 1 0 0 0,-2-3-1 0 0,-17-10 497 0 0,16 11-492 0 0,1-1 1 0 0,-1 1 0 0 0,0-1-1 0 0,1 0 1 0 0,0 0 0 0 0,0 0-1 0 0,0 0 1 0 0,-4-7-1 0 0,5 6 31 0 0,0 2-26 0 0,1 0-1 0 0,0 0 0 0 0,0-1 0 0 0,0 1 1 0 0,0-1-1 0 0,1 1 0 0 0,-1-1 0 0 0,1 0 0 0 0,0 0 1 0 0,-1-3-1 0 0,1-4 124 0 0,1 1 1 0 0,0-15-1 0 0,0 3-15 0 0,0 13 15 0 0,-1-1 0 0 0,-1 1 0 0 0,-3-13-1 0 0,0-5 197 0 0,5 21-353 0 0,0 0-1 0 0,1 1 0 0 0,0-1 0 0 0,0 0 0 0 0,1 1 0 0 0,0-1 1 0 0,0 1-1 0 0,4-9 0 0 0,-3 6-40 0 0,9-26 382 0 0,-8 22-213 0 0,0 0 1 0 0,1 1-1 0 0,0 0 1 0 0,1 0 0 0 0,8-13-1 0 0,3-1 234 0 0,26-52 0 0 0,-29 51 830 0 0,24-34-1 0 0,-21 44-3014 0 0,-9 10 1778 0 0,17-10-14 0 0,1 0 34 0 0,-20 13 9 0 0,-1-1-4 0 0,17-9-35 0 0,-17 10 187 0 0,0-1-162 0 0,15-8-33 0 0,-15 9 32 0 0,3 1 1 0 0,33-9-44 0 0,-6-3 1 0 0,-29 11 106 0 0,1 1-63 0 0,27-12-44 0 0,-6-1 5 0 0,-22 12 60 0 0,-3 0 14 0 0,13-9-14 0 0,-12 9 86 0 0,1 0-106 0 0,14-9-57 0 0,-7 6-46 0 0,17-9 36 0 0,1-3 12 0 0,-7 2 12 0 0,-13 9 29 0 0,9-9-22 0 0,-13 10-7 0 0,-5 5 47 0 0,3-2 9 0 0,14-9 11 0 0,-14 9 9 0 0,0 0-10 0 0,42-27-48 0 0,-42 27 34 0 0,0 0-8 0 0,12-8-32 0 0,-9 5 42 0 0,8-5 12 0 0,9-7-1 0 0,-20 16 42 0 0,2-1-61 0 0,22-13-46 0 0,11-3-12 0 0,-4 0 0 0 0,0 0 0 0 0,-3 0 0 0 0,-2 2 0 0 0,-1 1 0 0 0,-1 0 0 0 0,1-2 0 0 0,1-2 11 0 0,0 1 32 0 0,-8 4-33 0 0,20-18 105 0 0,40-28 98 0 0,-73 54-213 0 0,33-24 64 0 0,-18 11 70 0 0,-12 11-113 0 0,-6 4 22 0 0,9-6-33 0 0,6-3-10 0 0,5 0 0 0 0,4-1 0 0 0,-6 0 11 0 0,-8 4 42 0 0,-9 6 1 0 0,12-7-44 0 0,6-3-10 0 0,-3 1 0 0 0,1 0 11 0 0,-3 0 32 0 0,-3 2-22 0 0,-9 8 22 0 0,9-6-22 0 0,-9 6 22 0 0,12-8-33 0 0,0-1 1 0 0,-12 8 32 0 0,7-4-22 0 0,-6 4 22 0 0,16-8-33 0 0,4-1 1 0 0,1-1 32 0 0,-4 4-45 0 0,-15 7-46 0 0,15-3 47 0 0,-13 3 44 0 0,19-6-33 0 0,6-1 1 0 0,-7 2 42 0 0,-17 6 1 0 0,-4 4-49 0 0,-5-1-12 0 0,0 0 0 0 0,0 0 0 0 0,0-1 1 0 0,0 1-1 0 0,0-1 0 0 0,5-2 0 0 0,28-3-4 0 0,2 6 22 0 0,-33 0 0 0 0,-1 0 0 0 0,1 0 0 0 0,-1 1 0 0 0,10 2 0 0 0,-6 0-2 0 0,8 1 34 0 0,18 8-21 0 0,-18-5 26 0 0,17 9-48 0 0,-17-9-48 0 0,26 10 36 0 0,-3 10 2 0 0,-39-27 6 0 0,-1 1 0 0 0,0 0 1 0 0,0 0-1 0 0,0 0 1 0 0,0 0-1 0 0,1 0 1 0 0,-2 0-1 0 0,1 0 1 0 0,0 1-1 0 0,0-1 0 0 0,1 2 1 0 0,22 38-8 0 0,-2 9 11 0 0,-2 2 0 0 0,-1 3 0 0 0,-1 2 0 0 0,5-2 0 0 0,0 1 0 0 0,0 0 0 0 0,-1-1 0 0 0,-7-4 0 0 0,1 2 0 0 0,-1-2 0 0 0,1 0 0 0 0,1 1 0 0 0,4 0 0 0 0,-1 1 0 0 0,-9-2 0 0 0,-2-3 0 0 0,2-1 0 0 0,-1 0 0 0 0,-5-2 0 0 0,-2-1 0 0 0,1-5-13 0 0,-4-31-30 0 0,1-1 73 0 0,4 22-30 0 0,-2-14-43 0 0,8 25 32 0 0,3 9 11 0 0,3-1 0 0 0,-10-4 0 0 0,-2-1 0 0 0,-3-2 0 0 0,-1-2 0 0 0,-1-8-10 0 0,0-18-44 0 0,0 19 1 0 0,1 16-11 0 0,0-14 53 0 0,-1 3 11 0 0,-3-10-10 0 0,2-16-33 0 0,0 13 22 0 0,0-13-22 0 0,-2 16 32 0 0,-1 4 11 0 0,-1-9-10 0 0,4-17-44 0 0,-1-1 1 0 0,-3 19 42 0 0,1 2 1 0 0,4-20-44 0 0,-1 1 1 0 0,-2 21 42 0 0,-2-5 1 0 0,4-18-44 0 0,0 0 1 0 0,-4 10 53 0 0,2-8 43 0 0,-3 2-22 0 0,2-4 22 0 0,-5 3-33 0 0,-1 1-10 0 0,0-2 0 0 0,1-1 0 0 0,0-2 0 0 0,4-1 0 0 0,0-1 0 0 0,0 1 0 0 0,1-1 0 0 0,-1-1 0 0 0,0 1 0 0 0,0-1 0 0 0,-9 0 0 0 0,-12 1 0 0 0,-66 29-51 0 0,66-20 25 0 0,0-2 1 0 0,-45 9-1 0 0,-52-7-54 0 0,8 11-79 0 0,-9 1-18 0 0,-115 11-15 0 0,212-30 209 0 0,0-2-1 0 0,-1 0 1 0 0,1-2-1 0 0,-45-7 1 0 0,-5 1 18 0 0,-33 6-23 0 0,53 2-14 0 0,-13-6 70 0 0,53 2-37 0 0,-1 2 0 0 0,1 0 0 0 0,-36 3 0 0 0,35 1-31 0 0,-1 0 0 0 0,0-2 0 0 0,1 0 0 0 0,-1-1 0 0 0,0-1 0 0 0,-27-4 0 0 0,-44-9 82 0 0,28 6-36 0 0,56 6-40 0 0,0 0-1 0 0,0 0 0 0 0,0-1 0 0 0,0 1 0 0 0,1-1 1 0 0,-1-1-1 0 0,-5-4 0 0 0,-22-11 17 0 0,29 18-22 0 0,2 0 0 0 0,0 1 0 0 0,1-1 0 0 0,0 0 0 0 0,-1 0 0 0 0,1 0 0 0 0,-1 0 0 0 0,1 0 0 0 0,0-1 0 0 0,0 1 0 0 0,0 0 0 0 0,-2-3 0 0 0,-2-1 0 0 0,-2-3 0 0 0,6 7 0 0 0,-5-10 0 0 0,-23-41-64 0 0,25 45 87 0 0,1-1 0 0 0,-5-13 0 0 0,-4-9 36 0 0,-9-8-59 0 0,12 20 0 0 0,-2 1 0 0 0,-19-27 0 0 0,1 7-20 0 0,15 18-2 0 0,-21-22 0 0 0,-57-62 22 0 0,91 101 0 0 0,-8-8 9 0 0,-1 1 0 0 0,0 0-1 0 0,-20-13 1 0 0,17 12 11 0 0,-21-19 0 0 0,-3 1 33 0 0,26 18-53 0 0,6 5 0 0 0,-1 0 0 0 0,1-1 0 0 0,-5-6 0 0 0,7 8 0 0 0,1 0 0 0 0,0 0 0 0 0,0 0 0 0 0,0 0 0 0 0,0 0 0 0 0,1-1 0 0 0,0 1 0 0 0,0 0 0 0 0,0-1 0 0 0,0 1 0 0 0,0-10 0 0 0,1 7 0 0 0,1 4 0 0 0,1-8-33 0 0,8-7 2 0 0,-5 6 21 0 0,-2 3-39 0 0,-1 4-5 0 0,9-14 39 0 0,-1 3 15 0 0,1 2 0 0 0,15-14 2 0 0,-22 25-14 0 0,-2 1-20 0 0,-2 2 64 0 0,-1-2-22 0 0,0 2-7 0 0,-5 3-6 0 0,-14 11-28 0 0,7-7-23 0 0,1 1 1 0 0,-22 19-1 0 0,24-18-24 0 0,6-6 47 0 0,1 0-1 0 0,0-1 1 0 0,0 2-1 0 0,0-1 1 0 0,0 0-1 0 0,-3 5 1 0 0,5-6-12 0 0,-3 2 32 0 0,-1 0 11 0 0,0 1 0 0 0,0 0-10 0 0,4-3-33 0 0,-3 3 32 0 0,1-2 1 0 0,3-2-44 0 0,-1 1 1 0 0,-3 9 42 0 0,0-2 11 0 0,2-5 0 0 0,-9 6 0 0 0,-6 13-128 0 0,-7 6 64 0 0,21-27 59 0 0,0 0 0 0 0,0 1-1 0 0,0-1 1 0 0,0 0 0 0 0,0 1-1 0 0,-4 4 1 0 0,-10 8-22 0 0,5-8 27 0 0,-17 1 0 0 0,5-9-336 0 0,19-3 336 0 0,-2-5 0 0 0,-1 3-144 0 0,7 5 144 0 0,-1-1 0 0 0,0 2 0 0 0,1-1 0 0 0,0 0 0 0 0,0 0 0 0 0,0 1 0 0 0,-3-2 1 0 0,4 2-1 0 0,-1-1-1 0 0,1 1 1 0 0,0 0-1 0 0,0 0 1 0 0,0 0-1 0 0,0 0 1 0 0,-1-1 0 0 0,1 1-1 0 0,0 0 1 0 0,0 0-1 0 0,0 0 1 0 0,-1 0-1 0 0,1 0 1 0 0,0-1-1 0 0,0 1 1 0 0,-1 0 0 0 0,1 0-1 0 0,0 0 1 0 0,0 0-1 0 0,-1 0 1 0 0,1 0-1 0 0,0 0 1 0 0,0 0-1 0 0,-1 0 1 0 0,1 0 0 0 0,0 0-1 0 0,0 0 1 0 0,-1 0-1 0 0,1-1-131 0 0,0 2 203 0 0,0 1-81 0 0,-1 0 0 0 0,1 0 0 0 0,-1-1-1 0 0,1 1 1 0 0,-1 0 0 0 0,0 0 0 0 0,0-1 0 0 0,0 1 0 0 0,1 0 0 0 0,-2-1-1 0 0,1 1 1 0 0,0-1 0 0 0,-1 2 0 0 0,0-2 5 0 0,1 1 0 0 0,0-1-1 0 0,0 1 1 0 0,0-1 0 0 0,0 1 0 0 0,0-1 0 0 0,0 1-1 0 0,0 0 1 0 0,0 0 0 0 0,1-1 0 0 0,-1 1 0 0 0,1 0-1 0 0,-1 2 1 0 0,-3 6 5 0 0,4-9-3 0 0,-1 0 1 0 0,0 1 0 0 0,1-1 0 0 0,-1 0 0 0 0,1 0 0 0 0,-1 0 0 0 0,1 1 0 0 0,0-1 0 0 0,0 0 0 0 0,-1 0 0 0 0,1 1 0 0 0,0-1 0 0 0,0 0 0 0 0,0 1 0 0 0,0-1 0 0 0,0 0 0 0 0,1 0 0 0 0,-1 1 0 0 0,0-1 0 0 0,1 0 0 0 0,-1 0 0 0 0,1 1 0 0 0,-1-1 0 0 0,1 0 0 0 0,0 2 0 0 0,16 29 2 0 0,-16-31 5 0 0,0 1-1 0 0,0 0 1 0 0,0-1 0 0 0,0 1 0 0 0,0-1-1 0 0,0 1 1 0 0,0-1 0 0 0,3 2 0 0 0,26 27 16 0 0,-23-22 96 0 0,2-1-53 0 0,34 26-10 0 0,-2 0-33 0 0,-33-27 160 0 0,0 1-127 0 0,23 18-33 0 0,-23-18 32 0 0,0-1 1 0 0,28 16-33 0 0,-28-16 96 0 0,-4-2-106 0 0,1 0 0 0 0,-1-1 0 0 0,0 1 0 0 0,1-1 0 0 0,6 4 0 0 0,-1-1-2 0 0,-1 0 108 0 0,0-1-63 0 0,26 15-33 0 0,-18-9 22 0 0,15 15-22 0 0,-24-19 32 0 0,1-3 11 0 0,28 15 0 0 0,-18-10-10 0 0,18 11-33 0 0,-18-11 22 0 0,29 13-33 0 0,0 0 1 0 0,-29-12 42 0 0,18 8 11 0 0,-35-17-57 0 0,0 0 0 0 0,0 0-1 0 0,-1 0 1 0 0,1-1 0 0 0,0 1-1 0 0,0 0 1 0 0,4 0 0 0 0,45 7 14 0 0,1 0 32 0 0,-31-3 1 0 0,22 8-33 0 0,-21-8 22 0 0,28 2-33 0 0,7-9 54 0 0,-50 0-10 0 0,22-7-33 0 0,-21 6 32 0 0,-1 0 1 0 0,2-1-45 0 0,-4 2 5 0 0,1-1 0 0 0,-1 1 0 0 0,0-1 0 0 0,6-5 1 0 0,-4 5 14 0 0,17-15 160 0 0,-4 2-125 0 0,-15 12 0 0 0,-1 0 0 0 0,15-12 4 0 0,-16 14-55 0 0,-1 1-1 0 0,0-1 1 0 0,1-1-1 0 0,-1 1 0 0 0,0 0 1 0 0,3-5-1 0 0,-1 2 1 0 0,1-2 51 0 0,-3 4-61 0 0,-1 1-1 0 0,1-1 0 0 0,-1 0 1 0 0,1 0-1 0 0,-1 0 0 0 0,0 0 1 0 0,0 0-1 0 0,0 0 0 0 0,-1-1 1 0 0,1 1-1 0 0,-1 0 0 0 0,0 0 1 0 0,0 0-1 0 0,0-1 0 0 0,0 1 1 0 0,0 0-1 0 0,-1 0 0 0 0,1 0 1 0 0,-1 0-1 0 0,-1-5 0 0 0,-1 2 4 0 0,-1 0 0 0 0,1 0-1 0 0,-1 1 1 0 0,0-1 0 0 0,0 1-1 0 0,-10-9 1 0 0,4 3-15 0 0,-25-28-77 0 0,-2 2-1 0 0,-1 1 1 0 0,-2 2-1 0 0,-1 2 1 0 0,-2 1-1 0 0,-1 3 1 0 0,-80-39-1 0 0,111 61 69 0 0,-52-26-129 0 0,57 28 131 0 0,-1-1 0 0 0,2-1 1 0 0,-1 1-1 0 0,0-1 0 0 0,-8-9 0 0 0,15 13 13 0 0,-1-1-1 0 0,1 1 0 0 0,-1 0 0 0 0,1-1 1 0 0,0 1-1 0 0,0-1 0 0 0,0 0 0 0 0,0 1 1 0 0,0-1-1 0 0,1 0 0 0 0,-1 1 1 0 0,1-1-1 0 0,0 0 0 0 0,0 0 0 0 0,0 1 1 0 0,0-1-1 0 0,0 0 0 0 0,1 0 0 0 0,-1 1 1 0 0,1-1-1 0 0,-1 0 0 0 0,1 1 0 0 0,0-1 1 0 0,0 0-1 0 0,2-2 0 0 0,1-4-15 0 0,1 0 0 0 0,1 0 0 0 0,-1 0 0 0 0,1 1-1 0 0,8-9 1 0 0,17-12-57 0 0,-6 7 12 0 0,13-6 48 0 0,8-2 16 0 0,5 2 0 0 0,4 2 0 0 0,0 2 12 0 0,-2 3 36 0 0,-1 6-36 0 0,-40 12-8 0 0,0 1-1 0 0,21-1 1 0 0,-17 3 10 0 0,0 0 0 0 0,24 5 1 0 0,-29-3-13 0 0,0 1 0 0 0,0 0 0 0 0,0 0 0 0 0,12 7 0 0 0,-7-2-10 0 0,18 13 0 0 0,-34-21 8 0 0,2 1-8 0 0,0 0 0 0 0,0 0-1 0 0,0 1 1 0 0,-1-1 0 0 0,1 0-1 0 0,-1 1 1 0 0,1 0 0 0 0,1 2 0 0 0,25 30-63 0 0,-27-33 66 0 0,0 0 0 0 0,0 0 0 0 0,0 1 0 0 0,0-1 0 0 0,0 0 1 0 0,0 1-1 0 0,-1-1 0 0 0,1 0 0 0 0,0 1 0 0 0,-1-1 0 0 0,1 3 0 0 0,10 39-7 0 0,-10-37 17 0 0,-1 0 0 0 0,1 0 0 0 0,-1 0 1 0 0,0 0-1 0 0,-1 0 0 0 0,0-1 0 0 0,0 1 0 0 0,0 0 0 0 0,-1 0 0 0 0,-2 6 0 0 0,1-3 16 0 0,-1-1-1 0 0,-1 0 1 0 0,0 1 0 0 0,0-2 0 0 0,-10 14 0 0 0,-4-1 29 0 0,-1-1 1 0 0,0-1-1 0 0,-30 20 1 0 0,30-23-19 0 0,-1-2 0 0 0,-1 0 0 0 0,0-1 0 0 0,-37 14 0 0 0,46-22-32 0 0,1 0 1 0 0,-1-1 0 0 0,0 0 0 0 0,0 0 0 0 0,0-2 0 0 0,-1 0 0 0 0,1 0 0 0 0,0-1-1 0 0,0-1 1 0 0,-18-2 0 0 0,26 2-1 0 0,1 0-1 0 0,-1 0 1 0 0,1-1-1 0 0,0 1 1 0 0,-1-1 0 0 0,1 0-1 0 0,0-1 1 0 0,0 1-1 0 0,0 0 1 0 0,0-1-1 0 0,1 0 1 0 0,-1 0 0 0 0,1 0-1 0 0,-1-1 1 0 0,1 1-1 0 0,0-1 1 0 0,1 1-1 0 0,-1-1 1 0 0,1 0-1 0 0,-1 0 1 0 0,-1-6 0 0 0,0 1-19 0 0,1-1 0 0 0,1 1 0 0 0,0-1 0 0 0,0 0 1 0 0,1 0-1 0 0,0 0 0 0 0,1 0 0 0 0,1-20 1 0 0,2 5-74 0 0,1-1 1 0 0,2 0 0 0 0,0 1-1 0 0,2 0 1 0 0,20-48 0 0 0,-6 30-84 0 0,1 1 1 0 0,38-51 0 0 0,-33 56 128 0 0,1 1 1 0 0,2 2-1 0 0,2 1 1 0 0,1 2-1 0 0,1 1 1 0 0,1 2-1 0 0,44-26 1 0 0,-56 40 79 0 0,1 2 0 0 0,0 1 0 0 0,1 2 0 0 0,39-11 1 0 0,-44 18 21 0 0,34 0-30 0 0,-52 1-13 0 0,1 1-1 0 0,-1 0 1 0 0,1 0-1 0 0,-1 1 1 0 0,6 0-1 0 0,51 14 47 0 0,-5 7-37 0 0,-52-21-15 0 0,-1 0 0 0 0,1 0 0 0 0,-1 1 0 0 0,1-1 0 0 0,-1 1-1 0 0,3 2 1 0 0,39 34 5 0 0,-32-26-17 0 0,0 1 0 0 0,13 19-1 0 0,-11-11-26 0 0,15 31 0 0 0,5 29 16 0 0,-25-55 16 0 0,4 27 0 0 0,-9-33 0 0 0,2 32 0 0 0,-6-41 14 0 0,0 1 0 0 0,-1-1 0 0 0,0 1 0 0 0,0-1-1 0 0,-1 1 1 0 0,-1-1 0 0 0,0 0 0 0 0,0 0 0 0 0,-1 0-1 0 0,-1-1 1 0 0,0 1 0 0 0,0-1 0 0 0,-1 0 0 0 0,0 0-1 0 0,-1-1 1 0 0,-8 10 0 0 0,0-5 21 0 0,0 0 0 0 0,0 0 0 0 0,-1-2-1 0 0,-1 0 1 0 0,0 0 0 0 0,-1-2 0 0 0,0 0 0 0 0,0-2 0 0 0,-1 0 0 0 0,-36 11 0 0 0,30-13-20 0 0,-1 0 0 0 0,0-2 0 0 0,0 0 0 0 0,0-2 0 0 0,-1-1 0 0 0,1-1 0 0 0,-53-8 0 0 0,69 6-11 0 0,0 0 0 0 0,0-1 0 0 0,0 0 0 0 0,0-1-1 0 0,0 0 1 0 0,0-1 0 0 0,1 0 0 0 0,0 0 0 0 0,0-1 0 0 0,1-1 0 0 0,-1 1 0 0 0,1-1 0 0 0,1 0 0 0 0,-1-1-1 0 0,1 0 1 0 0,1 0 0 0 0,-1-1 0 0 0,1 1 0 0 0,1-1 0 0 0,0-1 0 0 0,0 1 0 0 0,1-1 0 0 0,0 0-1 0 0,0 0 1 0 0,-1-10 0 0 0,0-3-59 0 0,0 1 0 0 0,2 0 0 0 0,1-1 0 0 0,1 0 0 0 0,1 0 0 0 0,0 1 0 0 0,2-1 0 0 0,1 0 0 0 0,1 1 0 0 0,0 0 0 0 0,2 0 1 0 0,1 0-1 0 0,0 0 0 0 0,2 1 0 0 0,0 1 0 0 0,18-29 0 0 0,-10 23 40 0 0,1 1 0 0 0,1 1 0 0 0,1 1 0 0 0,0 1 0 0 0,2 0-1 0 0,1 2 1 0 0,1 0 0 0 0,0 2 0 0 0,2 0 0 0 0,0 2 0 0 0,0 1 0 0 0,2 1 0 0 0,-1 2 0 0 0,39-13 0 0 0,-23 12 27 0 0,5 2 36 0 0,11 5-25 0 0,-34 6 20 0 0,35 10-33 0 0,0 8 2 0 0,-57-18-6 0 0,-1 1 0 0 0,1 0 0 0 0,-1 0 0 0 0,1 0 0 0 0,-1 1 0 0 0,0-1 0 0 0,3 2 0 0 0,43 34 18 0 0,-37-27-12 0 0,0 1 0 0 0,-1 0 0 0 0,9 14 0 0 0,-7-8-8 0 0,-1 0 0 0 0,10 24 0 0 0,-10-16 14 0 0,0 1 0 0 0,-1 0 0 0 0,6 32 0 0 0,-10-34 22 0 0,-2 0 0 0 0,-1 0 0 0 0,-1 0 0 0 0,-1 0 0 0 0,-1 0 0 0 0,-4 31 0 0 0,3-42-11 0 0,-2 0 0 0 0,0 1 0 0 0,0-1 0 0 0,-1 0-1 0 0,-1-1 1 0 0,0 1 0 0 0,-1-1 0 0 0,0 0 0 0 0,-1 0 0 0 0,0-1 0 0 0,-1 0 0 0 0,-15 17 0 0 0,2-7 26 0 0,-1-2 0 0 0,-1 0-1 0 0,-1-2 1 0 0,0 0-1 0 0,-31 14 1 0 0,23-14-34 0 0,-1-2 1 0 0,-1-2-1 0 0,-62 16 1 0 0,73-23-19 0 0,0-2 1 0 0,0-1-1 0 0,0 0 1 0 0,0-2 0 0 0,-1-1-1 0 0,-30-3 1 0 0,44 2 2 0 0,-1-1 1 0 0,1-1-1 0 0,-1 0 1 0 0,1 0 0 0 0,0-1-1 0 0,-18-9 1 0 0,22 9-1 0 0,-1-1 0 0 0,1 1 0 0 0,0-1 0 0 0,0 0 0 0 0,1-1 1 0 0,-1 1-1 0 0,1-1 0 0 0,0 0 0 0 0,1-1 0 0 0,-7-9 0 0 0,5 3-36 0 0,0-1 1 0 0,1 0-1 0 0,1 0 0 0 0,0 0 0 0 0,1 0 1 0 0,0-1-1 0 0,1 1 0 0 0,0-1 0 0 0,2 0 0 0 0,0 0 1 0 0,2-23-1 0 0,3 2-123 0 0,2-1 0 0 0,1 1 0 0 0,18-52 0 0 0,-15 60 96 0 0,1 0 1 0 0,1 1-1 0 0,1 0 1 0 0,1 1-1 0 0,2 1 1 0 0,0 1-1 0 0,23-25 1 0 0,-8 16-33 0 0,1 1 0 0 0,2 1 1 0 0,75-50-1 0 0,-104 77 89 0 0,32-21 6 0 0,47-24 0 0 0,-39 31 54 0 0,-31 13-36 0 0,0 1-1 0 0,20-2 1 0 0,-26 5-13 0 0,0 1 0 0 0,0 0 0 0 0,0 0 0 0 0,19 3 0 0 0,-20-1-8 0 0,0 0 1 0 0,1 1-1 0 0,-1 0 1 0 0,0 0-1 0 0,10 6 1 0 0,-8-3 7 0 0,0 0-1 0 0,-1 1 1 0 0,17 15 0 0 0,-14-10-8 0 0,-1 0 1 0 0,16 23-1 0 0,-17-18 1 0 0,1 0-1 0 0,9 24 1 0 0,-8-14 19 0 0,-2 1 0 0 0,13 54 0 0 0,-16-46 7 0 0,-2-1-1 0 0,-1 1 1 0 0,-2-1 0 0 0,-2 40-1 0 0,-1-52-13 0 0,-1 0-1 0 0,-2 0 1 0 0,0 0-1 0 0,-1-1 1 0 0,-2 1-1 0 0,0-1 1 0 0,-14 28-1 0 0,14-36 1 0 0,-2-1-1 0 0,1 0 0 0 0,-2 0 0 0 0,0-1 1 0 0,0 0-1 0 0,-1-1 0 0 0,-1 0 0 0 0,0-1 1 0 0,0 0-1 0 0,-1-1 0 0 0,0 0 0 0 0,-23 10 1 0 0,10-6 13 0 0,-1-2 0 0 0,0-1 1 0 0,-1-2-1 0 0,0 0 1 0 0,-56 7-1 0 0,72-14-47 0 0,-1 0-1 0 0,0 0 1 0 0,0-1 0 0 0,0-1-1 0 0,0 0 1 0 0,1-1-1 0 0,-1-1 1 0 0,0 1 0 0 0,-14-7-1 0 0,19 6 3 0 0,1-1 0 0 0,-1 1 0 0 0,1-1 0 0 0,0-1 0 0 0,0 1 0 0 0,0-2 0 0 0,1 1 0 0 0,0 0 0 0 0,0-1 0 0 0,0 0 0 0 0,0-1 0 0 0,1 1 0 0 0,0-1 0 0 0,1 0 0 0 0,-5-9 0 0 0,0-4-43 0 0,1 0-1 0 0,1 0 1 0 0,1 0-1 0 0,1-1 1 0 0,0 0 0 0 0,2 0-1 0 0,-2-37 1 0 0,5 27-89 0 0,1 0 0 0 0,2 1 0 0 0,0-1 0 0 0,15-53 0 0 0,-8 52 76 0 0,1-1 0 0 0,2 2 0 0 0,2-1-1 0 0,0 2 1 0 0,2 0 0 0 0,35-47-1 0 0,-28 47 75 0 0,1 1 0 0 0,1 1-1 0 0,1 2 1 0 0,2 0 0 0 0,56-38-1 0 0,-67 52-1 0 0,34-15 0 0 0,-11 12 11 0 0,-25 11 3 0 0,1 0 0 0 0,17-1 1 0 0,-22 4-13 0 0,1 1 0 0 0,-1 0 0 0 0,0 0 0 0 0,14 4 0 0 0,-13-2-2 0 0,0 1 0 0 0,-1 1 0 0 0,1 0 0 0 0,11 6 0 0 0,-7-1 6 0 0,22 15-1 0 0,-36-22 1 0 0,0 0 0 0 0,0 0 0 0 0,-1 0 0 0 0,1 0 0 0 0,-1 0 1 0 0,3 4-1 0 0,41 48 26 0 0,-4 9 69 0 0,-28-35-1 0 0,-9-18-82 0 0,38 102 148 0 0,-30-65 28 0 0,-2 0 0 0 0,9 84 0 0 0,-17-101-104 0 0,-2 1-1 0 0,-2-1 0 0 0,0 0 1 0 0,-2 0-1 0 0,-11 47 1 0 0,7-53-56 0 0,-1-1 0 0 0,-1 0 1 0 0,-2 0-1 0 0,-21 37 1 0 0,-65 76 227 0 0,73-106-234 0 0,-1-2 0 0 0,-2-1 0 0 0,0-1 0 0 0,-2-1 0 0 0,-45 30 0 0 0,51-41-14 0 0,0 0-1 0 0,0-2 0 0 0,-1-1 1 0 0,-1 0-1 0 0,0-2 0 0 0,0-1 1 0 0,-1-1-1 0 0,-41 6 0 0 0,55-12-29 0 0,1 0 0 0 0,-1-1 0 0 0,0 0 0 0 0,0-1 0 0 0,0-1 0 0 0,0 1 0 0 0,1-2 0 0 0,-1 0 0 0 0,1 0 0 0 0,0-1 0 0 0,0 0 0 0 0,0-1 0 0 0,-16-10 0 0 0,16 8-5 0 0,1-1-1 0 0,0 0 1 0 0,0 0-1 0 0,1-1 1 0 0,0-1-1 0 0,0 1 1 0 0,1-1-1 0 0,0-1 0 0 0,1 0 1 0 0,0 0-1 0 0,1 0 1 0 0,-6-16-1 0 0,0-6-70 0 0,1 0 0 0 0,2-1 0 0 0,1-1 0 0 0,2 1 0 0 0,2-1 0 0 0,1 0 0 0 0,1 0 0 0 0,2-1 0 0 0,5-39 0 0 0,-1 54 32 0 0,0 0 0 0 0,1 1 0 0 0,1 0 0 0 0,1 0 0 0 0,1 1 0 0 0,0-1 0 0 0,2 2 0 0 0,0-1 0 0 0,1 2 0 0 0,13-18 0 0 0,2 3 35 0 0,1 1 1 0 0,1 2-1 0 0,1 0 0 0 0,40-28 0 0 0,-44 38 45 0 0,1 1 0 0 0,48-25 0 0 0,-32 25 4 0 0,-27 14-3 0 0,0 0 0 0 0,19-2 0 0 0,-17 4 20 0 0,23 2-1 0 0,-40 0-40 0 0,3 0 9 0 0,-1 0-1 0 0,1 0 1 0 0,-1 0-1 0 0,1 0 1 0 0,-1 1-1 0 0,1-1 1 0 0,1 2-1 0 0,39 10 56 0 0,-23-3-10 0 0,18 13-30 0 0,-20-10 29 0 0,15 16-26 0 0,-18-12 26 0 0,12 18-24 0 0,-15-16 35 0 0,9 21-32 0 0,-11-17 32 0 0,8 25-34 0 0,-9-23 23 0 0,6 28-26 0 0,-8-27 26 0 0,5 38-28 0 0,1 5 35 0 0,-5-7 16 0 0,-8-47-46 0 0,0-1-1 0 0,-2 16 0 0 0,0-11 5 0 0,-2-1 1 0 0,0 1-1 0 0,-1-1 0 0 0,-1 0 0 0 0,0-1 0 0 0,-17 31 0 0 0,8-22 16 0 0,-1-1-1 0 0,-1 0 0 0 0,-29 31 0 0 0,30-39-98 0 0,0 0 1 0 0,-1-2-1 0 0,0 0 0 0 0,-1-1 0 0 0,-1-1 0 0 0,0-1 0 0 0,-1 0 0 0 0,0-2 0 0 0,0 0 0 0 0,-1-1 1 0 0,0-1-1 0 0,0-1 0 0 0,-1-1 0 0 0,0-1 0 0 0,0-1 0 0 0,0 0 0 0 0,-22-2 0 0 0,-169 7-671 0 0,212-8 713 0 0,1 0 4 0 0,-1 0-1 0 0,0 0 0 0 0,0 0 1 0 0,0 0-1 0 0,1 0 0 0 0,-1 0 0 0 0,0 0 1 0 0,0 0-1 0 0,0 0 0 0 0,1 0 1 0 0,-1 0-1 0 0,0-1 0 0 0,0 1 1 0 0,1 0-1 0 0,-1 0 0 0 0,0-1 0 0 0,0 1 1 0 0,1-1-1 0 0,-1 1 0 0 0,0-1 1 0 0,1 1-1 0 0,-2-1 0 0 0,1-4-44 0 0,5-5 26 0 0,4-7-47 0 0,19-30 0 0 0,-7 14 25 0 0,-12 19 64 0 0,1 1 0 0 0,0 0-1 0 0,21-23 1 0 0,-14 21 49 0 0,13-8-1 0 0,-19 16-46 0 0,-8 5-7 0 0,2 0 0 0 0,-1 0 1 0 0,0 0-1 0 0,0 0 0 0 0,1 1 1 0 0,-1-1-1 0 0,7-1 0 0 0,16-6 65 0 0,-20 6 0 0 0,30-2 4 0 0,-25 3-72 0 0,9 1 68 0 0,33 3 88 0 0,-42 1-96 0 0,33 10 0 0 0,-33-10 4 0 0,0 1 18 0 0,29 15 8 0 0,-30-14 2 0 0,-2 0-4 0 0,25 18-17 0 0,-24-17 62 0 0,-3 1-74 0 0,19 22 0 0 0,-19-22 83 0 0,-6 0-84 0 0,1 20 15 0 0,-1-27-82 0 0,1 1 0 0 0,-1-1 1 0 0,0 1-1 0 0,0-1 0 0 0,0 0 1 0 0,0 1-1 0 0,0-1 0 0 0,0 1 0 0 0,0-1 1 0 0,0 1-1 0 0,0-1 0 0 0,0 0 0 0 0,-1 1 1 0 0,1-1-1 0 0,0 1 0 0 0,0-1 1 0 0,0 0-1 0 0,0 1 0 0 0,-1-1 0 0 0,1 0 1 0 0,-1 1-1 0 0,-16 17 50 0 0,0 0 0 0 0,-2-2 0 0 0,0 0-1 0 0,-1-2 1 0 0,-22 14 0 0 0,20-17-146 0 0,0 0 0 0 0,0-1 0 0 0,-1-1 0 0 0,0-1 0 0 0,-47 10 0 0 0,27-11-110 0 0,0-2 0 0 0,-65 0 1 0 0,98-5 160 0 0,-1-1 0 0 0,1 0 0 0 0,-1-1 0 0 0,1 0 1 0 0,0-1-1 0 0,-1 0 0 0 0,-10-5 0 0 0,-7-5-95 0 0,-28-18 0 0 0,32 17 102 0 0,0 1 0 0 0,-26-10 0 0 0,38 20 9 0 0,0 0 0 0 0,-22-3 0 0 0,3 1-42 0 0,30 4 33 0 0,1 1 31 0 0,-1 0-1 0 0,1 0 1 0 0,-1 0 0 0 0,1 0-1 0 0,0 0 1 0 0,-1 0-1 0 0,1 0 1 0 0,-1 0 0 0 0,1 0-1 0 0,0-1 1 0 0,-1 1-1 0 0,1 0 1 0 0,0 0 0 0 0,-1-1-1 0 0,1 1 1 0 0,0 0-1 0 0,-1 0 1 0 0,1-1 0 0 0,0 1-1 0 0,-1 0 1 0 0,1-1-1 0 0,0 0 1 0 0,-1-1-23 0 0,1 1-1 0 0,0-1 1 0 0,-1 0-1 0 0,1 0 1 0 0,0 0 0 0 0,0 0-1 0 0,1 0 1 0 0,-1 0 0 0 0,0 0-1 0 0,1 0 1 0 0,0-3 0 0 0,-1 4-31 0 0,5 10-166 0 0,14 26 198 0 0,-15-26-44 0 0,4 0 13 0 0,22 26 36 0 0,-29-33 16 0 0,0-1 1 0 0,0 0 0 0 0,1 1 0 0 0,-1-1-1 0 0,0 0 1 0 0,1 0 0 0 0,-1 0 0 0 0,1 0-1 0 0,2 2 1 0 0,40 19-7 0 0,3-7 22 0 0,33 6 132 0 0,-41-9-53 0 0,-18-5-26 0 0,34 15-52 0 0,10 1-12 0 0,-49-19 6 0 0,26 5-1 0 0,-28-8 64 0 0,26 1 1 0 0,3-6 435 0 0,-34 3 146 0 0,-1-1 21 0 0,26-5-160 0 0,-25 5-698 0 0,0 0-302 0 0,1 0 309 0 0,33-6-667 0 0,-7 3 767 0 0,-27 4 159 0 0,0 0 0 0 0,46-2 16 0 0,-12 0-29 0 0,10-4-54 0 0,-43 5-13 0 0,0-1 0 0 0,15-6 0 0 0,-14 5 4 0 0,-6 2 6 0 0,0 0 0 0 0,0 0 0 0 0,-1-1 0 0 0,1 0 0 0 0,5-4 0 0 0,12-8 60 0 0,-11 7 20 0 0,7-6 1 0 0,-13 10-22 0 0,-1 1-5 0 0,11-9 0 0 0,-11 8 0 0 0,2 2-10 0 0,19-13-44 0 0,1-2-10 0 0,-4-1 0 0 0,-5 3 11 0 0,-12 10 32 0 0,4-7-33 0 0,6-5 1 0 0,-9 6 42 0 0,-6 3 1 0 0,-2 0-44 0 0,-6-28-10 0 0,-21-51-24 0 0,27 83 31 0 0,-1 0 0 0 0,0 0-1 0 0,0 0 1 0 0,0 0 0 0 0,0 0-1 0 0,0 1 1 0 0,-8-6 0 0 0,0-1 3 0 0,-30-30-138 0 0,32 32-153 0 0,0 0-1 0 0,-1 0 0 0 0,0 1 0 0 0,0 0 0 0 0,0 1 1 0 0,-1 0-1 0 0,0 1 0 0 0,-1 0 0 0 0,1 1 1 0 0,-1 0-1 0 0,-14-2 0 0 0,15 3-609 0 0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65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701 398 431 0 0,'17'-27'7565'0'0,"-32"30"-6676"0"0,10-3-804 0 0,1 1 1 0 0,0 0 0 0 0,-1 0-1 0 0,1 1 1 0 0,0-1 0 0 0,-1 1-1 0 0,1 0 1 0 0,0 0 0 0 0,-5 4-1 0 0,-5 2 161 0 0,-50 31 126 0 0,58-36-360 0 0,0 1-1 0 0,1 0 1 0 0,-1 0-1 0 0,1 1 0 0 0,-6 6 1 0 0,6-6-1 0 0,0 0 0 0 0,0-1 1 0 0,0 1-1 0 0,0-1 0 0 0,-8 4 0 0 0,10-6-10 0 0,0-1 1 0 0,1 1-1 0 0,0 1 0 0 0,-1-1 0 0 0,1 0 0 0 0,0 0 0 0 0,0 1 0 0 0,-3 4 0 0 0,-7 10-13 0 0,-38 30 278 0 0,43-40-202 0 0,0-1 0 0 0,-1-1 0 0 0,-8 6 0 0 0,7-6-14 0 0,1 0 0 0 0,1 1 0 0 0,-8 7 0 0 0,8-6-51 0 0,0 1-1 0 0,1 0 0 0 0,1 0 1 0 0,-8 14-1 0 0,-12 17 98 0 0,1 3-32 0 0,21-38-51 0 0,1 0 0 0 0,0 0-1 0 0,1 0 1 0 0,-3 9 0 0 0,3-9 0 0 0,-1 1 0 0 0,1-1 0 0 0,-1 1-1 0 0,-4 6 1 0 0,-20 39 51 0 0,19-39-63 0 0,6-10 4 0 0,0 1 0 0 0,0-1 0 0 0,0 1 0 0 0,0-1-1 0 0,0 1 1 0 0,0 0 0 0 0,1-1 0 0 0,-1 1 0 0 0,0 0 0 0 0,1 0 0 0 0,0-1-1 0 0,-1 5 1 0 0,-7 36 74 0 0,8-42-20 0 0,-1 1-45 0 0,0 1-3 0 0,0-1 32 0 0,-1 1 22 0 0,1 6-56 0 0,-7 6 67 0 0,6-11-71 0 0,1 0 1 0 0,-1-1-1 0 0,0 1 0 0 0,0 0 0 0 0,0-1 0 0 0,-2 4 0 0 0,2 3-5 0 0,1-6 0 0 0,0 0 0 0 0,0 0 0 0 0,0 0 0 0 0,0 1 0 0 0,0-1 0 0 0,-1 0 0 0 0,0-1 0 0 0,-2 4 0 0 0,-6 13 0 0 0,1 3-69 0 0,7-19 70 0 0,1 0-1 0 0,-1 0 1 0 0,1 0-1 0 0,0 0 1 0 0,0 0-1 0 0,0 0 1 0 0,1 0-1 0 0,-1 1 1 0 0,0 4-1 0 0,-8 50-64 0 0,0 0 64 0 0,9-47-1 0 0,0 0-1 0 0,1 0 0 0 0,3 14 1 0 0,-3-21 8 0 0,1 1 1 0 0,-1-1-1 0 0,1 1 0 0 0,0-1 1 0 0,0 0-1 0 0,0 0 0 0 0,0 0 1 0 0,1 0-1 0 0,-1 0 1 0 0,7 5-1 0 0,25 38 589 0 0,-27-39-541 0 0,22 25-33 0 0,-22-25 116 0 0,3-2-82 0 0,28 16-35 0 0,-28-17 32 0 0,-2 3 1 0 0,26 24-33 0 0,-25-24 32 0 0,-2 1 14 0 0,22 29 10 0 0,-15-20-10 0 0,13 18-43 0 0,-20-27 93 0 0,-3 1-63 0 0,12 27-33 0 0,-12-28 32 0 0,1 1 1 0 0,2 1-46 0 0,-1-1 11 0 0,-1 0-1 0 0,7 21 1 0 0,4 7 3 0 0,-12-28 37 0 0,-2-1-4 0 0,9 28-55 0 0,11 40 70 0 0,-13-39-47 0 0,-6-20 20 0 0,2 15-21 0 0,-4-25 38 0 0,0 1 0 0 0,7 34-48 0 0,5 1 4 0 0,-11-36 64 0 0,0 0 0 0 0,4 33-64 0 0,1 0-5 0 0,-5-25 32 0 0,2 17-33 0 0,-4-25-9 0 0,0-1-1 0 0,-1 1 1 0 0,-2 13 0 0 0,3-18 8 0 0,-6 93 120 0 0,5-64-118 0 0,1-22-11 0 0,-2 29 0 0 0,-1-7 0 0 0,-3 14 0 0 0,4-14 0 0 0,2 9 0 0 0,-3-4 0 0 0,2-21 4 0 0,0-10-1 0 0,0 1 1 0 0,-1 0-1 0 0,0 0 0 0 0,-4 10 0 0 0,-4 14 37 0 0,-1 8 36 0 0,5-20-76 0 0,0-7 0 0 0,4-8 0 0 0,0 0 0 0 0,0-1 0 0 0,0 1 0 0 0,0-1 0 0 0,-1 1 0 0 0,-3 3 0 0 0,-1 0 0 0 0,1 0 0 0 0,1 0 0 0 0,-6 10 0 0 0,-33 44-64 0 0,8-18 5 0 0,23-28 28 0 0,1-1 0 0 0,-11 18 0 0 0,15-20 20 0 0,0 0 1 0 0,-12 11-1 0 0,-12 17-33 0 0,-16 25-466 0 0,31-47 163 0 0,14-17 331 0 0,1 1-1 0 0,0 0 1 0 0,0 0-1 0 0,0 0 1 0 0,0 0 0 0 0,0 0-1 0 0,1 1 1 0 0,-1-1-1 0 0,0 0 1 0 0,1 1-1 0 0,0 0 1 0 0,-2 3 0 0 0,3-4-27 0 0,0-1 20 0 0,-3 6-261 0 0,2-5 68 0 0,7-6-77 0 0,4-5 316 0 0,-1 0 1 0 0,0 0 0 0 0,-1-1-1 0 0,8-12 1 0 0,29-48 138 0 0,-22 25-136 0 0,25-66 0 0 0,-17 35-6 0 0,25-60 417 0 0,-45 103-301 0 0,-2 0 0 0 0,8-42 0 0 0,-10 25-133 0 0,41-195 34 0 0,-47 242-36 0 0,-1 2 0 0 0,0 0 0 0 0,0 1 0 0 0,1-1 0 0 0,-1 0 0 0 0,0 0 0 0 0,0 1 0 0 0,1-1 0 0 0,-1 0 0 0 0,0 1 0 0 0,1-1 0 0 0,-1 0 0 0 0,1 1 0 0 0,0-2 0 0 0,1 21 228 0 0,-2 6-67 0 0,-7 46 0 0 0,2-40-146 0 0,0-1-16 0 0,0 2 0 0 0,-1 2 0 0 0,-2 0-12 0 0,0 2-36 0 0,-2 1 36 0 0,-8 22 12 0 0,11-27-10 0 0,-3 1-33 0 0,1-5 32 0 0,1-3 1 0 0,1-5-44 0 0,-1-1 1 0 0,0-2 42 0 0,2 1 11 0 0,0 2 0 0 0,-1-4 0 0 0,0 4 0 0 0,2-7 0 0 0,-4 9 0 0 0,1-7 0 0 0,-60 109 0 0 0,55-103 0 0 0,-30 54 0 0 0,40-71-6 0 0,0 0-1 0 0,0 0 0 0 0,0 0 1 0 0,0 0-1 0 0,-8 6 1 0 0,5-5-5 0 0,0 0 0 0 0,-9 13 0 0 0,-15 10 11 0 0,16-13-136 0 0,14-15 141 0 0,-1 0-15 0 0,11 9 69 0 0,24 16-38 0 0,-25-19 215 0 0,0-7-163 0 0,30 0-2 0 0,-22 0-16 0 0,25-2-45 0 0,13 1 1 0 0,-4 2 42 0 0,-32-2 1 0 0,14-4-32 0 0,-30 6-15 0 0,0 0-1 0 0,0-1 0 0 0,0 0 0 0 0,-1 1 1 0 0,1-1-1 0 0,0 0 0 0 0,0 0 1 0 0,0-1-1 0 0,3-1 0 0 0,1-1 5 0 0,4-1 44 0 0,0-1 0 0 0,16-9 0 0 0,-21 11-50 0 0,29-15 149 0 0,-9 6-73 0 0,2 0-14 0 0,-5 4-46 0 0,-10 4 22 0 0,16-6-22 0 0,-17 6 22 0 0,14-8-21 0 0,-1-1 26 0 0,112-75 372 0 0,-82 58-273 0 0,1-1-19 0 0,-47 27-85 0 0,11-7-33 0 0,5-3-10 0 0,-1 2 11 0 0,-2 1 41 0 0,0 3 13 0 0,6-4-11 0 0,10-6 10 0 0,3-2 21 0 0,-32 17-42 0 0,13-8-33 0 0,5-4-10 0 0,4-1 80 0 0,-6 3 16 0 0,53-28-5 0 0,-62 34-44 0 0,-1 2-38 0 0,4 0 52 0 0,12-5-7 0 0,6-1-44 0 0,-6 2 1 0 0,-18 5 32 0 0,21-9-22 0 0,4-3 32 0 0,-10 2 11 0 0,-3 1 0 0 0,-1-3 0 0 0,2 0 3 0 0,-1-1 10 0 0,-2 2 1 0 0,2 1-12 0 0,0-1-12 0 0,-2 2-33 0 0,2-2 22 0 0,1-1-33 0 0,-1 0-10 0 0,43-34 0 0 0,127-107 272 0 0,-169 139-205 0 0,-1 1-43 0 0,-2 2 19 0 0,-2 2-33 0 0,-3 2-10 0 0,-1-1 0 0 0,0 0 0 0 0,2-1 0 0 0,0-1 0 0 0,37-33 0 0 0,-21 17 54 0 0,-13 14-44 0 0,-1-3-10 0 0,11-6 32 0 0,-15 9-2 0 0,-15 15-28 0 0,34-35 9 0 0,-3 0 25 0 0,-3 0-1 0 0,0-2 1 0 0,-3-2 0 0 0,35-67 0 0 0,-17 9 61 0 0,-2 1-56 0 0,-30 75-41 0 0,65-142 0 0 0,-57 109 65 0 0,54-133-58 0 0,-39 102-7 0 0,33-73 0 0 0,-64 147 10 0 0,-2 0-1 0 0,0 0 1 0 0,0-1-1 0 0,-2 1 1 0 0,1-1-1 0 0,-2-20 1 0 0,4-29-13 0 0,14-53-229 0 0,-18 115 227 0 0,1-1 0 0 0,-1 1 0 0 0,0 0-1 0 0,0 0 1 0 0,0-1 0 0 0,0 1 0 0 0,0 0-1 0 0,0-1 1 0 0,0 1 0 0 0,0 0 0 0 0,-1 0 0 0 0,1-1-1 0 0,0 1 1 0 0,-1 0 0 0 0,1 0 0 0 0,-1 0-1 0 0,0 0 1 0 0,1-1 0 0 0,-1 1 0 0 0,0 0-1 0 0,0 0 1 0 0,1 0 0 0 0,-1 0 0 0 0,-2-1 0 0 0,2 1-2 0 0,-1 1 0 0 0,1-1 0 0 0,-1 1 0 0 0,1 0 0 0 0,-1-1 0 0 0,1 1 0 0 0,-1 0 0 0 0,0 0 0 0 0,1 0 0 0 0,-1 0 0 0 0,1 0 0 0 0,-1 1 0 0 0,1-1 0 0 0,-1 0 0 0 0,1 1 0 0 0,-1-1 0 0 0,1 1 0 0 0,-1-1 0 0 0,1 1 0 0 0,-2 1 0 0 0,-4 2-41 0 0,1 0 0 0 0,0 0 0 0 0,-1 1 1 0 0,2 0-1 0 0,-11 10 0 0 0,-24 32-54 0 0,27-30 86 0 0,-119 178-98 0 0,59-82 110 0 0,13-24-70 0 0,-128 182-72 0 0,-22-17 4 0 0,-99 60-166 0 0,190-196 242 0 0,88-87 59 0 0,-250 238-252 0 0,15-70-73 0 0,221-167 338 0 0,-43 27-146 0 0,-99 75-424 0 0,185-132 554 0 0,-6 2-6 0 0,3-3-27 0 0,4-2 44 0 0,1-2 25 0 0,1 0 0 0 0,0 1 0 0 0,0-1 0 0 0,0 1 0 0 0,2-6 0 0 0,18-41-26 0 0,-14 31 0 0 0,12-23 0 0 0,20-22 18 0 0,3 2 0 0 0,87-98 0 0 0,69-55 115 0 0,25-30 118 0 0,-76 81 98 0 0,-111 129-243 0 0,0 0-1 0 0,59-39 1 0 0,-86 66-94 0 0,-5 4-5 0 0,0 0 1 0 0,0 1-1 0 0,1-1 1 0 0,-1 1-1 0 0,1 0 1 0 0,9-3-1 0 0,3-1-21 0 0,-13 4-56 0 0,-6 8-190 0 0,-7 13 211 0 0,-1-1-1 0 0,-1 0 0 0 0,-18 24 0 0 0,-8 11-7 0 0,-1 9 38 0 0,-96 146-226 0 0,95-152 129 0 0,-76 81-1 0 0,81-105-92 0 0,-73 57 1 0 0,-49 17-81 0 0,104-72 196 0 0,16-11 34 0 0,-100 64-139 0 0,109-72 161 0 0,0-2 0 0 0,0 0 1 0 0,-38 10-1 0 0,58-20 22 0 0,0-1 0 0 0,-1-1 0 0 0,1 0 0 0 0,0 0 0 0 0,-1 0 0 0 0,1-1 0 0 0,-1 0 0 0 0,-11-1 0 0 0,16 0 16 0 0,-1 0 0 0 0,1 0-1 0 0,0 0 1 0 0,0 0-1 0 0,0 0 1 0 0,-1-1 0 0 0,1 1-1 0 0,1-1 1 0 0,-1 0 0 0 0,0 0-1 0 0,0 0 1 0 0,1 0-1 0 0,-1-1 1 0 0,1 1 0 0 0,0-1-1 0 0,0 1 1 0 0,0-1-1 0 0,0 0 1 0 0,0 0 0 0 0,0 0-1 0 0,-1-3 1 0 0,-1-6 31 0 0,0 0-1 0 0,0 0 1 0 0,1 0 0 0 0,1-1 0 0 0,0 1-1 0 0,0-1 1 0 0,1-24 0 0 0,3 4 88 0 0,11-62-1 0 0,-5 56-62 0 0,3 0-1 0 0,1 1 1 0 0,30-64 0 0 0,-14 46-39 0 0,60-89 1 0 0,-62 110 0 0 0,1 0-1 0 0,1 2 0 0 0,2 1 1 0 0,1 2-1 0 0,2 1 0 0 0,1 1 1 0 0,1 2-1 0 0,58-33 1 0 0,-78 51 37 0 0,2 1 1 0 0,17-6 0 0 0,-3 4 21 0 0,5 3-12 0 0,-35 6-63 0 0,0 0 0 0 0,1 0 0 0 0,-1 0-1 0 0,0 0 1 0 0,0 0 0 0 0,0 0 0 0 0,0 0-1 0 0,0 0 1 0 0,0 0 0 0 0,1 1 0 0 0,-1-1-1 0 0,0 0 1 0 0,2 2 0 0 0,36 11-62 0 0,-29-10-9 0 0,-7 8-68 0 0,8 33 64 0 0,-10-43 67 0 0,-1 1-1 0 0,0-1 1 0 0,1 0-1 0 0,-1 1 1 0 0,0-1-1 0 0,0 1 1 0 0,0-1-1 0 0,0 1 0 0 0,0-1 1 0 0,0 0-1 0 0,0 1 1 0 0,-1 1-1 0 0,-5 31-70 0 0,-16 51 0 0 0,6-43 39 0 0,-1-1 0 0 0,-3 0 0 0 0,-38 60 0 0 0,39-73 17 0 0,-2 0-1 0 0,-1-2 0 0 0,-1 0 1 0 0,-1-1-1 0 0,-35 27 0 0 0,27-27 31 0 0,-2-2 1 0 0,0-1-1 0 0,-1-1 0 0 0,-1-3 0 0 0,-47 19 1 0 0,62-30-4 0 0,-1 0 0 0 0,0-1 0 0 0,-1-1 0 0 0,1-1 0 0 0,-1-1 0 0 0,0-1 0 0 0,0-1 0 0 0,0-1 0 0 0,0-1 0 0 0,-40-7 0 0 0,56 7 5 0 0,0-1 0 0 0,-1 0 0 0 0,1-1 0 0 0,0 0 0 0 0,0 0 0 0 0,0 0 1 0 0,1-1-1 0 0,-1 0 0 0 0,1 0 0 0 0,-8-7 0 0 0,10 8 7 0 0,0-1 0 0 0,1 0 0 0 0,0-1 0 0 0,0 1 0 0 0,0 0 0 0 0,0-1 0 0 0,0 0 0 0 0,1 1 0 0 0,0-1 0 0 0,0 0 0 0 0,0 0 0 0 0,1-1 0 0 0,0 1 0 0 0,0 0 0 0 0,-1-8 0 0 0,2-4 14 0 0,0 0 0 0 0,1-1-1 0 0,1 1 1 0 0,0 1 0 0 0,1-1-1 0 0,1 0 1 0 0,9-23 0 0 0,4-3-28 0 0,33-62 0 0 0,-31 71-5 0 0,2 0 0 0 0,1 1 0 0 0,1 1 0 0 0,2 1 0 0 0,1 2 0 0 0,1 0 0 0 0,1 2 0 0 0,2 1 0 0 0,1 1 0 0 0,56-34 0 0 0,-73 51 27 0 0,26-10 0 0 0,-13 9-17 0 0,-23 8-10 0 0,1 0 0 0 0,-1 0 0 0 0,1 1 0 0 0,-1 0 0 0 0,1 0 0 0 0,-1 0 0 0 0,8 1 0 0 0,-2 2-5 0 0,0 0 0 0 0,16 7-1 0 0,-26-10 6 0 0,10 4-77 0 0,-6 5 8 0 0,10 29 45 0 0,-13-38 21 0 0,-1 1 0 0 0,1 0 0 0 0,-1 0 0 0 0,0 0 0 0 0,1 0 1 0 0,-1 0-1 0 0,0 1 0 0 0,0-1 0 0 0,0 0 0 0 0,1 0 0 0 0,-1 0 0 0 0,0 0 1 0 0,-1 0-1 0 0,1 1 0 0 0,-1 11 1 0 0,-1 0 1 0 0,-1-1-1 0 0,1 0 1 0 0,-2 1-1 0 0,0-1 1 0 0,-9 18-1 0 0,4-14 23 0 0,-1-1-1 0 0,-1 0 0 0 0,-1-1 1 0 0,0 0-1 0 0,0-1 1 0 0,-2 0-1 0 0,1-1 0 0 0,-2-1 1 0 0,-19 13-1 0 0,19-15 1 0 0,0 0-1 0 0,0-2 0 0 0,-1 1 1 0 0,0-2-1 0 0,0 0 1 0 0,-1-1-1 0 0,0-1 0 0 0,0-1 1 0 0,-33 4-1 0 0,42-7-21 0 0,1 0-1 0 0,0-1 0 0 0,0 1 1 0 0,0-2-1 0 0,0 1 0 0 0,0-1 1 0 0,0 0-1 0 0,0 0 1 0 0,0 0-1 0 0,1-1 0 0 0,-1 0 1 0 0,-10-8-1 0 0,9 5-3 0 0,0 0 0 0 0,1-1-1 0 0,-1 0 1 0 0,2 0 0 0 0,-1 0 0 0 0,1-1 0 0 0,0 0-1 0 0,-7-13 1 0 0,4 3-2 0 0,1 0-1 0 0,0-1 1 0 0,2 1-1 0 0,0-1 0 0 0,1-1 1 0 0,1 1-1 0 0,1-1 1 0 0,-1-35-1 0 0,4 40-20 0 0,1 0-1 0 0,0 0 0 0 0,1 0 1 0 0,1 1-1 0 0,0-1 1 0 0,1 1-1 0 0,1 0 0 0 0,0 0 1 0 0,1 0-1 0 0,0 0 0 0 0,1 1 1 0 0,12-17-1 0 0,-8 16-7 0 0,0 0 0 0 0,0 1 0 0 0,1 0 0 0 0,1 1 0 0 0,0 0 0 0 0,1 1 0 0 0,0 1 0 0 0,1 0 0 0 0,0 1 0 0 0,20-9 0 0 0,-4 7 20 0 0,-21 9 16 0 0,-1 0 0 0 0,20 0 0 0 0,-23 2 0 0 0,1 0 0 0 0,-1 1 0 0 0,0-1 0 0 0,0 1 0 0 0,1 1 0 0 0,-1-1 0 0 0,8 4 0 0 0,-6-2-1 0 0,-1 1 0 0 0,-1 0-1 0 0,1 0 1 0 0,0 0 0 0 0,-1 1-1 0 0,0 0 1 0 0,9 9 0 0 0,-9-7-5 0 0,-1 0-1 0 0,1 0 1 0 0,-1 1 0 0 0,0 0 0 0 0,-1-1 0 0 0,5 14 0 0 0,-6-14 4 0 0,-1 0 0 0 0,0 0 1 0 0,-1 0-1 0 0,1 1 0 0 0,0 12 0 0 0,-3-13 10 0 0,1 0 0 0 0,-1-1 0 0 0,0 1 0 0 0,0 0 0 0 0,-1-1 0 0 0,0 1 0 0 0,0-1 0 0 0,-1 0 0 0 0,0 0 0 0 0,0 0-1 0 0,0 0 1 0 0,0 0 0 0 0,-1-1 0 0 0,0 1 0 0 0,0-1 0 0 0,-1 0 0 0 0,-5 5 0 0 0,-1 0 15 0 0,0-1-1 0 0,-1 0 1 0 0,0-1 0 0 0,0 0-1 0 0,-1-1 1 0 0,-22 10 0 0 0,24-13-14 0 0,1 0 0 0 0,-1-1 0 0 0,0 0 0 0 0,0-1 0 0 0,0 0 0 0 0,-1-1 1 0 0,1 0-1 0 0,0-1 0 0 0,0 0 0 0 0,-1-1 0 0 0,1 0 0 0 0,0-1 0 0 0,0 0 1 0 0,0-1-1 0 0,0 0 0 0 0,1 0 0 0 0,-1-1 0 0 0,1-1 0 0 0,0 0 0 0 0,0 0 1 0 0,0-1-1 0 0,1 0 0 0 0,0-1 0 0 0,0 0 0 0 0,0 0 0 0 0,1-1 0 0 0,0 0 1 0 0,1-1-1 0 0,0 1 0 0 0,0-1 0 0 0,1-1 0 0 0,0 1 0 0 0,0-1 0 0 0,-6-18 1 0 0,7 15-25 0 0,0 0 1 0 0,1 1-1 0 0,1-1 1 0 0,0-1-1 0 0,1 1 1 0 0,1 0-1 0 0,0 0 1 0 0,0-1-1 0 0,2 1 1 0 0,-1-1-1 0 0,2 1 1 0 0,0 0-1 0 0,0 0 1 0 0,1 0-1 0 0,1 0 0 0 0,0 0 1 0 0,1 0-1 0 0,0 1 1 0 0,1 0-1 0 0,0 0 1 0 0,1 1-1 0 0,1 0 1 0 0,-1 0-1 0 0,13-13 1 0 0,-11 14-12 0 0,1 0 1 0 0,1 1-1 0 0,0 0 0 0 0,0 1 0 0 0,0 0 1 0 0,1 1-1 0 0,0 0 0 0 0,1 1 1 0 0,-1 0-1 0 0,20-6 0 0 0,-5 8 26 0 0,12 5-16 0 0,-30-1-64 0 0,-1 10-152 0 0,25 30 168 0 0,-25-31-4 0 0,-8-1-16 0 0,-1 0 58 0 0,1-1-1 0 0,-2 1 1 0 0,1 0 0 0 0,-1-1-1 0 0,0 1 1 0 0,0-1-1 0 0,-1 1 1 0 0,0-1 0 0 0,-6 11-1 0 0,0-7 36 0 0,0 0-1 0 0,0-1 0 0 0,-1 0 0 0 0,-1 0 1 0 0,1-1-1 0 0,-2 0 0 0 0,1-1 0 0 0,-1 0 1 0 0,0-1-1 0 0,-1-1 0 0 0,0 0 0 0 0,0 0 1 0 0,0-1-1 0 0,-1-1 0 0 0,-17 4 0 0 0,17-5 1 0 0,0-1-1 0 0,0-1 0 0 0,0 0 0 0 0,0-1 1 0 0,0 0-1 0 0,0-1 0 0 0,1-1 0 0 0,-1 0 1 0 0,0-1-1 0 0,1 0 0 0 0,-1-1 0 0 0,1-1 1 0 0,0 0-1 0 0,0 0 0 0 0,-18-12 0 0 0,20 10-66 0 0,1 0 0 0 0,-1-1 0 0 0,1-1 1 0 0,1 1-1 0 0,-17-21 0 0 0,23 26 35 0 0,1 0 0 0 0,0-1 0 0 0,0 1 0 0 0,0-1 0 0 0,0 1 0 0 0,1-1 0 0 0,-1 0 0 0 0,1 0 0 0 0,0 0 0 0 0,-1-4 0 0 0,2 5 14 0 0,0 0 1 0 0,0 0-1 0 0,0 0 1 0 0,1 1-1 0 0,-1-1 1 0 0,1 0-1 0 0,-1 0 1 0 0,1 1-1 0 0,0-1 0 0 0,0 0 1 0 0,0 1-1 0 0,0-1 1 0 0,1 1-1 0 0,-1-1 1 0 0,1 1-1 0 0,1-3 1 0 0,6-5-69 0 0,0 0-1 0 0,1 0 1 0 0,0 1 0 0 0,1 1 0 0 0,-1-1-1 0 0,2 2 1 0 0,12-8 0 0 0,-6 6 46 0 0,1 0 0 0 0,1 1-1 0 0,38-10 1 0 0,-39 15 31 0 0,11 1-13 0 0,-23 2-52 0 0,-1 10-85 0 0,21 32 62 0 0,-27-41 83 0 0,1 0-1 0 0,-1 0 0 0 0,1 0 0 0 0,-1 0 1 0 0,0 0-1 0 0,1 0 0 0 0,-1 1 0 0 0,0-1 0 0 0,0 0 1 0 0,0 0-1 0 0,1 0 0 0 0,-1 1 0 0 0,-1-1 1 0 0,1 0-1 0 0,0 0 0 0 0,0 0 0 0 0,0 0 1 0 0,-1 1-1 0 0,1-1 0 0 0,0 0 0 0 0,-1 0 1 0 0,1 0-1 0 0,-1 0 0 0 0,1 0 0 0 0,-1 0 0 0 0,0 0 1 0 0,1 0-1 0 0,-1 0 0 0 0,0 0 0 0 0,-1 1 1 0 0,-2 3-25 0 0,-1 3 23 0 0,-1-1 0 0 0,0 1 0 0 0,-1-1 0 0 0,0 0 0 0 0,0-1 1 0 0,0 1-1 0 0,-1-1 0 0 0,0-1 0 0 0,0 0 0 0 0,0 0 0 0 0,-1 0 0 0 0,0-1 0 0 0,0 0 0 0 0,0-1 0 0 0,0 0 0 0 0,0-1 0 0 0,-1 1 0 0 0,-9 0 0 0 0,11-3 28 0 0,1 1 1 0 0,-1-1-1 0 0,1 0 1 0 0,0 0-1 0 0,-1-1 1 0 0,1 0-1 0 0,0-1 0 0 0,0 1 1 0 0,0-2-1 0 0,-12-4 1 0 0,13 5-1 0 0,1-1 1 0 0,0 0 0 0 0,0-1-1 0 0,1 1 1 0 0,-1-1 0 0 0,1 0-1 0 0,0 0 1 0 0,0 0-1 0 0,0-1 1 0 0,0 1 0 0 0,1-1-1 0 0,-1 0 1 0 0,1 0 0 0 0,-3-9-1 0 0,3 8 4 0 0,1 0-1 0 0,-1-1 1 0 0,1 1-1 0 0,1-1 0 0 0,0 1 1 0 0,0-1-1 0 0,0 1 1 0 0,0-1-1 0 0,2-12 0 0 0,-1 14-17 0 0,1-1-1 0 0,0 1 0 0 0,1 0 0 0 0,-1 0 0 0 0,1 0 1 0 0,0 1-1 0 0,0-1 0 0 0,0 0 0 0 0,1 1 0 0 0,0-1 0 0 0,0 1 1 0 0,0 0-1 0 0,4-5 0 0 0,9-7 13 0 0,1 1 1 0 0,32-23 0 0 0,42-21-30 0 0,-62 42 14 0 0,291-154 660 0 0,-105 85 405 0 0,-168 72-792 0 0,1 2 1 0 0,83-11 0 0 0,-87 19-260 0 0,67 0-18 0 0,-66 2 0 0 0,23-1 11 0 0,3-4 32 0 0,-1-1-21 0 0,39-3 49 0 0,-69 8-8 0 0,31 1 143 0 0,-59 1-174 0 0,-3 1-1 0 0,-1-1 1 0 0,0 2-1 0 0,1-1 0 0 0,7 2 0 0 0,41 4 109 0 0,-46-5-118 0 0,-5-1-5 0 0,0 0 1 0 0,1 1 0 0 0,-1 0 0 0 0,0 1-1 0 0,8 1 1 0 0,32 9 46 0 0,-24-7-10 0 0,27 9-33 0 0,6 2 22 0 0,3-1-33 0 0,-40-11 3 0 0,-12-3-3 0 0,0 0 0 0 0,0 1 1 0 0,0 0-1 0 0,0 0 1 0 0,8 5-1 0 0,-11 4 33 0 0,16 50 21 0 0,-10-15-54 0 0,-8-40-10 0 0,-1 1 0 0 0,0-1 0 0 0,0 1 0 0 0,-2 9 0 0 0,1-13 0 0 0,0 0 0 0 0,0 0 0 0 0,0 0 0 0 0,0-1 0 0 0,-1 1 0 0 0,1 0 0 0 0,-1-1 0 0 0,1 1 0 0 0,-1-1 0 0 0,0 1 0 0 0,0-1 1 0 0,-3 3-1 0 0,-3 4 10 0 0,-136 157-16 0 0,98-119-80 0 0,-70 55-1 0 0,-375 245-526 0 0,443-317 527 0 0,-95 42-1 0 0,112-59 81 0 0,-1-2 0 0 0,0-1 0 0 0,0-1 0 0 0,-51 6 0 0 0,73-14 2 0 0,0 0-1 0 0,0-1 1 0 0,1 0 0 0 0,-1-1-1 0 0,0 0 1 0 0,0 0-1 0 0,0-1 1 0 0,1-1 0 0 0,-1 1-1 0 0,-12-7 1 0 0,17 7-6 0 0,0 0 0 0 0,1-1 1 0 0,-1 0-1 0 0,1 0 0 0 0,0 0 1 0 0,-1-1-1 0 0,1 0 0 0 0,1 1 1 0 0,-1-1-1 0 0,1-1 0 0 0,-1 1 0 0 0,1 0 1 0 0,0-1-1 0 0,1 0 0 0 0,-1 1 1 0 0,1-1-1 0 0,0 0 0 0 0,0 0 1 0 0,1 0-1 0 0,-2-9 0 0 0,1 8-13 0 0,1 0-1 0 0,0 0 1 0 0,1 0-1 0 0,-1 0 1 0 0,1 0-1 0 0,0 0 1 0 0,1 0-1 0 0,-1 0 0 0 0,1 0 1 0 0,1 0-1 0 0,-1 0 1 0 0,1 0-1 0 0,0 0 1 0 0,0 1-1 0 0,1-1 1 0 0,-1 1-1 0 0,1 0 1 0 0,1-1-1 0 0,-1 1 1 0 0,1 0-1 0 0,-1 1 0 0 0,8-7 1 0 0,16-14-45 0 0,2 2 1 0 0,1 1-1 0 0,1 2 1 0 0,63-32-1 0 0,-24 20 120 0 0,97-30 1 0 0,-93 39 187 0 0,2 3 1 0 0,150-19 0 0 0,-209 39-181 0 0,34 2-48 0 0,-40 0-12 0 0,0-1 0 0 0,0 1 0 0 0,11 4 0 0 0,23 12-16 0 0,-36-14-64 0 0,-7 7-89 0 0,3 33 144 0 0,-5-43 23 0 0,0 0 0 0 0,0 1 0 0 0,-1-1 0 0 0,1 0 0 0 0,0 0 0 0 0,0 0 0 0 0,-1 1 0 0 0,1-1 0 0 0,-1 0 0 0 0,1 0 0 0 0,-1 0 0 0 0,0 0 0 0 0,1 0 1 0 0,-1 0-1 0 0,0 0 0 0 0,0 0 0 0 0,1 0 0 0 0,-1 0 0 0 0,0 0 0 0 0,0-1 0 0 0,0 1 0 0 0,0 0 0 0 0,0-1 0 0 0,0 1 0 0 0,-2 0 0 0 0,-2 2-1 0 0,-18 12 22 0 0,0-2 0 0 0,0-1 1 0 0,-1 0-1 0 0,-1-2 0 0 0,0-1 0 0 0,0-1 0 0 0,-1-1 0 0 0,-41 5 0 0 0,20-6 24 0 0,-1-3 0 0 0,0-1 0 0 0,-89-10 0 0 0,-14-16-43 0 0,128 19 0 0 0,0-2 0 0 0,1 0 0 0 0,0-1 0 0 0,-30-17 0 0 0,47 22 0 0 0,0 0 0 0 0,0 0 0 0 0,1 0 0 0 0,-1-1 0 0 0,1 0 0 0 0,0 0 0 0 0,0 0 0 0 0,0 0 0 0 0,0-1 0 0 0,-4-7 0 0 0,7 10 0 0 0,0 0 0 0 0,0-1 0 0 0,0 1 0 0 0,0 0 0 0 0,1-1 0 0 0,-1 1 0 0 0,1 0 0 0 0,-1-1 0 0 0,1 1 0 0 0,0-1 0 0 0,0 1 0 0 0,0-1 0 0 0,0 1 0 0 0,0-1 0 0 0,1 1 0 0 0,-1 0 0 0 0,1-1 0 0 0,-1 1 0 0 0,1-1 0 0 0,0 1 0 0 0,0 0 0 0 0,0 0 0 0 0,0-1 0 0 0,1 1 0 0 0,-1 0 0 0 0,3-3 0 0 0,5-5 0 0 0,1 0 0 0 0,0 0 0 0 0,0 1 0 0 0,1 0 0 0 0,1 1 0 0 0,-1 0 0 0 0,1 1 0 0 0,1 1 0 0 0,17-8 0 0 0,16-3 0 0 0,61-15 0 0 0,-103 31 0 0 0,82-21 27 0 0,0 4 0 0 0,107-7-1 0 0,-179 23-13 0 0,-8 1 3 0 0,0 0 1 0 0,0 1 0 0 0,0 0 0 0 0,9 1-1 0 0,35 1 11 0 0,-26 0 16 0 0,-10-1-35 0 0,-3 0 6 0 0,-1 0 0 0 0,0 1 0 0 0,12 3 0 0 0,30 9-4 0 0,14 9-24 0 0,-18-1-56 0 0,-39-18 2 0 0,-11-2 4 0 0,1 0 66 0 0,-1 0-1 0 0,0 0 1 0 0,0-1-1 0 0,0 0 1 0 0,0 1 0 0 0,-1-1-1 0 0,1 0 1 0 0,0 0-1 0 0,0 0 1 0 0,-1 0-1 0 0,1 0 1 0 0,-1-1-1 0 0,1 1 1 0 0,-1-1 0 0 0,-3 1-1 0 0,-9 0 77 0 0,-22-1-1 0 0,17-1-105 0 0,-384-28-412 0 0,373 26 411 0 0,-78-9-266 0 0,-123-29-1 0 0,173 25 222 0 0,-111-47 0 0 0,157 57 74 0 0,-14-5 0 0 0,-43-26 0 0 0,-87-47-469 0 0,106 59 374 0 0,-50-16-249 0 0,100 41 346 0 0,-1-1-1 0 0,1 0 1 0 0,0 1-1 0 0,0-1 1 0 0,0 0-1 0 0,0 0 0 0 0,-1 0 1 0 0,1 0-1 0 0,0 0 1 0 0,1 0-1 0 0,-1 0 1 0 0,0 0-1 0 0,0 0 0 0 0,0 0 1 0 0,1 0-1 0 0,-1-1 1 0 0,0 1-1 0 0,1 0 1 0 0,-1 0-1 0 0,1-1 1 0 0,-1-1-1 0 0,1 0 6 0 0,0 1 0 0 0,0 0 1 0 0,0 0-1 0 0,1-1 0 0 0,-1 1 0 0 0,1 0 0 0 0,-1 0 0 0 0,1 0 1 0 0,0 0-1 0 0,0 0 0 0 0,0 0 0 0 0,1-3 0 0 0,2-2 14 0 0,1 1-1 0 0,0-1 1 0 0,0 1-1 0 0,1 0 0 0 0,-1 1 1 0 0,11-9-1 0 0,10-2 73 0 0,1 0-1 0 0,0 2 1 0 0,1 0-1 0 0,35-10 1 0 0,-12 3-14 0 0,-2 0 85 0 0,-1 0 46 0 0,1 2 0 0 0,61-15 0 0 0,-72 26-98 0 0,232-60 784 0 0,-189 48-700 0 0,-19 6-109 0 0,-30 7-34 0 0,5 0 11 0 0,1 3-10 0 0,-20 1-45 0 0,27-1 46 0 0,-11 2-45 0 0,11-2 44 0 0,-14 0-44 0 0,16-2 44 0 0,-13 1-44 0 0,-3-1 1 0 0,11-1 32 0 0,99-17 122 0 0,-108 19-106 0 0,3 0-49 0 0,3 2-10 0 0,12 3 0 0 0,2 3 0 0 0,0 1 0 0 0,-6 0 0 0 0,-2-1 0 0 0,-1-2 0 0 0,1-2 0 0 0,-6-2 0 0 0,-3 1 0 0 0,-1 3 0 0 0,-92-5 192 0 0,-136-7-128 0 0,-393 34-621 0 0,374-15 351 0 0,-84 8-111 0 0,195-4-77 0 0,0 5-1 0 0,-99 30 0 0 0,-3-3-40 0 0,153-35 390 0 0,37-6 11 0 0,1 0 0 0 0,-1 0-1 0 0,1 1 1 0 0,0 1 0 0 0,0 0 0 0 0,-18 12-1 0 0,30-16-117 0 0,5-1 52 0 0,16-4 15 0 0,26-9 97 0 0,74-45 168 0 0,-32 15 4 0 0,-75 36-148 0 0,0 1 0 0 0,0 1 0 0 0,1 0 1 0 0,-1 1-1 0 0,1 0 0 0 0,0 2 0 0 0,18-2 0 0 0,7 2-20 0 0,20 1 44 0 0,-9-1 23 0 0,-13 0-18 0 0,91-15 309 0 0,-85 13-273 0 0,1 1 32 0 0,-2 2-5 0 0,-9 1-74 0 0,-1 0-33 0 0,-17 0 22 0 0,26 1-33 0 0,7-1 44 0 0,-40 0-46 0 0,25-2 48 0 0,9-3 8 0 0,134-21 21 0 0,-114 18 22 0 0,-10 1-33 0 0,-13 3-10 0 0,2 0-10 0 0,-2 1-33 0 0,-3-1 32 0 0,-3 1 11 0 0,0 0 0 0 0,2 1 0 0 0,1-1 0 0 0,1 0 0 0 0,0-1-10 0 0,0 0-33 0 0,-4 1 22 0 0,0 0-22 0 0,1 0 22 0 0,1-1-33 0 0,0 2 2 0 0,9 5 36 0 0,2 2-36 0 0,5 3-12 0 0,-1 2 0 0 0,-4-1 11 0 0,0 1 42 0 0,2 4 1 0 0,5 5-44 0 0,-9 2-20 0 0,-27-10-33 0 0,31 19 32 0 0,-4-2 22 0 0,-29-15 32 0 0,-6-4-38 0 0,17 22 0 0 0,-20-22-5 0 0,-2 0 0 0 0,1 1 0 0 0,7 19 0 0 0,5 21-10 0 0,-18-49 5 0 0,1 0 0 0 0,-1 1 1 0 0,0-1-1 0 0,1 0 0 0 0,-1 1 1 0 0,0-1-1 0 0,0 0 0 0 0,0 1 1 0 0,0-1-1 0 0,0 0 0 0 0,0 3 1 0 0,-4 29-60 0 0,3-28 56 0 0,0 0 1 0 0,0-1 0 0 0,-1 1-1 0 0,0-1 1 0 0,1 1-1 0 0,-2-1 1 0 0,1 1 0 0 0,0-1-1 0 0,-1 0 1 0 0,0 0 0 0 0,-7 7-1 0 0,-1 3-7 0 0,-69 84-231 0 0,-29 39-106 0 0,80-93 176 0 0,-19 19-21 0 0,-12 16 26 0 0,45-57 171 0 0,-30 44-128 0 0,3 1-98 0 0,-8 11 36 0 0,44-68 162 0 0,-26 48-136 0 0,16-28 111 0 0,-3 6 42 0 0,-14 16-130 0 0,-3-1 0 0 0,-52 58 0 0 0,3-4-12 0 0,6-7-111 0 0,-100 96 0 0 0,82-92 264 0 0,-42 40-181 0 0,-9-14 46 0 0,-84 61-586 0 0,83-79 109 0 0,-96 58-112 0 0,106-54 162 0 0,111-90 465 0 0,1-1-33 0 0,0-2 0 0 0,-2-1 0 0 0,-51 28 0 0 0,52-34 101 0 0,1 1 0 0 0,1 1-1 0 0,-31 26 1 0 0,48-36-28 0 0,1-1 0 0 0,-1 1 1 0 0,-15 5-1 0 0,14-6 72 0 0,1 0 0 0 0,-17 11 1 0 0,19-10-6 0 0,0-1 1 0 0,0 1 0 0 0,-1-2-1 0 0,0 1 1 0 0,0-1 0 0 0,-14 5-1 0 0,22-9-7 0 0,0 0 0 0 0,-1 0-1 0 0,1 0 1 0 0,-1 0 0 0 0,1 0 0 0 0,0 0-1 0 0,-1 0 1 0 0,1 0 0 0 0,-1 0-1 0 0,1 0 1 0 0,0 0 0 0 0,-1 0-1 0 0,1 0 1 0 0,0 0 0 0 0,-1 0 0 0 0,1 0-1 0 0,-1 0 1 0 0,1-1 0 0 0,0 1-1 0 0,-1 0 1 0 0,1 0 0 0 0,0 0-1 0 0,-1-1 1 0 0,1 1 0 0 0,0 0 0 0 0,0 0-1 0 0,-1-1 1 0 0,1 1 0 0 0,0 0-1 0 0,0-1 1 0 0,-1 1 0 0 0,1-1-1 0 0,0 0 14 0 0,-1-1-1 0 0,1 1 0 0 0,0 0 0 0 0,0-1 1 0 0,-1 1-1 0 0,1 0 0 0 0,0-1 0 0 0,1 1 1 0 0,-1 0-1 0 0,0-2 0 0 0,11-34 224 0 0,-10 34-244 0 0,104-250 324 0 0,-76 195-153 0 0,3 3 1 0 0,49-67 0 0 0,-76 116-182 0 0,-7 11 48 0 0,-13 22 88 0 0,8-15-68 0 0,-26 53-45 0 0,-75 115 0 0 0,102-171-26 0 0,-1-1 1 0 0,-1 0 0 0 0,-12 12 0 0 0,17-17 15 0 0,0-1 1 0 0,-1 1-1 0 0,1-1 1 0 0,0 0-1 0 0,-1 0 1 0 0,1 0-1 0 0,-1-1 0 0 0,1 1 1 0 0,-1-1-1 0 0,0 0 1 0 0,0 0-1 0 0,0 0 1 0 0,-5 0-1 0 0,8-1 0 0 0,1 0 0 0 0,-1-1 0 0 0,1 1 0 0 0,-1 0 1 0 0,1 0-1 0 0,-1-1 0 0 0,1 1 0 0 0,-1 0 0 0 0,1 0 0 0 0,0-1 0 0 0,-1 1 0 0 0,1 0 1 0 0,-1-1-1 0 0,1 1 0 0 0,0-1 0 0 0,-1 1 0 0 0,1-1 0 0 0,0 1 0 0 0,0 0 0 0 0,-1-1 1 0 0,1 1-1 0 0,0-1 0 0 0,0 1 0 0 0,-1-1 0 0 0,1 1 0 0 0,0-1 0 0 0,0 0 0 0 0,0 1 1 0 0,0-1-1 0 0,0 1 0 0 0,0-1 0 0 0,0 1 0 0 0,0-1 0 0 0,0 1 0 0 0,0-1 0 0 0,0 1 1 0 0,0-1-1 0 0,1 0 0 0 0,5-27 14 0 0,-5 21-18 0 0,22-87-52 0 0,57-145 0 0 0,-70 213 118 0 0,2 0 0 0 0,0 1-1 0 0,30-44 1 0 0,-20 43 57 0 0,-28 55-117 0 0,1 5 0 0 0,-2 5 0 0 0,1 6 0 0 0,-3 2 0 0 0,4-23-31 0 0,0 1 0 0 0,-2-1 1 0 0,-1 0-1 0 0,-17 38 0 0 0,24-60 21 0 0,-1 1 1 0 0,1-1 0 0 0,-1 1 0 0 0,1-1-1 0 0,-1 0 1 0 0,0 1 0 0 0,1-1 0 0 0,-1 0-1 0 0,0 0 1 0 0,-4 2 0 0 0,6-4 19 0 0,-1 1 1 0 0,1-1-1 0 0,-1 0 1 0 0,0 1-1 0 0,1-1 1 0 0,-1 0-1 0 0,1 0 1 0 0,-1 0-1 0 0,1 0 1 0 0,-1 0-1 0 0,0 0 1 0 0,1 0-1 0 0,-1 0 1 0 0,1 0-1 0 0,-1 0 0 0 0,0 0 1 0 0,1 0-1 0 0,-1 0 1 0 0,0 0-1 0 0,0-1 65 0 0,0 0 0 0 0,0 1-1 0 0,0-1 1 0 0,0 0 0 0 0,0 1-1 0 0,0-1 1 0 0,1 0 0 0 0,-1 0 0 0 0,0 0-1 0 0,1 1 1 0 0,-1-1 0 0 0,0 0-1 0 0,1 0 1 0 0,-1-2 0 0 0,-5-12 182 0 0,1-1 1 0 0,0 0 0 0 0,1 0-1 0 0,1 0 1 0 0,-2-28 0 0 0,0 4-102 0 0,-66-564-2802 0 0,69 581 2540 0 0,-1-6 76 0 0,-25-166-129 0 0,26 180 162 0 0,0 0 0 0 0,1 1 1 0 0,1-1-1 0 0,3-29 0 0 0,-2 31 3 0 0,0 0-1 0 0,0 0 0 0 0,-2-1 0 0 0,1 1 1 0 0,-2 0-1 0 0,-4-21 0 0 0,4 28-5 0 0,1-1 0 0 0,-1 0 0 0 0,-1 0 0 0 0,1 0 0 0 0,-1 0 0 0 0,0 1 0 0 0,0 0 0 0 0,-1-1 0 0 0,0 1 0 0 0,0 1 0 0 0,-9-10 0 0 0,-99-117 199 0 0,90 104-182 0 0,4 3-17 0 0,1-2 0 0 0,1 1 0 0 0,-12-32 0 0 0,12 25 0 0 0,7 13 1 0 0,1-1 0 0 0,1 1 0 0 0,-5-28 0 0 0,3 11 49 0 0,5 27-5 0 0,0-1 0 0 0,0 1 0 0 0,-11-16 0 0 0,11 19-26 0 0,0 0-1 0 0,0-1 1 0 0,0 1 0 0 0,1-1 0 0 0,0 0 0 0 0,1 0-1 0 0,-3-16 1 0 0,-5-25 74 0 0,8 40-78 0 0,0 0 1 0 0,0 0-1 0 0,1 0 0 0 0,0 0 1 0 0,0 0-1 0 0,2-15 0 0 0,4-6-16 0 0,-3 19 19 0 0,0 0 0 0 0,1-16 1 0 0,-3 25-24 0 0,0 1 1 0 0,0 0 0 0 0,0 0-1 0 0,0 0 1 0 0,-1-1 0 0 0,1 1-1 0 0,0 0 1 0 0,0 0 0 0 0,-1 0-1 0 0,1 0 1 0 0,-1 0-1 0 0,1 0 1 0 0,-1 0 0 0 0,1-1-1 0 0,-2 0 1 0 0,1 2 6 0 0,1-1 0 0 0,-1 1 0 0 0,1-1 0 0 0,-1 1 0 0 0,1 0 0 0 0,-1-1 0 0 0,0 1 0 0 0,1 0 0 0 0,-1-1 0 0 0,0 1 0 0 0,1 0 0 0 0,-1 0 0 0 0,0 0 0 0 0,1 0 1 0 0,-1 0-1 0 0,0 0 0 0 0,0 0 0 0 0,1 0 0 0 0,-2 0 0 0 0,0 0-11 0 0,-1 1 0 0 0,0 0 0 0 0,1-1 0 0 0,-1 1 0 0 0,1 1 1 0 0,0-1-1 0 0,-1 0 0 0 0,1 0 0 0 0,0 1 0 0 0,0-1 0 0 0,0 1 0 0 0,-3 3 1 0 0,1-1-26 0 0,0 0 0 0 0,1 0 0 0 0,-1 1 0 0 0,1 0 0 0 0,0 0 0 0 0,1 0 0 0 0,-1 0 0 0 0,-2 6 0 0 0,1 4-86 0 0,-5 25 0 0 0,6-28 95 0 0,-21 74-141 0 0,11-42 113 0 0,12-37 41 0 0,0 1-1 0 0,0-1 0 0 0,0 0 1 0 0,1 1-1 0 0,0-1 0 0 0,3 13 1 0 0,-2-9-7 0 0,0-1 1 0 0,-2 17-1 0 0,0-2-29 0 0,1-1-1 0 0,2 1 0 0 0,5 33 1 0 0,-4-33 34 0 0,-1 7 1 0 0,-2-22 4 0 0,1 0 1 0 0,0 0-1 0 0,0 0 0 0 0,1 0 0 0 0,0 0 0 0 0,6 14 1 0 0,7 19-46 0 0,-11-33-10 0 0,3-1 11 0 0,23 28 26 0 0,-22-27-49 0 0,0-3-60 0 0,27 23 114 0 0,-32-27 8 0 0,10 10-28 0 0,2 7 44 0 0,14 15-2 0 0,-28-34 3 0 0,0 0-1 0 0,0 0 0 0 0,0 0 0 0 0,0 0 1 0 0,-1 1-1 0 0,1-1 0 0 0,0 0 0 0 0,0 0 0 0 0,-1 1 1 0 0,1-1-1 0 0,-1 1 0 0 0,0-1 0 0 0,1 2 1 0 0,-1-3-1 0 0,0 1 0 0 0,0-1 1 0 0,-1 0-1 0 0,1 1 0 0 0,0-1 1 0 0,0 0-1 0 0,0 1 0 0 0,-1-1 1 0 0,1 0-1 0 0,0 0 0 0 0,0 1 1 0 0,-1-1-1 0 0,1 0 0 0 0,0 0 1 0 0,-1 1-1 0 0,1-1 0 0 0,0 0 1 0 0,-1 0-1 0 0,1 0 0 0 0,0 0 1 0 0,-1 0-1 0 0,1 0 1 0 0,-1 1-1 0 0,1-1 0 0 0,-5 2 26 0 0,2-2-24 0 0,1 1 1 0 0,0-1-1 0 0,0 1 1 0 0,-1-1-1 0 0,1 0 1 0 0,0 0-1 0 0,-1 0 1 0 0,1 0-1 0 0,0 0 1 0 0,-1-1-1 0 0,1 1 1 0 0,-3-1-1 0 0,-28-10 12 0 0,23 7-16 0 0,3 2 0 0 0,-1-1 0 0 0,1 0 0 0 0,0 0 0 0 0,0-1 0 0 0,1 0 0 0 0,-1 0 0 0 0,1 0 0 0 0,-9-9 0 0 0,-31-39 0 0 0,31 39-19 0 0,13 11 15 0 0,-1-1 1 0 0,0 1-1 0 0,1 0 0 0 0,-1-1 0 0 0,1 0 1 0 0,-1 1-1 0 0,1-1 0 0 0,0 0 1 0 0,1 0-1 0 0,-1 0 0 0 0,-2-7 0 0 0,2 7 8 0 0,0-1-1 0 0,0 0 0 0 0,0 1 1 0 0,-5-7-1 0 0,-3-6 98 0 0,9 11-74 0 0,-1 0 1 0 0,1 0-1 0 0,1 0 1 0 0,-1 0-1 0 0,1 0 1 0 0,0 0 0 0 0,0-1-1 0 0,0 1 1 0 0,2-10-1 0 0,1-12 52 0 0,1-77-15 0 0,1 43 51 0 0,-3 44-105 0 0,0 0-1 0 0,-3-33 1 0 0,1 27 25 0 0,0 0-1 0 0,1 0 1 0 0,7-34-1 0 0,-3 20 175 0 0,-4 31-209 0 0,1 0-1 0 0,-1 1 1 0 0,1-1-1 0 0,0 1 1 0 0,0-1 0 0 0,6-8-1 0 0,22-32 1236 0 0,-4 7-924 0 0,-13 15-404 0 0,2 1 1 0 0,1 0-1 0 0,1 2 1 0 0,1 0-1 0 0,0 1 1 0 0,2 0-1 0 0,22-17 1 0 0,142-95 649 0 0,-147 109-422 0 0,0 2 1 0 0,2 2-1 0 0,50-18 0 0 0,-38 21-135 0 0,66-12 0 0 0,54 0 0 0 0,-120 21 0 0 0,-15 1 0 0 0,19-1-21 0 0,-13 2-300 0 0,73-11 66 0 0,-43 0-4173 0 0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50:1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3218 6 719 0 0,'-26'6'71'0'0,"22"-5"-72"0"0,0-1-1 0 0,0 1 1 0 0,-1 1 0 0 0,-6 2-1 0 0,10-4-233 0 0,8 1 3590 0 0,33 1-2385 0 0,-38-2-932 0 0,1 0 0 0 0,-1-1 1 0 0,1 1-1 0 0,-1 0 0 0 0,1-1 1 0 0,-1 0-1 0 0,1 1 0 0 0,3-3 0 0 0,0 1 32 0 0,1 0 582 0 0,-1 0-449 0 0,20-4-10 0 0,-19 4 518 0 0,1 2-556 0 0,1-1-88 0 0,-5 0 28 0 0,0 1 0 0 0,0-1 1 0 0,0 1-1 0 0,0 0 1 0 0,0 1-1 0 0,0-1 1 0 0,5 2-1 0 0,0 0-39 0 0,-3-1 65 0 0,0 0 1 0 0,-1 0 0 0 0,1-1 0 0 0,9 1-1 0 0,-6-1-75 0 0,28 0 396 0 0,6-2 94 0 0,0 2 32 0 0,0 2-176 0 0,0 2-32 0 0,-14-1-284 0 0,-21-2 16 0 0,0 0 2 0 0,25 2-12 0 0,-25-2 174 0 0,0-1-168 0 0,25 3-4 0 0,-25-3 75 0 0,-1 1-4 0 0,37 5 2567 0 0,-12-1-2642 0 0,-24-4-105 0 0,0 1-936 0 0,41 6-322 0 0,-21-3 1275 0 0,30 2 213 0 0,-24-1-125 0 0,-25-5 0 0 0,-1 2-13 0 0,22 6-40 0 0,-22-6 39 0 0,-1 0 1 0 0,37 13 0 0 0,-36-12-56 0 0,-3-1 12 0 0,0-1 1 0 0,0 0 0 0 0,0-1 0 0 0,0 1 0 0 0,7 0 0 0 0,18 5 4 0 0,-23-6 32 0 0,0 1 0 0 0,22 7-34 0 0,-22-6 104 0 0,1 0-66 0 0,28 17-10 0 0,-3 2-33 0 0,-21-14 22 0 0,12 7-22 0 0,-13-7 22 0 0,11 8-19 0 0,-16-12 45 0 0,-1 2 8 0 0,17 21-61 0 0,-2 2-16 0 0,0-1 0 0 0,7 2 0 0 0,-4-5 11 0 0,-14-16 32 0 0,7 9-22 0 0,-9-9 22 0 0,4 9-19 0 0,-5-9 40 0 0,8 15-8 0 0,2 6-46 0 0,2 2-10 0 0,-2 0 0 0 0,-4-6 11 0 0,-8-16 42 0 0,1 6 11 0 0,-2-7-10 0 0,2 13-44 0 0,0 3-10 0 0,1 2 0 0 0,-1-2 0 0 0,2 8 0 0 0,-7-32 0 0 0,3 45 0 0 0,-2-27 0 0 0,0-2 0 0 0,1 1 0 0 0,-1 0 0 0 0,1 5 0 0 0,-1-4 0 0 0,-1 0 0 0 0,-1-1 0 0 0,0 0 0 0 0,0-1 0 0 0,-1-1 0 0 0,0 0 0 0 0,-1-2 0 0 0,-22 79 128 0 0,-2 1-128 0 0,23-80 0 0 0,-1-1 0 0 0,-2 10 0 0 0,5-19 0 0 0,-2 7 0 0 0,-30 59 256 0 0,14-35-239 0 0,-1 0 0 0 0,-2-2 0 0 0,-39 44-1 0 0,58-72-19 0 0,-113 124 67 0 0,-12 15-64 0 0,113-128 0 0 0,0 1 0 0 0,1 1 0 0 0,-23 34 0 0 0,-1 5 1 0 0,17-27-14 0 0,18-25-15 0 0,-10 19 0 0 0,3-2 24 0 0,-14 34-52 0 0,18-38 48 0 0,4-12 8 0 0,0 2 0 0 0,-10 31 0 0 0,11-35 11 0 0,0 1-2 0 0,0 1 0 0 0,0-1 0 0 0,1 1 0 0 0,0-1-1 0 0,0 12 1 0 0,-2-1-38 0 0,2-14 9 0 0,-1 29 5 0 0,1-18 15 0 0,0 0 0 0 0,-1 0 0 0 0,1-1 0 0 0,0 1 0 0 0,0 0 0 0 0,0 1 0 0 0,1-1 0 0 0,-2 4 29 0 0,2 13 6 0 0,0-2 29 0 0,0-13-64 0 0,0 1 0 0 0,1 0 0 0 0,0 0 0 0 0,0 1 0 0 0,0-1 0 0 0,0 0 0 0 0,0-1 0 0 0,-1 1 0 0 0,3 34 64 0 0,-1-33-64 0 0,0 0 0 0 0,0 0 0 0 0,3 20 60 0 0,-3-8 16 0 0,0-11-76 0 0,-1 0 0 0 0,0-1 0 0 0,0 0 0 0 0,0 0 0 0 0,1-1 0 0 0,0 0 0 0 0,-1-5 11 0 0,0-5 32 0 0,2 12-22 0 0,3 12 31 0 0,-3 2 3 0 0,-2-21-34 0 0,1 6 22 0 0,-1-1-33 0 0,0-1-10 0 0,0 45 118 0 0,-1-43-108 0 0,1-1-10 0 0,1 1 11 0 0,1 5 36 0 0,-4 16 87 0 0,0-24-134 0 0,1-2 0 0 0,-1 1 0 0 0,1 3 0 0 0,0-4 11 0 0,0-7 32 0 0,0 6-33 0 0,0 2 1 0 0,1 7 36 0 0,-5 16 87 0 0,2 24-82 0 0,1-45-100 0 0,1-1 36 0 0,0-2 12 0 0,-1 0 0 0 0,1 1 0 0 0,0 1 0 0 0,0 0 0 0 0,0 1 0 0 0,-1-2 0 0 0,1-2 0 0 0,-2 0 0 0 0,1-2 0 0 0,0-1 0 0 0,0 1 0 0 0,-1 0 0 0 0,1 1 0 0 0,-1 5 5 0 0,-4 15-76 0 0,4-21 57 0 0,0 1 14 0 0,-1-1 0 0 0,1 0 0 0 0,1 0 0 0 0,-1-1 0 0 0,-1 1 0 0 0,0 0 0 0 0,1 0-10 0 0,-1 1-33 0 0,0-1 32 0 0,0-1 11 0 0,0 0 0 0 0,0 0 0 0 0,-2 9 0 0 0,-1-2 0 0 0,-1 1 0 0 0,-14 24 0 0 0,10-21 0 0 0,-19 32 0 0 0,-58 73 0 0 0,73-107 53 0 0,-19 19 0 0 0,-10 10 33 0 0,36-39-51 0 0,1 0-1 0 0,-1 0 0 0 0,-15 10 0 0 0,12-10-43 0 0,3-1 27 0 0,0-1 1 0 0,0-1-1 0 0,0 1 0 0 0,-17 5 0 0 0,19-8 7 0 0,1 0 1 0 0,0 1-1 0 0,-8 4 0 0 0,-51 32-22 0 0,-23 15 69 0 0,46-24-45 0 0,-48 26-1 0 0,30-27 23 0 0,31-16-10 0 0,-25 17 1 0 0,-17 13-40 0 0,-5-4 0 0 0,59-28 0 0 0,-16 8 0 0 0,1 2 0 0 0,0 2 0 0 0,-29 28 0 0 0,27-16-32 0 0,-41 58 0 0 0,-35 55 32 0 0,54-62 64 0 0,-3 41 56 0 0,47-103-112 0 0,-21 68 102 0 0,20-53-92 0 0,-37 75 108 0 0,13-33-52 0 0,-2-4-74 0 0,-15 25 0 0 0,9-18 0 0 0,-14 23 0 0 0,0 4 0 0 0,-29 62 20 0 0,5-10 14 0 0,78-155-33 0 0,-120 287 8 0 0,103-245-9 0 0,-1-1 0 0 0,-33 52 0 0 0,32-62 36 0 0,-33 44 0 0 0,43-67-24 0 0,0-1 0 0 0,-1-1 0 0 0,0 0 0 0 0,-1 0 0 0 0,-20 13 0 0 0,-54 23 101 0 0,50-30-98 0 0,10-3-24 0 0,23-12 15 0 0,0-1 0 0 0,0-1 0 0 0,0 1 0 0 0,-1-1 0 0 0,1 0 0 0 0,-1-1 1 0 0,0 1-1 0 0,0-1 0 0 0,0-1 0 0 0,0 1 0 0 0,-13 0 0 0 0,-146-7 149 0 0,131 2-115 0 0,1-2 1 0 0,-61-17-1 0 0,87 20-30 0 0,1 0-1 0 0,-1 0 1 0 0,0 1-1 0 0,0 0 1 0 0,0 0-1 0 0,0 1 1 0 0,-10 0-1 0 0,10 0-9 0 0,0 0 0 0 0,0 0 0 0 0,0-1 0 0 0,0-1 0 0 0,0 1 0 0 0,0-1 0 0 0,0 0 0 0 0,-9-5 0 0 0,-61-30 0 0 0,65 30 0 0 0,-30-18 0 0 0,2-1 0 0 0,2-2 0 0 0,0-2 0 0 0,-49-48 0 0 0,54 44 0 0 0,-43-57 0 0 0,61 74 25 0 0,12 13-15 0 0,0 1 0 0 0,1-1 0 0 0,0 0 0 0 0,-4-5 0 0 0,-18-23 47 0 0,2 2-61 0 0,9 10 12 0 0,2-2 0 0 0,1 1 0 0 0,1-1 0 0 0,0-1 0 0 0,2 0 0 0 0,1 0 0 0 0,-5-27 0 0 0,6 24-5 0 0,-11-34 0 0 0,8 36 11 0 0,2-2 1 0 0,1 1 0 0 0,-4-35-1 0 0,7 40-14 0 0,0 10 0 0 0,1 1 0 0 0,1-1 0 0 0,-1-12 0 0 0,1 9 0 0 0,0-3 0 0 0,0-3 0 0 0,1 1 0 0 0,0 1 0 0 0,0-1 0 0 0,0-2 0 0 0,1 3 0 0 0,0-2 0 0 0,1 2 0 0 0,0-4 0 0 0,0 4 0 0 0,0-4 0 0 0,7-63 0 0 0,-7 66 0 0 0,0-1 0 0 0,1-2 0 0 0,4-44-72 0 0,16-381 328 0 0,-20 267-152 0 0,0 109-30 0 0,-3 1 1 0 0,-11-92 0 0 0,-41-132-27 0 0,24 146-32 0 0,-2-109 62 0 0,24 191-20 0 0,-3-464-58 0 0,21 270 47 0 0,22 2-30 0 0,-8 133-17 0 0,6 2 0 0 0,83-207 0 0 0,37 43 0 0 0,221-267 0 0 0,-217 370 0 0 0,-94 114 0 0 0,94-85 4 0 0,11 12-46 0 0,-147 126 27 0 0,92-79 4 0 0,192-146 11 0 0,323-149 0 0 0,-579 366 0 0 0,79-26 0 0 0,54-7 0 0 0,-172 55 0 0 0,51-16 0 0 0,80-22 0 0 0,-98 30 0 0 0,24-4 0 0 0,-1 2 0 0 0,-9 3 0 0 0,-9 4 0 0 0,-3 2 0 0 0,10-1 0 0 0,0 2 0 0 0,-14 0-13 0 0,-33 2-54 0 0,-9 3-2018 0 0,0-1 1930 0 0,1-1 0 0 0,0 1 1 0 0,0 0-1 0 0,-1-1 0 0 0,1 1 0 0 0,-1-1 1 0 0,1 0-1 0 0,-1 1 0 0 0,0-1 0 0 0,0 0 1 0 0,1 0-1 0 0,-1 0 0 0 0,0 0 0 0 0,0-1 1 0 0,-4 2-1 0 0,-12 2-5132 0 0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50:5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40 143 0 0,'-1'-9'34'0'0,"1"7"138"0"0,0 0 47 0 0,0 0-1 0 0,-1 0 1 0 0,1 0 0 0 0,-1 0 0 0 0,1 1 0 0 0,-1-1 0 0 0,0 0-1 0 0,1 0 1 0 0,-1 0 0 0 0,0 1 0 0 0,0-1 0 0 0,0 0 0 0 0,-10-3 7893 0 0,13 31-7348 0 0,1 89 1180 0 0,-5-77-1619 0 0,-16 258 1279 0 0,13-250-1422 0 0,3-12-97 0 0,1-31-57 0 0,30-37-10787 0 0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51:0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2 115 287 0 0,'-1'-10'60'0'0,"0"8"656"0"0,2-1-317 0 0,-1 0-1 0 0,1-1 0 0 0,0 1 0 0 0,0 0 0 0 0,0 0 0 0 0,0 0 0 0 0,0 1 1 0 0,1-1-1 0 0,1-3 0 0 0,-2 4-546 0 0,0 0 300 0 0,-1 1 0 0 0,1-1 0 0 0,0 0 0 0 0,0 0 0 0 0,1 1 0 0 0,-1-1 0 0 0,0 0 0 0 0,0 1-1 0 0,1-1 1 0 0,1 0 0 0 0,1-2 157 0 0,-1 0 612 0 0,3 0-8 0 0,18-12-43 0 0,-18 12-180 0 0,2 1-76 0 0,21-6-20 0 0,-22 6 374 0 0,43 2-296 0 0,-40 1-370 0 0,-2 2-113 0 0,24 7-49 0 0,-24-7-11 0 0,-1 2-11 0 0,21 13-38 0 0,-16-7-6 0 0,10 12-42 0 0,-12-11 48 0 0,4 12 19 0 0,-14-22-92 0 0,1-1 0 0 0,-1 1 0 0 0,1-1 0 0 0,-1 1 0 0 0,0 0 0 0 0,1 0-1 0 0,-1-1 1 0 0,0 1 0 0 0,0 0 0 0 0,1-1 0 0 0,-1 1 0 0 0,0 0 0 0 0,0 0 0 0 0,0 1 0 0 0,0 3 12 0 0,1 1 0 0 0,-1-1 0 0 0,-1 1 0 0 0,1-1 1 0 0,-1 1-1 0 0,0-1 0 0 0,0 1 0 0 0,-1-1 0 0 0,1 0 0 0 0,-1 0 0 0 0,-3 6 0 0 0,-4 3 40 0 0,0 0 0 0 0,-1-1 0 0 0,-1-1 0 0 0,0 1 0 0 0,-24 19 0 0 0,17-17 47 0 0,-2-1 0 0 0,0 0 1 0 0,-29 14-1 0 0,44-25-27 0 0,0-1 0 0 0,0 1-1 0 0,0-1 1 0 0,-1 0 0 0 0,1-1 0 0 0,0 1 0 0 0,-1-1-1 0 0,-7 1 1 0 0,12-2 319 0 0,6-5-342 0 0,14-13-35 0 0,-19 18-19 0 0,1-1 0 0 0,0 0 0 0 0,-1 1 1 0 0,1-1-1 0 0,0 1 0 0 0,0-1 0 0 0,0 1 0 0 0,0-1 0 0 0,0 1 0 0 0,0-1 1 0 0,0 1-1 0 0,1-1 0 0 0,27-9-61 0 0,-21 7-9 0 0,2 2 15 0 0,31 0 32 0 0,-39 0 14 0 0,0 1 0 0 0,1 0 1 0 0,-1 0-1 0 0,0 1 0 0 0,0-1 1 0 0,0 0-1 0 0,4 2 0 0 0,46 12-46 0 0,-40-10 49 0 0,0 0 1 0 0,12 7-1 0 0,16 14 15 0 0,-10-3 46 0 0,-18-11 23 0 0,11 17-12 0 0,-17-21-4 0 0,-6-4-51 0 0,0-1-1 0 0,0 1 0 0 0,1-1 1 0 0,-1 1-1 0 0,1-1 0 0 0,-1 1 1 0 0,1-1-1 0 0,2 5 0 0 0,0 0 16 0 0,-3-7-21 0 0,0 1 1 0 0,0-1-1 0 0,1 1 0 0 0,-1 0 1 0 0,0-1-1 0 0,0 1 0 0 0,0 0 1 0 0,0-1-1 0 0,0 1 0 0 0,0 0 1 0 0,0-1-1 0 0,0 1 0 0 0,0 0 1 0 0,0-1-1 0 0,-1 2 0 0 0,0 5 55 0 0,-2 0-1 0 0,1 0 0 0 0,-1 0 1 0 0,0 0-1 0 0,0-1 0 0 0,-1 1 1 0 0,0-1-1 0 0,-6 8 0 0 0,-4 0 75 0 0,-1 0 0 0 0,0-1-1 0 0,-1 0 1 0 0,0-1-1 0 0,-1-1 1 0 0,-31 14 0 0 0,34-18-123 0 0,0-1 0 0 0,-1 0 1 0 0,0-1-1 0 0,0-1 0 0 0,0-1 1 0 0,-1 0-1 0 0,1-1 0 0 0,-1 0 1 0 0,-18-2-1 0 0,29 0-308 0 0,-1 0 1 0 0,1 0 0 0 0,0-1-1 0 0,0 0 1 0 0,0 0-1 0 0,0 0 1 0 0,0-1 0 0 0,0 0-1 0 0,1 0 1 0 0,-8-4-1 0 0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8:46:43.939"/>
    </inkml:context>
    <inkml:brush xml:id="br0">
      <inkml:brushProperty name="width" value="0.3" units="cm"/>
      <inkml:brushProperty name="height" value="0.6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707 587 1807 0 0,'0'0'384'0'0,"-3"8"684"0"0,1-5-902 0 0,1 0-1 0 0,-1 0 0 0 0,0 0 1 0 0,0 0-1 0 0,0-1 0 0 0,0 1 1 0 0,0-1-1 0 0,0 1 0 0 0,-1-1 1 0 0,0 0-1 0 0,1 0 0 0 0,-1 0 1 0 0,0 0-1 0 0,0 0 0 0 0,0-1 1 0 0,0 1-1 0 0,0-1 0 0 0,0 0 1 0 0,-6 1-1 0 0,-91 36 1618 0 0,90-33-1640 0 0,0-2 0 0 0,0 1 0 0 0,-1-1 1 0 0,1-1-1 0 0,-1 0 0 0 0,-18 1 0 0 0,18 0-45 0 0,10-3-87 0 0,-1 1 0 0 0,1-1 0 0 0,0 0 0 0 0,0 1 0 0 0,-1-1 0 0 0,1 0 0 0 0,0 0 0 0 0,0 0 0 0 0,-1 0 0 0 0,-1 0 0 0 0,-2-1 41 0 0,0 1-1 0 0,0 0 1 0 0,0 0 0 0 0,0 0 0 0 0,-1 1-1 0 0,1 0 1 0 0,0 0 0 0 0,0 0 0 0 0,-8 4-1 0 0,11-5-46 0 0,0 0 0 0 0,0-1 0 0 0,0 1 0 0 0,0 0 0 0 0,0-1 0 0 0,0 1 0 0 0,0-1 0 0 0,0 1 0 0 0,0-1 0 0 0,0 0 0 0 0,0 0 0 0 0,0 0-1 0 0,0 0 1 0 0,1 0 0 0 0,-4-3 0 0 0,-2 0 34 0 0,-47-28-29 0 0,50 30-10 0 0,-1-1 0 0 0,0 0 0 0 0,-63-42-290 0 0,65 43 280 0 0,-1 0-107 0 0,0 0 0 0 0,1 0-1 0 0,-1 0 1 0 0,1-1 0 0 0,0 1 0 0 0,0-1 0 0 0,0 0 0 0 0,0 0 0 0 0,-4-4-1 0 0,2 1 16 0 0,1 1-1 0 0,-1 0 1 0 0,-1 0-1 0 0,-7-6 1 0 0,-14-12-170 0 0,26 22 216 0 0,0 0-1 0 0,0-1 1 0 0,0 1-1 0 0,0 0 0 0 0,0 0 1 0 0,1-1-1 0 0,-1 1 1 0 0,0 0-1 0 0,0-2 1 0 0,1 2 37 0 0,-1 0-75 0 0,-2-7-172 0 0,-1 4 182 0 0,0-1 16 0 0,0 0 15 0 0,0 1 42 0 0,0-1 11 0 0,2 0-13 0 0,1 4-54 0 0,0-4-17 0 0,1 4-9 0 0,0-1 8 0 0,1 0 39 0 0,0 0 35 0 0,-3-14-575 0 0,-7-16 443 0 0,7 26 143 0 0,2 9 0 0 0,0-6 0 0 0,1-12 0 0 0,2-12-184 0 0,-3 24 104 0 0,1-9-97 0 0,-1 8 108 0 0,-2-4 51 0 0,-1 1 18 0 0,1 1 0 0 0,-1-1 0 0 0,3-1-10 0 0,2 3-33 0 0,7-9 46 0 0,-5 2 63 0 0,-3 9 158 0 0,-1 1-160 0 0,-1 1-40 0 0,1-10 148 0 0,4-3-184 0 0,1-1 27 0 0,-3 12 64 0 0,-1 0 30 0 0,4-12 544 0 0,-3 12-586 0 0,11-23 11 0 0,-10 18 441 0 0,-6 8-238 0 0,3 0-275 0 0,0 0 0 0 0,-1 0 1 0 0,1-1-1 0 0,0 1 0 0 0,0 0 1 0 0,0 0-1 0 0,0 0 1 0 0,-1 0-1 0 0,1 0 0 0 0,0 0 1 0 0,0 0-1 0 0,0 0 1 0 0,-1 0-1 0 0,1 0 0 0 0,0 0 1 0 0,0 0-1 0 0,0 0 0 0 0,-1 0 1 0 0,1 0-1 0 0,0 0 1 0 0,0 0-1 0 0,0 0 0 0 0,0 0 1 0 0,-1 1-1 0 0,1-1 0 0 0,0 0 1 0 0,0 0-1 0 0,0 0 1 0 0,0 0-1 0 0,0 0 0 0 0,-1 0 1 0 0,1 0-1 0 0,0 1 1 0 0,0-1-1 0 0,0 0 0 0 0,0 0 1 0 0,0 1-1 0 0,-22 23 135 0 0,18-20-147 0 0,0 0 0 0 0,0 1-1 0 0,1-1 1 0 0,0 1-1 0 0,0 0 1 0 0,0 0 0 0 0,0 1-1 0 0,1-1 1 0 0,-3 8-1 0 0,3-6 7 0 0,-1 0-32 0 0,0 13 0 0 0,-4 21-40 0 0,1-17 84 0 0,5-20-27 0 0,-1 0 0 0 0,2 0 0 0 0,-1 0 0 0 0,0 0 0 0 0,1 0 0 0 0,0 1 0 0 0,0-1 0 0 0,0 0 0 0 0,0 0 0 0 0,1 0 0 0 0,1 4 0 0 0,0 7 16 0 0,-2-13 8 0 0,7 11-156 0 0,-5-9 88 0 0,3 6 35 0 0,-2-5-24 0 0,2 4 47 0 0,-4-7 33 0 0,3-4-333 0 0,10-7 343 0 0,-11 5 22 0 0,-2-6-10 0 0,-1-7-37 0 0,-2 15-29 0 0,5-35 135 0 0,-1 24-113 0 0,1 0 1 0 0,-1 8 32 0 0,4-8-21 0 0,3-2 40 0 0,-5 8 14 0 0,44-70 542 0 0,-24 47-90 0 0,-21 26-272 0 0,0 1-136 0 0,18-16 162 0 0,19-9 76 0 0,-35 25-286 0 0,-1 0 0 0 0,14-8 2 0 0,-6 4-9 0 0,-1 1-50 0 0,6-1 50 0 0,9-5-41 0 0,-1 2 29 0 0,-16 5 14 0 0,11-3 13 0 0,-11 4 11 0 0,8-3-11 0 0,-9 3-14 0 0,8-3-2 0 0,-7 4-10 0 0,11-2-33 0 0,-10 2 32 0 0,16-3 1 0 0,0 0-33 0 0,-16 4 22 0 0,14-5-33 0 0,7-4-10 0 0,-6 3 11 0 0,-20 7 106 0 0,0 0-53 0 0,19-1-10 0 0,-1 1-32 0 0,-14 1 26 0 0,17-2-36 0 0,5-1-22 0 0,-2 0-33 0 0,-5 3 44 0 0,-14 1 47 0 0,12 3-22 0 0,-12-1 38 0 0,9 2 2 0 0,-9-2-12 0 0,16 5-44 0 0,-1 1-10 0 0,-5-3 11 0 0,-11-2 32 0 0,10 4-21 0 0,-9-3 26 0 0,8 2-25 0 0,0 4 33 0 0,-15-8-47 0 0,1-1 53 0 0,-1 1 3 0 0,17 16-49 0 0,-18-18-26 0 0,20 31 135 0 0,-12-20-104 0 0,3 5 22 0 0,-2-2-33 0 0,-2-3 75 0 0,-3-1-184 0 0,-5-4 1157 0 0,1-2-660 0 0,-1-2-270 0 0,0 0 0 0 0,0 0-1 0 0,-1-1 1 0 0,1 1 0 0 0,-1 0 0 0 0,0 0 0 0 0,0 4-1 0 0,0 4-127 0 0,0-2 0 0 0,-1-2 2 0 0,1-3 7 0 0,0 0-1 0 0,-1-1 1 0 0,1 1 0 0 0,-1-1-1 0 0,0 1 1 0 0,-2 5-1 0 0,0-2-6 0 0,-30 74-2615 0 0,28-69 2604 0 0,-1-1 0 0 0,-1 1-1 0 0,0-1 1 0 0,0-1 0 0 0,-1 1 0 0 0,0-1 0 0 0,-1-1 0 0 0,-19 17-1 0 0,2-4-110 0 0,6-5 82 0 0,-28 19-1 0 0,41-32 24 0 0,0 1 0 0 0,-1-1 0 0 0,1-1 0 0 0,-1 0 0 0 0,0 0 0 0 0,0 0 0 0 0,0-1 0 0 0,-10 1 0 0 0,-32 1 8 0 0,0-3 0 0 0,-67-7-1 0 0,90 5-19 0 0,13 0 2 0 0,1 0 0 0 0,0-1 0 0 0,0-1 0 0 0,0 0 0 0 0,0 0 0 0 0,0-2 0 0 0,-19-8 0 0 0,27 10 9 0 0,0 0-1 0 0,0 0 1 0 0,0 0 0 0 0,0-1-1 0 0,1 0 1 0 0,-1 1 0 0 0,1-2-1 0 0,0 1 1 0 0,1 0 0 0 0,-1-1-1 0 0,1 0 1 0 0,-1 0 0 0 0,2 0-1 0 0,-1 0 1 0 0,0 0 0 0 0,1-1-1 0 0,0 1 1 0 0,0-1 0 0 0,-1-10-1 0 0,1 5-25 0 0,1-2 24 0 0,3 2-42 0 0,0-7 48 0 0,5-4 12 0 0,2 3 0 0 0,8-3 0 0 0,6 3 0 0 0,6 3 0 0 0,6 0 0 0 0,1 1 0 0 0,-7 5 11 0 0,-6 3 42 0 0,-6 2 7 0 0,4 2-39 0 0,-9 3 16 0 0,13-1-27 0 0,4 2-10 0 0,-20-1 2 0 0,16 4 50 0 0,0 2-30 0 0,0 4 26 0 0,-10-1 324 0 0,27 19 607 0 0,-34-17 122 0 0,-7-9-1301 0 0,1 4-581 0 0,1 3 108 0 0,-3 6 1132 0 0,-1-1 0 0 0,0 0-1 0 0,-1 0 1 0 0,-5 19 0 0 0,5-22-784 0 0,-1 0 0 0 0,-1-1 0 0 0,0 0 0 0 0,-5 11 1 0 0,5-13 0 0 0,0-1 0 0 0,1 1 0 0 0,-4 15 0 0 0,6-16 203 0 0,0-1 1 0 0,1 1-1 0 0,-1-1 0 0 0,1 1 0 0 0,2 12 0 0 0,-1-10-35 0 0,-1-7 79 0 0,1 0-3 0 0,3 5 76 0 0,-3-4-9 0 0,1-1 0 0 0,0 0 0 0 0,0 0 0 0 0,-1-1 0 0 0,1 1 0 0 0,0 0-1 0 0,0-1 1 0 0,1 1 0 0 0,-1-1 0 0 0,0 1 0 0 0,1-1 0 0 0,3 2 0 0 0,-1-1-56 0 0,-3-1 57 0 0,-1-1 0 0 0,1 1 0 0 0,0-1 0 0 0,-1 1 0 0 0,1-1 0 0 0,0 1 0 0 0,-1-1 1 0 0,1 0-1 0 0,2 0 0 0 0,1 0-12 0 0,0 1-48 0 0,0-3-169 0 0,17-6 165 0 0,-12 3-12 0 0,8-6 7 0 0,-9 5 9 0 0,14-8 17 0 0,3-4 55 0 0,-4 2 43 0 0,-6 2-49 0 0,-14 11-71 0 0,2 0 8 0 0,26-32-25 0 0,-16 20 82 0 0,-9 9-36 0 0,9-9 36 0 0,-2 0 0 0 0,-7 8-24 0 0,0 1-36 0 0,-1-1 1 0 0,1 0-1 0 0,5-11 1 0 0,-1-1-9 0 0,3-2 62 0 0,-2 2 32 0 0,-6 12 39 0 0,7-11-40 0 0,0 1-25 0 0,4-3-64 0 0,-12 16-1 0 0,-1 1 8 0 0,9-13 55 0 0,-1 0 4 0 0,-5 10-45 0 0,7-6-17 0 0,-9 9-9 0 0,1 1-330 0 0,12-6 390 0 0,-12 6-35 0 0,0 0-88 0 0,13-6 141 0 0,-13 6 120 0 0,-3 4-63 0 0,4 6-64 0 0,-4-6-95 0 0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30:39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7 1351 0 0,'0'0'339'0'0,"-2"-1"-108"0"0,-34-4 8448 0 0,44 6-7438 0 0,1 1-850 0 0,-1-1 1 0 0,16 1-1 0 0,-14 0-324 0 0,32 5-38 0 0,-31-5 587 0 0,-1 0-520 0 0,33 7 0 0 0,-32-7 384 0 0,-1 1-386 0 0,29 8-13 0 0,-29-9 64 0 0,0 2-69 0 0,29 12 16 0 0,-29-12-1 0 0,1 0-32 0 0,32 11-38 0 0,-33-11 35 0 0,1-2 8 0 0,34 9-37 0 0,-34-8 119 0 0,0-1-66 0 0,58 11 256 0 0,-27-7-248 0 0,-32-5 192 0 0,2 1-184 0 0,33 7 0 0 0,-34-7 96 0 0,1 1-112 0 0,33 11-48 0 0,-33-11 144 0 0,-2 0-96 0 0,32 8-48 0 0,-32-8 116 0 0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30:41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48 775 0 0,'0'0'466'0'0,"-1"-2"-252"0"0,-5-8 18 0 0,4 8 394 0 0,0-1-292 0 0,0-1 156 0 0,-1 1-1 0 0,1 0 0 0 0,-1 0 1 0 0,0 0-1 0 0,0 1 0 0 0,0-1 1 0 0,0 1-1 0 0,0-1 0 0 0,-7-1 3867 0 0,22 5-4252 0 0,36 5-1 0 0,-36-4 82 0 0,0-1-97 0 0,33 5-1 0 0,-34-4 74 0 0,3 1-81 0 0,38 8 0 0 0,-38-8 0 0 0,-4-1 0 0 0,30 8 0 0 0,-30-8 3 0 0,1 1 12 0 0,32 8 7 0 0,-32-8 2 0 0,-1-1 2 0 0,32 8 4 0 0,-32-7 114 0 0,2-2-114 0 0,36 4-13 0 0,-36-4 80 0 0,-2 0-83 0 0,2-1-43 0 0,-2 1 217 0 0,0 0 0 0 0,18 3 1 0 0,13 4-233 0 0,-30-6-155 0 0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30:41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6 943 0 0,'-2'-1'74'0'0,"-9"-3"7764"0"0,22 4-7535 0 0,30 1-38 0 0,-30-1 239 0 0,0 2-264 0 0,3 0-167 0 0,31 4 446 0 0,-31-4-327 0 0,41 5-1 0 0,-41-5-6 0 0,-3 0-1 0 0,33 6-10 0 0,-33-5 60 0 0,2 0-130 0 0,38 9-6 0 0,-38-9-24 0 0,0 0-4 0 0,37 9-34 0 0,-37-9 165 0 0,-4 1-112 0 0,48 14 545 0 0,-19-7-609 0 0,-28-9 2 0 0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30:44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14 216 287 0 0,'0'0'2416'0'0,"-3"2"-2224"0"0,-7 9 7183 0 0,19-8-7278 0 0,29 9-1 0 0,-28-9 600 0 0,1-1-624 0 0,33 3 2 0 0,-33-4 388 0 0,1-2-390 0 0,33-4 4 0 0,-34 3 323 0 0,0 1-323 0 0,30-7-11 0 0,-30 6-1 0 0,1 3 3 0 0,34 0 10 0 0,-37 0-60 0 0,-1-1 0 0 0,0 0-1 0 0,0-1 1 0 0,12-1 0 0 0,-7 0-5 0 0,8-1 68 0 0,21-6 14 0 0,52-12 67 0 0,-55 13-85 0 0,10-6 43 0 0,-1 1-25 0 0,-7 3-24 0 0,-31 8 20 0 0,3-3 6 0 0,41-12 0 0 0,-40 13 4 0 0,-2 0 18 0 0,34-9 8 0 0,-34 9 2 0 0,0 1-4 0 0,34-10-16 0 0,-34 9-4 0 0,-1 1 0 0 0,33-8-6 0 0,-33 9-28 0 0,-1-1-16 0 0,50-14 36 0 0,2 1-20 0 0,-20 5-45 0 0,-32 8 47 0 0,2 0-4 0 0,35-6-44 0 0,-36 6 29 0 0,-1 2 11 0 0,29-2 0 0 0,-29 2 42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7T10:30:47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1351 0 0,'0'0'1239'0'0,"0"-4"-759"0"0,0-19 10441 0 0,9 29-10857 0 0,25 20 6 0 0,-25-20 15 0 0,-4 4-14 0 0,16 31-1 0 0,-16-31 2 0 0,0-4 0 0 0,13 19 0 0 0,-13-19 0 0 0,0 1 0 0 0,13 23 0 0 0,-13-23 0 0 0,0 2 0 0 0,2 2-48 0 0,-2-2 16 0 0,1 1 0 0 0,6 15 0 0 0,9 19 36 0 0,7 10 16 0 0,6 10 76 0 0,-28-54-144 0 0,13 32 96 0 0,3 12 16 0 0,0 2-8 0 0,-6-14-64 0 0,4 10 0 0 0,10 16 64 0 0,-5-6 0 0 0,1-5 0 0 0,-23-48-106 0 0,0-3 4 0 0,0 0 1 0 0,0 1 0 0 0,7 7-1 0 0,4 10 44 0 0,-3-7 2 0 0,1 4-50 0 0,0 3 54 0 0,9 17 36 0 0,-5-13-21 0 0,-12-21 42 0 0,0-1-69 0 0,10 17 0 0 0,-10-17 135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56.43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103 2164 143 0 0,'-20'36'5699'0'0,"20"-35"-5650"0"0,-6 14 164 0 0,1-1-1 0 0,1 2 1 0 0,1-1-1 0 0,0 0 0 0 0,0 1 1 0 0,0 26-1 0 0,-4 35 504 0 0,6-60-527 0 0,-1 0 1 0 0,-7 32-1 0 0,5-32-66 0 0,1 0 0 0 0,-3 33 0 0 0,6-44-79 0 0,-1 1 0 0 0,0 0-1 0 0,0-1 1 0 0,-5 13 0 0 0,3-11 11 0 0,1 0 0 0 0,-2 14 0 0 0,2-8-55 0 0,0-3 0 0 0,1 0 0 0 0,1-1 0 0 0,-1 1 0 0 0,2 0 0 0 0,2 17 0 0 0,-1-22 48 0 0,0-1 0 0 0,0 1-1 0 0,1-1 1 0 0,0 0 0 0 0,0 1-1 0 0,0-1 1 0 0,1-1-1 0 0,-1 1 1 0 0,1-1 0 0 0,7 7-1 0 0,-6-9 23 0 0,0 1-1 0 0,-1-2 0 0 0,1 1 1 0 0,0 0-1 0 0,8 0 0 0 0,16 7 255 0 0,-18-5-148 0 0,9 5-106 0 0,-15-7 20 0 0,0 0-10 0 0,16 5-48 0 0,-16-5 48 0 0,1 0 11 0 0,17 5-22 0 0,-17-5-5 0 0,-5-2-60 0 0,0 0-1 0 0,0 0 1 0 0,0 0-1 0 0,0 0 1 0 0,0 0 0 0 0,-1 0-1 0 0,1 1 1 0 0,0-1-1 0 0,0 0 1 0 0,0 1-1 0 0,0-1 1 0 0,0 1-1 0 0,0-1 1 0 0,0 1-1 0 0,1 0 1 0 0,-1 0 6 0 0,-1-1 1 0 0,1 1 0 0 0,0-1-1 0 0,0 1 1 0 0,0-1 0 0 0,0 1-1 0 0,0-1 1 0 0,0 0 0 0 0,0 1-1 0 0,0-1 1 0 0,0 0-1 0 0,0 0 1 0 0,0 0 0 0 0,0 0-1 0 0,1 0 1 0 0,4 2 66 0 0,17 6 3 0 0,-17-6 78 0 0,-4-2-148 0 0,0 0 0 0 0,0 1 0 0 0,0-1 0 0 0,0 0 0 0 0,0 1 0 0 0,0-1 0 0 0,0 1 0 0 0,0 0 0 0 0,0 0 0 0 0,2 1 0 0 0,1 0 10 0 0,1 0 110 0 0,-1 0-60 0 0,16 5 2 0 0,-15-5 74 0 0,-1-1-81 0 0,17 6-38 0 0,-17-6 42 0 0,1 1 24 0 0,14 4-2 0 0,-15-5 69 0 0,1 1-91 0 0,17 2 1 0 0,-17-3 15 0 0,-1 1-16 0 0,17 3-5 0 0,-17-3 0 0 0,-4-2-58 0 0,1 0 0 0 0,0 0-1 0 0,-1 1 1 0 0,1-1-1 0 0,-1 0 1 0 0,1 1 0 0 0,-1 0-1 0 0,1-1 1 0 0,-1 1-1 0 0,1 0 1 0 0,1 1 0 0 0,1 0 6 0 0,1 0 63 0 0,0 0-16 0 0,16 6-38 0 0,-10-5 22 0 0,11 3-22 0 0,-10-4 22 0 0,14 0-21 0 0,-23-2-14 0 0,1 0 0 0 0,-1 0 0 0 0,0 0-1 0 0,0 0 1 0 0,0 0 0 0 0,0-1-1 0 0,6 0 1 0 0,-1-1 1 0 0,-2 1 47 0 0,0 0 21 0 0,16-4 3 0 0,-16 4 100 0 0,0 1-97 0 0,18-2-10 0 0,-18 1-2 0 0,0 1-6 0 0,93-12 141 0 0,-93 12-137 0 0,0 0 8 0 0,57 3-61 0 0,-49-1-4 0 0,-10-1 0 0 0,0-1-1 0 0,0 1 1 0 0,0-1-1 0 0,0 1 1 0 0,0-1-1 0 0,0-1 1 0 0,1 1-1 0 0,-1 0 1 0 0,0-1 0 0 0,0 0-1 0 0,0 0 1 0 0,0 0-1 0 0,0-1 1 0 0,-1 1-1 0 0,1-1 1 0 0,3-2-1 0 0,2-1 22 0 0,-1 1-1 0 0,1 0 1 0 0,0 0 0 0 0,0 1-1 0 0,10-3 1 0 0,22-7 27 0 0,-13 3-60 0 0,-1 2 11 0 0,-22 6 42 0 0,2 1 1 0 0,18-5-33 0 0,-13 3 22 0 0,18-3-33 0 0,8-2-10 0 0,-1 4 0 0 0,-7 4 11 0 0,-10 0 40 0 0,-5-1-40 0 0,0 0 34 0 0,14-2-35 0 0,14-2 44 0 0,-7 2 10 0 0,-3 0 0 0 0,-12 3-43 0 0,-9 0 22 0 0,18 2-33 0 0,6-1-10 0 0,6-1 64 0 0,-18 2 0 0 0,-11-1-10 0 0,11 2-33 0 0,-13-2 22 0 0,12-1-22 0 0,40 2 96 0 0,-36 3-53 0 0,1 1-64 0 0,0 0 11 0 0,-22-5-3 0 0,-1 1 0 0 0,1-1 0 0 0,-1 1 0 0 0,0 0 0 0 0,8 4-1 0 0,-1 1-1 0 0,-1-1 6 0 0,0 0-1 0 0,0 1 0 0 0,17 16 1 0 0,5 2 6 0 0,-27-20-8 0 0,-1 0 0 0 0,1 1-1 0 0,-1 0 1 0 0,0 0-1 0 0,0 0 1 0 0,-1 0 0 0 0,6 10-1 0 0,-5-7 4 0 0,1 0 0 0 0,0 0 0 0 0,10 10-1 0 0,-10-13-12 0 0,-1 1 0 0 0,0 1 0 0 0,0-1 0 0 0,7 14 0 0 0,11 17 0 0 0,13 17 0 0 0,-28-40 0 0 0,1 0 0 0 0,20 23 0 0 0,-11-19 0 0 0,-7-7 0 0 0,0 0 0 0 0,0 1 0 0 0,12 20 0 0 0,109 211 0 0 0,-109-196-36 0 0,-3-8-46 0 0,17 50 0 0 0,-21-37 82 0 0,12 79 0 0 0,-17-76 0 0 0,8 58 0 0 0,-5 7 0 0 0,-12-96 0 0 0,-3 26 0 0 0,0-10 0 0 0,-6 98 0 0 0,5-126 0 0 0,0 0 0 0 0,-2 0 0 0 0,1-1 0 0 0,-10 21 0 0 0,-5 8-64 0 0,10-32 64 0 0,7-8-20 0 0,0 0 1 0 0,1 0 0 0 0,-1 0-1 0 0,0 0 1 0 0,0 0-1 0 0,1 1 1 0 0,-1-1 0 0 0,0 0-1 0 0,1 0 1 0 0,-1 0-1 0 0,1 1 1 0 0,0-1 0 0 0,-1 3-1 0 0,4-7-143 0 0,-2 2 146 0 0,1 0-1 0 0,-1-1 1 0 0,1 1 0 0 0,-1 0-1 0 0,1 0 1 0 0,0 1-1 0 0,-1-1 1 0 0,4-1-1 0 0,12-3 20 0 0,-14 3 7 0 0,1 1 0 0 0,0 0 0 0 0,0-1 0 0 0,1 2-1 0 0,-1-1 1 0 0,8 0 0 0 0,58-1 183 0 0,-59 1-131 0 0,0 0 0 0 0,0-1-1 0 0,0 0 1 0 0,12-5 0 0 0,16-2 75 0 0,-12 0-53 0 0,-23 7-63 0 0,0 0 0 0 0,0 1 0 0 0,0 0 0 0 0,0 0 0 0 0,7-1 0 0 0,-6 1-1 0 0,0 1 0 0 0,0 0 0 0 0,0 0-1 0 0,0 0 1 0 0,0 1 0 0 0,-1-1 0 0 0,1 1 0 0 0,0 0 0 0 0,0 1 0 0 0,-1-1 0 0 0,1 1-1 0 0,5 3 1 0 0,-6-3-19 0 0,0 0 0 0 0,0-1 0 0 0,0 0 0 0 0,0 1 0 0 0,1-2 0 0 0,-1 1 0 0 0,8 0 0 0 0,-2 0 34 0 0,0-2 105 0 0,-3-12-37 0 0,11-13-89 0 0,-9 20 13 0 0,-9 5-24 0 0,1 1 0 0 0,0 0 0 0 0,0-1 0 0 0,0 1 0 0 0,0-1-1 0 0,-1 0 1 0 0,1 1 0 0 0,0-1 0 0 0,-1 0 0 0 0,1 1 0 0 0,0-1 0 0 0,-1 0 0 0 0,1 0-1 0 0,-1 1 1 0 0,2-3 0 0 0,12-7-2 0 0,-5 7 13 0 0,-9 3-11 0 0,1-1-1 0 0,-1 1 1 0 0,1 0-1 0 0,-1 0 1 0 0,0 0-1 0 0,1 0 1 0 0,-1-1-1 0 0,1 1 1 0 0,-1 0-1 0 0,1 0 1 0 0,-1-1-1 0 0,0 1 0 0 0,1 0 1 0 0,-1-1-1 0 0,1 1 1 0 0,-1 0-1 0 0,0-1 1 0 0,0 1-1 0 0,1-1 1 0 0,-1 1-1 0 0,0-1 1 0 0,0 1-1 0 0,1 0 1 0 0,-1-1-1 0 0,0 1 1 0 0,0-1-1 0 0,0 1 1 0 0,0-1-1 0 0,0 1 0 0 0,0-1 1 0 0,0 1-1 0 0,0-1 1 0 0,0 1-1 0 0,0-1 1 0 0,0 1-1 0 0,0-1 1 0 0,0 1-1 0 0,0-1 1 0 0,0 0-1 0 0,3-22 56 0 0,0-6 14 0 0,-3 18-49 0 0,0 1-1 0 0,0-1 0 0 0,1 0 1 0 0,1 1-1 0 0,3-16 0 0 0,2-11 54 0 0,-6 27-43 0 0,1 0-1 0 0,0-1 0 0 0,4-9 0 0 0,-1 2 35 0 0,-1 0-1 0 0,0 0 1 0 0,2-37-1 0 0,3-17 73 0 0,1 15-70 0 0,-6 29 13 0 0,2-1 0 0 0,0 1 0 0 0,16-41 0 0 0,-21 67-81 0 0,6-13 0 0 0,0 0 0 0 0,12-17 0 0 0,-13 22 15 0 0,0 1 0 0 0,1-1 0 0 0,15-14 0 0 0,-8 9 8 0 0,-7 7 20 0 0,9-11-33 0 0,4 1 1 0 0,-12 12 32 0 0,12-11-33 0 0,5-4-10 0 0,7-2 60 0 0,-12 6-48 0 0,5-3-12 0 0,0 0 0 0 0,-2-1 0 0 0,-5 5 11 0 0,-10 9 32 0 0,14-9-33 0 0,3-4-10 0 0,-6 2 11 0 0,-11 11 32 0 0,11-9-33 0 0,6-2-10 0 0,2 0 0 0 0,1 1 0 0 0,1 1 0 0 0,1 2 0 0 0,1-1 0 0 0,1 3 0 0 0,0 4 0 0 0,0 1 0 0 0,1 1 0 0 0,0 4 0 0 0,0 0 0 0 0,0-1 0 0 0,1 3 0 0 0,-4 3 0 0 0,-4 4 0 0 0,1 1 0 0 0,0-3 0 0 0,2-2 0 0 0,-1 1 0 0 0,-1 1 0 0 0,1 2 0 0 0,0-1 0 0 0,-9-2 0 0 0,-4-1 0 0 0,-1 0 0 0 0,15 5 0 0 0,-10-1 0 0 0,3 2 0 0 0,0 1 0 0 0,1 0 0 0 0,1-1 0 0 0,1 0 0 0 0,-2 1 0 0 0,28 12 0 0 0,-45-19 0 0 0,0 0 0 0 0,0 0 0 0 0,0 1 0 0 0,-1-1 0 0 0,0 1 0 0 0,1 0 0 0 0,-1 1 0 0 0,5 5 0 0 0,3 5 0 0 0,15 24 0 0 0,-19-28 0 0 0,0-1 0 0 0,18 17 0 0 0,-7-9 0 0 0,-14-11-30 0 0,2-2 0 0 0,-1 1 0 0 0,1-1 0 0 0,-1 0 0 0 0,1-1 0 0 0,11 5 0 0 0,22 3-232 0 0,-36-10 256 0 0,1 0-1 0 0,-1 0 1 0 0,0 0 0 0 0,0 1-1 0 0,0 0 1 0 0,0 0-1 0 0,-1 0 1 0 0,1 0 0 0 0,6 7-1 0 0,-6-6-43 0 0,0 1 0 0 0,1-2 1 0 0,0 1-1 0 0,11 4 0 0 0,-13-6 43 0 0,-3-1-5 0 0,0-1-1 0 0,0 0 1 0 0,0 0-1 0 0,0 0 1 0 0,0 0-1 0 0,0 0 1 0 0,0-1-1 0 0,0 1 1 0 0,0 0-1 0 0,0 0 1 0 0,0-1-1 0 0,0 1 1 0 0,0 0-1 0 0,0-1 1 0 0,2 0-1 0 0,14-10-187 0 0,-15 9 188 0 0,3-2-36 0 0,17-11 36 0 0,2-4 12 0 0,3-6 54 0 0,-8 8-44 0 0,3 2 1 0 0,-13 9 32 0 0,13-9-22 0 0,0-1 32 0 0,-13 9 11 0 0,9-5 0 0 0,-8 6-10 0 0,14-10-44 0 0,8-1-10 0 0,-4 0 0 0 0,1-1 0 0 0,-3-2 11 0 0,3-3 32 0 0,6-7 21 0 0,-9 7-54 0 0,4-6-10 0 0,0-2 0 0 0,-1 2 0 0 0,-6 7 0 0 0,-1 1 0 0 0,-1 0 0 0 0,0 0 0 0 0,-1-2 0 0 0,0 0 0 0 0,0 1 0 0 0,0 0 0 0 0,0-1 0 0 0,4-6 0 0 0,-2 1 0 0 0,-3 1 0 0 0,-1 1 0 0 0,-2-2 0 0 0,0-5 54 0 0,-8 16-44 0 0,0-3-10 0 0,1-1 0 0 0,2-4 0 0 0,1 2 0 0 0,0 1 0 0 0,-3 4 12 0 0,-6 10 36 0 0,6-13-36 0 0,0-5-12 0 0,-2 4 0 0 0,-1 1 0 0 0,1 0 0 0 0,0 1 0 0 0,1 1 0 0 0,0-2 0 0 0,6-14 13 0 0,-13 32 5 0 0,1-10 5 0 0,1-4-13 0 0,-1 0-10 0 0,1-1 0 0 0,-1-1 0 0 0,0-1 11 0 0,0 0 32 0 0,1-19 18 0 0,-4 28-48 0 0,-12-247 259 0 0,9 236-231 0 0,-1 0 0 0 0,0 0 0 0 0,-12-27 0 0 0,7 20 13 0 0,-7-29 0 0 0,13 38-14 0 0,0 1 0 0 0,-2-1 0 0 0,0 1 0 0 0,-16-33 0 0 0,14 37 610 0 0,0-1 1 0 0,-9-30-1 0 0,8 11-2473 0 0,-1-4 1810 0 0,-19-49 0 0 0,-6-23 15 0 0,25 79 7 0 0,-2 1 1 0 0,0 0-1 0 0,-3 1 0 0 0,-20-34 0 0 0,-16-33 9 0 0,29 50-2 0 0,-31-47 0 0 0,37 70-8 0 0,0 1 0 0 0,-2 1 0 0 0,-33-33 0 0 0,6 10 26 0 0,21 20 17 0 0,-49-39 0 0 0,41 38-51 0 0,-43-44 0 0 0,-10-10 0 0 0,-189-124 0 0 0,140 124 0 0 0,58 35 0 0 0,35 18 0 0 0,24 16 0 0 0,-1 0 0 0 0,-21-11 0 0 0,10 10-12 0 0,-2 1 0 0 0,-54-12 0 0 0,-67-2-24 0 0,151 25 36 0 0,-369-59 0 0 0,201 20 0 0 0,-31-6 0 0 0,-39 14 0 0 0,145 21 0 0 0,46 5 0 0 0,1 1 0 0 0,-1 3 0 0 0,0 2 0 0 0,0 1 0 0 0,-54 11 0 0 0,-99 39 0 0 0,-62 19-32 0 0,205-54 11 0 0,0 2 0 0 0,-107 51-1 0 0,35-6-3 0 0,-44 23-14 0 0,-93 64 39 0 0,209-118 0 0 0,-1 1 0 0 0,-87 66 0 0 0,-9 32-72 0 0,113-93 36 0 0,-56 70 0 0 0,-11 16 36 0 0,65-79 0 0 0,-69 97 0 0 0,72-82 0 0 0,13-21 0 0 0,1 1 0 0 0,-22 50 0 0 0,39-66-37 0 0,-9 39-1 0 0,-4 7-15 0 0,12-39 37 0 0,5-14-3 0 0,-1 0 1 0 0,-10 17-1 0 0,-2 6-33 0 0,12-26 10 0 0,-15 25 0 0 0,19-35 42 0 0,-6 9 0 0 0,0-1 0 0 0,-20 21 0 0 0,25-30-32 0 0,1 1-1 0 0,-1 0 1 0 0,1 0 0 0 0,-5 10-1 0 0,5-9 0 0 0,-1 0-1 0 0,1 0 1 0 0,-6 6-1 0 0,2-3-18 0 0,0 1 0 0 0,1 0-1 0 0,0 0 1 0 0,-8 20 0 0 0,1-2-20 0 0,8-19 61 0 0,1 1 1 0 0,-1 0-1 0 0,2 0 0 0 0,-1 0 1 0 0,1 0-1 0 0,-3 22 0 0 0,7-30-6 0 0,0 0 0 0 0,-1 0 0 0 0,1-1 0 0 0,0 1 0 0 0,0 0-1 0 0,0 0 1 0 0,0-1 0 0 0,0 1 0 0 0,0-1 0 0 0,0 1 0 0 0,1-1 0 0 0,-1 1 0 0 0,1-1 0 0 0,-1 0-1 0 0,1 1 1 0 0,-1-1 0 0 0,1 0 0 0 0,2 1 0 0 0,12 10 6 0 0,0-1 1 0 0,-9-6-33 0 0,18 6 32 0 0,7-2 11 0 0,5-1 0 0 0,-5-4 0 0 0,0-4 0 0 0,4 1 11 0 0,-1-1 32 0 0,8-1 21 0 0,-7-3 13 0 0,-11 1-2 0 0,-13 1-19 0 0,20-3-32 0 0,-2 0 42 0 0,-6 1 16 0 0,4 1-24 0 0,4 2 8 0 0,2-1 4 0 0,0 0 9 0 0,4 0-12 0 0,-5 0-57 0 0,5-2-10 0 0,-1-1 0 0 0,8-2 54 0 0,-10 2-44 0 0,10-3-10 0 0,3-2 0 0 0,9-2 54 0 0,-18 4-32 0 0,5 0 26 0 0,0 1-36 0 0,5-1-1 0 0,3-1 42 0 0,0-1 1 0 0,0 0-44 0 0,0-1-10 0 0,31-8 0 0 0,-49 12 0 0 0,17-5 0 0 0,2-1 0 0 0,-3 1 0 0 0,2 1 0 0 0,3 1 0 0 0,0 1 0 0 0,5 1 60 0 0,-21 3-48 0 0,8-1-12 0 0,2 1 0 0 0,2 2 0 0 0,0 1 0 0 0,-5-1 0 0 0,-3-1 0 0 0,0 1 0 0 0,2-1 0 0 0,2 2 0 0 0,-1 0 0 0 0,-3 0 0 0 0,-5 1 0 0 0,-1 0 0 0 0,0 1 0 0 0,1 0 0 0 0,0 2 0 0 0,1 0 0 0 0,-4 1 0 0 0,1 0 0 0 0,13-3 54 0 0,-23 0-44 0 0,6-1-10 0 0,1 1 0 0 0,0 2 0 0 0,-1 0 0 0 0,5 2 54 0 0,-7 1-44 0 0,2 2-10 0 0,-2 0 0 0 0,-1 2 0 0 0,4 1 0 0 0,-3 2 0 0 0,-22-8 8 0 0,13 8 44 0 0,-3 0-40 0 0,3 3-12 0 0,4-2 0 0 0,4-5 0 0 0,11-3 0 0 0,-14-2 0 0 0,5-1 0 0 0,0-2 0 0 0,3-1 0 0 0,0 3 0 0 0,-2 3 0 0 0,-2 2 0 0 0,3 2 0 0 0,-2 0 0 0 0,1-2 0 0 0,-1 0 0 0 0,-1-2 0 0 0,1-1 0 0 0,2 2 0 0 0,-2 0 0 0 0,-1 1 0 0 0,-1 1 0 0 0,4 2 0 0 0,-3-3 0 0 0,0-2 0 0 0,0-1 0 0 0,-1 1 0 0 0,0 0 0 0 0,0 0 0 0 0,-2 2 0 0 0,1 1 0 0 0,2 2 0 0 0,-1-1 0 0 0,1 1 0 0 0,0 1 0 0 0,0 2 0 0 0,0 2 0 0 0,-1-1 0 0 0,-3 1 0 0 0,-2 1 0 0 0,-1 0 0 0 0,0 0 0 0 0,-2-1 0 0 0,2 0 0 0 0,1-1 0 0 0,3-1 0 0 0,0-2 0 0 0,3 0 0 0 0,-1 0 0 0 0,0 1 0 0 0,-3 1-12 0 0,-1 1-36 0 0,-3-3 26 0 0,-18-8-33 0 0,1-2-4 0 0,14 6 35 0 0,-10-4-24 0 0,11 0 26 0 0,-10-1-21 0 0,15 3 32 0 0,2-2 1 0 0,-17-3-33 0 0,16-6 22 0 0,2-2-22 0 0,-2-1 22 0 0,-4-3-22 0 0,-9-3 32 0 0,-3 3-1 0 0,-6 6-36 0 0,3-5 24 0 0,-4 6-24 0 0,6-8 36 0 0,-2 0 8 0 0,-3 6-21 0 0,-1-1 1 0 0,4-12 13 0 0,0-1 11 0 0,-1 0 0 0 0,-1 0 0 0 0,-1 0 0 0 0,-1 0 0 0 0,0-1 0 0 0,-2-34 0 0 0,-3 29 0 0 0,-1 1 0 0 0,-1-1 0 0 0,-1 0 0 0 0,-16-49 0 0 0,14 61 0 0 0,1-1 0 0 0,-2 1 0 0 0,0 0 0 0 0,-1 1 0 0 0,-21-26 0 0 0,-63-60 0 0 0,64 70 0 0 0,-184-161 99 0 0,99 95-62 0 0,77 65-37 0 0,-2 2 0 0 0,0 2 0 0 0,-2 1 0 0 0,-48-21 0 0 0,-36-14-68 0 0,-209-70 0 0 0,242 105 68 0 0,-1 4 0 0 0,-96-10 0 0 0,-193-4 0 0 0,346 33 0 0 0,-810-38 200 0 0,764 42-222 0 0,0 3 1 0 0,-87 17-1 0 0,118-11 6 0 0,0 3-1 0 0,1 1 1 0 0,0 3 0 0 0,-65 31 0 0 0,76-28-17 0 0,1 3 0 0 0,-63 48 0 0 0,-59 68-33 0 0,150-131 60 0 0,-16 16-6 0 0,-37 45 0 0 0,51-54-15 0 0,1 1 1 0 0,0 0 0 0 0,1 0 0 0 0,-13 31 0 0 0,22-45 12 0 0,1-1 7 0 0,-1 0-1 0 0,1-1 1 0 0,-1 1 0 0 0,1 0 0 0 0,0 0 0 0 0,-1 0 0 0 0,1-1-1 0 0,0 1 1 0 0,0 0 0 0 0,0 0 0 0 0,-1 0 0 0 0,1 0-1 0 0,0 0 1 0 0,0-1 0 0 0,0 1 0 0 0,0 0 0 0 0,0 0-1 0 0,1 0 1 0 0,-1 0 0 0 0,0 0 0 0 0,0-1 0 0 0,1 1-1 0 0,-1 0 1 0 0,0 0 0 0 0,1 0 0 0 0,-1-1 0 0 0,0 1-1 0 0,1 0 1 0 0,-1 0 0 0 0,2 0 0 0 0,12 10-60 0 0,-11-9 3 0 0,2-1 0 0 0,21 4 11 0 0,-17-4 44 0 0,-6 0 0 0 0,1-1 0 0 0,-1 0 0 0 0,1 0 1 0 0,-1 0-1 0 0,0 0 0 0 0,6-1 0 0 0,25-4-3 0 0,1-1-20 0 0,-1-3 1 0 0,60-21-1 0 0,65-38-44 0 0,-105 44 21 0 0,577-221-63 0 0,-140 118 182 0 0,-378 108-42 0 0,1 4-1 0 0,162 1 0 0 0,130 36 9 0 0,-319-11-15 0 0,-1 4 0 0 0,138 43 0 0 0,-194-48 28 0 0,15 6-33 0 0,4 1-10 0 0,-2 0 0 0 0,-6-2 0 0 0,-6 0 0 0 0,-6-1 0 0 0,-2 0 0 0 0,-2 1 0 0 0,-5-1 0 0 0,-1 1 0 0 0,-2 3 0 0 0,-3-1 0 0 0,-7-4 12 0 0,-4-8 41 0 0,-3-5-50 0 0,1 1 1 0 0,-1-1-1 0 0,0 1 0 0 0,1-1 1 0 0,-1 1-1 0 0,0-1 1 0 0,0 1-1 0 0,1-1 0 0 0,-1 1 1 0 0,0 0-1 0 0,0-1 0 0 0,0 1 1 0 0,0-1-1 0 0,0 1 0 0 0,0 0 1 0 0,0-1-1 0 0,0 2 1 0 0,0-2 1 0 0,-1 1 0 0 0,1 0 0 0 0,0 0 0 0 0,0-1 0 0 0,-1 1 1 0 0,1 0-1 0 0,-1-1 0 0 0,1 1 0 0 0,0-1 0 0 0,-1 1 1 0 0,1 0-1 0 0,-1-1 0 0 0,0 1 0 0 0,1-1 0 0 0,-1 1 0 0 0,1-1 1 0 0,-1 0-1 0 0,0 1 0 0 0,1-1 0 0 0,-1 1 0 0 0,0-1 1 0 0,1 0-1 0 0,-1 0 0 0 0,0 1 0 0 0,0-1 0 0 0,1 0 1 0 0,-1 0-1 0 0,0 0 0 0 0,0 0 0 0 0,0 0 0 0 0,-1 0 27 0 0,-39 10-20 0 0,27-8-12 0 0,0 1-1 0 0,1 1 1 0 0,-20 7-1 0 0,-43 29 2 0 0,2 2 0 0 0,-71 56-1 0 0,-13 8-14 0 0,-88 68-37 0 0,136-92 42 0 0,-36 32-45 0 0,99-76 44 0 0,15-12-6 0 0,2 2 0 0 0,1 1 0 0 0,1 1 0 0 0,-44 62 0 0 0,62-77 18 0 0,-66 106-15 0 0,68-106-11 0 0,1 1-1 0 0,0-1 1 0 0,2 1 0 0 0,-1 1-1 0 0,2-1 1 0 0,-4 25 0 0 0,-12 215-195 0 0,19-218 210 0 0,2-1 0 0 0,2 0 0 0 0,1 0 0 0 0,2 0 0 0 0,2 0-1 0 0,14 41 1 0 0,-13-52-64 0 0,2-2-47 0 0,4 8 25 0 0,-15-32 101 0 0,0 0-1 0 0,-1 0 1 0 0,1 0-1 0 0,0 0 0 0 0,-1 0 1 0 0,1 0-1 0 0,0 1 1 0 0,-1-1-1 0 0,1 0 0 0 0,0 0 1 0 0,-1 0-1 0 0,1 0 1 0 0,0 0-1 0 0,-1 0 1 0 0,1 0-1 0 0,0 0 0 0 0,-1 0 1 0 0,1-1-1 0 0,0 1 1 0 0,-1 0-1 0 0,1 0 0 0 0,0 0 1 0 0,0 0-1 0 0,-1 0 1 0 0,1 0-1 0 0,0-1 1 0 0,-1 1-1 0 0,1 0 0 0 0,0 0 1 0 0,-1-1-1 0 0,-12-5 203 0 0,-9-7-130 0 0,1-2-1 0 0,0-1 0 0 0,1 0 0 0 0,-30-33 1 0 0,-12-9-141 0 0,-190-148-13 0 0,197 165 76 0 0,-10-8 0 0 0,58 43 0 0 0,1 0 0 0 0,0 0 0 0 0,0-1 0 0 0,1 1 0 0 0,0-1 0 0 0,0-1 0 0 0,-4-7 0 0 0,8 12-11 0 0,-1-1 0 0 0,1 1 0 0 0,0-1 0 0 0,-1 1 0 0 0,2 0 0 0 0,-1-1 0 0 0,0 0 1 0 0,1 1-1 0 0,-1-1 0 0 0,1 0 0 0 0,0 1 0 0 0,0-1 0 0 0,1 1 0 0 0,-1-1 0 0 0,1 0 0 0 0,0 1 0 0 0,2-7 0 0 0,4-5-10 0 0,5-2-22 0 0,1 3 22 0 0,-5 9-22 0 0,19-4 20 0 0,2 4-38 0 0,4 5-4 0 0,9 4-9 0 0,-8 0 62 0 0,12-1 12 0 0,83 7 22 0 0,172 20 74 0 0,-210-12-55 0 0,108 38 1 0 0,-189-53-40 0 0,221 62 203 0 0,-198-57-130 0 0,8 3-16 0 0,-3-1-37 0 0,-5-2 26 0 0,4 2 24 0 0,-14-2-60 0 0,3 1-12 0 0,-1 3 11 0 0,3 2 32 0 0,-6 0-33 0 0,-4 0-10 0 0,-7-3 0 0 0,-11-11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8:07.12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450 574 143 0 0,'0'0'69'0'0,"-3"-4"685"0"0,3 4-686 0 0,-1 0 1 0 0,1 0-1 0 0,0 0 1 0 0,-1-1 0 0 0,1 1-1 0 0,0 0 1 0 0,-1 0-1 0 0,1 0 1 0 0,-1 0-1 0 0,1 0 1 0 0,0 0-1 0 0,-2-1 1 0 0,2 1 9 0 0,-1 0 0 0 0,0 0-1 0 0,1 0 1 0 0,-1 0 0 0 0,0-1 0 0 0,1 1 0 0 0,-1 0 0 0 0,0-1 0 0 0,1 1 0 0 0,-1 0 0 0 0,0-1 0 0 0,1 1 0 0 0,-1-1-1 0 0,1 1 1 0 0,-1-1 0 0 0,1 1 0 0 0,-1-1 0 0 0,1 1 0 0 0,-1-1 0 0 0,0-1 0 0 0,-1-5 85 0 0,-1-1 0 0 0,0 1 1 0 0,-1-1-1 0 0,0 1 0 0 0,0 0 0 0 0,-1 0 1 0 0,0 1-1 0 0,0-1 0 0 0,0 1 1 0 0,-1 0-1 0 0,0 0 0 0 0,-7-5 0 0 0,0-1 264 0 0,-21-26 0 0 0,-8-8 279 0 0,31 35-435 0 0,1-1 0 0 0,1 0-1 0 0,-1 0 1 0 0,-8-17 0 0 0,1 2-6 0 0,-48-82 476 0 0,59 97-637 0 0,3 7-75 0 0,-1 0-1 0 0,0 0 1 0 0,0 0-1 0 0,0 0 1 0 0,-5-3-1 0 0,5 4-1 0 0,0 1-1 0 0,0-1 1 0 0,1 0 0 0 0,-1 0-1 0 0,1-1 1 0 0,0 1 0 0 0,-3-8-1 0 0,3 6 7 0 0,0 0 0 0 0,0 1 0 0 0,-1-1 0 0 0,0 0 0 0 0,0 1 0 0 0,0 0 0 0 0,-8-7 0 0 0,10 10 13 0 0,1 0 0 0 0,-1 1 0 0 0,0-1-1 0 0,0 0 1 0 0,0 1 0 0 0,0 0 0 0 0,0-1-1 0 0,0 1 1 0 0,0 0 0 0 0,-1 0 0 0 0,1 0-1 0 0,-5-1 1 0 0,7 2-3 0 0,0 0-33 0 0,1 0 0 0 0,-1-1 0 0 0,0 1-1 0 0,1 0 1 0 0,-1 0-1 0 0,1-1 1 0 0,-1 1-1 0 0,1 0 1 0 0,-1 0 0 0 0,1 0-1 0 0,-1-1 1 0 0,1 1-1 0 0,-1 0 1 0 0,1 0 0 0 0,-1 0-1 0 0,1 0 1 0 0,-1 0-1 0 0,1 0 1 0 0,-1 0-1 0 0,1 0 1 0 0,-1 0 0 0 0,0 0-1 0 0,2 1 1 0 0,14 2-230 0 0,-9-1 158 0 0,136 26 414 0 0,-137-27-260 0 0,-1 0-1 0 0,0 1 1 0 0,0 0 0 0 0,0 0-1 0 0,9 5 1 0 0,4 2 31 0 0,-11-6 553 0 0,0-1-1 0 0,1 0 1 0 0,13 2-1 0 0,-16-3-684 0 0,0 0 0 0 0,1 0 0 0 0,-1 0 0 0 0,0 0 0 0 0,0 1 0 0 0,0 0-1 0 0,0 0 1 0 0,0 1 0 0 0,6 4 0 0 0,13 10-275 0 0,-4-2-216 0 0,0 0 1 0 0,33 33-1 0 0,-25-19 543 0 0,-19-20-14 0 0,0 0 0 0 0,-1 0 0 0 0,0 1 0 0 0,0 0 0 0 0,-1 0 0 0 0,7 15 0 0 0,-9-13-19 0 0,0 1 0 0 0,-1 0 0 0 0,0 0 0 0 0,-1 0 0 0 0,-1 0 0 0 0,1 25 0 0 0,-6 80 57 0 0,1-99-66 0 0,0 16-64 0 0,1-7-57 0 0,-6 28-1 0 0,5-46 94 0 0,0 0 0 0 0,-1-1 0 0 0,0 0 0 0 0,-7 13-1 0 0,10-22 37 0 0,-1 0 0 0 0,1 0 0 0 0,0 0-1 0 0,-1 0 1 0 0,1 0 0 0 0,-1 0 0 0 0,1 0-1 0 0,0 0 1 0 0,-1 0 0 0 0,1 0 0 0 0,-1 0-1 0 0,1 0 1 0 0,-1 0 0 0 0,1 0 0 0 0,0 0-1 0 0,-1 0 1 0 0,1-1 0 0 0,0 1 0 0 0,-1 0-1 0 0,1 0 1 0 0,-1 0 0 0 0,1-1 0 0 0,-1 1-1 0 0,-10-7 288 0 0,10 6-274 0 0,-36-17 384 0 0,32 16-404 0 0,-1-1 0 0 0,1 1-1 0 0,0-1 1 0 0,0 0 0 0 0,0 0 0 0 0,0 0-1 0 0,0-1 1 0 0,1 0 0 0 0,-1 0 0 0 0,1 0-1 0 0,0 0 1 0 0,0-1 0 0 0,1 1 0 0 0,-5-8-1 0 0,-5-12-39 0 0,-1 0-1 0 0,0 1 1 0 0,-2 1 0 0 0,-34-37-1 0 0,50 61-139 0 0,-1 1-1 0 0,1-1 0 0 0,0 0 0 0 0,0 1 1 0 0,0-1-1 0 0,1 0 0 0 0,-1 1 0 0 0,1-1 1 0 0,-1 0-1 0 0,1 0 0 0 0,-1 1 0 0 0,1-1 1 0 0,0 0-1 0 0,0 0 0 0 0,2 3 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8:12.32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66 895 287 0 0,'-22'-7'5343'0'0,"30"-8"-2942"0"0,3 1-1919 0 0,-4 5-218 0 0,1 0 0 0 0,0 0 1 0 0,15-12-1 0 0,-20 18-211 0 0,1 0 1 0 0,-1 0-1 0 0,1 0 1 0 0,-1-1-1 0 0,0 1 1 0 0,-1-1-1 0 0,1 0 1 0 0,-1 0-1 0 0,4-7 1 0 0,-2 0 233 0 0,0 0 0 0 0,3-18 0 0 0,-4 15-38 0 0,5-19 18 0 0,10-45 594 0 0,-14 52-782 0 0,8-64 496 0 0,-8 45-312 0 0,-2 34-262 0 0,0 1 0 0 0,-1-1 0 0 0,-1 0 0 0 0,0 0 0 0 0,0 0-1 0 0,-1 0 1 0 0,-4-15 0 0 0,3 16 35 0 0,1-1-1 0 0,-1 1 1 0 0,1-14 0 0 0,1 13 3 0 0,-1 0 0 0 0,-3-20 0 0 0,2 24-5 0 0,1-1-1 0 0,1 1 1 0 0,-1-1-1 0 0,2-7 1 0 0,-1 7 3 0 0,0 0 1 0 0,0 1 0 0 0,-1-1 0 0 0,-1-8-1 0 0,1 14-32 0 0,1 1 0 0 0,0-1 1 0 0,0 0-1 0 0,0 0 0 0 0,0 0 0 0 0,0 1 0 0 0,0-1 0 0 0,0 0 0 0 0,1 0 0 0 0,-1 0 0 0 0,1 1 0 0 0,-1-1 0 0 0,1 0 0 0 0,0 0 0 0 0,-1 1 1 0 0,1-1-1 0 0,0 1 0 0 0,0-1 0 0 0,0 1 0 0 0,0-1 0 0 0,1 1 0 0 0,-1-1 0 0 0,0 1 0 0 0,2-1 0 0 0,3-3 17 0 0,1 0 0 0 0,-1 1 0 0 0,1 0-1 0 0,9-4 1 0 0,-11 6 2 0 0,1 0 0 0 0,0 0-1 0 0,-1 1 1 0 0,1 0 0 0 0,0 0-1 0 0,0 1 1 0 0,0-1 0 0 0,0 1 0 0 0,11 2-1 0 0,19-1 60 0 0,-26-2-39 0 0,0 2 0 0 0,0 0 1 0 0,0 0-1 0 0,0 0 0 0 0,19 6 0 0 0,-1 0 11 0 0,-5-2-45 0 0,-12-3 14 0 0,1 0-1 0 0,14 6 1 0 0,-22-6-19 0 0,0 0 0 0 0,1 0 1 0 0,-1 0-1 0 0,0 1 0 0 0,0 0 0 0 0,0 0 1 0 0,-1 0-1 0 0,7 7 0 0 0,17 15 29 0 0,-21-19-21 0 0,1 0 1 0 0,-1 0-1 0 0,-1 1 1 0 0,1-1-1 0 0,-1 1 1 0 0,6 10-1 0 0,16 39 51 0 0,26 74 0 0 0,-45-108-62 0 0,0 0 0 0 0,-2 1 0 0 0,0 0-1 0 0,-1 0 1 0 0,2 47 0 0 0,-6-21 49 0 0,0-12-69 0 0,-2-1 1 0 0,-1 0 0 0 0,-9 53-1 0 0,6-65 55 0 0,3-13-34 0 0,0 1 0 0 0,-1-1 0 0 0,-1 1 0 0 0,1-1 0 0 0,-2 0 0 0 0,0 0 0 0 0,0 0 0 0 0,-12 17 0 0 0,12-21 3 0 0,0-1 0 0 0,-1 0 0 0 0,1 0 0 0 0,-1 0 1 0 0,-1-1-1 0 0,-11 8 0 0 0,13-10-1 0 0,1-1 1 0 0,-1 0 0 0 0,1 0 0 0 0,-1-1-1 0 0,0 1 1 0 0,1-1 0 0 0,-1 0 0 0 0,0 0 0 0 0,0-1-1 0 0,0 1 1 0 0,0-1 0 0 0,-7-1 0 0 0,-50-9 64 0 0,48 7-48 0 0,-1 0 0 0 0,1 1 0 0 0,-1 1 0 0 0,0 0 0 0 0,-20 2 0 0 0,25-1-34 0 0,-1 0 0 0 0,1-1-1 0 0,0 0 1 0 0,-17-5 0 0 0,19 5 9 0 0,-7-3 3 0 0,1-1 0 0 0,0 0 0 0 0,-18-10 0 0 0,-13-4 0 0 0,-29-19-181 0 0,48 29 116 0 0,-19-7-313 0 0,43 15 345 0 0,0 0 0 0 0,-1 0 0 0 0,1 1 0 0 0,0 0 0 0 0,-1-1 0 0 0,1 1-1 0 0,-4 0 1 0 0,-9-1-118 0 0,-16-5-94 0 0,31 4 219 0 0,0 0 0 0 0,0 0 1 0 0,0 0-1 0 0,0 1 0 0 0,0-1 0 0 0,0 0 1 0 0,0 0-1 0 0,1 0 0 0 0,-1 0 0 0 0,1 0 1 0 0,0-2-1 0 0,10-28 28 0 0,-3 18-21 0 0,1 0-1 0 0,17-20 1 0 0,-18 23 3 0 0,1 0 1 0 0,-2 0-1 0 0,0 0 1 0 0,11-23-1 0 0,-13 23 17 0 0,1 0-1 0 0,1 0 1 0 0,0 0-1 0 0,11-13 1 0 0,-9 12-6 0 0,0 0 1 0 0,11-22 0 0 0,-7-1-40 0 0,-12 30 50 0 0,0 0 0 0 0,1 1 0 0 0,-1-1 1 0 0,1 0-1 0 0,0 1 0 0 0,0 0 0 0 0,1-1 0 0 0,-1 1 1 0 0,1 0-1 0 0,0 0 0 0 0,0 0 0 0 0,0 1 1 0 0,1-1-1 0 0,-1 1 0 0 0,1 0 0 0 0,0-1 0 0 0,5-2 1 0 0,-8 6-77 0 0,4-3 13 0 0,21-10 46 0 0,3-1 11 0 0,-25 12 9 0 0,1 0-1 0 0,-1 1 0 0 0,0-1 0 0 0,0 1 0 0 0,1 0 1 0 0,8 0-1 0 0,-11 1-4 0 0,0 0 1 0 0,0 0-1 0 0,0 0 1 0 0,0 1-1 0 0,0-1 1 0 0,0 1-1 0 0,0 0 0 0 0,0-1 1 0 0,0 1-1 0 0,-1 0 1 0 0,1 0-1 0 0,0 0 0 0 0,0 0 1 0 0,-1 1-1 0 0,1-1 1 0 0,-1 0-1 0 0,3 4 1 0 0,6 5 29 0 0,-1 2 1 0 0,-1-1 0 0 0,0 1 0 0 0,10 21 0 0 0,18 54 117 0 0,-25-49-103 0 0,7 43 0 0 0,-6-26-19 0 0,-11-44-182 0 0,-8-17 0 0 0,-65-70 80 0 0,68 71 43 0 0,0 1-1 0 0,-1 0 1 0 0,1 0-1 0 0,-1 0 1 0 0,0 1-1 0 0,0-1 1 0 0,0 1-1 0 0,-1 0 1 0 0,-6-2-1 0 0,9 4 4 0 0,0 0-1 0 0,0 0 1 0 0,0 1-1 0 0,0-1 0 0 0,1 1 1 0 0,-1 0-1 0 0,0 0 1 0 0,0 0-1 0 0,0 0 0 0 0,0 1 1 0 0,0-1-1 0 0,1 1 1 0 0,-1 0-1 0 0,0-1 0 0 0,0 1 1 0 0,1 1-1 0 0,-1-1 1 0 0,0 0-1 0 0,1 0 0 0 0,-1 1 1 0 0,-2 2-1 0 0,-4 1-229 0 0,9-5 260 0 0,0 0-1 0 0,0 0 0 0 0,0 0 1 0 0,-1 0-1 0 0,1 0 1 0 0,0 0-1 0 0,0 0 0 0 0,0 0 1 0 0,0 0-1 0 0,0 0 0 0 0,0 0 1 0 0,0 0-1 0 0,0 0 0 0 0,0 0 1 0 0,-1 0-1 0 0,1 0 0 0 0,0 0 1 0 0,0 0-1 0 0,0 0 1 0 0,0 0-1 0 0,0 0 0 0 0,0 0 1 0 0,0 0-1 0 0,0 0 0 0 0,0 0 1 0 0,0-1-1 0 0,0 1 0 0 0,-1 0 1 0 0,1 0-1 0 0,0 0 0 0 0,0 0 1 0 0,0 0-1 0 0,0 0 1 0 0,0 0-1 0 0,0 0 0 0 0,0 0 1 0 0,0 0-1 0 0,0-1 0 0 0,0 1 1 0 0,0 0-1 0 0,0 0 0 0 0,0 0 1 0 0,0 0-1 0 0,4-17 1157 0 0,-1 9-500 0 0,-1 3-831 0 0,-2 2-19 0 0,1 1 1 0 0,0-1-1 0 0,1 1 1 0 0,-1-1-1 0 0,0 1 1 0 0,1-1-1 0 0,-1 1 1 0 0,1 0-1 0 0,2-3 1 0 0,2 1 226 0 0,-1 2-34 0 0,0 0 1 0 0,0 0-1 0 0,9-3 0 0 0,-9 5-3 0 0,0-1 0 0 0,1 1 0 0 0,-1 0 0 0 0,0 0 0 0 0,7 1 0 0 0,24 7 0 0 0,-3 4 0 0 0,-7 2 0 0 0,-15-7-8 0 0,17 15 0 0 0,9 6-128 0 0,-18-13-92 0 0,-20-17 250 0 0,0 0 6 0 0,0 0 0 0 0,1 0 0 0 0,-1-1 0 0 0,1 1 0 0 0,0 0-1 0 0,-1-1 1 0 0,1 1 0 0 0,0 0 0 0 0,1-4 0 0 0,-1-1 99 0 0,-4-41-85 0 0,-2 0-1 0 0,-2 1 0 0 0,-2 0 1 0 0,-2 1-1 0 0,-19-48 0 0 0,26 80-38 0 0,-32-70 66 0 0,32 73-60 0 0,-2 0 1 0 0,1 0-1 0 0,-2 1 1 0 0,1 0-1 0 0,-11-11 0 0 0,6 10 56 0 0,-20-14 0 0 0,-5-4 115 0 0,32 24-147 0 0,-1 0 0 0 0,1 1 0 0 0,-1 0 0 0 0,0 0 0 0 0,0 1 0 0 0,0 0 0 0 0,-1 0 0 0 0,1 0 0 0 0,-12-3 0 0 0,18 7-33 0 0,-1-1 0 0 0,1 0 0 0 0,0 0 0 0 0,0-1 0 0 0,-1 1 0 0 0,1 0 0 0 0,0 0 0 0 0,-1 0-1 0 0,1 0 1 0 0,0 0 0 0 0,0 0 0 0 0,-1 0 0 0 0,1 0 0 0 0,0 0 0 0 0,0-1 0 0 0,-1 1 0 0 0,1 0 0 0 0,0 0-1 0 0,0 0 1 0 0,0-1 0 0 0,-1 1 0 0 0,1 0 0 0 0,0 0 0 0 0,0 0 0 0 0,0-1 0 0 0,0 1 0 0 0,-1 0 0 0 0,1-1-1 0 0,0 1 1 0 0,0 0 0 0 0,0 0 0 0 0,0-1 0 0 0,0 1 0 0 0,0 0 0 0 0,0 0 0 0 0,0-1 0 0 0,0 1 0 0 0,0 0-1 0 0,0-1 1 0 0,0 1 0 0 0,0 0 0 0 0,0 0 0 0 0,0-1 0 0 0,0 1 0 0 0,0 0 0 0 0,0-1 0 0 0,0 1 0 0 0,1 0-1 0 0,-1 0 1 0 0,0-1 0 0 0,0 1 0 0 0,0 0 0 0 0,1-1 0 0 0,-1 1-26 0 0,1-1 1 0 0,0 0-1 0 0,-1 0 1 0 0,1 0-1 0 0,0 0 1 0 0,0 0-1 0 0,0 1 1 0 0,0-1-1 0 0,0 0 1 0 0,0 1-1 0 0,0-1 0 0 0,2 0 1 0 0,20-4-138 0 0,-22 5 105 0 0,5-2 3 0 0,52-18 44 0 0,-53 19 38 0 0,1 1-1 0 0,-1 0 0 0 0,0 0 0 0 0,1 1 1 0 0,-1-1-1 0 0,0 1 0 0 0,1 0 1 0 0,-1 0-1 0 0,7 4 0 0 0,13 1 47 0 0,-21-5-58 0 0,-1 0 0 0 0,0 0 0 0 0,0 0 0 0 0,1 1 0 0 0,-1-1-1 0 0,0 1 1 0 0,0 0 0 0 0,-1 0 0 0 0,1 0 0 0 0,0 0 0 0 0,-1 1 0 0 0,1-1-1 0 0,2 5 1 0 0,3 2 55 0 0,-1 1-1 0 0,9 16 0 0 0,-6 5-2409 0 0,-8-28 1584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8:21.02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28 419 143 0 0,'-12'-2'3751'0'0,"1"-25"2001"0"0,10 22-5581 0 0,0 1-1 0 0,0 0 1 0 0,0-1 0 0 0,0 1-1 0 0,1-1 1 0 0,0 1 0 0 0,0 0-1 0 0,0-1 1 0 0,1 1 0 0 0,0-1-1 0 0,1-6 1 0 0,2-4 322 0 0,12-28-1 0 0,-11 32-390 0 0,0 1 0 0 0,1 0-1 0 0,0 0 1 0 0,0 0-1 0 0,1 1 1 0 0,0-1-1 0 0,1 2 1 0 0,0-1 0 0 0,15-12-1 0 0,-7 7-80 0 0,-10 9-3 0 0,0 0 0 0 0,-1 0 0 0 0,2 0 0 0 0,-1 1 0 0 0,0 0 0 0 0,1 1 0 0 0,0-1-1 0 0,0 1 1 0 0,8-3 0 0 0,55-15 242 0 0,-56 13-175 0 0,-13 7-77 0 0,0 0 1 0 0,0 0-1 0 0,-1 1 1 0 0,1-1-1 0 0,0 0 1 0 0,0 1-1 0 0,0-1 1 0 0,0 1-1 0 0,0-1 1 0 0,0 1-1 0 0,0 0 1 0 0,0-1-1 0 0,0 1 0 0 0,0 0 1 0 0,0 0-1 0 0,0 0 1 0 0,0-1-1 0 0,0 1 1 0 0,0 0-1 0 0,0 1 1 0 0,0-1-1 0 0,0 0 1 0 0,2 0-1 0 0,-2 1 1 0 0,0-1-3 0 0,0 0 0 0 0,0 1 0 0 0,0-1 0 0 0,0 0 0 0 0,0 0 0 0 0,0 1 0 0 0,0-1 0 0 0,0 0 0 0 0,0 0 0 0 0,0 0 0 0 0,0 0 0 0 0,0 0 0 0 0,0-1 0 0 0,0 1 0 0 0,0 0 0 0 0,0 0 0 0 0,0-1 1 0 0,-1 1-1 0 0,2-1 0 0 0,-1 1 84 0 0,4-2 4 0 0,16-8-12 0 0,-16 8 1 0 0,1 0 10 0 0,17-4-1 0 0,-17 5-17 0 0,0 0-10 0 0,35-6 63 0 0,-40 7-64 0 0,4-1-10 0 0,1 1-46 0 0,-3-1 0 0 0,0 1 0 0 0,0 0 0 0 0,-1-1-1 0 0,1 0 1 0 0,0 1 0 0 0,-1-1 0 0 0,5-2-1 0 0,16-6 16 0 0,-17 7 30 0 0,-1 0 1 0 0,26-8-44 0 0,-5 7-10 0 0,-23 2 18 0 0,1 0 0 0 0,0 1-1 0 0,-1 0 1 0 0,1 0 0 0 0,5 1-1 0 0,4-1 5 0 0,4-1-18 0 0,-15 1-1 0 0,0-1-1 0 0,0 1 1 0 0,0 0 0 0 0,0-1 0 0 0,0 1 0 0 0,0 0 0 0 0,0 1 0 0 0,0-1 0 0 0,0 0 0 0 0,0 0-1 0 0,0 1 1 0 0,0-1 0 0 0,-1 1 0 0 0,1 0 0 0 0,0-1 0 0 0,0 1 0 0 0,0 0 0 0 0,-1 0-1 0 0,1 0 1 0 0,3 3 0 0 0,2 0-3 0 0,-6-4 0 0 0,-1 0 0 0 0,1 0 0 0 0,0 1 0 0 0,-1-1 0 0 0,1 0 0 0 0,-1 0 0 0 0,1 1 0 0 0,0-1 0 0 0,-1 1 0 0 0,1-1 0 0 0,-1 0 0 0 0,1 1 0 0 0,-1-1 0 0 0,1 1 0 0 0,-1-1 0 0 0,1 1 0 0 0,-1 0 0 0 0,1-1 0 0 0,-1 1 0 0 0,0-1 0 0 0,1 1 0 0 0,-1 0 0 0 0,-2 4 19 0 0,1-1 1 0 0,-1 0-1 0 0,0 1 0 0 0,-1-1 0 0 0,1 0 0 0 0,-1 0 1 0 0,0-1-1 0 0,0 1 0 0 0,-4 4 0 0 0,-1-8 10 0 0,8 0-27 0 0,-1 0-1 0 0,1 0 1 0 0,-1 0 0 0 0,1 0-1 0 0,-1 0 1 0 0,1 0 0 0 0,-1 0-1 0 0,1 0 1 0 0,-1 0 0 0 0,1 0 0 0 0,-1 0-1 0 0,1 0 1 0 0,-1 0 0 0 0,1 0-1 0 0,-1 0 1 0 0,1 0 0 0 0,-1 0-1 0 0,1 1 1 0 0,-1-1 0 0 0,1 0-1 0 0,-4 3 10 0 0,0 0 1 0 0,0-1-1 0 0,0 0 0 0 0,0 0 0 0 0,0 0 0 0 0,0 0 1 0 0,0-1-1 0 0,-7 2 0 0 0,0 0 6 0 0,-11 5-14 0 0,0 1 1 0 0,-39 22 0 0 0,44-21-4 0 0,-1-1 0 0 0,0-1 0 0 0,0 0-1 0 0,-38 10 1 0 0,39-15 0 0 0,5 0 0 0 0,1-1 0 0 0,-1 0 0 0 0,0-1 0 0 0,-16 0 0 0 0,22-1-27 0 0,0 0 0 0 0,0 0 1 0 0,1 1-1 0 0,-1 0 0 0 0,0 0 0 0 0,1 0 0 0 0,-1 1 0 0 0,1-1 0 0 0,-1 1 0 0 0,1 1 0 0 0,0-1 0 0 0,0 1 0 0 0,0 0 0 0 0,0 0 1 0 0,-6 6-1 0 0,-28 11-2991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8:58.4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1 975 0 0,'-2'5'5011'0'0,"-6"21"-2735"0"0,-33 114 1753 0 0,35-111-3575 0 0,2 0 1 0 0,0 0 0 0 0,1 31 0 0 0,3-45-352 0 0,1 1 0 0 0,0-1 0 0 0,2 0 0 0 0,-1 1 0 0 0,2-1 0 0 0,0 0-1 0 0,0 0 1 0 0,2-1 0 0 0,10 23 0 0 0,8-3 253 0 0,-21-30 76 0 0,6-1-272 0 0,29 7-9 0 0,-28-7 58 0 0,42-4-18 0 0,-42 1-22 0 0,1-4-89 0 0,34-12-1 0 0,-34 13 66 0 0,-1-5-73 0 0,30-24 4 0 0,-21 15 16 0 0,18-19 4 0 0,-22 20-16 0 0,-8 8-67 0 0,-3 3 3 0 0,-1 1 0 0 0,1-1 0 0 0,-1 0 1 0 0,0 0-1 0 0,5-9 0 0 0,10-20 66 0 0,-15 30-69 0 0,0-1 1 0 0,0 0-1 0 0,-1 0 0 0 0,1-1 0 0 0,0-5 0 0 0,7-20 52 0 0,2-2-1 0 0,2-12 11 0 0,-11 38-19 0 0,-1 0 21 0 0,6-20 1 0 0,-5 20 132 0 0,-1 9-132 0 0,1 4-44 0 0,1 0 1 0 0,-1 0 0 0 0,0 0 0 0 0,-1 0 0 0 0,1 1 0 0 0,-1-1 0 0 0,2 13 0 0 0,7 55 69 0 0,-9-58-73 0 0,22 253-29 0 0,-21-252 19 0 0,-3-15-354 0 0,-1-8-810 0 0,-2-42-5348 0 0,1 33 1751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8:52.9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9:11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4 143 0 0,'0'0'3572'0'0,"-2"-1"-2934"0"0,0 1-410 0 0,1-1 0 0 0,-1 1-1 0 0,1-1 1 0 0,0 1 0 0 0,-1 0 0 0 0,1 0 0 0 0,-1 0 0 0 0,1 0 0 0 0,-1 0 0 0 0,-1 0-1 0 0,1 0 321 0 0,0 1-4 0 0,0 0-350 0 0,-1 1 0 0 0,0-1 0 0 0,1 1 0 0 0,-1 0 0 0 0,1-1-1 0 0,-1 1 1 0 0,1 0 0 0 0,0 0 0 0 0,0 1 0 0 0,-1-1 0 0 0,2 0-1 0 0,-1 1 1 0 0,0-1 0 0 0,0 1 0 0 0,1 0 0 0 0,0-1 0 0 0,-1 1-1 0 0,1 0 1 0 0,0 0 0 0 0,-1 4 0 0 0,-5 19 1055 0 0,6-23-853 0 0,12 1-338 0 0,32 13-37 0 0,-33-12 34 0 0,5-5 3 0 0,45 2-35 0 0,-45-2 109 0 0,-5 5-60 0 0,31 16-1 0 0,-40-20-63 0 0,0 0 0 0 0,0-1 0 0 0,0 1 0 0 0,-1 0 0 0 0,1 0 0 0 0,0 0 0 0 0,0 0 0 0 0,-1 0 0 0 0,1 0 0 0 0,-1 0 0 0 0,1 0 0 0 0,-1 0 0 0 0,1 0 0 0 0,-1 0 0 0 0,0 0 0 0 0,0 0 0 0 0,1 0 0 0 0,-1 0 0 0 0,0 1 0 0 0,0-1 0 0 0,0 0 0 0 0,0 2 0 0 0,-6 21 186 0 0,4-20-186 0 0,0 4 55 0 0,-1 0 0 0 0,0-1 0 0 0,-1 0 0 0 0,-5 9 0 0 0,-11 21 292 0 0,19-37-348 0 0,1 1 0 0 0,-1 0 0 0 0,1 0 0 0 0,-1-1 0 0 0,1 1 0 0 0,0 0 1 0 0,-1 0-1 0 0,1 0 0 0 0,0 0 0 0 0,0 0 0 0 0,0-1 0 0 0,-1 1 0 0 0,1 0 1 0 0,0 0-1 0 0,0 0 0 0 0,0 0 0 0 0,1 0 0 0 0,-1 0 0 0 0,0 0 0 0 0,0-1 1 0 0,0 1-1 0 0,1 0 0 0 0,-1 0 0 0 0,0 0 0 0 0,1 0 0 0 0,-1-1 0 0 0,1 1 1 0 0,-1 0-1 0 0,1 0 0 0 0,-1-1 0 0 0,2 2 0 0 0,2 3 1 0 0,-2 0-78 0 0,10 0-115 0 0,42 23 174 0 0,-10-1 1 0 0,-43-26 7 0 0,0-1 1 0 0,-1 0-1 0 0,1 1 1 0 0,0-1 0 0 0,-1 1-1 0 0,1-1 1 0 0,-1 0 0 0 0,1 1-1 0 0,0 0 1 0 0,-1-1 0 0 0,1 1-1 0 0,-1-1 1 0 0,1 1-1 0 0,-1 0 1 0 0,0-1 0 0 0,1 1-1 0 0,-1 1 1 0 0,8 19-9 0 0,-9-19 14 0 0,1 0-1 0 0,0 1 0 0 0,0-1 1 0 0,-1 0-1 0 0,1 0 1 0 0,-1 1-1 0 0,0-1 0 0 0,0 0 1 0 0,0 0-1 0 0,0 0 1 0 0,0 0-1 0 0,0 0 0 0 0,-1 0 1 0 0,1 0-1 0 0,0 0 0 0 0,-1 0 1 0 0,0-1-1 0 0,-2 3 1 0 0,-4 5 26 0 0,-22 27 40 0 0,-17 24 43 0 0,45-58-106 0 0,-3 11 52 0 0,4-2-4 0 0,5 5-54 0 0,-4-16-3 0 0,1 1 0 0 0,-1-1 0 0 0,0 1 0 0 0,0 0 1 0 0,1-1-1 0 0,-1 1 0 0 0,1-1 0 0 0,-1 0 0 0 0,0 1 1 0 0,1-1-1 0 0,-1 1 0 0 0,1-1 0 0 0,-1 0 0 0 0,1 1 1 0 0,-1-1-1 0 0,1 0 0 0 0,-1 1 0 0 0,1-1 1 0 0,0 0-1 0 0,0 0 0 0 0,36 21-88 0 0,-19-11 11 0 0,23 15 64 0 0,-39-23 16 0 0,0 0 0 0 0,0 0 0 0 0,1 0 0 0 0,-1 0 0 0 0,-1 0 0 0 0,1 1 0 0 0,0-1 0 0 0,0 0 0 0 0,1 5 0 0 0,-1-3 0 0 0,-1 0-1 0 0,0 0 1 0 0,0 1-1 0 0,0-1 1 0 0,0 0-1 0 0,0 1 1 0 0,-1-1 0 0 0,0 1-1 0 0,0 7 1 0 0,-1-3 14 0 0,-1 0 1 0 0,0 0-1 0 0,-4 13 1 0 0,6-21-11 0 0,0-1 0 0 0,0 1 1 0 0,-1 0-1 0 0,1 0 0 0 0,0-1 1 0 0,-1 1-1 0 0,1-1 0 0 0,-1 1 1 0 0,1 0-1 0 0,0-1 1 0 0,-1 1-1 0 0,1-1 0 0 0,-1 1 1 0 0,0-1-1 0 0,0 1 0 0 0,-1 1 12 0 0,1-1 0 0 0,-1 1-1 0 0,1 0 1 0 0,-1-1-1 0 0,1 1 1 0 0,-1 0 0 0 0,1 0-1 0 0,0 0 1 0 0,0 0-1 0 0,-1 2 1 0 0,2-3-267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57.88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52 436 143 0 0,'0'0'222'0'0,"-1"-2"-137"0"0,-4-9-14 0 0,3 8 63 0 0,-11-4 858 0 0,5-8-120 0 0,6 13-794 0 0,-2-9-12 0 0,3 8 196 0 0,-1 1-177 0 0,-6-8 560 0 0,8 6-549 0 0,0-31 1043 0 0,0 32-614 0 0,-3-6-453 0 0,3 9-45 0 0,0-1 0 0 0,-1 1 0 0 0,1-1 0 0 0,0 1 0 0 0,0-1 0 0 0,-1 1 0 0 0,1-1 0 0 0,0 1 0 0 0,0-1 0 0 0,0 0 0 0 0,0 1 0 0 0,-1-1 0 0 0,1 1 0 0 0,0-1 0 0 0,0 0 0 0 0,0 1 0 0 0,1-1 0 0 0,-1 1 1 0 0,0-1-1 0 0,0 0 0 0 0,0 1 0 0 0,1-2 0 0 0,1-12-6 0 0,-1 10 160 0 0,0 1-117 0 0,5-12 0 0 0,-5 12 219 0 0,-1 1-276 0 0,1 1 1 0 0,-1-1-1 0 0,1 1 0 0 0,0 0 0 0 0,-1-1 1 0 0,1 1-1 0 0,0 0 0 0 0,0-1 0 0 0,1 0 1 0 0,0-2 4 0 0,0 1 244 0 0,1-1-177 0 0,9-11-3 0 0,-9 11 281 0 0,-1 0-277 0 0,6-11 0 0 0,-6 11 262 0 0,1 0-257 0 0,7-10-16 0 0,-8 10 459 0 0,0 1-461 0 0,7-14-54 0 0,6 0-2 0 0,-11 13 42 0 0,-1 1 11 0 0,11-11 0 0 0,-11 11 216 0 0,1 0-209 0 0,14-10 0 0 0,-14 10 14 0 0,1 0-26 0 0,15-8-37 0 0,11-4 49 0 0,-26 13-18 0 0,0-1 18 0 0,17-8 25 0 0,-17 9 177 0 0,1-1-185 0 0,16-8 0 0 0,-17 8 152 0 0,1 1-176 0 0,16-7 6 0 0,-16 7 15 0 0,0 0-26 0 0,17-5-37 0 0,-17 5 102 0 0,1 1-70 0 0,20-1-30 0 0,-20 1 200 0 0,0 0-143 0 0,1 0-53 0 0,-4 0 14 0 0,1 1-1 0 0,-1 0 1 0 0,1 0-1 0 0,-1 0 1 0 0,7 1-1 0 0,18 0-17 0 0,-16 1 24 0 0,14 0-20 0 0,-14 0 52 0 0,12 1 19 0 0,-19-2 162 0 0,1 1-189 0 0,22 7 0 0 0,-21-7 72 0 0,-2 1-68 0 0,18 9 16 0 0,-18-8 2 0 0,-2-3-80 0 0,0 1 0 0 0,-1 1 0 0 0,1-1 0 0 0,-1 0 0 0 0,4 4 1 0 0,0 0-4 0 0,-1-1 55 0 0,0-1 14 0 0,19 15-2 0 0,-19-14 79 0 0,0 0-98 0 0,17 14-37 0 0,-10-9 40 0 0,13 13 16 0 0,-20-18 2 0 0,0 1-13 0 0,18 14-40 0 0,-18-14 39 0 0,-2-2 17 0 0,15 15 5 0 0,-14-14 76 0 0,-1 1-89 0 0,13 16-47 0 0,-12-16 134 0 0,-1 1-82 0 0,11 20-53 0 0,-1 0 29 0 0,-12-20-47 0 0,1-2 50 0 0,-1 1-4 0 0,6 18-34 0 0,-5-13 32 0 0,4 17 1 0 0,1 6-44 0 0,-1 3-10 0 0,-1 2 0 0 0,-3-1 0 0 0,-4-3 0 0 0,-4 2-10 0 0,-1-6-44 0 0,4-21 1 0 0,-4 13 32 0 0,-2-1-39 0 0,5-13-31 0 0,-2 8 19 0 0,1-8 13 0 0,-7 11 47 0 0,-3 1 12 0 0,2-7-13 0 0,3-3-54 0 0,-4 1 2 0 0,-6 4-2 0 0,14-13 65 0 0,-19 8-82 0 0,18-8 41 0 0,-10 2 32 0 0,-4 2 1 0 0,0-3-33 0 0,1-1 32 0 0,-5-2 11 0 0,0-2 0 0 0,4 1 0 0 0,-22-2-80 0 0,-82 2-304 0 0,103 1 374 0 0,2 0-33 0 0,1 0 32 0 0,0 0-2 0 0,1-2-40 0 0,-1 1 29 0 0,0-1-19 0 0,-8 0 41 0 0,-19-4-164 0 0,19 1 83 0 0,15 1 30 0 0,-9-1 27 0 0,16 3-10 0 0,-15-10 7 0 0,6 6 29 0 0,0-2 0 0 0,1-1 0 0 0,0 1-13 0 0,0-2-51 0 0,-1-1 8 0 0,0 0 45 0 0,2 0 11 0 0,-5-3-9 0 0,14 10-13 0 0,-3-4 0 0 0,-4-7 11 0 0,-1-4 11 0 0,0 3 11 0 0,9 12 6 0 0,-5-11 20 0 0,3 3 16 0 0,-6-15-40 0 0,8 19-35 0 0,0-2-12 0 0,1-12 23 0 0,-1-7 11 0 0,2-2 0 0 0,2-1 11 0 0,2 1 32 0 0,0 1-33 0 0,2 4-10 0 0,3 0 0 0 0,-7 19-3 0 0,15-19-47 0 0,-1 5 39 0 0,10-3 11 0 0,-3 3 11 0 0,6-3 124 0 0,-25 19-49 0 0,0 1 2 0 0,15-10 2 0 0,-10 7 4 0 0,21-9-14 0 0,-25 13-77 0 0,1 0 1 0 0,-1 1-1 0 0,1-1 0 0 0,10 0 0 0 0,-10 2-3 0 0,0 0 0 0 0,0 0 0 0 0,0 1 0 0 0,9 2 0 0 0,30 10 11 0 0,-4 4 32 0 0,0 4-22 0 0,-8-3 32 0 0,-21-10 1 0 0,15 10-29 0 0,2 4 44 0 0,-24-17 5 0 0,-1 1 0 0 0,13 16-47 0 0,-10-10 16 0 0,10 18-33 0 0,-2 7-10 0 0,-6-3 0 0 0,-5 0 11 0 0,-7 0 32 0 0,-6-4-33 0 0,-2-8-10 0 0,-3-2 0 0 0,-1 0 0 0 0,-18 11-109 0 0,25-25 42 0 0,-10 6-13 0 0,0-2 3 0 0,0-3 10 0 0,-8 0 3 0 0,20-8 70 0 0,2 1-1 0 0,-4 0 38 0 0,-11 0-33 0 0,-6-2-10 0 0,-2-5-10 0 0,14 4-48 0 0,1-1 1 0 0,0-1 0 0 0,0 0 0 0 0,0-1 0 0 0,0 0 0 0 0,1-1-1 0 0,0 0 1 0 0,0 0 0 0 0,1-1 0 0 0,0 0 0 0 0,0-1-1 0 0,1 0 1 0 0,0-1 0 0 0,1 1 0 0 0,0-1 0 0 0,0-1 0 0 0,-6-12-1 0 0,12 19 19 0 0,0 2 30 0 0,0 1 1 0 0,0-1 0 0 0,1 1 0 0 0,-1-1-1 0 0,0 1 1 0 0,1-1 0 0 0,0 0 0 0 0,-1 1-1 0 0,1-1 1 0 0,0-2 0 0 0,-1-8-70 0 0,0 5 51 0 0,1 0 0 0 0,0 0 0 0 0,0 1-1 0 0,0-1 1 0 0,1 0 0 0 0,0 0 0 0 0,1 0-1 0 0,4-13 1 0 0,-5 16 17 0 0,-1 3 0 0 0,1-1 1 0 0,0 0-1 0 0,-1 1 0 0 0,1-1 1 0 0,0 1-1 0 0,0-1 0 0 0,0 1 1 0 0,0 0-1 0 0,2-3 0 0 0,15-18-82 0 0,7 1 28 0 0,-2 6 40 0 0,-11 11-34 0 0,24-2 3 0 0,-29 6 53 0 0,0 0 0 0 0,0 0 0 0 0,-1 1-1 0 0,10 2 1 0 0,-5-1 2 0 0,-1 1 0 0 0,14 6 0 0 0,-15-5 0 0 0,0 1 0 0 0,15 9 0 0 0,6 11 12 0 0,-20-14 36 0 0,12 15-36 0 0,-4 1-24 0 0,-12-17-36 0 0,3 11 26 0 0,-6-10-21 0 0,0 19 32 0 0,-5-5 27 0 0,-2-17 60 0 0,-7 6-1 0 0,8-10-10 0 0,0-2-11 0 0,-9 7-28 0 0,9-7 49 0 0,0 0-16 0 0,-14 6-49 0 0,-2-5-10 0 0,2-6 0 0 0,2-7 0 0 0,12 7-3 0 0,-7-10-47 0 0,2-2 39 0 0,-2-6 11 0 0,3-1 0 0 0,5 12-57 0 0,1 1 0 0 0,1 0 0 0 0,0-1 0 0 0,2-16 0 0 0,-2 22-35 0 0,2 0-11 0 0,6-12-1 0 0,-6 12 7 0 0,2 0 37 0 0,11-9 32 0 0,-12 9-52 0 0,3 1 20 0 0,27-12 49 0 0,2 6 22 0 0,-34 9-7 0 0,1 0 0 0 0,-1-1 0 0 0,0 1 0 0 0,0 0-1 0 0,0 0 1 0 0,1 0 0 0 0,-1 0 0 0 0,0 0 0 0 0,0 0 0 0 0,2 1 0 0 0,28 5 20 0 0,-23-5 44 0 0,-1 3 4 0 0,22 14-42 0 0,-22-13 49 0 0,-1 1-4 0 0,17 17-47 0 0,-12-10 25 0 0,10 20-40 0 0,-17-26-13 0 0,0 0 0 0 0,5 15 0 0 0,-3 8 16 0 0,-5-25 240 0 0,-2-1-182 0 0,-7 11-48 0 0,4-9 22 0 0,-8 10-36 0 0,-3 2-24 0 0,2-6-49 0 0,11-9-16 0 0,-1-2 15 0 0,2 0 53 0 0,0 0 6 0 0,1-1 0 0 0,-1 1 1 0 0,0-1-1 0 0,1 1 0 0 0,-1-1 0 0 0,1 0 0 0 0,-1 1 1 0 0,0-1-1 0 0,0 0 0 0 0,1 1 0 0 0,-1-1 0 0 0,0 0 1 0 0,0 0-1 0 0,1 0 0 0 0,-1 1 0 0 0,0-1 0 0 0,0 0 1 0 0,1 0-1 0 0,-2 0 0 0 0,-9-1-18 0 0,6-1-22 0 0,-7-6 32 0 0,-2-1 11 0 0,0 0 0 0 0,3 1-12 0 0,9 7-49 0 0,-10-6-32 0 0,10 6 18 0 0,3-3-409 0 0,-1 0 472 0 0,0 3 3 0 0,0 0 1 0 0,0 0 0 0 0,0 0-1 0 0,0-1 1 0 0,0 1-1 0 0,1 0 1 0 0,-1 0-1 0 0,0 0 1 0 0,1 0 0 0 0,-1 0-1 0 0,1 0 1 0 0,-1-1-1 0 0,1 1 1 0 0,0-1-1 0 0,11-18-44 0 0,1 2 53 0 0,-5 11 43 0 0,11-4-22 0 0,-19 11-20 0 0,0 0 1 0 0,1 0-1 0 0,-1 0 0 0 0,0-1 0 0 0,1 1 1 0 0,-1 0-1 0 0,0 0 0 0 0,1 0 0 0 0,-1 0 1 0 0,0 0-1 0 0,1 0 0 0 0,-1-1 0 0 0,0 1 1 0 0,1 0-1 0 0,-1 0 0 0 0,0 0 0 0 0,1 0 1 0 0,-1 0-1 0 0,0 0 0 0 0,1 1 0 0 0,-1-1 1 0 0,0 0-1 0 0,1 0 0 0 0,-1 0 0 0 0,0 0 1 0 0,1 0-1 0 0,-1 0 0 0 0,0 1 0 0 0,1-1 1 0 0,-1 0-1 0 0,0 0 0 0 0,1 0 0 0 0,-1 1 1 0 0,26 13 23 0 0,-19-11 140 0 0,-4 3-101 0 0,12 18-41 0 0,-11-17 30 0 0,-3-2 13 0 0,4 18 8 0 0,-3-18 14 0 0,-2 1-24 0 0,0 18-40 0 0,-1-14 24 0 0,-3 14-36 0 0,-5 5-12 0 0,1-4-10 0 0,5-16-33 0 0,-11 31 29 0 0,11-35 5 0 0,1 0-52 0 0,0-2-4 0 0,-8 12 41 0 0,7-12-8 0 0,0 0 64 0 0,-19 12-20 0 0,17-13-10 0 0,1-1 6 0 0,-3 1 40 0 0,-10 2-36 0 0,2-1-24 0 0,12-3-46 0 0,0 0-14 0 0,-8-1-19 0 0,8 1 14 0 0,-9-1-652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2.0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 1 2111 0 0,'-4'0'192'0'0,"1"0"-192"0"0,0 0 0 0 0,2 0 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7.00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995 41 2151 0 0,'-3'-5'2614'0'0,"53"-17"-558"0"0,-44 21-1994 0 0,15-4-38 0 0,-15 3 460 0 0,0 1-389 0 0,17-2-6 0 0,-17 2 527 0 0,2 1-556 0 0,23 0-32 0 0,-24 0 378 0 0,1 1-316 0 0,24 3 4 0 0,-24-2 148 0 0,0 0-175 0 0,24 7-43 0 0,-23-7 241 0 0,-1 0-178 0 0,35 12-28 0 0,-2 6-38 0 0,-33-15 38 0 0,0-3 15 0 0,23 6-44 0 0,-23-6 164 0 0,0 1-140 0 0,33 11-44 0 0,-1-3 2 0 0,-32-9 208 0 0,-1-1-153 0 0,33 4-54 0 0,0 0-2 0 0,-33-4 106 0 0,2 2-63 0 0,24 9-29 0 0,-24-9 50 0 0,-2-2 3 0 0,2-1-65 0 0,-5 0-4 0 0,-1 0 0 0 0,1 0-1 0 0,-1 1 1 0 0,1 0 0 0 0,-1-1 0 0 0,1 1-1 0 0,-1 0 1 0 0,0 0 0 0 0,4 2-1 0 0,25 9-8 0 0,-23-9 59 0 0,-1 2-4 0 0,25 13-34 0 0,-24-14 34 0 0,-3 2 3 0 0,22 19-35 0 0,3 5 33 0 0,-24-21-47 0 0,-1-3 129 0 0,-1 2-72 0 0,15 21 4 0 0,-15-21 148 0 0,-1-1-148 0 0,10 24 20 0 0,-8-15-10 0 0,4 14-53 0 0,-5-15 16 0 0,2 13-22 0 0,-5-21 34 0 0,-1 1 3 0 0,5 22-35 0 0,-4-22 32 0 0,-2-2 3 0 0,-1 18-34 0 0,1-19 36 0 0,-2-2 0 0 0,-3 9-37 0 0,2-7 30 0 0,-4 3 11 0 0,-1 0-10 0 0,2-2-44 0 0,-1 0-10 0 0,-1 0 0 0 0,2-1 0 0 0,-1-1 0 0 0,1-1 0 0 0,-1 1 0 0 0,0-1 0 0 0,-13 5 0 0 0,-6 2 0 0 0,4 0 0 0 0,-26 7 0 0 0,14-5 0 0 0,0-1 123 0 0,-57 10-1 0 0,37-9-111 0 0,-45 3 146 0 0,11-2 90 0 0,-49 28-184 0 0,59-15-122 0 0,67-22 54 0 0,-1 0 0 0 0,1 1-1 0 0,0 0 1 0 0,-19 14 0 0 0,-38 33-43 0 0,13-8 58 0 0,4-1-59 0 0,25-19 2 0 0,-45 29-1 0 0,53-39 23 0 0,1 0-1 0 0,0 1 1 0 0,1 0-1 0 0,-15 19 0 0 0,-32 31 26 0 0,45-48 0 0 0,-51 60 64 0 0,59-68-64 0 0,0-2 0 0 0,-1 1 0 0 0,-1-1 0 0 0,1-1 0 0 0,-1 0 0 0 0,-22 7 0 0 0,-3 3 0 0 0,11-3 9 0 0,18-8-8 0 0,-1 0 0 0 0,0-1 0 0 0,-16 5-1 0 0,21-7-2 0 0,-1-2 0 0 0,1 1 0 0 0,-1 0 0 0 0,1-1 0 0 0,-1 0 0 0 0,1 0 0 0 0,-7-1-1 0 0,-8 1 62 0 0,11 1-58 0 0,-1 0 1 0 0,1 0 0 0 0,0-1 0 0 0,-1 0 0 0 0,1-1-1 0 0,-1 0 1 0 0,1 0 0 0 0,0-1 0 0 0,0 0-1 0 0,0-1 1 0 0,-10-3 0 0 0,7 1 75 0 0,-6-2 46 0 0,1-1 0 0 0,-18-11-1 0 0,29 15-94 0 0,0 0-1 0 0,0 0 1 0 0,1 0-1 0 0,-1 0 0 0 0,1-1 1 0 0,0 0-1 0 0,0 0 0 0 0,0 0 1 0 0,1 0-1 0 0,-3-6 1 0 0,-1-7 21 0 0,1 1 1 0 0,0-1-1 0 0,2 0 1 0 0,0-1-1 0 0,1 1 1 0 0,-1-28-1 0 0,4 33-49 0 0,0 0 0 0 0,0-1 0 0 0,2 1 0 0 0,-1 0 0 0 0,2 0 0 0 0,0 0 0 0 0,0 0 0 0 0,1 0 0 0 0,10-20 0 0 0,-3 7 7 0 0,-4 8 4 0 0,0 1 1 0 0,2 0-1 0 0,0 1 1 0 0,18-26-1 0 0,26-27 115 0 0,-19 24 2 0 0,-26 34-118 0 0,6-6-10 0 0,1-1 0 0 0,26-29 54 0 0,-24 26-33 0 0,110-138 587 0 0,-110 137-596 0 0,-16 22-15 0 0,27-30 61 0 0,-14 16-48 0 0,3-3-10 0 0,0 3 0 0 0,-3 2 12 0 0,4-3 47 0 0,-1 0-4 0 0,0 1-45 0 0,1 0 4 0 0,-5 4 50 0 0,12-7 31 0 0,-14 10-38 0 0,7-4-36 0 0,-9 5 22 0 0,16-8-22 0 0,-1 0 22 0 0,11-8-45 0 0,-6 6 132 0 0,-12 7-50 0 0,5-2-70 0 0,8-1-10 0 0,8 1 0 0 0,3 4 0 0 0,4 3 0 0 0,10 1 54 0 0,-18 0-44 0 0,15 6-10 0 0,1 4 0 0 0,2 4 0 0 0,0-1 0 0 0,0-1-12 0 0,-3 1-36 0 0,-8 2 26 0 0,-27-6-21 0 0,18 9 22 0 0,-2-2-38 0 0,-2-2 124 0 0,4 2-67 0 0,-18-5-57 0 0,23 11 44 0 0,0 2 5 0 0,-32-16-44 0 0,-4 2 1 0 0,13 25 42 0 0,-17-31 11 0 0,1 0 0 0 0,-1 0 0 0 0,0 0 0 0 0,1 0 0 0 0,-1 0 0 0 0,0 0 0 0 0,0 0 0 0 0,0 1 0 0 0,0-1 0 0 0,0 0 0 0 0,0 0 0 0 0,-1 0 0 0 0,1 0 0 0 0,0 0 0 0 0,0 0 0 0 0,-1 0 0 0 0,0 2 0 0 0,0-1 0 0 0,1 0 0 0 0,-1 0 0 0 0,0-1 0 0 0,0 1 0 0 0,0 0 0 0 0,0 0 0 0 0,0-1 0 0 0,-1 1 0 0 0,1-1 0 0 0,0 1 0 0 0,-1-1 0 0 0,1 1 0 0 0,-1-1 0 0 0,0 0 0 0 0,1 0 0 0 0,-1 0 0 0 0,0 0 0 0 0,0 0 0 0 0,1 0 0 0 0,-4 1 0 0 0,2-1 0 0 0,-18 8 22 0 0,-1-1-1 0 0,-23 6 1 0 0,-9 3-23 0 0,10 0-12 0 0,-1-3 1 0 0,0-2-1 0 0,0-1 0 0 0,-72 6 0 0 0,86-15 13 0 0,1 2 0 0 0,-1 0 0 0 0,1 2 0 0 0,0 2 0 0 0,1 0 0 0 0,0 2 0 0 0,-29 14 0 0 0,-19 19-117 0 0,-125 90 0 0 0,127-69-20 0 0,53-44 39 0 0,-88 83-211 0 0,86-76 130 0 0,-33 45 0 0 0,34-44 76 0 0,-8 10 78 0 0,26-31 25 0 0,0 3 0 0 0,-1 2 0 0 0,0-2-10 0 0,3-4-48 0 0,-13 18 133 0 0,12-19-20 0 0,0 0-59 0 0,-1 1-55 0 0,-1 1 44 0 0,0 1 15 0 0,1-2-7 0 0,4-5 4 0 0,0 0-1 0 0,0 0 0 0 0,0-1 0 0 0,1 1 0 0 0,-1 0 1 0 0,0 0-1 0 0,0 0 0 0 0,0-1 0 0 0,0 1 0 0 0,0-1 1 0 0,0 1-1 0 0,-1-1 0 0 0,1 1 0 0 0,-1 0 0 0 0,-10 4-54 0 0,-1 0 0 0 0,2 1 0 0 0,-18 11 0 0 0,20-13-94 0 0,7-3 152 0 0,0-1-12 0 0,-1 4-36 0 0,2-3-20 0 0,0 0 1 0 0,0 0-1 0 0,0-1 0 0 0,0 1 0 0 0,0 0 0 0 0,0-1 0 0 0,0 1 0 0 0,0-1 1 0 0,0 1-1 0 0,-3 0 0 0 0,2 0-87 0 0,-5 8-572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3:59.4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208 200 287 0 0,'-5'0'11'0'0,"-29"8"746"0"0,-30-44 7968 0 0,64 36-8676 0 0,34-15-25 0 0,-26 11 658 0 0,-2-1-615 0 0,16-15-40 0 0,-17 15 103 0 0,2 0-76 0 0,20-14-33 0 0,-20 14 34 0 0,-1 1 3 0 0,19-14-34 0 0,-18 14 114 0 0,-1-1-82 0 0,18-14-35 0 0,-18 14 34 0 0,2 2 3 0 0,32-14-35 0 0,-28 13-9 0 0,0 0 0 0 0,19-2 1 0 0,30 2-5 0 0,-12 3 1 0 0,-39 1 42 0 0,0 0 1 0 0,31 0-33 0 0,-31 0 32 0 0,0 0 13 0 0,29 0 3 0 0,-30 0 68 0 0,0 1-77 0 0,37 2-48 0 0,1 4-1 0 0,-28-3 32 0 0,19 7-22 0 0,-20-6 32 0 0,23 10 13 0 0,-1 2 3 0 0,-32-14-4 0 0,0 1-11 0 0,26 13-32 0 0,-18-9 26 0 0,24 13-36 0 0,3 6 2480 0 0,-9 6-4802 0 0,-6 2 2288 0 0,-6-6 10 0 0,-14-18-36 0 0,13 19 36 0 0,1 6 12 0 0,-1-2 0 0 0,3-1 0 0 0,-5 0 0 0 0,-4 2 0 0 0,-5-4 0 0 0,-3-2 0 0 0,-4-8-10 0 0,-3-16-44 0 0,1-1-134 0 0,0 14 163 0 0,-1-14-39 0 0,0 0-89 0 0,-1 14 85 0 0,0 2 44 0 0,1-13-30 0 0,-2 5-10 0 0,0-6 11 0 0,-1 5 28 0 0,2-9-51 0 0,1 1-19 0 0,-4 6 22 0 0,4-7-5 0 0,-2 0-148 0 0,-4 4 212 0 0,-3-5 14 0 0,0-1 0 0 0,0 1 0 0 0,1 0 0 0 0,0-1 0 0 0,2-1 11 0 0,3 1 32 0 0,-2-1-22 0 0,2 0 22 0 0,-3 0-22 0 0,-33-9 336 0 0,30 9-289 0 0,1-2 2 0 0,-1 1-56 0 0,0-1-14 0 0,0 0 0 0 0,-42-12 1076 0 0,46 14-626 0 0,-22-9 464 0 0,20 8-1085 0 0,-42-23-2066 0 0,35 17 2237 0 0,2 1 0 0 0,-1 1 0 0 0,1-1 0 0 0,2 0-12 0 0,-1 1-36 0 0,0-1 36 0 0,0-1 12 0 0,-1-2 0 0 0,2 3 0 0 0,1 2 0 0 0,-1 0 0 0 0,-32-22-64 0 0,29 20 64 0 0,2 1 0 0 0,-1 0 0 0 0,4 2 0 0 0,-2-1 0 0 0,1 0 0 0 0,-1 1 0 0 0,0 0 0 0 0,2 0 0 0 0,-7-3-8 0 0,-38-12-64 0 0,44 16 72 0 0,-1-1 0 0 0,1 0 0 0 0,1 0 0 0 0,0 0-10 0 0,1 0-33 0 0,-69-32 32 0 0,69 33 11 0 0,-2-2 0 0 0,-1 0 0 0 0,0 0 0 0 0,0 0 0 0 0,1-1 0 0 0,-6-4 0 0 0,11 9 0 0 0,-24-10 0 0 0,20 8 0 0 0,-1 0 0 0 0,2 1 0 0 0,0 0 0 0 0,0 0 0 0 0,1 0 0 0 0,-1 0 0 0 0,1 0 0 0 0,-1 0 0 0 0,0 0 0 0 0,-1 0 0 0 0,2 0-10 0 0,3 0-46 0 0,-5 0-8 0 0,1-2 38 0 0,-10-5-506 0 0,16 8 468 0 0,-3 0-224 0 0,-7-11-360 0 0,10 11 552 0 0,0-1-66 0 0,-12-12 2 0 0,11 12 106 0 0,1 1 1 0 0,-4-7 32 0 0,-2 0-34 0 0,5 5-4 0 0,-5-3 47 0 0,-1 1 12 0 0,-3 1 43 0 0,-8-7 26 0 0,9 4-63 0 0,7 7 2 0 0,0-1-5 0 0,-7-7 60 0 0,4 1-63 0 0,-1-1 0 0 0,2 2-10 0 0,4 4-22 0 0,0 1 64 0 0,-4-4-32 0 0,2 2-43 0 0,-2-3 32 0 0,-1-3 11 0 0,0 1 11 0 0,4 4 32 0 0,-2-2-47 0 0,3 4-44 0 0,0 1 76 0 0,-3-5-28 0 0,3 4-32 0 0,0 1 64 0 0,-3-5-32 0 0,1 4-43 0 0,-1-3 43 0 0,2 3 53 0 0,-3 0 11 0 0,3 1-48 0 0,-1 0 40 0 0,1 3-62 0 0,-8-1-61 0 0,8 0 8 0 0,-3 2 35 0 0,0-1-29 0 0,-4 6-300 0 0,-6 10 102 0 0,-2-4 38 0 0,15-13 170 0 0,-2 1 22 0 0,3-1-33 0 0,-11 5-885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4:33.81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1378 176 599 0 0,'0'0'7712'0'0,"2"4"-7534"0"0,0 0-129 0 0,-1-3-29 0 0,-1 0-1 0 0,1 0 1 0 0,0 1 0 0 0,-1-1 0 0 0,1 0 0 0 0,-1 0-1 0 0,1 1 1 0 0,-1-1 0 0 0,0 1 0 0 0,1-1 0 0 0,-1 2 135 0 0,1 1-21 0 0,1 3-77 0 0,0 1 85 0 0,0 1 1 0 0,-1 0-1 0 0,2 14 0 0 0,-3-20 17 0 0,0 1-86 0 0,1 12-1 0 0,-1-12 0 0 0,1 0-1 0 0,2 81 722 0 0,-4-73-655 0 0,2 9-15 0 0,0-8-25 0 0,0 0-35 0 0,-1-10-66 0 0,8 33 139 0 0,1 13 197 0 0,-1 12-189 0 0,-6-40-80 0 0,0-1 0 0 0,1 5 12 0 0,-3-23-47 0 0,0 41-6 0 0,0-9 116 0 0,0-17-115 0 0,0-2 31 0 0,0-8 3 0 0,0 9-46 0 0,1 2-12 0 0,0-4-12 0 0,-1-8-36 0 0,1 9 36 0 0,0 1 12 0 0,0 2 0 0 0,-1-2 0 0 0,1-4-13 0 0,1 34-118 0 0,-2-34 131 0 0,-2-1 0 0 0,1 0 0 0 0,0-1 12 0 0,0-6 36 0 0,0 6-36 0 0,-1 2-12 0 0,1 2 0 0 0,-1-3 0 0 0,0 10-22 0 0,2 1-16 0 0,0-11 29 0 0,-1-7 6 0 0,-6 6 78 0 0,-11 18 114 0 0,16-26-186 0 0,1 1-1 0 0,-1-1 1 0 0,1 1-1 0 0,0-1 1 0 0,0 1-1 0 0,0-1 0 0 0,0 1 1 0 0,1 0-1 0 0,-1-1 1 0 0,1 1-1 0 0,0 0 1 0 0,-1-1-1 0 0,1 6 0 0 0,0 0 18 0 0,1-8-20 0 0,-1 1 0 0 0,0-1 1 0 0,0 0-1 0 0,0 0 0 0 0,0 0 1 0 0,0 1-1 0 0,0-1 0 0 0,0 0 0 0 0,0 0 1 0 0,0 1-1 0 0,0-1 0 0 0,0 0 1 0 0,0 1-1 0 0,0-1 0 0 0,0 0 1 0 0,0 0-1 0 0,0 1 0 0 0,0-1 1 0 0,0 0-1 0 0,0 0 0 0 0,0 0 1 0 0,-1 1-1 0 0,1-1 0 0 0,0 0 0 0 0,0 0 1 0 0,0 1-1 0 0,0-1 0 0 0,-1 0 1 0 0,1 0-1 0 0,0 0 0 0 0,0 0 1 0 0,0 1-1 0 0,-1-1 0 0 0,-5-10 0 0 0,6 10 1 0 0,0 0-1 0 0,0 0 0 0 0,0 0 0 0 0,-1 0 0 0 0,1-1 1 0 0,0 1-1 0 0,0 0 0 0 0,0 0 0 0 0,0 0 1 0 0,0 0-1 0 0,0 0 0 0 0,0 0 0 0 0,0 0 1 0 0,0 0-1 0 0,-1 0 0 0 0,1 0 0 0 0,0 0 1 0 0,0 0-1 0 0,0 0 0 0 0,0 0 0 0 0,0 0 1 0 0,0 0-1 0 0,0 0 0 0 0,-1 0 0 0 0,1 0 0 0 0,0 0 1 0 0,0 0-1 0 0,0 0 0 0 0,0 0 0 0 0,0 0 1 0 0,0 0-1 0 0,0 0 0 0 0,-1 0 0 0 0,1 0 1 0 0,0 0-1 0 0,0 0 0 0 0,0 0 0 0 0,0 0 1 0 0,0 0-1 0 0,0 0 0 0 0,0 1 0 0 0,0-1 1 0 0,0 0-1 0 0,-1 0 0 0 0,-3 4 47 0 0,0 2-2 0 0,-8 18 63 0 0,8-15-53 0 0,-5 15 14 0 0,9-19-68 0 0,-3 8 13 0 0,3-13-11 0 0,0 1-1 0 0,-1-1 1 0 0,1 0 0 0 0,0 0 0 0 0,0 0 0 0 0,0 1 0 0 0,-1-1 0 0 0,1 0 0 0 0,0 0 0 0 0,0 0 0 0 0,-1 0-1 0 0,1 1 1 0 0,0-1 0 0 0,-1 0 0 0 0,1 0 0 0 0,0 0 0 0 0,0 0 0 0 0,-1 0 0 0 0,1 0 0 0 0,0 0 0 0 0,-1 0-1 0 0,0 0 1 0 0,1 0-1 0 0,-1 0 0 0 0,1 0 0 0 0,0 0 0 0 0,-1 0-1 0 0,1 0 1 0 0,-1 0 0 0 0,1 0 0 0 0,-1 0 0 0 0,1 0-1 0 0,-1 0 1 0 0,1 0 0 0 0,-1 0 0 0 0,1 1 0 0 0,-1-1 0 0 0,1 0-1 0 0,-1 0 1 0 0,1 0 0 0 0,0 1 0 0 0,-1-1 0 0 0,1 0-1 0 0,-1 1 1 0 0,1-1 0 0 0,0 0 0 0 0,-1 1 0 0 0,1-1 0 0 0,0 0-1 0 0,-1 1 1 0 0,1-1 0 0 0,0 1 0 0 0,0-1 0 0 0,-1 0-1 0 0,1 1 1 0 0,0-1 0 0 0,0 1 0 0 0,0-1 0 0 0,0 1-1 0 0,0-1 1 0 0,0 1 0 0 0,0-1 0 0 0,-1 1 0 0 0,1-1 0 0 0,1 1-1 0 0,-7 19 55 0 0,5-18-46 0 0,-1 2-13 0 0,-8-9 78 0 0,9 5-64 0 0,0 0-1 0 0,0 0 0 0 0,0-1 0 0 0,-1 1 1 0 0,1 0-1 0 0,0 0 0 0 0,0 0 1 0 0,-1 0-1 0 0,1 0 0 0 0,0 0 1 0 0,0 1-1 0 0,0-1 0 0 0,-1 0 0 0 0,1 0 1 0 0,0 1-1 0 0,0-1 0 0 0,0 1 1 0 0,-2 0-1 0 0,-22 13 228 0 0,22-12-218 0 0,-15 8 113 0 0,17-10-128 0 0,0 1 0 0 0,0-1 0 0 0,-1 1 0 0 0,1 0 0 0 0,0 0 0 0 0,0-1-1 0 0,0 1 1 0 0,0 0 0 0 0,0 0 0 0 0,0 0 0 0 0,0 0 0 0 0,0 0 0 0 0,0 0 0 0 0,0 1-1 0 0,1-1 1 0 0,-1 0 0 0 0,-1 2 0 0 0,0 1 6 0 0,0 0-1 0 0,0 0 1 0 0,-1-1 0 0 0,0 1-1 0 0,-4 4 1 0 0,4-8 32 0 0,-4-3-33 0 0,6 3-10 0 0,0-1 0 0 0,1 1 0 0 0,-1 0 0 0 0,0-1 0 0 0,0 1 0 0 0,1 0 0 0 0,-1-1 0 0 0,0 1 0 0 0,0 0 0 0 0,0 0 0 0 0,1 0 0 0 0,-1 0 0 0 0,0 0 0 0 0,0 0 0 0 0,0 0 0 0 0,1 0 0 0 0,-1 0 0 0 0,0 0 0 0 0,0 1 0 0 0,0-1 0 0 0,1 0 0 0 0,-1 0 0 0 0,0 1 0 0 0,0-1 0 0 0,1 0 0 0 0,-1 1 0 0 0,0-1 0 0 0,1 1 0 0 0,-1-1 0 0 0,1 1 0 0 0,-1-1 0 0 0,0 1 0 0 0,1 0 0 0 0,-1-1 0 0 0,1 1 0 0 0,-1 0 0 0 0,1-1 0 0 0,0 1 0 0 0,-1 0 0 0 0,1-1 0 0 0,0 1 0 0 0,-1 0 0 0 0,1 0 0 0 0,0 1 0 0 0,-3 4 0 0 0,3-6 2 0 0,-1 1-1 0 0,1-1 1 0 0,0 1-1 0 0,-1-1 1 0 0,1 1-1 0 0,-1-1 0 0 0,1 1 1 0 0,-1-1-1 0 0,1 1 1 0 0,-1-1-1 0 0,1 0 1 0 0,-1 1-1 0 0,1-1 1 0 0,-1 0-1 0 0,1 0 0 0 0,-1 1 1 0 0,1-1-1 0 0,-1 0 1 0 0,0 0-1 0 0,1 0 1 0 0,-1 0-1 0 0,1 0 1 0 0,-1 1-1 0 0,0-1 0 0 0,1 0 1 0 0,-1-1-1 0 0,0 1 1 0 0,0 0-1 0 0,-5 0 24 0 0,-3 2 68 0 0,1 2-77 0 0,1 4-16 0 0,-2-5 14 0 0,0 2 44 0 0,7-4-42 0 0,0 0 0 0 0,0 0-1 0 0,0 0 1 0 0,0 0 0 0 0,0 0 0 0 0,0 0 0 0 0,0-1-1 0 0,0 1 1 0 0,0-1 0 0 0,0 1 0 0 0,-3-1 0 0 0,3 0-16 0 0,0 1 0 0 0,0 0 1 0 0,0-1-1 0 0,0 1 1 0 0,0 0-1 0 0,0 0 1 0 0,1 0-1 0 0,-1 0 1 0 0,0 0-1 0 0,1 0 0 0 0,-1 1 1 0 0,1-1-1 0 0,-1 1 1 0 0,-1 1-1 0 0,3-2 3 0 0,-1 0 1 0 0,1-1-1 0 0,-1 1 0 0 0,1-1 1 0 0,-1 1-1 0 0,1 0 0 0 0,-1-1 0 0 0,0 1 1 0 0,1-1-1 0 0,-1 1 0 0 0,0-1 1 0 0,1 0-1 0 0,-1 1 0 0 0,0-1 0 0 0,0 0 1 0 0,0 1-1 0 0,1-1 0 0 0,-1 0 1 0 0,0 0-1 0 0,0 0 0 0 0,0 0 0 0 0,1 0 1 0 0,-3 0-1 0 0,-2 0 40 0 0,-3 2-36 0 0,6-1-3 0 0,-17 0-5 0 0,14 0 41 0 0,0 0 0 0 0,0 1 1 0 0,0 0-1 0 0,0 0 0 0 0,0 0 0 0 0,1 1 0 0 0,-7 4 0 0 0,-2 1 15 0 0,5-1-87 0 0,6-4 22 0 0,-1 0-1 0 0,-1 0 0 0 0,1 0 1 0 0,0 0-1 0 0,-7 4 0 0 0,7-6 11 0 0,0 0 0 0 0,0 0 0 0 0,0 0 0 0 0,0 0 0 0 0,0-1 0 0 0,0 1 0 0 0,-4-1 0 0 0,-2 1 0 0 0,-12 3 0 0 0,-22 8 0 0 0,21-6 0 0 0,17-4 0 0 0,-3 1 0 0 0,1 0 0 0 0,-1 0 0 0 0,1-1 0 0 0,2-1-12 0 0,3 0-36 0 0,-1 1 24 0 0,2-1-24 0 0,-4-1 36 0 0,-1 1 12 0 0,0 1 0 0 0,1-1 0 0 0,1 1 0 0 0,-1-1 0 0 0,0-2 0 0 0,0-2 0 0 0,-1-2 0 0 0,0-1 0 0 0,-2 1 0 0 0,-28-16 64 0 0,29 16-64 0 0,-1-2-10 0 0,1 2-33 0 0,1-3 32 0 0,-2 1 11 0 0,2 0 0 0 0,-1 0 0 0 0,1 0-10 0 0,1 3-46 0 0,-10-10-112 0 0,9 8 114 0 0,4 4 1 0 0,-3-2 32 0 0,-1-2-22 0 0,-1-2 32 0 0,0-2 11 0 0,-1 4 0 0 0,3 0-10 0 0,2 4-33 0 0,-3-2 32 0 0,1-1 11 0 0,-11-8 2 0 0,-13-13-76 0 0,22 19 62 0 0,-2-2-42 0 0,3 1-78 0 0,-12-24 10 0 0,13 25 122 0 0,1-1 0 0 0,-1 0 0 0 0,-1-1 0 0 0,1 1 0 0 0,0 0 0 0 0,-1 0 0 0 0,-1-8 4 0 0,4 12-31 0 0,-4-3-22 0 0,-5-5 49 0 0,7 7 0 0 0,0 1 0 0 0,0-1 0 0 0,-8-11 0 0 0,10 13-10 0 0,0-1-33 0 0,0-1 32 0 0,0-1 11 0 0,0 1 0 0 0,0 0 0 0 0,-1-1 0 0 0,0-1 0 0 0,1 3-1 0 0,1 1-20 0 0,1 3-7 0 0,-12-13 14 0 0,-12-19 14 0 0,20 26 0 0 0,2-1 0 0 0,0 0 0 0 0,-1-1 0 0 0,-22-34 26 0 0,13 23 2 0 0,-17-25-18 0 0,21 31 30 0 0,0 1 0 0 0,-1 0 0 0 0,-14-13-1 0 0,-18-21 66 0 0,17 7-105 0 0,3 1 0 0 0,19 34-7 0 0,2 2-2 0 0,-1-1 1 0 0,1 0 0 0 0,0 0-1 0 0,0 0 1 0 0,0 1 0 0 0,0-1-1 0 0,1 0 1 0 0,-2-6 0 0 0,0-5-35 0 0,0-1 22 0 0,0 2-22 0 0,1-1 32 0 0,1 0 11 0 0,1-2 0 0 0,2-5 0 0 0,5-6 0 0 0,-3 17 1 0 0,-3 8-9 0 0,0-1 0 0 0,-1 0 1 0 0,1 1-1 0 0,-1-1 0 0 0,0 0 1 0 0,1-4-1 0 0,6-17-3 0 0,4-4 11 0 0,10-6 0 0 0,-1 5 11 0 0,-12 18 42 0 0,10-12 13 0 0,-14 17 3 0 0,1 1-14 0 0,27-22-45 0 0,18-4-10 0 0,-6 5 11 0 0,-27 16 32 0 0,16-9-22 0 0,-16 11 34 0 0,18-7 14 0 0,-27 11-4 0 0,0 0-11 0 0,30-13-33 0 0,-29 13 35 0 0,-1 0 20 0 0,27-11-4 0 0,-26 11-7 0 0,-1 0-11 0 0,47-16 20 0 0,-14 5-4 0 0,-21 7 20 0 0,31-14 1 0 0,1-4-22 0 0,-10 5-3 0 0,10-5 15 0 0,-45 22 48 0 0,2 0-53 0 0,30-9-49 0 0,-20 6 16 0 0,29-10-33 0 0,0 1 1 0 0,-38 12 7 0 0,-1 1 1 0 0,18-3-1 0 0,-16 4-9 0 0,8-1 34 0 0,19 2-22 0 0,-20 3 22 0 0,28 8-22 0 0,-1 4 32 0 0,-37-12 17 0 0,-2 3 4 0 0,23 14-44 0 0,-23-14 34 0 0,-3 0-8 0 0,12 24-35 0 0,-4-1 32 0 0,-8-19 1 0 0,0 8-33 0 0,-2-8 22 0 0,1 14-22 0 0,2 5 22 0 0,-2-5-33 0 0,1 1-10 0 0,1 6 0 0 0,0-3 0 0 0,0-1 0 0 0,-1-1 0 0 0,-2-2 0 0 0,0-2 0 0 0,-1-1 0 0 0,0-1 0 0 0,-1 0 0 0 0,-1 1 0 0 0,-2 1 0 0 0,1-4 0 0 0,-9 30 0 0 0,9-40 0 0 0,-5 20 0 0 0,4-7 0 0 0,0 2 0 0 0,1-1 0 0 0,-1 0 0 0 0,0 0 0 0 0,-1-1 0 0 0,-4 16 0 0 0,5-25 0 0 0,1-6 0 0 0,-39 107-189 0 0,16-47 48 0 0,15-45 74 0 0,2-5 48 0 0,-1-1 1 0 0,0 0-1 0 0,-16 17 0 0 0,6-10-13 0 0,-1-1 0 0 0,0 0 0 0 0,-26 17 0 0 0,21-16 10 0 0,19-16-4 0 0,1 0-1 0 0,-1-1 1 0 0,0 1-1 0 0,-1-1 0 0 0,-6 4 1 0 0,-3-3 17 0 0,0 0-1 0 0,0 0 1 0 0,-1-2 0 0 0,0 0-1 0 0,0-1 1 0 0,0 0 0 0 0,-27-2-1 0 0,28-1-3 0 0,1 0 0 0 0,-1-1-1 0 0,-17-5 1 0 0,19 1-19 0 0,1 0 1 0 0,0-1-1 0 0,0 0 0 0 0,1-1 1 0 0,-20-17-1 0 0,-3-1-41 0 0,24 19 46 0 0,1 0 0 0 0,1-1 0 0 0,0 0 0 0 0,0-1 0 0 0,0 0 0 0 0,1 0-1 0 0,0-1 1 0 0,-9-16 0 0 0,12 15 27 0 0,0-6 0 0 0,1-3 0 0 0,1-2 0 0 0,2 0 0 0 0,0 0 0 0 0,1 0 0 0 0,1 0 0 0 0,5-24 0 0 0,-3 23 0 0 0,1-6-10 0 0,7-13-33 0 0,5-5 32 0 0,5-3 11 0 0,4-2 0 0 0,2 4 0 0 0,7-6 91 0 0,-7 15-16 0 0,6-1 11 0 0,-6 10-11 0 0,-12 17-20 0 0,32-23-34 0 0,-31 26 0 0 0,29-15 1 0 0,-29 17-19 0 0,1 2 1 0 0,18-6-1 0 0,-11 7-3 0 0,26-4 0 0 0,-26 6 0 0 0,26 0 0 0 0,-32 4-6 0 0,33 4 0 0 0,0 7-52 0 0,-33-6 3 0 0,15 11 34 0 0,-32-17 18 0 0,-1 1 0 0 0,1-1 1 0 0,0 1-1 0 0,0-1 0 0 0,0 1 1 0 0,0-1-1 0 0,-1 1 0 0 0,1-1 1 0 0,0 1-1 0 0,-1 0 0 0 0,1-1 1 0 0,0 1-1 0 0,-1 0 0 0 0,1 0 1 0 0,0 1-1 0 0,18 30-8 0 0,-18-29 11 0 0,0 0 0 0 0,1 0 0 0 0,-1 0 0 0 0,-1 0 0 0 0,1 0 0 0 0,0 7 0 0 0,0 0 22 0 0,-2 0 0 0 0,1 0 1 0 0,-2 0-1 0 0,1 0 0 0 0,-1 0 0 0 0,-1 0 0 0 0,0 0 0 0 0,0 0 0 0 0,-1-1 0 0 0,-9 18 0 0 0,-6 6 58 0 0,-35 46 0 0 0,54-79-80 0 0,-18 23 10 0 0,-2 0 1 0 0,0-2-1 0 0,-1 0 1 0 0,-38 29-1 0 0,-105 58 55 0 0,140-93-65 0 0,-43 23 0 0 0,58-33 0 0 0,0-1 0 0 0,-1-1 0 0 0,1 0 0 0 0,-1 0 0 0 0,-16 2 0 0 0,22-5 1 0 0,0 0 0 0 0,1 0 0 0 0,-1-1-1 0 0,0 1 1 0 0,1-1 0 0 0,-1 0 0 0 0,1 0-1 0 0,-1 0 1 0 0,1 0 0 0 0,-1 0 0 0 0,1-1 0 0 0,0 0-1 0 0,0 0 1 0 0,0 0 0 0 0,0 0 0 0 0,0 0-1 0 0,0 0 1 0 0,0-1 0 0 0,1 1 0 0 0,-1-1 0 0 0,-3-5-1 0 0,2 2-23 0 0,0 1 0 0 0,1-1-1 0 0,-1-1 1 0 0,1 1 0 0 0,0 0-1 0 0,0-1 1 0 0,1 1 0 0 0,0-1 0 0 0,-2-14-1 0 0,4-1-84 0 0,1 16 84 0 0,-1 4 13 0 0,0 0 0 0 0,0 0 0 0 0,0 1 0 0 0,0-1 0 0 0,0 0 0 0 0,1 0 0 0 0,-1 1 0 0 0,1-1 0 0 0,-1 0 0 0 0,1 1 0 0 0,0-1 0 0 0,0-1 0 0 0,2-2-18 0 0,1-5-59 0 0,10-16 2 0 0,5-6 4 0 0,0 6-2 0 0,-8 14-9 0 0,25-23 33 0 0,2 5 35 0 0,-36 29 18 0 0,-1 0 1 0 0,1 0-1 0 0,0 0 1 0 0,0 0-1 0 0,-1 0 1 0 0,1 1-1 0 0,0-1 0 0 0,3 0 1 0 0,39-13-19 0 0,-33 11-29 0 0,42 5-20 0 0,-51-2 67 0 0,0 0 0 0 0,0 0 0 0 0,0 1 0 0 0,0-1 0 0 0,0 1 0 0 0,1-1 0 0 0,1 2 0 0 0,34 10-68 0 0,-36-11 70 0 0,-1-1 0 0 0,1 1 0 0 0,-1-1 0 0 0,1 1-1 0 0,-1 0 1 0 0,1 0 0 0 0,-1 0 0 0 0,0 0 0 0 0,1 0 0 0 0,0 1 0 0 0,-2-2 5 0 0,10 8-5 0 0,15 16-1 0 0,-21-20 6 0 0,-1 0 0 0 0,0 0 0 0 0,0 1 0 0 0,0 0 0 0 0,-1-1 0 0 0,3 7 0 0 0,-3-4 1 0 0,0-1 1 0 0,-1 1-1 0 0,1 0 0 0 0,-1 0 0 0 0,-1 0 0 0 0,1 0 1 0 0,-1 0-1 0 0,-1 9 0 0 0,-2 4 54 0 0,-1-6-29 0 0,-1 0 1 0 0,0 0 0 0 0,-1 0 0 0 0,0 0 0 0 0,-13 19 0 0 0,2-8 40 0 0,-35 42-1 0 0,47-62-53 0 0,0 0-1 0 0,-1 0 1 0 0,1 0-1 0 0,-1-1 1 0 0,0 0-1 0 0,0 0 1 0 0,0 0-1 0 0,-1-1 0 0 0,1 0 1 0 0,-1 0-1 0 0,0-1 1 0 0,0 1-1 0 0,0-2 1 0 0,0 1-1 0 0,0-1 1 0 0,0 0-1 0 0,-1 0 1 0 0,1-1-1 0 0,0 0 1 0 0,0 0-1 0 0,-1-1 0 0 0,1 0 1 0 0,0 0-1 0 0,0-1 1 0 0,-8-2-1 0 0,-16-7 8 0 0,0-1 0 0 0,1-1 0 0 0,1-2 0 0 0,0-1 0 0 0,1-1 0 0 0,1-2 0 0 0,-40-34 0 0 0,63 49-34 0 0,0 0-1 0 0,1 0 0 0 0,-1 0 1 0 0,1-1-1 0 0,0 1 0 0 0,0-1 1 0 0,0 0-1 0 0,1 0 0 0 0,0 0 1 0 0,0 0-1 0 0,0 0 0 0 0,1-1 1 0 0,0 1-1 0 0,-1-1 0 0 0,2 1 1 0 0,-1-9-1 0 0,1 12 5 0 0,0 1 1 0 0,0-1-1 0 0,0 1 1 0 0,0-1-1 0 0,0 1 0 0 0,1 0 1 0 0,-1-1-1 0 0,1 1 1 0 0,-1-1-1 0 0,1 1 1 0 0,-1 0-1 0 0,1-1 0 0 0,1 0 1 0 0,0-2-21 0 0,-1 0-73 0 0,5-4-1 0 0,23-27 18 0 0,-20 24 72 0 0,23-22-56 0 0,2 0 56 0 0,7-5 14 0 0,0 3 0 0 0,7 1 0 0 0,-4 10-14 0 0,-36 20-34 0 0,-2 10 76 0 0,17 19-7 0 0,-22-24-19 0 0,-1-1-1 0 0,0 0 1 0 0,1 0-1 0 0,-1 1 1 0 0,0-1-1 0 0,1 0 1 0 0,-1 0 0 0 0,0 1-1 0 0,0-1 1 0 0,1 0-1 0 0,-1 1 1 0 0,0-1-1 0 0,0 0 1 0 0,1 1 0 0 0,-1-1-1 0 0,0 0 1 0 0,0 1-1 0 0,0-1 1 0 0,0 1 0 0 0,0-1-1 0 0,0 0 1 0 0,1 1-1 0 0,-1-1 1 0 0,0 1-1 0 0,0-1 1 0 0,-1 1 0 0 0,-2 21 31 0 0,-1-1 0 0 0,-2 0 1 0 0,0 0-1 0 0,-1-1 1 0 0,-1 1-1 0 0,-17 29 1 0 0,4-16-37 0 0,-2 0 1 0 0,-32 33-1 0 0,52-64 3 0 0,0 1 0 0 0,0-1 0 0 0,0 0-1 0 0,-1 0 1 0 0,1-1 0 0 0,-1 1 0 0 0,0-1-1 0 0,0 0 1 0 0,0 0 0 0 0,0 0 0 0 0,0 0-1 0 0,-9 2 1 0 0,7-3 1 0 0,-1 0 0 0 0,1 0 0 0 0,-1-1 0 0 0,0 0 0 0 0,1 0 1 0 0,-1 0-1 0 0,0-1 0 0 0,-7-2 0 0 0,4 1 13 0 0,1-1 0 0 0,0 0 1 0 0,0 0-1 0 0,0-1 0 0 0,1 0 0 0 0,-1-1 1 0 0,1 0-1 0 0,0 0 0 0 0,0-1 0 0 0,1 0 1 0 0,-1 0-1 0 0,-7-9 0 0 0,9 7-32 0 0,0 0 0 0 0,1 0 0 0 0,0-1 0 0 0,0 1-1 0 0,1-1 1 0 0,0 0 0 0 0,1 0 0 0 0,0-1 0 0 0,0 1 0 0 0,1-1-1 0 0,0 1 1 0 0,1-1 0 0 0,0 0 0 0 0,0 0 0 0 0,1-14 0 0 0,3 15-25 0 0,6-16 32 0 0,2 1 1 0 0,-3 14-33 0 0,13-11 22 0 0,-16 15-33 0 0,5 7 1 0 0,-10-1 53 0 0,11 0-4 0 0,-1 1 1 0 0,18 3-1 0 0,-23-3 4 0 0,-1 1 0 0 0,1-1 0 0 0,-1 1 0 0 0,1 0 0 0 0,-1 1 0 0 0,0-1 0 0 0,0 1 0 0 0,6 4 0 0 0,-5-2 3 0 0,0 0 0 0 0,0 0-1 0 0,5 8 1 0 0,-10-13-3 0 0,6 11 43 0 0,-6-9-42 0 0,1 0 9 0 0,0 0 0 0 0,0 1 0 0 0,-1-1 0 0 0,1 0 0 0 0,-1 1 0 0 0,1-1 0 0 0,-1 0 0 0 0,0 1 0 0 0,0-1 0 0 0,0 1 0 0 0,-1-1 0 0 0,1 0 1 0 0,0 1-1 0 0,-2 2 0 0 0,-4 5 73 0 0,0 0 1 0 0,-14 17 0 0 0,17-24-69 0 0,1 0 1 0 0,-1 0-1 0 0,0-1 0 0 0,0 1 1 0 0,0-1-1 0 0,0 1 1 0 0,0-1-1 0 0,0 0 0 0 0,-1 0 1 0 0,1-1-1 0 0,-1 1 1 0 0,1-1-1 0 0,-7 2 0 0 0,4-3-1 0 0,0 0-1 0 0,0 0 1 0 0,0-1-1 0 0,0 0 1 0 0,0 0-1 0 0,0-1 1 0 0,0 1 0 0 0,1-1-1 0 0,-1 0 1 0 0,-6-4-1 0 0,-6-1 6 0 0,13 5-53 0 0,1-1 0 0 0,0 1 0 0 0,0-1 0 0 0,0 0 0 0 0,0 0 0 0 0,0 0 0 0 0,1 0 0 0 0,-1 0-1 0 0,1-1 1 0 0,0 0 0 0 0,-5-7 0 0 0,-15-16-237 0 0,22 25 258 0 0,1 1-54 0 0,-6 6 49 0 0,4-2 268 0 0,4-8-196 0 0,3-13-44 0 0,-5 18-10 0 0,0 0 0 0 0,0-1 0 0 0,0 1 0 0 0,0-1 0 0 0,0 1 0 0 0,-1 0 0 0 0,1-1 0 0 0,0 1 0 0 0,0-1 0 0 0,0 1 0 0 0,0 0 0 0 0,-1-1 0 0 0,1 1 0 0 0,0 0 0 0 0,0 0 0 0 0,-1-1 0 0 0,1 1 0 0 0,0 0 0 0 0,-1-1 0 0 0,1 1 0 0 0,0 0 0 0 0,-1 0 0 0 0,1 0 0 0 0,0-1 0 0 0,-1 1 0 0 0,0 0 0 0 0,-12-5 0 0 0,7 3 0 0 0,-21-13 0 0 0,26 14-14 0 0,19-25-1322 0 0,-14 21 1254 0 0,0 0-431 0 0,13-16 418 0 0,-13 16-1 0 0,37-19-3873 0 0,-33 19 3212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4:37.73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118 1091 143 0 0,'0'0'192'0'0,"-11"3"936"0"0,10-4-1000 0 0,1 0 0 0 0,-1 0 0 0 0,0 0 0 0 0,-1 0 0 0 0,1 0 0 0 0,0 0 0 0 0,0 0 0 0 0,0 1-1 0 0,0-1 1 0 0,-1 1 0 0 0,-1-2 0 0 0,1 2-24 0 0,1-1 0 0 0,-1 0-1 0 0,1 1 1 0 0,0-1 0 0 0,-1 0 0 0 0,1 0 0 0 0,0 0-1 0 0,-1 0 1 0 0,1 0 0 0 0,-1-2 0 0 0,-8-5 347 0 0,1 3-199 0 0,8 4-220 0 0,-1 0 0 0 0,0 0-1 0 0,1 0 1 0 0,-1 0 0 0 0,1 0 0 0 0,-1-1-1 0 0,1 1 1 0 0,0 0 0 0 0,-1-1 0 0 0,1 1-1 0 0,0-1 1 0 0,0 1 0 0 0,0-1 0 0 0,-1-2-1 0 0,-2-3 110 0 0,0 0 0 0 0,1-1 0 0 0,-1 0 0 0 0,2 1 0 0 0,-1-1 0 0 0,-1-11 0 0 0,-5-47 625 0 0,9 62-727 0 0,-2-70 745 0 0,2 52-605 0 0,0 19-86 0 0,0-3-22 0 0,-1 0-1 0 0,1 0 1 0 0,1-9 0 0 0,-1 4-2 0 0,0 8-5 0 0,1-2 0 0 0,6-95 475 0 0,-6 82-467 0 0,2-5 4 0 0,2 1 3 0 0,1-31 88 0 0,0 26 42 0 0,3-10-103 0 0,1 1 150 0 0,-3 12-176 0 0,-5 18-2 0 0,0 0-12 0 0,6-17-2 0 0,-6 18 0 0 0,1 0-10 0 0,9-23 20 0 0,-5 10-8 0 0,5-15 18 0 0,-9 27-20 0 0,-3 5-59 0 0,0-1 1 0 0,0 0 0 0 0,0 1 0 0 0,1-1 0 0 0,-1 1 0 0 0,1-1-1 0 0,-1 1 1 0 0,1 0 0 0 0,-1-1 0 0 0,1 1 0 0 0,2-3 0 0 0,-1 1 6 0 0,0-2 63 0 0,0 0-6 0 0,6-14 1 0 0,6-9 124 0 0,-12 23 14 0 0,1 0-121 0 0,9-15-55 0 0,-9 15 40 0 0,0-1 9 0 0,12-18-1 0 0,-6 12-13 0 0,14-12-40 0 0,-17 18 122 0 0,0 1-72 0 0,20-16-45 0 0,-20 16 128 0 0,2 0-93 0 0,24-11-43 0 0,-23 12 93 0 0,-1 0-63 0 0,24-11-28 0 0,-24 12 121 0 0,2 0-70 0 0,27-6 3 0 0,-27 6 0 0 0,-1 3-2 0 0,29-1-12 0 0,-18 0-19 0 0,4 2-29 0 0,8 3 35 0 0,8 0-32 0 0,8 4 75 0 0,-37-6-75 0 0,-1 0 107 0 0,0 0-60 0 0,27 5 16 0 0,-27-5 92 0 0,-1 1-89 0 0,29 9-6 0 0,-29-9 157 0 0,1 0-182 0 0,29 12-30 0 0,-29-11 49 0 0,-2 1-16 0 0,33 19-49 0 0,5 7-10 0 0,-31-21 1 0 0,-8-6 10 0 0,0 0-1 0 0,-1 1 1 0 0,0 0-1 0 0,6 6 1 0 0,18 17-1 0 0,9 10-10 0 0,-13-9 11 0 0,-16-17 32 0 0,8 16-22 0 0,-9-14 22 0 0,8 19-33 0 0,-2 8-10 0 0,-8-5 0 0 0,-4-6 0 0 0,-2-2 0 0 0,-1 3 0 0 0,-1 0 0 0 0,-1-1 0 0 0,0-1 0 0 0,-1-3 0 0 0,0-1 0 0 0,-2-1 0 0 0,-1-1 0 0 0,1-2 0 0 0,-3-2 0 0 0,-1 0 0 0 0,-2 0 0 0 0,-8 10 0 0 0,14-25 0 0 0,-7 10-26 0 0,-1 0 1 0 0,-1-1-1 0 0,-19 14 0 0 0,-49 29-149 0 0,33-23 120 0 0,25-17-47 0 0,0 0 0 0 0,-1-1 0 0 0,-1-2 0 0 0,0-1-1 0 0,-1-1 1 0 0,-38 11 0 0 0,-22-5 38 0 0,56-11 64 0 0,-35 4 0 0 0,24-4-53 0 0,29-3 28 0 0,-1-1 0 0 0,-13 0 0 0 0,13-2 7 0 0,0 0-1 0 0,0 2 0 0 0,-19 3 1 0 0,27-4 13 0 0,0-1 0 0 0,0 0 0 0 0,0 0 0 0 0,1 0 0 0 0,-1-1 1 0 0,0 0-1 0 0,1 0 0 0 0,-1 0 0 0 0,0-1 0 0 0,-4-2 0 0 0,-15-3-59 0 0,16 4 64 0 0,1 0 0 0 0,0 0 0 0 0,0-1 0 0 0,1 1 0 0 0,-1-2 0 0 0,1 1 0 0 0,0-1 0 0 0,0 0 0 0 0,0-1 0 0 0,1 0 0 0 0,0 0 0 0 0,0 0 0 0 0,0 0 0 0 0,1-1 0 0 0,0 0 0 0 0,0 0 0 0 0,1-1 0 0 0,0 1 0 0 0,0-1 0 0 0,1 0 0 0 0,0 0 0 0 0,-4-17 0 0 0,5 16-21 0 0,0 1 0 0 0,1-1-1 0 0,0 0 1 0 0,0 0 0 0 0,1 0-1 0 0,0 1 1 0 0,1-1 0 0 0,0 0-1 0 0,0 0 1 0 0,4-12 0 0 0,4-14-53 0 0,2-2 9 0 0,1 4 54 0 0,5-10 11 0 0,2-3 12 0 0,3-2 50 0 0,1 6 16 0 0,-3 7 2 0 0,-2 8-2 0 0,-14 22-12 0 0,1-2-2 0 0,29-36 64 0 0,-8 12-64 0 0,-12 17-10 0 0,15-13-32 0 0,6-3 40 0 0,-26 23-53 0 0,7-4 47 0 0,15-8 20 0 0,-26 16-65 0 0,-1 0-1 0 0,1 1 1 0 0,-1-1 0 0 0,1 1-1 0 0,0 0 1 0 0,6-1 0 0 0,-1-1-2 0 0,9-2 34 0 0,25-5-22 0 0,-22 6 22 0 0,32 0-33 0 0,-2 3 1 0 0,-33 2 42 0 0,19 2 11 0 0,-19 2 2 0 0,26 14-8 0 0,-34-12-46 0 0,18 14-1 0 0,-29-20-11 0 0,8 6 56 0 0,-3 0 8 0 0,2 2-53 0 0,-4-5 2 0 0,0 1 0 0 0,0-1 0 0 0,0 1 0 0 0,0 0 1 0 0,0 1-1 0 0,2 3 0 0 0,13 24 65 0 0,2 9-62 0 0,-2 0-16 0 0,-5-3 0 0 0,-8-9 0 0 0,-5-16 9 0 0,0-1 0 0 0,-1 0 0 0 0,0 0 0 0 0,-1 0 0 0 0,0 0 0 0 0,-1 0 0 0 0,-5 14 0 0 0,-2 0 15 0 0,-1 1 0 0 0,-15 24 0 0 0,13-28-77 0 0,-2-2 0 0 0,-30 37 1 0 0,-40 32-123 0 0,74-80 119 0 0,0 0 0 0 0,-1 0 0 0 0,0-1 1 0 0,-1 0-1 0 0,1-1 0 0 0,-1-1 0 0 0,-25 10 0 0 0,29-14 41 0 0,-2-1-1 0 0,1 0 1 0 0,0 0 0 0 0,0-1-1 0 0,-1-1 1 0 0,1 1-1 0 0,0-2 1 0 0,-1 1-1 0 0,1-2 1 0 0,0 1 0 0 0,-1-1-1 0 0,-10-4 1 0 0,8 2-28 0 0,-1-1 1 0 0,1-1 0 0 0,0 0 0 0 0,0-1-1 0 0,1 0 1 0 0,0 0 0 0 0,0-2-1 0 0,-13-11 1 0 0,19 13 11 0 0,0 1 0 0 0,0-2-1 0 0,1 1 1 0 0,0 0 0 0 0,0-1 0 0 0,1 0-1 0 0,0 0 1 0 0,0-1 0 0 0,1 1 0 0 0,0-1 0 0 0,-2-12-1 0 0,4 14-40 0 0,5-35-2 0 0,-2 35 64 0 0,-2 5 5 0 0,0 0-1 0 0,0 0 0 0 0,1 0 1 0 0,-1 0-1 0 0,1 0 1 0 0,0 0-1 0 0,-1 0 0 0 0,1 0 1 0 0,0 0-1 0 0,2-2 1 0 0,0-1-4 0 0,1-5-26 0 0,5-7 15 0 0,3 0-45 0 0,7-10 51 0 0,7-6 14 0 0,5-1 0 0 0,3 3 11 0 0,-33 30-6 0 0,1 0-1 0 0,-1-1 1 0 0,0 1 0 0 0,1 0 0 0 0,0 0-1 0 0,-1 0 1 0 0,1 0 0 0 0,3-1 0 0 0,-5 2-5 0 0,14-5 10 0 0,24-8 1 0 0,-29 11-2 0 0,0 0-1 0 0,0 1 1 0 0,0 0-1 0 0,17 1 1 0 0,-19 1-8 0 0,1-1 1 0 0,-1 2 0 0 0,1-1 0 0 0,-1 1 0 0 0,11 4-1 0 0,28 17 10 0 0,-37-18 44 0 0,-3 1 3 0 0,21 26-46 0 0,-5 2-1 0 0,-7-2 46 0 0,-8-5 26 0 0,-6-18-2 0 0,-2 7-1 0 0,1-15-70 0 0,0 0 0 0 0,0 0 0 0 0,0 1 0 0 0,0-1 0 0 0,0 0 0 0 0,0 0-1 0 0,-1 0 1 0 0,1 0 0 0 0,0 0 0 0 0,-1 0 0 0 0,1 0 0 0 0,-2 2 0 0 0,1 0 13 0 0,0-1 49 0 0,-1 1 0 0 0,-5 10-12 0 0,-2 0-48 0 0,-1-1-1 0 0,-6 4 14 0 0,11-14-4 0 0,1 0-14 0 0,-1 0-6 0 0,0 0-1 0 0,-1 0 0 0 0,1 0 0 0 0,-1 0 1 0 0,1-1-1 0 0,-1 0 0 0 0,0 0 0 0 0,1-1 0 0 0,-1 1 1 0 0,0-1-1 0 0,0-1 0 0 0,1 1 0 0 0,-1-1 1 0 0,-6-1-1 0 0,-2-1-4 0 0,1-1 1 0 0,0 0-1 0 0,0-1 0 0 0,-21-11 1 0 0,27 13-26 0 0,1-1 0 0 0,-1-1 0 0 0,0 1 0 0 0,1-1 0 0 0,0 0 0 0 0,0-1 1 0 0,0 1-1 0 0,1-1 0 0 0,0-1 0 0 0,0 1 0 0 0,0 0 0 0 0,1-1 0 0 0,-6-13 1 0 0,9 16 7 0 0,0 1 0 0 0,1-1 0 0 0,0 0 0 0 0,-1 0 0 0 0,1 1 0 0 0,0-1 0 0 0,1 0 0 0 0,-1 1 0 0 0,1-1 0 0 0,2-7 1 0 0,-3 8 11 0 0,1 1 2 0 0,-1-1 1 0 0,1 1-1 0 0,-1-1 1 0 0,1 1-1 0 0,0 0 0 0 0,0-1 1 0 0,-1 1-1 0 0,2 0 1 0 0,-1 0-1 0 0,2-3 0 0 0,1-1-3 0 0,2-5-50 0 0,11-11-16 0 0,-5 10 0 0 0,28-19 60 0 0,-30 24 16 0 0,1 1 0 0 0,22-11 0 0 0,-25 14 0 0 0,1 0 0 0 0,-1 1 0 0 0,1 0 0 0 0,15-2 0 0 0,-18 3 2 0 0,1 1-1 0 0,-1 0 1 0 0,0 0-1 0 0,1 1 1 0 0,-1 0-1 0 0,12 3 1 0 0,-10-2 5 0 0,-1 1 0 0 0,1 0 0 0 0,-1 1 0 0 0,0-1 1 0 0,10 8-1 0 0,-11-6-6 0 0,0 0 1 0 0,0 0 0 0 0,-1 0 0 0 0,1 1 0 0 0,4 6-1 0 0,-6-5-4 0 0,0-1-1 0 0,0 1 0 0 0,5 10 1 0 0,-8-13-9 0 0,1 0 0 0 0,-1 0 0 0 0,0 0 1 0 0,1 7-1 0 0,-2 14 9 0 0,1-18 18 0 0,-2 0 1 0 0,-8 15 67 0 0,5-16-123 0 0,0 1 0 0 0,0-1 1 0 0,0 0-1 0 0,-1-1 0 0 0,0 1 1 0 0,0-1-1 0 0,-1 0 0 0 0,0 0 1 0 0,1 0-1 0 0,-2-1 0 0 0,1 0 1 0 0,0 0-1 0 0,-1-1 0 0 0,1 0 1 0 0,-1 0-1 0 0,0 0 0 0 0,0-1 1 0 0,-1 0-1 0 0,1 0 1 0 0,0-1-1 0 0,-1 0 0 0 0,1 0 1 0 0,0-1-1 0 0,-1 0 0 0 0,1 0 1 0 0,-1-1-1 0 0,1 0 0 0 0,0 0 1 0 0,-1-1-1 0 0,-9-3 0 0 0,5-2-1037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4:56.49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64 351 287 0 0,'-43'-5'11432'0'0,"58"27"-11341"0"0,-12-17-22 0 0,1 0-15 0 0,12 16-32 0 0,-12-15 38 0 0,-1-1 0 0 0,11 17-32 0 0,-11-16 47 0 0,0-1-16 0 0,9 18-38 0 0,-7-12 22 0 0,7 10-22 0 0,-6-9 22 0 0,7 13-21 0 0,-9-14 26 0 0,3 7-24 0 0,-5-10 24 0 0,4 9-24 0 0,-3-7 24 0 0,10 17-25 0 0,2-1 30 0 0,-10-15 1 0 0,5 8-32 0 0,-3-5 38 0 0,-6-12-53 0 0,0-1 0 0 0,-1 0-1 0 0,1 0 1 0 0,-1 1 0 0 0,1-1-1 0 0,-1 1 1 0 0,0-1 0 0 0,1 0-1 0 0,-1 1 1 0 0,0-1 0 0 0,0 0-1 0 0,0 2 1 0 0,1 9 74 0 0,-1-6-31 0 0,2 4-20 0 0,2 4 37 0 0,4 9-54 0 0,2 5-13 0 0,-3-5 0 0 0,-5-4 0 0 0,-1-4-10 0 0,1-7-33 0 0,5 13 32 0 0,-1 2 11 0 0,-2-1 11 0 0,1 0 32 0 0,0 0-43 0 0,-2-13-43 0 0,2 13 22 0 0,2 4-22 0 0,-1-2 32 0 0,2 0 11 0 0,-5-8-13 0 0,0-8-40 0 0,7 13 39 0 0,-5-3 14 0 0,4 3 0 0 0,1 1 0 0 0,-7-9 11 0 0,-3-11 44 0 0,5 3 3 0 0,15 14-35 0 0,-15-15 30 0 0,-1 1 1 0 0,-2-3-53 0 0,0 0 0 0 0,0 0 0 0 0,0 0 0 0 0,0 0 0 0 0,1 0 0 0 0,-1-1 0 0 0,0 1 0 0 0,1-1 0 0 0,2 2 0 0 0,3-1 3 0 0,-1 0-1 0 0,1 0 0 0 0,12 0 1 0 0,-10-1 60 0 0,-2 2-22 0 0,23 10-96 0 0,-23-10-18 0 0,1-3 17 0 0,28 1 34 0 0,-28 0-33 0 0,0-1-140 0 0,29 1 170 0 0,-28-1-30 0 0,-1 0 1 0 0,29-2 32 0 0,-29 1-35 0 0,0-2-8 0 0,1 0 59 0 0,0-1 1 0 0,15-1-1 0 0,-15 4 9 0 0,0 0-1 0 0,15 2 1 0 0,-7 2 39 0 0,18 6-43 0 0,-35-8-3 0 0,0-1 0 0 0,0 0-1 0 0,1 1 1 0 0,-1-1 0 0 0,0 0 0 0 0,0 0 0 0 0,0 0 0 0 0,1 0 0 0 0,-1 0 0 0 0,0 0 0 0 0,0 0 0 0 0,0 0 0 0 0,2-1 0 0 0,45-6-8 0 0,0 6 22 0 0,-38 1 45 0 0,-1 1 8 0 0,39 4-51 0 0,0 1-2 0 0,-39-5 44 0 0,0 1 3 0 0,35 9-46 0 0,2-5-1 0 0,-36-5 170 0 0,-1-3-117 0 0,27-6 0 0 0,-34 7-58 0 0,0 1 0 0 0,0 0 0 0 0,-1-1 0 0 0,1 1 0 0 0,-1-1 0 0 0,1 0 0 0 0,0 0 0 0 0,1-1 0 0 0,33-22 4 0 0,-1-9-10 0 0,-1 7 11 0 0,-33 25-8 0 0,0 1 0 0 0,0-1 0 0 0,-1 1 0 0 0,1-1 0 0 0,0 1 0 0 0,0-1 0 0 0,-1 0 0 0 0,1 0 0 0 0,0 1 0 0 0,-1-1 0 0 0,1 0 1 0 0,-1 0-1 0 0,1-1 0 0 0,17-30 7 0 0,1 2 1 0 0,-14 18 32 0 0,1-18-33 0 0,-1 2 1 0 0,-4 17 32 0 0,1-17-33 0 0,0 0 1 0 0,-2 17 32 0 0,0-14-33 0 0,-3-2-10 0 0,2 19 30 0 0,-1 0-1 0 0,0 0 0 0 0,-5-12 1 0 0,6 18-29 0 0,0 0 0 0 0,0 0 0 0 0,0 0 0 0 0,0 0 0 0 0,1 0 1 0 0,-1 0-1 0 0,0-1 0 0 0,1 1 0 0 0,0 0 0 0 0,-1-4 0 0 0,0-9-56 0 0,-3-6 44 0 0,-1-3 11 0 0,0 3 0 0 0,0 2 0 0 0,1-6 0 0 0,2 0-12 0 0,-1-2-36 0 0,-1 2 36 0 0,-1 2 12 0 0,-1 1 0 0 0,1-3 0 0 0,-11-40 64 0 0,10 43-64 0 0,-1-1 0 0 0,0 3 12 0 0,4 13 36 0 0,-3-7-36 0 0,-1-2-1 0 0,2 4 42 0 0,3 7 1 0 0,-4-6-33 0 0,4 4 22 0 0,-3-9-33 0 0,-2-1-10 0 0,1 3 11 0 0,3 9 32 0 0,-5-9-22 0 0,-4-6 31 0 0,11 17-55 0 0,-21-31 125 0 0,13 21-101 0 0,1 0 22 0 0,1 0-33 0 0,0-1-10 0 0,0 1 0 0 0,0-2 0 0 0,-1 2 0 0 0,-1 0 0 0 0,1 3 0 0 0,0-2 0 0 0,2 3 0 0 0,0 2 0 0 0,-1-1 0 0 0,0 1 0 0 0,0 1 11 0 0,0-1 32 0 0,0 2-33 0 0,1 0-10 0 0,-1 1 0 0 0,1 0 0 0 0,0 0 0 0 0,0-1 0 0 0,-4-2 16 0 0,8 6 25 0 0,-26-11 30 0 0,3-1-71 0 0,23 11 0 0 0,-16-6 0 0 0,14 5-13 0 0,-36-8-46 0 0,11 4 59 0 0,25 5 0 0 0,-17-1 0 0 0,18 3 0 0 0,0-1 0 0 0,0 1 0 0 0,0 0 0 0 0,-1 0 0 0 0,1 1 0 0 0,-5 0 0 0 0,-3 1 0 0 0,4-2 0 0 0,0 1-13 0 0,-2 0-40 0 0,1 0 29 0 0,-1 1-19 0 0,1-1 32 0 0,-2 1 11 0 0,1-1 0 0 0,0 1 0 0 0,-1 0 0 0 0,1-1 0 0 0,1 1 0 0 0,0 1 0 0 0,0-1 0 0 0,0 1 0 0 0,0 0-10 0 0,1-1-44 0 0,3-1 1 0 0,-3 2 42 0 0,-3 0 11 0 0,1 0 0 0 0,1 0 0 0 0,-1 1 11 0 0,1-1 32 0 0,2-1-40 0 0,0 0-16 0 0,4-2-15 0 0,-25 7 12 0 0,19-4 16 0 0,0 0 0 0 0,0-1 11 0 0,-1 1 32 0 0,1 0-33 0 0,-2 0-18 0 0,10-4-10 0 0,-29 15-20 0 0,22-11 38 0 0,0 1 0 0 0,0 0 0 0 0,1-1 0 0 0,-1 1-13 0 0,0 1-40 0 0,-1 0 39 0 0,2-2 14 0 0,-1 0 0 0 0,1 1 0 0 0,-1 0 0 0 0,0-1 0 0 0,-1 0 0 0 0,2 0 0 0 0,-2 1 0 0 0,0 0 0 0 0,-36 15 0 0 0,37-15 0 0 0,0 0 0 0 0,-1-1 0 0 0,2 2 0 0 0,0-2 0 0 0,-1 1 0 0 0,1 0 0 0 0,1-1 0 0 0,-1 1 0 0 0,-2 2 3 0 0,7-5-6 0 0,-21 10-61 0 0,15-8 64 0 0,1-1 0 0 0,1 1 0 0 0,1 0 0 0 0,-1 0 0 0 0,-1 1 0 0 0,-1-1 0 0 0,1-1 0 0 0,1-1 0 0 0,1 0 0 0 0,-1 1 0 0 0,0-1 0 0 0,0 1 0 0 0,1-2 0 0 0,-1 1 0 0 0,0 0 0 0 0,0 0 0 0 0,0 1 0 0 0,0-1 0 0 0,0 0 0 0 0,-2 0 0 0 0,0-1 0 0 0,2 0 0 0 0,-1 1 0 0 0,-1 0 0 0 0,2 1-13 0 0,3-1-40 0 0,-3 0 39 0 0,-1 1 14 0 0,-1 1 0 0 0,2-1-10 0 0,3-1-33 0 0,-3 2 32 0 0,-2 0 11 0 0,1 1 0 0 0,0-1 0 0 0,0 0 0 0 0,-3 1-98 0 0,-13 14 15 0 0,20-16 126 0 0,-3 3-33 0 0,0-2-20 0 0,3-2-33 0 0,-4 3 32 0 0,1 0 1 0 0,4-3-44 0 0,0 0-127 0 0,-3 3 158 0 0,3-3-38 0 0,0 1-4 0 0,-2 5 39 0 0,2-5-35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06.79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86 135 143 0 0,'-3'-1'136'0'0,"-3"2"96"0"0,2-1-64 0 0,0 0-1 0 0,0 0 0 0 0,0 0 0 0 0,-8 2 0 0 0,-9 0 1793 0 0,18-2-1795 0 0,1 0 0 0 0,-20 13 4477 0 0,34 9-4559 0 0,-8-17 106 0 0,-2 1-93 0 0,9 16 0 0 0,-9-17 104 0 0,1 2-96 0 0,10 18-5 0 0,-10-19 42 0 0,1 1-77 0 0,21 31 70 0 0,-5-7 23 0 0,-8-10-80 0 0,-8-16 2 0 0,-1 2-6 0 0,12 20-1 0 0,-11-20 0 0 0,-2-1 3 0 0,6 16 10 0 0,-6-17 3 0 0,0 0 0 0 0,4 16-4 0 0,-4-16-16 0 0,-1 0-4 0 0,9 23 54 0 0,-1-4-108 0 0,-1 0 1 0 0,-4-14 42 0 0,8 12 11 0 0,-9-17 0 0 0,-1 0 0 0 0,5 15 0 0 0,-4-10-10 0 0,4 15-44 0 0,4 3-10 0 0,-1 2 0 0 0,2 4 0 0 0,5-3 0 0 0,-15-26 0 0 0,-2-4 0 0 0,1 0 0 0 0,-1 0 0 0 0,0 0 0 0 0,1-1 0 0 0,-1 1 0 0 0,0 0 0 0 0,1 0 0 0 0,-1 0 0 0 0,1-1 0 0 0,-1 1 0 0 0,1 0 0 0 0,0 0 0 0 0,-1-1 0 0 0,1 1 0 0 0,0-1 0 0 0,-1 1 0 0 0,1 0 0 0 0,0-1 0 0 0,0 0 0 0 0,-1 1 0 0 0,1-1 0 0 0,2 1 0 0 0,-1-1 0 0 0,-1-1 0 0 0,1 0 0 0 0,0 0 0 0 0,0 0 0 0 0,0 0 0 0 0,0-1 0 0 0,-1 1 0 0 0,1 0 0 0 0,-1-1 0 0 0,1 1 0 0 0,-1-1 0 0 0,1 1 0 0 0,-1-1 0 0 0,2-3 0 0 0,-1 2 1 0 0,-1 2 3 0 0,0 0 1 0 0,0-1-1 0 0,0 1 1 0 0,-1-1-1 0 0,1 1 0 0 0,0-1 1 0 0,-1 1-1 0 0,1-1 1 0 0,-1 1-1 0 0,1-1 0 0 0,-1 0 1 0 0,0 1-1 0 0,0-1 1 0 0,0 0-1 0 0,0 1 1 0 0,0-1-1 0 0,0-1 0 0 0,-1-22 77 0 0,0 18-75 0 0,-4-19 71 0 0,1 9-18 0 0,-46-193 6 0 0,49 202-65 0 0,-12-52-79 0 0,-8-119 0 0 0,20 153 9 0 0,1 2 13 0 0,0 7 36 0 0,1 14-1 0 0,8 3 1 0 0,-3 0 19 0 0,0 1 0 0 0,1 0 1 0 0,-1 0-1 0 0,0 0 0 0 0,8 3 0 0 0,-11-2 2 0 0,0 0 0 0 0,0-1 0 0 0,0 1 0 0 0,0 1 0 0 0,-1-1 0 0 0,1 0 0 0 0,-1 1 0 0 0,1-1 0 0 0,-1 1 0 0 0,0-1 0 0 0,2 5 0 0 0,4 3 8 0 0,14 25 44 0 0,-7-7-40 0 0,3 6-12 0 0,-2 2 0 0 0,-1 1 0 0 0,-1-2 0 0 0,-3 0 0 0 0,-2 1 0 0 0,-2 0 0 0 0,-2-2 0 0 0,-1-1 0 0 0,2 4 67 0 0,-4-11-54 0 0,0 2-13 0 0,-1-4-10 0 0,-1-4-48 0 0,0-5-22 0 0,0-9 23 0 0,-2 5 57 0 0,1-8 28 0 0,1-2-27 0 0,-1-1 0 0 0,1 1 0 0 0,-1-1 0 0 0,1 1 0 0 0,-1-1 0 0 0,1 1 0 0 0,-1-1 0 0 0,1 0 0 0 0,-1 1 0 0 0,0-1 1 0 0,1 0-1 0 0,-1 0 0 0 0,-1 1 0 0 0,-12-13 66 0 0,0 0 0 0 0,1-1 0 0 0,1 0 1 0 0,0-1-1 0 0,-13-19 0 0 0,14 19-52 0 0,-1-5-54 0 0,0 0-1 0 0,1 0 1 0 0,1-1-1 0 0,1 0 1 0 0,1-1-1 0 0,-8-29 1 0 0,-22-135-362 0 0,25 116 350 0 0,10 54 38 0 0,-4-32-50 0 0,5 21 15 0 0,3 3 22 0 0,-1 23 24 0 0,0-1-1 0 0,0 1 1 0 0,0-1 0 0 0,0 1 0 0 0,0 0 0 0 0,1-1-1 0 0,-1 1 1 0 0,0-1 0 0 0,0 1 0 0 0,0-1 0 0 0,0 1 0 0 0,1 0-1 0 0,-1-1 1 0 0,0 1 0 0 0,0 0 0 0 0,1-1 0 0 0,-1 1 0 0 0,0 0-1 0 0,1-1 1 0 0,-1 1 0 0 0,0 0 0 0 0,1 0 0 0 0,-1-1 0 0 0,1 1-1 0 0,-1 0 1 0 0,1 0 0 0 0,25-21-23 0 0,-25 20 23 0 0,-1 1 0 0 0,1-1 0 0 0,-1 1 1 0 0,1-1-1 0 0,-1 1 0 0 0,1-1 0 0 0,0 1 0 0 0,-1 0 1 0 0,1-1-1 0 0,0 1 0 0 0,-1 0 0 0 0,1 0 1 0 0,0 0-1 0 0,-1-1 0 0 0,1 1 0 0 0,0 0 0 0 0,0 0 1 0 0,-1 0-1 0 0,1 0 0 0 0,0 0 0 0 0,0 0 1 0 0,-1 1-1 0 0,2-1 0 0 0,9 0-2 0 0,0 2 1 0 0,17 3-1 0 0,-16-2 8 0 0,-1 1-1 0 0,15 8 1 0 0,-24-11 2 0 0,0-1 0 0 0,-1 1 0 0 0,1 0 0 0 0,-1 0 0 0 0,1 0 0 0 0,-1 0-1 0 0,1 0 1 0 0,1 3 0 0 0,21 19 61 0 0,-19-19-51 0 0,0 1 0 0 0,0 0-1 0 0,-1 0 1 0 0,7 9 0 0 0,-5-5-7 0 0,4 4 34 0 0,10 18-33 0 0,3 10-10 0 0,1 4 0 0 0,-3-2 11 0 0,-7-10 32 0 0,8 20 27 0 0,-7-13-58 0 0,0 6-12 0 0,-1-3 0 0 0,-2-1 0 0 0,0-2 0 0 0,-1 1 0 0 0,-3-10 0 0 0,-2-7 0 0 0,-5-4 0 0 0,-1-15 19 0 0,1 1 39 0 0,-8 9 1 0 0,2-8-5 0 0,0 0-44 0 0,4-6-10 0 0,1 0 0 0 0,-1 0 0 0 0,0 0 0 0 0,1 0 0 0 0,-1 0 0 0 0,0 0 0 0 0,0-1 0 0 0,1 1 0 0 0,-1 0 0 0 0,0-1 0 0 0,0 1 0 0 0,0 0 0 0 0,0-1 0 0 0,0 1 0 0 0,0-1 0 0 0,0 0 0 0 0,0 1 0 0 0,0-1 0 0 0,0 0 0 0 0,0 1 0 0 0,-1-1 0 0 0,1 0 0 0 0,0 0 0 0 0,0 0 0 0 0,0 0 0 0 0,0 0 0 0 0,-2-1 0 0 0,-1 1 0 0 0,-3-1 1 0 0,0 1-1 0 0,-1-2 0 0 0,1 1 0 0 0,0-1 0 0 0,0 0 1 0 0,0 0-1 0 0,0-1 0 0 0,0 0 0 0 0,1 0 0 0 0,-1-1 0 0 0,1 0 1 0 0,0 0-1 0 0,0 0 0 0 0,0-1 0 0 0,1 1 0 0 0,-10-11 1 0 0,4 2-8 0 0,0-1 0 0 0,1 0 0 0 0,1 0 0 0 0,0-1 0 0 0,1 0 0 0 0,-8-19 0 0 0,11 20-45 0 0,0-1 0 0 0,2 0 0 0 0,-1 0 1 0 0,2-1-1 0 0,0 1 0 0 0,1-1 0 0 0,1 1 0 0 0,1-17 0 0 0,1 3-12 0 0,5-11 0 0 0,3-2 11 0 0,-6 30 48 0 0,9-21 53 0 0,1 4-26 0 0,7-5 49 0 0,3 7 50 0 0,-19 21 99 0 0,6 3-121 0 0,31-10-23 0 0,-41 13-73 0 0,0-1 0 0 0,0 1 1 0 0,0 0-1 0 0,1-1 0 0 0,-1 1 0 0 0,0 0 1 0 0,0 0-1 0 0,0 0 0 0 0,1 0 0 0 0,-1 0 0 0 0,0 0 1 0 0,0 0-1 0 0,0 0 0 0 0,1 1 0 0 0,-1-1 0 0 0,2 1 1 0 0,43 11-4 0 0,-44-12-4 0 0,-1 0 0 0 0,1 1 0 0 0,-1-1 0 0 0,1 0 0 0 0,-1 1 0 0 0,1 0 1 0 0,-1-1-1 0 0,1 1 0 0 0,-1 0 0 0 0,3 2 0 0 0,30 23-7 0 0,-26-18 11 0 0,-1-1 0 0 0,9 12 0 0 0,12 20 11 0 0,-2 8 32 0 0,-5 1-33 0 0,-11-21-10 0 0,-2-1 0 0 0,10 46 0 0 0,-15-45 0 0 0,0 7-14 0 0,-2-27 13 0 0,-1 1 1 0 0,0-1-1 0 0,0 1 0 0 0,-1-1 1 0 0,0 1-1 0 0,0-1 1 0 0,-1 0-1 0 0,0 1 1 0 0,0-1-1 0 0,-1 0 1 0 0,1 0-1 0 0,-2 0 1 0 0,1-1-1 0 0,-1 1 0 0 0,0-1 1 0 0,-9 11-1 0 0,11-14 5 0 0,0-1-1 0 0,1 0 1 0 0,-1 0-1 0 0,-1 0 1 0 0,1 0-1 0 0,0 0 1 0 0,0 0-1 0 0,-1 0 1 0 0,1-1-1 0 0,-1 1 1 0 0,1-1-1 0 0,-1 0 1 0 0,0 0-1 0 0,1 0 1 0 0,-1 0-1 0 0,0 0 1 0 0,0 0 0 0 0,0-1-1 0 0,0 0 1 0 0,0 1-1 0 0,1-1 1 0 0,-1 0-1 0 0,0 0 1 0 0,0-1-1 0 0,0 1 1 0 0,0-1-1 0 0,0 1 1 0 0,0-1-1 0 0,1 0 1 0 0,-1 0-1 0 0,0 0 1 0 0,1 0-1 0 0,-5-3 1 0 0,-4-3 19 0 0,0 0 0 0 0,1-1 0 0 0,0-1 1 0 0,0 1-1 0 0,-17-21 0 0 0,15 15-86 0 0,0-1 0 0 0,1 0-1 0 0,0-1 1 0 0,1 0 0 0 0,1 0 0 0 0,1-1 0 0 0,0 0 0 0 0,1-1 0 0 0,1 0-1 0 0,0 0 1 0 0,2 0 0 0 0,0-1 0 0 0,1 1 0 0 0,1-1 0 0 0,0-37-1 0 0,4 45-2 0 0,6-23 52 0 0,5-5 14 0 0,4 4 0 0 0,-14 31 0 0 0,-1 0 0 0 0,1 0 0 0 0,0 0 0 0 0,0 0 0 0 0,1 1 0 0 0,-1-1 0 0 0,6-3 0 0 0,-3 3-3 0 0,1 0 0 0 0,0 0 0 0 0,13-4 0 0 0,-20 8 3 0 0,1 0-2 0 0,-1-1-1 0 0,1 1 1 0 0,0-1-1 0 0,0 1 1 0 0,0 0-1 0 0,0 0 1 0 0,0 0-1 0 0,0-1 1 0 0,0 1-1 0 0,-1 0 1 0 0,1 0-1 0 0,0 0 1 0 0,0 0-1 0 0,0 0 0 0 0,0 1 1 0 0,0-1-1 0 0,0 0 1 0 0,1 1-1 0 0,44 11-9 0 0,-2 7 23 0 0,-26-8 32 0 0,-7-4-35 0 0,-5-3 1 0 0,0 0 1 0 0,-1 0-1 0 0,1 1 0 0 0,-1 0 0 0 0,6 6 1 0 0,16 17 0 0 0,1 9-10 0 0,-3 4 0 0 0,-7 2 0 0 0,-5-2 0 0 0,-7-11 0 0 0,1 8 0 0 0,-5-26 6 0 0,-1 0 0 0 0,0 0 0 0 0,-1 0 0 0 0,0 0 0 0 0,-1-1 0 0 0,0 1 0 0 0,-1 0 0 0 0,0 0 0 0 0,-1-1 0 0 0,0 1 0 0 0,-6 12 0 0 0,-1 6-6 0 0,9-27 0 0 0,-9 12 0 0 0,9-12 0 0 0,1-2 0 0 0,-1 0 0 0 0,1 0 0 0 0,-1 0 0 0 0,1 0 0 0 0,-1 0 0 0 0,1 0 0 0 0,-1 0 0 0 0,1-1 0 0 0,-1 1 0 0 0,0 0 0 0 0,0 0 0 0 0,1-1 0 0 0,-1 1 0 0 0,0 0 0 0 0,0-1 0 0 0,0 1 0 0 0,0-1 0 0 0,-1 1 0 0 0,-15 10 0 0 0,5-1 0 0 0,11-10 0 0 0,1 0 0 0 0,-1 1 0 0 0,1-1 0 0 0,-1 0 0 0 0,1 0 0 0 0,-1 0 0 0 0,1 0 0 0 0,-1 0 0 0 0,1 0 0 0 0,-1 0 0 0 0,1 0 0 0 0,-1 0 0 0 0,1 0 0 0 0,-1 0 0 0 0,1 0 0 0 0,-1 0 0 0 0,1-1 0 0 0,-1 1 0 0 0,1 0 0 0 0,-1 0 0 0 0,1 0 0 0 0,-1-1 0 0 0,1 1 0 0 0,-1 0 0 0 0,1-1 0 0 0,0 1 0 0 0,-1 0 0 0 0,1-1 0 0 0,0 1 0 0 0,-1 0 0 0 0,1-1 0 0 0,-17-17 0 0 0,11 11 0 0 0,-39-36 184 0 0,41 39-184 0 0,1 0 0 0 0,0 0 0 0 0,0 0 0 0 0,0 0 0 0 0,1 0 0 0 0,0-1 0 0 0,-3-6 0 0 0,-11-36 0 0 0,15 45 0 0 0,-2-11-46 0 0,0 1-1 0 0,0-1 0 0 0,1 0 0 0 0,1 0 0 0 0,0 0 0 0 0,1 0 1 0 0,0 0-1 0 0,5-25 0 0 0,-5 35 38 0 0,0 0 1 0 0,1 0-1 0 0,-1 0 0 0 0,1 0 1 0 0,0 0-1 0 0,0 0 0 0 0,2-3 1 0 0,0 0-3 0 0,3-5-42 0 0,12-14 50 0 0,-17 24 7 0 0,-1-1 1 0 0,1 1-1 0 0,0 0 0 0 0,0 0 0 0 0,0 0 1 0 0,0 0-1 0 0,0 0 0 0 0,0 1 0 0 0,2-3 1 0 0,2 0-4 0 0,0 0 1 0 0,0 0 0 0 0,0 0 0 0 0,1 1 0 0 0,7-4-1 0 0,-4 4 2 0 0,0 1 0 0 0,0 0-1 0 0,14-1 1 0 0,-22 2-1 0 0,0 0 0 0 0,0 0 0 0 0,-1 0-1 0 0,1 0 1 0 0,0 0 0 0 0,0 0 0 0 0,0 0 0 0 0,-1 0 0 0 0,1 0 0 0 0,0 0-1 0 0,0 0 1 0 0,-1 1 0 0 0,1-1 0 0 0,0 0 0 0 0,0 1 0 0 0,-1-1 0 0 0,1 0-1 0 0,0 1 1 0 0,-1-1 0 0 0,1 1 0 0 0,0-1 0 0 0,0 2 0 0 0,26 20 19 0 0,-26-22-18 0 0,0 1 1 0 0,0-1-1 0 0,-1 1 0 0 0,1-1 0 0 0,0 1 1 0 0,0 0-1 0 0,-1 0 0 0 0,1-1 1 0 0,-1 1-1 0 0,1 0 0 0 0,-1 0 0 0 0,2 1 1 0 0,1 4 4 0 0,-1-4-1 0 0,-1 0 0 0 0,0 1 0 0 0,1-1 0 0 0,-1 1 0 0 0,0-1 0 0 0,0 1 0 0 0,0-1-1 0 0,0 4 1 0 0,1-1 4 0 0,3 18 70 0 0,-3 1-65 0 0,-2 6-16 0 0,-3-2-16 0 0,-1-7-64 0 0,2-14 55 0 0,0 0-1 0 0,0-1 1 0 0,0 1-1 0 0,-1-1 1 0 0,0 0-1 0 0,0 0 1 0 0,-4 7-1 0 0,-2 1-2 0 0,-13 17 28 0 0,16-22 0 0 0,-1-2 0 0 0,0-3 0 0 0,-1-4 0 0 0,-1-4 7 0 0,-1 1-1 0 0,1-2 0 0 0,-14-7 0 0 0,-11-6 23 0 0,-5-1-81 0 0,-67-44 0 0 0,73 41-47 0 0,11 8 78 0 0,0-1-1 0 0,1-1 1 0 0,1-1 0 0 0,1-1-1 0 0,0-1 1 0 0,1 0 0 0 0,-22-32-1 0 0,13 11 1 0 0,1-2 0 0 0,-28-61-1 0 0,51 98 23 0 0,-4-19 12 0 0,3 9 51 0 0,3 8-8 0 0,1 5-55 0 0,0 1 1 0 0,0 0-1 0 0,0-1 0 0 0,1 1 1 0 0,-1 0-1 0 0,0 0 1 0 0,1-1-1 0 0,-1 1 0 0 0,1 0 1 0 0,-1 0-1 0 0,1-1 1 0 0,-1 1-1 0 0,1 0 1 0 0,1-2-1 0 0,4-3 17 0 0,0 0 0 0 0,12-8 1 0 0,-17 12-13 0 0,0 1 1 0 0,1 0-1 0 0,-1 0 1 0 0,1 0-1 0 0,0 0 1 0 0,-1 0-1 0 0,1 1 1 0 0,3-2-1 0 0,46-16 6 0 0,5 2-1 0 0,-35 10 32 0 0,17-4-21 0 0,-16 5 26 0 0,37-7-25 0 0,-7 5 30 0 0,-42 6 11 0 0,0 2 4 0 0,31 3 18 0 0,-31-2 200 0 0,-4 3-232 0 0,17 18-28 0 0,-22-22-21 0 0,-1-1 0 0 0,1 1 0 0 0,-1-1 0 0 0,1 1 0 0 0,-1-1 0 0 0,1 1 0 0 0,-1-1 0 0 0,0 1 0 0 0,1-1 0 0 0,-1 1 0 0 0,0 0 0 0 0,1-1 0 0 0,-1 1 0 0 0,0-1 0 0 0,1 2 0 0 0,3 17 75 0 0,-2 0-64 0 0,-4-1-5 0 0,-2 0 32 0 0,-3-1-33 0 0,5-13-6 0 0,0-1-1 0 0,0 0 0 0 0,-1 0 1 0 0,1 0-1 0 0,-1 0 0 0 0,0 0 1 0 0,0 0-1 0 0,0-1 0 0 0,0 0 1 0 0,-1 1-1 0 0,1-1 0 0 0,-1 0 1 0 0,1-1-1 0 0,-1 1 1 0 0,0-1-1 0 0,0 1 0 0 0,1-1 1 0 0,-9 1-1 0 0,-5 1 21 0 0,-1-1 0 0 0,-33-1 0 0 0,45-1-24 0 0,-22-1 4 0 0,0-1-1 0 0,-37-8 1 0 0,-54-18-2 0 0,51 11-23 0 0,48 11-120 0 0,0-1-1 0 0,1-1 1 0 0,-32-18-1 0 0,23 12 76 0 0,23 12 56 0 0,1 0-1 0 0,-1 0 0 0 0,0 1 1 0 0,0 0-1 0 0,-9-2 0 0 0,6 3 45 0 0,8 0-49 0 0,0 0 1 0 0,0 1-1 0 0,0-1 0 0 0,0 0 0 0 0,0 0 0 0 0,0 1 0 0 0,0-1 0 0 0,0 0 0 0 0,0 0 0 0 0,0 1 0 0 0,0-1 0 0 0,0 0 0 0 0,0 0 0 0 0,0 1 0 0 0,0-1 0 0 0,0 0 0 0 0,0 0 0 0 0,0 1 0 0 0,0-1 0 0 0,1 0 0 0 0,-1 0 0 0 0,0 0 0 0 0,0 1 0 0 0,0-1 0 0 0,0 0 1 0 0,1 0-1 0 0,-1 0 0 0 0,0 1 0 0 0,0-1 0 0 0,16 22-36 0 0,-15-21 53 0 0,-1 0 1 0 0,1 0-1 0 0,0-1 0 0 0,-1 1 1 0 0,1 0-1 0 0,0 0 1 0 0,0-1-1 0 0,0 1 0 0 0,0 0 1 0 0,-1-1-1 0 0,1 1 0 0 0,2 0 1 0 0,31 18 19 0 0,-17-11 26 0 0,17 4-25 0 0,-27-9-14 0 0,0 0 1 0 0,-1-1-1 0 0,1 0 0 0 0,0-1 1 0 0,9 2-1 0 0,-3-2 0 0 0,7 2 51 0 0,19-1 12 0 0,18-1 64 0 0,-48-1-8 0 0,0 0-74 0 0,28 0-33 0 0,-18 1 22 0 0,-7 2-35 0 0,-7-2 4 0 0,1 1-1 0 0,0-1 0 0 0,-1-1 0 0 0,1 1 0 0 0,5-1 1 0 0,-2 3 46 0 0,26 10-32 0 0,-27-10 43 0 0,0 1 19 0 0,25 12-13 0 0,-25-12 10 0 0,1 1-12 0 0,29 14 7 0 0,-20-9-22 0 0,14 9-34 0 0,-26-16-11 0 0,0 1 1 0 0,0-1 0 0 0,0 1-1 0 0,5 5 1 0 0,-4-2-5 0 0,0-2 50 0 0,-1 0 15 0 0,1 1-61 0 0,-4-3 1 0 0,1 0 0 0 0,0 1 0 0 0,-1 0 0 0 0,0-1-1 0 0,4 7 1 0 0,-1-4-2 0 0,-4-4-5 0 0,0 1-1 0 0,1-1 0 0 0,-1 1 1 0 0,0 0-1 0 0,-1-1 1 0 0,1 1-1 0 0,0 0 0 0 0,1 4 1 0 0,12 26 3 0 0,-3-1-10 0 0,-5-5 0 0 0,-1 7 60 0 0,-2-3-48 0 0,1-1-12 0 0,0 0 0 0 0,-1-8-13 0 0,-2-13-40 0 0,1 10 25 0 0,-1-10-44 0 0,3 10-10 0 0,-3-9 2 0 0,0 9-1 0 0,0 13-102 0 0,0 11-78 0 0,-3-25 90 0 0,0-16 91 0 0,2 0 72 0 0,-1-1-1 0 0,0 0 0 0 0,0 0 0 0 0,0 0 1 0 0,0 0-1 0 0,0 1 0 0 0,0-1 1 0 0,0 0-1 0 0,0 0 0 0 0,-1 2 0 0 0,1 0-71 0 0,1 1-16 0 0,1 11 0 0 0,-1-11 0 0 0,8-6-432 0 0,-3 0 525 0 0,1 0 0 0 0,0 0 0 0 0,-1 0 0 0 0,8-5-1 0 0,-13 6 3 0 0,14-10 6 0 0,0-12-73 0 0,1-6 15 0 0,3-9 42 0 0,-4 1 11 0 0,-4 5 0 0 0,-8 22-8 0 0,3-17-37 0 0,0-9 33 0 0,-6 34 17 0 0,3-42-83 0 0,-2 39 23 0 0,0 9 10 0 0,4 15 98 0 0,-3-10 8 0 0,0 9-37 0 0,0-8 24 0 0,1 11-24 0 0,-2-11 24 0 0,2 15-36 0 0,-2-3-25 0 0,-1-4-56 0 0,0-9-19 0 0,-3 23-57 0 0,1-29 100 0 0,-8 15-870 0 0,7-15 733 0 0,2-1-65 0 0,-3 9-250 0 0,4-8 241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6:57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1 143 0 0,'0'0'4527'0'0,"8"11"-3240"0"0,-4 0-464 0 0,0-1 0 0 0,7 13 1 0 0,-4-11 996 0 0,-3-15-1668 0 0,13-9 2 0 0,-12 9 172 0 0,-4 0-158 0 0,7-11-8 0 0,-6 10 282 0 0,1 1-332 0 0,9-10 2 0 0,-9 9 246 0 0,1 6-284 0 0,-2-1-55 0 0,1 0-1 0 0,0 1 1 0 0,-1 0-1 0 0,0 0 1 0 0,1 0-1 0 0,-1 0 1 0 0,0 0-1 0 0,0 0 1 0 0,0 0-1 0 0,0 1 1 0 0,-1-1-1 0 0,1 1 1 0 0,-1-1-1 0 0,1 1 1 0 0,1 4-1 0 0,0-1 66 0 0,1 0-1 0 0,0 0 0 0 0,7 7 1 0 0,-9-11 138 0 0,2-5-154 0 0,15-9-4 0 0,-14 9 72 0 0,-2-1-64 0 0,0 0-49 0 0,-2 2-15 0 0,0 1 1 0 0,0-1-1 0 0,0 1 1 0 0,0 0-1 0 0,0-1 0 0 0,0 1 1 0 0,1 0-1 0 0,-1 0 1 0 0,0-1-1 0 0,1 1 0 0 0,-1 0 1 0 0,3-1-1 0 0,17-8 4 0 0,-20 9-12 0 0,1 1 0 0 0,0-1 0 0 0,0 1 0 0 0,-1 0 0 0 0,1 0 0 0 0,0 0 0 0 0,0 0 0 0 0,0 0 0 0 0,-1 0 0 0 0,1 0 0 0 0,2 1 0 0 0,12 9 11 0 0,-5-1 23 0 0,-1 1-15 0 0,-2 3 35 0 0,0-2-44 0 0,-1-1-10 0 0,-7-9 0 0 0,1-1 0 0 0,-1 1 0 0 0,1-1 0 0 0,-1 1 0 0 0,1-1 0 0 0,-1 0 0 0 0,1 1 0 0 0,-1-1 0 0 0,1 1 0 0 0,-1-1 0 0 0,1 0 0 0 0,-1 0 0 0 0,1 1 0 0 0,0-1 0 0 0,-1 0 0 0 0,2 0 0 0 0,16 2 11 0 0,-18-2-10 0 0,0 0 1 0 0,1 0-1 0 0,-1 0 1 0 0,0 0-1 0 0,1 0 0 0 0,-1 0 1 0 0,0 0-1 0 0,1-1 1 0 0,-1 1-1 0 0,0 0 1 0 0,0 0-1 0 0,1 0 0 0 0,-1 0 1 0 0,0 0-1 0 0,1 0 1 0 0,-1 0-1 0 0,0-1 1 0 0,0 1-1 0 0,1 0 0 0 0,-1 0 1 0 0,0 0-1 0 0,0-1 1 0 0,0 1-1 0 0,1 0 1 0 0,-1 0-1 0 0,0-1 0 0 0,0 1 1 0 0,0 0-1 0 0,1-1 1 0 0,15-20 8 0 0,2-1-10 0 0,0 4-14 0 0,-9 13-45 0 0,12 2 44 0 0,-19 3 15 0 0,-1 0 0 0 0,1 0 0 0 0,-1 1 0 0 0,1-1 0 0 0,-1 0 0 0 0,0 1 0 0 0,1 0 0 0 0,-1-1 0 0 0,1 1 0 0 0,-1 0 0 0 0,2 1 0 0 0,0 0 7 0 0,0 1-1 0 0,0-1 0 0 0,0 1 1 0 0,0 0-1 0 0,0 0 0 0 0,1 4 1 0 0,3 1 119 0 0,-1 0 1 0 0,12 10-1 0 0,-17-17-78 0 0,3-3-1612 0 0,13-6 692 0 0,-13 6-180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6:57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2271 0 0,'0'0'83'0'0,"-1"0"0"0"0,1 0 0 0 0,0 0-1 0 0,-1 0 1 0 0,1 0 0 0 0,0 0 0 0 0,-1 0-1 0 0,1 0 1 0 0,0 0 0 0 0,-1 0 0 0 0,1 1-1 0 0,0-1 1 0 0,-1 0 0 0 0,1 0 0 0 0,0 0-1 0 0,-1 0 1 0 0,1 0 0 0 0,0 1 0 0 0,0-1-1 0 0,-1 0 1 0 0,1 0 0 0 0,0 1 0 0 0,0-1-1 0 0,-1 0 1 0 0,1 0 0 0 0,0 1 0 0 0,0-1-1 0 0,0 0 1 0 0,-1 1 0 0 0,1-1 0 0 0,0 0-1 0 0,0 1 1 0 0,0 0 0 0 0,-6 11 1645 0 0,6-10-1574 0 0,-1 0 0 0 0,1 0 1 0 0,0 0-1 0 0,0 0 0 0 0,0 0 1 0 0,0 0-1 0 0,1 0 1 0 0,-1 0-1 0 0,1 0 0 0 0,-1 0 1 0 0,1 0-1 0 0,0 0 0 0 0,-1 0 1 0 0,1 0-1 0 0,0 0 0 0 0,0-1 1 0 0,0 1-1 0 0,1 0 0 0 0,-1-1 1 0 0,4 5 911 0 0,-1-6-857 0 0,14 1-1 0 0,-13-1 304 0 0,-1-3-368 0 0,14-8-5 0 0,-14 8 82 0 0,0 0-117 0 0,10-8-1 0 0,-10 8 90 0 0,0 1-97 0 0,14-5-1 0 0,-10 5-7 0 0,9 2-9 0 0,-16 0-76 0 0,0 0 1 0 0,0 0-1 0 0,0 0 1 0 0,0 0-1 0 0,0 0 1 0 0,0 0 0 0 0,0 0-1 0 0,0 1 1 0 0,0-1-1 0 0,0 0 1 0 0,0 1-1 0 0,0-1 1 0 0,-1 0-1 0 0,1 1 1 0 0,0-1 0 0 0,0 1-1 0 0,0 0 1 0 0,0 0-1 0 0,2 1 7 0 0,3 2 41 0 0,0 1 0 0 0,0 0 0 0 0,0 0 0 0 0,-1 1 0 0 0,0 0 0 0 0,6 8 0 0 0,-8-11-19 0 0,3 6 83 0 0,-5-7 4 0 0,0 0 0 0 0,0 0 0 0 0,1 0-1 0 0,-1-1 1 0 0,1 1 0 0 0,-1 0 0 0 0,1 0 0 0 0,2 1-1 0 0,-3-3-104 0 0,1-1-1 0 0,-1 1 0 0 0,1 0 0 0 0,0 0 1 0 0,-1-1-1 0 0,1 1 0 0 0,0-1 1 0 0,-1 1-1 0 0,1-1 0 0 0,1-1 0 0 0,1 0 13 0 0,1 1 48 0 0,-2-3 11 0 0,13-13-16 0 0,6-2-15 0 0,-1 10-56 0 0,-13 9-46 0 0,14 8 35 0 0,-18-5 15 0 0,-2 1-3 0 0,11 11 38 0 0,-10-10 12 0 0,0-1-1 0 0,0 0 0 0 0,0 0 0 0 0,0-1 0 0 0,1 1 1 0 0,7 5-1 0 0,-9-7-172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6:59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17 534 287 0 0,'-1'0'664'0'0,"9"1"2707"0"0,2 3-3322 0 0,-5-2 159 0 0,-1-1 396 0 0,0 0-308 0 0,14 1-8 0 0,-14-1 432 0 0,0-1-488 0 0,14-3 0 0 0,-13 3 1184 0 0,-3-4-1164 0 0,-2 3-198 0 0,1 0-1 0 0,-1 0 1 0 0,1-1-1 0 0,-1 1 1 0 0,0 0-1 0 0,1-1 1 0 0,-1 1-1 0 0,0-1 1 0 0,0 1-1 0 0,0 0 1 0 0,0-1-1 0 0,0 1 1 0 0,0-1 0 0 0,0 1-1 0 0,-1-3 1 0 0,0 1 79 0 0,0 1 1 0 0,-1-1 0 0 0,1 1 0 0 0,0-1-1 0 0,-1 1 1 0 0,0-1 0 0 0,1 1 0 0 0,-5-4-1 0 0,-1 0 141 0 0,0-1-1 0 0,0 2 1 0 0,-1-1-1 0 0,-10-5 0 0 0,-15-12 360 0 0,31 22-589 0 0,2 1-37 0 0,0 0-1 0 0,0 0 1 0 0,0 0 0 0 0,0-1 0 0 0,0 1 0 0 0,0 0-1 0 0,0 0 1 0 0,0 0 0 0 0,0 0 0 0 0,0-1 0 0 0,0 1-1 0 0,0 0 1 0 0,0 0 0 0 0,0 0 0 0 0,0 0-1 0 0,0-1 1 0 0,0 1 0 0 0,0 0 0 0 0,0 0 0 0 0,1 0-1 0 0,-1 0 1 0 0,0 0 0 0 0,0-1 0 0 0,0 1 0 0 0,0 0-1 0 0,0 0 1 0 0,0 0 0 0 0,1 0 0 0 0,-1 0-1 0 0,0 0 1 0 0,0 0 0 0 0,0-1 0 0 0,0 1 0 0 0,0 0-1 0 0,1 0 1 0 0,-1 0 0 0 0,16-11-44 0 0,-14 10 40 0 0,0-1 1 0 0,0 1 0 0 0,0 0 0 0 0,0 0 0 0 0,0 0-1 0 0,0 0 1 0 0,0 0 0 0 0,0 0 0 0 0,0 0 0 0 0,3 0-1 0 0,2 0 6 0 0,-2-1 50 0 0,-1-1-4 0 0,13-6-29 0 0,-10 3 38 0 0,-5 2-36 0 0,0 1 0 0 0,0-1 1 0 0,-1 1-1 0 0,1-1 0 0 0,-1 1 0 0 0,0-1 0 0 0,0 0 0 0 0,-1 0 0 0 0,1 0 0 0 0,-1 1 0 0 0,1-1 0 0 0,-1 0 0 0 0,0 0 0 0 0,-1 0 0 0 0,1 0 1 0 0,-1-4-1 0 0,-2 0 4 0 0,0-1 0 0 0,0 1 0 0 0,-1 0 0 0 0,0 0 0 0 0,0 0 0 0 0,-1 0 0 0 0,-7-8 0 0 0,-4-4 80 0 0,-23-21 0 0 0,39 41-107 0 0,0 0-3 0 0,0 0 0 0 0,0 0 0 0 0,-1 0 0 0 0,1 0 1 0 0,0 0-1 0 0,0-1 0 0 0,0 1 0 0 0,-1 0 0 0 0,1 0 0 0 0,0 0 1 0 0,0 0-1 0 0,0 0 0 0 0,0 0 0 0 0,0-1 0 0 0,-1 1 0 0 0,1 0 1 0 0,0 0-1 0 0,0 0 0 0 0,0 0 0 0 0,0-1 0 0 0,0 1 0 0 0,0 0 0 0 0,0 0 1 0 0,0 0-1 0 0,0-1 0 0 0,0 1 0 0 0,0 0 0 0 0,0 0 0 0 0,0 0 1 0 0,0-1-1 0 0,0 1 0 0 0,0 0 0 0 0,0 0 0 0 0,0 0 0 0 0,0-1 1 0 0,0 1-1 0 0,0 0 0 0 0,0 0 0 0 0,0 0 0 0 0,0-1 0 0 0,0 1 1 0 0,0 0-1 0 0,0 0 0 0 0,1 0 0 0 0,-1 0 0 0 0,0 0 0 0 0,0-1 1 0 0,0 1-1 0 0,0 0 0 0 0,0 0 0 0 0,1 0 0 0 0,-1 0 0 0 0,0 0 1 0 0,0 0-1 0 0,0-1 0 0 0,0 1 0 0 0,1 0 0 0 0,-1 0 0 0 0,0 0 0 0 0,0 0 1 0 0,0 0-1 0 0,1 0 0 0 0,19-11-1 0 0,-10 7-49 0 0,11-2 24 0 0,-11 3-24 0 0,10-3 26 0 0,-11 2-21 0 0,4-10 32 0 0,-12 12 23 0 0,0 1 0 0 0,-1-1 0 0 0,1 1 0 0 0,-1-1-1 0 0,0 0 1 0 0,0 1 0 0 0,1-1 0 0 0,-1 0 0 0 0,0 1 0 0 0,0-1 0 0 0,0 0-1 0 0,-1 1 1 0 0,1-1 0 0 0,0 0 0 0 0,-1 1 0 0 0,1-1 0 0 0,-2-1-1 0 0,-12-30 289 0 0,10 27-270 0 0,-3-12 70 0 0,-10-15-68 0 0,17 33-133 0 0,3 2-438 0 0,30 25-1689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4:0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69 775 0 0,'0'0'3592'0'0,"11"-4"-2853"0"0,31-11 44 0 0,-31 11 3135 0 0,-13 0-3174 0 0,-6-11-21 0 0,8 14-620 0 0,-1 0 1 0 0,0 0-1 0 0,0 0 1 0 0,1 0-1 0 0,-1 0 0 0 0,0 0 1 0 0,0 0-1 0 0,0 0 1 0 0,0 1-1 0 0,0-1 0 0 0,0 0 1 0 0,0 1-1 0 0,-1-1 1 0 0,1 1-1 0 0,0-1 1 0 0,-2 0-1 0 0,-20-3 685 0 0,13 3-543 0 0,-3-2-116 0 0,0 1 1 0 0,0 1 0 0 0,0 0 0 0 0,0 1 0 0 0,0 0 0 0 0,-1 1 0 0 0,1 1 0 0 0,0 0-1 0 0,0 0 1 0 0,0 1 0 0 0,1 1 0 0 0,-1 0 0 0 0,1 1 0 0 0,0 1 0 0 0,0 0-1 0 0,1 0 1 0 0,-1 1 0 0 0,1 0 0 0 0,-11 11 0 0 0,8-5-96 0 0,1 2 0 0 0,0 0 0 0 0,1 1 0 0 0,0 0 0 0 0,2 1 0 0 0,0 0 0 0 0,-13 29 0 0 0,11-16-23 0 0,2 1 0 0 0,0 0 0 0 0,-9 60 0 0 0,16-75 7 0 0,2 0-1 0 0,-1 21 1 0 0,6-2-7 0 0,7 5 44 0 0,-4-25 15 0 0,10 11 2 0 0,-6-13 0 0 0,28 16 4 0 0,-26-21-45 0 0,0-1 0 0 0,19 7-1 0 0,23 5 62 0 0,-44-15-16 0 0,5-3-4 0 0,47 4 0 0 0,-35-5-12 0 0,31-8-48 0 0,-2-7-1 0 0,-36 7 44 0 0,18-11 15 0 0,-21 8 2 0 0,-8 5-48 0 0,-4 2-6 0 0,0 0 0 0 0,-1 0 0 0 0,0 0 0 0 0,1 0 0 0 0,5-7 0 0 0,17-16 5 0 0,-14 10 30 0 0,13-23 14 0 0,-17 22-3 0 0,3-15-37 0 0,-10 25 37 0 0,-4 3 8 0 0,-3-19 13 0 0,4 24-82 0 0,0 0-1 0 0,0-1 1 0 0,0 1 0 0 0,0 0-1 0 0,0-1 1 0 0,0 1 0 0 0,0 0-1 0 0,0-1 1 0 0,0 1 0 0 0,0 0-1 0 0,0-1 1 0 0,0 1 0 0 0,0 0-1 0 0,-1 0 1 0 0,1-1 0 0 0,0 1-1 0 0,0 0 1 0 0,0-1 0 0 0,-1 1-1 0 0,1 0 1 0 0,0 0 0 0 0,0 0-1 0 0,0-1 1 0 0,-1 1 0 0 0,0 0-1 0 0,-15-9 68 0 0,9 6-46 0 0,-1 0 0 0 0,0 1 0 0 0,-1 0 0 0 0,1 0 0 0 0,0 1-1 0 0,0 0 1 0 0,-1 1 0 0 0,-10 0 0 0 0,-9 2 8 0 0,-31 7 0 0 0,29-4-45 0 0,10-3-109 0 0,13-1-5077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00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0 488 1807 0 0,'1'0'6904'0'0,"6"3"-6624"0"0,-4-1-64 0 0,1 0 1 0 0,-1 0-1 0 0,0 1 0 0 0,0-1 0 0 0,0 1 0 0 0,0 0 0 0 0,-1 0 0 0 0,1 0 0 0 0,3 5 0 0 0,7 9 1635 0 0,-11-22-1671 0 0,8-13 4 0 0,-8 10 2 0 0,-3-33 388 0 0,1 5-62 0 0,4-4 7 0 0,-4 36-214 0 0,2 1-241 0 0,6-12 3 0 0,-8 15-63 0 0,0 0-1 0 0,0 0 1 0 0,0 0 0 0 0,1-1 0 0 0,-1 1 0 0 0,0 0-1 0 0,0 0 1 0 0,0 0 0 0 0,1 0 0 0 0,-1-1-1 0 0,0 1 1 0 0,0 0 0 0 0,1 0 0 0 0,-1 0 0 0 0,0 0-1 0 0,0 0 1 0 0,1 0 0 0 0,-1 0 0 0 0,0 0-1 0 0,1 0 1 0 0,-1 0 0 0 0,0 0 0 0 0,0 0-1 0 0,1 0 1 0 0,-1 0 0 0 0,0 0 0 0 0,0 0 0 0 0,1 0-1 0 0,-1 0 1 0 0,0 0 0 0 0,0 1 0 0 0,1-1-1 0 0,4 2 33 0 0,-3 0 16 0 0,1-1 0 0 0,0 1 0 0 0,-1 0 0 0 0,1 0 0 0 0,-1 0 1 0 0,4 4-1 0 0,-4-4-23 0 0,0 0 0 0 0,0 0 0 0 0,0 0 0 0 0,0 0 0 0 0,0-1 0 0 0,1 1 0 0 0,-1-1 0 0 0,4 2 1 0 0,-5-2-18 0 0,0 0 1 0 0,0-1-1 0 0,0 1 1 0 0,0-1 0 0 0,1 0-1 0 0,-1 1 1 0 0,0-1-1 0 0,0 0 1 0 0,0 1 0 0 0,2-1-1 0 0,0-4 42 0 0,12-17-44 0 0,-6-5-10 0 0,-3 2 0 0 0,-2 1 0 0 0,1-1 0 0 0,3-2 0 0 0,6 7 11 0 0,-14 19-10 0 0,0 0 0 0 0,0 0 0 0 0,0-1 0 0 0,0 1-1 0 0,0 0 1 0 0,0 0 0 0 0,0 0 0 0 0,0 0 0 0 0,0 0 0 0 0,0-1 0 0 0,1 1 0 0 0,-1 0 0 0 0,0 0 0 0 0,0 0 0 0 0,0 0-1 0 0,0 0 1 0 0,0 0 0 0 0,0 0 0 0 0,0 0 0 0 0,1-1 0 0 0,-1 1 0 0 0,0 0 0 0 0,0 0 0 0 0,0 0 0 0 0,0 0 0 0 0,0 0-1 0 0,1 0 1 0 0,-1 0 0 0 0,0 0 0 0 0,0 0 0 0 0,0 0 0 0 0,0 0 0 0 0,1 0 0 0 0,-1 0 0 0 0,0 0 0 0 0,0 0 0 0 0,0 0-1 0 0,0 0 1 0 0,0 0 0 0 0,1 0 0 0 0,-1 0 0 0 0,0 0 0 0 0,0 1 0 0 0,0-1 0 0 0,0 0 0 0 0,0 0 0 0 0,10 6 24 0 0,-6-2 17 0 0,1-1 0 0 0,0 1 0 0 0,1-1 0 0 0,-1 0 0 0 0,9 3 0 0 0,-7-7 1 0 0,14-9-33 0 0,-19 8-10 0 0,1 0 0 0 0,-1-1 0 0 0,1 1 0 0 0,-1-1 0 0 0,0 1 0 0 0,3-6 0 0 0,-2 3-4 0 0,8-20-52 0 0,-4 6 44 0 0,0-3 12 0 0,0-1 0 0 0,0-2 0 0 0,1-15-4 0 0,-6 33 24 0 0,6-16 40 0 0,1 2 2 0 0,-6 16-53 0 0,-1 1 47 0 0,2 1 8 0 0,10-8-37 0 0,-14 11-25 0 0,0 0 0 0 0,0 0 1 0 0,1-1-1 0 0,-1 1 1 0 0,0 0-1 0 0,1 0 1 0 0,-1 0-1 0 0,0-1 0 0 0,1 1 1 0 0,-1 0-1 0 0,0 0 1 0 0,1 0-1 0 0,-1 0 1 0 0,0 0-1 0 0,1 0 0 0 0,-1 0 1 0 0,0 0-1 0 0,1 0 1 0 0,-1 0-1 0 0,1 0 0 0 0,0 0 1 0 0,4-1 29 0 0,30 6 13 0 0,-32-4-45 0 0,14 1-12 0 0,-13-2-53 0 0,0-1-427 0 0,13-2 285 0 0,-12 2-62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01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12 282 599 0 0,'-12'-9'11738'0'0,"18"10"-11539"0"0,-1 1 0 0 0,0 0 0 0 0,0 0 0 0 0,0 0 0 0 0,0 1 0 0 0,-1-1 0 0 0,1 1 0 0 0,-1 0 0 0 0,9 8 0 0 0,11 2 375 0 0,-21-12-516 0 0,-1 0 294 0 0,2-2-248 0 0,-1 0-74 0 0,-2 1-20 0 0,0-1 1 0 0,0 1 0 0 0,1-1-1 0 0,-1 1 1 0 0,0 0 0 0 0,0 0-1 0 0,1-1 1 0 0,-1 1 0 0 0,0 0-1 0 0,0 0 1 0 0,1 0 0 0 0,1 0-1 0 0,-1-4 60 0 0,1-1-41 0 0,-2 3-14 0 0,0 1 1 0 0,0-1 0 0 0,0 0 0 0 0,0 0 0 0 0,0 1-1 0 0,-1-1 1 0 0,1 0 0 0 0,0 0 0 0 0,-1 0 0 0 0,0 0-1 0 0,1-2 1 0 0,5-43 358 0 0,4-14-194 0 0,-3 36-23 0 0,-6 21-28 0 0,2 1-65 0 0,9-11 0 0 0,-9 10 0 0 0,-1 5 0 0 0,5 3 60 0 0,0 0 1 0 0,11 9-1 0 0,-13-9-75 0 0,1 0 0 0 0,-1 0 1 0 0,1 0-1 0 0,11 4 0 0 0,-15-7 4 0 0,2-2 1 0 0,16-1 36 0 0,-16-2-23 0 0,0 2-56 0 0,-3 1-7 0 0,0 0 1 0 0,1 0-1 0 0,-1 0 1 0 0,0 0-1 0 0,0 0 0 0 0,0 0 1 0 0,0 0-1 0 0,0 0 1 0 0,0-1-1 0 0,0 1 1 0 0,0 0-1 0 0,0-1 0 0 0,-1 1 1 0 0,2-2-1 0 0,8-18 50 0 0,-2 1-33 0 0,-2 4 32 0 0,2-1-12 0 0,-4 10-2 0 0,8-11 28 0 0,4 4-43 0 0,-16 14-22 0 0,0 0-1 0 0,0 0 1 0 0,1 0-1 0 0,-1 0 1 0 0,0-1 0 0 0,0 1-1 0 0,1 0 1 0 0,-1 0 0 0 0,0 0-1 0 0,1 0 1 0 0,-1 0 0 0 0,0 0-1 0 0,0 0 1 0 0,1-1-1 0 0,-1 1 1 0 0,0 0 0 0 0,1 0-1 0 0,-1 0 1 0 0,0 0 0 0 0,1 0-1 0 0,-1 1 1 0 0,0-1 0 0 0,0 0-1 0 0,1 0 1 0 0,-1 0 0 0 0,21 5 8 0 0,-16-3 2 0 0,1 1 0 0 0,-1 0-1 0 0,0 0 1 0 0,1 0 0 0 0,6 6-1 0 0,-5-3 29 0 0,1-1 0 0 0,12 7 0 0 0,-6-6-30 0 0,-11-5-10 0 0,-1-1 0 0 0,0 1 0 0 0,0-1 0 0 0,0 1 0 0 0,1-1 0 0 0,-1 0 0 0 0,3 0 0 0 0,-3 0 0 0 0,0-1 0 0 0,1 1 0 0 0,-1-1 0 0 0,1 0 0 0 0,-1 1 0 0 0,0-1 0 0 0,0 0 0 0 0,3-2 0 0 0,0 1-5 0 0,-3 1 0 0 0,0 0-1 0 0,-1 0 0 0 0,1-1 0 0 0,0 1 0 0 0,-1 0 1 0 0,1-1-1 0 0,-1 1 0 0 0,1-1 0 0 0,-1 1 0 0 0,0-1 0 0 0,2-1 1 0 0,8-12-77 0 0,-8 12 12 0 0,-1-1 6 0 0,10-11 37 0 0,-9 12-41 0 0,0-1-447 0 0,9-8 335 0 0,-9 9-4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02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 3367 0 0,'-10'5'5328'0'0,"10"-2"-4980"0"0,-1 1 0 0 0,1 0 0 0 0,1 0 0 0 0,-1-1 0 0 0,1 1 0 0 0,-1 0 0 0 0,1-1 0 0 0,0 1 0 0 0,2 4 0 0 0,-1-1 90 0 0,1-1 0 0 0,0 1 0 0 0,7 11 0 0 0,-9-18-377 0 0,-1 1 0 0 0,1-1-1 0 0,0 0 1 0 0,-1 1 0 0 0,1-1-1 0 0,0 0 1 0 0,0 1-1 0 0,-1-1 1 0 0,1 0 0 0 0,0 0-1 0 0,0 1 1 0 0,-1-1 0 0 0,1 0-1 0 0,0 0 1 0 0,0 0 0 0 0,0 0-1 0 0,-1 0 1 0 0,1 0 0 0 0,0 0-1 0 0,0-1 1 0 0,-1 1 0 0 0,1 0-1 0 0,0 0 1 0 0,0-1 0 0 0,-1 1-1 0 0,1 0 1 0 0,0-1 0 0 0,0 1-1 0 0,-1 0 1 0 0,2-2-1 0 0,0 1-181 0 0,1 0 274 0 0,0-3-9 0 0,29-33 252 0 0,-29 33-321 0 0,2 1-10 0 0,-1-1-44 0 0,-3 2-8 0 0,1 1-1 0 0,0-1 1 0 0,-1 1-1 0 0,1-1 1 0 0,0 1-1 0 0,0 0 1 0 0,0-1-1 0 0,5 0 1 0 0,12-8 77 0 0,-18 9-82 0 0,1 0 0 0 0,-1 0 0 0 0,1 0 0 0 0,0 1 0 0 0,-1-1 1 0 0,1 0-1 0 0,0 1 0 0 0,-1-1 0 0 0,1 1 0 0 0,0 0 0 0 0,2 0 0 0 0,1-1 2 0 0,4 0 43 0 0,13 2 11 0 0,-2 2 0 0 0,-15-1-30 0 0,0 0 0 0 0,-1 0-1 0 0,1 1 1 0 0,-1 0 0 0 0,1-1-1 0 0,-1 1 1 0 0,0 1 0 0 0,0-1 0 0 0,0 1-1 0 0,0-1 1 0 0,-1 1 0 0 0,4 5-1 0 0,-2-3 36 0 0,0-1-1 0 0,0 1 0 0 0,0-1 0 0 0,9 5 0 0 0,-10-8-15 0 0,12-2 1 0 0,10-8-44 0 0,5-8 44 0 0,-5 2-44 0 0,5-1-10 0 0,-23 11 8 0 0,14-5 38 0 0,-1 3-36 0 0,4 2-10 0 0,-1 6 0 0 0,-18-1 0 0 0,0 0 0 0 0,-1 1 0 0 0,1 0 0 0 0,-1 1 0 0 0,0-1 0 0 0,1 1 0 0 0,-1 0 0 0 0,6 5 0 0 0,2 3 0 0 0,18 19 0 0 0,8 7 0 0 0,-30-31 0 0 0,-8-5 0 0 0,0-1 0 0 0,0 1 0 0 0,0-1 0 0 0,0 1 0 0 0,0-1 0 0 0,0 1 0 0 0,0-1 0 0 0,0 0 0 0 0,0 0 0 0 0,1 0 0 0 0,0 1 0 0 0,19-5-16 0 0,-12-1-68 0 0,8-10-25 0 0,-13 12 24 0 0,1-2 11 0 0,12-15 4 0 0,-15 17 58 0 0,1 0 1 0 0,-1 1 0 0 0,1-1 0 0 0,0 0 0 0 0,6-4-1 0 0,-3 3 4 0 0,3-2-51 0 0,9-3-32 0 0,-10 6 11 0 0,6 0 52 0 0,-1 2 440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8:52.9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04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527 373 143 0 0,'-11'11'10446'0'0,"-3"-15"-9532"0"0,3 3-649 0 0,0 1 0 0 0,0 0 0 0 0,1 0 0 0 0,-1 1 0 0 0,0 1 0 0 0,1-1 0 0 0,-1 2 0 0 0,1 0 0 0 0,-1 0 0 0 0,1 1 0 0 0,-13 6 0 0 0,22-9-266 0 0,0-6 178 0 0,4-25-291 0 0,1 7 16 0 0,1-3 18 0 0,-1 1 64 0 0,1-3 16 0 0,-5 3 0 0 0,0 24 0 0 0,0 0 1 0 0,0 0-1 0 0,-1 0 0 0 0,1 0 0 0 0,-1 0 0 0 0,1 0 0 0 0,-1 0 0 0 0,0 0 0 0 0,1 0 0 0 0,-1 1 1 0 0,0-1-1 0 0,1 0 0 0 0,-1 0 0 0 0,0 1 0 0 0,0-1 0 0 0,0 0 0 0 0,0 1 0 0 0,0-1 0 0 0,1 1 1 0 0,-1-1-1 0 0,0 1 0 0 0,0 0 0 0 0,0-1 0 0 0,-1 1 0 0 0,1 0 0 0 0,0 0 0 0 0,0-1 0 0 0,0 1 1 0 0,0 0-1 0 0,0 0 0 0 0,0 0 0 0 0,0 0 0 0 0,-2 1 0 0 0,-3-1 21 0 0,0 1 0 0 0,-1 0 0 0 0,1 0-1 0 0,-7 3 1 0 0,-57 24 177 0 0,69-27-166 0 0,-5 1 30 0 0,5-3-45 0 0,0 0 0 0 0,0 0 0 0 0,0 0 0 0 0,0 0 0 0 0,0 0 0 0 0,0 0 0 0 0,1 0-1 0 0,-1 0 1 0 0,0 0 0 0 0,0-1 0 0 0,0 0 0 0 0,-1-5 26 0 0,-1-15-33 0 0,1-2-24 0 0,2 4-56 0 0,1 11 13 0 0,0-15 46 0 0,0 2 1 0 0,-1 21 8 0 0,0 1 1 0 0,0-1 0 0 0,0 1 0 0 0,0-1 0 0 0,0 1-1 0 0,0-1 1 0 0,0 1 0 0 0,0-1 0 0 0,0 1 0 0 0,0 0-1 0 0,0-1 1 0 0,0 1 0 0 0,0-1 0 0 0,-1 1 0 0 0,1-1-1 0 0,0 1 1 0 0,0 0 0 0 0,-1-1 0 0 0,1 1 0 0 0,0-1-1 0 0,0 1 1 0 0,-1 0 0 0 0,1-1 0 0 0,0 1 0 0 0,-1 0-1 0 0,1 0 1 0 0,0-1 0 0 0,-1 1 0 0 0,1 0 0 0 0,-1 0-1 0 0,1-1 1 0 0,0 1 0 0 0,-1 0 0 0 0,1 0-1 0 0,-1 0 1 0 0,1 0 0 0 0,-1 0 0 0 0,1 0 0 0 0,0 0-1 0 0,-1-1 1 0 0,1 1 0 0 0,-1 1 0 0 0,1-1 0 0 0,-1 0-1 0 0,1 0 1 0 0,-1 0 0 0 0,0 0 0 0 0,-21 8 104 0 0,18-6-42 0 0,-1 0-32 0 0,-1 0 0 0 0,1 0 0 0 0,-1-1 0 0 0,1 0 0 0 0,-1 0 0 0 0,1 0-1 0 0,-8 0 1 0 0,11-2-19 0 0,0 1-1 0 0,0 0 0 0 0,-1-1 1 0 0,1 1-1 0 0,0-1 0 0 0,0 0 0 0 0,0 1 1 0 0,0-1-1 0 0,0 0 0 0 0,0-1 1 0 0,0 1-1 0 0,0 0 0 0 0,0 0 1 0 0,1-1-1 0 0,-1 1 0 0 0,0-1 1 0 0,1 0-1 0 0,-1 1 0 0 0,1-1 1 0 0,0 0-1 0 0,-2-2 0 0 0,-2-3 2 0 0,3 3-11 0 0,-1 0 0 0 0,1 0 0 0 0,0-1 1 0 0,0 1-1 0 0,1-1 0 0 0,-3-7 0 0 0,2 4 10 0 0,-6-19-129 0 0,7 25 107 0 0,1 1 0 0 0,-1 0 0 0 0,1-1 0 0 0,-1 1 0 0 0,0-1 0 0 0,0 1 0 0 0,1 0 0 0 0,-1-1 0 0 0,0 1 0 0 0,0 0 0 0 0,0 0 0 0 0,0 0 0 0 0,-2-2 0 0 0,1 3 9 0 0,1 0 0 0 0,-1 0-1 0 0,1 0 1 0 0,-1 0 0 0 0,1 0 0 0 0,-1 0 0 0 0,1 1-1 0 0,-1-1 1 0 0,1 0 0 0 0,-1 1 0 0 0,1-1-1 0 0,0 1 1 0 0,-1 0 0 0 0,1-1 0 0 0,0 1 0 0 0,-1 0-1 0 0,1 0 1 0 0,0 0 0 0 0,-2 2 0 0 0,-11 5-298 0 0,14-8 199 0 0,1-4-1342 0 0,5-14 280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57.88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52 436 143 0 0,'0'0'222'0'0,"-1"-2"-137"0"0,-4-9-14 0 0,3 8 63 0 0,-11-4 858 0 0,5-8-120 0 0,6 13-794 0 0,-2-9-12 0 0,3 8 196 0 0,-1 1-177 0 0,-6-8 560 0 0,8 6-549 0 0,0-31 1043 0 0,0 32-614 0 0,-3-6-453 0 0,3 9-45 0 0,0-1 0 0 0,-1 1 0 0 0,1-1 0 0 0,0 1 0 0 0,0-1 0 0 0,-1 1 0 0 0,1-1 0 0 0,0 1 0 0 0,0-1 0 0 0,0 0 0 0 0,0 1 0 0 0,-1-1 0 0 0,1 1 0 0 0,0-1 0 0 0,0 0 0 0 0,0 1 0 0 0,1-1 0 0 0,-1 1 1 0 0,0-1-1 0 0,0 0 0 0 0,0 1 0 0 0,1-2 0 0 0,1-12-6 0 0,-1 10 160 0 0,0 1-117 0 0,5-12 0 0 0,-5 12 219 0 0,-1 1-276 0 0,1 1 1 0 0,-1-1-1 0 0,1 1 0 0 0,0 0 0 0 0,-1-1 1 0 0,1 1-1 0 0,0 0 0 0 0,0-1 0 0 0,1 0 1 0 0,0-2 4 0 0,0 1 244 0 0,1-1-177 0 0,9-11-3 0 0,-9 11 281 0 0,-1 0-277 0 0,6-11 0 0 0,-6 11 262 0 0,1 0-257 0 0,7-10-16 0 0,-8 10 459 0 0,0 1-461 0 0,7-14-54 0 0,6 0-2 0 0,-11 13 42 0 0,-1 1 11 0 0,11-11 0 0 0,-11 11 216 0 0,1 0-209 0 0,14-10 0 0 0,-14 10 14 0 0,1 0-26 0 0,15-8-37 0 0,11-4 49 0 0,-26 13-18 0 0,0-1 18 0 0,17-8 25 0 0,-17 9 177 0 0,1-1-185 0 0,16-8 0 0 0,-17 8 152 0 0,1 1-176 0 0,16-7 6 0 0,-16 7 15 0 0,0 0-26 0 0,17-5-37 0 0,-17 5 102 0 0,1 1-70 0 0,20-1-30 0 0,-20 1 200 0 0,0 0-143 0 0,1 0-53 0 0,-4 0 14 0 0,1 1-1 0 0,-1 0 1 0 0,1 0-1 0 0,-1 0 1 0 0,7 1-1 0 0,18 0-17 0 0,-16 1 24 0 0,14 0-20 0 0,-14 0 52 0 0,12 1 19 0 0,-19-2 162 0 0,1 1-189 0 0,22 7 0 0 0,-21-7 72 0 0,-2 1-68 0 0,18 9 16 0 0,-18-8 2 0 0,-2-3-80 0 0,0 1 0 0 0,-1 1 0 0 0,1-1 0 0 0,-1 0 0 0 0,4 4 1 0 0,0 0-4 0 0,-1-1 55 0 0,0-1 14 0 0,19 15-2 0 0,-19-14 79 0 0,0 0-98 0 0,17 14-37 0 0,-10-9 40 0 0,13 13 16 0 0,-20-18 2 0 0,0 1-13 0 0,18 14-40 0 0,-18-14 39 0 0,-2-2 17 0 0,15 15 5 0 0,-14-14 76 0 0,-1 1-89 0 0,13 16-47 0 0,-12-16 134 0 0,-1 1-82 0 0,11 20-53 0 0,-1 0 29 0 0,-12-20-47 0 0,1-2 50 0 0,-1 1-4 0 0,6 18-34 0 0,-5-13 32 0 0,4 17 1 0 0,1 6-44 0 0,-1 3-10 0 0,-1 2 0 0 0,-3-1 0 0 0,-4-3 0 0 0,-4 2-10 0 0,-1-6-44 0 0,4-21 1 0 0,-4 13 32 0 0,-2-1-39 0 0,5-13-31 0 0,-2 8 19 0 0,1-8 13 0 0,-7 11 47 0 0,-3 1 12 0 0,2-7-13 0 0,3-3-54 0 0,-4 1 2 0 0,-6 4-2 0 0,14-13 65 0 0,-19 8-82 0 0,18-8 41 0 0,-10 2 32 0 0,-4 2 1 0 0,0-3-33 0 0,1-1 32 0 0,-5-2 11 0 0,0-2 0 0 0,4 1 0 0 0,-22-2-80 0 0,-82 2-304 0 0,103 1 374 0 0,2 0-33 0 0,1 0 32 0 0,0 0-2 0 0,1-2-40 0 0,-1 1 29 0 0,0-1-19 0 0,-8 0 41 0 0,-19-4-164 0 0,19 1 83 0 0,15 1 30 0 0,-9-1 27 0 0,16 3-10 0 0,-15-10 7 0 0,6 6 29 0 0,0-2 0 0 0,1-1 0 0 0,0 1-13 0 0,0-2-51 0 0,-1-1 8 0 0,0 0 45 0 0,2 0 11 0 0,-5-3-9 0 0,14 10-13 0 0,-3-4 0 0 0,-4-7 11 0 0,-1-4 11 0 0,0 3 11 0 0,9 12 6 0 0,-5-11 20 0 0,3 3 16 0 0,-6-15-40 0 0,8 19-35 0 0,0-2-12 0 0,1-12 23 0 0,-1-7 11 0 0,2-2 0 0 0,2-1 11 0 0,2 1 32 0 0,0 1-33 0 0,2 4-10 0 0,3 0 0 0 0,-7 19-3 0 0,15-19-47 0 0,-1 5 39 0 0,10-3 11 0 0,-3 3 11 0 0,6-3 124 0 0,-25 19-49 0 0,0 1 2 0 0,15-10 2 0 0,-10 7 4 0 0,21-9-14 0 0,-25 13-77 0 0,1 0 1 0 0,-1 1-1 0 0,1-1 0 0 0,10 0 0 0 0,-10 2-3 0 0,0 0 0 0 0,0 0 0 0 0,0 1 0 0 0,9 2 0 0 0,30 10 11 0 0,-4 4 32 0 0,0 4-22 0 0,-8-3 32 0 0,-21-10 1 0 0,15 10-29 0 0,2 4 44 0 0,-24-17 5 0 0,-1 1 0 0 0,13 16-47 0 0,-10-10 16 0 0,10 18-33 0 0,-2 7-10 0 0,-6-3 0 0 0,-5 0 11 0 0,-7 0 32 0 0,-6-4-33 0 0,-2-8-10 0 0,-3-2 0 0 0,-1 0 0 0 0,-18 11-109 0 0,25-25 42 0 0,-10 6-13 0 0,0-2 3 0 0,0-3 10 0 0,-8 0 3 0 0,20-8 70 0 0,2 1-1 0 0,-4 0 38 0 0,-11 0-33 0 0,-6-2-10 0 0,-2-5-10 0 0,14 4-48 0 0,1-1 1 0 0,0-1 0 0 0,0 0 0 0 0,0-1 0 0 0,0 0 0 0 0,1-1-1 0 0,0 0 1 0 0,0 0 0 0 0,1-1 0 0 0,0 0 0 0 0,0-1-1 0 0,1 0 1 0 0,0-1 0 0 0,1 1 0 0 0,0-1 0 0 0,0-1 0 0 0,-6-12-1 0 0,12 19 19 0 0,0 2 30 0 0,0 1 1 0 0,0-1 0 0 0,1 1 0 0 0,-1-1-1 0 0,0 1 1 0 0,1-1 0 0 0,0 0 0 0 0,-1 1-1 0 0,1-1 1 0 0,0-2 0 0 0,-1-8-70 0 0,0 5 51 0 0,1 0 0 0 0,0 0 0 0 0,0 1-1 0 0,0-1 1 0 0,1 0 0 0 0,0 0 0 0 0,1 0-1 0 0,4-13 1 0 0,-5 16 17 0 0,-1 3 0 0 0,1-1 1 0 0,0 0-1 0 0,-1 1 0 0 0,1-1 1 0 0,0 1-1 0 0,0-1 0 0 0,0 1 1 0 0,0 0-1 0 0,2-3 0 0 0,15-18-82 0 0,7 1 28 0 0,-2 6 40 0 0,-11 11-34 0 0,24-2 3 0 0,-29 6 53 0 0,0 0 0 0 0,0 0 0 0 0,-1 1-1 0 0,10 2 1 0 0,-5-1 2 0 0,-1 1 0 0 0,14 6 0 0 0,-15-5 0 0 0,0 1 0 0 0,15 9 0 0 0,6 11 12 0 0,-20-14 36 0 0,12 15-36 0 0,-4 1-24 0 0,-12-17-36 0 0,3 11 26 0 0,-6-10-21 0 0,0 19 32 0 0,-5-5 27 0 0,-2-17 60 0 0,-7 6-1 0 0,8-10-10 0 0,0-2-11 0 0,-9 7-28 0 0,9-7 49 0 0,0 0-16 0 0,-14 6-49 0 0,-2-5-10 0 0,2-6 0 0 0,2-7 0 0 0,12 7-3 0 0,-7-10-47 0 0,2-2 39 0 0,-2-6 11 0 0,3-1 0 0 0,5 12-57 0 0,1 1 0 0 0,1 0 0 0 0,0-1 0 0 0,2-16 0 0 0,-2 22-35 0 0,2 0-11 0 0,6-12-1 0 0,-6 12 7 0 0,2 0 37 0 0,11-9 32 0 0,-12 9-52 0 0,3 1 20 0 0,27-12 49 0 0,2 6 22 0 0,-34 9-7 0 0,1 0 0 0 0,-1-1 0 0 0,0 1 0 0 0,0 0-1 0 0,0 0 1 0 0,1 0 0 0 0,-1 0 0 0 0,0 0 0 0 0,0 0 0 0 0,2 1 0 0 0,28 5 20 0 0,-23-5 44 0 0,-1 3 4 0 0,22 14-42 0 0,-22-13 49 0 0,-1 1-4 0 0,17 17-47 0 0,-12-10 25 0 0,10 20-40 0 0,-17-26-13 0 0,0 0 0 0 0,5 15 0 0 0,-3 8 16 0 0,-5-25 240 0 0,-2-1-182 0 0,-7 11-48 0 0,4-9 22 0 0,-8 10-36 0 0,-3 2-24 0 0,2-6-49 0 0,11-9-16 0 0,-1-2 15 0 0,2 0 53 0 0,0 0 6 0 0,1-1 0 0 0,-1 1 1 0 0,0-1-1 0 0,1 1 0 0 0,-1-1 0 0 0,1 0 0 0 0,-1 1 1 0 0,0-1-1 0 0,0 0 0 0 0,1 1 0 0 0,-1-1 0 0 0,0 0 1 0 0,0 0-1 0 0,1 0 0 0 0,-1 1 0 0 0,0-1 0 0 0,0 0 1 0 0,1 0-1 0 0,-2 0 0 0 0,-9-1-18 0 0,6-1-22 0 0,-7-6 32 0 0,-2-1 11 0 0,0 0 0 0 0,3 1-12 0 0,9 7-49 0 0,-10-6-32 0 0,10 6 18 0 0,3-3-409 0 0,-1 0 472 0 0,0 3 3 0 0,0 0 1 0 0,0 0 0 0 0,0 0-1 0 0,0-1 1 0 0,0 1-1 0 0,1 0 1 0 0,-1 0-1 0 0,0 0 1 0 0,1 0 0 0 0,-1 0-1 0 0,1 0 1 0 0,-1-1-1 0 0,1 1 1 0 0,0-1-1 0 0,11-18-44 0 0,1 2 53 0 0,-5 11 43 0 0,11-4-22 0 0,-19 11-20 0 0,0 0 1 0 0,1 0-1 0 0,-1 0 0 0 0,0-1 0 0 0,1 1 1 0 0,-1 0-1 0 0,0 0 0 0 0,1 0 0 0 0,-1 0 1 0 0,0 0-1 0 0,1 0 0 0 0,-1-1 0 0 0,0 1 1 0 0,1 0-1 0 0,-1 0 0 0 0,0 0 0 0 0,1 0 1 0 0,-1 0-1 0 0,0 0 0 0 0,1 1 0 0 0,-1-1 1 0 0,0 0-1 0 0,1 0 0 0 0,-1 0 0 0 0,0 0 1 0 0,1 0-1 0 0,-1 0 0 0 0,0 1 0 0 0,1-1 1 0 0,-1 0-1 0 0,0 0 0 0 0,1 0 0 0 0,-1 1 1 0 0,26 13 23 0 0,-19-11 140 0 0,-4 3-101 0 0,12 18-41 0 0,-11-17 30 0 0,-3-2 13 0 0,4 18 8 0 0,-3-18 14 0 0,-2 1-24 0 0,0 18-40 0 0,-1-14 24 0 0,-3 14-36 0 0,-5 5-12 0 0,1-4-10 0 0,5-16-33 0 0,-11 31 29 0 0,11-35 5 0 0,1 0-52 0 0,0-2-4 0 0,-8 12 41 0 0,7-12-8 0 0,0 0 64 0 0,-19 12-20 0 0,17-13-10 0 0,1-1 6 0 0,-3 1 40 0 0,-10 2-36 0 0,2-1-24 0 0,12-3-46 0 0,0 0-14 0 0,-8-1-19 0 0,8 1 14 0 0,-9-1-652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2.0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 1 2111 0 0,'-4'0'192'0'0,"1"0"-192"0"0,0 0 0 0 0,2 0 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7.00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995 41 2151 0 0,'-3'-5'2614'0'0,"53"-17"-558"0"0,-44 21-1994 0 0,15-4-38 0 0,-15 3 460 0 0,0 1-389 0 0,17-2-6 0 0,-17 2 527 0 0,2 1-556 0 0,23 0-32 0 0,-24 0 378 0 0,1 1-316 0 0,24 3 4 0 0,-24-2 148 0 0,0 0-175 0 0,24 7-43 0 0,-23-7 241 0 0,-1 0-178 0 0,35 12-28 0 0,-2 6-38 0 0,-33-15 38 0 0,0-3 15 0 0,23 6-44 0 0,-23-6 164 0 0,0 1-140 0 0,33 11-44 0 0,-1-3 2 0 0,-32-9 208 0 0,-1-1-153 0 0,33 4-54 0 0,0 0-2 0 0,-33-4 106 0 0,2 2-63 0 0,24 9-29 0 0,-24-9 50 0 0,-2-2 3 0 0,2-1-65 0 0,-5 0-4 0 0,-1 0 0 0 0,1 0-1 0 0,-1 1 1 0 0,1 0 0 0 0,-1-1 0 0 0,1 1-1 0 0,-1 0 1 0 0,0 0 0 0 0,4 2-1 0 0,25 9-8 0 0,-23-9 59 0 0,-1 2-4 0 0,25 13-34 0 0,-24-14 34 0 0,-3 2 3 0 0,22 19-35 0 0,3 5 33 0 0,-24-21-47 0 0,-1-3 129 0 0,-1 2-72 0 0,15 21 4 0 0,-15-21 148 0 0,-1-1-148 0 0,10 24 20 0 0,-8-15-10 0 0,4 14-53 0 0,-5-15 16 0 0,2 13-22 0 0,-5-21 34 0 0,-1 1 3 0 0,5 22-35 0 0,-4-22 32 0 0,-2-2 3 0 0,-1 18-34 0 0,1-19 36 0 0,-2-2 0 0 0,-3 9-37 0 0,2-7 30 0 0,-4 3 11 0 0,-1 0-10 0 0,2-2-44 0 0,-1 0-10 0 0,-1 0 0 0 0,2-1 0 0 0,-1-1 0 0 0,1-1 0 0 0,-1 1 0 0 0,0-1 0 0 0,-13 5 0 0 0,-6 2 0 0 0,4 0 0 0 0,-26 7 0 0 0,14-5 0 0 0,0-1 123 0 0,-57 10-1 0 0,37-9-111 0 0,-45 3 146 0 0,11-2 90 0 0,-49 28-184 0 0,59-15-122 0 0,67-22 54 0 0,-1 0 0 0 0,1 1-1 0 0,0 0 1 0 0,-19 14 0 0 0,-38 33-43 0 0,13-8 58 0 0,4-1-59 0 0,25-19 2 0 0,-45 29-1 0 0,53-39 23 0 0,1 0-1 0 0,0 1 1 0 0,1 0-1 0 0,-15 19 0 0 0,-32 31 26 0 0,45-48 0 0 0,-51 60 64 0 0,59-68-64 0 0,0-2 0 0 0,-1 1 0 0 0,-1-1 0 0 0,1-1 0 0 0,-1 0 0 0 0,-22 7 0 0 0,-3 3 0 0 0,11-3 9 0 0,18-8-8 0 0,-1 0 0 0 0,0-1 0 0 0,-16 5-1 0 0,21-7-2 0 0,-1-2 0 0 0,1 1 0 0 0,-1 0 0 0 0,1-1 0 0 0,-1 0 0 0 0,1 0 0 0 0,-7-1-1 0 0,-8 1 62 0 0,11 1-58 0 0,-1 0 1 0 0,1 0 0 0 0,0-1 0 0 0,-1 0 0 0 0,1-1-1 0 0,-1 0 1 0 0,1 0 0 0 0,0-1 0 0 0,0 0-1 0 0,0-1 1 0 0,-10-3 0 0 0,7 1 75 0 0,-6-2 46 0 0,1-1 0 0 0,-18-11-1 0 0,29 15-94 0 0,0 0-1 0 0,0 0 1 0 0,1 0-1 0 0,-1 0 0 0 0,1-1 1 0 0,0 0-1 0 0,0 0 0 0 0,0 0 1 0 0,1 0-1 0 0,-3-6 1 0 0,-1-7 21 0 0,1 1 1 0 0,0-1-1 0 0,2 0 1 0 0,0-1-1 0 0,1 1 1 0 0,-1-28-1 0 0,4 33-49 0 0,0 0 0 0 0,0-1 0 0 0,2 1 0 0 0,-1 0 0 0 0,2 0 0 0 0,0 0 0 0 0,0 0 0 0 0,1 0 0 0 0,10-20 0 0 0,-3 7 7 0 0,-4 8 4 0 0,0 1 1 0 0,2 0-1 0 0,0 1 1 0 0,18-26-1 0 0,26-27 115 0 0,-19 24 2 0 0,-26 34-118 0 0,6-6-10 0 0,1-1 0 0 0,26-29 54 0 0,-24 26-33 0 0,110-138 587 0 0,-110 137-596 0 0,-16 22-15 0 0,27-30 61 0 0,-14 16-48 0 0,3-3-10 0 0,0 3 0 0 0,-3 2 12 0 0,4-3 47 0 0,-1 0-4 0 0,0 1-45 0 0,1 0 4 0 0,-5 4 50 0 0,12-7 31 0 0,-14 10-38 0 0,7-4-36 0 0,-9 5 22 0 0,16-8-22 0 0,-1 0 22 0 0,11-8-45 0 0,-6 6 132 0 0,-12 7-50 0 0,5-2-70 0 0,8-1-10 0 0,8 1 0 0 0,3 4 0 0 0,4 3 0 0 0,10 1 54 0 0,-18 0-44 0 0,15 6-10 0 0,1 4 0 0 0,2 4 0 0 0,0-1 0 0 0,0-1-12 0 0,-3 1-36 0 0,-8 2 26 0 0,-27-6-21 0 0,18 9 22 0 0,-2-2-38 0 0,-2-2 124 0 0,4 2-67 0 0,-18-5-57 0 0,23 11 44 0 0,0 2 5 0 0,-32-16-44 0 0,-4 2 1 0 0,13 25 42 0 0,-17-31 11 0 0,1 0 0 0 0,-1 0 0 0 0,0 0 0 0 0,1 0 0 0 0,-1 0 0 0 0,0 0 0 0 0,0 0 0 0 0,0 1 0 0 0,0-1 0 0 0,0 0 0 0 0,0 0 0 0 0,-1 0 0 0 0,1 0 0 0 0,0 0 0 0 0,0 0 0 0 0,-1 0 0 0 0,0 2 0 0 0,0-1 0 0 0,1 0 0 0 0,-1 0 0 0 0,0-1 0 0 0,0 1 0 0 0,0 0 0 0 0,0 0 0 0 0,0-1 0 0 0,-1 1 0 0 0,1-1 0 0 0,0 1 0 0 0,-1-1 0 0 0,1 1 0 0 0,-1-1 0 0 0,0 0 0 0 0,1 0 0 0 0,-1 0 0 0 0,0 0 0 0 0,0 0 0 0 0,1 0 0 0 0,-4 1 0 0 0,2-1 0 0 0,-18 8 22 0 0,-1-1-1 0 0,-23 6 1 0 0,-9 3-23 0 0,10 0-12 0 0,-1-3 1 0 0,0-2-1 0 0,0-1 0 0 0,-72 6 0 0 0,86-15 13 0 0,1 2 0 0 0,-1 0 0 0 0,1 2 0 0 0,0 2 0 0 0,1 0 0 0 0,0 2 0 0 0,-29 14 0 0 0,-19 19-117 0 0,-125 90 0 0 0,127-69-20 0 0,53-44 39 0 0,-88 83-211 0 0,86-76 130 0 0,-33 45 0 0 0,34-44 76 0 0,-8 10 78 0 0,26-31 25 0 0,0 3 0 0 0,-1 2 0 0 0,0-2-10 0 0,3-4-48 0 0,-13 18 133 0 0,12-19-20 0 0,0 0-59 0 0,-1 1-55 0 0,-1 1 44 0 0,0 1 15 0 0,1-2-7 0 0,4-5 4 0 0,0 0-1 0 0,0 0 0 0 0,0-1 0 0 0,1 1 0 0 0,-1 0 1 0 0,0 0-1 0 0,0 0 0 0 0,0-1 0 0 0,0 1 0 0 0,0-1 1 0 0,0 1-1 0 0,-1-1 0 0 0,1 1 0 0 0,-1 0 0 0 0,-10 4-54 0 0,-1 0 0 0 0,2 1 0 0 0,-18 11 0 0 0,20-13-94 0 0,7-3 152 0 0,0-1-12 0 0,-1 4-36 0 0,2-3-20 0 0,0 0 1 0 0,0 0-1 0 0,0-1 0 0 0,0 1 0 0 0,0 0 0 0 0,0-1 0 0 0,0 1 0 0 0,0-1 1 0 0,0 1-1 0 0,-3 0 0 0 0,2 0-87 0 0,-5 8-572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3:59.4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208 200 287 0 0,'-5'0'11'0'0,"-29"8"746"0"0,-30-44 7968 0 0,64 36-8676 0 0,34-15-25 0 0,-26 11 658 0 0,-2-1-615 0 0,16-15-40 0 0,-17 15 103 0 0,2 0-76 0 0,20-14-33 0 0,-20 14 34 0 0,-1 1 3 0 0,19-14-34 0 0,-18 14 114 0 0,-1-1-82 0 0,18-14-35 0 0,-18 14 34 0 0,2 2 3 0 0,32-14-35 0 0,-28 13-9 0 0,0 0 0 0 0,19-2 1 0 0,30 2-5 0 0,-12 3 1 0 0,-39 1 42 0 0,0 0 1 0 0,31 0-33 0 0,-31 0 32 0 0,0 0 13 0 0,29 0 3 0 0,-30 0 68 0 0,0 1-77 0 0,37 2-48 0 0,1 4-1 0 0,-28-3 32 0 0,19 7-22 0 0,-20-6 32 0 0,23 10 13 0 0,-1 2 3 0 0,-32-14-4 0 0,0 1-11 0 0,26 13-32 0 0,-18-9 26 0 0,24 13-36 0 0,3 6 2480 0 0,-9 6-4802 0 0,-6 2 2288 0 0,-6-6 10 0 0,-14-18-36 0 0,13 19 36 0 0,1 6 12 0 0,-1-2 0 0 0,3-1 0 0 0,-5 0 0 0 0,-4 2 0 0 0,-5-4 0 0 0,-3-2 0 0 0,-4-8-10 0 0,-3-16-44 0 0,1-1-134 0 0,0 14 163 0 0,-1-14-39 0 0,0 0-89 0 0,-1 14 85 0 0,0 2 44 0 0,1-13-30 0 0,-2 5-10 0 0,0-6 11 0 0,-1 5 28 0 0,2-9-51 0 0,1 1-19 0 0,-4 6 22 0 0,4-7-5 0 0,-2 0-148 0 0,-4 4 212 0 0,-3-5 14 0 0,0-1 0 0 0,0 1 0 0 0,1 0 0 0 0,0-1 0 0 0,2-1 11 0 0,3 1 32 0 0,-2-1-22 0 0,2 0 22 0 0,-3 0-22 0 0,-33-9 336 0 0,30 9-289 0 0,1-2 2 0 0,-1 1-56 0 0,0-1-14 0 0,0 0 0 0 0,-42-12 1076 0 0,46 14-626 0 0,-22-9 464 0 0,20 8-1085 0 0,-42-23-2066 0 0,35 17 2237 0 0,2 1 0 0 0,-1 1 0 0 0,1-1 0 0 0,2 0-12 0 0,-1 1-36 0 0,0-1 36 0 0,0-1 12 0 0,-1-2 0 0 0,2 3 0 0 0,1 2 0 0 0,-1 0 0 0 0,-32-22-64 0 0,29 20 64 0 0,2 1 0 0 0,-1 0 0 0 0,4 2 0 0 0,-2-1 0 0 0,1 0 0 0 0,-1 1 0 0 0,0 0 0 0 0,2 0 0 0 0,-7-3-8 0 0,-38-12-64 0 0,44 16 72 0 0,-1-1 0 0 0,1 0 0 0 0,1 0 0 0 0,0 0-10 0 0,1 0-33 0 0,-69-32 32 0 0,69 33 11 0 0,-2-2 0 0 0,-1 0 0 0 0,0 0 0 0 0,0 0 0 0 0,1-1 0 0 0,-6-4 0 0 0,11 9 0 0 0,-24-10 0 0 0,20 8 0 0 0,-1 0 0 0 0,2 1 0 0 0,0 0 0 0 0,0 0 0 0 0,1 0 0 0 0,-1 0 0 0 0,1 0 0 0 0,-1 0 0 0 0,0 0 0 0 0,-1 0 0 0 0,2 0-10 0 0,3 0-46 0 0,-5 0-8 0 0,1-2 38 0 0,-10-5-506 0 0,16 8 468 0 0,-3 0-224 0 0,-7-11-360 0 0,10 11 552 0 0,0-1-66 0 0,-12-12 2 0 0,11 12 106 0 0,1 1 1 0 0,-4-7 32 0 0,-2 0-34 0 0,5 5-4 0 0,-5-3 47 0 0,-1 1 12 0 0,-3 1 43 0 0,-8-7 26 0 0,9 4-63 0 0,7 7 2 0 0,0-1-5 0 0,-7-7 60 0 0,4 1-63 0 0,-1-1 0 0 0,2 2-10 0 0,4 4-22 0 0,0 1 64 0 0,-4-4-32 0 0,2 2-43 0 0,-2-3 32 0 0,-1-3 11 0 0,0 1 11 0 0,4 4 32 0 0,-2-2-47 0 0,3 4-44 0 0,0 1 76 0 0,-3-5-28 0 0,3 4-32 0 0,0 1 64 0 0,-3-5-32 0 0,1 4-43 0 0,-1-3 43 0 0,2 3 53 0 0,-3 0 11 0 0,3 1-48 0 0,-1 0 40 0 0,1 3-62 0 0,-8-1-61 0 0,8 0 8 0 0,-3 2 35 0 0,0-1-29 0 0,-4 6-300 0 0,-6 10 102 0 0,-2-4 38 0 0,15-13 170 0 0,-2 1 22 0 0,3-1-33 0 0,-11 5-885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4:33.81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1378 176 599 0 0,'0'0'7712'0'0,"2"4"-7534"0"0,0 0-129 0 0,-1-3-29 0 0,-1 0-1 0 0,1 0 1 0 0,0 1 0 0 0,-1-1 0 0 0,1 0 0 0 0,-1 0-1 0 0,1 1 1 0 0,-1-1 0 0 0,0 1 0 0 0,1-1 0 0 0,-1 2 135 0 0,1 1-21 0 0,1 3-77 0 0,0 1 85 0 0,0 1 1 0 0,-1 0-1 0 0,2 14 0 0 0,-3-20 17 0 0,0 1-86 0 0,1 12-1 0 0,-1-12 0 0 0,1 0-1 0 0,2 81 722 0 0,-4-73-655 0 0,2 9-15 0 0,0-8-25 0 0,0 0-35 0 0,-1-10-66 0 0,8 33 139 0 0,1 13 197 0 0,-1 12-189 0 0,-6-40-80 0 0,0-1 0 0 0,1 5 12 0 0,-3-23-47 0 0,0 41-6 0 0,0-9 116 0 0,0-17-115 0 0,0-2 31 0 0,0-8 3 0 0,0 9-46 0 0,1 2-12 0 0,0-4-12 0 0,-1-8-36 0 0,1 9 36 0 0,0 1 12 0 0,0 2 0 0 0,-1-2 0 0 0,1-4-13 0 0,1 34-118 0 0,-2-34 131 0 0,-2-1 0 0 0,1 0 0 0 0,0-1 12 0 0,0-6 36 0 0,0 6-36 0 0,-1 2-12 0 0,1 2 0 0 0,-1-3 0 0 0,0 10-22 0 0,2 1-16 0 0,0-11 29 0 0,-1-7 6 0 0,-6 6 78 0 0,-11 18 114 0 0,16-26-186 0 0,1 1-1 0 0,-1-1 1 0 0,1 1-1 0 0,0-1 1 0 0,0 1-1 0 0,0-1 0 0 0,0 1 1 0 0,1 0-1 0 0,-1-1 1 0 0,1 1-1 0 0,0 0 1 0 0,-1-1-1 0 0,1 6 0 0 0,0 0 18 0 0,1-8-20 0 0,-1 1 0 0 0,0-1 1 0 0,0 0-1 0 0,0 0 0 0 0,0 0 1 0 0,0 1-1 0 0,0-1 0 0 0,0 0 0 0 0,0 0 1 0 0,0 1-1 0 0,0-1 0 0 0,0 0 1 0 0,0 1-1 0 0,0-1 0 0 0,0 0 1 0 0,0 0-1 0 0,0 1 0 0 0,0-1 1 0 0,0 0-1 0 0,0 0 0 0 0,0 0 1 0 0,-1 1-1 0 0,1-1 0 0 0,0 0 0 0 0,0 0 1 0 0,0 1-1 0 0,0-1 0 0 0,-1 0 1 0 0,1 0-1 0 0,0 0 0 0 0,0 0 1 0 0,0 1-1 0 0,-1-1 0 0 0,-5-10 0 0 0,6 10 1 0 0,0 0-1 0 0,0 0 0 0 0,0 0 0 0 0,-1 0 0 0 0,1-1 1 0 0,0 1-1 0 0,0 0 0 0 0,0 0 0 0 0,0 0 1 0 0,0 0-1 0 0,0 0 0 0 0,0 0 0 0 0,0 0 1 0 0,0 0-1 0 0,-1 0 0 0 0,1 0 0 0 0,0 0 1 0 0,0 0-1 0 0,0 0 0 0 0,0 0 0 0 0,0 0 1 0 0,0 0-1 0 0,0 0 0 0 0,-1 0 0 0 0,1 0 0 0 0,0 0 1 0 0,0 0-1 0 0,0 0 0 0 0,0 0 0 0 0,0 0 1 0 0,0 0-1 0 0,0 0 0 0 0,-1 0 0 0 0,1 0 1 0 0,0 0-1 0 0,0 0 0 0 0,0 0 0 0 0,0 0 1 0 0,0 0-1 0 0,0 0 0 0 0,0 1 0 0 0,0-1 1 0 0,0 0-1 0 0,-1 0 0 0 0,-3 4 47 0 0,0 2-2 0 0,-8 18 63 0 0,8-15-53 0 0,-5 15 14 0 0,9-19-68 0 0,-3 8 13 0 0,3-13-11 0 0,0 1-1 0 0,-1-1 1 0 0,1 0 0 0 0,0 0 0 0 0,0 0 0 0 0,0 1 0 0 0,-1-1 0 0 0,1 0 0 0 0,0 0 0 0 0,0 0 0 0 0,-1 0-1 0 0,1 1 1 0 0,0-1 0 0 0,-1 0 0 0 0,1 0 0 0 0,0 0 0 0 0,0 0 0 0 0,-1 0 0 0 0,1 0 0 0 0,0 0 0 0 0,-1 0-1 0 0,0 0 1 0 0,1 0-1 0 0,-1 0 0 0 0,1 0 0 0 0,0 0 0 0 0,-1 0-1 0 0,1 0 1 0 0,-1 0 0 0 0,1 0 0 0 0,-1 0 0 0 0,1 0-1 0 0,-1 0 1 0 0,1 0 0 0 0,-1 0 0 0 0,1 1 0 0 0,-1-1 0 0 0,1 0-1 0 0,-1 0 1 0 0,1 0 0 0 0,0 1 0 0 0,-1-1 0 0 0,1 0-1 0 0,-1 1 1 0 0,1-1 0 0 0,0 0 0 0 0,-1 1 0 0 0,1-1 0 0 0,0 0-1 0 0,-1 1 1 0 0,1-1 0 0 0,0 1 0 0 0,0-1 0 0 0,-1 0-1 0 0,1 1 1 0 0,0-1 0 0 0,0 1 0 0 0,0-1 0 0 0,0 1-1 0 0,0-1 1 0 0,0 1 0 0 0,0-1 0 0 0,-1 1 0 0 0,1-1 0 0 0,1 1-1 0 0,-7 19 55 0 0,5-18-46 0 0,-1 2-13 0 0,-8-9 78 0 0,9 5-64 0 0,0 0-1 0 0,0 0 0 0 0,0-1 0 0 0,-1 1 1 0 0,1 0-1 0 0,0 0 0 0 0,0 0 1 0 0,-1 0-1 0 0,1 0 0 0 0,0 0 1 0 0,0 1-1 0 0,0-1 0 0 0,-1 0 0 0 0,1 0 1 0 0,0 1-1 0 0,0-1 0 0 0,0 1 1 0 0,-2 0-1 0 0,-22 13 228 0 0,22-12-218 0 0,-15 8 113 0 0,17-10-128 0 0,0 1 0 0 0,0-1 0 0 0,-1 1 0 0 0,1 0 0 0 0,0 0 0 0 0,0-1-1 0 0,0 1 1 0 0,0 0 0 0 0,0 0 0 0 0,0 0 0 0 0,0 0 0 0 0,0 0 0 0 0,0 0 0 0 0,0 1-1 0 0,1-1 1 0 0,-1 0 0 0 0,-1 2 0 0 0,0 1 6 0 0,0 0-1 0 0,0 0 1 0 0,-1-1 0 0 0,0 1-1 0 0,-4 4 1 0 0,4-8 32 0 0,-4-3-33 0 0,6 3-10 0 0,0-1 0 0 0,1 1 0 0 0,-1 0 0 0 0,0-1 0 0 0,0 1 0 0 0,1 0 0 0 0,-1-1 0 0 0,0 1 0 0 0,0 0 0 0 0,0 0 0 0 0,1 0 0 0 0,-1 0 0 0 0,0 0 0 0 0,0 0 0 0 0,0 0 0 0 0,1 0 0 0 0,-1 0 0 0 0,0 0 0 0 0,0 1 0 0 0,0-1 0 0 0,1 0 0 0 0,-1 0 0 0 0,0 1 0 0 0,0-1 0 0 0,1 0 0 0 0,-1 1 0 0 0,0-1 0 0 0,1 1 0 0 0,-1-1 0 0 0,1 1 0 0 0,-1-1 0 0 0,0 1 0 0 0,1 0 0 0 0,-1-1 0 0 0,1 1 0 0 0,-1 0 0 0 0,1-1 0 0 0,0 1 0 0 0,-1 0 0 0 0,1-1 0 0 0,0 1 0 0 0,-1 0 0 0 0,1 0 0 0 0,0 1 0 0 0,-3 4 0 0 0,3-6 2 0 0,-1 1-1 0 0,1-1 1 0 0,0 1-1 0 0,-1-1 1 0 0,1 1-1 0 0,-1-1 0 0 0,1 1 1 0 0,-1-1-1 0 0,1 1 1 0 0,-1-1-1 0 0,1 0 1 0 0,-1 1-1 0 0,1-1 1 0 0,-1 0-1 0 0,1 0 0 0 0,-1 1 1 0 0,1-1-1 0 0,-1 0 1 0 0,0 0-1 0 0,1 0 1 0 0,-1 0-1 0 0,1 0 1 0 0,-1 1-1 0 0,0-1 0 0 0,1 0 1 0 0,-1-1-1 0 0,0 1 1 0 0,0 0-1 0 0,-5 0 24 0 0,-3 2 68 0 0,1 2-77 0 0,1 4-16 0 0,-2-5 14 0 0,0 2 44 0 0,7-4-42 0 0,0 0 0 0 0,0 0-1 0 0,0 0 1 0 0,0 0 0 0 0,0 0 0 0 0,0 0 0 0 0,0-1-1 0 0,0 1 1 0 0,0-1 0 0 0,0 1 0 0 0,-3-1 0 0 0,3 0-16 0 0,0 1 0 0 0,0 0 1 0 0,0-1-1 0 0,0 1 1 0 0,0 0-1 0 0,0 0 1 0 0,1 0-1 0 0,-1 0 1 0 0,0 0-1 0 0,1 0 0 0 0,-1 1 1 0 0,1-1-1 0 0,-1 1 1 0 0,-1 1-1 0 0,3-2 3 0 0,-1 0 1 0 0,1-1-1 0 0,-1 1 0 0 0,1-1 1 0 0,-1 1-1 0 0,1 0 0 0 0,-1-1 0 0 0,0 1 1 0 0,1-1-1 0 0,-1 1 0 0 0,0-1 1 0 0,1 0-1 0 0,-1 1 0 0 0,0-1 0 0 0,0 0 1 0 0,0 1-1 0 0,1-1 0 0 0,-1 0 1 0 0,0 0-1 0 0,0 0 0 0 0,0 0 0 0 0,1 0 1 0 0,-3 0-1 0 0,-2 0 40 0 0,-3 2-36 0 0,6-1-3 0 0,-17 0-5 0 0,14 0 41 0 0,0 0 0 0 0,0 1 1 0 0,0 0-1 0 0,0 0 0 0 0,0 0 0 0 0,1 1 0 0 0,-7 4 0 0 0,-2 1 15 0 0,5-1-87 0 0,6-4 22 0 0,-1 0-1 0 0,-1 0 0 0 0,1 0 1 0 0,0 0-1 0 0,-7 4 0 0 0,7-6 11 0 0,0 0 0 0 0,0 0 0 0 0,0 0 0 0 0,0 0 0 0 0,0-1 0 0 0,0 1 0 0 0,-4-1 0 0 0,-2 1 0 0 0,-12 3 0 0 0,-22 8 0 0 0,21-6 0 0 0,17-4 0 0 0,-3 1 0 0 0,1 0 0 0 0,-1 0 0 0 0,1-1 0 0 0,2-1-12 0 0,3 0-36 0 0,-1 1 24 0 0,2-1-24 0 0,-4-1 36 0 0,-1 1 12 0 0,0 1 0 0 0,1-1 0 0 0,1 1 0 0 0,-1-1 0 0 0,0-2 0 0 0,0-2 0 0 0,-1-2 0 0 0,0-1 0 0 0,-2 1 0 0 0,-28-16 64 0 0,29 16-64 0 0,-1-2-10 0 0,1 2-33 0 0,1-3 32 0 0,-2 1 11 0 0,2 0 0 0 0,-1 0 0 0 0,1 0-10 0 0,1 3-46 0 0,-10-10-112 0 0,9 8 114 0 0,4 4 1 0 0,-3-2 32 0 0,-1-2-22 0 0,-1-2 32 0 0,0-2 11 0 0,-1 4 0 0 0,3 0-10 0 0,2 4-33 0 0,-3-2 32 0 0,1-1 11 0 0,-11-8 2 0 0,-13-13-76 0 0,22 19 62 0 0,-2-2-42 0 0,3 1-78 0 0,-12-24 10 0 0,13 25 122 0 0,1-1 0 0 0,-1 0 0 0 0,-1-1 0 0 0,1 1 0 0 0,0 0 0 0 0,-1 0 0 0 0,-1-8 4 0 0,4 12-31 0 0,-4-3-22 0 0,-5-5 49 0 0,7 7 0 0 0,0 1 0 0 0,0-1 0 0 0,-8-11 0 0 0,10 13-10 0 0,0-1-33 0 0,0-1 32 0 0,0-1 11 0 0,0 1 0 0 0,0 0 0 0 0,-1-1 0 0 0,0-1 0 0 0,1 3-1 0 0,1 1-20 0 0,1 3-7 0 0,-12-13 14 0 0,-12-19 14 0 0,20 26 0 0 0,2-1 0 0 0,0 0 0 0 0,-1-1 0 0 0,-22-34 26 0 0,13 23 2 0 0,-17-25-18 0 0,21 31 30 0 0,0 1 0 0 0,-1 0 0 0 0,-14-13-1 0 0,-18-21 66 0 0,17 7-105 0 0,3 1 0 0 0,19 34-7 0 0,2 2-2 0 0,-1-1 1 0 0,1 0 0 0 0,0 0-1 0 0,0 0 1 0 0,0 1 0 0 0,0-1-1 0 0,1 0 1 0 0,-2-6 0 0 0,0-5-35 0 0,0-1 22 0 0,0 2-22 0 0,1-1 32 0 0,1 0 11 0 0,1-2 0 0 0,2-5 0 0 0,5-6 0 0 0,-3 17 1 0 0,-3 8-9 0 0,0-1 0 0 0,-1 0 1 0 0,1 1-1 0 0,-1-1 0 0 0,0 0 1 0 0,1-4-1 0 0,6-17-3 0 0,4-4 11 0 0,10-6 0 0 0,-1 5 11 0 0,-12 18 42 0 0,10-12 13 0 0,-14 17 3 0 0,1 1-14 0 0,27-22-45 0 0,18-4-10 0 0,-6 5 11 0 0,-27 16 32 0 0,16-9-22 0 0,-16 11 34 0 0,18-7 14 0 0,-27 11-4 0 0,0 0-11 0 0,30-13-33 0 0,-29 13 35 0 0,-1 0 20 0 0,27-11-4 0 0,-26 11-7 0 0,-1 0-11 0 0,47-16 20 0 0,-14 5-4 0 0,-21 7 20 0 0,31-14 1 0 0,1-4-22 0 0,-10 5-3 0 0,10-5 15 0 0,-45 22 48 0 0,2 0-53 0 0,30-9-49 0 0,-20 6 16 0 0,29-10-33 0 0,0 1 1 0 0,-38 12 7 0 0,-1 1 1 0 0,18-3-1 0 0,-16 4-9 0 0,8-1 34 0 0,19 2-22 0 0,-20 3 22 0 0,28 8-22 0 0,-1 4 32 0 0,-37-12 17 0 0,-2 3 4 0 0,23 14-44 0 0,-23-14 34 0 0,-3 0-8 0 0,12 24-35 0 0,-4-1 32 0 0,-8-19 1 0 0,0 8-33 0 0,-2-8 22 0 0,1 14-22 0 0,2 5 22 0 0,-2-5-33 0 0,1 1-10 0 0,1 6 0 0 0,0-3 0 0 0,0-1 0 0 0,-1-1 0 0 0,-2-2 0 0 0,0-2 0 0 0,-1-1 0 0 0,0-1 0 0 0,-1 0 0 0 0,-1 1 0 0 0,-2 1 0 0 0,1-4 0 0 0,-9 30 0 0 0,9-40 0 0 0,-5 20 0 0 0,4-7 0 0 0,0 2 0 0 0,1-1 0 0 0,-1 0 0 0 0,0 0 0 0 0,-1-1 0 0 0,-4 16 0 0 0,5-25 0 0 0,1-6 0 0 0,-39 107-189 0 0,16-47 48 0 0,15-45 74 0 0,2-5 48 0 0,-1-1 1 0 0,0 0-1 0 0,-16 17 0 0 0,6-10-13 0 0,-1-1 0 0 0,0 0 0 0 0,-26 17 0 0 0,21-16 10 0 0,19-16-4 0 0,1 0-1 0 0,-1-1 1 0 0,0 1-1 0 0,-1-1 0 0 0,-6 4 1 0 0,-3-3 17 0 0,0 0-1 0 0,0 0 1 0 0,-1-2 0 0 0,0 0-1 0 0,0-1 1 0 0,0 0 0 0 0,-27-2-1 0 0,28-1-3 0 0,1 0 0 0 0,-1-1-1 0 0,-17-5 1 0 0,19 1-19 0 0,1 0 1 0 0,0-1-1 0 0,0 0 0 0 0,1-1 1 0 0,-20-17-1 0 0,-3-1-41 0 0,24 19 46 0 0,1 0 0 0 0,1-1 0 0 0,0 0 0 0 0,0-1 0 0 0,0 0 0 0 0,1 0-1 0 0,0-1 1 0 0,-9-16 0 0 0,12 15 27 0 0,0-6 0 0 0,1-3 0 0 0,1-2 0 0 0,2 0 0 0 0,0 0 0 0 0,1 0 0 0 0,1 0 0 0 0,5-24 0 0 0,-3 23 0 0 0,1-6-10 0 0,7-13-33 0 0,5-5 32 0 0,5-3 11 0 0,4-2 0 0 0,2 4 0 0 0,7-6 91 0 0,-7 15-16 0 0,6-1 11 0 0,-6 10-11 0 0,-12 17-20 0 0,32-23-34 0 0,-31 26 0 0 0,29-15 1 0 0,-29 17-19 0 0,1 2 1 0 0,18-6-1 0 0,-11 7-3 0 0,26-4 0 0 0,-26 6 0 0 0,26 0 0 0 0,-32 4-6 0 0,33 4 0 0 0,0 7-52 0 0,-33-6 3 0 0,15 11 34 0 0,-32-17 18 0 0,-1 1 0 0 0,1-1 1 0 0,0 1-1 0 0,0-1 0 0 0,0 1 1 0 0,0-1-1 0 0,-1 1 0 0 0,1-1 1 0 0,0 1-1 0 0,-1 0 0 0 0,1-1 1 0 0,0 1-1 0 0,-1 0 0 0 0,1 0 1 0 0,0 1-1 0 0,18 30-8 0 0,-18-29 11 0 0,0 0 0 0 0,1 0 0 0 0,-1 0 0 0 0,-1 0 0 0 0,1 0 0 0 0,0 7 0 0 0,0 0 22 0 0,-2 0 0 0 0,1 0 1 0 0,-2 0-1 0 0,1 0 0 0 0,-1 0 0 0 0,-1 0 0 0 0,0 0 0 0 0,0 0 0 0 0,-1-1 0 0 0,-9 18 0 0 0,-6 6 58 0 0,-35 46 0 0 0,54-79-80 0 0,-18 23 10 0 0,-2 0 1 0 0,0-2-1 0 0,-1 0 1 0 0,-38 29-1 0 0,-105 58 55 0 0,140-93-65 0 0,-43 23 0 0 0,58-33 0 0 0,0-1 0 0 0,-1-1 0 0 0,1 0 0 0 0,-1 0 0 0 0,-16 2 0 0 0,22-5 1 0 0,0 0 0 0 0,1 0 0 0 0,-1-1-1 0 0,0 1 1 0 0,1-1 0 0 0,-1 0 0 0 0,1 0-1 0 0,-1 0 1 0 0,1 0 0 0 0,-1 0 0 0 0,1-1 0 0 0,0 0-1 0 0,0 0 1 0 0,0 0 0 0 0,0 0 0 0 0,0 0-1 0 0,0 0 1 0 0,0-1 0 0 0,1 1 0 0 0,-1-1 0 0 0,-3-5-1 0 0,2 2-23 0 0,0 1 0 0 0,1-1-1 0 0,-1-1 1 0 0,1 1 0 0 0,0 0-1 0 0,0-1 1 0 0,1 1 0 0 0,0-1 0 0 0,-2-14-1 0 0,4-1-84 0 0,1 16 84 0 0,-1 4 13 0 0,0 0 0 0 0,0 0 0 0 0,0 1 0 0 0,0-1 0 0 0,0 0 0 0 0,1 0 0 0 0,-1 1 0 0 0,1-1 0 0 0,-1 0 0 0 0,1 1 0 0 0,0-1 0 0 0,0-1 0 0 0,2-2-18 0 0,1-5-59 0 0,10-16 2 0 0,5-6 4 0 0,0 6-2 0 0,-8 14-9 0 0,25-23 33 0 0,2 5 35 0 0,-36 29 18 0 0,-1 0 1 0 0,1 0-1 0 0,0 0 1 0 0,0 0-1 0 0,-1 0 1 0 0,1 1-1 0 0,0-1 0 0 0,3 0 1 0 0,39-13-19 0 0,-33 11-29 0 0,42 5-20 0 0,-51-2 67 0 0,0 0 0 0 0,0 0 0 0 0,0 1 0 0 0,0-1 0 0 0,0 1 0 0 0,1-1 0 0 0,1 2 0 0 0,34 10-68 0 0,-36-11 70 0 0,-1-1 0 0 0,1 1 0 0 0,-1-1 0 0 0,1 1-1 0 0,-1 0 1 0 0,1 0 0 0 0,-1 0 0 0 0,0 0 0 0 0,1 0 0 0 0,0 1 0 0 0,-2-2 5 0 0,10 8-5 0 0,15 16-1 0 0,-21-20 6 0 0,-1 0 0 0 0,0 0 0 0 0,0 1 0 0 0,0 0 0 0 0,-1-1 0 0 0,3 7 0 0 0,-3-4 1 0 0,0-1 1 0 0,-1 1-1 0 0,1 0 0 0 0,-1 0 0 0 0,-1 0 0 0 0,1 0 1 0 0,-1 0-1 0 0,-1 9 0 0 0,-2 4 54 0 0,-1-6-29 0 0,-1 0 1 0 0,0 0 0 0 0,-1 0 0 0 0,0 0 0 0 0,-13 19 0 0 0,2-8 40 0 0,-35 42-1 0 0,47-62-53 0 0,0 0-1 0 0,-1 0 1 0 0,1 0-1 0 0,-1-1 1 0 0,0 0-1 0 0,0 0 1 0 0,0 0-1 0 0,-1-1 0 0 0,1 0 1 0 0,-1 0-1 0 0,0-1 1 0 0,0 1-1 0 0,0-2 1 0 0,0 1-1 0 0,0-1 1 0 0,0 0-1 0 0,-1 0 1 0 0,1-1-1 0 0,0 0 1 0 0,0 0-1 0 0,-1-1 0 0 0,1 0 1 0 0,0 0-1 0 0,0-1 1 0 0,-8-2-1 0 0,-16-7 8 0 0,0-1 0 0 0,1-1 0 0 0,1-2 0 0 0,0-1 0 0 0,1-1 0 0 0,1-2 0 0 0,-40-34 0 0 0,63 49-34 0 0,0 0-1 0 0,1 0 0 0 0,-1 0 1 0 0,1-1-1 0 0,0 1 0 0 0,0-1 1 0 0,0 0-1 0 0,1 0 0 0 0,0 0 1 0 0,0 0-1 0 0,0 0 0 0 0,1-1 1 0 0,0 1-1 0 0,-1-1 0 0 0,2 1 1 0 0,-1-9-1 0 0,1 12 5 0 0,0 1 1 0 0,0-1-1 0 0,0 1 1 0 0,0-1-1 0 0,0 1 0 0 0,1 0 1 0 0,-1-1-1 0 0,1 1 1 0 0,-1-1-1 0 0,1 1 1 0 0,-1 0-1 0 0,1-1 0 0 0,1 0 1 0 0,0-2-21 0 0,-1 0-73 0 0,5-4-1 0 0,23-27 18 0 0,-20 24 72 0 0,23-22-56 0 0,2 0 56 0 0,7-5 14 0 0,0 3 0 0 0,7 1 0 0 0,-4 10-14 0 0,-36 20-34 0 0,-2 10 76 0 0,17 19-7 0 0,-22-24-19 0 0,-1-1-1 0 0,0 0 1 0 0,1 0-1 0 0,-1 1 1 0 0,0-1-1 0 0,1 0 1 0 0,-1 0 0 0 0,0 1-1 0 0,0-1 1 0 0,1 0-1 0 0,-1 1 1 0 0,0-1-1 0 0,0 0 1 0 0,1 1 0 0 0,-1-1-1 0 0,0 0 1 0 0,0 1-1 0 0,0-1 1 0 0,0 1 0 0 0,0-1-1 0 0,0 0 1 0 0,1 1-1 0 0,-1-1 1 0 0,0 1-1 0 0,0-1 1 0 0,-1 1 0 0 0,-2 21 31 0 0,-1-1 0 0 0,-2 0 1 0 0,0 0-1 0 0,-1-1 1 0 0,-1 1-1 0 0,-17 29 1 0 0,4-16-37 0 0,-2 0 1 0 0,-32 33-1 0 0,52-64 3 0 0,0 1 0 0 0,0-1 0 0 0,0 0-1 0 0,-1 0 1 0 0,1-1 0 0 0,-1 1 0 0 0,0-1-1 0 0,0 0 1 0 0,0 0 0 0 0,0 0 0 0 0,0 0-1 0 0,-9 2 1 0 0,7-3 1 0 0,-1 0 0 0 0,1 0 0 0 0,-1-1 0 0 0,0 0 0 0 0,1 0 1 0 0,-1 0-1 0 0,0-1 0 0 0,-7-2 0 0 0,4 1 13 0 0,1-1 0 0 0,0 0 1 0 0,0 0-1 0 0,0-1 0 0 0,1 0 0 0 0,-1-1 1 0 0,1 0-1 0 0,0 0 0 0 0,0-1 0 0 0,1 0 1 0 0,-1 0-1 0 0,-7-9 0 0 0,9 7-32 0 0,0 0 0 0 0,1 0 0 0 0,0-1 0 0 0,0 1-1 0 0,1-1 1 0 0,0 0 0 0 0,1 0 0 0 0,0-1 0 0 0,0 1 0 0 0,1-1-1 0 0,0 1 1 0 0,1-1 0 0 0,0 0 0 0 0,0 0 0 0 0,1-14 0 0 0,3 15-25 0 0,6-16 32 0 0,2 1 1 0 0,-3 14-33 0 0,13-11 22 0 0,-16 15-33 0 0,5 7 1 0 0,-10-1 53 0 0,11 0-4 0 0,-1 1 1 0 0,18 3-1 0 0,-23-3 4 0 0,-1 1 0 0 0,1-1 0 0 0,-1 1 0 0 0,1 0 0 0 0,-1 1 0 0 0,0-1 0 0 0,0 1 0 0 0,6 4 0 0 0,-5-2 3 0 0,0 0 0 0 0,0 0-1 0 0,5 8 1 0 0,-10-13-3 0 0,6 11 43 0 0,-6-9-42 0 0,1 0 9 0 0,0 0 0 0 0,0 1 0 0 0,-1-1 0 0 0,1 0 0 0 0,-1 1 0 0 0,1-1 0 0 0,-1 0 0 0 0,0 1 0 0 0,0-1 0 0 0,0 1 0 0 0,-1-1 0 0 0,1 0 1 0 0,0 1-1 0 0,-2 2 0 0 0,-4 5 73 0 0,0 0 1 0 0,-14 17 0 0 0,17-24-69 0 0,1 0 1 0 0,-1 0-1 0 0,0-1 0 0 0,0 1 1 0 0,0-1-1 0 0,0 1 1 0 0,0-1-1 0 0,0 0 0 0 0,-1 0 1 0 0,1-1-1 0 0,-1 1 1 0 0,1-1-1 0 0,-7 2 0 0 0,4-3-1 0 0,0 0-1 0 0,0 0 1 0 0,0-1-1 0 0,0 0 1 0 0,0 0-1 0 0,0-1 1 0 0,0 1 0 0 0,1-1-1 0 0,-1 0 1 0 0,-6-4-1 0 0,-6-1 6 0 0,13 5-53 0 0,1-1 0 0 0,0 1 0 0 0,0-1 0 0 0,0 0 0 0 0,0 0 0 0 0,0 0 0 0 0,1 0 0 0 0,-1 0-1 0 0,1-1 1 0 0,0 0 0 0 0,-5-7 0 0 0,-15-16-237 0 0,22 25 258 0 0,1 1-54 0 0,-6 6 49 0 0,4-2 268 0 0,4-8-196 0 0,3-13-44 0 0,-5 18-10 0 0,0 0 0 0 0,0-1 0 0 0,0 1 0 0 0,0-1 0 0 0,0 1 0 0 0,-1 0 0 0 0,1-1 0 0 0,0 1 0 0 0,0-1 0 0 0,0 1 0 0 0,0 0 0 0 0,-1-1 0 0 0,1 1 0 0 0,0 0 0 0 0,0 0 0 0 0,-1-1 0 0 0,1 1 0 0 0,0 0 0 0 0,-1-1 0 0 0,1 1 0 0 0,0 0 0 0 0,-1 0 0 0 0,1 0 0 0 0,0-1 0 0 0,-1 1 0 0 0,0 0 0 0 0,-12-5 0 0 0,7 3 0 0 0,-21-13 0 0 0,26 14-14 0 0,19-25-1322 0 0,-14 21 1254 0 0,0 0-431 0 0,13-16 418 0 0,-13 16-1 0 0,37-19-3873 0 0,-33 19 3212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4:37.73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118 1091 143 0 0,'0'0'192'0'0,"-11"3"936"0"0,10-4-1000 0 0,1 0 0 0 0,-1 0 0 0 0,0 0 0 0 0,-1 0 0 0 0,1 0 0 0 0,0 0 0 0 0,0 0 0 0 0,0 1-1 0 0,0-1 1 0 0,-1 1 0 0 0,-1-2 0 0 0,1 2-24 0 0,1-1 0 0 0,-1 0-1 0 0,1 1 1 0 0,0-1 0 0 0,-1 0 0 0 0,1 0 0 0 0,0 0-1 0 0,-1 0 1 0 0,1 0 0 0 0,-1-2 0 0 0,-8-5 347 0 0,1 3-199 0 0,8 4-220 0 0,-1 0 0 0 0,0 0-1 0 0,1 0 1 0 0,-1 0 0 0 0,1 0 0 0 0,-1-1-1 0 0,1 1 1 0 0,0 0 0 0 0,-1-1 0 0 0,1 1-1 0 0,0-1 1 0 0,0 1 0 0 0,0-1 0 0 0,-1-2-1 0 0,-2-3 110 0 0,0 0 0 0 0,1-1 0 0 0,-1 0 0 0 0,2 1 0 0 0,-1-1 0 0 0,-1-11 0 0 0,-5-47 625 0 0,9 62-727 0 0,-2-70 745 0 0,2 52-605 0 0,0 19-86 0 0,0-3-22 0 0,-1 0-1 0 0,1 0 1 0 0,1-9 0 0 0,-1 4-2 0 0,0 8-5 0 0,1-2 0 0 0,6-95 475 0 0,-6 82-467 0 0,2-5 4 0 0,2 1 3 0 0,1-31 88 0 0,0 26 42 0 0,3-10-103 0 0,1 1 150 0 0,-3 12-176 0 0,-5 18-2 0 0,0 0-12 0 0,6-17-2 0 0,-6 18 0 0 0,1 0-10 0 0,9-23 20 0 0,-5 10-8 0 0,5-15 18 0 0,-9 27-20 0 0,-3 5-59 0 0,0-1 1 0 0,0 0 0 0 0,0 1 0 0 0,1-1 0 0 0,-1 1 0 0 0,1-1-1 0 0,-1 1 1 0 0,1 0 0 0 0,-1-1 0 0 0,1 1 0 0 0,2-3 0 0 0,-1 1 6 0 0,0-2 63 0 0,0 0-6 0 0,6-14 1 0 0,6-9 124 0 0,-12 23 14 0 0,1 0-121 0 0,9-15-55 0 0,-9 15 40 0 0,0-1 9 0 0,12-18-1 0 0,-6 12-13 0 0,14-12-40 0 0,-17 18 122 0 0,0 1-72 0 0,20-16-45 0 0,-20 16 128 0 0,2 0-93 0 0,24-11-43 0 0,-23 12 93 0 0,-1 0-63 0 0,24-11-28 0 0,-24 12 121 0 0,2 0-70 0 0,27-6 3 0 0,-27 6 0 0 0,-1 3-2 0 0,29-1-12 0 0,-18 0-19 0 0,4 2-29 0 0,8 3 35 0 0,8 0-32 0 0,8 4 75 0 0,-37-6-75 0 0,-1 0 107 0 0,0 0-60 0 0,27 5 16 0 0,-27-5 92 0 0,-1 1-89 0 0,29 9-6 0 0,-29-9 157 0 0,1 0-182 0 0,29 12-30 0 0,-29-11 49 0 0,-2 1-16 0 0,33 19-49 0 0,5 7-10 0 0,-31-21 1 0 0,-8-6 10 0 0,0 0-1 0 0,-1 1 1 0 0,0 0-1 0 0,6 6 1 0 0,18 17-1 0 0,9 10-10 0 0,-13-9 11 0 0,-16-17 32 0 0,8 16-22 0 0,-9-14 22 0 0,8 19-33 0 0,-2 8-10 0 0,-8-5 0 0 0,-4-6 0 0 0,-2-2 0 0 0,-1 3 0 0 0,-1 0 0 0 0,-1-1 0 0 0,0-1 0 0 0,-1-3 0 0 0,0-1 0 0 0,-2-1 0 0 0,-1-1 0 0 0,1-2 0 0 0,-3-2 0 0 0,-1 0 0 0 0,-2 0 0 0 0,-8 10 0 0 0,14-25 0 0 0,-7 10-26 0 0,-1 0 1 0 0,-1-1-1 0 0,-19 14 0 0 0,-49 29-149 0 0,33-23 120 0 0,25-17-47 0 0,0 0 0 0 0,-1-1 0 0 0,-1-2 0 0 0,0-1-1 0 0,-1-1 1 0 0,-38 11 0 0 0,-22-5 38 0 0,56-11 64 0 0,-35 4 0 0 0,24-4-53 0 0,29-3 28 0 0,-1-1 0 0 0,-13 0 0 0 0,13-2 7 0 0,0 0-1 0 0,0 2 0 0 0,-19 3 1 0 0,27-4 13 0 0,0-1 0 0 0,0 0 0 0 0,0 0 0 0 0,1 0 0 0 0,-1-1 1 0 0,0 0-1 0 0,1 0 0 0 0,-1 0 0 0 0,0-1 0 0 0,-4-2 0 0 0,-15-3-59 0 0,16 4 64 0 0,1 0 0 0 0,0 0 0 0 0,0-1 0 0 0,1 1 0 0 0,-1-2 0 0 0,1 1 0 0 0,0-1 0 0 0,0 0 0 0 0,0-1 0 0 0,1 0 0 0 0,0 0 0 0 0,0 0 0 0 0,0 0 0 0 0,1-1 0 0 0,0 0 0 0 0,0 0 0 0 0,1-1 0 0 0,0 1 0 0 0,0-1 0 0 0,1 0 0 0 0,0 0 0 0 0,-4-17 0 0 0,5 16-21 0 0,0 1 0 0 0,1-1-1 0 0,0 0 1 0 0,0 0 0 0 0,1 0-1 0 0,0 1 1 0 0,1-1 0 0 0,0 0-1 0 0,0 0 1 0 0,4-12 0 0 0,4-14-53 0 0,2-2 9 0 0,1 4 54 0 0,5-10 11 0 0,2-3 12 0 0,3-2 50 0 0,1 6 16 0 0,-3 7 2 0 0,-2 8-2 0 0,-14 22-12 0 0,1-2-2 0 0,29-36 64 0 0,-8 12-64 0 0,-12 17-10 0 0,15-13-32 0 0,6-3 40 0 0,-26 23-53 0 0,7-4 47 0 0,15-8 20 0 0,-26 16-65 0 0,-1 0-1 0 0,1 1 1 0 0,-1-1 0 0 0,1 1-1 0 0,0 0 1 0 0,6-1 0 0 0,-1-1-2 0 0,9-2 34 0 0,25-5-22 0 0,-22 6 22 0 0,32 0-33 0 0,-2 3 1 0 0,-33 2 42 0 0,19 2 11 0 0,-19 2 2 0 0,26 14-8 0 0,-34-12-46 0 0,18 14-1 0 0,-29-20-11 0 0,8 6 56 0 0,-3 0 8 0 0,2 2-53 0 0,-4-5 2 0 0,0 1 0 0 0,0-1 0 0 0,0 1 0 0 0,0 0 1 0 0,0 1-1 0 0,2 3 0 0 0,13 24 65 0 0,2 9-62 0 0,-2 0-16 0 0,-5-3 0 0 0,-8-9 0 0 0,-5-16 9 0 0,0-1 0 0 0,-1 0 0 0 0,0 0 0 0 0,-1 0 0 0 0,0 0 0 0 0,-1 0 0 0 0,-5 14 0 0 0,-2 0 15 0 0,-1 1 0 0 0,-15 24 0 0 0,13-28-77 0 0,-2-2 0 0 0,-30 37 1 0 0,-40 32-123 0 0,74-80 119 0 0,0 0 0 0 0,-1 0 0 0 0,0-1 1 0 0,-1 0-1 0 0,1-1 0 0 0,-1-1 0 0 0,-25 10 0 0 0,29-14 41 0 0,-2-1-1 0 0,1 0 1 0 0,0 0 0 0 0,0-1-1 0 0,-1-1 1 0 0,1 1-1 0 0,0-2 1 0 0,-1 1-1 0 0,1-2 1 0 0,0 1 0 0 0,-1-1-1 0 0,-10-4 1 0 0,8 2-28 0 0,-1-1 1 0 0,1-1 0 0 0,0 0 0 0 0,0-1-1 0 0,1 0 1 0 0,0 0 0 0 0,0-2-1 0 0,-13-11 1 0 0,19 13 11 0 0,0 1 0 0 0,0-2-1 0 0,1 1 1 0 0,0 0 0 0 0,0-1 0 0 0,1 0-1 0 0,0 0 1 0 0,0-1 0 0 0,1 1 0 0 0,0-1 0 0 0,-2-12-1 0 0,4 14-40 0 0,5-35-2 0 0,-2 35 64 0 0,-2 5 5 0 0,0 0-1 0 0,0 0 0 0 0,1 0 1 0 0,-1 0-1 0 0,1 0 1 0 0,0 0-1 0 0,-1 0 0 0 0,1 0 1 0 0,0 0-1 0 0,2-2 1 0 0,0-1-4 0 0,1-5-26 0 0,5-7 15 0 0,3 0-45 0 0,7-10 51 0 0,7-6 14 0 0,5-1 0 0 0,3 3 11 0 0,-33 30-6 0 0,1 0-1 0 0,-1-1 1 0 0,0 1 0 0 0,1 0 0 0 0,0 0-1 0 0,-1 0 1 0 0,1 0 0 0 0,3-1 0 0 0,-5 2-5 0 0,14-5 10 0 0,24-8 1 0 0,-29 11-2 0 0,0 0-1 0 0,0 1 1 0 0,0 0-1 0 0,17 1 1 0 0,-19 1-8 0 0,1-1 1 0 0,-1 2 0 0 0,1-1 0 0 0,-1 1 0 0 0,11 4-1 0 0,28 17 10 0 0,-37-18 44 0 0,-3 1 3 0 0,21 26-46 0 0,-5 2-1 0 0,-7-2 46 0 0,-8-5 26 0 0,-6-18-2 0 0,-2 7-1 0 0,1-15-70 0 0,0 0 0 0 0,0 0 0 0 0,0 1 0 0 0,0-1 0 0 0,0 0 0 0 0,0 0-1 0 0,-1 0 1 0 0,1 0 0 0 0,0 0 0 0 0,-1 0 0 0 0,1 0 0 0 0,-2 2 0 0 0,1 0 13 0 0,0-1 49 0 0,-1 1 0 0 0,-5 10-12 0 0,-2 0-48 0 0,-1-1-1 0 0,-6 4 14 0 0,11-14-4 0 0,1 0-14 0 0,-1 0-6 0 0,0 0-1 0 0,-1 0 0 0 0,1 0 0 0 0,-1 0 1 0 0,1-1-1 0 0,-1 0 0 0 0,0 0 0 0 0,1-1 0 0 0,-1 1 1 0 0,0-1-1 0 0,0-1 0 0 0,1 1 0 0 0,-1-1 1 0 0,-6-1-1 0 0,-2-1-4 0 0,1-1 1 0 0,0 0-1 0 0,0-1 0 0 0,-21-11 1 0 0,27 13-26 0 0,1-1 0 0 0,-1-1 0 0 0,0 1 0 0 0,1-1 0 0 0,0 0 0 0 0,0-1 1 0 0,0 1-1 0 0,1-1 0 0 0,0-1 0 0 0,0 1 0 0 0,0 0 0 0 0,1-1 0 0 0,-6-13 1 0 0,9 16 7 0 0,0 1 0 0 0,1-1 0 0 0,0 0 0 0 0,-1 0 0 0 0,1 1 0 0 0,0-1 0 0 0,1 0 0 0 0,-1 1 0 0 0,1-1 0 0 0,2-7 1 0 0,-3 8 11 0 0,1 1 2 0 0,-1-1 1 0 0,1 1-1 0 0,-1-1 1 0 0,1 1-1 0 0,0 0 0 0 0,0-1 1 0 0,-1 1-1 0 0,2 0 1 0 0,-1 0-1 0 0,2-3 0 0 0,1-1-3 0 0,2-5-50 0 0,11-11-16 0 0,-5 10 0 0 0,28-19 60 0 0,-30 24 16 0 0,1 1 0 0 0,22-11 0 0 0,-25 14 0 0 0,1 0 0 0 0,-1 1 0 0 0,1 0 0 0 0,15-2 0 0 0,-18 3 2 0 0,1 1-1 0 0,-1 0 1 0 0,0 0-1 0 0,1 1 1 0 0,-1 0-1 0 0,12 3 1 0 0,-10-2 5 0 0,-1 1 0 0 0,1 0 0 0 0,-1 1 0 0 0,0-1 1 0 0,10 8-1 0 0,-11-6-6 0 0,0 0 1 0 0,0 0 0 0 0,-1 0 0 0 0,1 1 0 0 0,4 6-1 0 0,-6-5-4 0 0,0-1-1 0 0,0 1 0 0 0,5 10 1 0 0,-8-13-9 0 0,1 0 0 0 0,-1 0 0 0 0,0 0 1 0 0,1 7-1 0 0,-2 14 9 0 0,1-18 18 0 0,-2 0 1 0 0,-8 15 67 0 0,5-16-123 0 0,0 1 0 0 0,0-1 1 0 0,0 0-1 0 0,-1-1 0 0 0,0 1 1 0 0,0-1-1 0 0,-1 0 0 0 0,0 0 1 0 0,1 0-1 0 0,-2-1 0 0 0,1 0 1 0 0,0 0-1 0 0,-1-1 0 0 0,1 0 1 0 0,-1 0-1 0 0,0 0 0 0 0,0-1 1 0 0,-1 0-1 0 0,1 0 1 0 0,0-1-1 0 0,-1 0 0 0 0,1 0 1 0 0,0-1-1 0 0,-1 0 0 0 0,1 0 1 0 0,-1-1-1 0 0,1 0 0 0 0,0 0 1 0 0,-1-1-1 0 0,-9-3 0 0 0,5-2-1037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4:56.49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64 351 287 0 0,'-43'-5'11432'0'0,"58"27"-11341"0"0,-12-17-22 0 0,1 0-15 0 0,12 16-32 0 0,-12-15 38 0 0,-1-1 0 0 0,11 17-32 0 0,-11-16 47 0 0,0-1-16 0 0,9 18-38 0 0,-7-12 22 0 0,7 10-22 0 0,-6-9 22 0 0,7 13-21 0 0,-9-14 26 0 0,3 7-24 0 0,-5-10 24 0 0,4 9-24 0 0,-3-7 24 0 0,10 17-25 0 0,2-1 30 0 0,-10-15 1 0 0,5 8-32 0 0,-3-5 38 0 0,-6-12-53 0 0,0-1 0 0 0,-1 0-1 0 0,1 0 1 0 0,-1 1 0 0 0,1-1-1 0 0,-1 1 1 0 0,0-1 0 0 0,1 0-1 0 0,-1 1 1 0 0,0-1 0 0 0,0 0-1 0 0,0 2 1 0 0,1 9 74 0 0,-1-6-31 0 0,2 4-20 0 0,2 4 37 0 0,4 9-54 0 0,2 5-13 0 0,-3-5 0 0 0,-5-4 0 0 0,-1-4-10 0 0,1-7-33 0 0,5 13 32 0 0,-1 2 11 0 0,-2-1 11 0 0,1 0 32 0 0,0 0-43 0 0,-2-13-43 0 0,2 13 22 0 0,2 4-22 0 0,-1-2 32 0 0,2 0 11 0 0,-5-8-13 0 0,0-8-40 0 0,7 13 39 0 0,-5-3 14 0 0,4 3 0 0 0,1 1 0 0 0,-7-9 11 0 0,-3-11 44 0 0,5 3 3 0 0,15 14-35 0 0,-15-15 30 0 0,-1 1 1 0 0,-2-3-53 0 0,0 0 0 0 0,0 0 0 0 0,0 0 0 0 0,0 0 0 0 0,1 0 0 0 0,-1-1 0 0 0,0 1 0 0 0,1-1 0 0 0,2 2 0 0 0,3-1 3 0 0,-1 0-1 0 0,1 0 0 0 0,12 0 1 0 0,-10-1 60 0 0,-2 2-22 0 0,23 10-96 0 0,-23-10-18 0 0,1-3 17 0 0,28 1 34 0 0,-28 0-33 0 0,0-1-140 0 0,29 1 170 0 0,-28-1-30 0 0,-1 0 1 0 0,29-2 32 0 0,-29 1-35 0 0,0-2-8 0 0,1 0 59 0 0,0-1 1 0 0,15-1-1 0 0,-15 4 9 0 0,0 0-1 0 0,15 2 1 0 0,-7 2 39 0 0,18 6-43 0 0,-35-8-3 0 0,0-1 0 0 0,0 0-1 0 0,1 1 1 0 0,-1-1 0 0 0,0 0 0 0 0,0 0 0 0 0,0 0 0 0 0,1 0 0 0 0,-1 0 0 0 0,0 0 0 0 0,0 0 0 0 0,0 0 0 0 0,2-1 0 0 0,45-6-8 0 0,0 6 22 0 0,-38 1 45 0 0,-1 1 8 0 0,39 4-51 0 0,0 1-2 0 0,-39-5 44 0 0,0 1 3 0 0,35 9-46 0 0,2-5-1 0 0,-36-5 170 0 0,-1-3-117 0 0,27-6 0 0 0,-34 7-58 0 0,0 1 0 0 0,0 0 0 0 0,-1-1 0 0 0,1 1 0 0 0,-1-1 0 0 0,1 0 0 0 0,0 0 0 0 0,1-1 0 0 0,33-22 4 0 0,-1-9-10 0 0,-1 7 11 0 0,-33 25-8 0 0,0 1 0 0 0,0-1 0 0 0,-1 1 0 0 0,1-1 0 0 0,0 1 0 0 0,0-1 0 0 0,-1 0 0 0 0,1 0 0 0 0,0 1 0 0 0,-1-1 0 0 0,1 0 1 0 0,-1 0-1 0 0,1-1 0 0 0,17-30 7 0 0,1 2 1 0 0,-14 18 32 0 0,1-18-33 0 0,-1 2 1 0 0,-4 17 32 0 0,1-17-33 0 0,0 0 1 0 0,-2 17 32 0 0,0-14-33 0 0,-3-2-10 0 0,2 19 30 0 0,-1 0-1 0 0,0 0 0 0 0,-5-12 1 0 0,6 18-29 0 0,0 0 0 0 0,0 0 0 0 0,0 0 0 0 0,0 0 0 0 0,1 0 1 0 0,-1 0-1 0 0,0-1 0 0 0,1 1 0 0 0,0 0 0 0 0,-1-4 0 0 0,0-9-56 0 0,-3-6 44 0 0,-1-3 11 0 0,0 3 0 0 0,0 2 0 0 0,1-6 0 0 0,2 0-12 0 0,-1-2-36 0 0,-1 2 36 0 0,-1 2 12 0 0,-1 1 0 0 0,1-3 0 0 0,-11-40 64 0 0,10 43-64 0 0,-1-1 0 0 0,0 3 12 0 0,4 13 36 0 0,-3-7-36 0 0,-1-2-1 0 0,2 4 42 0 0,3 7 1 0 0,-4-6-33 0 0,4 4 22 0 0,-3-9-33 0 0,-2-1-10 0 0,1 3 11 0 0,3 9 32 0 0,-5-9-22 0 0,-4-6 31 0 0,11 17-55 0 0,-21-31 125 0 0,13 21-101 0 0,1 0 22 0 0,1 0-33 0 0,0-1-10 0 0,0 1 0 0 0,0-2 0 0 0,-1 2 0 0 0,-1 0 0 0 0,1 3 0 0 0,0-2 0 0 0,2 3 0 0 0,0 2 0 0 0,-1-1 0 0 0,0 1 0 0 0,0 1 11 0 0,0-1 32 0 0,0 2-33 0 0,1 0-10 0 0,-1 1 0 0 0,1 0 0 0 0,0 0 0 0 0,0-1 0 0 0,-4-2 16 0 0,8 6 25 0 0,-26-11 30 0 0,3-1-71 0 0,23 11 0 0 0,-16-6 0 0 0,14 5-13 0 0,-36-8-46 0 0,11 4 59 0 0,25 5 0 0 0,-17-1 0 0 0,18 3 0 0 0,0-1 0 0 0,0 1 0 0 0,0 0 0 0 0,-1 0 0 0 0,1 1 0 0 0,-5 0 0 0 0,-3 1 0 0 0,4-2 0 0 0,0 1-13 0 0,-2 0-40 0 0,1 0 29 0 0,-1 1-19 0 0,1-1 32 0 0,-2 1 11 0 0,1-1 0 0 0,0 1 0 0 0,-1 0 0 0 0,1-1 0 0 0,1 1 0 0 0,0 1 0 0 0,0-1 0 0 0,0 1 0 0 0,0 0-10 0 0,1-1-44 0 0,3-1 1 0 0,-3 2 42 0 0,-3 0 11 0 0,1 0 0 0 0,1 0 0 0 0,-1 1 11 0 0,1-1 32 0 0,2-1-40 0 0,0 0-16 0 0,4-2-15 0 0,-25 7 12 0 0,19-4 16 0 0,0 0 0 0 0,0-1 11 0 0,-1 1 32 0 0,1 0-33 0 0,-2 0-18 0 0,10-4-10 0 0,-29 15-20 0 0,22-11 38 0 0,0 1 0 0 0,0 0 0 0 0,1-1 0 0 0,-1 1-13 0 0,0 1-40 0 0,-1 0 39 0 0,2-2 14 0 0,-1 0 0 0 0,1 1 0 0 0,-1 0 0 0 0,0-1 0 0 0,-1 0 0 0 0,2 0 0 0 0,-2 1 0 0 0,0 0 0 0 0,-36 15 0 0 0,37-15 0 0 0,0 0 0 0 0,-1-1 0 0 0,2 2 0 0 0,0-2 0 0 0,-1 1 0 0 0,1 0 0 0 0,1-1 0 0 0,-1 1 0 0 0,-2 2 3 0 0,7-5-6 0 0,-21 10-61 0 0,15-8 64 0 0,1-1 0 0 0,1 1 0 0 0,1 0 0 0 0,-1 0 0 0 0,-1 1 0 0 0,-1-1 0 0 0,1-1 0 0 0,1-1 0 0 0,1 0 0 0 0,-1 1 0 0 0,0-1 0 0 0,0 1 0 0 0,1-2 0 0 0,-1 1 0 0 0,0 0 0 0 0,0 0 0 0 0,0 1 0 0 0,0-1 0 0 0,0 0 0 0 0,-2 0 0 0 0,0-1 0 0 0,2 0 0 0 0,-1 1 0 0 0,-1 0 0 0 0,2 1-13 0 0,3-1-40 0 0,-3 0 39 0 0,-1 1 14 0 0,-1 1 0 0 0,2-1-10 0 0,3-1-33 0 0,-3 2 32 0 0,-2 0 11 0 0,1 1 0 0 0,0-1 0 0 0,0 0 0 0 0,-3 1-98 0 0,-13 14 15 0 0,20-16 126 0 0,-3 3-33 0 0,0-2-20 0 0,3-2-33 0 0,-4 3 32 0 0,1 0 1 0 0,4-3-44 0 0,0 0-127 0 0,-3 3 158 0 0,3-3-38 0 0,0 1-4 0 0,-2 5 39 0 0,2-5-35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06.79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86 135 143 0 0,'-3'-1'136'0'0,"-3"2"96"0"0,2-1-64 0 0,0 0-1 0 0,0 0 0 0 0,0 0 0 0 0,-8 2 0 0 0,-9 0 1793 0 0,18-2-1795 0 0,1 0 0 0 0,-20 13 4477 0 0,34 9-4559 0 0,-8-17 106 0 0,-2 1-93 0 0,9 16 0 0 0,-9-17 104 0 0,1 2-96 0 0,10 18-5 0 0,-10-19 42 0 0,1 1-77 0 0,21 31 70 0 0,-5-7 23 0 0,-8-10-80 0 0,-8-16 2 0 0,-1 2-6 0 0,12 20-1 0 0,-11-20 0 0 0,-2-1 3 0 0,6 16 10 0 0,-6-17 3 0 0,0 0 0 0 0,4 16-4 0 0,-4-16-16 0 0,-1 0-4 0 0,9 23 54 0 0,-1-4-108 0 0,-1 0 1 0 0,-4-14 42 0 0,8 12 11 0 0,-9-17 0 0 0,-1 0 0 0 0,5 15 0 0 0,-4-10-10 0 0,4 15-44 0 0,4 3-10 0 0,-1 2 0 0 0,2 4 0 0 0,5-3 0 0 0,-15-26 0 0 0,-2-4 0 0 0,1 0 0 0 0,-1 0 0 0 0,0 0 0 0 0,1-1 0 0 0,-1 1 0 0 0,0 0 0 0 0,1 0 0 0 0,-1 0 0 0 0,1-1 0 0 0,-1 1 0 0 0,1 0 0 0 0,0 0 0 0 0,-1-1 0 0 0,1 1 0 0 0,0-1 0 0 0,-1 1 0 0 0,1 0 0 0 0,0-1 0 0 0,0 0 0 0 0,-1 1 0 0 0,1-1 0 0 0,2 1 0 0 0,-1-1 0 0 0,-1-1 0 0 0,1 0 0 0 0,0 0 0 0 0,0 0 0 0 0,0 0 0 0 0,0-1 0 0 0,-1 1 0 0 0,1 0 0 0 0,-1-1 0 0 0,1 1 0 0 0,-1-1 0 0 0,1 1 0 0 0,-1-1 0 0 0,2-3 0 0 0,-1 2 1 0 0,-1 2 3 0 0,0 0 1 0 0,0-1-1 0 0,0 1 1 0 0,-1-1-1 0 0,1 1 0 0 0,0-1 1 0 0,-1 1-1 0 0,1-1 1 0 0,-1 1-1 0 0,1-1 0 0 0,-1 0 1 0 0,0 1-1 0 0,0-1 1 0 0,0 0-1 0 0,0 1 1 0 0,0-1-1 0 0,0-1 0 0 0,-1-22 77 0 0,0 18-75 0 0,-4-19 71 0 0,1 9-18 0 0,-46-193 6 0 0,49 202-65 0 0,-12-52-79 0 0,-8-119 0 0 0,20 153 9 0 0,1 2 13 0 0,0 7 36 0 0,1 14-1 0 0,8 3 1 0 0,-3 0 19 0 0,0 1 0 0 0,1 0 1 0 0,-1 0-1 0 0,0 0 0 0 0,8 3 0 0 0,-11-2 2 0 0,0 0 0 0 0,0-1 0 0 0,0 1 0 0 0,0 1 0 0 0,-1-1 0 0 0,1 0 0 0 0,-1 1 0 0 0,1-1 0 0 0,-1 1 0 0 0,0-1 0 0 0,2 5 0 0 0,4 3 8 0 0,14 25 44 0 0,-7-7-40 0 0,3 6-12 0 0,-2 2 0 0 0,-1 1 0 0 0,-1-2 0 0 0,-3 0 0 0 0,-2 1 0 0 0,-2 0 0 0 0,-2-2 0 0 0,-1-1 0 0 0,2 4 67 0 0,-4-11-54 0 0,0 2-13 0 0,-1-4-10 0 0,-1-4-48 0 0,0-5-22 0 0,0-9 23 0 0,-2 5 57 0 0,1-8 28 0 0,1-2-27 0 0,-1-1 0 0 0,1 1 0 0 0,-1-1 0 0 0,1 1 0 0 0,-1-1 0 0 0,1 1 0 0 0,-1-1 0 0 0,1 0 0 0 0,-1 1 0 0 0,0-1 1 0 0,1 0-1 0 0,-1 0 0 0 0,-1 1 0 0 0,-12-13 66 0 0,0 0 0 0 0,1-1 0 0 0,1 0 1 0 0,0-1-1 0 0,-13-19 0 0 0,14 19-52 0 0,-1-5-54 0 0,0 0-1 0 0,1 0 1 0 0,1-1-1 0 0,1 0 1 0 0,1-1-1 0 0,-8-29 1 0 0,-22-135-362 0 0,25 116 350 0 0,10 54 38 0 0,-4-32-50 0 0,5 21 15 0 0,3 3 22 0 0,-1 23 24 0 0,0-1-1 0 0,0 1 1 0 0,0-1 0 0 0,0 1 0 0 0,0 0 0 0 0,1-1-1 0 0,-1 1 1 0 0,0-1 0 0 0,0 1 0 0 0,0-1 0 0 0,0 1 0 0 0,1 0-1 0 0,-1-1 1 0 0,0 1 0 0 0,0 0 0 0 0,1-1 0 0 0,-1 1 0 0 0,0 0-1 0 0,1-1 1 0 0,-1 1 0 0 0,0 0 0 0 0,1 0 0 0 0,-1-1 0 0 0,1 1-1 0 0,-1 0 1 0 0,1 0 0 0 0,25-21-23 0 0,-25 20 23 0 0,-1 1 0 0 0,1-1 0 0 0,-1 1 1 0 0,1-1-1 0 0,-1 1 0 0 0,1-1 0 0 0,0 1 0 0 0,-1 0 1 0 0,1-1-1 0 0,0 1 0 0 0,-1 0 0 0 0,1 0 1 0 0,0 0-1 0 0,-1-1 0 0 0,1 1 0 0 0,0 0 0 0 0,0 0 1 0 0,-1 0-1 0 0,1 0 0 0 0,0 0 0 0 0,0 0 1 0 0,-1 1-1 0 0,2-1 0 0 0,9 0-2 0 0,0 2 1 0 0,17 3-1 0 0,-16-2 8 0 0,-1 1-1 0 0,15 8 1 0 0,-24-11 2 0 0,0-1 0 0 0,-1 1 0 0 0,1 0 0 0 0,-1 0 0 0 0,1 0 0 0 0,-1 0-1 0 0,1 0 1 0 0,1 3 0 0 0,21 19 61 0 0,-19-19-51 0 0,0 1 0 0 0,0 0-1 0 0,-1 0 1 0 0,7 9 0 0 0,-5-5-7 0 0,4 4 34 0 0,10 18-33 0 0,3 10-10 0 0,1 4 0 0 0,-3-2 11 0 0,-7-10 32 0 0,8 20 27 0 0,-7-13-58 0 0,0 6-12 0 0,-1-3 0 0 0,-2-1 0 0 0,0-2 0 0 0,-1 1 0 0 0,-3-10 0 0 0,-2-7 0 0 0,-5-4 0 0 0,-1-15 19 0 0,1 1 39 0 0,-8 9 1 0 0,2-8-5 0 0,0 0-44 0 0,4-6-10 0 0,1 0 0 0 0,-1 0 0 0 0,0 0 0 0 0,1 0 0 0 0,-1 0 0 0 0,0 0 0 0 0,0-1 0 0 0,1 1 0 0 0,-1 0 0 0 0,0-1 0 0 0,0 1 0 0 0,0 0 0 0 0,0-1 0 0 0,0 1 0 0 0,0-1 0 0 0,0 0 0 0 0,0 1 0 0 0,0-1 0 0 0,0 0 0 0 0,0 1 0 0 0,-1-1 0 0 0,1 0 0 0 0,0 0 0 0 0,0 0 0 0 0,0 0 0 0 0,0 0 0 0 0,-2-1 0 0 0,-1 1 0 0 0,-3-1 1 0 0,0 1-1 0 0,-1-2 0 0 0,1 1 0 0 0,0-1 0 0 0,0 0 1 0 0,0 0-1 0 0,0-1 0 0 0,0 0 0 0 0,1 0 0 0 0,-1-1 0 0 0,1 0 1 0 0,0 0-1 0 0,0 0 0 0 0,0-1 0 0 0,1 1 0 0 0,-10-11 1 0 0,4 2-8 0 0,0-1 0 0 0,1 0 0 0 0,1 0 0 0 0,0-1 0 0 0,1 0 0 0 0,-8-19 0 0 0,11 20-45 0 0,0-1 0 0 0,2 0 0 0 0,-1 0 1 0 0,2-1-1 0 0,0 1 0 0 0,1-1 0 0 0,1 1 0 0 0,1-17 0 0 0,1 3-12 0 0,5-11 0 0 0,3-2 11 0 0,-6 30 48 0 0,9-21 53 0 0,1 4-26 0 0,7-5 49 0 0,3 7 50 0 0,-19 21 99 0 0,6 3-121 0 0,31-10-23 0 0,-41 13-73 0 0,0-1 0 0 0,0 1 1 0 0,0 0-1 0 0,1-1 0 0 0,-1 1 0 0 0,0 0 1 0 0,0 0-1 0 0,0 0 0 0 0,1 0 0 0 0,-1 0 0 0 0,0 0 1 0 0,0 0-1 0 0,0 0 0 0 0,1 1 0 0 0,-1-1 0 0 0,2 1 1 0 0,43 11-4 0 0,-44-12-4 0 0,-1 0 0 0 0,1 1 0 0 0,-1-1 0 0 0,1 0 0 0 0,-1 1 0 0 0,1 0 1 0 0,-1-1-1 0 0,1 1 0 0 0,-1 0 0 0 0,3 2 0 0 0,30 23-7 0 0,-26-18 11 0 0,-1-1 0 0 0,9 12 0 0 0,12 20 11 0 0,-2 8 32 0 0,-5 1-33 0 0,-11-21-10 0 0,-2-1 0 0 0,10 46 0 0 0,-15-45 0 0 0,0 7-14 0 0,-2-27 13 0 0,-1 1 1 0 0,0-1-1 0 0,0 1 0 0 0,-1-1 1 0 0,0 1-1 0 0,0-1 1 0 0,-1 0-1 0 0,0 1 1 0 0,0-1-1 0 0,-1 0 1 0 0,1 0-1 0 0,-2 0 1 0 0,1-1-1 0 0,-1 1 0 0 0,0-1 1 0 0,-9 11-1 0 0,11-14 5 0 0,0-1-1 0 0,1 0 1 0 0,-1 0-1 0 0,-1 0 1 0 0,1 0-1 0 0,0 0 1 0 0,0 0-1 0 0,-1 0 1 0 0,1-1-1 0 0,-1 1 1 0 0,1-1-1 0 0,-1 0 1 0 0,0 0-1 0 0,1 0 1 0 0,-1 0-1 0 0,0 0 1 0 0,0 0 0 0 0,0-1-1 0 0,0 0 1 0 0,0 1-1 0 0,1-1 1 0 0,-1 0-1 0 0,0 0 1 0 0,0-1-1 0 0,0 1 1 0 0,0-1-1 0 0,0 1 1 0 0,0-1-1 0 0,1 0 1 0 0,-1 0-1 0 0,0 0 1 0 0,1 0-1 0 0,-5-3 1 0 0,-4-3 19 0 0,0 0 0 0 0,1-1 0 0 0,0-1 1 0 0,0 1-1 0 0,-17-21 0 0 0,15 15-86 0 0,0-1 0 0 0,1 0-1 0 0,0-1 1 0 0,1 0 0 0 0,1 0 0 0 0,1-1 0 0 0,0 0 0 0 0,1-1 0 0 0,1 0-1 0 0,0 0 1 0 0,2 0 0 0 0,0-1 0 0 0,1 1 0 0 0,1-1 0 0 0,0-37-1 0 0,4 45-2 0 0,6-23 52 0 0,5-5 14 0 0,4 4 0 0 0,-14 31 0 0 0,-1 0 0 0 0,1 0 0 0 0,0 0 0 0 0,0 0 0 0 0,1 1 0 0 0,-1-1 0 0 0,6-3 0 0 0,-3 3-3 0 0,1 0 0 0 0,0 0 0 0 0,13-4 0 0 0,-20 8 3 0 0,1 0-2 0 0,-1-1-1 0 0,1 1 1 0 0,0-1-1 0 0,0 1 1 0 0,0 0-1 0 0,0 0 1 0 0,0 0-1 0 0,0-1 1 0 0,0 1-1 0 0,-1 0 1 0 0,1 0-1 0 0,0 0 1 0 0,0 0-1 0 0,0 0 0 0 0,0 1 1 0 0,0-1-1 0 0,0 0 1 0 0,1 1-1 0 0,44 11-9 0 0,-2 7 23 0 0,-26-8 32 0 0,-7-4-35 0 0,-5-3 1 0 0,0 0 1 0 0,-1 0-1 0 0,1 1 0 0 0,-1 0 0 0 0,6 6 1 0 0,16 17 0 0 0,1 9-10 0 0,-3 4 0 0 0,-7 2 0 0 0,-5-2 0 0 0,-7-11 0 0 0,1 8 0 0 0,-5-26 6 0 0,-1 0 0 0 0,0 0 0 0 0,-1 0 0 0 0,0 0 0 0 0,-1-1 0 0 0,0 1 0 0 0,-1 0 0 0 0,0 0 0 0 0,-1-1 0 0 0,0 1 0 0 0,-6 12 0 0 0,-1 6-6 0 0,9-27 0 0 0,-9 12 0 0 0,9-12 0 0 0,1-2 0 0 0,-1 0 0 0 0,1 0 0 0 0,-1 0 0 0 0,1 0 0 0 0,-1 0 0 0 0,1 0 0 0 0,-1 0 0 0 0,1-1 0 0 0,-1 1 0 0 0,0 0 0 0 0,0 0 0 0 0,1-1 0 0 0,-1 1 0 0 0,0 0 0 0 0,0-1 0 0 0,0 1 0 0 0,0-1 0 0 0,-1 1 0 0 0,-15 10 0 0 0,5-1 0 0 0,11-10 0 0 0,1 0 0 0 0,-1 1 0 0 0,1-1 0 0 0,-1 0 0 0 0,1 0 0 0 0,-1 0 0 0 0,1 0 0 0 0,-1 0 0 0 0,1 0 0 0 0,-1 0 0 0 0,1 0 0 0 0,-1 0 0 0 0,1 0 0 0 0,-1 0 0 0 0,1 0 0 0 0,-1 0 0 0 0,1-1 0 0 0,-1 1 0 0 0,1 0 0 0 0,-1 0 0 0 0,1 0 0 0 0,-1-1 0 0 0,1 1 0 0 0,-1 0 0 0 0,1-1 0 0 0,0 1 0 0 0,-1 0 0 0 0,1-1 0 0 0,0 1 0 0 0,-1 0 0 0 0,1-1 0 0 0,-17-17 0 0 0,11 11 0 0 0,-39-36 184 0 0,41 39-184 0 0,1 0 0 0 0,0 0 0 0 0,0 0 0 0 0,0 0 0 0 0,1 0 0 0 0,0-1 0 0 0,-3-6 0 0 0,-11-36 0 0 0,15 45 0 0 0,-2-11-46 0 0,0 1-1 0 0,0-1 0 0 0,1 0 0 0 0,1 0 0 0 0,0 0 0 0 0,1 0 1 0 0,0 0-1 0 0,5-25 0 0 0,-5 35 38 0 0,0 0 1 0 0,1 0-1 0 0,-1 0 0 0 0,1 0 1 0 0,0 0-1 0 0,0 0 0 0 0,2-3 1 0 0,0 0-3 0 0,3-5-42 0 0,12-14 50 0 0,-17 24 7 0 0,-1-1 1 0 0,1 1-1 0 0,0 0 0 0 0,0 0 0 0 0,0 0 1 0 0,0 0-1 0 0,0 0 0 0 0,0 1 0 0 0,2-3 1 0 0,2 0-4 0 0,0 0 1 0 0,0 0 0 0 0,0 0 0 0 0,1 1 0 0 0,7-4-1 0 0,-4 4 2 0 0,0 1 0 0 0,0 0-1 0 0,14-1 1 0 0,-22 2-1 0 0,0 0 0 0 0,0 0 0 0 0,-1 0-1 0 0,1 0 1 0 0,0 0 0 0 0,0 0 0 0 0,0 0 0 0 0,-1 0 0 0 0,1 0 0 0 0,0 0-1 0 0,0 0 1 0 0,-1 1 0 0 0,1-1 0 0 0,0 0 0 0 0,0 1 0 0 0,-1-1 0 0 0,1 0-1 0 0,0 1 1 0 0,-1-1 0 0 0,1 1 0 0 0,0-1 0 0 0,0 2 0 0 0,26 20 19 0 0,-26-22-18 0 0,0 1 1 0 0,0-1-1 0 0,-1 1 0 0 0,1-1 0 0 0,0 1 1 0 0,0 0-1 0 0,-1 0 0 0 0,1-1 1 0 0,-1 1-1 0 0,1 0 0 0 0,-1 0 0 0 0,2 1 1 0 0,1 4 4 0 0,-1-4-1 0 0,-1 0 0 0 0,0 1 0 0 0,1-1 0 0 0,-1 1 0 0 0,0-1 0 0 0,0 1 0 0 0,0-1-1 0 0,0 4 1 0 0,1-1 4 0 0,3 18 70 0 0,-3 1-65 0 0,-2 6-16 0 0,-3-2-16 0 0,-1-7-64 0 0,2-14 55 0 0,0 0-1 0 0,0-1 1 0 0,0 1-1 0 0,-1-1 1 0 0,0 0-1 0 0,0 0 1 0 0,-4 7-1 0 0,-2 1-2 0 0,-13 17 28 0 0,16-22 0 0 0,-1-2 0 0 0,0-3 0 0 0,-1-4 0 0 0,-1-4 7 0 0,-1 1-1 0 0,1-2 0 0 0,-14-7 0 0 0,-11-6 23 0 0,-5-1-81 0 0,-67-44 0 0 0,73 41-47 0 0,11 8 78 0 0,0-1-1 0 0,1-1 1 0 0,1-1 0 0 0,1-1-1 0 0,0-1 1 0 0,1 0 0 0 0,-22-32-1 0 0,13 11 1 0 0,1-2 0 0 0,-28-61-1 0 0,51 98 23 0 0,-4-19 12 0 0,3 9 51 0 0,3 8-8 0 0,1 5-55 0 0,0 1 1 0 0,0 0-1 0 0,0-1 0 0 0,1 1 1 0 0,-1 0-1 0 0,0 0 1 0 0,1-1-1 0 0,-1 1 0 0 0,1 0 1 0 0,-1 0-1 0 0,1-1 1 0 0,-1 1-1 0 0,1 0 1 0 0,1-2-1 0 0,4-3 17 0 0,0 0 0 0 0,12-8 1 0 0,-17 12-13 0 0,0 1 1 0 0,1 0-1 0 0,-1 0 1 0 0,1 0-1 0 0,0 0 1 0 0,-1 0-1 0 0,1 1 1 0 0,3-2-1 0 0,46-16 6 0 0,5 2-1 0 0,-35 10 32 0 0,17-4-21 0 0,-16 5 26 0 0,37-7-25 0 0,-7 5 30 0 0,-42 6 11 0 0,0 2 4 0 0,31 3 18 0 0,-31-2 200 0 0,-4 3-232 0 0,17 18-28 0 0,-22-22-21 0 0,-1-1 0 0 0,1 1 0 0 0,-1-1 0 0 0,1 1 0 0 0,-1-1 0 0 0,1 1 0 0 0,-1-1 0 0 0,0 1 0 0 0,1-1 0 0 0,-1 1 0 0 0,0 0 0 0 0,1-1 0 0 0,-1 1 0 0 0,0-1 0 0 0,1 2 0 0 0,3 17 75 0 0,-2 0-64 0 0,-4-1-5 0 0,-2 0 32 0 0,-3-1-33 0 0,5-13-6 0 0,0-1-1 0 0,0 0 0 0 0,-1 0 1 0 0,1 0-1 0 0,-1 0 0 0 0,0 0 1 0 0,0 0-1 0 0,0-1 0 0 0,0 0 1 0 0,-1 1-1 0 0,1-1 0 0 0,-1 0 1 0 0,1-1-1 0 0,-1 1 1 0 0,0-1-1 0 0,0 1 0 0 0,1-1 1 0 0,-9 1-1 0 0,-5 1 21 0 0,-1-1 0 0 0,-33-1 0 0 0,45-1-24 0 0,-22-1 4 0 0,0-1-1 0 0,-37-8 1 0 0,-54-18-2 0 0,51 11-23 0 0,48 11-120 0 0,0-1-1 0 0,1-1 1 0 0,-32-18-1 0 0,23 12 76 0 0,23 12 56 0 0,1 0-1 0 0,-1 0 0 0 0,0 1 1 0 0,0 0-1 0 0,-9-2 0 0 0,6 3 45 0 0,8 0-49 0 0,0 0 1 0 0,0 1-1 0 0,0-1 0 0 0,0 0 0 0 0,0 0 0 0 0,0 1 0 0 0,0-1 0 0 0,0 0 0 0 0,0 0 0 0 0,0 1 0 0 0,0-1 0 0 0,0 0 0 0 0,0 0 0 0 0,0 1 0 0 0,0-1 0 0 0,0 0 0 0 0,0 0 0 0 0,0 1 0 0 0,0-1 0 0 0,1 0 0 0 0,-1 0 0 0 0,0 0 0 0 0,0 1 0 0 0,0-1 0 0 0,0 0 1 0 0,1 0-1 0 0,-1 0 0 0 0,0 1 0 0 0,0-1 0 0 0,16 22-36 0 0,-15-21 53 0 0,-1 0 1 0 0,1 0-1 0 0,0-1 0 0 0,-1 1 1 0 0,1 0-1 0 0,0 0 1 0 0,0-1-1 0 0,0 1 0 0 0,0 0 1 0 0,-1-1-1 0 0,1 1 0 0 0,2 0 1 0 0,31 18 19 0 0,-17-11 26 0 0,17 4-25 0 0,-27-9-14 0 0,0 0 1 0 0,-1-1-1 0 0,1 0 0 0 0,0-1 1 0 0,9 2-1 0 0,-3-2 0 0 0,7 2 51 0 0,19-1 12 0 0,18-1 64 0 0,-48-1-8 0 0,0 0-74 0 0,28 0-33 0 0,-18 1 22 0 0,-7 2-35 0 0,-7-2 4 0 0,1 1-1 0 0,0-1 0 0 0,-1-1 0 0 0,1 1 0 0 0,5-1 1 0 0,-2 3 46 0 0,26 10-32 0 0,-27-10 43 0 0,0 1 19 0 0,25 12-13 0 0,-25-12 10 0 0,1 1-12 0 0,29 14 7 0 0,-20-9-22 0 0,14 9-34 0 0,-26-16-11 0 0,0 1 1 0 0,0-1 0 0 0,0 1-1 0 0,5 5 1 0 0,-4-2-5 0 0,0-2 50 0 0,-1 0 15 0 0,1 1-61 0 0,-4-3 1 0 0,1 0 0 0 0,0 1 0 0 0,-1 0 0 0 0,0-1-1 0 0,4 7 1 0 0,-1-4-2 0 0,-4-4-5 0 0,0 1-1 0 0,1-1 0 0 0,-1 1 1 0 0,0 0-1 0 0,-1-1 1 0 0,1 1-1 0 0,0 0 0 0 0,1 4 1 0 0,12 26 3 0 0,-3-1-10 0 0,-5-5 0 0 0,-1 7 60 0 0,-2-3-48 0 0,1-1-12 0 0,0 0 0 0 0,-1-8-13 0 0,-2-13-40 0 0,1 10 25 0 0,-1-10-44 0 0,3 10-10 0 0,-3-9 2 0 0,0 9-1 0 0,0 13-102 0 0,0 11-78 0 0,-3-25 90 0 0,0-16 91 0 0,2 0 72 0 0,-1-1-1 0 0,0 0 0 0 0,0 0 0 0 0,0 0 1 0 0,0 0-1 0 0,0 1 0 0 0,0-1 1 0 0,0 0-1 0 0,0 0 0 0 0,-1 2 0 0 0,1 0-71 0 0,1 1-16 0 0,1 11 0 0 0,-1-11 0 0 0,8-6-432 0 0,-3 0 525 0 0,1 0 0 0 0,0 0 0 0 0,-1 0 0 0 0,8-5-1 0 0,-13 6 3 0 0,14-10 6 0 0,0-12-73 0 0,1-6 15 0 0,3-9 42 0 0,-4 1 11 0 0,-4 5 0 0 0,-8 22-8 0 0,3-17-37 0 0,0-9 33 0 0,-6 34 17 0 0,3-42-83 0 0,-2 39 23 0 0,0 9 10 0 0,4 15 98 0 0,-3-10 8 0 0,0 9-37 0 0,0-8 24 0 0,1 11-24 0 0,-2-11 24 0 0,2 15-36 0 0,-2-3-25 0 0,-1-4-56 0 0,0-9-19 0 0,-3 23-57 0 0,1-29 100 0 0,-8 15-870 0 0,7-15 733 0 0,2-1-65 0 0,-3 9-250 0 0,4-8 241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42.49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170 170 143 0 0,'0'0'3414'0'0,"-2"0"-3342"0"0,-7-2 13 0 0,6 1-5 0 0,1 1 37 0 0,-19 0 287 0 0,19 0-248 0 0,0 0 4 0 0,-36-15 1047 0 0,36 14-1054 0 0,-1 0-1 0 0,0-1-113 0 0,-21-15 448 0 0,22 15-431 0 0,1 1 0 0 0,-1-1 1 0 0,0 0-1 0 0,0 1 0 0 0,1-1 0 0 0,-1 0 0 0 0,1 0 1 0 0,-1 0-1 0 0,1 0 0 0 0,-2-4 0 0 0,-1-9 16 0 0,3 12-1 0 0,4-3-16 0 0,-1 2-54 0 0,0 0 1 0 0,0 0 0 0 0,0 0 0 0 0,1 1 0 0 0,4-6-1 0 0,-3 5-1 0 0,0 0 0 0 0,0 1 0 0 0,0 0 0 0 0,1 0 0 0 0,-1 0 0 0 0,1 0 0 0 0,5-2 0 0 0,1 1 4 0 0,0 0-1 0 0,10-1 1 0 0,-20 4-2 0 0,0 1 1 0 0,0 0-1 0 0,0 0 0 0 0,-1 0 0 0 0,1-1 1 0 0,0 1-1 0 0,0 0 0 0 0,0 0 0 0 0,0 0 1 0 0,0 0-1 0 0,-1 0 0 0 0,1 0 0 0 0,0 1 0 0 0,0-1 1 0 0,0 0-1 0 0,-1 0 0 0 0,1 1 0 0 0,1 0 1 0 0,31 11 18 0 0,-32-11-18 0 0,0-1-1 0 0,-1 0 1 0 0,1 0 0 0 0,0 1-1 0 0,0-1 1 0 0,0 0 0 0 0,-1 1-1 0 0,1-1 1 0 0,0 1 0 0 0,-1-1-1 0 0,1 1 1 0 0,0 0 0 0 0,-1-1-1 0 0,1 1 1 0 0,0 1 0 0 0,18 25 19 0 0,-10-2 40 0 0,-9-16 16 0 0,-3 7 2 0 0,3-15-75 0 0,0 0 0 0 0,0 0 0 0 0,-1 0-1 0 0,1 0 1 0 0,0 0 0 0 0,0 0-1 0 0,-1-1 1 0 0,1 1 0 0 0,-1 0 0 0 0,1 0-1 0 0,-1 0 1 0 0,1 0 0 0 0,-1-1-1 0 0,0 1 1 0 0,1 0 0 0 0,-1 0 0 0 0,-1 0-1 0 0,0 1 13 0 0,0 0 23 0 0,0 0 0 0 0,1 0 0 0 0,-1 0 1 0 0,0 0-1 0 0,0 0 0 0 0,-1-1 0 0 0,1 1 0 0 0,0-1 1 0 0,0 0-1 0 0,-1 1 0 0 0,1-1 0 0 0,-1 0 1 0 0,1 0-1 0 0,-4 0 0 0 0,0 0 76 0 0,-1 0 0 0 0,1 0 0 0 0,-12 0-1 0 0,13-1-22 0 0,0-1-1 0 0,1 1 0 0 0,-1-1 0 0 0,0 1 0 0 0,1-2 1 0 0,-1 1-1 0 0,1 0 0 0 0,-6-3 0 0 0,7 2-52 0 0,1 1 0 0 0,-1 0-1 0 0,1-1 1 0 0,0 1-1 0 0,0-1 1 0 0,0 0-1 0 0,0 0 1 0 0,0 0-1 0 0,0 0 1 0 0,1 0 0 0 0,-1 0-1 0 0,1 0 1 0 0,-1-1-1 0 0,1 1 1 0 0,0 0-1 0 0,-2-5 1 0 0,-2-13 27 0 0,5 17-62 0 0,0 1 1 0 0,0-1-1 0 0,0 0 1 0 0,0 0-1 0 0,0 0 1 0 0,1 0-1 0 0,1-4 1 0 0,8-18-64 0 0,-7 20-10 0 0,5 1-64 0 0,23-8 46 0 0,-23 9-9 0 0,0 6-29 0 0,25 12 103 0 0,-25-11-34 0 0,-3 1-4 0 0,16 20 47 0 0,-19-22 12 0 0,0 0 0 0 0,0 0 0 0 0,-1 1 0 0 0,0-1 0 0 0,1 0 0 0 0,-1 1 0 0 0,0 4 0 0 0,0-5 0 0 0,-1 0 0 0 0,0 1 0 0 0,0-1 0 0 0,0 0 0 0 0,0 0 0 0 0,-1 3 0 0 0,-5 11 0 0 0,-5-3 0 0 0,-1-2 0 0 0,-3-4 0 0 0,0-3 0 0 0,-2-2 0 0 0,-8-1 0 0 0,20-3 0 0 0,0-1 0 0 0,2 2 4 0 0,-7-5 76 0 0,-12-9 38 0 0,18 11-73 0 0,-1-2 10 0 0,3 3-38 0 0,-1 0 0 0 0,1 0 0 0 0,0 0 0 0 0,0-1 1 0 0,0 1-1 0 0,0-1 0 0 0,1 1 0 0 0,-1-1 0 0 0,1 0 0 0 0,-1 1 1 0 0,1-1-1 0 0,0 0 0 0 0,0 0 0 0 0,0 0 0 0 0,0-6 0 0 0,0 6-14 0 0,1-1 0 0 0,0 1-1 0 0,1-1 1 0 0,-1 1 0 0 0,2-5-1 0 0,10-19-16 0 0,-12 26 10 0 0,1 0 1 0 0,-1 1 0 0 0,0-1 0 0 0,1 0-1 0 0,-1 1 1 0 0,1-1 0 0 0,-1 1 0 0 0,1-1-1 0 0,0 1 1 0 0,-1-1 0 0 0,1 1 0 0 0,-1-1-1 0 0,1 1 1 0 0,0-1 0 0 0,-1 1 0 0 0,1 0-1 0 0,1-1 1 0 0,31-16-25 0 0,-25 13-41 0 0,1 5-105 0 0,28 5 148 0 0,-36-6 22 0 0,0 0 1 0 0,0 0 0 0 0,0 0-1 0 0,-1 0 1 0 0,1 0 0 0 0,0 1-1 0 0,0-1 1 0 0,0 0 0 0 0,0 1-1 0 0,0-1 1 0 0,0 1 0 0 0,0-1-1 0 0,0 1 1 0 0,-1-1 0 0 0,2 2-1 0 0,4 3-9 0 0,0-1 0 0 0,0 1-1 0 0,5 7 1 0 0,-9-9 12 0 0,0-1 0 0 0,0 1 0 0 0,0 0 0 0 0,-1 0 0 0 0,0 0 0 0 0,1 0 0 0 0,-1 0-1 0 0,0 0 1 0 0,1 5 0 0 0,-2-6 1 0 0,0-1 0 0 0,1 1 0 0 0,-1 0 0 0 0,0 0 0 0 0,-1-1 0 0 0,1 1 0 0 0,0 0 0 0 0,0 0 0 0 0,-1-1 0 0 0,1 1 0 0 0,-2 2 0 0 0,-8 11 15 0 0,-4-2 44 0 0,10-10-48 0 0,-12 5 52 0 0,-10 4-17 0 0,14-9-18 0 0,0-2-7 0 0,-5 0 22 0 0,1-3-21 0 0,-1-2 26 0 0,14 2-30 0 0,0 1-1 0 0,0-1 0 0 0,0 0 1 0 0,0 0-1 0 0,1 0 0 0 0,-1 0 1 0 0,0 0-1 0 0,1 0 0 0 0,0-1 1 0 0,-1 0-1 0 0,1 1 0 0 0,0-1 1 0 0,0 0-1 0 0,-1-3 0 0 0,-4-11-1 0 0,2-7-16 0 0,5-1-10 0 0,0 24 7 0 0,0 1 1 0 0,0-1-1 0 0,1 0 1 0 0,-1 1-1 0 0,0-1 1 0 0,0 0-1 0 0,0 1 1 0 0,0-1-1 0 0,1 0 1 0 0,-1 1-1 0 0,0-1 1 0 0,0 1-1 0 0,1-1 1 0 0,-1 1-1 0 0,1-1 1 0 0,0 0-1 0 0,14-23-21 0 0,-11 18-41 0 0,5 2-7 0 0,25-13 4 0 0,-25 13-12 0 0,1 5 2 0 0,28 5 45 0 0,-28-4-48 0 0,-2 3-114 0 0,25 15 171 0 0,-25-15-43 0 0,-4 1 1 0 0,12 17 40 0 0,-16-23 24 0 0,0 0-1 0 0,1 1 1 0 0,-1-1-1 0 0,0 1 1 0 0,1-1-1 0 0,-1 1 1 0 0,0-1-1 0 0,0 1 1 0 0,1-1-1 0 0,-1 1 1 0 0,0-1-1 0 0,0 1 1 0 0,0-1-1 0 0,0 1 0 0 0,0-1 1 0 0,0 1-1 0 0,0-1 1 0 0,0 2-1 0 0,-1 18-9 0 0,0-17 15 0 0,1 0-1 0 0,-1-1 1 0 0,0 1-1 0 0,0 0 1 0 0,0-1-1 0 0,-3 4 1 0 0,1-2 21 0 0,0-1 1 0 0,0 0-1 0 0,0 0 1 0 0,-1 0-1 0 0,1 0 1 0 0,-1-1-1 0 0,0 1 1 0 0,0-1-1 0 0,0 0 1 0 0,0 0-1 0 0,0-1 1 0 0,-7 3-1 0 0,6-3 18 0 0,0 0 1 0 0,0 0-1 0 0,0 0 0 0 0,0 0 0 0 0,0-1 0 0 0,0 0 0 0 0,0 0 0 0 0,0 0 1 0 0,0 0-1 0 0,0-1 0 0 0,0 0 0 0 0,0 0 0 0 0,0 0 0 0 0,-7-4 0 0 0,1-1 45 0 0,1-5-6 0 0,2-4-27 0 0,4-2-120 0 0,3 14-70 0 0,3-3-124 0 0,8-15 122 0 0,-8 16-46 0 0,41-1-1444 0 0,-34 4 1262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7:05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46 775 2039 0 0,'-5'9'11423'0'0,"15"-25"-11222"0"0,-8 12 599 0 0,-2 3-772 0 0,0 1-1 0 0,0-1 1 0 0,-1 0-1 0 0,1 1 1 0 0,0-1 0 0 0,0 1-1 0 0,0-1 1 0 0,-1 1-1 0 0,1-1 1 0 0,0 1-1 0 0,0-1 1 0 0,-1 1-1 0 0,1 0 1 0 0,0-1-1 0 0,-1 1 1 0 0,1-1-1 0 0,-1 1 1 0 0,1 0 0 0 0,-1-1-1 0 0,1 1 1 0 0,0 0-1 0 0,-1-1 1 0 0,1 1-1 0 0,-1 0 1 0 0,1 0-1 0 0,-1 0 1 0 0,-1-1-1 0 0,-15-6 459 0 0,16 7-479 0 0,-23-10 945 0 0,27 6-872 0 0,10-13-53 0 0,-13 15-23 0 0,1 1-1 0 0,0 0 1 0 0,0-1 0 0 0,0 1-1 0 0,0 0 1 0 0,0 0 0 0 0,1 0-1 0 0,-1 0 1 0 0,0 0 0 0 0,0 0-1 0 0,1 0 1 0 0,-1 0 0 0 0,1 0-1 0 0,1 0 1 0 0,1-1 5 0 0,5-5 44 0 0,15-10 1 0 0,-1-1-33 0 0,-19 14 32 0 0,0 0 1 0 0,8-12-28 0 0,-9 12 49 0 0,-1 0-16 0 0,7-12-33 0 0,-7 12 54 0 0,-1-1 0 0 0,1 1-67 0 0,-2 3-8 0 0,1-1-1 0 0,0 1 1 0 0,-1 0 0 0 0,1-1 0 0 0,-1 1 0 0 0,0-1 0 0 0,1 1-1 0 0,-1-1 1 0 0,0 1 0 0 0,0 0 0 0 0,0-1 0 0 0,0 1-1 0 0,-1-4 1 0 0,-1-12 59 0 0,-2 0 0 0 0,-6-9 46 0 0,4 18-87 0 0,0 2 2 0 0,-7-8 41 0 0,-10-7-2 0 0,16 13-64 0 0,2 1 11 0 0,7 1 32 0 0,12-14-33 0 0,-11 17-11 0 0,0 0-9 0 0,0 0 0 0 0,1-1 1 0 0,-1 1-1 0 0,1 0 0 0 0,4-2 0 0 0,11-9-2 0 0,2-4 2 0 0,-14 10-33 0 0,7-10 32 0 0,-3-8 11 0 0,-11 24 0 0 0,1-1 0 0 0,-1 0 0 0 0,1 1 0 0 0,-1-1 0 0 0,0 1 0 0 0,-1-6 0 0 0,-4-13 0 0 0,-3 4 0 0 0,5 11-5 0 0,1 3 13 0 0,0 0 0 0 0,0 0 0 0 0,0 0 0 0 0,-1 0 0 0 0,1 1 0 0 0,-1-1 0 0 0,1 1 0 0 0,-1-1 0 0 0,-3-1 0 0 0,3 2 10 0 0,-1 0-1 0 0,1 0 1 0 0,-1 0 0 0 0,1 0 0 0 0,-5-1 0 0 0,10-1-77 0 0,9-11-30 0 0,14-14-67 0 0,-8 7 142 0 0,2-4 14 0 0,-4 2 0 0 0,-6-1 0 0 0,-8 7 11 0 0,-1 15 128 0 0,3 1-1009 0 0,13-8 454 0 0,-12 7-405 0 0,19-17-6822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1.8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115 150 935 0 0,'0'0'5227'0'0,"-1"2"-5110"0"0,1-2-135 0 0,0 1 32 0 0,0-1-1 0 0,-1 0 1 0 0,1 0-1 0 0,0 1 1 0 0,0-1-1 0 0,0 0 1 0 0,0 0-1 0 0,0 1 0 0 0,-1-1 1 0 0,1 0-1 0 0,0 0 1 0 0,0 1-1 0 0,-1-1 1 0 0,1 0-1 0 0,0 0 1 0 0,0 0-1 0 0,-1 1 1 0 0,1-1-1 0 0,0 0 0 0 0,-1 0 1 0 0,1 0-1 0 0,0 0 1 0 0,0 0-1 0 0,-1 0 1 0 0,1 0-1 0 0,0 0 1 0 0,-1 0-1 0 0,1 0 1 0 0,0 0-1 0 0,-1 0 1 0 0,1 0-1 0 0,0 0 0 0 0,-1 0 1 0 0,1 0-1 0 0,0 0 1 0 0,-1 0-1 0 0,0-1 157 0 0,-7-9 446 0 0,3 0-386 0 0,4 8-67 0 0,0-1-3 0 0,-1 0-116 0 0,0 0-28 0 0,2-22 293 0 0,1 17-231 0 0,3-12-2 0 0,0 10-20 0 0,5-10-56 0 0,-7 15-54 0 0,7 1-10 0 0,25-9-1 0 0,-25 9-6 0 0,-3 10 11 0 0,0-1 56 0 0,-1 1 0 0 0,10 10 0 0 0,-14-13 4 0 0,1-1 0 0 0,-1 1 0 0 0,0-1 0 0 0,0 1 0 0 0,0-1 0 0 0,0 1 0 0 0,0 0 0 0 0,-1 0 0 0 0,2 4 0 0 0,-3 16 0 0 0,-4-7 0 0 0,-3-3 16 0 0,6-9 38 0 0,0-2-1 0 0,-1 1 1 0 0,1 0-1 0 0,-1 0 1 0 0,0-1-1 0 0,0 0 1 0 0,0 1-1 0 0,0-1 1 0 0,0 0-1 0 0,0-1 1 0 0,-1 1-1 0 0,1-1 1 0 0,-1 1-1 0 0,1-1 1 0 0,-1 0-1 0 0,0 0 1 0 0,1 0-1 0 0,-1-1 1 0 0,0 1-1 0 0,0-1 1 0 0,1 0-1 0 0,-1 0 1 0 0,0 0-1 0 0,0-1 1 0 0,1 0-1 0 0,-1 1 1 0 0,0-1-1 0 0,1 0 1 0 0,-1 0-1 0 0,1-1 1 0 0,-5-2-1 0 0,6 3-13 0 0,1 0 0 0 0,-1-1 0 0 0,1 1 0 0 0,0-1 0 0 0,-1 0 0 0 0,1 1 0 0 0,0-1 0 0 0,0 0 0 0 0,0 0 0 0 0,0 0-1 0 0,0 0 1 0 0,1 0 0 0 0,-1 0 0 0 0,0 0 0 0 0,0-4 0 0 0,-2-11 31 0 0,1-6 3 0 0,6-2-71 0 0,-4 22-10 0 0,0 0 0 0 0,1 1 1 0 0,0-1-1 0 0,-1 0 0 0 0,1 1 0 0 0,0-1 0 0 0,1 1 0 0 0,-1-1 1 0 0,2-2-1 0 0,1-1-2 0 0,-2 0-45 0 0,7 2-231 0 0,27-8 253 0 0,-27 9-69 0 0,-2 8-273 0 0,24 16 286 0 0,-24-16 0 0 0,-3 1-97 0 0,13 17 114 0 0,-12-13 18 0 0,-2 10 42 0 0,-3-18 11 0 0,0-1 0 0 0,0 1 0 0 0,0-1 0 0 0,0 1 0 0 0,-1-1 0 0 0,1 1 0 0 0,0-1 0 0 0,-1 1 0 0 0,0 1 0 0 0,-1 1 11 0 0,-1 0 0 0 0,0 0 0 0 0,1 0 0 0 0,-2 0 0 0 0,1 0 0 0 0,0-1 0 0 0,-1 0 0 0 0,1 1 0 0 0,-1-1 1 0 0,0 0-1 0 0,0-1 0 0 0,-7 4 0 0 0,4-2 12 0 0,0 0 0 0 0,0-1 0 0 0,-1-1 0 0 0,1 1 0 0 0,-1-1 0 0 0,0 0 0 0 0,-8 0 0 0 0,13-2-5 0 0,-1 0 0 0 0,1 0 0 0 0,0-1-1 0 0,-1 1 1 0 0,1-1 0 0 0,0 0 0 0 0,0 0 0 0 0,0 0-1 0 0,0 0 1 0 0,0 0 0 0 0,0-1 0 0 0,0 1-1 0 0,0-1 1 0 0,0 0 0 0 0,1 0 0 0 0,-1 0 0 0 0,1 0-1 0 0,-1 0 1 0 0,1-1 0 0 0,0 1 0 0 0,0-1-1 0 0,0 0 1 0 0,0 1 0 0 0,1-1 0 0 0,-1 0 0 0 0,1 0-1 0 0,-1 0 1 0 0,1 0 0 0 0,-1-5 0 0 0,0-12-8 0 0,5-2-20 0 0,1 12-33 0 0,8-11 19 0 0,-8 16-45 0 0,4 2-201 0 0,28-6 238 0 0,-27 6-48 0 0,-2 8-114 0 0,23 15 118 0 0,-23-15 10 0 0,-3 2 1 0 0,15 22 6 0 0,-19-28 58 0 0,1 1 0 0 0,0 0 0 0 0,-1 0 0 0 0,1 0 0 0 0,-1 0 0 0 0,1 0 0 0 0,-1 0 0 0 0,0 0 0 0 0,0 0 0 0 0,0 0 0 0 0,0 2 0 0 0,-6 15 13 0 0,-2-8 36 0 0,4-9-78 0 0,1 0-1 0 0,0 0 1 0 0,0 0-1 0 0,-1-1 0 0 0,1 1 1 0 0,-1-1-1 0 0,0 0 1 0 0,1 0-1 0 0,-1 0 0 0 0,0-1 1 0 0,1 1-1 0 0,-1-1 1 0 0,0 0-1 0 0,0 0 0 0 0,1 0 1 0 0,-1 0-1 0 0,0-1 1 0 0,0 0-1 0 0,-5-1 0 0 0,8 1-126 0 0,-1 0-1 0 0,1 1 0 0 0,0-1 1 0 0,0 0-1 0 0,-1 0 0 0 0,1 0 1 0 0,0 0-1 0 0,-1-1-157 0 0,1 1 157 0 0,0 0 0 0 0,0-1 0 0 0,1 1 1 0 0,-2-3-1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5.03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161 178 287 0 0,'0'0'6576'0'0,"-2"-2"-6416"0"0,1 1-118 0 0,0 0 1 0 0,0 0-1 0 0,0 0 0 0 0,0 0 0 0 0,-1 0 0 0 0,1 0 0 0 0,0 1 0 0 0,0-1 0 0 0,-1 0 0 0 0,1 1 1 0 0,-1-1-1 0 0,1 1 0 0 0,-1-1 0 0 0,-1 1 0 0 0,-7-3 134 0 0,-1-1-12 0 0,2 1 32 0 0,0 0 0 0 0,0-1 0 0 0,-11-5 0 0 0,17 7-121 0 0,0 0-1 0 0,0 0 0 0 0,0 0 0 0 0,1 0 0 0 0,-1-1 0 0 0,0 1 0 0 0,1-1 0 0 0,0 1 0 0 0,-1-1 0 0 0,1 0 0 0 0,1 0 0 0 0,-1 0 1 0 0,-2-6-1 0 0,2 7-42 0 0,2 1-16 0 0,-1 0-1 0 0,1 0 0 0 0,-1 0 0 0 0,1 0 1 0 0,-1 0-1 0 0,1 0 0 0 0,0 0 0 0 0,-1 0 0 0 0,1 0 1 0 0,0 0-1 0 0,0 0 0 0 0,0-2 0 0 0,-2-15 61 0 0,2 8 16 0 0,5-11-24 0 0,-5 21-69 0 0,0-1-1 0 0,0 1 0 0 0,0 0 1 0 0,0-1-1 0 0,0 1 0 0 0,0-1 0 0 0,1 1 1 0 0,-1-1-1 0 0,0 1 0 0 0,0-1 1 0 0,1 1-1 0 0,-1 0 0 0 0,0-1 1 0 0,0 1-1 0 0,1 0 0 0 0,-1-1 1 0 0,1 1-1 0 0,-1 0 0 0 0,0-1 0 0 0,1 1 1 0 0,-1 0-1 0 0,1 0 0 0 0,-1-1 1 0 0,0 1-1 0 0,1 0 0 0 0,27-18-75 0 0,-21 13-15 0 0,0 11-75 0 0,22 16 74 0 0,-21-17 10 0 0,-5 1 17 0 0,13 23 52 0 0,-15-26 14 0 0,0-1 0 0 0,0 1 0 0 0,-1-1 0 0 0,1 1 0 0 0,-1 0 0 0 0,1-1 0 0 0,-1 6 0 0 0,0-5 25 0 0,-1-1 0 0 0,0 0 0 0 0,0 0-1 0 0,1 1 1 0 0,-2-1 0 0 0,1 0 0 0 0,0 0-1 0 0,0 0 1 0 0,-1 0 0 0 0,1 0 0 0 0,-1-1-1 0 0,1 1 1 0 0,-1 0 0 0 0,0-1 0 0 0,0 1 0 0 0,0-1-1 0 0,0 1 1 0 0,0-1 0 0 0,0 0 0 0 0,-3 1-1 0 0,-2 1 37 0 0,5-1-49 0 0,-1-1 0 0 0,0 0 0 0 0,0 1 0 0 0,0-1 0 0 0,0-1 0 0 0,0 1 0 0 0,0 0 0 0 0,0-1 1 0 0,-1 0-1 0 0,1 1 0 0 0,0-1 0 0 0,0 0 0 0 0,-6-2 0 0 0,-8-1 0 0 0,13 1-10 0 0,3 0 5 0 0,-3-1 36 0 0,-5-5-22 0 0,0-5 22 0 0,2-1-22 0 0,5-5 22 0 0,6-2-47 0 0,-3 16-71 0 0,9 4-444 0 0,1 0 477 0 0,26-2-732 0 0,-35 9 646 0 0,5 17 4 0 0,-5-17 16 0 0,-3-4 4 0 0,0 0 38 0 0,0 0-35 0 0,0 0-1 0 0,0-1 1 0 0,0 1 0 0 0,0-1-1 0 0,0 1 1 0 0,0-1 0 0 0,0 1-1 0 0,-1-1 1 0 0,1 1 0 0 0,0-1-1 0 0,-1 0 1 0 0,1 0-1 0 0,-1 0 1 0 0,1 0 0 0 0,-4 1-1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5.9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131 157 599 0 0,'-4'2'274'0'0,"1"0"0"0"0,-1 1-1 0 0,1-1 1 0 0,-1-1 0 0 0,0 1-1 0 0,1 0 1 0 0,-1-1-1 0 0,-6 2 1 0 0,8-3-166 0 0,0 1-1 0 0,1-1 1 0 0,-1 0-1 0 0,0 0 0 0 0,0 0 1 0 0,1 0-1 0 0,-1 0 1 0 0,0 0-1 0 0,1-1 1 0 0,-1 1-1 0 0,0 0 1 0 0,1-1-1 0 0,-1 1 1 0 0,0-1-1 0 0,1 0 1 0 0,-1 1-1 0 0,1-1 0 0 0,-1 0 1 0 0,1 0-1 0 0,0 0 1 0 0,-1 0-1 0 0,1 0 1 0 0,0-1-1 0 0,-3-1 1 0 0,2-1 162 0 0,0 0-1 0 0,0 0 1 0 0,1-1 0 0 0,-1 1 0 0 0,0-5-1 0 0,1 5 49 0 0,1-1-29 0 0,2-13-8 0 0,-1 14 139 0 0,2-2-297 0 0,10-18-10 0 0,-13 23-105 0 0,1 0-1 0 0,-1 0 0 0 0,1 0 0 0 0,-1 0 0 0 0,1 1 0 0 0,-1-1 1 0 0,1 0-1 0 0,0 0 0 0 0,-1 1 0 0 0,1-1 0 0 0,0 0 1 0 0,1 0-1 0 0,0-1-6 0 0,1 0 1 0 0,0 0 0 0 0,-1 0-1 0 0,1 1 1 0 0,0-1 0 0 0,-1 1 0 0 0,1 0-1 0 0,0 0 1 0 0,0 0 0 0 0,3-1-1 0 0,-2 2-2 0 0,0 0-1 0 0,0 0 1 0 0,-1 1-1 0 0,1-1 1 0 0,0 1-1 0 0,-1 0 1 0 0,1 0 0 0 0,5 3-1 0 0,-8-4 0 0 0,-1 0 1 0 0,0 0-1 0 0,1 0 0 0 0,-1 0 0 0 0,1 0 1 0 0,-1 0-1 0 0,0 0 0 0 0,1 0 1 0 0,-1 1-1 0 0,1-1 0 0 0,-1 0 0 0 0,0 0 1 0 0,1 0-1 0 0,-1 1 0 0 0,0-1 1 0 0,1 0-1 0 0,-1 0 0 0 0,0 1 0 0 0,0-1 1 0 0,1 0-1 0 0,-1 1 0 0 0,0-1 0 0 0,0 0 1 0 0,1 1-1 0 0,-1-1 0 0 0,0 1 1 0 0,0-1-1 0 0,0 0 0 0 0,0 1 0 0 0,1 0 1 0 0,2 21 2 0 0,-3-21 14 0 0,0 1 1 0 0,-1-1-1 0 0,1 1 0 0 0,-1-1 0 0 0,0 1 0 0 0,1-1 1 0 0,-1 0-1 0 0,0 1 0 0 0,0-1 0 0 0,0 0 1 0 0,1 1-1 0 0,-1-1 0 0 0,-1 0 0 0 0,1 0 1 0 0,0 0-1 0 0,0 0 0 0 0,-2 1 0 0 0,-1 1 65 0 0,-1 0-1 0 0,0 0 1 0 0,-9 4-1 0 0,7-4 3 0 0,-1-1 0 0 0,1 0 0 0 0,-1 0 0 0 0,1 0 0 0 0,-1-1-1 0 0,-11 0 1 0 0,16-1-43 0 0,1-1 0 0 0,0 1 0 0 0,0-1-1 0 0,0 1 1 0 0,0-1 0 0 0,0 0-1 0 0,1 1 1 0 0,-1-1 0 0 0,0 0 0 0 0,0-1-1 0 0,0 1 1 0 0,1 0 0 0 0,-1 0 0 0 0,0-1-1 0 0,1 1 1 0 0,0-1 0 0 0,-1 1-1 0 0,1-1 1 0 0,0 0 0 0 0,0 1 0 0 0,-2-4-1 0 0,0-11 69 0 0,2-6-86 0 0,6-3-34 0 0,-5 24 9 0 0,0 0 0 0 0,1 0 0 0 0,-1 1 0 0 0,0-1 0 0 0,0 0 0 0 0,1 1 1 0 0,-1-1-1 0 0,0 1 0 0 0,1-1 0 0 0,-1 0 0 0 0,1 1 0 0 0,-1-1 0 0 0,0 1 0 0 0,1-1 0 0 0,0 1 0 0 0,0-2 0 0 0,22-21-76 0 0,-17 18 0 0 0,3 4-144 0 0,39 0-112 0 0,-46 7 264 0 0,7 21 12 0 0,-9-25 59 0 0,0 0 0 0 0,0 0 0 0 0,0 0 0 0 0,0 0 0 0 0,0 0 0 0 0,0 0 0 0 0,-1 0 0 0 0,1 0 0 0 0,0-1-1 0 0,-2 3 1 0 0,-5 12 1 0 0,6-15-52 0 0,0 0-1 0 0,0 1 0 0 0,0-1 0 0 0,0 0 0 0 0,0 0 1 0 0,0-1-1 0 0,0 1 0 0 0,0 0 0 0 0,0 0 0 0 0,-1 0 1 0 0,1-1-1 0 0,0 1 0 0 0,0-1 0 0 0,-1 1 0 0 0,1-1 1 0 0,0 1-1 0 0,-1-1 0 0 0,1 0 0 0 0,0 0 0 0 0,-1 0 1 0 0,1 1-1 0 0,-1-1 0 0 0,1-1 0 0 0,0 1 0 0 0,-1 0 1 0 0,1 0-1 0 0,0 0 0 0 0,-1-1 0 0 0,-1 0 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6.8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61 163 1151 0 0,'-9'6'1160'0'0,"6"-6"-1004"0"0,-2 2 291 0 0,1-1 1 0 0,-1 0-1 0 0,0 0 1 0 0,0-1-1 0 0,-17-5 1201 0 0,22 5-1587 0 0,-1 0-1 0 0,1-1 0 0 0,0 1 0 0 0,0-1 0 0 0,0 1 0 0 0,0-1 0 0 0,-1 1 0 0 0,1-1 0 0 0,0-15 1131 0 0,0 12-865 0 0,3-2-122 0 0,7-17-11 0 0,-7 17-14 0 0,0 0-56 0 0,8-16-26 0 0,-8 17 144 0 0,6 2-187 0 0,25-8-58 0 0,-25 8-71 0 0,-3 8-100 0 0,-1-1 174 0 0,0 0 0 0 0,-1 1-1 0 0,6 6 1 0 0,-10-10 4 0 0,1 0-1 0 0,-1-1 1 0 0,1 1 0 0 0,-1 0 0 0 0,0 0-1 0 0,1 0 1 0 0,-1 0 0 0 0,0-1 0 0 0,0 1-1 0 0,0 0 1 0 0,1 0 0 0 0,-1 0 0 0 0,0 0-1 0 0,0 0 1 0 0,0 0 0 0 0,0 0-1 0 0,0 0 1 0 0,-1-1 0 0 0,1 1 0 0 0,-1 2-1 0 0,1-1 35 0 0,-1 1 0 0 0,0-1 0 0 0,0 1 0 0 0,-1-1 0 0 0,1 1 0 0 0,-1-1 0 0 0,1 0 0 0 0,-1 0 0 0 0,1 0 0 0 0,-1 0 0 0 0,0 0 0 0 0,0 0 0 0 0,0 0 0 0 0,0 0-1 0 0,-1-1 1 0 0,-2 3 0 0 0,1-3 43 0 0,-2 1-2 0 0,5-2-63 0 0,0 0-1 0 0,0 0 1 0 0,0 0 0 0 0,0-1 0 0 0,-1 1 0 0 0,1 0-1 0 0,0-1 1 0 0,0 1 0 0 0,0-1 0 0 0,0 1 0 0 0,0-1 0 0 0,0 0-1 0 0,0 1 1 0 0,1-1 0 0 0,-1 0 0 0 0,0 0 0 0 0,0 0 0 0 0,0 1-1 0 0,1-1 1 0 0,-1 0 0 0 0,0 0 0 0 0,1 0 0 0 0,-1 0 0 0 0,0-2-1 0 0,-4-8 69 0 0,2-6 10 0 0,1-4-13 0 0,2 17-77 0 0,0 1 0 0 0,0-1-1 0 0,1 0 1 0 0,-1 1 0 0 0,2-6-1 0 0,10-17-16 0 0,-10 20-58 0 0,7 2-76 0 0,26-13 124 0 0,-27 13-30 0 0,43 7-20 0 0,-50-3 72 0 0,0-1 0 0 0,-1 1 1 0 0,1 0-1 0 0,0 0 0 0 0,-1 0 1 0 0,1 0-1 0 0,0 0 1 0 0,-1 1-1 0 0,1-1 0 0 0,-1 0 1 0 0,1 0-1 0 0,0 0 0 0 0,-1 1 1 0 0,1-1-1 0 0,-1 0 0 0 0,1 0 1 0 0,0 1-1 0 0,-1-1 1 0 0,1 0-1 0 0,-1 1 0 0 0,1-1 1 0 0,-1 1-1 0 0,0-1 0 0 0,1 1 1 0 0,0 0-1 0 0,20 22 2 0 0,-21-23 2 0 0,1 0 1 0 0,-1 1-1 0 0,0-1 0 0 0,1 0 1 0 0,-1 1-1 0 0,0-1 0 0 0,1 0 1 0 0,-1 1-1 0 0,0-1 0 0 0,0 1 1 0 0,1-1-1 0 0,-1 0 0 0 0,0 1 0 0 0,0-1 1 0 0,0 1-1 0 0,1-1 0 0 0,-1 1 1 0 0,0-1-1 0 0,0 1 0 0 0,0-1 1 0 0,0 1-1 0 0,0 0 0 0 0,-1 19 65 0 0,-1-16-49 0 0,0 0 1 0 0,1 1-1 0 0,-2-1 0 0 0,1 0 0 0 0,0 0 1 0 0,-1 0-1 0 0,0 0 0 0 0,0-1 0 0 0,0 1 1 0 0,0-1-1 0 0,0 0 0 0 0,-7 5 0 0 0,-4 2-141 0 0,-1-1 0 0 0,0-1-1 0 0,-1 0 1 0 0,-22 7-1 0 0,35-13 21 0 0,2-2-30 0 0,0 0-1 0 0,0 0 1 0 0,0 0 0 0 0,0 0-1 0 0,0 0 1 0 0,-1 0-1 0 0,1 0 1 0 0,0 0-1 0 0,0 0 1 0 0,0 0-1 0 0,0 0 1 0 0,0-1-1 0 0,0 1 1 0 0,-2-1 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7.7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121 123 431 0 0,'-1'1'308'0'0,"-1"1"-157"0"0,0-1-1 0 0,0 0 1 0 0,0 0-1 0 0,0 0 1 0 0,0 0-1 0 0,-1 0 1 0 0,1 0-1 0 0,0-1 0 0 0,0 1 1 0 0,0-1-1 0 0,-1 0 1 0 0,1 1-1 0 0,0-1 1 0 0,0 0-1 0 0,-1 0 0 0 0,1-1 1 0 0,0 1-1 0 0,0 0 1 0 0,-1-1-1 0 0,1 1 1 0 0,0-1-1 0 0,0 0 0 0 0,0 0 1 0 0,0 1-1 0 0,0-2 1 0 0,0 1-1 0 0,0 0 1 0 0,-4-3 504 0 0,4 0-167 0 0,-3-12-68 0 0,4 12-32 0 0,-1-7 162 0 0,2 10-501 0 0,0-1 0 0 0,-1 1-1 0 0,1-1 1 0 0,0 1-1 0 0,0-1 1 0 0,0 1 0 0 0,0 0-1 0 0,0-1 1 0 0,1 1 0 0 0,-1-1-1 0 0,0 1 1 0 0,1-1-1 0 0,0-1 1 0 0,5-23 160 0 0,-4 19 383 0 0,3 2-480 0 0,17-16-33 0 0,-16 16 50 0 0,1 9-75 0 0,21 11-32 0 0,-27-15-19 0 0,-1 1-1 0 0,1-1 1 0 0,0 0-1 0 0,-1 1 1 0 0,1-1 0 0 0,-1 0-1 0 0,1 1 1 0 0,0-1-1 0 0,-1 1 1 0 0,1-1-1 0 0,-1 1 1 0 0,0-1-1 0 0,1 1 1 0 0,-1-1-1 0 0,1 1 1 0 0,-1 0-1 0 0,0-1 1 0 0,1 2-1 0 0,11 25 10 0 0,-10-23-12 0 0,-1 0 0 0 0,0-1 0 0 0,-1 1 0 0 0,1 0 0 0 0,0 5 0 0 0,-4 16 15 0 0,2-21 17 0 0,-1 0 0 0 0,1 0 0 0 0,-1 0 0 0 0,-4 6-1 0 0,5-9-14 0 0,1 0 0 0 0,-1 0 0 0 0,0 1 0 0 0,0-1 0 0 0,0 0 0 0 0,0 0 0 0 0,0 0 0 0 0,0 0 0 0 0,0 0 0 0 0,0 0 0 0 0,0-1 0 0 0,-1 1 0 0 0,1 0 0 0 0,0-1 0 0 0,0 1 0 0 0,-1 0-1 0 0,1-1 1 0 0,-3 1 0 0 0,2-1 23 0 0,0-1-23 0 0,1 1 0 0 0,-1 0 0 0 0,0 0 0 0 0,1 0 0 0 0,-1 0-1 0 0,1 0 1 0 0,-1 0 0 0 0,1 0 0 0 0,-1 1 0 0 0,1-1 0 0 0,-1 0 0 0 0,1 1 0 0 0,-1-1 0 0 0,1 1 0 0 0,-2 1 0 0 0,1-1-11 0 0,0 1 30 0 0,-1-1 0 0 0,0 1 1 0 0,1 0-1 0 0,-1-1 0 0 0,0 0 0 0 0,0 0 1 0 0,0 1-1 0 0,0-2 0 0 0,0 1 0 0 0,0 0 1 0 0,0-1-1 0 0,0 1 0 0 0,-5-1 0 0 0,7 0-24 0 0,0 0 10 0 0,-1 0 1 0 0,1 0-1 0 0,0 0 0 0 0,0 0 1 0 0,0 0-1 0 0,0 0 0 0 0,0 0 1 0 0,0 0-1 0 0,0-1 0 0 0,-1 1 1 0 0,1 0-1 0 0,0-1 0 0 0,0 1 1 0 0,0-1-1 0 0,0 0 0 0 0,0 1 0 0 0,1-1 1 0 0,-1 0-1 0 0,0 1 0 0 0,0-1 1 0 0,0 0-1 0 0,0 0 0 0 0,1 0 1 0 0,-1 1-1 0 0,0-3 0 0 0,-7-13 130 0 0,6 12 256 0 0,5-1-341 0 0,6-18-70 0 0,-9 22-1 0 0,1 0-1 0 0,-1 0 1 0 0,0 1 0 0 0,1-1-1 0 0,-1 0 1 0 0,1 1-1 0 0,-1-1 1 0 0,0 1-1 0 0,1-1 1 0 0,0 0-1 0 0,-1 1 1 0 0,1-1 0 0 0,-1 1-1 0 0,1-1 1 0 0,0 1-1 0 0,-1 0 1 0 0,2-1-1 0 0,28-20-91 0 0,-22 15 0 0 0,0 2 16 0 0,25-14 48 0 0,-25 14-45 0 0,-1 7-174 0 0,-3-1 249 0 0,1 0-1 0 0,-1 1 0 0 0,0-1 1 0 0,0 1-1 0 0,4 3 0 0 0,-7-5 4 0 0,-1 0 0 0 0,1 0-1 0 0,0 0 1 0 0,0 1-1 0 0,-1-1 1 0 0,1 0 0 0 0,0 0-1 0 0,-1 1 1 0 0,1-1 0 0 0,-1 0-1 0 0,0 0 1 0 0,1 1 0 0 0,-1-1-1 0 0,0 0 1 0 0,0 1-1 0 0,0-1 1 0 0,0 1 0 0 0,0 1-1 0 0,-5 20 59 0 0,-1-11 6 0 0,-23 24 63 0 0,20-24-117 0 0,7-10 5 0 0,0-1-145 0 0,-8 3-46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8.6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92 85 775 0 0,'-10'8'1056'0'0,"5"-4"-630"0"0,-1-1 0 0 0,1 1 0 0 0,-1-1 0 0 0,0 0 0 0 0,0 0 0 0 0,0-1 0 0 0,-22-5 1984 0 0,28 2-2320 0 0,0 0 0 0 0,-1 1 0 0 0,1-1 0 0 0,0 0 1 0 0,-1 1-1 0 0,1-1 0 0 0,0 0 0 0 0,0-1 0 0 0,-2-1 347 0 0,4-2-181 0 0,3-15-21 0 0,-4 15 17 0 0,3-1-155 0 0,-1-1-66 0 0,-2 5-14 0 0,1-1-1 0 0,-1 1 1 0 0,0-1 0 0 0,1 1-1 0 0,-1 0 1 0 0,1 0 0 0 0,3-4-1 0 0,3 2 54 0 0,-5 3-69 0 0,1-1 1 0 0,-1 1-1 0 0,0-1 1 0 0,1 1-1 0 0,-1 0 0 0 0,0 1 1 0 0,1-1-1 0 0,-1 0 1 0 0,7 1-1 0 0,-8 0-1 0 0,1 1 0 0 0,-1 0 0 0 0,0-1 0 0 0,1 1 0 0 0,-1 0 0 0 0,0 0 0 0 0,1 0 0 0 0,-1 1 0 0 0,0-1 0 0 0,0 1 0 0 0,0-1 0 0 0,0 1 0 0 0,0-1 0 0 0,0 1 0 0 0,1 2 0 0 0,-1-2 0 0 0,-1 0 0 0 0,0 0 0 0 0,0 0 0 0 0,1 0 0 0 0,-1 0 0 0 0,-1 0 0 0 0,1 0 0 0 0,0 0 0 0 0,0 0 0 0 0,-1 0 0 0 0,1 4 0 0 0,0-4 18 0 0,-1 0-1 0 0,1 1 0 0 0,-1-1 0 0 0,0 0 1 0 0,0 1-1 0 0,0-1 0 0 0,0 1 0 0 0,0-1 1 0 0,0 0-1 0 0,-1 1 0 0 0,1-1 0 0 0,-1 1 1 0 0,0-1-1 0 0,0 0 0 0 0,0 0 0 0 0,0 1 1 0 0,0-1-1 0 0,0 0 0 0 0,0 0 0 0 0,-1 0 1 0 0,1 0-1 0 0,-1-1 0 0 0,1 1 0 0 0,-1 0 1 0 0,0 0-1 0 0,0-1 0 0 0,0 1 0 0 0,0-1 1 0 0,0 0-1 0 0,0 0 0 0 0,-2 2 0 0 0,-1-1 41 0 0,-1 0-1 0 0,1 0 0 0 0,0 0 0 0 0,-1-1 0 0 0,-6 2 1 0 0,10-3-27 0 0,0 0 1 0 0,0 0 0 0 0,0 1-1 0 0,0-2 1 0 0,0 1-1 0 0,0 0 1 0 0,0 0 0 0 0,0-1-1 0 0,0 1 1 0 0,1-1 0 0 0,-1 1-1 0 0,0-1 1 0 0,0 0 0 0 0,1 0-1 0 0,-1 0 1 0 0,0 0 0 0 0,1 0-1 0 0,-1 0 1 0 0,1 0-1 0 0,-1 0 1 0 0,1-1 0 0 0,-1 1-1 0 0,0-2 1 0 0,-14-21 299 0 0,15 21-254 0 0,0 0-12 0 0,-3-31 50 0 0,4 31-180 0 0,4-4 3 0 0,12-19 40 0 0,-13 19-36 0 0,6 3-123 0 0,26-13 105 0 0,-27 13-15 0 0,0 8 11 0 0,-3-1 77 0 0,0 0 0 0 0,0 0 0 0 0,-1 0 0 0 0,6 5-1 0 0,-9-7 5 0 0,-1 0-1 0 0,1-1 1 0 0,-1 1-1 0 0,1 0 0 0 0,-1-1 1 0 0,1 1-1 0 0,-1 0 0 0 0,0-1 1 0 0,0 1-1 0 0,1 0 1 0 0,-1 0-1 0 0,0-1 0 0 0,0 1 1 0 0,0 0-1 0 0,0 0 1 0 0,0-1-1 0 0,0 1 0 0 0,0 0 1 0 0,0 0-1 0 0,0 0 1 0 0,0-1-1 0 0,0 1 0 0 0,0 0 1 0 0,-1 0-1 0 0,1-1 1 0 0,-1 2-1 0 0,-8 16 57 0 0,-10 10-49 0 0,15-23-40 0 0,2-2-48 0 0,0-1-1 0 0,0 1 1 0 0,0-1 0 0 0,0 1-1 0 0,-1-1 1 0 0,1 0-1 0 0,-1 0 1 0 0,1 0-1 0 0,-1 0 1 0 0,0 0-1 0 0,0-1 1 0 0,0 1 0 0 0,0-1-1 0 0,-5 2 1 0 0,6-2-68 0 0,1 0 0 0 0,0-1 0 0 0,0 1 1 0 0,-1 0-1 0 0,1 0 0 0 0,0 0 0 0 0,0 0 1 0 0,0 0-1 0 0,0 0 0 0 0,-1 1 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9.5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153 231 1351 0 0,'0'0'372'0'0,"-2"1"-102"0"0,-5 2 135 0 0,0-1 0 0 0,-1 0 1 0 0,1-1-1 0 0,-13 1 1 0 0,16-1-201 0 0,0-1 0 0 0,0 0 1 0 0,0 0-1 0 0,0-1 1 0 0,0 1-1 0 0,0-1 1 0 0,0 0-1 0 0,0 0 1 0 0,0-1-1 0 0,-5-1 0 0 0,-29-8 2495 0 0,36 9-2385 0 0,-5-9-10 0 0,5 9-21 0 0,1-3-84 0 0,-1-20 255 0 0,5 17-371 0 0,8-25-13 0 0,-10 30-61 0 0,0 0 0 0 0,0-1 0 0 0,0 1 1 0 0,1 0-1 0 0,-1 0 0 0 0,1 0 0 0 0,0 0 0 0 0,4-6 1 0 0,0 2-1 0 0,-2 1 49 0 0,3 0-4 0 0,22-18-61 0 0,-21 18-71 0 0,1 6 8 0 0,-4 0 66 0 0,1 0 1 0 0,-1 1 0 0 0,1 0 0 0 0,-1 0 0 0 0,8 2-1 0 0,-12-2 3 0 0,1-1 0 0 0,-1 1 0 0 0,1 0 0 0 0,-1 0 0 0 0,0 0 0 0 0,1 0 0 0 0,-1 0 0 0 0,0 0 0 0 0,0 1 0 0 0,0-1 0 0 0,1 0 0 0 0,-1 1 0 0 0,-1-1 0 0 0,1 0 0 0 0,0 1 0 0 0,0-1 0 0 0,0 1 0 0 0,0 1 0 0 0,0 1 2 0 0,0-1-1 0 0,0 0 1 0 0,-1 1-1 0 0,1-1 1 0 0,-1 1-1 0 0,0 5 1 0 0,-3 17 54 0 0,1-16-23 0 0,2-7-21 0 0,-1 0 0 0 0,1 0-1 0 0,-1 0 1 0 0,0 0 0 0 0,0-1-1 0 0,0 1 1 0 0,0 0 0 0 0,-1 0-1 0 0,1-1 1 0 0,-1 1 0 0 0,-2 3-1 0 0,-7 9 69 0 0,1-7-64 0 0,-16-2 62 0 0,24-6-47 0 0,-1 0 0 0 0,0 0-1 0 0,1 0 1 0 0,-1 0 0 0 0,1 0 0 0 0,-1-1 0 0 0,1 1 0 0 0,-1-1 0 0 0,1 0 0 0 0,-1 0 0 0 0,1 0 0 0 0,0 0 0 0 0,-1 0 0 0 0,-1-2 0 0 0,-7-7 41 0 0,8 7-53 0 0,2 1-5 0 0,-1 0 0 0 0,1 0 0 0 0,0 0 0 0 0,0 0-1 0 0,0 0 1 0 0,0 0 0 0 0,0 0 0 0 0,0-3 0 0 0,-6-16-4 0 0,6 12 2 0 0,0-1 0 0 0,0 1 0 0 0,1 0-1 0 0,2-17 1 0 0,-2 25-23 0 0,4-14-73 0 0,11-17-184 0 0,-8 26 208 0 0,25-17 36 0 0,-24 17-36 0 0,0 5 0 0 0,27-2 35 0 0,-26 2-39 0 0,-2 6 8 0 0,-7-5 56 0 0,6 4-3 0 0,0 0 1 0 0,-1 0-1 0 0,7 6 0 0 0,-11-9 3 0 0,0 0 0 0 0,0 1 0 0 0,0-1 0 0 0,0 1 0 0 0,0-1 0 0 0,0 1 0 0 0,0-1 0 0 0,-1 1 0 0 0,1-1 0 0 0,-1 1 0 0 0,1 0 0 0 0,-1-1 0 0 0,1 1 0 0 0,-1 2 0 0 0,0 3 17 0 0,0-1 0 0 0,-1 1 0 0 0,0 0 0 0 0,0 0 0 0 0,-1 0 0 0 0,1-1 0 0 0,-2 1 0 0 0,1-1 0 0 0,-1 1 0 0 0,1-1 0 0 0,-2 0 0 0 0,1 0 0 0 0,-1 0 0 0 0,0-1-1 0 0,0 1 1 0 0,-7 6 0 0 0,5-7 0 0 0,-1 0 0 0 0,1-1 0 0 0,-11 6-1 0 0,-2 2-112 0 0,17-11 31 0 0,0 0 1 0 0,-1 0-1 0 0,1-1 1 0 0,-1 1-1 0 0,1-1 0 0 0,0 1 1 0 0,-1-1-1 0 0,0 0 1 0 0,1 0-1 0 0,-1 0 0 0 0,1 0 1 0 0,-4-1-1 0 0,-2 1-176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6:22.7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1597 35 975 0 0,'0'0'448'0'0,"-19"10"1188"0"0,1-5-536 0 0,0 0 0 0 0,-31 3 0 0 0,-22 6 216 0 0,54-10-1090 0 0,-15 3-17 0 0,5 0 243 0 0,0-2 0 0 0,-1 0 0 0 0,-37 0 0 0 0,50-4-244 0 0,-1 1 0 0 0,-17 3 1 0 0,17-2 25 0 0,0 0 1 0 0,-18-1 0 0 0,8 0 5 0 0,1 1 0 0 0,0 1-1 0 0,0 2 1 0 0,0 0-1 0 0,-29 12 1 0 0,3-2 72 0 0,-4 0 75 0 0,-60 20 271 0 0,81-25-593 0 0,21-7-22 0 0,-1 1-1 0 0,1 0 1 0 0,0 1-1 0 0,-16 10 0 0 0,19-11-4 0 0,1 0 0 0 0,-1 0 0 0 0,0-1 0 0 0,-17 4 0 0 0,-16 6 71 0 0,-66 29-184 0 0,101-39 77 0 0,0 0 1 0 0,-12 9-1 0 0,13-7-29 0 0,-1-1 0 0 0,-14 7 0 0 0,14-8-22 0 0,6-2 47 0 0,-1 0 0 0 0,0-1-1 0 0,0 1 1 0 0,0-1 0 0 0,-1 1 0 0 0,-5 0 0 0 0,8-1-52 0 0,10-6-296 0 0,24-14 284 0 0,-17 10 13 0 0,25-14 42 0 0,11-4 1 0 0,3 0-44 0 0,5-1 1 0 0,0 2 42 0 0,4 0 11 0 0,-1 3 0 0 0,-12 6 12 0 0,-7 2 51 0 0,-34 10-52 0 0,-1 2 210 0 0,1-1-162 0 0,27-9-37 0 0,-18 6 26 0 0,18-8-25 0 0,-28 11 30 0 0,1 1 1 0 0,30-12-33 0 0,-21 9 32 0 0,30-7 1 0 0,2-3-33 0 0,-41 13 36 0 0,-1-1 13 0 0,28-12-40 0 0,-28 12 45 0 0,0 0-16 0 0,37-13-49 0 0,5 5 1 0 0,-41 11 106 0 0,0-1-63 0 0,30-6-33 0 0,-30 7 160 0 0,-1 0-127 0 0,29-1-33 0 0,-29 1 699 0 0,-110 17-395 0 0,-194 53-333 0 0,228-54 7 0 0,-76 21-62 0 0,108-26 19 0 0,1 3 0 0 0,1 1 0 0 0,-36 20 0 0 0,42-21-36 0 0,-1 0 0 0 0,-43 12 0 0 0,41-12 68 0 0,1 0-1 0 0,0 2 1 0 0,0 2-1 0 0,-29 21 1 0 0,40-25 10 0 0,-5 5-35 0 0,-1 1 0 0 0,2 2 0 0 0,1 0-1 0 0,-26 33 1 0 0,33-37 31 0 0,-2 3 6 0 0,5-9 0 0 0,1 1 2 0 0,11-11 0 0 0,-3 2-9 0 0,-21 24-54 0 0,2-2 61 0 0,14-15 0 0 0,0 0 0 0 0,1 0 0 0 0,-4 2-3 0 0,10-12 3 0 0,-13 30 67 0 0,9-19-67 0 0,1 3 0 0 0,0 0 0 0 0,0-1 0 0 0,0 2 0 0 0,0 1 0 0 0,-1 3-3 0 0,4-18 6 0 0,-1 21 61 0 0,1-7-64 0 0,0 1 0 0 0,1 3 0 0 0,2 6 0 0 0,1-2 0 0 0,-1 0 0 0 0,3 3 0 0 0,-1 1 0 0 0,0-1 0 0 0,3 2 0 0 0,1 2 0 0 0,3 1 0 0 0,0 0 0 0 0,-3-3 0 0 0,1 1 0 0 0,2 3 0 0 0,-2-8 12 0 0,-5-14 47 0 0,9 15-4 0 0,9 6-45 0 0,4 7 44 0 0,-10-15-33 0 0,-9-12 22 0 0,8 13-22 0 0,-8-12 22 0 0,10 19-22 0 0,3 4 22 0 0,-2-2-33 0 0,-6-9 1 0 0,-8-14 32 0 0,11 17-33 0 0,2 5 1 0 0,-1 0 42 0 0,-7-6 1 0 0,-3-2-44 0 0,4 2-10 0 0,1 1 0 0 0,7 5 0 0 0,0 0 0 0 0,0 1 0 0 0,-2-3 0 0 0,2 1 0 0 0,5 1 0 0 0,3 0 0 0 0,-3-4 11 0 0,-15-18 32 0 0,9 15-33 0 0,6 5-10 0 0,1 3 0 0 0,6-1 0 0 0,-5-5 11 0 0,-17-16 32 0 0,9 17-33 0 0,7 2-10 0 0,2-6 11 0 0,-22-19 42 0 0,0 0 1 0 0,20 18-44 0 0,4 5-10 0 0,1 1 0 0 0,-2-1 0 0 0,-24-24 0 0 0,0 0 0 0 0,1 0 0 0 0,-1 0 0 0 0,1-1 0 0 0,6 4 0 0 0,-2-3 4 0 0,1 0-1 0 0,12 3 1 0 0,-22-7-4 0 0,9 3 53 0 0,0-7 1 0 0,36-17-44 0 0,-31 14-10 0 0,23-17 0 0 0,7-11 0 0 0,7 6 0 0 0,-3-3 0 0 0,0-1 0 0 0,-2 0 0 0 0,-1-1 0 0 0,-8 6 11 0 0,-20 18 32 0 0,28-8-33 0 0,9-7-10 0 0,-1 0 0 0 0,-37 19 0 0 0,25-4 0 0 0,7 1 11 0 0,-38 7 106 0 0,-4-4-53 0 0,17-19 0 0 0,-23 24-62 0 0,1 1 1 0 0,-1 0-1 0 0,0 0 0 0 0,1-1 0 0 0,-1 1 0 0 0,1 0 0 0 0,-1-1 0 0 0,0 1 0 0 0,0 0 1 0 0,1-1-1 0 0,-1 1 0 0 0,0-1 0 0 0,0 1 0 0 0,1 0 0 0 0,-1-1 0 0 0,0 1 1 0 0,0-1-1 0 0,0 1 0 0 0,0-1 0 0 0,0 1 0 0 0,0 0 0 0 0,0-1 0 0 0,0 1 0 0 0,0-2 1 0 0,-1-13 18 0 0,1 8 22 0 0,-1-6-22 0 0,0 6 22 0 0,0-11-33 0 0,-1-3-10 0 0,1-3 0 0 0,1-2 0 0 0,0-1 0 0 0,-2-46 75 0 0,2 64-32 0 0,-4-15-22 0 0,-1 3 22 0 0,1 1-22 0 0,0-1 32 0 0,1 1 11 0 0,1 1-10 0 0,0-1-44 0 0,0-5-10 0 0,0-2 0 0 0,-1 2 0 0 0,1 1 0 0 0,-1 0 11 0 0,-3-20 53 0 0,6 40-11 0 0,0-1 1 0 0,-2-21 10 0 0,0 7-54 0 0,0-5-10 0 0,0 3 14 0 0,-3-32 132 0 0,3 31-135 0 0,1 14 32 0 0,0-10-33 0 0,-1-7-10 0 0,0 2 0 0 0,1 1 0 0 0,-2-3 0 0 0,1-1 0 0 0,-2 2 0 0 0,0 1 0 0 0,0 2 0 0 0,-3-4 2 0 0,7 24-8 0 0,-6-35 85 0 0,2 16-36 0 0,0 1-33 0 0,-1 1-10 0 0,1-1 0 0 0,0 0 0 0 0,0 2 0 0 0,1-3 0 0 0,2-4 0 0 0,1 3-12 0 0,1 11-36 0 0,2-14 36 0 0,2-6 12 0 0,-1 4 0 0 0,-2 5 11 0 0,-1 13 32 0 0,2-14-33 0 0,1-5-10 0 0,2-3 0 0 0,0 3 0 0 0,-3 2 0 0 0,-1 0 0 0 0,-1 6 11 0 0,-1 11 32 0 0,0-11-33 0 0,1-5-10 0 0,0 5 11 0 0,-1 12 32 0 0,1-11-33 0 0,3-6-10 0 0,0 3-13 0 0,-3 13-40 0 0,4-21 36 0 0,-5 28 11 0 0,-4-30 133 0 0,2 15-117 0 0,-1 1-10 0 0,-1-1 0 0 0,-1 1 0 0 0,-2 2 0 0 0,0 2 0 0 0,-5 1 3 0 0,9 10-8 0 0,2 1-6 0 0,-2-1-42 0 0,-4 0 39 0 0,-1 3 4 0 0,-1 2-33 0 0,2 3 19 0 0,0-1-6 0 0,0 1 1 0 0,1 0-1 0 0,0 1 0 0 0,1 0 1 0 0,0 0-1 0 0,1 0 1 0 0,-1 0-1 0 0,2 1 1 0 0,-4 12-1 0 0,-1 2-30 0 0,-25 80-131 0 0,-24 139-1 0 0,38-131 71 0 0,6 1 0 0 0,0 166 1 0 0,16-231 13 0 0,-3-41 98 0 0,2 19-46 0 0,2-2 44 0 0,2 8 11 0 0,1 1-10 0 0,-1 1-33 0 0,-1-3 32 0 0,3 1 11 0 0,4 9-53 0 0,-6-17 42 0 0,2 4 11 0 0,-1-2 0 0 0,0 1 0 0 0,2 1 0 0 0,0 5 0 0 0,-4-6 0 0 0,-1 3 0 0 0,-1-5 0 0 0,-3-2 0 0 0,2-1 0 0 0,-2-1 0 0 0,-2 0 0 0 0,-1 1 0 0 0,-2 1 0 0 0,0-3 0 0 0,-2-1 0 0 0,-4 7 0 0 0,8-22 0 0 0,-1 0 0 0 0,-2 4 13 0 0,0 0-1 0 0,-1-1 1 0 0,1 0-1 0 0,-2 0 0 0 0,1 0 1 0 0,-1-1-1 0 0,0 0 1 0 0,-16 9-1 0 0,20-13-6 0 0,0 0 1 0 0,0 0-1 0 0,0-1 0 0 0,0 0 1 0 0,0 0-1 0 0,-1 0 0 0 0,1 0 0 0 0,0-1 1 0 0,-1 1-1 0 0,1-1 0 0 0,-1 0 0 0 0,1-1 1 0 0,0 1-1 0 0,-1-1 0 0 0,1 0 0 0 0,0 0 1 0 0,0 0-1 0 0,-1 0 0 0 0,1-1 0 0 0,0 0 1 0 0,0 0-1 0 0,-3-2 0 0 0,-7-6 53 0 0,1 1 0 0 0,0-2 0 0 0,1 0 0 0 0,0 0 0 0 0,1-1 0 0 0,0-1 0 0 0,1 0 0 0 0,-15-24 0 0 0,1-4 13 0 0,-31-77 0 0 0,38 72-62 0 0,2-1 1 0 0,1-1-1 0 0,3 0 1 0 0,2 0-1 0 0,-5-97 1 0 0,13 72-20 0 0,3-1 1 0 0,3 1 0 0 0,20-97-1 0 0,65-159 63 0 0,-47 208 34 0 0,-29 87-35 0 0,6-8-40 0 0,-2 11-26 0 0,-14 25-51 0 0,1 12-56 0 0,0 0 111 0 0,-3-4 5 0 0,0 0-1 0 0,0 0 0 0 0,-1 0 0 0 0,1 1 0 0 0,-1-1 0 0 0,1 0 1 0 0,-1 1-1 0 0,0 0 0 0 0,1-1 0 0 0,-1 1 0 0 0,-1 0 0 0 0,1 0 1 0 0,0-1-1 0 0,-1 1 0 0 0,1 0 0 0 0,-1 3 0 0 0,-16 260-111 0 0,-20-3 56 0 0,-11 279-4 0 0,46-525 62 0 0,-1 60-141 0 0,-23 149 0 0 0,23-215 133 0 0,2-9-33 0 0,-1-2 47 0 0,0-1 0 0 0,1 1 1 0 0,-1-1-1 0 0,1 1 0 0 0,0-1 0 0 0,-1 1 1 0 0,1-1-1 0 0,-1 0 0 0 0,1 1 0 0 0,0-1 1 0 0,-1 1-1 0 0,1-1 0 0 0,0 0 0 0 0,0 1 1 0 0,-1-1-1 0 0,1 0 0 0 0,0 0 0 0 0,0 1 1 0 0,0-1-1 0 0,0-1 0 0 0,-2-14 125 0 0,2 15-134 0 0,-24-198 572 0 0,10 74-451 0 0,8 71-112 0 0,-56-556-67 0 0,48 452-17 0 0,-1-16-34 0 0,17 197 39 0 0,21 93-57 0 0,8 50-16 0 0,-23-86 92 0 0,-5 152 1 0 0,-36 77-37 0 0,25-268 82 0 0,-1 0-1 0 0,-2-1 0 0 0,-1-1 1 0 0,-3 0-1 0 0,-24 48 0 0 0,37-83 11 0 0,-9 11 0 0 0,4-7 0 0 0,7-7 0 0 0,-1-1 0 0 0,1 0 0 0 0,0 0 0 0 0,0 1 0 0 0,0-1 0 0 0,-1 0 0 0 0,1 0 0 0 0,0 0 0 0 0,0 1 0 0 0,-1-1 0 0 0,1 0 0 0 0,0 0 0 0 0,0 0 0 0 0,-1 0 0 0 0,1 0 0 0 0,0 0 0 0 0,-1 0 0 0 0,1 1 0 0 0,0-1 0 0 0,0 0 0 0 0,-1 0 0 0 0,1 0 0 0 0,-1 0 0 0 0,-6-9 11 0 0,-3-12 86 0 0,1-1 0 0 0,0 0 0 0 0,2-1 0 0 0,-7-35 0 0 0,1 7-6 0 0,-49-154 43 0 0,13 43-55 0 0,38 128-80 0 0,-42-161-31 0 0,41 140 11 0 0,-8-90 1 0 0,17 106-26 0 0,-4-70-36 0 0,6 83 39 0 0,2 16 34 0 0,1 8 7 0 0,-2 2 1 0 0,5 12-1 0 0,0 5-61 0 0,30 114-58 0 0,22 154 0 0 0,-10 313 173 0 0,-47-542 2 0 0,2-24-33 0 0,-1-10 32 0 0,-1-18 93 0 0,-7-8 28 0 0,3-2-116 0 0,0 1 0 0 0,1-1 0 0 0,0 0 0 0 0,-4-10 0 0 0,-1-3 44 0 0,-26-52 44 0 0,-35-64-40 0 0,-9-5-39 0 0,66 116-73 0 0,2-1 1 0 0,1 0-1 0 0,-11-51 0 0 0,15 50-20 0 0,1-2 0 0 0,0-42 0 0 0,4 51 6 0 0,2 0 0 0 0,0 1 1 0 0,1-1-1 0 0,1 0 0 0 0,6-19 0 0 0,5-2-3 0 0,6-5-25 0 0,3 5 36 0 0,-18 30 12 0 0,17-17 0 0 0,-18 21 0 0 0,1 0 0 0 0,0 1 0 0 0,0 0 0 0 0,1 0 0 0 0,9-5 0 0 0,-11 7-1 0 0,1 1-1 0 0,-1 0 0 0 0,1 0 1 0 0,0 0-1 0 0,0 0 0 0 0,0 1 1 0 0,0 0-1 0 0,11 0 1 0 0,-7 1-17 0 0,0 1 1 0 0,0 0 0 0 0,17 5-1 0 0,-25-6 13 0 0,-1 0 0 0 0,1 1 0 0 0,-1-1-1 0 0,0 1 1 0 0,1-1 0 0 0,-1 1 0 0 0,1 0 0 0 0,-1-1-1 0 0,0 1 1 0 0,3 2 0 0 0,3 2-2 0 0,1 1 0 0 0,8 9 0 0 0,-11-9-2 0 0,0 0 0 0 0,0 1 1 0 0,-1-1-1 0 0,4 9 1 0 0,-4-8 3 0 0,-1 0-1 0 0,0 0 1 0 0,2 8 0 0 0,-2-2-11 0 0,-1 0 1 0 0,0 1 0 0 0,0-1 0 0 0,-2 0 0 0 0,0 0 0 0 0,0 1-1 0 0,-1-1 1 0 0,-1 0 0 0 0,0 0 0 0 0,0 0 0 0 0,-2 0-1 0 0,1 0 1 0 0,-2-1 0 0 0,0 1 0 0 0,-6 11 0 0 0,4-11 3 0 0,-1 0 1 0 0,0-1-1 0 0,-1 0 0 0 0,0 0 1 0 0,-1 0-1 0 0,0-2 0 0 0,-1 1 1 0 0,0-1-1 0 0,0-1 1 0 0,-1 0-1 0 0,0 0 0 0 0,-1-1 1 0 0,-16 7-1 0 0,23-12 6 0 0,1-1-1 0 0,0 0 0 0 0,-1-1 0 0 0,1 1 1 0 0,-1-1-1 0 0,0 0 0 0 0,1 0 0 0 0,-1-1 1 0 0,0 0-1 0 0,0 0 0 0 0,1 0 1 0 0,-1-1-1 0 0,0 1 0 0 0,-7-3 0 0 0,6 0 5 0 0,0 1 0 0 0,1-1 0 0 0,-1 0-1 0 0,1-1 1 0 0,-1 1 0 0 0,1-1 0 0 0,0-1-1 0 0,1 1 1 0 0,-1-1 0 0 0,1 0 0 0 0,-5-6-1 0 0,-2-2-15 0 0,1-1 0 0 0,1 0 0 0 0,0-1 0 0 0,1 0 0 0 0,-14-31 0 0 0,19 36 0 0 0,1 0 0 0 0,0-1 0 0 0,0 1 1 0 0,1-1-1 0 0,0 0 0 0 0,1 1 0 0 0,0-1 1 0 0,1 0-1 0 0,0 0 0 0 0,2-17 0 0 0,5 3-65 0 0,-4 18 70 0 0,4-5-61 0 0,11-17 4 0 0,-17 28 64 0 0,0 0 1 0 0,0 0-1 0 0,0 0 0 0 0,-1 0 0 0 0,1 0 0 0 0,0 0 1 0 0,0 0-1 0 0,0 0 0 0 0,1 0 0 0 0,0-1 0 0 0,28-19-58 0 0,-29 20 60 0 0,0 0 0 0 0,0 1 0 0 0,1-1 0 0 0,-1 0 0 0 0,0 0 0 0 0,0 1 0 0 0,1-1-1 0 0,-1 1 1 0 0,0 0 0 0 0,1-1 0 0 0,-1 1 0 0 0,3 0 0 0 0,42-10-17 0 0,-44 10 16 0 0,0-1 0 0 0,0 1 0 0 0,0-1 1 0 0,0 1-1 0 0,0 0 0 0 0,1 0 0 0 0,-1 0 1 0 0,3 1-1 0 0,9 0 0 0 0,24 6-1 0 0,-28-4 6 0 0,0 1 0 0 0,1 0 0 0 0,15 9 0 0 0,-20-9 0 0 0,0-1 0 0 0,0 1 0 0 0,-1 0 0 0 0,0 1 0 0 0,7 6 0 0 0,-8-6 0 0 0,1 1 0 0 0,-1 0 0 0 0,7 12 0 0 0,-9-13 2 0 0,0 0 1 0 0,0-1-1 0 0,0 1 0 0 0,1 7 0 0 0,-1 20 51 0 0,-3-21-45 0 0,-1 0-1 0 0,0 0 1 0 0,0 0-1 0 0,-1 0 1 0 0,-1 0-1 0 0,0 0 1 0 0,0-1-1 0 0,-1 0 1 0 0,0 0 0 0 0,-1 0-1 0 0,0 0 1 0 0,-1-1-1 0 0,0 0 1 0 0,0 0-1 0 0,-1-1 1 0 0,-14 12-1 0 0,19-18-5 0 0,-1 1-1 0 0,0 0 1 0 0,0-1-1 0 0,-1 0 0 0 0,1 0 1 0 0,0 0-1 0 0,-1 0 1 0 0,1-1-1 0 0,-1 1 1 0 0,0-1-1 0 0,1 0 0 0 0,-1-1 1 0 0,-8 1-1 0 0,6-1 4 0 0,1-1 0 0 0,-1 0 0 0 0,0 0 0 0 0,0-1 0 0 0,1 1 0 0 0,-1-1-1 0 0,1-1 1 0 0,-11-5 0 0 0,4 1 2 0 0,1 0 0 0 0,0-2 1 0 0,1 1-1 0 0,-1-2 0 0 0,2 1 0 0 0,-1-2 0 0 0,1 1 0 0 0,-11-17 0 0 0,15 18-19 0 0,0 1-1 0 0,1-1 0 0 0,-8-16 1 0 0,12 21 6 0 0,-1 0 1 0 0,1 0 0 0 0,0-1 0 0 0,0 1 0 0 0,0 0 0 0 0,1-1 0 0 0,-1 1 0 0 0,1 0-1 0 0,0-1 1 0 0,0 1 0 0 0,1 0 0 0 0,1-9 0 0 0,3-7-16 0 0,2 8-38 0 0,14-17-32 0 0,-9 15 11 0 0,18-11 48 0 0,-13 14-48 0 0,30-11 0 0 0,4 7 54 0 0,-28 12-17 0 0,27 1 22 0 0,-49 2 18 0 0,1 0-1 0 0,-1-1 1 0 0,1 1 0 0 0,-1 0 0 0 0,0 1 0 0 0,1-1 0 0 0,-1 0 0 0 0,1 0 0 0 0,-1 0 0 0 0,0 1 0 0 0,1-1 0 0 0,-1 1 0 0 0,3 1 0 0 0,34 14-18 0 0,-37-15 18 0 0,0-1-1 0 0,0 1 1 0 0,0-1 0 0 0,0 0 0 0 0,0 1 0 0 0,0 0 0 0 0,0-1 0 0 0,0 1 0 0 0,-1 0 0 0 0,1-1 0 0 0,0 1 0 0 0,0 0 0 0 0,1 2 0 0 0,20 26-8 0 0,-19-24 9 0 0,0 0 0 0 0,0 0 0 0 0,0 0 0 0 0,1 7 0 0 0,-1-1-6 0 0,0 1 1 0 0,-1-1-1 0 0,0 1 1 0 0,-1 0-1 0 0,0-1 1 0 0,-1 1-1 0 0,0 0 1 0 0,-1 0 0 0 0,-1-1-1 0 0,1 1 1 0 0,-6 16-1 0 0,-5 11-186 0 0,-32 70-1 0 0,41-103 140 0 0,2-3-74 0 0,1-1-121 0 0,0-1 217 0 0,0-1 0 0 0,0 1 0 0 0,0-1-1 0 0,0 1 1 0 0,0-1 0 0 0,0 1 0 0 0,0-1 0 0 0,0 1 0 0 0,-1-1 0 0 0,1 0 0 0 0,0 1-1 0 0,0-1 1 0 0,0 1 0 0 0,0-1 0 0 0,-1 1 0 0 0,1-1 0 0 0,0 0 0 0 0,-1 1 0 0 0,1-1 0 0 0,0 1-1 0 0,-1-1 1 0 0,1 0 0 0 0,0 1 0 0 0,-1-1 0 0 0,1 0 0 0 0,0 0 0 0 0,-1 1 0 0 0,1-1 0 0 0,-1 0-1 0 0,1 0 1 0 0,-1 0 0 0 0,1 1 0 0 0,-1-1 0 0 0,1 0 0 0 0,0 0 0 0 0,-1 0 0 0 0,1 0 0 0 0,-1 0-1 0 0,0 0 1 0 0,-3-1-39 0 0,3 1-5 0 0,2-5-166 0 0,3-12 163 0 0,-3 12 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9:15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159 920 287 0 0,'0'9'8352'0'0,"5"-20"-8030"0"0,14-33-30 0 0,-14 33 520 0 0,-5 10-773 0 0,-1-1 0 0 0,1 0-1 0 0,0 1 1 0 0,0-1 0 0 0,-1 1 0 0 0,1-1 0 0 0,-1 0 0 0 0,1 1 0 0 0,-2-2 0 0 0,1-1 34 0 0,0 2-14 0 0,0 0 0 0 0,0 0 1 0 0,0 0-1 0 0,0 0 0 0 0,0 1 0 0 0,-1-1 0 0 0,1 0 0 0 0,-1 1 0 0 0,1-1 0 0 0,-1 1 0 0 0,1 0 0 0 0,-1-1 0 0 0,0 1 0 0 0,-2-1 0 0 0,1-1-1 0 0,-4-1 134 0 0,0-1 1 0 0,0 1-1 0 0,0 1 0 0 0,0-1 0 0 0,0 1 0 0 0,-1 0 0 0 0,-14-3 0 0 0,1 0 282 0 0,21 6-462 0 0,0 0 0 0 0,-1-1 1 0 0,1 1-1 0 0,-1 0 0 0 0,1 0 0 0 0,-1-1 0 0 0,1 1 1 0 0,0 0-1 0 0,-1-1 0 0 0,1 1 0 0 0,-1-1 1 0 0,1 1-1 0 0,0-1 0 0 0,0 1 0 0 0,-1 0 0 0 0,1-2 1 0 0,0 2 2 0 0,0 0-1 0 0,-1-1 1 0 0,1 1 0 0 0,0 0 0 0 0,0-1 0 0 0,0 1 0 0 0,0 0 0 0 0,-1 0 0 0 0,1-1-1 0 0,0 1 1 0 0,0 0 0 0 0,0 0 0 0 0,-1 0 0 0 0,1-1 0 0 0,0 1 0 0 0,0 0 0 0 0,-1 0 0 0 0,1 0-1 0 0,0 0 1 0 0,0-1 0 0 0,-1 1 0 0 0,1 0 0 0 0,0 0 0 0 0,-1 0 0 0 0,0 0 0 0 0,3-9 59 0 0,2-25-44 0 0,-2 25 34 0 0,2-2-8 0 0,13-33-34 0 0,-12 33 40 0 0,2-1 3 0 0,30-48-52 0 0,6 5-2 0 0,-34 45 52 0 0,-13-15 110 0 0,3 18-141 0 0,-3-2 57 0 0,-8-3 70 0 0,0 1 0 0 0,0 1 0 0 0,-25-16 0 0 0,-17-14 163 0 0,46 32-312 0 0,-1-7-10 0 0,3-5-12 0 0,6 19 9 0 0,0 0-1 0 0,-1 1 1 0 0,1-1 0 0 0,0 0-1 0 0,0 0 1 0 0,0 0-1 0 0,0 0 1 0 0,0 0-1 0 0,0 0 1 0 0,1 0 0 0 0,-1 0-1 0 0,0 0 1 0 0,1-1-1 0 0,7-35-18 0 0,-6 27-33 0 0,5-2-4 0 0,23-35 33 0 0,-23 35-44 0 0,2 1 13 0 0,-9 11 57 0 0,8-11 0 0 0,0 1 0 0 0,10-21 0 0 0,-18 29 3 0 0,1 1 0 0 0,0-1 0 0 0,0 0 0 0 0,-1 0 0 0 0,1 0 0 0 0,-1 0 0 0 0,0 0 0 0 0,0 1 0 0 0,1-1 0 0 0,-1 0 0 0 0,0 0-1 0 0,-1 0 1 0 0,1 0 0 0 0,0 0 0 0 0,0 0 0 0 0,-1 0 0 0 0,0-2 0 0 0,-1 1 6 0 0,1 1 0 0 0,-1 0 0 0 0,0 0 0 0 0,1 0 1 0 0,-1 0-1 0 0,0 0 0 0 0,0 1 0 0 0,0-1 0 0 0,-1 0 0 0 0,1 1 0 0 0,0 0 0 0 0,0-1 0 0 0,-1 1 0 0 0,-4-2 0 0 0,-10-5 107 0 0,-39-35 382 0 0,49 37-488 0 0,3-2-26 0 0,3 6-62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3203 5343 431 0 0,'0'0'704'0'0,"-2"3"-426"0"0,-17 16 1475 0 0,0 0 0 0 0,-38 27-1 0 0,50-44-1329 0 0,-7-3 28 0 0,6 2 11 0 0,-37 22 938 0 0,43-22-1328 0 0,0 0 0 0 0,0 0-1 0 0,0 0 1 0 0,0 0-1 0 0,0 0 1 0 0,0 0 0 0 0,-1-1-1 0 0,1 1 1 0 0,0-1-1 0 0,-4 1 1 0 0,-2 0 84 0 0,-31 5 587 0 0,0-1-1 0 0,1-1 0 0 0,-1-3 0 0 0,0-1 0 0 0,-65-8 1 0 0,88 5-610 0 0,-22-6 1 0 0,-11-2 96 0 0,-202-14 484 0 0</inkml:trace>
  <inkml:trace contextRef="#ctx0" brushRef="#br0" timeOffset="1">1810 5298 16473 0 0,'-8'-1'-2'0'0,"-75"-20"54"0"0,1-3 0 0 0,-116-51 0 0 0,-143-98 224 0 0,260 124-122 0 0,80 49-154 0 0</inkml:trace>
  <inkml:trace contextRef="#ctx0" brushRef="#br0" timeOffset="2">811 4806 17230 0 0,'-17'-13'26'0'0,"-7"-5"60"0"0,-43-43 1 0 0,19 9 10 0 0,3-3 0 0 0,2-1 1 0 0,-59-103-1 0 0,-146-314 247 0 0,212 397-302 0 0,17 31-18 0 0</inkml:trace>
  <inkml:trace contextRef="#ctx0" brushRef="#br0" timeOffset="3">73 3522 18318 0 0,'-17'-59'12'0'0,"-3"-44"25"0"0,4-2-1 0 0,-3-169 0 0 0,20 159 10 0 0,6 1-1 0 0,5-1 0 0 0,47-196 1 0 0,-35 226-19 0 0,3 1 0 0 0,5 1 0 0 0,2 2 1 0 0,58-98-1 0 0,214-284 47 0 0,-246 385-56 0 0,4 3-1 0 0,90-83 0 0 0,169-108 3 0 0,-270 226-20 0 0,5-3 0 0 0,176-118 0 0 0,-75 67 0 0 0,231-102 0 0 0,-289 155 22 0 0,1 5-1 0 0,119-26 0 0 0,-99 34-21 0 0,1 6 0 0 0,128-6 0 0 0,-194 24 16 0 0,309-14 31 0 0,-273 18-46 0 0,180 23-1 0 0,134 61 0 0 0,-292-52 0 0 0,163 69 0 0 0,39 48-6 0 0,-253-115 32 0 0,-2 4 0 0 0,104 82 0 0 0,-42-11-2 0 0,-5 6 0 0 0,186 230 0 0 0,-261-284-24 0 0,-2 2 0 0 0,-3 2 0 0 0,41 92 0 0 0,69 217 0 0 0,-104-243 32 0 0,49 244 0 0 0,-83-304-21 0 0,-3 0 0 0 0,-2 91-1 0 0,-26 143 22 0 0,9-223-9 0 0,-4-1 0 0 0,-29 91-1 0 0,25-113-5 0 0,-3-1 0 0 0,-2-1 0 0 0,-49 82 0 0 0,21-52-17 0 0,-4-3 0 0 0,-93 107 0 0 0,-52 24 0 0 0,119-133-15 0 0,-332 312 102 0 0,378-368-87 0 0</inkml:trace>
  <inkml:trace contextRef="#ctx0" brushRef="#br0" timeOffset="4">4734 4923 19511 0 0,'-166'86'0'0'0,"-128"78"64"0"0,288-161-64 0 0,1 1 0 0 0,0-1 0 0 0,-1 0 0 0 0,-11 5 0 0 0,8-5 0 0 0,-4 3 0 0 0,-90 37 0 0 0,70-30 0 0 0,-71 28 84 0 0,68-27-36 0 0,-23 11-36 0 0,27-13-12 0 0,1-2 41 0 0</inkml:trace>
  <inkml:trace contextRef="#ctx0" brushRef="#br0" timeOffset="5">3417 5420 19558 0 0,'-7'-2'-41'0'0,"-6"-2"-37"0"0,0 0 0 0 0,-15-8 1 0 0,9 2-695 0 0,1 0 1 0 0,-1-1-1 0 0,-19-17 1 0 0,16 9-5148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546 100 143 0 0,'0'0'4304'0'0,"10"-5"-3164"0"0,27-14 107 0 0,-28 14 2385 0 0,-9 3-3470 0 0,0 1 1 0 0,0-1-1 0 0,0 1 1 0 0,-1-1-1 0 0,1 0 0 0 0,0 1 1 0 0,-1-1-1 0 0,0 1 1 0 0,1-1-1 0 0,-2-2 0 0 0,-1 0 177 0 0,2-1 645 0 0,-3 3-302 0 0,-8-5-241 0 0,0 1 0 0 0,-1 1 0 0 0,1 0 0 0 0,-20-5 0 0 0,21 8-369 0 0,0 0 1 0 0,1 1-1 0 0,-1 0 1 0 0,0 1-1 0 0,0 0 0 0 0,0 0 1 0 0,0 1-1 0 0,1 1 1 0 0,-1 0-1 0 0,0 0 1 0 0,1 1-1 0 0,0 0 0 0 0,-1 1 1 0 0,1 1-1 0 0,1-1 1 0 0,-1 1-1 0 0,1 1 1 0 0,0 0-1 0 0,0 0 0 0 0,0 1 1 0 0,-9 9-1 0 0,-8 10-70 0 0,2 2-1 0 0,1 0 0 0 0,1 1 1 0 0,-26 47-1 0 0,23-30-4 0 0,3 0 0 0 0,-27 78 0 0 0,40-97-27 0 0,2 0 0 0 0,0 1 0 0 0,-4 51 0 0 0,10-64 12 0 0,1 1 0 0 0,0-1 0 0 0,1 0 0 0 0,1 1 0 0 0,0-1 0 0 0,1 0 0 0 0,1 0 0 0 0,9 25 0 0 0,6-6-40 0 0,-11-21 30 0 0,20 22 1 0 0,-19-25 24 0 0,0-1 1 0 0,1 0-1 0 0,14 9 0 0 0,-11-10 3 0 0,0 0 0 0 0,27 12 0 0 0,-23-14 0 0 0,0 0 0 0 0,21 4 0 0 0,-20-7 0 0 0,0 0 0 0 0,19 0 0 0 0,-27-3 0 0 0,1 0 0 0 0,-1-1 0 0 0,0 0 0 0 0,20-6 0 0 0,43-18 16 0 0,-73 25-16 0 0,4-2 16 0 0,0 1 0 0 0,0-1 0 0 0,-1 1 0 0 0,7-5 0 0 0,28-19 82 0 0,-21 11 4 0 0,15-17 1 0 0,-24 23-6 0 0,0-3-1 0 0,21-36 0 0 0,-21 36 2 0 0,-5 0 4 0 0,10-31 2 0 0,-10 31 0 0 0,-3 7-80 0 0,0 0 1 0 0,0 0-1 0 0,-1 0 0 0 0,0 0 1 0 0,-1-6-1 0 0,0 1-2 0 0,-2-2 32 0 0,2 6-44 0 0,2 4-3 0 0,-1-1 1 0 0,0 0-1 0 0,1 1 1 0 0,-1-1 0 0 0,0 1-1 0 0,0 0 1 0 0,0-1-1 0 0,0 1 1 0 0,0 0 0 0 0,0 0-1 0 0,-3-2 1 0 0,1-2 16 0 0,2 3-14 0 0,-1 1 0 0 0,1-1 0 0 0,-1 1-1 0 0,1-1 1 0 0,-1 1 0 0 0,0-1 0 0 0,1 1 0 0 0,-1 0 0 0 0,-3-2 0 0 0,1 0-9 0 0,0 0 12 0 0,0 1 0 0 0,1-1 0 0 0,-1 1 1 0 0,0 0-1 0 0,-1 0 0 0 0,1 1 0 0 0,0-1 1 0 0,0 1-1 0 0,-1 0 0 0 0,1 0 0 0 0,-5 0 1 0 0,2 0-17 0 0,-3 0 35 0 0,0 0 0 0 0,1 1 0 0 0,-1 1 0 0 0,-17 2 0 0 0,6 2-19 0 0,0 0-13 0 0,-4 1-58 0 0,21-6 24 0 0,2 0-107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1151 0 0,'0'0'292'0'0,"0"0"55"0"0,1-1 0 0 0,-1 1 0 0 0,0-1 0 0 0,1 1 0 0 0,-1-1 0 0 0,1 1 0 0 0,-1-1 0 0 0,1 1 0 0 0,-1-1 0 0 0,1 1 0 0 0,-1 0 0 0 0,1-1 0 0 0,-1 1-1 0 0,1 0 1 0 0,0-1 0 0 0,-1 1 0 0 0,1 0 0 0 0,0 0 0 0 0,0-1 0 0 0,20-5-122 0 0,-16 4 1118 0 0,1 0-1127 0 0,-1-1-121 0 0,-2 2 77 0 0,-1 0 0 0 0,1 0 0 0 0,0 0 1 0 0,0 0-1 0 0,0 1 0 0 0,5-1 0 0 0,21-4 649 0 0,-9 3-719 0 0,-16 2 292 0 0,1-1-259 0 0,1 0-85 0 0,-3 1 5 0 0,-1-1 0 0 0,1 1 0 0 0,0 0 0 0 0,-1-1 0 0 0,1 2 0 0 0,0-1 1 0 0,2 0-1 0 0,1 0-6 0 0,17 3 436 0 0,21 6 63 0 0,-40-8-232 0 0,1 0-156 0 0,42 5 487 0 0,-42-5-380 0 0,20 1-77 0 0,-20-1-3 0 0,-1-1-118 0 0,36 8 251 0 0,-36-7-192 0 0,-3-1-121 0 0,0 0 0 0 0,0 0-1 0 0,0 0 1 0 0,0 0 0 0 0,0 0-1 0 0,0 0 1 0 0,0 1 0 0 0,0-1-1 0 0,0 0 1 0 0,0 1 0 0 0,-1-1-1 0 0,1 1 1 0 0,0-1 0 0 0,1 1 0 0 0,8 5 148 0 0,1 0-85 0 0,-5-3 15 0 0,6 4-10 0 0,24 13 175 0 0,-29-16-196 0 0,8 7-33 0 0,-1-1 35 0 0,-5-4 20 0 0,4 5-7 0 0,-5-3 7 0 0,1 2-22 0 0,0 0-44 0 0,28 35 183 0 0,-23-29-114 0 0,22 33 1 0 0,-16-14-46 0 0,-2 1 0 0 0,-1 1 0 0 0,20 65 0 0 0,-31-80-25 0 0,0 0-1 0 0,-2 1 1 0 0,0 0-1 0 0,-2 0 1 0 0,0 0-1 0 0,-2 0 1 0 0,0 0-1 0 0,-2 0 1 0 0,0 0 0 0 0,-2 0-1 0 0,0-1 1 0 0,-2 1-1 0 0,0-1 1 0 0,-11 24-1 0 0,8-24-8 0 0,-1 0 0 0 0,-1-1 0 0 0,-19 30 0 0 0,28-48 2 0 0,-1 0-1 0 0,0-1 0 0 0,0 1 1 0 0,0 0-1 0 0,0-1 0 0 0,-6 4 1 0 0,6-4-120 0 0,0 0 1 0 0,-1 0 0 0 0,1 1 0 0 0,0-1 0 0 0,0 1 0 0 0,0 0-1 0 0,-3 4 1 0 0,6-6-279 0 0,-2 1 637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1011 431 0 0,'0'0'4806'0'0,"3"-4"-4548"0"0,9-11-2 0 0,-9 11 1930 0 0,0 0-1972 0 0,11-10 2 0 0,-11 11 1336 0 0,0-1-1312 0 0,9-12-2 0 0,-9 12 635 0 0,-2 0-664 0 0,16-40 847 0 0,-16 40-626 0 0,-1 2-397 0 0,0 0 1 0 0,0 1 0 0 0,1-1 0 0 0,-1 0 0 0 0,0 0-1 0 0,1 0 1 0 0,0 1 0 0 0,-1-1 0 0 0,2-2-1 0 0,1-1 32 0 0,-2 0 135 0 0,0 0-2 0 0,3-11-13 0 0,-3 11-8 0 0,0 1-1 0 0,4-15 0 0 0,-4 15 0 0 0,0-1 0 0 0,7-26 304 0 0,-3 10-353 0 0,-4 16-6 0 0,0-1 1 0 0,4-15 4 0 0,-3 16 2 0 0,-1 0 0 0 0,5-26 168 0 0,-2 12-216 0 0,-4 14-2 0 0,1 1-12 0 0,8-38 142 0 0,-7 33-128 0 0,1-7 11 0 0,2 3-20 0 0,1-26-9 0 0,-5 29-61 0 0,0 1 42 0 0,0 0-1 0 0,0 0 0 0 0,-2-1 0 0 0,0-8 0 0 0,0 1 45 0 0,-1-7-16 0 0,2 22-73 0 0,2-29 66 0 0,-1 8-64 0 0,0 1 11 0 0,-1 15 32 0 0,1-11-33 0 0,-1-6-10 0 0,2 0 0 0 0,-2 1 0 0 0,1 2 0 0 0,-1 4 14 0 0,0 11 39 0 0,-1-8-40 0 0,-1-2-13 0 0,1-2 0 0 0,1-3 0 0 0,5 0 0 0 0,3-2 0 0 0,-6 20 0 0 0,1 0 0 0 0,-1-1 0 0 0,1 1 0 0 0,-1 1 0 0 0,5-5 0 0 0,19-10 0 0 0,-1 4 0 0 0,15-4 3 0 0,-34 15 5 0 0,-2 1 45 0 0,0-1 1 0 0,18-4-44 0 0,-1 1 1 0 0,-11 3 32 0 0,14 0-33 0 0,10-2 12 0 0,-32 4-5 0 0,33 3 8 0 0,-27-3-24 0 0,26 5 73 0 0,-26-3-31 0 0,11 2-33 0 0,3 1-10 0 0,-1 0 0 0 0,-1 1 12 0 0,-2-1 47 0 0,-3 2 6 0 0,1 1-1 0 0,0 3-6 0 0,-15-9-51 0 0,37 19 64 0 0,-22-13-71 0 0,0 1 0 0 0,-2 0 0 0 0,-2-1 0 0 0,0-1 0 0 0,-1 1 0 0 0,-1-1 11 0 0,1 0 32 0 0,0 1-33 0 0,-1 0 2 0 0,0 0-1 0 0,-1 1 1 0 0,0 0-1 0 0,0 0 0 0 0,-1 0 1 0 0,0 1-1 0 0,-1 1 1 0 0,0-1-1 0 0,-1 1 1 0 0,10 22-1 0 0,-11-22-9 0 0,10 24 22 0 0,-1 0 0 0 0,-2 0 0 0 0,-1 1 0 0 0,-2 0 0 0 0,5 45 0 0 0,-11-50-51 0 0,-1 1 0 0 0,-2 46-1 0 0,-14 64-109 0 0,6-65 96 0 0,7-66 23 0 0,-15 122-55 0 0,10-101 76 0 0,-1 0-1 0 0,-12 35 0 0 0,-1-8 47 0 0,-14 34 60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3:2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1650 3217 287 0 0,'-81'25'1417'0'0,"34"-9"-536"0"0,-223 54 4565 0 0,265-69-5351 0 0,-39 8 1449 0 0,-85 7 0 0 0,114-16-1279 0 0,0 0 0 0 0,0-1 0 0 0,0 0 0 0 0,0-2 0 0 0,0 1 0 0 0,0-2 0 0 0,0 0-1 0 0,1-1 1 0 0,-22-10 0 0 0,9 1 202 0 0,1-2 1 0 0,-41-32-1 0 0,-43-46 383 0 0,50 40-559 0 0,4 4 72 0 0,-74-85 0 0 0,97 96-265 0 0,3-2-1 0 0,1-1 0 0 0,-28-53 1 0 0,-171-393 502 0 0,217 460-580 0 0,2-1 1 0 0,1 0-1 0 0,1 0 1 0 0,1-1-1 0 0,2 0 0 0 0,-2-58 1 0 0,7 50-8 0 0,2 1 0 0 0,2-1 0 0 0,1 1 0 0 0,1 1 0 0 0,16-44 0 0 0,115-263 59 0 0,-118 300-72 0 0,10-19 0 0 0,5-4 0 0 0,3 3 0 0 0,-1 4 0 0 0,5 1 0 0 0,10-2 0 0 0,4 1 0 0 0,3-2 0 0 0,2-2 0 0 0,3-1 0 0 0,0 4 0 0 0,5-2 0 0 0,2 1 0 0 0,-4 6 0 0 0,-13 12 11 0 0,-32 27 32 0 0,34-24-33 0 0,11-3-10 0 0,5 0 0 0 0,7 0 0 0 0,2 4 0 0 0,1 4 0 0 0,4 6 0 0 0,1 2 0 0 0,-2 6 0 0 0,-4 4 0 0 0,0 3 0 0 0,6 3 0 0 0,3 4 0 0 0,3 3 0 0 0,-3 2 0 0 0,-1 2 0 0 0,-4 3 0 0 0,-6 4 0 0 0,-7 4 0 0 0,-2 3 0 0 0,3 3 0 0 0,2 0 0 0 0,1-1 0 0 0,0 0 0 0 0,-1 1 0 0 0,-52-12 2 0 0,-4 0 24 0 0,23 8 0 0 0,16 6-16 0 0,-3 1 1 0 0,-29-10 32 0 0,35 16-21 0 0,-33-13 26 0 0,22 14-25 0 0,-26-13 20 0 0,31 25-22 0 0,13 14 22 0 0,-62-47-38 0 0,56 50 50 0 0,-58-51-45 0 0,33 30 14 0 0,6 8 24 0 0,0 2-25 0 0,-2 3 20 0 0,-3 0-33 0 0,-2-2-10 0 0,0 1 11 0 0,-2-2 32 0 0,-2 2-33 0 0,-7 0-10 0 0,-17-32 2 0 0,13 32 56 0 0,-2 0-46 0 0,2 9-12 0 0,-4 0 0 0 0,-3-1 0 0 0,-3 1 0 0 0,0-1 0 0 0,1-1 11 0 0,-2-3 32 0 0,-2 1-33 0 0,-2 3-10 0 0,-4 5 0 0 0,-4 2 0 0 0,-4 0 11 0 0,5-51-3 0 0,-9 68 37 0 0,3-46-45 0 0,-4 18 0 0 0,6-23 0 0 0,-23 86 0 0 0,15-69 0 0 0,-1-2 8 0 0,-2-1 0 0 0,-1-1 0 0 0,-2 0 0 0 0,-2-1 0 0 0,-1-1 0 0 0,-3-2 0 0 0,-1 0 0 0 0,-31 34 0 0 0,-18 14 0 0 0,-200 216 48 0 0,218-246-56 0 0,-2-2 0 0 0,-89 60 0 0 0,-107 36 122 0 0,195-116-100 0 0,-147 72-22 0 0,116-65 22 0 0,-2-5-1 0 0,-184 45 0 0 0,177-53-15 0 0,-88 18-16 0 0,158-40 36 0 0,-1-1 0 0 0,1-1 0 0 0,0-2 0 0 0,-40-3 0 0 0,35-3 16 0 0,1-1 1 0 0,-61-19 0 0 0,-63-33-3 0 0,156 57-40 0 0,-58-23 60 0 0,0-1 4 0 0,-83-22-1 0 0,124 42-105 0 0,0 1 0 0 0,-1 1 0 0 0,1 0 0 0 0,-1 2 0 0 0,1 0 0 0 0,-1 1 0 0 0,1 1 0 0 0,-37 7 0 0 0,43-3-47 0 0,-9 2-3003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1 975 0 0,'0'0'250'0'0,"-4"15"1424"0"0,4-15-1479 0 0,-1 1 0 0 0,1 0 0 0 0,0-1 0 0 0,0 1 0 0 0,0-1 0 0 0,-1 1 0 0 0,1-1 0 0 0,0 1 0 0 0,0 0 0 0 0,0-1 0 0 0,0 1 0 0 0,0-1 0 0 0,0 1-1 0 0,0-1 1 0 0,0 1 0 0 0,0 0 0 0 0,0-1 0 0 0,1 1 0 0 0,-1-1 0 0 0,0 1 0 0 0,0-1 0 0 0,0 1 0 0 0,1 0 0 0 0,-1-1 0 0 0,0 1 0 0 0,1-1 0 0 0,0 1 389 0 0,0 1-389 0 0,0-2 29 0 0,0 0 1 0 0,1 0-1 0 0,-1 0 0 0 0,0 1 0 0 0,0-1 1 0 0,0 0-1 0 0,0 0 0 0 0,1 0 0 0 0,-1-1 0 0 0,2 1 1 0 0,1-1-817 0 0,1 1 1102 0 0,-1-2-264 0 0,11-7-46 0 0,-11 7 154 0 0,14-2-117 0 0,-14 3-206 0 0,1 0 193 0 0,-1 2-132 0 0,14 5 4 0 0,-14-4 0 0 0,-2 1 3 0 0,3 4 18 0 0,-1 0 0 0 0,0 0 0 0 0,0 1 0 0 0,-1 0 0 0 0,0-1 0 0 0,0 1 0 0 0,-1 0 1 0 0,2 9-1 0 0,4 13 458 0 0,-7-27-431 0 0,0-1 0 0 0,2 1-31 0 0,0 1 0 0 0,0-1 0 0 0,0 0 0 0 0,0-1 0 0 0,0 1 0 0 0,5 3 0 0 0,-4-4 80 0 0,1-2-94 0 0,15-1 10 0 0,-15 1 3 0 0,-1-2 0 0 0,2 1-73 0 0,17-9 202 0 0,21-12-17 0 0,-40 20-160 0 0,1-1 0 0 0,0 0-39 0 0,-4 2-9 0 0,1 0 0 0 0,-1 0 0 0 0,1 0 0 0 0,0 0 1 0 0,0 0-1 0 0,-1 0 0 0 0,1 0 0 0 0,0 1 0 0 0,0-1 1 0 0,0 1-1 0 0,3-1 0 0 0,16-3 53 0 0,-20 4-66 0 0,-1 0 0 0 0,0 0-1 0 0,1-1 1 0 0,-1 1 0 0 0,0 0-1 0 0,1 0 1 0 0,-1 0 0 0 0,1 0-1 0 0,-1 0 1 0 0,0 0 0 0 0,1 0-1 0 0,-1 0 1 0 0,1 0 0 0 0,-1 0-1 0 0,0 1 1 0 0,1-1 0 0 0,-1 0-1 0 0,0 0 1 0 0,1 0 0 0 0,-1 0-1 0 0,0 1 1 0 0,1-1 0 0 0,0 0-1 0 0,16 12 62 0 0,-16-10-57 0 0,1-1 0 0 0,-1 0 1 0 0,0 0-1 0 0,0 1 0 0 0,0-1 0 0 0,0 1 0 0 0,0-1 0 0 0,1 4 0 0 0,2 7 76 0 0,-1 0-1 0 0,0 0 0 0 0,-1 0 1 0 0,0 1-1 0 0,0 18 1 0 0,0-9 126 0 0,-2-19-17 0 0,0-3-189 0 0,1 0 0 0 0,-1 0 0 0 0,0 0 0 0 0,0 0 0 0 0,0 0 0 0 0,0 0 0 0 0,0 0 0 0 0,1 0 0 0 0,-1 1 0 0 0,0-1 0 0 0,0 0 0 0 0,0 0 0 0 0,0 0 0 0 0,0 0 0 0 0,0 0 0 0 0,1 1 0 0 0,-1-1 0 0 0,0 0 0 0 0,0 0 0 0 0,0 0 0 0 0,0 0 0 0 0,0 1 0 0 0,0-1 0 0 0,0 0 0 0 0,0 0 0 0 0,0 0 0 0 0,0 0 0 0 0,0 1 0 0 0,0-1 0 0 0,0 0 0 0 0,0 0 0 0 0,0 1 1 0 0,0-1 0 0 0,0 0-1 0 0,0 1 1 0 0,0-1 0 0 0,0 0 0 0 0,0 1-1 0 0,0-1 1 0 0,0 0 0 0 0,0 0 0 0 0,0 1-1 0 0,0-1 1 0 0,1 0 0 0 0,-1 1 0 0 0,0-1-1 0 0,0 0 1 0 0,0 0 0 0 0,0 1 0 0 0,0-1-1 0 0,1 0 1 0 0,-1 0 0 0 0,0 0 0 0 0,0 1-1 0 0,1-1 1 0 0,-1 0 0 0 0,0 0 0 0 0,0 0-1 0 0,1 0 1 0 0,-1 1 0 0 0,0-1 0 0 0,0 0-1 0 0,1 0 1 0 0,-1 0 0 0 0,0 0 0 0 0,1 0-1 0 0,-1 0 1 0 0,0 0 0 0 0,0 0 0 0 0,1 0-1 0 0,-1 0 1 0 0,0 0 0 0 0,1 0-1 0 0,-1 0 1 0 0,0 0 0 0 0,1 0 0 0 0,-1 0-1 0 0,1 0 1 0 0,25-8 12 0 0,1-5-30 0 0,-3 1-45 0 0,-16 8 48 0 0,-6 2 5 0 0,0 1 0 0 0,1 0 1 0 0,-1 0-1 0 0,0 0 0 0 0,1 1 1 0 0,-1-1-1 0 0,1 0 0 0 0,-1 1 1 0 0,4-1-1 0 0,18 0-5 0 0,-22 1 11 0 0,1 1 0 0 0,0-1 0 0 0,0 1 0 0 0,-1 0 0 0 0,1-1 0 0 0,0 1 0 0 0,3 2 0 0 0,-4-2 0 0 0,0 1 0 0 0,0-1 0 0 0,0 0 0 0 0,-1 1 0 0 0,1-1 0 0 0,0 1 0 0 0,1 2 0 0 0,1 0 2 0 0,-1 1 0 0 0,0 0 0 0 0,0-1 0 0 0,-1 1 0 0 0,0 0 0 0 0,1 0 0 0 0,-2 1 0 0 0,4 9 0 0 0,-2 2 58 0 0,1 26 1 0 0,3 11 183 0 0,-5-49-172 0 0,8 5-4 0 0,-7-9-66 0 0,-1 0-1 0 0,1 0 1 0 0,-1 0 0 0 0,1 0-1 0 0,0-1 1 0 0,-1 1 0 0 0,5 0-1 0 0,-4-1 2 0 0,21 0 20 0 0,-17-1 5 0 0,14 0-32 0 0,-6 0-66 0 0,-2 1 55 0 0,0 1-54 0 0,32 2-1440 0 0,-40-2 857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8:52.9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14 716 2791 0 0,'-14'-12'11710'0'0,"25"24"-10357"0"0,20 16-1225 0 0,-23-24-76 0 0,-1 1 1 0 0,1-1-1 0 0,0 0 1 0 0,1-1-1 0 0,-1 0 1 0 0,0 0-1 0 0,13 2 1 0 0,-13-5-10 0 0,9-4-22 0 0,-17 4-18 0 0,0 0 0 0 0,1 0 0 0 0,-1 0 0 0 0,1 0 0 0 0,-1 0 0 0 0,0 0-1 0 0,1 0 1 0 0,-1 0 0 0 0,0-1 0 0 0,1 1 0 0 0,-1 0 0 0 0,1 0 0 0 0,-1 0 0 0 0,0-1 0 0 0,0 1 0 0 0,1 0 0 0 0,-1-1 0 0 0,0 1 0 0 0,1-1 0 0 0,12-16 87 0 0,-12 16-80 0 0,0-1-1 0 0,-1 0 1 0 0,1 0 0 0 0,0 1-1 0 0,-1-1 1 0 0,0 0-1 0 0,1 0 1 0 0,-1 0 0 0 0,0-3-1 0 0,-1-8 35 0 0,0 0 1 0 0,-1-1-1 0 0,-1 1 0 0 0,0 1 0 0 0,-1-1 0 0 0,-5-12 1 0 0,3 9-35 0 0,-6-10 310 0 0,17 26-225 0 0,12-1-6 0 0,-13 1-1 0 0,1-1 0 0 0,13-2-4 0 0,-14 2-16 0 0,1-1-4 0 0,16-4 0 0 0,-15 5 0 0 0,-2-1-10 0 0,2-1-43 0 0,-4 3 9 0 0,1-1 0 0 0,-1 0 0 0 0,1 0 0 0 0,-1-1 0 0 0,0 1-1 0 0,0 0 1 0 0,4-4 0 0 0,10-7 50 0 0,-10 6 15 0 0,6-10-16 0 0,-9 11-32 0 0,-2 4-34 0 0,0 0 0 0 0,0 0 0 0 0,0 0 1 0 0,0 0-1 0 0,-1-1 0 0 0,1 1 0 0 0,0 0 0 0 0,-1 0 0 0 0,1-1 0 0 0,-1 1 0 0 0,1-1 1 0 0,-1 1-1 0 0,0 0 0 0 0,0-2 0 0 0,2-4 31 0 0,0-11-24 0 0,-1-1-10 0 0,-2-1 0 0 0,0 4-14 0 0,1-2-70 0 0,1 15 29 0 0,2 2 38 0 0,12-1 38 0 0,-8 2 22 0 0,6 6-21 0 0,-2-1 25 0 0,-8-3-35 0 0,-1-1 0 0 0,1 0 0 0 0,0 0 1 0 0,-1 0-1 0 0,1 0 0 0 0,0-1 0 0 0,-1 1 1 0 0,1-1-1 0 0,0 1 0 0 0,0-1 0 0 0,5 0 1 0 0,11-3-3 0 0,-17 2-10 0 0,0 0 0 0 0,0 0 0 0 0,0 0 0 0 0,0 0 0 0 0,0 0 0 0 0,0 0 0 0 0,-1 0 0 0 0,4-4 0 0 0,10-14 0 0 0,-7-1 0 0 0,-5-1 0 0 0,-3-2 0 0 0,-6-24-113 0 0,2 31 67 0 0,-1-16 5 0 0,3 6 41 0 0,2 7-12 0 0,1 12-36 0 0,0 5 49 0 0,-1 1-1 0 0,1 0 1 0 0,-1-1-1 0 0,1 1 1 0 0,0 0-1 0 0,0 0 1 0 0,-1 0-1 0 0,1-1 1 0 0,0 1-1 0 0,1-1 1 0 0,0 1 11 0 0,0 0 0 0 0,0-1 0 0 0,0 1 0 0 0,0 0 1 0 0,0 0-1 0 0,5 0 0 0 0,1 0 84 0 0,-4 2-66 0 0,15 6 113 0 0,14 11-27 0 0,-28-14-96 0 0,30 13 72 0 0,-10-7-92 0 0,-2-7 0 0 0,-2-7 0 0 0,-3-6 0 0 0,-14 7-4 0 0,-3 2-1 0 0,0 0 0 0 0,0 0 0 0 0,0 0 0 0 0,0 0 0 0 0,0 0 0 0 0,0 0 0 0 0,-1 0 1 0 0,1-1-1 0 0,0 1 0 0 0,-1 0 0 0 0,1 0 0 0 0,0-1 0 0 0,0-1 0 0 0,6-17-10 0 0,0-9 15 0 0,-6 21-4 0 0,-1 6-7 0 0,1-1 1 0 0,-1 1 0 0 0,0-1 0 0 0,0 0-1 0 0,0 1 1 0 0,0-1 0 0 0,0 1-1 0 0,-1-4 1 0 0,-3-19-81 0 0,2 13 50 0 0,-1 0-55 0 0,0 1 68 0 0,2 8-52 0 0,1 0 3 0 0,0-8-14 0 0,-1 8 20 0 0,5 4 7 0 0,15 0 22 0 0,8 2 22 0 0,-23-2-37 0 0,1 0 0 0 0,-1-1 1 0 0,0 1-1 0 0,1-1 1 0 0,-1 0-1 0 0,8-1 0 0 0,1-1-141 0 0,22-4-3087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57.88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52 436 143 0 0,'0'0'222'0'0,"-1"-2"-137"0"0,-4-9-14 0 0,3 8 63 0 0,-11-4 858 0 0,5-8-120 0 0,6 13-794 0 0,-2-9-12 0 0,3 8 196 0 0,-1 1-177 0 0,-6-8 560 0 0,8 6-549 0 0,0-31 1043 0 0,0 32-614 0 0,-3-6-453 0 0,3 9-45 0 0,0-1 0 0 0,-1 1 0 0 0,1-1 0 0 0,0 1 0 0 0,0-1 0 0 0,-1 1 0 0 0,1-1 0 0 0,0 1 0 0 0,0-1 0 0 0,0 0 0 0 0,0 1 0 0 0,-1-1 0 0 0,1 1 0 0 0,0-1 0 0 0,0 0 0 0 0,0 1 0 0 0,1-1 0 0 0,-1 1 1 0 0,0-1-1 0 0,0 0 0 0 0,0 1 0 0 0,1-2 0 0 0,1-12-6 0 0,-1 10 160 0 0,0 1-117 0 0,5-12 0 0 0,-5 12 219 0 0,-1 1-276 0 0,1 1 1 0 0,-1-1-1 0 0,1 1 0 0 0,0 0 0 0 0,-1-1 1 0 0,1 1-1 0 0,0 0 0 0 0,0-1 0 0 0,1 0 1 0 0,0-2 4 0 0,0 1 244 0 0,1-1-177 0 0,9-11-3 0 0,-9 11 281 0 0,-1 0-277 0 0,6-11 0 0 0,-6 11 262 0 0,1 0-257 0 0,7-10-16 0 0,-8 10 459 0 0,0 1-461 0 0,7-14-54 0 0,6 0-2 0 0,-11 13 42 0 0,-1 1 11 0 0,11-11 0 0 0,-11 11 216 0 0,1 0-209 0 0,14-10 0 0 0,-14 10 14 0 0,1 0-26 0 0,15-8-37 0 0,11-4 49 0 0,-26 13-18 0 0,0-1 18 0 0,17-8 25 0 0,-17 9 177 0 0,1-1-185 0 0,16-8 0 0 0,-17 8 152 0 0,1 1-176 0 0,16-7 6 0 0,-16 7 15 0 0,0 0-26 0 0,17-5-37 0 0,-17 5 102 0 0,1 1-70 0 0,20-1-30 0 0,-20 1 200 0 0,0 0-143 0 0,1 0-53 0 0,-4 0 14 0 0,1 1-1 0 0,-1 0 1 0 0,1 0-1 0 0,-1 0 1 0 0,7 1-1 0 0,18 0-17 0 0,-16 1 24 0 0,14 0-20 0 0,-14 0 52 0 0,12 1 19 0 0,-19-2 162 0 0,1 1-189 0 0,22 7 0 0 0,-21-7 72 0 0,-2 1-68 0 0,18 9 16 0 0,-18-8 2 0 0,-2-3-80 0 0,0 1 0 0 0,-1 1 0 0 0,1-1 0 0 0,-1 0 0 0 0,4 4 1 0 0,0 0-4 0 0,-1-1 55 0 0,0-1 14 0 0,19 15-2 0 0,-19-14 79 0 0,0 0-98 0 0,17 14-37 0 0,-10-9 40 0 0,13 13 16 0 0,-20-18 2 0 0,0 1-13 0 0,18 14-40 0 0,-18-14 39 0 0,-2-2 17 0 0,15 15 5 0 0,-14-14 76 0 0,-1 1-89 0 0,13 16-47 0 0,-12-16 134 0 0,-1 1-82 0 0,11 20-53 0 0,-1 0 29 0 0,-12-20-47 0 0,1-2 50 0 0,-1 1-4 0 0,6 18-34 0 0,-5-13 32 0 0,4 17 1 0 0,1 6-44 0 0,-1 3-10 0 0,-1 2 0 0 0,-3-1 0 0 0,-4-3 0 0 0,-4 2-10 0 0,-1-6-44 0 0,4-21 1 0 0,-4 13 32 0 0,-2-1-39 0 0,5-13-31 0 0,-2 8 19 0 0,1-8 13 0 0,-7 11 47 0 0,-3 1 12 0 0,2-7-13 0 0,3-3-54 0 0,-4 1 2 0 0,-6 4-2 0 0,14-13 65 0 0,-19 8-82 0 0,18-8 41 0 0,-10 2 32 0 0,-4 2 1 0 0,0-3-33 0 0,1-1 32 0 0,-5-2 11 0 0,0-2 0 0 0,4 1 0 0 0,-22-2-80 0 0,-82 2-304 0 0,103 1 374 0 0,2 0-33 0 0,1 0 32 0 0,0 0-2 0 0,1-2-40 0 0,-1 1 29 0 0,0-1-19 0 0,-8 0 41 0 0,-19-4-164 0 0,19 1 83 0 0,15 1 30 0 0,-9-1 27 0 0,16 3-10 0 0,-15-10 7 0 0,6 6 29 0 0,0-2 0 0 0,1-1 0 0 0,0 1-13 0 0,0-2-51 0 0,-1-1 8 0 0,0 0 45 0 0,2 0 11 0 0,-5-3-9 0 0,14 10-13 0 0,-3-4 0 0 0,-4-7 11 0 0,-1-4 11 0 0,0 3 11 0 0,9 12 6 0 0,-5-11 20 0 0,3 3 16 0 0,-6-15-40 0 0,8 19-35 0 0,0-2-12 0 0,1-12 23 0 0,-1-7 11 0 0,2-2 0 0 0,2-1 11 0 0,2 1 32 0 0,0 1-33 0 0,2 4-10 0 0,3 0 0 0 0,-7 19-3 0 0,15-19-47 0 0,-1 5 39 0 0,10-3 11 0 0,-3 3 11 0 0,6-3 124 0 0,-25 19-49 0 0,0 1 2 0 0,15-10 2 0 0,-10 7 4 0 0,21-9-14 0 0,-25 13-77 0 0,1 0 1 0 0,-1 1-1 0 0,1-1 0 0 0,10 0 0 0 0,-10 2-3 0 0,0 0 0 0 0,0 0 0 0 0,0 1 0 0 0,9 2 0 0 0,30 10 11 0 0,-4 4 32 0 0,0 4-22 0 0,-8-3 32 0 0,-21-10 1 0 0,15 10-29 0 0,2 4 44 0 0,-24-17 5 0 0,-1 1 0 0 0,13 16-47 0 0,-10-10 16 0 0,10 18-33 0 0,-2 7-10 0 0,-6-3 0 0 0,-5 0 11 0 0,-7 0 32 0 0,-6-4-33 0 0,-2-8-10 0 0,-3-2 0 0 0,-1 0 0 0 0,-18 11-109 0 0,25-25 42 0 0,-10 6-13 0 0,0-2 3 0 0,0-3 10 0 0,-8 0 3 0 0,20-8 70 0 0,2 1-1 0 0,-4 0 38 0 0,-11 0-33 0 0,-6-2-10 0 0,-2-5-10 0 0,14 4-48 0 0,1-1 1 0 0,0-1 0 0 0,0 0 0 0 0,0-1 0 0 0,0 0 0 0 0,1-1-1 0 0,0 0 1 0 0,0 0 0 0 0,1-1 0 0 0,0 0 0 0 0,0-1-1 0 0,1 0 1 0 0,0-1 0 0 0,1 1 0 0 0,0-1 0 0 0,0-1 0 0 0,-6-12-1 0 0,12 19 19 0 0,0 2 30 0 0,0 1 1 0 0,0-1 0 0 0,1 1 0 0 0,-1-1-1 0 0,0 1 1 0 0,1-1 0 0 0,0 0 0 0 0,-1 1-1 0 0,1-1 1 0 0,0-2 0 0 0,-1-8-70 0 0,0 5 51 0 0,1 0 0 0 0,0 0 0 0 0,0 1-1 0 0,0-1 1 0 0,1 0 0 0 0,0 0 0 0 0,1 0-1 0 0,4-13 1 0 0,-5 16 17 0 0,-1 3 0 0 0,1-1 1 0 0,0 0-1 0 0,-1 1 0 0 0,1-1 1 0 0,0 1-1 0 0,0-1 0 0 0,0 1 1 0 0,0 0-1 0 0,2-3 0 0 0,15-18-82 0 0,7 1 28 0 0,-2 6 40 0 0,-11 11-34 0 0,24-2 3 0 0,-29 6 53 0 0,0 0 0 0 0,0 0 0 0 0,-1 1-1 0 0,10 2 1 0 0,-5-1 2 0 0,-1 1 0 0 0,14 6 0 0 0,-15-5 0 0 0,0 1 0 0 0,15 9 0 0 0,6 11 12 0 0,-20-14 36 0 0,12 15-36 0 0,-4 1-24 0 0,-12-17-36 0 0,3 11 26 0 0,-6-10-21 0 0,0 19 32 0 0,-5-5 27 0 0,-2-17 60 0 0,-7 6-1 0 0,8-10-10 0 0,0-2-11 0 0,-9 7-28 0 0,9-7 49 0 0,0 0-16 0 0,-14 6-49 0 0,-2-5-10 0 0,2-6 0 0 0,2-7 0 0 0,12 7-3 0 0,-7-10-47 0 0,2-2 39 0 0,-2-6 11 0 0,3-1 0 0 0,5 12-57 0 0,1 1 0 0 0,1 0 0 0 0,0-1 0 0 0,2-16 0 0 0,-2 22-35 0 0,2 0-11 0 0,6-12-1 0 0,-6 12 7 0 0,2 0 37 0 0,11-9 32 0 0,-12 9-52 0 0,3 1 20 0 0,27-12 49 0 0,2 6 22 0 0,-34 9-7 0 0,1 0 0 0 0,-1-1 0 0 0,0 1 0 0 0,0 0-1 0 0,0 0 1 0 0,1 0 0 0 0,-1 0 0 0 0,0 0 0 0 0,0 0 0 0 0,2 1 0 0 0,28 5 20 0 0,-23-5 44 0 0,-1 3 4 0 0,22 14-42 0 0,-22-13 49 0 0,-1 1-4 0 0,17 17-47 0 0,-12-10 25 0 0,10 20-40 0 0,-17-26-13 0 0,0 0 0 0 0,5 15 0 0 0,-3 8 16 0 0,-5-25 240 0 0,-2-1-182 0 0,-7 11-48 0 0,4-9 22 0 0,-8 10-36 0 0,-3 2-24 0 0,2-6-49 0 0,11-9-16 0 0,-1-2 15 0 0,2 0 53 0 0,0 0 6 0 0,1-1 0 0 0,-1 1 1 0 0,0-1-1 0 0,1 1 0 0 0,-1-1 0 0 0,1 0 0 0 0,-1 1 1 0 0,0-1-1 0 0,0 0 0 0 0,1 1 0 0 0,-1-1 0 0 0,0 0 1 0 0,0 0-1 0 0,1 0 0 0 0,-1 1 0 0 0,0-1 0 0 0,0 0 1 0 0,1 0-1 0 0,-2 0 0 0 0,-9-1-18 0 0,6-1-22 0 0,-7-6 32 0 0,-2-1 11 0 0,0 0 0 0 0,3 1-12 0 0,9 7-49 0 0,-10-6-32 0 0,10 6 18 0 0,3-3-409 0 0,-1 0 472 0 0,0 3 3 0 0,0 0 1 0 0,0 0 0 0 0,0 0-1 0 0,0-1 1 0 0,0 1-1 0 0,1 0 1 0 0,-1 0-1 0 0,0 0 1 0 0,1 0 0 0 0,-1 0-1 0 0,1 0 1 0 0,-1-1-1 0 0,1 1 1 0 0,0-1-1 0 0,11-18-44 0 0,1 2 53 0 0,-5 11 43 0 0,11-4-22 0 0,-19 11-20 0 0,0 0 1 0 0,1 0-1 0 0,-1 0 0 0 0,0-1 0 0 0,1 1 1 0 0,-1 0-1 0 0,0 0 0 0 0,1 0 0 0 0,-1 0 1 0 0,0 0-1 0 0,1 0 0 0 0,-1-1 0 0 0,0 1 1 0 0,1 0-1 0 0,-1 0 0 0 0,0 0 0 0 0,1 0 1 0 0,-1 0-1 0 0,0 0 0 0 0,1 1 0 0 0,-1-1 1 0 0,0 0-1 0 0,1 0 0 0 0,-1 0 0 0 0,0 0 1 0 0,1 0-1 0 0,-1 0 0 0 0,0 1 0 0 0,1-1 1 0 0,-1 0-1 0 0,0 0 0 0 0,1 0 0 0 0,-1 1 1 0 0,26 13 23 0 0,-19-11 140 0 0,-4 3-101 0 0,12 18-41 0 0,-11-17 30 0 0,-3-2 13 0 0,4 18 8 0 0,-3-18 14 0 0,-2 1-24 0 0,0 18-40 0 0,-1-14 24 0 0,-3 14-36 0 0,-5 5-12 0 0,1-4-10 0 0,5-16-33 0 0,-11 31 29 0 0,11-35 5 0 0,1 0-52 0 0,0-2-4 0 0,-8 12 41 0 0,7-12-8 0 0,0 0 64 0 0,-19 12-20 0 0,17-13-10 0 0,1-1 6 0 0,-3 1 40 0 0,-10 2-36 0 0,2-1-24 0 0,12-3-46 0 0,0 0-14 0 0,-8-1-19 0 0,8 1 14 0 0,-9-1-652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2.0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 1 2111 0 0,'-4'0'192'0'0,"1"0"-192"0"0,0 0 0 0 0,2 0 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7.00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995 41 2151 0 0,'-3'-5'2614'0'0,"53"-17"-558"0"0,-44 21-1994 0 0,15-4-38 0 0,-15 3 460 0 0,0 1-389 0 0,17-2-6 0 0,-17 2 527 0 0,2 1-556 0 0,23 0-32 0 0,-24 0 378 0 0,1 1-316 0 0,24 3 4 0 0,-24-2 148 0 0,0 0-175 0 0,24 7-43 0 0,-23-7 241 0 0,-1 0-178 0 0,35 12-28 0 0,-2 6-38 0 0,-33-15 38 0 0,0-3 15 0 0,23 6-44 0 0,-23-6 164 0 0,0 1-140 0 0,33 11-44 0 0,-1-3 2 0 0,-32-9 208 0 0,-1-1-153 0 0,33 4-54 0 0,0 0-2 0 0,-33-4 106 0 0,2 2-63 0 0,24 9-29 0 0,-24-9 50 0 0,-2-2 3 0 0,2-1-65 0 0,-5 0-4 0 0,-1 0 0 0 0,1 0-1 0 0,-1 1 1 0 0,1 0 0 0 0,-1-1 0 0 0,1 1-1 0 0,-1 0 1 0 0,0 0 0 0 0,4 2-1 0 0,25 9-8 0 0,-23-9 59 0 0,-1 2-4 0 0,25 13-34 0 0,-24-14 34 0 0,-3 2 3 0 0,22 19-35 0 0,3 5 33 0 0,-24-21-47 0 0,-1-3 129 0 0,-1 2-72 0 0,15 21 4 0 0,-15-21 148 0 0,-1-1-148 0 0,10 24 20 0 0,-8-15-10 0 0,4 14-53 0 0,-5-15 16 0 0,2 13-22 0 0,-5-21 34 0 0,-1 1 3 0 0,5 22-35 0 0,-4-22 32 0 0,-2-2 3 0 0,-1 18-34 0 0,1-19 36 0 0,-2-2 0 0 0,-3 9-37 0 0,2-7 30 0 0,-4 3 11 0 0,-1 0-10 0 0,2-2-44 0 0,-1 0-10 0 0,-1 0 0 0 0,2-1 0 0 0,-1-1 0 0 0,1-1 0 0 0,-1 1 0 0 0,0-1 0 0 0,-13 5 0 0 0,-6 2 0 0 0,4 0 0 0 0,-26 7 0 0 0,14-5 0 0 0,0-1 123 0 0,-57 10-1 0 0,37-9-111 0 0,-45 3 146 0 0,11-2 90 0 0,-49 28-184 0 0,59-15-122 0 0,67-22 54 0 0,-1 0 0 0 0,1 1-1 0 0,0 0 1 0 0,-19 14 0 0 0,-38 33-43 0 0,13-8 58 0 0,4-1-59 0 0,25-19 2 0 0,-45 29-1 0 0,53-39 23 0 0,1 0-1 0 0,0 1 1 0 0,1 0-1 0 0,-15 19 0 0 0,-32 31 26 0 0,45-48 0 0 0,-51 60 64 0 0,59-68-64 0 0,0-2 0 0 0,-1 1 0 0 0,-1-1 0 0 0,1-1 0 0 0,-1 0 0 0 0,-22 7 0 0 0,-3 3 0 0 0,11-3 9 0 0,18-8-8 0 0,-1 0 0 0 0,0-1 0 0 0,-16 5-1 0 0,21-7-2 0 0,-1-2 0 0 0,1 1 0 0 0,-1 0 0 0 0,1-1 0 0 0,-1 0 0 0 0,1 0 0 0 0,-7-1-1 0 0,-8 1 62 0 0,11 1-58 0 0,-1 0 1 0 0,1 0 0 0 0,0-1 0 0 0,-1 0 0 0 0,1-1-1 0 0,-1 0 1 0 0,1 0 0 0 0,0-1 0 0 0,0 0-1 0 0,0-1 1 0 0,-10-3 0 0 0,7 1 75 0 0,-6-2 46 0 0,1-1 0 0 0,-18-11-1 0 0,29 15-94 0 0,0 0-1 0 0,0 0 1 0 0,1 0-1 0 0,-1 0 0 0 0,1-1 1 0 0,0 0-1 0 0,0 0 0 0 0,0 0 1 0 0,1 0-1 0 0,-3-6 1 0 0,-1-7 21 0 0,1 1 1 0 0,0-1-1 0 0,2 0 1 0 0,0-1-1 0 0,1 1 1 0 0,-1-28-1 0 0,4 33-49 0 0,0 0 0 0 0,0-1 0 0 0,2 1 0 0 0,-1 0 0 0 0,2 0 0 0 0,0 0 0 0 0,0 0 0 0 0,1 0 0 0 0,10-20 0 0 0,-3 7 7 0 0,-4 8 4 0 0,0 1 1 0 0,2 0-1 0 0,0 1 1 0 0,18-26-1 0 0,26-27 115 0 0,-19 24 2 0 0,-26 34-118 0 0,6-6-10 0 0,1-1 0 0 0,26-29 54 0 0,-24 26-33 0 0,110-138 587 0 0,-110 137-596 0 0,-16 22-15 0 0,27-30 61 0 0,-14 16-48 0 0,3-3-10 0 0,0 3 0 0 0,-3 2 12 0 0,4-3 47 0 0,-1 0-4 0 0,0 1-45 0 0,1 0 4 0 0,-5 4 50 0 0,12-7 31 0 0,-14 10-38 0 0,7-4-36 0 0,-9 5 22 0 0,16-8-22 0 0,-1 0 22 0 0,11-8-45 0 0,-6 6 132 0 0,-12 7-50 0 0,5-2-70 0 0,8-1-10 0 0,8 1 0 0 0,3 4 0 0 0,4 3 0 0 0,10 1 54 0 0,-18 0-44 0 0,15 6-10 0 0,1 4 0 0 0,2 4 0 0 0,0-1 0 0 0,0-1-12 0 0,-3 1-36 0 0,-8 2 26 0 0,-27-6-21 0 0,18 9 22 0 0,-2-2-38 0 0,-2-2 124 0 0,4 2-67 0 0,-18-5-57 0 0,23 11 44 0 0,0 2 5 0 0,-32-16-44 0 0,-4 2 1 0 0,13 25 42 0 0,-17-31 11 0 0,1 0 0 0 0,-1 0 0 0 0,0 0 0 0 0,1 0 0 0 0,-1 0 0 0 0,0 0 0 0 0,0 0 0 0 0,0 1 0 0 0,0-1 0 0 0,0 0 0 0 0,0 0 0 0 0,-1 0 0 0 0,1 0 0 0 0,0 0 0 0 0,0 0 0 0 0,-1 0 0 0 0,0 2 0 0 0,0-1 0 0 0,1 0 0 0 0,-1 0 0 0 0,0-1 0 0 0,0 1 0 0 0,0 0 0 0 0,0 0 0 0 0,0-1 0 0 0,-1 1 0 0 0,1-1 0 0 0,0 1 0 0 0,-1-1 0 0 0,1 1 0 0 0,-1-1 0 0 0,0 0 0 0 0,1 0 0 0 0,-1 0 0 0 0,0 0 0 0 0,0 0 0 0 0,1 0 0 0 0,-4 1 0 0 0,2-1 0 0 0,-18 8 22 0 0,-1-1-1 0 0,-23 6 1 0 0,-9 3-23 0 0,10 0-12 0 0,-1-3 1 0 0,0-2-1 0 0,0-1 0 0 0,-72 6 0 0 0,86-15 13 0 0,1 2 0 0 0,-1 0 0 0 0,1 2 0 0 0,0 2 0 0 0,1 0 0 0 0,0 2 0 0 0,-29 14 0 0 0,-19 19-117 0 0,-125 90 0 0 0,127-69-20 0 0,53-44 39 0 0,-88 83-211 0 0,86-76 130 0 0,-33 45 0 0 0,34-44 76 0 0,-8 10 78 0 0,26-31 25 0 0,0 3 0 0 0,-1 2 0 0 0,0-2-10 0 0,3-4-48 0 0,-13 18 133 0 0,12-19-20 0 0,0 0-59 0 0,-1 1-55 0 0,-1 1 44 0 0,0 1 15 0 0,1-2-7 0 0,4-5 4 0 0,0 0-1 0 0,0 0 0 0 0,0-1 0 0 0,1 1 0 0 0,-1 0 1 0 0,0 0-1 0 0,0 0 0 0 0,0-1 0 0 0,0 1 0 0 0,0-1 1 0 0,0 1-1 0 0,-1-1 0 0 0,1 1 0 0 0,-1 0 0 0 0,-10 4-54 0 0,-1 0 0 0 0,2 1 0 0 0,-18 11 0 0 0,20-13-94 0 0,7-3 152 0 0,0-1-12 0 0,-1 4-36 0 0,2-3-20 0 0,0 0 1 0 0,0 0-1 0 0,0-1 0 0 0,0 1 0 0 0,0 0 0 0 0,0-1 0 0 0,0 1 0 0 0,0-1 1 0 0,0 1-1 0 0,-3 0 0 0 0,2 0-87 0 0,-5 8-572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3:59.4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208 200 287 0 0,'-5'0'11'0'0,"-29"8"746"0"0,-30-44 7968 0 0,64 36-8676 0 0,34-15-25 0 0,-26 11 658 0 0,-2-1-615 0 0,16-15-40 0 0,-17 15 103 0 0,2 0-76 0 0,20-14-33 0 0,-20 14 34 0 0,-1 1 3 0 0,19-14-34 0 0,-18 14 114 0 0,-1-1-82 0 0,18-14-35 0 0,-18 14 34 0 0,2 2 3 0 0,32-14-35 0 0,-28 13-9 0 0,0 0 0 0 0,19-2 1 0 0,30 2-5 0 0,-12 3 1 0 0,-39 1 42 0 0,0 0 1 0 0,31 0-33 0 0,-31 0 32 0 0,0 0 13 0 0,29 0 3 0 0,-30 0 68 0 0,0 1-77 0 0,37 2-48 0 0,1 4-1 0 0,-28-3 32 0 0,19 7-22 0 0,-20-6 32 0 0,23 10 13 0 0,-1 2 3 0 0,-32-14-4 0 0,0 1-11 0 0,26 13-32 0 0,-18-9 26 0 0,24 13-36 0 0,3 6 2480 0 0,-9 6-4802 0 0,-6 2 2288 0 0,-6-6 10 0 0,-14-18-36 0 0,13 19 36 0 0,1 6 12 0 0,-1-2 0 0 0,3-1 0 0 0,-5 0 0 0 0,-4 2 0 0 0,-5-4 0 0 0,-3-2 0 0 0,-4-8-10 0 0,-3-16-44 0 0,1-1-134 0 0,0 14 163 0 0,-1-14-39 0 0,0 0-89 0 0,-1 14 85 0 0,0 2 44 0 0,1-13-30 0 0,-2 5-10 0 0,0-6 11 0 0,-1 5 28 0 0,2-9-51 0 0,1 1-19 0 0,-4 6 22 0 0,4-7-5 0 0,-2 0-148 0 0,-4 4 212 0 0,-3-5 14 0 0,0-1 0 0 0,0 1 0 0 0,1 0 0 0 0,0-1 0 0 0,2-1 11 0 0,3 1 32 0 0,-2-1-22 0 0,2 0 22 0 0,-3 0-22 0 0,-33-9 336 0 0,30 9-289 0 0,1-2 2 0 0,-1 1-56 0 0,0-1-14 0 0,0 0 0 0 0,-42-12 1076 0 0,46 14-626 0 0,-22-9 464 0 0,20 8-1085 0 0,-42-23-2066 0 0,35 17 2237 0 0,2 1 0 0 0,-1 1 0 0 0,1-1 0 0 0,2 0-12 0 0,-1 1-36 0 0,0-1 36 0 0,0-1 12 0 0,-1-2 0 0 0,2 3 0 0 0,1 2 0 0 0,-1 0 0 0 0,-32-22-64 0 0,29 20 64 0 0,2 1 0 0 0,-1 0 0 0 0,4 2 0 0 0,-2-1 0 0 0,1 0 0 0 0,-1 1 0 0 0,0 0 0 0 0,2 0 0 0 0,-7-3-8 0 0,-38-12-64 0 0,44 16 72 0 0,-1-1 0 0 0,1 0 0 0 0,1 0 0 0 0,0 0-10 0 0,1 0-33 0 0,-69-32 32 0 0,69 33 11 0 0,-2-2 0 0 0,-1 0 0 0 0,0 0 0 0 0,0 0 0 0 0,1-1 0 0 0,-6-4 0 0 0,11 9 0 0 0,-24-10 0 0 0,20 8 0 0 0,-1 0 0 0 0,2 1 0 0 0,0 0 0 0 0,0 0 0 0 0,1 0 0 0 0,-1 0 0 0 0,1 0 0 0 0,-1 0 0 0 0,0 0 0 0 0,-1 0 0 0 0,2 0-10 0 0,3 0-46 0 0,-5 0-8 0 0,1-2 38 0 0,-10-5-506 0 0,16 8 468 0 0,-3 0-224 0 0,-7-11-360 0 0,10 11 552 0 0,0-1-66 0 0,-12-12 2 0 0,11 12 106 0 0,1 1 1 0 0,-4-7 32 0 0,-2 0-34 0 0,5 5-4 0 0,-5-3 47 0 0,-1 1 12 0 0,-3 1 43 0 0,-8-7 26 0 0,9 4-63 0 0,7 7 2 0 0,0-1-5 0 0,-7-7 60 0 0,4 1-63 0 0,-1-1 0 0 0,2 2-10 0 0,4 4-22 0 0,0 1 64 0 0,-4-4-32 0 0,2 2-43 0 0,-2-3 32 0 0,-1-3 11 0 0,0 1 11 0 0,4 4 32 0 0,-2-2-47 0 0,3 4-44 0 0,0 1 76 0 0,-3-5-28 0 0,3 4-32 0 0,0 1 64 0 0,-3-5-32 0 0,1 4-43 0 0,-1-3 43 0 0,2 3 53 0 0,-3 0 11 0 0,3 1-48 0 0,-1 0 40 0 0,1 3-62 0 0,-8-1-61 0 0,8 0 8 0 0,-3 2 35 0 0,0-1-29 0 0,-4 6-300 0 0,-6 10 102 0 0,-2-4 38 0 0,15-13 170 0 0,-2 1 22 0 0,3-1-33 0 0,-11 5-885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4:37.73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118 1091 143 0 0,'0'0'192'0'0,"-11"3"936"0"0,10-4-1000 0 0,1 0 0 0 0,-1 0 0 0 0,0 0 0 0 0,-1 0 0 0 0,1 0 0 0 0,0 0 0 0 0,0 0 0 0 0,0 1-1 0 0,0-1 1 0 0,-1 1 0 0 0,-1-2 0 0 0,1 2-24 0 0,1-1 0 0 0,-1 0-1 0 0,1 1 1 0 0,0-1 0 0 0,-1 0 0 0 0,1 0 0 0 0,0 0-1 0 0,-1 0 1 0 0,1 0 0 0 0,-1-2 0 0 0,-8-5 347 0 0,1 3-199 0 0,8 4-220 0 0,-1 0 0 0 0,0 0-1 0 0,1 0 1 0 0,-1 0 0 0 0,1 0 0 0 0,-1-1-1 0 0,1 1 1 0 0,0 0 0 0 0,-1-1 0 0 0,1 1-1 0 0,0-1 1 0 0,0 1 0 0 0,0-1 0 0 0,-1-2-1 0 0,-2-3 110 0 0,0 0 0 0 0,1-1 0 0 0,-1 0 0 0 0,2 1 0 0 0,-1-1 0 0 0,-1-11 0 0 0,-5-47 625 0 0,9 62-727 0 0,-2-70 745 0 0,2 52-605 0 0,0 19-86 0 0,0-3-22 0 0,-1 0-1 0 0,1 0 1 0 0,1-9 0 0 0,-1 4-2 0 0,0 8-5 0 0,1-2 0 0 0,6-95 475 0 0,-6 82-467 0 0,2-5 4 0 0,2 1 3 0 0,1-31 88 0 0,0 26 42 0 0,3-10-103 0 0,1 1 150 0 0,-3 12-176 0 0,-5 18-2 0 0,0 0-12 0 0,6-17-2 0 0,-6 18 0 0 0,1 0-10 0 0,9-23 20 0 0,-5 10-8 0 0,5-15 18 0 0,-9 27-20 0 0,-3 5-59 0 0,0-1 1 0 0,0 0 0 0 0,0 1 0 0 0,1-1 0 0 0,-1 1 0 0 0,1-1-1 0 0,-1 1 1 0 0,1 0 0 0 0,-1-1 0 0 0,1 1 0 0 0,2-3 0 0 0,-1 1 6 0 0,0-2 63 0 0,0 0-6 0 0,6-14 1 0 0,6-9 124 0 0,-12 23 14 0 0,1 0-121 0 0,9-15-55 0 0,-9 15 40 0 0,0-1 9 0 0,12-18-1 0 0,-6 12-13 0 0,14-12-40 0 0,-17 18 122 0 0,0 1-72 0 0,20-16-45 0 0,-20 16 128 0 0,2 0-93 0 0,24-11-43 0 0,-23 12 93 0 0,-1 0-63 0 0,24-11-28 0 0,-24 12 121 0 0,2 0-70 0 0,27-6 3 0 0,-27 6 0 0 0,-1 3-2 0 0,29-1-12 0 0,-18 0-19 0 0,4 2-29 0 0,8 3 35 0 0,8 0-32 0 0,8 4 75 0 0,-37-6-75 0 0,-1 0 107 0 0,0 0-60 0 0,27 5 16 0 0,-27-5 92 0 0,-1 1-89 0 0,29 9-6 0 0,-29-9 157 0 0,1 0-182 0 0,29 12-30 0 0,-29-11 49 0 0,-2 1-16 0 0,33 19-49 0 0,5 7-10 0 0,-31-21 1 0 0,-8-6 10 0 0,0 0-1 0 0,-1 1 1 0 0,0 0-1 0 0,6 6 1 0 0,18 17-1 0 0,9 10-10 0 0,-13-9 11 0 0,-16-17 32 0 0,8 16-22 0 0,-9-14 22 0 0,8 19-33 0 0,-2 8-10 0 0,-8-5 0 0 0,-4-6 0 0 0,-2-2 0 0 0,-1 3 0 0 0,-1 0 0 0 0,-1-1 0 0 0,0-1 0 0 0,-1-3 0 0 0,0-1 0 0 0,-2-1 0 0 0,-1-1 0 0 0,1-2 0 0 0,-3-2 0 0 0,-1 0 0 0 0,-2 0 0 0 0,-8 10 0 0 0,14-25 0 0 0,-7 10-26 0 0,-1 0 1 0 0,-1-1-1 0 0,-19 14 0 0 0,-49 29-149 0 0,33-23 120 0 0,25-17-47 0 0,0 0 0 0 0,-1-1 0 0 0,-1-2 0 0 0,0-1-1 0 0,-1-1 1 0 0,-38 11 0 0 0,-22-5 38 0 0,56-11 64 0 0,-35 4 0 0 0,24-4-53 0 0,29-3 28 0 0,-1-1 0 0 0,-13 0 0 0 0,13-2 7 0 0,0 0-1 0 0,0 2 0 0 0,-19 3 1 0 0,27-4 13 0 0,0-1 0 0 0,0 0 0 0 0,0 0 0 0 0,1 0 0 0 0,-1-1 1 0 0,0 0-1 0 0,1 0 0 0 0,-1 0 0 0 0,0-1 0 0 0,-4-2 0 0 0,-15-3-59 0 0,16 4 64 0 0,1 0 0 0 0,0 0 0 0 0,0-1 0 0 0,1 1 0 0 0,-1-2 0 0 0,1 1 0 0 0,0-1 0 0 0,0 0 0 0 0,0-1 0 0 0,1 0 0 0 0,0 0 0 0 0,0 0 0 0 0,0 0 0 0 0,1-1 0 0 0,0 0 0 0 0,0 0 0 0 0,1-1 0 0 0,0 1 0 0 0,0-1 0 0 0,1 0 0 0 0,0 0 0 0 0,-4-17 0 0 0,5 16-21 0 0,0 1 0 0 0,1-1-1 0 0,0 0 1 0 0,0 0 0 0 0,1 0-1 0 0,0 1 1 0 0,1-1 0 0 0,0 0-1 0 0,0 0 1 0 0,4-12 0 0 0,4-14-53 0 0,2-2 9 0 0,1 4 54 0 0,5-10 11 0 0,2-3 12 0 0,3-2 50 0 0,1 6 16 0 0,-3 7 2 0 0,-2 8-2 0 0,-14 22-12 0 0,1-2-2 0 0,29-36 64 0 0,-8 12-64 0 0,-12 17-10 0 0,15-13-32 0 0,6-3 40 0 0,-26 23-53 0 0,7-4 47 0 0,15-8 20 0 0,-26 16-65 0 0,-1 0-1 0 0,1 1 1 0 0,-1-1 0 0 0,1 1-1 0 0,0 0 1 0 0,6-1 0 0 0,-1-1-2 0 0,9-2 34 0 0,25-5-22 0 0,-22 6 22 0 0,32 0-33 0 0,-2 3 1 0 0,-33 2 42 0 0,19 2 11 0 0,-19 2 2 0 0,26 14-8 0 0,-34-12-46 0 0,18 14-1 0 0,-29-20-11 0 0,8 6 56 0 0,-3 0 8 0 0,2 2-53 0 0,-4-5 2 0 0,0 1 0 0 0,0-1 0 0 0,0 1 0 0 0,0 0 1 0 0,0 1-1 0 0,2 3 0 0 0,13 24 65 0 0,2 9-62 0 0,-2 0-16 0 0,-5-3 0 0 0,-8-9 0 0 0,-5-16 9 0 0,0-1 0 0 0,-1 0 0 0 0,0 0 0 0 0,-1 0 0 0 0,0 0 0 0 0,-1 0 0 0 0,-5 14 0 0 0,-2 0 15 0 0,-1 1 0 0 0,-15 24 0 0 0,13-28-77 0 0,-2-2 0 0 0,-30 37 1 0 0,-40 32-123 0 0,74-80 119 0 0,0 0 0 0 0,-1 0 0 0 0,0-1 1 0 0,-1 0-1 0 0,1-1 0 0 0,-1-1 0 0 0,-25 10 0 0 0,29-14 41 0 0,-2-1-1 0 0,1 0 1 0 0,0 0 0 0 0,0-1-1 0 0,-1-1 1 0 0,1 1-1 0 0,0-2 1 0 0,-1 1-1 0 0,1-2 1 0 0,0 1 0 0 0,-1-1-1 0 0,-10-4 1 0 0,8 2-28 0 0,-1-1 1 0 0,1-1 0 0 0,0 0 0 0 0,0-1-1 0 0,1 0 1 0 0,0 0 0 0 0,0-2-1 0 0,-13-11 1 0 0,19 13 11 0 0,0 1 0 0 0,0-2-1 0 0,1 1 1 0 0,0 0 0 0 0,0-1 0 0 0,1 0-1 0 0,0 0 1 0 0,0-1 0 0 0,1 1 0 0 0,0-1 0 0 0,-2-12-1 0 0,4 14-40 0 0,5-35-2 0 0,-2 35 64 0 0,-2 5 5 0 0,0 0-1 0 0,0 0 0 0 0,1 0 1 0 0,-1 0-1 0 0,1 0 1 0 0,0 0-1 0 0,-1 0 0 0 0,1 0 1 0 0,0 0-1 0 0,2-2 1 0 0,0-1-4 0 0,1-5-26 0 0,5-7 15 0 0,3 0-45 0 0,7-10 51 0 0,7-6 14 0 0,5-1 0 0 0,3 3 11 0 0,-33 30-6 0 0,1 0-1 0 0,-1-1 1 0 0,0 1 0 0 0,1 0 0 0 0,0 0-1 0 0,-1 0 1 0 0,1 0 0 0 0,3-1 0 0 0,-5 2-5 0 0,14-5 10 0 0,24-8 1 0 0,-29 11-2 0 0,0 0-1 0 0,0 1 1 0 0,0 0-1 0 0,17 1 1 0 0,-19 1-8 0 0,1-1 1 0 0,-1 2 0 0 0,1-1 0 0 0,-1 1 0 0 0,11 4-1 0 0,28 17 10 0 0,-37-18 44 0 0,-3 1 3 0 0,21 26-46 0 0,-5 2-1 0 0,-7-2 46 0 0,-8-5 26 0 0,-6-18-2 0 0,-2 7-1 0 0,1-15-70 0 0,0 0 0 0 0,0 0 0 0 0,0 1 0 0 0,0-1 0 0 0,0 0 0 0 0,0 0-1 0 0,-1 0 1 0 0,1 0 0 0 0,0 0 0 0 0,-1 0 0 0 0,1 0 0 0 0,-2 2 0 0 0,1 0 13 0 0,0-1 49 0 0,-1 1 0 0 0,-5 10-12 0 0,-2 0-48 0 0,-1-1-1 0 0,-6 4 14 0 0,11-14-4 0 0,1 0-14 0 0,-1 0-6 0 0,0 0-1 0 0,-1 0 0 0 0,1 0 0 0 0,-1 0 1 0 0,1-1-1 0 0,-1 0 0 0 0,0 0 0 0 0,1-1 0 0 0,-1 1 1 0 0,0-1-1 0 0,0-1 0 0 0,1 1 0 0 0,-1-1 1 0 0,-6-1-1 0 0,-2-1-4 0 0,1-1 1 0 0,0 0-1 0 0,0-1 0 0 0,-21-11 1 0 0,27 13-26 0 0,1-1 0 0 0,-1-1 0 0 0,0 1 0 0 0,1-1 0 0 0,0 0 0 0 0,0-1 1 0 0,0 1-1 0 0,1-1 0 0 0,0-1 0 0 0,0 1 0 0 0,0 0 0 0 0,1-1 0 0 0,-6-13 1 0 0,9 16 7 0 0,0 1 0 0 0,1-1 0 0 0,0 0 0 0 0,-1 0 0 0 0,1 1 0 0 0,0-1 0 0 0,1 0 0 0 0,-1 1 0 0 0,1-1 0 0 0,2-7 1 0 0,-3 8 11 0 0,1 1 2 0 0,-1-1 1 0 0,1 1-1 0 0,-1-1 1 0 0,1 1-1 0 0,0 0 0 0 0,0-1 1 0 0,-1 1-1 0 0,2 0 1 0 0,-1 0-1 0 0,2-3 0 0 0,1-1-3 0 0,2-5-50 0 0,11-11-16 0 0,-5 10 0 0 0,28-19 60 0 0,-30 24 16 0 0,1 1 0 0 0,22-11 0 0 0,-25 14 0 0 0,1 0 0 0 0,-1 1 0 0 0,1 0 0 0 0,15-2 0 0 0,-18 3 2 0 0,1 1-1 0 0,-1 0 1 0 0,0 0-1 0 0,1 1 1 0 0,-1 0-1 0 0,12 3 1 0 0,-10-2 5 0 0,-1 1 0 0 0,1 0 0 0 0,-1 1 0 0 0,0-1 1 0 0,10 8-1 0 0,-11-6-6 0 0,0 0 1 0 0,0 0 0 0 0,-1 0 0 0 0,1 1 0 0 0,4 6-1 0 0,-6-5-4 0 0,0-1-1 0 0,0 1 0 0 0,5 10 1 0 0,-8-13-9 0 0,1 0 0 0 0,-1 0 0 0 0,0 0 1 0 0,1 7-1 0 0,-2 14 9 0 0,1-18 18 0 0,-2 0 1 0 0,-8 15 67 0 0,5-16-123 0 0,0 1 0 0 0,0-1 1 0 0,0 0-1 0 0,-1-1 0 0 0,0 1 1 0 0,0-1-1 0 0,-1 0 0 0 0,0 0 1 0 0,1 0-1 0 0,-2-1 0 0 0,1 0 1 0 0,0 0-1 0 0,-1-1 0 0 0,1 0 1 0 0,-1 0-1 0 0,0 0 0 0 0,0-1 1 0 0,-1 0-1 0 0,1 0 1 0 0,0-1-1 0 0,-1 0 0 0 0,1 0 1 0 0,0-1-1 0 0,-1 0 0 0 0,1 0 1 0 0,-1-1-1 0 0,1 0 0 0 0,0 0 1 0 0,-1-1-1 0 0,-9-3 0 0 0,5-2-1037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4:56.49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64 351 287 0 0,'-43'-5'11432'0'0,"58"27"-11341"0"0,-12-17-22 0 0,1 0-15 0 0,12 16-32 0 0,-12-15 38 0 0,-1-1 0 0 0,11 17-32 0 0,-11-16 47 0 0,0-1-16 0 0,9 18-38 0 0,-7-12 22 0 0,7 10-22 0 0,-6-9 22 0 0,7 13-21 0 0,-9-14 26 0 0,3 7-24 0 0,-5-10 24 0 0,4 9-24 0 0,-3-7 24 0 0,10 17-25 0 0,2-1 30 0 0,-10-15 1 0 0,5 8-32 0 0,-3-5 38 0 0,-6-12-53 0 0,0-1 0 0 0,-1 0-1 0 0,1 0 1 0 0,-1 1 0 0 0,1-1-1 0 0,-1 1 1 0 0,0-1 0 0 0,1 0-1 0 0,-1 1 1 0 0,0-1 0 0 0,0 0-1 0 0,0 2 1 0 0,1 9 74 0 0,-1-6-31 0 0,2 4-20 0 0,2 4 37 0 0,4 9-54 0 0,2 5-13 0 0,-3-5 0 0 0,-5-4 0 0 0,-1-4-10 0 0,1-7-33 0 0,5 13 32 0 0,-1 2 11 0 0,-2-1 11 0 0,1 0 32 0 0,0 0-43 0 0,-2-13-43 0 0,2 13 22 0 0,2 4-22 0 0,-1-2 32 0 0,2 0 11 0 0,-5-8-13 0 0,0-8-40 0 0,7 13 39 0 0,-5-3 14 0 0,4 3 0 0 0,1 1 0 0 0,-7-9 11 0 0,-3-11 44 0 0,5 3 3 0 0,15 14-35 0 0,-15-15 30 0 0,-1 1 1 0 0,-2-3-53 0 0,0 0 0 0 0,0 0 0 0 0,0 0 0 0 0,0 0 0 0 0,1 0 0 0 0,-1-1 0 0 0,0 1 0 0 0,1-1 0 0 0,2 2 0 0 0,3-1 3 0 0,-1 0-1 0 0,1 0 0 0 0,12 0 1 0 0,-10-1 60 0 0,-2 2-22 0 0,23 10-96 0 0,-23-10-18 0 0,1-3 17 0 0,28 1 34 0 0,-28 0-33 0 0,0-1-140 0 0,29 1 170 0 0,-28-1-30 0 0,-1 0 1 0 0,29-2 32 0 0,-29 1-35 0 0,0-2-8 0 0,1 0 59 0 0,0-1 1 0 0,15-1-1 0 0,-15 4 9 0 0,0 0-1 0 0,15 2 1 0 0,-7 2 39 0 0,18 6-43 0 0,-35-8-3 0 0,0-1 0 0 0,0 0-1 0 0,1 1 1 0 0,-1-1 0 0 0,0 0 0 0 0,0 0 0 0 0,0 0 0 0 0,1 0 0 0 0,-1 0 0 0 0,0 0 0 0 0,0 0 0 0 0,0 0 0 0 0,2-1 0 0 0,45-6-8 0 0,0 6 22 0 0,-38 1 45 0 0,-1 1 8 0 0,39 4-51 0 0,0 1-2 0 0,-39-5 44 0 0,0 1 3 0 0,35 9-46 0 0,2-5-1 0 0,-36-5 170 0 0,-1-3-117 0 0,27-6 0 0 0,-34 7-58 0 0,0 1 0 0 0,0 0 0 0 0,-1-1 0 0 0,1 1 0 0 0,-1-1 0 0 0,1 0 0 0 0,0 0 0 0 0,1-1 0 0 0,33-22 4 0 0,-1-9-10 0 0,-1 7 11 0 0,-33 25-8 0 0,0 1 0 0 0,0-1 0 0 0,-1 1 0 0 0,1-1 0 0 0,0 1 0 0 0,0-1 0 0 0,-1 0 0 0 0,1 0 0 0 0,0 1 0 0 0,-1-1 0 0 0,1 0 1 0 0,-1 0-1 0 0,1-1 0 0 0,17-30 7 0 0,1 2 1 0 0,-14 18 32 0 0,1-18-33 0 0,-1 2 1 0 0,-4 17 32 0 0,1-17-33 0 0,0 0 1 0 0,-2 17 32 0 0,0-14-33 0 0,-3-2-10 0 0,2 19 30 0 0,-1 0-1 0 0,0 0 0 0 0,-5-12 1 0 0,6 18-29 0 0,0 0 0 0 0,0 0 0 0 0,0 0 0 0 0,0 0 0 0 0,1 0 1 0 0,-1 0-1 0 0,0-1 0 0 0,1 1 0 0 0,0 0 0 0 0,-1-4 0 0 0,0-9-56 0 0,-3-6 44 0 0,-1-3 11 0 0,0 3 0 0 0,0 2 0 0 0,1-6 0 0 0,2 0-12 0 0,-1-2-36 0 0,-1 2 36 0 0,-1 2 12 0 0,-1 1 0 0 0,1-3 0 0 0,-11-40 64 0 0,10 43-64 0 0,-1-1 0 0 0,0 3 12 0 0,4 13 36 0 0,-3-7-36 0 0,-1-2-1 0 0,2 4 42 0 0,3 7 1 0 0,-4-6-33 0 0,4 4 22 0 0,-3-9-33 0 0,-2-1-10 0 0,1 3 11 0 0,3 9 32 0 0,-5-9-22 0 0,-4-6 31 0 0,11 17-55 0 0,-21-31 125 0 0,13 21-101 0 0,1 0 22 0 0,1 0-33 0 0,0-1-10 0 0,0 1 0 0 0,0-2 0 0 0,-1 2 0 0 0,-1 0 0 0 0,1 3 0 0 0,0-2 0 0 0,2 3 0 0 0,0 2 0 0 0,-1-1 0 0 0,0 1 0 0 0,0 1 11 0 0,0-1 32 0 0,0 2-33 0 0,1 0-10 0 0,-1 1 0 0 0,1 0 0 0 0,0 0 0 0 0,0-1 0 0 0,-4-2 16 0 0,8 6 25 0 0,-26-11 30 0 0,3-1-71 0 0,23 11 0 0 0,-16-6 0 0 0,14 5-13 0 0,-36-8-46 0 0,11 4 59 0 0,25 5 0 0 0,-17-1 0 0 0,18 3 0 0 0,0-1 0 0 0,0 1 0 0 0,0 0 0 0 0,-1 0 0 0 0,1 1 0 0 0,-5 0 0 0 0,-3 1 0 0 0,4-2 0 0 0,0 1-13 0 0,-2 0-40 0 0,1 0 29 0 0,-1 1-19 0 0,1-1 32 0 0,-2 1 11 0 0,1-1 0 0 0,0 1 0 0 0,-1 0 0 0 0,1-1 0 0 0,1 1 0 0 0,0 1 0 0 0,0-1 0 0 0,0 1 0 0 0,0 0-10 0 0,1-1-44 0 0,3-1 1 0 0,-3 2 42 0 0,-3 0 11 0 0,1 0 0 0 0,1 0 0 0 0,-1 1 11 0 0,1-1 32 0 0,2-1-40 0 0,0 0-16 0 0,4-2-15 0 0,-25 7 12 0 0,19-4 16 0 0,0 0 0 0 0,0-1 11 0 0,-1 1 32 0 0,1 0-33 0 0,-2 0-18 0 0,10-4-10 0 0,-29 15-20 0 0,22-11 38 0 0,0 1 0 0 0,0 0 0 0 0,1-1 0 0 0,-1 1-13 0 0,0 1-40 0 0,-1 0 39 0 0,2-2 14 0 0,-1 0 0 0 0,1 1 0 0 0,-1 0 0 0 0,0-1 0 0 0,-1 0 0 0 0,2 0 0 0 0,-2 1 0 0 0,0 0 0 0 0,-36 15 0 0 0,37-15 0 0 0,0 0 0 0 0,-1-1 0 0 0,2 2 0 0 0,0-2 0 0 0,-1 1 0 0 0,1 0 0 0 0,1-1 0 0 0,-1 1 0 0 0,-2 2 3 0 0,7-5-6 0 0,-21 10-61 0 0,15-8 64 0 0,1-1 0 0 0,1 1 0 0 0,1 0 0 0 0,-1 0 0 0 0,-1 1 0 0 0,-1-1 0 0 0,1-1 0 0 0,1-1 0 0 0,1 0 0 0 0,-1 1 0 0 0,0-1 0 0 0,0 1 0 0 0,1-2 0 0 0,-1 1 0 0 0,0 0 0 0 0,0 0 0 0 0,0 1 0 0 0,0-1 0 0 0,0 0 0 0 0,-2 0 0 0 0,0-1 0 0 0,2 0 0 0 0,-1 1 0 0 0,-1 0 0 0 0,2 1-13 0 0,3-1-40 0 0,-3 0 39 0 0,-1 1 14 0 0,-1 1 0 0 0,2-1-10 0 0,3-1-33 0 0,-3 2 32 0 0,-2 0 11 0 0,1 1 0 0 0,0-1 0 0 0,0 0 0 0 0,-3 1-98 0 0,-13 14 15 0 0,20-16 126 0 0,-3 3-33 0 0,0-2-20 0 0,3-2-33 0 0,-4 3 32 0 0,1 0 1 0 0,4-3-44 0 0,0 0-127 0 0,-3 3 158 0 0,3-3-38 0 0,0 1-4 0 0,-2 5 39 0 0,2-5-35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06.79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86 135 143 0 0,'-3'-1'136'0'0,"-3"2"96"0"0,2-1-64 0 0,0 0-1 0 0,0 0 0 0 0,0 0 0 0 0,-8 2 0 0 0,-9 0 1793 0 0,18-2-1795 0 0,1 0 0 0 0,-20 13 4477 0 0,34 9-4559 0 0,-8-17 106 0 0,-2 1-93 0 0,9 16 0 0 0,-9-17 104 0 0,1 2-96 0 0,10 18-5 0 0,-10-19 42 0 0,1 1-77 0 0,21 31 70 0 0,-5-7 23 0 0,-8-10-80 0 0,-8-16 2 0 0,-1 2-6 0 0,12 20-1 0 0,-11-20 0 0 0,-2-1 3 0 0,6 16 10 0 0,-6-17 3 0 0,0 0 0 0 0,4 16-4 0 0,-4-16-16 0 0,-1 0-4 0 0,9 23 54 0 0,-1-4-108 0 0,-1 0 1 0 0,-4-14 42 0 0,8 12 11 0 0,-9-17 0 0 0,-1 0 0 0 0,5 15 0 0 0,-4-10-10 0 0,4 15-44 0 0,4 3-10 0 0,-1 2 0 0 0,2 4 0 0 0,5-3 0 0 0,-15-26 0 0 0,-2-4 0 0 0,1 0 0 0 0,-1 0 0 0 0,0 0 0 0 0,1-1 0 0 0,-1 1 0 0 0,0 0 0 0 0,1 0 0 0 0,-1 0 0 0 0,1-1 0 0 0,-1 1 0 0 0,1 0 0 0 0,0 0 0 0 0,-1-1 0 0 0,1 1 0 0 0,0-1 0 0 0,-1 1 0 0 0,1 0 0 0 0,0-1 0 0 0,0 0 0 0 0,-1 1 0 0 0,1-1 0 0 0,2 1 0 0 0,-1-1 0 0 0,-1-1 0 0 0,1 0 0 0 0,0 0 0 0 0,0 0 0 0 0,0 0 0 0 0,0-1 0 0 0,-1 1 0 0 0,1 0 0 0 0,-1-1 0 0 0,1 1 0 0 0,-1-1 0 0 0,1 1 0 0 0,-1-1 0 0 0,2-3 0 0 0,-1 2 1 0 0,-1 2 3 0 0,0 0 1 0 0,0-1-1 0 0,0 1 1 0 0,-1-1-1 0 0,1 1 0 0 0,0-1 1 0 0,-1 1-1 0 0,1-1 1 0 0,-1 1-1 0 0,1-1 0 0 0,-1 0 1 0 0,0 1-1 0 0,0-1 1 0 0,0 0-1 0 0,0 1 1 0 0,0-1-1 0 0,0-1 0 0 0,-1-22 77 0 0,0 18-75 0 0,-4-19 71 0 0,1 9-18 0 0,-46-193 6 0 0,49 202-65 0 0,-12-52-79 0 0,-8-119 0 0 0,20 153 9 0 0,1 2 13 0 0,0 7 36 0 0,1 14-1 0 0,8 3 1 0 0,-3 0 19 0 0,0 1 0 0 0,1 0 1 0 0,-1 0-1 0 0,0 0 0 0 0,8 3 0 0 0,-11-2 2 0 0,0 0 0 0 0,0-1 0 0 0,0 1 0 0 0,0 1 0 0 0,-1-1 0 0 0,1 0 0 0 0,-1 1 0 0 0,1-1 0 0 0,-1 1 0 0 0,0-1 0 0 0,2 5 0 0 0,4 3 8 0 0,14 25 44 0 0,-7-7-40 0 0,3 6-12 0 0,-2 2 0 0 0,-1 1 0 0 0,-1-2 0 0 0,-3 0 0 0 0,-2 1 0 0 0,-2 0 0 0 0,-2-2 0 0 0,-1-1 0 0 0,2 4 67 0 0,-4-11-54 0 0,0 2-13 0 0,-1-4-10 0 0,-1-4-48 0 0,0-5-22 0 0,0-9 23 0 0,-2 5 57 0 0,1-8 28 0 0,1-2-27 0 0,-1-1 0 0 0,1 1 0 0 0,-1-1 0 0 0,1 1 0 0 0,-1-1 0 0 0,1 1 0 0 0,-1-1 0 0 0,1 0 0 0 0,-1 1 0 0 0,0-1 1 0 0,1 0-1 0 0,-1 0 0 0 0,-1 1 0 0 0,-12-13 66 0 0,0 0 0 0 0,1-1 0 0 0,1 0 1 0 0,0-1-1 0 0,-13-19 0 0 0,14 19-52 0 0,-1-5-54 0 0,0 0-1 0 0,1 0 1 0 0,1-1-1 0 0,1 0 1 0 0,1-1-1 0 0,-8-29 1 0 0,-22-135-362 0 0,25 116 350 0 0,10 54 38 0 0,-4-32-50 0 0,5 21 15 0 0,3 3 22 0 0,-1 23 24 0 0,0-1-1 0 0,0 1 1 0 0,0-1 0 0 0,0 1 0 0 0,0 0 0 0 0,1-1-1 0 0,-1 1 1 0 0,0-1 0 0 0,0 1 0 0 0,0-1 0 0 0,0 1 0 0 0,1 0-1 0 0,-1-1 1 0 0,0 1 0 0 0,0 0 0 0 0,1-1 0 0 0,-1 1 0 0 0,0 0-1 0 0,1-1 1 0 0,-1 1 0 0 0,0 0 0 0 0,1 0 0 0 0,-1-1 0 0 0,1 1-1 0 0,-1 0 1 0 0,1 0 0 0 0,25-21-23 0 0,-25 20 23 0 0,-1 1 0 0 0,1-1 0 0 0,-1 1 1 0 0,1-1-1 0 0,-1 1 0 0 0,1-1 0 0 0,0 1 0 0 0,-1 0 1 0 0,1-1-1 0 0,0 1 0 0 0,-1 0 0 0 0,1 0 1 0 0,0 0-1 0 0,-1-1 0 0 0,1 1 0 0 0,0 0 0 0 0,0 0 1 0 0,-1 0-1 0 0,1 0 0 0 0,0 0 0 0 0,0 0 1 0 0,-1 1-1 0 0,2-1 0 0 0,9 0-2 0 0,0 2 1 0 0,17 3-1 0 0,-16-2 8 0 0,-1 1-1 0 0,15 8 1 0 0,-24-11 2 0 0,0-1 0 0 0,-1 1 0 0 0,1 0 0 0 0,-1 0 0 0 0,1 0 0 0 0,-1 0-1 0 0,1 0 1 0 0,1 3 0 0 0,21 19 61 0 0,-19-19-51 0 0,0 1 0 0 0,0 0-1 0 0,-1 0 1 0 0,7 9 0 0 0,-5-5-7 0 0,4 4 34 0 0,10 18-33 0 0,3 10-10 0 0,1 4 0 0 0,-3-2 11 0 0,-7-10 32 0 0,8 20 27 0 0,-7-13-58 0 0,0 6-12 0 0,-1-3 0 0 0,-2-1 0 0 0,0-2 0 0 0,-1 1 0 0 0,-3-10 0 0 0,-2-7 0 0 0,-5-4 0 0 0,-1-15 19 0 0,1 1 39 0 0,-8 9 1 0 0,2-8-5 0 0,0 0-44 0 0,4-6-10 0 0,1 0 0 0 0,-1 0 0 0 0,0 0 0 0 0,1 0 0 0 0,-1 0 0 0 0,0 0 0 0 0,0-1 0 0 0,1 1 0 0 0,-1 0 0 0 0,0-1 0 0 0,0 1 0 0 0,0 0 0 0 0,0-1 0 0 0,0 1 0 0 0,0-1 0 0 0,0 0 0 0 0,0 1 0 0 0,0-1 0 0 0,0 0 0 0 0,0 1 0 0 0,-1-1 0 0 0,1 0 0 0 0,0 0 0 0 0,0 0 0 0 0,0 0 0 0 0,0 0 0 0 0,-2-1 0 0 0,-1 1 0 0 0,-3-1 1 0 0,0 1-1 0 0,-1-2 0 0 0,1 1 0 0 0,0-1 0 0 0,0 0 1 0 0,0 0-1 0 0,0-1 0 0 0,0 0 0 0 0,1 0 0 0 0,-1-1 0 0 0,1 0 1 0 0,0 0-1 0 0,0 0 0 0 0,0-1 0 0 0,1 1 0 0 0,-10-11 1 0 0,4 2-8 0 0,0-1 0 0 0,1 0 0 0 0,1 0 0 0 0,0-1 0 0 0,1 0 0 0 0,-8-19 0 0 0,11 20-45 0 0,0-1 0 0 0,2 0 0 0 0,-1 0 1 0 0,2-1-1 0 0,0 1 0 0 0,1-1 0 0 0,1 1 0 0 0,1-17 0 0 0,1 3-12 0 0,5-11 0 0 0,3-2 11 0 0,-6 30 48 0 0,9-21 53 0 0,1 4-26 0 0,7-5 49 0 0,3 7 50 0 0,-19 21 99 0 0,6 3-121 0 0,31-10-23 0 0,-41 13-73 0 0,0-1 0 0 0,0 1 1 0 0,0 0-1 0 0,1-1 0 0 0,-1 1 0 0 0,0 0 1 0 0,0 0-1 0 0,0 0 0 0 0,1 0 0 0 0,-1 0 0 0 0,0 0 1 0 0,0 0-1 0 0,0 0 0 0 0,1 1 0 0 0,-1-1 0 0 0,2 1 1 0 0,43 11-4 0 0,-44-12-4 0 0,-1 0 0 0 0,1 1 0 0 0,-1-1 0 0 0,1 0 0 0 0,-1 1 0 0 0,1 0 1 0 0,-1-1-1 0 0,1 1 0 0 0,-1 0 0 0 0,3 2 0 0 0,30 23-7 0 0,-26-18 11 0 0,-1-1 0 0 0,9 12 0 0 0,12 20 11 0 0,-2 8 32 0 0,-5 1-33 0 0,-11-21-10 0 0,-2-1 0 0 0,10 46 0 0 0,-15-45 0 0 0,0 7-14 0 0,-2-27 13 0 0,-1 1 1 0 0,0-1-1 0 0,0 1 0 0 0,-1-1 1 0 0,0 1-1 0 0,0-1 1 0 0,-1 0-1 0 0,0 1 1 0 0,0-1-1 0 0,-1 0 1 0 0,1 0-1 0 0,-2 0 1 0 0,1-1-1 0 0,-1 1 0 0 0,0-1 1 0 0,-9 11-1 0 0,11-14 5 0 0,0-1-1 0 0,1 0 1 0 0,-1 0-1 0 0,-1 0 1 0 0,1 0-1 0 0,0 0 1 0 0,0 0-1 0 0,-1 0 1 0 0,1-1-1 0 0,-1 1 1 0 0,1-1-1 0 0,-1 0 1 0 0,0 0-1 0 0,1 0 1 0 0,-1 0-1 0 0,0 0 1 0 0,0 0 0 0 0,0-1-1 0 0,0 0 1 0 0,0 1-1 0 0,1-1 1 0 0,-1 0-1 0 0,0 0 1 0 0,0-1-1 0 0,0 1 1 0 0,0-1-1 0 0,0 1 1 0 0,0-1-1 0 0,1 0 1 0 0,-1 0-1 0 0,0 0 1 0 0,1 0-1 0 0,-5-3 1 0 0,-4-3 19 0 0,0 0 0 0 0,1-1 0 0 0,0-1 1 0 0,0 1-1 0 0,-17-21 0 0 0,15 15-86 0 0,0-1 0 0 0,1 0-1 0 0,0-1 1 0 0,1 0 0 0 0,1 0 0 0 0,1-1 0 0 0,0 0 0 0 0,1-1 0 0 0,1 0-1 0 0,0 0 1 0 0,2 0 0 0 0,0-1 0 0 0,1 1 0 0 0,1-1 0 0 0,0-37-1 0 0,4 45-2 0 0,6-23 52 0 0,5-5 14 0 0,4 4 0 0 0,-14 31 0 0 0,-1 0 0 0 0,1 0 0 0 0,0 0 0 0 0,0 0 0 0 0,1 1 0 0 0,-1-1 0 0 0,6-3 0 0 0,-3 3-3 0 0,1 0 0 0 0,0 0 0 0 0,13-4 0 0 0,-20 8 3 0 0,1 0-2 0 0,-1-1-1 0 0,1 1 1 0 0,0-1-1 0 0,0 1 1 0 0,0 0-1 0 0,0 0 1 0 0,0 0-1 0 0,0-1 1 0 0,0 1-1 0 0,-1 0 1 0 0,1 0-1 0 0,0 0 1 0 0,0 0-1 0 0,0 0 0 0 0,0 1 1 0 0,0-1-1 0 0,0 0 1 0 0,1 1-1 0 0,44 11-9 0 0,-2 7 23 0 0,-26-8 32 0 0,-7-4-35 0 0,-5-3 1 0 0,0 0 1 0 0,-1 0-1 0 0,1 1 0 0 0,-1 0 0 0 0,6 6 1 0 0,16 17 0 0 0,1 9-10 0 0,-3 4 0 0 0,-7 2 0 0 0,-5-2 0 0 0,-7-11 0 0 0,1 8 0 0 0,-5-26 6 0 0,-1 0 0 0 0,0 0 0 0 0,-1 0 0 0 0,0 0 0 0 0,-1-1 0 0 0,0 1 0 0 0,-1 0 0 0 0,0 0 0 0 0,-1-1 0 0 0,0 1 0 0 0,-6 12 0 0 0,-1 6-6 0 0,9-27 0 0 0,-9 12 0 0 0,9-12 0 0 0,1-2 0 0 0,-1 0 0 0 0,1 0 0 0 0,-1 0 0 0 0,1 0 0 0 0,-1 0 0 0 0,1 0 0 0 0,-1 0 0 0 0,1-1 0 0 0,-1 1 0 0 0,0 0 0 0 0,0 0 0 0 0,1-1 0 0 0,-1 1 0 0 0,0 0 0 0 0,0-1 0 0 0,0 1 0 0 0,0-1 0 0 0,-1 1 0 0 0,-15 10 0 0 0,5-1 0 0 0,11-10 0 0 0,1 0 0 0 0,-1 1 0 0 0,1-1 0 0 0,-1 0 0 0 0,1 0 0 0 0,-1 0 0 0 0,1 0 0 0 0,-1 0 0 0 0,1 0 0 0 0,-1 0 0 0 0,1 0 0 0 0,-1 0 0 0 0,1 0 0 0 0,-1 0 0 0 0,1 0 0 0 0,-1 0 0 0 0,1-1 0 0 0,-1 1 0 0 0,1 0 0 0 0,-1 0 0 0 0,1 0 0 0 0,-1-1 0 0 0,1 1 0 0 0,-1 0 0 0 0,1-1 0 0 0,0 1 0 0 0,-1 0 0 0 0,1-1 0 0 0,0 1 0 0 0,-1 0 0 0 0,1-1 0 0 0,-17-17 0 0 0,11 11 0 0 0,-39-36 184 0 0,41 39-184 0 0,1 0 0 0 0,0 0 0 0 0,0 0 0 0 0,0 0 0 0 0,1 0 0 0 0,0-1 0 0 0,-3-6 0 0 0,-11-36 0 0 0,15 45 0 0 0,-2-11-46 0 0,0 1-1 0 0,0-1 0 0 0,1 0 0 0 0,1 0 0 0 0,0 0 0 0 0,1 0 1 0 0,0 0-1 0 0,5-25 0 0 0,-5 35 38 0 0,0 0 1 0 0,1 0-1 0 0,-1 0 0 0 0,1 0 1 0 0,0 0-1 0 0,0 0 0 0 0,2-3 1 0 0,0 0-3 0 0,3-5-42 0 0,12-14 50 0 0,-17 24 7 0 0,-1-1 1 0 0,1 1-1 0 0,0 0 0 0 0,0 0 0 0 0,0 0 1 0 0,0 0-1 0 0,0 0 0 0 0,0 1 0 0 0,2-3 1 0 0,2 0-4 0 0,0 0 1 0 0,0 0 0 0 0,0 0 0 0 0,1 1 0 0 0,7-4-1 0 0,-4 4 2 0 0,0 1 0 0 0,0 0-1 0 0,14-1 1 0 0,-22 2-1 0 0,0 0 0 0 0,0 0 0 0 0,-1 0-1 0 0,1 0 1 0 0,0 0 0 0 0,0 0 0 0 0,0 0 0 0 0,-1 0 0 0 0,1 0 0 0 0,0 0-1 0 0,0 0 1 0 0,-1 1 0 0 0,1-1 0 0 0,0 0 0 0 0,0 1 0 0 0,-1-1 0 0 0,1 0-1 0 0,0 1 1 0 0,-1-1 0 0 0,1 1 0 0 0,0-1 0 0 0,0 2 0 0 0,26 20 19 0 0,-26-22-18 0 0,0 1 1 0 0,0-1-1 0 0,-1 1 0 0 0,1-1 0 0 0,0 1 1 0 0,0 0-1 0 0,-1 0 0 0 0,1-1 1 0 0,-1 1-1 0 0,1 0 0 0 0,-1 0 0 0 0,2 1 1 0 0,1 4 4 0 0,-1-4-1 0 0,-1 0 0 0 0,0 1 0 0 0,1-1 0 0 0,-1 1 0 0 0,0-1 0 0 0,0 1 0 0 0,0-1-1 0 0,0 4 1 0 0,1-1 4 0 0,3 18 70 0 0,-3 1-65 0 0,-2 6-16 0 0,-3-2-16 0 0,-1-7-64 0 0,2-14 55 0 0,0 0-1 0 0,0-1 1 0 0,0 1-1 0 0,-1-1 1 0 0,0 0-1 0 0,0 0 1 0 0,-4 7-1 0 0,-2 1-2 0 0,-13 17 28 0 0,16-22 0 0 0,-1-2 0 0 0,0-3 0 0 0,-1-4 0 0 0,-1-4 7 0 0,-1 1-1 0 0,1-2 0 0 0,-14-7 0 0 0,-11-6 23 0 0,-5-1-81 0 0,-67-44 0 0 0,73 41-47 0 0,11 8 78 0 0,0-1-1 0 0,1-1 1 0 0,1-1 0 0 0,1-1-1 0 0,0-1 1 0 0,1 0 0 0 0,-22-32-1 0 0,13 11 1 0 0,1-2 0 0 0,-28-61-1 0 0,51 98 23 0 0,-4-19 12 0 0,3 9 51 0 0,3 8-8 0 0,1 5-55 0 0,0 1 1 0 0,0 0-1 0 0,0-1 0 0 0,1 1 1 0 0,-1 0-1 0 0,0 0 1 0 0,1-1-1 0 0,-1 1 0 0 0,1 0 1 0 0,-1 0-1 0 0,1-1 1 0 0,-1 1-1 0 0,1 0 1 0 0,1-2-1 0 0,4-3 17 0 0,0 0 0 0 0,12-8 1 0 0,-17 12-13 0 0,0 1 1 0 0,1 0-1 0 0,-1 0 1 0 0,1 0-1 0 0,0 0 1 0 0,-1 0-1 0 0,1 1 1 0 0,3-2-1 0 0,46-16 6 0 0,5 2-1 0 0,-35 10 32 0 0,17-4-21 0 0,-16 5 26 0 0,37-7-25 0 0,-7 5 30 0 0,-42 6 11 0 0,0 2 4 0 0,31 3 18 0 0,-31-2 200 0 0,-4 3-232 0 0,17 18-28 0 0,-22-22-21 0 0,-1-1 0 0 0,1 1 0 0 0,-1-1 0 0 0,1 1 0 0 0,-1-1 0 0 0,1 1 0 0 0,-1-1 0 0 0,0 1 0 0 0,1-1 0 0 0,-1 1 0 0 0,0 0 0 0 0,1-1 0 0 0,-1 1 0 0 0,0-1 0 0 0,1 2 0 0 0,3 17 75 0 0,-2 0-64 0 0,-4-1-5 0 0,-2 0 32 0 0,-3-1-33 0 0,5-13-6 0 0,0-1-1 0 0,0 0 0 0 0,-1 0 1 0 0,1 0-1 0 0,-1 0 0 0 0,0 0 1 0 0,0 0-1 0 0,0-1 0 0 0,0 0 1 0 0,-1 1-1 0 0,1-1 0 0 0,-1 0 1 0 0,1-1-1 0 0,-1 1 1 0 0,0-1-1 0 0,0 1 0 0 0,1-1 1 0 0,-9 1-1 0 0,-5 1 21 0 0,-1-1 0 0 0,-33-1 0 0 0,45-1-24 0 0,-22-1 4 0 0,0-1-1 0 0,-37-8 1 0 0,-54-18-2 0 0,51 11-23 0 0,48 11-120 0 0,0-1-1 0 0,1-1 1 0 0,-32-18-1 0 0,23 12 76 0 0,23 12 56 0 0,1 0-1 0 0,-1 0 0 0 0,0 1 1 0 0,0 0-1 0 0,-9-2 0 0 0,6 3 45 0 0,8 0-49 0 0,0 0 1 0 0,0 1-1 0 0,0-1 0 0 0,0 0 0 0 0,0 0 0 0 0,0 1 0 0 0,0-1 0 0 0,0 0 0 0 0,0 0 0 0 0,0 1 0 0 0,0-1 0 0 0,0 0 0 0 0,0 0 0 0 0,0 1 0 0 0,0-1 0 0 0,0 0 0 0 0,0 0 0 0 0,0 1 0 0 0,0-1 0 0 0,1 0 0 0 0,-1 0 0 0 0,0 0 0 0 0,0 1 0 0 0,0-1 0 0 0,0 0 1 0 0,1 0-1 0 0,-1 0 0 0 0,0 1 0 0 0,0-1 0 0 0,16 22-36 0 0,-15-21 53 0 0,-1 0 1 0 0,1 0-1 0 0,0-1 0 0 0,-1 1 1 0 0,1 0-1 0 0,0 0 1 0 0,0-1-1 0 0,0 1 0 0 0,0 0 1 0 0,-1-1-1 0 0,1 1 0 0 0,2 0 1 0 0,31 18 19 0 0,-17-11 26 0 0,17 4-25 0 0,-27-9-14 0 0,0 0 1 0 0,-1-1-1 0 0,1 0 0 0 0,0-1 1 0 0,9 2-1 0 0,-3-2 0 0 0,7 2 51 0 0,19-1 12 0 0,18-1 64 0 0,-48-1-8 0 0,0 0-74 0 0,28 0-33 0 0,-18 1 22 0 0,-7 2-35 0 0,-7-2 4 0 0,1 1-1 0 0,0-1 0 0 0,-1-1 0 0 0,1 1 0 0 0,5-1 1 0 0,-2 3 46 0 0,26 10-32 0 0,-27-10 43 0 0,0 1 19 0 0,25 12-13 0 0,-25-12 10 0 0,1 1-12 0 0,29 14 7 0 0,-20-9-22 0 0,14 9-34 0 0,-26-16-11 0 0,0 1 1 0 0,0-1 0 0 0,0 1-1 0 0,5 5 1 0 0,-4-2-5 0 0,0-2 50 0 0,-1 0 15 0 0,1 1-61 0 0,-4-3 1 0 0,1 0 0 0 0,0 1 0 0 0,-1 0 0 0 0,0-1-1 0 0,4 7 1 0 0,-1-4-2 0 0,-4-4-5 0 0,0 1-1 0 0,1-1 0 0 0,-1 1 1 0 0,0 0-1 0 0,-1-1 1 0 0,1 1-1 0 0,0 0 0 0 0,1 4 1 0 0,12 26 3 0 0,-3-1-10 0 0,-5-5 0 0 0,-1 7 60 0 0,-2-3-48 0 0,1-1-12 0 0,0 0 0 0 0,-1-8-13 0 0,-2-13-40 0 0,1 10 25 0 0,-1-10-44 0 0,3 10-10 0 0,-3-9 2 0 0,0 9-1 0 0,0 13-102 0 0,0 11-78 0 0,-3-25 90 0 0,0-16 91 0 0,2 0 72 0 0,-1-1-1 0 0,0 0 0 0 0,0 0 0 0 0,0 0 1 0 0,0 0-1 0 0,0 1 0 0 0,0-1 1 0 0,0 0-1 0 0,0 0 0 0 0,-1 2 0 0 0,1 0-71 0 0,1 1-16 0 0,1 11 0 0 0,-1-11 0 0 0,8-6-432 0 0,-3 0 525 0 0,1 0 0 0 0,0 0 0 0 0,-1 0 0 0 0,8-5-1 0 0,-13 6 3 0 0,14-10 6 0 0,0-12-73 0 0,1-6 15 0 0,3-9 42 0 0,-4 1 11 0 0,-4 5 0 0 0,-8 22-8 0 0,3-17-37 0 0,0-9 33 0 0,-6 34 17 0 0,3-42-83 0 0,-2 39 23 0 0,0 9 10 0 0,4 15 98 0 0,-3-10 8 0 0,0 9-37 0 0,0-8 24 0 0,1 11-24 0 0,-2-11 24 0 0,2 15-36 0 0,-2-3-25 0 0,-1-4-56 0 0,0-9-19 0 0,-3 23-57 0 0,1-29 100 0 0,-8 15-870 0 0,7-15 733 0 0,2-1-65 0 0,-3 9-250 0 0,4-8 241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42.49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170 170 143 0 0,'0'0'3414'0'0,"-2"0"-3342"0"0,-7-2 13 0 0,6 1-5 0 0,1 1 37 0 0,-19 0 287 0 0,19 0-248 0 0,0 0 4 0 0,-36-15 1047 0 0,36 14-1054 0 0,-1 0-1 0 0,0-1-113 0 0,-21-15 448 0 0,22 15-431 0 0,1 1 0 0 0,-1-1 1 0 0,0 0-1 0 0,0 1 0 0 0,1-1 0 0 0,-1 0 0 0 0,1 0 1 0 0,-1 0-1 0 0,1 0 0 0 0,-2-4 0 0 0,-1-9 16 0 0,3 12-1 0 0,4-3-16 0 0,-1 2-54 0 0,0 0 1 0 0,0 0 0 0 0,0 0 0 0 0,1 1 0 0 0,4-6-1 0 0,-3 5-1 0 0,0 0 0 0 0,0 1 0 0 0,0 0 0 0 0,1 0 0 0 0,-1 0 0 0 0,1 0 0 0 0,5-2 0 0 0,1 1 4 0 0,0 0-1 0 0,10-1 1 0 0,-20 4-2 0 0,0 1 1 0 0,0 0-1 0 0,0 0 0 0 0,-1 0 0 0 0,1-1 1 0 0,0 1-1 0 0,0 0 0 0 0,0 0 0 0 0,0 0 1 0 0,0 0-1 0 0,-1 0 0 0 0,1 0 0 0 0,0 1 0 0 0,0-1 1 0 0,0 0-1 0 0,-1 0 0 0 0,1 1 0 0 0,1 0 1 0 0,31 11 18 0 0,-32-11-18 0 0,0-1-1 0 0,-1 0 1 0 0,1 0 0 0 0,0 1-1 0 0,0-1 1 0 0,0 0 0 0 0,-1 1-1 0 0,1-1 1 0 0,0 1 0 0 0,-1-1-1 0 0,1 1 1 0 0,0 0 0 0 0,-1-1-1 0 0,1 1 1 0 0,0 1 0 0 0,18 25 19 0 0,-10-2 40 0 0,-9-16 16 0 0,-3 7 2 0 0,3-15-75 0 0,0 0 0 0 0,0 0 0 0 0,-1 0-1 0 0,1 0 1 0 0,0 0 0 0 0,0 0-1 0 0,-1-1 1 0 0,1 1 0 0 0,-1 0 0 0 0,1 0-1 0 0,-1 0 1 0 0,1 0 0 0 0,-1-1-1 0 0,0 1 1 0 0,1 0 0 0 0,-1 0 0 0 0,-1 0-1 0 0,0 1 13 0 0,0 0 23 0 0,0 0 0 0 0,1 0 0 0 0,-1 0 1 0 0,0 0-1 0 0,0 0 0 0 0,-1-1 0 0 0,1 1 0 0 0,0-1 1 0 0,0 0-1 0 0,-1 1 0 0 0,1-1 0 0 0,-1 0 1 0 0,1 0-1 0 0,-4 0 0 0 0,0 0 76 0 0,-1 0 0 0 0,1 0 0 0 0,-12 0-1 0 0,13-1-22 0 0,0-1-1 0 0,1 1 0 0 0,-1-1 0 0 0,0 1 0 0 0,1-2 1 0 0,-1 1-1 0 0,1 0 0 0 0,-6-3 0 0 0,7 2-52 0 0,1 1 0 0 0,-1 0-1 0 0,1-1 1 0 0,0 1-1 0 0,0-1 1 0 0,0 0-1 0 0,0 0 1 0 0,0 0-1 0 0,0 0 1 0 0,1 0 0 0 0,-1 0-1 0 0,1 0 1 0 0,-1-1-1 0 0,1 1 1 0 0,0 0-1 0 0,-2-5 1 0 0,-2-13 27 0 0,5 17-62 0 0,0 1 1 0 0,0-1-1 0 0,0 0 1 0 0,0 0-1 0 0,0 0 1 0 0,1 0-1 0 0,1-4 1 0 0,8-18-64 0 0,-7 20-10 0 0,5 1-64 0 0,23-8 46 0 0,-23 9-9 0 0,0 6-29 0 0,25 12 103 0 0,-25-11-34 0 0,-3 1-4 0 0,16 20 47 0 0,-19-22 12 0 0,0 0 0 0 0,0 0 0 0 0,-1 1 0 0 0,0-1 0 0 0,1 0 0 0 0,-1 1 0 0 0,0 4 0 0 0,0-5 0 0 0,-1 0 0 0 0,0 1 0 0 0,0-1 0 0 0,0 0 0 0 0,0 0 0 0 0,-1 3 0 0 0,-5 11 0 0 0,-5-3 0 0 0,-1-2 0 0 0,-3-4 0 0 0,0-3 0 0 0,-2-2 0 0 0,-8-1 0 0 0,20-3 0 0 0,0-1 0 0 0,2 2 4 0 0,-7-5 76 0 0,-12-9 38 0 0,18 11-73 0 0,-1-2 10 0 0,3 3-38 0 0,-1 0 0 0 0,1 0 0 0 0,0 0 0 0 0,0-1 1 0 0,0 1-1 0 0,0-1 0 0 0,1 1 0 0 0,-1-1 0 0 0,1 0 0 0 0,-1 1 1 0 0,1-1-1 0 0,0 0 0 0 0,0 0 0 0 0,0 0 0 0 0,0-6 0 0 0,0 6-14 0 0,1-1 0 0 0,0 1-1 0 0,1-1 1 0 0,-1 1 0 0 0,2-5-1 0 0,10-19-16 0 0,-12 26 10 0 0,1 0 1 0 0,-1 1 0 0 0,0-1 0 0 0,1 0-1 0 0,-1 1 1 0 0,1-1 0 0 0,-1 1 0 0 0,1-1-1 0 0,0 1 1 0 0,-1-1 0 0 0,1 1 0 0 0,-1-1-1 0 0,1 1 1 0 0,0-1 0 0 0,-1 1 0 0 0,1 0-1 0 0,1-1 1 0 0,31-16-25 0 0,-25 13-41 0 0,1 5-105 0 0,28 5 148 0 0,-36-6 22 0 0,0 0 1 0 0,0 0 0 0 0,0 0-1 0 0,-1 0 1 0 0,1 0 0 0 0,0 1-1 0 0,0-1 1 0 0,0 0 0 0 0,0 1-1 0 0,0-1 1 0 0,0 1 0 0 0,0-1-1 0 0,0 1 1 0 0,-1-1 0 0 0,2 2-1 0 0,4 3-9 0 0,0-1 0 0 0,0 1-1 0 0,5 7 1 0 0,-9-9 12 0 0,0-1 0 0 0,0 1 0 0 0,0 0 0 0 0,-1 0 0 0 0,0 0 0 0 0,1 0 0 0 0,-1 0-1 0 0,0 0 1 0 0,1 5 0 0 0,-2-6 1 0 0,0-1 0 0 0,1 1 0 0 0,-1 0 0 0 0,0 0 0 0 0,-1-1 0 0 0,1 1 0 0 0,0 0 0 0 0,0 0 0 0 0,-1-1 0 0 0,1 1 0 0 0,-2 2 0 0 0,-8 11 15 0 0,-4-2 44 0 0,10-10-48 0 0,-12 5 52 0 0,-10 4-17 0 0,14-9-18 0 0,0-2-7 0 0,-5 0 22 0 0,1-3-21 0 0,-1-2 26 0 0,14 2-30 0 0,0 1-1 0 0,0-1 0 0 0,0 0 1 0 0,0 0-1 0 0,1 0 0 0 0,-1 0 1 0 0,0 0-1 0 0,1 0 0 0 0,0-1 1 0 0,-1 0-1 0 0,1 1 0 0 0,0-1 1 0 0,0 0-1 0 0,-1-3 0 0 0,-4-11-1 0 0,2-7-16 0 0,5-1-10 0 0,0 24 7 0 0,0 1 1 0 0,0-1-1 0 0,1 0 1 0 0,-1 1-1 0 0,0-1 1 0 0,0 0-1 0 0,0 1 1 0 0,0-1-1 0 0,1 0 1 0 0,-1 1-1 0 0,0-1 1 0 0,0 1-1 0 0,1-1 1 0 0,-1 1-1 0 0,1-1 1 0 0,0 0-1 0 0,14-23-21 0 0,-11 18-41 0 0,5 2-7 0 0,25-13 4 0 0,-25 13-12 0 0,1 5 2 0 0,28 5 45 0 0,-28-4-48 0 0,-2 3-114 0 0,25 15 171 0 0,-25-15-43 0 0,-4 1 1 0 0,12 17 40 0 0,-16-23 24 0 0,0 0-1 0 0,1 1 1 0 0,-1-1-1 0 0,0 1 1 0 0,1-1-1 0 0,-1 1 1 0 0,0-1-1 0 0,0 1 1 0 0,1-1-1 0 0,-1 1 1 0 0,0-1-1 0 0,0 1 1 0 0,0-1-1 0 0,0 1 0 0 0,0-1 1 0 0,0 1-1 0 0,0-1 1 0 0,0 2-1 0 0,-1 18-9 0 0,0-17 15 0 0,1 0-1 0 0,-1-1 1 0 0,0 1-1 0 0,0 0 1 0 0,0-1-1 0 0,-3 4 1 0 0,1-2 21 0 0,0-1 1 0 0,0 0-1 0 0,0 0 1 0 0,-1 0-1 0 0,1 0 1 0 0,-1-1-1 0 0,0 1 1 0 0,0-1-1 0 0,0 0 1 0 0,0 0-1 0 0,0-1 1 0 0,-7 3-1 0 0,6-3 18 0 0,0 0 1 0 0,0 0-1 0 0,0 0 0 0 0,0 0 0 0 0,0-1 0 0 0,0 0 0 0 0,0 0 0 0 0,0 0 1 0 0,0 0-1 0 0,0-1 0 0 0,0 0 0 0 0,0 0 0 0 0,0 0 0 0 0,-7-4 0 0 0,1-1 45 0 0,1-5-6 0 0,2-4-27 0 0,4-2-120 0 0,3 14-70 0 0,3-3-124 0 0,8-15 122 0 0,-8 16-46 0 0,41-1-1444 0 0,-34 4 1262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1.8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115 150 935 0 0,'0'0'5227'0'0,"-1"2"-5110"0"0,1-2-135 0 0,0 1 32 0 0,0-1-1 0 0,-1 0 1 0 0,1 0-1 0 0,0 1 1 0 0,0-1-1 0 0,0 0 1 0 0,0 0-1 0 0,0 1 0 0 0,-1-1 1 0 0,1 0-1 0 0,0 0 1 0 0,0 1-1 0 0,-1-1 1 0 0,1 0-1 0 0,0 0 1 0 0,0 0-1 0 0,-1 1 1 0 0,1-1-1 0 0,0 0 0 0 0,-1 0 1 0 0,1 0-1 0 0,0 0 1 0 0,0 0-1 0 0,-1 0 1 0 0,1 0-1 0 0,0 0 1 0 0,-1 0-1 0 0,1 0 1 0 0,0 0-1 0 0,-1 0 1 0 0,1 0-1 0 0,0 0 0 0 0,-1 0 1 0 0,1 0-1 0 0,0 0 1 0 0,-1 0-1 0 0,0-1 157 0 0,-7-9 446 0 0,3 0-386 0 0,4 8-67 0 0,0-1-3 0 0,-1 0-116 0 0,0 0-28 0 0,2-22 293 0 0,1 17-231 0 0,3-12-2 0 0,0 10-20 0 0,5-10-56 0 0,-7 15-54 0 0,7 1-10 0 0,25-9-1 0 0,-25 9-6 0 0,-3 10 11 0 0,0-1 56 0 0,-1 1 0 0 0,10 10 0 0 0,-14-13 4 0 0,1-1 0 0 0,-1 1 0 0 0,0-1 0 0 0,0 1 0 0 0,0-1 0 0 0,0 1 0 0 0,0 0 0 0 0,-1 0 0 0 0,2 4 0 0 0,-3 16 0 0 0,-4-7 0 0 0,-3-3 16 0 0,6-9 38 0 0,0-2-1 0 0,-1 1 1 0 0,1 0-1 0 0,-1 0 1 0 0,0-1-1 0 0,0 0 1 0 0,0 1-1 0 0,0-1 1 0 0,0 0-1 0 0,0-1 1 0 0,-1 1-1 0 0,1-1 1 0 0,-1 1-1 0 0,1-1 1 0 0,-1 0-1 0 0,0 0 1 0 0,1 0-1 0 0,-1-1 1 0 0,0 1-1 0 0,0-1 1 0 0,1 0-1 0 0,-1 0 1 0 0,0 0-1 0 0,0-1 1 0 0,1 0-1 0 0,-1 1 1 0 0,0-1-1 0 0,1 0 1 0 0,-1 0-1 0 0,1-1 1 0 0,-5-2-1 0 0,6 3-13 0 0,1 0 0 0 0,-1-1 0 0 0,1 1 0 0 0,0-1 0 0 0,-1 0 0 0 0,1 1 0 0 0,0-1 0 0 0,0 0 0 0 0,0 0 0 0 0,0 0-1 0 0,0 0 1 0 0,1 0 0 0 0,-1 0 0 0 0,0 0 0 0 0,0-4 0 0 0,-2-11 31 0 0,1-6 3 0 0,6-2-71 0 0,-4 22-10 0 0,0 0 0 0 0,1 1 1 0 0,0-1-1 0 0,-1 0 0 0 0,1 1 0 0 0,0-1 0 0 0,1 1 0 0 0,-1-1 1 0 0,2-2-1 0 0,1-1-2 0 0,-2 0-45 0 0,7 2-231 0 0,27-8 253 0 0,-27 9-69 0 0,-2 8-273 0 0,24 16 286 0 0,-24-16 0 0 0,-3 1-97 0 0,13 17 114 0 0,-12-13 18 0 0,-2 10 42 0 0,-3-18 11 0 0,0-1 0 0 0,0 1 0 0 0,0-1 0 0 0,0 1 0 0 0,-1-1 0 0 0,1 1 0 0 0,0-1 0 0 0,-1 1 0 0 0,0 1 0 0 0,-1 1 11 0 0,-1 0 0 0 0,0 0 0 0 0,1 0 0 0 0,-2 0 0 0 0,1 0 0 0 0,0-1 0 0 0,-1 0 0 0 0,1 1 0 0 0,-1-1 1 0 0,0 0-1 0 0,0-1 0 0 0,-7 4 0 0 0,4-2 12 0 0,0 0 0 0 0,0-1 0 0 0,-1-1 0 0 0,1 1 0 0 0,-1-1 0 0 0,0 0 0 0 0,-8 0 0 0 0,13-2-5 0 0,-1 0 0 0 0,1 0 0 0 0,0-1-1 0 0,-1 1 1 0 0,1-1 0 0 0,0 0 0 0 0,0 0 0 0 0,0 0-1 0 0,0 0 1 0 0,0 0 0 0 0,0-1 0 0 0,0 1-1 0 0,0-1 1 0 0,0 0 0 0 0,1 0 0 0 0,-1 0 0 0 0,1 0-1 0 0,-1 0 1 0 0,1-1 0 0 0,0 1 0 0 0,0-1-1 0 0,0 0 1 0 0,0 1 0 0 0,1-1 0 0 0,-1 0 0 0 0,1 0-1 0 0,-1 0 1 0 0,1 0 0 0 0,-1-5 0 0 0,0-12-8 0 0,5-2-20 0 0,1 12-33 0 0,8-11 19 0 0,-8 16-45 0 0,4 2-201 0 0,28-6 238 0 0,-27 6-48 0 0,-2 8-114 0 0,23 15 118 0 0,-23-15 10 0 0,-3 2 1 0 0,15 22 6 0 0,-19-28 58 0 0,1 1 0 0 0,0 0 0 0 0,-1 0 0 0 0,1 0 0 0 0,-1 0 0 0 0,1 0 0 0 0,-1 0 0 0 0,0 0 0 0 0,0 0 0 0 0,0 0 0 0 0,0 2 0 0 0,-6 15 13 0 0,-2-8 36 0 0,4-9-78 0 0,1 0-1 0 0,0 0 1 0 0,0 0-1 0 0,-1-1 0 0 0,1 1 1 0 0,-1-1-1 0 0,0 0 1 0 0,1 0-1 0 0,-1 0 0 0 0,0-1 1 0 0,1 1-1 0 0,-1-1 1 0 0,0 0-1 0 0,0 0 0 0 0,1 0 1 0 0,-1 0-1 0 0,0-1 1 0 0,0 0-1 0 0,-5-1 0 0 0,8 1-126 0 0,-1 0-1 0 0,1 1 0 0 0,0-1 1 0 0,0 0-1 0 0,-1 0 0 0 0,1 0 1 0 0,0 0-1 0 0,-1-1-157 0 0,1 1 157 0 0,0 0 0 0 0,0-1 0 0 0,1 1 1 0 0,-2-3-1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28 287 0 0,'-11'-15'9159'0'0,"10"14"-8842"0"0,1 12 1836 0 0,7 19-1710 0 0,-6-28-370 0 0,0 0 0 0 0,0 0 0 0 0,0 0-1 0 0,0-1 1 0 0,0 1 0 0 0,0 0 0 0 0,0-1 0 0 0,1 1-1 0 0,-1-1 1 0 0,0 1 0 0 0,3 1 0 0 0,-2-2-115 0 0,0 1 474 0 0,2-3-325 0 0,13-2 10 0 0,-13 3 123 0 0,0-3-114 0 0,11-10 22 0 0,-11 10 10 0 0,-1-1 2 0 0,11-10-8 0 0,-10 10-33 0 0,-1 1-14 0 0,12-11-1 0 0,-11 10-5 0 0,-3 4-94 0 0,0 0 0 0 0,-1 0 0 0 0,1 0 0 0 0,0 0-1 0 0,0-1 1 0 0,0 1 0 0 0,-1 0 0 0 0,1-1 0 0 0,0 1 0 0 0,0 0 0 0 0,-1-1 0 0 0,1 1 0 0 0,0-1 0 0 0,-1 0 0 0 0,2 0 0 0 0,-2 1-2 0 0,1-1 0 0 0,-1 1 0 0 0,1-1 0 0 0,-1 1 0 0 0,1-1 0 0 0,0 1 0 0 0,-1 0 1 0 0,1-1-1 0 0,-1 1 0 0 0,1 0 0 0 0,0-1 0 0 0,-1 1 0 0 0,1 0 0 0 0,0 0 1 0 0,0 0-1 0 0,-1 0 0 0 0,1 0 0 0 0,0 0 0 0 0,0 0 0 0 0,15 3 63 0 0,-13-1-57 0 0,-2-2-6 0 0,0 0 0 0 0,0 0 0 0 0,0 1 0 0 0,0-1 0 0 0,0 0 0 0 0,0 1-1 0 0,0-1 1 0 0,-1 1 0 0 0,1-1 0 0 0,0 1 0 0 0,0-1 0 0 0,-1 1 0 0 0,1 0 0 0 0,0-1 0 0 0,-1 1 0 0 0,1 0 0 0 0,0 0 0 0 0,0 1 0 0 0,1 0 6 0 0,2 3 16 0 0,0-1 0 0 0,0 1-1 0 0,0 0 1 0 0,-1 0-1 0 0,4 7 1 0 0,10 15 279 0 0,17 7 288 0 0,-31-32-528 0 0,2-2-10 0 0,-3 0-53 0 0,1 0 1 0 0,0 0 0 0 0,0 0 0 0 0,0 0-1 0 0,5-2 1 0 0,-5 0 0 0 0,0 1-1 0 0,0-1 1 0 0,0 1-1 0 0,0-1 1 0 0,-1 0-1 0 0,5-4 1 0 0,17-16 41 0 0,0 2-33 0 0,-21 18-10 0 0,0 0 0 0 0,0 0 0 0 0,0 1 0 0 0,1-1 0 0 0,3-1 0 0 0,-4 2 0 0 0,-1 1 0 0 0,0-1 0 0 0,1 1 0 0 0,-1 0 0 0 0,0-1 0 0 0,1 1 0 0 0,-1 0 0 0 0,1 1 0 0 0,2-1 0 0 0,-2 1 0 0 0,0 0 0 0 0,0 0 0 0 0,0 0 0 0 0,0 0 0 0 0,1 1 0 0 0,2 2 0 0 0,14 11 11 0 0,-13-7 52 0 0,0-1 1 0 0,0 1-1 0 0,0 1 1 0 0,6 10 0 0 0,0 0 103 0 0,-9-13-79 0 0,3 3 2 0 0,3 3 7 0 0,-7-10-84 0 0,3 1 62 0 0,13-1-43 0 0,-7-3-1018 0 0,-1 0 0 0 0,14-3 1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5.03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161 178 287 0 0,'0'0'6576'0'0,"-2"-2"-6416"0"0,1 1-118 0 0,0 0 1 0 0,0 0-1 0 0,0 0 0 0 0,0 0 0 0 0,-1 0 0 0 0,1 0 0 0 0,0 1 0 0 0,0-1 0 0 0,-1 0 0 0 0,1 1 1 0 0,-1-1-1 0 0,1 1 0 0 0,-1-1 0 0 0,-1 1 0 0 0,-7-3 134 0 0,-1-1-12 0 0,2 1 32 0 0,0 0 0 0 0,0-1 0 0 0,-11-5 0 0 0,17 7-121 0 0,0 0-1 0 0,0 0 0 0 0,0 0 0 0 0,1 0 0 0 0,-1-1 0 0 0,0 1 0 0 0,1-1 0 0 0,0 1 0 0 0,-1-1 0 0 0,1 0 0 0 0,1 0 0 0 0,-1 0 1 0 0,-2-6-1 0 0,2 7-42 0 0,2 1-16 0 0,-1 0-1 0 0,1 0 0 0 0,-1 0 0 0 0,1 0 1 0 0,-1 0-1 0 0,1 0 0 0 0,0 0 0 0 0,-1 0 0 0 0,1 0 1 0 0,0 0-1 0 0,0 0 0 0 0,0-2 0 0 0,-2-15 61 0 0,2 8 16 0 0,5-11-24 0 0,-5 21-69 0 0,0-1-1 0 0,0 1 0 0 0,0 0 1 0 0,0-1-1 0 0,0 1 0 0 0,0-1 0 0 0,1 1 1 0 0,-1-1-1 0 0,0 1 0 0 0,0-1 1 0 0,1 1-1 0 0,-1 0 0 0 0,0-1 1 0 0,0 1-1 0 0,1 0 0 0 0,-1-1 1 0 0,1 1-1 0 0,-1 0 0 0 0,0-1 0 0 0,1 1 1 0 0,-1 0-1 0 0,1 0 0 0 0,-1-1 1 0 0,0 1-1 0 0,1 0 0 0 0,27-18-75 0 0,-21 13-15 0 0,0 11-75 0 0,22 16 74 0 0,-21-17 10 0 0,-5 1 17 0 0,13 23 52 0 0,-15-26 14 0 0,0-1 0 0 0,0 1 0 0 0,-1-1 0 0 0,1 1 0 0 0,-1 0 0 0 0,1-1 0 0 0,-1 6 0 0 0,0-5 25 0 0,-1-1 0 0 0,0 0 0 0 0,0 0-1 0 0,1 1 1 0 0,-2-1 0 0 0,1 0 0 0 0,0 0-1 0 0,0 0 1 0 0,-1 0 0 0 0,1 0 0 0 0,-1-1-1 0 0,1 1 1 0 0,-1 0 0 0 0,0-1 0 0 0,0 1 0 0 0,0-1-1 0 0,0 1 1 0 0,0-1 0 0 0,0 0 0 0 0,-3 1-1 0 0,-2 1 37 0 0,5-1-49 0 0,-1-1 0 0 0,0 0 0 0 0,0 1 0 0 0,0-1 0 0 0,0-1 0 0 0,0 1 0 0 0,0 0 0 0 0,0-1 1 0 0,-1 0-1 0 0,1 1 0 0 0,0-1 0 0 0,0 0 0 0 0,-6-2 0 0 0,-8-1 0 0 0,13 1-10 0 0,3 0 5 0 0,-3-1 36 0 0,-5-5-22 0 0,0-5 22 0 0,2-1-22 0 0,5-5 22 0 0,6-2-47 0 0,-3 16-71 0 0,9 4-444 0 0,1 0 477 0 0,26-2-732 0 0,-35 9 646 0 0,5 17 4 0 0,-5-17 16 0 0,-3-4 4 0 0,0 0 38 0 0,0 0-35 0 0,0 0-1 0 0,0-1 1 0 0,0 1 0 0 0,0-1-1 0 0,0 1 1 0 0,0-1 0 0 0,0 1-1 0 0,-1-1 1 0 0,1 1 0 0 0,0-1-1 0 0,-1 0 1 0 0,1 0-1 0 0,-1 0 1 0 0,1 0 0 0 0,-4 1-1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5.9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131 157 599 0 0,'-4'2'274'0'0,"1"0"0"0"0,-1 1-1 0 0,1-1 1 0 0,-1-1 0 0 0,0 1-1 0 0,1 0 1 0 0,-1-1-1 0 0,-6 2 1 0 0,8-3-166 0 0,0 1-1 0 0,1-1 1 0 0,-1 0-1 0 0,0 0 0 0 0,0 0 1 0 0,1 0-1 0 0,-1 0 1 0 0,0 0-1 0 0,1-1 1 0 0,-1 1-1 0 0,0 0 1 0 0,1-1-1 0 0,-1 1 1 0 0,0-1-1 0 0,1 0 1 0 0,-1 1-1 0 0,1-1 0 0 0,-1 0 1 0 0,1 0-1 0 0,0 0 1 0 0,-1 0-1 0 0,1 0 1 0 0,0-1-1 0 0,-3-1 1 0 0,2-1 162 0 0,0 0-1 0 0,0 0 1 0 0,1-1 0 0 0,-1 1 0 0 0,0-5-1 0 0,1 5 49 0 0,1-1-29 0 0,2-13-8 0 0,-1 14 139 0 0,2-2-297 0 0,10-18-10 0 0,-13 23-105 0 0,1 0-1 0 0,-1 0 0 0 0,1 0 0 0 0,-1 0 0 0 0,1 1 0 0 0,-1-1 1 0 0,1 0-1 0 0,0 0 0 0 0,-1 1 0 0 0,1-1 0 0 0,0 0 1 0 0,1 0-1 0 0,0-1-6 0 0,1 0 1 0 0,0 0 0 0 0,-1 0-1 0 0,1 1 1 0 0,0-1 0 0 0,-1 1 0 0 0,1 0-1 0 0,0 0 1 0 0,0 0 0 0 0,3-1-1 0 0,-2 2-2 0 0,0 0-1 0 0,0 0 1 0 0,-1 1-1 0 0,1-1 1 0 0,0 1-1 0 0,-1 0 1 0 0,1 0 0 0 0,5 3-1 0 0,-8-4 0 0 0,-1 0 1 0 0,0 0-1 0 0,1 0 0 0 0,-1 0 0 0 0,1 0 1 0 0,-1 0-1 0 0,0 0 0 0 0,1 0 1 0 0,-1 1-1 0 0,1-1 0 0 0,-1 0 0 0 0,0 0 1 0 0,1 0-1 0 0,-1 1 0 0 0,0-1 1 0 0,1 0-1 0 0,-1 0 0 0 0,0 1 0 0 0,0-1 1 0 0,1 0-1 0 0,-1 1 0 0 0,0-1 0 0 0,0 0 1 0 0,1 1-1 0 0,-1-1 0 0 0,0 1 1 0 0,0-1-1 0 0,0 0 0 0 0,0 1 0 0 0,1 0 1 0 0,2 21 2 0 0,-3-21 14 0 0,0 1 1 0 0,-1-1-1 0 0,1 1 0 0 0,-1-1 0 0 0,0 1 0 0 0,1-1 1 0 0,-1 0-1 0 0,0 1 0 0 0,0-1 0 0 0,0 0 1 0 0,1 1-1 0 0,-1-1 0 0 0,-1 0 0 0 0,1 0 1 0 0,0 0-1 0 0,0 0 0 0 0,-2 1 0 0 0,-1 1 65 0 0,-1 0-1 0 0,0 0 1 0 0,-9 4-1 0 0,7-4 3 0 0,-1-1 0 0 0,1 0 0 0 0,-1 0 0 0 0,1 0 0 0 0,-1-1-1 0 0,-11 0 1 0 0,16-1-43 0 0,1-1 0 0 0,0 1 0 0 0,0-1-1 0 0,0 1 1 0 0,0-1 0 0 0,0 0-1 0 0,1 1 1 0 0,-1-1 0 0 0,0 0 0 0 0,0-1-1 0 0,0 1 1 0 0,1 0 0 0 0,-1 0 0 0 0,0-1-1 0 0,1 1 1 0 0,0-1 0 0 0,-1 1-1 0 0,1-1 1 0 0,0 0 0 0 0,0 1 0 0 0,-2-4-1 0 0,0-11 69 0 0,2-6-86 0 0,6-3-34 0 0,-5 24 9 0 0,0 0 0 0 0,1 0 0 0 0,-1 1 0 0 0,0-1 0 0 0,0 0 0 0 0,1 1 1 0 0,-1-1-1 0 0,0 1 0 0 0,1-1 0 0 0,-1 0 0 0 0,1 1 0 0 0,-1-1 0 0 0,0 1 0 0 0,1-1 0 0 0,0 1 0 0 0,0-2 0 0 0,22-21-76 0 0,-17 18 0 0 0,3 4-144 0 0,39 0-112 0 0,-46 7 264 0 0,7 21 12 0 0,-9-25 59 0 0,0 0 0 0 0,0 0 0 0 0,0 0 0 0 0,0 0 0 0 0,0 0 0 0 0,0 0 0 0 0,-1 0 0 0 0,1 0 0 0 0,0-1-1 0 0,-2 3 1 0 0,-5 12 1 0 0,6-15-52 0 0,0 0-1 0 0,0 1 0 0 0,0-1 0 0 0,0 0 0 0 0,0 0 1 0 0,0-1-1 0 0,0 1 0 0 0,0 0 0 0 0,0 0 0 0 0,-1 0 1 0 0,1-1-1 0 0,0 1 0 0 0,0-1 0 0 0,-1 1 0 0 0,1-1 1 0 0,0 1-1 0 0,-1-1 0 0 0,1 0 0 0 0,0 0 0 0 0,-1 0 1 0 0,1 1-1 0 0,-1-1 0 0 0,1-1 0 0 0,0 1 0 0 0,-1 0 1 0 0,1 0-1 0 0,0 0 0 0 0,-1-1 0 0 0,-1 0 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6.8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61 163 1151 0 0,'-9'6'1160'0'0,"6"-6"-1004"0"0,-2 2 291 0 0,1-1 1 0 0,-1 0-1 0 0,0 0 1 0 0,0-1-1 0 0,-17-5 1201 0 0,22 5-1587 0 0,-1 0-1 0 0,1-1 0 0 0,0 1 0 0 0,0-1 0 0 0,0 1 0 0 0,0-1 0 0 0,-1 1 0 0 0,1-1 0 0 0,0-15 1131 0 0,0 12-865 0 0,3-2-122 0 0,7-17-11 0 0,-7 17-14 0 0,0 0-56 0 0,8-16-26 0 0,-8 17 144 0 0,6 2-187 0 0,25-8-58 0 0,-25 8-71 0 0,-3 8-100 0 0,-1-1 174 0 0,0 0 0 0 0,-1 1-1 0 0,6 6 1 0 0,-10-10 4 0 0,1 0-1 0 0,-1-1 1 0 0,1 1 0 0 0,-1 0 0 0 0,0 0-1 0 0,1 0 1 0 0,-1 0 0 0 0,0-1 0 0 0,0 1-1 0 0,0 0 1 0 0,1 0 0 0 0,-1 0 0 0 0,0 0-1 0 0,0 0 1 0 0,0 0 0 0 0,0 0-1 0 0,0 0 1 0 0,-1-1 0 0 0,1 1 0 0 0,-1 2-1 0 0,1-1 35 0 0,-1 1 0 0 0,0-1 0 0 0,0 1 0 0 0,-1-1 0 0 0,1 1 0 0 0,-1-1 0 0 0,1 0 0 0 0,-1 0 0 0 0,1 0 0 0 0,-1 0 0 0 0,0 0 0 0 0,0 0 0 0 0,0 0 0 0 0,0 0-1 0 0,-1-1 1 0 0,-2 3 0 0 0,1-3 43 0 0,-2 1-2 0 0,5-2-63 0 0,0 0-1 0 0,0 0 1 0 0,0 0 0 0 0,0-1 0 0 0,-1 1 0 0 0,1 0-1 0 0,0-1 1 0 0,0 1 0 0 0,0-1 0 0 0,0 1 0 0 0,0-1 0 0 0,0 0-1 0 0,0 1 1 0 0,1-1 0 0 0,-1 0 0 0 0,0 0 0 0 0,0 0 0 0 0,0 1-1 0 0,1-1 1 0 0,-1 0 0 0 0,0 0 0 0 0,1 0 0 0 0,-1 0 0 0 0,0-2-1 0 0,-4-8 69 0 0,2-6 10 0 0,1-4-13 0 0,2 17-77 0 0,0 1 0 0 0,0-1-1 0 0,1 0 1 0 0,-1 1 0 0 0,2-6-1 0 0,10-17-16 0 0,-10 20-58 0 0,7 2-76 0 0,26-13 124 0 0,-27 13-30 0 0,43 7-20 0 0,-50-3 72 0 0,0-1 0 0 0,-1 1 1 0 0,1 0-1 0 0,0 0 0 0 0,-1 0 1 0 0,1 0-1 0 0,0 0 1 0 0,-1 1-1 0 0,1-1 0 0 0,-1 0 1 0 0,1 0-1 0 0,0 0 0 0 0,-1 1 1 0 0,1-1-1 0 0,-1 0 0 0 0,1 0 1 0 0,0 1-1 0 0,-1-1 1 0 0,1 0-1 0 0,-1 1 0 0 0,1-1 1 0 0,-1 1-1 0 0,0-1 0 0 0,1 1 1 0 0,0 0-1 0 0,20 22 2 0 0,-21-23 2 0 0,1 0 1 0 0,-1 1-1 0 0,0-1 0 0 0,1 0 1 0 0,-1 1-1 0 0,0-1 0 0 0,1 0 1 0 0,-1 1-1 0 0,0-1 0 0 0,0 1 1 0 0,1-1-1 0 0,-1 0 0 0 0,0 1 0 0 0,0-1 1 0 0,0 1-1 0 0,1-1 0 0 0,-1 1 1 0 0,0-1-1 0 0,0 1 0 0 0,0-1 1 0 0,0 1-1 0 0,0 0 0 0 0,-1 19 65 0 0,-1-16-49 0 0,0 0 1 0 0,1 1-1 0 0,-2-1 0 0 0,1 0 0 0 0,0 0 1 0 0,-1 0-1 0 0,0 0 0 0 0,0-1 0 0 0,0 1 1 0 0,0-1-1 0 0,0 0 0 0 0,-7 5 0 0 0,-4 2-141 0 0,-1-1 0 0 0,0-1-1 0 0,-1 0 1 0 0,-22 7-1 0 0,35-13 21 0 0,2-2-30 0 0,0 0-1 0 0,0 0 1 0 0,0 0 0 0 0,0 0-1 0 0,0 0 1 0 0,-1 0-1 0 0,1 0 1 0 0,0 0-1 0 0,0 0 1 0 0,0 0-1 0 0,0 0 1 0 0,0-1-1 0 0,0 1 1 0 0,-2-1 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7.7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121 123 431 0 0,'-1'1'308'0'0,"-1"1"-157"0"0,0-1-1 0 0,0 0 1 0 0,0 0-1 0 0,0 0 1 0 0,0 0-1 0 0,-1 0 1 0 0,1 0-1 0 0,0-1 0 0 0,0 1 1 0 0,0-1-1 0 0,-1 0 1 0 0,1 1-1 0 0,0-1 1 0 0,0 0-1 0 0,-1 0 0 0 0,1-1 1 0 0,0 1-1 0 0,0 0 1 0 0,-1-1-1 0 0,1 1 1 0 0,0-1-1 0 0,0 0 0 0 0,0 0 1 0 0,0 1-1 0 0,0-2 1 0 0,0 1-1 0 0,0 0 1 0 0,-4-3 504 0 0,4 0-167 0 0,-3-12-68 0 0,4 12-32 0 0,-1-7 162 0 0,2 10-501 0 0,0-1 0 0 0,-1 1-1 0 0,1-1 1 0 0,0 1-1 0 0,0-1 1 0 0,0 1 0 0 0,0 0-1 0 0,0-1 1 0 0,1 1 0 0 0,-1-1-1 0 0,0 1 1 0 0,1-1-1 0 0,0-1 1 0 0,5-23 160 0 0,-4 19 383 0 0,3 2-480 0 0,17-16-33 0 0,-16 16 50 0 0,1 9-75 0 0,21 11-32 0 0,-27-15-19 0 0,-1 1-1 0 0,1-1 1 0 0,0 0-1 0 0,-1 1 1 0 0,1-1 0 0 0,-1 0-1 0 0,1 1 1 0 0,0-1-1 0 0,-1 1 1 0 0,1-1-1 0 0,-1 1 1 0 0,0-1-1 0 0,1 1 1 0 0,-1-1-1 0 0,1 1 1 0 0,-1 0-1 0 0,0-1 1 0 0,1 2-1 0 0,11 25 10 0 0,-10-23-12 0 0,-1 0 0 0 0,0-1 0 0 0,-1 1 0 0 0,1 0 0 0 0,0 5 0 0 0,-4 16 15 0 0,2-21 17 0 0,-1 0 0 0 0,1 0 0 0 0,-1 0 0 0 0,-4 6-1 0 0,5-9-14 0 0,1 0 0 0 0,-1 0 0 0 0,0 1 0 0 0,0-1 0 0 0,0 0 0 0 0,0 0 0 0 0,0 0 0 0 0,0 0 0 0 0,0 0 0 0 0,0 0 0 0 0,0-1 0 0 0,-1 1 0 0 0,1 0 0 0 0,0-1 0 0 0,0 1 0 0 0,-1 0-1 0 0,1-1 1 0 0,-3 1 0 0 0,2-1 23 0 0,0-1-23 0 0,1 1 0 0 0,-1 0 0 0 0,0 0 0 0 0,1 0 0 0 0,-1 0-1 0 0,1 0 1 0 0,-1 0 0 0 0,1 0 0 0 0,-1 1 0 0 0,1-1 0 0 0,-1 0 0 0 0,1 1 0 0 0,-1-1 0 0 0,1 1 0 0 0,-2 1 0 0 0,1-1-11 0 0,0 1 30 0 0,-1-1 0 0 0,0 1 1 0 0,1 0-1 0 0,-1-1 0 0 0,0 0 0 0 0,0 0 1 0 0,0 1-1 0 0,0-2 0 0 0,0 1 0 0 0,0 0 1 0 0,0-1-1 0 0,0 1 0 0 0,-5-1 0 0 0,7 0-24 0 0,0 0 10 0 0,-1 0 1 0 0,1 0-1 0 0,0 0 0 0 0,0 0 1 0 0,0 0-1 0 0,0 0 0 0 0,0 0 1 0 0,0 0-1 0 0,0-1 0 0 0,-1 1 1 0 0,1 0-1 0 0,0-1 0 0 0,0 1 1 0 0,0-1-1 0 0,0 0 0 0 0,0 1 0 0 0,1-1 1 0 0,-1 0-1 0 0,0 1 0 0 0,0-1 1 0 0,0 0-1 0 0,0 0 0 0 0,1 0 1 0 0,-1 1-1 0 0,0-3 0 0 0,-7-13 130 0 0,6 12 256 0 0,5-1-341 0 0,6-18-70 0 0,-9 22-1 0 0,1 0-1 0 0,-1 0 1 0 0,0 1 0 0 0,1-1-1 0 0,-1 0 1 0 0,1 1-1 0 0,-1-1 1 0 0,0 1-1 0 0,1-1 1 0 0,0 0-1 0 0,-1 1 1 0 0,1-1 0 0 0,-1 1-1 0 0,1-1 1 0 0,0 1-1 0 0,-1 0 1 0 0,2-1-1 0 0,28-20-91 0 0,-22 15 0 0 0,0 2 16 0 0,25-14 48 0 0,-25 14-45 0 0,-1 7-174 0 0,-3-1 249 0 0,1 0-1 0 0,-1 1 0 0 0,0-1 1 0 0,0 1-1 0 0,4 3 0 0 0,-7-5 4 0 0,-1 0 0 0 0,1 0-1 0 0,0 0 1 0 0,0 1-1 0 0,-1-1 1 0 0,1 0 0 0 0,0 0-1 0 0,-1 1 1 0 0,1-1 0 0 0,-1 0-1 0 0,0 0 1 0 0,1 1 0 0 0,-1-1-1 0 0,0 0 1 0 0,0 1-1 0 0,0-1 1 0 0,0 1 0 0 0,0 1-1 0 0,-5 20 59 0 0,-1-11 6 0 0,-23 24 63 0 0,20-24-117 0 0,7-10 5 0 0,0-1-145 0 0,-8 3-46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8.6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92 85 775 0 0,'-10'8'1056'0'0,"5"-4"-630"0"0,-1-1 0 0 0,1 1 0 0 0,-1-1 0 0 0,0 0 0 0 0,0 0 0 0 0,0-1 0 0 0,-22-5 1984 0 0,28 2-2320 0 0,0 0 0 0 0,-1 1 0 0 0,1-1 0 0 0,0 0 1 0 0,-1 1-1 0 0,1-1 0 0 0,0 0 0 0 0,0-1 0 0 0,-2-1 347 0 0,4-2-181 0 0,3-15-21 0 0,-4 15 17 0 0,3-1-155 0 0,-1-1-66 0 0,-2 5-14 0 0,1-1-1 0 0,-1 1 1 0 0,0-1 0 0 0,1 1-1 0 0,-1 0 1 0 0,1 0 0 0 0,3-4-1 0 0,3 2 54 0 0,-5 3-69 0 0,1-1 1 0 0,-1 1-1 0 0,0-1 1 0 0,1 1-1 0 0,-1 0 0 0 0,0 1 1 0 0,1-1-1 0 0,-1 0 1 0 0,7 1-1 0 0,-8 0-1 0 0,1 1 0 0 0,-1 0 0 0 0,0-1 0 0 0,1 1 0 0 0,-1 0 0 0 0,0 0 0 0 0,1 0 0 0 0,-1 1 0 0 0,0-1 0 0 0,0 1 0 0 0,0-1 0 0 0,0 1 0 0 0,0-1 0 0 0,0 1 0 0 0,1 2 0 0 0,-1-2 0 0 0,-1 0 0 0 0,0 0 0 0 0,0 0 0 0 0,1 0 0 0 0,-1 0 0 0 0,-1 0 0 0 0,1 0 0 0 0,0 0 0 0 0,0 0 0 0 0,-1 0 0 0 0,1 4 0 0 0,0-4 18 0 0,-1 0-1 0 0,1 1 0 0 0,-1-1 0 0 0,0 0 1 0 0,0 1-1 0 0,0-1 0 0 0,0 1 0 0 0,0-1 1 0 0,0 0-1 0 0,-1 1 0 0 0,1-1 0 0 0,-1 1 1 0 0,0-1-1 0 0,0 0 0 0 0,0 0 0 0 0,0 1 1 0 0,0-1-1 0 0,0 0 0 0 0,0 0 0 0 0,-1 0 1 0 0,1 0-1 0 0,-1-1 0 0 0,1 1 0 0 0,-1 0 1 0 0,0 0-1 0 0,0-1 0 0 0,0 1 0 0 0,0-1 1 0 0,0 0-1 0 0,0 0 0 0 0,-2 2 0 0 0,-1-1 41 0 0,-1 0-1 0 0,1 0 0 0 0,0 0 0 0 0,-1-1 0 0 0,-6 2 1 0 0,10-3-27 0 0,0 0 1 0 0,0 0 0 0 0,0 1-1 0 0,0-2 1 0 0,0 1-1 0 0,0 0 1 0 0,0 0 0 0 0,0-1-1 0 0,0 1 1 0 0,1-1 0 0 0,-1 1-1 0 0,0-1 1 0 0,0 0 0 0 0,1 0-1 0 0,-1 0 1 0 0,0 0 0 0 0,1 0-1 0 0,-1 0 1 0 0,1 0-1 0 0,-1 0 1 0 0,1-1 0 0 0,-1 1-1 0 0,0-2 1 0 0,-14-21 299 0 0,15 21-254 0 0,0 0-12 0 0,-3-31 50 0 0,4 31-180 0 0,4-4 3 0 0,12-19 40 0 0,-13 19-36 0 0,6 3-123 0 0,26-13 105 0 0,-27 13-15 0 0,0 8 11 0 0,-3-1 77 0 0,0 0 0 0 0,0 0 0 0 0,-1 0 0 0 0,6 5-1 0 0,-9-7 5 0 0,-1 0-1 0 0,1-1 1 0 0,-1 1-1 0 0,1 0 0 0 0,-1-1 1 0 0,1 1-1 0 0,-1 0 0 0 0,0-1 1 0 0,0 1-1 0 0,1 0 1 0 0,-1 0-1 0 0,0-1 0 0 0,0 1 1 0 0,0 0-1 0 0,0 0 1 0 0,0-1-1 0 0,0 1 0 0 0,0 0 1 0 0,0 0-1 0 0,0 0 1 0 0,0-1-1 0 0,0 1 0 0 0,0 0 1 0 0,-1 0-1 0 0,1-1 1 0 0,-1 2-1 0 0,-8 16 57 0 0,-10 10-49 0 0,15-23-40 0 0,2-2-48 0 0,0-1-1 0 0,0 1 1 0 0,0-1 0 0 0,0 1-1 0 0,-1-1 1 0 0,1 0-1 0 0,-1 0 1 0 0,1 0-1 0 0,-1 0 1 0 0,0 0-1 0 0,0-1 1 0 0,0 1 0 0 0,0-1-1 0 0,-5 2 1 0 0,6-2-68 0 0,1 0 0 0 0,0-1 0 0 0,0 1 1 0 0,-1 0-1 0 0,1 0 0 0 0,0 0 0 0 0,0 0 1 0 0,0 0-1 0 0,0 0 0 0 0,-1 1 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9.5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153 231 1351 0 0,'0'0'372'0'0,"-2"1"-102"0"0,-5 2 135 0 0,0-1 0 0 0,-1 0 1 0 0,1-1-1 0 0,-13 1 1 0 0,16-1-201 0 0,0-1 0 0 0,0 0 1 0 0,0 0-1 0 0,0-1 1 0 0,0 1-1 0 0,0-1 1 0 0,0 0-1 0 0,0 0 1 0 0,0-1-1 0 0,-5-1 0 0 0,-29-8 2495 0 0,36 9-2385 0 0,-5-9-10 0 0,5 9-21 0 0,1-3-84 0 0,-1-20 255 0 0,5 17-371 0 0,8-25-13 0 0,-10 30-61 0 0,0 0 0 0 0,0-1 0 0 0,0 1 1 0 0,1 0-1 0 0,-1 0 0 0 0,1 0 0 0 0,0 0 0 0 0,4-6 1 0 0,0 2-1 0 0,-2 1 49 0 0,3 0-4 0 0,22-18-61 0 0,-21 18-71 0 0,1 6 8 0 0,-4 0 66 0 0,1 0 1 0 0,-1 1 0 0 0,1 0 0 0 0,-1 0 0 0 0,8 2-1 0 0,-12-2 3 0 0,1-1 0 0 0,-1 1 0 0 0,1 0 0 0 0,-1 0 0 0 0,0 0 0 0 0,1 0 0 0 0,-1 0 0 0 0,0 0 0 0 0,0 1 0 0 0,0-1 0 0 0,1 0 0 0 0,-1 1 0 0 0,-1-1 0 0 0,1 0 0 0 0,0 1 0 0 0,0-1 0 0 0,0 1 0 0 0,0 1 0 0 0,0 1 2 0 0,0-1-1 0 0,0 0 1 0 0,-1 1-1 0 0,1-1 1 0 0,-1 1-1 0 0,0 5 1 0 0,-3 17 54 0 0,1-16-23 0 0,2-7-21 0 0,-1 0 0 0 0,1 0-1 0 0,-1 0 1 0 0,0 0 0 0 0,0-1-1 0 0,0 1 1 0 0,0 0 0 0 0,-1 0-1 0 0,1-1 1 0 0,-1 1 0 0 0,-2 3-1 0 0,-7 9 69 0 0,1-7-64 0 0,-16-2 62 0 0,24-6-47 0 0,-1 0 0 0 0,0 0-1 0 0,1 0 1 0 0,-1 0 0 0 0,1 0 0 0 0,-1-1 0 0 0,1 1 0 0 0,-1-1 0 0 0,1 0 0 0 0,-1 0 0 0 0,1 0 0 0 0,0 0 0 0 0,-1 0 0 0 0,-1-2 0 0 0,-7-7 41 0 0,8 7-53 0 0,2 1-5 0 0,-1 0 0 0 0,1 0 0 0 0,0 0 0 0 0,0 0-1 0 0,0 0 1 0 0,0 0 0 0 0,0 0 0 0 0,0-3 0 0 0,-6-16-4 0 0,6 12 2 0 0,0-1 0 0 0,0 1 0 0 0,1 0-1 0 0,2-17 1 0 0,-2 25-23 0 0,4-14-73 0 0,11-17-184 0 0,-8 26 208 0 0,25-17 36 0 0,-24 17-36 0 0,0 5 0 0 0,27-2 35 0 0,-26 2-39 0 0,-2 6 8 0 0,-7-5 56 0 0,6 4-3 0 0,0 0 1 0 0,-1 0-1 0 0,7 6 0 0 0,-11-9 3 0 0,0 0 0 0 0,0 1 0 0 0,0-1 0 0 0,0 1 0 0 0,0-1 0 0 0,0 1 0 0 0,0-1 0 0 0,-1 1 0 0 0,1-1 0 0 0,-1 1 0 0 0,1 0 0 0 0,-1-1 0 0 0,1 1 0 0 0,-1 2 0 0 0,0 3 17 0 0,0-1 0 0 0,-1 1 0 0 0,0 0 0 0 0,0 0 0 0 0,-1 0 0 0 0,1-1 0 0 0,-2 1 0 0 0,1-1 0 0 0,-1 1 0 0 0,1-1 0 0 0,-2 0 0 0 0,1 0 0 0 0,-1 0 0 0 0,0-1-1 0 0,0 1 1 0 0,-7 6 0 0 0,5-7 0 0 0,-1 0 0 0 0,1-1 0 0 0,-11 6-1 0 0,-2 2-112 0 0,17-11 31 0 0,0 0 1 0 0,-1 0-1 0 0,1-1 1 0 0,-1 1-1 0 0,1-1 0 0 0,0 1 1 0 0,-1-1-1 0 0,0 0 1 0 0,1 0-1 0 0,-1 0 0 0 0,1 0 1 0 0,-4-1-1 0 0,-2 1-176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6:59.6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0 154 143 0 0,'7'-3'7216'0'0,"34"-16"-5552"0"0,-34 15-1588 0 0,39-19 802 0 0,-15 7-785 0 0,-23 12 532 0 0,1 1-545 0 0,24-11-48 0 0,-24 11 630 0 0,1 0-588 0 0,29-6-42 0 0,-29 7 235 0 0,0 0-208 0 0,29-4-38 0 0,-30 4 192 0 0,40-10-54 0 0,-39 10 132 0 0,1 0-226 0 0,54-7 88 0 0,-22 4-129 0 0,-32 4 127 0 0,-1-1-82 0 0,32-4-3 0 0,-31 4 76 0 0,0 4-82 0 0,33 5-36 0 0,-33-5 104 0 0,0-1-58 0 0,34 2-42 0 0,-34-2 174 0 0,0 1-148 0 0,32 8-33 0 0,-32-8 96 0 0,-1-1-63 0 0,31 2-33 0 0,-31-2 32 0 0,1-1 1 0 0,32 2-33 0 0,-33-1 32 0 0,0 0 1 0 0,2 1-43 0 0,-1 0 49 0 0,-1-1 0 0 0,18 0 1 0 0,27 0-51 0 0,-1 3 1 0 0,-43-3 106 0 0,-1 0-63 0 0,33 7-33 0 0,-32-6 32 0 0,-1-1 1 0 0,1 1-44 0 0,-1 0 22 0 0,-1-1 0 0 0,1 0 0 0 0,9 0 0 0 0,25 1 32 0 0,-22 0-10 0 0,19 2-32 0 0,-19-2 26 0 0,22 1-25 0 0,-33-2 30 0 0,-1 1 1 0 0,32 7-33 0 0,-31-6 32 0 0,-1-2 1 0 0,29 6-33 0 0,-19-3 22 0 0,30 11-33 0 0,-31-8-9 0 0,-11-4 9 0 0,0 0 1 0 0,-1-1-1 0 0,1 0 1 0 0,10 1 0 0 0,31 7-1 0 0,-30-5-10 0 0,19 7 0 0 0,18 12 0 0 0,2-1 0 0 0,-11-1 11 0 0,-38-18 42 0 0,0 1 1 0 0,38 17-44 0 0,10 2-10 0 0,-10-3 11 0 0,-37-17 42 0 0,0-1 1 0 0,37 15-44 0 0,-31-11-10 0 0,20 14 0 0 0,5 6 11 0 0,-32-21 42 0 0,-1-2 1 0 0,25 16-54 0 0,-16-10-43 0 0,18 6 43 0 0,-26-11 53 0 0,0-1 1 0 0,34 19-44 0 0,5 9-10 0 0,-4 3 0 0 0,-6 1 0 0 0,1-1 0 0 0,-2 2 0 0 0,0 1 0 0 0,-8-7-10 0 0,-17-18-33 0 0,20 18 32 0 0,0-1 1 0 0,-20-18-33 0 0,16 19 32 0 0,7 6 11 0 0,-2-1 0 0 0,-1-3 0 0 0,-4 1 0 0 0,-4 0 0 0 0,-1 1 0 0 0,-4-1 0 0 0,-3-1 0 0 0,-4-5 11 0 0,-10-23 21 0 0,1 0-64 0 0,6 16 32 0 0,-7-15 53 0 0,0-1 1 0 0,8 21-44 0 0,1 4-10 0 0,0 1 0 0 0,3-3-10 0 0,-8-17-33 0 0,8 11 22 0 0,-7-12-22 0 0,12 17 32 0 0,4-1 1 0 0,-13-16-33 0 0,11 11 22 0 0,-10-11-22 0 0,13 10 43 0 0,-12-10 43 0 0,18 15-33 0 0,-23-18-10 0 0,0 0 0 0 0,8 10 0 0 0,2 13 0 0 0,-7-6 11 0 0,-7-16 32 0 0,0 21-32 0 0,-3-27-13 0 0,11 39-7 0 0,-6-25 30 0 0,-5-9 22 0 0,-1 2-22 0 0,1-4 22 0 0,-2 6-33 0 0,-2-4 1 0 0,-1-2 32 0 0,0-1-22 0 0,1 0 22 0 0,-1 0-33 0 0,-1 0-10 0 0,1-2 0 0 0,0 0 0 0 0,-8 1 31 0 0,-9-1 2 0 0,12 0-22 0 0,0-1 32 0 0,1 1-22 0 0,1-1 22 0 0,0 1-22 0 0,2-2 22 0 0,-1-1-33 0 0,1 0-10 0 0,-2 1 11 0 0,0 0 32 0 0,1-1-22 0 0,-1 1 22 0 0,0 0-22 0 0,0 1 22 0 0,-3-1-22 0 0,-2-1 25 0 0,5 1-42 0 0,-7 2 53 0 0,-53-1 145 0 0,59-1-202 0 0,-32-5 75 0 0,-23-9 30 0 0,-52-8 123 0 0,80 17-164 0 0,-48-1 0 0 0,68 5-58 0 0,-23-4 1 0 0,23 3 50 0 0,-23-1 1 0 0,-126-6 6 0 0,75 6 9 0 0,9 1-106 0 0,57 1 53 0 0,0 1 0 0 0,-30 4-1 0 0,-17 1-14 0 0,35-3 31 0 0,-58 10 0 0 0,88-11-36 0 0,1 0 0 0 0,0 1 0 0 0,-1-1 0 0 0,1 1 0 0 0,-8 4 0 0 0,6-2 0 0 0,-1-1 0 0 0,0 0 0 0 0,-12 3 0 0 0,-37 10 54 0 0,-55 19-44 0 0,-59 12-10 0 0,77-18 0 0 0,67-20 0 0 0,0 1 0 0 0,1 1 0 0 0,-26 16 0 0 0,16-11-8 0 0,31-13 8 0 0,-1 0-10 0 0,1-1-33 0 0,-1 1 32 0 0,1 0 11 0 0,0 1 0 0 0,-1 0 0 0 0,0-1 0 0 0,1 1 0 0 0,-17 9 0 0 0,19-12-17 0 0,4-2 2 0 0,-3 2 0 0 0,-21 15-2 0 0,22-14 17 0 0,1 0 0 0 0,-13 5-64 0 0,8-5 64 0 0,1 1 0 0 0,-1 0 0 0 0,0 0 0 0 0,1-1 0 0 0,-1 1 0 0 0,0-2 0 0 0,0-1 0 0 0,4 0 0 0 0,0 2 0 0 0,-15 5 0 0 0,-39 16 0 0 0,52-22-1 0 0,2-1-3 0 0,0 0 1 0 0,1 0-1 0 0,-1 0 1 0 0,0 1-1 0 0,0-1 1 0 0,1 0-1 0 0,-1 1 1 0 0,0-1-1 0 0,0 0 1 0 0,1 1 0 0 0,-1-1-1 0 0,1 1 1 0 0,-1-1-1 0 0,0 1 1 0 0,1-1-1 0 0,-1 1 1 0 0,0 0-1 0 0,0 1 4 0 0,-1-1 0 0 0,0-1 0 0 0,1 1 0 0 0,-1 0 0 0 0,0 0 0 0 0,0-1 0 0 0,1 1 0 0 0,-5 0 0 0 0,-8 4 0 0 0,9-2 0 0 0,3-1-3 0 0,0-1 0 0 0,0 1 0 0 0,0-1-1 0 0,-1 0 1 0 0,1 0 0 0 0,0 0 0 0 0,-1 0 0 0 0,1 0-1 0 0,-1 0 1 0 0,1-1 0 0 0,-3 1 0 0 0,-12 3-23 0 0,-3 3 26 0 0,17-6 0 0 0,0-1 0 0 0,1 1-1 0 0,-1-1 1 0 0,0 0 0 0 0,0 1 0 0 0,0-1-1 0 0,0 0 1 0 0,1-1 0 0 0,-1 1-1 0 0,0 0 1 0 0,-3-2 0 0 0,-10 0 67 0 0,6 2-67 0 0,0-1 0 0 0,0-1 0 0 0,0 0 0 0 0,0 0 0 0 0,0-1 0 0 0,1 0 0 0 0,-1-1 0 0 0,-16-8 0 0 0,-49-17 0 0 0,14-10 0 0 0,51 33 0 0 0,0 0 0 0 0,-14-12 0 0 0,20 16-14 0 0,-1-1 0 0 0,1 1 0 0 0,-1 0 0 0 0,-8-2 0 0 0,3 0 20 0 0,-4-2-13 0 0,6 2-9 0 0,-1 1 0 0 0,1-1 1 0 0,-1 2-1 0 0,0-1 0 0 0,0 1 1 0 0,-14-1-1 0 0,14 2-32 0 0,1 0 0 0 0,0 0 1 0 0,0-1-1 0 0,-11-4 0 0 0,-9-2 52 0 0,24 7-5 0 0,0 0 1 0 0,0 0-1 0 0,0 0 0 0 0,1-1 0 0 0,-1 1 1 0 0,1-1-1 0 0,-1 0 0 0 0,1 0 0 0 0,-1 0 1 0 0,1-1-1 0 0,0 1 0 0 0,-4-5 0 0 0,3 2-2 0 0,0 0 1 0 0,0-1-1 0 0,1 1 0 0 0,-1-1 0 0 0,1 1 1 0 0,1-1-1 0 0,-3-6 0 0 0,-1-7-3 0 0,1 0-1 0 0,1 0 1 0 0,1-1 0 0 0,-1-19-1 0 0,2-3 14 0 0,1 1 0 0 0,8-65 0 0 0,23-82 34 0 0,-17 112-25 0 0,15-74 120 0 0,16-117-78 0 0,-42 248-49 0 0,18-132 43 0 0,-14 117-54 0 0,2 0-1 0 0,15-42 1 0 0,-6 39-64 0 0,-5 11 10 0 0,-12 25 59 0 0,24-37-135 0 0,-13 21 121 0 0,1-4 11 0 0,-6 10 12 0 0,-5 9 24 0 0,2 8-72 0 0,10 23 24 0 0,-12-26 8 0 0,0 1-1 0 0,0 0 1 0 0,-1 0-1 0 0,0 0 0 0 0,0 0 1 0 0,0 0-1 0 0,0 0 1 0 0,0 0-1 0 0,-1-1 1 0 0,0 1-1 0 0,0 0 1 0 0,-1 4-1 0 0,0 0 0 0 0,-9 48 5 0 0,-4 62 0 0 0,5 58 0 0 0,8-142 0 0 0,-1 390-64 0 0,6-372 64 0 0,0-22-10 0 0,2 16-33 0 0,2 3 22 0 0,0-4-33 0 0,1-7-10 0 0,0-2 11 0 0,0-2 42 0 0,1-5 1 0 0,-7-24-44 0 0,6-9-20 0 0,27-14 99 0 0,-32 16-10 0 0,-1-1-1 0 0,1 1 1 0 0,-1-1 0 0 0,0 1-1 0 0,1-1 1 0 0,-1 0 0 0 0,-1 0-1 0 0,1 0 1 0 0,0 0 0 0 0,-1 0-1 0 0,1 0 1 0 0,1-6-1 0 0,3-7 61 0 0,158-319 438 0 0,-20 40-407 0 0,-68 140 4 0 0,67-128 151 0 0,-130 259-251 0 0,-4 9-20 0 0,-8 29-33 0 0,-5 5 8 0 0,0-1 1 0 0,-2 0 0 0 0,-14 35-1 0 0,5-13 18 0 0,-9 20-63 0 0,-52 95 0 0 0,-48 51-84 0 0,-19 37-76 0 0,14 12 164 0 0,119-240 76 0 0,7-11 0 0 0,0-8 11 0 0,-1-25 140 0 0,1-1 0 0 0,1 0 0 0 0,4-44 0 0 0,-1 17-32 0 0,-1-25-73 0 0,5 0 0 0 0,21-123 0 0 0,-13 149-23 0 0,3 1 1 0 0,30-71-1 0 0,60-98-29 0 0,-71 158 33 0 0,44-62 0 0 0,-60 101-17 0 0,0 6-24 0 0,-16 18-16 0 0,0 10 1 0 0,10 26-3 0 0,-10-18-48 0 0,-2 30 37 0 0,-2 0 0 0 0,-3-1 1 0 0,-1 1-1 0 0,-2 0 0 0 0,-16 50 1 0 0,13-61 38 0 0,-2 1 0 0 0,-1-2 0 0 0,-2 0 0 0 0,-1 0 1 0 0,-2-1-1 0 0,-1-2 0 0 0,-26 33 0 0 0,30-44 5 0 0,-3 4 2 0 0,0-1-1 0 0,-1-1 0 0 0,-28 23 1 0 0,46-43-2 0 0,1-1 0 0 0,0 0 1 0 0,-1 1-1 0 0,1-1 0 0 0,0 0 0 0 0,-1 0 1 0 0,1 1-1 0 0,-1-1 0 0 0,1 0 0 0 0,0 0 0 0 0,-1 0 1 0 0,1 1-1 0 0,-1-1 0 0 0,1 0 0 0 0,-1 0 1 0 0,1 0-1 0 0,-1 0 0 0 0,1 0 0 0 0,0 0 1 0 0,-1 0-1 0 0,1 0 0 0 0,-1 0 0 0 0,1 0 1 0 0,-1 0-1 0 0,1 0 0 0 0,-1 0 0 0 0,1-1 0 0 0,0 1 1 0 0,-1 0-1 0 0,1 0 0 0 0,-1 0 0 0 0,1-1 1 0 0,0 1-1 0 0,-1 0 0 0 0,0-2 5 0 0,0 1 1 0 0,0 0-1 0 0,0-1 1 0 0,0 1-1 0 0,1 0 0 0 0,-1-1 1 0 0,1 1-1 0 0,-1-1 0 0 0,1 1 1 0 0,-1-3-1 0 0,-1-5 45 0 0,1 1 0 0 0,0-17 1 0 0,1 2-20 0 0,1 0 0 0 0,1 0 1 0 0,8-33-1 0 0,-6 41-31 0 0,0 1 1 0 0,1 0-1 0 0,1 0 0 0 0,0 0 1 0 0,1 1-1 0 0,12-19 0 0 0,1 7-1 0 0,-12 14-2 0 0,26-24-49 0 0,-1 5 40 0 0,11-3 11 0 0,3 5 0 0 0,-6 11-10 0 0,-23 12-33 0 0,-5 3 31 0 0,24-1 0 0 0,-24 3-4 0 0,0 1 0 0 0,0 1 0 0 0,21 4 0 0 0,-23-3 7 0 0,-1 0-1 0 0,0 0 1 0 0,-1 1 0 0 0,1 1-1 0 0,11 6 1 0 0,-10-3 1 0 0,0 0 0 0 0,14 15 0 0 0,-25-23 8 0 0,2 1-7 0 0,-1 1 1 0 0,1-1-1 0 0,-1 0 0 0 0,0 1 1 0 0,1 0-1 0 0,-1-1 0 0 0,2 4 1 0 0,13 24-18 0 0,-10-13-19 0 0,-2 4 27 0 0,0-1 0 0 0,-1 1 0 0 0,1 30 0 0 0,-6-19 13 0 0,-2 0-1 0 0,-1 1 1 0 0,-1-2 0 0 0,-1 1 0 0 0,-2-1 0 0 0,-16 39-1 0 0,-94 165-122 0 0,-111 130 136 0 0,227-360-6 0 0,0 1 1 0 0,0 0 1 0 0,0-1-1 0 0,-1 1 1 0 0,0-1-1 0 0,0 1 1 0 0,0-1 0 0 0,-1 0-1 0 0,-7 5 1 0 0,8-8-5 0 0,1-5 15 0 0,7-9 95 0 0,2-3-101 0 0,5-6-10 0 0,37-59-15 0 0,4 2-1 0 0,79-92 0 0 0,-55 84 8 0 0,134-117-1 0 0,-136 144 9 0 0,-32 30 11 0 0,19-6 48 0 0,-9 9 26 0 0,-32 19-16 0 0,26-4-15 0 0,4 6-33 0 0,-48 6-18 0 0,-1 0 0 0 0,1-1 1 0 0,-1 1-1 0 0,1 0 0 0 0,-1 1 1 0 0,1-1-1 0 0,-1 0 0 0 0,1 0 0 0 0,-1 1 1 0 0,1-1-1 0 0,-1 0 0 0 0,3 2 1 0 0,6 2-1 0 0,1 0 1 0 0,18 12-1 0 0,-23-12-5 0 0,0 0 0 0 0,-1 0 1 0 0,0 1-1 0 0,0 0 0 0 0,0 0 0 0 0,8 11 0 0 0,-9-10-7 0 0,-1 0 0 0 0,1 0 0 0 0,-1 1 0 0 0,-1-1 0 0 0,4 10 1 0 0,-5-10 5 0 0,1 0 0 0 0,-1 1 1 0 0,0-1-1 0 0,0 8 0 0 0,-4 23 3 0 0,0-26 2 0 0,1-1 0 0 0,-2 0 1 0 0,1 0-1 0 0,-2 0 0 0 0,1 0 0 0 0,-1-1 0 0 0,-1 0 0 0 0,0 0 0 0 0,0 0 1 0 0,-10 11-1 0 0,-10 7 19 0 0,-48 39 0 0 0,46-42-12 0 0,-101 84 49 0 0,-49 44-63 0 0,171-147 5 0 0,3-2-16 0 0,10-9-61 0 0,27-24-8 0 0,10-8-9 0 0,13-7 14 0 0,-16 14 54 0 0,2 2-1 0 0,58-31 0 0 0,-4 15 27 0 0,-43 22 0 0 0,24-7 0 0 0,-11 7 12 0 0,-41 15 36 0 0,24-5-20 0 0,-24 7 36 0 0,-11 5-50 0 0,-4 0 22 0 0,1 0 0 0 0,14-5 1 0 0,-11 6 47 0 0,43 0-11 0 0,-54 0-63 0 0,1 0 0 0 0,-1 0 0 0 0,0 1 0 0 0,1-1 0 0 0,5 2 0 0 0,42 10 13 0 0,-49-12-18 0 0,0 1-1 0 0,1-1 1 0 0,-1 1 0 0 0,1 0 0 0 0,-1 0-1 0 0,0 0 1 0 0,0 0 0 0 0,3 2 0 0 0,40 23 17 0 0,-26-12 26 0 0,15 20-36 0 0,-11-3-1 0 0,-23-30-8 0 0,1 0 0 0 0,-1 0 1 0 0,1-1-1 0 0,-1 1 0 0 0,0 0 1 0 0,1 0-1 0 0,-1 0 0 0 0,0 0 0 0 0,0-1 1 0 0,1 1-1 0 0,-1 0 0 0 0,0 1 1 0 0,2 25 6 0 0,-2-24-8 0 0,-1-1 0 0 0,1 1 0 0 0,-1-1 0 0 0,1 1-1 0 0,-1-1 1 0 0,0 0 0 0 0,0 1 0 0 0,0-1 0 0 0,0 0 0 0 0,-1 0-1 0 0,1 0 1 0 0,0 0 0 0 0,-1 0 0 0 0,0 0 0 0 0,-3 3 0 0 0,-1 1 9 0 0,-2 0 0 0 0,-12 8 1 0 0,16-11-12 0 0,-13 6 0 0 0,0 0 0 0 0,-1-2 0 0 0,0 0 0 0 0,0 0 0 0 0,0-2 0 0 0,-1 0 0 0 0,0-1 0 0 0,0-1 0 0 0,-27 0 0 0 0,29-2-25 0 0,0-2-1 0 0,-31-3 1 0 0,44 3 8 0 0,-1 0 1 0 0,0 0 0 0 0,1 0 0 0 0,-1 0 0 0 0,0-1-1 0 0,1 0 1 0 0,0 0 0 0 0,-1 0 0 0 0,1 0-1 0 0,0-1 1 0 0,0 0 0 0 0,0 0 0 0 0,1 0-1 0 0,-6-5 1 0 0,8 4-58 0 0,0-5-2 0 0,0 7-16 0 0,19-20-28 0 0,-13 15 98 0 0,-1 1-42 0 0,5 1-1 0 0,0-2 42 0 0,-3 3 3 0 0,-1 0 0 0 0,1 1 0 0 0,-1 0 0 0 0,1 0 0 0 0,8-3 0 0 0,-4 1-4 0 0,32-12-84 0 0,8 1 96 0 0,-33 11 10 0 0,-3 1-15 0 0,0 1 0 0 0,21-2 0 0 0,29-3 6 0 0,12 3 25 0 0,4 3 106 0 0,-68 1-109 0 0,-1 1 53 0 0,-1 0 0 0 0,20 2-1 0 0,-15 0-31 0 0,-3-1 48 0 0,24 1 0 0 0,-26 0 0 0 0,44 11-64 0 0,-3 7-5 0 0,-49-19-6 0 0,0-1 1 0 0,0 1-1 0 0,0 0 0 0 0,0 0 1 0 0,0 1-1 0 0,-1-1 0 0 0,4 2 1 0 0,24 21 15 0 0,-17-11 22 0 0,7 13-22 0 0,-13-14 34 0 0,-1 9 14 0 0,-5-14-14 0 0,-5 2-45 0 0,-1 0-10 0 0,0 5 0 0 0,-1-5 0 0 0,1-7 11 0 0,3-1-3 0 0,0-1 1 0 0,1 0-1 0 0,-1 0 0 0 0,0 0 1 0 0,1 0-1 0 0,-1-1 1 0 0,0 1-1 0 0,0-1 0 0 0,1 1 1 0 0,-1-1-1 0 0,1 0 0 0 0,-1 0 1 0 0,-3-2-1 0 0,6 3-8 0 0,-18-10 5 0 0,0-1 0 0 0,1 0-1 0 0,-28-25 1 0 0,-41-48 28 0 0,20 19-21 0 0,-96-77 20 0 0,127 116-24 0 0,0 2 0 0 0,-1 1 0 0 0,-41-18 0 0 0,-123-49-8 0 0,135 65 0 0 0,-77-20 0 0 0,94 32-93 0 0,1-3 0 0 0,-86-40-1 0 0,105 42 94 0 0,26 14-10 0 0,13 1-182 0 0,41 7 178 0 0,0 0 2 0 0,-27-5-36 0 0,40 6 36 0 0,-2 1 12 0 0,-1 0 0 0 0,-44-6 3 0 0,-5-2 21 0 0,0 1-1 0 0,18 8 1 0 0,37 12 41 0 0,-1 5-41 0 0,-41-16 19 0 0,36 20-33 0 0,4 4-10 0 0,-5 5 0 0 0,-16-4 11 0 0,-28-21 32 0 0,18 26-33 0 0,4 9-10 0 0,-4-3 0 0 0,0-4 0 0 0,4-1 0 0 0,-1-6 0 0 0,1-1 0 0 0,-28-26-2 0 0,-7-7-6 0 0,0 1-1 0 0,-1 0 1 0 0,1 0 0 0 0,-1 0 0 0 0,0 0-1 0 0,5 9 1 0 0,8 15-20 0 0,-11-22-49 0 0,-2 0-8 0 0,12 18-9 0 0,-11-18-2 0 0,-1 1-80 0 0,12 18 150 0 0,-11-19-34 0 0,1 0-398 0 0,14 20 376 0 0,-14-20-12 0 0,1 0-311 0 0,16 18 405 0 0,-21-23 2 0 0,-1 0 1 0 0,1-1-1 0 0,0 1 1 0 0,-1 0-1 0 0,1-1 1 0 0,0 1-1 0 0,0 0 1 0 0,0-1 0 0 0,0 1-1 0 0,0-1 1 0 0,-1 0-1 0 0,1 1 1 0 0,0-1-1 0 0,0 1 1 0 0,0-1-1 0 0,1 0 1 0 0,38 13 18 0 0,-30-10 160 0 0,0-1-127 0 0,30 5-33 0 0,-30-5 259 0 0,0-1-221 0 0,31 6-38 0 0,-31-6 32 0 0,0 2 1 0 0,30 6-29 0 0,-30-7 47 0 0,-3 3-4 0 0,32 20-65 0 0,10 3-35 0 0,-7-10 74 0 0,-40-17-36 0 0,0-1 0 0 0,-1 1 0 0 0,1-1 0 0 0,0 1 0 0 0,0-1 0 0 0,0 0 0 0 0,-1 0 0 0 0,3 1 0 0 0,33 1 15 0 0,-19-1 22 0 0,19 5-22 0 0,-19-2 22 0 0,28 9-33 0 0,8 5-10 0 0,-46-15 0 0 0,0 0 0 0 0,-1-1 0 0 0,1 1 0 0 0,14 1 0 0 0,-14-3 0 0 0,0-1 0 0 0,0-1 0 0 0,12-1 0 0 0,-9 0 0 0 0,-3 1 0 0 0,-1 1 0 0 0,0-1 0 0 0,1 1 0 0 0,-1 0 0 0 0,13 3 0 0 0,-16-2 0 0 0,1 0 0 0 0,0 1 0 0 0,0 0 0 0 0,-1 0 0 0 0,1 0 0 0 0,-1 1 0 0 0,1-1 0 0 0,5 6 0 0 0,-6-5 0 0 0,0 1 0 0 0,0 0 0 0 0,-1 0 0 0 0,0 0 0 0 0,1 0 0 0 0,2 6 0 0 0,10 23 0 0 0,-7-8-10 0 0,-6-15-33 0 0,3 10 20 0 0,-3-10-37 0 0,2 8-10 0 0,-2-9 15 0 0,1 12 44 0 0,0-1 1 0 0,-5-15-44 0 0,-4 3 1 0 0,0-3 32 0 0,4-4-33 0 0,1 1-13 0 0,-2-3 81 0 0,1 2-30 0 0,0-1-1 0 0,-1 1 0 0 0,1 0 0 0 0,-1 0 0 0 0,1-1 0 0 0,0 1 0 0 0,0 0 0 0 0,-1 0 0 0 0,1 0 0 0 0,0 1 0 0 0,-1 1 0 0 0,0-2-36 0 0,-3 0 32 0 0,3-1-22 0 0,-3 2 22 0 0,-1-2-22 0 0,-1 0 32 0 0,0 1 11 0 0,0-1 0 0 0,1 0 0 0 0,-24 2 64 0 0,23-2-64 0 0,0-1-10 0 0,1 0-33 0 0,1 1 32 0 0,0-1 11 0 0,1 1 0 0 0,-1 0 0 0 0,0 0 0 0 0,-1-2 0 0 0,1 1 11 0 0,1 1 32 0 0,-1 1-33 0 0,0-2-10 0 0,0 0 0 0 0,1 0 0 0 0,-1 1 0 0 0,0-2 0 0 0,1 1 0 0 0,-1 1 0 0 0,-2-1 0 0 0,8 2 0 0 0,-3-1 0 0 0,-29-3 0 0 0,27 1-10 0 0,-6 0-305 0 0,9 2 204 0 0,0-1-1 0 0,0 1 0 0 0,0 0 0 0 0,0 0 1 0 0,0-1-1 0 0,0 1 0 0 0,0-1 0 0 0,0 1 1 0 0,0-1-1 0 0,0 1 0 0 0,1-1 0 0 0,-1 1 1 0 0,0-1-1 0 0,-3-4-447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6:22.7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1597 35 975 0 0,'0'0'448'0'0,"-19"10"1188"0"0,1-5-536 0 0,0 0 0 0 0,-31 3 0 0 0,-22 6 216 0 0,54-10-1090 0 0,-15 3-17 0 0,5 0 243 0 0,0-2 0 0 0,-1 0 0 0 0,-37 0 0 0 0,50-4-244 0 0,-1 1 0 0 0,-17 3 1 0 0,17-2 25 0 0,0 0 1 0 0,-18-1 0 0 0,8 0 5 0 0,1 1 0 0 0,0 1-1 0 0,0 2 1 0 0,0 0-1 0 0,-29 12 1 0 0,3-2 72 0 0,-4 0 75 0 0,-60 20 271 0 0,81-25-593 0 0,21-7-22 0 0,-1 1-1 0 0,1 0 1 0 0,0 1-1 0 0,-16 10 0 0 0,19-11-4 0 0,1 0 0 0 0,-1 0 0 0 0,0-1 0 0 0,-17 4 0 0 0,-16 6 71 0 0,-66 29-184 0 0,101-39 77 0 0,0 0 1 0 0,-12 9-1 0 0,13-7-29 0 0,-1-1 0 0 0,-14 7 0 0 0,14-8-22 0 0,6-2 47 0 0,-1 0 0 0 0,0-1-1 0 0,0 1 1 0 0,0-1 0 0 0,-1 1 0 0 0,-5 0 0 0 0,8-1-52 0 0,10-6-296 0 0,24-14 284 0 0,-17 10 13 0 0,25-14 42 0 0,11-4 1 0 0,3 0-44 0 0,5-1 1 0 0,0 2 42 0 0,4 0 11 0 0,-1 3 0 0 0,-12 6 12 0 0,-7 2 51 0 0,-34 10-52 0 0,-1 2 210 0 0,1-1-162 0 0,27-9-37 0 0,-18 6 26 0 0,18-8-25 0 0,-28 11 30 0 0,1 1 1 0 0,30-12-33 0 0,-21 9 32 0 0,30-7 1 0 0,2-3-33 0 0,-41 13 36 0 0,-1-1 13 0 0,28-12-40 0 0,-28 12 45 0 0,0 0-16 0 0,37-13-49 0 0,5 5 1 0 0,-41 11 106 0 0,0-1-63 0 0,30-6-33 0 0,-30 7 160 0 0,-1 0-127 0 0,29-1-33 0 0,-29 1 699 0 0,-110 17-395 0 0,-194 53-333 0 0,228-54 7 0 0,-76 21-62 0 0,108-26 19 0 0,1 3 0 0 0,1 1 0 0 0,-36 20 0 0 0,42-21-36 0 0,-1 0 0 0 0,-43 12 0 0 0,41-12 68 0 0,1 0-1 0 0,0 2 1 0 0,0 2-1 0 0,-29 21 1 0 0,40-25 10 0 0,-5 5-35 0 0,-1 1 0 0 0,2 2 0 0 0,1 0-1 0 0,-26 33 1 0 0,33-37 31 0 0,-2 3 6 0 0,5-9 0 0 0,1 1 2 0 0,11-11 0 0 0,-3 2-9 0 0,-21 24-54 0 0,2-2 61 0 0,14-15 0 0 0,0 0 0 0 0,1 0 0 0 0,-4 2-3 0 0,10-12 3 0 0,-13 30 67 0 0,9-19-67 0 0,1 3 0 0 0,0 0 0 0 0,0-1 0 0 0,0 2 0 0 0,0 1 0 0 0,-1 3-3 0 0,4-18 6 0 0,-1 21 61 0 0,1-7-64 0 0,0 1 0 0 0,1 3 0 0 0,2 6 0 0 0,1-2 0 0 0,-1 0 0 0 0,3 3 0 0 0,-1 1 0 0 0,0-1 0 0 0,3 2 0 0 0,1 2 0 0 0,3 1 0 0 0,0 0 0 0 0,-3-3 0 0 0,1 1 0 0 0,2 3 0 0 0,-2-8 12 0 0,-5-14 47 0 0,9 15-4 0 0,9 6-45 0 0,4 7 44 0 0,-10-15-33 0 0,-9-12 22 0 0,8 13-22 0 0,-8-12 22 0 0,10 19-22 0 0,3 4 22 0 0,-2-2-33 0 0,-6-9 1 0 0,-8-14 32 0 0,11 17-33 0 0,2 5 1 0 0,-1 0 42 0 0,-7-6 1 0 0,-3-2-44 0 0,4 2-10 0 0,1 1 0 0 0,7 5 0 0 0,0 0 0 0 0,0 1 0 0 0,-2-3 0 0 0,2 1 0 0 0,5 1 0 0 0,3 0 0 0 0,-3-4 11 0 0,-15-18 32 0 0,9 15-33 0 0,6 5-10 0 0,1 3 0 0 0,6-1 0 0 0,-5-5 11 0 0,-17-16 32 0 0,9 17-33 0 0,7 2-10 0 0,2-6 11 0 0,-22-19 42 0 0,0 0 1 0 0,20 18-44 0 0,4 5-10 0 0,1 1 0 0 0,-2-1 0 0 0,-24-24 0 0 0,0 0 0 0 0,1 0 0 0 0,-1 0 0 0 0,1-1 0 0 0,6 4 0 0 0,-2-3 4 0 0,1 0-1 0 0,12 3 1 0 0,-22-7-4 0 0,9 3 53 0 0,0-7 1 0 0,36-17-44 0 0,-31 14-10 0 0,23-17 0 0 0,7-11 0 0 0,7 6 0 0 0,-3-3 0 0 0,0-1 0 0 0,-2 0 0 0 0,-1-1 0 0 0,-8 6 11 0 0,-20 18 32 0 0,28-8-33 0 0,9-7-10 0 0,-1 0 0 0 0,-37 19 0 0 0,25-4 0 0 0,7 1 11 0 0,-38 7 106 0 0,-4-4-53 0 0,17-19 0 0 0,-23 24-62 0 0,1 1 1 0 0,-1 0-1 0 0,0 0 0 0 0,1-1 0 0 0,-1 1 0 0 0,1 0 0 0 0,-1-1 0 0 0,0 1 0 0 0,0 0 1 0 0,1-1-1 0 0,-1 1 0 0 0,0-1 0 0 0,0 1 0 0 0,1 0 0 0 0,-1-1 0 0 0,0 1 1 0 0,0-1-1 0 0,0 1 0 0 0,0-1 0 0 0,0 1 0 0 0,0 0 0 0 0,0-1 0 0 0,0 1 0 0 0,0-2 1 0 0,-1-13 18 0 0,1 8 22 0 0,-1-6-22 0 0,0 6 22 0 0,0-11-33 0 0,-1-3-10 0 0,1-3 0 0 0,1-2 0 0 0,0-1 0 0 0,-2-46 75 0 0,2 64-32 0 0,-4-15-22 0 0,-1 3 22 0 0,1 1-22 0 0,0-1 32 0 0,1 1 11 0 0,1 1-10 0 0,0-1-44 0 0,0-5-10 0 0,0-2 0 0 0,-1 2 0 0 0,1 1 0 0 0,-1 0 11 0 0,-3-20 53 0 0,6 40-11 0 0,0-1 1 0 0,-2-21 10 0 0,0 7-54 0 0,0-5-10 0 0,0 3 14 0 0,-3-32 132 0 0,3 31-135 0 0,1 14 32 0 0,0-10-33 0 0,-1-7-10 0 0,0 2 0 0 0,1 1 0 0 0,-2-3 0 0 0,1-1 0 0 0,-2 2 0 0 0,0 1 0 0 0,0 2 0 0 0,-3-4 2 0 0,7 24-8 0 0,-6-35 85 0 0,2 16-36 0 0,0 1-33 0 0,-1 1-10 0 0,1-1 0 0 0,0 0 0 0 0,0 2 0 0 0,1-3 0 0 0,2-4 0 0 0,1 3-12 0 0,1 11-36 0 0,2-14 36 0 0,2-6 12 0 0,-1 4 0 0 0,-2 5 11 0 0,-1 13 32 0 0,2-14-33 0 0,1-5-10 0 0,2-3 0 0 0,0 3 0 0 0,-3 2 0 0 0,-1 0 0 0 0,-1 6 11 0 0,-1 11 32 0 0,0-11-33 0 0,1-5-10 0 0,0 5 11 0 0,-1 12 32 0 0,1-11-33 0 0,3-6-10 0 0,0 3-13 0 0,-3 13-40 0 0,4-21 36 0 0,-5 28 11 0 0,-4-30 133 0 0,2 15-117 0 0,-1 1-10 0 0,-1-1 0 0 0,-1 1 0 0 0,-2 2 0 0 0,0 2 0 0 0,-5 1 3 0 0,9 10-8 0 0,2 1-6 0 0,-2-1-42 0 0,-4 0 39 0 0,-1 3 4 0 0,-1 2-33 0 0,2 3 19 0 0,0-1-6 0 0,0 1 1 0 0,1 0-1 0 0,0 1 0 0 0,1 0 1 0 0,0 0-1 0 0,1 0 1 0 0,-1 0-1 0 0,2 1 1 0 0,-4 12-1 0 0,-1 2-30 0 0,-25 80-131 0 0,-24 139-1 0 0,38-131 71 0 0,6 1 0 0 0,0 166 1 0 0,16-231 13 0 0,-3-41 98 0 0,2 19-46 0 0,2-2 44 0 0,2 8 11 0 0,1 1-10 0 0,-1 1-33 0 0,-1-3 32 0 0,3 1 11 0 0,4 9-53 0 0,-6-17 42 0 0,2 4 11 0 0,-1-2 0 0 0,0 1 0 0 0,2 1 0 0 0,0 5 0 0 0,-4-6 0 0 0,-1 3 0 0 0,-1-5 0 0 0,-3-2 0 0 0,2-1 0 0 0,-2-1 0 0 0,-2 0 0 0 0,-1 1 0 0 0,-2 1 0 0 0,0-3 0 0 0,-2-1 0 0 0,-4 7 0 0 0,8-22 0 0 0,-1 0 0 0 0,-2 4 13 0 0,0 0-1 0 0,-1-1 1 0 0,1 0-1 0 0,-2 0 0 0 0,1 0 1 0 0,-1-1-1 0 0,0 0 1 0 0,-16 9-1 0 0,20-13-6 0 0,0 0 1 0 0,0 0-1 0 0,0-1 0 0 0,0 0 1 0 0,0 0-1 0 0,-1 0 0 0 0,1 0 0 0 0,0-1 1 0 0,-1 1-1 0 0,1-1 0 0 0,-1 0 0 0 0,1-1 1 0 0,0 1-1 0 0,-1-1 0 0 0,1 0 0 0 0,0 0 1 0 0,0 0-1 0 0,-1 0 0 0 0,1-1 0 0 0,0 0 1 0 0,0 0-1 0 0,-3-2 0 0 0,-7-6 53 0 0,1 1 0 0 0,0-2 0 0 0,1 0 0 0 0,0 0 0 0 0,1-1 0 0 0,0-1 0 0 0,1 0 0 0 0,-15-24 0 0 0,1-4 13 0 0,-31-77 0 0 0,38 72-62 0 0,2-1 1 0 0,1-1-1 0 0,3 0 1 0 0,2 0-1 0 0,-5-97 1 0 0,13 72-20 0 0,3-1 1 0 0,3 1 0 0 0,20-97-1 0 0,65-159 63 0 0,-47 208 34 0 0,-29 87-35 0 0,6-8-40 0 0,-2 11-26 0 0,-14 25-51 0 0,1 12-56 0 0,0 0 111 0 0,-3-4 5 0 0,0 0-1 0 0,0 0 0 0 0,-1 0 0 0 0,1 1 0 0 0,-1-1 0 0 0,1 0 1 0 0,-1 1-1 0 0,0 0 0 0 0,1-1 0 0 0,-1 1 0 0 0,-1 0 0 0 0,1 0 1 0 0,0-1-1 0 0,-1 1 0 0 0,1 0 0 0 0,-1 3 0 0 0,-16 260-111 0 0,-20-3 56 0 0,-11 279-4 0 0,46-525 62 0 0,-1 60-141 0 0,-23 149 0 0 0,23-215 133 0 0,2-9-33 0 0,-1-2 47 0 0,0-1 0 0 0,1 1 1 0 0,-1-1-1 0 0,1 1 0 0 0,0-1 0 0 0,-1 1 1 0 0,1-1-1 0 0,-1 0 0 0 0,1 1 0 0 0,0-1 1 0 0,-1 1-1 0 0,1-1 0 0 0,0 0 0 0 0,0 1 1 0 0,-1-1-1 0 0,1 0 0 0 0,0 0 0 0 0,0 1 1 0 0,0-1-1 0 0,0-1 0 0 0,-2-14 125 0 0,2 15-134 0 0,-24-198 572 0 0,10 74-451 0 0,8 71-112 0 0,-56-556-67 0 0,48 452-17 0 0,-1-16-34 0 0,17 197 39 0 0,21 93-57 0 0,8 50-16 0 0,-23-86 92 0 0,-5 152 1 0 0,-36 77-37 0 0,25-268 82 0 0,-1 0-1 0 0,-2-1 0 0 0,-1-1 1 0 0,-3 0-1 0 0,-24 48 0 0 0,37-83 11 0 0,-9 11 0 0 0,4-7 0 0 0,7-7 0 0 0,-1-1 0 0 0,1 0 0 0 0,0 0 0 0 0,0 1 0 0 0,0-1 0 0 0,-1 0 0 0 0,1 0 0 0 0,0 0 0 0 0,0 1 0 0 0,-1-1 0 0 0,1 0 0 0 0,0 0 0 0 0,0 0 0 0 0,-1 0 0 0 0,1 0 0 0 0,0 0 0 0 0,-1 0 0 0 0,1 1 0 0 0,0-1 0 0 0,0 0 0 0 0,-1 0 0 0 0,1 0 0 0 0,-1 0 0 0 0,-6-9 11 0 0,-3-12 86 0 0,1-1 0 0 0,0 0 0 0 0,2-1 0 0 0,-7-35 0 0 0,1 7-6 0 0,-49-154 43 0 0,13 43-55 0 0,38 128-80 0 0,-42-161-31 0 0,41 140 11 0 0,-8-90 1 0 0,17 106-26 0 0,-4-70-36 0 0,6 83 39 0 0,2 16 34 0 0,1 8 7 0 0,-2 2 1 0 0,5 12-1 0 0,0 5-61 0 0,30 114-58 0 0,22 154 0 0 0,-10 313 173 0 0,-47-542 2 0 0,2-24-33 0 0,-1-10 32 0 0,-1-18 93 0 0,-7-8 28 0 0,3-2-116 0 0,0 1 0 0 0,1-1 0 0 0,0 0 0 0 0,-4-10 0 0 0,-1-3 44 0 0,-26-52 44 0 0,-35-64-40 0 0,-9-5-39 0 0,66 116-73 0 0,2-1 1 0 0,1 0-1 0 0,-11-51 0 0 0,15 50-20 0 0,1-2 0 0 0,0-42 0 0 0,4 51 6 0 0,2 0 0 0 0,0 1 1 0 0,1-1-1 0 0,1 0 0 0 0,6-19 0 0 0,5-2-3 0 0,6-5-25 0 0,3 5 36 0 0,-18 30 12 0 0,17-17 0 0 0,-18 21 0 0 0,1 0 0 0 0,0 1 0 0 0,0 0 0 0 0,1 0 0 0 0,9-5 0 0 0,-11 7-1 0 0,1 1-1 0 0,-1 0 0 0 0,1 0 1 0 0,0 0-1 0 0,0 0 0 0 0,0 1 1 0 0,0 0-1 0 0,11 0 1 0 0,-7 1-17 0 0,0 1 1 0 0,0 0 0 0 0,17 5-1 0 0,-25-6 13 0 0,-1 0 0 0 0,1 1 0 0 0,-1-1-1 0 0,0 1 1 0 0,1-1 0 0 0,-1 1 0 0 0,1 0 0 0 0,-1-1-1 0 0,0 1 1 0 0,3 2 0 0 0,3 2-2 0 0,1 1 0 0 0,8 9 0 0 0,-11-9-2 0 0,0 0 0 0 0,0 1 1 0 0,-1-1-1 0 0,4 9 1 0 0,-4-8 3 0 0,-1 0-1 0 0,0 0 1 0 0,2 8 0 0 0,-2-2-11 0 0,-1 0 1 0 0,0 1 0 0 0,0-1 0 0 0,-2 0 0 0 0,0 0 0 0 0,0 1-1 0 0,-1-1 1 0 0,-1 0 0 0 0,0 0 0 0 0,0 0 0 0 0,-2 0-1 0 0,1 0 1 0 0,-2-1 0 0 0,0 1 0 0 0,-6 11 0 0 0,4-11 3 0 0,-1 0 1 0 0,0-1-1 0 0,-1 0 0 0 0,0 0 1 0 0,-1 0-1 0 0,0-2 0 0 0,-1 1 1 0 0,0-1-1 0 0,0-1 1 0 0,-1 0-1 0 0,0 0 0 0 0,-1-1 1 0 0,-16 7-1 0 0,23-12 6 0 0,1-1-1 0 0,0 0 0 0 0,-1-1 0 0 0,1 1 1 0 0,-1-1-1 0 0,0 0 0 0 0,1 0 0 0 0,-1-1 1 0 0,0 0-1 0 0,0 0 0 0 0,1 0 1 0 0,-1-1-1 0 0,0 1 0 0 0,-7-3 0 0 0,6 0 5 0 0,0 1 0 0 0,1-1 0 0 0,-1 0-1 0 0,1-1 1 0 0,-1 1 0 0 0,1-1 0 0 0,0-1-1 0 0,1 1 1 0 0,-1-1 0 0 0,1 0 0 0 0,-5-6-1 0 0,-2-2-15 0 0,1-1 0 0 0,1 0 0 0 0,0-1 0 0 0,1 0 0 0 0,-14-31 0 0 0,19 36 0 0 0,1 0 0 0 0,0-1 0 0 0,0 1 1 0 0,1-1-1 0 0,0 0 0 0 0,1 1 0 0 0,0-1 1 0 0,1 0-1 0 0,0 0 0 0 0,2-17 0 0 0,5 3-65 0 0,-4 18 70 0 0,4-5-61 0 0,11-17 4 0 0,-17 28 64 0 0,0 0 1 0 0,0 0-1 0 0,0 0 0 0 0,-1 0 0 0 0,1 0 0 0 0,0 0 1 0 0,0 0-1 0 0,0 0 0 0 0,1 0 0 0 0,0-1 0 0 0,28-19-58 0 0,-29 20 60 0 0,0 0 0 0 0,0 1 0 0 0,1-1 0 0 0,-1 0 0 0 0,0 0 0 0 0,0 1 0 0 0,1-1-1 0 0,-1 1 1 0 0,0 0 0 0 0,1-1 0 0 0,-1 1 0 0 0,3 0 0 0 0,42-10-17 0 0,-44 10 16 0 0,0-1 0 0 0,0 1 0 0 0,0-1 1 0 0,0 1-1 0 0,0 0 0 0 0,1 0 0 0 0,-1 0 1 0 0,3 1-1 0 0,9 0 0 0 0,24 6-1 0 0,-28-4 6 0 0,0 1 0 0 0,1 0 0 0 0,15 9 0 0 0,-20-9 0 0 0,0-1 0 0 0,0 1 0 0 0,-1 0 0 0 0,0 1 0 0 0,7 6 0 0 0,-8-6 0 0 0,1 1 0 0 0,-1 0 0 0 0,7 12 0 0 0,-9-13 2 0 0,0 0 1 0 0,0-1-1 0 0,0 1 0 0 0,1 7 0 0 0,-1 20 51 0 0,-3-21-45 0 0,-1 0-1 0 0,0 0 1 0 0,0 0-1 0 0,-1 0 1 0 0,-1 0-1 0 0,0 0 1 0 0,0-1-1 0 0,-1 0 1 0 0,0 0 0 0 0,-1 0-1 0 0,0 0 1 0 0,-1-1-1 0 0,0 0 1 0 0,0 0-1 0 0,-1-1 1 0 0,-14 12-1 0 0,19-18-5 0 0,-1 1-1 0 0,0 0 1 0 0,0-1-1 0 0,-1 0 0 0 0,1 0 1 0 0,0 0-1 0 0,-1 0 1 0 0,1-1-1 0 0,-1 1 1 0 0,0-1-1 0 0,1 0 0 0 0,-1-1 1 0 0,-8 1-1 0 0,6-1 4 0 0,1-1 0 0 0,-1 0 0 0 0,0 0 0 0 0,0-1 0 0 0,1 1 0 0 0,-1-1-1 0 0,1-1 1 0 0,-11-5 0 0 0,4 1 2 0 0,1 0 0 0 0,0-2 1 0 0,1 1-1 0 0,-1-2 0 0 0,2 1 0 0 0,-1-2 0 0 0,1 1 0 0 0,-11-17 0 0 0,15 18-19 0 0,0 1-1 0 0,1-1 0 0 0,-8-16 1 0 0,12 21 6 0 0,-1 0 1 0 0,1 0 0 0 0,0-1 0 0 0,0 1 0 0 0,0 0 0 0 0,1-1 0 0 0,-1 1 0 0 0,1 0-1 0 0,0-1 1 0 0,0 1 0 0 0,1 0 0 0 0,1-9 0 0 0,3-7-16 0 0,2 8-38 0 0,14-17-32 0 0,-9 15 11 0 0,18-11 48 0 0,-13 14-48 0 0,30-11 0 0 0,4 7 54 0 0,-28 12-17 0 0,27 1 22 0 0,-49 2 18 0 0,1 0-1 0 0,-1-1 1 0 0,1 1 0 0 0,-1 0 0 0 0,0 1 0 0 0,1-1 0 0 0,-1 0 0 0 0,1 0 0 0 0,-1 0 0 0 0,0 1 0 0 0,1-1 0 0 0,-1 1 0 0 0,3 1 0 0 0,34 14-18 0 0,-37-15 18 0 0,0-1-1 0 0,0 1 1 0 0,0-1 0 0 0,0 0 0 0 0,0 1 0 0 0,0 0 0 0 0,0-1 0 0 0,0 1 0 0 0,-1 0 0 0 0,1-1 0 0 0,0 1 0 0 0,0 0 0 0 0,1 2 0 0 0,20 26-8 0 0,-19-24 9 0 0,0 0 0 0 0,0 0 0 0 0,0 0 0 0 0,1 7 0 0 0,-1-1-6 0 0,0 1 1 0 0,-1-1-1 0 0,0 1 1 0 0,-1 0-1 0 0,0-1 1 0 0,-1 1-1 0 0,0 0 1 0 0,-1 0 0 0 0,-1-1-1 0 0,1 1 1 0 0,-6 16-1 0 0,-5 11-186 0 0,-32 70-1 0 0,41-103 140 0 0,2-3-74 0 0,1-1-121 0 0,0-1 217 0 0,0-1 0 0 0,0 1 0 0 0,0-1-1 0 0,0 1 1 0 0,0-1 0 0 0,0 1 0 0 0,0-1 0 0 0,0 1 0 0 0,-1-1 0 0 0,1 0 0 0 0,0 1-1 0 0,0-1 1 0 0,0 1 0 0 0,0-1 0 0 0,-1 1 0 0 0,1-1 0 0 0,0 0 0 0 0,-1 1 0 0 0,1-1 0 0 0,0 1-1 0 0,-1-1 1 0 0,1 0 0 0 0,0 1 0 0 0,-1-1 0 0 0,1 0 0 0 0,0 0 0 0 0,-1 1 0 0 0,1-1 0 0 0,-1 0-1 0 0,1 0 1 0 0,-1 0 0 0 0,1 1 0 0 0,-1-1 0 0 0,1 0 0 0 0,0 0 0 0 0,-1 0 0 0 0,1 0 0 0 0,-1 0-1 0 0,0 0 1 0 0,-3-1-39 0 0,3 1-5 0 0,2-5-166 0 0,3-12 163 0 0,-3 12 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 10461 0 0,'7'1'172'0'0,"18"3"370"0"0,-24-4-135 0 0,4 0-318 0 0,28 1 442 0 0,-10 1-428 0 0,-17-2 223 0 0,-1 1-254 0 0,17 1-2 0 0,-17-1 99 0 0,-4-1-161 0 0,0 0 1 0 0,1 0-1 0 0,-1 0 1 0 0,0 0-1 0 0,0 0 0 0 0,0 0 1 0 0,0 1-1 0 0,0-1 1 0 0,1 0-1 0 0,-1 1 1 0 0,1 0-1 0 0,17 5 204 0 0,-1-3-118 0 0,-14-2 148 0 0,2 0-164 0 0,16 3-6 0 0,-17-2 13 0 0,-1-1-14 0 0,14 3-1 0 0,-14-3 74 0 0,0 0-84 0 0,15 4-34 0 0,-14-4 40 0 0,-1 1 1 0 0,42 9 122 0 0,-42-10-109 0 0,7-1 45 0 0,0 2-1 0 0,14 2 1 0 0,-18-2-148 0 0,-2-1 95 0 0,-2-1-56 0 0,0 0 1 0 0,-1 0-1 0 0,1 0 0 0 0,0 1 0 0 0,0-1 1 0 0,-1 1-1 0 0,6 1 0 0 0,4 2-1 0 0,20 7 147 0 0,31 16-1 0 0,-3-2-28 0 0,-38-17-18 0 0,-13-5-80 0 0,1 0-1 0 0,-1 1 0 0 0,0 0 0 0 0,0 1 0 0 0,13 8 0 0 0,-17-9-17 0 0,0-1 0 0 0,0 0 0 0 0,1-1-1 0 0,7 3 1 0 0,18 10 91 0 0,32 22 212 0 0,-59-36-310 0 0,0 0 0 0 0,-1 1-1 0 0,1-1 1 0 0,0-1-1 0 0,-1 1 1 0 0,1 0 0 0 0,0-1-1 0 0,0 0 1 0 0,0 0 0 0 0,-1 0-1 0 0,8-1 1 0 0,6 0 56 0 0,-7 1-51 0 0,-1-1-1 0 0,0 1 1 0 0,0-1 0 0 0,16-5 0 0 0,-18 5-4 0 0,-6 1 42 0 0,4-1 1 0 0,29-5 10 0 0,0-3 0 0 0,-12 3-43 0 0,-11 3 22 0 0,12 0-22 0 0,-13 1 22 0 0,15-5-33 0 0,5-4-10 0 0,-3 1 14 0 0,-22 8 52 0 0,0 1 1 0 0,20-4-54 0 0,6-1-13 0 0,-4 1 11 0 0,40-10 117 0 0,-56 14-85 0 0,9 0-22 0 0,-11 1 22 0 0,44 3 21 0 0,-39-2 35 0 0,-1-2 1 0 0,23-3-1 0 0,-30 3-90 0 0,0 1 0 0 0,0-1-1 0 0,-1 1 1 0 0,1 1 0 0 0,0-1-1 0 0,0 1 1 0 0,8 2 0 0 0,30 3 39 0 0,-22-4-27 0 0,2 2 22 0 0,6 5-31 0 0,-23-4-14 0 0,8 1 27 0 0,-1 2 0 0 0,0 0 0 0 0,0 0 0 0 0,-1 1 0 0 0,0 1 0 0 0,-1 0 0 0 0,18 19 0 0 0,-26-25-3 0 0,1 0-1 0 0,0 0 0 0 0,1 0 0 0 0,6 3 1 0 0,9 6 7 0 0,-5-2-29 0 0,-8-5 13 0 0,0-1 0 0 0,0 1 0 0 0,-1 0-1 0 0,12 12 1 0 0,19 25-1 0 0,-20-24-1 0 0,-2 1-1 0 0,1 0 0 0 0,-2 1 1 0 0,17 31-1 0 0,23 63-10 0 0,28 41 0 0 0,-73-134 0 0 0,4 5 0 0 0,-2 0 0 0 0,0 1 0 0 0,-2 0 0 0 0,9 42 0 0 0,-10-16 0 0 0,16 80 0 0 0,-17-94 0 0 0,2 41 0 0 0,-5-31 0 0 0,-2-23 11 0 0,-2 0 0 0 0,-4 51-1 0 0,-16 53 22 0 0,6-73 15 0 0,6-24 28 0 0,0-1 0 0 0,-3 66 0 0 0,10-97-69 0 0,0 1 0 0 0,0 0-1 0 0,0 0 1 0 0,-1 0 0 0 0,1 0 0 0 0,-2 3-1 0 0,2-5-27 0 0,0-1 0 0 0,0 0 0 0 0,0 0-1 0 0,0 0 1 0 0,0 1 0 0 0,0-1-1 0 0,-1 0 1 0 0,1 0 0 0 0,0 0 0 0 0,0 1-1 0 0,0-1 1 0 0,0 0 0 0 0,-1 0-1 0 0,1 0 1 0 0,0 0 0 0 0,0 0 0 0 0,0 1-1 0 0,-1-1 1 0 0,1 0 0 0 0,0 0 0 0 0,0 0-1 0 0,0 0 1 0 0,-1 0 0 0 0,1 0-1 0 0,0 0 1 0 0,0 0 0 0 0,-1 0 0 0 0,1 0-1 0 0,0 0 1 0 0,-1 0 0 0 0,0 0-156 0 0,0-1 1 0 0,1 1 0 0 0,-1 0-1 0 0,0-1 1 0 0,0 0 0 0 0,0 1-1 0 0,0-1 1 0 0,1 1 0 0 0,-1-1-1 0 0,0 0 1 0 0,1 0 0 0 0,-2 0-1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5 719 0 0,'-1'0'64'0'0,"0"0"-64"0"0,1 0 0 0 0,-1-1 0 0 0,0 1 0 0 0,0-1 0 0 0,-1 0 0 0 0,0-1 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6 602 775 0 0,'0'0'82'0'0,"3"-17"3772"0"0,-8-18-1412 0 0,5 31-2092 0 0,-1 0-174 0 0,-1-34 732 0 0,2 34-745 0 0,0 1-10 0 0,2-34 495 0 0,-1 34-472 0 0,-1-1-2 0 0,1-10-12 0 0,0 10 158 0 0,-1 0-158 0 0,7-43 676 0 0,-6 42-670 0 0,2-10 113 0 0,-2 11-228 0 0,0 0 100 0 0,0 0-8 0 0,3-12-1 0 0,-3 12 128 0 0,0 0-144 0 0,5-14 0 0 0,-4 14 216 0 0,0-1-240 0 0,0 0-58 0 0,10-16 508 0 0,0 6-442 0 0,-9 11 336 0 0,0 0-336 0 0,9-13-2 0 0,-9 13 164 0 0,0 0-186 0 0,26-37 419 0 0,-26 37-198 0 0,1 0-231 0 0,13-11-12 0 0,-13 12 126 0 0,0 0-138 0 0,15-9-33 0 0,-14 9 32 0 0,-1 0 1 0 0,15-9-33 0 0,-10 7 32 0 0,8-6 11 0 0,-13 9 0 0 0,1-1-10 0 0,12-7-33 0 0,-12 8 160 0 0,-1-1-117 0 0,15-7 0 0 0,-15 7 0 0 0,1 1-10 0 0,14-7-30 0 0,-14 7 42 0 0,-4 2-62 0 0,-1 0 0 0 0,1 0 0 0 0,-1 0 0 0 0,1 0-1 0 0,0 0 1 0 0,-1 0 0 0 0,1-1 0 0 0,0 1 0 0 0,-1 0 0 0 0,1 0 0 0 0,-1 0-1 0 0,1-1 1 0 0,-1 1 0 0 0,1 0 0 0 0,-1-1 0 0 0,1 1 0 0 0,-1 0 0 0 0,1-1-1 0 0,-1 1 1 0 0,1-2 0 0 0,0 2-1 0 0,-1 0 0 0 0,0-1 0 0 0,1 1 0 0 0,-1-1 0 0 0,1 1 0 0 0,-1-1 0 0 0,1 1 0 0 0,-1 0 0 0 0,1 0 0 0 0,-1-1 0 0 0,1 1 0 0 0,0 0 0 0 0,-1 0 0 0 0,1-1 0 0 0,-1 1 0 0 0,1 0 0 0 0,0 0 0 0 0,-1 0 0 0 0,1 0 0 0 0,0 0 0 0 0,3-2 51 0 0,12-4-33 0 0,-7 3 32 0 0,10-4 11 0 0,-14 5 0 0 0,-1 1 6 0 0,14-5 15 0 0,-14 4-16 0 0,0 1-5 0 0,1-1-39 0 0,16-3 228 0 0,-2 2-232 0 0,-14 3 32 0 0,-1-1 1 0 0,12-1-33 0 0,-7 0 22 0 0,9 0-21 0 0,-10 0 26 0 0,12 0-36 0 0,4 0-12 0 0,-18 2 2 0 0,14 1 50 0 0,-4 2-31 0 0,-1 1 32 0 0,-4-1 11 0 0,-7-2-63 0 0,19 7 124 0 0,-9-3-115 0 0,-3-1 1 0 0,-7-2 32 0 0,6 2-33 0 0,1 1-10 0 0,1 0 0 0 0,-3-1 12 0 0,-5-3 36 0 0,2 2-24 0 0,-3-1 24 0 0,6 3-36 0 0,2 0-12 0 0,-4 0 0 0 0,3 0 0 0 0,-1 0 0 0 0,7 3-6 0 0,-14-7 18 0 0,50 37 110 0 0,-45-33-122 0 0,-3-3 0 0 0,-1 1 0 0 0,0-1 0 0 0,0 1 0 0 0,-1 0 0 0 0,1 0 0 0 0,-1 0 0 0 0,1 0 0 0 0,2 5 0 0 0,-3-5 0 0 0,1 3 35 0 0,0-3-44 0 0,-1 2 0 0 0,1-1 0 0 0,-1 0 0 0 0,0 0 0 0 0,-1 1 1 0 0,1-1-1 0 0,-1 1 0 0 0,2 6 0 0 0,-3-11-45 0 0,0 0 0 0 0,-1 0-1 0 0,1 0 1 0 0,0 0 0 0 0,0 0 0 0 0,0 0 0 0 0,-1 0 0 0 0,1 0 0 0 0,0 0-1 0 0,0 0 1 0 0,0 0 0 0 0,-1 0 0 0 0,1 0 0 0 0,0 0 0 0 0,0 0 0 0 0,0 0-1 0 0,-1 0 1 0 0,1 0 0 0 0,0 0 0 0 0,0 0 0 0 0,0 0 0 0 0,-1 0 0 0 0,1 0-1 0 0,0 0 1 0 0,0 0 0 0 0,0-1 0 0 0,0 1 0 0 0,-1 0 0 0 0,1 0 0 0 0,0 0-1 0 0,0 0 1 0 0,0 0 0 0 0,0-1 0 0 0,0 1 0 0 0,0 0 0 0 0,-1 0 0 0 0,1 0-1 0 0,0 0 1 0 0,0-1 0 0 0,0 1 0 0 0,-9-8-1259 0 0,2 1 139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1011 655 0 0,'-9'12'5258'0'0,"2"-60"-1580"0"0,13-134 59 0 0,-6 177-3602 0 0,7-68 825 0 0,-7 72-885 0 0,1-3-4 0 0,4-37 214 0 0,-5 37-220 0 0,0 1-1 0 0,2-12 0 0 0,-2 11 0 0 0,0 1-10 0 0,7-38 292 0 0,-3 24-319 0 0,-2 9 16 0 0,4-11-33 0 0,11-32 268 0 0,-6 13-124 0 0,-10 34-74 0 0,-1 3-68 0 0,0 0-1 0 0,0 0 1 0 0,0-1-1 0 0,1 1 1 0 0,-1 0-1 0 0,0 0 1 0 0,1 0-1 0 0,-1 0 1 0 0,0-1 0 0 0,1 1-1 0 0,0-1 1 0 0,1-1 9 0 0,-1-1 107 0 0,0 0-74 0 0,6-15-44 0 0,1-2 1 0 0,11-26 234 0 0,-15 38-191 0 0,6-9-33 0 0,-6 9 22 0 0,10-11-33 0 0,2-1 1 0 0,-9 13 32 0 0,8-8-22 0 0,-7 8 32 0 0,8-5 11 0 0,-7 6-10 0 0,16-11-44 0 0,6-2-10 0 0,2-1 54 0 0,-8 5-32 0 0,4-1 26 0 0,-5 4-25 0 0,-15 9 20 0 0,10-5-22 0 0,-14 7 32 0 0,1-1 1 0 0,16-8-33 0 0,-11 5 22 0 0,15-8-33 0 0,-1 0 1 0 0,-14 8 32 0 0,17-6-33 0 0,-2 3 1 0 0,-2 3 44 0 0,-19 6-46 0 0,0-1 47 0 0,0 0 8 0 0,41-6 24 0 0,-16 2-23 0 0,-24 5-6 0 0,-2-1-4 0 0,32-2-46 0 0,-34 3-16 0 0,39 0 133 0 0,-12 0-116 0 0,-4-1 1 0 0,-15 2 32 0 0,11 0-33 0 0,-2 2 1 0 0,-10-2 32 0 0,14 2-33 0 0,-2 1 1 0 0,-13-3 32 0 0,25 1-35 0 0,5 4 66 0 0,-17-1-74 0 0,-14-3 1 0 0,24 10 62 0 0,-17-6-63 0 0,4 2 0 0 0,3-1 0 0 0,-2 0 11 0 0,-2-1 32 0 0,3 0-33 0 0,-4 0 1 0 0,-10-3 32 0 0,6 4-33 0 0,41 24-10 0 0,-42-26 0 0 0,2 2 0 0 0,3-1 0 0 0,-2 1 0 0 0,0-1 0 0 0,22 12 72 0 0,37 18-8 0 0,-31-13-64 0 0,-34-18 0 0 0,1 1 0 0 0,-2-1 0 0 0,-2-1 11 0 0,-2-3 32 0 0,2 3-33 0 0,1-1 0 0 0,-1 1 0 0 0,0 0 0 0 0,0 0 0 0 0,-1 0 0 0 0,5 5 0 0 0,1 2 74 0 0,-4-2-324 0 0,-6-5-1823 0 0,-7-4-3220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18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103 2164 143 0 0,'-20'36'5699'0'0,"20"-35"-5650"0"0,-6 14 164 0 0,1-1-1 0 0,1 2 1 0 0,1-1-1 0 0,0 0 0 0 0,0 1 1 0 0,0 26-1 0 0,-4 35 504 0 0,6-60-527 0 0,-1 0 1 0 0,-7 32-1 0 0,5-32-66 0 0,1 0 0 0 0,-3 33 0 0 0,6-44-79 0 0,-1 1 0 0 0,0 0-1 0 0,0-1 1 0 0,-5 13 0 0 0,3-11 11 0 0,1 0 0 0 0,-2 14 0 0 0,2-8-55 0 0,0-3 0 0 0,1 0 0 0 0,1-1 0 0 0,-1 1 0 0 0,2 0 0 0 0,2 17 0 0 0,-1-22 48 0 0,0-1 0 0 0,0 1-1 0 0,1-1 1 0 0,0 0 0 0 0,0 1-1 0 0,0-1 1 0 0,1-1-1 0 0,-1 1 1 0 0,1-1 0 0 0,7 7-1 0 0,-6-9 23 0 0,0 1-1 0 0,-1-2 0 0 0,1 1 1 0 0,0 0-1 0 0,8 0 0 0 0,16 7 255 0 0,-18-5-148 0 0,9 5-106 0 0,-15-7 20 0 0,0 0-10 0 0,16 5-48 0 0,-16-5 48 0 0,1 0 11 0 0,17 5-22 0 0,-17-5-5 0 0,-5-2-60 0 0,0 0-1 0 0,0 0 1 0 0,0 0-1 0 0,0 0 1 0 0,0 0 0 0 0,-1 0-1 0 0,1 1 1 0 0,0-1-1 0 0,0 0 1 0 0,0 1-1 0 0,0-1 1 0 0,0 1-1 0 0,0-1 1 0 0,0 1-1 0 0,1 0 1 0 0,-1 0 6 0 0,-1-1 1 0 0,1 1 0 0 0,0-1-1 0 0,0 1 1 0 0,0-1 0 0 0,0 1-1 0 0,0-1 1 0 0,0 0 0 0 0,0 1-1 0 0,0-1 1 0 0,0 0-1 0 0,0 0 1 0 0,0 0 0 0 0,0 0-1 0 0,1 0 1 0 0,4 2 66 0 0,17 6 3 0 0,-17-6 78 0 0,-4-2-148 0 0,0 0 0 0 0,0 1 0 0 0,0-1 0 0 0,0 0 0 0 0,0 1 0 0 0,0-1 0 0 0,0 1 0 0 0,0 0 0 0 0,0 0 0 0 0,2 1 0 0 0,1 0 10 0 0,1 0 110 0 0,-1 0-60 0 0,16 5 2 0 0,-15-5 74 0 0,-1-1-81 0 0,17 6-38 0 0,-17-6 42 0 0,1 1 24 0 0,14 4-2 0 0,-15-5 69 0 0,1 1-91 0 0,17 2 1 0 0,-17-3 15 0 0,-1 1-16 0 0,17 3-5 0 0,-17-3 0 0 0,-4-2-58 0 0,1 0 0 0 0,0 0-1 0 0,-1 1 1 0 0,1-1-1 0 0,-1 0 1 0 0,1 1 0 0 0,-1 0-1 0 0,1-1 1 0 0,-1 1-1 0 0,1 0 1 0 0,1 1 0 0 0,1 0 6 0 0,1 0 63 0 0,0 0-16 0 0,16 6-38 0 0,-10-5 22 0 0,11 3-22 0 0,-10-4 22 0 0,14 0-21 0 0,-23-2-14 0 0,1 0 0 0 0,-1 0 0 0 0,0 0-1 0 0,0 0 1 0 0,0 0 0 0 0,0-1-1 0 0,6 0 1 0 0,-1-1 1 0 0,-2 1 47 0 0,0 0 21 0 0,16-4 3 0 0,-16 4 100 0 0,0 1-97 0 0,18-2-10 0 0,-18 1-2 0 0,0 1-6 0 0,93-12 141 0 0,-93 12-137 0 0,0 0 8 0 0,57 3-61 0 0,-49-1-4 0 0,-10-1 0 0 0,0-1-1 0 0,0 1 1 0 0,0-1-1 0 0,0 1 1 0 0,0-1-1 0 0,0-1 1 0 0,1 1-1 0 0,-1 0 1 0 0,0-1 0 0 0,0 0-1 0 0,0 0 1 0 0,0 0-1 0 0,0-1 1 0 0,-1 1-1 0 0,1-1 1 0 0,3-2-1 0 0,2-1 22 0 0,-1 1-1 0 0,1 0 1 0 0,0 0 0 0 0,0 1-1 0 0,10-3 1 0 0,22-7 27 0 0,-13 3-60 0 0,-1 2 11 0 0,-22 6 42 0 0,2 1 1 0 0,18-5-33 0 0,-13 3 22 0 0,18-3-33 0 0,8-2-10 0 0,-1 4 0 0 0,-7 4 11 0 0,-10 0 40 0 0,-5-1-40 0 0,0 0 34 0 0,14-2-35 0 0,14-2 44 0 0,-7 2 10 0 0,-3 0 0 0 0,-12 3-43 0 0,-9 0 22 0 0,18 2-33 0 0,6-1-10 0 0,6-1 64 0 0,-18 2 0 0 0,-11-1-10 0 0,11 2-33 0 0,-13-2 22 0 0,12-1-22 0 0,40 2 96 0 0,-36 3-53 0 0,1 1-64 0 0,0 0 11 0 0,-22-5-3 0 0,-1 1 0 0 0,1-1 0 0 0,-1 1 0 0 0,0 0 0 0 0,8 4-1 0 0,-1 1-1 0 0,-1-1 6 0 0,0 0-1 0 0,0 1 0 0 0,17 16 1 0 0,5 2 6 0 0,-27-20-8 0 0,-1 0 0 0 0,1 1-1 0 0,-1 0 1 0 0,0 0-1 0 0,0 0 1 0 0,-1 0 0 0 0,6 10-1 0 0,-5-7 4 0 0,1 0 0 0 0,0 0 0 0 0,10 10-1 0 0,-10-13-12 0 0,-1 1 0 0 0,0 1 0 0 0,0-1 0 0 0,7 14 0 0 0,11 17 0 0 0,13 17 0 0 0,-28-40 0 0 0,1 0 0 0 0,20 23 0 0 0,-11-19 0 0 0,-7-7 0 0 0,0 0 0 0 0,0 1 0 0 0,12 20 0 0 0,109 211 0 0 0,-109-196-36 0 0,-3-8-46 0 0,17 50 0 0 0,-21-37 82 0 0,12 79 0 0 0,-17-76 0 0 0,8 58 0 0 0,-5 7 0 0 0,-12-96 0 0 0,-3 26 0 0 0,0-10 0 0 0,-6 98 0 0 0,5-126 0 0 0,0 0 0 0 0,-2 0 0 0 0,1-1 0 0 0,-10 21 0 0 0,-5 8-64 0 0,10-32 64 0 0,7-8-20 0 0,0 0 1 0 0,1 0 0 0 0,-1 0-1 0 0,0 0 1 0 0,0 0-1 0 0,1 1 1 0 0,-1-1 0 0 0,0 0-1 0 0,1 0 1 0 0,-1 0-1 0 0,1 1 1 0 0,0-1 0 0 0,-1 3-1 0 0,4-7-143 0 0,-2 2 146 0 0,1 0-1 0 0,-1-1 1 0 0,1 1 0 0 0,-1 0-1 0 0,1 0 1 0 0,0 1-1 0 0,-1-1 1 0 0,4-1-1 0 0,12-3 20 0 0,-14 3 7 0 0,1 1 0 0 0,0 0 0 0 0,0-1 0 0 0,1 2-1 0 0,-1-1 1 0 0,8 0 0 0 0,58-1 183 0 0,-59 1-131 0 0,0 0 0 0 0,0-1-1 0 0,0 0 1 0 0,12-5 0 0 0,16-2 75 0 0,-12 0-53 0 0,-23 7-63 0 0,0 0 0 0 0,0 1 0 0 0,0 0 0 0 0,0 0 0 0 0,7-1 0 0 0,-6 1-1 0 0,0 1 0 0 0,0 0 0 0 0,0 0-1 0 0,0 0 1 0 0,0 1 0 0 0,-1-1 0 0 0,1 1 0 0 0,0 0 0 0 0,0 1 0 0 0,-1-1 0 0 0,1 1-1 0 0,5 3 1 0 0,-6-3-19 0 0,0 0 0 0 0,0-1 0 0 0,0 0 0 0 0,0 1 0 0 0,1-2 0 0 0,-1 1 0 0 0,8 0 0 0 0,-2 0 34 0 0,0-2 105 0 0,-3-12-37 0 0,11-13-89 0 0,-9 20 13 0 0,-9 5-24 0 0,1 1 0 0 0,0 0 0 0 0,0-1 0 0 0,0 1 0 0 0,0-1-1 0 0,-1 0 1 0 0,1 1 0 0 0,0-1 0 0 0,-1 0 0 0 0,1 1 0 0 0,0-1 0 0 0,-1 0 0 0 0,1 0-1 0 0,-1 1 1 0 0,2-3 0 0 0,12-7-2 0 0,-5 7 13 0 0,-9 3-11 0 0,1-1-1 0 0,-1 1 1 0 0,1 0-1 0 0,-1 0 1 0 0,0 0-1 0 0,1 0 1 0 0,-1-1-1 0 0,1 1 1 0 0,-1 0-1 0 0,1 0 1 0 0,-1-1-1 0 0,0 1 0 0 0,1 0 1 0 0,-1-1-1 0 0,1 1 1 0 0,-1 0-1 0 0,0-1 1 0 0,0 1-1 0 0,1-1 1 0 0,-1 1-1 0 0,0-1 1 0 0,0 1-1 0 0,1 0 1 0 0,-1-1-1 0 0,0 1 1 0 0,0-1-1 0 0,0 1 1 0 0,0-1-1 0 0,0 1 0 0 0,0-1 1 0 0,0 1-1 0 0,0-1 1 0 0,0 1-1 0 0,0-1 1 0 0,0 1-1 0 0,0-1 1 0 0,0 1-1 0 0,0-1 1 0 0,0 0-1 0 0,3-22 56 0 0,0-6 14 0 0,-3 18-49 0 0,0 1-1 0 0,0-1 0 0 0,1 0 1 0 0,1 1-1 0 0,3-16 0 0 0,2-11 54 0 0,-6 27-43 0 0,1 0-1 0 0,0-1 0 0 0,4-9 0 0 0,-1 2 35 0 0,-1 0-1 0 0,0 0 1 0 0,2-37-1 0 0,3-17 73 0 0,1 15-70 0 0,-6 29 13 0 0,2-1 0 0 0,0 1 0 0 0,16-41 0 0 0,-21 67-81 0 0,6-13 0 0 0,0 0 0 0 0,12-17 0 0 0,-13 22 15 0 0,0 1 0 0 0,1-1 0 0 0,15-14 0 0 0,-8 9 8 0 0,-7 7 20 0 0,9-11-33 0 0,4 1 1 0 0,-12 12 32 0 0,12-11-33 0 0,5-4-10 0 0,7-2 60 0 0,-12 6-48 0 0,5-3-12 0 0,0 0 0 0 0,-2-1 0 0 0,-5 5 11 0 0,-10 9 32 0 0,14-9-33 0 0,3-4-10 0 0,-6 2 11 0 0,-11 11 32 0 0,11-9-33 0 0,6-2-10 0 0,2 0 0 0 0,1 1 0 0 0,1 1 0 0 0,1 2 0 0 0,1-1 0 0 0,1 3 0 0 0,0 4 0 0 0,0 1 0 0 0,1 1 0 0 0,0 4 0 0 0,0 0 0 0 0,0-1 0 0 0,1 3 0 0 0,-4 3 0 0 0,-4 4 0 0 0,1 1 0 0 0,0-3 0 0 0,2-2 0 0 0,-1 1 0 0 0,-1 1 0 0 0,1 2 0 0 0,0-1 0 0 0,-9-2 0 0 0,-4-1 0 0 0,-1 0 0 0 0,15 5 0 0 0,-10-1 0 0 0,3 2 0 0 0,0 1 0 0 0,1 0 0 0 0,1-1 0 0 0,1 0 0 0 0,-2 1 0 0 0,28 12 0 0 0,-45-19 0 0 0,0 0 0 0 0,0 0 0 0 0,0 1 0 0 0,-1-1 0 0 0,0 1 0 0 0,1 0 0 0 0,-1 1 0 0 0,5 5 0 0 0,3 5 0 0 0,15 24 0 0 0,-19-28 0 0 0,0-1 0 0 0,18 17 0 0 0,-7-9 0 0 0,-14-11-30 0 0,2-2 0 0 0,-1 1 0 0 0,1-1 0 0 0,-1 0 0 0 0,1-1 0 0 0,11 5 0 0 0,22 3-232 0 0,-36-10 256 0 0,1 0-1 0 0,-1 0 1 0 0,0 0 0 0 0,0 1-1 0 0,0 0 1 0 0,0 0-1 0 0,-1 0 1 0 0,1 0 0 0 0,6 7-1 0 0,-6-6-43 0 0,0 1 0 0 0,1-2 1 0 0,0 1-1 0 0,11 4 0 0 0,-13-6 43 0 0,-3-1-5 0 0,0-1-1 0 0,0 0 1 0 0,0 0-1 0 0,0 0 1 0 0,0 0-1 0 0,0 0 1 0 0,0-1-1 0 0,0 1 1 0 0,0 0-1 0 0,0 0 1 0 0,0-1-1 0 0,0 1 1 0 0,0 0-1 0 0,0-1 1 0 0,2 0-1 0 0,14-10-187 0 0,-15 9 188 0 0,3-2-36 0 0,17-11 36 0 0,2-4 12 0 0,3-6 54 0 0,-8 8-44 0 0,3 2 1 0 0,-13 9 32 0 0,13-9-22 0 0,0-1 32 0 0,-13 9 11 0 0,9-5 0 0 0,-8 6-10 0 0,14-10-44 0 0,8-1-10 0 0,-4 0 0 0 0,1-1 0 0 0,-3-2 11 0 0,3-3 32 0 0,6-7 21 0 0,-9 7-54 0 0,4-6-10 0 0,0-2 0 0 0,-1 2 0 0 0,-6 7 0 0 0,-1 1 0 0 0,-1 0 0 0 0,0 0 0 0 0,-1-2 0 0 0,0 0 0 0 0,0 1 0 0 0,0 0 0 0 0,0-1 0 0 0,4-6 0 0 0,-2 1 0 0 0,-3 1 0 0 0,-1 1 0 0 0,-2-2 0 0 0,0-5 54 0 0,-8 16-44 0 0,0-3-10 0 0,1-1 0 0 0,2-4 0 0 0,1 2 0 0 0,0 1 0 0 0,-3 4 12 0 0,-6 10 36 0 0,6-13-36 0 0,0-5-12 0 0,-2 4 0 0 0,-1 1 0 0 0,1 0 0 0 0,0 1 0 0 0,1 1 0 0 0,0-2 0 0 0,6-14 13 0 0,-13 32 5 0 0,1-10 5 0 0,1-4-13 0 0,-1 0-10 0 0,1-1 0 0 0,-1-1 0 0 0,0-1 11 0 0,0 0 32 0 0,1-19 18 0 0,-4 28-48 0 0,-12-247 259 0 0,9 236-231 0 0,-1 0 0 0 0,0 0 0 0 0,-12-27 0 0 0,7 20 13 0 0,-7-29 0 0 0,13 38-14 0 0,0 1 0 0 0,-2-1 0 0 0,0 1 0 0 0,-16-33 0 0 0,14 37 610 0 0,0-1 1 0 0,-9-30-1 0 0,8 11-2473 0 0,-1-4 1810 0 0,-19-49 0 0 0,-6-23 15 0 0,25 79 7 0 0,-2 1 1 0 0,0 0-1 0 0,-3 1 0 0 0,-20-34 0 0 0,-16-33 9 0 0,29 50-2 0 0,-31-47 0 0 0,37 70-8 0 0,0 1 0 0 0,-2 1 0 0 0,-33-33 0 0 0,6 10 26 0 0,21 20 17 0 0,-49-39 0 0 0,41 38-51 0 0,-43-44 0 0 0,-10-10 0 0 0,-189-124 0 0 0,140 124 0 0 0,58 35 0 0 0,35 18 0 0 0,24 16 0 0 0,-1 0 0 0 0,-21-11 0 0 0,10 10-12 0 0,-2 1 0 0 0,-54-12 0 0 0,-67-2-24 0 0,151 25 36 0 0,-369-59 0 0 0,201 20 0 0 0,-31-6 0 0 0,-39 14 0 0 0,145 21 0 0 0,46 5 0 0 0,1 1 0 0 0,-1 3 0 0 0,0 2 0 0 0,0 1 0 0 0,-54 11 0 0 0,-99 39 0 0 0,-62 19-32 0 0,205-54 11 0 0,0 2 0 0 0,-107 51-1 0 0,35-6-3 0 0,-44 23-14 0 0,-93 64 39 0 0,209-118 0 0 0,-1 1 0 0 0,-87 66 0 0 0,-9 32-72 0 0,113-93 36 0 0,-56 70 0 0 0,-11 16 36 0 0,65-79 0 0 0,-69 97 0 0 0,72-82 0 0 0,13-21 0 0 0,1 1 0 0 0,-22 50 0 0 0,39-66-37 0 0,-9 39-1 0 0,-4 7-15 0 0,12-39 37 0 0,5-14-3 0 0,-1 0 1 0 0,-10 17-1 0 0,-2 6-33 0 0,12-26 10 0 0,-15 25 0 0 0,19-35 42 0 0,-6 9 0 0 0,0-1 0 0 0,-20 21 0 0 0,25-30-32 0 0,1 1-1 0 0,-1 0 1 0 0,1 0 0 0 0,-5 10-1 0 0,5-9 0 0 0,-1 0-1 0 0,1 0 1 0 0,-6 6-1 0 0,2-3-18 0 0,0 1 0 0 0,1 0-1 0 0,0 0 1 0 0,-8 20 0 0 0,1-2-20 0 0,8-19 61 0 0,1 1 1 0 0,-1 0-1 0 0,2 0 0 0 0,-1 0 1 0 0,1 0-1 0 0,-3 22 0 0 0,7-30-6 0 0,0 0 0 0 0,-1 0 0 0 0,1-1 0 0 0,0 1 0 0 0,0 0-1 0 0,0 0 1 0 0,0-1 0 0 0,0 1 0 0 0,0-1 0 0 0,0 1 0 0 0,1-1 0 0 0,-1 1 0 0 0,1-1 0 0 0,-1 0-1 0 0,1 1 1 0 0,-1-1 0 0 0,1 0 0 0 0,2 1 0 0 0,12 10 6 0 0,0-1 1 0 0,-9-6-33 0 0,18 6 32 0 0,7-2 11 0 0,5-1 0 0 0,-5-4 0 0 0,0-4 0 0 0,4 1 11 0 0,-1-1 32 0 0,8-1 21 0 0,-7-3 13 0 0,-11 1-2 0 0,-13 1-19 0 0,20-3-32 0 0,-2 0 42 0 0,-6 1 16 0 0,4 1-24 0 0,4 2 8 0 0,2-1 4 0 0,0 0 9 0 0,4 0-12 0 0,-5 0-57 0 0,5-2-10 0 0,-1-1 0 0 0,8-2 54 0 0,-10 2-44 0 0,10-3-10 0 0,3-2 0 0 0,9-2 54 0 0,-18 4-32 0 0,5 0 26 0 0,0 1-36 0 0,5-1-1 0 0,3-1 42 0 0,0-1 1 0 0,0 0-44 0 0,0-1-10 0 0,31-8 0 0 0,-49 12 0 0 0,17-5 0 0 0,2-1 0 0 0,-3 1 0 0 0,2 1 0 0 0,3 1 0 0 0,0 1 0 0 0,5 1 60 0 0,-21 3-48 0 0,8-1-12 0 0,2 1 0 0 0,2 2 0 0 0,0 1 0 0 0,-5-1 0 0 0,-3-1 0 0 0,0 1 0 0 0,2-1 0 0 0,2 2 0 0 0,-1 0 0 0 0,-3 0 0 0 0,-5 1 0 0 0,-1 0 0 0 0,0 1 0 0 0,1 0 0 0 0,0 2 0 0 0,1 0 0 0 0,-4 1 0 0 0,1 0 0 0 0,13-3 54 0 0,-23 0-44 0 0,6-1-10 0 0,1 1 0 0 0,0 2 0 0 0,-1 0 0 0 0,5 2 54 0 0,-7 1-44 0 0,2 2-10 0 0,-2 0 0 0 0,-1 2 0 0 0,4 1 0 0 0,-3 2 0 0 0,-22-8 8 0 0,13 8 44 0 0,-3 0-40 0 0,3 3-12 0 0,4-2 0 0 0,4-5 0 0 0,11-3 0 0 0,-14-2 0 0 0,5-1 0 0 0,0-2 0 0 0,3-1 0 0 0,0 3 0 0 0,-2 3 0 0 0,-2 2 0 0 0,3 2 0 0 0,-2 0 0 0 0,1-2 0 0 0,-1 0 0 0 0,-1-2 0 0 0,1-1 0 0 0,2 2 0 0 0,-2 0 0 0 0,-1 1 0 0 0,-1 1 0 0 0,4 2 0 0 0,-3-3 0 0 0,0-2 0 0 0,0-1 0 0 0,-1 1 0 0 0,0 0 0 0 0,0 0 0 0 0,-2 2 0 0 0,1 1 0 0 0,2 2 0 0 0,-1-1 0 0 0,1 1 0 0 0,0 1 0 0 0,0 2 0 0 0,0 2 0 0 0,-1-1 0 0 0,-3 1 0 0 0,-2 1 0 0 0,-1 0 0 0 0,0 0 0 0 0,-2-1 0 0 0,2 0 0 0 0,1-1 0 0 0,3-1 0 0 0,0-2 0 0 0,3 0 0 0 0,-1 0 0 0 0,0 1 0 0 0,-3 1-12 0 0,-1 1-36 0 0,-3-3 26 0 0,-18-8-33 0 0,1-2-4 0 0,14 6 35 0 0,-10-4-24 0 0,11 0 26 0 0,-10-1-21 0 0,15 3 32 0 0,2-2 1 0 0,-17-3-33 0 0,16-6 22 0 0,2-2-22 0 0,-2-1 22 0 0,-4-3-22 0 0,-9-3 32 0 0,-3 3-1 0 0,-6 6-36 0 0,3-5 24 0 0,-4 6-24 0 0,6-8 36 0 0,-2 0 8 0 0,-3 6-21 0 0,-1-1 1 0 0,4-12 13 0 0,0-1 11 0 0,-1 0 0 0 0,-1 0 0 0 0,-1 0 0 0 0,-1 0 0 0 0,0-1 0 0 0,-2-34 0 0 0,-3 29 0 0 0,-1 1 0 0 0,-1-1 0 0 0,-1 0 0 0 0,-16-49 0 0 0,14 61 0 0 0,1-1 0 0 0,-2 1 0 0 0,0 0 0 0 0,-1 1 0 0 0,-21-26 0 0 0,-63-60 0 0 0,64 70 0 0 0,-184-161 99 0 0,99 95-62 0 0,77 65-37 0 0,-2 2 0 0 0,0 2 0 0 0,-2 1 0 0 0,-48-21 0 0 0,-36-14-68 0 0,-209-70 0 0 0,242 105 68 0 0,-1 4 0 0 0,-96-10 0 0 0,-193-4 0 0 0,346 33 0 0 0,-810-38 200 0 0,764 42-222 0 0,0 3 1 0 0,-87 17-1 0 0,118-11 6 0 0,0 3-1 0 0,1 1 1 0 0,0 3 0 0 0,-65 31 0 0 0,76-28-17 0 0,1 3 0 0 0,-63 48 0 0 0,-59 68-33 0 0,150-131 60 0 0,-16 16-6 0 0,-37 45 0 0 0,51-54-15 0 0,1 1 1 0 0,0 0 0 0 0,1 0 0 0 0,-13 31 0 0 0,22-45 12 0 0,1-1 7 0 0,-1 0-1 0 0,1-1 1 0 0,-1 1 0 0 0,1 0 0 0 0,0 0 0 0 0,-1 0 0 0 0,1-1-1 0 0,0 1 1 0 0,0 0 0 0 0,0 0 0 0 0,-1 0 0 0 0,1 0-1 0 0,0 0 1 0 0,0-1 0 0 0,0 1 0 0 0,0 0 0 0 0,0 0-1 0 0,1 0 1 0 0,-1 0 0 0 0,0 0 0 0 0,0-1 0 0 0,1 1-1 0 0,-1 0 1 0 0,0 0 0 0 0,1 0 0 0 0,-1-1 0 0 0,0 1-1 0 0,1 0 1 0 0,-1 0 0 0 0,2 0 0 0 0,12 10-60 0 0,-11-9 3 0 0,2-1 0 0 0,21 4 11 0 0,-17-4 44 0 0,-6 0 0 0 0,1-1 0 0 0,-1 0 0 0 0,1 0 1 0 0,-1 0-1 0 0,0 0 0 0 0,6-1 0 0 0,25-4-3 0 0,1-1-20 0 0,-1-3 1 0 0,60-21-1 0 0,65-38-44 0 0,-105 44 21 0 0,577-221-63 0 0,-140 118 182 0 0,-378 108-42 0 0,1 4-1 0 0,162 1 0 0 0,130 36 9 0 0,-319-11-15 0 0,-1 4 0 0 0,138 43 0 0 0,-194-48 28 0 0,15 6-33 0 0,4 1-10 0 0,-2 0 0 0 0,-6-2 0 0 0,-6 0 0 0 0,-6-1 0 0 0,-2 0 0 0 0,-2 1 0 0 0,-5-1 0 0 0,-1 1 0 0 0,-2 3 0 0 0,-3-1 0 0 0,-7-4 12 0 0,-4-8 41 0 0,-3-5-50 0 0,1 1 1 0 0,-1-1-1 0 0,0 1 0 0 0,1-1 1 0 0,-1 1-1 0 0,0-1 1 0 0,0 1-1 0 0,1-1 0 0 0,-1 1 1 0 0,0 0-1 0 0,0-1 0 0 0,0 1 1 0 0,0-1-1 0 0,0 1 0 0 0,0 0 1 0 0,0-1-1 0 0,0 2 1 0 0,0-2 1 0 0,-1 1 0 0 0,1 0 0 0 0,0 0 0 0 0,0-1 0 0 0,-1 1 1 0 0,1 0-1 0 0,-1-1 0 0 0,1 1 0 0 0,0-1 0 0 0,-1 1 1 0 0,1 0-1 0 0,-1-1 0 0 0,0 1 0 0 0,1-1 0 0 0,-1 1 0 0 0,1-1 1 0 0,-1 0-1 0 0,0 1 0 0 0,1-1 0 0 0,-1 1 0 0 0,0-1 1 0 0,1 0-1 0 0,-1 0 0 0 0,0 1 0 0 0,0-1 0 0 0,1 0 1 0 0,-1 0-1 0 0,0 0 0 0 0,0 0 0 0 0,0 0 0 0 0,-1 0 27 0 0,-39 10-20 0 0,27-8-12 0 0,0 1-1 0 0,1 1 1 0 0,-20 7-1 0 0,-43 29 2 0 0,2 2 0 0 0,-71 56-1 0 0,-13 8-14 0 0,-88 68-37 0 0,136-92 42 0 0,-36 32-45 0 0,99-76 44 0 0,15-12-6 0 0,2 2 0 0 0,1 1 0 0 0,1 1 0 0 0,-44 62 0 0 0,62-77 18 0 0,-66 106-15 0 0,68-106-11 0 0,1 1-1 0 0,0-1 1 0 0,2 1 0 0 0,-1 1-1 0 0,2-1 1 0 0,-4 25 0 0 0,-12 215-195 0 0,19-218 210 0 0,2-1 0 0 0,2 0 0 0 0,1 0 0 0 0,2 0 0 0 0,2 0-1 0 0,14 41 1 0 0,-13-52-64 0 0,2-2-47 0 0,4 8 25 0 0,-15-32 101 0 0,0 0-1 0 0,-1 0 1 0 0,1 0-1 0 0,0 0 0 0 0,-1 0 1 0 0,1 0-1 0 0,0 1 1 0 0,-1-1-1 0 0,1 0 0 0 0,0 0 1 0 0,-1 0-1 0 0,1 0 1 0 0,0 0-1 0 0,-1 0 1 0 0,1 0-1 0 0,0 0 0 0 0,-1 0 1 0 0,1-1-1 0 0,0 1 1 0 0,-1 0-1 0 0,1 0 0 0 0,0 0 1 0 0,0 0-1 0 0,-1 0 1 0 0,1 0-1 0 0,0-1 1 0 0,-1 1-1 0 0,1 0 0 0 0,0 0 1 0 0,-1-1-1 0 0,-12-5 203 0 0,-9-7-130 0 0,1-2-1 0 0,0-1 0 0 0,1 0 0 0 0,-30-33 1 0 0,-12-9-141 0 0,-190-148-13 0 0,197 165 76 0 0,-10-8 0 0 0,58 43 0 0 0,1 0 0 0 0,0 0 0 0 0,0-1 0 0 0,1 1 0 0 0,0-1 0 0 0,0-1 0 0 0,-4-7 0 0 0,8 12-11 0 0,-1-1 0 0 0,1 1 0 0 0,0-1 0 0 0,-1 1 0 0 0,2 0 0 0 0,-1-1 0 0 0,0 0 1 0 0,1 1-1 0 0,-1-1 0 0 0,1 0 0 0 0,0 1 0 0 0,0-1 0 0 0,1 1 0 0 0,-1-1 0 0 0,1 0 0 0 0,0 1 0 0 0,2-7 0 0 0,4-5-10 0 0,5-2-22 0 0,1 3 22 0 0,-5 9-22 0 0,19-4 20 0 0,2 4-38 0 0,4 5-4 0 0,9 4-9 0 0,-8 0 62 0 0,12-1 12 0 0,83 7 22 0 0,172 20 74 0 0,-210-12-55 0 0,108 38 1 0 0,-189-53-40 0 0,221 62 203 0 0,-198-57-130 0 0,8 3-16 0 0,-3-1-37 0 0,-5-2 26 0 0,4 2 24 0 0,-14-2-60 0 0,3 1-12 0 0,-1 3 11 0 0,3 2 32 0 0,-6 0-33 0 0,-4 0-10 0 0,-7-3 0 0 0,-11-11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1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450 574 143 0 0,'0'0'69'0'0,"-3"-4"685"0"0,3 4-686 0 0,-1 0 1 0 0,1 0-1 0 0,0 0 1 0 0,-1-1 0 0 0,1 1-1 0 0,0 0 1 0 0,-1 0-1 0 0,1 0 1 0 0,-1 0-1 0 0,1 0 1 0 0,0 0-1 0 0,-2-1 1 0 0,2 1 9 0 0,-1 0 0 0 0,0 0-1 0 0,1 0 1 0 0,-1 0 0 0 0,0-1 0 0 0,1 1 0 0 0,-1 0 0 0 0,0-1 0 0 0,1 1 0 0 0,-1 0 0 0 0,0-1 0 0 0,1 1 0 0 0,-1-1-1 0 0,1 1 1 0 0,-1-1 0 0 0,1 1 0 0 0,-1-1 0 0 0,1 1 0 0 0,-1-1 0 0 0,0-1 0 0 0,-1-5 85 0 0,-1-1 0 0 0,0 1 1 0 0,-1-1-1 0 0,0 1 0 0 0,0 0 0 0 0,-1 0 1 0 0,0 1-1 0 0,0-1 0 0 0,0 1 1 0 0,-1 0-1 0 0,0 0 0 0 0,-7-5 0 0 0,0-1 264 0 0,-21-26 0 0 0,-8-8 279 0 0,31 35-435 0 0,1-1 0 0 0,1 0-1 0 0,-1 0 1 0 0,-8-17 0 0 0,1 2-6 0 0,-48-82 476 0 0,59 97-637 0 0,3 7-75 0 0,-1 0-1 0 0,0 0 1 0 0,0 0-1 0 0,0 0 1 0 0,-5-3-1 0 0,5 4-1 0 0,0 1-1 0 0,0-1 1 0 0,1 0 0 0 0,-1 0-1 0 0,1-1 1 0 0,0 1 0 0 0,-3-8-1 0 0,3 6 7 0 0,0 0 0 0 0,0 1 0 0 0,-1-1 0 0 0,0 0 0 0 0,0 1 0 0 0,0 0 0 0 0,-8-7 0 0 0,10 10 13 0 0,1 0 0 0 0,-1 1 0 0 0,0-1-1 0 0,0 0 1 0 0,0 1 0 0 0,0 0 0 0 0,0-1-1 0 0,0 1 1 0 0,0 0 0 0 0,-1 0 0 0 0,1 0-1 0 0,-5-1 1 0 0,7 2-3 0 0,0 0-33 0 0,1 0 0 0 0,-1-1 0 0 0,0 1-1 0 0,1 0 1 0 0,-1 0-1 0 0,1-1 1 0 0,-1 1-1 0 0,1 0 1 0 0,-1 0 0 0 0,1 0-1 0 0,-1-1 1 0 0,1 1-1 0 0,-1 0 1 0 0,1 0 0 0 0,-1 0-1 0 0,1 0 1 0 0,-1 0-1 0 0,1 0 1 0 0,-1 0-1 0 0,1 0 1 0 0,-1 0 0 0 0,0 0-1 0 0,2 1 1 0 0,14 2-230 0 0,-9-1 158 0 0,136 26 414 0 0,-137-27-260 0 0,-1 0-1 0 0,0 1 1 0 0,0 0 0 0 0,0 0-1 0 0,9 5 1 0 0,4 2 31 0 0,-11-6 553 0 0,0-1-1 0 0,1 0 1 0 0,13 2-1 0 0,-16-3-684 0 0,0 0 0 0 0,1 0 0 0 0,-1 0 0 0 0,0 0 0 0 0,0 1 0 0 0,0 0-1 0 0,0 0 1 0 0,0 1 0 0 0,6 4 0 0 0,13 10-275 0 0,-4-2-216 0 0,0 0 1 0 0,33 33-1 0 0,-25-19 543 0 0,-19-20-14 0 0,0 0 0 0 0,-1 0 0 0 0,0 1 0 0 0,0 0 0 0 0,-1 0 0 0 0,7 15 0 0 0,-9-13-19 0 0,0 1 0 0 0,-1 0 0 0 0,0 0 0 0 0,-1 0 0 0 0,-1 0 0 0 0,1 25 0 0 0,-6 80 57 0 0,1-99-66 0 0,0 16-64 0 0,1-7-57 0 0,-6 28-1 0 0,5-46 94 0 0,0 0 0 0 0,-1-1 0 0 0,0 0 0 0 0,-7 13-1 0 0,10-22 37 0 0,-1 0 0 0 0,1 0 0 0 0,0 0-1 0 0,-1 0 1 0 0,1 0 0 0 0,-1 0 0 0 0,1 0-1 0 0,0 0 1 0 0,-1 0 0 0 0,1 0 0 0 0,-1 0-1 0 0,1 0 1 0 0,-1 0 0 0 0,1 0 0 0 0,0 0-1 0 0,-1 0 1 0 0,1-1 0 0 0,0 1 0 0 0,-1 0-1 0 0,1 0 1 0 0,-1 0 0 0 0,1-1 0 0 0,-1 1-1 0 0,-10-7 288 0 0,10 6-274 0 0,-36-17 384 0 0,32 16-404 0 0,-1-1 0 0 0,1 1-1 0 0,0-1 1 0 0,0 0 0 0 0,0 0 0 0 0,0 0-1 0 0,0-1 1 0 0,1 0 0 0 0,-1 0 0 0 0,1 0-1 0 0,0 0 1 0 0,0-1 0 0 0,1 1 0 0 0,-5-8-1 0 0,-5-12-39 0 0,-1 0-1 0 0,0 1 1 0 0,-2 1 0 0 0,-34-37-1 0 0,50 61-139 0 0,-1 1-1 0 0,1-1 0 0 0,0 0 0 0 0,0 1 1 0 0,0-1-1 0 0,1 0 0 0 0,-1 1 0 0 0,1-1 1 0 0,-1 0-1 0 0,1 0 0 0 0,-1 1 0 0 0,1-1 1 0 0,0 0-1 0 0,0 0 0 0 0,2 3 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8:52.9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2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66 895 287 0 0,'-22'-7'5343'0'0,"30"-8"-2942"0"0,3 1-1919 0 0,-4 5-218 0 0,1 0 0 0 0,0 0 1 0 0,15-12-1 0 0,-20 18-211 0 0,1 0 1 0 0,-1 0-1 0 0,1 0 1 0 0,-1-1-1 0 0,0 1 1 0 0,-1-1-1 0 0,1 0 1 0 0,-1 0-1 0 0,4-7 1 0 0,-2 0 233 0 0,0 0 0 0 0,3-18 0 0 0,-4 15-38 0 0,5-19 18 0 0,10-45 594 0 0,-14 52-782 0 0,8-64 496 0 0,-8 45-312 0 0,-2 34-262 0 0,0 1 0 0 0,-1-1 0 0 0,-1 0 0 0 0,0 0 0 0 0,0 0-1 0 0,-1 0 1 0 0,-4-15 0 0 0,3 16 35 0 0,1-1-1 0 0,-1 1 1 0 0,1-14 0 0 0,1 13 3 0 0,-1 0 0 0 0,-3-20 0 0 0,2 24-5 0 0,1-1-1 0 0,1 1 1 0 0,-1-1-1 0 0,2-7 1 0 0,-1 7 3 0 0,0 0 1 0 0,0 1 0 0 0,-1-1 0 0 0,-1-8-1 0 0,1 14-32 0 0,1 1 0 0 0,0-1 1 0 0,0 0-1 0 0,0 0 0 0 0,0 0 0 0 0,0 1 0 0 0,0-1 0 0 0,0 0 0 0 0,1 0 0 0 0,-1 0 0 0 0,1 1 0 0 0,-1-1 0 0 0,1 0 0 0 0,0 0 0 0 0,-1 1 1 0 0,1-1-1 0 0,0 1 0 0 0,0-1 0 0 0,0 1 0 0 0,0-1 0 0 0,1 1 0 0 0,-1-1 0 0 0,0 1 0 0 0,2-1 0 0 0,3-3 17 0 0,1 0 0 0 0,-1 1 0 0 0,1 0-1 0 0,9-4 1 0 0,-11 6 2 0 0,1 0 0 0 0,0 0-1 0 0,-1 1 1 0 0,1 0 0 0 0,0 0-1 0 0,0 1 1 0 0,0-1 0 0 0,0 1 0 0 0,11 2-1 0 0,19-1 60 0 0,-26-2-39 0 0,0 2 0 0 0,0 0 1 0 0,0 0-1 0 0,0 0 0 0 0,19 6 0 0 0,-1 0 11 0 0,-5-2-45 0 0,-12-3 14 0 0,1 0-1 0 0,14 6 1 0 0,-22-6-19 0 0,0 0 0 0 0,1 0 1 0 0,-1 0-1 0 0,0 1 0 0 0,0 0 0 0 0,0 0 1 0 0,-1 0-1 0 0,7 7 0 0 0,17 15 29 0 0,-21-19-21 0 0,1 0 1 0 0,-1 0-1 0 0,-1 1 1 0 0,1-1-1 0 0,-1 1 1 0 0,6 10-1 0 0,16 39 51 0 0,26 74 0 0 0,-45-108-62 0 0,0 0 0 0 0,-2 1 0 0 0,0 0-1 0 0,-1 0 1 0 0,2 47 0 0 0,-6-21 49 0 0,0-12-69 0 0,-2-1 1 0 0,-1 0 0 0 0,-9 53-1 0 0,6-65 55 0 0,3-13-34 0 0,0 1 0 0 0,-1-1 0 0 0,-1 1 0 0 0,1-1 0 0 0,-2 0 0 0 0,0 0 0 0 0,0 0 0 0 0,-12 17 0 0 0,12-21 3 0 0,0-1 0 0 0,-1 0 0 0 0,1 0 0 0 0,-1 0 1 0 0,-1-1-1 0 0,-11 8 0 0 0,13-10-1 0 0,1-1 1 0 0,-1 0 0 0 0,1 0 0 0 0,-1-1-1 0 0,0 1 1 0 0,1-1 0 0 0,-1 0 0 0 0,0 0 0 0 0,0-1-1 0 0,0 1 1 0 0,0-1 0 0 0,-7-1 0 0 0,-50-9 64 0 0,48 7-48 0 0,-1 0 0 0 0,1 1 0 0 0,-1 1 0 0 0,0 0 0 0 0,-20 2 0 0 0,25-1-34 0 0,-1 0 0 0 0,1-1-1 0 0,0 0 1 0 0,-17-5 0 0 0,19 5 9 0 0,-7-3 3 0 0,1-1 0 0 0,0 0 0 0 0,-18-10 0 0 0,-13-4 0 0 0,-29-19-181 0 0,48 29 116 0 0,-19-7-313 0 0,43 15 345 0 0,0 0 0 0 0,-1 0 0 0 0,1 1 0 0 0,0 0 0 0 0,-1-1 0 0 0,1 1-1 0 0,-4 0 1 0 0,-9-1-118 0 0,-16-5-94 0 0,31 4 219 0 0,0 0 0 0 0,0 0 1 0 0,0 0-1 0 0,0 1 0 0 0,0-1 0 0 0,0 0 1 0 0,0 0-1 0 0,1 0 0 0 0,-1 0 0 0 0,1 0 1 0 0,0-2-1 0 0,10-28 28 0 0,-3 18-21 0 0,1 0-1 0 0,17-20 1 0 0,-18 23 3 0 0,1 0 1 0 0,-2 0-1 0 0,0 0 1 0 0,11-23-1 0 0,-13 23 17 0 0,1 0-1 0 0,1 0 1 0 0,0 0-1 0 0,11-13 1 0 0,-9 12-6 0 0,0 0 1 0 0,11-22 0 0 0,-7-1-40 0 0,-12 30 50 0 0,0 0 0 0 0,1 1 0 0 0,-1-1 1 0 0,1 0-1 0 0,0 1 0 0 0,0 0 0 0 0,1-1 0 0 0,-1 1 1 0 0,1 0-1 0 0,0 0 0 0 0,0 0 0 0 0,0 1 1 0 0,1-1-1 0 0,-1 1 0 0 0,1 0 0 0 0,0-1 0 0 0,5-2 1 0 0,-8 6-77 0 0,4-3 13 0 0,21-10 46 0 0,3-1 11 0 0,-25 12 9 0 0,1 0-1 0 0,-1 1 0 0 0,0-1 0 0 0,0 1 0 0 0,1 0 1 0 0,8 0-1 0 0,-11 1-4 0 0,0 0 1 0 0,0 0-1 0 0,0 0 1 0 0,0 1-1 0 0,0-1 1 0 0,0 1-1 0 0,0 0 0 0 0,0-1 1 0 0,0 1-1 0 0,-1 0 1 0 0,1 0-1 0 0,0 0 0 0 0,0 0 1 0 0,-1 1-1 0 0,1-1 1 0 0,-1 0-1 0 0,3 4 1 0 0,6 5 29 0 0,-1 2 1 0 0,-1-1 0 0 0,0 1 0 0 0,10 21 0 0 0,18 54 117 0 0,-25-49-103 0 0,7 43 0 0 0,-6-26-19 0 0,-11-44-182 0 0,-8-17 0 0 0,-65-70 80 0 0,68 71 43 0 0,0 1-1 0 0,-1 0 1 0 0,1 0-1 0 0,-1 0 1 0 0,0 1-1 0 0,0-1 1 0 0,0 1-1 0 0,-1 0 1 0 0,-6-2-1 0 0,9 4 4 0 0,0 0-1 0 0,0 0 1 0 0,0 1-1 0 0,0-1 0 0 0,1 1 1 0 0,-1 0-1 0 0,0 0 1 0 0,0 0-1 0 0,0 0 0 0 0,0 1 1 0 0,0-1-1 0 0,1 1 1 0 0,-1 0-1 0 0,0-1 0 0 0,0 1 1 0 0,1 1-1 0 0,-1-1 1 0 0,0 0-1 0 0,1 0 0 0 0,-1 1 1 0 0,-2 2-1 0 0,-4 1-229 0 0,9-5 260 0 0,0 0-1 0 0,0 0 0 0 0,0 0 1 0 0,-1 0-1 0 0,1 0 1 0 0,0 0-1 0 0,0 0 0 0 0,0 0 1 0 0,0 0-1 0 0,0 0 0 0 0,0 0 1 0 0,0 0-1 0 0,0 0 0 0 0,0 0 1 0 0,-1 0-1 0 0,1 0 0 0 0,0 0 1 0 0,0 0-1 0 0,0 0 1 0 0,0 0-1 0 0,0 0 0 0 0,0 0 1 0 0,0 0-1 0 0,0 0 0 0 0,0 0 1 0 0,0-1-1 0 0,0 1 0 0 0,-1 0 1 0 0,1 0-1 0 0,0 0 0 0 0,0 0 1 0 0,0 0-1 0 0,0 0 1 0 0,0 0-1 0 0,0 0 0 0 0,0 0 1 0 0,0 0-1 0 0,0-1 0 0 0,0 1 1 0 0,0 0-1 0 0,0 0 0 0 0,0 0 1 0 0,0 0-1 0 0,4-17 1157 0 0,-1 9-500 0 0,-1 3-831 0 0,-2 2-19 0 0,1 1 1 0 0,0-1-1 0 0,1 1 1 0 0,-1-1-1 0 0,0 1 1 0 0,1-1-1 0 0,-1 1 1 0 0,1 0-1 0 0,2-3 1 0 0,2 1 226 0 0,-1 2-34 0 0,0 0 1 0 0,0 0-1 0 0,9-3 0 0 0,-9 5-3 0 0,0-1 0 0 0,1 1 0 0 0,-1 0 0 0 0,0 0 0 0 0,7 1 0 0 0,24 7 0 0 0,-3 4 0 0 0,-7 2 0 0 0,-15-7-8 0 0,17 15 0 0 0,9 6-128 0 0,-18-13-92 0 0,-20-17 250 0 0,0 0 6 0 0,0 0 0 0 0,1 0 0 0 0,-1-1 0 0 0,1 1 0 0 0,0 0-1 0 0,-1-1 1 0 0,1 1 0 0 0,0 0 0 0 0,1-4 0 0 0,-1-1 99 0 0,-4-41-85 0 0,-2 0-1 0 0,-2 1 0 0 0,-2 0 1 0 0,-2 1-1 0 0,-19-48 0 0 0,26 80-38 0 0,-32-70 66 0 0,32 73-60 0 0,-2 0 1 0 0,1 0-1 0 0,-2 1 1 0 0,1 0-1 0 0,-11-11 0 0 0,6 10 56 0 0,-20-14 0 0 0,-5-4 115 0 0,32 24-147 0 0,-1 0 0 0 0,1 1 0 0 0,-1 0 0 0 0,0 0 0 0 0,0 1 0 0 0,0 0 0 0 0,-1 0 0 0 0,1 0 0 0 0,-12-3 0 0 0,18 7-33 0 0,-1-1 0 0 0,1 0 0 0 0,0 0 0 0 0,0-1 0 0 0,-1 1 0 0 0,1 0 0 0 0,0 0 0 0 0,-1 0-1 0 0,1 0 1 0 0,0 0 0 0 0,0 0 0 0 0,-1 0 0 0 0,1 0 0 0 0,0 0 0 0 0,0-1 0 0 0,-1 1 0 0 0,1 0 0 0 0,0 0-1 0 0,0 0 1 0 0,0-1 0 0 0,-1 1 0 0 0,1 0 0 0 0,0 0 0 0 0,0 0 0 0 0,0-1 0 0 0,0 1 0 0 0,-1 0 0 0 0,1-1-1 0 0,0 1 1 0 0,0 0 0 0 0,0 0 0 0 0,0-1 0 0 0,0 1 0 0 0,0 0 0 0 0,0 0 0 0 0,0-1 0 0 0,0 1 0 0 0,0 0-1 0 0,0-1 1 0 0,0 1 0 0 0,0 0 0 0 0,0 0 0 0 0,0-1 0 0 0,0 1 0 0 0,0 0 0 0 0,0-1 0 0 0,0 1 0 0 0,1 0-1 0 0,-1 0 1 0 0,0-1 0 0 0,0 1 0 0 0,0 0 0 0 0,1-1 0 0 0,-1 1-26 0 0,1-1 1 0 0,0 0-1 0 0,-1 0 1 0 0,1 0-1 0 0,0 0 1 0 0,0 0-1 0 0,0 1 1 0 0,0-1-1 0 0,0 0 1 0 0,0 1-1 0 0,0-1 0 0 0,2 0 1 0 0,20-4-138 0 0,-22 5 105 0 0,5-2 3 0 0,52-18 44 0 0,-53 19 38 0 0,1 1-1 0 0,-1 0 0 0 0,0 0 0 0 0,1 1 1 0 0,-1-1-1 0 0,0 1 0 0 0,1 0 1 0 0,-1 0-1 0 0,7 4 0 0 0,13 1 47 0 0,-21-5-58 0 0,-1 0 0 0 0,0 0 0 0 0,0 0 0 0 0,1 1 0 0 0,-1-1-1 0 0,0 1 1 0 0,0 0 0 0 0,-1 0 0 0 0,1 0 0 0 0,0 0 0 0 0,-1 1 0 0 0,1-1-1 0 0,2 5 1 0 0,3 2 55 0 0,-1 1-1 0 0,9 16 0 0 0,-6 5-2409 0 0,-8-28 1584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57.88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52 436 143 0 0,'0'0'222'0'0,"-1"-2"-137"0"0,-4-9-14 0 0,3 8 63 0 0,-11-4 858 0 0,5-8-120 0 0,6 13-794 0 0,-2-9-12 0 0,3 8 196 0 0,-1 1-177 0 0,-6-8 560 0 0,8 6-549 0 0,0-31 1043 0 0,0 32-614 0 0,-3-6-453 0 0,3 9-45 0 0,0-1 0 0 0,-1 1 0 0 0,1-1 0 0 0,0 1 0 0 0,0-1 0 0 0,-1 1 0 0 0,1-1 0 0 0,0 1 0 0 0,0-1 0 0 0,0 0 0 0 0,0 1 0 0 0,-1-1 0 0 0,1 1 0 0 0,0-1 0 0 0,0 0 0 0 0,0 1 0 0 0,1-1 0 0 0,-1 1 1 0 0,0-1-1 0 0,0 0 0 0 0,0 1 0 0 0,1-2 0 0 0,1-12-6 0 0,-1 10 160 0 0,0 1-117 0 0,5-12 0 0 0,-5 12 219 0 0,-1 1-276 0 0,1 1 1 0 0,-1-1-1 0 0,1 1 0 0 0,0 0 0 0 0,-1-1 1 0 0,1 1-1 0 0,0 0 0 0 0,0-1 0 0 0,1 0 1 0 0,0-2 4 0 0,0 1 244 0 0,1-1-177 0 0,9-11-3 0 0,-9 11 281 0 0,-1 0-277 0 0,6-11 0 0 0,-6 11 262 0 0,1 0-257 0 0,7-10-16 0 0,-8 10 459 0 0,0 1-461 0 0,7-14-54 0 0,6 0-2 0 0,-11 13 42 0 0,-1 1 11 0 0,11-11 0 0 0,-11 11 216 0 0,1 0-209 0 0,14-10 0 0 0,-14 10 14 0 0,1 0-26 0 0,15-8-37 0 0,11-4 49 0 0,-26 13-18 0 0,0-1 18 0 0,17-8 25 0 0,-17 9 177 0 0,1-1-185 0 0,16-8 0 0 0,-17 8 152 0 0,1 1-176 0 0,16-7 6 0 0,-16 7 15 0 0,0 0-26 0 0,17-5-37 0 0,-17 5 102 0 0,1 1-70 0 0,20-1-30 0 0,-20 1 200 0 0,0 0-143 0 0,1 0-53 0 0,-4 0 14 0 0,1 1-1 0 0,-1 0 1 0 0,1 0-1 0 0,-1 0 1 0 0,7 1-1 0 0,18 0-17 0 0,-16 1 24 0 0,14 0-20 0 0,-14 0 52 0 0,12 1 19 0 0,-19-2 162 0 0,1 1-189 0 0,22 7 0 0 0,-21-7 72 0 0,-2 1-68 0 0,18 9 16 0 0,-18-8 2 0 0,-2-3-80 0 0,0 1 0 0 0,-1 1 0 0 0,1-1 0 0 0,-1 0 0 0 0,4 4 1 0 0,0 0-4 0 0,-1-1 55 0 0,0-1 14 0 0,19 15-2 0 0,-19-14 79 0 0,0 0-98 0 0,17 14-37 0 0,-10-9 40 0 0,13 13 16 0 0,-20-18 2 0 0,0 1-13 0 0,18 14-40 0 0,-18-14 39 0 0,-2-2 17 0 0,15 15 5 0 0,-14-14 76 0 0,-1 1-89 0 0,13 16-47 0 0,-12-16 134 0 0,-1 1-82 0 0,11 20-53 0 0,-1 0 29 0 0,-12-20-47 0 0,1-2 50 0 0,-1 1-4 0 0,6 18-34 0 0,-5-13 32 0 0,4 17 1 0 0,1 6-44 0 0,-1 3-10 0 0,-1 2 0 0 0,-3-1 0 0 0,-4-3 0 0 0,-4 2-10 0 0,-1-6-44 0 0,4-21 1 0 0,-4 13 32 0 0,-2-1-39 0 0,5-13-31 0 0,-2 8 19 0 0,1-8 13 0 0,-7 11 47 0 0,-3 1 12 0 0,2-7-13 0 0,3-3-54 0 0,-4 1 2 0 0,-6 4-2 0 0,14-13 65 0 0,-19 8-82 0 0,18-8 41 0 0,-10 2 32 0 0,-4 2 1 0 0,0-3-33 0 0,1-1 32 0 0,-5-2 11 0 0,0-2 0 0 0,4 1 0 0 0,-22-2-80 0 0,-82 2-304 0 0,103 1 374 0 0,2 0-33 0 0,1 0 32 0 0,0 0-2 0 0,1-2-40 0 0,-1 1 29 0 0,0-1-19 0 0,-8 0 41 0 0,-19-4-164 0 0,19 1 83 0 0,15 1 30 0 0,-9-1 27 0 0,16 3-10 0 0,-15-10 7 0 0,6 6 29 0 0,0-2 0 0 0,1-1 0 0 0,0 1-13 0 0,0-2-51 0 0,-1-1 8 0 0,0 0 45 0 0,2 0 11 0 0,-5-3-9 0 0,14 10-13 0 0,-3-4 0 0 0,-4-7 11 0 0,-1-4 11 0 0,0 3 11 0 0,9 12 6 0 0,-5-11 20 0 0,3 3 16 0 0,-6-15-40 0 0,8 19-35 0 0,0-2-12 0 0,1-12 23 0 0,-1-7 11 0 0,2-2 0 0 0,2-1 11 0 0,2 1 32 0 0,0 1-33 0 0,2 4-10 0 0,3 0 0 0 0,-7 19-3 0 0,15-19-47 0 0,-1 5 39 0 0,10-3 11 0 0,-3 3 11 0 0,6-3 124 0 0,-25 19-49 0 0,0 1 2 0 0,15-10 2 0 0,-10 7 4 0 0,21-9-14 0 0,-25 13-77 0 0,1 0 1 0 0,-1 1-1 0 0,1-1 0 0 0,10 0 0 0 0,-10 2-3 0 0,0 0 0 0 0,0 0 0 0 0,0 1 0 0 0,9 2 0 0 0,30 10 11 0 0,-4 4 32 0 0,0 4-22 0 0,-8-3 32 0 0,-21-10 1 0 0,15 10-29 0 0,2 4 44 0 0,-24-17 5 0 0,-1 1 0 0 0,13 16-47 0 0,-10-10 16 0 0,10 18-33 0 0,-2 7-10 0 0,-6-3 0 0 0,-5 0 11 0 0,-7 0 32 0 0,-6-4-33 0 0,-2-8-10 0 0,-3-2 0 0 0,-1 0 0 0 0,-18 11-109 0 0,25-25 42 0 0,-10 6-13 0 0,0-2 3 0 0,0-3 10 0 0,-8 0 3 0 0,20-8 70 0 0,2 1-1 0 0,-4 0 38 0 0,-11 0-33 0 0,-6-2-10 0 0,-2-5-10 0 0,14 4-48 0 0,1-1 1 0 0,0-1 0 0 0,0 0 0 0 0,0-1 0 0 0,0 0 0 0 0,1-1-1 0 0,0 0 1 0 0,0 0 0 0 0,1-1 0 0 0,0 0 0 0 0,0-1-1 0 0,1 0 1 0 0,0-1 0 0 0,1 1 0 0 0,0-1 0 0 0,0-1 0 0 0,-6-12-1 0 0,12 19 19 0 0,0 2 30 0 0,0 1 1 0 0,0-1 0 0 0,1 1 0 0 0,-1-1-1 0 0,0 1 1 0 0,1-1 0 0 0,0 0 0 0 0,-1 1-1 0 0,1-1 1 0 0,0-2 0 0 0,-1-8-70 0 0,0 5 51 0 0,1 0 0 0 0,0 0 0 0 0,0 1-1 0 0,0-1 1 0 0,1 0 0 0 0,0 0 0 0 0,1 0-1 0 0,4-13 1 0 0,-5 16 17 0 0,-1 3 0 0 0,1-1 1 0 0,0 0-1 0 0,-1 1 0 0 0,1-1 1 0 0,0 1-1 0 0,0-1 0 0 0,0 1 1 0 0,0 0-1 0 0,2-3 0 0 0,15-18-82 0 0,7 1 28 0 0,-2 6 40 0 0,-11 11-34 0 0,24-2 3 0 0,-29 6 53 0 0,0 0 0 0 0,0 0 0 0 0,-1 1-1 0 0,10 2 1 0 0,-5-1 2 0 0,-1 1 0 0 0,14 6 0 0 0,-15-5 0 0 0,0 1 0 0 0,15 9 0 0 0,6 11 12 0 0,-20-14 36 0 0,12 15-36 0 0,-4 1-24 0 0,-12-17-36 0 0,3 11 26 0 0,-6-10-21 0 0,0 19 32 0 0,-5-5 27 0 0,-2-17 60 0 0,-7 6-1 0 0,8-10-10 0 0,0-2-11 0 0,-9 7-28 0 0,9-7 49 0 0,0 0-16 0 0,-14 6-49 0 0,-2-5-10 0 0,2-6 0 0 0,2-7 0 0 0,12 7-3 0 0,-7-10-47 0 0,2-2 39 0 0,-2-6 11 0 0,3-1 0 0 0,5 12-57 0 0,1 1 0 0 0,1 0 0 0 0,0-1 0 0 0,2-16 0 0 0,-2 22-35 0 0,2 0-11 0 0,6-12-1 0 0,-6 12 7 0 0,2 0 37 0 0,11-9 32 0 0,-12 9-52 0 0,3 1 20 0 0,27-12 49 0 0,2 6 22 0 0,-34 9-7 0 0,1 0 0 0 0,-1-1 0 0 0,0 1 0 0 0,0 0-1 0 0,0 0 1 0 0,1 0 0 0 0,-1 0 0 0 0,0 0 0 0 0,0 0 0 0 0,2 1 0 0 0,28 5 20 0 0,-23-5 44 0 0,-1 3 4 0 0,22 14-42 0 0,-22-13 49 0 0,-1 1-4 0 0,17 17-47 0 0,-12-10 25 0 0,10 20-40 0 0,-17-26-13 0 0,0 0 0 0 0,5 15 0 0 0,-3 8 16 0 0,-5-25 240 0 0,-2-1-182 0 0,-7 11-48 0 0,4-9 22 0 0,-8 10-36 0 0,-3 2-24 0 0,2-6-49 0 0,11-9-16 0 0,-1-2 15 0 0,2 0 53 0 0,0 0 6 0 0,1-1 0 0 0,-1 1 1 0 0,0-1-1 0 0,1 1 0 0 0,-1-1 0 0 0,1 0 0 0 0,-1 1 1 0 0,0-1-1 0 0,0 0 0 0 0,1 1 0 0 0,-1-1 0 0 0,0 0 1 0 0,0 0-1 0 0,1 0 0 0 0,-1 1 0 0 0,0-1 0 0 0,0 0 1 0 0,1 0-1 0 0,-2 0 0 0 0,-9-1-18 0 0,6-1-22 0 0,-7-6 32 0 0,-2-1 11 0 0,0 0 0 0 0,3 1-12 0 0,9 7-49 0 0,-10-6-32 0 0,10 6 18 0 0,3-3-409 0 0,-1 0 472 0 0,0 3 3 0 0,0 0 1 0 0,0 0 0 0 0,0 0-1 0 0,0-1 1 0 0,0 1-1 0 0,1 0 1 0 0,-1 0-1 0 0,0 0 1 0 0,1 0 0 0 0,-1 0-1 0 0,1 0 1 0 0,-1-1-1 0 0,1 1 1 0 0,0-1-1 0 0,11-18-44 0 0,1 2 53 0 0,-5 11 43 0 0,11-4-22 0 0,-19 11-20 0 0,0 0 1 0 0,1 0-1 0 0,-1 0 0 0 0,0-1 0 0 0,1 1 1 0 0,-1 0-1 0 0,0 0 0 0 0,1 0 0 0 0,-1 0 1 0 0,0 0-1 0 0,1 0 0 0 0,-1-1 0 0 0,0 1 1 0 0,1 0-1 0 0,-1 0 0 0 0,0 0 0 0 0,1 0 1 0 0,-1 0-1 0 0,0 0 0 0 0,1 1 0 0 0,-1-1 1 0 0,0 0-1 0 0,1 0 0 0 0,-1 0 0 0 0,0 0 1 0 0,1 0-1 0 0,-1 0 0 0 0,0 1 0 0 0,1-1 1 0 0,-1 0-1 0 0,0 0 0 0 0,1 0 0 0 0,-1 1 1 0 0,26 13 23 0 0,-19-11 140 0 0,-4 3-101 0 0,12 18-41 0 0,-11-17 30 0 0,-3-2 13 0 0,4 18 8 0 0,-3-18 14 0 0,-2 1-24 0 0,0 18-40 0 0,-1-14 24 0 0,-3 14-36 0 0,-5 5-12 0 0,1-4-10 0 0,5-16-33 0 0,-11 31 29 0 0,11-35 5 0 0,1 0-52 0 0,0-2-4 0 0,-8 12 41 0 0,7-12-8 0 0,0 0 64 0 0,-19 12-20 0 0,17-13-10 0 0,1-1 6 0 0,-3 1 40 0 0,-10 2-36 0 0,2-1-24 0 0,12-3-46 0 0,0 0-14 0 0,-8-1-19 0 0,8 1 14 0 0,-9-1-652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2.0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 1 2111 0 0,'-4'0'192'0'0,"1"0"-192"0"0,0 0 0 0 0,2 0 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7.00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995 41 2151 0 0,'-3'-5'2614'0'0,"53"-17"-558"0"0,-44 21-1994 0 0,15-4-38 0 0,-15 3 460 0 0,0 1-389 0 0,17-2-6 0 0,-17 2 527 0 0,2 1-556 0 0,23 0-32 0 0,-24 0 378 0 0,1 1-316 0 0,24 3 4 0 0,-24-2 148 0 0,0 0-175 0 0,24 7-43 0 0,-23-7 241 0 0,-1 0-178 0 0,35 12-28 0 0,-2 6-38 0 0,-33-15 38 0 0,0-3 15 0 0,23 6-44 0 0,-23-6 164 0 0,0 1-140 0 0,33 11-44 0 0,-1-3 2 0 0,-32-9 208 0 0,-1-1-153 0 0,33 4-54 0 0,0 0-2 0 0,-33-4 106 0 0,2 2-63 0 0,24 9-29 0 0,-24-9 50 0 0,-2-2 3 0 0,2-1-65 0 0,-5 0-4 0 0,-1 0 0 0 0,1 0-1 0 0,-1 1 1 0 0,1 0 0 0 0,-1-1 0 0 0,1 1-1 0 0,-1 0 1 0 0,0 0 0 0 0,4 2-1 0 0,25 9-8 0 0,-23-9 59 0 0,-1 2-4 0 0,25 13-34 0 0,-24-14 34 0 0,-3 2 3 0 0,22 19-35 0 0,3 5 33 0 0,-24-21-47 0 0,-1-3 129 0 0,-1 2-72 0 0,15 21 4 0 0,-15-21 148 0 0,-1-1-148 0 0,10 24 20 0 0,-8-15-10 0 0,4 14-53 0 0,-5-15 16 0 0,2 13-22 0 0,-5-21 34 0 0,-1 1 3 0 0,5 22-35 0 0,-4-22 32 0 0,-2-2 3 0 0,-1 18-34 0 0,1-19 36 0 0,-2-2 0 0 0,-3 9-37 0 0,2-7 30 0 0,-4 3 11 0 0,-1 0-10 0 0,2-2-44 0 0,-1 0-10 0 0,-1 0 0 0 0,2-1 0 0 0,-1-1 0 0 0,1-1 0 0 0,-1 1 0 0 0,0-1 0 0 0,-13 5 0 0 0,-6 2 0 0 0,4 0 0 0 0,-26 7 0 0 0,14-5 0 0 0,0-1 123 0 0,-57 10-1 0 0,37-9-111 0 0,-45 3 146 0 0,11-2 90 0 0,-49 28-184 0 0,59-15-122 0 0,67-22 54 0 0,-1 0 0 0 0,1 1-1 0 0,0 0 1 0 0,-19 14 0 0 0,-38 33-43 0 0,13-8 58 0 0,4-1-59 0 0,25-19 2 0 0,-45 29-1 0 0,53-39 23 0 0,1 0-1 0 0,0 1 1 0 0,1 0-1 0 0,-15 19 0 0 0,-32 31 26 0 0,45-48 0 0 0,-51 60 64 0 0,59-68-64 0 0,0-2 0 0 0,-1 1 0 0 0,-1-1 0 0 0,1-1 0 0 0,-1 0 0 0 0,-22 7 0 0 0,-3 3 0 0 0,11-3 9 0 0,18-8-8 0 0,-1 0 0 0 0,0-1 0 0 0,-16 5-1 0 0,21-7-2 0 0,-1-2 0 0 0,1 1 0 0 0,-1 0 0 0 0,1-1 0 0 0,-1 0 0 0 0,1 0 0 0 0,-7-1-1 0 0,-8 1 62 0 0,11 1-58 0 0,-1 0 1 0 0,1 0 0 0 0,0-1 0 0 0,-1 0 0 0 0,1-1-1 0 0,-1 0 1 0 0,1 0 0 0 0,0-1 0 0 0,0 0-1 0 0,0-1 1 0 0,-10-3 0 0 0,7 1 75 0 0,-6-2 46 0 0,1-1 0 0 0,-18-11-1 0 0,29 15-94 0 0,0 0-1 0 0,0 0 1 0 0,1 0-1 0 0,-1 0 0 0 0,1-1 1 0 0,0 0-1 0 0,0 0 0 0 0,0 0 1 0 0,1 0-1 0 0,-3-6 1 0 0,-1-7 21 0 0,1 1 1 0 0,0-1-1 0 0,2 0 1 0 0,0-1-1 0 0,1 1 1 0 0,-1-28-1 0 0,4 33-49 0 0,0 0 0 0 0,0-1 0 0 0,2 1 0 0 0,-1 0 0 0 0,2 0 0 0 0,0 0 0 0 0,0 0 0 0 0,1 0 0 0 0,10-20 0 0 0,-3 7 7 0 0,-4 8 4 0 0,0 1 1 0 0,2 0-1 0 0,0 1 1 0 0,18-26-1 0 0,26-27 115 0 0,-19 24 2 0 0,-26 34-118 0 0,6-6-10 0 0,1-1 0 0 0,26-29 54 0 0,-24 26-33 0 0,110-138 587 0 0,-110 137-596 0 0,-16 22-15 0 0,27-30 61 0 0,-14 16-48 0 0,3-3-10 0 0,0 3 0 0 0,-3 2 12 0 0,4-3 47 0 0,-1 0-4 0 0,0 1-45 0 0,1 0 4 0 0,-5 4 50 0 0,12-7 31 0 0,-14 10-38 0 0,7-4-36 0 0,-9 5 22 0 0,16-8-22 0 0,-1 0 22 0 0,11-8-45 0 0,-6 6 132 0 0,-12 7-50 0 0,5-2-70 0 0,8-1-10 0 0,8 1 0 0 0,3 4 0 0 0,4 3 0 0 0,10 1 54 0 0,-18 0-44 0 0,15 6-10 0 0,1 4 0 0 0,2 4 0 0 0,0-1 0 0 0,0-1-12 0 0,-3 1-36 0 0,-8 2 26 0 0,-27-6-21 0 0,18 9 22 0 0,-2-2-38 0 0,-2-2 124 0 0,4 2-67 0 0,-18-5-57 0 0,23 11 44 0 0,0 2 5 0 0,-32-16-44 0 0,-4 2 1 0 0,13 25 42 0 0,-17-31 11 0 0,1 0 0 0 0,-1 0 0 0 0,0 0 0 0 0,1 0 0 0 0,-1 0 0 0 0,0 0 0 0 0,0 0 0 0 0,0 1 0 0 0,0-1 0 0 0,0 0 0 0 0,0 0 0 0 0,-1 0 0 0 0,1 0 0 0 0,0 0 0 0 0,0 0 0 0 0,-1 0 0 0 0,0 2 0 0 0,0-1 0 0 0,1 0 0 0 0,-1 0 0 0 0,0-1 0 0 0,0 1 0 0 0,0 0 0 0 0,0 0 0 0 0,0-1 0 0 0,-1 1 0 0 0,1-1 0 0 0,0 1 0 0 0,-1-1 0 0 0,1 1 0 0 0,-1-1 0 0 0,0 0 0 0 0,1 0 0 0 0,-1 0 0 0 0,0 0 0 0 0,0 0 0 0 0,1 0 0 0 0,-4 1 0 0 0,2-1 0 0 0,-18 8 22 0 0,-1-1-1 0 0,-23 6 1 0 0,-9 3-23 0 0,10 0-12 0 0,-1-3 1 0 0,0-2-1 0 0,0-1 0 0 0,-72 6 0 0 0,86-15 13 0 0,1 2 0 0 0,-1 0 0 0 0,1 2 0 0 0,0 2 0 0 0,1 0 0 0 0,0 2 0 0 0,-29 14 0 0 0,-19 19-117 0 0,-125 90 0 0 0,127-69-20 0 0,53-44 39 0 0,-88 83-211 0 0,86-76 130 0 0,-33 45 0 0 0,34-44 76 0 0,-8 10 78 0 0,26-31 25 0 0,0 3 0 0 0,-1 2 0 0 0,0-2-10 0 0,3-4-48 0 0,-13 18 133 0 0,12-19-20 0 0,0 0-59 0 0,-1 1-55 0 0,-1 1 44 0 0,0 1 15 0 0,1-2-7 0 0,4-5 4 0 0,0 0-1 0 0,0 0 0 0 0,0-1 0 0 0,1 1 0 0 0,-1 0 1 0 0,0 0-1 0 0,0 0 0 0 0,0-1 0 0 0,0 1 0 0 0,0-1 1 0 0,0 1-1 0 0,-1-1 0 0 0,1 1 0 0 0,-1 0 0 0 0,-10 4-54 0 0,-1 0 0 0 0,2 1 0 0 0,-18 11 0 0 0,20-13-94 0 0,7-3 152 0 0,0-1-12 0 0,-1 4-36 0 0,2-3-20 0 0,0 0 1 0 0,0 0-1 0 0,0-1 0 0 0,0 1 0 0 0,0 0 0 0 0,0-1 0 0 0,0 1 0 0 0,0-1 1 0 0,0 1-1 0 0,-3 0 0 0 0,2 0-87 0 0,-5 8-572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3:59.4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208 200 287 0 0,'-5'0'11'0'0,"-29"8"746"0"0,-30-44 7968 0 0,64 36-8676 0 0,34-15-25 0 0,-26 11 658 0 0,-2-1-615 0 0,16-15-40 0 0,-17 15 103 0 0,2 0-76 0 0,20-14-33 0 0,-20 14 34 0 0,-1 1 3 0 0,19-14-34 0 0,-18 14 114 0 0,-1-1-82 0 0,18-14-35 0 0,-18 14 34 0 0,2 2 3 0 0,32-14-35 0 0,-28 13-9 0 0,0 0 0 0 0,19-2 1 0 0,30 2-5 0 0,-12 3 1 0 0,-39 1 42 0 0,0 0 1 0 0,31 0-33 0 0,-31 0 32 0 0,0 0 13 0 0,29 0 3 0 0,-30 0 68 0 0,0 1-77 0 0,37 2-48 0 0,1 4-1 0 0,-28-3 32 0 0,19 7-22 0 0,-20-6 32 0 0,23 10 13 0 0,-1 2 3 0 0,-32-14-4 0 0,0 1-11 0 0,26 13-32 0 0,-18-9 26 0 0,24 13-36 0 0,3 6 2480 0 0,-9 6-4802 0 0,-6 2 2288 0 0,-6-6 10 0 0,-14-18-36 0 0,13 19 36 0 0,1 6 12 0 0,-1-2 0 0 0,3-1 0 0 0,-5 0 0 0 0,-4 2 0 0 0,-5-4 0 0 0,-3-2 0 0 0,-4-8-10 0 0,-3-16-44 0 0,1-1-134 0 0,0 14 163 0 0,-1-14-39 0 0,0 0-89 0 0,-1 14 85 0 0,0 2 44 0 0,1-13-30 0 0,-2 5-10 0 0,0-6 11 0 0,-1 5 28 0 0,2-9-51 0 0,1 1-19 0 0,-4 6 22 0 0,4-7-5 0 0,-2 0-148 0 0,-4 4 212 0 0,-3-5 14 0 0,0-1 0 0 0,0 1 0 0 0,1 0 0 0 0,0-1 0 0 0,2-1 11 0 0,3 1 32 0 0,-2-1-22 0 0,2 0 22 0 0,-3 0-22 0 0,-33-9 336 0 0,30 9-289 0 0,1-2 2 0 0,-1 1-56 0 0,0-1-14 0 0,0 0 0 0 0,-42-12 1076 0 0,46 14-626 0 0,-22-9 464 0 0,20 8-1085 0 0,-42-23-2066 0 0,35 17 2237 0 0,2 1 0 0 0,-1 1 0 0 0,1-1 0 0 0,2 0-12 0 0,-1 1-36 0 0,0-1 36 0 0,0-1 12 0 0,-1-2 0 0 0,2 3 0 0 0,1 2 0 0 0,-1 0 0 0 0,-32-22-64 0 0,29 20 64 0 0,2 1 0 0 0,-1 0 0 0 0,4 2 0 0 0,-2-1 0 0 0,1 0 0 0 0,-1 1 0 0 0,0 0 0 0 0,2 0 0 0 0,-7-3-8 0 0,-38-12-64 0 0,44 16 72 0 0,-1-1 0 0 0,1 0 0 0 0,1 0 0 0 0,0 0-10 0 0,1 0-33 0 0,-69-32 32 0 0,69 33 11 0 0,-2-2 0 0 0,-1 0 0 0 0,0 0 0 0 0,0 0 0 0 0,1-1 0 0 0,-6-4 0 0 0,11 9 0 0 0,-24-10 0 0 0,20 8 0 0 0,-1 0 0 0 0,2 1 0 0 0,0 0 0 0 0,0 0 0 0 0,1 0 0 0 0,-1 0 0 0 0,1 0 0 0 0,-1 0 0 0 0,0 0 0 0 0,-1 0 0 0 0,2 0-10 0 0,3 0-46 0 0,-5 0-8 0 0,1-2 38 0 0,-10-5-506 0 0,16 8 468 0 0,-3 0-224 0 0,-7-11-360 0 0,10 11 552 0 0,0-1-66 0 0,-12-12 2 0 0,11 12 106 0 0,1 1 1 0 0,-4-7 32 0 0,-2 0-34 0 0,5 5-4 0 0,-5-3 47 0 0,-1 1 12 0 0,-3 1 43 0 0,-8-7 26 0 0,9 4-63 0 0,7 7 2 0 0,0-1-5 0 0,-7-7 60 0 0,4 1-63 0 0,-1-1 0 0 0,2 2-10 0 0,4 4-22 0 0,0 1 64 0 0,-4-4-32 0 0,2 2-43 0 0,-2-3 32 0 0,-1-3 11 0 0,0 1 11 0 0,4 4 32 0 0,-2-2-47 0 0,3 4-44 0 0,0 1 76 0 0,-3-5-28 0 0,3 4-32 0 0,0 1 64 0 0,-3-5-32 0 0,1 4-43 0 0,-1-3 43 0 0,2 3 53 0 0,-3 0 11 0 0,3 1-48 0 0,-1 0 40 0 0,1 3-62 0 0,-8-1-61 0 0,8 0 8 0 0,-3 2 35 0 0,0-1-29 0 0,-4 6-300 0 0,-6 10 102 0 0,-2-4 38 0 0,15-13 170 0 0,-2 1 22 0 0,3-1-33 0 0,-11 5-885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4:56.49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64 351 287 0 0,'-43'-5'11432'0'0,"58"27"-11341"0"0,-12-17-22 0 0,1 0-15 0 0,12 16-32 0 0,-12-15 38 0 0,-1-1 0 0 0,11 17-32 0 0,-11-16 47 0 0,0-1-16 0 0,9 18-38 0 0,-7-12 22 0 0,7 10-22 0 0,-6-9 22 0 0,7 13-21 0 0,-9-14 26 0 0,3 7-24 0 0,-5-10 24 0 0,4 9-24 0 0,-3-7 24 0 0,10 17-25 0 0,2-1 30 0 0,-10-15 1 0 0,5 8-32 0 0,-3-5 38 0 0,-6-12-53 0 0,0-1 0 0 0,-1 0-1 0 0,1 0 1 0 0,-1 1 0 0 0,1-1-1 0 0,-1 1 1 0 0,0-1 0 0 0,1 0-1 0 0,-1 1 1 0 0,0-1 0 0 0,0 0-1 0 0,0 2 1 0 0,1 9 74 0 0,-1-6-31 0 0,2 4-20 0 0,2 4 37 0 0,4 9-54 0 0,2 5-13 0 0,-3-5 0 0 0,-5-4 0 0 0,-1-4-10 0 0,1-7-33 0 0,5 13 32 0 0,-1 2 11 0 0,-2-1 11 0 0,1 0 32 0 0,0 0-43 0 0,-2-13-43 0 0,2 13 22 0 0,2 4-22 0 0,-1-2 32 0 0,2 0 11 0 0,-5-8-13 0 0,0-8-40 0 0,7 13 39 0 0,-5-3 14 0 0,4 3 0 0 0,1 1 0 0 0,-7-9 11 0 0,-3-11 44 0 0,5 3 3 0 0,15 14-35 0 0,-15-15 30 0 0,-1 1 1 0 0,-2-3-53 0 0,0 0 0 0 0,0 0 0 0 0,0 0 0 0 0,0 0 0 0 0,1 0 0 0 0,-1-1 0 0 0,0 1 0 0 0,1-1 0 0 0,2 2 0 0 0,3-1 3 0 0,-1 0-1 0 0,1 0 0 0 0,12 0 1 0 0,-10-1 60 0 0,-2 2-22 0 0,23 10-96 0 0,-23-10-18 0 0,1-3 17 0 0,28 1 34 0 0,-28 0-33 0 0,0-1-140 0 0,29 1 170 0 0,-28-1-30 0 0,-1 0 1 0 0,29-2 32 0 0,-29 1-35 0 0,0-2-8 0 0,1 0 59 0 0,0-1 1 0 0,15-1-1 0 0,-15 4 9 0 0,0 0-1 0 0,15 2 1 0 0,-7 2 39 0 0,18 6-43 0 0,-35-8-3 0 0,0-1 0 0 0,0 0-1 0 0,1 1 1 0 0,-1-1 0 0 0,0 0 0 0 0,0 0 0 0 0,0 0 0 0 0,1 0 0 0 0,-1 0 0 0 0,0 0 0 0 0,0 0 0 0 0,0 0 0 0 0,2-1 0 0 0,45-6-8 0 0,0 6 22 0 0,-38 1 45 0 0,-1 1 8 0 0,39 4-51 0 0,0 1-2 0 0,-39-5 44 0 0,0 1 3 0 0,35 9-46 0 0,2-5-1 0 0,-36-5 170 0 0,-1-3-117 0 0,27-6 0 0 0,-34 7-58 0 0,0 1 0 0 0,0 0 0 0 0,-1-1 0 0 0,1 1 0 0 0,-1-1 0 0 0,1 0 0 0 0,0 0 0 0 0,1-1 0 0 0,33-22 4 0 0,-1-9-10 0 0,-1 7 11 0 0,-33 25-8 0 0,0 1 0 0 0,0-1 0 0 0,-1 1 0 0 0,1-1 0 0 0,0 1 0 0 0,0-1 0 0 0,-1 0 0 0 0,1 0 0 0 0,0 1 0 0 0,-1-1 0 0 0,1 0 1 0 0,-1 0-1 0 0,1-1 0 0 0,17-30 7 0 0,1 2 1 0 0,-14 18 32 0 0,1-18-33 0 0,-1 2 1 0 0,-4 17 32 0 0,1-17-33 0 0,0 0 1 0 0,-2 17 32 0 0,0-14-33 0 0,-3-2-10 0 0,2 19 30 0 0,-1 0-1 0 0,0 0 0 0 0,-5-12 1 0 0,6 18-29 0 0,0 0 0 0 0,0 0 0 0 0,0 0 0 0 0,0 0 0 0 0,1 0 1 0 0,-1 0-1 0 0,0-1 0 0 0,1 1 0 0 0,0 0 0 0 0,-1-4 0 0 0,0-9-56 0 0,-3-6 44 0 0,-1-3 11 0 0,0 3 0 0 0,0 2 0 0 0,1-6 0 0 0,2 0-12 0 0,-1-2-36 0 0,-1 2 36 0 0,-1 2 12 0 0,-1 1 0 0 0,1-3 0 0 0,-11-40 64 0 0,10 43-64 0 0,-1-1 0 0 0,0 3 12 0 0,4 13 36 0 0,-3-7-36 0 0,-1-2-1 0 0,2 4 42 0 0,3 7 1 0 0,-4-6-33 0 0,4 4 22 0 0,-3-9-33 0 0,-2-1-10 0 0,1 3 11 0 0,3 9 32 0 0,-5-9-22 0 0,-4-6 31 0 0,11 17-55 0 0,-21-31 125 0 0,13 21-101 0 0,1 0 22 0 0,1 0-33 0 0,0-1-10 0 0,0 1 0 0 0,0-2 0 0 0,-1 2 0 0 0,-1 0 0 0 0,1 3 0 0 0,0-2 0 0 0,2 3 0 0 0,0 2 0 0 0,-1-1 0 0 0,0 1 0 0 0,0 1 11 0 0,0-1 32 0 0,0 2-33 0 0,1 0-10 0 0,-1 1 0 0 0,1 0 0 0 0,0 0 0 0 0,0-1 0 0 0,-4-2 16 0 0,8 6 25 0 0,-26-11 30 0 0,3-1-71 0 0,23 11 0 0 0,-16-6 0 0 0,14 5-13 0 0,-36-8-46 0 0,11 4 59 0 0,25 5 0 0 0,-17-1 0 0 0,18 3 0 0 0,0-1 0 0 0,0 1 0 0 0,0 0 0 0 0,-1 0 0 0 0,1 1 0 0 0,-5 0 0 0 0,-3 1 0 0 0,4-2 0 0 0,0 1-13 0 0,-2 0-40 0 0,1 0 29 0 0,-1 1-19 0 0,1-1 32 0 0,-2 1 11 0 0,1-1 0 0 0,0 1 0 0 0,-1 0 0 0 0,1-1 0 0 0,1 1 0 0 0,0 1 0 0 0,0-1 0 0 0,0 1 0 0 0,0 0-10 0 0,1-1-44 0 0,3-1 1 0 0,-3 2 42 0 0,-3 0 11 0 0,1 0 0 0 0,1 0 0 0 0,-1 1 11 0 0,1-1 32 0 0,2-1-40 0 0,0 0-16 0 0,4-2-15 0 0,-25 7 12 0 0,19-4 16 0 0,0 0 0 0 0,0-1 11 0 0,-1 1 32 0 0,1 0-33 0 0,-2 0-18 0 0,10-4-10 0 0,-29 15-20 0 0,22-11 38 0 0,0 1 0 0 0,0 0 0 0 0,1-1 0 0 0,-1 1-13 0 0,0 1-40 0 0,-1 0 39 0 0,2-2 14 0 0,-1 0 0 0 0,1 1 0 0 0,-1 0 0 0 0,0-1 0 0 0,-1 0 0 0 0,2 0 0 0 0,-2 1 0 0 0,0 0 0 0 0,-36 15 0 0 0,37-15 0 0 0,0 0 0 0 0,-1-1 0 0 0,2 2 0 0 0,0-2 0 0 0,-1 1 0 0 0,1 0 0 0 0,1-1 0 0 0,-1 1 0 0 0,-2 2 3 0 0,7-5-6 0 0,-21 10-61 0 0,15-8 64 0 0,1-1 0 0 0,1 1 0 0 0,1 0 0 0 0,-1 0 0 0 0,-1 1 0 0 0,-1-1 0 0 0,1-1 0 0 0,1-1 0 0 0,1 0 0 0 0,-1 1 0 0 0,0-1 0 0 0,0 1 0 0 0,1-2 0 0 0,-1 1 0 0 0,0 0 0 0 0,0 0 0 0 0,0 1 0 0 0,0-1 0 0 0,0 0 0 0 0,-2 0 0 0 0,0-1 0 0 0,2 0 0 0 0,-1 1 0 0 0,-1 0 0 0 0,2 1-13 0 0,3-1-40 0 0,-3 0 39 0 0,-1 1 14 0 0,-1 1 0 0 0,2-1-10 0 0,3-1-33 0 0,-3 2 32 0 0,-2 0 11 0 0,1 1 0 0 0,0-1 0 0 0,0 0 0 0 0,-3 1-98 0 0,-13 14 15 0 0,20-16 126 0 0,-3 3-33 0 0,0-2-20 0 0,3-2-33 0 0,-4 3 32 0 0,1 0 1 0 0,4-3-44 0 0,0 0-127 0 0,-3 3 158 0 0,3-3-38 0 0,0 1-4 0 0,-2 5 39 0 0,2-5-35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06.79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86 135 143 0 0,'-3'-1'136'0'0,"-3"2"96"0"0,2-1-64 0 0,0 0-1 0 0,0 0 0 0 0,0 0 0 0 0,-8 2 0 0 0,-9 0 1793 0 0,18-2-1795 0 0,1 0 0 0 0,-20 13 4477 0 0,34 9-4559 0 0,-8-17 106 0 0,-2 1-93 0 0,9 16 0 0 0,-9-17 104 0 0,1 2-96 0 0,10 18-5 0 0,-10-19 42 0 0,1 1-77 0 0,21 31 70 0 0,-5-7 23 0 0,-8-10-80 0 0,-8-16 2 0 0,-1 2-6 0 0,12 20-1 0 0,-11-20 0 0 0,-2-1 3 0 0,6 16 10 0 0,-6-17 3 0 0,0 0 0 0 0,4 16-4 0 0,-4-16-16 0 0,-1 0-4 0 0,9 23 54 0 0,-1-4-108 0 0,-1 0 1 0 0,-4-14 42 0 0,8 12 11 0 0,-9-17 0 0 0,-1 0 0 0 0,5 15 0 0 0,-4-10-10 0 0,4 15-44 0 0,4 3-10 0 0,-1 2 0 0 0,2 4 0 0 0,5-3 0 0 0,-15-26 0 0 0,-2-4 0 0 0,1 0 0 0 0,-1 0 0 0 0,0 0 0 0 0,1-1 0 0 0,-1 1 0 0 0,0 0 0 0 0,1 0 0 0 0,-1 0 0 0 0,1-1 0 0 0,-1 1 0 0 0,1 0 0 0 0,0 0 0 0 0,-1-1 0 0 0,1 1 0 0 0,0-1 0 0 0,-1 1 0 0 0,1 0 0 0 0,0-1 0 0 0,0 0 0 0 0,-1 1 0 0 0,1-1 0 0 0,2 1 0 0 0,-1-1 0 0 0,-1-1 0 0 0,1 0 0 0 0,0 0 0 0 0,0 0 0 0 0,0 0 0 0 0,0-1 0 0 0,-1 1 0 0 0,1 0 0 0 0,-1-1 0 0 0,1 1 0 0 0,-1-1 0 0 0,1 1 0 0 0,-1-1 0 0 0,2-3 0 0 0,-1 2 1 0 0,-1 2 3 0 0,0 0 1 0 0,0-1-1 0 0,0 1 1 0 0,-1-1-1 0 0,1 1 0 0 0,0-1 1 0 0,-1 1-1 0 0,1-1 1 0 0,-1 1-1 0 0,1-1 0 0 0,-1 0 1 0 0,0 1-1 0 0,0-1 1 0 0,0 0-1 0 0,0 1 1 0 0,0-1-1 0 0,0-1 0 0 0,-1-22 77 0 0,0 18-75 0 0,-4-19 71 0 0,1 9-18 0 0,-46-193 6 0 0,49 202-65 0 0,-12-52-79 0 0,-8-119 0 0 0,20 153 9 0 0,1 2 13 0 0,0 7 36 0 0,1 14-1 0 0,8 3 1 0 0,-3 0 19 0 0,0 1 0 0 0,1 0 1 0 0,-1 0-1 0 0,0 0 0 0 0,8 3 0 0 0,-11-2 2 0 0,0 0 0 0 0,0-1 0 0 0,0 1 0 0 0,0 1 0 0 0,-1-1 0 0 0,1 0 0 0 0,-1 1 0 0 0,1-1 0 0 0,-1 1 0 0 0,0-1 0 0 0,2 5 0 0 0,4 3 8 0 0,14 25 44 0 0,-7-7-40 0 0,3 6-12 0 0,-2 2 0 0 0,-1 1 0 0 0,-1-2 0 0 0,-3 0 0 0 0,-2 1 0 0 0,-2 0 0 0 0,-2-2 0 0 0,-1-1 0 0 0,2 4 67 0 0,-4-11-54 0 0,0 2-13 0 0,-1-4-10 0 0,-1-4-48 0 0,0-5-22 0 0,0-9 23 0 0,-2 5 57 0 0,1-8 28 0 0,1-2-27 0 0,-1-1 0 0 0,1 1 0 0 0,-1-1 0 0 0,1 1 0 0 0,-1-1 0 0 0,1 1 0 0 0,-1-1 0 0 0,1 0 0 0 0,-1 1 0 0 0,0-1 1 0 0,1 0-1 0 0,-1 0 0 0 0,-1 1 0 0 0,-12-13 66 0 0,0 0 0 0 0,1-1 0 0 0,1 0 1 0 0,0-1-1 0 0,-13-19 0 0 0,14 19-52 0 0,-1-5-54 0 0,0 0-1 0 0,1 0 1 0 0,1-1-1 0 0,1 0 1 0 0,1-1-1 0 0,-8-29 1 0 0,-22-135-362 0 0,25 116 350 0 0,10 54 38 0 0,-4-32-50 0 0,5 21 15 0 0,3 3 22 0 0,-1 23 24 0 0,0-1-1 0 0,0 1 1 0 0,0-1 0 0 0,0 1 0 0 0,0 0 0 0 0,1-1-1 0 0,-1 1 1 0 0,0-1 0 0 0,0 1 0 0 0,0-1 0 0 0,0 1 0 0 0,1 0-1 0 0,-1-1 1 0 0,0 1 0 0 0,0 0 0 0 0,1-1 0 0 0,-1 1 0 0 0,0 0-1 0 0,1-1 1 0 0,-1 1 0 0 0,0 0 0 0 0,1 0 0 0 0,-1-1 0 0 0,1 1-1 0 0,-1 0 1 0 0,1 0 0 0 0,25-21-23 0 0,-25 20 23 0 0,-1 1 0 0 0,1-1 0 0 0,-1 1 1 0 0,1-1-1 0 0,-1 1 0 0 0,1-1 0 0 0,0 1 0 0 0,-1 0 1 0 0,1-1-1 0 0,0 1 0 0 0,-1 0 0 0 0,1 0 1 0 0,0 0-1 0 0,-1-1 0 0 0,1 1 0 0 0,0 0 0 0 0,0 0 1 0 0,-1 0-1 0 0,1 0 0 0 0,0 0 0 0 0,0 0 1 0 0,-1 1-1 0 0,2-1 0 0 0,9 0-2 0 0,0 2 1 0 0,17 3-1 0 0,-16-2 8 0 0,-1 1-1 0 0,15 8 1 0 0,-24-11 2 0 0,0-1 0 0 0,-1 1 0 0 0,1 0 0 0 0,-1 0 0 0 0,1 0 0 0 0,-1 0-1 0 0,1 0 1 0 0,1 3 0 0 0,21 19 61 0 0,-19-19-51 0 0,0 1 0 0 0,0 0-1 0 0,-1 0 1 0 0,7 9 0 0 0,-5-5-7 0 0,4 4 34 0 0,10 18-33 0 0,3 10-10 0 0,1 4 0 0 0,-3-2 11 0 0,-7-10 32 0 0,8 20 27 0 0,-7-13-58 0 0,0 6-12 0 0,-1-3 0 0 0,-2-1 0 0 0,0-2 0 0 0,-1 1 0 0 0,-3-10 0 0 0,-2-7 0 0 0,-5-4 0 0 0,-1-15 19 0 0,1 1 39 0 0,-8 9 1 0 0,2-8-5 0 0,0 0-44 0 0,4-6-10 0 0,1 0 0 0 0,-1 0 0 0 0,0 0 0 0 0,1 0 0 0 0,-1 0 0 0 0,0 0 0 0 0,0-1 0 0 0,1 1 0 0 0,-1 0 0 0 0,0-1 0 0 0,0 1 0 0 0,0 0 0 0 0,0-1 0 0 0,0 1 0 0 0,0-1 0 0 0,0 0 0 0 0,0 1 0 0 0,0-1 0 0 0,0 0 0 0 0,0 1 0 0 0,-1-1 0 0 0,1 0 0 0 0,0 0 0 0 0,0 0 0 0 0,0 0 0 0 0,0 0 0 0 0,-2-1 0 0 0,-1 1 0 0 0,-3-1 1 0 0,0 1-1 0 0,-1-2 0 0 0,1 1 0 0 0,0-1 0 0 0,0 0 1 0 0,0 0-1 0 0,0-1 0 0 0,0 0 0 0 0,1 0 0 0 0,-1-1 0 0 0,1 0 1 0 0,0 0-1 0 0,0 0 0 0 0,0-1 0 0 0,1 1 0 0 0,-10-11 1 0 0,4 2-8 0 0,0-1 0 0 0,1 0 0 0 0,1 0 0 0 0,0-1 0 0 0,1 0 0 0 0,-8-19 0 0 0,11 20-45 0 0,0-1 0 0 0,2 0 0 0 0,-1 0 1 0 0,2-1-1 0 0,0 1 0 0 0,1-1 0 0 0,1 1 0 0 0,1-17 0 0 0,1 3-12 0 0,5-11 0 0 0,3-2 11 0 0,-6 30 48 0 0,9-21 53 0 0,1 4-26 0 0,7-5 49 0 0,3 7 50 0 0,-19 21 99 0 0,6 3-121 0 0,31-10-23 0 0,-41 13-73 0 0,0-1 0 0 0,0 1 1 0 0,0 0-1 0 0,1-1 0 0 0,-1 1 0 0 0,0 0 1 0 0,0 0-1 0 0,0 0 0 0 0,1 0 0 0 0,-1 0 0 0 0,0 0 1 0 0,0 0-1 0 0,0 0 0 0 0,1 1 0 0 0,-1-1 0 0 0,2 1 1 0 0,43 11-4 0 0,-44-12-4 0 0,-1 0 0 0 0,1 1 0 0 0,-1-1 0 0 0,1 0 0 0 0,-1 1 0 0 0,1 0 1 0 0,-1-1-1 0 0,1 1 0 0 0,-1 0 0 0 0,3 2 0 0 0,30 23-7 0 0,-26-18 11 0 0,-1-1 0 0 0,9 12 0 0 0,12 20 11 0 0,-2 8 32 0 0,-5 1-33 0 0,-11-21-10 0 0,-2-1 0 0 0,10 46 0 0 0,-15-45 0 0 0,0 7-14 0 0,-2-27 13 0 0,-1 1 1 0 0,0-1-1 0 0,0 1 0 0 0,-1-1 1 0 0,0 1-1 0 0,0-1 1 0 0,-1 0-1 0 0,0 1 1 0 0,0-1-1 0 0,-1 0 1 0 0,1 0-1 0 0,-2 0 1 0 0,1-1-1 0 0,-1 1 0 0 0,0-1 1 0 0,-9 11-1 0 0,11-14 5 0 0,0-1-1 0 0,1 0 1 0 0,-1 0-1 0 0,-1 0 1 0 0,1 0-1 0 0,0 0 1 0 0,0 0-1 0 0,-1 0 1 0 0,1-1-1 0 0,-1 1 1 0 0,1-1-1 0 0,-1 0 1 0 0,0 0-1 0 0,1 0 1 0 0,-1 0-1 0 0,0 0 1 0 0,0 0 0 0 0,0-1-1 0 0,0 0 1 0 0,0 1-1 0 0,1-1 1 0 0,-1 0-1 0 0,0 0 1 0 0,0-1-1 0 0,0 1 1 0 0,0-1-1 0 0,0 1 1 0 0,0-1-1 0 0,1 0 1 0 0,-1 0-1 0 0,0 0 1 0 0,1 0-1 0 0,-5-3 1 0 0,-4-3 19 0 0,0 0 0 0 0,1-1 0 0 0,0-1 1 0 0,0 1-1 0 0,-17-21 0 0 0,15 15-86 0 0,0-1 0 0 0,1 0-1 0 0,0-1 1 0 0,1 0 0 0 0,1 0 0 0 0,1-1 0 0 0,0 0 0 0 0,1-1 0 0 0,1 0-1 0 0,0 0 1 0 0,2 0 0 0 0,0-1 0 0 0,1 1 0 0 0,1-1 0 0 0,0-37-1 0 0,4 45-2 0 0,6-23 52 0 0,5-5 14 0 0,4 4 0 0 0,-14 31 0 0 0,-1 0 0 0 0,1 0 0 0 0,0 0 0 0 0,0 0 0 0 0,1 1 0 0 0,-1-1 0 0 0,6-3 0 0 0,-3 3-3 0 0,1 0 0 0 0,0 0 0 0 0,13-4 0 0 0,-20 8 3 0 0,1 0-2 0 0,-1-1-1 0 0,1 1 1 0 0,0-1-1 0 0,0 1 1 0 0,0 0-1 0 0,0 0 1 0 0,0 0-1 0 0,0-1 1 0 0,0 1-1 0 0,-1 0 1 0 0,1 0-1 0 0,0 0 1 0 0,0 0-1 0 0,0 0 0 0 0,0 1 1 0 0,0-1-1 0 0,0 0 1 0 0,1 1-1 0 0,44 11-9 0 0,-2 7 23 0 0,-26-8 32 0 0,-7-4-35 0 0,-5-3 1 0 0,0 0 1 0 0,-1 0-1 0 0,1 1 0 0 0,-1 0 0 0 0,6 6 1 0 0,16 17 0 0 0,1 9-10 0 0,-3 4 0 0 0,-7 2 0 0 0,-5-2 0 0 0,-7-11 0 0 0,1 8 0 0 0,-5-26 6 0 0,-1 0 0 0 0,0 0 0 0 0,-1 0 0 0 0,0 0 0 0 0,-1-1 0 0 0,0 1 0 0 0,-1 0 0 0 0,0 0 0 0 0,-1-1 0 0 0,0 1 0 0 0,-6 12 0 0 0,-1 6-6 0 0,9-27 0 0 0,-9 12 0 0 0,9-12 0 0 0,1-2 0 0 0,-1 0 0 0 0,1 0 0 0 0,-1 0 0 0 0,1 0 0 0 0,-1 0 0 0 0,1 0 0 0 0,-1 0 0 0 0,1-1 0 0 0,-1 1 0 0 0,0 0 0 0 0,0 0 0 0 0,1-1 0 0 0,-1 1 0 0 0,0 0 0 0 0,0-1 0 0 0,0 1 0 0 0,0-1 0 0 0,-1 1 0 0 0,-15 10 0 0 0,5-1 0 0 0,11-10 0 0 0,1 0 0 0 0,-1 1 0 0 0,1-1 0 0 0,-1 0 0 0 0,1 0 0 0 0,-1 0 0 0 0,1 0 0 0 0,-1 0 0 0 0,1 0 0 0 0,-1 0 0 0 0,1 0 0 0 0,-1 0 0 0 0,1 0 0 0 0,-1 0 0 0 0,1 0 0 0 0,-1 0 0 0 0,1-1 0 0 0,-1 1 0 0 0,1 0 0 0 0,-1 0 0 0 0,1 0 0 0 0,-1-1 0 0 0,1 1 0 0 0,-1 0 0 0 0,1-1 0 0 0,0 1 0 0 0,-1 0 0 0 0,1-1 0 0 0,0 1 0 0 0,-1 0 0 0 0,1-1 0 0 0,-17-17 0 0 0,11 11 0 0 0,-39-36 184 0 0,41 39-184 0 0,1 0 0 0 0,0 0 0 0 0,0 0 0 0 0,0 0 0 0 0,1 0 0 0 0,0-1 0 0 0,-3-6 0 0 0,-11-36 0 0 0,15 45 0 0 0,-2-11-46 0 0,0 1-1 0 0,0-1 0 0 0,1 0 0 0 0,1 0 0 0 0,0 0 0 0 0,1 0 1 0 0,0 0-1 0 0,5-25 0 0 0,-5 35 38 0 0,0 0 1 0 0,1 0-1 0 0,-1 0 0 0 0,1 0 1 0 0,0 0-1 0 0,0 0 0 0 0,2-3 1 0 0,0 0-3 0 0,3-5-42 0 0,12-14 50 0 0,-17 24 7 0 0,-1-1 1 0 0,1 1-1 0 0,0 0 0 0 0,0 0 0 0 0,0 0 1 0 0,0 0-1 0 0,0 0 0 0 0,0 1 0 0 0,2-3 1 0 0,2 0-4 0 0,0 0 1 0 0,0 0 0 0 0,0 0 0 0 0,1 1 0 0 0,7-4-1 0 0,-4 4 2 0 0,0 1 0 0 0,0 0-1 0 0,14-1 1 0 0,-22 2-1 0 0,0 0 0 0 0,0 0 0 0 0,-1 0-1 0 0,1 0 1 0 0,0 0 0 0 0,0 0 0 0 0,0 0 0 0 0,-1 0 0 0 0,1 0 0 0 0,0 0-1 0 0,0 0 1 0 0,-1 1 0 0 0,1-1 0 0 0,0 0 0 0 0,0 1 0 0 0,-1-1 0 0 0,1 0-1 0 0,0 1 1 0 0,-1-1 0 0 0,1 1 0 0 0,0-1 0 0 0,0 2 0 0 0,26 20 19 0 0,-26-22-18 0 0,0 1 1 0 0,0-1-1 0 0,-1 1 0 0 0,1-1 0 0 0,0 1 1 0 0,0 0-1 0 0,-1 0 0 0 0,1-1 1 0 0,-1 1-1 0 0,1 0 0 0 0,-1 0 0 0 0,2 1 1 0 0,1 4 4 0 0,-1-4-1 0 0,-1 0 0 0 0,0 1 0 0 0,1-1 0 0 0,-1 1 0 0 0,0-1 0 0 0,0 1 0 0 0,0-1-1 0 0,0 4 1 0 0,1-1 4 0 0,3 18 70 0 0,-3 1-65 0 0,-2 6-16 0 0,-3-2-16 0 0,-1-7-64 0 0,2-14 55 0 0,0 0-1 0 0,0-1 1 0 0,0 1-1 0 0,-1-1 1 0 0,0 0-1 0 0,0 0 1 0 0,-4 7-1 0 0,-2 1-2 0 0,-13 17 28 0 0,16-22 0 0 0,-1-2 0 0 0,0-3 0 0 0,-1-4 0 0 0,-1-4 7 0 0,-1 1-1 0 0,1-2 0 0 0,-14-7 0 0 0,-11-6 23 0 0,-5-1-81 0 0,-67-44 0 0 0,73 41-47 0 0,11 8 78 0 0,0-1-1 0 0,1-1 1 0 0,1-1 0 0 0,1-1-1 0 0,0-1 1 0 0,1 0 0 0 0,-22-32-1 0 0,13 11 1 0 0,1-2 0 0 0,-28-61-1 0 0,51 98 23 0 0,-4-19 12 0 0,3 9 51 0 0,3 8-8 0 0,1 5-55 0 0,0 1 1 0 0,0 0-1 0 0,0-1 0 0 0,1 1 1 0 0,-1 0-1 0 0,0 0 1 0 0,1-1-1 0 0,-1 1 0 0 0,1 0 1 0 0,-1 0-1 0 0,1-1 1 0 0,-1 1-1 0 0,1 0 1 0 0,1-2-1 0 0,4-3 17 0 0,0 0 0 0 0,12-8 1 0 0,-17 12-13 0 0,0 1 1 0 0,1 0-1 0 0,-1 0 1 0 0,1 0-1 0 0,0 0 1 0 0,-1 0-1 0 0,1 1 1 0 0,3-2-1 0 0,46-16 6 0 0,5 2-1 0 0,-35 10 32 0 0,17-4-21 0 0,-16 5 26 0 0,37-7-25 0 0,-7 5 30 0 0,-42 6 11 0 0,0 2 4 0 0,31 3 18 0 0,-31-2 200 0 0,-4 3-232 0 0,17 18-28 0 0,-22-22-21 0 0,-1-1 0 0 0,1 1 0 0 0,-1-1 0 0 0,1 1 0 0 0,-1-1 0 0 0,1 1 0 0 0,-1-1 0 0 0,0 1 0 0 0,1-1 0 0 0,-1 1 0 0 0,0 0 0 0 0,1-1 0 0 0,-1 1 0 0 0,0-1 0 0 0,1 2 0 0 0,3 17 75 0 0,-2 0-64 0 0,-4-1-5 0 0,-2 0 32 0 0,-3-1-33 0 0,5-13-6 0 0,0-1-1 0 0,0 0 0 0 0,-1 0 1 0 0,1 0-1 0 0,-1 0 0 0 0,0 0 1 0 0,0 0-1 0 0,0-1 0 0 0,0 0 1 0 0,-1 1-1 0 0,1-1 0 0 0,-1 0 1 0 0,1-1-1 0 0,-1 1 1 0 0,0-1-1 0 0,0 1 0 0 0,1-1 1 0 0,-9 1-1 0 0,-5 1 21 0 0,-1-1 0 0 0,-33-1 0 0 0,45-1-24 0 0,-22-1 4 0 0,0-1-1 0 0,-37-8 1 0 0,-54-18-2 0 0,51 11-23 0 0,48 11-120 0 0,0-1-1 0 0,1-1 1 0 0,-32-18-1 0 0,23 12 76 0 0,23 12 56 0 0,1 0-1 0 0,-1 0 0 0 0,0 1 1 0 0,0 0-1 0 0,-9-2 0 0 0,6 3 45 0 0,8 0-49 0 0,0 0 1 0 0,0 1-1 0 0,0-1 0 0 0,0 0 0 0 0,0 0 0 0 0,0 1 0 0 0,0-1 0 0 0,0 0 0 0 0,0 0 0 0 0,0 1 0 0 0,0-1 0 0 0,0 0 0 0 0,0 0 0 0 0,0 1 0 0 0,0-1 0 0 0,0 0 0 0 0,0 0 0 0 0,0 1 0 0 0,0-1 0 0 0,1 0 0 0 0,-1 0 0 0 0,0 0 0 0 0,0 1 0 0 0,0-1 0 0 0,0 0 1 0 0,1 0-1 0 0,-1 0 0 0 0,0 1 0 0 0,0-1 0 0 0,16 22-36 0 0,-15-21 53 0 0,-1 0 1 0 0,1 0-1 0 0,0-1 0 0 0,-1 1 1 0 0,1 0-1 0 0,0 0 1 0 0,0-1-1 0 0,0 1 0 0 0,0 0 1 0 0,-1-1-1 0 0,1 1 0 0 0,2 0 1 0 0,31 18 19 0 0,-17-11 26 0 0,17 4-25 0 0,-27-9-14 0 0,0 0 1 0 0,-1-1-1 0 0,1 0 0 0 0,0-1 1 0 0,9 2-1 0 0,-3-2 0 0 0,7 2 51 0 0,19-1 12 0 0,18-1 64 0 0,-48-1-8 0 0,0 0-74 0 0,28 0-33 0 0,-18 1 22 0 0,-7 2-35 0 0,-7-2 4 0 0,1 1-1 0 0,0-1 0 0 0,-1-1 0 0 0,1 1 0 0 0,5-1 1 0 0,-2 3 46 0 0,26 10-32 0 0,-27-10 43 0 0,0 1 19 0 0,25 12-13 0 0,-25-12 10 0 0,1 1-12 0 0,29 14 7 0 0,-20-9-22 0 0,14 9-34 0 0,-26-16-11 0 0,0 1 1 0 0,0-1 0 0 0,0 1-1 0 0,5 5 1 0 0,-4-2-5 0 0,0-2 50 0 0,-1 0 15 0 0,1 1-61 0 0,-4-3 1 0 0,1 0 0 0 0,0 1 0 0 0,-1 0 0 0 0,0-1-1 0 0,4 7 1 0 0,-1-4-2 0 0,-4-4-5 0 0,0 1-1 0 0,1-1 0 0 0,-1 1 1 0 0,0 0-1 0 0,-1-1 1 0 0,1 1-1 0 0,0 0 0 0 0,1 4 1 0 0,12 26 3 0 0,-3-1-10 0 0,-5-5 0 0 0,-1 7 60 0 0,-2-3-48 0 0,1-1-12 0 0,0 0 0 0 0,-1-8-13 0 0,-2-13-40 0 0,1 10 25 0 0,-1-10-44 0 0,3 10-10 0 0,-3-9 2 0 0,0 9-1 0 0,0 13-102 0 0,0 11-78 0 0,-3-25 90 0 0,0-16 91 0 0,2 0 72 0 0,-1-1-1 0 0,0 0 0 0 0,0 0 0 0 0,0 0 1 0 0,0 0-1 0 0,0 1 0 0 0,0-1 1 0 0,0 0-1 0 0,0 0 0 0 0,-1 2 0 0 0,1 0-71 0 0,1 1-16 0 0,1 11 0 0 0,-1-11 0 0 0,8-6-432 0 0,-3 0 525 0 0,1 0 0 0 0,0 0 0 0 0,-1 0 0 0 0,8-5-1 0 0,-13 6 3 0 0,14-10 6 0 0,0-12-73 0 0,1-6 15 0 0,3-9 42 0 0,-4 1 11 0 0,-4 5 0 0 0,-8 22-8 0 0,3-17-37 0 0,0-9 33 0 0,-6 34 17 0 0,3-42-83 0 0,-2 39 23 0 0,0 9 10 0 0,4 15 98 0 0,-3-10 8 0 0,0 9-37 0 0,0-8 24 0 0,1 11-24 0 0,-2-11 24 0 0,2 15-36 0 0,-2-3-25 0 0,-1-4-56 0 0,0-9-19 0 0,-3 23-57 0 0,1-29 100 0 0,-8 15-870 0 0,7-15 733 0 0,2-1-65 0 0,-3 9-250 0 0,4-8 241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42.49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170 170 143 0 0,'0'0'3414'0'0,"-2"0"-3342"0"0,-7-2 13 0 0,6 1-5 0 0,1 1 37 0 0,-19 0 287 0 0,19 0-248 0 0,0 0 4 0 0,-36-15 1047 0 0,36 14-1054 0 0,-1 0-1 0 0,0-1-113 0 0,-21-15 448 0 0,22 15-431 0 0,1 1 0 0 0,-1-1 1 0 0,0 0-1 0 0,0 1 0 0 0,1-1 0 0 0,-1 0 0 0 0,1 0 1 0 0,-1 0-1 0 0,1 0 0 0 0,-2-4 0 0 0,-1-9 16 0 0,3 12-1 0 0,4-3-16 0 0,-1 2-54 0 0,0 0 1 0 0,0 0 0 0 0,0 0 0 0 0,1 1 0 0 0,4-6-1 0 0,-3 5-1 0 0,0 0 0 0 0,0 1 0 0 0,0 0 0 0 0,1 0 0 0 0,-1 0 0 0 0,1 0 0 0 0,5-2 0 0 0,1 1 4 0 0,0 0-1 0 0,10-1 1 0 0,-20 4-2 0 0,0 1 1 0 0,0 0-1 0 0,0 0 0 0 0,-1 0 0 0 0,1-1 1 0 0,0 1-1 0 0,0 0 0 0 0,0 0 0 0 0,0 0 1 0 0,0 0-1 0 0,-1 0 0 0 0,1 0 0 0 0,0 1 0 0 0,0-1 1 0 0,0 0-1 0 0,-1 0 0 0 0,1 1 0 0 0,1 0 1 0 0,31 11 18 0 0,-32-11-18 0 0,0-1-1 0 0,-1 0 1 0 0,1 0 0 0 0,0 1-1 0 0,0-1 1 0 0,0 0 0 0 0,-1 1-1 0 0,1-1 1 0 0,0 1 0 0 0,-1-1-1 0 0,1 1 1 0 0,0 0 0 0 0,-1-1-1 0 0,1 1 1 0 0,0 1 0 0 0,18 25 19 0 0,-10-2 40 0 0,-9-16 16 0 0,-3 7 2 0 0,3-15-75 0 0,0 0 0 0 0,0 0 0 0 0,-1 0-1 0 0,1 0 1 0 0,0 0 0 0 0,0 0-1 0 0,-1-1 1 0 0,1 1 0 0 0,-1 0 0 0 0,1 0-1 0 0,-1 0 1 0 0,1 0 0 0 0,-1-1-1 0 0,0 1 1 0 0,1 0 0 0 0,-1 0 0 0 0,-1 0-1 0 0,0 1 13 0 0,0 0 23 0 0,0 0 0 0 0,1 0 0 0 0,-1 0 1 0 0,0 0-1 0 0,0 0 0 0 0,-1-1 0 0 0,1 1 0 0 0,0-1 1 0 0,0 0-1 0 0,-1 1 0 0 0,1-1 0 0 0,-1 0 1 0 0,1 0-1 0 0,-4 0 0 0 0,0 0 76 0 0,-1 0 0 0 0,1 0 0 0 0,-12 0-1 0 0,13-1-22 0 0,0-1-1 0 0,1 1 0 0 0,-1-1 0 0 0,0 1 0 0 0,1-2 1 0 0,-1 1-1 0 0,1 0 0 0 0,-6-3 0 0 0,7 2-52 0 0,1 1 0 0 0,-1 0-1 0 0,1-1 1 0 0,0 1-1 0 0,0-1 1 0 0,0 0-1 0 0,0 0 1 0 0,0 0-1 0 0,0 0 1 0 0,1 0 0 0 0,-1 0-1 0 0,1 0 1 0 0,-1-1-1 0 0,1 1 1 0 0,0 0-1 0 0,-2-5 1 0 0,-2-13 27 0 0,5 17-62 0 0,0 1 1 0 0,0-1-1 0 0,0 0 1 0 0,0 0-1 0 0,0 0 1 0 0,1 0-1 0 0,1-4 1 0 0,8-18-64 0 0,-7 20-10 0 0,5 1-64 0 0,23-8 46 0 0,-23 9-9 0 0,0 6-29 0 0,25 12 103 0 0,-25-11-34 0 0,-3 1-4 0 0,16 20 47 0 0,-19-22 12 0 0,0 0 0 0 0,0 0 0 0 0,-1 1 0 0 0,0-1 0 0 0,1 0 0 0 0,-1 1 0 0 0,0 4 0 0 0,0-5 0 0 0,-1 0 0 0 0,0 1 0 0 0,0-1 0 0 0,0 0 0 0 0,0 0 0 0 0,-1 3 0 0 0,-5 11 0 0 0,-5-3 0 0 0,-1-2 0 0 0,-3-4 0 0 0,0-3 0 0 0,-2-2 0 0 0,-8-1 0 0 0,20-3 0 0 0,0-1 0 0 0,2 2 4 0 0,-7-5 76 0 0,-12-9 38 0 0,18 11-73 0 0,-1-2 10 0 0,3 3-38 0 0,-1 0 0 0 0,1 0 0 0 0,0 0 0 0 0,0-1 1 0 0,0 1-1 0 0,0-1 0 0 0,1 1 0 0 0,-1-1 0 0 0,1 0 0 0 0,-1 1 1 0 0,1-1-1 0 0,0 0 0 0 0,0 0 0 0 0,0 0 0 0 0,0-6 0 0 0,0 6-14 0 0,1-1 0 0 0,0 1-1 0 0,1-1 1 0 0,-1 1 0 0 0,2-5-1 0 0,10-19-16 0 0,-12 26 10 0 0,1 0 1 0 0,-1 1 0 0 0,0-1 0 0 0,1 0-1 0 0,-1 1 1 0 0,1-1 0 0 0,-1 1 0 0 0,1-1-1 0 0,0 1 1 0 0,-1-1 0 0 0,1 1 0 0 0,-1-1-1 0 0,1 1 1 0 0,0-1 0 0 0,-1 1 0 0 0,1 0-1 0 0,1-1 1 0 0,31-16-25 0 0,-25 13-41 0 0,1 5-105 0 0,28 5 148 0 0,-36-6 22 0 0,0 0 1 0 0,0 0 0 0 0,0 0-1 0 0,-1 0 1 0 0,1 0 0 0 0,0 1-1 0 0,0-1 1 0 0,0 0 0 0 0,0 1-1 0 0,0-1 1 0 0,0 1 0 0 0,0-1-1 0 0,0 1 1 0 0,-1-1 0 0 0,2 2-1 0 0,4 3-9 0 0,0-1 0 0 0,0 1-1 0 0,5 7 1 0 0,-9-9 12 0 0,0-1 0 0 0,0 1 0 0 0,0 0 0 0 0,-1 0 0 0 0,0 0 0 0 0,1 0 0 0 0,-1 0-1 0 0,0 0 1 0 0,1 5 0 0 0,-2-6 1 0 0,0-1 0 0 0,1 1 0 0 0,-1 0 0 0 0,0 0 0 0 0,-1-1 0 0 0,1 1 0 0 0,0 0 0 0 0,0 0 0 0 0,-1-1 0 0 0,1 1 0 0 0,-2 2 0 0 0,-8 11 15 0 0,-4-2 44 0 0,10-10-48 0 0,-12 5 52 0 0,-10 4-17 0 0,14-9-18 0 0,0-2-7 0 0,-5 0 22 0 0,1-3-21 0 0,-1-2 26 0 0,14 2-30 0 0,0 1-1 0 0,0-1 0 0 0,0 0 1 0 0,0 0-1 0 0,1 0 0 0 0,-1 0 1 0 0,0 0-1 0 0,1 0 0 0 0,0-1 1 0 0,-1 0-1 0 0,1 1 0 0 0,0-1 1 0 0,0 0-1 0 0,-1-3 0 0 0,-4-11-1 0 0,2-7-16 0 0,5-1-10 0 0,0 24 7 0 0,0 1 1 0 0,0-1-1 0 0,1 0 1 0 0,-1 1-1 0 0,0-1 1 0 0,0 0-1 0 0,0 1 1 0 0,0-1-1 0 0,1 0 1 0 0,-1 1-1 0 0,0-1 1 0 0,0 1-1 0 0,1-1 1 0 0,-1 1-1 0 0,1-1 1 0 0,0 0-1 0 0,14-23-21 0 0,-11 18-41 0 0,5 2-7 0 0,25-13 4 0 0,-25 13-12 0 0,1 5 2 0 0,28 5 45 0 0,-28-4-48 0 0,-2 3-114 0 0,25 15 171 0 0,-25-15-43 0 0,-4 1 1 0 0,12 17 40 0 0,-16-23 24 0 0,0 0-1 0 0,1 1 1 0 0,-1-1-1 0 0,0 1 1 0 0,1-1-1 0 0,-1 1 1 0 0,0-1-1 0 0,0 1 1 0 0,1-1-1 0 0,-1 1 1 0 0,0-1-1 0 0,0 1 1 0 0,0-1-1 0 0,0 1 0 0 0,0-1 1 0 0,0 1-1 0 0,0-1 1 0 0,0 2-1 0 0,-1 18-9 0 0,0-17 15 0 0,1 0-1 0 0,-1-1 1 0 0,0 1-1 0 0,0 0 1 0 0,0-1-1 0 0,-3 4 1 0 0,1-2 21 0 0,0-1 1 0 0,0 0-1 0 0,0 0 1 0 0,-1 0-1 0 0,1 0 1 0 0,-1-1-1 0 0,0 1 1 0 0,0-1-1 0 0,0 0 1 0 0,0 0-1 0 0,0-1 1 0 0,-7 3-1 0 0,6-3 18 0 0,0 0 1 0 0,0 0-1 0 0,0 0 0 0 0,0 0 0 0 0,0-1 0 0 0,0 0 0 0 0,0 0 0 0 0,0 0 1 0 0,0 0-1 0 0,0-1 0 0 0,0 0 0 0 0,0 0 0 0 0,0 0 0 0 0,-7-4 0 0 0,1-1 45 0 0,1-5-6 0 0,2-4-27 0 0,4-2-120 0 0,3 14-70 0 0,3-3-124 0 0,8-15 122 0 0,-8 16-46 0 0,41-1-1444 0 0,-34 4 1262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1.8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115 150 935 0 0,'0'0'5227'0'0,"-1"2"-5110"0"0,1-2-135 0 0,0 1 32 0 0,0-1-1 0 0,-1 0 1 0 0,1 0-1 0 0,0 1 1 0 0,0-1-1 0 0,0 0 1 0 0,0 0-1 0 0,0 1 0 0 0,-1-1 1 0 0,1 0-1 0 0,0 0 1 0 0,0 1-1 0 0,-1-1 1 0 0,1 0-1 0 0,0 0 1 0 0,0 0-1 0 0,-1 1 1 0 0,1-1-1 0 0,0 0 0 0 0,-1 0 1 0 0,1 0-1 0 0,0 0 1 0 0,0 0-1 0 0,-1 0 1 0 0,1 0-1 0 0,0 0 1 0 0,-1 0-1 0 0,1 0 1 0 0,0 0-1 0 0,-1 0 1 0 0,1 0-1 0 0,0 0 0 0 0,-1 0 1 0 0,1 0-1 0 0,0 0 1 0 0,-1 0-1 0 0,0-1 157 0 0,-7-9 446 0 0,3 0-386 0 0,4 8-67 0 0,0-1-3 0 0,-1 0-116 0 0,0 0-28 0 0,2-22 293 0 0,1 17-231 0 0,3-12-2 0 0,0 10-20 0 0,5-10-56 0 0,-7 15-54 0 0,7 1-10 0 0,25-9-1 0 0,-25 9-6 0 0,-3 10 11 0 0,0-1 56 0 0,-1 1 0 0 0,10 10 0 0 0,-14-13 4 0 0,1-1 0 0 0,-1 1 0 0 0,0-1 0 0 0,0 1 0 0 0,0-1 0 0 0,0 1 0 0 0,0 0 0 0 0,-1 0 0 0 0,2 4 0 0 0,-3 16 0 0 0,-4-7 0 0 0,-3-3 16 0 0,6-9 38 0 0,0-2-1 0 0,-1 1 1 0 0,1 0-1 0 0,-1 0 1 0 0,0-1-1 0 0,0 0 1 0 0,0 1-1 0 0,0-1 1 0 0,0 0-1 0 0,0-1 1 0 0,-1 1-1 0 0,1-1 1 0 0,-1 1-1 0 0,1-1 1 0 0,-1 0-1 0 0,0 0 1 0 0,1 0-1 0 0,-1-1 1 0 0,0 1-1 0 0,0-1 1 0 0,1 0-1 0 0,-1 0 1 0 0,0 0-1 0 0,0-1 1 0 0,1 0-1 0 0,-1 1 1 0 0,0-1-1 0 0,1 0 1 0 0,-1 0-1 0 0,1-1 1 0 0,-5-2-1 0 0,6 3-13 0 0,1 0 0 0 0,-1-1 0 0 0,1 1 0 0 0,0-1 0 0 0,-1 0 0 0 0,1 1 0 0 0,0-1 0 0 0,0 0 0 0 0,0 0 0 0 0,0 0-1 0 0,0 0 1 0 0,1 0 0 0 0,-1 0 0 0 0,0 0 0 0 0,0-4 0 0 0,-2-11 31 0 0,1-6 3 0 0,6-2-71 0 0,-4 22-10 0 0,0 0 0 0 0,1 1 1 0 0,0-1-1 0 0,-1 0 0 0 0,1 1 0 0 0,0-1 0 0 0,1 1 0 0 0,-1-1 1 0 0,2-2-1 0 0,1-1-2 0 0,-2 0-45 0 0,7 2-231 0 0,27-8 253 0 0,-27 9-69 0 0,-2 8-273 0 0,24 16 286 0 0,-24-16 0 0 0,-3 1-97 0 0,13 17 114 0 0,-12-13 18 0 0,-2 10 42 0 0,-3-18 11 0 0,0-1 0 0 0,0 1 0 0 0,0-1 0 0 0,0 1 0 0 0,-1-1 0 0 0,1 1 0 0 0,0-1 0 0 0,-1 1 0 0 0,0 1 0 0 0,-1 1 11 0 0,-1 0 0 0 0,0 0 0 0 0,1 0 0 0 0,-2 0 0 0 0,1 0 0 0 0,0-1 0 0 0,-1 0 0 0 0,1 1 0 0 0,-1-1 1 0 0,0 0-1 0 0,0-1 0 0 0,-7 4 0 0 0,4-2 12 0 0,0 0 0 0 0,0-1 0 0 0,-1-1 0 0 0,1 1 0 0 0,-1-1 0 0 0,0 0 0 0 0,-8 0 0 0 0,13-2-5 0 0,-1 0 0 0 0,1 0 0 0 0,0-1-1 0 0,-1 1 1 0 0,1-1 0 0 0,0 0 0 0 0,0 0 0 0 0,0 0-1 0 0,0 0 1 0 0,0 0 0 0 0,0-1 0 0 0,0 1-1 0 0,0-1 1 0 0,0 0 0 0 0,1 0 0 0 0,-1 0 0 0 0,1 0-1 0 0,-1 0 1 0 0,1-1 0 0 0,0 1 0 0 0,0-1-1 0 0,0 0 1 0 0,0 1 0 0 0,1-1 0 0 0,-1 0 0 0 0,1 0-1 0 0,-1 0 1 0 0,1 0 0 0 0,-1-5 0 0 0,0-12-8 0 0,5-2-20 0 0,1 12-33 0 0,8-11 19 0 0,-8 16-45 0 0,4 2-201 0 0,28-6 238 0 0,-27 6-48 0 0,-2 8-114 0 0,23 15 118 0 0,-23-15 10 0 0,-3 2 1 0 0,15 22 6 0 0,-19-28 58 0 0,1 1 0 0 0,0 0 0 0 0,-1 0 0 0 0,1 0 0 0 0,-1 0 0 0 0,1 0 0 0 0,-1 0 0 0 0,0 0 0 0 0,0 0 0 0 0,0 0 0 0 0,0 2 0 0 0,-6 15 13 0 0,-2-8 36 0 0,4-9-78 0 0,1 0-1 0 0,0 0 1 0 0,0 0-1 0 0,-1-1 0 0 0,1 1 1 0 0,-1-1-1 0 0,0 0 1 0 0,1 0-1 0 0,-1 0 0 0 0,0-1 1 0 0,1 1-1 0 0,-1-1 1 0 0,0 0-1 0 0,0 0 0 0 0,1 0 1 0 0,-1 0-1 0 0,0-1 1 0 0,0 0-1 0 0,-5-1 0 0 0,8 1-126 0 0,-1 0-1 0 0,1 1 0 0 0,0-1 1 0 0,0 0-1 0 0,-1 0 0 0 0,1 0 1 0 0,0 0-1 0 0,-1-1-157 0 0,1 1 157 0 0,0 0 0 0 0,0-1 0 0 0,1 1 1 0 0,-2-3-1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5.03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161 178 287 0 0,'0'0'6576'0'0,"-2"-2"-6416"0"0,1 1-118 0 0,0 0 1 0 0,0 0-1 0 0,0 0 0 0 0,0 0 0 0 0,-1 0 0 0 0,1 0 0 0 0,0 1 0 0 0,0-1 0 0 0,-1 0 0 0 0,1 1 1 0 0,-1-1-1 0 0,1 1 0 0 0,-1-1 0 0 0,-1 1 0 0 0,-7-3 134 0 0,-1-1-12 0 0,2 1 32 0 0,0 0 0 0 0,0-1 0 0 0,-11-5 0 0 0,17 7-121 0 0,0 0-1 0 0,0 0 0 0 0,0 0 0 0 0,1 0 0 0 0,-1-1 0 0 0,0 1 0 0 0,1-1 0 0 0,0 1 0 0 0,-1-1 0 0 0,1 0 0 0 0,1 0 0 0 0,-1 0 1 0 0,-2-6-1 0 0,2 7-42 0 0,2 1-16 0 0,-1 0-1 0 0,1 0 0 0 0,-1 0 0 0 0,1 0 1 0 0,-1 0-1 0 0,1 0 0 0 0,0 0 0 0 0,-1 0 0 0 0,1 0 1 0 0,0 0-1 0 0,0 0 0 0 0,0-2 0 0 0,-2-15 61 0 0,2 8 16 0 0,5-11-24 0 0,-5 21-69 0 0,0-1-1 0 0,0 1 0 0 0,0 0 1 0 0,0-1-1 0 0,0 1 0 0 0,0-1 0 0 0,1 1 1 0 0,-1-1-1 0 0,0 1 0 0 0,0-1 1 0 0,1 1-1 0 0,-1 0 0 0 0,0-1 1 0 0,0 1-1 0 0,1 0 0 0 0,-1-1 1 0 0,1 1-1 0 0,-1 0 0 0 0,0-1 0 0 0,1 1 1 0 0,-1 0-1 0 0,1 0 0 0 0,-1-1 1 0 0,0 1-1 0 0,1 0 0 0 0,27-18-75 0 0,-21 13-15 0 0,0 11-75 0 0,22 16 74 0 0,-21-17 10 0 0,-5 1 17 0 0,13 23 52 0 0,-15-26 14 0 0,0-1 0 0 0,0 1 0 0 0,-1-1 0 0 0,1 1 0 0 0,-1 0 0 0 0,1-1 0 0 0,-1 6 0 0 0,0-5 25 0 0,-1-1 0 0 0,0 0 0 0 0,0 0-1 0 0,1 1 1 0 0,-2-1 0 0 0,1 0 0 0 0,0 0-1 0 0,0 0 1 0 0,-1 0 0 0 0,1 0 0 0 0,-1-1-1 0 0,1 1 1 0 0,-1 0 0 0 0,0-1 0 0 0,0 1 0 0 0,0-1-1 0 0,0 1 1 0 0,0-1 0 0 0,0 0 0 0 0,-3 1-1 0 0,-2 1 37 0 0,5-1-49 0 0,-1-1 0 0 0,0 0 0 0 0,0 1 0 0 0,0-1 0 0 0,0-1 0 0 0,0 1 0 0 0,0 0 0 0 0,0-1 1 0 0,-1 0-1 0 0,1 1 0 0 0,0-1 0 0 0,0 0 0 0 0,-6-2 0 0 0,-8-1 0 0 0,13 1-10 0 0,3 0 5 0 0,-3-1 36 0 0,-5-5-22 0 0,0-5 22 0 0,2-1-22 0 0,5-5 22 0 0,6-2-47 0 0,-3 16-71 0 0,9 4-444 0 0,1 0 477 0 0,26-2-732 0 0,-35 9 646 0 0,5 17 4 0 0,-5-17 16 0 0,-3-4 4 0 0,0 0 38 0 0,0 0-35 0 0,0 0-1 0 0,0-1 1 0 0,0 1 0 0 0,0-1-1 0 0,0 1 1 0 0,0-1 0 0 0,0 1-1 0 0,-1-1 1 0 0,1 1 0 0 0,0-1-1 0 0,-1 0 1 0 0,1 0-1 0 0,-1 0 1 0 0,1 0 0 0 0,-4 1-1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3:3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1711 3513 975 0 0,'-3'2'74'0'0,"-11"6"-17"0"0,10-6 162 0 0,-7 0 202 0 0,10-1-386 0 0,-1 0-1 0 0,1-1 0 0 0,0 0 0 0 0,0 1 0 0 0,0-1 0 0 0,-1 0 0 0 0,1 1 0 0 0,0-1 1 0 0,0 0-1 0 0,-1 0 0 0 0,1 0 0 0 0,-2 0 0 0 0,-58 0 647 0 0,4 2 1668 0 0,-1-4-1 0 0,-101-14 1 0 0,94 1-1392 0 0,0-2 0 0 0,1-4 1 0 0,1-2-1 0 0,1-3 0 0 0,-77-44 1 0 0,111 53-774 0 0,2-1 1 0 0,0-1-1 0 0,-34-34 1 0 0,-62-73 230 0 0,96 97-323 0 0,-43-44 204 0 0,-82-96 292 0 0,37 17-199 0 0,87 111-266 0 0,-40-83 1 0 0,-19-86 15 0 0,71 167-85 0 0,3-1-1 0 0,2 0 0 0 0,-5-46 0 0 0,4-14 54 0 0,9 63-54 0 0,6-173 24 0 0,9 97-13 0 0,-6 73-64 0 0,25-106 0 0 0,-21 107 0 0 0,7-16 0 0 0,7-3 0 0 0,7 2 0 0 0,4 1 0 0 0,5 1 0 0 0,3 0 0 0 0,1-1 0 0 0,3-4 0 0 0,2-4 12 0 0,2 0 36 0 0,-2 7-36 0 0,-1 3-12 0 0,5-4 54 0 0,-14 19-44 0 0,11-8-10 0 0,6-2 0 0 0,-8 10 11 0 0,-27 26 32 0 0,33-21-33 0 0,11-5-10 0 0,2 2 0 0 0,-1 4 0 0 0,3 2 0 0 0,3 2 0 0 0,4 0 0 0 0,-12 7 12 0 0,-41 16 36 0 0,34-8-36 0 0,13-1-12 0 0,6 0 0 0 0,4 2 0 0 0,3 3 11 0 0,-1 5 32 0 0,1 2-33 0 0,1 4-10 0 0,-4 2 0 0 0,-4 6 0 0 0,-4 2 0 0 0,1 5 0 0 0,2 3 0 0 0,1 3 0 0 0,2 7 0 0 0,2 4 0 0 0,-1 7 0 0 0,-4 1 0 0 0,-3 1 0 0 0,-6 2 0 0 0,-6 1 12 0 0,-3 2 36 0 0,9 4 24 0 0,-19-14-60 0 0,11 6-12 0 0,-6 2 0 0 0,2 5 0 0 0,0 6 0 0 0,-5 5 0 0 0,0 2 0 0 0,-2 4 0 0 0,-6-1 0 0 0,-4-1 0 0 0,-3 0 0 0 0,-3 0 0 0 0,0 1 0 0 0,-3 0 0 0 0,-4 1 0 0 0,-2 3 0 0 0,-3 6 0 0 0,0 4 0 0 0,7 43 0 0 0,-9-20 0 0 0,8 177 0 0 0,-26-231 0 0 0,-2 20 0 0 0,-2 3 0 0 0,-2 3 0 0 0,-3-2 0 0 0,-1 0 0 0 0,-3 0 0 0 0,-1-1 0 0 0,-3-3 0 0 0,-1-1 0 0 0,-2-2 0 0 0,-16 26 0 0 0,17-51 0 0 0,-3 0 0 0 0,0-2 0 0 0,-3-1 0 0 0,-33 39 0 0 0,-127 117 0 0 0,139-148 0 0 0,-2-3 0 0 0,-1-1 0 0 0,-3-2 0 0 0,-84 44 0 0 0,73-48 0 0 0,-2-2 0 0 0,-2-4 0 0 0,-102 29 0 0 0,78-33 0 0 0,-160 20 0 0 0,172-36-12 0 0,-189 11-297 0 0,248-18 133 0 0,1-1 0 0 0,-1-1 0 0 0,1 0 0 0 0,-22-7 0 0 0,31 6-240 0 0,0 0-1 0 0,1 0 1 0 0,-1-1 0 0 0,1-1 0 0 0,0 1-1 0 0,0-2 1 0 0,1 1 0 0 0,-1-1 0 0 0,-13-13-1 0 0,1-4-4835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2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28 419 143 0 0,'-12'-2'3751'0'0,"1"-25"2001"0"0,10 22-5581 0 0,0 1-1 0 0,0 0 1 0 0,0-1 0 0 0,0 1-1 0 0,1-1 1 0 0,0 1 0 0 0,0 0-1 0 0,0-1 1 0 0,1 1 0 0 0,0-1-1 0 0,1-6 1 0 0,2-4 322 0 0,12-28-1 0 0,-11 32-390 0 0,0 1 0 0 0,1 0-1 0 0,0 0 1 0 0,0 0-1 0 0,1 1 1 0 0,0-1-1 0 0,1 2 1 0 0,0-1 0 0 0,15-12-1 0 0,-7 7-80 0 0,-10 9-3 0 0,0 0 0 0 0,-1 0 0 0 0,2 0 0 0 0,-1 1 0 0 0,0 0 0 0 0,1 1 0 0 0,0-1-1 0 0,0 1 1 0 0,8-3 0 0 0,55-15 242 0 0,-56 13-175 0 0,-13 7-77 0 0,0 0 1 0 0,0 0-1 0 0,-1 1 1 0 0,1-1-1 0 0,0 0 1 0 0,0 1-1 0 0,0-1 1 0 0,0 1-1 0 0,0-1 1 0 0,0 1-1 0 0,0 0 1 0 0,0-1-1 0 0,0 1 0 0 0,0 0 1 0 0,0 0-1 0 0,0 0 1 0 0,0-1-1 0 0,0 1 1 0 0,0 0-1 0 0,0 1 1 0 0,0-1-1 0 0,0 0 1 0 0,2 0-1 0 0,-2 1 1 0 0,0-1-3 0 0,0 0 0 0 0,0 1 0 0 0,0-1 0 0 0,0 0 0 0 0,0 0 0 0 0,0 1 0 0 0,0-1 0 0 0,0 0 0 0 0,0 0 0 0 0,0 0 0 0 0,0 0 0 0 0,0 0 0 0 0,0-1 0 0 0,0 1 0 0 0,0 0 0 0 0,0 0 0 0 0,0-1 1 0 0,-1 1-1 0 0,2-1 0 0 0,-1 1 84 0 0,4-2 4 0 0,16-8-12 0 0,-16 8 1 0 0,1 0 10 0 0,17-4-1 0 0,-17 5-17 0 0,0 0-10 0 0,35-6 63 0 0,-40 7-64 0 0,4-1-10 0 0,1 1-46 0 0,-3-1 0 0 0,0 1 0 0 0,0 0 0 0 0,-1-1-1 0 0,1 0 1 0 0,0 1 0 0 0,-1-1 0 0 0,5-2-1 0 0,16-6 16 0 0,-17 7 30 0 0,-1 0 1 0 0,26-8-44 0 0,-5 7-10 0 0,-23 2 18 0 0,1 0 0 0 0,0 1-1 0 0,-1 0 1 0 0,1 0 0 0 0,5 1-1 0 0,4-1 5 0 0,4-1-18 0 0,-15 1-1 0 0,0-1-1 0 0,0 1 1 0 0,0 0 0 0 0,0-1 0 0 0,0 1 0 0 0,0 0 0 0 0,0 1 0 0 0,0-1 0 0 0,0 0 0 0 0,0 0-1 0 0,0 1 1 0 0,0-1 0 0 0,-1 1 0 0 0,1 0 0 0 0,0-1 0 0 0,0 1 0 0 0,0 0 0 0 0,-1 0-1 0 0,1 0 1 0 0,3 3 0 0 0,2 0-3 0 0,-6-4 0 0 0,-1 0 0 0 0,1 0 0 0 0,0 1 0 0 0,-1-1 0 0 0,1 0 0 0 0,-1 0 0 0 0,1 1 0 0 0,0-1 0 0 0,-1 1 0 0 0,1-1 0 0 0,-1 0 0 0 0,1 1 0 0 0,-1-1 0 0 0,1 1 0 0 0,-1-1 0 0 0,1 1 0 0 0,-1 0 0 0 0,1-1 0 0 0,-1 1 0 0 0,0-1 0 0 0,1 1 0 0 0,-1 0 0 0 0,-2 4 19 0 0,1-1 1 0 0,-1 0-1 0 0,0 1 0 0 0,-1-1 0 0 0,1 0 0 0 0,-1 0 1 0 0,0-1-1 0 0,0 1 0 0 0,-4 4 0 0 0,-1-8 10 0 0,8 0-27 0 0,-1 0-1 0 0,1 0 1 0 0,-1 0 0 0 0,1 0-1 0 0,-1 0 1 0 0,1 0 0 0 0,-1 0-1 0 0,1 0 1 0 0,-1 0 0 0 0,1 0 0 0 0,-1 0-1 0 0,1 0 1 0 0,-1 0 0 0 0,1 0-1 0 0,-1 0 1 0 0,1 0 0 0 0,-1 0-1 0 0,1 1 1 0 0,-1-1 0 0 0,1 0-1 0 0,-4 3 10 0 0,0 0 1 0 0,0-1-1 0 0,0 0 0 0 0,0 0 0 0 0,0 0 0 0 0,0 0 1 0 0,0-1-1 0 0,-7 2 0 0 0,0 0 6 0 0,-11 5-14 0 0,0 1 1 0 0,-39 22 0 0 0,44-21-4 0 0,-1-1 0 0 0,0-1 0 0 0,0 0-1 0 0,-38 10 1 0 0,39-15 0 0 0,5 0 0 0 0,1-1 0 0 0,-1 0 0 0 0,0-1 0 0 0,-16 0 0 0 0,22-1-27 0 0,0 0 0 0 0,0 0 1 0 0,1 1-1 0 0,-1 0 0 0 0,0 0 0 0 0,1 0 0 0 0,-1 1 0 0 0,1-1 0 0 0,-1 1 0 0 0,1 1 0 0 0,0-1 0 0 0,0 1 0 0 0,0 0 0 0 0,0 0 1 0 0,-6 6-1 0 0,-28 11-2991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5.9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131 157 599 0 0,'-4'2'274'0'0,"1"0"0"0"0,-1 1-1 0 0,1-1 1 0 0,-1-1 0 0 0,0 1-1 0 0,1 0 1 0 0,-1-1-1 0 0,-6 2 1 0 0,8-3-166 0 0,0 1-1 0 0,1-1 1 0 0,-1 0-1 0 0,0 0 0 0 0,0 0 1 0 0,1 0-1 0 0,-1 0 1 0 0,0 0-1 0 0,1-1 1 0 0,-1 1-1 0 0,0 0 1 0 0,1-1-1 0 0,-1 1 1 0 0,0-1-1 0 0,1 0 1 0 0,-1 1-1 0 0,1-1 0 0 0,-1 0 1 0 0,1 0-1 0 0,0 0 1 0 0,-1 0-1 0 0,1 0 1 0 0,0-1-1 0 0,-3-1 1 0 0,2-1 162 0 0,0 0-1 0 0,0 0 1 0 0,1-1 0 0 0,-1 1 0 0 0,0-5-1 0 0,1 5 49 0 0,1-1-29 0 0,2-13-8 0 0,-1 14 139 0 0,2-2-297 0 0,10-18-10 0 0,-13 23-105 0 0,1 0-1 0 0,-1 0 0 0 0,1 0 0 0 0,-1 0 0 0 0,1 1 0 0 0,-1-1 1 0 0,1 0-1 0 0,0 0 0 0 0,-1 1 0 0 0,1-1 0 0 0,0 0 1 0 0,1 0-1 0 0,0-1-6 0 0,1 0 1 0 0,0 0 0 0 0,-1 0-1 0 0,1 1 1 0 0,0-1 0 0 0,-1 1 0 0 0,1 0-1 0 0,0 0 1 0 0,0 0 0 0 0,3-1-1 0 0,-2 2-2 0 0,0 0-1 0 0,0 0 1 0 0,-1 1-1 0 0,1-1 1 0 0,0 1-1 0 0,-1 0 1 0 0,1 0 0 0 0,5 3-1 0 0,-8-4 0 0 0,-1 0 1 0 0,0 0-1 0 0,1 0 0 0 0,-1 0 0 0 0,1 0 1 0 0,-1 0-1 0 0,0 0 0 0 0,1 0 1 0 0,-1 1-1 0 0,1-1 0 0 0,-1 0 0 0 0,0 0 1 0 0,1 0-1 0 0,-1 1 0 0 0,0-1 1 0 0,1 0-1 0 0,-1 0 0 0 0,0 1 0 0 0,0-1 1 0 0,1 0-1 0 0,-1 1 0 0 0,0-1 0 0 0,0 0 1 0 0,1 1-1 0 0,-1-1 0 0 0,0 1 1 0 0,0-1-1 0 0,0 0 0 0 0,0 1 0 0 0,1 0 1 0 0,2 21 2 0 0,-3-21 14 0 0,0 1 1 0 0,-1-1-1 0 0,1 1 0 0 0,-1-1 0 0 0,0 1 0 0 0,1-1 1 0 0,-1 0-1 0 0,0 1 0 0 0,0-1 0 0 0,0 0 1 0 0,1 1-1 0 0,-1-1 0 0 0,-1 0 0 0 0,1 0 1 0 0,0 0-1 0 0,0 0 0 0 0,-2 1 0 0 0,-1 1 65 0 0,-1 0-1 0 0,0 0 1 0 0,-9 4-1 0 0,7-4 3 0 0,-1-1 0 0 0,1 0 0 0 0,-1 0 0 0 0,1 0 0 0 0,-1-1-1 0 0,-11 0 1 0 0,16-1-43 0 0,1-1 0 0 0,0 1 0 0 0,0-1-1 0 0,0 1 1 0 0,0-1 0 0 0,0 0-1 0 0,1 1 1 0 0,-1-1 0 0 0,0 0 0 0 0,0-1-1 0 0,0 1 1 0 0,1 0 0 0 0,-1 0 0 0 0,0-1-1 0 0,1 1 1 0 0,0-1 0 0 0,-1 1-1 0 0,1-1 1 0 0,0 0 0 0 0,0 1 0 0 0,-2-4-1 0 0,0-11 69 0 0,2-6-86 0 0,6-3-34 0 0,-5 24 9 0 0,0 0 0 0 0,1 0 0 0 0,-1 1 0 0 0,0-1 0 0 0,0 0 0 0 0,1 1 1 0 0,-1-1-1 0 0,0 1 0 0 0,1-1 0 0 0,-1 0 0 0 0,1 1 0 0 0,-1-1 0 0 0,0 1 0 0 0,1-1 0 0 0,0 1 0 0 0,0-2 0 0 0,22-21-76 0 0,-17 18 0 0 0,3 4-144 0 0,39 0-112 0 0,-46 7 264 0 0,7 21 12 0 0,-9-25 59 0 0,0 0 0 0 0,0 0 0 0 0,0 0 0 0 0,0 0 0 0 0,0 0 0 0 0,0 0 0 0 0,-1 0 0 0 0,1 0 0 0 0,0-1-1 0 0,-2 3 1 0 0,-5 12 1 0 0,6-15-52 0 0,0 0-1 0 0,0 1 0 0 0,0-1 0 0 0,0 0 0 0 0,0 0 1 0 0,0-1-1 0 0,0 1 0 0 0,0 0 0 0 0,0 0 0 0 0,-1 0 1 0 0,1-1-1 0 0,0 1 0 0 0,0-1 0 0 0,-1 1 0 0 0,1-1 1 0 0,0 1-1 0 0,-1-1 0 0 0,1 0 0 0 0,0 0 0 0 0,-1 0 1 0 0,1 1-1 0 0,-1-1 0 0 0,1-1 0 0 0,0 1 0 0 0,-1 0 1 0 0,1 0-1 0 0,0 0 0 0 0,-1-1 0 0 0,-1 0 0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6.8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61 163 1151 0 0,'-9'6'1160'0'0,"6"-6"-1004"0"0,-2 2 291 0 0,1-1 1 0 0,-1 0-1 0 0,0 0 1 0 0,0-1-1 0 0,-17-5 1201 0 0,22 5-1587 0 0,-1 0-1 0 0,1-1 0 0 0,0 1 0 0 0,0-1 0 0 0,0 1 0 0 0,0-1 0 0 0,-1 1 0 0 0,1-1 0 0 0,0-15 1131 0 0,0 12-865 0 0,3-2-122 0 0,7-17-11 0 0,-7 17-14 0 0,0 0-56 0 0,8-16-26 0 0,-8 17 144 0 0,6 2-187 0 0,25-8-58 0 0,-25 8-71 0 0,-3 8-100 0 0,-1-1 174 0 0,0 0 0 0 0,-1 1-1 0 0,6 6 1 0 0,-10-10 4 0 0,1 0-1 0 0,-1-1 1 0 0,1 1 0 0 0,-1 0 0 0 0,0 0-1 0 0,1 0 1 0 0,-1 0 0 0 0,0-1 0 0 0,0 1-1 0 0,0 0 1 0 0,1 0 0 0 0,-1 0 0 0 0,0 0-1 0 0,0 0 1 0 0,0 0 0 0 0,0 0-1 0 0,0 0 1 0 0,-1-1 0 0 0,1 1 0 0 0,-1 2-1 0 0,1-1 35 0 0,-1 1 0 0 0,0-1 0 0 0,0 1 0 0 0,-1-1 0 0 0,1 1 0 0 0,-1-1 0 0 0,1 0 0 0 0,-1 0 0 0 0,1 0 0 0 0,-1 0 0 0 0,0 0 0 0 0,0 0 0 0 0,0 0 0 0 0,0 0-1 0 0,-1-1 1 0 0,-2 3 0 0 0,1-3 43 0 0,-2 1-2 0 0,5-2-63 0 0,0 0-1 0 0,0 0 1 0 0,0 0 0 0 0,0-1 0 0 0,-1 1 0 0 0,1 0-1 0 0,0-1 1 0 0,0 1 0 0 0,0-1 0 0 0,0 1 0 0 0,0-1 0 0 0,0 0-1 0 0,0 1 1 0 0,1-1 0 0 0,-1 0 0 0 0,0 0 0 0 0,0 0 0 0 0,0 1-1 0 0,1-1 1 0 0,-1 0 0 0 0,0 0 0 0 0,1 0 0 0 0,-1 0 0 0 0,0-2-1 0 0,-4-8 69 0 0,2-6 10 0 0,1-4-13 0 0,2 17-77 0 0,0 1 0 0 0,0-1-1 0 0,1 0 1 0 0,-1 1 0 0 0,2-6-1 0 0,10-17-16 0 0,-10 20-58 0 0,7 2-76 0 0,26-13 124 0 0,-27 13-30 0 0,43 7-20 0 0,-50-3 72 0 0,0-1 0 0 0,-1 1 1 0 0,1 0-1 0 0,0 0 0 0 0,-1 0 1 0 0,1 0-1 0 0,0 0 1 0 0,-1 1-1 0 0,1-1 0 0 0,-1 0 1 0 0,1 0-1 0 0,0 0 0 0 0,-1 1 1 0 0,1-1-1 0 0,-1 0 0 0 0,1 0 1 0 0,0 1-1 0 0,-1-1 1 0 0,1 0-1 0 0,-1 1 0 0 0,1-1 1 0 0,-1 1-1 0 0,0-1 0 0 0,1 1 1 0 0,0 0-1 0 0,20 22 2 0 0,-21-23 2 0 0,1 0 1 0 0,-1 1-1 0 0,0-1 0 0 0,1 0 1 0 0,-1 1-1 0 0,0-1 0 0 0,1 0 1 0 0,-1 1-1 0 0,0-1 0 0 0,0 1 1 0 0,1-1-1 0 0,-1 0 0 0 0,0 1 0 0 0,0-1 1 0 0,0 1-1 0 0,1-1 0 0 0,-1 1 1 0 0,0-1-1 0 0,0 1 0 0 0,0-1 1 0 0,0 1-1 0 0,0 0 0 0 0,-1 19 65 0 0,-1-16-49 0 0,0 0 1 0 0,1 1-1 0 0,-2-1 0 0 0,1 0 0 0 0,0 0 1 0 0,-1 0-1 0 0,0 0 0 0 0,0-1 0 0 0,0 1 1 0 0,0-1-1 0 0,0 0 0 0 0,-7 5 0 0 0,-4 2-141 0 0,-1-1 0 0 0,0-1-1 0 0,-1 0 1 0 0,-22 7-1 0 0,35-13 21 0 0,2-2-30 0 0,0 0-1 0 0,0 0 1 0 0,0 0 0 0 0,0 0-1 0 0,0 0 1 0 0,-1 0-1 0 0,1 0 1 0 0,0 0-1 0 0,0 0 1 0 0,0 0-1 0 0,0 0 1 0 0,0-1-1 0 0,0 1 1 0 0,-2-1 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7.7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121 123 431 0 0,'-1'1'308'0'0,"-1"1"-157"0"0,0-1-1 0 0,0 0 1 0 0,0 0-1 0 0,0 0 1 0 0,0 0-1 0 0,-1 0 1 0 0,1 0-1 0 0,0-1 0 0 0,0 1 1 0 0,0-1-1 0 0,-1 0 1 0 0,1 1-1 0 0,0-1 1 0 0,0 0-1 0 0,-1 0 0 0 0,1-1 1 0 0,0 1-1 0 0,0 0 1 0 0,-1-1-1 0 0,1 1 1 0 0,0-1-1 0 0,0 0 0 0 0,0 0 1 0 0,0 1-1 0 0,0-2 1 0 0,0 1-1 0 0,0 0 1 0 0,-4-3 504 0 0,4 0-167 0 0,-3-12-68 0 0,4 12-32 0 0,-1-7 162 0 0,2 10-501 0 0,0-1 0 0 0,-1 1-1 0 0,1-1 1 0 0,0 1-1 0 0,0-1 1 0 0,0 1 0 0 0,0 0-1 0 0,0-1 1 0 0,1 1 0 0 0,-1-1-1 0 0,0 1 1 0 0,1-1-1 0 0,0-1 1 0 0,5-23 160 0 0,-4 19 383 0 0,3 2-480 0 0,17-16-33 0 0,-16 16 50 0 0,1 9-75 0 0,21 11-32 0 0,-27-15-19 0 0,-1 1-1 0 0,1-1 1 0 0,0 0-1 0 0,-1 1 1 0 0,1-1 0 0 0,-1 0-1 0 0,1 1 1 0 0,0-1-1 0 0,-1 1 1 0 0,1-1-1 0 0,-1 1 1 0 0,0-1-1 0 0,1 1 1 0 0,-1-1-1 0 0,1 1 1 0 0,-1 0-1 0 0,0-1 1 0 0,1 2-1 0 0,11 25 10 0 0,-10-23-12 0 0,-1 0 0 0 0,0-1 0 0 0,-1 1 0 0 0,1 0 0 0 0,0 5 0 0 0,-4 16 15 0 0,2-21 17 0 0,-1 0 0 0 0,1 0 0 0 0,-1 0 0 0 0,-4 6-1 0 0,5-9-14 0 0,1 0 0 0 0,-1 0 0 0 0,0 1 0 0 0,0-1 0 0 0,0 0 0 0 0,0 0 0 0 0,0 0 0 0 0,0 0 0 0 0,0 0 0 0 0,0 0 0 0 0,0-1 0 0 0,-1 1 0 0 0,1 0 0 0 0,0-1 0 0 0,0 1 0 0 0,-1 0-1 0 0,1-1 1 0 0,-3 1 0 0 0,2-1 23 0 0,0-1-23 0 0,1 1 0 0 0,-1 0 0 0 0,0 0 0 0 0,1 0 0 0 0,-1 0-1 0 0,1 0 1 0 0,-1 0 0 0 0,1 0 0 0 0,-1 1 0 0 0,1-1 0 0 0,-1 0 0 0 0,1 1 0 0 0,-1-1 0 0 0,1 1 0 0 0,-2 1 0 0 0,1-1-11 0 0,0 1 30 0 0,-1-1 0 0 0,0 1 1 0 0,1 0-1 0 0,-1-1 0 0 0,0 0 0 0 0,0 0 1 0 0,0 1-1 0 0,0-2 0 0 0,0 1 0 0 0,0 0 1 0 0,0-1-1 0 0,0 1 0 0 0,-5-1 0 0 0,7 0-24 0 0,0 0 10 0 0,-1 0 1 0 0,1 0-1 0 0,0 0 0 0 0,0 0 1 0 0,0 0-1 0 0,0 0 0 0 0,0 0 1 0 0,0 0-1 0 0,0-1 0 0 0,-1 1 1 0 0,1 0-1 0 0,0-1 0 0 0,0 1 1 0 0,0-1-1 0 0,0 0 0 0 0,0 1 0 0 0,1-1 1 0 0,-1 0-1 0 0,0 1 0 0 0,0-1 1 0 0,0 0-1 0 0,0 0 0 0 0,1 0 1 0 0,-1 1-1 0 0,0-3 0 0 0,-7-13 130 0 0,6 12 256 0 0,5-1-341 0 0,6-18-70 0 0,-9 22-1 0 0,1 0-1 0 0,-1 0 1 0 0,0 1 0 0 0,1-1-1 0 0,-1 0 1 0 0,1 1-1 0 0,-1-1 1 0 0,0 1-1 0 0,1-1 1 0 0,0 0-1 0 0,-1 1 1 0 0,1-1 0 0 0,-1 1-1 0 0,1-1 1 0 0,0 1-1 0 0,-1 0 1 0 0,2-1-1 0 0,28-20-91 0 0,-22 15 0 0 0,0 2 16 0 0,25-14 48 0 0,-25 14-45 0 0,-1 7-174 0 0,-3-1 249 0 0,1 0-1 0 0,-1 1 0 0 0,0-1 1 0 0,0 1-1 0 0,4 3 0 0 0,-7-5 4 0 0,-1 0 0 0 0,1 0-1 0 0,0 0 1 0 0,0 1-1 0 0,-1-1 1 0 0,1 0 0 0 0,0 0-1 0 0,-1 1 1 0 0,1-1 0 0 0,-1 0-1 0 0,0 0 1 0 0,1 1 0 0 0,-1-1-1 0 0,0 0 1 0 0,0 1-1 0 0,0-1 1 0 0,0 1 0 0 0,0 1-1 0 0,-5 20 59 0 0,-1-11 6 0 0,-23 24 63 0 0,20-24-117 0 0,7-10 5 0 0,0-1-145 0 0,-8 3-46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8.6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92 85 775 0 0,'-10'8'1056'0'0,"5"-4"-630"0"0,-1-1 0 0 0,1 1 0 0 0,-1-1 0 0 0,0 0 0 0 0,0 0 0 0 0,0-1 0 0 0,-22-5 1984 0 0,28 2-2320 0 0,0 0 0 0 0,-1 1 0 0 0,1-1 0 0 0,0 0 1 0 0,-1 1-1 0 0,1-1 0 0 0,0 0 0 0 0,0-1 0 0 0,-2-1 347 0 0,4-2-181 0 0,3-15-21 0 0,-4 15 17 0 0,3-1-155 0 0,-1-1-66 0 0,-2 5-14 0 0,1-1-1 0 0,-1 1 1 0 0,0-1 0 0 0,1 1-1 0 0,-1 0 1 0 0,1 0 0 0 0,3-4-1 0 0,3 2 54 0 0,-5 3-69 0 0,1-1 1 0 0,-1 1-1 0 0,0-1 1 0 0,1 1-1 0 0,-1 0 0 0 0,0 1 1 0 0,1-1-1 0 0,-1 0 1 0 0,7 1-1 0 0,-8 0-1 0 0,1 1 0 0 0,-1 0 0 0 0,0-1 0 0 0,1 1 0 0 0,-1 0 0 0 0,0 0 0 0 0,1 0 0 0 0,-1 1 0 0 0,0-1 0 0 0,0 1 0 0 0,0-1 0 0 0,0 1 0 0 0,0-1 0 0 0,0 1 0 0 0,1 2 0 0 0,-1-2 0 0 0,-1 0 0 0 0,0 0 0 0 0,0 0 0 0 0,1 0 0 0 0,-1 0 0 0 0,-1 0 0 0 0,1 0 0 0 0,0 0 0 0 0,0 0 0 0 0,-1 0 0 0 0,1 4 0 0 0,0-4 18 0 0,-1 0-1 0 0,1 1 0 0 0,-1-1 0 0 0,0 0 1 0 0,0 1-1 0 0,0-1 0 0 0,0 1 0 0 0,0-1 1 0 0,0 0-1 0 0,-1 1 0 0 0,1-1 0 0 0,-1 1 1 0 0,0-1-1 0 0,0 0 0 0 0,0 0 0 0 0,0 1 1 0 0,0-1-1 0 0,0 0 0 0 0,0 0 0 0 0,-1 0 1 0 0,1 0-1 0 0,-1-1 0 0 0,1 1 0 0 0,-1 0 1 0 0,0 0-1 0 0,0-1 0 0 0,0 1 0 0 0,0-1 1 0 0,0 0-1 0 0,0 0 0 0 0,-2 2 0 0 0,-1-1 41 0 0,-1 0-1 0 0,1 0 0 0 0,0 0 0 0 0,-1-1 0 0 0,-6 2 1 0 0,10-3-27 0 0,0 0 1 0 0,0 0 0 0 0,0 1-1 0 0,0-2 1 0 0,0 1-1 0 0,0 0 1 0 0,0 0 0 0 0,0-1-1 0 0,0 1 1 0 0,1-1 0 0 0,-1 1-1 0 0,0-1 1 0 0,0 0 0 0 0,1 0-1 0 0,-1 0 1 0 0,0 0 0 0 0,1 0-1 0 0,-1 0 1 0 0,1 0-1 0 0,-1 0 1 0 0,1-1 0 0 0,-1 1-1 0 0,0-2 1 0 0,-14-21 299 0 0,15 21-254 0 0,0 0-12 0 0,-3-31 50 0 0,4 31-180 0 0,4-4 3 0 0,12-19 40 0 0,-13 19-36 0 0,6 3-123 0 0,26-13 105 0 0,-27 13-15 0 0,0 8 11 0 0,-3-1 77 0 0,0 0 0 0 0,0 0 0 0 0,-1 0 0 0 0,6 5-1 0 0,-9-7 5 0 0,-1 0-1 0 0,1-1 1 0 0,-1 1-1 0 0,1 0 0 0 0,-1-1 1 0 0,1 1-1 0 0,-1 0 0 0 0,0-1 1 0 0,0 1-1 0 0,1 0 1 0 0,-1 0-1 0 0,0-1 0 0 0,0 1 1 0 0,0 0-1 0 0,0 0 1 0 0,0-1-1 0 0,0 1 0 0 0,0 0 1 0 0,0 0-1 0 0,0 0 1 0 0,0-1-1 0 0,0 1 0 0 0,0 0 1 0 0,-1 0-1 0 0,1-1 1 0 0,-1 2-1 0 0,-8 16 57 0 0,-10 10-49 0 0,15-23-40 0 0,2-2-48 0 0,0-1-1 0 0,0 1 1 0 0,0-1 0 0 0,0 1-1 0 0,-1-1 1 0 0,1 0-1 0 0,-1 0 1 0 0,1 0-1 0 0,-1 0 1 0 0,0 0-1 0 0,0-1 1 0 0,0 1 0 0 0,0-1-1 0 0,-5 2 1 0 0,6-2-68 0 0,1 0 0 0 0,0-1 0 0 0,0 1 1 0 0,-1 0-1 0 0,1 0 0 0 0,0 0 0 0 0,0 0 1 0 0,0 0-1 0 0,0 0 0 0 0,-1 1 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5:59.5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153 231 1351 0 0,'0'0'372'0'0,"-2"1"-102"0"0,-5 2 135 0 0,0-1 0 0 0,-1 0 1 0 0,1-1-1 0 0,-13 1 1 0 0,16-1-201 0 0,0-1 0 0 0,0 0 1 0 0,0 0-1 0 0,0-1 1 0 0,0 1-1 0 0,0-1 1 0 0,0 0-1 0 0,0 0 1 0 0,0-1-1 0 0,-5-1 0 0 0,-29-8 2495 0 0,36 9-2385 0 0,-5-9-10 0 0,5 9-21 0 0,1-3-84 0 0,-1-20 255 0 0,5 17-371 0 0,8-25-13 0 0,-10 30-61 0 0,0 0 0 0 0,0-1 0 0 0,0 1 1 0 0,1 0-1 0 0,-1 0 0 0 0,1 0 0 0 0,0 0 0 0 0,4-6 1 0 0,0 2-1 0 0,-2 1 49 0 0,3 0-4 0 0,22-18-61 0 0,-21 18-71 0 0,1 6 8 0 0,-4 0 66 0 0,1 0 1 0 0,-1 1 0 0 0,1 0 0 0 0,-1 0 0 0 0,8 2-1 0 0,-12-2 3 0 0,1-1 0 0 0,-1 1 0 0 0,1 0 0 0 0,-1 0 0 0 0,0 0 0 0 0,1 0 0 0 0,-1 0 0 0 0,0 0 0 0 0,0 1 0 0 0,0-1 0 0 0,1 0 0 0 0,-1 1 0 0 0,-1-1 0 0 0,1 0 0 0 0,0 1 0 0 0,0-1 0 0 0,0 1 0 0 0,0 1 0 0 0,0 1 2 0 0,0-1-1 0 0,0 0 1 0 0,-1 1-1 0 0,1-1 1 0 0,-1 1-1 0 0,0 5 1 0 0,-3 17 54 0 0,1-16-23 0 0,2-7-21 0 0,-1 0 0 0 0,1 0-1 0 0,-1 0 1 0 0,0 0 0 0 0,0-1-1 0 0,0 1 1 0 0,0 0 0 0 0,-1 0-1 0 0,1-1 1 0 0,-1 1 0 0 0,-2 3-1 0 0,-7 9 69 0 0,1-7-64 0 0,-16-2 62 0 0,24-6-47 0 0,-1 0 0 0 0,0 0-1 0 0,1 0 1 0 0,-1 0 0 0 0,1 0 0 0 0,-1-1 0 0 0,1 1 0 0 0,-1-1 0 0 0,1 0 0 0 0,-1 0 0 0 0,1 0 0 0 0,0 0 0 0 0,-1 0 0 0 0,-1-2 0 0 0,-7-7 41 0 0,8 7-53 0 0,2 1-5 0 0,-1 0 0 0 0,1 0 0 0 0,0 0 0 0 0,0 0-1 0 0,0 0 1 0 0,0 0 0 0 0,0 0 0 0 0,0-3 0 0 0,-6-16-4 0 0,6 12 2 0 0,0-1 0 0 0,0 1 0 0 0,1 0-1 0 0,2-17 1 0 0,-2 25-23 0 0,4-14-73 0 0,11-17-184 0 0,-8 26 208 0 0,25-17 36 0 0,-24 17-36 0 0,0 5 0 0 0,27-2 35 0 0,-26 2-39 0 0,-2 6 8 0 0,-7-5 56 0 0,6 4-3 0 0,0 0 1 0 0,-1 0-1 0 0,7 6 0 0 0,-11-9 3 0 0,0 0 0 0 0,0 1 0 0 0,0-1 0 0 0,0 1 0 0 0,0-1 0 0 0,0 1 0 0 0,0-1 0 0 0,-1 1 0 0 0,1-1 0 0 0,-1 1 0 0 0,1 0 0 0 0,-1-1 0 0 0,1 1 0 0 0,-1 2 0 0 0,0 3 17 0 0,0-1 0 0 0,-1 1 0 0 0,0 0 0 0 0,0 0 0 0 0,-1 0 0 0 0,1-1 0 0 0,-2 1 0 0 0,1-1 0 0 0,-1 1 0 0 0,1-1 0 0 0,-2 0 0 0 0,1 0 0 0 0,-1 0 0 0 0,0-1-1 0 0,0 1 1 0 0,-7 6 0 0 0,5-7 0 0 0,-1 0 0 0 0,1-1 0 0 0,-11 6-1 0 0,-2 2-112 0 0,17-11 31 0 0,0 0 1 0 0,-1 0-1 0 0,1-1 1 0 0,-1 1-1 0 0,1-1 0 0 0,0 1 1 0 0,-1-1-1 0 0,0 0 1 0 0,1 0-1 0 0,-1 0 0 0 0,1 0 1 0 0,-4-1-1 0 0,-2 1-176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4 143 0 0,'0'0'3572'0'0,"-2"-1"-2934"0"0,0 1-410 0 0,1-1 0 0 0,-1 1-1 0 0,1-1 1 0 0,0 1 0 0 0,-1 0 0 0 0,1 0 0 0 0,-1 0 0 0 0,1 0 0 0 0,-1 0 0 0 0,-1 0-1 0 0,1 0 321 0 0,0 1-4 0 0,0 0-350 0 0,-1 1 0 0 0,0-1 0 0 0,1 1 0 0 0,-1 0 0 0 0,1-1-1 0 0,-1 1 1 0 0,1 0 0 0 0,0 0 0 0 0,0 1 0 0 0,-1-1 0 0 0,2 0-1 0 0,-1 1 1 0 0,0-1 0 0 0,0 1 0 0 0,1 0 0 0 0,0-1 0 0 0,-1 1-1 0 0,1 0 1 0 0,0 0 0 0 0,-1 4 0 0 0,-5 19 1055 0 0,6-23-853 0 0,12 1-338 0 0,32 13-37 0 0,-33-12 34 0 0,5-5 3 0 0,45 2-35 0 0,-45-2 109 0 0,-5 5-60 0 0,31 16-1 0 0,-40-20-63 0 0,0 0 0 0 0,0-1 0 0 0,0 1 0 0 0,-1 0 0 0 0,1 0 0 0 0,0 0 0 0 0,0 0 0 0 0,-1 0 0 0 0,1 0 0 0 0,-1 0 0 0 0,1 0 0 0 0,-1 0 0 0 0,1 0 0 0 0,-1 0 0 0 0,0 0 0 0 0,0 0 0 0 0,1 0 0 0 0,-1 0 0 0 0,0 1 0 0 0,0-1 0 0 0,0 0 0 0 0,0 2 0 0 0,-6 21 186 0 0,4-20-186 0 0,0 4 55 0 0,-1 0 0 0 0,0-1 0 0 0,-1 0 0 0 0,-5 9 0 0 0,-11 21 292 0 0,19-37-348 0 0,1 1 0 0 0,-1 0 0 0 0,1 0 0 0 0,-1-1 0 0 0,1 1 0 0 0,0 0 1 0 0,-1 0-1 0 0,1 0 0 0 0,0 0 0 0 0,0 0 0 0 0,0-1 0 0 0,-1 1 0 0 0,1 0 1 0 0,0 0-1 0 0,0 0 0 0 0,0 0 0 0 0,1 0 0 0 0,-1 0 0 0 0,0 0 0 0 0,0-1 1 0 0,0 1-1 0 0,1 0 0 0 0,-1 0 0 0 0,0 0 0 0 0,1 0 0 0 0,-1-1 0 0 0,1 1 1 0 0,-1 0-1 0 0,1 0 0 0 0,-1-1 0 0 0,2 2 0 0 0,2 3 1 0 0,-2 0-78 0 0,10 0-115 0 0,42 23 174 0 0,-10-1 1 0 0,-43-26 7 0 0,0-1 1 0 0,-1 0-1 0 0,1 1 1 0 0,0-1 0 0 0,-1 1-1 0 0,1-1 1 0 0,-1 0 0 0 0,1 1-1 0 0,0 0 1 0 0,-1-1 0 0 0,1 1-1 0 0,-1-1 1 0 0,1 1-1 0 0,-1 0 1 0 0,0-1 0 0 0,1 1-1 0 0,-1 1 1 0 0,8 19-9 0 0,-9-19 14 0 0,1 0-1 0 0,0 1 0 0 0,0-1 1 0 0,-1 0-1 0 0,1 0 1 0 0,-1 1-1 0 0,0-1 0 0 0,0 0 1 0 0,0 0-1 0 0,0 0 1 0 0,0 0-1 0 0,0 0 0 0 0,-1 0 1 0 0,1 0-1 0 0,0 0 0 0 0,-1 0 1 0 0,0-1-1 0 0,-2 3 1 0 0,-4 5 26 0 0,-22 27 40 0 0,-17 24 43 0 0,45-58-106 0 0,-3 11 52 0 0,4-2-4 0 0,5 5-54 0 0,-4-16-3 0 0,1 1 0 0 0,-1-1 0 0 0,0 1 0 0 0,0 0 1 0 0,1-1-1 0 0,-1 1 0 0 0,1-1 0 0 0,-1 0 0 0 0,0 1 1 0 0,1-1-1 0 0,-1 1 0 0 0,1-1 0 0 0,-1 0 0 0 0,1 1 1 0 0,-1-1-1 0 0,1 0 0 0 0,-1 1 0 0 0,1-1 1 0 0,0 0-1 0 0,0 0 0 0 0,36 21-88 0 0,-19-11 11 0 0,23 15 64 0 0,-39-23 16 0 0,0 0 0 0 0,0 0 0 0 0,1 0 0 0 0,-1 0 0 0 0,-1 0 0 0 0,1 1 0 0 0,0-1 0 0 0,0 0 0 0 0,1 5 0 0 0,-1-3 0 0 0,-1 0-1 0 0,0 0 1 0 0,0 1-1 0 0,0-1 1 0 0,0 0-1 0 0,0 1 1 0 0,-1-1 0 0 0,0 1-1 0 0,0 7 1 0 0,-1-3 14 0 0,-1 0 1 0 0,0 0-1 0 0,-4 13 1 0 0,6-21-11 0 0,0-1 0 0 0,0 1 1 0 0,-1 0-1 0 0,1 0 0 0 0,0-1 1 0 0,-1 1-1 0 0,1-1 0 0 0,-1 1 1 0 0,1 0-1 0 0,0-1 1 0 0,-1 1-1 0 0,1-1 0 0 0,-1 1 1 0 0,0-1-1 0 0,0 1 0 0 0,-1 1 12 0 0,1-1 0 0 0,-1 1-1 0 0,1 0 1 0 0,-1-1-1 0 0,1 1 1 0 0,-1 0 0 0 0,1 0-1 0 0,0 0 1 0 0,0 0-1 0 0,-1 2 1 0 0,2-3-267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1 143 0 0,'0'0'4527'0'0,"8"11"-3240"0"0,-4 0-464 0 0,0-1 0 0 0,7 13 1 0 0,-4-11 996 0 0,-3-15-1668 0 0,13-9 2 0 0,-12 9 172 0 0,-4 0-158 0 0,7-11-8 0 0,-6 10 282 0 0,1 1-332 0 0,9-10 2 0 0,-9 9 246 0 0,1 6-284 0 0,-2-1-55 0 0,1 0-1 0 0,0 1 1 0 0,-1 0-1 0 0,0 0 1 0 0,1 0-1 0 0,-1 0 1 0 0,0 0-1 0 0,0 0 1 0 0,0 0-1 0 0,0 1 1 0 0,-1-1-1 0 0,1 1 1 0 0,-1-1-1 0 0,1 1 1 0 0,1 4-1 0 0,0-1 66 0 0,1 0-1 0 0,0 0 0 0 0,7 7 1 0 0,-9-11 138 0 0,2-5-154 0 0,15-9-4 0 0,-14 9 72 0 0,-2-1-64 0 0,0 0-49 0 0,-2 2-15 0 0,0 1 1 0 0,0-1-1 0 0,0 1 1 0 0,0 0-1 0 0,0-1 0 0 0,0 1 1 0 0,1 0-1 0 0,-1 0 1 0 0,0-1-1 0 0,1 1 0 0 0,-1 0 1 0 0,3-1-1 0 0,17-8 4 0 0,-20 9-12 0 0,1 1 0 0 0,0-1 0 0 0,0 1 0 0 0,-1 0 0 0 0,1 0 0 0 0,0 0 0 0 0,0 0 0 0 0,0 0 0 0 0,-1 0 0 0 0,1 0 0 0 0,2 1 0 0 0,12 9 11 0 0,-5-1 23 0 0,-1 1-15 0 0,-2 3 35 0 0,0-2-44 0 0,-1-1-10 0 0,-7-9 0 0 0,1-1 0 0 0,-1 1 0 0 0,1-1 0 0 0,-1 1 0 0 0,1-1 0 0 0,-1 0 0 0 0,1 1 0 0 0,-1-1 0 0 0,1 1 0 0 0,-1-1 0 0 0,1 0 0 0 0,-1 0 0 0 0,1 1 0 0 0,0-1 0 0 0,-1 0 0 0 0,2 0 0 0 0,16 2 11 0 0,-18-2-10 0 0,0 0 1 0 0,1 0-1 0 0,-1 0 1 0 0,0 0-1 0 0,1 0 0 0 0,-1 0 1 0 0,0 0-1 0 0,1-1 1 0 0,-1 1-1 0 0,0 0 1 0 0,0 0-1 0 0,1 0 0 0 0,-1 0 1 0 0,0 0-1 0 0,1 0 1 0 0,-1 0-1 0 0,0-1 1 0 0,0 1-1 0 0,1 0 0 0 0,-1 0 1 0 0,0 0-1 0 0,0-1 1 0 0,0 1-1 0 0,1 0 1 0 0,-1 0-1 0 0,0-1 0 0 0,0 1 1 0 0,0 0-1 0 0,1-1 1 0 0,15-20 8 0 0,2-1-10 0 0,0 4-14 0 0,-9 13-45 0 0,12 2 44 0 0,-19 3 15 0 0,-1 0 0 0 0,1 0 0 0 0,-1 1 0 0 0,1-1 0 0 0,-1 0 0 0 0,0 1 0 0 0,1 0 0 0 0,-1-1 0 0 0,1 1 0 0 0,-1 0 0 0 0,2 1 0 0 0,0 0 7 0 0,0 1-1 0 0,0-1 0 0 0,0 1 1 0 0,0 0-1 0 0,0 0 0 0 0,1 4 1 0 0,3 1 119 0 0,-1 0 1 0 0,12 10-1 0 0,-17-17-78 0 0,3-3-1612 0 0,13-6 692 0 0,-13 6-180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2271 0 0,'0'0'83'0'0,"-1"0"0"0"0,1 0 0 0 0,0 0-1 0 0,-1 0 1 0 0,1 0 0 0 0,0 0 0 0 0,-1 0-1 0 0,1 0 1 0 0,0 0 0 0 0,-1 0 0 0 0,1 1-1 0 0,0-1 1 0 0,-1 0 0 0 0,1 0 0 0 0,0 0-1 0 0,-1 0 1 0 0,1 0 0 0 0,0 1 0 0 0,0-1-1 0 0,-1 0 1 0 0,1 0 0 0 0,0 1 0 0 0,0-1-1 0 0,-1 0 1 0 0,1 0 0 0 0,0 1 0 0 0,0-1-1 0 0,0 0 1 0 0,-1 1 0 0 0,1-1 0 0 0,0 0-1 0 0,0 1 1 0 0,0 0 0 0 0,-6 11 1645 0 0,6-10-1574 0 0,-1 0 0 0 0,1 0 1 0 0,0 0-1 0 0,0 0 0 0 0,0 0 1 0 0,0 0-1 0 0,1 0 1 0 0,-1 0-1 0 0,1 0 0 0 0,-1 0 1 0 0,1 0-1 0 0,0 0 0 0 0,-1 0 1 0 0,1 0-1 0 0,0 0 0 0 0,0-1 1 0 0,0 1-1 0 0,1 0 0 0 0,-1-1 1 0 0,4 5 911 0 0,-1-6-857 0 0,14 1-1 0 0,-13-1 304 0 0,-1-3-368 0 0,14-8-5 0 0,-14 8 82 0 0,0 0-117 0 0,10-8-1 0 0,-10 8 90 0 0,0 1-97 0 0,14-5-1 0 0,-10 5-7 0 0,9 2-9 0 0,-16 0-76 0 0,0 0 1 0 0,0 0-1 0 0,0 0 1 0 0,0 0-1 0 0,0 0 1 0 0,0 0 0 0 0,0 0-1 0 0,0 1 1 0 0,0-1-1 0 0,0 0 1 0 0,0 1-1 0 0,0-1 1 0 0,-1 0-1 0 0,1 1 1 0 0,0-1 0 0 0,0 1-1 0 0,0 0 1 0 0,0 0-1 0 0,2 1 7 0 0,3 2 41 0 0,0 1 0 0 0,0 0 0 0 0,0 0 0 0 0,-1 1 0 0 0,0 0 0 0 0,6 8 0 0 0,-8-11-19 0 0,3 6 83 0 0,-5-7 4 0 0,0 0 0 0 0,0 0 0 0 0,1 0-1 0 0,-1-1 1 0 0,1 1 0 0 0,-1 0 0 0 0,1 0 0 0 0,2 1-1 0 0,-3-3-104 0 0,1-1-1 0 0,-1 1 0 0 0,1 0 0 0 0,0 0 1 0 0,-1-1-1 0 0,1 1 0 0 0,0-1 1 0 0,-1 1-1 0 0,1-1 0 0 0,1-1 0 0 0,1 0 13 0 0,1 1 48 0 0,-2-3 11 0 0,13-13-16 0 0,6-2-15 0 0,-1 10-56 0 0,-13 9-46 0 0,14 8 35 0 0,-18-5 15 0 0,-2 1-3 0 0,11 11 38 0 0,-10-10 12 0 0,0-1-1 0 0,0 0 0 0 0,0 0 0 0 0,0-1 0 0 0,1 1 1 0 0,7 5-1 0 0,-9-7-172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17 534 287 0 0,'-1'0'664'0'0,"9"1"2707"0"0,2 3-3322 0 0,-5-2 159 0 0,-1-1 396 0 0,0 0-308 0 0,14 1-8 0 0,-14-1 432 0 0,0-1-488 0 0,14-3 0 0 0,-13 3 1184 0 0,-3-4-1164 0 0,-2 3-198 0 0,1 0-1 0 0,-1 0 1 0 0,1-1-1 0 0,-1 1 1 0 0,0 0-1 0 0,1-1 1 0 0,-1 1-1 0 0,0-1 1 0 0,0 1-1 0 0,0 0 1 0 0,0-1-1 0 0,0 1 1 0 0,0-1 0 0 0,0 1-1 0 0,-1-3 1 0 0,0 1 79 0 0,0 1 1 0 0,-1-1 0 0 0,1 1 0 0 0,0-1-1 0 0,-1 1 1 0 0,0-1 0 0 0,1 1 0 0 0,-5-4-1 0 0,-1 0 141 0 0,0-1-1 0 0,0 2 1 0 0,-1-1-1 0 0,-10-5 0 0 0,-15-12 360 0 0,31 22-589 0 0,2 1-37 0 0,0 0-1 0 0,0 0 1 0 0,0 0 0 0 0,0-1 0 0 0,0 1 0 0 0,0 0-1 0 0,0 0 1 0 0,0 0 0 0 0,0 0 0 0 0,0-1 0 0 0,0 1-1 0 0,0 0 1 0 0,0 0 0 0 0,0 0 0 0 0,0 0-1 0 0,0-1 1 0 0,0 1 0 0 0,0 0 0 0 0,0 0 0 0 0,1 0-1 0 0,-1 0 1 0 0,0 0 0 0 0,0-1 0 0 0,0 1 0 0 0,0 0-1 0 0,0 0 1 0 0,0 0 0 0 0,1 0 0 0 0,-1 0-1 0 0,0 0 1 0 0,0 0 0 0 0,0-1 0 0 0,0 1 0 0 0,0 0-1 0 0,1 0 1 0 0,-1 0 0 0 0,16-11-44 0 0,-14 10 40 0 0,0-1 1 0 0,0 1 0 0 0,0 0 0 0 0,0 0 0 0 0,0 0-1 0 0,0 0 1 0 0,0 0 0 0 0,0 0 0 0 0,0 0 0 0 0,3 0-1 0 0,2 0 6 0 0,-2-1 50 0 0,-1-1-4 0 0,13-6-29 0 0,-10 3 38 0 0,-5 2-36 0 0,0 1 0 0 0,0-1 1 0 0,-1 1-1 0 0,1-1 0 0 0,-1 1 0 0 0,0-1 0 0 0,0 0 0 0 0,-1 0 0 0 0,1 0 0 0 0,-1 1 0 0 0,1-1 0 0 0,-1 0 0 0 0,0 0 0 0 0,-1 0 0 0 0,1 0 1 0 0,-1-4-1 0 0,-2 0 4 0 0,0-1 0 0 0,0 1 0 0 0,-1 0 0 0 0,0 0 0 0 0,0 0 0 0 0,-1 0 0 0 0,-7-8 0 0 0,-4-4 80 0 0,-23-21 0 0 0,39 41-107 0 0,0 0-3 0 0,0 0 0 0 0,0 0 0 0 0,-1 0 0 0 0,1 0 1 0 0,0 0-1 0 0,0-1 0 0 0,0 1 0 0 0,-1 0 0 0 0,1 0 0 0 0,0 0 1 0 0,0 0-1 0 0,0 0 0 0 0,0 0 0 0 0,0-1 0 0 0,-1 1 0 0 0,1 0 1 0 0,0 0-1 0 0,0 0 0 0 0,0 0 0 0 0,0-1 0 0 0,0 1 0 0 0,0 0 0 0 0,0 0 1 0 0,0 0-1 0 0,0-1 0 0 0,0 1 0 0 0,0 0 0 0 0,0 0 0 0 0,0 0 1 0 0,0-1-1 0 0,0 1 0 0 0,0 0 0 0 0,0 0 0 0 0,0 0 0 0 0,0-1 1 0 0,0 1-1 0 0,0 0 0 0 0,0 0 0 0 0,0 0 0 0 0,0-1 0 0 0,0 1 1 0 0,0 0-1 0 0,0 0 0 0 0,1 0 0 0 0,-1 0 0 0 0,0 0 0 0 0,0-1 1 0 0,0 1-1 0 0,0 0 0 0 0,0 0 0 0 0,1 0 0 0 0,-1 0 0 0 0,0 0 1 0 0,0 0-1 0 0,0-1 0 0 0,0 1 0 0 0,1 0 0 0 0,-1 0 0 0 0,0 0 0 0 0,0 0 1 0 0,0 0-1 0 0,1 0 0 0 0,19-11-1 0 0,-10 7-49 0 0,11-2 24 0 0,-11 3-24 0 0,10-3 26 0 0,-11 2-21 0 0,4-10 32 0 0,-12 12 23 0 0,0 1 0 0 0,-1-1 0 0 0,1 1 0 0 0,-1-1-1 0 0,0 0 1 0 0,0 1 0 0 0,1-1 0 0 0,-1 0 0 0 0,0 1 0 0 0,0-1 0 0 0,0 0-1 0 0,-1 1 1 0 0,1-1 0 0 0,0 0 0 0 0,-1 1 0 0 0,1-1 0 0 0,-2-1-1 0 0,-12-30 289 0 0,10 27-270 0 0,-3-12 70 0 0,-10-15-68 0 0,17 33-133 0 0,3 2-438 0 0,30 25-1689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0 488 1807 0 0,'1'0'6904'0'0,"6"3"-6624"0"0,-4-1-64 0 0,1 0 1 0 0,-1 0-1 0 0,0 1 0 0 0,0-1 0 0 0,0 1 0 0 0,0 0 0 0 0,-1 0 0 0 0,1 0 0 0 0,3 5 0 0 0,7 9 1635 0 0,-11-22-1671 0 0,8-13 4 0 0,-8 10 2 0 0,-3-33 388 0 0,1 5-62 0 0,4-4 7 0 0,-4 36-214 0 0,2 1-241 0 0,6-12 3 0 0,-8 15-63 0 0,0 0-1 0 0,0 0 1 0 0,0 0 0 0 0,1-1 0 0 0,-1 1 0 0 0,0 0-1 0 0,0 0 1 0 0,0 0 0 0 0,1 0 0 0 0,-1-1-1 0 0,0 1 1 0 0,0 0 0 0 0,1 0 0 0 0,-1 0 0 0 0,0 0-1 0 0,0 0 1 0 0,1 0 0 0 0,-1 0 0 0 0,0 0-1 0 0,1 0 1 0 0,-1 0 0 0 0,0 0 0 0 0,0 0-1 0 0,1 0 1 0 0,-1 0 0 0 0,0 0 0 0 0,0 0 0 0 0,1 0-1 0 0,-1 0 1 0 0,0 0 0 0 0,0 1 0 0 0,1-1-1 0 0,4 2 33 0 0,-3 0 16 0 0,1-1 0 0 0,0 1 0 0 0,-1 0 0 0 0,1 0 0 0 0,-1 0 1 0 0,4 4-1 0 0,-4-4-23 0 0,0 0 0 0 0,0 0 0 0 0,0 0 0 0 0,0 0 0 0 0,0-1 0 0 0,1 1 0 0 0,-1-1 0 0 0,4 2 1 0 0,-5-2-18 0 0,0 0 1 0 0,0-1-1 0 0,0 1 1 0 0,0-1 0 0 0,1 0-1 0 0,-1 1 1 0 0,0-1-1 0 0,0 0 1 0 0,0 1 0 0 0,2-1-1 0 0,0-4 42 0 0,12-17-44 0 0,-6-5-10 0 0,-3 2 0 0 0,-2 1 0 0 0,1-1 0 0 0,3-2 0 0 0,6 7 11 0 0,-14 19-10 0 0,0 0 0 0 0,0 0 0 0 0,0-1 0 0 0,0 1-1 0 0,0 0 1 0 0,0 0 0 0 0,0 0 0 0 0,0 0 0 0 0,0 0 0 0 0,0-1 0 0 0,1 1 0 0 0,-1 0 0 0 0,0 0 0 0 0,0 0 0 0 0,0 0-1 0 0,0 0 1 0 0,0 0 0 0 0,0 0 0 0 0,0 0 0 0 0,1-1 0 0 0,-1 1 0 0 0,0 0 0 0 0,0 0 0 0 0,0 0 0 0 0,0 0 0 0 0,0 0-1 0 0,1 0 1 0 0,-1 0 0 0 0,0 0 0 0 0,0 0 0 0 0,0 0 0 0 0,0 0 0 0 0,1 0 0 0 0,-1 0 0 0 0,0 0 0 0 0,0 0 0 0 0,0 0-1 0 0,0 0 1 0 0,0 0 0 0 0,1 0 0 0 0,-1 0 0 0 0,0 0 0 0 0,0 1 0 0 0,0-1 0 0 0,0 0 0 0 0,0 0 0 0 0,10 6 24 0 0,-6-2 17 0 0,1-1 0 0 0,0 1 0 0 0,1-1 0 0 0,-1 0 0 0 0,9 3 0 0 0,-7-7 1 0 0,14-9-33 0 0,-19 8-10 0 0,1 0 0 0 0,-1-1 0 0 0,1 1 0 0 0,-1-1 0 0 0,0 1 0 0 0,3-6 0 0 0,-2 3-4 0 0,8-20-52 0 0,-4 6 44 0 0,0-3 12 0 0,0-1 0 0 0,0-2 0 0 0,1-15-4 0 0,-6 33 24 0 0,6-16 40 0 0,1 2 2 0 0,-6 16-53 0 0,-1 1 47 0 0,2 1 8 0 0,10-8-37 0 0,-14 11-25 0 0,0 0 0 0 0,0 0 1 0 0,1-1-1 0 0,-1 1 1 0 0,0 0-1 0 0,1 0 1 0 0,-1 0-1 0 0,0-1 0 0 0,1 1 1 0 0,-1 0-1 0 0,0 0 1 0 0,1 0-1 0 0,-1 0 1 0 0,0 0-1 0 0,1 0 0 0 0,-1 0 1 0 0,0 0-1 0 0,1 0 1 0 0,-1 0-1 0 0,1 0 0 0 0,0 0 1 0 0,4-1 29 0 0,30 6 13 0 0,-32-4-45 0 0,14 1-12 0 0,-13-2-53 0 0,0-1-427 0 0,13-2 285 0 0,-12 2-62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12 282 599 0 0,'-12'-9'11738'0'0,"18"10"-11539"0"0,-1 1 0 0 0,0 0 0 0 0,0 0 0 0 0,0 0 0 0 0,0 1 0 0 0,-1-1 0 0 0,1 1 0 0 0,-1 0 0 0 0,9 8 0 0 0,11 2 375 0 0,-21-12-516 0 0,-1 0 294 0 0,2-2-248 0 0,-1 0-74 0 0,-2 1-20 0 0,0-1 1 0 0,0 1 0 0 0,1-1-1 0 0,-1 1 1 0 0,0 0 0 0 0,0 0-1 0 0,1-1 1 0 0,-1 1 0 0 0,0 0-1 0 0,0 0 1 0 0,1 0 0 0 0,1 0-1 0 0,-1-4 60 0 0,1-1-41 0 0,-2 3-14 0 0,0 1 1 0 0,0-1 0 0 0,0 0 0 0 0,0 0 0 0 0,0 1-1 0 0,-1-1 1 0 0,1 0 0 0 0,0 0 0 0 0,-1 0 0 0 0,0 0-1 0 0,1-2 1 0 0,5-43 358 0 0,4-14-194 0 0,-3 36-23 0 0,-6 21-28 0 0,2 1-65 0 0,9-11 0 0 0,-9 10 0 0 0,-1 5 0 0 0,5 3 60 0 0,0 0 1 0 0,11 9-1 0 0,-13-9-75 0 0,1 0 0 0 0,-1 0 1 0 0,1 0-1 0 0,11 4 0 0 0,-15-7 4 0 0,2-2 1 0 0,16-1 36 0 0,-16-2-23 0 0,0 2-56 0 0,-3 1-7 0 0,0 0 1 0 0,1 0-1 0 0,-1 0 1 0 0,0 0-1 0 0,0 0 0 0 0,0 0 1 0 0,0 0-1 0 0,0 0 1 0 0,0-1-1 0 0,0 1 1 0 0,0 0-1 0 0,0-1 0 0 0,-1 1 1 0 0,2-2-1 0 0,8-18 50 0 0,-2 1-33 0 0,-2 4 32 0 0,2-1-12 0 0,-4 10-2 0 0,8-11 28 0 0,4 4-43 0 0,-16 14-22 0 0,0 0-1 0 0,0 0 1 0 0,1 0-1 0 0,-1 0 1 0 0,0-1 0 0 0,0 1-1 0 0,1 0 1 0 0,-1 0 0 0 0,0 0-1 0 0,1 0 1 0 0,-1 0 0 0 0,0 0-1 0 0,0 0 1 0 0,1-1-1 0 0,-1 1 1 0 0,0 0 0 0 0,1 0-1 0 0,-1 0 1 0 0,0 0 0 0 0,1 0-1 0 0,-1 1 1 0 0,0-1 0 0 0,0 0-1 0 0,1 0 1 0 0,-1 0 0 0 0,21 5 8 0 0,-16-3 2 0 0,1 1 0 0 0,-1 0-1 0 0,0 0 1 0 0,1 0 0 0 0,6 6-1 0 0,-5-3 29 0 0,1-1 0 0 0,12 7 0 0 0,-6-6-30 0 0,-11-5-10 0 0,-1-1 0 0 0,0 1 0 0 0,0-1 0 0 0,0 1 0 0 0,1-1 0 0 0,-1 0 0 0 0,3 0 0 0 0,-3 0 0 0 0,0-1 0 0 0,1 1 0 0 0,-1-1 0 0 0,1 0 0 0 0,-1 1 0 0 0,0-1 0 0 0,0 0 0 0 0,3-2 0 0 0,0 1-5 0 0,-3 1 0 0 0,0 0-1 0 0,-1 0 0 0 0,1-1 0 0 0,0 1 0 0 0,-1 0 1 0 0,1-1-1 0 0,-1 1 0 0 0,1-1 0 0 0,-1 1 0 0 0,0-1 0 0 0,2-1 1 0 0,8-12-77 0 0,-8 12 12 0 0,-1-1 6 0 0,10-11 37 0 0,-9 12-41 0 0,0-1-447 0 0,9-8 335 0 0,-9 9-4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8:52.9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57.88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52 436 143 0 0,'0'0'222'0'0,"-1"-2"-137"0"0,-4-9-14 0 0,3 8 63 0 0,-11-4 858 0 0,5-8-120 0 0,6 13-794 0 0,-2-9-12 0 0,3 8 196 0 0,-1 1-177 0 0,-6-8 560 0 0,8 6-549 0 0,0-31 1043 0 0,0 32-614 0 0,-3-6-453 0 0,3 9-45 0 0,0-1 0 0 0,-1 1 0 0 0,1-1 0 0 0,0 1 0 0 0,0-1 0 0 0,-1 1 0 0 0,1-1 0 0 0,0 1 0 0 0,0-1 0 0 0,0 0 0 0 0,0 1 0 0 0,-1-1 0 0 0,1 1 0 0 0,0-1 0 0 0,0 0 0 0 0,0 1 0 0 0,1-1 0 0 0,-1 1 1 0 0,0-1-1 0 0,0 0 0 0 0,0 1 0 0 0,1-2 0 0 0,1-12-6 0 0,-1 10 160 0 0,0 1-117 0 0,5-12 0 0 0,-5 12 219 0 0,-1 1-276 0 0,1 1 1 0 0,-1-1-1 0 0,1 1 0 0 0,0 0 0 0 0,-1-1 1 0 0,1 1-1 0 0,0 0 0 0 0,0-1 0 0 0,1 0 1 0 0,0-2 4 0 0,0 1 244 0 0,1-1-177 0 0,9-11-3 0 0,-9 11 281 0 0,-1 0-277 0 0,6-11 0 0 0,-6 11 262 0 0,1 0-257 0 0,7-10-16 0 0,-8 10 459 0 0,0 1-461 0 0,7-14-54 0 0,6 0-2 0 0,-11 13 42 0 0,-1 1 11 0 0,11-11 0 0 0,-11 11 216 0 0,1 0-209 0 0,14-10 0 0 0,-14 10 14 0 0,1 0-26 0 0,15-8-37 0 0,11-4 49 0 0,-26 13-18 0 0,0-1 18 0 0,17-8 25 0 0,-17 9 177 0 0,1-1-185 0 0,16-8 0 0 0,-17 8 152 0 0,1 1-176 0 0,16-7 6 0 0,-16 7 15 0 0,0 0-26 0 0,17-5-37 0 0,-17 5 102 0 0,1 1-70 0 0,20-1-30 0 0,-20 1 200 0 0,0 0-143 0 0,1 0-53 0 0,-4 0 14 0 0,1 1-1 0 0,-1 0 1 0 0,1 0-1 0 0,-1 0 1 0 0,7 1-1 0 0,18 0-17 0 0,-16 1 24 0 0,14 0-20 0 0,-14 0 52 0 0,12 1 19 0 0,-19-2 162 0 0,1 1-189 0 0,22 7 0 0 0,-21-7 72 0 0,-2 1-68 0 0,18 9 16 0 0,-18-8 2 0 0,-2-3-80 0 0,0 1 0 0 0,-1 1 0 0 0,1-1 0 0 0,-1 0 0 0 0,4 4 1 0 0,0 0-4 0 0,-1-1 55 0 0,0-1 14 0 0,19 15-2 0 0,-19-14 79 0 0,0 0-98 0 0,17 14-37 0 0,-10-9 40 0 0,13 13 16 0 0,-20-18 2 0 0,0 1-13 0 0,18 14-40 0 0,-18-14 39 0 0,-2-2 17 0 0,15 15 5 0 0,-14-14 76 0 0,-1 1-89 0 0,13 16-47 0 0,-12-16 134 0 0,-1 1-82 0 0,11 20-53 0 0,-1 0 29 0 0,-12-20-47 0 0,1-2 50 0 0,-1 1-4 0 0,6 18-34 0 0,-5-13 32 0 0,4 17 1 0 0,1 6-44 0 0,-1 3-10 0 0,-1 2 0 0 0,-3-1 0 0 0,-4-3 0 0 0,-4 2-10 0 0,-1-6-44 0 0,4-21 1 0 0,-4 13 32 0 0,-2-1-39 0 0,5-13-31 0 0,-2 8 19 0 0,1-8 13 0 0,-7 11 47 0 0,-3 1 12 0 0,2-7-13 0 0,3-3-54 0 0,-4 1 2 0 0,-6 4-2 0 0,14-13 65 0 0,-19 8-82 0 0,18-8 41 0 0,-10 2 32 0 0,-4 2 1 0 0,0-3-33 0 0,1-1 32 0 0,-5-2 11 0 0,0-2 0 0 0,4 1 0 0 0,-22-2-80 0 0,-82 2-304 0 0,103 1 374 0 0,2 0-33 0 0,1 0 32 0 0,0 0-2 0 0,1-2-40 0 0,-1 1 29 0 0,0-1-19 0 0,-8 0 41 0 0,-19-4-164 0 0,19 1 83 0 0,15 1 30 0 0,-9-1 27 0 0,16 3-10 0 0,-15-10 7 0 0,6 6 29 0 0,0-2 0 0 0,1-1 0 0 0,0 1-13 0 0,0-2-51 0 0,-1-1 8 0 0,0 0 45 0 0,2 0 11 0 0,-5-3-9 0 0,14 10-13 0 0,-3-4 0 0 0,-4-7 11 0 0,-1-4 11 0 0,0 3 11 0 0,9 12 6 0 0,-5-11 20 0 0,3 3 16 0 0,-6-15-40 0 0,8 19-35 0 0,0-2-12 0 0,1-12 23 0 0,-1-7 11 0 0,2-2 0 0 0,2-1 11 0 0,2 1 32 0 0,0 1-33 0 0,2 4-10 0 0,3 0 0 0 0,-7 19-3 0 0,15-19-47 0 0,-1 5 39 0 0,10-3 11 0 0,-3 3 11 0 0,6-3 124 0 0,-25 19-49 0 0,0 1 2 0 0,15-10 2 0 0,-10 7 4 0 0,21-9-14 0 0,-25 13-77 0 0,1 0 1 0 0,-1 1-1 0 0,1-1 0 0 0,10 0 0 0 0,-10 2-3 0 0,0 0 0 0 0,0 0 0 0 0,0 1 0 0 0,9 2 0 0 0,30 10 11 0 0,-4 4 32 0 0,0 4-22 0 0,-8-3 32 0 0,-21-10 1 0 0,15 10-29 0 0,2 4 44 0 0,-24-17 5 0 0,-1 1 0 0 0,13 16-47 0 0,-10-10 16 0 0,10 18-33 0 0,-2 7-10 0 0,-6-3 0 0 0,-5 0 11 0 0,-7 0 32 0 0,-6-4-33 0 0,-2-8-10 0 0,-3-2 0 0 0,-1 0 0 0 0,-18 11-109 0 0,25-25 42 0 0,-10 6-13 0 0,0-2 3 0 0,0-3 10 0 0,-8 0 3 0 0,20-8 70 0 0,2 1-1 0 0,-4 0 38 0 0,-11 0-33 0 0,-6-2-10 0 0,-2-5-10 0 0,14 4-48 0 0,1-1 1 0 0,0-1 0 0 0,0 0 0 0 0,0-1 0 0 0,0 0 0 0 0,1-1-1 0 0,0 0 1 0 0,0 0 0 0 0,1-1 0 0 0,0 0 0 0 0,0-1-1 0 0,1 0 1 0 0,0-1 0 0 0,1 1 0 0 0,0-1 0 0 0,0-1 0 0 0,-6-12-1 0 0,12 19 19 0 0,0 2 30 0 0,0 1 1 0 0,0-1 0 0 0,1 1 0 0 0,-1-1-1 0 0,0 1 1 0 0,1-1 0 0 0,0 0 0 0 0,-1 1-1 0 0,1-1 1 0 0,0-2 0 0 0,-1-8-70 0 0,0 5 51 0 0,1 0 0 0 0,0 0 0 0 0,0 1-1 0 0,0-1 1 0 0,1 0 0 0 0,0 0 0 0 0,1 0-1 0 0,4-13 1 0 0,-5 16 17 0 0,-1 3 0 0 0,1-1 1 0 0,0 0-1 0 0,-1 1 0 0 0,1-1 1 0 0,0 1-1 0 0,0-1 0 0 0,0 1 1 0 0,0 0-1 0 0,2-3 0 0 0,15-18-82 0 0,7 1 28 0 0,-2 6 40 0 0,-11 11-34 0 0,24-2 3 0 0,-29 6 53 0 0,0 0 0 0 0,0 0 0 0 0,-1 1-1 0 0,10 2 1 0 0,-5-1 2 0 0,-1 1 0 0 0,14 6 0 0 0,-15-5 0 0 0,0 1 0 0 0,15 9 0 0 0,6 11 12 0 0,-20-14 36 0 0,12 15-36 0 0,-4 1-24 0 0,-12-17-36 0 0,3 11 26 0 0,-6-10-21 0 0,0 19 32 0 0,-5-5 27 0 0,-2-17 60 0 0,-7 6-1 0 0,8-10-10 0 0,0-2-11 0 0,-9 7-28 0 0,9-7 49 0 0,0 0-16 0 0,-14 6-49 0 0,-2-5-10 0 0,2-6 0 0 0,2-7 0 0 0,12 7-3 0 0,-7-10-47 0 0,2-2 39 0 0,-2-6 11 0 0,3-1 0 0 0,5 12-57 0 0,1 1 0 0 0,1 0 0 0 0,0-1 0 0 0,2-16 0 0 0,-2 22-35 0 0,2 0-11 0 0,6-12-1 0 0,-6 12 7 0 0,2 0 37 0 0,11-9 32 0 0,-12 9-52 0 0,3 1 20 0 0,27-12 49 0 0,2 6 22 0 0,-34 9-7 0 0,1 0 0 0 0,-1-1 0 0 0,0 1 0 0 0,0 0-1 0 0,0 0 1 0 0,1 0 0 0 0,-1 0 0 0 0,0 0 0 0 0,0 0 0 0 0,2 1 0 0 0,28 5 20 0 0,-23-5 44 0 0,-1 3 4 0 0,22 14-42 0 0,-22-13 49 0 0,-1 1-4 0 0,17 17-47 0 0,-12-10 25 0 0,10 20-40 0 0,-17-26-13 0 0,0 0 0 0 0,5 15 0 0 0,-3 8 16 0 0,-5-25 240 0 0,-2-1-182 0 0,-7 11-48 0 0,4-9 22 0 0,-8 10-36 0 0,-3 2-24 0 0,2-6-49 0 0,11-9-16 0 0,-1-2 15 0 0,2 0 53 0 0,0 0 6 0 0,1-1 0 0 0,-1 1 1 0 0,0-1-1 0 0,1 1 0 0 0,-1-1 0 0 0,1 0 0 0 0,-1 1 1 0 0,0-1-1 0 0,0 0 0 0 0,1 1 0 0 0,-1-1 0 0 0,0 0 1 0 0,0 0-1 0 0,1 0 0 0 0,-1 1 0 0 0,0-1 0 0 0,0 0 1 0 0,1 0-1 0 0,-2 0 0 0 0,-9-1-18 0 0,6-1-22 0 0,-7-6 32 0 0,-2-1 11 0 0,0 0 0 0 0,3 1-12 0 0,9 7-49 0 0,-10-6-32 0 0,10 6 18 0 0,3-3-409 0 0,-1 0 472 0 0,0 3 3 0 0,0 0 1 0 0,0 0 0 0 0,0 0-1 0 0,0-1 1 0 0,0 1-1 0 0,1 0 1 0 0,-1 0-1 0 0,0 0 1 0 0,1 0 0 0 0,-1 0-1 0 0,1 0 1 0 0,-1-1-1 0 0,1 1 1 0 0,0-1-1 0 0,11-18-44 0 0,1 2 53 0 0,-5 11 43 0 0,11-4-22 0 0,-19 11-20 0 0,0 0 1 0 0,1 0-1 0 0,-1 0 0 0 0,0-1 0 0 0,1 1 1 0 0,-1 0-1 0 0,0 0 0 0 0,1 0 0 0 0,-1 0 1 0 0,0 0-1 0 0,1 0 0 0 0,-1-1 0 0 0,0 1 1 0 0,1 0-1 0 0,-1 0 0 0 0,0 0 0 0 0,1 0 1 0 0,-1 0-1 0 0,0 0 0 0 0,1 1 0 0 0,-1-1 1 0 0,0 0-1 0 0,1 0 0 0 0,-1 0 0 0 0,0 0 1 0 0,1 0-1 0 0,-1 0 0 0 0,0 1 0 0 0,1-1 1 0 0,-1 0-1 0 0,0 0 0 0 0,1 0 0 0 0,-1 1 1 0 0,26 13 23 0 0,-19-11 140 0 0,-4 3-101 0 0,12 18-41 0 0,-11-17 30 0 0,-3-2 13 0 0,4 18 8 0 0,-3-18 14 0 0,-2 1-24 0 0,0 18-40 0 0,-1-14 24 0 0,-3 14-36 0 0,-5 5-12 0 0,1-4-10 0 0,5-16-33 0 0,-11 31 29 0 0,11-35 5 0 0,1 0-52 0 0,0-2-4 0 0,-8 12 41 0 0,7-12-8 0 0,0 0 64 0 0,-19 12-20 0 0,17-13-10 0 0,1-1 6 0 0,-3 1 40 0 0,-10 2-36 0 0,2-1-24 0 0,12-3-46 0 0,0 0-14 0 0,-8-1-19 0 0,8 1 14 0 0,-9-1-652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2.0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 1 2111 0 0,'-4'0'192'0'0,"1"0"-192"0"0,0 0 0 0 0,2 0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 3367 0 0,'-10'5'5328'0'0,"10"-2"-4980"0"0,-1 1 0 0 0,1 0 0 0 0,1 0 0 0 0,-1-1 0 0 0,1 1 0 0 0,-1 0 0 0 0,1-1 0 0 0,0 1 0 0 0,2 4 0 0 0,-1-1 90 0 0,1-1 0 0 0,0 1 0 0 0,7 11 0 0 0,-9-18-377 0 0,-1 1 0 0 0,1-1-1 0 0,0 0 1 0 0,-1 1 0 0 0,1-1-1 0 0,0 0 1 0 0,0 1-1 0 0,-1-1 1 0 0,1 0 0 0 0,0 0-1 0 0,0 1 1 0 0,-1-1 0 0 0,1 0-1 0 0,0 0 1 0 0,0 0 0 0 0,0 0-1 0 0,-1 0 1 0 0,1 0 0 0 0,0 0-1 0 0,0-1 1 0 0,-1 1 0 0 0,1 0-1 0 0,0 0 1 0 0,0-1 0 0 0,-1 1-1 0 0,1 0 1 0 0,0-1 0 0 0,0 1-1 0 0,-1 0 1 0 0,2-2-1 0 0,0 1-181 0 0,1 0 274 0 0,0-3-9 0 0,29-33 252 0 0,-29 33-321 0 0,2 1-10 0 0,-1-1-44 0 0,-3 2-8 0 0,1 1-1 0 0,0-1 1 0 0,-1 1-1 0 0,1-1 1 0 0,0 1-1 0 0,0 0 1 0 0,0-1-1 0 0,5 0 1 0 0,12-8 77 0 0,-18 9-82 0 0,1 0 0 0 0,-1 0 0 0 0,1 0 0 0 0,0 1 0 0 0,-1-1 1 0 0,1 0-1 0 0,0 1 0 0 0,-1-1 0 0 0,1 1 0 0 0,0 0 0 0 0,2 0 0 0 0,1-1 2 0 0,4 0 43 0 0,13 2 11 0 0,-2 2 0 0 0,-15-1-30 0 0,0 0 0 0 0,-1 0-1 0 0,1 1 1 0 0,-1 0 0 0 0,1-1-1 0 0,-1 1 1 0 0,0 1 0 0 0,0-1 0 0 0,0 1-1 0 0,0-1 1 0 0,-1 1 0 0 0,4 5-1 0 0,-2-3 36 0 0,0-1-1 0 0,0 1 0 0 0,0-1 0 0 0,9 5 0 0 0,-10-8-15 0 0,12-2 1 0 0,10-8-44 0 0,5-8 44 0 0,-5 2-44 0 0,5-1-10 0 0,-23 11 8 0 0,14-5 38 0 0,-1 3-36 0 0,4 2-10 0 0,-1 6 0 0 0,-18-1 0 0 0,0 0 0 0 0,-1 1 0 0 0,1 0 0 0 0,-1 1 0 0 0,0-1 0 0 0,1 1 0 0 0,-1 0 0 0 0,6 5 0 0 0,2 3 0 0 0,18 19 0 0 0,8 7 0 0 0,-30-31 0 0 0,-8-5 0 0 0,0-1 0 0 0,0 1 0 0 0,0-1 0 0 0,0 1 0 0 0,0-1 0 0 0,0 1 0 0 0,0-1 0 0 0,0 0 0 0 0,0 0 0 0 0,1 0 0 0 0,0 1 0 0 0,19-5-16 0 0,-12-1-68 0 0,8-10-25 0 0,-13 12 24 0 0,1-2 11 0 0,12-15 4 0 0,-15 17 58 0 0,1 0 1 0 0,-1 1 0 0 0,1-1 0 0 0,0 0 0 0 0,6-4-1 0 0,-3 3 4 0 0,3-2-51 0 0,9-3-32 0 0,-10 6 11 0 0,6 0 52 0 0,-1 2 440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7.00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995 41 2151 0 0,'-3'-5'2614'0'0,"53"-17"-558"0"0,-44 21-1994 0 0,15-4-38 0 0,-15 3 460 0 0,0 1-389 0 0,17-2-6 0 0,-17 2 527 0 0,2 1-556 0 0,23 0-32 0 0,-24 0 378 0 0,1 1-316 0 0,24 3 4 0 0,-24-2 148 0 0,0 0-175 0 0,24 7-43 0 0,-23-7 241 0 0,-1 0-178 0 0,35 12-28 0 0,-2 6-38 0 0,-33-15 38 0 0,0-3 15 0 0,23 6-44 0 0,-23-6 164 0 0,0 1-140 0 0,33 11-44 0 0,-1-3 2 0 0,-32-9 208 0 0,-1-1-153 0 0,33 4-54 0 0,0 0-2 0 0,-33-4 106 0 0,2 2-63 0 0,24 9-29 0 0,-24-9 50 0 0,-2-2 3 0 0,2-1-65 0 0,-5 0-4 0 0,-1 0 0 0 0,1 0-1 0 0,-1 1 1 0 0,1 0 0 0 0,-1-1 0 0 0,1 1-1 0 0,-1 0 1 0 0,0 0 0 0 0,4 2-1 0 0,25 9-8 0 0,-23-9 59 0 0,-1 2-4 0 0,25 13-34 0 0,-24-14 34 0 0,-3 2 3 0 0,22 19-35 0 0,3 5 33 0 0,-24-21-47 0 0,-1-3 129 0 0,-1 2-72 0 0,15 21 4 0 0,-15-21 148 0 0,-1-1-148 0 0,10 24 20 0 0,-8-15-10 0 0,4 14-53 0 0,-5-15 16 0 0,2 13-22 0 0,-5-21 34 0 0,-1 1 3 0 0,5 22-35 0 0,-4-22 32 0 0,-2-2 3 0 0,-1 18-34 0 0,1-19 36 0 0,-2-2 0 0 0,-3 9-37 0 0,2-7 30 0 0,-4 3 11 0 0,-1 0-10 0 0,2-2-44 0 0,-1 0-10 0 0,-1 0 0 0 0,2-1 0 0 0,-1-1 0 0 0,1-1 0 0 0,-1 1 0 0 0,0-1 0 0 0,-13 5 0 0 0,-6 2 0 0 0,4 0 0 0 0,-26 7 0 0 0,14-5 0 0 0,0-1 123 0 0,-57 10-1 0 0,37-9-111 0 0,-45 3 146 0 0,11-2 90 0 0,-49 28-184 0 0,59-15-122 0 0,67-22 54 0 0,-1 0 0 0 0,1 1-1 0 0,0 0 1 0 0,-19 14 0 0 0,-38 33-43 0 0,13-8 58 0 0,4-1-59 0 0,25-19 2 0 0,-45 29-1 0 0,53-39 23 0 0,1 0-1 0 0,0 1 1 0 0,1 0-1 0 0,-15 19 0 0 0,-32 31 26 0 0,45-48 0 0 0,-51 60 64 0 0,59-68-64 0 0,0-2 0 0 0,-1 1 0 0 0,-1-1 0 0 0,1-1 0 0 0,-1 0 0 0 0,-22 7 0 0 0,-3 3 0 0 0,11-3 9 0 0,18-8-8 0 0,-1 0 0 0 0,0-1 0 0 0,-16 5-1 0 0,21-7-2 0 0,-1-2 0 0 0,1 1 0 0 0,-1 0 0 0 0,1-1 0 0 0,-1 0 0 0 0,1 0 0 0 0,-7-1-1 0 0,-8 1 62 0 0,11 1-58 0 0,-1 0 1 0 0,1 0 0 0 0,0-1 0 0 0,-1 0 0 0 0,1-1-1 0 0,-1 0 1 0 0,1 0 0 0 0,0-1 0 0 0,0 0-1 0 0,0-1 1 0 0,-10-3 0 0 0,7 1 75 0 0,-6-2 46 0 0,1-1 0 0 0,-18-11-1 0 0,29 15-94 0 0,0 0-1 0 0,0 0 1 0 0,1 0-1 0 0,-1 0 0 0 0,1-1 1 0 0,0 0-1 0 0,0 0 0 0 0,0 0 1 0 0,1 0-1 0 0,-3-6 1 0 0,-1-7 21 0 0,1 1 1 0 0,0-1-1 0 0,2 0 1 0 0,0-1-1 0 0,1 1 1 0 0,-1-28-1 0 0,4 33-49 0 0,0 0 0 0 0,0-1 0 0 0,2 1 0 0 0,-1 0 0 0 0,2 0 0 0 0,0 0 0 0 0,0 0 0 0 0,1 0 0 0 0,10-20 0 0 0,-3 7 7 0 0,-4 8 4 0 0,0 1 1 0 0,2 0-1 0 0,0 1 1 0 0,18-26-1 0 0,26-27 115 0 0,-19 24 2 0 0,-26 34-118 0 0,6-6-10 0 0,1-1 0 0 0,26-29 54 0 0,-24 26-33 0 0,110-138 587 0 0,-110 137-596 0 0,-16 22-15 0 0,27-30 61 0 0,-14 16-48 0 0,3-3-10 0 0,0 3 0 0 0,-3 2 12 0 0,4-3 47 0 0,-1 0-4 0 0,0 1-45 0 0,1 0 4 0 0,-5 4 50 0 0,12-7 31 0 0,-14 10-38 0 0,7-4-36 0 0,-9 5 22 0 0,16-8-22 0 0,-1 0 22 0 0,11-8-45 0 0,-6 6 132 0 0,-12 7-50 0 0,5-2-70 0 0,8-1-10 0 0,8 1 0 0 0,3 4 0 0 0,4 3 0 0 0,10 1 54 0 0,-18 0-44 0 0,15 6-10 0 0,1 4 0 0 0,2 4 0 0 0,0-1 0 0 0,0-1-12 0 0,-3 1-36 0 0,-8 2 26 0 0,-27-6-21 0 0,18 9 22 0 0,-2-2-38 0 0,-2-2 124 0 0,4 2-67 0 0,-18-5-57 0 0,23 11 44 0 0,0 2 5 0 0,-32-16-44 0 0,-4 2 1 0 0,13 25 42 0 0,-17-31 11 0 0,1 0 0 0 0,-1 0 0 0 0,0 0 0 0 0,1 0 0 0 0,-1 0 0 0 0,0 0 0 0 0,0 0 0 0 0,0 1 0 0 0,0-1 0 0 0,0 0 0 0 0,0 0 0 0 0,-1 0 0 0 0,1 0 0 0 0,0 0 0 0 0,0 0 0 0 0,-1 0 0 0 0,0 2 0 0 0,0-1 0 0 0,1 0 0 0 0,-1 0 0 0 0,0-1 0 0 0,0 1 0 0 0,0 0 0 0 0,0 0 0 0 0,0-1 0 0 0,-1 1 0 0 0,1-1 0 0 0,0 1 0 0 0,-1-1 0 0 0,1 1 0 0 0,-1-1 0 0 0,0 0 0 0 0,1 0 0 0 0,-1 0 0 0 0,0 0 0 0 0,0 0 0 0 0,1 0 0 0 0,-4 1 0 0 0,2-1 0 0 0,-18 8 22 0 0,-1-1-1 0 0,-23 6 1 0 0,-9 3-23 0 0,10 0-12 0 0,-1-3 1 0 0,0-2-1 0 0,0-1 0 0 0,-72 6 0 0 0,86-15 13 0 0,1 2 0 0 0,-1 0 0 0 0,1 2 0 0 0,0 2 0 0 0,1 0 0 0 0,0 2 0 0 0,-29 14 0 0 0,-19 19-117 0 0,-125 90 0 0 0,127-69-20 0 0,53-44 39 0 0,-88 83-211 0 0,86-76 130 0 0,-33 45 0 0 0,34-44 76 0 0,-8 10 78 0 0,26-31 25 0 0,0 3 0 0 0,-1 2 0 0 0,0-2-10 0 0,3-4-48 0 0,-13 18 133 0 0,12-19-20 0 0,0 0-59 0 0,-1 1-55 0 0,-1 1 44 0 0,0 1 15 0 0,1-2-7 0 0,4-5 4 0 0,0 0-1 0 0,0 0 0 0 0,0-1 0 0 0,1 1 0 0 0,-1 0 1 0 0,0 0-1 0 0,0 0 0 0 0,0-1 0 0 0,0 1 0 0 0,0-1 1 0 0,0 1-1 0 0,-1-1 0 0 0,1 1 0 0 0,-1 0 0 0 0,-10 4-54 0 0,-1 0 0 0 0,2 1 0 0 0,-18 11 0 0 0,20-13-94 0 0,7-3 152 0 0,0-1-12 0 0,-1 4-36 0 0,2-3-20 0 0,0 0 1 0 0,0 0-1 0 0,0-1 0 0 0,0 1 0 0 0,0 0 0 0 0,0-1 0 0 0,0 1 0 0 0,0-1 1 0 0,0 1-1 0 0,-3 0 0 0 0,2 0-87 0 0,-5 8-572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3:59.4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208 200 287 0 0,'-5'0'11'0'0,"-29"8"746"0"0,-30-44 7968 0 0,64 36-8676 0 0,34-15-25 0 0,-26 11 658 0 0,-2-1-615 0 0,16-15-40 0 0,-17 15 103 0 0,2 0-76 0 0,20-14-33 0 0,-20 14 34 0 0,-1 1 3 0 0,19-14-34 0 0,-18 14 114 0 0,-1-1-82 0 0,18-14-35 0 0,-18 14 34 0 0,2 2 3 0 0,32-14-35 0 0,-28 13-9 0 0,0 0 0 0 0,19-2 1 0 0,30 2-5 0 0,-12 3 1 0 0,-39 1 42 0 0,0 0 1 0 0,31 0-33 0 0,-31 0 32 0 0,0 0 13 0 0,29 0 3 0 0,-30 0 68 0 0,0 1-77 0 0,37 2-48 0 0,1 4-1 0 0,-28-3 32 0 0,19 7-22 0 0,-20-6 32 0 0,23 10 13 0 0,-1 2 3 0 0,-32-14-4 0 0,0 1-11 0 0,26 13-32 0 0,-18-9 26 0 0,24 13-36 0 0,3 6 2480 0 0,-9 6-4802 0 0,-6 2 2288 0 0,-6-6 10 0 0,-14-18-36 0 0,13 19 36 0 0,1 6 12 0 0,-1-2 0 0 0,3-1 0 0 0,-5 0 0 0 0,-4 2 0 0 0,-5-4 0 0 0,-3-2 0 0 0,-4-8-10 0 0,-3-16-44 0 0,1-1-134 0 0,0 14 163 0 0,-1-14-39 0 0,0 0-89 0 0,-1 14 85 0 0,0 2 44 0 0,1-13-30 0 0,-2 5-10 0 0,0-6 11 0 0,-1 5 28 0 0,2-9-51 0 0,1 1-19 0 0,-4 6 22 0 0,4-7-5 0 0,-2 0-148 0 0,-4 4 212 0 0,-3-5 14 0 0,0-1 0 0 0,0 1 0 0 0,1 0 0 0 0,0-1 0 0 0,2-1 11 0 0,3 1 32 0 0,-2-1-22 0 0,2 0 22 0 0,-3 0-22 0 0,-33-9 336 0 0,30 9-289 0 0,1-2 2 0 0,-1 1-56 0 0,0-1-14 0 0,0 0 0 0 0,-42-12 1076 0 0,46 14-626 0 0,-22-9 464 0 0,20 8-1085 0 0,-42-23-2066 0 0,35 17 2237 0 0,2 1 0 0 0,-1 1 0 0 0,1-1 0 0 0,2 0-12 0 0,-1 1-36 0 0,0-1 36 0 0,0-1 12 0 0,-1-2 0 0 0,2 3 0 0 0,1 2 0 0 0,-1 0 0 0 0,-32-22-64 0 0,29 20 64 0 0,2 1 0 0 0,-1 0 0 0 0,4 2 0 0 0,-2-1 0 0 0,1 0 0 0 0,-1 1 0 0 0,0 0 0 0 0,2 0 0 0 0,-7-3-8 0 0,-38-12-64 0 0,44 16 72 0 0,-1-1 0 0 0,1 0 0 0 0,1 0 0 0 0,0 0-10 0 0,1 0-33 0 0,-69-32 32 0 0,69 33 11 0 0,-2-2 0 0 0,-1 0 0 0 0,0 0 0 0 0,0 0 0 0 0,1-1 0 0 0,-6-4 0 0 0,11 9 0 0 0,-24-10 0 0 0,20 8 0 0 0,-1 0 0 0 0,2 1 0 0 0,0 0 0 0 0,0 0 0 0 0,1 0 0 0 0,-1 0 0 0 0,1 0 0 0 0,-1 0 0 0 0,0 0 0 0 0,-1 0 0 0 0,2 0-10 0 0,3 0-46 0 0,-5 0-8 0 0,1-2 38 0 0,-10-5-506 0 0,16 8 468 0 0,-3 0-224 0 0,-7-11-360 0 0,10 11 552 0 0,0-1-66 0 0,-12-12 2 0 0,11 12 106 0 0,1 1 1 0 0,-4-7 32 0 0,-2 0-34 0 0,5 5-4 0 0,-5-3 47 0 0,-1 1 12 0 0,-3 1 43 0 0,-8-7 26 0 0,9 4-63 0 0,7 7 2 0 0,0-1-5 0 0,-7-7 60 0 0,4 1-63 0 0,-1-1 0 0 0,2 2-10 0 0,4 4-22 0 0,0 1 64 0 0,-4-4-32 0 0,2 2-43 0 0,-2-3 32 0 0,-1-3 11 0 0,0 1 11 0 0,4 4 32 0 0,-2-2-47 0 0,3 4-44 0 0,0 1 76 0 0,-3-5-28 0 0,3 4-32 0 0,0 1 64 0 0,-3-5-32 0 0,1 4-43 0 0,-1-3 43 0 0,2 3 53 0 0,-3 0 11 0 0,3 1-48 0 0,-1 0 40 0 0,1 3-62 0 0,-8-1-61 0 0,8 0 8 0 0,-3 2 35 0 0,0-1-29 0 0,-4 6-300 0 0,-6 10 102 0 0,-2-4 38 0 0,15-13 170 0 0,-2 1 22 0 0,3-1-33 0 0,-11 5-885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8:33.30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17 830 623 0 0,'-17'-24'8014'0'0,"18"22"-7995"0"0,-1 1 1 0 0,0 0 0 0 0,0-1-1 0 0,1 1 1 0 0,-1 0-1 0 0,1-1 1 0 0,-1 1 0 0 0,1 0-1 0 0,0 0 1 0 0,-1-1-1 0 0,1 1 1 0 0,0 0 0 0 0,1-1-1 0 0,3-6 35 0 0,-1-1-31 0 0,1 1 0 0 0,0 0 0 0 0,0 0 1 0 0,1 0-1 0 0,0 1 0 0 0,9-10 0 0 0,2 2 9 0 0,28-21 0 0 0,-21 17-23 0 0,-14 11 80 0 0,-1 1-1 0 0,1 0 1 0 0,13-7-1 0 0,-16 10-75 0 0,0 0-1 0 0,0-1 1 0 0,9-8-1 0 0,16-11 55 0 0,-31 24-3 0 0,4-3-10 0 0,4 0-47 0 0,-1 0 43 0 0,0 0 0 0 0,0-1-1 0 0,0 0 1 0 0,12-9 0 0 0,-14 10-42 0 0,18-15 48 0 0,-6 4-35 0 0,-13 10 32 0 0,-1 1 1 0 0,1-1-46 0 0,-2 2 2 0 0,0 0-1 0 0,0 0 1 0 0,0 1-1 0 0,0-1 1 0 0,0 1-1 0 0,4-2 0 0 0,17-8 57 0 0,-12 6-8 0 0,19-10-34 0 0,-1-1 42 0 0,-4-2 103 0 0,-22 15-104 0 0,1 0 1 0 0,16-10 3 0 0,-16 10-1 0 0,0 1-4 0 0,16-9-39 0 0,-16 8 34 0 0,1 1-4 0 0,4 0-45 0 0,-5 0 5 0 0,0 1 1 0 0,0-1-1 0 0,0 0 0 0 0,8-5 0 0 0,-7 4 45 0 0,12-8 11 0 0,-16 9-58 0 0,11-6 4 0 0,-1 1 1 0 0,16-7-1 0 0,-24 12 37 0 0,0 1-1 0 0,1-1 0 0 0,-1 1 1 0 0,0 0-1 0 0,6-1 0 0 0,-4 0-34 0 0,-1 1 0 0 0,0-1-1 0 0,0 1 1 0 0,0-1 0 0 0,0-1-1 0 0,9-4 1 0 0,28-15 66 0 0,-37 19-86 0 0,7-5 61 0 0,1 1-1 0 0,-1 1 0 0 0,1 0 1 0 0,24-7-1 0 0,-21 8 168 0 0,0 0-1 0 0,-1-1 0 0 0,1 0 1 0 0,17-11-1 0 0,5-2-862 0 0,-11 8 675 0 0,45-11-1 0 0,-46 15-51 0 0,30-15 453 0 0,-36 14-440 0 0,1 0 0 0 0,36-8 0 0 0,-28 14 38 0 0,-18 1-29 0 0,0 1-1 0 0,13-3 0 0 0,57-4-23 0 0,-10-6 69 0 0,-39 9-44 0 0,7 2-10 0 0,-7 0-10 0 0,-18 2-33 0 0,21-2 32 0 0,6 0 11 0 0,0 1 0 0 0,0 1 0 0 0,0-1 0 0 0,-3-2 0 0 0,-1 0 0 0 0,1 3 0 0 0,3 1 0 0 0,-2 0 0 0 0,1-3 0 0 0,0 1 0 0 0,-2 0 0 0 0,1 1 0 0 0,-1-3 0 0 0,1 1 0 0 0,1 2 0 0 0,-1 2 0 0 0,12-2 0 0 0,15-1 0 0 0,-7-2-49 0 0,-28 3 68 0 0,8 1-57 0 0,2 1 26 0 0,1 0 12 0 0,1 0 0 0 0,8 3 0 0 0,-17-1 0 0 0,3-2 0 0 0,1-1 0 0 0,0 5 0 0 0,-2 0 0 0 0,12 4 0 0 0,-15-4 0 0 0,-19-3 0 0 0,-2-2 0 0 0,0 2 0 0 0,18 5 0 0 0,10 4 0 0 0,13 4 19 0 0,61 14 45 0 0,-108-29-11 0 0,0 0 1 0 0,29 8-16 0 0,0 1 0 0 0,61 27 0 0 0,-52-16 26 0 0,-18-9-64 0 0,6 2 11 0 0,0 0 32 0 0,-22-9-35 0 0,14 7 48 0 0,-6-5-3 0 0,-1 1 0 0 0,-1 1 1 0 0,1 0-1 0 0,17 15 0 0 0,-3 0-26 0 0,-18-15-4 0 0,17 17-1 0 0,6 8 63 0 0,19 20 86 0 0,14 22 96 0 0,-53-57-251 0 0,37 44 21 0 0,-30-35 7 0 0,-17-22-27 0 0,0 1 0 0 0,0 0-1 0 0,-1 0 1 0 0,6 11 0 0 0,2 6 13 0 0,27 35 0 0 0,-29-44-26 0 0,-3-4-1 0 0,72 95 114 0 0,-64-85-91 0 0,-1 1-1 0 0,-1 1 1 0 0,-1 0 0 0 0,13 29-1 0 0,-22-44-25 0 0,1 1 0 0 0,8 11 0 0 0,5 5 0 0 0,18 28 51 0 0,-1-2 16 0 0,9 7-57 0 0,23 39 54 0 0,-55-80-17 0 0,15 19-1 0 0,-5-10-11 0 0,-1 4-11 0 0,20 23 16 0 0,-36-45-40 0 0,1 0 0 0 0,-1 0 0 0 0,6 15 0 0 0,-6-13 0 0 0,1 0 0 0 0,7 11 0 0 0,-1-4-10 0 0,16 35 0 0 0,-8-16 30 0 0,51 71-20 0 0,-44-58 0 0 0,12 22 0 0 0,-30-56 13 0 0,-1 1 0 0 0,-1 0 0 0 0,0 0-1 0 0,4 18 1 0 0,-3 1-13 0 0,-6-23 0 0 0,1-1 0 0 0,0 0 0 0 0,8 19 0 0 0,-2-10-33 0 0,6 19-1 0 0,1 5 37 0 0,-9-25-3 0 0,5 20 0 0 0,5 15 0 0 0,17 32 0 0 0,-26-55 0 0 0,-4-21 0 0 0,0 0 0 0 0,4 21 0 0 0,4 10 0 0 0,0 0-10 0 0,3 7-44 0 0,16 36 71 0 0,-28-74-34 0 0,12 24-47 0 0,-4-19 64 0 0,53 120-320 0 0,-30-66 320 0 0,-18-30 0 0 0,-9-23-2 0 0,-3-7 7 0 0,-1 0-1 0 0,5 14 0 0 0,-4-7-9 0 0,3 30-1 0 0,-1-14 32 0 0,-4-23-17 0 0,0 0 1 0 0,0 1 0 0 0,0 10-1 0 0,-2-16-19 0 0,1-1 0 0 0,0 1 0 0 0,0-1 0 0 0,0 1 0 0 0,0 0 1 0 0,0-1-1 0 0,1 0 0 0 0,2 5 0 0 0,6 12-29 0 0,-9-16 40 0 0,1 0 0 0 0,0 0 0 0 0,1 0 0 0 0,3 5 0 0 0,5 9-59 0 0,14 26 111 0 0,-24-43-53 0 0,0-1 0 0 0,20 18 0 0 0,-12-12-2 0 0,-8-6-2 0 0,0 1 0 0 0,0 0 0 0 0,1-1-1 0 0,-1 1 1 0 0,0 0 0 0 0,0 0-1 0 0,0 0 1 0 0,0 0 0 0 0,0-1 0 0 0,0 1-1 0 0,1 2 1 0 0,9 0 57 0 0,-11-3-53 0 0,1 0 0 0 0,-1 0 0 0 0,0 0 0 0 0,1 0 0 0 0,-1 0 0 0 0,0 0 0 0 0,1-1 0 0 0,-1 1 0 0 0,0 0-1 0 0,1 0 1 0 0,-1 0 0 0 0,0 0 0 0 0,0 0 0 0 0,1 0 0 0 0,-1 1 0 0 0,0-1 0 0 0,1 0 0 0 0,-1 0 0 0 0,0 0 0 0 0,1 0-1 0 0,-1 0 1 0 0,0 0 0 0 0,1 0 0 0 0,-1 1 0 0 0,0-1 0 0 0,0 0 0 0 0,1 0 0 0 0,-1 0 0 0 0,0 1 0 0 0,0-1 0 0 0,1 0 0 0 0,-1 0-1 0 0,0 1 1 0 0,0-1 0 0 0,0 0 0 0 0,0 1 0 0 0,1-1 0 0 0,-1 0 0 0 0,0 0 0 0 0,0 1 0 0 0,0 0 0 0 0,3 1 57 0 0,-3-2-57 0 0,0 0 1 0 0,0 0 0 0 0,0 0-1 0 0,0 0 1 0 0,0-1 0 0 0,0 1-1 0 0,0 0 1 0 0,0 0 0 0 0,0 0-1 0 0,0 0 1 0 0,0 0 0 0 0,0 0-1 0 0,0 0 1 0 0,0 0 0 0 0,0 0-1 0 0,0 0 1 0 0,0 0 0 0 0,0 0-1 0 0,0 0 1 0 0,0 0 0 0 0,0 0-1 0 0,0 0 1 0 0,0 0 0 0 0,0 0-1 0 0,0 0 1 0 0,0 0 0 0 0,0 0-1 0 0,0 0 1 0 0,0-1 0 0 0,0 1-1 0 0,1 0 1 0 0,-1 0 0 0 0,0 0-1 0 0,0 0 1 0 0,0 0 0 0 0,0 0-1 0 0,0 0 1 0 0,0 0 0 0 0,0 0-1 0 0,0 0 1 0 0,0 0 0 0 0,0 0-1 0 0,0 0 1 0 0,0 0 0 0 0,0 0-1 0 0,0 0 1 0 0,0 0 0 0 0,0 0-1 0 0,0 0 1 0 0,0 0 0 0 0,1 0-1 0 0,-1 1 1 0 0,0-1 0 0 0,0 0 0 0 0,0 0-1 0 0,0 0 1 0 0,0 0 0 0 0,0 0-1 0 0,0 0 1 0 0,0 0 0 0 0,0 0-1 0 0,0 0 1 0 0,0 0 0 0 0,0 0-1 0 0,0 0 1 0 0,0 0 0 0 0,0 0-1 0 0,3 5 76 0 0,-2-2-19 0 0,0-5-33 0 0,0 12-24 0 0,-1-10 0 0 0,0 0 0 0 0,0 0 0 0 0,0 0 0 0 0,0 0 0 0 0,0 0 0 0 0,0 0 0 0 0,0 0 0 0 0,0 0 0 0 0,0 1 0 0 0,0-1 0 0 0,0 0 0 0 0,0 0 0 0 0,0 0 0 0 0,0 0 0 0 0,0 0 0 0 0,0 0 0 0 0,0 0 0 0 0,1 0 0 0 0,-1 0 0 0 0,0 1 0 0 0,0-1 0 0 0,0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0,1 0 0 0 0,-1 0 0 0 0,1 1 11 0 0,-1-1 0 0 0,0 1 0 0 0,0 0 0 0 0,0-1 0 0 0,0 1 0 0 0,0-1 0 0 0,1 1 0 0 0,-1 0 0 0 0,0-1 0 0 0,0 1 0 0 0,-1-1-1 0 0,1 1 1 0 0,0 0 0 0 0,0-1 0 0 0,0 1 0 0 0,0-1 0 0 0,0 1 0 0 0,-1-1 0 0 0,1 1 0 0 0,0-1 0 0 0,0 1 0 0 0,-1-1 0 0 0,1 1 0 0 0,-1-1 0 0 0,1 1 0 0 0,0-1-1 0 0,-1 1 1 0 0,1-1 0 0 0,-1 1 0 0 0,0 0 11 0 0,0-1 0 0 0,1 1-1 0 0,-1-1 1 0 0,0 1-1 0 0,1-1 1 0 0,-1 1 0 0 0,0-1-1 0 0,0 0 1 0 0,0 1 0 0 0,0-1-1 0 0,1 0 1 0 0,-1 1 0 0 0,0-1-1 0 0,0 0 1 0 0,0 0 0 0 0,-1 0-1 0 0,2 0-13 0 0,-1 0 0 0 0,0 0 0 0 0,1 0-1 0 0,-1 0 1 0 0,1 0 0 0 0,-1 0 0 0 0,1 0-1 0 0,-1 1 1 0 0,1-1 0 0 0,-1 0 0 0 0,0 0-1 0 0,1 1 1 0 0,-1-1 0 0 0,1 0 0 0 0,0 0 0 0 0,-1 1-1 0 0,1-1 1 0 0,-1 1 0 0 0,1-1 0 0 0,-1 0-1 0 0,1 1 1 0 0,0-1 0 0 0,-1 1 0 0 0,1-1-1 0 0,0 1 1 0 0,-1 0 0 0 0,1 0-5 0 0,0-1-1 0 0,-1 1 1 0 0,1-1-1 0 0,0 1 1 0 0,-1-1-1 0 0,1 1 1 0 0,-1-1-1 0 0,1 1 1 0 0,0-1-1 0 0,-1 0 1 0 0,1 1-1 0 0,-1-1 1 0 0,1 0-1 0 0,-1 1 1 0 0,1-1-1 0 0,-1 0 1 0 0,1 1-1 0 0,-1-1 1 0 0,0 0-1 0 0,1 0 1 0 0,-1 0 0 0 0,1 0-1 0 0,-1 0 1 0 0,0 1-1 0 0,1-1 1 0 0,-1 0-1 0 0,1 0 1 0 0,-1 0-1 0 0,0-1 1 0 0,0 1-1 0 0,-5-1 38 0 0,-1-1 0 0 0,1 2 0 0 0,-1-1 0 0 0,1 0 0 0 0,-8 2 0 0 0,7 2 54 0 0,7-3-91 0 0,0 1-1 0 0,0-1 1 0 0,0 0-1 0 0,0 0 1 0 0,-1 0-1 0 0,1 0 1 0 0,0 1-1 0 0,0-1 1 0 0,0 0-1 0 0,-1 0 1 0 0,1 0-1 0 0,0 0 1 0 0,0 0-1 0 0,0 0 1 0 0,-1 0-1 0 0,1 1 1 0 0,0-1 0 0 0,0 0-1 0 0,0 0 1 0 0,-1 0-1 0 0,1 0 1 0 0,0 0-1 0 0,0 0 1 0 0,-1 0-1 0 0,1 0 1 0 0,0 0-1 0 0,0 0 1 0 0,0 0-1 0 0,-1 0 1 0 0,1-1-1 0 0,0 1 1 0 0,0 0-1 0 0,-1 0 1 0 0,1 0-1 0 0,0 0 1 0 0,0 0-1 0 0,0 0 1 0 0,-1-1-1 0 0,1 1 1 0 0,0 0 1 0 0,0 0-1 0 0,-1 0 0 0 0,1 0 0 0 0,0 0 0 0 0,0 0 1 0 0,-1 0-1 0 0,1 0 0 0 0,0 0 0 0 0,0 0 0 0 0,-1 0 1 0 0,1 0-1 0 0,0 0 0 0 0,0 0 0 0 0,-1 0 0 0 0,1 0 1 0 0,0 0-1 0 0,0 0 0 0 0,-1 0 0 0 0,1 0 1 0 0,0 0-1 0 0,0 0 0 0 0,0 0 0 0 0,-1 1 0 0 0,1-1 1 0 0,0 0-4 0 0,0 0 0 0 0,-1 0 0 0 0,1 0 0 0 0,0 1 0 0 0,0-1 1 0 0,-1 0-1 0 0,1 0 0 0 0,0 0 0 0 0,0 0 0 0 0,0 0 1 0 0,-1 0-1 0 0,1 0 0 0 0,0 0 0 0 0,0 0 0 0 0,-1 0 1 0 0,1 0-1 0 0,0 0 0 0 0,0 0 0 0 0,-1 0 0 0 0,1 0 1 0 0,0 0-1 0 0,0 0 0 0 0,-1 0 0 0 0,1 0 0 0 0,0 0 0 0 0,0-1 1 0 0,0 1-1 0 0,-1 0 0 0 0,1 0 0 0 0,0 0 0 0 0,0 0 1 0 0,0 0-1 0 0,-1-1 0 0 0,1 1 0 0 0,0 0 0 0 0,0 0 1 0 0,0 0-1 0 0,0-1 0 0 0,-2 0 13 0 0,0-1 0 0 0,0 1 0 0 0,0-1 0 0 0,0 1 0 0 0,-1 0 0 0 0,1 0 0 0 0,0 0 0 0 0,0 0 0 0 0,-1 0 0 0 0,1 0 0 0 0,-1 1 0 0 0,1-1 0 0 0,-1 1 0 0 0,-4-1 0 0 0,2 1 12 0 0,0 0 1 0 0,0 0-1 0 0,0 0 1 0 0,1 1-1 0 0,-1 0 1 0 0,-8 2-1 0 0,4 0-25 0 0,8-3 0 0 0,-1 0 0 0 0,0 1 0 0 0,1-1 0 0 0,-1 1 0 0 0,0-1 0 0 0,1 1 0 0 0,-1 0 0 0 0,1-1 0 0 0,-1 1 0 0 0,1 0 0 0 0,-1 0 0 0 0,1 0 0 0 0,0 1 0 0 0,-3 1 0 0 0,4-3 0 0 0,0 1 0 0 0,-1-1 0 0 0,1 0 0 0 0,-1 0 0 0 0,1 0 0 0 0,-1 0 0 0 0,1 1 0 0 0,-1-1 0 0 0,1 0 0 0 0,-1 0 0 0 0,1 0 0 0 0,-1 0 0 0 0,1 0 0 0 0,-1 0 0 0 0,1 0 0 0 0,-1 0 0 0 0,1 0 0 0 0,-1-1 0 0 0,1 1 0 0 0,-1 0 0 0 0,-12-1 0 0 0,-58 18 0 0 0,62-13 0 0 0,9-4 0 0 0,-1 1 0 0 0,0-1 0 0 0,0 0 0 0 0,0 1 0 0 0,0-1 0 0 0,0 0 0 0 0,0 1 0 0 0,0-1 0 0 0,0 0 0 0 0,0 0 0 0 0,1 0 0 0 0,-3 0 0 0 0,0 0 10 0 0,-1 1-1 0 0,0-1 1 0 0,1 1-1 0 0,-1 0 0 0 0,1 0 1 0 0,-1 0-1 0 0,1 0 1 0 0,-1 0-1 0 0,-4 3 1 0 0,-5 3 19 0 0,8-6-27 0 0,1 0-1 0 0,-1 0 1 0 0,0 0-1 0 0,1 0 1 0 0,-1-1-1 0 0,0 0 1 0 0,-5 0-1 0 0,4 0 1 0 0,1 0 0 0 0,-1 1 1 0 0,0-1-1 0 0,-9 3 0 0 0,-20 7 101 0 0,0-2 0 0 0,-69 6 0 0 0,78-10-120 0 0,20-3 470 0 0,0 0 1 0 0,0 0-1 0 0,0 0 0 0 0,-10-1 1 0 0,8 0-1213 0 0,0 0 1 0 0,-16 2 0 0 0,-5 1 935 0 0,-29-2-155 0 0,-41-1 28 0 0,1-4 14 0 0,46-2-53 0 0,44 6 1 0 0,1-1 1 0 0,-1 0-1 0 0,-7-2 0 0 0,4 0-8 0 0,-20-2-4 0 0,17 2 0 0 0,-2-1 0 0 0,3-2 10 0 0,-1 1 0 0 0,1 1 0 0 0,-1 0 0 0 0,1 1 0 0 0,-22-3 0 0 0,10 2-6 0 0,-48-3-4 0 0,24 4 0 0 0,49 3 2 0 0,-1 0 1 0 0,1 0-1 0 0,-1-1 0 0 0,1 1 0 0 0,-1 0 0 0 0,1 0 1 0 0,-1 0-1 0 0,1 0 0 0 0,-1 1 0 0 0,1-1 0 0 0,-1 0 1 0 0,0 0-1 0 0,1 0 0 0 0,-1 0 0 0 0,1 0 0 0 0,-1 1 1 0 0,1-1-1 0 0,0 0 0 0 0,-1 1 0 0 0,1-1 0 0 0,-1 0 1 0 0,1 1-1 0 0,-1-1 0 0 0,1 0 0 0 0,0 1 0 0 0,-1-1 1 0 0,1 0-1 0 0,0 1 0 0 0,-1 0 0 0 0,0 1-4 0 0,0-2 2 0 0,0 0 0 0 0,0 0 0 0 0,1 0 0 0 0,-1 0 0 0 0,0 0 0 0 0,0 0 0 0 0,1 0 0 0 0,-1 0 0 0 0,0 0 0 0 0,1 0 0 0 0,-1 0 0 0 0,0 0 0 0 0,0-1 0 0 0,0 1 0 0 0,0-1 0 0 0,0 1 0 0 0,0 0 0 0 0,0 0 0 0 0,0-1 0 0 0,0 1 0 0 0,0 0 0 0 0,0 0 0 0 0,0 0 0 0 0,0 0 0 0 0,0 0 0 0 0,0 0 0 0 0,-1 1 0 0 0,-2 3 0 0 0,-5 4 0 0 0,8-8 0 0 0,1 1 0 0 0,0-1 0 0 0,-1 0 0 0 0,1 0 0 0 0,0 0 0 0 0,0 0 0 0 0,-1 0 0 0 0,1 0 0 0 0,0 0 0 0 0,-1 0 0 0 0,1 0 0 0 0,0 0 0 0 0,-1 0 0 0 0,1 0 0 0 0,0 0 0 0 0,-1 0 0 0 0,1 0 0 0 0,0 0 0 0 0,-1 0 0 0 0,1 0 0 0 0,0 0 0 0 0,-1-1 0 0 0,1 1 0 0 0,0 0 0 0 0,0 0 0 0 0,-1 0 0 0 0,1-1 0 0 0,0 1 0 0 0,0 0 0 0 0,-1 0 0 0 0,1 0 0 0 0,0-1 0 0 0,0 1 0 0 0,-1-1 0 0 0,1 1 0 0 0,0-1 0 0 0,-1 1 0 0 0,1-1 0 0 0,0 1 0 0 0,0 0 0 0 0,-1-1 0 0 0,1 1 0 0 0,0 0 0 0 0,-1-1 0 0 0,1 1 0 0 0,-1 0 0 0 0,1-1 0 0 0,0 1 0 0 0,-1 0 0 0 0,1 0 0 0 0,-1 0 0 0 0,1-1 0 0 0,-1 1 0 0 0,1 0 0 0 0,-1 0 0 0 0,1 0 0 0 0,-1 0 0 0 0,1 0 0 0 0,-1 0 0 0 0,1 0 0 0 0,-1 0 0 0 0,1 0 0 0 0,-1 0 0 0 0,1 0 0 0 0,-1 0 0 0 0,1 0 0 0 0,0 0 0 0 0,-1 0 0 0 0,1 1 0 0 0,-1-1 0 0 0,1 0 0 0 0,-1 0 0 0 0,0 1 0 0 0,0 0 0 0 0,0-1 0 0 0,-1 1 0 0 0,1-1 0 0 0,0 0 0 0 0,-1 1 0 0 0,1-1 0 0 0,-1 0 0 0 0,1 0 0 0 0,-1 0 0 0 0,-1 0 0 0 0,-91-9 0 0 0,78 8 13 0 0,0 0 1 0 0,1 1-1 0 0,-19 3 0 0 0,-15 0-50 0 0,38 0 37 0 0,10-2 0 0 0,0-1 0 0 0,1 0 0 0 0,-1 1 0 0 0,0-1 0 0 0,1 0 0 0 0,-1 1 0 0 0,0-1 0 0 0,0 0 0 0 0,1 0 0 0 0,-1 0 0 0 0,0 0 0 0 0,0 0 0 0 0,1 0 0 0 0,-1 0 0 0 0,0 0 0 0 0,0 0 0 0 0,0 0 0 0 0,-2-1 0 0 0,0 1 0 0 0,0 0 0 0 0,0-1 0 0 0,0 1 0 0 0,0 0 0 0 0,1 0 0 0 0,-1 1 0 0 0,0-1 0 0 0,0 1 0 0 0,-4 1 0 0 0,-8 1 0 0 0,-25-2 0 0 0,10-1 0 0 0,1 0 0 0 0,-52-4 0 0 0,36 2 0 0 0,30 2 0 0 0,0-1 0 0 0,-1 0 0 0 0,-17-4 0 0 0,-18-14 0 0 0,43 16 0 0 0,-67-27-128 0 0,69 28 126 0 0,-6-2-29 0 0,-22-4 0 0 0,27 6-7 0 0,1 0-1 0 0,-1-1 0 0 0,0 0 1 0 0,1 0-1 0 0,-1 0 0 0 0,1 0 1 0 0,-7-7-1 0 0,11 9 37 0 0,-2-2-16 0 0,-1 0-1 0 0,0 0 1 0 0,-9-3 0 0 0,13 5 9 0 0,0 0 1 0 0,0 0-1 0 0,-1 0 0 0 0,1 0 0 0 0,0 0 0 0 0,0-1 1 0 0,0 1-1 0 0,1 0 0 0 0,-1 0 0 0 0,0-1 0 0 0,0 1 1 0 0,1-1-1 0 0,-2-1 0 0 0,-1-4-68 0 0,-2-2 43 0 0,1 1-1 0 0,0-2 0 0 0,-5-17 1 0 0,-3-7 36 0 0,5 16-2 0 0,1-1 0 0 0,-6-34 0 0 0,3 9 0 0 0,-15-43 80 0 0,-21-76 112 0 0,36 118-192 0 0,8 34 0 0 0,-1 1 0 0 0,0-1 0 0 0,-5-13 0 0 0,2 8 0 0 0,0 0 0 0 0,2 1 0 0 0,0-1 0 0 0,1-1 0 0 0,-1-21 0 0 0,0-1 0 0 0,1 22 27 0 0,-1 0 1 0 0,-1 0-1 0 0,-1 1 0 0 0,-11-29 0 0 0,-42-75-27 0 0,16 28 0 0 0,32 70 5 0 0,2 1 14 0 0,-2 0 1 0 0,-22-34 0 0 0,-38-33 44 0 0,68 85-64 0 0,-67-68 0 0 0,38 41 0 0 0,12 11 48 0 0,-1 1 0 0 0,-1 0 0 0 0,-27-16 0 0 0,-14-14 80 0 0,50 42-91 0 0,0-1 1 0 0,0 2-1 0 0,0 0 0 0 0,-17-5 0 0 0,-55-9 46 0 0,-1-1-24 0 0,-168-55 13 0 0,181 49-72 0 0,45 15-24 0 0,-1 2 0 0 0,-37-9 0 0 0,-99-17 24 0 0,82 16 0 0 0,53 12 0 0 0,-19-4 0 0 0,-1 1 0 0 0,0 3 0 0 0,-53-2 0 0 0,-26 3-64 0 0,-88-2 64 0 0,94-10 0 0 0,9 5-64 0 0,84 6 39 0 0,21 5 15 0 0,1 0 1 0 0,0 1 0 0 0,-1 0-1 0 0,-7 0 1 0 0,12 0-4 0 0,-1 1 0 0 0,0-1-1 0 0,1 0 1 0 0,-1 0 0 0 0,1 0 0 0 0,-7-3-1 0 0,-8-3-29 0 0,12 6 27 0 0,0-1 0 0 0,-1 0 0 0 0,1 0 0 0 0,0 0 0 0 0,0-1 0 0 0,1 0 0 0 0,-8-5 0 0 0,-7-6-83 0 0,11 8 4 0 0,0 0 0 0 0,-12-12 0 0 0,6 3 36 0 0,-26-29 54 0 0,7 1-59 0 0,-11-31 64 0 0,35 59-56 0 0,1-1 1 0 0,-9-20-1 0 0,6 11 69 0 0,2 7-62 0 0,4 7 48 0 0,1 0-1 0 0,0-1 1 0 0,-6-16 0 0 0,8 18-24 0 0,0 0 0 0 0,-7-11-1 0 0,-3-12-26 0 0,7 17-76 0 0,-10-21 0 0 0,2-1-256 0 0,12 33 324 0 0,-3-5-72 0 0,-5-7-70 0 0,10 22-98 0 0,1 0 43 0 0,0 0-1 0 0,0 0 1 0 0,0 0 0 0 0,3 6 0 0 0,4 13 179 0 0,-7-20 24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8:54.62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11 438 431 0 0,'-9'18'5967'0'0,"8"-10"-5424"0"0,1 1-1 0 0,0-1 0 0 0,0 1 1 0 0,1-1-1 0 0,2 10 1 0 0,0 2-101 0 0,8 101 1870 0 0,-8-100-2006 0 0,2 15 258 0 0,0 4-78 0 0,-3-31-389 0 0,-1 0 1 0 0,1 13-1 0 0,-1-3-13 0 0,5 28-1 0 0,-3-28-58 0 0,1 1 45 0 0,13 37-1 0 0,4 8 48 0 0,-9-39-117 0 0,-6-14 22 0 0,-1 0-1 0 0,5 14 0 0 0,-6-13 22 0 0,11 20 1 0 0,-3-5-3 0 0,-7-17-55 0 0,0 1-1 0 0,1-1 0 0 0,0 0 1 0 0,14 16-1 0 0,-12-15-3 0 0,0-1 0 0 0,7 17 0 0 0,10 15-7 0 0,61 71-423 0 0,-79-104 432 0 0,0 1 0 0 0,10 19 0 0 0,-4-5 0 0 0,-8-16 16 0 0,1 3 0 0 0,1-1 0 0 0,10 13 0 0 0,-6-10-19 0 0,14 25 0 0 0,3 3-7 0 0,-14-25 12 0 0,-7-8-2 0 0,0-1-1 0 0,10 19 0 0 0,-9-15 2 0 0,-7-10 10 0 0,1 1 1 0 0,-1-1-1 0 0,1 0 1 0 0,-1 0 0 0 0,0 1-1 0 0,0-1 1 0 0,0 0-1 0 0,0 1 1 0 0,0-1 0 0 0,0 4-1 0 0,8 13 5 0 0,-4-11 0 0 0,33 73-272 0 0,-35-75 263 0 0,0-1-1 0 0,1-1 0 0 0,7 9 0 0 0,6 8-15 0 0,-1-3-1 0 0,-13-15 19 0 0,-1 0 1 0 0,1 0-1 0 0,0 0 0 0 0,-1 1 0 0 0,1-1 1 0 0,-1 0-1 0 0,3 7 0 0 0,12 20 71 0 0,-15-24-106 0 0,2 1-1 0 0,-1-1 0 0 0,1-1 1 0 0,0 1-1 0 0,0-1 0 0 0,5 6 1 0 0,-6-7-15 0 0,14 10-76 0 0,6-3 61 0 0,-23-11 72 0 0,3-4 83 0 0,-1 0 0 0 0,0 1 0 0 0,0-1-1 0 0,0-1 1 0 0,0 1 0 0 0,-1 0 0 0 0,1 0-1 0 0,-1 0 1 0 0,0-1 0 0 0,-1 1 0 0 0,1-9-1 0 0,5-20 317 0 0,-3 25-390 0 0,0 0 0 0 0,1 1 0 0 0,0-1 0 0 0,0 1 0 0 0,0 0 0 0 0,6-7 0 0 0,38-37 76 0 0,-45 48 47 0 0,2-1-78 0 0,70-50 31 0 0,-70 50-32 0 0,1 0 1 0 0,48-37 84 0 0,-27 24-42 0 0,49-24 0 0 0,-48 25 11 0 0,0-1 0 0 0,28-23-1 0 0,-41 29-87 0 0,0 1 0 0 0,0 1 1 0 0,21-9-1 0 0,-18 9-32 0 0,-9 6 50 0 0,0-1-1 0 0,16-3 0 0 0,-20 6-6 0 0,28-5 106 0 0,-23 5-78 0 0,-1 0-1 0 0,13-5 1 0 0,34-6 134 0 0,-30 8-138 0 0,7-2 20 0 0,-25 4-65 0 0,-1 0 1 0 0,0 1-1 0 0,10-1 0 0 0,14-2 18 0 0,-26 3-23 0 0,0 0 0 0 0,0 1 0 0 0,-1-1 0 0 0,1 1 0 0 0,0 0 0 0 0,0 1 0 0 0,0-1 0 0 0,0 1 0 0 0,0 0 0 0 0,-1 0 0 0 0,1 1 0 0 0,6 2 0 0 0,17 5 8 0 0,-19-7-48 0 0,0 1 0 0 0,1-2-1 0 0,-1 1 1 0 0,1-1 0 0 0,-1 0-1 0 0,1-1 1 0 0,13-1 0 0 0,25 0-18 0 0,-38 1 43 0 0,0 2 1 0 0,0-1-1 0 0,0 1 0 0 0,10 4 0 0 0,0 0 1 0 0,-5-2-39 0 0,-1 2 0 0 0,1 0 0 0 0,-1 0 0 0 0,20 14 0 0 0,50 29 38 0 0,-74-44 0 0 0,0 0-1 0 0,1-1 0 0 0,10 4 1 0 0,7 2-7 0 0,-14-5 45 0 0,-7-3-2 0 0,0 1 1 0 0,0 0-1 0 0,8 5 0 0 0,42 28-89 0 0,8 13 128 0 0,-64-47-62 0 0,4 2-16 0 0,0 0 1 0 0,0-1 0 0 0,0 1 0 0 0,8 4 0 0 0,-8-6 40 0 0,-1 0 0 0 0,1 1 0 0 0,-1 0 0 0 0,0 0 0 0 0,0 0 0 0 0,0 0 0 0 0,0 1 0 0 0,4 5 0 0 0,-2-4-14 0 0,25 17-13 0 0,-26-18-9 0 0,0 0 0 0 0,0 0 0 0 0,1 0 0 0 0,8 4 0 0 0,6 4-10 0 0,6 4-65 0 0,-11-7-34 0 0,19 15 0 0 0,18 19 118 0 0,-43-37-130 0 0,0-1 0 0 0,0 0 0 0 0,0 0 0 0 0,11 3 0 0 0,-19-7 113 0 0,0-1 1 0 0,-1 0-1 0 0,1 1 1 0 0,0-1 0 0 0,-1 0-1 0 0,1 0 1 0 0,0 1-1 0 0,-1-1 1 0 0,1 0-1 0 0,0 0 1 0 0,-1 0 0 0 0,1 0-1 0 0,0 0 1 0 0,-1 0-1 0 0,1 0 1 0 0,0 0 0 0 0,0 0-1 0 0,-1 0 1 0 0,1 0-1 0 0,0 0 1 0 0,-1 0-1 0 0,1-1 1 0 0,0 1 0 0 0,-1 0-1 0 0,1-1 1 0 0,0 1-1 0 0,0-2 4 0 0,0 0-1 0 0,-1 0 0 0 0,1-1 0 0 0,-1 1 0 0 0,1 0 0 0 0,-1 0 1 0 0,0 0-1 0 0,0 0 0 0 0,0 0 0 0 0,0 0 0 0 0,0 0 0 0 0,-1 0 1 0 0,1-1-1 0 0,-2-2 0 0 0,2 1 9 0 0,-5-18-12 0 0,0 0-1 0 0,-1 1 1 0 0,-14-33-1 0 0,12 34 18 0 0,-4-15-23 0 0,8 25-8 0 0,-9-20 21 0 0,8 19 12 0 0,0 1-1 0 0,-1 0 1 0 0,0 0-1 0 0,0 0 1 0 0,-1 1-1 0 0,-9-10 1 0 0,-117-92 777 0 0,52 47-323 0 0,-69-51-6 0 0,137 106-412 0 0,-1 1 0 0 0,-1 0-1 0 0,1 1 1 0 0,-1 0 0 0 0,-18-4 0 0 0,-80-19 233 0 0,97 26-265 0 0,-18-1 12 0 0,-1 0-1 0 0,0 2 0 0 0,-43 3 1 0 0,39 0 1 0 0,0-1 1 0 0,-46-8-1 0 0,63 6-82 0 0,-1 1 0 0 0,1 0 0 0 0,-39 4 0 0 0,-68 13-367 0 0,44-3 288 0 0,-173 27-754 0 0,257-39 896 0 0,-12 3 0 0 0,0 0 0 0 0,0 1 0 0 0,1 1 0 0 0,0 0 0 0 0,0 0 0 0 0,0 1 0 0 0,0 1 0 0 0,-17 13 0 0 0,21-15 20 0 0,-1-1-1 0 0,1 0 0 0 0,-1-1 1 0 0,0 1-1 0 0,0-2 0 0 0,0 1 1 0 0,-14 1-1 0 0,10-2 10 0 0,1 1-1 0 0,-1 0 1 0 0,-14 7 0 0 0,21-8 1 0 0,1 0 0 0 0,-1 0 0 0 0,0-1 0 0 0,0 0 0 0 0,0 0 0 0 0,-8 0 0 0 0,-15 3 26 0 0,19-1-56 0 0,-6 2 0 0 0,13-7-10 0 0,0 0 0 0 0,0 0-1 0 0,0 0 1 0 0,0 0 0 0 0,1 0 0 0 0,-4-3-1 0 0,-121-158 414 0 0,97 120-349 0 0,1-2 0 0 0,3-1 1 0 0,2-1-1 0 0,2-1 0 0 0,-29-91 0 0 0,36 94-119 0 0,-26-54 1 0 0,23 58 2 0 0,-22-71 1 0 0,38 106 83 0 0,1 0 2 0 0,0 0 0 0 0,0 0-1 0 0,0 0 1 0 0,0-6-1 0 0,0-9-23 0 0,1 16 0 0 0,1-20 0 0 0,-1-8-1 0 0,0 31-1 0 0,4-25 80 0 0,0 5-14 0 0,-3 19-8 0 0,1-1 8 0 0,-2-1-53 0 0,1 4-5 0 0,-1 0 0 0 0,0-1 0 0 0,1 1 0 0 0,-1 0 0 0 0,1-1-1 0 0,-1 1 1 0 0,1 0 0 0 0,-1 0 0 0 0,1-1 0 0 0,0 1 0 0 0,0 0 0 0 0,0 0-1 0 0,1-2 1 0 0,12-14 24 0 0,-11 13 34 0 0,2-1-8 0 0,18-17-46 0 0,7-1-10 0 0,-3 3 11 0 0,-21 16 42 0 0,0 1 1 0 0,20-12-33 0 0,-14 9 22 0 0,15-9-22 0 0,4 1 32 0 0,-3 3 11 0 0,-18 8-22 0 0,-9 2-40 0 0,1 0 1 0 0,0 0 0 0 0,0 1 0 0 0,0-1-1 0 0,0 1 1 0 0,0-1 0 0 0,0 1 0 0 0,3 0 0 0 0,13-1 58 0 0,13-1-7 0 0,7 4-44 0 0,2 5-10 0 0,-5 0 0 0 0,-4-2 0 0 0,0 0 0 0 0,8-2 0 0 0,0-1 0 0 0,11-3 54 0 0,-20 2-44 0 0,2 2-10 0 0,-4 4 0 0 0,-26-6 5 0 0,-1-1-1 0 0,0 1 1 0 0,1-1 0 0 0,-1 1-1 0 0,0 0 1 0 0,0-1-1 0 0,1 1 1 0 0,-1 0 0 0 0,0 0-1 0 0,0 0 1 0 0,0 0-1 0 0,0 0 1 0 0,0 0 0 0 0,0 0-1 0 0,0 0 1 0 0,-1 0-1 0 0,1 0 1 0 0,0 1 0 0 0,0-1-1 0 0,0 2 1 0 0,-1-1 3 0 0,0 0-1 0 0,0 0 1 0 0,0 0 0 0 0,0 0 0 0 0,0 0 0 0 0,0 0-1 0 0,0 0 1 0 0,-1 0 0 0 0,1-1 0 0 0,-1 1-1 0 0,1 0 1 0 0,-1 0 0 0 0,0 0 0 0 0,-2 2 0 0 0,-97 176 24 0 0,44-81-302 0 0,36-64 174 0 0,-2-1 0 0 0,-1-1 0 0 0,-1-1 0 0 0,-46 46 0 0 0,66-73 101 0 0,-1-1-1 0 0,0-1 1 0 0,0 1 0 0 0,0-1-1 0 0,-1 1 1 0 0,1-2-1 0 0,-1 1 1 0 0,0-1-1 0 0,0 1 1 0 0,0-1 0 0 0,0-1-1 0 0,0 1 1 0 0,0-1-1 0 0,0 0 1 0 0,0-1-1 0 0,-1 0 1 0 0,1 0 0 0 0,0 0-1 0 0,0 0 1 0 0,0-1-1 0 0,-1 0 1 0 0,1-1-1 0 0,0 1 1 0 0,0-1 0 0 0,0 0-1 0 0,1 0 1 0 0,-1-1-1 0 0,0 0 1 0 0,1 0-1 0 0,0 0 1 0 0,0-1 0 0 0,0 0-1 0 0,0 0 1 0 0,0 0-1 0 0,1 0 1 0 0,0-1-1 0 0,0 0 1 0 0,0 0 0 0 0,0 0-1 0 0,1 0 1 0 0,-4-7-1 0 0,2-1-11 0 0,0 0 0 0 0,1-1 0 0 0,1 1 0 0 0,0-1 0 0 0,1 0 0 0 0,0 0-1 0 0,1 0 1 0 0,2-26 0 0 0,1 11-9 0 0,2-1 0 0 0,1 1 0 0 0,10-32 0 0 0,-8 38 15 0 0,1 0 0 0 0,1 1 0 0 0,1 1 0 0 0,0 0 0 0 0,2 0 0 0 0,1 1 0 0 0,0 0 0 0 0,2 1 1 0 0,0 1-1 0 0,33-31 0 0 0,-20 27 11 0 0,16-6-10 0 0,9 3 0 0 0,-25 15 0 0 0,0 2 0 0 0,0 1 0 0 0,1 1 0 0 0,49-3 0 0 0,-41 8 0 0 0,17 4 0 0 0,-37-1-6 0 0,0 1 1 0 0,0 1-1 0 0,0 0 0 0 0,-1 1 0 0 0,0 1 0 0 0,0 0 1 0 0,0 2-1 0 0,-1-1 0 0 0,0 2 0 0 0,16 12 0 0 0,-20-13 2 0 0,-1 1-1 0 0,0 0 1 0 0,-1 0-1 0 0,0 2 0 0 0,0-1 1 0 0,-1 1-1 0 0,0 0 1 0 0,-1 0-1 0 0,-1 1 1 0 0,1 0-1 0 0,-2 0 0 0 0,0 1 1 0 0,5 19-1 0 0,-5-13 25 0 0,-2-1 1 0 0,0 1-1 0 0,-1 0 0 0 0,-1 0 0 0 0,-1 0 1 0 0,-1 0-1 0 0,0 0 0 0 0,-1 0 0 0 0,-1 0 0 0 0,-1-1 1 0 0,-10 28-1 0 0,10-34-1 0 0,-1-1 0 0 0,0 0 0 0 0,-1-1 0 0 0,0 1 0 0 0,-1-1 0 0 0,0 0 0 0 0,0-1 0 0 0,-12 12 0 0 0,12-14-11 0 0,-1-1-1 0 0,0 0 0 0 0,0-1 0 0 0,0 1 1 0 0,0-1-1 0 0,-1-1 0 0 0,0 0 0 0 0,0 0 1 0 0,0-1-1 0 0,-1 0 0 0 0,-11 3 1 0 0,13-5 2 0 0,0 1 0 0 0,0-2 0 0 0,0 1 0 0 0,-1-1 0 0 0,1 0 1 0 0,0 0-1 0 0,-13-3 0 0 0,17 2-2 0 0,0 0 0 0 0,0-1 0 0 0,0 1 0 0 0,0-1 0 0 0,0 0-1 0 0,0 0 1 0 0,0 0 0 0 0,0 0 0 0 0,1-1 0 0 0,-1 1 0 0 0,1-1 0 0 0,0 0 0 0 0,0 0 0 0 0,0-1 0 0 0,0 1 0 0 0,-2-4 0 0 0,-8-14-15 0 0,1 0 0 0 0,2-1-1 0 0,0 0 1 0 0,1-1 0 0 0,1 0 0 0 0,1 0 0 0 0,1-1 0 0 0,1 0 0 0 0,1 0 0 0 0,0-26 0 0 0,4 37-17 0 0,1-1-1 0 0,1 1 0 0 0,0 0 1 0 0,1 0-1 0 0,0 0 0 0 0,1 1 1 0 0,0-1-1 0 0,1 1 0 0 0,0 0 1 0 0,1 0-1 0 0,1 0 0 0 0,0 1 1 0 0,0 0-1 0 0,1 0 0 0 0,17-17 1 0 0,0 4-19 0 0,-9 9 38 0 0,2 1-1 0 0,29-18 1 0 0,-34 24 15 0 0,0 1-1 0 0,0 1 1 0 0,0 0 0 0 0,1 1 0 0 0,21-5 0 0 0,-21 6 1 0 0,-6 3-2 0 0,-1-1 0 0 0,1 1 0 0 0,-1 0-1 0 0,1 0 1 0 0,12 2 0 0 0,28 1 1 0 0,-32 1-3 0 0,-1 0-1 0 0,0 0 0 0 0,0 1 1 0 0,0 1-1 0 0,0 1 1 0 0,-1 0-1 0 0,1 1 0 0 0,-2 0 1 0 0,24 17-1 0 0,-20-11 8 0 0,-1 0 0 0 0,-1 2 0 0 0,0 0 0 0 0,-1 0 1 0 0,0 1-1 0 0,-1 1 0 0 0,-1 0 0 0 0,-1 1 0 0 0,-1 1 0 0 0,14 32 0 0 0,-17-34-1 0 0,-1 1 0 0 0,-1-1 0 0 0,-1 1 0 0 0,0 0 1 0 0,-2 1-1 0 0,0-1 0 0 0,0 1 0 0 0,-2-1 0 0 0,-1 0 0 0 0,0 1 0 0 0,-1-1 0 0 0,-7 27 1 0 0,6-34-2 0 0,0-1 1 0 0,-1 1 0 0 0,0-1 0 0 0,-1 0 0 0 0,0 0 0 0 0,-1-1 0 0 0,0 0 0 0 0,0 0 0 0 0,-1 0 0 0 0,0-1 0 0 0,-1 0-1 0 0,0 0 1 0 0,0-1 0 0 0,0 0 0 0 0,-1 0 0 0 0,0-1 0 0 0,-1 0 0 0 0,1 0 0 0 0,-1-1 0 0 0,0-1 0 0 0,0 0-1 0 0,-1 0 1 0 0,1-1 0 0 0,-1 0 0 0 0,0-1 0 0 0,0 0 0 0 0,0-1 0 0 0,0 0 0 0 0,0-1 0 0 0,-16-1 0 0 0,19 0-4 0 0,-1-1 0 0 0,0-1 1 0 0,1 0-1 0 0,0 0 0 0 0,-1 0 1 0 0,1-1-1 0 0,0 0 1 0 0,1-1-1 0 0,-1 0 0 0 0,1 0 1 0 0,0 0-1 0 0,0-1 1 0 0,1 0-1 0 0,-11-13 0 0 0,3 2-13 0 0,1-1-1 0 0,1 0 1 0 0,0 0 0 0 0,-16-39-1 0 0,22 44-24 0 0,1-1 0 0 0,1 0 0 0 0,0 0-1 0 0,0 0 1 0 0,2 0 0 0 0,0 0 0 0 0,0-1 0 0 0,2 1-1 0 0,-1-1 1 0 0,3-17 0 0 0,1 15-18 0 0,0 0-1 0 0,1 0 1 0 0,1 0-1 0 0,0 1 1 0 0,2-1-1 0 0,0 2 1 0 0,0-1 0 0 0,12-17-1 0 0,-1 5 14 0 0,1 1 0 0 0,2 0-1 0 0,1 2 1 0 0,0 0 0 0 0,2 2 0 0 0,49-38-1 0 0,-50 44 31 0 0,1 2 0 0 0,0 1 0 0 0,0 1 0 0 0,1 1 0 0 0,1 2-1 0 0,0 0 1 0 0,1 1 0 0 0,44-7 0 0 0,-54 13 15 0 0,1 1 0 0 0,-1 1 0 0 0,0 0 0 0 0,1 2 0 0 0,-1 0 0 0 0,1 0 0 0 0,-1 2 0 0 0,22 6 0 0 0,-27-5-5 0 0,0 0 0 0 0,0 1 1 0 0,0 0-1 0 0,-1 1 0 0 0,0 0 1 0 0,0 1-1 0 0,-1 0 0 0 0,0 1 1 0 0,0 0-1 0 0,0 1 1 0 0,-1-1-1 0 0,8 12 0 0 0,-8-7 21 0 0,0 0-1 0 0,0 1 0 0 0,-1 0 1 0 0,-1 1-1 0 0,0 0 1 0 0,-2 0-1 0 0,1 0 0 0 0,-2 1 1 0 0,0-1-1 0 0,-1 1 1 0 0,0 0-1 0 0,-1 0 0 0 0,-1 1 1 0 0,-2 29-1 0 0,-1-24 13 0 0,0 0 0 0 0,-2 1 0 0 0,-1-1 0 0 0,0 0 0 0 0,-2-1 0 0 0,0 0 0 0 0,-2 0 0 0 0,0 0-1 0 0,-1-1 1 0 0,-15 22 0 0 0,11-23-20 0 0,-1 0 1 0 0,-1-1-1 0 0,0 0 0 0 0,-1-1 0 0 0,-1-1 0 0 0,-1-1 1 0 0,0 0-1 0 0,-1-1 0 0 0,-1-2 0 0 0,0 0 0 0 0,0-1 1 0 0,-1-1-1 0 0,-1-1 0 0 0,-37 10 0 0 0,50-16-19 0 0,-1-1 0 0 0,1 0 0 0 0,0-1 0 0 0,0 0 0 0 0,-1-1 0 0 0,1 0 0 0 0,-1-1 0 0 0,1 0 0 0 0,0 0 0 0 0,-17-6 0 0 0,16 4 6 0 0,0-2 1 0 0,0 1-1 0 0,1-1 1 0 0,0-1-1 0 0,0 0 1 0 0,0-1-1 0 0,1 0 0 0 0,0 0 1 0 0,-12-12-1 0 0,8 5-31 0 0,0-1 0 0 0,0 0 0 0 0,2-1 1 0 0,0 0-1 0 0,1-1 0 0 0,0 0 0 0 0,1-1 0 0 0,1 0 0 0 0,1 0 0 0 0,-7-27 0 0 0,11 31-28 0 0,0 1 0 0 0,1-1 0 0 0,1 1-1 0 0,0-1 1 0 0,1 0 0 0 0,0 1 0 0 0,1-1 0 0 0,1 0-1 0 0,0 1 1 0 0,0-1 0 0 0,2 1 0 0 0,0 0 0 0 0,0 0-1 0 0,1 0 1 0 0,12-21 0 0 0,-5 15 32 0 0,1 1 1 0 0,1 0-1 0 0,0 0 1 0 0,2 1 0 0 0,0 1-1 0 0,24-19 1 0 0,-10 12-5 0 0,2 2 0 0 0,-1 1 0 0 0,37-16 0 0 0,-40 23 44 0 0,2 0 1 0 0,-1 3-1 0 0,1 0 0 0 0,1 2 0 0 0,-1 1 0 0 0,2 2 0 0 0,49-3 1 0 0,-58 7-6 0 0,-1 2 0 0 0,0 0 0 0 0,0 1 0 0 0,0 1 0 0 0,0 2 0 0 0,-1 0 0 0 0,1 1 0 0 0,-1 1 1 0 0,-1 1-1 0 0,1 0 0 0 0,29 19 0 0 0,-40-20 0 0 0,1 0 0 0 0,-1 1 1 0 0,-1 0-1 0 0,1 1 0 0 0,-2 0 0 0 0,1 0 0 0 0,-1 1 0 0 0,-1 0 1 0 0,1 1-1 0 0,7 14 0 0 0,-9-11 20 0 0,0 0 1 0 0,-1 0-1 0 0,0 1 1 0 0,-1 0-1 0 0,0 0 0 0 0,-2 0 1 0 0,3 29-1 0 0,-5-24 11 0 0,0 1 0 0 0,-2-2 0 0 0,0 1 0 0 0,-1 0 0 0 0,-2 0 0 0 0,1-1 0 0 0,-2 0 0 0 0,-1 0 0 0 0,0 0 0 0 0,-1-1 0 0 0,-1 0 0 0 0,-1-1 0 0 0,-17 24 0 0 0,13-24-24 0 0,-1 0-1 0 0,0-2 0 0 0,-1 0 1 0 0,0 0-1 0 0,-37 23 0 0 0,38-28-9 0 0,-1-1 0 0 0,0-1-1 0 0,0-1 1 0 0,-1 0 0 0 0,0-1 0 0 0,0-1-1 0 0,-30 6 1 0 0,42-11-15 0 0,1 1 0 0 0,-1-1-1 0 0,0 0 1 0 0,0 0 0 0 0,1 0 0 0 0,-1-1-1 0 0,0 0 1 0 0,1 0 0 0 0,-1 0 0 0 0,1 0-1 0 0,-1-1 1 0 0,1 1 0 0 0,-1-1 0 0 0,1 0-1 0 0,-7-5 1 0 0,6 3-10 0 0,0 0-1 0 0,0-1 1 0 0,1 1-1 0 0,0-1 1 0 0,0 0-1 0 0,0 0 1 0 0,0 0-1 0 0,1-1 1 0 0,0 0-1 0 0,-4-8 1 0 0,2 1-13 0 0,1 1 1 0 0,0 0-1 0 0,1-1 0 0 0,1 0 1 0 0,0 1-1 0 0,1-1 1 0 0,0 0-1 0 0,1 0 0 0 0,0 0 1 0 0,1 0-1 0 0,3-13 1 0 0,1 8-45 0 0,0 0 0 0 0,1 1 1 0 0,1-1-1 0 0,1 1 1 0 0,0 1-1 0 0,2 0 0 0 0,14-20 1 0 0,-2 6-88 0 0,2 1 1 0 0,47-43-1 0 0,-49 51 168 0 0,2 2 0 0 0,1 0 0 0 0,37-21 0 0 0,-44 30-4 0 0,0 1 0 0 0,1 1-1 0 0,0 1 1 0 0,0 0 0 0 0,1 2 0 0 0,24-5-1 0 0,-12 8 6 0 0,-22 3 0 0 0,1-1-1 0 0,-1 2 1 0 0,0-1 0 0 0,0 2-1 0 0,0-1 1 0 0,0 1 0 0 0,-1 0-1 0 0,1 1 1 0 0,-1 1 0 0 0,0-1-1 0 0,11 8 1 0 0,-10-5 8 0 0,-1 1-1 0 0,1 0 1 0 0,-2 1 0 0 0,1 0-1 0 0,-1 0 1 0 0,0 1 0 0 0,-1-1-1 0 0,0 2 1 0 0,-1-1 0 0 0,9 21-1 0 0,-9-16 5 0 0,-1 0-1 0 0,0 1 1 0 0,-1-1 0 0 0,-1 1-1 0 0,-1 0 1 0 0,0 0-1 0 0,-1 24 1 0 0,-3-9-9 0 0,-1-1-1 0 0,-1 1 1 0 0,-2-1 0 0 0,-1 0 0 0 0,-2-1-1 0 0,0 0 1 0 0,-2 0 0 0 0,-18 33-1 0 0,10-26 17 0 0,-46 65-1 0 0,52-84-5 0 0,-1 0 0 0 0,-1-1 0 0 0,0 0 0 0 0,-2-2 0 0 0,-23 18 0 0 0,34-28-17 0 0,0 0 1 0 0,0 0-1 0 0,-1-1 0 0 0,0 0 1 0 0,0 0-1 0 0,0-1 0 0 0,0 0 1 0 0,0 0-1 0 0,0-1 0 0 0,0 1 1 0 0,-1-2-1 0 0,1 1 0 0 0,-13-1 1 0 0,13-1-3 0 0,1 0 0 0 0,0 0 0 0 0,0-1 0 0 0,0 0 0 0 0,0 0 0 0 0,0 0 0 0 0,0 0 0 0 0,0-1 0 0 0,1 0 1 0 0,-1-1-1 0 0,1 1 0 0 0,0-1 0 0 0,0 0 0 0 0,0 0 0 0 0,1 0 0 0 0,-6-7 0 0 0,1 0-57 0 0,1-1 0 0 0,0-1 1 0 0,1 1-1 0 0,0-1 0 0 0,1 0 0 0 0,0-1 0 0 0,1 0 0 0 0,1 0 0 0 0,0 0 1 0 0,1 0-1 0 0,0 0 0 0 0,0-21 0 0 0,2 14-29 0 0,1 0-1 0 0,0 0 1 0 0,2 1-1 0 0,1-1 1 0 0,0 0 0 0 0,2 0-1 0 0,0 1 1 0 0,9-21 0 0 0,-1 11 36 0 0,2 0 1 0 0,1 1-1 0 0,27-39 1 0 0,69-75-76 0 0,-89 118 107 0 0,0 1-1 0 0,1 0 1 0 0,2 2-1 0 0,36-25 1 0 0,-46 37 1 0 0,1 0-1 0 0,0 1 1 0 0,0 0-1 0 0,0 2 1 0 0,1 0 0 0 0,1 1-1 0 0,-1 0 1 0 0,35-4 0 0 0,-39 10-64 0 0,-2 1 54 0 0,0 0 0 0 0,0 1 0 0 0,0 0 0 0 0,0 1 1 0 0,0 1-1 0 0,-1 0 0 0 0,1 0 0 0 0,11 7 1 0 0,-11-3 9 0 0,-1 1 0 0 0,0-1 1 0 0,0 2-1 0 0,-1 0 0 0 0,0 0 1 0 0,-1 1-1 0 0,15 20 1 0 0,-14-14 62 0 0,-1 0 1 0 0,0 0-1 0 0,-1 0 1 0 0,-1 1-1 0 0,6 23 1 0 0,-6-11 56 0 0,-2 0 1 0 0,-1 1-1 0 0,-1-1 0 0 0,-1 1 0 0 0,-2 0 1 0 0,-1-1-1 0 0,-5 35 0 0 0,3-49-90 0 0,-1 1-1 0 0,-1-1 1 0 0,0 0-1 0 0,-1 0 1 0 0,0-1-1 0 0,-1 1 1 0 0,-1-1 0 0 0,-1-1-1 0 0,0 0 1 0 0,-1 0-1 0 0,0-1 1 0 0,-21 21-1 0 0,14-18 4 0 0,-1 0 0 0 0,0-1 0 0 0,-1-1 0 0 0,-1-1 0 0 0,0-1 0 0 0,-1-1-1 0 0,0 0 1 0 0,-35 11 0 0 0,45-19-3 0 0,0 1 0 0 0,-1-2 0 0 0,1 1 0 0 0,-1-2 0 0 0,0 1 0 0 0,1-2 0 0 0,-22-1 0 0 0,24 0-5 0 0,0 0 0 0 0,0-1 1 0 0,0 0-1 0 0,1-1 0 0 0,-1 0 0 0 0,1 0 0 0 0,0-1 0 0 0,0 0 0 0 0,0 0 0 0 0,-13-11 0 0 0,7 4-40 0 0,1 0-1 0 0,1-1 1 0 0,0-1 0 0 0,1 0-1 0 0,0 0 1 0 0,1-1 0 0 0,0-1-1 0 0,1 0 1 0 0,1 0 0 0 0,-12-30-1 0 0,16 33 2 0 0,0-1 0 0 0,0 0-1 0 0,1-1 1 0 0,1 1 0 0 0,0 0-1 0 0,1-1 1 0 0,1 1 0 0 0,0-1-1 0 0,0 0 1 0 0,1 1 0 0 0,1 0-1 0 0,1-1 1 0 0,0 1 0 0 0,6-17-1 0 0,0 8 3 0 0,1 0-1 0 0,1 1 0 0 0,1 1 1 0 0,1 0-1 0 0,1 0 1 0 0,0 2-1 0 0,2-1 0 0 0,0 2 1 0 0,1 0-1 0 0,23-17 1 0 0,-19 18 39 0 0,0 1 1 0 0,1 1-1 0 0,0 2 1 0 0,1 0 0 0 0,0 1-1 0 0,1 1 1 0 0,0 1-1 0 0,0 1 1 0 0,35-5 0 0 0,-36 9-24 0 0,1 2 0 0 0,-1 1 0 0 0,1 1 0 0 0,-1 1 0 0 0,1 1 0 0 0,-1 2 0 0 0,0 0 0 0 0,0 1 0 0 0,0 1 0 0 0,28 12 0 0 0,-15-3-14 0 0,-1 1 1 0 0,-1 2 0 0 0,-1 2-1 0 0,-1 1 1 0 0,45 37 0 0 0,-60-43 50 0 0,0 0 0 0 0,-1 1 0 0 0,-1 1 0 0 0,-1 1 0 0 0,0 0 0 0 0,-1 0 0 0 0,-1 1 1 0 0,-1 1-1 0 0,15 37 0 0 0,-20-42 0 0 0,-2 0 0 0 0,0 1 0 0 0,0-1 0 0 0,-2 1 0 0 0,0 0 0 0 0,0 0 1 0 0,-2-1-1 0 0,0 1 0 0 0,-1 0 0 0 0,0 0 0 0 0,-1 0 0 0 0,-1 0 0 0 0,-1-1 0 0 0,-8 26 1 0 0,3-20-20 0 0,-1 0 1 0 0,-1-1 0 0 0,-1 0-1 0 0,0 0 1 0 0,-2-1 0 0 0,0-1-1 0 0,-1-1 1 0 0,0 0 0 0 0,-2 0-1 0 0,-19 14 1 0 0,4-7-54 0 0,0-1 0 0 0,-2-2 0 0 0,-1-1-1 0 0,0-2 1 0 0,-39 14 0 0 0,63-28 30 0 0,-1 0 0 0 0,0 0 0 0 0,0-1 0 0 0,0 0 0 0 0,0-1 0 0 0,0 0 0 0 0,0-1 0 0 0,-20-1 0 0 0,26-1 18 0 0,0 0 0 0 0,1 0-1 0 0,-1 0 1 0 0,0-1 0 0 0,1 1 0 0 0,-1-1 0 0 0,1-1-1 0 0,-1 1 1 0 0,1-1 0 0 0,0 0 0 0 0,0 0 0 0 0,0 0-1 0 0,1-1 1 0 0,-1 0 0 0 0,1 0 0 0 0,0 0 0 0 0,0 0-1 0 0,0-1 1 0 0,-6-9 0 0 0,5 6-39 0 0,1 0-1 0 0,0 0 1 0 0,0-1 0 0 0,1 0 0 0 0,0 1-1 0 0,1-1 1 0 0,0 0 0 0 0,-2-15-1 0 0,3 11-13 0 0,1-1 0 0 0,0 0 0 0 0,1 0 0 0 0,0 0-1 0 0,4-15 1 0 0,2 3-22 0 0,0 1 0 0 0,2-1 0 0 0,1 2 0 0 0,1-1 0 0 0,20-32 1 0 0,3 4 20 0 0,2 1 1 0 0,3 2 0 0 0,1 1 0 0 0,66-59-1 0 0,-76 81 86 0 0,2 1-1 0 0,0 2 0 0 0,2 2 0 0 0,48-26 1 0 0,-50 34-16 0 0,-22 11-7 0 0,1-1 0 0 0,15-1 1 0 0,-20 4-14 0 0,1 0 1 0 0,-1 1 0 0 0,1 0 0 0 0,0 0-1 0 0,9 2 1 0 0,-10-1-1 0 0,0 0-1 0 0,0 1 0 0 0,-1 0 1 0 0,1 0-1 0 0,-1 1 1 0 0,1-1-1 0 0,-1 1 1 0 0,0 0-1 0 0,0 0 0 0 0,0 1 1 0 0,6 6-1 0 0,-4-3-2 0 0,-1 0 1 0 0,0 1-1 0 0,0-1 0 0 0,0 1 0 0 0,-1 1 1 0 0,6 12-1 0 0,-2 2 20 0 0,-1 0 0 0 0,-1 1 1 0 0,-1-1-1 0 0,6 43 0 0 0,-9-34 27 0 0,-1 0 0 0 0,-2 0 0 0 0,0 0 1 0 0,-3 0-1 0 0,0 0 0 0 0,-2-1 0 0 0,-2 1 0 0 0,0-1 0 0 0,-2-1 0 0 0,-2 1 0 0 0,0-2 0 0 0,-2 1 0 0 0,-2-2 0 0 0,-35 54 0 0 0,23-42 48 0 0,-3 0 0 0 0,-61 61 0 0 0,73-84-119 0 0,0 0 1 0 0,-2-2-1 0 0,0 0 0 0 0,0-1 0 0 0,-2-1 0 0 0,1-1 0 0 0,-34 13 0 0 0,48-22 17 0 0,0-1-1 0 0,0 0 0 0 0,0 0 1 0 0,-1-1-1 0 0,1 0 0 0 0,-1 0 1 0 0,1 0-1 0 0,-1-1 0 0 0,0 0 1 0 0,1-1-1 0 0,-10-1 0 0 0,11 0 18 0 0,-1 0-1 0 0,1 0 1 0 0,0-1-1 0 0,0 1 1 0 0,0-1-1 0 0,0-1 1 0 0,1 1 0 0 0,-1-1-1 0 0,1 0 1 0 0,0 0-1 0 0,0 0 1 0 0,0-1-1 0 0,-4-6 1 0 0,-2-3-25 0 0,0-1 1 0 0,1-1-1 0 0,0 0 1 0 0,2 0-1 0 0,0-1 1 0 0,1 0-1 0 0,0-1 1 0 0,-7-30 0 0 0,9 21-45 0 0,0-1 1 0 0,2 1 0 0 0,0-1 0 0 0,2 0-1 0 0,3-32 1 0 0,1 39-1 0 0,0 1-1 0 0,2 0 1 0 0,0 0-1 0 0,1 0 1 0 0,1 1-1 0 0,0-1 1 0 0,2 2-1 0 0,11-20 1 0 0,0 7 1 0 0,1 0 1 0 0,1 1-1 0 0,42-43 0 0 0,-49 57 68 0 0,1 1-1 0 0,1 1 1 0 0,0 0-1 0 0,1 1 1 0 0,1 1-1 0 0,0 1 0 0 0,0 0 1 0 0,1 2-1 0 0,31-11 1 0 0,-38 16 10 0 0,-1 1-1 0 0,2 0 1 0 0,-1 1 0 0 0,0 0 0 0 0,0 1-1 0 0,1 0 1 0 0,-1 1 0 0 0,0 1-1 0 0,1 0 1 0 0,-1 1 0 0 0,0 1 0 0 0,0 0-1 0 0,0 0 1 0 0,-1 1 0 0 0,1 1 0 0 0,23 12-1 0 0,-18-6 28 0 0,0 1-1 0 0,-1 1 1 0 0,-1 0-1 0 0,0 1 1 0 0,0 1-1 0 0,-1 1 1 0 0,22 30-1 0 0,-16-14 9 0 0,0 0-1 0 0,-2 1 0 0 0,21 53 1 0 0,-32-64-69 0 0,-1 1 0 0 0,-1-1 0 0 0,0 1 0 0 0,-2 0 1 0 0,-1 0-1 0 0,1 36 0 0 0,-5-27-9 0 0,0 0-1 0 0,-2 0 1 0 0,-1 0 0 0 0,-11 36-1 0 0,10-46 76 0 0,-2-1-1 0 0,0 1 1 0 0,-2-2-1 0 0,0 1 1 0 0,-1-1-1 0 0,-1-1 1 0 0,-1 0-1 0 0,-1 0 1 0 0,0-1-1 0 0,-2-1 1 0 0,0 0-1 0 0,-1-1 1 0 0,0-1-1 0 0,-1-1 1 0 0,-20 14-1 0 0,6-8-39 0 0,-1-2 1 0 0,0-1-1 0 0,-53 19 0 0 0,61-28-100 0 0,0 0 0 0 0,-1-2 0 0 0,-1-1 0 0 0,1-1 1 0 0,-48 1-1 0 0,66-4 64 0 0,0-1 1 0 0,0-1-1 0 0,0 0 1 0 0,0 0-1 0 0,0 0 1 0 0,1-1-1 0 0,-1 1 1 0 0,0-2-1 0 0,0 1 1 0 0,1-1 0 0 0,0 0-1 0 0,-1 0 1 0 0,1-1-1 0 0,0 0 1 0 0,1 0-1 0 0,-1 0 1 0 0,1-1-1 0 0,0 0 1 0 0,0 0-1 0 0,0 0 1 0 0,1-1 0 0 0,-1 1-1 0 0,1-1 1 0 0,1 0-1 0 0,-1 0 1 0 0,1-1-1 0 0,0 1 1 0 0,1-1-1 0 0,-1 1 1 0 0,1-1-1 0 0,-2-11 1 0 0,2 3-36 0 0,1 0-1 0 0,0 0 1 0 0,1 0 0 0 0,1 0-1 0 0,0 0 1 0 0,1 0 0 0 0,0 0-1 0 0,2 0 1 0 0,-1 1 0 0 0,2-1-1 0 0,0 1 1 0 0,12-24-1 0 0,1 4-98 0 0,2 1 0 0 0,1 0 0 0 0,46-53-1 0 0,-36 50 159 0 0,2 1-1 0 0,2 2 0 0 0,1 1 0 0 0,42-28 1 0 0,-54 44 96 0 0,0 1 1 0 0,1 1 0 0 0,0 1-1 0 0,1 1 1 0 0,1 1 0 0 0,0 2 0 0 0,0 1-1 0 0,32-6 1 0 0,-47 12-78 0 0,0 1-1 0 0,1 0 1 0 0,-1 1 0 0 0,0 0-1 0 0,0 1 1 0 0,0 0 0 0 0,0 1-1 0 0,0 0 1 0 0,0 1 0 0 0,0 1-1 0 0,0-1 1 0 0,-1 2 0 0 0,0 0-1 0 0,0 0 1 0 0,0 1 0 0 0,-1 0-1 0 0,1 1 1 0 0,-2 0 0 0 0,1 1-1 0 0,-1 0 1 0 0,15 16 0 0 0,-13-11-18 0 0,0 1 1 0 0,-1 0-1 0 0,0 0 1 0 0,-1 1-1 0 0,-1 0 1 0 0,0 1-1 0 0,10 30 1 0 0,-12-24 6 0 0,0 0 1 0 0,-2 1-1 0 0,0 0 1 0 0,-2-1-1 0 0,1 34 0 0 0,-5-20 61 0 0,-1 0 0 0 0,-2-1 0 0 0,-1 1 0 0 0,-2-1 0 0 0,-2-1 0 0 0,0 1 0 0 0,-26 52 0 0 0,17-50-39 0 0,-3-1 0 0 0,0 0 0 0 0,-2-2 0 0 0,-2-1 0 0 0,-1-1 0 0 0,-2-1 0 0 0,-47 40 0 0 0,63-60-66 0 0,-1-1-1 0 0,0 0 1 0 0,-1-1-1 0 0,0-1 1 0 0,-1 0-1 0 0,1-1 1 0 0,-27 8-1 0 0,32-12 19 0 0,0 0 0 0 0,-1-1-1 0 0,0-1 1 0 0,1 1 0 0 0,-1-2 0 0 0,0 1-1 0 0,0-1 1 0 0,1-1 0 0 0,-1 0-1 0 0,0-1 1 0 0,1 0 0 0 0,-1 0 0 0 0,-13-6-1 0 0,16 4 21 0 0,0-1 0 0 0,0 1 0 0 0,0-2 0 0 0,0 1 0 0 0,1-1 0 0 0,0 0 0 0 0,0-1 0 0 0,1 0 0 0 0,0 0 0 0 0,0 0 0 0 0,0-1 0 0 0,-5-8 0 0 0,0-4 0 0 0,1 1 0 0 0,1-1 0 0 0,0 0 0 0 0,-5-24 0 0 0,9 29-18 0 0,2 0-1 0 0,0 0 0 0 0,0-1 1 0 0,2 1-1 0 0,0-1 0 0 0,0 0 1 0 0,2 1-1 0 0,0-1 0 0 0,0 1 1 0 0,2-1-1 0 0,0 1 0 0 0,0 0 1 0 0,2 0-1 0 0,0 0 0 0 0,1 0 1 0 0,0 1-1 0 0,1 0 0 0 0,11-17 1 0 0,2 0 66 0 0,1 2 0 0 0,1 0 1 0 0,2 1-1 0 0,1 2 0 0 0,1 0 1 0 0,1 2-1 0 0,58-41 1 0 0,-68 55 8 0 0,1 0 0 0 0,0 0 0 0 0,1 2 1 0 0,0 1-1 0 0,0 0 0 0 0,34-7 1 0 0,-37 12-46 0 0,-1 0 0 0 0,1 1 0 0 0,-1 0 0 0 0,1 1 0 0 0,0 1 0 0 0,-1 1 1 0 0,1 0-1 0 0,-1 1 0 0 0,23 7 0 0 0,-27-6-12 0 0,0 0 0 0 0,0 1 0 0 0,-1 0 0 0 0,0 0-1 0 0,0 2 1 0 0,0-1 0 0 0,-1 1 0 0 0,0 0 0 0 0,0 1 0 0 0,-1 0 0 0 0,0 0 0 0 0,-1 1 0 0 0,12 17 0 0 0,-9-9-3 0 0,0 1 1 0 0,-1 0 0 0 0,-1 0 0 0 0,-1 1 0 0 0,-1 0 0 0 0,0 1-1 0 0,2 21 1 0 0,-2-7 43 0 0,-1 1 0 0 0,-3 0 0 0 0,0 0 0 0 0,-3 0 0 0 0,-1-1 0 0 0,-1 1 0 0 0,-15 66 0 0 0,11-76-10 0 0,0-1 0 0 0,-2-1-1 0 0,0 1 1 0 0,-2-1 0 0 0,0-1-1 0 0,-1 0 1 0 0,-2-1 0 0 0,0 0-1 0 0,-1-1 1 0 0,-1-1 0 0 0,-33 31-1 0 0,33-37-28 0 0,-1-1-1 0 0,0-1 1 0 0,0 0-1 0 0,-1-2 1 0 0,-1 0-1 0 0,0-1 1 0 0,0 0-1 0 0,0-2 1 0 0,-1 0-1 0 0,0-2 1 0 0,-31 4-1 0 0,22-5-46 0 0,0-1 0 0 0,0-2 0 0 0,0-1-1 0 0,0-1 1 0 0,0-1 0 0 0,0-2 0 0 0,-43-13-1 0 0,47 10-10 0 0,0-1-1 0 0,1-2 1 0 0,-39-21 0 0 0,52 25 21 0 0,1 0 0 0 0,-1-1-1 0 0,1 0 1 0 0,1 0 0 0 0,-1-1 0 0 0,1 0 0 0 0,1-1 0 0 0,0 0 0 0 0,-12-18 0 0 0,16 21 19 0 0,1-1-1 0 0,-1 0 0 0 0,1 0 0 0 0,1 0 1 0 0,-1 0-1 0 0,1 0 0 0 0,1 0 0 0 0,0 0 1 0 0,0-1-1 0 0,0 1 0 0 0,1-1 0 0 0,0 1 1 0 0,1-1-1 0 0,0 1 0 0 0,2-10 0 0 0,1 6-1 0 0,-1 1 1 0 0,1 0-1 0 0,1 1 0 0 0,0-1 0 0 0,1 1 0 0 0,0 0 1 0 0,1 0-1 0 0,-1 1 0 0 0,2-1 0 0 0,11-10 0 0 0,1 0-5 0 0,1 0-1 0 0,0 2 0 0 0,2 1 1 0 0,0 0-1 0 0,1 2 0 0 0,29-14 1 0 0,-40 23 30 0 0,1 0 1 0 0,0 1 0 0 0,0 0 0 0 0,0 1 0 0 0,1 1 0 0 0,-1 1-1 0 0,1 0 1 0 0,0 0 0 0 0,0 2 0 0 0,-1 0 0 0 0,1 0 0 0 0,0 2-1 0 0,20 3 1 0 0,-18-1 17 0 0,-1 1-1 0 0,1 1 1 0 0,-1 1 0 0 0,-1 0-1 0 0,1 1 1 0 0,-1 0-1 0 0,-1 1 1 0 0,1 1-1 0 0,-2 0 1 0 0,1 1-1 0 0,19 22 1 0 0,-23-22-14 0 0,0 0-1 0 0,-1 1 1 0 0,-1 0-1 0 0,0 1 1 0 0,-1 0-1 0 0,0 0 1 0 0,-1 0 0 0 0,0 1-1 0 0,-1 0 1 0 0,-1 0-1 0 0,0 0 1 0 0,-1 1-1 0 0,2 28 1 0 0,-5-13 31 0 0,-1 0 0 0 0,-1 0 1 0 0,-2-1-1 0 0,-1 1 0 0 0,-1-1 0 0 0,-13 36 1 0 0,1-15 145 0 0,-2 0 1 0 0,-43 76-1 0 0,48-100-98 0 0,-1 0 0 0 0,-1-2 0 0 0,-1 0 0 0 0,-38 39 0 0 0,45-53-81 0 0,0 0 0 0 0,-1-1 0 0 0,0 0 1 0 0,0-1-1 0 0,-1-1 0 0 0,0 0 0 0 0,-1 0 0 0 0,1-1 1 0 0,-1-1-1 0 0,0 0 0 0 0,-25 4 0 0 0,27-7-26 0 0,0 0 0 0 0,0-1 0 0 0,-1-1 0 0 0,1 0 0 0 0,0 0-1 0 0,-15-3 1 0 0,20 1 8 0 0,1 1 0 0 0,-1-1 0 0 0,0-1-1 0 0,1 1 1 0 0,-1-1 0 0 0,1 0 0 0 0,0 0-1 0 0,0-1 1 0 0,0 0 0 0 0,1 0 0 0 0,-1-1-1 0 0,-6-6 1 0 0,5 4-18 0 0,-1-1-1 0 0,1-1 0 0 0,1 1 1 0 0,-1-1-1 0 0,2 0 1 0 0,-1-1-1 0 0,1 1 1 0 0,1-1-1 0 0,-1 0 0 0 0,2-1 1 0 0,-1 1-1 0 0,2-1 1 0 0,-1 1-1 0 0,1-1 0 0 0,1 0 1 0 0,0 0-1 0 0,0 1 1 0 0,1-1-1 0 0,1 0 1 0 0,0 0-1 0 0,0 0 0 0 0,1 0 1 0 0,1 1-1 0 0,-1-1 1 0 0,2 1-1 0 0,-1 0 0 0 0,2-1 1 0 0,5-9-1 0 0,-1 4 25 0 0,0 2 0 0 0,2-1 0 0 0,-1 1 0 0 0,2 1 0 0 0,0 0 0 0 0,0 0 0 0 0,1 2 0 0 0,1-1 0 0 0,0 2 0 0 0,0 0 0 0 0,31-16 0 0 0,-27 17 53 0 0,1 1 1 0 0,0 1-1 0 0,0 1 0 0 0,1 1 0 0 0,0 0 0 0 0,0 1 0 0 0,0 2 0 0 0,0 0 0 0 0,0 1 0 0 0,23 1 0 0 0,-28 2-42 0 0,0 0 0 0 0,-1 1 0 0 0,1 0 0 0 0,0 1 0 0 0,-1 1 0 0 0,0 0 0 0 0,0 1 0 0 0,0 1 1 0 0,-1 0-1 0 0,0 1 0 0 0,0 0 0 0 0,-1 1 0 0 0,0 0 0 0 0,-1 1 0 0 0,0 0 0 0 0,11 14 0 0 0,-15-16 4 0 0,-1 0-1 0 0,0 0 1 0 0,0 1-1 0 0,-1 0 1 0 0,0 0 0 0 0,0 0-1 0 0,-1 0 1 0 0,-1 1-1 0 0,0 0 1 0 0,0 0-1 0 0,0 0 1 0 0,-2 0 0 0 0,1 0-1 0 0,-1 0 1 0 0,0 0-1 0 0,-1 1 1 0 0,-1-1 0 0 0,1 0-1 0 0,-2 0 1 0 0,1 0-1 0 0,-1 0 1 0 0,-1 0-1 0 0,0 0 1 0 0,-6 14 0 0 0,1-8 12 0 0,-1-1 0 0 0,0 0 0 0 0,-1 0 0 0 0,-1-1 1 0 0,-1 0-1 0 0,1-1 0 0 0,-2 0 0 0 0,-16 13 0 0 0,2-5-19 0 0,-1-1-1 0 0,0-1 0 0 0,-41 20 0 0 0,57-33-14 0 0,0 0-1 0 0,-1-1 1 0 0,1 0 0 0 0,-1-1-1 0 0,0-1 1 0 0,-24 4 0 0 0,31-6 10 0 0,0-1 0 0 0,0 0 0 0 0,0 0 0 0 0,0-1 0 0 0,0 0 0 0 0,0 0 0 0 0,0 0 0 0 0,1-1 0 0 0,-1 0 0 0 0,0 0 0 0 0,1 0 0 0 0,-1-1 0 0 0,1 1 0 0 0,0-1 0 0 0,0-1 0 0 0,0 1 0 0 0,-7-7 0 0 0,3 1-28 0 0,1 1 0 0 0,0-1 0 0 0,0 0 0 0 0,1-1-1 0 0,1 0 1 0 0,-1 0 0 0 0,2 0 0 0 0,-1-1 0 0 0,1 0 0 0 0,1 0 0 0 0,-4-15-1 0 0,5 13-19 0 0,0-1-1 0 0,1 0 1 0 0,1-1 0 0 0,0 1-1 0 0,1 0 1 0 0,1 0-1 0 0,0 0 1 0 0,6-25-1 0 0,-3 22 31 0 0,0 0 0 0 0,2 1 0 0 0,0 0 0 0 0,1 0-1 0 0,1 0 1 0 0,0 1 0 0 0,1 0 0 0 0,0 1 0 0 0,1 0 0 0 0,1 1 0 0 0,1 0-1 0 0,0 0 1 0 0,0 1 0 0 0,1 1 0 0 0,0 0 0 0 0,18-10 0 0 0,-11 9 85 0 0,1 2 0 0 0,0 1 1 0 0,1 1-1 0 0,0 0 0 0 0,0 2 1 0 0,1 1-1 0 0,-1 0 0 0 0,1 2 1 0 0,0 0-1 0 0,1 2 0 0 0,-1 0 1 0 0,0 2-1 0 0,0 1 0 0 0,0 0 1 0 0,43 11-1 0 0,-55-9-67 0 0,0-1 1 0 0,0 1-1 0 0,0 1 0 0 0,0 0 1 0 0,-1 0-1 0 0,0 1 1 0 0,0 0-1 0 0,13 12 0 0 0,-12-8-15 0 0,1 1 0 0 0,-2 1 0 0 0,0-1-1 0 0,0 2 1 0 0,14 23 0 0 0,-11-12 5 0 0,-2 0-1 0 0,0 1 1 0 0,-1 1 0 0 0,-2 0-1 0 0,-1 0 1 0 0,-1 0 0 0 0,3 29-1 0 0,-6-30 13 0 0,-1 0 1 0 0,-2 0-1 0 0,0 0 0 0 0,-2-1 0 0 0,0 1 0 0 0,-2 0 1 0 0,-8 27-1 0 0,8-37-65 0 0,-1 0 0 0 0,0-1 0 0 0,-1 0 0 0 0,-1-1 0 0 0,0 1 0 0 0,0-1 1 0 0,-2 0-1 0 0,0-1 0 0 0,0 0 0 0 0,-1 0 0 0 0,0-1 0 0 0,-23 19 0 0 0,13-19-83 0 0,11-10 132 0 0,-2-6 14 0 0,10 3-11 0 0,-1 0 1 0 0,1-1-1 0 0,-1 1 0 0 0,1-1 0 0 0,0 1 0 0 0,0-1 0 0 0,0 1 0 0 0,0-1 1 0 0,0 0-1 0 0,0-5 0 0 0,0 6 18 0 0,1-1-22 0 0,-1 1-1 0 0,0-1 0 0 0,1 0 0 0 0,0 0 1 0 0,0 0-1 0 0,0 0 0 0 0,0 0 0 0 0,0 0 1 0 0,1-4-1 0 0,1-3-20 0 0,-2 0-23 0 0,2-1 0 0 0,-1 0 1 0 0,1 1-1 0 0,1 0 0 0 0,0-1 0 0 0,0 1 0 0 0,1 0 1 0 0,0 0-1 0 0,1 1 0 0 0,11-18 0 0 0,-12 19 29 0 0,-1 4 10 0 0,-1 0 0 0 0,1 0 0 0 0,-1 0 0 0 0,1 0 1 0 0,7-6-1 0 0,8-10 64 0 0,2 1-1 0 0,0 0 1 0 0,30-21 0 0 0,-43 35 0 0 0,-2 1 1 0 0,0 1 0 0 0,0 0 1 0 0,0 0-1 0 0,6-3 0 0 0,-4 2 0 0 0,-3 2-12 0 0,-1 0-1 0 0,1 0 1 0 0,0 0-1 0 0,-1 0 0 0 0,1 1 1 0 0,6-2-1 0 0,-2 0 13 0 0,-4 1-8 0 0,0 1-1 0 0,0-1 1 0 0,0 1-1 0 0,1 0 1 0 0,6-1-1 0 0,-4 0 6 0 0,-5 1-18 0 0,1 1 0 0 0,0-1 0 0 0,0 0-1 0 0,0 1 1 0 0,0 0 0 0 0,0 0 0 0 0,-1 0-1 0 0,6 0 1 0 0,-2-1 17 0 0,-4 1-26 0 0,1 0 0 0 0,-1-1 0 0 0,0 1 0 0 0,0 0 0 0 0,1 0 0 0 0,-1 1 0 0 0,0-1 0 0 0,0 0 0 0 0,0 1 0 0 0,1 0 0 0 0,2 0 1 0 0,5 3 13 0 0,-1-1 1 0 0,0 1-1 0 0,0 1 1 0 0,0 0 0 0 0,0 0-1 0 0,0 0 1 0 0,-1 1-1 0 0,0 0 1 0 0,11 13 0 0 0,-10-9-4 0 0,0 2 0 0 0,-1-1-1 0 0,0 1 1 0 0,-1 0 0 0 0,0 1 0 0 0,5 14 0 0 0,-9-19-4 0 0,0-1-1 0 0,-1 1 0 0 0,0 0 1 0 0,0 0-1 0 0,-1 0 0 0 0,0 0 0 0 0,0 0 1 0 0,-1 1-1 0 0,0-1 0 0 0,0 0 1 0 0,-3 16-1 0 0,2-21-17 0 0,0 0-1 0 0,0 1 1 0 0,0-1 0 0 0,-1 0 0 0 0,1 0 0 0 0,-1-1-1 0 0,1 1 1 0 0,-1 0 0 0 0,0 0 0 0 0,0-1 0 0 0,0 1-1 0 0,-1-1 1 0 0,1 0 0 0 0,0 1 0 0 0,-1-1 0 0 0,0 0-1 0 0,1-1 1 0 0,-1 1 0 0 0,0 0 0 0 0,0-1 0 0 0,0 1-1 0 0,0-1 1 0 0,0 0 0 0 0,0 0 0 0 0,0 0 0 0 0,-1-1-1 0 0,1 1 1 0 0,0-1 0 0 0,0 0 0 0 0,-1 0 0 0 0,1 0-1 0 0,-5 0 1 0 0,0-1-33 0 0,-1 0 0 0 0,1-1-1 0 0,0 0 1 0 0,0 0 0 0 0,-1-1-1 0 0,1 0 1 0 0,1 0 0 0 0,-1-1-1 0 0,0 0 1 0 0,1 0 0 0 0,-10-8-1 0 0,11 7-3 0 0,-1-1 0 0 0,1 0-1 0 0,1 1 1 0 0,-1-2 0 0 0,1 1-1 0 0,0-1 1 0 0,0 0 0 0 0,1 0-1 0 0,0 0 1 0 0,0 0 0 0 0,-2-9-1 0 0,1-5-30 0 0,3-14 38 0 0,7-6-28 0 0,6-2-10 0 0,7 2-5 0 0,4 3-22 0 0,5 6 11 0 0,4 5 64 0 0,-22 20 20 0 0,-5 4 8 0 0,1 0 0 0 0,-1 1 1 0 0,0-1-1 0 0,1 1 0 0 0,6-3 1 0 0,-4 1 18 0 0,-3 2-1 0 0,0 0 0 0 0,0 0 0 0 0,0 1-1 0 0,0-1 1 0 0,8-1 0 0 0,-4 0 7 0 0,-3 2-3 0 0,-1-1 1 0 0,1 1-1 0 0,0 0 0 0 0,8-1 0 0 0,-5 0-2 0 0,-3 1-5 0 0,-1 0-1 0 0,0 0 1 0 0,1 1 0 0 0,-1-1 0 0 0,7 1-1 0 0,18 1 66 0 0,5 3-17 0 0,-28-2-61 0 0,-1 0 1 0 0,1 0-1 0 0,-1 0 0 0 0,1 1 1 0 0,-1 0-1 0 0,0 0 0 0 0,0 0 1 0 0,0 1-1 0 0,-1-1 0 0 0,7 7 1 0 0,-5-3-7 0 0,0 0 1 0 0,0 0 0 0 0,-1 1 0 0 0,0 0 0 0 0,0 0 0 0 0,4 10 0 0 0,-2-1-8 0 0,-1 1 0 0 0,0 0 0 0 0,-2 1-1 0 0,0-1 1 0 0,3 38 0 0 0,-7-48 11 0 0,1 0 0 0 0,-2 0 0 0 0,1 0 0 0 0,-1 0 0 0 0,0-1 1 0 0,-1 1-1 0 0,1 0 0 0 0,-7 13 0 0 0,7-18-14 0 0,0-1 1 0 0,0 1 0 0 0,0-1-1 0 0,-1 0 1 0 0,0 1-1 0 0,1-1 1 0 0,-1 0 0 0 0,0 0-1 0 0,0 0 1 0 0,0 0-1 0 0,0-1 1 0 0,0 1 0 0 0,0 0-1 0 0,-1-1 1 0 0,1 0-1 0 0,-1 1 1 0 0,1-1 0 0 0,-1 0-1 0 0,1 0 1 0 0,-1 0-1 0 0,0-1 1 0 0,1 1 0 0 0,-1-1-1 0 0,0 1 1 0 0,1-1-1 0 0,-1 0 1 0 0,0 0 0 0 0,-4-1-1 0 0,1 1-30 0 0,0-1 0 0 0,0 0-1 0 0,0-1 1 0 0,0 0 0 0 0,0 0-1 0 0,0 0 1 0 0,1-1 0 0 0,-1 1-1 0 0,1-2 1 0 0,-1 1 0 0 0,1 0 0 0 0,-5-5-1 0 0,9 7 22 0 0,0 0-1 0 0,0 0 0 0 0,0 1 1 0 0,0-1-1 0 0,1 0 1 0 0,-1 0-1 0 0,0 0 0 0 0,1 0 1 0 0,-1 0-1 0 0,0 0 1 0 0,0-2-1 0 0,0 0-15 0 0,-1 0-55 0 0,1-1 2 0 0,-4-13-2 0 0,4 12-12 0 0,4 0-98 0 0,5-14 99 0 0,-6 14 10 0 0,2 1 3 0 0,-1-1 54 0 0,-2 3 13 0 0,1 0-1 0 0,-1 0 1 0 0,1 0 0 0 0,0 1-1 0 0,-1-1 1 0 0,1 0-1 0 0,0 1 1 0 0,3-2 0 0 0,14-12-11 0 0,-9 9-19 0 0,15-5 32 0 0,0 5 11 0 0,1 6 0 0 0,-1 4 12 0 0,-2 4 52 0 0,-20-7-56 0 0,0 1-1 0 0,0-1 1 0 0,0 1-1 0 0,-1-1 1 0 0,1 1-1 0 0,0 0 1 0 0,-1 0-1 0 0,1 0 1 0 0,-1 1-1 0 0,0-1 1 0 0,0 0 0 0 0,0 1-1 0 0,0 0 1 0 0,0-1-1 0 0,-1 1 1 0 0,1 0-1 0 0,-1 0 1 0 0,0 0-1 0 0,1 0 1 0 0,-2 0-1 0 0,1 0 1 0 0,0 0-1 0 0,0 0 1 0 0,-1 1-1 0 0,0-1 1 0 0,1 0-1 0 0,-1 0 1 0 0,-1 5-1 0 0,0-2 7 0 0,0 0 0 0 0,0-1 0 0 0,-1 1 0 0 0,0 0 0 0 0,0-1 0 0 0,0 1 0 0 0,-1-1 0 0 0,0 0 0 0 0,0 0 0 0 0,0 0 0 0 0,-1 0 0 0 0,1 0 0 0 0,-1-1 0 0 0,-8 7 0 0 0,2-1-14 0 0,-1-2 0 0 0,0 1 0 0 0,0-2 0 0 0,-1 1 0 0 0,0-2 0 0 0,-1 0 0 0 0,1 0 0 0 0,-1-1 0 0 0,-21 6 0 0 0,31-11-6 0 0,1 1 0 0 0,0-1 0 0 0,-1 0 0 0 0,1 0 0 0 0,-1 0 0 0 0,1 0 0 0 0,-1 0 0 0 0,1-1 0 0 0,-5 0 0 0 0,-2-4-6 0 0,5 0-17 0 0,-1 1 0 0 0,1-1-1 0 0,0 0 1 0 0,0 0 0 0 0,0 0 0 0 0,1-1-1 0 0,-1 1 1 0 0,-1-7 0 0 0,-21-53-357 0 0,20 48 339 0 0,-44-141-333 0 0,42 124 216 0 0,1 0 0 0 0,-5-61 0 0 0,11 81 67 0 0,2-1-1 0 0,1-18 0 0 0,5 3 71 0 0,6-9 27 0 0,-10 29 7 0 0,-2 7 1 0 0,0 0 0 0 0,0 1-1 0 0,1-1 1 0 0,-1 0 0 0 0,0 1 0 0 0,1 0 0 0 0,0-1 0 0 0,-1 1 0 0 0,4-3 0 0 0,8-10 66 0 0,-10 11 9 0 0,3 1 45 0 0,17-10 21 0 0,-22 12-133 0 0,0 0 0 0 0,1 0 0 0 0,-1 1 0 0 0,0-1 0 0 0,0 0-1 0 0,1 1 1 0 0,-1-1 0 0 0,0 1 0 0 0,1-1 0 0 0,-1 1 0 0 0,1 0 0 0 0,-1 0 0 0 0,1 0-1 0 0,-1-1 1 0 0,2 2 0 0 0,2-1 30 0 0,-3-1-30 0 0,-1 1 0 0 0,1-1-1 0 0,0 1 1 0 0,0 0 0 0 0,-1 0-1 0 0,1 0 1 0 0,0 0 0 0 0,0 0-1 0 0,-1 1 1 0 0,1-1 0 0 0,0 0-1 0 0,0 1 1 0 0,1 0 0 0 0,3 1 24 0 0,2 0 16 0 0,0 1 0 0 0,-1-1 0 0 0,0 1 0 0 0,1 1 1 0 0,-1-1-1 0 0,0 1 0 0 0,-1 1 0 0 0,1-1 0 0 0,-1 1 0 0 0,10 10 0 0 0,-6-5-7 0 0,-1 0 0 0 0,-1 0 1 0 0,1 1-1 0 0,-1 1 0 0 0,7 14 0 0 0,-12-20-44 0 0,1 1 0 0 0,-1 0-1 0 0,-1 1 1 0 0,1-1 0 0 0,-1 1-1 0 0,-1-1 1 0 0,1 1 0 0 0,-1-1-1 0 0,-1 1 1 0 0,1 0 0 0 0,-2 10-1 0 0,1-14 4 0 0,-1 0-1 0 0,1-1 0 0 0,-1 1 1 0 0,0 0-1 0 0,-1-1 0 0 0,1 1 0 0 0,-1-1 1 0 0,1 1-1 0 0,-1-1 0 0 0,0 0 0 0 0,0 0 1 0 0,-1 0-1 0 0,1 0 0 0 0,0 0 1 0 0,-1 0-1 0 0,0-1 0 0 0,0 1 0 0 0,0-1 1 0 0,0 0-1 0 0,0 1 0 0 0,0-2 0 0 0,0 1 1 0 0,-1 0-1 0 0,1-1 0 0 0,-4 2 1 0 0,-2-1 1 0 0,1 0 0 0 0,-1 0 0 0 0,0-1 0 0 0,1 0 0 0 0,-1-1 0 0 0,0 1 1 0 0,0-2-1 0 0,1 1 0 0 0,-1-1 0 0 0,-14-4 0 0 0,11 2 16 0 0,-1-1 1 0 0,0 0-1 0 0,1-1 0 0 0,0 0 0 0 0,0-1 1 0 0,-15-10-1 0 0,12 4-21 0 0,0 0 1 0 0,1-1-1 0 0,0-1 0 0 0,1 0 1 0 0,1-1-1 0 0,0 0 0 0 0,-16-28 1 0 0,3-2 4 0 0,-31-77 0 0 0,44 92-90 0 0,2 0-1 0 0,1-1 1 0 0,1-1-1 0 0,-5-42 1 0 0,11 52 24 0 0,0 1 1 0 0,2-1 0 0 0,1 1 0 0 0,0 0 0 0 0,2-1-1 0 0,0 1 1 0 0,9-26 0 0 0,-11 42 32 0 0,0 1-1 0 0,1-1 1 0 0,-1 1 0 0 0,1 0 0 0 0,5-8-1 0 0,-3 4-4 0 0,4-4-59 0 0,13-12 15 0 0,-19 21 71 0 0,1 1 0 0 0,0 0 0 0 0,0 0 0 0 0,0 0-1 0 0,0 0 1 0 0,7-2 0 0 0,13-2 14 0 0,-12 7 50 0 0,1 4-26 0 0,1 0 0 0 0,-1 1 1 0 0,-1 1-1 0 0,1 0 0 0 0,-1 1 1 0 0,13 11-1 0 0,-1 3 30 0 0,0 0-1 0 0,-2 2 1 0 0,31 45-1 0 0,-41-53-45 0 0,-1 0 0 0 0,-1 1 0 0 0,-1 1 0 0 0,0-1 0 0 0,-1 1 0 0 0,-1 1 0 0 0,5 26 0 0 0,-9-38 1 0 0,-1 1 0 0 0,-1-1 1 0 0,1 1-1 0 0,-1 0 1 0 0,-1-1-1 0 0,1 1 1 0 0,-1 0-1 0 0,-1-1 1 0 0,1 1-1 0 0,-4 8 1 0 0,3-12 15 0 0,1 0 1 0 0,-1 0-1 0 0,-1 0 0 0 0,1-1 1 0 0,0 1-1 0 0,-1-1 1 0 0,0 1-1 0 0,1-1 1 0 0,-2 0-1 0 0,1 0 1 0 0,0 0-1 0 0,0 0 1 0 0,-1-1-1 0 0,0 1 1 0 0,1-1-1 0 0,-1 0 1 0 0,0 0-1 0 0,0 0 0 0 0,-5 1 1 0 0,2-1-21 0 0,1 0 1 0 0,-1-1-1 0 0,0 0 1 0 0,1 0-1 0 0,-1 0 1 0 0,0-1-1 0 0,0 0 1 0 0,0 0-1 0 0,0 0 1 0 0,1-1-1 0 0,-1 0 1 0 0,-10-4-1 0 0,9 3-11 0 0,0-2 0 0 0,0 1 0 0 0,1-1 0 0 0,0-1-1 0 0,0 1 1 0 0,0-1 0 0 0,0 0 0 0 0,1-1 0 0 0,-7-6-1 0 0,-3-6-61 0 0,2-1-1 0 0,0-1 1 0 0,1 0-1 0 0,0 0 0 0 0,2-2 1 0 0,-10-26-1 0 0,-27-81-490 0 0,43 112 370 0 0,1 1 0 0 0,1-1 0 0 0,0 0 1 0 0,1-1-1 0 0,1-28 0 0 0,1 42 133 0 0,1 1 0 0 0,-1 0 0 0 0,0-1-1 0 0,1 1 1 0 0,0 0 0 0 0,0 0 0 0 0,2-6-1 0 0,0 1-13 0 0,-3 5 41 0 0,1 0 1 0 0,0 0-1 0 0,0 0 0 0 0,0 1 0 0 0,0-1 0 0 0,0 0 1 0 0,0 1-1 0 0,1-1 0 0 0,1-3 0 0 0,2 0-9 0 0,2-4-48 0 0,13-12 14 0 0,6 1 48 0 0,1 6 27 0 0,-21 12 3 0 0,-4 2-10 0 0,-1 0-1 0 0,1 0 1 0 0,0 1 0 0 0,0-1 0 0 0,-1 1 0 0 0,1-1 0 0 0,0 1 0 0 0,0 0 0 0 0,0-1 0 0 0,-1 1 0 0 0,1 0 0 0 0,0 0 0 0 0,0 0 0 0 0,2 1 0 0 0,8 1 21 0 0,0 0 0 0 0,0 1 0 0 0,0 0 0 0 0,0 1 0 0 0,-1 1 0 0 0,1-1 0 0 0,-1 2 0 0 0,0 0 0 0 0,-1 0 0 0 0,1 1 0 0 0,-1 0 0 0 0,0 1 0 0 0,12 12 0 0 0,4 6 16 0 0,-1 1 0 0 0,40 56 0 0 0,-52-63-13 0 0,0 1 0 0 0,-2 0 0 0 0,0 0 1 0 0,-2 1-1 0 0,11 34 0 0 0,-18-49-16 0 0,-1-1 1 0 0,0 0 0 0 0,0 0 0 0 0,-1 0 0 0 0,1 1 0 0 0,-1-1 0 0 0,-1 0-1 0 0,1 0 1 0 0,-1 1 0 0 0,0-1 0 0 0,0 0 0 0 0,-1 0 0 0 0,-3 7-1 0 0,4-9 9 0 0,-1-1 0 0 0,1 0 0 0 0,-1 0-1 0 0,0 0 1 0 0,0 0 0 0 0,-1 0-1 0 0,1-1 1 0 0,0 1 0 0 0,-1-1-1 0 0,0 1 1 0 0,0-1 0 0 0,1 0 0 0 0,-1 0-1 0 0,0 0 1 0 0,-1-1 0 0 0,1 1-1 0 0,0-1 1 0 0,0 1 0 0 0,-1-1-1 0 0,1 0 1 0 0,-1 0 0 0 0,1-1 0 0 0,-1 1-1 0 0,-5 0 1 0 0,0-1-20 0 0,-1-1 1 0 0,0 0-1 0 0,1 0 0 0 0,-1 0 1 0 0,1-2-1 0 0,-1 1 0 0 0,1-1 1 0 0,0 0-1 0 0,0-1 0 0 0,0 0 1 0 0,1 0-1 0 0,-1-1 0 0 0,1 0 1 0 0,0-1-1 0 0,-9-8 0 0 0,-2-2-9 0 0,2-2-1 0 0,0 0 1 0 0,1-1-1 0 0,-25-37 1 0 0,-15-33-678 0 0,-88-186 1 0 0,134 252 505 0 0,1-1 0 0 0,1 0 1 0 0,1-1-1 0 0,1 1 0 0 0,1-1 0 0 0,-2-34 0 0 0,7 56 145 0 0,0 0-1 0 0,0 0 1 0 0,0 0 0 0 0,0-1-1 0 0,0 1 1 0 0,2-5 0 0 0,0 1-4 0 0,-1 1-63 0 0,2 2 2 0 0,-2 1 83 0 0,1 1 0 0 0,0-1-1 0 0,-1 1 1 0 0,1 0 0 0 0,0 0-1 0 0,4-3 1 0 0,-5 4 9 0 0,1 0-1 0 0,-1 1 1 0 0,1-1 0 0 0,-1 1-1 0 0,1-1 1 0 0,-1 1 0 0 0,1-1-1 0 0,-1 1 1 0 0,1 0 0 0 0,-1 0-1 0 0,1-1 1 0 0,-1 1 0 0 0,1 1-1 0 0,-1-1 1 0 0,3 0 0 0 0,1 1 14 0 0,1 1 0 0 0,0 0 1 0 0,-1 0-1 0 0,0 0 0 0 0,1 1 1 0 0,-1 0-1 0 0,0 0 0 0 0,0 0 1 0 0,-1 1-1 0 0,1-1 0 0 0,-1 1 1 0 0,5 5-1 0 0,7 8 148 0 0,22 31 0 0 0,9 23 303 0 0,71 143-1 0 0,-52-87-287 0 0,1-1 113 0 0,63 161 1 0 0,-104-208-222 0 0,18 99-1 0 0,-33-127-141 0 0,-9-43 43 0 0,0 1 1 0 0,0-1 0 0 0,-1 1-1 0 0,0-1 1 0 0,0 1-1 0 0,-1 0 1 0 0,-1 0-1 0 0,1-1 1 0 0,-4 17-1 0 0,4-25 30 0 0,0 1 0 0 0,0-1-1 0 0,0 0 1 0 0,-1 1-1 0 0,1-1 1 0 0,0 0 0 0 0,0 1-1 0 0,0-1 1 0 0,0 0 0 0 0,-1 1-1 0 0,1-1 1 0 0,0 0 0 0 0,0 1-1 0 0,-1-1 1 0 0,1 0 0 0 0,0 0-1 0 0,-1 1 1 0 0,1-1-1 0 0,0 0 1 0 0,-1 0 0 0 0,1 0-1 0 0,0 0 1 0 0,-1 1 0 0 0,1-1-1 0 0,0 0 1 0 0,-1 0 0 0 0,1 0-1 0 0,0 0 1 0 0,-1 0 0 0 0,1 0-1 0 0,-1 0 1 0 0,1 0-1 0 0,0 0 1 0 0,-1 0 0 0 0,1 0-1 0 0,0 0 1 0 0,-1 0 0 0 0,1 0-1 0 0,-1 0 1 0 0,0-1 0 0 0,-13-8-234 0 0,-5-8 51 0 0,1-1 0 0 0,1-1 0 0 0,1 0 0 0 0,-22-35 0 0 0,-48-95-550 0 0,28 32 1628 0 0,47 92-1564 0 0,2 0 0 0 0,-12-47 0 0 0,21 70 551 0 0,-1 0-1 0 0,1 0 1 0 0,0 0-1 0 0,0 0 1 0 0,-1-1 0 0 0,1 1-1 0 0,1 0 1 0 0,-1-3-1 0 0,1 0 32 0 0,-1 0-46 0 0,4 2-2 0 0,12-9 227 0 0,-16 11-85 0 0,0 1 0 0 0,0 0-1 0 0,0 0 1 0 0,0 0 0 0 0,1-1 0 0 0,-1 1-1 0 0,0 0 1 0 0,0 0 0 0 0,0 0 0 0 0,0 0 0 0 0,1 0-1 0 0,-1 0 1 0 0,0-1 0 0 0,0 1 0 0 0,0 0-1 0 0,1 0 1 0 0,-1 0 0 0 0,0 0 0 0 0,0 0 0 0 0,0 0-1 0 0,1 0 1 0 0,-1 0 0 0 0,0 0 0 0 0,0 0-1 0 0,0 0 1 0 0,1 0 0 0 0,-1 0 0 0 0,0 0 0 0 0,0 0-1 0 0,0 0 1 0 0,1 0 0 0 0,-1 0 0 0 0,0 0-1 0 0,0 0 1 0 0,1 1 0 0 0,9 4 123 0 0,0 1 1 0 0,0 1-1 0 0,0 0 1 0 0,-1 0-1 0 0,0 1 1 0 0,-1 0-1 0 0,1 0 1 0 0,-2 1-1 0 0,11 13 1 0 0,7 16 284 0 0,23 44 0 0 0,-34-57-297 0 0,80 151 546 0 0,-74-132-301 0 0,-2 1-1 0 0,15 52 1 0 0,-30-83-257 0 0,1-1-6 0 0,-1 0-1 0 0,2 0 0 0 0,0 0 1 0 0,7 13-1 0 0,-7-19-52 0 0,0-1-47 0 0,-4-5-66 0 0,1 0 2 0 0,6 4 15 0 0,-3 0 53 0 0,-4-3 53 0 0,2 5 11 0 0,14 32 64 0 0,-14-32-128 0 0,0-1 0 0 0,-1-1 0 0 0,20 68 272 0 0,-16-49-286 0 0,-6-23-80 0 0,-18-31-3938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527 373 143 0 0,'-11'11'10446'0'0,"-3"-15"-9532"0"0,3 3-649 0 0,0 1 0 0 0,0 0 0 0 0,1 0 0 0 0,-1 1 0 0 0,0 1 0 0 0,1-1 0 0 0,-1 2 0 0 0,1 0 0 0 0,-1 0 0 0 0,1 1 0 0 0,-13 6 0 0 0,22-9-266 0 0,0-6 178 0 0,4-25-291 0 0,1 7 16 0 0,1-3 18 0 0,-1 1 64 0 0,1-3 16 0 0,-5 3 0 0 0,0 24 0 0 0,0 0 1 0 0,0 0-1 0 0,-1 0 0 0 0,1 0 0 0 0,-1 0 0 0 0,1 0 0 0 0,-1 0 0 0 0,0 0 0 0 0,1 0 0 0 0,-1 1 1 0 0,0-1-1 0 0,1 0 0 0 0,-1 0 0 0 0,0 1 0 0 0,0-1 0 0 0,0 0 0 0 0,0 1 0 0 0,0-1 0 0 0,1 1 1 0 0,-1-1-1 0 0,0 1 0 0 0,0 0 0 0 0,0-1 0 0 0,-1 1 0 0 0,1 0 0 0 0,0 0 0 0 0,0-1 0 0 0,0 1 1 0 0,0 0-1 0 0,0 0 0 0 0,0 0 0 0 0,0 0 0 0 0,-2 1 0 0 0,-3-1 21 0 0,0 1 0 0 0,-1 0 0 0 0,1 0-1 0 0,-7 3 1 0 0,-57 24 177 0 0,69-27-166 0 0,-5 1 30 0 0,5-3-45 0 0,0 0 0 0 0,0 0 0 0 0,0 0 0 0 0,0 0 0 0 0,0 0 0 0 0,0 0 0 0 0,1 0-1 0 0,-1 0 1 0 0,0 0 0 0 0,0-1 0 0 0,0 0 0 0 0,-1-5 26 0 0,-1-15-33 0 0,1-2-24 0 0,2 4-56 0 0,1 11 13 0 0,0-15 46 0 0,0 2 1 0 0,-1 21 8 0 0,0 1 1 0 0,0-1 0 0 0,0 1 0 0 0,0-1 0 0 0,0 1-1 0 0,0-1 1 0 0,0 1 0 0 0,0-1 0 0 0,0 1 0 0 0,0 0-1 0 0,0-1 1 0 0,0 1 0 0 0,0-1 0 0 0,-1 1 0 0 0,1-1-1 0 0,0 1 1 0 0,0 0 0 0 0,-1-1 0 0 0,1 1 0 0 0,0-1-1 0 0,0 1 1 0 0,-1 0 0 0 0,1-1 0 0 0,0 1 0 0 0,-1 0-1 0 0,1 0 1 0 0,0-1 0 0 0,-1 1 0 0 0,1 0 0 0 0,-1 0-1 0 0,1-1 1 0 0,0 1 0 0 0,-1 0 0 0 0,1 0-1 0 0,-1 0 1 0 0,1 0 0 0 0,-1 0 0 0 0,1 0 0 0 0,0 0-1 0 0,-1-1 1 0 0,1 1 0 0 0,-1 1 0 0 0,1-1 0 0 0,-1 0-1 0 0,1 0 1 0 0,-1 0 0 0 0,0 0 0 0 0,-21 8 104 0 0,18-6-42 0 0,-1 0-32 0 0,-1 0 0 0 0,1 0 0 0 0,-1-1 0 0 0,1 0 0 0 0,-1 0 0 0 0,1 0-1 0 0,-8 0 1 0 0,11-2-19 0 0,0 1-1 0 0,0 0 0 0 0,-1-1 1 0 0,1 1-1 0 0,0-1 0 0 0,0 0 0 0 0,0 1 1 0 0,0-1-1 0 0,0 0 0 0 0,0-1 1 0 0,0 1-1 0 0,0 0 0 0 0,0 0 1 0 0,1-1-1 0 0,-1 1 0 0 0,0-1 1 0 0,1 0-1 0 0,-1 1 0 0 0,1-1 1 0 0,0 0-1 0 0,-2-2 0 0 0,-2-3 2 0 0,3 3-11 0 0,-1 0 0 0 0,1 0 0 0 0,0-1 1 0 0,0 1-1 0 0,1-1 0 0 0,-3-7 0 0 0,2 4 10 0 0,-6-19-129 0 0,7 25 107 0 0,1 1 0 0 0,-1 0 0 0 0,1-1 0 0 0,-1 1 0 0 0,0-1 0 0 0,0 1 0 0 0,1 0 0 0 0,-1-1 0 0 0,0 1 0 0 0,0 0 0 0 0,0 0 0 0 0,0 0 0 0 0,-2-2 0 0 0,1 3 9 0 0,1 0 0 0 0,-1 0-1 0 0,1 0 1 0 0,-1 0 0 0 0,1 0 0 0 0,-1 0 0 0 0,1 1-1 0 0,-1-1 1 0 0,1 0 0 0 0,-1 1 0 0 0,1-1-1 0 0,0 1 1 0 0,-1 0 0 0 0,1-1 0 0 0,0 1 0 0 0,-1 0-1 0 0,1 0 1 0 0,0 0 0 0 0,-2 2 0 0 0,-11 5-298 0 0,14-8 199 0 0,1-4-1342 0 0,5-14 280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46 775 2039 0 0,'-5'9'11423'0'0,"15"-25"-11222"0"0,-8 12 599 0 0,-2 3-772 0 0,0 1-1 0 0,0-1 1 0 0,-1 0-1 0 0,1 1 1 0 0,0-1 0 0 0,0 1-1 0 0,0-1 1 0 0,-1 1-1 0 0,1-1 1 0 0,0 1-1 0 0,0-1 1 0 0,-1 1-1 0 0,1 0 1 0 0,0-1-1 0 0,-1 1 1 0 0,1-1-1 0 0,-1 1 1 0 0,1 0 0 0 0,-1-1-1 0 0,1 1 1 0 0,0 0-1 0 0,-1-1 1 0 0,1 1-1 0 0,-1 0 1 0 0,1 0-1 0 0,-1 0 1 0 0,-1-1-1 0 0,-15-6 459 0 0,16 7-479 0 0,-23-10 945 0 0,27 6-872 0 0,10-13-53 0 0,-13 15-23 0 0,1 1-1 0 0,0 0 1 0 0,0-1 0 0 0,0 1-1 0 0,0 0 1 0 0,0 0 0 0 0,1 0-1 0 0,-1 0 1 0 0,0 0 0 0 0,0 0-1 0 0,1 0 1 0 0,-1 0 0 0 0,1 0-1 0 0,1 0 1 0 0,1-1 5 0 0,5-5 44 0 0,15-10 1 0 0,-1-1-33 0 0,-19 14 32 0 0,0 0 1 0 0,8-12-28 0 0,-9 12 49 0 0,-1 0-16 0 0,7-12-33 0 0,-7 12 54 0 0,-1-1 0 0 0,1 1-67 0 0,-2 3-8 0 0,1-1-1 0 0,0 1 1 0 0,-1 0 0 0 0,1-1 0 0 0,-1 1 0 0 0,0-1 0 0 0,1 1-1 0 0,-1-1 1 0 0,0 1 0 0 0,0 0 0 0 0,0-1 0 0 0,0 1-1 0 0,-1-4 1 0 0,-1-12 59 0 0,-2 0 0 0 0,-6-9 46 0 0,4 18-87 0 0,0 2 2 0 0,-7-8 41 0 0,-10-7-2 0 0,16 13-64 0 0,2 1 11 0 0,7 1 32 0 0,12-14-33 0 0,-11 17-11 0 0,0 0-9 0 0,0 0 0 0 0,1-1 1 0 0,-1 1-1 0 0,1 0 0 0 0,4-2 0 0 0,11-9-2 0 0,2-4 2 0 0,-14 10-33 0 0,7-10 32 0 0,-3-8 11 0 0,-11 24 0 0 0,1-1 0 0 0,-1 0 0 0 0,1 1 0 0 0,-1-1 0 0 0,0 1 0 0 0,-1-6 0 0 0,-4-13 0 0 0,-3 4 0 0 0,5 11-5 0 0,1 3 13 0 0,0 0 0 0 0,0 0 0 0 0,0 0 0 0 0,-1 0 0 0 0,1 1 0 0 0,-1-1 0 0 0,1 1 0 0 0,-1-1 0 0 0,-3-1 0 0 0,3 2 10 0 0,-1 0-1 0 0,1 0 1 0 0,-1 0 0 0 0,1 0 0 0 0,-5-1 0 0 0,10-1-77 0 0,9-11-30 0 0,14-14-67 0 0,-8 7 142 0 0,2-4 14 0 0,-4 2 0 0 0,-6-1 0 0 0,-8 7 11 0 0,-1 15 128 0 0,3 1-1009 0 0,13-8 454 0 0,-12 7-405 0 0,19-17-6822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3:3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70 431 0 0,'0'0'224'0'0,"-4"0"2"0"0,-24 1 9615 0 0,42-1-9351 0 0,27 3 0 0 0,-30-4 95 0 0,3-1-393 0 0,41-2 643 0 0,-42 5-693 0 0,39-4 545 0 0,-37 1-554 0 0,43-1 418 0 0,20 0-43 0 0,-22 1-269 0 0,-28 0-40 0 0,30-2-21 0 0,-28 2-2 0 0,32-3-6 0 0,-32 2-29 0 0,56-4 116 0 0,-7 0-2 0 0,-11 3 101 0 0,-15 1-264 0 0,-40 2-11 0 0,-3 1-1 0 0,32-3 0 0 0,-32 3 0 0 0,0 0-2 0 0,30 0-12 0 0,-30 0-28 0 0,-25-12-4189 0 0,13 10 2984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29:29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159 920 287 0 0,'0'9'8352'0'0,"5"-20"-8030"0"0,14-33-30 0 0,-14 33 520 0 0,-5 10-773 0 0,-1-1 0 0 0,1 0-1 0 0,0 1 1 0 0,0-1 0 0 0,-1 1 0 0 0,1-1 0 0 0,-1 0 0 0 0,1 1 0 0 0,-2-2 0 0 0,1-1 34 0 0,0 2-14 0 0,0 0 0 0 0,0 0 1 0 0,0 0-1 0 0,0 0 0 0 0,0 1 0 0 0,-1-1 0 0 0,1 0 0 0 0,-1 1 0 0 0,1-1 0 0 0,-1 1 0 0 0,1 0 0 0 0,-1-1 0 0 0,0 1 0 0 0,-2-1 0 0 0,1-1-1 0 0,-4-1 134 0 0,0-1 1 0 0,0 1-1 0 0,0 1 0 0 0,0-1 0 0 0,0 1 0 0 0,-1 0 0 0 0,-14-3 0 0 0,1 0 282 0 0,21 6-462 0 0,0 0 0 0 0,-1-1 1 0 0,1 1-1 0 0,-1 0 0 0 0,1 0 0 0 0,-1-1 0 0 0,1 1 1 0 0,0 0-1 0 0,-1-1 0 0 0,1 1 0 0 0,-1-1 1 0 0,1 1-1 0 0,0-1 0 0 0,0 1 0 0 0,-1 0 0 0 0,1-2 1 0 0,0 2 2 0 0,0 0-1 0 0,-1-1 1 0 0,1 1 0 0 0,0 0 0 0 0,0-1 0 0 0,0 1 0 0 0,0 0 0 0 0,-1 0 0 0 0,1-1-1 0 0,0 1 1 0 0,0 0 0 0 0,0 0 0 0 0,-1 0 0 0 0,1-1 0 0 0,0 1 0 0 0,0 0 0 0 0,-1 0 0 0 0,1 0-1 0 0,0 0 1 0 0,0-1 0 0 0,-1 1 0 0 0,1 0 0 0 0,0 0 0 0 0,-1 0 0 0 0,0 0 0 0 0,3-9 59 0 0,2-25-44 0 0,-2 25 34 0 0,2-2-8 0 0,13-33-34 0 0,-12 33 40 0 0,2-1 3 0 0,30-48-52 0 0,6 5-2 0 0,-34 45 52 0 0,-13-15 110 0 0,3 18-141 0 0,-3-2 57 0 0,-8-3 70 0 0,0 1 0 0 0,0 1 0 0 0,-25-16 0 0 0,-17-14 163 0 0,46 32-312 0 0,-1-7-10 0 0,3-5-12 0 0,6 19 9 0 0,0 0-1 0 0,-1 1 1 0 0,1-1 0 0 0,0 0-1 0 0,0 0 1 0 0,0 0-1 0 0,0 0 1 0 0,0 0-1 0 0,0 0 1 0 0,1 0 0 0 0,-1 0-1 0 0,0 0 1 0 0,1-1-1 0 0,7-35-18 0 0,-6 27-33 0 0,5-2-4 0 0,23-35 33 0 0,-23 35-44 0 0,2 1 13 0 0,-9 11 57 0 0,8-11 0 0 0,0 1 0 0 0,10-21 0 0 0,-18 29 3 0 0,1 1 0 0 0,0-1 0 0 0,0 0 0 0 0,-1 0 0 0 0,1 0 0 0 0,-1 0 0 0 0,0 0 0 0 0,0 1 0 0 0,1-1 0 0 0,-1 0 0 0 0,0 0-1 0 0,-1 0 1 0 0,1 0 0 0 0,0 0 0 0 0,0 0 0 0 0,-1 0 0 0 0,0-2 0 0 0,-1 1 6 0 0,1 1 0 0 0,-1 0 0 0 0,0 0 0 0 0,1 0 1 0 0,-1 0-1 0 0,0 0 0 0 0,0 1 0 0 0,0-1 0 0 0,-1 0 0 0 0,1 1 0 0 0,0 0 0 0 0,0-1 0 0 0,-1 1 0 0 0,-4-2 0 0 0,-10-5 107 0 0,-39-35 382 0 0,49 37-488 0 0,3-2-26 0 0,3 6-62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8:52.9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57.88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52 436 143 0 0,'0'0'222'0'0,"-1"-2"-137"0"0,-4-9-14 0 0,3 8 63 0 0,-11-4 858 0 0,5-8-120 0 0,6 13-794 0 0,-2-9-12 0 0,3 8 196 0 0,-1 1-177 0 0,-6-8 560 0 0,8 6-549 0 0,0-31 1043 0 0,0 32-614 0 0,-3-6-453 0 0,3 9-45 0 0,0-1 0 0 0,-1 1 0 0 0,1-1 0 0 0,0 1 0 0 0,0-1 0 0 0,-1 1 0 0 0,1-1 0 0 0,0 1 0 0 0,0-1 0 0 0,0 0 0 0 0,0 1 0 0 0,-1-1 0 0 0,1 1 0 0 0,0-1 0 0 0,0 0 0 0 0,0 1 0 0 0,1-1 0 0 0,-1 1 1 0 0,0-1-1 0 0,0 0 0 0 0,0 1 0 0 0,1-2 0 0 0,1-12-6 0 0,-1 10 160 0 0,0 1-117 0 0,5-12 0 0 0,-5 12 219 0 0,-1 1-276 0 0,1 1 1 0 0,-1-1-1 0 0,1 1 0 0 0,0 0 0 0 0,-1-1 1 0 0,1 1-1 0 0,0 0 0 0 0,0-1 0 0 0,1 0 1 0 0,0-2 4 0 0,0 1 244 0 0,1-1-177 0 0,9-11-3 0 0,-9 11 281 0 0,-1 0-277 0 0,6-11 0 0 0,-6 11 262 0 0,1 0-257 0 0,7-10-16 0 0,-8 10 459 0 0,0 1-461 0 0,7-14-54 0 0,6 0-2 0 0,-11 13 42 0 0,-1 1 11 0 0,11-11 0 0 0,-11 11 216 0 0,1 0-209 0 0,14-10 0 0 0,-14 10 14 0 0,1 0-26 0 0,15-8-37 0 0,11-4 49 0 0,-26 13-18 0 0,0-1 18 0 0,17-8 25 0 0,-17 9 177 0 0,1-1-185 0 0,16-8 0 0 0,-17 8 152 0 0,1 1-176 0 0,16-7 6 0 0,-16 7 15 0 0,0 0-26 0 0,17-5-37 0 0,-17 5 102 0 0,1 1-70 0 0,20-1-30 0 0,-20 1 200 0 0,0 0-143 0 0,1 0-53 0 0,-4 0 14 0 0,1 1-1 0 0,-1 0 1 0 0,1 0-1 0 0,-1 0 1 0 0,7 1-1 0 0,18 0-17 0 0,-16 1 24 0 0,14 0-20 0 0,-14 0 52 0 0,12 1 19 0 0,-19-2 162 0 0,1 1-189 0 0,22 7 0 0 0,-21-7 72 0 0,-2 1-68 0 0,18 9 16 0 0,-18-8 2 0 0,-2-3-80 0 0,0 1 0 0 0,-1 1 0 0 0,1-1 0 0 0,-1 0 0 0 0,4 4 1 0 0,0 0-4 0 0,-1-1 55 0 0,0-1 14 0 0,19 15-2 0 0,-19-14 79 0 0,0 0-98 0 0,17 14-37 0 0,-10-9 40 0 0,13 13 16 0 0,-20-18 2 0 0,0 1-13 0 0,18 14-40 0 0,-18-14 39 0 0,-2-2 17 0 0,15 15 5 0 0,-14-14 76 0 0,-1 1-89 0 0,13 16-47 0 0,-12-16 134 0 0,-1 1-82 0 0,11 20-53 0 0,-1 0 29 0 0,-12-20-47 0 0,1-2 50 0 0,-1 1-4 0 0,6 18-34 0 0,-5-13 32 0 0,4 17 1 0 0,1 6-44 0 0,-1 3-10 0 0,-1 2 0 0 0,-3-1 0 0 0,-4-3 0 0 0,-4 2-10 0 0,-1-6-44 0 0,4-21 1 0 0,-4 13 32 0 0,-2-1-39 0 0,5-13-31 0 0,-2 8 19 0 0,1-8 13 0 0,-7 11 47 0 0,-3 1 12 0 0,2-7-13 0 0,3-3-54 0 0,-4 1 2 0 0,-6 4-2 0 0,14-13 65 0 0,-19 8-82 0 0,18-8 41 0 0,-10 2 32 0 0,-4 2 1 0 0,0-3-33 0 0,1-1 32 0 0,-5-2 11 0 0,0-2 0 0 0,4 1 0 0 0,-22-2-80 0 0,-82 2-304 0 0,103 1 374 0 0,2 0-33 0 0,1 0 32 0 0,0 0-2 0 0,1-2-40 0 0,-1 1 29 0 0,0-1-19 0 0,-8 0 41 0 0,-19-4-164 0 0,19 1 83 0 0,15 1 30 0 0,-9-1 27 0 0,16 3-10 0 0,-15-10 7 0 0,6 6 29 0 0,0-2 0 0 0,1-1 0 0 0,0 1-13 0 0,0-2-51 0 0,-1-1 8 0 0,0 0 45 0 0,2 0 11 0 0,-5-3-9 0 0,14 10-13 0 0,-3-4 0 0 0,-4-7 11 0 0,-1-4 11 0 0,0 3 11 0 0,9 12 6 0 0,-5-11 20 0 0,3 3 16 0 0,-6-15-40 0 0,8 19-35 0 0,0-2-12 0 0,1-12 23 0 0,-1-7 11 0 0,2-2 0 0 0,2-1 11 0 0,2 1 32 0 0,0 1-33 0 0,2 4-10 0 0,3 0 0 0 0,-7 19-3 0 0,15-19-47 0 0,-1 5 39 0 0,10-3 11 0 0,-3 3 11 0 0,6-3 124 0 0,-25 19-49 0 0,0 1 2 0 0,15-10 2 0 0,-10 7 4 0 0,21-9-14 0 0,-25 13-77 0 0,1 0 1 0 0,-1 1-1 0 0,1-1 0 0 0,10 0 0 0 0,-10 2-3 0 0,0 0 0 0 0,0 0 0 0 0,0 1 0 0 0,9 2 0 0 0,30 10 11 0 0,-4 4 32 0 0,0 4-22 0 0,-8-3 32 0 0,-21-10 1 0 0,15 10-29 0 0,2 4 44 0 0,-24-17 5 0 0,-1 1 0 0 0,13 16-47 0 0,-10-10 16 0 0,10 18-33 0 0,-2 7-10 0 0,-6-3 0 0 0,-5 0 11 0 0,-7 0 32 0 0,-6-4-33 0 0,-2-8-10 0 0,-3-2 0 0 0,-1 0 0 0 0,-18 11-109 0 0,25-25 42 0 0,-10 6-13 0 0,0-2 3 0 0,0-3 10 0 0,-8 0 3 0 0,20-8 70 0 0,2 1-1 0 0,-4 0 38 0 0,-11 0-33 0 0,-6-2-10 0 0,-2-5-10 0 0,14 4-48 0 0,1-1 1 0 0,0-1 0 0 0,0 0 0 0 0,0-1 0 0 0,0 0 0 0 0,1-1-1 0 0,0 0 1 0 0,0 0 0 0 0,1-1 0 0 0,0 0 0 0 0,0-1-1 0 0,1 0 1 0 0,0-1 0 0 0,1 1 0 0 0,0-1 0 0 0,0-1 0 0 0,-6-12-1 0 0,12 19 19 0 0,0 2 30 0 0,0 1 1 0 0,0-1 0 0 0,1 1 0 0 0,-1-1-1 0 0,0 1 1 0 0,1-1 0 0 0,0 0 0 0 0,-1 1-1 0 0,1-1 1 0 0,0-2 0 0 0,-1-8-70 0 0,0 5 51 0 0,1 0 0 0 0,0 0 0 0 0,0 1-1 0 0,0-1 1 0 0,1 0 0 0 0,0 0 0 0 0,1 0-1 0 0,4-13 1 0 0,-5 16 17 0 0,-1 3 0 0 0,1-1 1 0 0,0 0-1 0 0,-1 1 0 0 0,1-1 1 0 0,0 1-1 0 0,0-1 0 0 0,0 1 1 0 0,0 0-1 0 0,2-3 0 0 0,15-18-82 0 0,7 1 28 0 0,-2 6 40 0 0,-11 11-34 0 0,24-2 3 0 0,-29 6 53 0 0,0 0 0 0 0,0 0 0 0 0,-1 1-1 0 0,10 2 1 0 0,-5-1 2 0 0,-1 1 0 0 0,14 6 0 0 0,-15-5 0 0 0,0 1 0 0 0,15 9 0 0 0,6 11 12 0 0,-20-14 36 0 0,12 15-36 0 0,-4 1-24 0 0,-12-17-36 0 0,3 11 26 0 0,-6-10-21 0 0,0 19 32 0 0,-5-5 27 0 0,-2-17 60 0 0,-7 6-1 0 0,8-10-10 0 0,0-2-11 0 0,-9 7-28 0 0,9-7 49 0 0,0 0-16 0 0,-14 6-49 0 0,-2-5-10 0 0,2-6 0 0 0,2-7 0 0 0,12 7-3 0 0,-7-10-47 0 0,2-2 39 0 0,-2-6 11 0 0,3-1 0 0 0,5 12-57 0 0,1 1 0 0 0,1 0 0 0 0,0-1 0 0 0,2-16 0 0 0,-2 22-35 0 0,2 0-11 0 0,6-12-1 0 0,-6 12 7 0 0,2 0 37 0 0,11-9 32 0 0,-12 9-52 0 0,3 1 20 0 0,27-12 49 0 0,2 6 22 0 0,-34 9-7 0 0,1 0 0 0 0,-1-1 0 0 0,0 1 0 0 0,0 0-1 0 0,0 0 1 0 0,1 0 0 0 0,-1 0 0 0 0,0 0 0 0 0,0 0 0 0 0,2 1 0 0 0,28 5 20 0 0,-23-5 44 0 0,-1 3 4 0 0,22 14-42 0 0,-22-13 49 0 0,-1 1-4 0 0,17 17-47 0 0,-12-10 25 0 0,10 20-40 0 0,-17-26-13 0 0,0 0 0 0 0,5 15 0 0 0,-3 8 16 0 0,-5-25 240 0 0,-2-1-182 0 0,-7 11-48 0 0,4-9 22 0 0,-8 10-36 0 0,-3 2-24 0 0,2-6-49 0 0,11-9-16 0 0,-1-2 15 0 0,2 0 53 0 0,0 0 6 0 0,1-1 0 0 0,-1 1 1 0 0,0-1-1 0 0,1 1 0 0 0,-1-1 0 0 0,1 0 0 0 0,-1 1 1 0 0,0-1-1 0 0,0 0 0 0 0,1 1 0 0 0,-1-1 0 0 0,0 0 1 0 0,0 0-1 0 0,1 0 0 0 0,-1 1 0 0 0,0-1 0 0 0,0 0 1 0 0,1 0-1 0 0,-2 0 0 0 0,-9-1-18 0 0,6-1-22 0 0,-7-6 32 0 0,-2-1 11 0 0,0 0 0 0 0,3 1-12 0 0,9 7-49 0 0,-10-6-32 0 0,10 6 18 0 0,3-3-409 0 0,-1 0 472 0 0,0 3 3 0 0,0 0 1 0 0,0 0 0 0 0,0 0-1 0 0,0-1 1 0 0,0 1-1 0 0,1 0 1 0 0,-1 0-1 0 0,0 0 1 0 0,1 0 0 0 0,-1 0-1 0 0,1 0 1 0 0,-1-1-1 0 0,1 1 1 0 0,0-1-1 0 0,11-18-44 0 0,1 2 53 0 0,-5 11 43 0 0,11-4-22 0 0,-19 11-20 0 0,0 0 1 0 0,1 0-1 0 0,-1 0 0 0 0,0-1 0 0 0,1 1 1 0 0,-1 0-1 0 0,0 0 0 0 0,1 0 0 0 0,-1 0 1 0 0,0 0-1 0 0,1 0 0 0 0,-1-1 0 0 0,0 1 1 0 0,1 0-1 0 0,-1 0 0 0 0,0 0 0 0 0,1 0 1 0 0,-1 0-1 0 0,0 0 0 0 0,1 1 0 0 0,-1-1 1 0 0,0 0-1 0 0,1 0 0 0 0,-1 0 0 0 0,0 0 1 0 0,1 0-1 0 0,-1 0 0 0 0,0 1 0 0 0,1-1 1 0 0,-1 0-1 0 0,0 0 0 0 0,1 0 0 0 0,-1 1 1 0 0,26 13 23 0 0,-19-11 140 0 0,-4 3-101 0 0,12 18-41 0 0,-11-17 30 0 0,-3-2 13 0 0,4 18 8 0 0,-3-18 14 0 0,-2 1-24 0 0,0 18-40 0 0,-1-14 24 0 0,-3 14-36 0 0,-5 5-12 0 0,1-4-10 0 0,5-16-33 0 0,-11 31 29 0 0,11-35 5 0 0,1 0-52 0 0,0-2-4 0 0,-8 12 41 0 0,7-12-8 0 0,0 0 64 0 0,-19 12-20 0 0,17-13-10 0 0,1-1 6 0 0,-3 1 40 0 0,-10 2-36 0 0,2-1-24 0 0,12-3-46 0 0,0 0-14 0 0,-8-1-19 0 0,8 1 14 0 0,-9-1-652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2.0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 1 2111 0 0,'-4'0'192'0'0,"1"0"-192"0"0,0 0 0 0 0,2 0 0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7.00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995 41 2151 0 0,'-3'-5'2614'0'0,"53"-17"-558"0"0,-44 21-1994 0 0,15-4-38 0 0,-15 3 460 0 0,0 1-389 0 0,17-2-6 0 0,-17 2 527 0 0,2 1-556 0 0,23 0-32 0 0,-24 0 378 0 0,1 1-316 0 0,24 3 4 0 0,-24-2 148 0 0,0 0-175 0 0,24 7-43 0 0,-23-7 241 0 0,-1 0-178 0 0,35 12-28 0 0,-2 6-38 0 0,-33-15 38 0 0,0-3 15 0 0,23 6-44 0 0,-23-6 164 0 0,0 1-140 0 0,33 11-44 0 0,-1-3 2 0 0,-32-9 208 0 0,-1-1-153 0 0,33 4-54 0 0,0 0-2 0 0,-33-4 106 0 0,2 2-63 0 0,24 9-29 0 0,-24-9 50 0 0,-2-2 3 0 0,2-1-65 0 0,-5 0-4 0 0,-1 0 0 0 0,1 0-1 0 0,-1 1 1 0 0,1 0 0 0 0,-1-1 0 0 0,1 1-1 0 0,-1 0 1 0 0,0 0 0 0 0,4 2-1 0 0,25 9-8 0 0,-23-9 59 0 0,-1 2-4 0 0,25 13-34 0 0,-24-14 34 0 0,-3 2 3 0 0,22 19-35 0 0,3 5 33 0 0,-24-21-47 0 0,-1-3 129 0 0,-1 2-72 0 0,15 21 4 0 0,-15-21 148 0 0,-1-1-148 0 0,10 24 20 0 0,-8-15-10 0 0,4 14-53 0 0,-5-15 16 0 0,2 13-22 0 0,-5-21 34 0 0,-1 1 3 0 0,5 22-35 0 0,-4-22 32 0 0,-2-2 3 0 0,-1 18-34 0 0,1-19 36 0 0,-2-2 0 0 0,-3 9-37 0 0,2-7 30 0 0,-4 3 11 0 0,-1 0-10 0 0,2-2-44 0 0,-1 0-10 0 0,-1 0 0 0 0,2-1 0 0 0,-1-1 0 0 0,1-1 0 0 0,-1 1 0 0 0,0-1 0 0 0,-13 5 0 0 0,-6 2 0 0 0,4 0 0 0 0,-26 7 0 0 0,14-5 0 0 0,0-1 123 0 0,-57 10-1 0 0,37-9-111 0 0,-45 3 146 0 0,11-2 90 0 0,-49 28-184 0 0,59-15-122 0 0,67-22 54 0 0,-1 0 0 0 0,1 1-1 0 0,0 0 1 0 0,-19 14 0 0 0,-38 33-43 0 0,13-8 58 0 0,4-1-59 0 0,25-19 2 0 0,-45 29-1 0 0,53-39 23 0 0,1 0-1 0 0,0 1 1 0 0,1 0-1 0 0,-15 19 0 0 0,-32 31 26 0 0,45-48 0 0 0,-51 60 64 0 0,59-68-64 0 0,0-2 0 0 0,-1 1 0 0 0,-1-1 0 0 0,1-1 0 0 0,-1 0 0 0 0,-22 7 0 0 0,-3 3 0 0 0,11-3 9 0 0,18-8-8 0 0,-1 0 0 0 0,0-1 0 0 0,-16 5-1 0 0,21-7-2 0 0,-1-2 0 0 0,1 1 0 0 0,-1 0 0 0 0,1-1 0 0 0,-1 0 0 0 0,1 0 0 0 0,-7-1-1 0 0,-8 1 62 0 0,11 1-58 0 0,-1 0 1 0 0,1 0 0 0 0,0-1 0 0 0,-1 0 0 0 0,1-1-1 0 0,-1 0 1 0 0,1 0 0 0 0,0-1 0 0 0,0 0-1 0 0,0-1 1 0 0,-10-3 0 0 0,7 1 75 0 0,-6-2 46 0 0,1-1 0 0 0,-18-11-1 0 0,29 15-94 0 0,0 0-1 0 0,0 0 1 0 0,1 0-1 0 0,-1 0 0 0 0,1-1 1 0 0,0 0-1 0 0,0 0 0 0 0,0 0 1 0 0,1 0-1 0 0,-3-6 1 0 0,-1-7 21 0 0,1 1 1 0 0,0-1-1 0 0,2 0 1 0 0,0-1-1 0 0,1 1 1 0 0,-1-28-1 0 0,4 33-49 0 0,0 0 0 0 0,0-1 0 0 0,2 1 0 0 0,-1 0 0 0 0,2 0 0 0 0,0 0 0 0 0,0 0 0 0 0,1 0 0 0 0,10-20 0 0 0,-3 7 7 0 0,-4 8 4 0 0,0 1 1 0 0,2 0-1 0 0,0 1 1 0 0,18-26-1 0 0,26-27 115 0 0,-19 24 2 0 0,-26 34-118 0 0,6-6-10 0 0,1-1 0 0 0,26-29 54 0 0,-24 26-33 0 0,110-138 587 0 0,-110 137-596 0 0,-16 22-15 0 0,27-30 61 0 0,-14 16-48 0 0,3-3-10 0 0,0 3 0 0 0,-3 2 12 0 0,4-3 47 0 0,-1 0-4 0 0,0 1-45 0 0,1 0 4 0 0,-5 4 50 0 0,12-7 31 0 0,-14 10-38 0 0,7-4-36 0 0,-9 5 22 0 0,16-8-22 0 0,-1 0 22 0 0,11-8-45 0 0,-6 6 132 0 0,-12 7-50 0 0,5-2-70 0 0,8-1-10 0 0,8 1 0 0 0,3 4 0 0 0,4 3 0 0 0,10 1 54 0 0,-18 0-44 0 0,15 6-10 0 0,1 4 0 0 0,2 4 0 0 0,0-1 0 0 0,0-1-12 0 0,-3 1-36 0 0,-8 2 26 0 0,-27-6-21 0 0,18 9 22 0 0,-2-2-38 0 0,-2-2 124 0 0,4 2-67 0 0,-18-5-57 0 0,23 11 44 0 0,0 2 5 0 0,-32-16-44 0 0,-4 2 1 0 0,13 25 42 0 0,-17-31 11 0 0,1 0 0 0 0,-1 0 0 0 0,0 0 0 0 0,1 0 0 0 0,-1 0 0 0 0,0 0 0 0 0,0 0 0 0 0,0 1 0 0 0,0-1 0 0 0,0 0 0 0 0,0 0 0 0 0,-1 0 0 0 0,1 0 0 0 0,0 0 0 0 0,0 0 0 0 0,-1 0 0 0 0,0 2 0 0 0,0-1 0 0 0,1 0 0 0 0,-1 0 0 0 0,0-1 0 0 0,0 1 0 0 0,0 0 0 0 0,0 0 0 0 0,0-1 0 0 0,-1 1 0 0 0,1-1 0 0 0,0 1 0 0 0,-1-1 0 0 0,1 1 0 0 0,-1-1 0 0 0,0 0 0 0 0,1 0 0 0 0,-1 0 0 0 0,0 0 0 0 0,0 0 0 0 0,1 0 0 0 0,-4 1 0 0 0,2-1 0 0 0,-18 8 22 0 0,-1-1-1 0 0,-23 6 1 0 0,-9 3-23 0 0,10 0-12 0 0,-1-3 1 0 0,0-2-1 0 0,0-1 0 0 0,-72 6 0 0 0,86-15 13 0 0,1 2 0 0 0,-1 0 0 0 0,1 2 0 0 0,0 2 0 0 0,1 0 0 0 0,0 2 0 0 0,-29 14 0 0 0,-19 19-117 0 0,-125 90 0 0 0,127-69-20 0 0,53-44 39 0 0,-88 83-211 0 0,86-76 130 0 0,-33 45 0 0 0,34-44 76 0 0,-8 10 78 0 0,26-31 25 0 0,0 3 0 0 0,-1 2 0 0 0,0-2-10 0 0,3-4-48 0 0,-13 18 133 0 0,12-19-20 0 0,0 0-59 0 0,-1 1-55 0 0,-1 1 44 0 0,0 1 15 0 0,1-2-7 0 0,4-5 4 0 0,0 0-1 0 0,0 0 0 0 0,0-1 0 0 0,1 1 0 0 0,-1 0 1 0 0,0 0-1 0 0,0 0 0 0 0,0-1 0 0 0,0 1 0 0 0,0-1 1 0 0,0 1-1 0 0,-1-1 0 0 0,1 1 0 0 0,-1 0 0 0 0,-10 4-54 0 0,-1 0 0 0 0,2 1 0 0 0,-18 11 0 0 0,20-13-94 0 0,7-3 152 0 0,0-1-12 0 0,-1 4-36 0 0,2-3-20 0 0,0 0 1 0 0,0 0-1 0 0,0-1 0 0 0,0 1 0 0 0,0 0 0 0 0,0-1 0 0 0,0 1 0 0 0,0-1 1 0 0,0 1-1 0 0,-3 0 0 0 0,2 0-87 0 0,-5 8-572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3:59.4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208 200 287 0 0,'-5'0'11'0'0,"-29"8"746"0"0,-30-44 7968 0 0,64 36-8676 0 0,34-15-25 0 0,-26 11 658 0 0,-2-1-615 0 0,16-15-40 0 0,-17 15 103 0 0,2 0-76 0 0,20-14-33 0 0,-20 14 34 0 0,-1 1 3 0 0,19-14-34 0 0,-18 14 114 0 0,-1-1-82 0 0,18-14-35 0 0,-18 14 34 0 0,2 2 3 0 0,32-14-35 0 0,-28 13-9 0 0,0 0 0 0 0,19-2 1 0 0,30 2-5 0 0,-12 3 1 0 0,-39 1 42 0 0,0 0 1 0 0,31 0-33 0 0,-31 0 32 0 0,0 0 13 0 0,29 0 3 0 0,-30 0 68 0 0,0 1-77 0 0,37 2-48 0 0,1 4-1 0 0,-28-3 32 0 0,19 7-22 0 0,-20-6 32 0 0,23 10 13 0 0,-1 2 3 0 0,-32-14-4 0 0,0 1-11 0 0,26 13-32 0 0,-18-9 26 0 0,24 13-36 0 0,3 6 2480 0 0,-9 6-4802 0 0,-6 2 2288 0 0,-6-6 10 0 0,-14-18-36 0 0,13 19 36 0 0,1 6 12 0 0,-1-2 0 0 0,3-1 0 0 0,-5 0 0 0 0,-4 2 0 0 0,-5-4 0 0 0,-3-2 0 0 0,-4-8-10 0 0,-3-16-44 0 0,1-1-134 0 0,0 14 163 0 0,-1-14-39 0 0,0 0-89 0 0,-1 14 85 0 0,0 2 44 0 0,1-13-30 0 0,-2 5-10 0 0,0-6 11 0 0,-1 5 28 0 0,2-9-51 0 0,1 1-19 0 0,-4 6 22 0 0,4-7-5 0 0,-2 0-148 0 0,-4 4 212 0 0,-3-5 14 0 0,0-1 0 0 0,0 1 0 0 0,1 0 0 0 0,0-1 0 0 0,2-1 11 0 0,3 1 32 0 0,-2-1-22 0 0,2 0 22 0 0,-3 0-22 0 0,-33-9 336 0 0,30 9-289 0 0,1-2 2 0 0,-1 1-56 0 0,0-1-14 0 0,0 0 0 0 0,-42-12 1076 0 0,46 14-626 0 0,-22-9 464 0 0,20 8-1085 0 0,-42-23-2066 0 0,35 17 2237 0 0,2 1 0 0 0,-1 1 0 0 0,1-1 0 0 0,2 0-12 0 0,-1 1-36 0 0,0-1 36 0 0,0-1 12 0 0,-1-2 0 0 0,2 3 0 0 0,1 2 0 0 0,-1 0 0 0 0,-32-22-64 0 0,29 20 64 0 0,2 1 0 0 0,-1 0 0 0 0,4 2 0 0 0,-2-1 0 0 0,1 0 0 0 0,-1 1 0 0 0,0 0 0 0 0,2 0 0 0 0,-7-3-8 0 0,-38-12-64 0 0,44 16 72 0 0,-1-1 0 0 0,1 0 0 0 0,1 0 0 0 0,0 0-10 0 0,1 0-33 0 0,-69-32 32 0 0,69 33 11 0 0,-2-2 0 0 0,-1 0 0 0 0,0 0 0 0 0,0 0 0 0 0,1-1 0 0 0,-6-4 0 0 0,11 9 0 0 0,-24-10 0 0 0,20 8 0 0 0,-1 0 0 0 0,2 1 0 0 0,0 0 0 0 0,0 0 0 0 0,1 0 0 0 0,-1 0 0 0 0,1 0 0 0 0,-1 0 0 0 0,0 0 0 0 0,-1 0 0 0 0,2 0-10 0 0,3 0-46 0 0,-5 0-8 0 0,1-2 38 0 0,-10-5-506 0 0,16 8 468 0 0,-3 0-224 0 0,-7-11-360 0 0,10 11 552 0 0,0-1-66 0 0,-12-12 2 0 0,11 12 106 0 0,1 1 1 0 0,-4-7 32 0 0,-2 0-34 0 0,5 5-4 0 0,-5-3 47 0 0,-1 1 12 0 0,-3 1 43 0 0,-8-7 26 0 0,9 4-63 0 0,7 7 2 0 0,0-1-5 0 0,-7-7 60 0 0,4 1-63 0 0,-1-1 0 0 0,2 2-10 0 0,4 4-22 0 0,0 1 64 0 0,-4-4-32 0 0,2 2-43 0 0,-2-3 32 0 0,-1-3 11 0 0,0 1 11 0 0,4 4 32 0 0,-2-2-47 0 0,3 4-44 0 0,0 1 76 0 0,-3-5-28 0 0,3 4-32 0 0,0 1 64 0 0,-3-5-32 0 0,1 4-43 0 0,-1-3 43 0 0,2 3 53 0 0,-3 0 11 0 0,3 1-48 0 0,-1 0 40 0 0,1 3-62 0 0,-8-1-61 0 0,8 0 8 0 0,-3 2 35 0 0,0-1-29 0 0,-4 6-300 0 0,-6 10 102 0 0,-2-4 38 0 0,15-13 170 0 0,-2 1 22 0 0,3-1-33 0 0,-11 5-885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8:33.30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17 830 623 0 0,'-17'-24'8014'0'0,"18"22"-7995"0"0,-1 1 1 0 0,0 0 0 0 0,0-1-1 0 0,1 1 1 0 0,-1 0-1 0 0,1-1 1 0 0,-1 1 0 0 0,1 0-1 0 0,0 0 1 0 0,-1-1-1 0 0,1 1 1 0 0,0 0 0 0 0,1-1-1 0 0,3-6 35 0 0,-1-1-31 0 0,1 1 0 0 0,0 0 0 0 0,0 0 1 0 0,1 0-1 0 0,0 1 0 0 0,9-10 0 0 0,2 2 9 0 0,28-21 0 0 0,-21 17-23 0 0,-14 11 80 0 0,-1 1-1 0 0,1 0 1 0 0,13-7-1 0 0,-16 10-75 0 0,0 0-1 0 0,0-1 1 0 0,9-8-1 0 0,16-11 55 0 0,-31 24-3 0 0,4-3-10 0 0,4 0-47 0 0,-1 0 43 0 0,0 0 0 0 0,0-1-1 0 0,0 0 1 0 0,12-9 0 0 0,-14 10-42 0 0,18-15 48 0 0,-6 4-35 0 0,-13 10 32 0 0,-1 1 1 0 0,1-1-46 0 0,-2 2 2 0 0,0 0-1 0 0,0 0 1 0 0,0 1-1 0 0,0-1 1 0 0,0 1-1 0 0,4-2 0 0 0,17-8 57 0 0,-12 6-8 0 0,19-10-34 0 0,-1-1 42 0 0,-4-2 103 0 0,-22 15-104 0 0,1 0 1 0 0,16-10 3 0 0,-16 10-1 0 0,0 1-4 0 0,16-9-39 0 0,-16 8 34 0 0,1 1-4 0 0,4 0-45 0 0,-5 0 5 0 0,0 1 1 0 0,0-1-1 0 0,0 0 0 0 0,8-5 0 0 0,-7 4 45 0 0,12-8 11 0 0,-16 9-58 0 0,11-6 4 0 0,-1 1 1 0 0,16-7-1 0 0,-24 12 37 0 0,0 1-1 0 0,1-1 0 0 0,-1 1 1 0 0,0 0-1 0 0,6-1 0 0 0,-4 0-34 0 0,-1 1 0 0 0,0-1-1 0 0,0 1 1 0 0,0-1 0 0 0,0-1-1 0 0,9-4 1 0 0,28-15 66 0 0,-37 19-86 0 0,7-5 61 0 0,1 1-1 0 0,-1 1 0 0 0,1 0 1 0 0,24-7-1 0 0,-21 8 168 0 0,0 0-1 0 0,-1-1 0 0 0,1 0 1 0 0,17-11-1 0 0,5-2-862 0 0,-11 8 675 0 0,45-11-1 0 0,-46 15-51 0 0,30-15 453 0 0,-36 14-440 0 0,1 0 0 0 0,36-8 0 0 0,-28 14 38 0 0,-18 1-29 0 0,0 1-1 0 0,13-3 0 0 0,57-4-23 0 0,-10-6 69 0 0,-39 9-44 0 0,7 2-10 0 0,-7 0-10 0 0,-18 2-33 0 0,21-2 32 0 0,6 0 11 0 0,0 1 0 0 0,0 1 0 0 0,0-1 0 0 0,-3-2 0 0 0,-1 0 0 0 0,1 3 0 0 0,3 1 0 0 0,-2 0 0 0 0,1-3 0 0 0,0 1 0 0 0,-2 0 0 0 0,1 1 0 0 0,-1-3 0 0 0,1 1 0 0 0,1 2 0 0 0,-1 2 0 0 0,12-2 0 0 0,15-1 0 0 0,-7-2-49 0 0,-28 3 68 0 0,8 1-57 0 0,2 1 26 0 0,1 0 12 0 0,1 0 0 0 0,8 3 0 0 0,-17-1 0 0 0,3-2 0 0 0,1-1 0 0 0,0 5 0 0 0,-2 0 0 0 0,12 4 0 0 0,-15-4 0 0 0,-19-3 0 0 0,-2-2 0 0 0,0 2 0 0 0,18 5 0 0 0,10 4 0 0 0,13 4 19 0 0,61 14 45 0 0,-108-29-11 0 0,0 0 1 0 0,29 8-16 0 0,0 1 0 0 0,61 27 0 0 0,-52-16 26 0 0,-18-9-64 0 0,6 2 11 0 0,0 0 32 0 0,-22-9-35 0 0,14 7 48 0 0,-6-5-3 0 0,-1 1 0 0 0,-1 1 1 0 0,1 0-1 0 0,17 15 0 0 0,-3 0-26 0 0,-18-15-4 0 0,17 17-1 0 0,6 8 63 0 0,19 20 86 0 0,14 22 96 0 0,-53-57-251 0 0,37 44 21 0 0,-30-35 7 0 0,-17-22-27 0 0,0 1 0 0 0,0 0-1 0 0,-1 0 1 0 0,6 11 0 0 0,2 6 13 0 0,27 35 0 0 0,-29-44-26 0 0,-3-4-1 0 0,72 95 114 0 0,-64-85-91 0 0,-1 1-1 0 0,-1 1 1 0 0,-1 0 0 0 0,13 29-1 0 0,-22-44-25 0 0,1 1 0 0 0,8 11 0 0 0,5 5 0 0 0,18 28 51 0 0,-1-2 16 0 0,9 7-57 0 0,23 39 54 0 0,-55-80-17 0 0,15 19-1 0 0,-5-10-11 0 0,-1 4-11 0 0,20 23 16 0 0,-36-45-40 0 0,1 0 0 0 0,-1 0 0 0 0,6 15 0 0 0,-6-13 0 0 0,1 0 0 0 0,7 11 0 0 0,-1-4-10 0 0,16 35 0 0 0,-8-16 30 0 0,51 71-20 0 0,-44-58 0 0 0,12 22 0 0 0,-30-56 13 0 0,-1 1 0 0 0,-1 0 0 0 0,0 0-1 0 0,4 18 1 0 0,-3 1-13 0 0,-6-23 0 0 0,1-1 0 0 0,0 0 0 0 0,8 19 0 0 0,-2-10-33 0 0,6 19-1 0 0,1 5 37 0 0,-9-25-3 0 0,5 20 0 0 0,5 15 0 0 0,17 32 0 0 0,-26-55 0 0 0,-4-21 0 0 0,0 0 0 0 0,4 21 0 0 0,4 10 0 0 0,0 0-10 0 0,3 7-44 0 0,16 36 71 0 0,-28-74-34 0 0,12 24-47 0 0,-4-19 64 0 0,53 120-320 0 0,-30-66 320 0 0,-18-30 0 0 0,-9-23-2 0 0,-3-7 7 0 0,-1 0-1 0 0,5 14 0 0 0,-4-7-9 0 0,3 30-1 0 0,-1-14 32 0 0,-4-23-17 0 0,0 0 1 0 0,0 1 0 0 0,0 10-1 0 0,-2-16-19 0 0,1-1 0 0 0,0 1 0 0 0,0-1 0 0 0,0 1 0 0 0,0 0 1 0 0,0-1-1 0 0,1 0 0 0 0,2 5 0 0 0,6 12-29 0 0,-9-16 40 0 0,1 0 0 0 0,0 0 0 0 0,1 0 0 0 0,3 5 0 0 0,5 9-59 0 0,14 26 111 0 0,-24-43-53 0 0,0-1 0 0 0,20 18 0 0 0,-12-12-2 0 0,-8-6-2 0 0,0 1 0 0 0,0 0 0 0 0,1-1-1 0 0,-1 1 1 0 0,0 0 0 0 0,0 0-1 0 0,0 0 1 0 0,0 0 0 0 0,0-1 0 0 0,0 1-1 0 0,1 2 1 0 0,9 0 57 0 0,-11-3-53 0 0,1 0 0 0 0,-1 0 0 0 0,0 0 0 0 0,1 0 0 0 0,-1 0 0 0 0,0 0 0 0 0,1-1 0 0 0,-1 1 0 0 0,0 0-1 0 0,1 0 1 0 0,-1 0 0 0 0,0 0 0 0 0,0 0 0 0 0,1 0 0 0 0,-1 1 0 0 0,0-1 0 0 0,1 0 0 0 0,-1 0 0 0 0,0 0 0 0 0,1 0-1 0 0,-1 0 1 0 0,0 0 0 0 0,1 0 0 0 0,-1 1 0 0 0,0-1 0 0 0,0 0 0 0 0,1 0 0 0 0,-1 0 0 0 0,0 1 0 0 0,0-1 0 0 0,1 0 0 0 0,-1 0-1 0 0,0 1 1 0 0,0-1 0 0 0,0 0 0 0 0,0 1 0 0 0,1-1 0 0 0,-1 0 0 0 0,0 0 0 0 0,0 1 0 0 0,0 0 0 0 0,3 1 57 0 0,-3-2-57 0 0,0 0 1 0 0,0 0 0 0 0,0 0-1 0 0,0 0 1 0 0,0-1 0 0 0,0 1-1 0 0,0 0 1 0 0,0 0 0 0 0,0 0-1 0 0,0 0 1 0 0,0 0 0 0 0,0 0-1 0 0,0 0 1 0 0,0 0 0 0 0,0 0-1 0 0,0 0 1 0 0,0 0 0 0 0,0 0-1 0 0,0 0 1 0 0,0 0 0 0 0,0 0-1 0 0,0 0 1 0 0,0 0 0 0 0,0 0-1 0 0,0 0 1 0 0,0 0 0 0 0,0 0-1 0 0,0 0 1 0 0,0-1 0 0 0,0 1-1 0 0,1 0 1 0 0,-1 0 0 0 0,0 0-1 0 0,0 0 1 0 0,0 0 0 0 0,0 0-1 0 0,0 0 1 0 0,0 0 0 0 0,0 0-1 0 0,0 0 1 0 0,0 0 0 0 0,0 0-1 0 0,0 0 1 0 0,0 0 0 0 0,0 0-1 0 0,0 0 1 0 0,0 0 0 0 0,0 0-1 0 0,0 0 1 0 0,0 0 0 0 0,1 0-1 0 0,-1 1 1 0 0,0-1 0 0 0,0 0 0 0 0,0 0-1 0 0,0 0 1 0 0,0 0 0 0 0,0 0-1 0 0,0 0 1 0 0,0 0 0 0 0,0 0-1 0 0,0 0 1 0 0,0 0 0 0 0,0 0-1 0 0,0 0 1 0 0,0 0 0 0 0,0 0-1 0 0,3 5 76 0 0,-2-2-19 0 0,0-5-33 0 0,0 12-24 0 0,-1-10 0 0 0,0 0 0 0 0,0 0 0 0 0,0 0 0 0 0,0 0 0 0 0,0 0 0 0 0,0 0 0 0 0,0 0 0 0 0,0 0 0 0 0,0 1 0 0 0,0-1 0 0 0,0 0 0 0 0,0 0 0 0 0,0 0 0 0 0,0 0 0 0 0,0 0 0 0 0,0 0 0 0 0,0 0 0 0 0,1 0 0 0 0,-1 0 0 0 0,0 1 0 0 0,0-1 0 0 0,0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0,1 0 0 0 0,-1 0 0 0 0,1 1 11 0 0,-1-1 0 0 0,0 1 0 0 0,0 0 0 0 0,0-1 0 0 0,0 1 0 0 0,0-1 0 0 0,1 1 0 0 0,-1 0 0 0 0,0-1 0 0 0,0 1 0 0 0,-1-1-1 0 0,1 1 1 0 0,0 0 0 0 0,0-1 0 0 0,0 1 0 0 0,0-1 0 0 0,0 1 0 0 0,-1-1 0 0 0,1 1 0 0 0,0-1 0 0 0,0 1 0 0 0,-1-1 0 0 0,1 1 0 0 0,-1-1 0 0 0,1 1 0 0 0,0-1-1 0 0,-1 1 1 0 0,1-1 0 0 0,-1 1 0 0 0,0 0 11 0 0,0-1 0 0 0,1 1-1 0 0,-1-1 1 0 0,0 1-1 0 0,1-1 1 0 0,-1 1 0 0 0,0-1-1 0 0,0 0 1 0 0,0 1 0 0 0,0-1-1 0 0,1 0 1 0 0,-1 1 0 0 0,0-1-1 0 0,0 0 1 0 0,0 0 0 0 0,-1 0-1 0 0,2 0-13 0 0,-1 0 0 0 0,0 0 0 0 0,1 0-1 0 0,-1 0 1 0 0,1 0 0 0 0,-1 0 0 0 0,1 0-1 0 0,-1 1 1 0 0,1-1 0 0 0,-1 0 0 0 0,0 0-1 0 0,1 1 1 0 0,-1-1 0 0 0,1 0 0 0 0,0 0 0 0 0,-1 1-1 0 0,1-1 1 0 0,-1 1 0 0 0,1-1 0 0 0,-1 0-1 0 0,1 1 1 0 0,0-1 0 0 0,-1 1 0 0 0,1-1-1 0 0,0 1 1 0 0,-1 0 0 0 0,1 0-5 0 0,0-1-1 0 0,-1 1 1 0 0,1-1-1 0 0,0 1 1 0 0,-1-1-1 0 0,1 1 1 0 0,-1-1-1 0 0,1 1 1 0 0,0-1-1 0 0,-1 0 1 0 0,1 1-1 0 0,-1-1 1 0 0,1 0-1 0 0,-1 1 1 0 0,1-1-1 0 0,-1 0 1 0 0,1 1-1 0 0,-1-1 1 0 0,0 0-1 0 0,1 0 1 0 0,-1 0 0 0 0,1 0-1 0 0,-1 0 1 0 0,0 1-1 0 0,1-1 1 0 0,-1 0-1 0 0,1 0 1 0 0,-1 0-1 0 0,0-1 1 0 0,0 1-1 0 0,-5-1 38 0 0,-1-1 0 0 0,1 2 0 0 0,-1-1 0 0 0,1 0 0 0 0,-8 2 0 0 0,7 2 54 0 0,7-3-91 0 0,0 1-1 0 0,0-1 1 0 0,0 0-1 0 0,0 0 1 0 0,-1 0-1 0 0,1 0 1 0 0,0 1-1 0 0,0-1 1 0 0,0 0-1 0 0,-1 0 1 0 0,1 0-1 0 0,0 0 1 0 0,0 0-1 0 0,0 0 1 0 0,-1 0-1 0 0,1 1 1 0 0,0-1 0 0 0,0 0-1 0 0,0 0 1 0 0,-1 0-1 0 0,1 0 1 0 0,0 0-1 0 0,0 0 1 0 0,-1 0-1 0 0,1 0 1 0 0,0 0-1 0 0,0 0 1 0 0,0 0-1 0 0,-1 0 1 0 0,1-1-1 0 0,0 1 1 0 0,0 0-1 0 0,-1 0 1 0 0,1 0-1 0 0,0 0 1 0 0,0 0-1 0 0,0 0 1 0 0,-1-1-1 0 0,1 1 1 0 0,0 0 1 0 0,0 0-1 0 0,-1 0 0 0 0,1 0 0 0 0,0 0 0 0 0,0 0 1 0 0,-1 0-1 0 0,1 0 0 0 0,0 0 0 0 0,0 0 0 0 0,-1 0 1 0 0,1 0-1 0 0,0 0 0 0 0,0 0 0 0 0,-1 0 0 0 0,1 0 1 0 0,0 0-1 0 0,0 0 0 0 0,-1 0 0 0 0,1 0 1 0 0,0 0-1 0 0,0 0 0 0 0,0 0 0 0 0,-1 1 0 0 0,1-1 1 0 0,0 0-4 0 0,0 0 0 0 0,-1 0 0 0 0,1 0 0 0 0,0 1 0 0 0,0-1 1 0 0,-1 0-1 0 0,1 0 0 0 0,0 0 0 0 0,0 0 0 0 0,0 0 1 0 0,-1 0-1 0 0,1 0 0 0 0,0 0 0 0 0,0 0 0 0 0,-1 0 1 0 0,1 0-1 0 0,0 0 0 0 0,0 0 0 0 0,-1 0 0 0 0,1 0 1 0 0,0 0-1 0 0,0 0 0 0 0,-1 0 0 0 0,1 0 0 0 0,0 0 0 0 0,0-1 1 0 0,0 1-1 0 0,-1 0 0 0 0,1 0 0 0 0,0 0 0 0 0,0 0 1 0 0,0 0-1 0 0,-1-1 0 0 0,1 1 0 0 0,0 0 0 0 0,0 0 1 0 0,0 0-1 0 0,0-1 0 0 0,-2 0 13 0 0,0-1 0 0 0,0 1 0 0 0,0-1 0 0 0,0 1 0 0 0,-1 0 0 0 0,1 0 0 0 0,0 0 0 0 0,0 0 0 0 0,-1 0 0 0 0,1 0 0 0 0,-1 1 0 0 0,1-1 0 0 0,-1 1 0 0 0,-4-1 0 0 0,2 1 12 0 0,0 0 1 0 0,0 0-1 0 0,0 0 1 0 0,1 1-1 0 0,-1 0 1 0 0,-8 2-1 0 0,4 0-25 0 0,8-3 0 0 0,-1 0 0 0 0,0 1 0 0 0,1-1 0 0 0,-1 1 0 0 0,0-1 0 0 0,1 1 0 0 0,-1 0 0 0 0,1-1 0 0 0,-1 1 0 0 0,1 0 0 0 0,-1 0 0 0 0,1 0 0 0 0,0 1 0 0 0,-3 1 0 0 0,4-3 0 0 0,0 1 0 0 0,-1-1 0 0 0,1 0 0 0 0,-1 0 0 0 0,1 0 0 0 0,-1 0 0 0 0,1 1 0 0 0,-1-1 0 0 0,1 0 0 0 0,-1 0 0 0 0,1 0 0 0 0,-1 0 0 0 0,1 0 0 0 0,-1 0 0 0 0,1 0 0 0 0,-1 0 0 0 0,1 0 0 0 0,-1-1 0 0 0,1 1 0 0 0,-1 0 0 0 0,-12-1 0 0 0,-58 18 0 0 0,62-13 0 0 0,9-4 0 0 0,-1 1 0 0 0,0-1 0 0 0,0 0 0 0 0,0 1 0 0 0,0-1 0 0 0,0 0 0 0 0,0 1 0 0 0,0-1 0 0 0,0 0 0 0 0,0 0 0 0 0,1 0 0 0 0,-3 0 0 0 0,0 0 10 0 0,-1 1-1 0 0,0-1 1 0 0,1 1-1 0 0,-1 0 0 0 0,1 0 1 0 0,-1 0-1 0 0,1 0 1 0 0,-1 0-1 0 0,-4 3 1 0 0,-5 3 19 0 0,8-6-27 0 0,1 0-1 0 0,-1 0 1 0 0,0 0-1 0 0,1 0 1 0 0,-1-1-1 0 0,0 0 1 0 0,-5 0-1 0 0,4 0 1 0 0,1 0 0 0 0,-1 1 1 0 0,0-1-1 0 0,-9 3 0 0 0,-20 7 101 0 0,0-2 0 0 0,-69 6 0 0 0,78-10-120 0 0,20-3 470 0 0,0 0 1 0 0,0 0-1 0 0,0 0 0 0 0,-10-1 1 0 0,8 0-1213 0 0,0 0 1 0 0,-16 2 0 0 0,-5 1 935 0 0,-29-2-155 0 0,-41-1 28 0 0,1-4 14 0 0,46-2-53 0 0,44 6 1 0 0,1-1 1 0 0,-1 0-1 0 0,-7-2 0 0 0,4 0-8 0 0,-20-2-4 0 0,17 2 0 0 0,-2-1 0 0 0,3-2 10 0 0,-1 1 0 0 0,1 1 0 0 0,-1 0 0 0 0,1 1 0 0 0,-22-3 0 0 0,10 2-6 0 0,-48-3-4 0 0,24 4 0 0 0,49 3 2 0 0,-1 0 1 0 0,1 0-1 0 0,-1-1 0 0 0,1 1 0 0 0,-1 0 0 0 0,1 0 1 0 0,-1 0-1 0 0,1 0 0 0 0,-1 1 0 0 0,1-1 0 0 0,-1 0 1 0 0,0 0-1 0 0,1 0 0 0 0,-1 0 0 0 0,1 0 0 0 0,-1 1 1 0 0,1-1-1 0 0,0 0 0 0 0,-1 1 0 0 0,1-1 0 0 0,-1 0 1 0 0,1 1-1 0 0,-1-1 0 0 0,1 0 0 0 0,0 1 0 0 0,-1-1 1 0 0,1 0-1 0 0,0 1 0 0 0,-1 0 0 0 0,0 1-4 0 0,0-2 2 0 0,0 0 0 0 0,0 0 0 0 0,1 0 0 0 0,-1 0 0 0 0,0 0 0 0 0,0 0 0 0 0,1 0 0 0 0,-1 0 0 0 0,0 0 0 0 0,1 0 0 0 0,-1 0 0 0 0,0 0 0 0 0,0-1 0 0 0,0 1 0 0 0,0-1 0 0 0,0 1 0 0 0,0 0 0 0 0,0 0 0 0 0,0-1 0 0 0,0 1 0 0 0,0 0 0 0 0,0 0 0 0 0,0 0 0 0 0,0 0 0 0 0,0 0 0 0 0,0 0 0 0 0,-1 1 0 0 0,-2 3 0 0 0,-5 4 0 0 0,8-8 0 0 0,1 1 0 0 0,0-1 0 0 0,-1 0 0 0 0,1 0 0 0 0,0 0 0 0 0,0 0 0 0 0,-1 0 0 0 0,1 0 0 0 0,0 0 0 0 0,-1 0 0 0 0,1 0 0 0 0,0 0 0 0 0,-1 0 0 0 0,1 0 0 0 0,0 0 0 0 0,-1 0 0 0 0,1 0 0 0 0,0 0 0 0 0,-1 0 0 0 0,1 0 0 0 0,0 0 0 0 0,-1-1 0 0 0,1 1 0 0 0,0 0 0 0 0,0 0 0 0 0,-1 0 0 0 0,1-1 0 0 0,0 1 0 0 0,0 0 0 0 0,-1 0 0 0 0,1 0 0 0 0,0-1 0 0 0,0 1 0 0 0,-1-1 0 0 0,1 1 0 0 0,0-1 0 0 0,-1 1 0 0 0,1-1 0 0 0,0 1 0 0 0,0 0 0 0 0,-1-1 0 0 0,1 1 0 0 0,0 0 0 0 0,-1-1 0 0 0,1 1 0 0 0,-1 0 0 0 0,1-1 0 0 0,0 1 0 0 0,-1 0 0 0 0,1 0 0 0 0,-1 0 0 0 0,1-1 0 0 0,-1 1 0 0 0,1 0 0 0 0,-1 0 0 0 0,1 0 0 0 0,-1 0 0 0 0,1 0 0 0 0,-1 0 0 0 0,1 0 0 0 0,-1 0 0 0 0,1 0 0 0 0,-1 0 0 0 0,1 0 0 0 0,-1 0 0 0 0,1 0 0 0 0,0 0 0 0 0,-1 0 0 0 0,1 1 0 0 0,-1-1 0 0 0,1 0 0 0 0,-1 0 0 0 0,0 1 0 0 0,0 0 0 0 0,0-1 0 0 0,-1 1 0 0 0,1-1 0 0 0,0 0 0 0 0,-1 1 0 0 0,1-1 0 0 0,-1 0 0 0 0,1 0 0 0 0,-1 0 0 0 0,-1 0 0 0 0,-91-9 0 0 0,78 8 13 0 0,0 0 1 0 0,1 1-1 0 0,-19 3 0 0 0,-15 0-50 0 0,38 0 37 0 0,10-2 0 0 0,0-1 0 0 0,1 0 0 0 0,-1 1 0 0 0,0-1 0 0 0,1 0 0 0 0,-1 1 0 0 0,0-1 0 0 0,0 0 0 0 0,1 0 0 0 0,-1 0 0 0 0,0 0 0 0 0,0 0 0 0 0,1 0 0 0 0,-1 0 0 0 0,0 0 0 0 0,0 0 0 0 0,0 0 0 0 0,-2-1 0 0 0,0 1 0 0 0,0 0 0 0 0,0-1 0 0 0,0 1 0 0 0,0 0 0 0 0,1 0 0 0 0,-1 1 0 0 0,0-1 0 0 0,0 1 0 0 0,-4 1 0 0 0,-8 1 0 0 0,-25-2 0 0 0,10-1 0 0 0,1 0 0 0 0,-52-4 0 0 0,36 2 0 0 0,30 2 0 0 0,0-1 0 0 0,-1 0 0 0 0,-17-4 0 0 0,-18-14 0 0 0,43 16 0 0 0,-67-27-128 0 0,69 28 126 0 0,-6-2-29 0 0,-22-4 0 0 0,27 6-7 0 0,1 0-1 0 0,-1-1 0 0 0,0 0 1 0 0,1 0-1 0 0,-1 0 0 0 0,1 0 1 0 0,-7-7-1 0 0,11 9 37 0 0,-2-2-16 0 0,-1 0-1 0 0,0 0 1 0 0,-9-3 0 0 0,13 5 9 0 0,0 0 1 0 0,0 0-1 0 0,-1 0 0 0 0,1 0 0 0 0,0 0 0 0 0,0-1 1 0 0,0 1-1 0 0,1 0 0 0 0,-1 0 0 0 0,0-1 0 0 0,0 1 1 0 0,1-1-1 0 0,-2-1 0 0 0,-1-4-68 0 0,-2-2 43 0 0,1 1-1 0 0,0-2 0 0 0,-5-17 1 0 0,-3-7 36 0 0,5 16-2 0 0,1-1 0 0 0,-6-34 0 0 0,3 9 0 0 0,-15-43 80 0 0,-21-76 112 0 0,36 118-192 0 0,8 34 0 0 0,-1 1 0 0 0,0-1 0 0 0,-5-13 0 0 0,2 8 0 0 0,0 0 0 0 0,2 1 0 0 0,0-1 0 0 0,1-1 0 0 0,-1-21 0 0 0,0-1 0 0 0,1 22 27 0 0,-1 0 1 0 0,-1 0-1 0 0,-1 1 0 0 0,-11-29 0 0 0,-42-75-27 0 0,16 28 0 0 0,32 70 5 0 0,2 1 14 0 0,-2 0 1 0 0,-22-34 0 0 0,-38-33 44 0 0,68 85-64 0 0,-67-68 0 0 0,38 41 0 0 0,12 11 48 0 0,-1 1 0 0 0,-1 0 0 0 0,-27-16 0 0 0,-14-14 80 0 0,50 42-91 0 0,0-1 1 0 0,0 2-1 0 0,0 0 0 0 0,-17-5 0 0 0,-55-9 46 0 0,-1-1-24 0 0,-168-55 13 0 0,181 49-72 0 0,45 15-24 0 0,-1 2 0 0 0,-37-9 0 0 0,-99-17 24 0 0,82 16 0 0 0,53 12 0 0 0,-19-4 0 0 0,-1 1 0 0 0,0 3 0 0 0,-53-2 0 0 0,-26 3-64 0 0,-88-2 64 0 0,94-10 0 0 0,9 5-64 0 0,84 6 39 0 0,21 5 15 0 0,1 0 1 0 0,0 1 0 0 0,-1 0-1 0 0,-7 0 1 0 0,12 0-4 0 0,-1 1 0 0 0,0-1-1 0 0,1 0 1 0 0,-1 0 0 0 0,1 0 0 0 0,-7-3-1 0 0,-8-3-29 0 0,12 6 27 0 0,0-1 0 0 0,-1 0 0 0 0,1 0 0 0 0,0 0 0 0 0,0-1 0 0 0,1 0 0 0 0,-8-5 0 0 0,-7-6-83 0 0,11 8 4 0 0,0 0 0 0 0,-12-12 0 0 0,6 3 36 0 0,-26-29 54 0 0,7 1-59 0 0,-11-31 64 0 0,35 59-56 0 0,1-1 1 0 0,-9-20-1 0 0,6 11 69 0 0,2 7-62 0 0,4 7 48 0 0,1 0-1 0 0,0-1 1 0 0,-6-16 0 0 0,8 18-24 0 0,0 0 0 0 0,-7-11-1 0 0,-3-12-26 0 0,7 17-76 0 0,-10-21 0 0 0,2-1-256 0 0,12 33 324 0 0,-3-5-72 0 0,-5-7-70 0 0,10 22-98 0 0,1 0 43 0 0,0 0-1 0 0,0 0 1 0 0,0 0 0 0 0,3 6 0 0 0,4 13 179 0 0,-7-20 24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8:54.62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11 438 431 0 0,'-9'18'5967'0'0,"8"-10"-5424"0"0,1 1-1 0 0,0-1 0 0 0,0 1 1 0 0,1-1-1 0 0,2 10 1 0 0,0 2-101 0 0,8 101 1870 0 0,-8-100-2006 0 0,2 15 258 0 0,0 4-78 0 0,-3-31-389 0 0,-1 0 1 0 0,1 13-1 0 0,-1-3-13 0 0,5 28-1 0 0,-3-28-58 0 0,1 1 45 0 0,13 37-1 0 0,4 8 48 0 0,-9-39-117 0 0,-6-14 22 0 0,-1 0-1 0 0,5 14 0 0 0,-6-13 22 0 0,11 20 1 0 0,-3-5-3 0 0,-7-17-55 0 0,0 1-1 0 0,1-1 0 0 0,0 0 1 0 0,14 16-1 0 0,-12-15-3 0 0,0-1 0 0 0,7 17 0 0 0,10 15-7 0 0,61 71-423 0 0,-79-104 432 0 0,0 1 0 0 0,10 19 0 0 0,-4-5 0 0 0,-8-16 16 0 0,1 3 0 0 0,1-1 0 0 0,10 13 0 0 0,-6-10-19 0 0,14 25 0 0 0,3 3-7 0 0,-14-25 12 0 0,-7-8-2 0 0,0-1-1 0 0,10 19 0 0 0,-9-15 2 0 0,-7-10 10 0 0,1 1 1 0 0,-1-1-1 0 0,1 0 1 0 0,-1 0 0 0 0,0 1-1 0 0,0-1 1 0 0,0 0-1 0 0,0 1 1 0 0,0-1 0 0 0,0 4-1 0 0,8 13 5 0 0,-4-11 0 0 0,33 73-272 0 0,-35-75 263 0 0,0-1-1 0 0,1-1 0 0 0,7 9 0 0 0,6 8-15 0 0,-1-3-1 0 0,-13-15 19 0 0,-1 0 1 0 0,1 0-1 0 0,0 0 0 0 0,-1 1 0 0 0,1-1 1 0 0,-1 0-1 0 0,3 7 0 0 0,12 20 71 0 0,-15-24-106 0 0,2 1-1 0 0,-1-1 0 0 0,1-1 1 0 0,0 1-1 0 0,0-1 0 0 0,5 6 1 0 0,-6-7-15 0 0,14 10-76 0 0,6-3 61 0 0,-23-11 72 0 0,3-4 83 0 0,-1 0 0 0 0,0 1 0 0 0,0-1-1 0 0,0-1 1 0 0,0 1 0 0 0,-1 0 0 0 0,1 0-1 0 0,-1 0 1 0 0,0-1 0 0 0,-1 1 0 0 0,1-9-1 0 0,5-20 317 0 0,-3 25-390 0 0,0 0 0 0 0,1 1 0 0 0,0-1 0 0 0,0 1 0 0 0,0 0 0 0 0,6-7 0 0 0,38-37 76 0 0,-45 48 47 0 0,2-1-78 0 0,70-50 31 0 0,-70 50-32 0 0,1 0 1 0 0,48-37 84 0 0,-27 24-42 0 0,49-24 0 0 0,-48 25 11 0 0,0-1 0 0 0,28-23-1 0 0,-41 29-87 0 0,0 1 0 0 0,0 1 1 0 0,21-9-1 0 0,-18 9-32 0 0,-9 6 50 0 0,0-1-1 0 0,16-3 0 0 0,-20 6-6 0 0,28-5 106 0 0,-23 5-78 0 0,-1 0-1 0 0,13-5 1 0 0,34-6 134 0 0,-30 8-138 0 0,7-2 20 0 0,-25 4-65 0 0,-1 0 1 0 0,0 1-1 0 0,10-1 0 0 0,14-2 18 0 0,-26 3-23 0 0,0 0 0 0 0,0 1 0 0 0,-1-1 0 0 0,1 1 0 0 0,0 0 0 0 0,0 1 0 0 0,0-1 0 0 0,0 1 0 0 0,0 0 0 0 0,-1 0 0 0 0,1 1 0 0 0,6 2 0 0 0,17 5 8 0 0,-19-7-48 0 0,0 1 0 0 0,1-2-1 0 0,-1 1 1 0 0,1-1 0 0 0,-1 0-1 0 0,1-1 1 0 0,13-1 0 0 0,25 0-18 0 0,-38 1 43 0 0,0 2 1 0 0,0-1-1 0 0,0 1 0 0 0,10 4 0 0 0,0 0 1 0 0,-5-2-39 0 0,-1 2 0 0 0,1 0 0 0 0,-1 0 0 0 0,20 14 0 0 0,50 29 38 0 0,-74-44 0 0 0,0 0-1 0 0,1-1 0 0 0,10 4 1 0 0,7 2-7 0 0,-14-5 45 0 0,-7-3-2 0 0,0 1 1 0 0,0 0-1 0 0,8 5 0 0 0,42 28-89 0 0,8 13 128 0 0,-64-47-62 0 0,4 2-16 0 0,0 0 1 0 0,0-1 0 0 0,0 1 0 0 0,8 4 0 0 0,-8-6 40 0 0,-1 0 0 0 0,1 1 0 0 0,-1 0 0 0 0,0 0 0 0 0,0 0 0 0 0,0 0 0 0 0,0 1 0 0 0,4 5 0 0 0,-2-4-14 0 0,25 17-13 0 0,-26-18-9 0 0,0 0 0 0 0,0 0 0 0 0,1 0 0 0 0,8 4 0 0 0,6 4-10 0 0,6 4-65 0 0,-11-7-34 0 0,19 15 0 0 0,18 19 118 0 0,-43-37-130 0 0,0-1 0 0 0,0 0 0 0 0,0 0 0 0 0,11 3 0 0 0,-19-7 113 0 0,0-1 1 0 0,-1 0-1 0 0,1 1 1 0 0,0-1 0 0 0,-1 0-1 0 0,1 0 1 0 0,0 1-1 0 0,-1-1 1 0 0,1 0-1 0 0,0 0 1 0 0,-1 0 0 0 0,1 0-1 0 0,0 0 1 0 0,-1 0-1 0 0,1 0 1 0 0,0 0 0 0 0,0 0-1 0 0,-1 0 1 0 0,1 0-1 0 0,0 0 1 0 0,-1 0-1 0 0,1-1 1 0 0,0 1 0 0 0,-1 0-1 0 0,1-1 1 0 0,0 1-1 0 0,0-2 4 0 0,0 0-1 0 0,-1 0 0 0 0,1-1 0 0 0,-1 1 0 0 0,1 0 0 0 0,-1 0 1 0 0,0 0-1 0 0,0 0 0 0 0,0 0 0 0 0,0 0 0 0 0,0 0 0 0 0,-1 0 1 0 0,1-1-1 0 0,-2-2 0 0 0,2 1 9 0 0,-5-18-12 0 0,0 0-1 0 0,-1 1 1 0 0,-14-33-1 0 0,12 34 18 0 0,-4-15-23 0 0,8 25-8 0 0,-9-20 21 0 0,8 19 12 0 0,0 1-1 0 0,-1 0 1 0 0,0 0-1 0 0,0 0 1 0 0,-1 1-1 0 0,-9-10 1 0 0,-117-92 777 0 0,52 47-323 0 0,-69-51-6 0 0,137 106-412 0 0,-1 1 0 0 0,-1 0-1 0 0,1 1 1 0 0,-1 0 0 0 0,-18-4 0 0 0,-80-19 233 0 0,97 26-265 0 0,-18-1 12 0 0,-1 0-1 0 0,0 2 0 0 0,-43 3 1 0 0,39 0 1 0 0,0-1 1 0 0,-46-8-1 0 0,63 6-82 0 0,-1 1 0 0 0,1 0 0 0 0,-39 4 0 0 0,-68 13-367 0 0,44-3 288 0 0,-173 27-754 0 0,257-39 896 0 0,-12 3 0 0 0,0 0 0 0 0,0 1 0 0 0,1 1 0 0 0,0 0 0 0 0,0 0 0 0 0,0 1 0 0 0,0 1 0 0 0,-17 13 0 0 0,21-15 20 0 0,-1-1-1 0 0,1 0 0 0 0,-1-1 1 0 0,0 1-1 0 0,0-2 0 0 0,0 1 1 0 0,-14 1-1 0 0,10-2 10 0 0,1 1-1 0 0,-1 0 1 0 0,-14 7 0 0 0,21-8 1 0 0,1 0 0 0 0,-1 0 0 0 0,0-1 0 0 0,0 0 0 0 0,0 0 0 0 0,-8 0 0 0 0,-15 3 26 0 0,19-1-56 0 0,-6 2 0 0 0,13-7-10 0 0,0 0 0 0 0,0 0-1 0 0,0 0 1 0 0,0 0 0 0 0,1 0 0 0 0,-4-3-1 0 0,-121-158 414 0 0,97 120-349 0 0,1-2 0 0 0,3-1 1 0 0,2-1-1 0 0,2-1 0 0 0,-29-91 0 0 0,36 94-119 0 0,-26-54 1 0 0,23 58 2 0 0,-22-71 1 0 0,38 106 83 0 0,1 0 2 0 0,0 0 0 0 0,0 0-1 0 0,0 0 1 0 0,0-6-1 0 0,0-9-23 0 0,1 16 0 0 0,1-20 0 0 0,-1-8-1 0 0,0 31-1 0 0,4-25 80 0 0,0 5-14 0 0,-3 19-8 0 0,1-1 8 0 0,-2-1-53 0 0,1 4-5 0 0,-1 0 0 0 0,0-1 0 0 0,1 1 0 0 0,-1 0 0 0 0,1-1-1 0 0,-1 1 1 0 0,1 0 0 0 0,-1 0 0 0 0,1-1 0 0 0,0 1 0 0 0,0 0 0 0 0,0 0-1 0 0,1-2 1 0 0,12-14 24 0 0,-11 13 34 0 0,2-1-8 0 0,18-17-46 0 0,7-1-10 0 0,-3 3 11 0 0,-21 16 42 0 0,0 1 1 0 0,20-12-33 0 0,-14 9 22 0 0,15-9-22 0 0,4 1 32 0 0,-3 3 11 0 0,-18 8-22 0 0,-9 2-40 0 0,1 0 1 0 0,0 0 0 0 0,0 1 0 0 0,0-1-1 0 0,0 1 1 0 0,0-1 0 0 0,0 1 0 0 0,3 0 0 0 0,13-1 58 0 0,13-1-7 0 0,7 4-44 0 0,2 5-10 0 0,-5 0 0 0 0,-4-2 0 0 0,0 0 0 0 0,8-2 0 0 0,0-1 0 0 0,11-3 54 0 0,-20 2-44 0 0,2 2-10 0 0,-4 4 0 0 0,-26-6 5 0 0,-1-1-1 0 0,0 1 1 0 0,1-1 0 0 0,-1 1-1 0 0,0 0 1 0 0,0-1-1 0 0,1 1 1 0 0,-1 0 0 0 0,0 0-1 0 0,0 0 1 0 0,0 0-1 0 0,0 0 1 0 0,0 0 0 0 0,0 0-1 0 0,0 0 1 0 0,-1 0-1 0 0,1 0 1 0 0,0 1 0 0 0,0-1-1 0 0,0 2 1 0 0,-1-1 3 0 0,0 0-1 0 0,0 0 1 0 0,0 0 0 0 0,0 0 0 0 0,0 0 0 0 0,0 0-1 0 0,0 0 1 0 0,-1 0 0 0 0,1-1 0 0 0,-1 1-1 0 0,1 0 1 0 0,-1 0 0 0 0,0 0 0 0 0,-2 2 0 0 0,-97 176 24 0 0,44-81-302 0 0,36-64 174 0 0,-2-1 0 0 0,-1-1 0 0 0,-1-1 0 0 0,-46 46 0 0 0,66-73 101 0 0,-1-1-1 0 0,0-1 1 0 0,0 1 0 0 0,0-1-1 0 0,-1 1 1 0 0,1-2-1 0 0,-1 1 1 0 0,0-1-1 0 0,0 1 1 0 0,0-1 0 0 0,0-1-1 0 0,0 1 1 0 0,0-1-1 0 0,0 0 1 0 0,0-1-1 0 0,-1 0 1 0 0,1 0 0 0 0,0 0-1 0 0,0 0 1 0 0,0-1-1 0 0,-1 0 1 0 0,1-1-1 0 0,0 1 1 0 0,0-1 0 0 0,0 0-1 0 0,1 0 1 0 0,-1-1-1 0 0,0 0 1 0 0,1 0-1 0 0,0 0 1 0 0,0-1 0 0 0,0 0-1 0 0,0 0 1 0 0,0 0-1 0 0,1 0 1 0 0,0-1-1 0 0,0 0 1 0 0,0 0 0 0 0,0 0-1 0 0,1 0 1 0 0,-4-7-1 0 0,2-1-11 0 0,0 0 0 0 0,1-1 0 0 0,1 1 0 0 0,0-1 0 0 0,1 0 0 0 0,0 0-1 0 0,1 0 1 0 0,2-26 0 0 0,1 11-9 0 0,2-1 0 0 0,1 1 0 0 0,10-32 0 0 0,-8 38 15 0 0,1 0 0 0 0,1 1 0 0 0,1 1 0 0 0,0 0 0 0 0,2 0 0 0 0,1 1 0 0 0,0 0 0 0 0,2 1 1 0 0,0 1-1 0 0,33-31 0 0 0,-20 27 11 0 0,16-6-10 0 0,9 3 0 0 0,-25 15 0 0 0,0 2 0 0 0,0 1 0 0 0,1 1 0 0 0,49-3 0 0 0,-41 8 0 0 0,17 4 0 0 0,-37-1-6 0 0,0 1 1 0 0,0 1-1 0 0,0 0 0 0 0,-1 1 0 0 0,0 1 0 0 0,0 0 1 0 0,0 2-1 0 0,-1-1 0 0 0,0 2 0 0 0,16 12 0 0 0,-20-13 2 0 0,-1 1-1 0 0,0 0 1 0 0,-1 0-1 0 0,0 2 0 0 0,0-1 1 0 0,-1 1-1 0 0,0 0 1 0 0,-1 0-1 0 0,-1 1 1 0 0,1 0-1 0 0,-2 0 0 0 0,0 1 1 0 0,5 19-1 0 0,-5-13 25 0 0,-2-1 1 0 0,0 1-1 0 0,-1 0 0 0 0,-1 0 0 0 0,-1 0 1 0 0,-1 0-1 0 0,0 0 0 0 0,-1 0 0 0 0,-1 0 0 0 0,-1-1 1 0 0,-10 28-1 0 0,10-34-1 0 0,-1-1 0 0 0,0 0 0 0 0,-1-1 0 0 0,0 1 0 0 0,-1-1 0 0 0,0 0 0 0 0,0-1 0 0 0,-12 12 0 0 0,12-14-11 0 0,-1-1-1 0 0,0 0 0 0 0,0-1 0 0 0,0 1 1 0 0,0-1-1 0 0,-1-1 0 0 0,0 0 0 0 0,0 0 1 0 0,0-1-1 0 0,-1 0 0 0 0,-11 3 1 0 0,13-5 2 0 0,0 1 0 0 0,0-2 0 0 0,0 1 0 0 0,-1-1 0 0 0,1 0 1 0 0,0 0-1 0 0,-13-3 0 0 0,17 2-2 0 0,0 0 0 0 0,0-1 0 0 0,0 1 0 0 0,0-1 0 0 0,0 0-1 0 0,0 0 1 0 0,0 0 0 0 0,0 0 0 0 0,1-1 0 0 0,-1 1 0 0 0,1-1 0 0 0,0 0 0 0 0,0 0 0 0 0,0-1 0 0 0,0 1 0 0 0,-2-4 0 0 0,-8-14-15 0 0,1 0 0 0 0,2-1-1 0 0,0 0 1 0 0,1-1 0 0 0,1 0 0 0 0,1 0 0 0 0,1-1 0 0 0,1 0 0 0 0,1 0 0 0 0,0-26 0 0 0,4 37-17 0 0,1-1-1 0 0,1 1 0 0 0,0 0 1 0 0,1 0-1 0 0,0 0 0 0 0,1 1 1 0 0,0-1-1 0 0,1 1 0 0 0,0 0 1 0 0,1 0-1 0 0,1 0 0 0 0,0 1 1 0 0,0 0-1 0 0,1 0 0 0 0,17-17 1 0 0,0 4-19 0 0,-9 9 38 0 0,2 1-1 0 0,29-18 1 0 0,-34 24 15 0 0,0 1-1 0 0,0 1 1 0 0,0 0 0 0 0,1 1 0 0 0,21-5 0 0 0,-21 6 1 0 0,-6 3-2 0 0,-1-1 0 0 0,1 1 0 0 0,-1 0-1 0 0,1 0 1 0 0,12 2 0 0 0,28 1 1 0 0,-32 1-3 0 0,-1 0-1 0 0,0 0 0 0 0,0 1 1 0 0,0 1-1 0 0,0 1 1 0 0,-1 0-1 0 0,1 1 0 0 0,-2 0 1 0 0,24 17-1 0 0,-20-11 8 0 0,-1 0 0 0 0,-1 2 0 0 0,0 0 0 0 0,-1 0 1 0 0,0 1-1 0 0,-1 1 0 0 0,-1 0 0 0 0,-1 1 0 0 0,-1 1 0 0 0,14 32 0 0 0,-17-34-1 0 0,-1 1 0 0 0,-1-1 0 0 0,-1 1 0 0 0,0 0 1 0 0,-2 1-1 0 0,0-1 0 0 0,0 1 0 0 0,-2-1 0 0 0,-1 0 0 0 0,0 1 0 0 0,-1-1 0 0 0,-7 27 1 0 0,6-34-2 0 0,0-1 1 0 0,-1 1 0 0 0,0-1 0 0 0,-1 0 0 0 0,0 0 0 0 0,-1-1 0 0 0,0 0 0 0 0,0 0 0 0 0,-1 0 0 0 0,0-1 0 0 0,-1 0-1 0 0,0 0 1 0 0,0-1 0 0 0,0 0 0 0 0,-1 0 0 0 0,0-1 0 0 0,-1 0 0 0 0,1 0 0 0 0,-1-1 0 0 0,0-1 0 0 0,0 0-1 0 0,-1 0 1 0 0,1-1 0 0 0,-1 0 0 0 0,0-1 0 0 0,0 0 0 0 0,0-1 0 0 0,0 0 0 0 0,0-1 0 0 0,-16-1 0 0 0,19 0-4 0 0,-1-1 0 0 0,0-1 1 0 0,1 0-1 0 0,0 0 0 0 0,-1 0 1 0 0,1-1-1 0 0,0 0 1 0 0,1-1-1 0 0,-1 0 0 0 0,1 0 1 0 0,0 0-1 0 0,0-1 1 0 0,1 0-1 0 0,-11-13 0 0 0,3 2-13 0 0,1-1-1 0 0,1 0 1 0 0,0 0 0 0 0,-16-39-1 0 0,22 44-24 0 0,1-1 0 0 0,1 0 0 0 0,0 0-1 0 0,0 0 1 0 0,2 0 0 0 0,0 0 0 0 0,0-1 0 0 0,2 1-1 0 0,-1-1 1 0 0,3-17 0 0 0,1 15-18 0 0,0 0-1 0 0,1 0 1 0 0,1 0-1 0 0,0 1 1 0 0,2-1-1 0 0,0 2 1 0 0,0-1 0 0 0,12-17-1 0 0,-1 5 14 0 0,1 1 0 0 0,2 0-1 0 0,1 2 1 0 0,0 0 0 0 0,2 2 0 0 0,49-38-1 0 0,-50 44 31 0 0,1 2 0 0 0,0 1 0 0 0,0 1 0 0 0,1 1 0 0 0,1 2-1 0 0,0 0 1 0 0,1 1 0 0 0,44-7 0 0 0,-54 13 15 0 0,1 1 0 0 0,-1 1 0 0 0,0 0 0 0 0,1 2 0 0 0,-1 0 0 0 0,1 0 0 0 0,-1 2 0 0 0,22 6 0 0 0,-27-5-5 0 0,0 0 0 0 0,0 1 1 0 0,0 0-1 0 0,-1 1 0 0 0,0 0 1 0 0,0 1-1 0 0,-1 0 0 0 0,0 1 1 0 0,0 0-1 0 0,0 1 1 0 0,-1-1-1 0 0,8 12 0 0 0,-8-7 21 0 0,0 0-1 0 0,0 1 0 0 0,-1 0 1 0 0,-1 1-1 0 0,0 0 1 0 0,-2 0-1 0 0,1 0 0 0 0,-2 1 1 0 0,0-1-1 0 0,-1 1 1 0 0,0 0-1 0 0,-1 0 0 0 0,-1 1 1 0 0,-2 29-1 0 0,-1-24 13 0 0,0 0 0 0 0,-2 1 0 0 0,-1-1 0 0 0,0 0 0 0 0,-2-1 0 0 0,0 0 0 0 0,-2 0 0 0 0,0 0-1 0 0,-1-1 1 0 0,-15 22 0 0 0,11-23-20 0 0,-1 0 1 0 0,-1-1-1 0 0,0 0 0 0 0,-1-1 0 0 0,-1-1 0 0 0,-1-1 1 0 0,0 0-1 0 0,-1-1 0 0 0,-1-2 0 0 0,0 0 0 0 0,0-1 1 0 0,-1-1-1 0 0,-1-1 0 0 0,-37 10 0 0 0,50-16-19 0 0,-1-1 0 0 0,1 0 0 0 0,0-1 0 0 0,0 0 0 0 0,-1-1 0 0 0,1 0 0 0 0,-1-1 0 0 0,1 0 0 0 0,0 0 0 0 0,-17-6 0 0 0,16 4 6 0 0,0-2 1 0 0,0 1-1 0 0,1-1 1 0 0,0-1-1 0 0,0 0 1 0 0,0-1-1 0 0,1 0 0 0 0,0 0 1 0 0,-12-12-1 0 0,8 5-31 0 0,0-1 0 0 0,0 0 0 0 0,2-1 1 0 0,0 0-1 0 0,1-1 0 0 0,0 0 0 0 0,1-1 0 0 0,1 0 0 0 0,1 0 0 0 0,-7-27 0 0 0,11 31-28 0 0,0 1 0 0 0,1-1 0 0 0,1 1-1 0 0,0-1 1 0 0,1 0 0 0 0,0 1 0 0 0,1-1 0 0 0,1 0-1 0 0,0 1 1 0 0,0-1 0 0 0,2 1 0 0 0,0 0 0 0 0,0 0-1 0 0,1 0 1 0 0,12-21 0 0 0,-5 15 32 0 0,1 1 1 0 0,1 0-1 0 0,0 0 1 0 0,2 1 0 0 0,0 1-1 0 0,24-19 1 0 0,-10 12-5 0 0,2 2 0 0 0,-1 1 0 0 0,37-16 0 0 0,-40 23 44 0 0,2 0 1 0 0,-1 3-1 0 0,1 0 0 0 0,1 2 0 0 0,-1 1 0 0 0,2 2 0 0 0,49-3 1 0 0,-58 7-6 0 0,-1 2 0 0 0,0 0 0 0 0,0 1 0 0 0,0 1 0 0 0,0 2 0 0 0,-1 0 0 0 0,1 1 0 0 0,-1 1 1 0 0,-1 1-1 0 0,1 0 0 0 0,29 19 0 0 0,-40-20 0 0 0,1 0 0 0 0,-1 1 1 0 0,-1 0-1 0 0,1 1 0 0 0,-2 0 0 0 0,1 0 0 0 0,-1 1 0 0 0,-1 0 1 0 0,1 1-1 0 0,7 14 0 0 0,-9-11 20 0 0,0 0 1 0 0,-1 0-1 0 0,0 1 1 0 0,-1 0-1 0 0,0 0 0 0 0,-2 0 1 0 0,3 29-1 0 0,-5-24 11 0 0,0 1 0 0 0,-2-2 0 0 0,0 1 0 0 0,-1 0 0 0 0,-2 0 0 0 0,1-1 0 0 0,-2 0 0 0 0,-1 0 0 0 0,0 0 0 0 0,-1-1 0 0 0,-1 0 0 0 0,-1-1 0 0 0,-17 24 0 0 0,13-24-24 0 0,-1 0-1 0 0,0-2 0 0 0,-1 0 1 0 0,0 0-1 0 0,-37 23 0 0 0,38-28-9 0 0,-1-1 0 0 0,0-1-1 0 0,0-1 1 0 0,-1 0 0 0 0,0-1 0 0 0,0-1-1 0 0,-30 6 1 0 0,42-11-15 0 0,1 1 0 0 0,-1-1-1 0 0,0 0 1 0 0,0 0 0 0 0,1 0 0 0 0,-1-1-1 0 0,0 0 1 0 0,1 0 0 0 0,-1 0 0 0 0,1 0-1 0 0,-1-1 1 0 0,1 1 0 0 0,-1-1 0 0 0,1 0-1 0 0,-7-5 1 0 0,6 3-10 0 0,0 0-1 0 0,0-1 1 0 0,1 1-1 0 0,0-1 1 0 0,0 0-1 0 0,0 0 1 0 0,0 0-1 0 0,1-1 1 0 0,0 0-1 0 0,-4-8 1 0 0,2 1-13 0 0,1 1 1 0 0,0 0-1 0 0,1-1 0 0 0,1 0 1 0 0,0 1-1 0 0,1-1 1 0 0,0 0-1 0 0,1 0 0 0 0,0 0 1 0 0,1 0-1 0 0,3-13 1 0 0,1 8-45 0 0,0 0 0 0 0,1 1 1 0 0,1-1-1 0 0,1 1 1 0 0,0 1-1 0 0,2 0 0 0 0,14-20 1 0 0,-2 6-88 0 0,2 1 1 0 0,47-43-1 0 0,-49 51 168 0 0,2 2 0 0 0,1 0 0 0 0,37-21 0 0 0,-44 30-4 0 0,0 1 0 0 0,1 1-1 0 0,0 1 1 0 0,0 0 0 0 0,1 2 0 0 0,24-5-1 0 0,-12 8 6 0 0,-22 3 0 0 0,1-1-1 0 0,-1 2 1 0 0,0-1 0 0 0,0 2-1 0 0,0-1 1 0 0,0 1 0 0 0,-1 0-1 0 0,1 1 1 0 0,-1 1 0 0 0,0-1-1 0 0,11 8 1 0 0,-10-5 8 0 0,-1 1-1 0 0,1 0 1 0 0,-2 1 0 0 0,1 0-1 0 0,-1 0 1 0 0,0 1 0 0 0,-1-1-1 0 0,0 2 1 0 0,-1-1 0 0 0,9 21-1 0 0,-9-16 5 0 0,-1 0-1 0 0,0 1 1 0 0,-1-1 0 0 0,-1 1-1 0 0,-1 0 1 0 0,0 0-1 0 0,-1 24 1 0 0,-3-9-9 0 0,-1-1-1 0 0,-1 1 1 0 0,-2-1 0 0 0,-1 0 0 0 0,-2-1-1 0 0,0 0 1 0 0,-2 0 0 0 0,-18 33-1 0 0,10-26 17 0 0,-46 65-1 0 0,52-84-5 0 0,-1 0 0 0 0,-1-1 0 0 0,0 0 0 0 0,-2-2 0 0 0,-23 18 0 0 0,34-28-17 0 0,0 0 1 0 0,0 0-1 0 0,-1-1 0 0 0,0 0 1 0 0,0 0-1 0 0,0-1 0 0 0,0 0 1 0 0,0 0-1 0 0,0-1 0 0 0,0 1 1 0 0,-1-2-1 0 0,1 1 0 0 0,-13-1 1 0 0,13-1-3 0 0,1 0 0 0 0,0 0 0 0 0,0-1 0 0 0,0 0 0 0 0,0 0 0 0 0,0 0 0 0 0,0 0 0 0 0,0-1 0 0 0,1 0 1 0 0,-1-1-1 0 0,1 1 0 0 0,0-1 0 0 0,0 0 0 0 0,0 0 0 0 0,1 0 0 0 0,-6-7 0 0 0,1 0-57 0 0,1-1 0 0 0,0-1 1 0 0,1 1-1 0 0,0-1 0 0 0,1 0 0 0 0,0-1 0 0 0,1 0 0 0 0,1 0 0 0 0,0 0 1 0 0,1 0-1 0 0,0 0 0 0 0,0-21 0 0 0,2 14-29 0 0,1 0-1 0 0,0 0 1 0 0,2 1-1 0 0,1-1 1 0 0,0 0 0 0 0,2 0-1 0 0,0 1 1 0 0,9-21 0 0 0,-1 11 36 0 0,2 0 1 0 0,1 1-1 0 0,27-39 1 0 0,69-75-76 0 0,-89 118 107 0 0,0 1-1 0 0,1 0 1 0 0,2 2-1 0 0,36-25 1 0 0,-46 37 1 0 0,1 0-1 0 0,0 1 1 0 0,0 0-1 0 0,0 2 1 0 0,1 0 0 0 0,1 1-1 0 0,-1 0 1 0 0,35-4 0 0 0,-39 10-64 0 0,-2 1 54 0 0,0 0 0 0 0,0 1 0 0 0,0 0 0 0 0,0 1 1 0 0,0 1-1 0 0,-1 0 0 0 0,1 0 0 0 0,11 7 1 0 0,-11-3 9 0 0,-1 1 0 0 0,0-1 1 0 0,0 2-1 0 0,-1 0 0 0 0,0 0 1 0 0,-1 1-1 0 0,15 20 1 0 0,-14-14 62 0 0,-1 0 1 0 0,0 0-1 0 0,-1 0 1 0 0,-1 1-1 0 0,6 23 1 0 0,-6-11 56 0 0,-2 0 1 0 0,-1 1-1 0 0,-1-1 0 0 0,-1 1 0 0 0,-2 0 1 0 0,-1-1-1 0 0,-5 35 0 0 0,3-49-90 0 0,-1 1-1 0 0,-1-1 1 0 0,0 0-1 0 0,-1 0 1 0 0,0-1-1 0 0,-1 1 1 0 0,-1-1 0 0 0,-1-1-1 0 0,0 0 1 0 0,-1 0-1 0 0,0-1 1 0 0,-21 21-1 0 0,14-18 4 0 0,-1 0 0 0 0,0-1 0 0 0,-1-1 0 0 0,-1-1 0 0 0,0-1 0 0 0,-1-1-1 0 0,0 0 1 0 0,-35 11 0 0 0,45-19-3 0 0,0 1 0 0 0,-1-2 0 0 0,1 1 0 0 0,-1-2 0 0 0,0 1 0 0 0,1-2 0 0 0,-22-1 0 0 0,24 0-5 0 0,0 0 0 0 0,0-1 1 0 0,0 0-1 0 0,1-1 0 0 0,-1 0 0 0 0,1 0 0 0 0,0-1 0 0 0,0 0 0 0 0,0 0 0 0 0,-13-11 0 0 0,7 4-40 0 0,1 0-1 0 0,1-1 1 0 0,0-1 0 0 0,1 0-1 0 0,0 0 1 0 0,1-1 0 0 0,0-1-1 0 0,1 0 1 0 0,1 0 0 0 0,-12-30-1 0 0,16 33 2 0 0,0-1 0 0 0,0 0-1 0 0,1-1 1 0 0,1 1 0 0 0,0 0-1 0 0,1-1 1 0 0,1 1 0 0 0,0-1-1 0 0,0 0 1 0 0,1 1 0 0 0,1 0-1 0 0,1-1 1 0 0,0 1 0 0 0,6-17-1 0 0,0 8 3 0 0,1 0-1 0 0,1 1 0 0 0,1 1 1 0 0,1 0-1 0 0,1 0 1 0 0,0 2-1 0 0,2-1 0 0 0,0 2 1 0 0,1 0-1 0 0,23-17 1 0 0,-19 18 39 0 0,0 1 1 0 0,1 1-1 0 0,0 2 1 0 0,1 0 0 0 0,0 1-1 0 0,1 1 1 0 0,0 1-1 0 0,0 1 1 0 0,35-5 0 0 0,-36 9-24 0 0,1 2 0 0 0,-1 1 0 0 0,1 1 0 0 0,-1 1 0 0 0,1 1 0 0 0,-1 2 0 0 0,0 0 0 0 0,0 1 0 0 0,0 1 0 0 0,28 12 0 0 0,-15-3-14 0 0,-1 1 1 0 0,-1 2 0 0 0,-1 2-1 0 0,-1 1 1 0 0,45 37 0 0 0,-60-43 50 0 0,0 0 0 0 0,-1 1 0 0 0,-1 1 0 0 0,-1 1 0 0 0,0 0 0 0 0,-1 0 0 0 0,-1 1 1 0 0,-1 1-1 0 0,15 37 0 0 0,-20-42 0 0 0,-2 0 0 0 0,0 1 0 0 0,0-1 0 0 0,-2 1 0 0 0,0 0 0 0 0,0 0 1 0 0,-2-1-1 0 0,0 1 0 0 0,-1 0 0 0 0,0 0 0 0 0,-1 0 0 0 0,-1 0 0 0 0,-1-1 0 0 0,-8 26 1 0 0,3-20-20 0 0,-1 0 1 0 0,-1-1 0 0 0,-1 0-1 0 0,0 0 1 0 0,-2-1 0 0 0,0-1-1 0 0,-1-1 1 0 0,0 0 0 0 0,-2 0-1 0 0,-19 14 1 0 0,4-7-54 0 0,0-1 0 0 0,-2-2 0 0 0,-1-1-1 0 0,0-2 1 0 0,-39 14 0 0 0,63-28 30 0 0,-1 0 0 0 0,0 0 0 0 0,0-1 0 0 0,0 0 0 0 0,0-1 0 0 0,0 0 0 0 0,0-1 0 0 0,-20-1 0 0 0,26-1 18 0 0,0 0 0 0 0,1 0-1 0 0,-1 0 1 0 0,0-1 0 0 0,1 1 0 0 0,-1-1 0 0 0,1-1-1 0 0,-1 1 1 0 0,1-1 0 0 0,0 0 0 0 0,0 0 0 0 0,0 0-1 0 0,1-1 1 0 0,-1 0 0 0 0,1 0 0 0 0,0 0 0 0 0,0 0-1 0 0,0-1 1 0 0,-6-9 0 0 0,5 6-39 0 0,1 0-1 0 0,0 0 1 0 0,0-1 0 0 0,1 0 0 0 0,0 1-1 0 0,1-1 1 0 0,0 0 0 0 0,-2-15-1 0 0,3 11-13 0 0,1-1 0 0 0,0 0 0 0 0,1 0 0 0 0,0 0-1 0 0,4-15 1 0 0,2 3-22 0 0,0 1 0 0 0,2-1 0 0 0,1 2 0 0 0,1-1 0 0 0,20-32 1 0 0,3 4 20 0 0,2 1 1 0 0,3 2 0 0 0,1 1 0 0 0,66-59-1 0 0,-76 81 86 0 0,2 1-1 0 0,0 2 0 0 0,2 2 0 0 0,48-26 1 0 0,-50 34-16 0 0,-22 11-7 0 0,1-1 0 0 0,15-1 1 0 0,-20 4-14 0 0,1 0 1 0 0,-1 1 0 0 0,1 0 0 0 0,0 0-1 0 0,9 2 1 0 0,-10-1-1 0 0,0 0-1 0 0,0 1 0 0 0,-1 0 1 0 0,1 0-1 0 0,-1 1 1 0 0,1-1-1 0 0,-1 1 1 0 0,0 0-1 0 0,0 0 0 0 0,0 1 1 0 0,6 6-1 0 0,-4-3-2 0 0,-1 0 1 0 0,0 1-1 0 0,0-1 0 0 0,0 1 0 0 0,-1 1 1 0 0,6 12-1 0 0,-2 2 20 0 0,-1 0 0 0 0,-1 1 1 0 0,-1-1-1 0 0,6 43 0 0 0,-9-34 27 0 0,-1 0 0 0 0,-2 0 0 0 0,0 0 1 0 0,-3 0-1 0 0,0 0 0 0 0,-2-1 0 0 0,-2 1 0 0 0,0-1 0 0 0,-2-1 0 0 0,-2 1 0 0 0,0-2 0 0 0,-2 1 0 0 0,-2-2 0 0 0,-35 54 0 0 0,23-42 48 0 0,-3 0 0 0 0,-61 61 0 0 0,73-84-119 0 0,0 0 1 0 0,-2-2-1 0 0,0 0 0 0 0,0-1 0 0 0,-2-1 0 0 0,1-1 0 0 0,-34 13 0 0 0,48-22 17 0 0,0-1-1 0 0,0 0 0 0 0,0 0 1 0 0,-1-1-1 0 0,1 0 0 0 0,-1 0 1 0 0,1 0-1 0 0,-1-1 0 0 0,0 0 1 0 0,1-1-1 0 0,-10-1 0 0 0,11 0 18 0 0,-1 0-1 0 0,1 0 1 0 0,0-1-1 0 0,0 1 1 0 0,0-1-1 0 0,0-1 1 0 0,1 1 0 0 0,-1-1-1 0 0,1 0 1 0 0,0 0-1 0 0,0 0 1 0 0,0-1-1 0 0,-4-6 1 0 0,-2-3-25 0 0,0-1 1 0 0,1-1-1 0 0,0 0 1 0 0,2 0-1 0 0,0-1 1 0 0,1 0-1 0 0,0-1 1 0 0,-7-30 0 0 0,9 21-45 0 0,0-1 1 0 0,2 1 0 0 0,0-1 0 0 0,2 0-1 0 0,3-32 1 0 0,1 39-1 0 0,0 1-1 0 0,2 0 1 0 0,0 0-1 0 0,1 0 1 0 0,1 1-1 0 0,0-1 1 0 0,2 2-1 0 0,11-20 1 0 0,0 7 1 0 0,1 0 1 0 0,1 1-1 0 0,42-43 0 0 0,-49 57 68 0 0,1 1-1 0 0,1 1 1 0 0,0 0-1 0 0,1 1 1 0 0,1 1-1 0 0,0 1 0 0 0,0 0 1 0 0,1 2-1 0 0,31-11 1 0 0,-38 16 10 0 0,-1 1-1 0 0,2 0 1 0 0,-1 1 0 0 0,0 0 0 0 0,0 1-1 0 0,1 0 1 0 0,-1 1 0 0 0,0 1-1 0 0,1 0 1 0 0,-1 1 0 0 0,0 1 0 0 0,0 0-1 0 0,0 0 1 0 0,-1 1 0 0 0,1 1 0 0 0,23 12-1 0 0,-18-6 28 0 0,0 1-1 0 0,-1 1 1 0 0,-1 0-1 0 0,0 1 1 0 0,0 1-1 0 0,-1 1 1 0 0,22 30-1 0 0,-16-14 9 0 0,0 0-1 0 0,-2 1 0 0 0,21 53 1 0 0,-32-64-69 0 0,-1 1 0 0 0,-1-1 0 0 0,0 1 0 0 0,-2 0 1 0 0,-1 0-1 0 0,1 36 0 0 0,-5-27-9 0 0,0 0-1 0 0,-2 0 1 0 0,-1 0 0 0 0,-11 36-1 0 0,10-46 76 0 0,-2-1-1 0 0,0 1 1 0 0,-2-2-1 0 0,0 1 1 0 0,-1-1-1 0 0,-1-1 1 0 0,-1 0-1 0 0,-1 0 1 0 0,0-1-1 0 0,-2-1 1 0 0,0 0-1 0 0,-1-1 1 0 0,0-1-1 0 0,-1-1 1 0 0,-20 14-1 0 0,6-8-39 0 0,-1-2 1 0 0,0-1-1 0 0,-53 19 0 0 0,61-28-100 0 0,0 0 0 0 0,-1-2 0 0 0,-1-1 0 0 0,1-1 1 0 0,-48 1-1 0 0,66-4 64 0 0,0-1 1 0 0,0-1-1 0 0,0 0 1 0 0,0 0-1 0 0,0 0 1 0 0,1-1-1 0 0,-1 1 1 0 0,0-2-1 0 0,0 1 1 0 0,1-1 0 0 0,0 0-1 0 0,-1 0 1 0 0,1-1-1 0 0,0 0 1 0 0,1 0-1 0 0,-1 0 1 0 0,1-1-1 0 0,0 0 1 0 0,0 0-1 0 0,0 0 1 0 0,1-1 0 0 0,-1 1-1 0 0,1-1 1 0 0,1 0-1 0 0,-1 0 1 0 0,1-1-1 0 0,0 1 1 0 0,1-1-1 0 0,-1 1 1 0 0,1-1-1 0 0,-2-11 1 0 0,2 3-36 0 0,1 0-1 0 0,0 0 1 0 0,1 0 0 0 0,1 0-1 0 0,0 0 1 0 0,1 0 0 0 0,0 0-1 0 0,2 0 1 0 0,-1 1 0 0 0,2-1-1 0 0,0 1 1 0 0,12-24-1 0 0,1 4-98 0 0,2 1 0 0 0,1 0 0 0 0,46-53-1 0 0,-36 50 159 0 0,2 1-1 0 0,2 2 0 0 0,1 1 0 0 0,42-28 1 0 0,-54 44 96 0 0,0 1 1 0 0,1 1 0 0 0,0 1-1 0 0,1 1 1 0 0,1 1 0 0 0,0 2 0 0 0,0 1-1 0 0,32-6 1 0 0,-47 12-78 0 0,0 1-1 0 0,1 0 1 0 0,-1 1 0 0 0,0 0-1 0 0,0 1 1 0 0,0 0 0 0 0,0 1-1 0 0,0 0 1 0 0,0 1 0 0 0,0 1-1 0 0,0-1 1 0 0,-1 2 0 0 0,0 0-1 0 0,0 0 1 0 0,0 1 0 0 0,-1 0-1 0 0,1 1 1 0 0,-2 0 0 0 0,1 1-1 0 0,-1 0 1 0 0,15 16 0 0 0,-13-11-18 0 0,0 1 1 0 0,-1 0-1 0 0,0 0 1 0 0,-1 1-1 0 0,-1 0 1 0 0,0 1-1 0 0,10 30 1 0 0,-12-24 6 0 0,0 0 1 0 0,-2 1-1 0 0,0 0 1 0 0,-2-1-1 0 0,1 34 0 0 0,-5-20 61 0 0,-1 0 0 0 0,-2-1 0 0 0,-1 1 0 0 0,-2-1 0 0 0,-2-1 0 0 0,0 1 0 0 0,-26 52 0 0 0,17-50-39 0 0,-3-1 0 0 0,0 0 0 0 0,-2-2 0 0 0,-2-1 0 0 0,-1-1 0 0 0,-2-1 0 0 0,-47 40 0 0 0,63-60-66 0 0,-1-1-1 0 0,0 0 1 0 0,-1-1-1 0 0,0-1 1 0 0,-1 0-1 0 0,1-1 1 0 0,-27 8-1 0 0,32-12 19 0 0,0 0 0 0 0,-1-1-1 0 0,0-1 1 0 0,1 1 0 0 0,-1-2 0 0 0,0 1-1 0 0,0-1 1 0 0,1-1 0 0 0,-1 0-1 0 0,0-1 1 0 0,1 0 0 0 0,-1 0 0 0 0,-13-6-1 0 0,16 4 21 0 0,0-1 0 0 0,0 1 0 0 0,0-2 0 0 0,0 1 0 0 0,1-1 0 0 0,0 0 0 0 0,0-1 0 0 0,1 0 0 0 0,0 0 0 0 0,0 0 0 0 0,0-1 0 0 0,-5-8 0 0 0,0-4 0 0 0,1 1 0 0 0,1-1 0 0 0,0 0 0 0 0,-5-24 0 0 0,9 29-18 0 0,2 0-1 0 0,0 0 0 0 0,0-1 1 0 0,2 1-1 0 0,0-1 0 0 0,0 0 1 0 0,2 1-1 0 0,0-1 0 0 0,0 1 1 0 0,2-1-1 0 0,0 1 0 0 0,0 0 1 0 0,2 0-1 0 0,0 0 0 0 0,1 0 1 0 0,0 1-1 0 0,1 0 0 0 0,11-17 1 0 0,2 0 66 0 0,1 2 0 0 0,1 0 1 0 0,2 1-1 0 0,1 2 0 0 0,1 0 1 0 0,1 2-1 0 0,58-41 1 0 0,-68 55 8 0 0,1 0 0 0 0,0 0 0 0 0,1 2 1 0 0,0 1-1 0 0,0 0 0 0 0,34-7 1 0 0,-37 12-46 0 0,-1 0 0 0 0,1 1 0 0 0,-1 0 0 0 0,1 1 0 0 0,0 1 0 0 0,-1 1 1 0 0,1 0-1 0 0,-1 1 0 0 0,23 7 0 0 0,-27-6-12 0 0,0 0 0 0 0,0 1 0 0 0,-1 0 0 0 0,0 0-1 0 0,0 2 1 0 0,0-1 0 0 0,-1 1 0 0 0,0 0 0 0 0,0 1 0 0 0,-1 0 0 0 0,0 0 0 0 0,-1 1 0 0 0,12 17 0 0 0,-9-9-3 0 0,0 1 1 0 0,-1 0 0 0 0,-1 0 0 0 0,-1 1 0 0 0,-1 0 0 0 0,0 1-1 0 0,2 21 1 0 0,-2-7 43 0 0,-1 1 0 0 0,-3 0 0 0 0,0 0 0 0 0,-3 0 0 0 0,-1-1 0 0 0,-1 1 0 0 0,-15 66 0 0 0,11-76-10 0 0,0-1 0 0 0,-2-1-1 0 0,0 1 1 0 0,-2-1 0 0 0,0-1-1 0 0,-1 0 1 0 0,-2-1 0 0 0,0 0-1 0 0,-1-1 1 0 0,-1-1 0 0 0,-33 31-1 0 0,33-37-28 0 0,-1-1-1 0 0,0-1 1 0 0,0 0-1 0 0,-1-2 1 0 0,-1 0-1 0 0,0-1 1 0 0,0 0-1 0 0,0-2 1 0 0,-1 0-1 0 0,0-2 1 0 0,-31 4-1 0 0,22-5-46 0 0,0-1 0 0 0,0-2 0 0 0,0-1-1 0 0,0-1 1 0 0,0-1 0 0 0,0-2 0 0 0,-43-13-1 0 0,47 10-10 0 0,0-1-1 0 0,1-2 1 0 0,-39-21 0 0 0,52 25 21 0 0,1 0 0 0 0,-1-1-1 0 0,1 0 1 0 0,1 0 0 0 0,-1-1 0 0 0,1 0 0 0 0,1-1 0 0 0,0 0 0 0 0,-12-18 0 0 0,16 21 19 0 0,1-1-1 0 0,-1 0 0 0 0,1 0 0 0 0,1 0 1 0 0,-1 0-1 0 0,1 0 0 0 0,1 0 0 0 0,0 0 1 0 0,0-1-1 0 0,0 1 0 0 0,1-1 0 0 0,0 1 1 0 0,1-1-1 0 0,0 1 0 0 0,2-10 0 0 0,1 6-1 0 0,-1 1 1 0 0,1 0-1 0 0,1 1 0 0 0,0-1 0 0 0,1 1 0 0 0,0 0 1 0 0,1 0-1 0 0,-1 1 0 0 0,2-1 0 0 0,11-10 0 0 0,1 0-5 0 0,1 0-1 0 0,0 2 0 0 0,2 1 1 0 0,0 0-1 0 0,1 2 0 0 0,29-14 1 0 0,-40 23 30 0 0,1 0 1 0 0,0 1 0 0 0,0 0 0 0 0,0 1 0 0 0,1 1 0 0 0,-1 1-1 0 0,1 0 1 0 0,0 0 0 0 0,0 2 0 0 0,-1 0 0 0 0,1 0 0 0 0,0 2-1 0 0,20 3 1 0 0,-18-1 17 0 0,-1 1-1 0 0,1 1 1 0 0,-1 1 0 0 0,-1 0-1 0 0,1 1 1 0 0,-1 0-1 0 0,-1 1 1 0 0,1 1-1 0 0,-2 0 1 0 0,1 1-1 0 0,19 22 1 0 0,-23-22-14 0 0,0 0-1 0 0,-1 1 1 0 0,-1 0-1 0 0,0 1 1 0 0,-1 0-1 0 0,0 0 1 0 0,-1 0 0 0 0,0 1-1 0 0,-1 0 1 0 0,-1 0-1 0 0,0 0 1 0 0,-1 1-1 0 0,2 28 1 0 0,-5-13 31 0 0,-1 0 0 0 0,-1 0 1 0 0,-2-1-1 0 0,-1 1 0 0 0,-1-1 0 0 0,-13 36 1 0 0,1-15 145 0 0,-2 0 1 0 0,-43 76-1 0 0,48-100-98 0 0,-1 0 0 0 0,-1-2 0 0 0,-1 0 0 0 0,-38 39 0 0 0,45-53-81 0 0,0 0 0 0 0,-1-1 0 0 0,0 0 1 0 0,0-1-1 0 0,-1-1 0 0 0,0 0 0 0 0,-1 0 0 0 0,1-1 1 0 0,-1-1-1 0 0,0 0 0 0 0,-25 4 0 0 0,27-7-26 0 0,0 0 0 0 0,0-1 0 0 0,-1-1 0 0 0,1 0 0 0 0,0 0-1 0 0,-15-3 1 0 0,20 1 8 0 0,1 1 0 0 0,-1-1 0 0 0,0-1-1 0 0,1 1 1 0 0,-1-1 0 0 0,1 0 0 0 0,0 0-1 0 0,0-1 1 0 0,0 0 0 0 0,1 0 0 0 0,-1-1-1 0 0,-6-6 1 0 0,5 4-18 0 0,-1-1-1 0 0,1-1 0 0 0,1 1 1 0 0,-1-1-1 0 0,2 0 1 0 0,-1-1-1 0 0,1 1 1 0 0,1-1-1 0 0,-1 0 0 0 0,2-1 1 0 0,-1 1-1 0 0,2-1 1 0 0,-1 1-1 0 0,1-1 0 0 0,1 0 1 0 0,0 0-1 0 0,0 1 1 0 0,1-1-1 0 0,1 0 1 0 0,0 0-1 0 0,0 0 0 0 0,1 0 1 0 0,1 1-1 0 0,-1-1 1 0 0,2 1-1 0 0,-1 0 0 0 0,2-1 1 0 0,5-9-1 0 0,-1 4 25 0 0,0 2 0 0 0,2-1 0 0 0,-1 1 0 0 0,2 1 0 0 0,0 0 0 0 0,0 0 0 0 0,1 2 0 0 0,1-1 0 0 0,0 2 0 0 0,0 0 0 0 0,31-16 0 0 0,-27 17 53 0 0,1 1 1 0 0,0 1-1 0 0,0 1 0 0 0,1 1 0 0 0,0 0 0 0 0,0 1 0 0 0,0 2 0 0 0,0 0 0 0 0,0 1 0 0 0,23 1 0 0 0,-28 2-42 0 0,0 0 0 0 0,-1 1 0 0 0,1 0 0 0 0,0 1 0 0 0,-1 1 0 0 0,0 0 0 0 0,0 1 0 0 0,0 1 1 0 0,-1 0-1 0 0,0 1 0 0 0,0 0 0 0 0,-1 1 0 0 0,0 0 0 0 0,-1 1 0 0 0,0 0 0 0 0,11 14 0 0 0,-15-16 4 0 0,-1 0-1 0 0,0 0 1 0 0,0 1-1 0 0,-1 0 1 0 0,0 0 0 0 0,0 0-1 0 0,-1 0 1 0 0,-1 1-1 0 0,0 0 1 0 0,0 0-1 0 0,0 0 1 0 0,-2 0 0 0 0,1 0-1 0 0,-1 0 1 0 0,0 0-1 0 0,-1 1 1 0 0,-1-1 0 0 0,1 0-1 0 0,-2 0 1 0 0,1 0-1 0 0,-1 0 1 0 0,-1 0-1 0 0,0 0 1 0 0,-6 14 0 0 0,1-8 12 0 0,-1-1 0 0 0,0 0 0 0 0,-1 0 0 0 0,-1-1 1 0 0,-1 0-1 0 0,1-1 0 0 0,-2 0 0 0 0,-16 13 0 0 0,2-5-19 0 0,-1-1-1 0 0,0-1 0 0 0,-41 20 0 0 0,57-33-14 0 0,0 0-1 0 0,-1-1 1 0 0,1 0 0 0 0,-1-1-1 0 0,0-1 1 0 0,-24 4 0 0 0,31-6 10 0 0,0-1 0 0 0,0 0 0 0 0,0 0 0 0 0,0-1 0 0 0,0 0 0 0 0,0 0 0 0 0,0 0 0 0 0,1-1 0 0 0,-1 0 0 0 0,0 0 0 0 0,1 0 0 0 0,-1-1 0 0 0,1 1 0 0 0,0-1 0 0 0,0-1 0 0 0,0 1 0 0 0,-7-7 0 0 0,3 1-28 0 0,1 1 0 0 0,0-1 0 0 0,0 0 0 0 0,1-1-1 0 0,1 0 1 0 0,-1 0 0 0 0,2 0 0 0 0,-1-1 0 0 0,1 0 0 0 0,1 0 0 0 0,-4-15-1 0 0,5 13-19 0 0,0-1-1 0 0,1 0 1 0 0,1-1 0 0 0,0 1-1 0 0,1 0 1 0 0,1 0-1 0 0,0 0 1 0 0,6-25-1 0 0,-3 22 31 0 0,0 0 0 0 0,2 1 0 0 0,0 0 0 0 0,1 0-1 0 0,1 0 1 0 0,0 1 0 0 0,1 0 0 0 0,0 1 0 0 0,1 0 0 0 0,1 1 0 0 0,1 0-1 0 0,0 0 1 0 0,0 1 0 0 0,1 1 0 0 0,0 0 0 0 0,18-10 0 0 0,-11 9 85 0 0,1 2 0 0 0,0 1 1 0 0,1 1-1 0 0,0 0 0 0 0,0 2 1 0 0,1 1-1 0 0,-1 0 0 0 0,1 2 1 0 0,0 0-1 0 0,1 2 0 0 0,-1 0 1 0 0,0 2-1 0 0,0 1 0 0 0,0 0 1 0 0,43 11-1 0 0,-55-9-67 0 0,0-1 1 0 0,0 1-1 0 0,0 1 0 0 0,0 0 1 0 0,-1 0-1 0 0,0 1 1 0 0,0 0-1 0 0,13 12 0 0 0,-12-8-15 0 0,1 1 0 0 0,-2 1 0 0 0,0-1-1 0 0,0 2 1 0 0,14 23 0 0 0,-11-12 5 0 0,-2 0-1 0 0,0 1 1 0 0,-1 1 0 0 0,-2 0-1 0 0,-1 0 1 0 0,-1 0 0 0 0,3 29-1 0 0,-6-30 13 0 0,-1 0 1 0 0,-2 0-1 0 0,0 0 0 0 0,-2-1 0 0 0,0 1 0 0 0,-2 0 1 0 0,-8 27-1 0 0,8-37-65 0 0,-1 0 0 0 0,0-1 0 0 0,-1 0 0 0 0,-1-1 0 0 0,0 1 0 0 0,0-1 1 0 0,-2 0-1 0 0,0-1 0 0 0,0 0 0 0 0,-1 0 0 0 0,0-1 0 0 0,-23 19 0 0 0,13-19-83 0 0,11-10 132 0 0,-2-6 14 0 0,10 3-11 0 0,-1 0 1 0 0,1-1-1 0 0,-1 1 0 0 0,1-1 0 0 0,0 1 0 0 0,0-1 0 0 0,0 1 0 0 0,0-1 1 0 0,0 0-1 0 0,0-5 0 0 0,0 6 18 0 0,1-1-22 0 0,-1 1-1 0 0,0-1 0 0 0,1 0 0 0 0,0 0 1 0 0,0 0-1 0 0,0 0 0 0 0,0 0 0 0 0,0 0 1 0 0,1-4-1 0 0,1-3-20 0 0,-2 0-23 0 0,2-1 0 0 0,-1 0 1 0 0,1 1-1 0 0,1 0 0 0 0,0-1 0 0 0,0 1 0 0 0,1 0 1 0 0,0 0-1 0 0,1 1 0 0 0,11-18 0 0 0,-12 19 29 0 0,-1 4 10 0 0,-1 0 0 0 0,1 0 0 0 0,-1 0 0 0 0,1 0 1 0 0,7-6-1 0 0,8-10 64 0 0,2 1-1 0 0,0 0 1 0 0,30-21 0 0 0,-43 35 0 0 0,-2 1 1 0 0,0 1 0 0 0,0 0 1 0 0,0 0-1 0 0,6-3 0 0 0,-4 2 0 0 0,-3 2-12 0 0,-1 0-1 0 0,1 0 1 0 0,0 0-1 0 0,-1 0 0 0 0,1 1 1 0 0,6-2-1 0 0,-2 0 13 0 0,-4 1-8 0 0,0 1-1 0 0,0-1 1 0 0,0 1-1 0 0,1 0 1 0 0,6-1-1 0 0,-4 0 6 0 0,-5 1-18 0 0,1 1 0 0 0,0-1 0 0 0,0 0-1 0 0,0 1 1 0 0,0 0 0 0 0,0 0 0 0 0,-1 0-1 0 0,6 0 1 0 0,-2-1 17 0 0,-4 1-26 0 0,1 0 0 0 0,-1-1 0 0 0,0 1 0 0 0,0 0 0 0 0,1 0 0 0 0,-1 1 0 0 0,0-1 0 0 0,0 0 0 0 0,0 1 0 0 0,1 0 0 0 0,2 0 1 0 0,5 3 13 0 0,-1-1 1 0 0,0 1-1 0 0,0 1 1 0 0,0 0 0 0 0,0 0-1 0 0,0 0 1 0 0,-1 1-1 0 0,0 0 1 0 0,11 13 0 0 0,-10-9-4 0 0,0 2 0 0 0,-1-1-1 0 0,0 1 1 0 0,-1 0 0 0 0,0 1 0 0 0,5 14 0 0 0,-9-19-4 0 0,0-1-1 0 0,-1 1 0 0 0,0 0 1 0 0,0 0-1 0 0,-1 0 0 0 0,0 0 0 0 0,0 0 1 0 0,-1 1-1 0 0,0-1 0 0 0,0 0 1 0 0,-3 16-1 0 0,2-21-17 0 0,0 0-1 0 0,0 1 1 0 0,0-1 0 0 0,-1 0 0 0 0,1 0 0 0 0,-1-1-1 0 0,1 1 1 0 0,-1 0 0 0 0,0 0 0 0 0,0-1 0 0 0,0 1-1 0 0,-1-1 1 0 0,1 0 0 0 0,0 1 0 0 0,-1-1 0 0 0,0 0-1 0 0,1-1 1 0 0,-1 1 0 0 0,0 0 0 0 0,0-1 0 0 0,0 1-1 0 0,0-1 1 0 0,0 0 0 0 0,0 0 0 0 0,0 0 0 0 0,-1-1-1 0 0,1 1 1 0 0,0-1 0 0 0,0 0 0 0 0,-1 0 0 0 0,1 0-1 0 0,-5 0 1 0 0,0-1-33 0 0,-1 0 0 0 0,1-1-1 0 0,0 0 1 0 0,0 0 0 0 0,-1-1-1 0 0,1 0 1 0 0,1 0 0 0 0,-1-1-1 0 0,0 0 1 0 0,1 0 0 0 0,-10-8-1 0 0,11 7-3 0 0,-1-1 0 0 0,1 0-1 0 0,1 1 1 0 0,-1-2 0 0 0,1 1-1 0 0,0-1 1 0 0,0 0 0 0 0,1 0-1 0 0,0 0 1 0 0,0 0 0 0 0,-2-9-1 0 0,1-5-30 0 0,3-14 38 0 0,7-6-28 0 0,6-2-10 0 0,7 2-5 0 0,4 3-22 0 0,5 6 11 0 0,4 5 64 0 0,-22 20 20 0 0,-5 4 8 0 0,1 0 0 0 0,-1 1 1 0 0,0-1-1 0 0,1 1 0 0 0,6-3 1 0 0,-4 1 18 0 0,-3 2-1 0 0,0 0 0 0 0,0 0 0 0 0,0 1-1 0 0,0-1 1 0 0,8-1 0 0 0,-4 0 7 0 0,-3 2-3 0 0,-1-1 1 0 0,1 1-1 0 0,0 0 0 0 0,8-1 0 0 0,-5 0-2 0 0,-3 1-5 0 0,-1 0-1 0 0,0 0 1 0 0,1 1 0 0 0,-1-1 0 0 0,7 1-1 0 0,18 1 66 0 0,5 3-17 0 0,-28-2-61 0 0,-1 0 1 0 0,1 0-1 0 0,-1 0 0 0 0,1 1 1 0 0,-1 0-1 0 0,0 0 0 0 0,0 0 1 0 0,0 1-1 0 0,-1-1 0 0 0,7 7 1 0 0,-5-3-7 0 0,0 0 1 0 0,0 0 0 0 0,-1 1 0 0 0,0 0 0 0 0,0 0 0 0 0,4 10 0 0 0,-2-1-8 0 0,-1 1 0 0 0,0 0 0 0 0,-2 1-1 0 0,0-1 1 0 0,3 38 0 0 0,-7-48 11 0 0,1 0 0 0 0,-2 0 0 0 0,1 0 0 0 0,-1 0 0 0 0,0-1 1 0 0,-1 1-1 0 0,1 0 0 0 0,-7 13 0 0 0,7-18-14 0 0,0-1 1 0 0,0 1 0 0 0,0-1-1 0 0,-1 0 1 0 0,0 1-1 0 0,1-1 1 0 0,-1 0 0 0 0,0 0-1 0 0,0 0 1 0 0,0 0-1 0 0,0-1 1 0 0,0 1 0 0 0,0 0-1 0 0,-1-1 1 0 0,1 0-1 0 0,-1 1 1 0 0,1-1 0 0 0,-1 0-1 0 0,1 0 1 0 0,-1 0-1 0 0,0-1 1 0 0,1 1 0 0 0,-1-1-1 0 0,0 1 1 0 0,1-1-1 0 0,-1 0 1 0 0,0 0 0 0 0,-4-1-1 0 0,1 1-30 0 0,0-1 0 0 0,0 0-1 0 0,0-1 1 0 0,0 0 0 0 0,0 0-1 0 0,0 0 1 0 0,1-1 0 0 0,-1 1-1 0 0,1-2 1 0 0,-1 1 0 0 0,1 0 0 0 0,-5-5-1 0 0,9 7 22 0 0,0 0-1 0 0,0 0 0 0 0,0 1 1 0 0,0-1-1 0 0,1 0 1 0 0,-1 0-1 0 0,0 0 0 0 0,1 0 1 0 0,-1 0-1 0 0,0 0 1 0 0,0-2-1 0 0,0 0-15 0 0,-1 0-55 0 0,1-1 2 0 0,-4-13-2 0 0,4 12-12 0 0,4 0-98 0 0,5-14 99 0 0,-6 14 10 0 0,2 1 3 0 0,-1-1 54 0 0,-2 3 13 0 0,1 0-1 0 0,-1 0 1 0 0,1 0 0 0 0,0 1-1 0 0,-1-1 1 0 0,1 0-1 0 0,0 1 1 0 0,3-2 0 0 0,14-12-11 0 0,-9 9-19 0 0,15-5 32 0 0,0 5 11 0 0,1 6 0 0 0,-1 4 12 0 0,-2 4 52 0 0,-20-7-56 0 0,0 1-1 0 0,0-1 1 0 0,0 1-1 0 0,-1-1 1 0 0,1 1-1 0 0,0 0 1 0 0,-1 0-1 0 0,1 0 1 0 0,-1 1-1 0 0,0-1 1 0 0,0 0 0 0 0,0 1-1 0 0,0 0 1 0 0,0-1-1 0 0,-1 1 1 0 0,1 0-1 0 0,-1 0 1 0 0,0 0-1 0 0,1 0 1 0 0,-2 0-1 0 0,1 0 1 0 0,0 0-1 0 0,0 0 1 0 0,-1 1-1 0 0,0-1 1 0 0,1 0-1 0 0,-1 0 1 0 0,-1 5-1 0 0,0-2 7 0 0,0 0 0 0 0,0-1 0 0 0,-1 1 0 0 0,0 0 0 0 0,0-1 0 0 0,0 1 0 0 0,-1-1 0 0 0,0 0 0 0 0,0 0 0 0 0,0 0 0 0 0,-1 0 0 0 0,1 0 0 0 0,-1-1 0 0 0,-8 7 0 0 0,2-1-14 0 0,-1-2 0 0 0,0 1 0 0 0,0-2 0 0 0,-1 1 0 0 0,0-2 0 0 0,-1 0 0 0 0,1 0 0 0 0,-1-1 0 0 0,-21 6 0 0 0,31-11-6 0 0,1 1 0 0 0,0-1 0 0 0,-1 0 0 0 0,1 0 0 0 0,-1 0 0 0 0,1 0 0 0 0,-1 0 0 0 0,1-1 0 0 0,-5 0 0 0 0,-2-4-6 0 0,5 0-17 0 0,-1 1 0 0 0,1-1-1 0 0,0 0 1 0 0,0 0 0 0 0,0 0 0 0 0,1-1-1 0 0,-1 1 1 0 0,-1-7 0 0 0,-21-53-357 0 0,20 48 339 0 0,-44-141-333 0 0,42 124 216 0 0,1 0 0 0 0,-5-61 0 0 0,11 81 67 0 0,2-1-1 0 0,1-18 0 0 0,5 3 71 0 0,6-9 27 0 0,-10 29 7 0 0,-2 7 1 0 0,0 0 0 0 0,0 1-1 0 0,1-1 1 0 0,-1 0 0 0 0,0 1 0 0 0,1 0 0 0 0,0-1 0 0 0,-1 1 0 0 0,4-3 0 0 0,8-10 66 0 0,-10 11 9 0 0,3 1 45 0 0,17-10 21 0 0,-22 12-133 0 0,0 0 0 0 0,1 0 0 0 0,-1 1 0 0 0,0-1 0 0 0,0 0-1 0 0,1 1 1 0 0,-1-1 0 0 0,0 1 0 0 0,1-1 0 0 0,-1 1 0 0 0,1 0 0 0 0,-1 0 0 0 0,1 0-1 0 0,-1-1 1 0 0,2 2 0 0 0,2-1 30 0 0,-3-1-30 0 0,-1 1 0 0 0,1-1-1 0 0,0 1 1 0 0,0 0 0 0 0,-1 0-1 0 0,1 0 1 0 0,0 0 0 0 0,0 0-1 0 0,-1 1 1 0 0,1-1 0 0 0,0 0-1 0 0,0 1 1 0 0,1 0 0 0 0,3 1 24 0 0,2 0 16 0 0,0 1 0 0 0,-1-1 0 0 0,0 1 0 0 0,1 1 1 0 0,-1-1-1 0 0,0 1 0 0 0,-1 1 0 0 0,1-1 0 0 0,-1 1 0 0 0,10 10 0 0 0,-6-5-7 0 0,-1 0 0 0 0,-1 0 1 0 0,1 1-1 0 0,-1 1 0 0 0,7 14 0 0 0,-12-20-44 0 0,1 1 0 0 0,-1 0-1 0 0,-1 1 1 0 0,1-1 0 0 0,-1 1-1 0 0,-1-1 1 0 0,1 1 0 0 0,-1-1-1 0 0,-1 1 1 0 0,1 0 0 0 0,-2 10-1 0 0,1-14 4 0 0,-1 0-1 0 0,1-1 0 0 0,-1 1 1 0 0,0 0-1 0 0,-1-1 0 0 0,1 1 0 0 0,-1-1 1 0 0,1 1-1 0 0,-1-1 0 0 0,0 0 0 0 0,0 0 1 0 0,-1 0-1 0 0,1 0 0 0 0,0 0 1 0 0,-1 0-1 0 0,0-1 0 0 0,0 1 0 0 0,0-1 1 0 0,0 0-1 0 0,0 1 0 0 0,0-2 0 0 0,0 1 1 0 0,-1 0-1 0 0,1-1 0 0 0,-4 2 1 0 0,-2-1 1 0 0,1 0 0 0 0,-1 0 0 0 0,0-1 0 0 0,1 0 0 0 0,-1-1 0 0 0,0 1 1 0 0,0-2-1 0 0,1 1 0 0 0,-1-1 0 0 0,-14-4 0 0 0,11 2 16 0 0,-1-1 1 0 0,0 0-1 0 0,1-1 0 0 0,0 0 0 0 0,0-1 1 0 0,-15-10-1 0 0,12 4-21 0 0,0 0 1 0 0,1-1-1 0 0,0-1 0 0 0,1 0 1 0 0,1-1-1 0 0,0 0 0 0 0,-16-28 1 0 0,3-2 4 0 0,-31-77 0 0 0,44 92-90 0 0,2 0-1 0 0,1-1 1 0 0,1-1-1 0 0,-5-42 1 0 0,11 52 24 0 0,0 1 1 0 0,2-1 0 0 0,1 1 0 0 0,0 0 0 0 0,2-1-1 0 0,0 1 1 0 0,9-26 0 0 0,-11 42 32 0 0,0 1-1 0 0,1-1 1 0 0,-1 1 0 0 0,1 0 0 0 0,5-8-1 0 0,-3 4-4 0 0,4-4-59 0 0,13-12 15 0 0,-19 21 71 0 0,1 1 0 0 0,0 0 0 0 0,0 0 0 0 0,0 0-1 0 0,0 0 1 0 0,7-2 0 0 0,13-2 14 0 0,-12 7 50 0 0,1 4-26 0 0,1 0 0 0 0,-1 1 1 0 0,-1 1-1 0 0,1 0 0 0 0,-1 1 1 0 0,13 11-1 0 0,-1 3 30 0 0,0 0-1 0 0,-2 2 1 0 0,31 45-1 0 0,-41-53-45 0 0,-1 0 0 0 0,-1 1 0 0 0,-1 1 0 0 0,0-1 0 0 0,-1 1 0 0 0,-1 1 0 0 0,5 26 0 0 0,-9-38 1 0 0,-1 1 0 0 0,-1-1 1 0 0,1 1-1 0 0,-1 0 1 0 0,-1-1-1 0 0,1 1 1 0 0,-1 0-1 0 0,-1-1 1 0 0,1 1-1 0 0,-4 8 1 0 0,3-12 15 0 0,1 0 1 0 0,-1 0-1 0 0,-1 0 0 0 0,1-1 1 0 0,0 1-1 0 0,-1-1 1 0 0,0 1-1 0 0,1-1 1 0 0,-2 0-1 0 0,1 0 1 0 0,0 0-1 0 0,0 0 1 0 0,-1-1-1 0 0,0 1 1 0 0,1-1-1 0 0,-1 0 1 0 0,0 0-1 0 0,0 0 0 0 0,-5 1 1 0 0,2-1-21 0 0,1 0 1 0 0,-1-1-1 0 0,0 0 1 0 0,1 0-1 0 0,-1 0 1 0 0,0-1-1 0 0,0 0 1 0 0,0 0-1 0 0,0 0 1 0 0,1-1-1 0 0,-1 0 1 0 0,-10-4-1 0 0,9 3-11 0 0,0-2 0 0 0,0 1 0 0 0,1-1 0 0 0,0-1-1 0 0,0 1 1 0 0,0-1 0 0 0,0 0 0 0 0,1-1 0 0 0,-7-6-1 0 0,-3-6-61 0 0,2-1-1 0 0,0-1 1 0 0,1 0-1 0 0,0 0 0 0 0,2-2 1 0 0,-10-26-1 0 0,-27-81-490 0 0,43 112 370 0 0,1 1 0 0 0,1-1 0 0 0,0 0 1 0 0,1-1-1 0 0,1-28 0 0 0,1 42 133 0 0,1 1 0 0 0,-1 0 0 0 0,0-1-1 0 0,1 1 1 0 0,0 0 0 0 0,0 0 0 0 0,2-6-1 0 0,0 1-13 0 0,-3 5 41 0 0,1 0 1 0 0,0 0-1 0 0,0 0 0 0 0,0 1 0 0 0,0-1 0 0 0,0 0 1 0 0,0 1-1 0 0,1-1 0 0 0,1-3 0 0 0,2 0-9 0 0,2-4-48 0 0,13-12 14 0 0,6 1 48 0 0,1 6 27 0 0,-21 12 3 0 0,-4 2-10 0 0,-1 0-1 0 0,1 0 1 0 0,0 1 0 0 0,0-1 0 0 0,-1 1 0 0 0,1-1 0 0 0,0 1 0 0 0,0 0 0 0 0,0-1 0 0 0,-1 1 0 0 0,1 0 0 0 0,0 0 0 0 0,0 0 0 0 0,2 1 0 0 0,8 1 21 0 0,0 0 0 0 0,0 1 0 0 0,0 0 0 0 0,0 1 0 0 0,-1 1 0 0 0,1-1 0 0 0,-1 2 0 0 0,0 0 0 0 0,-1 0 0 0 0,1 1 0 0 0,-1 0 0 0 0,0 1 0 0 0,12 12 0 0 0,4 6 16 0 0,-1 1 0 0 0,40 56 0 0 0,-52-63-13 0 0,0 1 0 0 0,-2 0 0 0 0,0 0 1 0 0,-2 1-1 0 0,11 34 0 0 0,-18-49-16 0 0,-1-1 1 0 0,0 0 0 0 0,0 0 0 0 0,-1 0 0 0 0,1 1 0 0 0,-1-1 0 0 0,-1 0-1 0 0,1 0 1 0 0,-1 1 0 0 0,0-1 0 0 0,0 0 0 0 0,-1 0 0 0 0,-3 7-1 0 0,4-9 9 0 0,-1-1 0 0 0,1 0 0 0 0,-1 0-1 0 0,0 0 1 0 0,0 0 0 0 0,-1 0-1 0 0,1-1 1 0 0,0 1 0 0 0,-1-1-1 0 0,0 1 1 0 0,0-1 0 0 0,1 0 0 0 0,-1 0-1 0 0,0 0 1 0 0,-1-1 0 0 0,1 1-1 0 0,0-1 1 0 0,0 1 0 0 0,-1-1-1 0 0,1 0 1 0 0,-1 0 0 0 0,1-1 0 0 0,-1 1-1 0 0,-5 0 1 0 0,0-1-20 0 0,-1-1 1 0 0,0 0-1 0 0,1 0 0 0 0,-1 0 1 0 0,1-2-1 0 0,-1 1 0 0 0,1-1 1 0 0,0 0-1 0 0,0-1 0 0 0,0 0 1 0 0,1 0-1 0 0,-1-1 0 0 0,1 0 1 0 0,0-1-1 0 0,-9-8 0 0 0,-2-2-9 0 0,2-2-1 0 0,0 0 1 0 0,1-1-1 0 0,-25-37 1 0 0,-15-33-678 0 0,-88-186 1 0 0,134 252 505 0 0,1-1 0 0 0,1 0 1 0 0,1-1-1 0 0,1 1 0 0 0,1-1 0 0 0,-2-34 0 0 0,7 56 145 0 0,0 0-1 0 0,0 0 1 0 0,0 0 0 0 0,0-1-1 0 0,0 1 1 0 0,2-5 0 0 0,0 1-4 0 0,-1 1-63 0 0,2 2 2 0 0,-2 1 83 0 0,1 1 0 0 0,0-1-1 0 0,-1 1 1 0 0,1 0 0 0 0,0 0-1 0 0,4-3 1 0 0,-5 4 9 0 0,1 0-1 0 0,-1 1 1 0 0,1-1 0 0 0,-1 1-1 0 0,1-1 1 0 0,-1 1 0 0 0,1-1-1 0 0,-1 1 1 0 0,1 0 0 0 0,-1 0-1 0 0,1-1 1 0 0,-1 1 0 0 0,1 1-1 0 0,-1-1 1 0 0,3 0 0 0 0,1 1 14 0 0,1 1 0 0 0,0 0 1 0 0,-1 0-1 0 0,0 0 0 0 0,1 1 1 0 0,-1 0-1 0 0,0 0 0 0 0,0 0 1 0 0,-1 1-1 0 0,1-1 0 0 0,-1 1 1 0 0,5 5-1 0 0,7 8 148 0 0,22 31 0 0 0,9 23 303 0 0,71 143-1 0 0,-52-87-287 0 0,1-1 113 0 0,63 161 1 0 0,-104-208-222 0 0,18 99-1 0 0,-33-127-141 0 0,-9-43 43 0 0,0 1 1 0 0,0-1 0 0 0,-1 1-1 0 0,0-1 1 0 0,0 1-1 0 0,-1 0 1 0 0,-1 0-1 0 0,1-1 1 0 0,-4 17-1 0 0,4-25 30 0 0,0 1 0 0 0,0-1-1 0 0,0 0 1 0 0,-1 1-1 0 0,1-1 1 0 0,0 0 0 0 0,0 1-1 0 0,0-1 1 0 0,0 0 0 0 0,-1 1-1 0 0,1-1 1 0 0,0 0 0 0 0,0 1-1 0 0,-1-1 1 0 0,1 0 0 0 0,0 0-1 0 0,-1 1 1 0 0,1-1-1 0 0,0 0 1 0 0,-1 0 0 0 0,1 0-1 0 0,0 0 1 0 0,-1 1 0 0 0,1-1-1 0 0,0 0 1 0 0,-1 0 0 0 0,1 0-1 0 0,0 0 1 0 0,-1 0 0 0 0,1 0-1 0 0,-1 0 1 0 0,1 0-1 0 0,0 0 1 0 0,-1 0 0 0 0,1 0-1 0 0,0 0 1 0 0,-1 0 0 0 0,1 0-1 0 0,-1 0 1 0 0,0-1 0 0 0,-13-8-234 0 0,-5-8 51 0 0,1-1 0 0 0,1-1 0 0 0,1 0 0 0 0,-22-35 0 0 0,-48-95-550 0 0,28 32 1628 0 0,47 92-1564 0 0,2 0 0 0 0,-12-47 0 0 0,21 70 551 0 0,-1 0-1 0 0,1 0 1 0 0,0 0-1 0 0,0 0 1 0 0,-1-1 0 0 0,1 1-1 0 0,1 0 1 0 0,-1-3-1 0 0,1 0 32 0 0,-1 0-46 0 0,4 2-2 0 0,12-9 227 0 0,-16 11-85 0 0,0 1 0 0 0,0 0-1 0 0,0 0 1 0 0,0 0 0 0 0,1-1 0 0 0,-1 1-1 0 0,0 0 1 0 0,0 0 0 0 0,0 0 0 0 0,0 0 0 0 0,1 0-1 0 0,-1 0 1 0 0,0-1 0 0 0,0 1 0 0 0,0 0-1 0 0,1 0 1 0 0,-1 0 0 0 0,0 0 0 0 0,0 0 0 0 0,0 0-1 0 0,1 0 1 0 0,-1 0 0 0 0,0 0 0 0 0,0 0-1 0 0,0 0 1 0 0,1 0 0 0 0,-1 0 0 0 0,0 0 0 0 0,0 0-1 0 0,0 0 1 0 0,1 0 0 0 0,-1 0 0 0 0,0 0-1 0 0,0 0 1 0 0,1 1 0 0 0,9 4 123 0 0,0 1 1 0 0,0 1-1 0 0,0 0 1 0 0,-1 0-1 0 0,0 1 1 0 0,-1 0-1 0 0,1 0 1 0 0,-2 1-1 0 0,11 13 1 0 0,7 16 284 0 0,23 44 0 0 0,-34-57-297 0 0,80 151 546 0 0,-74-132-301 0 0,-2 1-1 0 0,15 52 1 0 0,-30-83-257 0 0,1-1-6 0 0,-1 0-1 0 0,2 0 0 0 0,0 0 1 0 0,7 13-1 0 0,-7-19-52 0 0,0-1-47 0 0,-4-5-66 0 0,1 0 2 0 0,6 4 15 0 0,-3 0 53 0 0,-4-3 53 0 0,2 5 11 0 0,14 32 64 0 0,-14-32-128 0 0,0-1 0 0 0,-1-1 0 0 0,20 68 272 0 0,-16-49-286 0 0,-6-23-80 0 0,-18-31-3938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9:45.77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241 937 687 0 0,'-2'2'4'0'0,"0"-1"1"0"0,0 1-1 0 0,0 0 0 0 0,0-1 0 0 0,0 1 0 0 0,0-1 0 0 0,0 0 0 0 0,-1 0 0 0 0,1 0 0 0 0,-1 0 0 0 0,1 0 0 0 0,0 0 0 0 0,-1 0 0 0 0,-4 0 0 0 0,-8 2 177 0 0,-1 10 2817 0 0,20-18-2380 0 0,13-9 2287 0 0,-5 8-2756 0 0,36-20-31 0 0,-36 20 780 0 0,1 0-772 0 0,38-16-20 0 0,-39 16 710 0 0,1 3-688 0 0,38-11 0 0 0,-39 11 744 0 0,35 6-738 0 0,-32-2-108 0 0,-2 0 414 0 0,0-4-352 0 0,38-8 0 0 0,-38 9 411 0 0,0-1-430 0 0,49-11 379 0 0,-52 11-413 0 0,0 1-1 0 0,17-1 0 0 0,-10 1-19 0 0,11-3 610 0 0,21-1-560 0 0,-36 5 1607 0 0,-15 9-1592 0 0,-1-7-73 0 0,0 1 0 0 0,1 0 0 0 0,-1-1 0 0 0,0 0 0 0 0,0 0-1 0 0,-7 2 1 0 0,1 0 20 0 0,-34 16 13 0 0,33-14-29 0 0,0-1 0 0 0,0 1 0 0 0,0-2 0 0 0,-1 1 0 0 0,0-1 0 0 0,-16 2 0 0 0,-23-2-4 0 0,-45 6 28 0 0,80-7-31 0 0,0 1 1 0 0,0 1-1 0 0,1 1 1 0 0,-21 8-1 0 0,-3 6-34 0 0,25-12 10 0 0,0 0-1 0 0,0-1 1 0 0,-1-1 0 0 0,1 0 0 0 0,-18 4-1 0 0,23-8 21 0 0,0 2 0 0 0,1-1 0 0 0,-1 1 0 0 0,-11 6 0 0 0,-7 3 0 0 0,22-10 0 0 0,-6 2 0 0 0,1 0 0 0 0,-1 0 0 0 0,1 1 0 0 0,-12 8 0 0 0,4-3-64 0 0,19-9 51 0 0,5 0-134 0 0,-6-1 83 0 0,12-2-277 0 0,39-4 320 0 0,-25 1-22 0 0,42-11 32 0 0,-4-2 22 0 0,-40 11 32 0 0,25-8-22 0 0,-38 11 32 0 0,1 3 13 0 0,37-2 6 0 0,-37 2 4 0 0,0 1-10 0 0,50 0-2 0 0,-1-9 0 0 0,-50 7 128 0 0,2-3-138 0 0,39-12-33 0 0,-27 11 22 0 0,24-3-22 0 0,-24 2 22 0 0,50-18 21 0 0,-27 9-43 0 0,-23 10 22 0 0,39-6-33 0 0,-4-6 1 0 0,-49 14 42 0 0,1 2 1 0 0,46-12-44 0 0,13-7-10 0 0,0 2 0 0 0,2 9 0 0 0,0 3 0 0 0,-12 3 11 0 0,-37 4 32 0 0,40-2-33 0 0,11-3-10 0 0,-4 1 0 0 0,1-3 0 0 0,3 0 64 0 0,-64 8-10 0 0,48 2-44 0 0,12-3-10 0 0,-3 1 0 0 0,-9 0 11 0 0,-58-1-7 0 0,0 0 0 0 0,0 0 1 0 0,-1 0-1 0 0,1 0 0 0 0,0 0 1 0 0,0 1-1 0 0,0-1 0 0 0,-1 0 0 0 0,4 2 1 0 0,40 13 5 0 0,3-1 1 0 0,-27-8 32 0 0,31 7-33 0 0,6 6-10 0 0,4-4 0 0 0,5-1 0 0 0,-14-2 11 0 0,-32-8 32 0 0,31 7-33 0 0,12 2-10 0 0,-1 2 0 0 0,-15-3 11 0 0,-30-7 32 0 0,29 9-33 0 0,4 5-10 0 0,-1 1 0 0 0,-4 1 0 0 0,-4-1 0 0 0,7-2 0 0 0,-35-14 0 0 0,-7-1 0 0 0,0 0 0 0 0,0 0 0 0 0,0 1 0 0 0,8 5 0 0 0,13 7 0 0 0,-23-12 0 0 0,9 4 0 0 0,23 9 0 0 0,-7 3 0 0 0,-12-4 0 0 0,-4-2 0 0 0,15 5 0 0 0,0 3 0 0 0,4-1 0 0 0,10-1 0 0 0,-31-15 0 0 0,-7-3 0 0 0,0 0 0 0 0,-1 1 0 0 0,1 0 0 0 0,-1-1 0 0 0,8 8 0 0 0,8 4 11 0 0,-9-7 32 0 0,17 8-33 0 0,7 3-10 0 0,7 0 0 0 0,-37-16 0 0 0,0 0 0 0 0,0 0 0 0 0,0 0 0 0 0,0-1 0 0 0,0 1 0 0 0,10 0 0 0 0,-11-2 0 0 0,1 1 0 0 0,0-2 0 0 0,-1 1 0 0 0,7-1 0 0 0,29-2 0 0 0,-40 4 0 0 0,17-12 0 0 0,39-32 0 0 0,5-9 11 0 0,-14 5 42 0 0,-38 37 11 0 0,-1 0 0 0 0,23-29 0 0 0,-16 19-10 0 0,16-20-33 0 0,-18 21 22 0 0,8-19-22 0 0,-15 28 96 0 0,-4 0-53 0 0,10-28 0 0 0,-10 28 64 0 0,-2 4-62 0 0,0-22 6 0 0,-1 13 1 0 0,-4-1 58 0 0,0-4-121 0 0,-1 3 1 0 0,-1 3 42 0 0,1-1 11 0 0,-1 0 0 0 0,1 1 11 0 0,-2 1-1 0 0,0 0 0 0 0,0 0 0 0 0,-1 1 1 0 0,-20-22-1 0 0,18 23-20 0 0,1-1 0 0 0,-14-20 0 0 0,18 22-32 0 0,-1 1-1 0 0,0-1 0 0 0,-1 1 1 0 0,0 1-1 0 0,0-1 0 0 0,-1 2 1 0 0,0-1-1 0 0,-16-9 0 0 0,-5-8-26 0 0,2 2 70 0 0,-44-20 139 0 0,3 9-145 0 0,47 24-20 0 0,-37-22-1 0 0,52 28-38 0 0,0 0-1 0 0,0 1 0 0 0,-12-4 1 0 0,-10-5 13 0 0,-35-15 40 0 0,52 21-53 0 0,0 1 0 0 0,-16-5 0 0 0,-15-6 0 0 0,27 7 24 0 0,7 4 16 0 0,0 1 0 0 0,-19-6 0 0 0,14 5-17 0 0,-1-1-1 0 0,-22-13 0 0 0,20 9-18 0 0,-20-6 0 0 0,-49-23 44 0 0,33 14 29 0 0,-30-7-77 0 0,23 13 0 0 0,-49-18 0 0 0,98 33 0 0 0,0 1 0 0 0,-17-2 0 0 0,11 2 0 0 0,-4 0-2 0 0,-21-1-1 0 0,-17-2 62 0 0,30 2-54 0 0,-45 0 0 0 0,11 1-5 0 0,-78-4 0 0 0,27-3 0 0 0,100 10 0 0 0,1 0 0 0 0,-1 1 0 0 0,1 1 0 0 0,-1 0 0 0 0,-14 4 0 0 0,-10 2 0 0 0,7-2 0 0 0,-35 4 0 0 0,-179 9 0 0 0,91-10 0 0 0,100-9 0 0 0,37-1 0 0 0,0 1 0 0 0,-1 0 0 0 0,-20 5 0 0 0,-151 23 0 0 0,90-23 0 0 0,52 0 0 0 0,-180 25 0 0 0,179-22 0 0 0,-62 1 0 0 0,97-9 0 0 0,-14 2 0 0 0,1 1 0 0 0,-1 1 0 0 0,-37 12 0 0 0,44-9-28 0 0,1 2 0 0 0,0 0 0 0 0,1 2 0 0 0,0 0 0 0 0,-28 23 0 0 0,19-14-24 0 0,-31 18 0 0 0,23-19 52 0 0,9-6 0 0 0,0 2 0 0 0,-30 23 0 0 0,45-30 10 0 0,-67 60-98 0 0,64-55 6 0 0,9-8 60 0 0,-1 0 0 0 0,1 0 0 0 0,0 1 0 0 0,1 0 0 0 0,-1 0 0 0 0,-4 9 0 0 0,3-3-28 0 0,2 0 0 0 0,-6 20 1 0 0,-2 7-64 0 0,9-28 96 0 0,1 1 1 0 0,-1-1-1 0 0,0 25 0 0 0,3-27 20 0 0,-1 0-29 0 0,1 0 0 0 0,0 0-1 0 0,0 0 1 0 0,1 0 0 0 0,0 0 0 0 0,5 16-1 0 0,-4-21 15 0 0,-1-1-1 0 0,0 1 1 0 0,1-1-1 0 0,0 1 1 0 0,-1-1-1 0 0,1 0 1 0 0,1 0-1 0 0,-1 0 1 0 0,0 0-1 0 0,1 0 1 0 0,-1 0-1 0 0,1 0 1 0 0,0-1-1 0 0,0 0 1 0 0,0 1-1 0 0,0-1 1 0 0,1 0-1 0 0,4 2 1 0 0,5 5 1 0 0,13 7-3 0 0,-11-9-45 0 0,-9-5 57 0 0,-1 0 0 0 0,1-1 0 0 0,-1 0 0 0 0,1 0-1 0 0,-1 0 1 0 0,11 0 0 0 0,-9-2 2 0 0,0 0 0 0 0,0-1 0 0 0,-1 0 0 0 0,1 0 0 0 0,0 0 0 0 0,-1 0 0 0 0,0-1 0 0 0,8-5 0 0 0,-3 1 0 0 0,-1 0 0 0 0,1-1 0 0 0,15-16 0 0 0,28-33 0 0 0,-1 1 0 0 0,1 1 0 0 0,-6 4 0 0 0,-4-6 0 0 0,0 0 0 0 0,-4 13 14 0 0,-40 43-13 0 0,1 1 0 0 0,-1-1 0 0 0,0 1 1 0 0,0 0-1 0 0,0-1 0 0 0,1 1 0 0 0,-1-1 0 0 0,0 1 1 0 0,1 0-1 0 0,-1-1 0 0 0,0 1 0 0 0,1 0 1 0 0,-1 0-1 0 0,1-1 0 0 0,-1 1 0 0 0,0 0 1 0 0,1 0-1 0 0,-1-1 0 0 0,1 1 0 0 0,-1 0 1 0 0,1 0-1 0 0,-1 0 0 0 0,0 0 0 0 0,1 0 1 0 0,-1 0-1 0 0,1 0 0 0 0,-1 0 0 0 0,1 0 1 0 0,-1 0-1 0 0,1 0 0 0 0,-1 0 0 0 0,1 0 0 0 0,-1 0 1 0 0,1 0-1 0 0,-1 0 0 0 0,1 0 0 0 0,-1 1 1 0 0,0-1-1 0 0,1 0 0 0 0,-1 0 0 0 0,1 0 1 0 0,-1 1-1 0 0,36 16 12 0 0,-36-16-12 0 0,1-1 0 0 0,-1 1 1 0 0,1 0-1 0 0,-1-1 0 0 0,1 1 0 0 0,-1-1 0 0 0,0 1 0 0 0,1 0 0 0 0,-1-1 1 0 0,0 1-1 0 0,1 0 0 0 0,-1-1 0 0 0,0 1 0 0 0,0 0 0 0 0,0 0 0 0 0,0-1 0 0 0,1 1 1 0 0,-1 0-1 0 0,0 0 0 0 0,0-1 0 0 0,-1 1 0 0 0,1 0 0 0 0,0 0 0 0 0,0-1 0 0 0,0 1 1 0 0,0 0-1 0 0,-1-1 0 0 0,1 1 0 0 0,0 0 0 0 0,-1-1 0 0 0,1 1 0 0 0,0 0 0 0 0,-1-1 1 0 0,1 1-1 0 0,-1 0 0 0 0,1-1 0 0 0,-1 1 0 0 0,-1 2 10 0 0,-9 17 22 0 0,-1-2 1 0 0,-1 1-1 0 0,-19 19 1 0 0,22-26-30 0 0,-15 16 13 0 0,-2-1-1 0 0,-52 39 0 0 0,-3 3 7 0 0,31-19-23 0 0,50-50-1 0 0,-1 7-8 0 0,2-7-47 0 0,14-4-190 0 0,54-17 176 0 0,12-2 15 0 0,-59 16 46 0 0,43-16-46 0 0,-7-2 44 0 0,11-12 1 0 0,-4-7-44 0 0,-4-10-10 0 0,-10 4 11 0 0,-35 37 48 0 0,28-20-1 0 0,-32 26 6 0 0,-1 1 0 0 0,1 0 0 0 0,0 1 0 0 0,13-5 0 0 0,-12 7-2 0 0,1 0-1 0 0,-1 1 0 0 0,23-2 1 0 0,36 1-41 0 0,-12-3 22 0 0,-35 2-22 0 0,35-4 32 0 0,-39 7 11 0 0,34 4 0 0 0,10 5-12 0 0,-61-7 5 0 0,0-1 1 0 0,1 0-1 0 0,-1 1 0 0 0,0-1 0 0 0,0-1 0 0 0,5 0 0 0 0,46-5-17 0 0,-40 5-37 0 0,1-1-4 0 0,43-6 41 0 0,-44 7-30 0 0,-1 1-191 0 0,38 0 224 0 0,-27-1-33 0 0,36 1 1 0 0,4 3 66 0 0,-51-2 299 0 0,-4 3-118 0 0,28 11-53 0 0,-28-11-240 0 0,5-6-534 0 0,42-4 536 0 0,-31 5 31 0 0,21 5 2 0 0,-23-3 11 0 0,34 2 42 0 0,11 8 22 0 0,-53-11 7 0 0,0 0-1 0 0,17-3 1 0 0,-19 1 46 0 0,-2 4-10 0 0,45 10-44 0 0,-7 3 1 0 0,-47-15-7 0 0,0 1 0 0 0,0-1 1 0 0,0 1-1 0 0,0-1 0 0 0,0 0 1 0 0,0 1-1 0 0,-1-1 0 0 0,1 0 0 0 0,3-1 1 0 0,56-2 5 0 0,9-5 1 0 0,-11 2 42 0 0,-36 6 11 0 0,37 6-10 0 0,-52-5-51 0 0,54 7 4 0 0,-7 8-7 0 0,-40-15 6 0 0,26 1-1 0 0,-40-2-3 0 0,0 0-1 0 0,-1 0 1 0 0,1 0 0 0 0,-1 0 0 0 0,1-1 0 0 0,0 1-1 0 0,-1 0 1 0 0,1 0 0 0 0,-1 0 0 0 0,1 0-1 0 0,0 1 1 0 0,-1-1 0 0 0,1 0 0 0 0,0 0 0 0 0,-1 0-1 0 0,1 0 1 0 0,-1 1 0 0 0,1-1 0 0 0,-1 0-1 0 0,1 1 1 0 0,-1-1 0 0 0,1 0 0 0 0,0 1 0 0 0,10 12 19 0 0,-8-10 32 0 0,4 0 1 0 0,1 2-46 0 0,-4-2 0 0 0,0-1 0 0 0,0 0 0 0 0,0 0 0 0 0,1 0 0 0 0,-1 0 0 0 0,6 0 0 0 0,37 14 2 0 0,9 5-10 0 0,-9 4 0 0 0,-15-3 11 0 0,-22-14 32 0 0,14 9-33 0 0,15 7-10 0 0,-6 1 0 0 0,-6-3 0 0 0,5 2-10 0 0,-4-4-44 0 0,-18-13 1 0 0,15 11 42 0 0,-3 0 1 0 0,4 2-54 0 0,-22-17 10 0 0,-6-1-12 0 0,2-2 69 0 0,0 0 1 0 0,0 0-1 0 0,0 1 1 0 0,0-1-1 0 0,0 0 1 0 0,0 0-1 0 0,0 0 0 0 0,0 0 1 0 0,-1 0-1 0 0,1 1 1 0 0,0-1-1 0 0,0 0 1 0 0,0 0-1 0 0,0 0 1 0 0,0 0-1 0 0,-1 0 1 0 0,1 0-1 0 0,0 0 1 0 0,0 0-1 0 0,0 0 1 0 0,0 0-1 0 0,-1 1 1 0 0,1-1-1 0 0,0 0 1 0 0,0 0-1 0 0,0 0 1 0 0,0 0-1 0 0,-1 0 1 0 0,1 0-1 0 0,0 0 1 0 0,0 0-1 0 0,0 0 1 0 0,-1-1-1 0 0,1 1 1 0 0,0 0-1 0 0,0 0 1 0 0,0 0-1 0 0,-1 0 1 0 0,-23-9 234 0 0,0 0 1 0 0,-41-24 0 0 0,13 6-158 0 0,5 4 4 0 0,-197-86 107 0 0,83 51-117 0 0,67 14-18 0 0,21 9-77 0 0,-25-9-346 0 0,-130-77-1 0 0,219 116 330 0 0,0 1 0 0 0,0 0 0 0 0,-11-3 0 0 0,0-1 14 0 0,14 5 37 0 0,6 3 3 0 0,-3 3-365 0 0,13-1 265 0 0,29 4 3 0 0,-29-4 0 0 0,1 0 14 0 0,32 8 42 0 0,-19-7-30 0 0,40 2 1 0 0,17 2 42 0 0,7-1 11 0 0,-15 0 0 0 0,-3 0-10 0 0,1 2-33 0 0,-4 2 32 0 0,-2 0 11 0 0,12 5 0 0 0,-11-2 0 0 0,-2-5 11 0 0,-39-4 32 0 0,35 9-22 0 0,10 3 22 0 0,-5 3-33 0 0,-47-12-4 0 0,22 11-1 0 0,0 7 38 0 0,-7-3-22 0 0,-3-1 22 0 0,-1 2-33 0 0,-4-2-10 0 0,-9-4 61 0 0,29 35 6 0 0,-30-33-56 0 0,-3-3 43 0 0,5 2-1 0 0,0-2-43 0 0,1 1-10 0 0,3 4 0 0 0,-4-2 0 0 0,2 2 0 0 0,5 1 0 0 0,-7-4 0 0 0,-3-2 11 0 0,-1-6 42 0 0,12 18 22 0 0,-19-21-32 0 0,9 7-22 0 0,-9-8 22 0 0,4 3-22 0 0,-8-5-5 0 0,1-1 0 0 0,-1 1 1 0 0,0-1-1 0 0,0 1 0 0 0,-1 0 0 0 0,1 0 1 0 0,-1 0-1 0 0,0 0 0 0 0,0 0 0 0 0,1 7 1 0 0,-2-9-5 0 0,-1-1 0 0 0,1 0 0 0 0,-1 0 0 0 0,1 0 0 0 0,-1 1 0 0 0,1-1 0 0 0,-1 0 0 0 0,0 0 1 0 0,0 0-1 0 0,0 0 0 0 0,0 0 0 0 0,0 0 0 0 0,0 0 0 0 0,0 0 0 0 0,0-1 0 0 0,0 1 0 0 0,0 0 0 0 0,0-1 1 0 0,0 1-1 0 0,0 0 0 0 0,-1-1 0 0 0,1 0 0 0 0,-2 1 0 0 0,-2 1-9 0 0,2 0 14 0 0,0-1 0 0 0,0 0 1 0 0,0 0-1 0 0,0 0 0 0 0,-1-1 1 0 0,1 1-1 0 0,0-1 0 0 0,-1 0 1 0 0,1 0-1 0 0,0 0 0 0 0,-1 0 0 0 0,1 0 1 0 0,-7-2-1 0 0,-2-2-18 0 0,1 1 0 0 0,-18-9 1 0 0,2 0 16 0 0,12 6-13 0 0,1-1 1 0 0,-26-16-1 0 0,7 2-32 0 0,22 14 37 0 0,9 6-13 0 0,0-1-1 0 0,0 1 1 0 0,0 0-1 0 0,0 0 1 0 0,0 0-1 0 0,0 0 0 0 0,0 0 1 0 0,-1 1-1 0 0,1-1 1 0 0,0 0-1 0 0,0 1 1 0 0,-5-1-1 0 0,5 1 38 0 0,0 0-1 0 0,-1-1 1 0 0,1 1-1 0 0,0-1 1 0 0,0 0 0 0 0,0 0-1 0 0,0 0 1 0 0,0 0-1 0 0,0 0 1 0 0,0 0-1 0 0,1 0 1 0 0,-3-2-1 0 0,-13-8-2073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9:46.50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 1 799 0 0,'-3'5'0'0'0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9:55.08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284 378 767 0 0,'0'-1'0'0'0,"0"1"0"0"0,0 0 0 0 0,0 0 0 0 0,0 0 0 0 0,-1 0 0 0 0,1 0 0 0 0,0-1 0 0 0,0 1 0 0 0,0 0 0 0 0,0 0 0 0 0,0 0 0 0 0,-1 0 0 0 0,1 0 0 0 0,0 0 0 0 0,0 0 0 0 0,0 0 0 0 0,0 0 0 0 0,0-1 0 0 0,-1 1 0 0 0,1 0 0 0 0,0 0 0 0 0,0 0 0 0 0,0 0 0 0 0,0 0 0 0 0,-1 0 0 0 0,1 0 0 0 0,0 0 0 0 0,0 0 0 0 0,0 0 0 0 0,0 0 0 0 0,-1 0 0 0 0,1 1 0 0 0,0-1 0 0 0,0 0 0 0 0,0 0 0 0 0,0 0 0 0 0,-1 0 0 0 0,1 0 0 0 0,0 0 0 0 0,0 0 0 0 0,0 0 0 0 0,0 0 0 0 0,0 0 0 0 0,-1 1 0 0 0,-3 8 0 0 0,1 0 0 0 0,3-9 0 0 0,0 1 0 0 0,-1-1 0 0 0,1 0 0 0 0,0 0 0 0 0,0 0 0 0 0,0 0 0 0 0,0 0 0 0 0,0 1 0 0 0,0-1 0 0 0,-1 0 0 0 0,1 0 0 0 0,0 0 0 0 0,0 0 0 0 0,0 0 0 0 0,0 0 0 0 0,-1 0 0 0 0,1 1 0 0 0,0-1 0 0 0,0 0 0 0 0,0 0 0 0 0,0 0 0 0 0,-1 0 0 0 0,1 0 0 0 0,0 0 0 0 0,0 0 0 0 0,0 0 0 0 0,-1 0 0 0 0,1 0 0 0 0,0 0 0 0 0,0 0 0 0 0,0 0 0 0 0,-1 0 0 0 0,1 0 0 0 0,0 0 0 0 0,0-1 0 0 0,0 1 0 0 0,-4-5 0 0 0,3 4 0 0 0,1 0 0 0 0,0 0 0 0 0,0 0 0 0 0,0 1 0 0 0,-1-1 0 0 0,1 0 0 0 0,0 0 0 0 0,-1 0 0 0 0,1 1 0 0 0,-1-1 0 0 0,1 0 0 0 0,-1 1 0 0 0,1-1 0 0 0,-1 0 0 0 0,0 1 0 0 0,1-1 0 0 0,-1 0 0 0 0,0 1 0 0 0,1-1 0 0 0,-1 1 0 0 0,-1-1 0 0 0,1 1 0 0 0,1 0 0 0 0,-1 1 0 0 0,1-1 0 0 0,-1 0 0 0 0,1 0 0 0 0,0 1 0 0 0,-1-1 0 0 0,1 0 0 0 0,0 1 0 0 0,-1-1 0 0 0,1 0 0 0 0,0 1 0 0 0,0-1 0 0 0,-1 1 0 0 0,1-1 0 0 0,0 1 0 0 0,0-1 0 0 0,-1 1 0 0 0,-1 2 0 0 0,-3-5 0 0 0,5 2 0 0 0,0-1 0 0 0,-1 1 0 0 0,1-1 0 0 0,0 1 0 0 0,-1-1 0 0 0,1 1 0 0 0,-1-1 0 0 0,1 1 0 0 0,-1-1 0 0 0,1 1 0 0 0,-1-1 0 0 0,1 1 0 0 0,-1 0 0 0 0,0-1 0 0 0,1 1 0 0 0,-1 0 0 0 0,0 0 0 0 0,1-1 0 0 0,-1 1 0 0 0,1 0 0 0 0,-1 0 0 0 0,0 0 0 0 0,1 0 0 0 0,-1 0 0 0 0,0 0 0 0 0,0 0 0 0 0,0 0 0 0 0,-3 9 0 0 0,3-8 0 0 0,1-1 0 0 0,0 0 0 0 0,0 0 0 0 0,0 1 0 0 0,0-1 0 0 0,0 0 0 0 0,0 0 0 0 0,0 0 0 0 0,0 1 0 0 0,0-1 0 0 0,0 0 0 0 0,-1 0 0 0 0,1 0 0 0 0,0 0 0 0 0,0 0 0 0 0,0 1 0 0 0,0-1 0 0 0,-1 0 0 0 0,1 0 0 0 0,0 0 0 0 0,0 0 0 0 0,0 0 0 0 0,0 0 0 0 0,-1 0 0 0 0,1 0 0 0 0,0 0 0 0 0,0 1 0 0 0,0-1 0 0 0,-1 0 0 0 0,1 0 0 0 0,0 0 0 0 0,0 0 0 0 0,0 0 0 0 0,-1 0 0 0 0,1 0 0 0 0,0-1 0 0 0,-1 1 0 0 0,-3-6 0 0 0,0-7 0 0 0,4 13 0 0 0,0-1 0 0 0,0 1 0 0 0,-1-1 0 0 0,1 1 0 0 0,0 0 0 0 0,0-1 0 0 0,0 1 0 0 0,0-1 0 0 0,0 1 0 0 0,-1-1 0 0 0,1 1 0 0 0,0-1 0 0 0,0 1 0 0 0,-1 0 0 0 0,1-1 0 0 0,0 1 0 0 0,-1 0 0 0 0,1-1 0 0 0,0 1 0 0 0,-1 0 0 0 0,1-1 0 0 0,0 1 0 0 0,-1 0 0 0 0,1 0 0 0 0,-1-1 0 0 0,1 1 0 0 0,-1 0 0 0 0,1 0 0 0 0,-1 0 0 0 0,1 0 0 0 0,0-1 0 0 0,-1 1 0 0 0,1 0 0 0 0,-1 0 0 0 0,1 0 0 0 0,-1 0 0 0 0,0 0 0 0 0,0 1 0 0 0,0-1 0 0 0,0 1 0 0 0,1 0 0 0 0,-1-1 0 0 0,0 1 0 0 0,0-1 0 0 0,1 1 0 0 0,-1 0 0 0 0,1 0 0 0 0,-1-1 0 0 0,1 1 0 0 0,-1 0 0 0 0,1 0 0 0 0,-1 0 0 0 0,1 0 0 0 0,0 0 0 0 0,-1-1 0 0 0,1 1 0 0 0,0 2 0 0 0,0-3 0 0 0,-1 0 0 0 0,1 0 0 0 0,0 0 0 0 0,0 1 0 0 0,0-1 0 0 0,0 0 0 0 0,0 0 0 0 0,0 0 0 0 0,0 0 0 0 0,0 0 0 0 0,0 0 0 0 0,0 0-1 0 0,0 0 1 0 0,0 1 0 0 0,0-1 0 0 0,0 0 0 0 0,0 0 0 0 0,0 0 0 0 0,-1 0 0 0 0,1 0 0 0 0,0 0 0 0 0,0 0 0 0 0,0 0 0 0 0,0 0-1 0 0,0 0 1 0 0,0 0 0 0 0,0 0 0 0 0,-1 0 0 0 0,1 0 0 0 0,0 0 0 0 0,0 0 0 0 0,0 0 0 0 0,0 0 0 0 0,0 0 0 0 0,0 0 0 0 0,0 0-1 0 0,-1 0 1 0 0,1 0 0 0 0,0 0 0 0 0,0 0 0 0 0,0 0 0 0 0,0 0 0 0 0,0 0 0 0 0,0 0 0 0 0,-1 0 0 0 0,1 0 0 0 0,0 0 0 0 0,0 0-1 0 0,0 0 1 0 0,0 0 0 0 0,0 0 0 0 0,0 0 0 0 0,0 0 0 0 0,0-1 0 0 0,0 1 0 0 0,0 0 0 0 0,-1 0 0 0 0,1 0 0 0 0,0 0 0 0 0,0 0-1 0 0,0 0 1 0 0,0 0 0 0 0,0 0 0 0 0,0-1 0 0 0,-3-4 27 0 0,2 7-1 0 0,1-1 0 0 0,-1 0 0 0 0,0 0 0 0 0,1 1 0 0 0,-1-1 0 0 0,1 0 0 0 0,0 1 1 0 0,-1-1-1 0 0,1 3 0 0 0,-1 0 54 0 0,1-3 51 0 0,-2-5 25 0 0,-2-12 10 0 0,2 12 5 0 0,-11 20 629 0 0,13-15-781 0 0,0-1 0 0 0,0 0 0 0 0,-1 1 0 0 0,1-1 0 0 0,0 0 0 0 0,0 0 0 0 0,0 1 0 0 0,0-1 0 0 0,0 0 0 0 0,0 0 0 0 0,-1 1-1 0 0,1-1 1 0 0,0 0 0 0 0,0 0 0 0 0,0 1 0 0 0,-1-1 0 0 0,1 0 0 0 0,0 0 0 0 0,0 0 0 0 0,-1 1 0 0 0,1-1 0 0 0,0 0 0 0 0,-1 0 0 0 0,1 0 0 0 0,0 0 0 0 0,0 0 0 0 0,-1 0 0 0 0,1 0 0 0 0,0 1-1 0 0,-1-1 1 0 0,1 0 0 0 0,0 0 0 0 0,-1 0 0 0 0,1 0 0 0 0,-1-1 0 0 0,-7-8 735 0 0,5 11-412 0 0,3-2-333 0 0,0 1 0 0 0,0-1 0 0 0,0 0 1 0 0,0 0-1 0 0,0 0 0 0 0,0 0 0 0 0,0 0 0 0 0,0 0 0 0 0,0 0 0 0 0,0 0 0 0 0,-1 1 0 0 0,1-1 0 0 0,0 0 0 0 0,0 0 1 0 0,0 0-1 0 0,0 0 0 0 0,0 0 0 0 0,0 0 0 0 0,0 0 0 0 0,0 0 0 0 0,0 0 0 0 0,0 0 0 0 0,0 0 0 0 0,0 1 0 0 0,0-1 0 0 0,0 0 1 0 0,-1 0-1 0 0,1 0 0 0 0,0 0 0 0 0,0 0 0 0 0,0 0 0 0 0,0 0 0 0 0,0 0 0 0 0,0 0 0 0 0,0 0 0 0 0,0 0 0 0 0,0 0 1 0 0,-1 0-1 0 0,1 0 0 0 0,0 0 0 0 0,0 0 0 0 0,0 0 0 0 0,0 0 0 0 0,0 0 0 0 0,0 0 0 0 0,0 0 0 0 0,0 0 0 0 0,0 0 0 0 0,-1 0 1 0 0,1 0-1 0 0,0 0 0 0 0,0 0 0 0 0,0 0 0 0 0,0-1 0 0 0,0 1 0 0 0,0 0 0 0 0,0 0 0 0 0,0 0 0 0 0,0 0 0 0 0,0 0 0 0 0,0 0 1 0 0,-1 0-1 0 0,1 0 0 0 0,0 0 0 0 0,0 0 0 0 0,0 0 0 0 0,0-1 0 0 0,-9-31 871 0 0,8 35-806 0 0,0 0 1 0 0,0 0-1 0 0,0 0 0 0 0,0 0 1 0 0,1-1-1 0 0,-1 1 0 0 0,0 4 1 0 0,0 3 171 0 0,1-9-46 0 0,-2-3 3 0 0,2 0-188 0 0,-5-5 202 0 0,5 7-201 0 0,0 0-1 0 0,-1 0 1 0 0,1 1 0 0 0,0-1-1 0 0,0 0 1 0 0,-1 0-1 0 0,1 1 1 0 0,0-1 0 0 0,0 0-1 0 0,-1 0 1 0 0,1 1-1 0 0,0-1 1 0 0,0 0 0 0 0,0 1-1 0 0,-1-1 1 0 0,1 0 0 0 0,0 0-1 0 0,0 1 1 0 0,0-1-1 0 0,0 0 1 0 0,0 1 0 0 0,0-1-1 0 0,0 0 1 0 0,0 1 0 0 0,0-1-1 0 0,0 1 1 0 0,0-1-1 0 0,-1 1 42 0 0,1 0 0 0 0,0 0-1 0 0,-1 0 1 0 0,1 0 0 0 0,-1-1-1 0 0,0 1 1 0 0,1 0-1 0 0,-1 0 1 0 0,0-1 0 0 0,1 1-1 0 0,-1 0 1 0 0,0-1 0 0 0,0 1-1 0 0,1-1 1 0 0,-1 1-1 0 0,0-1 1 0 0,0 1 0 0 0,0-1-1 0 0,0 0 1 0 0,0 1 0 0 0,0-1-1 0 0,0 0 1 0 0,0 0 0 0 0,0 0-1 0 0,0 0 1 0 0,-1 0-1 0 0,-6 2 279 0 0,0 5 142 0 0,8-6-470 0 0,0-1-1 0 0,0 0 1 0 0,0 0 0 0 0,0 0 0 0 0,0 0 0 0 0,-1 1 0 0 0,1-1-1 0 0,0 0 1 0 0,0 0 0 0 0,0 0 0 0 0,0 0 0 0 0,0 1 0 0 0,0-1-1 0 0,0 0 1 0 0,-1 0 0 0 0,1 0 0 0 0,0 0 0 0 0,0 0 0 0 0,0 0-1 0 0,0 1 1 0 0,0-1 0 0 0,-1 0 0 0 0,1 0 0 0 0,0 0 0 0 0,0 0-1 0 0,0 0 1 0 0,0 0 0 0 0,-1 0 0 0 0,1 0 0 0 0,0 0 0 0 0,0 0-1 0 0,0 0 1 0 0,-1 0 0 0 0,1 0 0 0 0,0 0 0 0 0,0 0 0 0 0,0 0-1 0 0,-1 0 1 0 0,1 0 0 0 0,0 0 0 0 0,0 0 0 0 0,0 0 0 0 0,0 0 0 0 0,-1-1-1 0 0,1 1 82 0 0,-1 0-67 0 0,0 0-1 0 0,1 1 0 0 0,-1-1 0 0 0,0 1 0 0 0,0-1 0 0 0,1 1 1 0 0,-1-1-1 0 0,0 1 0 0 0,1-1 0 0 0,-1 1 0 0 0,0 0 0 0 0,1-1 1 0 0,-1 1-1 0 0,1 0 0 0 0,-1 0 0 0 0,1-1 0 0 0,0 1 0 0 0,-1 0 1 0 0,1 0-1 0 0,0 0 0 0 0,-1-1 0 0 0,1 1 0 0 0,0 0 0 0 0,0 0 1 0 0,0 0-1 0 0,0 0 0 0 0,0 0 0 0 0,0 0 0 0 0,0-1 1 0 0,0 2-1 0 0,0 0 6 0 0,0-1-1 0 0,0 0 1 0 0,0 0 0 0 0,0 0 0 0 0,-1 1 0 0 0,1-1 0 0 0,0 0 0 0 0,-1 0 0 0 0,1 0 0 0 0,0 0 0 0 0,-1 0 0 0 0,1 0-1 0 0,-3 3 85 0 0,3-4-101 0 0,0 0 0 0 0,0 0 0 0 0,0 0 0 0 0,0 1 0 0 0,0-1 0 0 0,0 0-1 0 0,0 0 1 0 0,-1 0 0 0 0,1 1 0 0 0,0-1 0 0 0,0 0 0 0 0,0 0 0 0 0,0 0-1 0 0,-1 0 1 0 0,1 0 0 0 0,0 1 0 0 0,0-1 0 0 0,0 0 0 0 0,-1 0 0 0 0,1 0 0 0 0,0 0-1 0 0,0 0 1 0 0,-1 0 0 0 0,1 0 0 0 0,0 0 0 0 0,0 0 0 0 0,0 0 0 0 0,-1 0 0 0 0,1 0-1 0 0,0 0 1 0 0,0 0 0 0 0,-1 0 0 0 0,1 0 0 0 0,0 0 0 0 0,0 0 0 0 0,-1 0 0 0 0,1 0-1 0 0,0 0 1 0 0,0 0 0 0 0,0 0 0 0 0,-1-1 0 0 0,1 1 0 0 0,0 0 0 0 0,0 0-1 0 0,-1 0 1 0 0,-1 5 59 0 0,0 1-1 0 0,0 0 0 0 0,-1 8 1 0 0,-1 6 17 0 0,4-18-29 0 0,0 9 35 0 0,0 4-11 0 0,0-13-16 0 0,0 0-8 0 0,2 10-34 0 0,0 5 37 0 0,-1-4 6 0 0,3 1-7 0 0,2-1 66 0 0,0 3-102 0 0,-3-8 26 0 0,3 6-25 0 0,-3-6 20 0 0,2 8-22 0 0,-2-1 32 0 0,-1-11-56 0 0,13 24 146 0 0,-9-19-67 0 0,11 12-46 0 0,-13-16 34 0 0,1 0-8 0 0,13 19-32 0 0,-6-3 45 0 0,-7-13 20 0 0,3 7-13 0 0,7 5-2 0 0,-10-15-65 0 0,-2-1 44 0 0,1 1 1 0 0,12 15-32 0 0,-7-10 40 0 0,11 11 15 0 0,-15-16-5 0 0,-2 0-5 0 0,12 18 5 0 0,-10-13-34 0 0,-4-7-18 0 0,-1-1 1 0 0,2 1 0 0 0,-1-1 0 0 0,0 0 0 0 0,0 1 0 0 0,1-1 0 0 0,-1 0 0 0 0,1 0-1 0 0,2 3 1 0 0,10 12 6 0 0,-6-7 16 0 0,11 11-21 0 0,-15-16 124 0 0,0 0-6 0 0,11 12 20 0 0,-11-11 6 0 0,-1 5-45 0 0,1-1-1 0 0,9 19 0 0 0,-7-16 113 0 0,-5-11-276 0 0,1 2-86 0 0,30 59-173 0 0,-7-5 438 0 0,-19-44-125 0 0,-4-3 42 0 0,-2-9 11 0 0,3 3-10 0 0,13 34-44 0 0,-8-20-10 0 0,5 5 0 0 0,-5-6 0 0 0,-3-6 11 0 0,-4-10-6 0 0,0 0 1 0 0,0 0 0 0 0,0 0-1 0 0,0 0 1 0 0,0 0-1 0 0,1 0 1 0 0,-1 0-1 0 0,1 0 1 0 0,2 2-1 0 0,0 1 4 0 0,0-1 44 0 0,-1 1 1 0 0,6 12-33 0 0,-6-13 32 0 0,-1 0 1 0 0,11 20 10 0 0,-2-5-54 0 0,-2-1 1 0 0,-3-9 32 0 0,12 11-22 0 0,-12-11 22 0 0,4 8-22 0 0,-5-9 22 0 0,4 7-22 0 0,-5-7 22 0 0,3 10-22 0 0,-3-11 22 0 0,5 10-33 0 0,0 0 1 0 0,-5-10 32 0 0,7 10-33 0 0,4 6-10 0 0,-4-1 54 0 0,-4-4-44 0 0,0 0-10 0 0,0 3 25 0 0,-5-18-3 0 0,14 26-5 0 0,-2-6-17 0 0,2 1 0 0 0,-4-1 0 0 0,-3-4 11 0 0,-1-2 42 0 0,-3-4 1 0 0,2 3-44 0 0,5 8-10 0 0,-12-22 0 0 0,3 13 0 0 0,0-1 0 0 0,0-1 0 0 0,1 2 0 0 0,-1-3 0 0 0,1 3 0 0 0,2 1 0 0 0,1 0 0 0 0,0 1 0 0 0,-2-3 0 0 0,0 2 0 0 0,0-2 0 0 0,0 0 0 0 0,-1 0 0 0 0,2 2 0 0 0,-2-3 0 0 0,1 2 0 0 0,2 3 0 0 0,1-1-12 0 0,-2-4-36 0 0,7 10 33 0 0,-12-22 16 0 0,1 9 1 0 0,11 43-66 0 0,-10-42 64 0 0,-1-2 0 0 0,2 1 0 0 0,0 0-10 0 0,-1-4 6 0 0,3 7-28 0 0,0 6 14 0 0,-6-15 18 0 0,0-1 0 0 0,9 16 0 0 0,-3-7 0 0 0,-1-4 0 0 0,0 1-10 0 0,12 14-44 0 0,-11-18 52 0 0,-1-1-6 0 0,-1 0-46 0 0,1-1 1 0 0,21 16 42 0 0,-17-14 11 0 0,0 0 0 0 0,15 5 0 0 0,30 5 0 0 0,7-3 0 0 0,-5-8 11 0 0,-44-3 44 0 0,-2 0 3 0 0,53 4 8 0 0,-63-5-66 0 0,12 1 3 0 0,1 0 1 0 0,15-2-1 0 0,-9-2 3 0 0,22-5-1 0 0,-41 8-5 0 0,12-3 117 0 0,-1-3-63 0 0,44-22-44 0 0,10-10-10 0 0,-2-4 0 0 0,2 4 0 0 0,-57 32 0 0 0,0-1 0 0 0,0 0 0 0 0,0 0 0 0 0,10-14 0 0 0,13-24 11 0 0,-21 25 42 0 0,11-33 1 0 0,-2 1-17 0 0,-15 41 255 0 0,-2 3-139 0 0,8-25-42 0 0,-8 24-172 0 0,1-3-221 0 0,8-42 156 0 0,-4 11 112 0 0,-4 25 62 0 0,3-31-36 0 0,1-10-12 0 0,-3 8 0 0 0,-4 4 0 0 0,-2-3 0 0 0,-2-6 80 0 0,-1 19-13 0 0,-3-10 0 0 0,2 19-38 0 0,5 26-10 0 0,-12-31 7 0 0,11 28-24 0 0,-4-11 34 0 0,-13-23 1 0 0,9 18 6 0 0,-3-2-22 0 0,2-1 22 0 0,-2 2-33 0 0,2 1-10 0 0,1 0 0 0 0,0 0 0 0 0,2 0 0 0 0,-2 1 0 0 0,0-2 0 0 0,-13-18 0 0 0,16 29 0 0 0,2 5 0 0 0,-11-25 11 0 0,-54-93 42 0 0,33 61-53 0 0,24 39 0 0 0,-3-2 0 0 0,-8-11-72 0 0,-5-7 8 0 0,27 41 64 0 0,-9-16 0 0 0,-1 1 0 0 0,-1 0 0 0 0,-18-17 0 0 0,-47-58-28 0 0,33 35-98 0 0,40 53 108 0 0,-17-21-66 0 0,-28-26 0 0 0,18 22-22 0 0,13 11-26 0 0,-41-30 1 0 0,36 26 86 0 0,21 20 31 0 0,0 0 1 0 0,0-1-1 0 0,-1 1 0 0 0,1 0 0 0 0,-1 1 0 0 0,-7-5 1 0 0,3 2-103 0 0,1 0 0 0 0,-12-8 0 0 0,-3-3-520 0 0,20 15 669 0 0,1-1 0 0 0,-1 0 1 0 0,1 1-1 0 0,-1-1 0 0 0,1 0 1 0 0,0 1-1 0 0,0-1 1 0 0,0 0-1 0 0,0 0 0 0 0,-1-3 1 0 0,1 4-18 0 0,1 0 1 0 0,0 0-1 0 0,-1 0 1 0 0,1 0-1 0 0,-1 0 1 0 0,1 0-1 0 0,-1 0 1 0 0,1 0-1 0 0,-1 0 1 0 0,1 0-1 0 0,-1 1 1 0 0,0-1-1 0 0,0 0 1 0 0,1 0-1 0 0,-1 1 1 0 0,0-1-1 0 0,0 0 1 0 0,0 1-1 0 0,0-1 1 0 0,0 1-1 0 0,0-1 1 0 0,-1 0-1 0 0,2 1-16 0 0,-1 0 0 0 0,0-1 0 0 0,0 1 0 0 0,1-1 0 0 0,-1 0 0 0 0,0 1 0 0 0,0-1 0 0 0,1 1 0 0 0,-1-1 0 0 0,1 0 0 0 0,-1 0 0 0 0,1 1 0 0 0,-1-1 0 0 0,1 0 0 0 0,-1 0 0 0 0,1 0 0 0 0,0 1 0 0 0,-1-1 0 0 0,1 0 0 0 0,0 0 0 0 0,0-1 0 0 0,-1-1 0 0 0,-2-5 0 0 0,-6-13 0 0 0,9 21 0 0 0,-1-1 0 0 0,1 1 0 0 0,0 0 0 0 0,0-1 0 0 0,-1 1 0 0 0,1 0 0 0 0,0-1 0 0 0,-1 1 0 0 0,1 0 0 0 0,0-1 0 0 0,-1 1 0 0 0,1 0 0 0 0,-1 0 0 0 0,1 0 0 0 0,0-1 0 0 0,-1 1 0 0 0,1 0 0 0 0,-1 0 0 0 0,1 0 0 0 0,0 0 0 0 0,-1 0 0 0 0,1 0 0 0 0,-1 0 0 0 0,1 0 0 0 0,-1 0 0 0 0,1 0 0 0 0,-1 0 0 0 0,1 0 0 0 0,0 0 0 0 0,-1 0 0 0 0,1 0 0 0 0,-1 0 0 0 0,1 0 0 0 0,-1 1 0 0 0,1-1 0 0 0,0 0 0 0 0,-1 0 0 0 0,1 1 0 0 0,0-1 0 0 0,-1 0 0 0 0,1 1 0 0 0,-1-1-1 0 0,1 1 0 0 0,-1-1 0 0 0,1 0-1 0 0,0 1 1 0 0,-1-1 0 0 0,1 0 0 0 0,-1 1 0 0 0,1-1-1 0 0,-1 0 1 0 0,1 0 0 0 0,-1 1 0 0 0,1-1 0 0 0,-1 0-1 0 0,1 0 1 0 0,-1 0 0 0 0,1 0 0 0 0,-1 0 0 0 0,1 1-1 0 0,-1-1 1 0 0,1 0 0 0 0,-1 0 0 0 0,1 0-1 0 0,-1-1 1 0 0,0 1 0 0 0,1 0 0 0 0,-1 0 0 0 0,1 0-1 0 0,-1 0 1 0 0,1 0 0 0 0,-1-1 0 0 0,1 1 0 0 0,-1 0-1 0 0,1 0 1 0 0,-1-1 0 0 0,1 1 0 0 0,0 0 0 0 0,-1-1-1 0 0,1 1 1 0 0,-1 0 0 0 0,1-1 0 0 0,0 1 0 0 0,-1-1-1 0 0,1 1 1 0 0,0-1 0 0 0,0 1 0 0 0,-1-1 0 0 0,1 1-1 0 0,0-1 1 0 0,0 1 0 0 0,0-1 0 0 0,-1 1-1 0 0,1-1 1 0 0,-8-22 1 0 0,-3-4 0 0 0,10 26 0 0 0,0 0 0 0 0,-1 0 0 0 0,1 0 0 0 0,0 0 0 0 0,0 0 0 0 0,-1 0 0 0 0,1 0 0 0 0,-1 1 0 0 0,1-1 0 0 0,0 0 0 0 0,-1 1 0 0 0,1-1 0 0 0,-1 1 0 0 0,0-1 0 0 0,1 1 0 0 0,-3 0 0 0 0,2-1 0 0 0,-1 1 0 0 0,1-1 0 0 0,-1 1 0 0 0,1-1 0 0 0,0 0 0 0 0,-4-2 0 0 0,1 1 0 0 0,1-1 0 0 0,-1 0 0 0 0,1-1 0 0 0,-1 1 0 0 0,1-1 0 0 0,0 0 0 0 0,0 1 0 0 0,1-2 0 0 0,-1 1 0 0 0,-2-5 0 0 0,3 3 0 0 0,-1 1 0 0 0,1 0 0 0 0,-1 0 0 0 0,0 0 0 0 0,-6-5 0 0 0,9 9 0 0 0,-1 0 0 0 0,1 0 0 0 0,0 0 0 0 0,-1 0 0 0 0,1 0 0 0 0,-1 0 0 0 0,1 0 0 0 0,-1 1 0 0 0,1-1 0 0 0,-1 1 0 0 0,0-1 0 0 0,1 1 0 0 0,-1-1 0 0 0,0 1 0 0 0,1 0 0 0 0,-1 0 0 0 0,0 0 0 0 0,1 0 0 0 0,-1 0 0 0 0,0 0 0 0 0,1 1 0 0 0,-1-1 0 0 0,-3 1 0 0 0,4 0-1 0 0,-1-1-1 0 0,1 1 1 0 0,-1-1 0 0 0,1 1-1 0 0,-1-1 1 0 0,1 0 0 0 0,-1 1-1 0 0,1-1 1 0 0,-1 0-1 0 0,0 0 1 0 0,1 0 0 0 0,-1-1-1 0 0,1 1 1 0 0,-1 0-1 0 0,1 0 1 0 0,-1-1 0 0 0,1 1-1 0 0,-1-1 1 0 0,1 0 0 0 0,-1 1-1 0 0,1-1 1 0 0,0 0-1 0 0,-1 0 1 0 0,1 0 0 0 0,0 0-1 0 0,0 0 1 0 0,-1 0-1 0 0,1 0 1 0 0,0 0 0 0 0,-1-2-1 0 0,-12-10-19 0 0,12 12 19 0 0,1 0 0 0 0,-1 0 0 0 0,1 1-1 0 0,-1-1 1 0 0,1 0 0 0 0,-1 1 0 0 0,0-1 0 0 0,1 1-1 0 0,-1-1 1 0 0,0 1 0 0 0,0 0 0 0 0,1 0 0 0 0,-1 0-1 0 0,-3 0 1 0 0,3 0-11 0 0,0 0 0 0 0,0 0 0 0 0,0 0 0 0 0,1 0 0 0 0,-1 0 0 0 0,0-1 0 0 0,0 1 0 0 0,0-1 0 0 0,0 1 0 0 0,-3-3 0 0 0,2 2 1 0 0,-1 0 0 0 0,1-1-1 0 0,0 1 1 0 0,-1 1 0 0 0,-4-2-1 0 0,4 1 10 0 0,1 1 1 0 0,0-1-1 0 0,-1 0 0 0 0,1 0 0 0 0,0 0 1 0 0,0 0-1 0 0,-4-3 0 0 0,-8-7-59 0 0,12 8 51 0 0,0 1-1 0 0,0-1 1 0 0,-1 1-1 0 0,1 0 1 0 0,-1 0 0 0 0,0 0-1 0 0,1 0 1 0 0,-1 1 0 0 0,-4-2-1 0 0,-2 0-12 0 0,1 0 0 0 0,0 0 0 0 0,-12-8 1 0 0,12 6-47 0 0,7 4 17 0 0,-2-1 63 0 0,1 0 0 0 0,0 0 0 0 0,0 0 0 0 0,-1 1 0 0 0,1 0 0 0 0,-1-1 0 0 0,1 1 0 0 0,-8-1 0 0 0,-8-3-458 0 0,17 5 414 0 0,-1-1 0 0 0,1 1 0 0 0,0 0 0 0 0,0 0-1 0 0,-1 0 1 0 0,1 0 0 0 0,0 0 0 0 0,-1 1 0 0 0,1-1-1 0 0,-4 2 1 0 0,4-1 26 0 0,1-1-1 0 0,-1 1 1 0 0,0-1-1 0 0,1 1 1 0 0,-1-1 0 0 0,0 0-1 0 0,1 0 1 0 0,-1 0-1 0 0,0 0 1 0 0,0 0-1 0 0,1 0 1 0 0,-1 0-1 0 0,0-1 1 0 0,1 1 0 0 0,-1 0-1 0 0,0-1 1 0 0,-1 0-1 0 0,2 0 8 0 0,1 1 0 0 0,-1 0 0 0 0,1 0 0 0 0,0-1 0 0 0,-1 1-1 0 0,1 0 1 0 0,-1 0 0 0 0,1 0 0 0 0,-1 0 0 0 0,1 0 0 0 0,-1 0 0 0 0,1 0-1 0 0,-1 0 1 0 0,1 0 0 0 0,-1 0 0 0 0,1 0 0 0 0,-1 0 0 0 0,1 0-1 0 0,-1 0 1 0 0,1 0 0 0 0,-1 1 0 0 0,1-1 0 0 0,-1 0 0 0 0,0 1 0 0 0,-13 9-56 0 0,-4 1 14 0 0,16-10 38 0 0,-1 1-1 0 0,1 0 0 0 0,-1 0 1 0 0,1 0-1 0 0,0 0 1 0 0,-1 0-1 0 0,1 0 0 0 0,0 1 1 0 0,1-1-1 0 0,-1 1 1 0 0,0-1-1 0 0,-2 6 0 0 0,-3 4-59 0 0,-11 18 11 0 0,13-26 17 0 0,-2 3-43 0 0,4 3 69 0 0,3-8 11 0 0,0-1-1 0 0,0 1 1 0 0,-1 0-1 0 0,1-1 0 0 0,-1 1 1 0 0,1 0-1 0 0,-1-1 1 0 0,0 1-1 0 0,0-1 0 0 0,1 1 1 0 0,-1-1-1 0 0,0 0 1 0 0,0 1-1 0 0,-1-1 0 0 0,1 0 1 0 0,0 0-1 0 0,-2 2 1 0 0,2-2-9 0 0,-1 1 0 0 0,1 0 1 0 0,0-1-1 0 0,0 1 0 0 0,0 0 1 0 0,0 0-1 0 0,1 0 0 0 0,-1-1 1 0 0,0 1-1 0 0,1 0 0 0 0,-1 3 1 0 0,-1 2-6 0 0,-8 21 14 0 0,1 2 0 0 0,-8 51 0 0 0,16-69 0 0 0,-1-6 0 0 0,2 1 0 0 0,-1-1 0 0 0,1 0 0 0 0,0 0 0 0 0,1 6 0 0 0,3 51 11 0 0,-4-62-7 0 0,0 0-1 0 0,0 0 1 0 0,0 0 0 0 0,0 0-1 0 0,1 0 1 0 0,-1 0 0 0 0,0 0 0 0 0,1 0-1 0 0,-1-1 1 0 0,1 1 0 0 0,-1 0-1 0 0,1 0 1 0 0,0 1 0 0 0,2 2-3 0 0,8 25-1 0 0,-3-13 0 0 0,5 7 0 0 0,5 2 0 0 0,4 2 0 0 0,-2-2-10 0 0,36 50 20 0 0,-40-52 50 0 0,-1-1-48 0 0,6 5-12 0 0,5 4 0 0 0,3 4 0 0 0,-1-1 0 0 0,0 0 0 0 0,0-4 0 0 0,0 3-30 0 0,-16-23-12 0 0,-8-6-42 0 0,0 0 0 0 0,0 0 0 0 0,7 9 0 0 0,-7-8 12 0 0,-1-3 26 0 0,-1 0 0 0 0,0 1 1 0 0,0 0-1 0 0,0 0 1 0 0,0 0-1 0 0,3 5 0 0 0,2 6 73 0 0,2 3 343 0 0,22 31 0 0 0,-10-18-329 0 0,4 4-41 0 0,-1-2 0 0 0,2 0 0 0 0,-1-1 0 0 0,-1-1 0 0 0,-1 1 0 0 0,-2 1 0 0 0,-5-6 0 0 0,-2 1 0 0 0,85 196 0 0 0,17 69-421 0 0,-107-258 353 0 0,-1 0 1 0 0,7 69-1 0 0,-17-85 68 0 0,3 83-10 0 0,1-86-109 0 0,-2-14 46 0 0,-1-5 31 0 0,-8-37 435 0 0,-26-72 0 0 0,22 74-231 0 0,-8-18 189 0 0,-34-70 0 0 0,-56-80-193 0 0,0-1-95 0 0,-84-140-10 0 0,140 266-208 0 0,34 53 1 0 0,-33-62-1 0 0,24 33 27 0 0,-12-27-42 0 0,35 69 131 0 0,3 9 20 0 0,1 0 1 0 0,1 0-1 0 0,-4-14 0 0 0,0-7 7 0 0,-7-36 12 0 0,12 62 0 0 0,1 0-1 0 0,-1 1 1 0 0,1-1 0 0 0,-1 0-1 0 0,1 0 1 0 0,0 0-1 0 0,0 0 1 0 0,-1 0-1 0 0,1 0 1 0 0,1 0-1 0 0,-1-3 1 0 0,1 1-9 0 0,2-19-67 0 0,-2 16 68 0 0,-1 4 2 0 0,5-14-31 0 0,16-25 16 0 0,-11 22-10 0 0,11-17 84 0 0,-15 28 199 0 0,6 10-186 0 0,38 6 4 0 0,-48-7-63 0 0,0 0 0 0 0,1 0-1 0 0,-1 1 1 0 0,0-1 0 0 0,1 1-1 0 0,-1 0 1 0 0,0 0 0 0 0,2 1-1 0 0,38 16 17 0 0,-19-8 30 0 0,24 8 11 0 0,-24-7-10 0 0,21 15-30 0 0,-25-13 29 0 0,12 10-26 0 0,-16-9 26 0 0,-6-5-42 0 0,-1-1 16 0 0,0 0 1 0 0,9 14-1 0 0,71 109 85 0 0,196 407 16 0 0,-182-275-155 0 0,-49-117-84 0 0,-37-108 48 0 0,-1-1-73 0 0,-2 1 0 0 0,10 40-1 0 0,-21-66 126 0 0,0-1 0 0 0,0 1 0 0 0,-1-1 0 0 0,-1 1-1 0 0,0 0 1 0 0,0-1 0 0 0,-1 1 0 0 0,-1-1 0 0 0,0 1 0 0 0,0-1-1 0 0,-7 18 1 0 0,2-16 11 0 0,7-13 0 0 0,-1 0 0 0 0,1 0 0 0 0,-1 1 0 0 0,1-1 0 0 0,-1 0 0 0 0,1 0 0 0 0,-1 0 0 0 0,1 0 0 0 0,-1 0 0 0 0,1 0 0 0 0,-1 1 0 0 0,1-1 0 0 0,-1 0 0 0 0,0-1 0 0 0,1 1 0 0 0,-1 0 0 0 0,1 0 0 0 0,-1 0 0 0 0,1 0 0 0 0,-2-1 0 0 0,-8 2-23 0 0,9-1 21 0 0,0 1 1 0 0,1-1-1 0 0,-1 0 1 0 0,1 0-1 0 0,-1 0 0 0 0,0 0 1 0 0,1 0-1 0 0,-1 0 0 0 0,0 0 1 0 0,1 0-1 0 0,-1 0 1 0 0,1 0-1 0 0,-1 0 0 0 0,0 0 1 0 0,1-1-1 0 0,-1 1 0 0 0,1 0 1 0 0,-1 0-1 0 0,0-1 0 0 0,1 1 1 0 0,-1 0-1 0 0,1-1 1 0 0,-1 1-1 0 0,0-1 0 0 0,-38-28 37 0 0,-29-23 62 0 0,-111-128 3 0 0,151 147-102 0 0,2-1 0 0 0,2-1 0 0 0,-40-77 0 0 0,31 41 2 0 0,4-2 0 0 0,2-1 0 0 0,4-1 0 0 0,-26-151 0 0 0,45 180 77 0 0,3 0 0 0 0,1 0-1 0 0,10-68 1 0 0,-10 108 12 0 0,2-1 2 0 0,5-24-10 0 0,-5 23-3 0 0,8 2-22 0 0,31-16-58 0 0,-40 22 1 0 0,-1-1 0 0 0,0 1-1 0 0,1 0 1 0 0,-1-1-1 0 0,1 1 1 0 0,-1 0 0 0 0,1-1-1 0 0,-1 1 1 0 0,1 0 0 0 0,-1 0-1 0 0,1-1 1 0 0,-1 1-1 0 0,1 0 1 0 0,-1 0 0 0 0,1 0-1 0 0,0 0 1 0 0,-1 0 0 0 0,1 0-1 0 0,-1 0 1 0 0,1 0-1 0 0,-1 0 1 0 0,1 0 0 0 0,-1 0-1 0 0,1 0 1 0 0,0 0 0 0 0,-1 1-1 0 0,1-1 1 0 0,-1 0 0 0 0,1 0-1 0 0,-1 0 1 0 0,1 1-1 0 0,-1-1 1 0 0,1 0 0 0 0,0 1-1 0 0,38 24-10 0 0,-27-16 12 0 0,21 19 0 0 0,-1 6-13 0 0,30 38-1 0 0,27 46-21 0 0,-71-93 33 0 0,199 323-125 0 0,-208-333 124 0 0,12 22-22 0 0,163 317-528 0 0,-170-320 506 0 0,-2 0-1 0 0,-1 1 0 0 0,8 45 1 0 0,-15-58 45 0 0,-2 0 0 0 0,0 0 0 0 0,-1-1 0 0 0,-1 1 0 0 0,-1 0 0 0 0,-7 37 0 0 0,7-54-14 0 0,-1 1 0 0 0,1-1 0 0 0,-5 9 0 0 0,6-13 13 0 0,-1 1 0 0 0,1-1 0 0 0,-1 0-1 0 0,0 0 1 0 0,0 0 0 0 0,0 0 0 0 0,1 0 0 0 0,-1 0-1 0 0,0 0 1 0 0,0 0 0 0 0,0 0 0 0 0,-1 0 0 0 0,1 0-1 0 0,0 0 1 0 0,0-1 0 0 0,0 1 0 0 0,0-1 0 0 0,-1 1-1 0 0,-1 0 1 0 0,0-1 10 0 0,1 0 0 0 0,-1 0 0 0 0,1 0 0 0 0,-1 0 0 0 0,1 0 0 0 0,-1-1 0 0 0,1 1 0 0 0,0-1 0 0 0,-1 0 0 0 0,1 0 0 0 0,-1 0 0 0 0,1 0 0 0 0,0 0 0 0 0,0 0 0 0 0,0 0 0 0 0,0-1-1 0 0,0 1 1 0 0,0-1 0 0 0,0 0 0 0 0,0 0 0 0 0,-2-3 0 0 0,-4-5 73 0 0,0-1 0 0 0,-13-23 0 0 0,9 14-33 0 0,-111-199 198 0 0,106 187-215 0 0,-11-22 13 0 0,2-1-1 0 0,-23-75 1 0 0,40 104-27 0 0,3-1 0 0 0,0 1 0 0 0,1-1 0 0 0,2-1 0 0 0,1 1 0 0 0,1 0 0 0 0,3-41 0 0 0,8 0 48 0 0,-7 52-21 0 0,0 5-35 0 0,-1 2 15 0 0,0 1 0 0 0,8-18 0 0 0,2-5 2 0 0,-8 24 34 0 0,0-3-4 0 0,16-30-34 0 0,-15 30 32 0 0,7 4 1 0 0,-7 4-53 0 0,0-1 0 0 0,1 0 1 0 0,-1 1-1 0 0,1 0 0 0 0,0 1 1 0 0,-1-1-1 0 0,13 0 0 0 0,-14 2-1 0 0,0 0 0 0 0,1 1 0 0 0,-1 0 0 0 0,0 0 0 0 0,1 0 0 0 0,-1 1 0 0 0,0 0 0 0 0,0-1 0 0 0,0 1 0 0 0,0 1 0 0 0,0-1 0 0 0,4 4 0 0 0,1 1 0 0 0,-1 0 0 0 0,14 15 0 0 0,6 11 0 0 0,-7-2-15 0 0,-1 1-1 0 0,-2 1 0 0 0,-2 0 0 0 0,0 1 1 0 0,-3 1-1 0 0,11 39 0 0 0,-5 2-38 0 0,17 147 0 0 0,-30-165-16 0 0,-3 1 0 0 0,-3-1 0 0 0,-2 1 0 0 0,-13 79 0 0 0,11-110 59 0 0,3-18-5 0 0,0 0-1 0 0,-5 19 1 0 0,0-16-88 0 0,6-12 102 0 0,0 0 0 0 0,0-1 0 0 0,0 1-1 0 0,-1-1 1 0 0,1 1 0 0 0,0-1 0 0 0,0 1 0 0 0,0-1-1 0 0,-1 1 1 0 0,1-1 0 0 0,0 1 0 0 0,-1-1 0 0 0,1 1-1 0 0,-1-1 1 0 0,1 0 0 0 0,0 1 0 0 0,-1-1 0 0 0,1 0-1 0 0,-1 1 1 0 0,1-1 0 0 0,-1 0 0 0 0,1 1 0 0 0,-1-1-1 0 0,0 0 1 0 0,0 1-3 0 0,-2 0 5 0 0,0 1 0 0 0,0-1 0 0 0,0 0 0 0 0,0 0 0 0 0,0 0 0 0 0,0 0 0 0 0,0 0 0 0 0,0 0 0 0 0,0-1 0 0 0,-7 1 0 0 0,4-1 0 0 0,3 0 9 0 0,0 0 0 0 0,0 0 0 0 0,0 0 0 0 0,0 0 0 0 0,0-1 0 0 0,0 1 0 0 0,0-1 0 0 0,0 1 0 0 0,0-1 0 0 0,0 0 0 0 0,1-1-1 0 0,-1 1 1 0 0,0 0 0 0 0,1-1 0 0 0,-1 1 0 0 0,1-1 0 0 0,-1 0 0 0 0,1 0 0 0 0,-4-4 0 0 0,2 1 15 0 0,-1-1 1 0 0,1 0-1 0 0,0 0 0 0 0,0 0 1 0 0,1 0-1 0 0,0 0 0 0 0,-3-8 1 0 0,-14-44-22 0 0,2-1 1 0 0,-15-91-1 0 0,28 118-3 0 0,5 29 0 0 0,-8-34 11 0 0,7 35 140 0 0,4-8-49 0 0,6-29-30 0 0,-6 29-134 0 0,3 0-301 0 0,17-28 330 0 0,-17 28-26 0 0,7 13-16 0 0,41 8 46 0 0,-53-11 24 0 0,0 0 1 0 0,1 1-1 0 0,-1-1 1 0 0,0 0-1 0 0,1 1 1 0 0,-1-1-1 0 0,0 0 0 0 0,0 1 1 0 0,1 0-1 0 0,-1-1 1 0 0,0 1-1 0 0,0 0 1 0 0,1 0-1 0 0,5 3-18 0 0,-4-2 12 0 0,0 0 1 0 0,-1-1-1 0 0,1 1 0 0 0,-1 0 0 0 0,1 0 0 0 0,-1 1 1 0 0,0-1-1 0 0,0 0 0 0 0,3 4 0 0 0,26 31-106 0 0,-6-6 94 0 0,0 6-38 0 0,-19-26 49 0 0,0-1-1 0 0,-1 2 1 0 0,0-1 0 0 0,-1 1-1 0 0,0-1 1 0 0,0 1 0 0 0,-2 0-1 0 0,1 1 1 0 0,-2-1 0 0 0,1 0-1 0 0,-2 0 1 0 0,1 1 0 0 0,-2-1-1 0 0,0 1 1 0 0,0-1 0 0 0,-1 0-1 0 0,-1 0 1 0 0,0 0 0 0 0,-6 17-1 0 0,-46 95 137 0 0,48-110-106 0 0,-1 0 0 0 0,-1-1-1 0 0,0-1 1 0 0,0 1 0 0 0,-1-2 0 0 0,-21 19-1 0 0,27-26-21 0 0,-2-1-1 0 0,1 0 0 0 0,0 0 0 0 0,-1-1 1 0 0,1 1-1 0 0,-1-1 0 0 0,0 0 1 0 0,1-1-1 0 0,-1 0 0 0 0,0 0 0 0 0,0 0 1 0 0,0 0-1 0 0,0-1 0 0 0,-9 0 0 0 0,-10-2-25 0 0,0-1-1 0 0,-27-7 0 0 0,30 6 26 0 0,-4-1 11 0 0,5 2 6 0 0,0-1-1 0 0,1-1 1 0 0,-1-1 0 0 0,-27-12-1 0 0,46 15-11 0 0,-1-1-10 0 0,3-4-33 0 0,4-22 22 0 0,-1 14-22 0 0,10-27 32 0 0,5-11 11 0 0,-1 9-10 0 0,-8 27-33 0 0,17-30 127 0 0,-15 41-23 0 0,32-22-62 0 0,-42 29-2 0 0,0-1 0 0 0,-1 0 0 0 0,1 1 0 0 0,0-1 0 0 0,0 1 0 0 0,0-1-1 0 0,0 1 1 0 0,0-1 0 0 0,0 1 0 0 0,0 0 0 0 0,0-1 0 0 0,0 1 0 0 0,0 0 0 0 0,0 0 0 0 0,0 0 0 0 0,0 0 0 0 0,0 0 0 0 0,0 0 0 0 0,0 0 0 0 0,0 0-1 0 0,0 0 1 0 0,1 1 0 0 0,48 5-90 0 0,-28-1 20 0 0,16 8-5 0 0,-20-4 12 0 0,14 14 39 0 0,-29-22 19 0 0,0 1 1 0 0,0 0-1 0 0,-1 0 0 0 0,1 0 0 0 0,0 0 1 0 0,-1 1-1 0 0,0-1 0 0 0,3 4 1 0 0,0 0-4 0 0,-3-4 3 0 0,1 0 0 0 0,-1 0 0 0 0,0 1 1 0 0,-1-1-1 0 0,1 0 0 0 0,0 1 0 0 0,0-1 0 0 0,1 4 0 0 0,0 0-5 0 0,3 4-67 0 0,5 14 4 0 0,-3 2-15 0 0,-5-16 40 0 0,-1-1 0 0 0,-1 1 0 0 0,0 0 0 0 0,0 20 0 0 0,-1-28 41 0 0,0 0-70 0 0,8-12-576 0 0,2-1 656 0 0,15-23 0 0 0,-23 30 7 0 0,2-2 7 0 0,-1 1 1 0 0,-1-1-1 0 0,1 1 0 0 0,-1-1 0 0 0,0 0 1 0 0,0 0-1 0 0,1-6 0 0 0,-2 7 2 0 0,9-34 51 0 0,2-8 10 0 0,-1 6 3 0 0,-9 33 0 0 0,0-1 0 0 0,13-48 67 0 0,-5 21-123 0 0,-7 27 29 0 0,-1 0 1 0 0,-2 9-54 0 0,3-10 3 0 0,1-1 1 0 0,5-11-1 0 0,18-23-15 0 0,-21 36-46 0 0,2 13 3 0 0,22 15 44 0 0,-29-19 9 0 0,0 1-1 0 0,0-1 0 0 0,0 1 1 0 0,0 0-1 0 0,-1 0 0 0 0,1-1 1 0 0,0 1-1 0 0,0 0 0 0 0,-1 0 1 0 0,1 0-1 0 0,-1 0 0 0 0,1 0 1 0 0,-1 0-1 0 0,1 0 0 0 0,-1 0 1 0 0,1 0-1 0 0,-1 0 0 0 0,0 0 1 0 0,0 0-1 0 0,1 0 0 0 0,-1 0 1 0 0,0 1-1 0 0,0-1 0 0 0,0 2 1 0 0,1 14-22 0 0,1 0-19 0 0,0 0 32 0 0,-2-1 11 0 0,2-2 0 0 0,-2-4 0 0 0,-2-1 0 0 0,0 7 0 0 0,2-15 0 0 0,0-1 0 0 0,0 1 0 0 0,0 0 0 0 0,0 0 0 0 0,0 0 0 0 0,-1 0 0 0 0,1-1 0 0 0,0 1 0 0 0,0 0 0 0 0,-1 0 0 0 0,1-1 0 0 0,0 1 0 0 0,-1 0 0 0 0,1-1 0 0 0,0 1 0 0 0,-1 0 0 0 0,1-1 0 0 0,-1 1 0 0 0,0 0 0 0 0,1-1 0 0 0,-2 2 0 0 0,-3 1 0 0 0,-2 2 0 0 0,2 0 0 0 0,-2 2-1 0 0,4-5 45 0 0,2-2-33 0 0,-4-2-11 0 0,-2-8-43 0 0,-2-4 44 0 0,4 7 36 0 0,1 0 0 0 0,1 0 1 0 0,-1 0-1 0 0,-2-10 0 0 0,3 9-3 0 0,-5-11 50 0 0,-9-28 94 0 0,15 39-170 0 0,-13-20 58 0 0,6 15-66 0 0,1 5 0 0 0,1 3 0 0 0,-1 0 0 0 0,1-1 0 0 0,-2-2 0 0 0,-51-41 0 0 0,-18-13 0 0 0,21 15 0 0 0,-1 0 0 0 0,30 25-3 0 0,0-1 0 0 0,-31-34-1 0 0,-45-59-216 0 0,72 78 106 0 0,-6-6 128 0 0,10 9 11 0 0,-47-43 0 0 0,65 69-25 0 0,2-1-1 0 0,-10-11 0 0 0,12 13-18 0 0,0 0 0 0 0,-1 0 1 0 0,-14-12-1 0 0,11 11-12 0 0,0 0-1 0 0,1-1 1 0 0,1 0 0 0 0,0-1-1 0 0,-10-14 1 0 0,-12-18 8 0 0,26 37 23 0 0,0 1 0 0 0,1-1 0 0 0,0 0 0 0 0,-3-7 0 0 0,4 7 0 0 0,-1 1 0 0 0,0 0 0 0 0,1 0 0 0 0,-2 0 0 0 0,-3-6 0 0 0,5 10 0 0 0,0-1 0 0 0,1 1 0 0 0,-1 0 0 0 0,0 0 0 0 0,0 0 0 0 0,-1 0 0 0 0,1 0 0 0 0,0 0 0 0 0,0 1 0 0 0,0-1 0 0 0,-4 0 0 0 0,-12-5 0 0 0,15 4 0 0 0,0 0 0 0 0,0 0 0 0 0,0 0 0 0 0,1-1 0 0 0,-1 1 0 0 0,1-1 0 0 0,-5-5 0 0 0,5 4 0 0 0,-1 1 0 0 0,0 0 0 0 0,0-1 0 0 0,0 1 0 0 0,-4-3 0 0 0,-31-26 0 0 0,8 5 0 0 0,-31-15 0 0 0,-13-10 0 0 0,17-1 0 0 0,45 43 28 0 0,0 1 0 0 0,-23-12 0 0 0,-4-4 16 0 0,32 14-44 0 0,7 11 0 0 0,0-1 0 0 0,-1 1 0 0 0,1-1 0 0 0,0 1 0 0 0,0-1 0 0 0,0 1 0 0 0,-1-1 0 0 0,1 1 0 0 0,0-1 0 0 0,0 1 0 0 0,-1-1 0 0 0,1 1 0 0 0,0-1 0 0 0,-1 1 0 0 0,1 0 0 0 0,-1-1 0 0 0,1 1 0 0 0,0 0 0 0 0,-1-1 0 0 0,1 1 0 0 0,-1 0 0 0 0,1 0 0 0 0,-1-1 0 0 0,1 1 0 0 0,-1 0 0 0 0,1 0 0 0 0,-1 0 0 0 0,1 0 0 0 0,-1-1 0 0 0,1 1 0 0 0,-1 0 0 0 0,0 0 0 0 0,1 0 0 0 0,-1 0 0 0 0,0 1 0 0 0,0-1 1 0 0,1 0 0 0 0,0 0-1 0 0,-1 0 1 0 0,1 0-1 0 0,0 0 1 0 0,-1 0 0 0 0,1 0-1 0 0,-1 0 1 0 0,1 0-1 0 0,0 0 1 0 0,-1 0 0 0 0,1 0-1 0 0,-1 0 1 0 0,1 0 0 0 0,0 0-1 0 0,-1 0 1 0 0,1-1-1 0 0,0 1 1 0 0,-1 0 0 0 0,1 0-1 0 0,0 0 1 0 0,-1-1-1 0 0,1 1 1 0 0,0 0 0 0 0,0 0-1 0 0,-1-1 1 0 0,1 1 0 0 0,0 0-1 0 0,0-1 1 0 0,-1 1-1 0 0,1-1 1 0 0,-4-12 32 0 0,2 4-22 0 0,2 9-11 0 0,0 0 0 0 0,0 0 0 0 0,0 0 0 0 0,0 0 0 0 0,0-1 0 0 0,0 1 0 0 0,0 0 0 0 0,0 0 0 0 0,0 0 0 0 0,0 0 0 0 0,0 0 0 0 0,0 0 0 0 0,0 0 0 0 0,-1 0 0 0 0,1 0 0 0 0,0 0 0 0 0,0 0 0 0 0,0 0 0 0 0,0-1 0 0 0,0 1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1 0 0 0,0-1 0 0 0,-1 0 0 0 0,1 0 0 0 0,0 0 0 0 0,0 0 0 0 0,0 0 0 0 0,0 0 0 0 0,0 0 0 0 0,0 0 0 0 0,0 0 0 0 0,0 0 0 0 0,0 0 0 0 0,0 0 0 0 0,0 1 0 0 0,0-1 0 0 0,0 0 0 0 0,0 0 0 0 0,0 0 0 0 0,0 0 0 0 0,0 0 0 0 0,0 0 0 0 0,-1 0 0 0 0,1 1 0 0 0,0-1 0 0 0,0 0 0 0 0,0 0 0 0 0,0 0 0 0 0,0 0 0 0 0,0 0 0 0 0,0 0 0 0 0,0 0 0 0 0,0 0 0 0 0,0 0 0 0 0,0 0 0 0 0,-1 0 0 0 0,1 0 0 0 0,0 1 0 0 0,0-1 0 0 0,0 0 0 0 0,0 0 0 0 0,0 0 0 0 0,0 0 0 0 0,0 0 0 0 0,-1 0 0 0 0,1 0 0 0 0,0 0 0 0 0,0 0 0 0 0,0 0 0 0 0,0 0 0 0 0,0 0 0 0 0,0 0 0 0 0,0 0 0 0 0,-1 0 0 0 0,1 0 0 0 0,0-1 0 0 0,0 1 0 0 0,0 0 0 0 0,0 0 0 0 0,0 0 0 0 0,0 0 0 0 0,0 0 0 0 0,0 0 0 0 0,-1 0 0 0 0,1 0 0 0 0,0 0 0 0 0,0 0 0 0 0,0 0 0 0 0,0 0 0 0 0,0-1 0 0 0,0 1 0 0 0,0 0 0 0 0,0 0 0 0 0,0 0 0 0 0,0 0 0 0 0,0 0 0 0 0,0 0 0 0 0,0 0 0 0 0,0 0 0 0 0,0-1 0 0 0,0 1 0 0 0,0 0 0 0 0,0 0 0 0 0,0 0 0 0 0,0 0 0 0 0,0 0 0 0 0,0 0 0 0 0,-1-4 0 0 0,-1-1 0 0 0,0 5 0 0 0,-6 2 0 0 0,8-2 0 0 0,-1 0 0 0 0,1 0 0 0 0,0-1 0 0 0,-1 1 0 0 0,1 0 0 0 0,0 0 0 0 0,-1 0 0 0 0,1 0 0 0 0,0 0 0 0 0,-1-1 0 0 0,1 1 0 0 0,0 0 0 0 0,-1 0 0 0 0,1 0 0 0 0,0-1 0 0 0,0 1 0 0 0,-1 0 0 0 0,1 0 0 0 0,0-1 0 0 0,0 1 0 0 0,0 0 0 0 0,-1-1 0 0 0,1 1 0 0 0,0 0 0 0 0,0-1 0 0 0,0 1 0 0 0,0 0 0 0 0,0-1 0 0 0,-1 1 0 0 0,1-1 0 0 0,0-1 0 0 0,0 1 0 0 0,0 1 0 0 0,0-1 0 0 0,0 0 0 0 0,0 1 0 0 0,0-1 0 0 0,0 0 0 0 0,0 0 0 0 0,0 1 0 0 0,0-1 0 0 0,0 0 0 0 0,-1 0 0 0 0,1 1 0 0 0,0-1 0 0 0,0 0 0 0 0,-1 1 0 0 0,1-1 0 0 0,-1 0 0 0 0,1 1 0 0 0,-1-1 0 0 0,1 1 0 0 0,-1-1 0 0 0,1 1 0 0 0,-1-1 0 0 0,0 0 0 0 0,-14-18 0 0 0,11 16 12 0 0,3 3 15 0 0,0-2 19 0 0,-23-40-3 0 0,21 35-43 0 0,-1-3 0 0 0,-1-10 0 0 0,4 15 0 0 0,-1-7 0 0 0,2 11 0 0 0,0 1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1 0 0 0,0-1 0 0 0,0 0 0 0 0,0 0 0 0 0,0 0 0 0 0,-1 0 0 0 0,1 0 0 0 0,0 0 0 0 0,0 0 0 0 0,0 0 0 0 0,0 0 0 0 0,0 0 0 0 0,0 0 0 0 0,0 0 0 0 0,0 0 0 0 0,0 0 0 0 0,0 0 0 0 0,0 1 0 0 0,0-1 0 0 0,0 0 0 0 0,0 0 0 0 0,-1 0 0 0 0,1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0,0-22 0 0 0,4-7 0 0 0,-4 11 0 0 0,-1 23 11 0 0,1-3 42 0 0,-1-2 1 0 0,-2 0-44 0 0,2 0 2 0 0,0 1 36 0 0,-2 0-36 0 0,2-1-10 0 0,1 0-1 0 0,0 0 1 0 0,-1 0-1 0 0,1 0 1 0 0,0 0-1 0 0,-1 0 1 0 0,1 0-1 0 0,0 0 1 0 0,-1 0-1 0 0,1 0 1 0 0,0 0-1 0 0,-1 0 1 0 0,1 0-1 0 0,0 0 1 0 0,0 0-1 0 0,-1 0 0 0 0,1 0 1 0 0,0 0-1 0 0,-1 0 1 0 0,1-1-1 0 0,0 1 1 0 0,0 0-1 0 0,-1 0 1 0 0,1 0-1 0 0,0-1 1 0 0,0 1-1 0 0,-1 0 1 0 0,1 0-1 0 0,0-1 1 0 0,0 1-1 0 0,0 0 1 0 0,-1 0-1 0 0,1-1 1 0 0,0 1-1 0 0,0 0 1 0 0,0-1-1 0 0,0 1 1 0 0,0 0-1 0 0,0 0 1 0 0,-1-1-1 0 0,1 1 1 0 0,0 0-1 0 0,0-1 0 0 0,0 0 1 0 0,-3-15 22 0 0,0 10-7 0 0,-1 8 1 0 0,0 6 0 0 0,4-5-18 0 0,-3 4 0 0 0,1 1 0 0 0,-1-1 0 0 0,-1 0 0 0 0,-7 12 0 0 0,5-8 0 0 0,-1 0-48 0 0,7-10 30 0 0,-1 0 0 0 0,1 0 1 0 0,-1 0-1 0 0,1 0 0 0 0,0-1 0 0 0,-1 1 0 0 0,1 0 1 0 0,0 0-1 0 0,0 0 0 0 0,-1 0 0 0 0,1 0 0 0 0,0 1 1 0 0,-2 13-46 0 0,1-8-10 0 0,1-5 58 0 0,0 0 1 0 0,0-1-1 0 0,-1 1 1 0 0,1 0-1 0 0,-1 0 0 0 0,1-1 1 0 0,-1 1-1 0 0,1 0 1 0 0,-1-1-1 0 0,-1 3 0 0 0,0 2 15 0 0,2 3-12 0 0,0-7-50 0 0,4 4-229 0 0,12 18 270 0 0,-12-19-33 0 0,0 1 1 0 0,15 18 32 0 0,-15-18-35 0 0,-2-2-8 0 0,3 15 40 0 0,-1-9-30 0 0,11 16-10 0 0,-2 2 11 0 0,7 1 30 0 0,-15-23-37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20:00.80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802 268 743 0 0,'0'-4'54'0'0,"3"-13"-44"0"0,1-4-10 0 0,-1-2 0 0 0,-1 18 33 0 0,1-38 8417 0 0,-3 50-9307 0 0,-1-4 1085 0 0,-6 77 801 0 0,7 20 74 0 0,0-96-894 0 0,0 2 350 0 0,0 72 2225 0 0,-2-9-3995 0 0,2-48 1053 0 0,-4 30 0 0 0,1-2 579 0 0,3-35-341 0 0,0-11 0 0 0,0 2-13 0 0,0 15-42 0 0,0-11 23 0 0,0 12-25 0 0,1 3 34 0 0,0-17 10 0 0,-1 0 0 0 0,-1 0-1 0 0,-1 12 1 0 0,1-13-74 0 0,-3 15 249 0 0,0-10-100 0 0,1 0-62 0 0,-14 38 256 0 0,11-15-172 0 0,5-22-130 0 0,-1-1 0 0 0,0 1 0 0 0,-1-1 0 0 0,0 0 0 0 0,-8 20-1 0 0,6-20 0 0 0,-14 31 233 0 0,-35 56-1 0 0,52-94-253 0 0,-43 66 157 0 0,7-20-41 0 0,35-47-117 0 0,1 0-1 0 0,-1-1 0 0 0,0 0 0 0 0,1 1 1 0 0,-1-1-1 0 0,0 0 0 0 0,0-1 1 0 0,-1 1-1 0 0,1 0 0 0 0,0-1 0 0 0,-1 0 1 0 0,1 0-1 0 0,0 0 0 0 0,-1 0 1 0 0,1 0-1 0 0,-1-1 0 0 0,0 1 0 0 0,1-1 1 0 0,-1 0-1 0 0,-5-1 0 0 0,7 1 9 0 0,-5-1-12 0 0,-1 0 0 0 0,1 0 0 0 0,0 0-1 0 0,0 1 1 0 0,0 0 0 0 0,0 1 0 0 0,0 0 0 0 0,-7 1-1 0 0,9-1-6 0 0,1 0 0 0 0,-1-1 0 0 0,0 1 0 0 0,1-1 0 0 0,-6 0 0 0 0,-13 0 0 0 0,6-1 35 0 0,15 0-32 0 0,-1 1 0 0 0,0 0 0 0 0,1-1 0 0 0,-1 1 0 0 0,1 0 0 0 0,-1 0-1 0 0,0 0 1 0 0,1 1 0 0 0,-5 0 0 0 0,4-1-3 0 0,0 1 0 0 0,0-1 0 0 0,0 0 0 0 0,0 0 0 0 0,0 0 0 0 0,0-1 0 0 0,0 1 0 0 0,0-1 0 0 0,0 0 0 0 0,-4-1 0 0 0,-11-1 0 0 0,14 2-26 0 0,-1 0-1 0 0,1 1 1 0 0,0-1 0 0 0,-1-1-1 0 0,1 1 1 0 0,0-1-1 0 0,0 1 1 0 0,0-1 0 0 0,-7-5-1 0 0,-18-7-37 0 0,24 12 40 0 0,0-1-1 0 0,0 0 1 0 0,0 0 0 0 0,1 0-1 0 0,-1 0 1 0 0,1-1-1 0 0,-1 1 1 0 0,1-1-1 0 0,-4-6 1 0 0,-14-12 2 0 0,14 15 9 0 0,1-1 0 0 0,0 0 0 0 0,1 0 0 0 0,0 0 1 0 0,0-1-1 0 0,1 0 0 0 0,-5-11 0 0 0,-4-7-2 0 0,8 17 15 0 0,0-1 0 0 0,1 0 0 0 0,1 0 0 0 0,-1 0 0 0 0,2-1 0 0 0,0 0 0 0 0,0 0 0 0 0,1 0 0 0 0,0 0 0 0 0,1 0 0 0 0,1 0 0 0 0,1-22 0 0 0,-1 8 144 0 0,-4-44-1 0 0,0 32 26 0 0,0-4-2 0 0,2 25-116 0 0,0 0-1 0 0,1-1 0 0 0,3-32 0 0 0,6-15 51 0 0,-3 27 73 0 0,15-65-1 0 0,-18 94-162 0 0,0 3 32 0 0,7-14-33 0 0,1-1-10 0 0,12-12 54 0 0,-7 11-44 0 0,4-5-10 0 0,-3 2 0 0 0,-1 1 11 0 0,-8 14 32 0 0,5-7-22 0 0,13-16 46 0 0,-21 28-1 0 0,2-1 1 0 0,22-21-54 0 0,3-1-2 0 0,-25 22 42 0 0,1 1 1 0 0,20-18-33 0 0,-15 12 22 0 0,19-18-33 0 0,5 4 1 0 0,-35 24-7 0 0,1 0 1 0 0,-1 0-1 0 0,0 0 1 0 0,1 1-1 0 0,-1-1 1 0 0,1 0-1 0 0,-1 1 0 0 0,1-1 1 0 0,-1 1-1 0 0,1 0 1 0 0,2-1-1 0 0,6-1 7 0 0,-1 1 0 0 0,1 0-1 0 0,0 0 1 0 0,14 1 0 0 0,-13 2-10 0 0,-1 0 1 0 0,0 1 0 0 0,0 0 0 0 0,-1 0-1 0 0,17 9 1 0 0,36 20 9 0 0,-39-18 32 0 0,19 16-19 0 0,-31-23 42 0 0,-3 1 1 0 0,34 35-43 0 0,-1 10 29 0 0,-15-10 1 0 0,-10-4-44 0 0,-4 0-10 0 0,-9-28 4 0 0,-2-7-1 0 0,0 1 0 0 0,0-1 0 0 0,-1 0 0 0 0,1 0 0 0 0,-2 7 0 0 0,2 5 29 0 0,-7 68 42 0 0,2-33-74 0 0,3-34 0 0 0,-1 21 0 0 0,-4 75-60 0 0,5-98 44 0 0,-7 64-44 0 0,4-58 61 0 0,-2 0 0 0 0,-1-1-1 0 0,-15 33 1 0 0,-35 56-14 0 0,-6-12-105 0 0,53-82 37 0 0,9-13 78 0 0,-1 0 0 0 0,1 0 0 0 0,0 0 1 0 0,0 0-1 0 0,-1 0 0 0 0,1 0 0 0 0,-1-1 0 0 0,0 1 0 0 0,0 0 0 0 0,1-1 1 0 0,-1 1-1 0 0,0-1 0 0 0,0 0 0 0 0,0 0 0 0 0,0 0 0 0 0,-1 0 0 0 0,1 0 1 0 0,0 0-1 0 0,0 0 0 0 0,-1-1 0 0 0,-1 1 0 0 0,-2 0 10 0 0,0-1 1 0 0,0-1-1 0 0,0 1 0 0 0,0-1 0 0 0,0 0 0 0 0,1 0 0 0 0,-1 0 0 0 0,0-1 0 0 0,-8-4 1 0 0,-14-3-16 0 0,24 8 8 0 0,1 0 0 0 0,-1-1 0 0 0,1 0 0 0 0,-1 1 0 0 0,-2-4 0 0 0,-19-7 0 0 0,-61-15-64 0 0,82 25 65 0 0,0 0-1 0 0,0 1 1 0 0,0-2 0 0 0,0 1-1 0 0,0 0 1 0 0,1-1-1 0 0,-1 1 1 0 0,1-1 0 0 0,0 0-1 0 0,-1 0 1 0 0,2-1-1 0 0,-1 1 1 0 0,0 0-1 0 0,1-1 1 0 0,-1 0 0 0 0,1 0-1 0 0,0 0 1 0 0,0 0-1 0 0,0 0 1 0 0,-1-5 0 0 0,-2-9 11 0 0,0 0 1 0 0,2 0 0 0 0,-3-26 0 0 0,4 18-13 0 0,1 0 0 0 0,1 0 0 0 0,2 0 0 0 0,0 0 0 0 0,12-48 0 0 0,-9 57-10 0 0,15-37-44 0 0,44-151 54 0 0,-62 196 0 0 0,2-1-10 0 0,-3 8-44 0 0,11-1-74 0 0,34-8 64 0 0,-35 8-2 0 0,-1 10 2 0 0,28 20 40 0 0,-36-25 18 0 0,0-1 1 0 0,0 0 0 0 0,0 1-1 0 0,0 0 1 0 0,-1-1 0 0 0,1 1-1 0 0,2 3 1 0 0,32 41-6 0 0,-1 6 11 0 0,-30-44 0 0 0,0 1 0 0 0,-1 0 0 0 0,3 10 0 0 0,-4-9 6 0 0,-1 0 0 0 0,0 0 0 0 0,-1 0 0 0 0,0 1 0 0 0,-1-1 0 0 0,0 0 0 0 0,-1 1 0 0 0,1-1 0 0 0,-6 19 0 0 0,-2 4 31 0 0,-21 49 0 0 0,22-63-35 0 0,3-9-12 0 0,-1 0-1 0 0,-1 0 0 0 0,1-1 1 0 0,-2 0-1 0 0,1 0 0 0 0,-1-1 1 0 0,0 0-1 0 0,-1 0 0 0 0,0 0 1 0 0,0-1-1 0 0,-1 0 0 0 0,0-1 1 0 0,-10 6-1 0 0,14-9-14 0 0,0 0-1 0 0,-1 0 1 0 0,1-1 0 0 0,-1 0 0 0 0,1 0-1 0 0,-1 0 1 0 0,0-1 0 0 0,0 0-1 0 0,-6 1 1 0 0,9-2 13 0 0,0 0-1 0 0,0 0 0 0 0,0 0 1 0 0,0 0-1 0 0,0-1 1 0 0,0 1-1 0 0,0-1 1 0 0,0 0-1 0 0,0 0 1 0 0,0 0-1 0 0,0 0 0 0 0,0-1 1 0 0,1 1-1 0 0,-1-1 1 0 0,1 1-1 0 0,-1-1 1 0 0,1 0-1 0 0,-1 0 0 0 0,-1-3 1 0 0,-8-8-23 0 0,1 0 1 0 0,0-1-1 0 0,1-1 0 0 0,0 0 1 0 0,2 0-1 0 0,-11-24 0 0 0,15 29-15 0 0,1-1 0 0 0,0-1 0 0 0,0 1-1 0 0,1 0 1 0 0,0-1 0 0 0,1 1 0 0 0,1-1 0 0 0,0 1 0 0 0,0-1-1 0 0,4-21 1 0 0,-4 32 46 0 0,3-11-34 0 0,-1 0-1 0 0,2 0 0 0 0,0 0 1 0 0,8-18-1 0 0,-3 11 28 0 0,0 0 11 0 0,-1 2-10 0 0,-5 15-13 0 0,9 4-8 0 0,44 12-33 0 0,-55-14 61 0 0,0 0 1 0 0,0 0-1 0 0,1 0 0 0 0,-1 1 0 0 0,0-1 0 0 0,0 1 1 0 0,0-1-1 0 0,1 1 0 0 0,-1-1 0 0 0,0 1 0 0 0,0-1 1 0 0,0 1-1 0 0,0 0 0 0 0,0 0 0 0 0,0-1 0 0 0,0 1 1 0 0,0 0-1 0 0,0 1 0 0 0,35 40-8 0 0,-29-33 15 0 0,0 1-1 0 0,8 18 1 0 0,-12-23 8 0 0,0 0 0 0 0,-1 0-1 0 0,0 0 1 0 0,0 0 0 0 0,0 1 0 0 0,-1-1 0 0 0,1 1 0 0 0,-1-1-1 0 0,-1 1 1 0 0,1 0 0 0 0,-1-1 0 0 0,0 1 0 0 0,0 0-1 0 0,-2 9 1 0 0,-2-2 17 0 0,0 0-1 0 0,0 0 0 0 0,-2-1 1 0 0,1 0-1 0 0,-2 0 1 0 0,0 0-1 0 0,0-1 0 0 0,-1 1 1 0 0,-9 9-1 0 0,11-15-27 0 0,0 0-1 0 0,-1 0 1 0 0,0-1-1 0 0,0 0 1 0 0,0 0-1 0 0,-1-1 1 0 0,-14 7-1 0 0,20-10-1 0 0,1-1 0 0 0,-1 0 0 0 0,0 0-1 0 0,0 1 1 0 0,1-1 0 0 0,-1 0 0 0 0,0 0 0 0 0,0 0 0 0 0,1-1-1 0 0,-1 1 1 0 0,0 0 0 0 0,1-1 0 0 0,-1 1 0 0 0,0-1-1 0 0,-1 0 1 0 0,-24-13-82 0 0,18 8 77 0 0,1 0 1 0 0,-1 0-1 0 0,1-1 1 0 0,1 0-1 0 0,-1 0 1 0 0,1-1-1 0 0,1 0 1 0 0,-1 0-1 0 0,1-1 1 0 0,-8-14 0 0 0,11 16-31 0 0,-1-1 0 0 0,1 0 0 0 0,0 1 0 0 0,1-1 0 0 0,0 0 0 0 0,0 0 0 0 0,1-1 0 0 0,0 1 0 0 0,0 0 0 0 0,1 0 0 0 0,0-1 0 0 0,1 1 0 0 0,2-15 0 0 0,-3 19 7 0 0,6-19-90 0 0,7-11 21 0 0,-12 33 34 0 0,1-3-12 0 0,9-16-26 0 0,-10 18 14 0 0,7 10-922 0 0,23 26 938 0 0,-23-26-1 0 0,-4 0 8 0 0,2 0 54 0 0,-3-4 1 0 0,0 1 0 0 0,-1-1 0 0 0,1 0 0 0 0,-1 1 0 0 0,0 0 1 0 0,2 6-1 0 0,7 23 7 0 0,-10-28-3 0 0,0 0 1 0 0,-1 1-1 0 0,0-1 1 0 0,0 1-1 0 0,0-1 1 0 0,-1 0-1 0 0,0 1 1 0 0,0-1-1 0 0,-1 0 1 0 0,1 0-1 0 0,-5 9 1 0 0,6-13-13 0 0,-1-1-163 0 0,1 0 1 0 0,-1 0-1 0 0,0 0 0 0 0,1 1 0 0 0,-1-1 1 0 0,0 0-1 0 0,0 0 0 0 0,0 0 1 0 0,0 0-1 0 0,0 0 0 0 0,0-1 0 0 0,0 1 1 0 0,-2 1-1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20:04.76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222 1384 287 0 0,'-10'0'674'0'0,"0"0"0"0"0,0-1 0 0 0,-12-3 0 0 0,-33-8 2964 0 0,50 10-3306 0 0,1 0 1 0 0,0-1-1 0 0,0 0 1 0 0,0 0-1 0 0,0 0 1 0 0,1 0-1 0 0,-1-1 1 0 0,1 0-1 0 0,0 1 1 0 0,0-1 0 0 0,0 0-1 0 0,1 0 1 0 0,-1-1-1 0 0,-2-6 1 0 0,4 7-251 0 0,1 1 0 0 0,-1 0 0 0 0,1-1 0 0 0,0 1 0 0 0,0 0 1 0 0,0-1-1 0 0,1 1 0 0 0,-1 0 0 0 0,1-1 0 0 0,1-5 0 0 0,3-18 568 0 0,-2-10-93 0 0,-2 29-470 0 0,0 0 0 0 0,-1 0 0 0 0,0-1 0 0 0,0 1 0 0 0,-1 0-1 0 0,-1-11 1 0 0,-2 0 232 0 0,-2-32 0 0 0,5 33-174 0 0,-1 0-1 0 0,-5-20 1 0 0,-16-67 332 0 0,16 66-410 0 0,-7-70-2 0 0,9 57 52 0 0,5 44-88 0 0,-1 0 1 0 0,1 0-1 0 0,0 0 1 0 0,1 0-1 0 0,3-15 1 0 0,1 4-18 0 0,12-28 1 0 0,5-28 51 0 0,27-90 310 0 0,-40 132-223 0 0,-5 21-138 0 0,-1 1-1 0 0,0-1 0 0 0,0 1 1 0 0,1-23-1 0 0,-4 29-6 0 0,1 1 0 0 0,0-1 0 0 0,0 1 0 0 0,1 0 0 0 0,-1-1-1 0 0,1 1 1 0 0,0 0 0 0 0,4-6 0 0 0,6-9-6 0 0,-7 10 2 0 0,-3 6 4 0 0,0 0 1 0 0,1-1-1 0 0,-1 1 1 0 0,1 0-1 0 0,0 0 1 0 0,0 1-1 0 0,5-5 1 0 0,24-19 3 0 0,7 0 1 0 0,-21 17 32 0 0,30-12-33 0 0,-36 16-10 0 0,1 2 0 0 0,0 0 0 0 0,14-1 0 0 0,35 0-12 0 0,-38 4-36 0 0,37 4 36 0 0,-1 6 2 0 0,-36-3-33 0 0,-24-7 43 0 0,14 5-4 0 0,0 1 1 0 0,16 10-1 0 0,-20-9 4 0 0,0 1 0 0 0,0 0 0 0 0,16 17 0 0 0,17 26 0 0 0,-8-1 0 0 0,-3 1 0 0 0,-21-36-1 0 0,-7-10-9 0 0,-1 1-1 0 0,1 0 1 0 0,-1 1-1 0 0,4 10 1 0 0,7 20-1 0 0,-1 9 11 0 0,-4 0 0 0 0,0-3 0 0 0,-2-7 0 0 0,-1-1-10 0 0,3 11-33 0 0,-2-2 32 0 0,-3-12 11 0 0,-2-5 0 0 0,-2 0 0 0 0,-2 1 12 0 0,-5 20-15 0 0,-3 0 0 0 0,-1 0 0 0 0,-30 75 0 0 0,31-98-42 0 0,-1-1 0 0 0,-27 43-1 0 0,-38 40-90 0 0,74-104 136 0 0,-56 66 33 0 0,50-61-27 0 0,-1 1-1 0 0,1-2 0 0 0,-2 1 0 0 0,1-2 0 0 0,-18 11 0 0 0,15-12 24 0 0,-1-1 0 0 0,0 0 0 0 0,1-1 0 0 0,-1 0 0 0 0,-1-1 0 0 0,1-1 0 0 0,-14 0 0 0 0,-1 1-5 0 0,-11 3-24 0 0,22-2 0 0 0,-25 0 0 0 0,29-4 14 0 0,1 0-1 0 0,-1-1 1 0 0,1 0 0 0 0,-1-1-1 0 0,1-1 1 0 0,0 0-1 0 0,0 0 1 0 0,0-1 0 0 0,-17-10-1 0 0,8 2-2 0 0,1 0 1 0 0,1-1-1 0 0,0-1 0 0 0,-19-21 0 0 0,32 30-13 0 0,0-1-1 0 0,0-1 1 0 0,1 1 0 0 0,0-1-1 0 0,1 0 1 0 0,0 0-1 0 0,0 0 1 0 0,1-1 0 0 0,0 0-1 0 0,-3-12 1 0 0,-1-11-50 0 0,-3-52-1 0 0,6 41 56 0 0,1 14-13 0 0,1-45 0 0 0,3 59-12 0 0,0 0 1 0 0,1 0-1 0 0,1 0 1 0 0,8-28-1 0 0,-4 28 22 0 0,5-9 0 0 0,6-5 0 0 0,10-8 0 0 0,-2 6-10 0 0,-14 18-33 0 0,21-21 32 0 0,2 0 22 0 0,-22 21 32 0 0,12-10-22 0 0,-10 10 22 0 0,19-13-22 0 0,-25 20 32 0 0,4 3 1 0 0,-1 1-52 0 0,0 0 1 0 0,0 1 0 0 0,14 0-1 0 0,-17 2-2 0 0,0 0 0 0 0,0 0 0 0 0,-1 1 0 0 0,1 1 0 0 0,0-1 0 0 0,8 5 0 0 0,-1 0-3 0 0,-1 0-1 0 0,21 14 1 0 0,-20-10-19 0 0,25 23 1 0 0,-29-23 16 0 0,17 22-1 0 0,-19-20 6 0 0,12 23 0 0 0,-14-23-2 0 0,-5-7-7 0 0,1 0 1 0 0,-1 1-1 0 0,0-1 1 0 0,-1 1-1 0 0,2 6 1 0 0,-1-6-1 0 0,-2-4 1 0 0,1 1 1 0 0,-1-1-1 0 0,0 0 0 0 0,0 1 0 0 0,-1-1 0 0 0,1 6 0 0 0,1-2 1 0 0,3 35 3 0 0,-5-24 4 0 0,0 1 0 0 0,-1-1 0 0 0,0 0 0 0 0,-2 0 0 0 0,-5 21 0 0 0,-45 100-208 0 0,19-56-96 0 0,31-77 285 0 0,0 1 1 0 0,0-1-1 0 0,0 0 0 0 0,-1 0 0 0 0,1-1 0 0 0,-1 1 0 0 0,-1-1 0 0 0,1 0 1 0 0,-1 0-1 0 0,0 0 0 0 0,0-1 0 0 0,0 1 0 0 0,-1-1 0 0 0,0-1 0 0 0,0 1 1 0 0,-6 2-1 0 0,8-4 21 0 0,0 0 1 0 0,0-1-1 0 0,-1 0 1 0 0,1 0 0 0 0,-1 0-1 0 0,1 0 1 0 0,-1-1-1 0 0,1 1 1 0 0,-1-1 0 0 0,0 0-1 0 0,1-1 1 0 0,-1 1-1 0 0,1-1 1 0 0,-1 0-1 0 0,1 0 1 0 0,-1 0 0 0 0,1-1-1 0 0,0 0 1 0 0,0 1-1 0 0,0-1 1 0 0,0-1 0 0 0,0 1-1 0 0,0-1 1 0 0,-5-4-1 0 0,-5-6 14 0 0,1-1 0 0 0,1 0 0 0 0,0 0 0 0 0,1-1 0 0 0,1-1 0 0 0,0 0 0 0 0,1 0 0 0 0,1-1 0 0 0,1 0 0 0 0,0 0 0 0 0,-8-33 0 0 0,13 39-18 0 0,0 0-1 0 0,1-1 1 0 0,0 1-1 0 0,1-1 1 0 0,0 1-1 0 0,4-21 1 0 0,2-1-83 0 0,12-32 1 0 0,-18 63 78 0 0,9-23 6 0 0,12-35 0 0 0,-1 6 0 0 0,-8 28 0 0 0,0 1-10 0 0,-10 20-44 0 0,8 1 1 0 0,30-13 26 0 0,-40 16 25 0 0,1 1 0 0 0,-1 0 0 0 0,0-1 0 0 0,1 1 0 0 0,-1 0 0 0 0,1 0 0 0 0,-1 0 0 0 0,1-1 0 0 0,-1 1 0 0 0,1 0 0 0 0,-1 0 0 0 0,1 0 0 0 0,-1 0 0 0 0,1 0 0 0 0,0 0 0 0 0,-1 0 0 0 0,1 0 0 0 0,-1 0 0 0 0,1 0 0 0 0,-1 0 0 0 0,1 0 0 0 0,-1 0 0 0 0,1 0 0 0 0,-1 1 0 0 0,1-1 0 0 0,-1 0 0 0 0,1 0 0 0 0,-1 1 0 0 0,0-1 0 0 0,1 0 0 0 0,-1 1 0 0 0,1-1 0 0 0,-1 0 0 0 0,1 1 0 0 0,-1-1 0 0 0,0 0 0 0 0,1 1 0 0 0,-1-1 0 0 0,1 2 0 0 0,39 38-78 0 0,-33-32 74 0 0,0 0-1 0 0,0 1 0 0 0,5 9 1 0 0,8 21-48 0 0,-17-32 38 0 0,0 0-1 0 0,0-1 0 0 0,3 13 0 0 0,-4-9 7 0 0,3 4-44 0 0,-1 1 39 0 0,-2 2-49 0 0,0 6 50 0 0,-2-16 10 0 0,0-1 0 0 0,-1 1 1 0 0,0 0-1 0 0,0 0 0 0 0,-1 0 0 0 0,1-1 0 0 0,-2 1 0 0 0,1 0 0 0 0,-1-1 0 0 0,0 0 1 0 0,0 0-1 0 0,0 0 0 0 0,-1 0 0 0 0,-5 6 0 0 0,6-8 9 0 0,0-1 0 0 0,0 0 0 0 0,0 0 0 0 0,0 0 0 0 0,0-1 1 0 0,-1 1-1 0 0,1-1 0 0 0,-1 1 0 0 0,1-1 0 0 0,-1 0 0 0 0,0-1 0 0 0,0 1 0 0 0,0-1 0 0 0,0 1 0 0 0,0-1 1 0 0,-1 0-1 0 0,1-1 0 0 0,0 1 0 0 0,0-1 0 0 0,-1 0 0 0 0,1 0 0 0 0,0 0 0 0 0,-9-2 0 0 0,9 1 3 0 0,0-1 0 0 0,0 0 0 0 0,0 0 1 0 0,-1 0-1 0 0,2-1 0 0 0,-1 1 0 0 0,0-1 0 0 0,1 0 0 0 0,-1 0 0 0 0,1 0 0 0 0,0-1 0 0 0,0 1 0 0 0,0-1 0 0 0,-4-6 0 0 0,-2-4 20 0 0,1 0-1 0 0,-11-28 0 0 0,5 4-31 0 0,1-2 0 0 0,2 1 0 0 0,2-1 0 0 0,2-1 0 0 0,-4-55 0 0 0,11 71-51 0 0,0 1 1 0 0,2-1 0 0 0,1 0-1 0 0,1 1 1 0 0,1 0-1 0 0,15-46 1 0 0,-15 56 6 0 0,-4 12 45 0 0,-1 0 0 0 0,1 0 1 0 0,0 0-1 0 0,0 0 1 0 0,0 0-1 0 0,0 0 1 0 0,3-2-1 0 0,3-7-35 0 0,9-12 14 0 0,-15 22 20 0 0,0 0 0 0 0,-1 0 0 0 0,1 0 0 0 0,0 0-1 0 0,0 0 1 0 0,-1 0 0 0 0,1 0 0 0 0,0 1 0 0 0,0-1 0 0 0,0 0 0 0 0,0 1 0 0 0,2-2 0 0 0,32-19-23 0 0,-35 21 24 0 0,1-1-1 0 0,0 1 1 0 0,0-1-1 0 0,0 1 1 0 0,0-1 0 0 0,0 1-1 0 0,0-1 1 0 0,0 1 0 0 0,0 0-1 0 0,0 0 1 0 0,0-1 0 0 0,0 1-1 0 0,0 0 1 0 0,1 0-1 0 0,-1 0 1 0 0,0 0 0 0 0,0 0-1 0 0,2 1 1 0 0,46 1-69 0 0,-37-1-20 0 0,-2 5-115 0 0,30 17 110 0 0,-30-17 20 0 0,-3 3-14 0 0,24 35 19 0 0,-26-36 54 0 0,-1-1 1 0 0,-1 1-1 0 0,6 16 0 0 0,-2 10-58 0 0,-5-9-12 0 0,-2-6 64 0 0,-1 0 1 0 0,-1 0-1 0 0,-1 0 0 0 0,0 0 0 0 0,-9 23 0 0 0,-37 90-207 0 0,40-111 135 0 0,-2 0 1 0 0,0-1 0 0 0,-1-1 0 0 0,-1 0-1 0 0,0-1 1 0 0,-29 30 0 0 0,41-48 89 0 0,1 1-1 0 0,0-1 1 0 0,-1 0 0 0 0,1 1 0 0 0,-1-1-1 0 0,1 0 1 0 0,0 1 0 0 0,-1-1 0 0 0,1 0-1 0 0,-1 0 1 0 0,1 1 0 0 0,-1-1-1 0 0,1 0 1 0 0,-1 0 0 0 0,1 0 0 0 0,-1 0-1 0 0,1 1 1 0 0,-1-1 0 0 0,1 0 0 0 0,-1 0-1 0 0,1 0 1 0 0,-1 0 0 0 0,1 0 0 0 0,-1 0-1 0 0,1 0 1 0 0,-1-1 0 0 0,0 1-1 0 0,0 0 4 0 0,0-1 1 0 0,0 0-1 0 0,0 1 0 0 0,1-1 0 0 0,-1 0 0 0 0,0 0 0 0 0,0 1 0 0 0,1-1 0 0 0,-1 0 0 0 0,0 0 0 0 0,1 0 0 0 0,-1-2 1 0 0,-2-4 10 0 0,0 0 0 0 0,0 0 0 0 0,0-9 0 0 0,2 12-22 0 0,-5-18 58 0 0,1-1-1 0 0,1 0 1 0 0,1 1-1 0 0,1-1 0 0 0,2 0 1 0 0,3-43-1 0 0,-1 52-43 0 0,2-2-16 0 0,-3 13-61 0 0,43 35-4194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8:13:3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1 143 0 0,'0'0'2360'0'0,"-3"0"-1728"0"0,-2 2-13 0 0,-22 4 13272 0 0,19-5-15239 0 0,6-1 2514 0 0,14 2-1086 0 0,36 6 0 0 0,-36-6-1 0 0,28 1 42 0 0,-27-1-97 0 0,-2-1 48 0 0,2 0 0 0 0,69 6 72 0 0,-10-3-1 0 0,-7 1-72 0 0,30-2 73 0 0,-13 1-80 0 0,-8 0 0 0 0,-16-1-54 0 0,-4 2 1 0 0,51 7 192 0 0,-89-10-194 0 0,0 1 31 0 0,30 1 1 0 0,13-2 26 0 0,-39-1-56 0 0,-11-1 6 0 0,1 0 0 0 0,0 0 1 0 0,17-3-1 0 0,12-3 60 0 0,-19 3 1 0 0,21-5-37 0 0,-31 7-106 0 0,-48-7-5366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22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8:52.92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9:1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1:57.88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52 436 143 0 0,'0'0'222'0'0,"-1"-2"-137"0"0,-4-9-14 0 0,3 8 63 0 0,-11-4 858 0 0,5-8-120 0 0,6 13-794 0 0,-2-9-12 0 0,3 8 196 0 0,-1 1-177 0 0,-6-8 560 0 0,8 6-549 0 0,0-31 1043 0 0,0 32-614 0 0,-3-6-453 0 0,3 9-45 0 0,0-1 0 0 0,-1 1 0 0 0,1-1 0 0 0,0 1 0 0 0,0-1 0 0 0,-1 1 0 0 0,1-1 0 0 0,0 1 0 0 0,0-1 0 0 0,0 0 0 0 0,0 1 0 0 0,-1-1 0 0 0,1 1 0 0 0,0-1 0 0 0,0 0 0 0 0,0 1 0 0 0,1-1 0 0 0,-1 1 1 0 0,0-1-1 0 0,0 0 0 0 0,0 1 0 0 0,1-2 0 0 0,1-12-6 0 0,-1 10 160 0 0,0 1-117 0 0,5-12 0 0 0,-5 12 219 0 0,-1 1-276 0 0,1 1 1 0 0,-1-1-1 0 0,1 1 0 0 0,0 0 0 0 0,-1-1 1 0 0,1 1-1 0 0,0 0 0 0 0,0-1 0 0 0,1 0 1 0 0,0-2 4 0 0,0 1 244 0 0,1-1-177 0 0,9-11-3 0 0,-9 11 281 0 0,-1 0-277 0 0,6-11 0 0 0,-6 11 262 0 0,1 0-257 0 0,7-10-16 0 0,-8 10 459 0 0,0 1-461 0 0,7-14-54 0 0,6 0-2 0 0,-11 13 42 0 0,-1 1 11 0 0,11-11 0 0 0,-11 11 216 0 0,1 0-209 0 0,14-10 0 0 0,-14 10 14 0 0,1 0-26 0 0,15-8-37 0 0,11-4 49 0 0,-26 13-18 0 0,0-1 18 0 0,17-8 25 0 0,-17 9 177 0 0,1-1-185 0 0,16-8 0 0 0,-17 8 152 0 0,1 1-176 0 0,16-7 6 0 0,-16 7 15 0 0,0 0-26 0 0,17-5-37 0 0,-17 5 102 0 0,1 1-70 0 0,20-1-30 0 0,-20 1 200 0 0,0 0-143 0 0,1 0-53 0 0,-4 0 14 0 0,1 1-1 0 0,-1 0 1 0 0,1 0-1 0 0,-1 0 1 0 0,7 1-1 0 0,18 0-17 0 0,-16 1 24 0 0,14 0-20 0 0,-14 0 52 0 0,12 1 19 0 0,-19-2 162 0 0,1 1-189 0 0,22 7 0 0 0,-21-7 72 0 0,-2 1-68 0 0,18 9 16 0 0,-18-8 2 0 0,-2-3-80 0 0,0 1 0 0 0,-1 1 0 0 0,1-1 0 0 0,-1 0 0 0 0,4 4 1 0 0,0 0-4 0 0,-1-1 55 0 0,0-1 14 0 0,19 15-2 0 0,-19-14 79 0 0,0 0-98 0 0,17 14-37 0 0,-10-9 40 0 0,13 13 16 0 0,-20-18 2 0 0,0 1-13 0 0,18 14-40 0 0,-18-14 39 0 0,-2-2 17 0 0,15 15 5 0 0,-14-14 76 0 0,-1 1-89 0 0,13 16-47 0 0,-12-16 134 0 0,-1 1-82 0 0,11 20-53 0 0,-1 0 29 0 0,-12-20-47 0 0,1-2 50 0 0,-1 1-4 0 0,6 18-34 0 0,-5-13 32 0 0,4 17 1 0 0,1 6-44 0 0,-1 3-10 0 0,-1 2 0 0 0,-3-1 0 0 0,-4-3 0 0 0,-4 2-10 0 0,-1-6-44 0 0,4-21 1 0 0,-4 13 32 0 0,-2-1-39 0 0,5-13-31 0 0,-2 8 19 0 0,1-8 13 0 0,-7 11 47 0 0,-3 1 12 0 0,2-7-13 0 0,3-3-54 0 0,-4 1 2 0 0,-6 4-2 0 0,14-13 65 0 0,-19 8-82 0 0,18-8 41 0 0,-10 2 32 0 0,-4 2 1 0 0,0-3-33 0 0,1-1 32 0 0,-5-2 11 0 0,0-2 0 0 0,4 1 0 0 0,-22-2-80 0 0,-82 2-304 0 0,103 1 374 0 0,2 0-33 0 0,1 0 32 0 0,0 0-2 0 0,1-2-40 0 0,-1 1 29 0 0,0-1-19 0 0,-8 0 41 0 0,-19-4-164 0 0,19 1 83 0 0,15 1 30 0 0,-9-1 27 0 0,16 3-10 0 0,-15-10 7 0 0,6 6 29 0 0,0-2 0 0 0,1-1 0 0 0,0 1-13 0 0,0-2-51 0 0,-1-1 8 0 0,0 0 45 0 0,2 0 11 0 0,-5-3-9 0 0,14 10-13 0 0,-3-4 0 0 0,-4-7 11 0 0,-1-4 11 0 0,0 3 11 0 0,9 12 6 0 0,-5-11 20 0 0,3 3 16 0 0,-6-15-40 0 0,8 19-35 0 0,0-2-12 0 0,1-12 23 0 0,-1-7 11 0 0,2-2 0 0 0,2-1 11 0 0,2 1 32 0 0,0 1-33 0 0,2 4-10 0 0,3 0 0 0 0,-7 19-3 0 0,15-19-47 0 0,-1 5 39 0 0,10-3 11 0 0,-3 3 11 0 0,6-3 124 0 0,-25 19-49 0 0,0 1 2 0 0,15-10 2 0 0,-10 7 4 0 0,21-9-14 0 0,-25 13-77 0 0,1 0 1 0 0,-1 1-1 0 0,1-1 0 0 0,10 0 0 0 0,-10 2-3 0 0,0 0 0 0 0,0 0 0 0 0,0 1 0 0 0,9 2 0 0 0,30 10 11 0 0,-4 4 32 0 0,0 4-22 0 0,-8-3 32 0 0,-21-10 1 0 0,15 10-29 0 0,2 4 44 0 0,-24-17 5 0 0,-1 1 0 0 0,13 16-47 0 0,-10-10 16 0 0,10 18-33 0 0,-2 7-10 0 0,-6-3 0 0 0,-5 0 11 0 0,-7 0 32 0 0,-6-4-33 0 0,-2-8-10 0 0,-3-2 0 0 0,-1 0 0 0 0,-18 11-109 0 0,25-25 42 0 0,-10 6-13 0 0,0-2 3 0 0,0-3 10 0 0,-8 0 3 0 0,20-8 70 0 0,2 1-1 0 0,-4 0 38 0 0,-11 0-33 0 0,-6-2-10 0 0,-2-5-10 0 0,14 4-48 0 0,1-1 1 0 0,0-1 0 0 0,0 0 0 0 0,0-1 0 0 0,0 0 0 0 0,1-1-1 0 0,0 0 1 0 0,0 0 0 0 0,1-1 0 0 0,0 0 0 0 0,0-1-1 0 0,1 0 1 0 0,0-1 0 0 0,1 1 0 0 0,0-1 0 0 0,0-1 0 0 0,-6-12-1 0 0,12 19 19 0 0,0 2 30 0 0,0 1 1 0 0,0-1 0 0 0,1 1 0 0 0,-1-1-1 0 0,0 1 1 0 0,1-1 0 0 0,0 0 0 0 0,-1 1-1 0 0,1-1 1 0 0,0-2 0 0 0,-1-8-70 0 0,0 5 51 0 0,1 0 0 0 0,0 0 0 0 0,0 1-1 0 0,0-1 1 0 0,1 0 0 0 0,0 0 0 0 0,1 0-1 0 0,4-13 1 0 0,-5 16 17 0 0,-1 3 0 0 0,1-1 1 0 0,0 0-1 0 0,-1 1 0 0 0,1-1 1 0 0,0 1-1 0 0,0-1 0 0 0,0 1 1 0 0,0 0-1 0 0,2-3 0 0 0,15-18-82 0 0,7 1 28 0 0,-2 6 40 0 0,-11 11-34 0 0,24-2 3 0 0,-29 6 53 0 0,0 0 0 0 0,0 0 0 0 0,-1 1-1 0 0,10 2 1 0 0,-5-1 2 0 0,-1 1 0 0 0,14 6 0 0 0,-15-5 0 0 0,0 1 0 0 0,15 9 0 0 0,6 11 12 0 0,-20-14 36 0 0,12 15-36 0 0,-4 1-24 0 0,-12-17-36 0 0,3 11 26 0 0,-6-10-21 0 0,0 19 32 0 0,-5-5 27 0 0,-2-17 60 0 0,-7 6-1 0 0,8-10-10 0 0,0-2-11 0 0,-9 7-28 0 0,9-7 49 0 0,0 0-16 0 0,-14 6-49 0 0,-2-5-10 0 0,2-6 0 0 0,2-7 0 0 0,12 7-3 0 0,-7-10-47 0 0,2-2 39 0 0,-2-6 11 0 0,3-1 0 0 0,5 12-57 0 0,1 1 0 0 0,1 0 0 0 0,0-1 0 0 0,2-16 0 0 0,-2 22-35 0 0,2 0-11 0 0,6-12-1 0 0,-6 12 7 0 0,2 0 37 0 0,11-9 32 0 0,-12 9-52 0 0,3 1 20 0 0,27-12 49 0 0,2 6 22 0 0,-34 9-7 0 0,1 0 0 0 0,-1-1 0 0 0,0 1 0 0 0,0 0-1 0 0,0 0 1 0 0,1 0 0 0 0,-1 0 0 0 0,0 0 0 0 0,0 0 0 0 0,2 1 0 0 0,28 5 20 0 0,-23-5 44 0 0,-1 3 4 0 0,22 14-42 0 0,-22-13 49 0 0,-1 1-4 0 0,17 17-47 0 0,-12-10 25 0 0,10 20-40 0 0,-17-26-13 0 0,0 0 0 0 0,5 15 0 0 0,-3 8 16 0 0,-5-25 240 0 0,-2-1-182 0 0,-7 11-48 0 0,4-9 22 0 0,-8 10-36 0 0,-3 2-24 0 0,2-6-49 0 0,11-9-16 0 0,-1-2 15 0 0,2 0 53 0 0,0 0 6 0 0,1-1 0 0 0,-1 1 1 0 0,0-1-1 0 0,1 1 0 0 0,-1-1 0 0 0,1 0 0 0 0,-1 1 1 0 0,0-1-1 0 0,0 0 0 0 0,1 1 0 0 0,-1-1 0 0 0,0 0 1 0 0,0 0-1 0 0,1 0 0 0 0,-1 1 0 0 0,0-1 0 0 0,0 0 1 0 0,1 0-1 0 0,-2 0 0 0 0,-9-1-18 0 0,6-1-22 0 0,-7-6 32 0 0,-2-1 11 0 0,0 0 0 0 0,3 1-12 0 0,9 7-49 0 0,-10-6-32 0 0,10 6 18 0 0,3-3-409 0 0,-1 0 472 0 0,0 3 3 0 0,0 0 1 0 0,0 0 0 0 0,0 0-1 0 0,0-1 1 0 0,0 1-1 0 0,1 0 1 0 0,-1 0-1 0 0,0 0 1 0 0,1 0 0 0 0,-1 0-1 0 0,1 0 1 0 0,-1-1-1 0 0,1 1 1 0 0,0-1-1 0 0,11-18-44 0 0,1 2 53 0 0,-5 11 43 0 0,11-4-22 0 0,-19 11-20 0 0,0 0 1 0 0,1 0-1 0 0,-1 0 0 0 0,0-1 0 0 0,1 1 1 0 0,-1 0-1 0 0,0 0 0 0 0,1 0 0 0 0,-1 0 1 0 0,0 0-1 0 0,1 0 0 0 0,-1-1 0 0 0,0 1 1 0 0,1 0-1 0 0,-1 0 0 0 0,0 0 0 0 0,1 0 1 0 0,-1 0-1 0 0,0 0 0 0 0,1 1 0 0 0,-1-1 1 0 0,0 0-1 0 0,1 0 0 0 0,-1 0 0 0 0,0 0 1 0 0,1 0-1 0 0,-1 0 0 0 0,0 1 0 0 0,1-1 1 0 0,-1 0-1 0 0,0 0 0 0 0,1 0 0 0 0,-1 1 1 0 0,26 13 23 0 0,-19-11 140 0 0,-4 3-101 0 0,12 18-41 0 0,-11-17 30 0 0,-3-2 13 0 0,4 18 8 0 0,-3-18 14 0 0,-2 1-24 0 0,0 18-40 0 0,-1-14 24 0 0,-3 14-36 0 0,-5 5-12 0 0,1-4-10 0 0,5-16-33 0 0,-11 31 29 0 0,11-35 5 0 0,1 0-52 0 0,0-2-4 0 0,-8 12 41 0 0,7-12-8 0 0,0 0 64 0 0,-19 12-20 0 0,17-13-10 0 0,1-1 6 0 0,-3 1 40 0 0,-10 2-36 0 0,2-1-24 0 0,12-3-46 0 0,0 0-14 0 0,-8-1-19 0 0,8 1 14 0 0,-9-1-652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2.0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 1 2111 0 0,'-4'0'192'0'0,"1"0"-192"0"0,0 0 0 0 0,2 0 0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2:17.00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995 41 2151 0 0,'-3'-5'2614'0'0,"53"-17"-558"0"0,-44 21-1994 0 0,15-4-38 0 0,-15 3 460 0 0,0 1-389 0 0,17-2-6 0 0,-17 2 527 0 0,2 1-556 0 0,23 0-32 0 0,-24 0 378 0 0,1 1-316 0 0,24 3 4 0 0,-24-2 148 0 0,0 0-175 0 0,24 7-43 0 0,-23-7 241 0 0,-1 0-178 0 0,35 12-28 0 0,-2 6-38 0 0,-33-15 38 0 0,0-3 15 0 0,23 6-44 0 0,-23-6 164 0 0,0 1-140 0 0,33 11-44 0 0,-1-3 2 0 0,-32-9 208 0 0,-1-1-153 0 0,33 4-54 0 0,0 0-2 0 0,-33-4 106 0 0,2 2-63 0 0,24 9-29 0 0,-24-9 50 0 0,-2-2 3 0 0,2-1-65 0 0,-5 0-4 0 0,-1 0 0 0 0,1 0-1 0 0,-1 1 1 0 0,1 0 0 0 0,-1-1 0 0 0,1 1-1 0 0,-1 0 1 0 0,0 0 0 0 0,4 2-1 0 0,25 9-8 0 0,-23-9 59 0 0,-1 2-4 0 0,25 13-34 0 0,-24-14 34 0 0,-3 2 3 0 0,22 19-35 0 0,3 5 33 0 0,-24-21-47 0 0,-1-3 129 0 0,-1 2-72 0 0,15 21 4 0 0,-15-21 148 0 0,-1-1-148 0 0,10 24 20 0 0,-8-15-10 0 0,4 14-53 0 0,-5-15 16 0 0,2 13-22 0 0,-5-21 34 0 0,-1 1 3 0 0,5 22-35 0 0,-4-22 32 0 0,-2-2 3 0 0,-1 18-34 0 0,1-19 36 0 0,-2-2 0 0 0,-3 9-37 0 0,2-7 30 0 0,-4 3 11 0 0,-1 0-10 0 0,2-2-44 0 0,-1 0-10 0 0,-1 0 0 0 0,2-1 0 0 0,-1-1 0 0 0,1-1 0 0 0,-1 1 0 0 0,0-1 0 0 0,-13 5 0 0 0,-6 2 0 0 0,4 0 0 0 0,-26 7 0 0 0,14-5 0 0 0,0-1 123 0 0,-57 10-1 0 0,37-9-111 0 0,-45 3 146 0 0,11-2 90 0 0,-49 28-184 0 0,59-15-122 0 0,67-22 54 0 0,-1 0 0 0 0,1 1-1 0 0,0 0 1 0 0,-19 14 0 0 0,-38 33-43 0 0,13-8 58 0 0,4-1-59 0 0,25-19 2 0 0,-45 29-1 0 0,53-39 23 0 0,1 0-1 0 0,0 1 1 0 0,1 0-1 0 0,-15 19 0 0 0,-32 31 26 0 0,45-48 0 0 0,-51 60 64 0 0,59-68-64 0 0,0-2 0 0 0,-1 1 0 0 0,-1-1 0 0 0,1-1 0 0 0,-1 0 0 0 0,-22 7 0 0 0,-3 3 0 0 0,11-3 9 0 0,18-8-8 0 0,-1 0 0 0 0,0-1 0 0 0,-16 5-1 0 0,21-7-2 0 0,-1-2 0 0 0,1 1 0 0 0,-1 0 0 0 0,1-1 0 0 0,-1 0 0 0 0,1 0 0 0 0,-7-1-1 0 0,-8 1 62 0 0,11 1-58 0 0,-1 0 1 0 0,1 0 0 0 0,0-1 0 0 0,-1 0 0 0 0,1-1-1 0 0,-1 0 1 0 0,1 0 0 0 0,0-1 0 0 0,0 0-1 0 0,0-1 1 0 0,-10-3 0 0 0,7 1 75 0 0,-6-2 46 0 0,1-1 0 0 0,-18-11-1 0 0,29 15-94 0 0,0 0-1 0 0,0 0 1 0 0,1 0-1 0 0,-1 0 0 0 0,1-1 1 0 0,0 0-1 0 0,0 0 0 0 0,0 0 1 0 0,1 0-1 0 0,-3-6 1 0 0,-1-7 21 0 0,1 1 1 0 0,0-1-1 0 0,2 0 1 0 0,0-1-1 0 0,1 1 1 0 0,-1-28-1 0 0,4 33-49 0 0,0 0 0 0 0,0-1 0 0 0,2 1 0 0 0,-1 0 0 0 0,2 0 0 0 0,0 0 0 0 0,0 0 0 0 0,1 0 0 0 0,10-20 0 0 0,-3 7 7 0 0,-4 8 4 0 0,0 1 1 0 0,2 0-1 0 0,0 1 1 0 0,18-26-1 0 0,26-27 115 0 0,-19 24 2 0 0,-26 34-118 0 0,6-6-10 0 0,1-1 0 0 0,26-29 54 0 0,-24 26-33 0 0,110-138 587 0 0,-110 137-596 0 0,-16 22-15 0 0,27-30 61 0 0,-14 16-48 0 0,3-3-10 0 0,0 3 0 0 0,-3 2 12 0 0,4-3 47 0 0,-1 0-4 0 0,0 1-45 0 0,1 0 4 0 0,-5 4 50 0 0,12-7 31 0 0,-14 10-38 0 0,7-4-36 0 0,-9 5 22 0 0,16-8-22 0 0,-1 0 22 0 0,11-8-45 0 0,-6 6 132 0 0,-12 7-50 0 0,5-2-70 0 0,8-1-10 0 0,8 1 0 0 0,3 4 0 0 0,4 3 0 0 0,10 1 54 0 0,-18 0-44 0 0,15 6-10 0 0,1 4 0 0 0,2 4 0 0 0,0-1 0 0 0,0-1-12 0 0,-3 1-36 0 0,-8 2 26 0 0,-27-6-21 0 0,18 9 22 0 0,-2-2-38 0 0,-2-2 124 0 0,4 2-67 0 0,-18-5-57 0 0,23 11 44 0 0,0 2 5 0 0,-32-16-44 0 0,-4 2 1 0 0,13 25 42 0 0,-17-31 11 0 0,1 0 0 0 0,-1 0 0 0 0,0 0 0 0 0,1 0 0 0 0,-1 0 0 0 0,0 0 0 0 0,0 0 0 0 0,0 1 0 0 0,0-1 0 0 0,0 0 0 0 0,0 0 0 0 0,-1 0 0 0 0,1 0 0 0 0,0 0 0 0 0,0 0 0 0 0,-1 0 0 0 0,0 2 0 0 0,0-1 0 0 0,1 0 0 0 0,-1 0 0 0 0,0-1 0 0 0,0 1 0 0 0,0 0 0 0 0,0 0 0 0 0,0-1 0 0 0,-1 1 0 0 0,1-1 0 0 0,0 1 0 0 0,-1-1 0 0 0,1 1 0 0 0,-1-1 0 0 0,0 0 0 0 0,1 0 0 0 0,-1 0 0 0 0,0 0 0 0 0,0 0 0 0 0,1 0 0 0 0,-4 1 0 0 0,2-1 0 0 0,-18 8 22 0 0,-1-1-1 0 0,-23 6 1 0 0,-9 3-23 0 0,10 0-12 0 0,-1-3 1 0 0,0-2-1 0 0,0-1 0 0 0,-72 6 0 0 0,86-15 13 0 0,1 2 0 0 0,-1 0 0 0 0,1 2 0 0 0,0 2 0 0 0,1 0 0 0 0,0 2 0 0 0,-29 14 0 0 0,-19 19-117 0 0,-125 90 0 0 0,127-69-20 0 0,53-44 39 0 0,-88 83-211 0 0,86-76 130 0 0,-33 45 0 0 0,34-44 76 0 0,-8 10 78 0 0,26-31 25 0 0,0 3 0 0 0,-1 2 0 0 0,0-2-10 0 0,3-4-48 0 0,-13 18 133 0 0,12-19-20 0 0,0 0-59 0 0,-1 1-55 0 0,-1 1 44 0 0,0 1 15 0 0,1-2-7 0 0,4-5 4 0 0,0 0-1 0 0,0 0 0 0 0,0-1 0 0 0,1 1 0 0 0,-1 0 1 0 0,0 0-1 0 0,0 0 0 0 0,0-1 0 0 0,0 1 0 0 0,0-1 1 0 0,0 1-1 0 0,-1-1 0 0 0,1 1 0 0 0,-1 0 0 0 0,-10 4-54 0 0,-1 0 0 0 0,2 1 0 0 0,-18 11 0 0 0,20-13-94 0 0,7-3 152 0 0,0-1-12 0 0,-1 4-36 0 0,2-3-20 0 0,0 0 1 0 0,0 0-1 0 0,0-1 0 0 0,0 1 0 0 0,0 0 0 0 0,0-1 0 0 0,0 1 0 0 0,0-1 1 0 0,0 1-1 0 0,-3 0 0 0 0,2 0-87 0 0,-5 8-572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3:59.4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208 200 287 0 0,'-5'0'11'0'0,"-29"8"746"0"0,-30-44 7968 0 0,64 36-8676 0 0,34-15-25 0 0,-26 11 658 0 0,-2-1-615 0 0,16-15-40 0 0,-17 15 103 0 0,2 0-76 0 0,20-14-33 0 0,-20 14 34 0 0,-1 1 3 0 0,19-14-34 0 0,-18 14 114 0 0,-1-1-82 0 0,18-14-35 0 0,-18 14 34 0 0,2 2 3 0 0,32-14-35 0 0,-28 13-9 0 0,0 0 0 0 0,19-2 1 0 0,30 2-5 0 0,-12 3 1 0 0,-39 1 42 0 0,0 0 1 0 0,31 0-33 0 0,-31 0 32 0 0,0 0 13 0 0,29 0 3 0 0,-30 0 68 0 0,0 1-77 0 0,37 2-48 0 0,1 4-1 0 0,-28-3 32 0 0,19 7-22 0 0,-20-6 32 0 0,23 10 13 0 0,-1 2 3 0 0,-32-14-4 0 0,0 1-11 0 0,26 13-32 0 0,-18-9 26 0 0,24 13-36 0 0,3 6 2480 0 0,-9 6-4802 0 0,-6 2 2288 0 0,-6-6 10 0 0,-14-18-36 0 0,13 19 36 0 0,1 6 12 0 0,-1-2 0 0 0,3-1 0 0 0,-5 0 0 0 0,-4 2 0 0 0,-5-4 0 0 0,-3-2 0 0 0,-4-8-10 0 0,-3-16-44 0 0,1-1-134 0 0,0 14 163 0 0,-1-14-39 0 0,0 0-89 0 0,-1 14 85 0 0,0 2 44 0 0,1-13-30 0 0,-2 5-10 0 0,0-6 11 0 0,-1 5 28 0 0,2-9-51 0 0,1 1-19 0 0,-4 6 22 0 0,4-7-5 0 0,-2 0-148 0 0,-4 4 212 0 0,-3-5 14 0 0,0-1 0 0 0,0 1 0 0 0,1 0 0 0 0,0-1 0 0 0,2-1 11 0 0,3 1 32 0 0,-2-1-22 0 0,2 0 22 0 0,-3 0-22 0 0,-33-9 336 0 0,30 9-289 0 0,1-2 2 0 0,-1 1-56 0 0,0-1-14 0 0,0 0 0 0 0,-42-12 1076 0 0,46 14-626 0 0,-22-9 464 0 0,20 8-1085 0 0,-42-23-2066 0 0,35 17 2237 0 0,2 1 0 0 0,-1 1 0 0 0,1-1 0 0 0,2 0-12 0 0,-1 1-36 0 0,0-1 36 0 0,0-1 12 0 0,-1-2 0 0 0,2 3 0 0 0,1 2 0 0 0,-1 0 0 0 0,-32-22-64 0 0,29 20 64 0 0,2 1 0 0 0,-1 0 0 0 0,4 2 0 0 0,-2-1 0 0 0,1 0 0 0 0,-1 1 0 0 0,0 0 0 0 0,2 0 0 0 0,-7-3-8 0 0,-38-12-64 0 0,44 16 72 0 0,-1-1 0 0 0,1 0 0 0 0,1 0 0 0 0,0 0-10 0 0,1 0-33 0 0,-69-32 32 0 0,69 33 11 0 0,-2-2 0 0 0,-1 0 0 0 0,0 0 0 0 0,0 0 0 0 0,1-1 0 0 0,-6-4 0 0 0,11 9 0 0 0,-24-10 0 0 0,20 8 0 0 0,-1 0 0 0 0,2 1 0 0 0,0 0 0 0 0,0 0 0 0 0,1 0 0 0 0,-1 0 0 0 0,1 0 0 0 0,-1 0 0 0 0,0 0 0 0 0,-1 0 0 0 0,2 0-10 0 0,3 0-46 0 0,-5 0-8 0 0,1-2 38 0 0,-10-5-506 0 0,16 8 468 0 0,-3 0-224 0 0,-7-11-360 0 0,10 11 552 0 0,0-1-66 0 0,-12-12 2 0 0,11 12 106 0 0,1 1 1 0 0,-4-7 32 0 0,-2 0-34 0 0,5 5-4 0 0,-5-3 47 0 0,-1 1 12 0 0,-3 1 43 0 0,-8-7 26 0 0,9 4-63 0 0,7 7 2 0 0,0-1-5 0 0,-7-7 60 0 0,4 1-63 0 0,-1-1 0 0 0,2 2-10 0 0,4 4-22 0 0,0 1 64 0 0,-4-4-32 0 0,2 2-43 0 0,-2-3 32 0 0,-1-3 11 0 0,0 1 11 0 0,4 4 32 0 0,-2-2-47 0 0,3 4-44 0 0,0 1 76 0 0,-3-5-28 0 0,3 4-32 0 0,0 1 64 0 0,-3-5-32 0 0,1 4-43 0 0,-1-3 43 0 0,2 3 53 0 0,-3 0 11 0 0,3 1-48 0 0,-1 0 40 0 0,1 3-62 0 0,-8-1-61 0 0,8 0 8 0 0,-3 2 35 0 0,0-1-29 0 0,-4 6-300 0 0,-6 10 102 0 0,-2-4 38 0 0,15-13 170 0 0,-2 1 22 0 0,3-1-33 0 0,-11 5-885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8:33.30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17 830 623 0 0,'-17'-24'8014'0'0,"18"22"-7995"0"0,-1 1 1 0 0,0 0 0 0 0,0-1-1 0 0,1 1 1 0 0,-1 0-1 0 0,1-1 1 0 0,-1 1 0 0 0,1 0-1 0 0,0 0 1 0 0,-1-1-1 0 0,1 1 1 0 0,0 0 0 0 0,1-1-1 0 0,3-6 35 0 0,-1-1-31 0 0,1 1 0 0 0,0 0 0 0 0,0 0 1 0 0,1 0-1 0 0,0 1 0 0 0,9-10 0 0 0,2 2 9 0 0,28-21 0 0 0,-21 17-23 0 0,-14 11 80 0 0,-1 1-1 0 0,1 0 1 0 0,13-7-1 0 0,-16 10-75 0 0,0 0-1 0 0,0-1 1 0 0,9-8-1 0 0,16-11 55 0 0,-31 24-3 0 0,4-3-10 0 0,4 0-47 0 0,-1 0 43 0 0,0 0 0 0 0,0-1-1 0 0,0 0 1 0 0,12-9 0 0 0,-14 10-42 0 0,18-15 48 0 0,-6 4-35 0 0,-13 10 32 0 0,-1 1 1 0 0,1-1-46 0 0,-2 2 2 0 0,0 0-1 0 0,0 0 1 0 0,0 1-1 0 0,0-1 1 0 0,0 1-1 0 0,4-2 0 0 0,17-8 57 0 0,-12 6-8 0 0,19-10-34 0 0,-1-1 42 0 0,-4-2 103 0 0,-22 15-104 0 0,1 0 1 0 0,16-10 3 0 0,-16 10-1 0 0,0 1-4 0 0,16-9-39 0 0,-16 8 34 0 0,1 1-4 0 0,4 0-45 0 0,-5 0 5 0 0,0 1 1 0 0,0-1-1 0 0,0 0 0 0 0,8-5 0 0 0,-7 4 45 0 0,12-8 11 0 0,-16 9-58 0 0,11-6 4 0 0,-1 1 1 0 0,16-7-1 0 0,-24 12 37 0 0,0 1-1 0 0,1-1 0 0 0,-1 1 1 0 0,0 0-1 0 0,6-1 0 0 0,-4 0-34 0 0,-1 1 0 0 0,0-1-1 0 0,0 1 1 0 0,0-1 0 0 0,0-1-1 0 0,9-4 1 0 0,28-15 66 0 0,-37 19-86 0 0,7-5 61 0 0,1 1-1 0 0,-1 1 0 0 0,1 0 1 0 0,24-7-1 0 0,-21 8 168 0 0,0 0-1 0 0,-1-1 0 0 0,1 0 1 0 0,17-11-1 0 0,5-2-862 0 0,-11 8 675 0 0,45-11-1 0 0,-46 15-51 0 0,30-15 453 0 0,-36 14-440 0 0,1 0 0 0 0,36-8 0 0 0,-28 14 38 0 0,-18 1-29 0 0,0 1-1 0 0,13-3 0 0 0,57-4-23 0 0,-10-6 69 0 0,-39 9-44 0 0,7 2-10 0 0,-7 0-10 0 0,-18 2-33 0 0,21-2 32 0 0,6 0 11 0 0,0 1 0 0 0,0 1 0 0 0,0-1 0 0 0,-3-2 0 0 0,-1 0 0 0 0,1 3 0 0 0,3 1 0 0 0,-2 0 0 0 0,1-3 0 0 0,0 1 0 0 0,-2 0 0 0 0,1 1 0 0 0,-1-3 0 0 0,1 1 0 0 0,1 2 0 0 0,-1 2 0 0 0,12-2 0 0 0,15-1 0 0 0,-7-2-49 0 0,-28 3 68 0 0,8 1-57 0 0,2 1 26 0 0,1 0 12 0 0,1 0 0 0 0,8 3 0 0 0,-17-1 0 0 0,3-2 0 0 0,1-1 0 0 0,0 5 0 0 0,-2 0 0 0 0,12 4 0 0 0,-15-4 0 0 0,-19-3 0 0 0,-2-2 0 0 0,0 2 0 0 0,18 5 0 0 0,10 4 0 0 0,13 4 19 0 0,61 14 45 0 0,-108-29-11 0 0,0 0 1 0 0,29 8-16 0 0,0 1 0 0 0,61 27 0 0 0,-52-16 26 0 0,-18-9-64 0 0,6 2 11 0 0,0 0 32 0 0,-22-9-35 0 0,14 7 48 0 0,-6-5-3 0 0,-1 1 0 0 0,-1 1 1 0 0,1 0-1 0 0,17 15 0 0 0,-3 0-26 0 0,-18-15-4 0 0,17 17-1 0 0,6 8 63 0 0,19 20 86 0 0,14 22 96 0 0,-53-57-251 0 0,37 44 21 0 0,-30-35 7 0 0,-17-22-27 0 0,0 1 0 0 0,0 0-1 0 0,-1 0 1 0 0,6 11 0 0 0,2 6 13 0 0,27 35 0 0 0,-29-44-26 0 0,-3-4-1 0 0,72 95 114 0 0,-64-85-91 0 0,-1 1-1 0 0,-1 1 1 0 0,-1 0 0 0 0,13 29-1 0 0,-22-44-25 0 0,1 1 0 0 0,8 11 0 0 0,5 5 0 0 0,18 28 51 0 0,-1-2 16 0 0,9 7-57 0 0,23 39 54 0 0,-55-80-17 0 0,15 19-1 0 0,-5-10-11 0 0,-1 4-11 0 0,20 23 16 0 0,-36-45-40 0 0,1 0 0 0 0,-1 0 0 0 0,6 15 0 0 0,-6-13 0 0 0,1 0 0 0 0,7 11 0 0 0,-1-4-10 0 0,16 35 0 0 0,-8-16 30 0 0,51 71-20 0 0,-44-58 0 0 0,12 22 0 0 0,-30-56 13 0 0,-1 1 0 0 0,-1 0 0 0 0,0 0-1 0 0,4 18 1 0 0,-3 1-13 0 0,-6-23 0 0 0,1-1 0 0 0,0 0 0 0 0,8 19 0 0 0,-2-10-33 0 0,6 19-1 0 0,1 5 37 0 0,-9-25-3 0 0,5 20 0 0 0,5 15 0 0 0,17 32 0 0 0,-26-55 0 0 0,-4-21 0 0 0,0 0 0 0 0,4 21 0 0 0,4 10 0 0 0,0 0-10 0 0,3 7-44 0 0,16 36 71 0 0,-28-74-34 0 0,12 24-47 0 0,-4-19 64 0 0,53 120-320 0 0,-30-66 320 0 0,-18-30 0 0 0,-9-23-2 0 0,-3-7 7 0 0,-1 0-1 0 0,5 14 0 0 0,-4-7-9 0 0,3 30-1 0 0,-1-14 32 0 0,-4-23-17 0 0,0 0 1 0 0,0 1 0 0 0,0 10-1 0 0,-2-16-19 0 0,1-1 0 0 0,0 1 0 0 0,0-1 0 0 0,0 1 0 0 0,0 0 1 0 0,0-1-1 0 0,1 0 0 0 0,2 5 0 0 0,6 12-29 0 0,-9-16 40 0 0,1 0 0 0 0,0 0 0 0 0,1 0 0 0 0,3 5 0 0 0,5 9-59 0 0,14 26 111 0 0,-24-43-53 0 0,0-1 0 0 0,20 18 0 0 0,-12-12-2 0 0,-8-6-2 0 0,0 1 0 0 0,0 0 0 0 0,1-1-1 0 0,-1 1 1 0 0,0 0 0 0 0,0 0-1 0 0,0 0 1 0 0,0 0 0 0 0,0-1 0 0 0,0 1-1 0 0,1 2 1 0 0,9 0 57 0 0,-11-3-53 0 0,1 0 0 0 0,-1 0 0 0 0,0 0 0 0 0,1 0 0 0 0,-1 0 0 0 0,0 0 0 0 0,1-1 0 0 0,-1 1 0 0 0,0 0-1 0 0,1 0 1 0 0,-1 0 0 0 0,0 0 0 0 0,0 0 0 0 0,1 0 0 0 0,-1 1 0 0 0,0-1 0 0 0,1 0 0 0 0,-1 0 0 0 0,0 0 0 0 0,1 0-1 0 0,-1 0 1 0 0,0 0 0 0 0,1 0 0 0 0,-1 1 0 0 0,0-1 0 0 0,0 0 0 0 0,1 0 0 0 0,-1 0 0 0 0,0 1 0 0 0,0-1 0 0 0,1 0 0 0 0,-1 0-1 0 0,0 1 1 0 0,0-1 0 0 0,0 0 0 0 0,0 1 0 0 0,1-1 0 0 0,-1 0 0 0 0,0 0 0 0 0,0 1 0 0 0,0 0 0 0 0,3 1 57 0 0,-3-2-57 0 0,0 0 1 0 0,0 0 0 0 0,0 0-1 0 0,0 0 1 0 0,0-1 0 0 0,0 1-1 0 0,0 0 1 0 0,0 0 0 0 0,0 0-1 0 0,0 0 1 0 0,0 0 0 0 0,0 0-1 0 0,0 0 1 0 0,0 0 0 0 0,0 0-1 0 0,0 0 1 0 0,0 0 0 0 0,0 0-1 0 0,0 0 1 0 0,0 0 0 0 0,0 0-1 0 0,0 0 1 0 0,0 0 0 0 0,0 0-1 0 0,0 0 1 0 0,0 0 0 0 0,0 0-1 0 0,0 0 1 0 0,0-1 0 0 0,0 1-1 0 0,1 0 1 0 0,-1 0 0 0 0,0 0-1 0 0,0 0 1 0 0,0 0 0 0 0,0 0-1 0 0,0 0 1 0 0,0 0 0 0 0,0 0-1 0 0,0 0 1 0 0,0 0 0 0 0,0 0-1 0 0,0 0 1 0 0,0 0 0 0 0,0 0-1 0 0,0 0 1 0 0,0 0 0 0 0,0 0-1 0 0,0 0 1 0 0,0 0 0 0 0,1 0-1 0 0,-1 1 1 0 0,0-1 0 0 0,0 0 0 0 0,0 0-1 0 0,0 0 1 0 0,0 0 0 0 0,0 0-1 0 0,0 0 1 0 0,0 0 0 0 0,0 0-1 0 0,0 0 1 0 0,0 0 0 0 0,0 0-1 0 0,0 0 1 0 0,0 0 0 0 0,0 0-1 0 0,3 5 76 0 0,-2-2-19 0 0,0-5-33 0 0,0 12-24 0 0,-1-10 0 0 0,0 0 0 0 0,0 0 0 0 0,0 0 0 0 0,0 0 0 0 0,0 0 0 0 0,0 0 0 0 0,0 0 0 0 0,0 0 0 0 0,0 1 0 0 0,0-1 0 0 0,0 0 0 0 0,0 0 0 0 0,0 0 0 0 0,0 0 0 0 0,0 0 0 0 0,0 0 0 0 0,0 0 0 0 0,1 0 0 0 0,-1 0 0 0 0,0 1 0 0 0,0-1 0 0 0,0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0,1 0 0 0 0,-1 0 0 0 0,1 1 11 0 0,-1-1 0 0 0,0 1 0 0 0,0 0 0 0 0,0-1 0 0 0,0 1 0 0 0,0-1 0 0 0,1 1 0 0 0,-1 0 0 0 0,0-1 0 0 0,0 1 0 0 0,-1-1-1 0 0,1 1 1 0 0,0 0 0 0 0,0-1 0 0 0,0 1 0 0 0,0-1 0 0 0,0 1 0 0 0,-1-1 0 0 0,1 1 0 0 0,0-1 0 0 0,0 1 0 0 0,-1-1 0 0 0,1 1 0 0 0,-1-1 0 0 0,1 1 0 0 0,0-1-1 0 0,-1 1 1 0 0,1-1 0 0 0,-1 1 0 0 0,0 0 11 0 0,0-1 0 0 0,1 1-1 0 0,-1-1 1 0 0,0 1-1 0 0,1-1 1 0 0,-1 1 0 0 0,0-1-1 0 0,0 0 1 0 0,0 1 0 0 0,0-1-1 0 0,1 0 1 0 0,-1 1 0 0 0,0-1-1 0 0,0 0 1 0 0,0 0 0 0 0,-1 0-1 0 0,2 0-13 0 0,-1 0 0 0 0,0 0 0 0 0,1 0-1 0 0,-1 0 1 0 0,1 0 0 0 0,-1 0 0 0 0,1 0-1 0 0,-1 1 1 0 0,1-1 0 0 0,-1 0 0 0 0,0 0-1 0 0,1 1 1 0 0,-1-1 0 0 0,1 0 0 0 0,0 0 0 0 0,-1 1-1 0 0,1-1 1 0 0,-1 1 0 0 0,1-1 0 0 0,-1 0-1 0 0,1 1 1 0 0,0-1 0 0 0,-1 1 0 0 0,1-1-1 0 0,0 1 1 0 0,-1 0 0 0 0,1 0-5 0 0,0-1-1 0 0,-1 1 1 0 0,1-1-1 0 0,0 1 1 0 0,-1-1-1 0 0,1 1 1 0 0,-1-1-1 0 0,1 1 1 0 0,0-1-1 0 0,-1 0 1 0 0,1 1-1 0 0,-1-1 1 0 0,1 0-1 0 0,-1 1 1 0 0,1-1-1 0 0,-1 0 1 0 0,1 1-1 0 0,-1-1 1 0 0,0 0-1 0 0,1 0 1 0 0,-1 0 0 0 0,1 0-1 0 0,-1 0 1 0 0,0 1-1 0 0,1-1 1 0 0,-1 0-1 0 0,1 0 1 0 0,-1 0-1 0 0,0-1 1 0 0,0 1-1 0 0,-5-1 38 0 0,-1-1 0 0 0,1 2 0 0 0,-1-1 0 0 0,1 0 0 0 0,-8 2 0 0 0,7 2 54 0 0,7-3-91 0 0,0 1-1 0 0,0-1 1 0 0,0 0-1 0 0,0 0 1 0 0,-1 0-1 0 0,1 0 1 0 0,0 1-1 0 0,0-1 1 0 0,0 0-1 0 0,-1 0 1 0 0,1 0-1 0 0,0 0 1 0 0,0 0-1 0 0,0 0 1 0 0,-1 0-1 0 0,1 1 1 0 0,0-1 0 0 0,0 0-1 0 0,0 0 1 0 0,-1 0-1 0 0,1 0 1 0 0,0 0-1 0 0,0 0 1 0 0,-1 0-1 0 0,1 0 1 0 0,0 0-1 0 0,0 0 1 0 0,0 0-1 0 0,-1 0 1 0 0,1-1-1 0 0,0 1 1 0 0,0 0-1 0 0,-1 0 1 0 0,1 0-1 0 0,0 0 1 0 0,0 0-1 0 0,0 0 1 0 0,-1-1-1 0 0,1 1 1 0 0,0 0 1 0 0,0 0-1 0 0,-1 0 0 0 0,1 0 0 0 0,0 0 0 0 0,0 0 1 0 0,-1 0-1 0 0,1 0 0 0 0,0 0 0 0 0,0 0 0 0 0,-1 0 1 0 0,1 0-1 0 0,0 0 0 0 0,0 0 0 0 0,-1 0 0 0 0,1 0 1 0 0,0 0-1 0 0,0 0 0 0 0,-1 0 0 0 0,1 0 1 0 0,0 0-1 0 0,0 0 0 0 0,0 0 0 0 0,-1 1 0 0 0,1-1 1 0 0,0 0-4 0 0,0 0 0 0 0,-1 0 0 0 0,1 0 0 0 0,0 1 0 0 0,0-1 1 0 0,-1 0-1 0 0,1 0 0 0 0,0 0 0 0 0,0 0 0 0 0,0 0 1 0 0,-1 0-1 0 0,1 0 0 0 0,0 0 0 0 0,0 0 0 0 0,-1 0 1 0 0,1 0-1 0 0,0 0 0 0 0,0 0 0 0 0,-1 0 0 0 0,1 0 1 0 0,0 0-1 0 0,0 0 0 0 0,-1 0 0 0 0,1 0 0 0 0,0 0 0 0 0,0-1 1 0 0,0 1-1 0 0,-1 0 0 0 0,1 0 0 0 0,0 0 0 0 0,0 0 1 0 0,0 0-1 0 0,-1-1 0 0 0,1 1 0 0 0,0 0 0 0 0,0 0 1 0 0,0 0-1 0 0,0-1 0 0 0,-2 0 13 0 0,0-1 0 0 0,0 1 0 0 0,0-1 0 0 0,0 1 0 0 0,-1 0 0 0 0,1 0 0 0 0,0 0 0 0 0,0 0 0 0 0,-1 0 0 0 0,1 0 0 0 0,-1 1 0 0 0,1-1 0 0 0,-1 1 0 0 0,-4-1 0 0 0,2 1 12 0 0,0 0 1 0 0,0 0-1 0 0,0 0 1 0 0,1 1-1 0 0,-1 0 1 0 0,-8 2-1 0 0,4 0-25 0 0,8-3 0 0 0,-1 0 0 0 0,0 1 0 0 0,1-1 0 0 0,-1 1 0 0 0,0-1 0 0 0,1 1 0 0 0,-1 0 0 0 0,1-1 0 0 0,-1 1 0 0 0,1 0 0 0 0,-1 0 0 0 0,1 0 0 0 0,0 1 0 0 0,-3 1 0 0 0,4-3 0 0 0,0 1 0 0 0,-1-1 0 0 0,1 0 0 0 0,-1 0 0 0 0,1 0 0 0 0,-1 0 0 0 0,1 1 0 0 0,-1-1 0 0 0,1 0 0 0 0,-1 0 0 0 0,1 0 0 0 0,-1 0 0 0 0,1 0 0 0 0,-1 0 0 0 0,1 0 0 0 0,-1 0 0 0 0,1 0 0 0 0,-1-1 0 0 0,1 1 0 0 0,-1 0 0 0 0,-12-1 0 0 0,-58 18 0 0 0,62-13 0 0 0,9-4 0 0 0,-1 1 0 0 0,0-1 0 0 0,0 0 0 0 0,0 1 0 0 0,0-1 0 0 0,0 0 0 0 0,0 1 0 0 0,0-1 0 0 0,0 0 0 0 0,0 0 0 0 0,1 0 0 0 0,-3 0 0 0 0,0 0 10 0 0,-1 1-1 0 0,0-1 1 0 0,1 1-1 0 0,-1 0 0 0 0,1 0 1 0 0,-1 0-1 0 0,1 0 1 0 0,-1 0-1 0 0,-4 3 1 0 0,-5 3 19 0 0,8-6-27 0 0,1 0-1 0 0,-1 0 1 0 0,0 0-1 0 0,1 0 1 0 0,-1-1-1 0 0,0 0 1 0 0,-5 0-1 0 0,4 0 1 0 0,1 0 0 0 0,-1 1 1 0 0,0-1-1 0 0,-9 3 0 0 0,-20 7 101 0 0,0-2 0 0 0,-69 6 0 0 0,78-10-120 0 0,20-3 470 0 0,0 0 1 0 0,0 0-1 0 0,0 0 0 0 0,-10-1 1 0 0,8 0-1213 0 0,0 0 1 0 0,-16 2 0 0 0,-5 1 935 0 0,-29-2-155 0 0,-41-1 28 0 0,1-4 14 0 0,46-2-53 0 0,44 6 1 0 0,1-1 1 0 0,-1 0-1 0 0,-7-2 0 0 0,4 0-8 0 0,-20-2-4 0 0,17 2 0 0 0,-2-1 0 0 0,3-2 10 0 0,-1 1 0 0 0,1 1 0 0 0,-1 0 0 0 0,1 1 0 0 0,-22-3 0 0 0,10 2-6 0 0,-48-3-4 0 0,24 4 0 0 0,49 3 2 0 0,-1 0 1 0 0,1 0-1 0 0,-1-1 0 0 0,1 1 0 0 0,-1 0 0 0 0,1 0 1 0 0,-1 0-1 0 0,1 0 0 0 0,-1 1 0 0 0,1-1 0 0 0,-1 0 1 0 0,0 0-1 0 0,1 0 0 0 0,-1 0 0 0 0,1 0 0 0 0,-1 1 1 0 0,1-1-1 0 0,0 0 0 0 0,-1 1 0 0 0,1-1 0 0 0,-1 0 1 0 0,1 1-1 0 0,-1-1 0 0 0,1 0 0 0 0,0 1 0 0 0,-1-1 1 0 0,1 0-1 0 0,0 1 0 0 0,-1 0 0 0 0,0 1-4 0 0,0-2 2 0 0,0 0 0 0 0,0 0 0 0 0,1 0 0 0 0,-1 0 0 0 0,0 0 0 0 0,0 0 0 0 0,1 0 0 0 0,-1 0 0 0 0,0 0 0 0 0,1 0 0 0 0,-1 0 0 0 0,0 0 0 0 0,0-1 0 0 0,0 1 0 0 0,0-1 0 0 0,0 1 0 0 0,0 0 0 0 0,0 0 0 0 0,0-1 0 0 0,0 1 0 0 0,0 0 0 0 0,0 0 0 0 0,0 0 0 0 0,0 0 0 0 0,0 0 0 0 0,0 0 0 0 0,-1 1 0 0 0,-2 3 0 0 0,-5 4 0 0 0,8-8 0 0 0,1 1 0 0 0,0-1 0 0 0,-1 0 0 0 0,1 0 0 0 0,0 0 0 0 0,0 0 0 0 0,-1 0 0 0 0,1 0 0 0 0,0 0 0 0 0,-1 0 0 0 0,1 0 0 0 0,0 0 0 0 0,-1 0 0 0 0,1 0 0 0 0,0 0 0 0 0,-1 0 0 0 0,1 0 0 0 0,0 0 0 0 0,-1 0 0 0 0,1 0 0 0 0,0 0 0 0 0,-1-1 0 0 0,1 1 0 0 0,0 0 0 0 0,0 0 0 0 0,-1 0 0 0 0,1-1 0 0 0,0 1 0 0 0,0 0 0 0 0,-1 0 0 0 0,1 0 0 0 0,0-1 0 0 0,0 1 0 0 0,-1-1 0 0 0,1 1 0 0 0,0-1 0 0 0,-1 1 0 0 0,1-1 0 0 0,0 1 0 0 0,0 0 0 0 0,-1-1 0 0 0,1 1 0 0 0,0 0 0 0 0,-1-1 0 0 0,1 1 0 0 0,-1 0 0 0 0,1-1 0 0 0,0 1 0 0 0,-1 0 0 0 0,1 0 0 0 0,-1 0 0 0 0,1-1 0 0 0,-1 1 0 0 0,1 0 0 0 0,-1 0 0 0 0,1 0 0 0 0,-1 0 0 0 0,1 0 0 0 0,-1 0 0 0 0,1 0 0 0 0,-1 0 0 0 0,1 0 0 0 0,-1 0 0 0 0,1 0 0 0 0,-1 0 0 0 0,1 0 0 0 0,0 0 0 0 0,-1 0 0 0 0,1 1 0 0 0,-1-1 0 0 0,1 0 0 0 0,-1 0 0 0 0,0 1 0 0 0,0 0 0 0 0,0-1 0 0 0,-1 1 0 0 0,1-1 0 0 0,0 0 0 0 0,-1 1 0 0 0,1-1 0 0 0,-1 0 0 0 0,1 0 0 0 0,-1 0 0 0 0,-1 0 0 0 0,-91-9 0 0 0,78 8 13 0 0,0 0 1 0 0,1 1-1 0 0,-19 3 0 0 0,-15 0-50 0 0,38 0 37 0 0,10-2 0 0 0,0-1 0 0 0,1 0 0 0 0,-1 1 0 0 0,0-1 0 0 0,1 0 0 0 0,-1 1 0 0 0,0-1 0 0 0,0 0 0 0 0,1 0 0 0 0,-1 0 0 0 0,0 0 0 0 0,0 0 0 0 0,1 0 0 0 0,-1 0 0 0 0,0 0 0 0 0,0 0 0 0 0,0 0 0 0 0,-2-1 0 0 0,0 1 0 0 0,0 0 0 0 0,0-1 0 0 0,0 1 0 0 0,0 0 0 0 0,1 0 0 0 0,-1 1 0 0 0,0-1 0 0 0,0 1 0 0 0,-4 1 0 0 0,-8 1 0 0 0,-25-2 0 0 0,10-1 0 0 0,1 0 0 0 0,-52-4 0 0 0,36 2 0 0 0,30 2 0 0 0,0-1 0 0 0,-1 0 0 0 0,-17-4 0 0 0,-18-14 0 0 0,43 16 0 0 0,-67-27-128 0 0,69 28 126 0 0,-6-2-29 0 0,-22-4 0 0 0,27 6-7 0 0,1 0-1 0 0,-1-1 0 0 0,0 0 1 0 0,1 0-1 0 0,-1 0 0 0 0,1 0 1 0 0,-7-7-1 0 0,11 9 37 0 0,-2-2-16 0 0,-1 0-1 0 0,0 0 1 0 0,-9-3 0 0 0,13 5 9 0 0,0 0 1 0 0,0 0-1 0 0,-1 0 0 0 0,1 0 0 0 0,0 0 0 0 0,0-1 1 0 0,0 1-1 0 0,1 0 0 0 0,-1 0 0 0 0,0-1 0 0 0,0 1 1 0 0,1-1-1 0 0,-2-1 0 0 0,-1-4-68 0 0,-2-2 43 0 0,1 1-1 0 0,0-2 0 0 0,-5-17 1 0 0,-3-7 36 0 0,5 16-2 0 0,1-1 0 0 0,-6-34 0 0 0,3 9 0 0 0,-15-43 80 0 0,-21-76 112 0 0,36 118-192 0 0,8 34 0 0 0,-1 1 0 0 0,0-1 0 0 0,-5-13 0 0 0,2 8 0 0 0,0 0 0 0 0,2 1 0 0 0,0-1 0 0 0,1-1 0 0 0,-1-21 0 0 0,0-1 0 0 0,1 22 27 0 0,-1 0 1 0 0,-1 0-1 0 0,-1 1 0 0 0,-11-29 0 0 0,-42-75-27 0 0,16 28 0 0 0,32 70 5 0 0,2 1 14 0 0,-2 0 1 0 0,-22-34 0 0 0,-38-33 44 0 0,68 85-64 0 0,-67-68 0 0 0,38 41 0 0 0,12 11 48 0 0,-1 1 0 0 0,-1 0 0 0 0,-27-16 0 0 0,-14-14 80 0 0,50 42-91 0 0,0-1 1 0 0,0 2-1 0 0,0 0 0 0 0,-17-5 0 0 0,-55-9 46 0 0,-1-1-24 0 0,-168-55 13 0 0,181 49-72 0 0,45 15-24 0 0,-1 2 0 0 0,-37-9 0 0 0,-99-17 24 0 0,82 16 0 0 0,53 12 0 0 0,-19-4 0 0 0,-1 1 0 0 0,0 3 0 0 0,-53-2 0 0 0,-26 3-64 0 0,-88-2 64 0 0,94-10 0 0 0,9 5-64 0 0,84 6 39 0 0,21 5 15 0 0,1 0 1 0 0,0 1 0 0 0,-1 0-1 0 0,-7 0 1 0 0,12 0-4 0 0,-1 1 0 0 0,0-1-1 0 0,1 0 1 0 0,-1 0 0 0 0,1 0 0 0 0,-7-3-1 0 0,-8-3-29 0 0,12 6 27 0 0,0-1 0 0 0,-1 0 0 0 0,1 0 0 0 0,0 0 0 0 0,0-1 0 0 0,1 0 0 0 0,-8-5 0 0 0,-7-6-83 0 0,11 8 4 0 0,0 0 0 0 0,-12-12 0 0 0,6 3 36 0 0,-26-29 54 0 0,7 1-59 0 0,-11-31 64 0 0,35 59-56 0 0,1-1 1 0 0,-9-20-1 0 0,6 11 69 0 0,2 7-62 0 0,4 7 48 0 0,1 0-1 0 0,0-1 1 0 0,-6-16 0 0 0,8 18-24 0 0,0 0 0 0 0,-7-11-1 0 0,-3-12-26 0 0,7 17-76 0 0,-10-21 0 0 0,2-1-256 0 0,12 33 324 0 0,-3-5-72 0 0,-5-7-70 0 0,10 22-98 0 0,1 0 43 0 0,0 0-1 0 0,0 0 1 0 0,0 0 0 0 0,3 6 0 0 0,4 13 179 0 0,-7-20 24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8:54.62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11 438 431 0 0,'-9'18'5967'0'0,"8"-10"-5424"0"0,1 1-1 0 0,0-1 0 0 0,0 1 1 0 0,1-1-1 0 0,2 10 1 0 0,0 2-101 0 0,8 101 1870 0 0,-8-100-2006 0 0,2 15 258 0 0,0 4-78 0 0,-3-31-389 0 0,-1 0 1 0 0,1 13-1 0 0,-1-3-13 0 0,5 28-1 0 0,-3-28-58 0 0,1 1 45 0 0,13 37-1 0 0,4 8 48 0 0,-9-39-117 0 0,-6-14 22 0 0,-1 0-1 0 0,5 14 0 0 0,-6-13 22 0 0,11 20 1 0 0,-3-5-3 0 0,-7-17-55 0 0,0 1-1 0 0,1-1 0 0 0,0 0 1 0 0,14 16-1 0 0,-12-15-3 0 0,0-1 0 0 0,7 17 0 0 0,10 15-7 0 0,61 71-423 0 0,-79-104 432 0 0,0 1 0 0 0,10 19 0 0 0,-4-5 0 0 0,-8-16 16 0 0,1 3 0 0 0,1-1 0 0 0,10 13 0 0 0,-6-10-19 0 0,14 25 0 0 0,3 3-7 0 0,-14-25 12 0 0,-7-8-2 0 0,0-1-1 0 0,10 19 0 0 0,-9-15 2 0 0,-7-10 10 0 0,1 1 1 0 0,-1-1-1 0 0,1 0 1 0 0,-1 0 0 0 0,0 1-1 0 0,0-1 1 0 0,0 0-1 0 0,0 1 1 0 0,0-1 0 0 0,0 4-1 0 0,8 13 5 0 0,-4-11 0 0 0,33 73-272 0 0,-35-75 263 0 0,0-1-1 0 0,1-1 0 0 0,7 9 0 0 0,6 8-15 0 0,-1-3-1 0 0,-13-15 19 0 0,-1 0 1 0 0,1 0-1 0 0,0 0 0 0 0,-1 1 0 0 0,1-1 1 0 0,-1 0-1 0 0,3 7 0 0 0,12 20 71 0 0,-15-24-106 0 0,2 1-1 0 0,-1-1 0 0 0,1-1 1 0 0,0 1-1 0 0,0-1 0 0 0,5 6 1 0 0,-6-7-15 0 0,14 10-76 0 0,6-3 61 0 0,-23-11 72 0 0,3-4 83 0 0,-1 0 0 0 0,0 1 0 0 0,0-1-1 0 0,0-1 1 0 0,0 1 0 0 0,-1 0 0 0 0,1 0-1 0 0,-1 0 1 0 0,0-1 0 0 0,-1 1 0 0 0,1-9-1 0 0,5-20 317 0 0,-3 25-390 0 0,0 0 0 0 0,1 1 0 0 0,0-1 0 0 0,0 1 0 0 0,0 0 0 0 0,6-7 0 0 0,38-37 76 0 0,-45 48 47 0 0,2-1-78 0 0,70-50 31 0 0,-70 50-32 0 0,1 0 1 0 0,48-37 84 0 0,-27 24-42 0 0,49-24 0 0 0,-48 25 11 0 0,0-1 0 0 0,28-23-1 0 0,-41 29-87 0 0,0 1 0 0 0,0 1 1 0 0,21-9-1 0 0,-18 9-32 0 0,-9 6 50 0 0,0-1-1 0 0,16-3 0 0 0,-20 6-6 0 0,28-5 106 0 0,-23 5-78 0 0,-1 0-1 0 0,13-5 1 0 0,34-6 134 0 0,-30 8-138 0 0,7-2 20 0 0,-25 4-65 0 0,-1 0 1 0 0,0 1-1 0 0,10-1 0 0 0,14-2 18 0 0,-26 3-23 0 0,0 0 0 0 0,0 1 0 0 0,-1-1 0 0 0,1 1 0 0 0,0 0 0 0 0,0 1 0 0 0,0-1 0 0 0,0 1 0 0 0,0 0 0 0 0,-1 0 0 0 0,1 1 0 0 0,6 2 0 0 0,17 5 8 0 0,-19-7-48 0 0,0 1 0 0 0,1-2-1 0 0,-1 1 1 0 0,1-1 0 0 0,-1 0-1 0 0,1-1 1 0 0,13-1 0 0 0,25 0-18 0 0,-38 1 43 0 0,0 2 1 0 0,0-1-1 0 0,0 1 0 0 0,10 4 0 0 0,0 0 1 0 0,-5-2-39 0 0,-1 2 0 0 0,1 0 0 0 0,-1 0 0 0 0,20 14 0 0 0,50 29 38 0 0,-74-44 0 0 0,0 0-1 0 0,1-1 0 0 0,10 4 1 0 0,7 2-7 0 0,-14-5 45 0 0,-7-3-2 0 0,0 1 1 0 0,0 0-1 0 0,8 5 0 0 0,42 28-89 0 0,8 13 128 0 0,-64-47-62 0 0,4 2-16 0 0,0 0 1 0 0,0-1 0 0 0,0 1 0 0 0,8 4 0 0 0,-8-6 40 0 0,-1 0 0 0 0,1 1 0 0 0,-1 0 0 0 0,0 0 0 0 0,0 0 0 0 0,0 0 0 0 0,0 1 0 0 0,4 5 0 0 0,-2-4-14 0 0,25 17-13 0 0,-26-18-9 0 0,0 0 0 0 0,0 0 0 0 0,1 0 0 0 0,8 4 0 0 0,6 4-10 0 0,6 4-65 0 0,-11-7-34 0 0,19 15 0 0 0,18 19 118 0 0,-43-37-130 0 0,0-1 0 0 0,0 0 0 0 0,0 0 0 0 0,11 3 0 0 0,-19-7 113 0 0,0-1 1 0 0,-1 0-1 0 0,1 1 1 0 0,0-1 0 0 0,-1 0-1 0 0,1 0 1 0 0,0 1-1 0 0,-1-1 1 0 0,1 0-1 0 0,0 0 1 0 0,-1 0 0 0 0,1 0-1 0 0,0 0 1 0 0,-1 0-1 0 0,1 0 1 0 0,0 0 0 0 0,0 0-1 0 0,-1 0 1 0 0,1 0-1 0 0,0 0 1 0 0,-1 0-1 0 0,1-1 1 0 0,0 1 0 0 0,-1 0-1 0 0,1-1 1 0 0,0 1-1 0 0,0-2 4 0 0,0 0-1 0 0,-1 0 0 0 0,1-1 0 0 0,-1 1 0 0 0,1 0 0 0 0,-1 0 1 0 0,0 0-1 0 0,0 0 0 0 0,0 0 0 0 0,0 0 0 0 0,0 0 0 0 0,-1 0 1 0 0,1-1-1 0 0,-2-2 0 0 0,2 1 9 0 0,-5-18-12 0 0,0 0-1 0 0,-1 1 1 0 0,-14-33-1 0 0,12 34 18 0 0,-4-15-23 0 0,8 25-8 0 0,-9-20 21 0 0,8 19 12 0 0,0 1-1 0 0,-1 0 1 0 0,0 0-1 0 0,0 0 1 0 0,-1 1-1 0 0,-9-10 1 0 0,-117-92 777 0 0,52 47-323 0 0,-69-51-6 0 0,137 106-412 0 0,-1 1 0 0 0,-1 0-1 0 0,1 1 1 0 0,-1 0 0 0 0,-18-4 0 0 0,-80-19 233 0 0,97 26-265 0 0,-18-1 12 0 0,-1 0-1 0 0,0 2 0 0 0,-43 3 1 0 0,39 0 1 0 0,0-1 1 0 0,-46-8-1 0 0,63 6-82 0 0,-1 1 0 0 0,1 0 0 0 0,-39 4 0 0 0,-68 13-367 0 0,44-3 288 0 0,-173 27-754 0 0,257-39 896 0 0,-12 3 0 0 0,0 0 0 0 0,0 1 0 0 0,1 1 0 0 0,0 0 0 0 0,0 0 0 0 0,0 1 0 0 0,0 1 0 0 0,-17 13 0 0 0,21-15 20 0 0,-1-1-1 0 0,1 0 0 0 0,-1-1 1 0 0,0 1-1 0 0,0-2 0 0 0,0 1 1 0 0,-14 1-1 0 0,10-2 10 0 0,1 1-1 0 0,-1 0 1 0 0,-14 7 0 0 0,21-8 1 0 0,1 0 0 0 0,-1 0 0 0 0,0-1 0 0 0,0 0 0 0 0,0 0 0 0 0,-8 0 0 0 0,-15 3 26 0 0,19-1-56 0 0,-6 2 0 0 0,13-7-10 0 0,0 0 0 0 0,0 0-1 0 0,0 0 1 0 0,0 0 0 0 0,1 0 0 0 0,-4-3-1 0 0,-121-158 414 0 0,97 120-349 0 0,1-2 0 0 0,3-1 1 0 0,2-1-1 0 0,2-1 0 0 0,-29-91 0 0 0,36 94-119 0 0,-26-54 1 0 0,23 58 2 0 0,-22-71 1 0 0,38 106 83 0 0,1 0 2 0 0,0 0 0 0 0,0 0-1 0 0,0 0 1 0 0,0-6-1 0 0,0-9-23 0 0,1 16 0 0 0,1-20 0 0 0,-1-8-1 0 0,0 31-1 0 0,4-25 80 0 0,0 5-14 0 0,-3 19-8 0 0,1-1 8 0 0,-2-1-53 0 0,1 4-5 0 0,-1 0 0 0 0,0-1 0 0 0,1 1 0 0 0,-1 0 0 0 0,1-1-1 0 0,-1 1 1 0 0,1 0 0 0 0,-1 0 0 0 0,1-1 0 0 0,0 1 0 0 0,0 0 0 0 0,0 0-1 0 0,1-2 1 0 0,12-14 24 0 0,-11 13 34 0 0,2-1-8 0 0,18-17-46 0 0,7-1-10 0 0,-3 3 11 0 0,-21 16 42 0 0,0 1 1 0 0,20-12-33 0 0,-14 9 22 0 0,15-9-22 0 0,4 1 32 0 0,-3 3 11 0 0,-18 8-22 0 0,-9 2-40 0 0,1 0 1 0 0,0 0 0 0 0,0 1 0 0 0,0-1-1 0 0,0 1 1 0 0,0-1 0 0 0,0 1 0 0 0,3 0 0 0 0,13-1 58 0 0,13-1-7 0 0,7 4-44 0 0,2 5-10 0 0,-5 0 0 0 0,-4-2 0 0 0,0 0 0 0 0,8-2 0 0 0,0-1 0 0 0,11-3 54 0 0,-20 2-44 0 0,2 2-10 0 0,-4 4 0 0 0,-26-6 5 0 0,-1-1-1 0 0,0 1 1 0 0,1-1 0 0 0,-1 1-1 0 0,0 0 1 0 0,0-1-1 0 0,1 1 1 0 0,-1 0 0 0 0,0 0-1 0 0,0 0 1 0 0,0 0-1 0 0,0 0 1 0 0,0 0 0 0 0,0 0-1 0 0,0 0 1 0 0,-1 0-1 0 0,1 0 1 0 0,0 1 0 0 0,0-1-1 0 0,0 2 1 0 0,-1-1 3 0 0,0 0-1 0 0,0 0 1 0 0,0 0 0 0 0,0 0 0 0 0,0 0 0 0 0,0 0-1 0 0,0 0 1 0 0,-1 0 0 0 0,1-1 0 0 0,-1 1-1 0 0,1 0 1 0 0,-1 0 0 0 0,0 0 0 0 0,-2 2 0 0 0,-97 176 24 0 0,44-81-302 0 0,36-64 174 0 0,-2-1 0 0 0,-1-1 0 0 0,-1-1 0 0 0,-46 46 0 0 0,66-73 101 0 0,-1-1-1 0 0,0-1 1 0 0,0 1 0 0 0,0-1-1 0 0,-1 1 1 0 0,1-2-1 0 0,-1 1 1 0 0,0-1-1 0 0,0 1 1 0 0,0-1 0 0 0,0-1-1 0 0,0 1 1 0 0,0-1-1 0 0,0 0 1 0 0,0-1-1 0 0,-1 0 1 0 0,1 0 0 0 0,0 0-1 0 0,0 0 1 0 0,0-1-1 0 0,-1 0 1 0 0,1-1-1 0 0,0 1 1 0 0,0-1 0 0 0,0 0-1 0 0,1 0 1 0 0,-1-1-1 0 0,0 0 1 0 0,1 0-1 0 0,0 0 1 0 0,0-1 0 0 0,0 0-1 0 0,0 0 1 0 0,0 0-1 0 0,1 0 1 0 0,0-1-1 0 0,0 0 1 0 0,0 0 0 0 0,0 0-1 0 0,1 0 1 0 0,-4-7-1 0 0,2-1-11 0 0,0 0 0 0 0,1-1 0 0 0,1 1 0 0 0,0-1 0 0 0,1 0 0 0 0,0 0-1 0 0,1 0 1 0 0,2-26 0 0 0,1 11-9 0 0,2-1 0 0 0,1 1 0 0 0,10-32 0 0 0,-8 38 15 0 0,1 0 0 0 0,1 1 0 0 0,1 1 0 0 0,0 0 0 0 0,2 0 0 0 0,1 1 0 0 0,0 0 0 0 0,2 1 1 0 0,0 1-1 0 0,33-31 0 0 0,-20 27 11 0 0,16-6-10 0 0,9 3 0 0 0,-25 15 0 0 0,0 2 0 0 0,0 1 0 0 0,1 1 0 0 0,49-3 0 0 0,-41 8 0 0 0,17 4 0 0 0,-37-1-6 0 0,0 1 1 0 0,0 1-1 0 0,0 0 0 0 0,-1 1 0 0 0,0 1 0 0 0,0 0 1 0 0,0 2-1 0 0,-1-1 0 0 0,0 2 0 0 0,16 12 0 0 0,-20-13 2 0 0,-1 1-1 0 0,0 0 1 0 0,-1 0-1 0 0,0 2 0 0 0,0-1 1 0 0,-1 1-1 0 0,0 0 1 0 0,-1 0-1 0 0,-1 1 1 0 0,1 0-1 0 0,-2 0 0 0 0,0 1 1 0 0,5 19-1 0 0,-5-13 25 0 0,-2-1 1 0 0,0 1-1 0 0,-1 0 0 0 0,-1 0 0 0 0,-1 0 1 0 0,-1 0-1 0 0,0 0 0 0 0,-1 0 0 0 0,-1 0 0 0 0,-1-1 1 0 0,-10 28-1 0 0,10-34-1 0 0,-1-1 0 0 0,0 0 0 0 0,-1-1 0 0 0,0 1 0 0 0,-1-1 0 0 0,0 0 0 0 0,0-1 0 0 0,-12 12 0 0 0,12-14-11 0 0,-1-1-1 0 0,0 0 0 0 0,0-1 0 0 0,0 1 1 0 0,0-1-1 0 0,-1-1 0 0 0,0 0 0 0 0,0 0 1 0 0,0-1-1 0 0,-1 0 0 0 0,-11 3 1 0 0,13-5 2 0 0,0 1 0 0 0,0-2 0 0 0,0 1 0 0 0,-1-1 0 0 0,1 0 1 0 0,0 0-1 0 0,-13-3 0 0 0,17 2-2 0 0,0 0 0 0 0,0-1 0 0 0,0 1 0 0 0,0-1 0 0 0,0 0-1 0 0,0 0 1 0 0,0 0 0 0 0,0 0 0 0 0,1-1 0 0 0,-1 1 0 0 0,1-1 0 0 0,0 0 0 0 0,0 0 0 0 0,0-1 0 0 0,0 1 0 0 0,-2-4 0 0 0,-8-14-15 0 0,1 0 0 0 0,2-1-1 0 0,0 0 1 0 0,1-1 0 0 0,1 0 0 0 0,1 0 0 0 0,1-1 0 0 0,1 0 0 0 0,1 0 0 0 0,0-26 0 0 0,4 37-17 0 0,1-1-1 0 0,1 1 0 0 0,0 0 1 0 0,1 0-1 0 0,0 0 0 0 0,1 1 1 0 0,0-1-1 0 0,1 1 0 0 0,0 0 1 0 0,1 0-1 0 0,1 0 0 0 0,0 1 1 0 0,0 0-1 0 0,1 0 0 0 0,17-17 1 0 0,0 4-19 0 0,-9 9 38 0 0,2 1-1 0 0,29-18 1 0 0,-34 24 15 0 0,0 1-1 0 0,0 1 1 0 0,0 0 0 0 0,1 1 0 0 0,21-5 0 0 0,-21 6 1 0 0,-6 3-2 0 0,-1-1 0 0 0,1 1 0 0 0,-1 0-1 0 0,1 0 1 0 0,12 2 0 0 0,28 1 1 0 0,-32 1-3 0 0,-1 0-1 0 0,0 0 0 0 0,0 1 1 0 0,0 1-1 0 0,0 1 1 0 0,-1 0-1 0 0,1 1 0 0 0,-2 0 1 0 0,24 17-1 0 0,-20-11 8 0 0,-1 0 0 0 0,-1 2 0 0 0,0 0 0 0 0,-1 0 1 0 0,0 1-1 0 0,-1 1 0 0 0,-1 0 0 0 0,-1 1 0 0 0,-1 1 0 0 0,14 32 0 0 0,-17-34-1 0 0,-1 1 0 0 0,-1-1 0 0 0,-1 1 0 0 0,0 0 1 0 0,-2 1-1 0 0,0-1 0 0 0,0 1 0 0 0,-2-1 0 0 0,-1 0 0 0 0,0 1 0 0 0,-1-1 0 0 0,-7 27 1 0 0,6-34-2 0 0,0-1 1 0 0,-1 1 0 0 0,0-1 0 0 0,-1 0 0 0 0,0 0 0 0 0,-1-1 0 0 0,0 0 0 0 0,0 0 0 0 0,-1 0 0 0 0,0-1 0 0 0,-1 0-1 0 0,0 0 1 0 0,0-1 0 0 0,0 0 0 0 0,-1 0 0 0 0,0-1 0 0 0,-1 0 0 0 0,1 0 0 0 0,-1-1 0 0 0,0-1 0 0 0,0 0-1 0 0,-1 0 1 0 0,1-1 0 0 0,-1 0 0 0 0,0-1 0 0 0,0 0 0 0 0,0-1 0 0 0,0 0 0 0 0,0-1 0 0 0,-16-1 0 0 0,19 0-4 0 0,-1-1 0 0 0,0-1 1 0 0,1 0-1 0 0,0 0 0 0 0,-1 0 1 0 0,1-1-1 0 0,0 0 1 0 0,1-1-1 0 0,-1 0 0 0 0,1 0 1 0 0,0 0-1 0 0,0-1 1 0 0,1 0-1 0 0,-11-13 0 0 0,3 2-13 0 0,1-1-1 0 0,1 0 1 0 0,0 0 0 0 0,-16-39-1 0 0,22 44-24 0 0,1-1 0 0 0,1 0 0 0 0,0 0-1 0 0,0 0 1 0 0,2 0 0 0 0,0 0 0 0 0,0-1 0 0 0,2 1-1 0 0,-1-1 1 0 0,3-17 0 0 0,1 15-18 0 0,0 0-1 0 0,1 0 1 0 0,1 0-1 0 0,0 1 1 0 0,2-1-1 0 0,0 2 1 0 0,0-1 0 0 0,12-17-1 0 0,-1 5 14 0 0,1 1 0 0 0,2 0-1 0 0,1 2 1 0 0,0 0 0 0 0,2 2 0 0 0,49-38-1 0 0,-50 44 31 0 0,1 2 0 0 0,0 1 0 0 0,0 1 0 0 0,1 1 0 0 0,1 2-1 0 0,0 0 1 0 0,1 1 0 0 0,44-7 0 0 0,-54 13 15 0 0,1 1 0 0 0,-1 1 0 0 0,0 0 0 0 0,1 2 0 0 0,-1 0 0 0 0,1 0 0 0 0,-1 2 0 0 0,22 6 0 0 0,-27-5-5 0 0,0 0 0 0 0,0 1 1 0 0,0 0-1 0 0,-1 1 0 0 0,0 0 1 0 0,0 1-1 0 0,-1 0 0 0 0,0 1 1 0 0,0 0-1 0 0,0 1 1 0 0,-1-1-1 0 0,8 12 0 0 0,-8-7 21 0 0,0 0-1 0 0,0 1 0 0 0,-1 0 1 0 0,-1 1-1 0 0,0 0 1 0 0,-2 0-1 0 0,1 0 0 0 0,-2 1 1 0 0,0-1-1 0 0,-1 1 1 0 0,0 0-1 0 0,-1 0 0 0 0,-1 1 1 0 0,-2 29-1 0 0,-1-24 13 0 0,0 0 0 0 0,-2 1 0 0 0,-1-1 0 0 0,0 0 0 0 0,-2-1 0 0 0,0 0 0 0 0,-2 0 0 0 0,0 0-1 0 0,-1-1 1 0 0,-15 22 0 0 0,11-23-20 0 0,-1 0 1 0 0,-1-1-1 0 0,0 0 0 0 0,-1-1 0 0 0,-1-1 0 0 0,-1-1 1 0 0,0 0-1 0 0,-1-1 0 0 0,-1-2 0 0 0,0 0 0 0 0,0-1 1 0 0,-1-1-1 0 0,-1-1 0 0 0,-37 10 0 0 0,50-16-19 0 0,-1-1 0 0 0,1 0 0 0 0,0-1 0 0 0,0 0 0 0 0,-1-1 0 0 0,1 0 0 0 0,-1-1 0 0 0,1 0 0 0 0,0 0 0 0 0,-17-6 0 0 0,16 4 6 0 0,0-2 1 0 0,0 1-1 0 0,1-1 1 0 0,0-1-1 0 0,0 0 1 0 0,0-1-1 0 0,1 0 0 0 0,0 0 1 0 0,-12-12-1 0 0,8 5-31 0 0,0-1 0 0 0,0 0 0 0 0,2-1 1 0 0,0 0-1 0 0,1-1 0 0 0,0 0 0 0 0,1-1 0 0 0,1 0 0 0 0,1 0 0 0 0,-7-27 0 0 0,11 31-28 0 0,0 1 0 0 0,1-1 0 0 0,1 1-1 0 0,0-1 1 0 0,1 0 0 0 0,0 1 0 0 0,1-1 0 0 0,1 0-1 0 0,0 1 1 0 0,0-1 0 0 0,2 1 0 0 0,0 0 0 0 0,0 0-1 0 0,1 0 1 0 0,12-21 0 0 0,-5 15 32 0 0,1 1 1 0 0,1 0-1 0 0,0 0 1 0 0,2 1 0 0 0,0 1-1 0 0,24-19 1 0 0,-10 12-5 0 0,2 2 0 0 0,-1 1 0 0 0,37-16 0 0 0,-40 23 44 0 0,2 0 1 0 0,-1 3-1 0 0,1 0 0 0 0,1 2 0 0 0,-1 1 0 0 0,2 2 0 0 0,49-3 1 0 0,-58 7-6 0 0,-1 2 0 0 0,0 0 0 0 0,0 1 0 0 0,0 1 0 0 0,0 2 0 0 0,-1 0 0 0 0,1 1 0 0 0,-1 1 1 0 0,-1 1-1 0 0,1 0 0 0 0,29 19 0 0 0,-40-20 0 0 0,1 0 0 0 0,-1 1 1 0 0,-1 0-1 0 0,1 1 0 0 0,-2 0 0 0 0,1 0 0 0 0,-1 1 0 0 0,-1 0 1 0 0,1 1-1 0 0,7 14 0 0 0,-9-11 20 0 0,0 0 1 0 0,-1 0-1 0 0,0 1 1 0 0,-1 0-1 0 0,0 0 0 0 0,-2 0 1 0 0,3 29-1 0 0,-5-24 11 0 0,0 1 0 0 0,-2-2 0 0 0,0 1 0 0 0,-1 0 0 0 0,-2 0 0 0 0,1-1 0 0 0,-2 0 0 0 0,-1 0 0 0 0,0 0 0 0 0,-1-1 0 0 0,-1 0 0 0 0,-1-1 0 0 0,-17 24 0 0 0,13-24-24 0 0,-1 0-1 0 0,0-2 0 0 0,-1 0 1 0 0,0 0-1 0 0,-37 23 0 0 0,38-28-9 0 0,-1-1 0 0 0,0-1-1 0 0,0-1 1 0 0,-1 0 0 0 0,0-1 0 0 0,0-1-1 0 0,-30 6 1 0 0,42-11-15 0 0,1 1 0 0 0,-1-1-1 0 0,0 0 1 0 0,0 0 0 0 0,1 0 0 0 0,-1-1-1 0 0,0 0 1 0 0,1 0 0 0 0,-1 0 0 0 0,1 0-1 0 0,-1-1 1 0 0,1 1 0 0 0,-1-1 0 0 0,1 0-1 0 0,-7-5 1 0 0,6 3-10 0 0,0 0-1 0 0,0-1 1 0 0,1 1-1 0 0,0-1 1 0 0,0 0-1 0 0,0 0 1 0 0,0 0-1 0 0,1-1 1 0 0,0 0-1 0 0,-4-8 1 0 0,2 1-13 0 0,1 1 1 0 0,0 0-1 0 0,1-1 0 0 0,1 0 1 0 0,0 1-1 0 0,1-1 1 0 0,0 0-1 0 0,1 0 0 0 0,0 0 1 0 0,1 0-1 0 0,3-13 1 0 0,1 8-45 0 0,0 0 0 0 0,1 1 1 0 0,1-1-1 0 0,1 1 1 0 0,0 1-1 0 0,2 0 0 0 0,14-20 1 0 0,-2 6-88 0 0,2 1 1 0 0,47-43-1 0 0,-49 51 168 0 0,2 2 0 0 0,1 0 0 0 0,37-21 0 0 0,-44 30-4 0 0,0 1 0 0 0,1 1-1 0 0,0 1 1 0 0,0 0 0 0 0,1 2 0 0 0,24-5-1 0 0,-12 8 6 0 0,-22 3 0 0 0,1-1-1 0 0,-1 2 1 0 0,0-1 0 0 0,0 2-1 0 0,0-1 1 0 0,0 1 0 0 0,-1 0-1 0 0,1 1 1 0 0,-1 1 0 0 0,0-1-1 0 0,11 8 1 0 0,-10-5 8 0 0,-1 1-1 0 0,1 0 1 0 0,-2 1 0 0 0,1 0-1 0 0,-1 0 1 0 0,0 1 0 0 0,-1-1-1 0 0,0 2 1 0 0,-1-1 0 0 0,9 21-1 0 0,-9-16 5 0 0,-1 0-1 0 0,0 1 1 0 0,-1-1 0 0 0,-1 1-1 0 0,-1 0 1 0 0,0 0-1 0 0,-1 24 1 0 0,-3-9-9 0 0,-1-1-1 0 0,-1 1 1 0 0,-2-1 0 0 0,-1 0 0 0 0,-2-1-1 0 0,0 0 1 0 0,-2 0 0 0 0,-18 33-1 0 0,10-26 17 0 0,-46 65-1 0 0,52-84-5 0 0,-1 0 0 0 0,-1-1 0 0 0,0 0 0 0 0,-2-2 0 0 0,-23 18 0 0 0,34-28-17 0 0,0 0 1 0 0,0 0-1 0 0,-1-1 0 0 0,0 0 1 0 0,0 0-1 0 0,0-1 0 0 0,0 0 1 0 0,0 0-1 0 0,0-1 0 0 0,0 1 1 0 0,-1-2-1 0 0,1 1 0 0 0,-13-1 1 0 0,13-1-3 0 0,1 0 0 0 0,0 0 0 0 0,0-1 0 0 0,0 0 0 0 0,0 0 0 0 0,0 0 0 0 0,0 0 0 0 0,0-1 0 0 0,1 0 1 0 0,-1-1-1 0 0,1 1 0 0 0,0-1 0 0 0,0 0 0 0 0,0 0 0 0 0,1 0 0 0 0,-6-7 0 0 0,1 0-57 0 0,1-1 0 0 0,0-1 1 0 0,1 1-1 0 0,0-1 0 0 0,1 0 0 0 0,0-1 0 0 0,1 0 0 0 0,1 0 0 0 0,0 0 1 0 0,1 0-1 0 0,0 0 0 0 0,0-21 0 0 0,2 14-29 0 0,1 0-1 0 0,0 0 1 0 0,2 1-1 0 0,1-1 1 0 0,0 0 0 0 0,2 0-1 0 0,0 1 1 0 0,9-21 0 0 0,-1 11 36 0 0,2 0 1 0 0,1 1-1 0 0,27-39 1 0 0,69-75-76 0 0,-89 118 107 0 0,0 1-1 0 0,1 0 1 0 0,2 2-1 0 0,36-25 1 0 0,-46 37 1 0 0,1 0-1 0 0,0 1 1 0 0,0 0-1 0 0,0 2 1 0 0,1 0 0 0 0,1 1-1 0 0,-1 0 1 0 0,35-4 0 0 0,-39 10-64 0 0,-2 1 54 0 0,0 0 0 0 0,0 1 0 0 0,0 0 0 0 0,0 1 1 0 0,0 1-1 0 0,-1 0 0 0 0,1 0 0 0 0,11 7 1 0 0,-11-3 9 0 0,-1 1 0 0 0,0-1 1 0 0,0 2-1 0 0,-1 0 0 0 0,0 0 1 0 0,-1 1-1 0 0,15 20 1 0 0,-14-14 62 0 0,-1 0 1 0 0,0 0-1 0 0,-1 0 1 0 0,-1 1-1 0 0,6 23 1 0 0,-6-11 56 0 0,-2 0 1 0 0,-1 1-1 0 0,-1-1 0 0 0,-1 1 0 0 0,-2 0 1 0 0,-1-1-1 0 0,-5 35 0 0 0,3-49-90 0 0,-1 1-1 0 0,-1-1 1 0 0,0 0-1 0 0,-1 0 1 0 0,0-1-1 0 0,-1 1 1 0 0,-1-1 0 0 0,-1-1-1 0 0,0 0 1 0 0,-1 0-1 0 0,0-1 1 0 0,-21 21-1 0 0,14-18 4 0 0,-1 0 0 0 0,0-1 0 0 0,-1-1 0 0 0,-1-1 0 0 0,0-1 0 0 0,-1-1-1 0 0,0 0 1 0 0,-35 11 0 0 0,45-19-3 0 0,0 1 0 0 0,-1-2 0 0 0,1 1 0 0 0,-1-2 0 0 0,0 1 0 0 0,1-2 0 0 0,-22-1 0 0 0,24 0-5 0 0,0 0 0 0 0,0-1 1 0 0,0 0-1 0 0,1-1 0 0 0,-1 0 0 0 0,1 0 0 0 0,0-1 0 0 0,0 0 0 0 0,0 0 0 0 0,-13-11 0 0 0,7 4-40 0 0,1 0-1 0 0,1-1 1 0 0,0-1 0 0 0,1 0-1 0 0,0 0 1 0 0,1-1 0 0 0,0-1-1 0 0,1 0 1 0 0,1 0 0 0 0,-12-30-1 0 0,16 33 2 0 0,0-1 0 0 0,0 0-1 0 0,1-1 1 0 0,1 1 0 0 0,0 0-1 0 0,1-1 1 0 0,1 1 0 0 0,0-1-1 0 0,0 0 1 0 0,1 1 0 0 0,1 0-1 0 0,1-1 1 0 0,0 1 0 0 0,6-17-1 0 0,0 8 3 0 0,1 0-1 0 0,1 1 0 0 0,1 1 1 0 0,1 0-1 0 0,1 0 1 0 0,0 2-1 0 0,2-1 0 0 0,0 2 1 0 0,1 0-1 0 0,23-17 1 0 0,-19 18 39 0 0,0 1 1 0 0,1 1-1 0 0,0 2 1 0 0,1 0 0 0 0,0 1-1 0 0,1 1 1 0 0,0 1-1 0 0,0 1 1 0 0,35-5 0 0 0,-36 9-24 0 0,1 2 0 0 0,-1 1 0 0 0,1 1 0 0 0,-1 1 0 0 0,1 1 0 0 0,-1 2 0 0 0,0 0 0 0 0,0 1 0 0 0,0 1 0 0 0,28 12 0 0 0,-15-3-14 0 0,-1 1 1 0 0,-1 2 0 0 0,-1 2-1 0 0,-1 1 1 0 0,45 37 0 0 0,-60-43 50 0 0,0 0 0 0 0,-1 1 0 0 0,-1 1 0 0 0,-1 1 0 0 0,0 0 0 0 0,-1 0 0 0 0,-1 1 1 0 0,-1 1-1 0 0,15 37 0 0 0,-20-42 0 0 0,-2 0 0 0 0,0 1 0 0 0,0-1 0 0 0,-2 1 0 0 0,0 0 0 0 0,0 0 1 0 0,-2-1-1 0 0,0 1 0 0 0,-1 0 0 0 0,0 0 0 0 0,-1 0 0 0 0,-1 0 0 0 0,-1-1 0 0 0,-8 26 1 0 0,3-20-20 0 0,-1 0 1 0 0,-1-1 0 0 0,-1 0-1 0 0,0 0 1 0 0,-2-1 0 0 0,0-1-1 0 0,-1-1 1 0 0,0 0 0 0 0,-2 0-1 0 0,-19 14 1 0 0,4-7-54 0 0,0-1 0 0 0,-2-2 0 0 0,-1-1-1 0 0,0-2 1 0 0,-39 14 0 0 0,63-28 30 0 0,-1 0 0 0 0,0 0 0 0 0,0-1 0 0 0,0 0 0 0 0,0-1 0 0 0,0 0 0 0 0,0-1 0 0 0,-20-1 0 0 0,26-1 18 0 0,0 0 0 0 0,1 0-1 0 0,-1 0 1 0 0,0-1 0 0 0,1 1 0 0 0,-1-1 0 0 0,1-1-1 0 0,-1 1 1 0 0,1-1 0 0 0,0 0 0 0 0,0 0 0 0 0,0 0-1 0 0,1-1 1 0 0,-1 0 0 0 0,1 0 0 0 0,0 0 0 0 0,0 0-1 0 0,0-1 1 0 0,-6-9 0 0 0,5 6-39 0 0,1 0-1 0 0,0 0 1 0 0,0-1 0 0 0,1 0 0 0 0,0 1-1 0 0,1-1 1 0 0,0 0 0 0 0,-2-15-1 0 0,3 11-13 0 0,1-1 0 0 0,0 0 0 0 0,1 0 0 0 0,0 0-1 0 0,4-15 1 0 0,2 3-22 0 0,0 1 0 0 0,2-1 0 0 0,1 2 0 0 0,1-1 0 0 0,20-32 1 0 0,3 4 20 0 0,2 1 1 0 0,3 2 0 0 0,1 1 0 0 0,66-59-1 0 0,-76 81 86 0 0,2 1-1 0 0,0 2 0 0 0,2 2 0 0 0,48-26 1 0 0,-50 34-16 0 0,-22 11-7 0 0,1-1 0 0 0,15-1 1 0 0,-20 4-14 0 0,1 0 1 0 0,-1 1 0 0 0,1 0 0 0 0,0 0-1 0 0,9 2 1 0 0,-10-1-1 0 0,0 0-1 0 0,0 1 0 0 0,-1 0 1 0 0,1 0-1 0 0,-1 1 1 0 0,1-1-1 0 0,-1 1 1 0 0,0 0-1 0 0,0 0 0 0 0,0 1 1 0 0,6 6-1 0 0,-4-3-2 0 0,-1 0 1 0 0,0 1-1 0 0,0-1 0 0 0,0 1 0 0 0,-1 1 1 0 0,6 12-1 0 0,-2 2 20 0 0,-1 0 0 0 0,-1 1 1 0 0,-1-1-1 0 0,6 43 0 0 0,-9-34 27 0 0,-1 0 0 0 0,-2 0 0 0 0,0 0 1 0 0,-3 0-1 0 0,0 0 0 0 0,-2-1 0 0 0,-2 1 0 0 0,0-1 0 0 0,-2-1 0 0 0,-2 1 0 0 0,0-2 0 0 0,-2 1 0 0 0,-2-2 0 0 0,-35 54 0 0 0,23-42 48 0 0,-3 0 0 0 0,-61 61 0 0 0,73-84-119 0 0,0 0 1 0 0,-2-2-1 0 0,0 0 0 0 0,0-1 0 0 0,-2-1 0 0 0,1-1 0 0 0,-34 13 0 0 0,48-22 17 0 0,0-1-1 0 0,0 0 0 0 0,0 0 1 0 0,-1-1-1 0 0,1 0 0 0 0,-1 0 1 0 0,1 0-1 0 0,-1-1 0 0 0,0 0 1 0 0,1-1-1 0 0,-10-1 0 0 0,11 0 18 0 0,-1 0-1 0 0,1 0 1 0 0,0-1-1 0 0,0 1 1 0 0,0-1-1 0 0,0-1 1 0 0,1 1 0 0 0,-1-1-1 0 0,1 0 1 0 0,0 0-1 0 0,0 0 1 0 0,0-1-1 0 0,-4-6 1 0 0,-2-3-25 0 0,0-1 1 0 0,1-1-1 0 0,0 0 1 0 0,2 0-1 0 0,0-1 1 0 0,1 0-1 0 0,0-1 1 0 0,-7-30 0 0 0,9 21-45 0 0,0-1 1 0 0,2 1 0 0 0,0-1 0 0 0,2 0-1 0 0,3-32 1 0 0,1 39-1 0 0,0 1-1 0 0,2 0 1 0 0,0 0-1 0 0,1 0 1 0 0,1 1-1 0 0,0-1 1 0 0,2 2-1 0 0,11-20 1 0 0,0 7 1 0 0,1 0 1 0 0,1 1-1 0 0,42-43 0 0 0,-49 57 68 0 0,1 1-1 0 0,1 1 1 0 0,0 0-1 0 0,1 1 1 0 0,1 1-1 0 0,0 1 0 0 0,0 0 1 0 0,1 2-1 0 0,31-11 1 0 0,-38 16 10 0 0,-1 1-1 0 0,2 0 1 0 0,-1 1 0 0 0,0 0 0 0 0,0 1-1 0 0,1 0 1 0 0,-1 1 0 0 0,0 1-1 0 0,1 0 1 0 0,-1 1 0 0 0,0 1 0 0 0,0 0-1 0 0,0 0 1 0 0,-1 1 0 0 0,1 1 0 0 0,23 12-1 0 0,-18-6 28 0 0,0 1-1 0 0,-1 1 1 0 0,-1 0-1 0 0,0 1 1 0 0,0 1-1 0 0,-1 1 1 0 0,22 30-1 0 0,-16-14 9 0 0,0 0-1 0 0,-2 1 0 0 0,21 53 1 0 0,-32-64-69 0 0,-1 1 0 0 0,-1-1 0 0 0,0 1 0 0 0,-2 0 1 0 0,-1 0-1 0 0,1 36 0 0 0,-5-27-9 0 0,0 0-1 0 0,-2 0 1 0 0,-1 0 0 0 0,-11 36-1 0 0,10-46 76 0 0,-2-1-1 0 0,0 1 1 0 0,-2-2-1 0 0,0 1 1 0 0,-1-1-1 0 0,-1-1 1 0 0,-1 0-1 0 0,-1 0 1 0 0,0-1-1 0 0,-2-1 1 0 0,0 0-1 0 0,-1-1 1 0 0,0-1-1 0 0,-1-1 1 0 0,-20 14-1 0 0,6-8-39 0 0,-1-2 1 0 0,0-1-1 0 0,-53 19 0 0 0,61-28-100 0 0,0 0 0 0 0,-1-2 0 0 0,-1-1 0 0 0,1-1 1 0 0,-48 1-1 0 0,66-4 64 0 0,0-1 1 0 0,0-1-1 0 0,0 0 1 0 0,0 0-1 0 0,0 0 1 0 0,1-1-1 0 0,-1 1 1 0 0,0-2-1 0 0,0 1 1 0 0,1-1 0 0 0,0 0-1 0 0,-1 0 1 0 0,1-1-1 0 0,0 0 1 0 0,1 0-1 0 0,-1 0 1 0 0,1-1-1 0 0,0 0 1 0 0,0 0-1 0 0,0 0 1 0 0,1-1 0 0 0,-1 1-1 0 0,1-1 1 0 0,1 0-1 0 0,-1 0 1 0 0,1-1-1 0 0,0 1 1 0 0,1-1-1 0 0,-1 1 1 0 0,1-1-1 0 0,-2-11 1 0 0,2 3-36 0 0,1 0-1 0 0,0 0 1 0 0,1 0 0 0 0,1 0-1 0 0,0 0 1 0 0,1 0 0 0 0,0 0-1 0 0,2 0 1 0 0,-1 1 0 0 0,2-1-1 0 0,0 1 1 0 0,12-24-1 0 0,1 4-98 0 0,2 1 0 0 0,1 0 0 0 0,46-53-1 0 0,-36 50 159 0 0,2 1-1 0 0,2 2 0 0 0,1 1 0 0 0,42-28 1 0 0,-54 44 96 0 0,0 1 1 0 0,1 1 0 0 0,0 1-1 0 0,1 1 1 0 0,1 1 0 0 0,0 2 0 0 0,0 1-1 0 0,32-6 1 0 0,-47 12-78 0 0,0 1-1 0 0,1 0 1 0 0,-1 1 0 0 0,0 0-1 0 0,0 1 1 0 0,0 0 0 0 0,0 1-1 0 0,0 0 1 0 0,0 1 0 0 0,0 1-1 0 0,0-1 1 0 0,-1 2 0 0 0,0 0-1 0 0,0 0 1 0 0,0 1 0 0 0,-1 0-1 0 0,1 1 1 0 0,-2 0 0 0 0,1 1-1 0 0,-1 0 1 0 0,15 16 0 0 0,-13-11-18 0 0,0 1 1 0 0,-1 0-1 0 0,0 0 1 0 0,-1 1-1 0 0,-1 0 1 0 0,0 1-1 0 0,10 30 1 0 0,-12-24 6 0 0,0 0 1 0 0,-2 1-1 0 0,0 0 1 0 0,-2-1-1 0 0,1 34 0 0 0,-5-20 61 0 0,-1 0 0 0 0,-2-1 0 0 0,-1 1 0 0 0,-2-1 0 0 0,-2-1 0 0 0,0 1 0 0 0,-26 52 0 0 0,17-50-39 0 0,-3-1 0 0 0,0 0 0 0 0,-2-2 0 0 0,-2-1 0 0 0,-1-1 0 0 0,-2-1 0 0 0,-47 40 0 0 0,63-60-66 0 0,-1-1-1 0 0,0 0 1 0 0,-1-1-1 0 0,0-1 1 0 0,-1 0-1 0 0,1-1 1 0 0,-27 8-1 0 0,32-12 19 0 0,0 0 0 0 0,-1-1-1 0 0,0-1 1 0 0,1 1 0 0 0,-1-2 0 0 0,0 1-1 0 0,0-1 1 0 0,1-1 0 0 0,-1 0-1 0 0,0-1 1 0 0,1 0 0 0 0,-1 0 0 0 0,-13-6-1 0 0,16 4 21 0 0,0-1 0 0 0,0 1 0 0 0,0-2 0 0 0,0 1 0 0 0,1-1 0 0 0,0 0 0 0 0,0-1 0 0 0,1 0 0 0 0,0 0 0 0 0,0 0 0 0 0,0-1 0 0 0,-5-8 0 0 0,0-4 0 0 0,1 1 0 0 0,1-1 0 0 0,0 0 0 0 0,-5-24 0 0 0,9 29-18 0 0,2 0-1 0 0,0 0 0 0 0,0-1 1 0 0,2 1-1 0 0,0-1 0 0 0,0 0 1 0 0,2 1-1 0 0,0-1 0 0 0,0 1 1 0 0,2-1-1 0 0,0 1 0 0 0,0 0 1 0 0,2 0-1 0 0,0 0 0 0 0,1 0 1 0 0,0 1-1 0 0,1 0 0 0 0,11-17 1 0 0,2 0 66 0 0,1 2 0 0 0,1 0 1 0 0,2 1-1 0 0,1 2 0 0 0,1 0 1 0 0,1 2-1 0 0,58-41 1 0 0,-68 55 8 0 0,1 0 0 0 0,0 0 0 0 0,1 2 1 0 0,0 1-1 0 0,0 0 0 0 0,34-7 1 0 0,-37 12-46 0 0,-1 0 0 0 0,1 1 0 0 0,-1 0 0 0 0,1 1 0 0 0,0 1 0 0 0,-1 1 1 0 0,1 0-1 0 0,-1 1 0 0 0,23 7 0 0 0,-27-6-12 0 0,0 0 0 0 0,0 1 0 0 0,-1 0 0 0 0,0 0-1 0 0,0 2 1 0 0,0-1 0 0 0,-1 1 0 0 0,0 0 0 0 0,0 1 0 0 0,-1 0 0 0 0,0 0 0 0 0,-1 1 0 0 0,12 17 0 0 0,-9-9-3 0 0,0 1 1 0 0,-1 0 0 0 0,-1 0 0 0 0,-1 1 0 0 0,-1 0 0 0 0,0 1-1 0 0,2 21 1 0 0,-2-7 43 0 0,-1 1 0 0 0,-3 0 0 0 0,0 0 0 0 0,-3 0 0 0 0,-1-1 0 0 0,-1 1 0 0 0,-15 66 0 0 0,11-76-10 0 0,0-1 0 0 0,-2-1-1 0 0,0 1 1 0 0,-2-1 0 0 0,0-1-1 0 0,-1 0 1 0 0,-2-1 0 0 0,0 0-1 0 0,-1-1 1 0 0,-1-1 0 0 0,-33 31-1 0 0,33-37-28 0 0,-1-1-1 0 0,0-1 1 0 0,0 0-1 0 0,-1-2 1 0 0,-1 0-1 0 0,0-1 1 0 0,0 0-1 0 0,0-2 1 0 0,-1 0-1 0 0,0-2 1 0 0,-31 4-1 0 0,22-5-46 0 0,0-1 0 0 0,0-2 0 0 0,0-1-1 0 0,0-1 1 0 0,0-1 0 0 0,0-2 0 0 0,-43-13-1 0 0,47 10-10 0 0,0-1-1 0 0,1-2 1 0 0,-39-21 0 0 0,52 25 21 0 0,1 0 0 0 0,-1-1-1 0 0,1 0 1 0 0,1 0 0 0 0,-1-1 0 0 0,1 0 0 0 0,1-1 0 0 0,0 0 0 0 0,-12-18 0 0 0,16 21 19 0 0,1-1-1 0 0,-1 0 0 0 0,1 0 0 0 0,1 0 1 0 0,-1 0-1 0 0,1 0 0 0 0,1 0 0 0 0,0 0 1 0 0,0-1-1 0 0,0 1 0 0 0,1-1 0 0 0,0 1 1 0 0,1-1-1 0 0,0 1 0 0 0,2-10 0 0 0,1 6-1 0 0,-1 1 1 0 0,1 0-1 0 0,1 1 0 0 0,0-1 0 0 0,1 1 0 0 0,0 0 1 0 0,1 0-1 0 0,-1 1 0 0 0,2-1 0 0 0,11-10 0 0 0,1 0-5 0 0,1 0-1 0 0,0 2 0 0 0,2 1 1 0 0,0 0-1 0 0,1 2 0 0 0,29-14 1 0 0,-40 23 30 0 0,1 0 1 0 0,0 1 0 0 0,0 0 0 0 0,0 1 0 0 0,1 1 0 0 0,-1 1-1 0 0,1 0 1 0 0,0 0 0 0 0,0 2 0 0 0,-1 0 0 0 0,1 0 0 0 0,0 2-1 0 0,20 3 1 0 0,-18-1 17 0 0,-1 1-1 0 0,1 1 1 0 0,-1 1 0 0 0,-1 0-1 0 0,1 1 1 0 0,-1 0-1 0 0,-1 1 1 0 0,1 1-1 0 0,-2 0 1 0 0,1 1-1 0 0,19 22 1 0 0,-23-22-14 0 0,0 0-1 0 0,-1 1 1 0 0,-1 0-1 0 0,0 1 1 0 0,-1 0-1 0 0,0 0 1 0 0,-1 0 0 0 0,0 1-1 0 0,-1 0 1 0 0,-1 0-1 0 0,0 0 1 0 0,-1 1-1 0 0,2 28 1 0 0,-5-13 31 0 0,-1 0 0 0 0,-1 0 1 0 0,-2-1-1 0 0,-1 1 0 0 0,-1-1 0 0 0,-13 36 1 0 0,1-15 145 0 0,-2 0 1 0 0,-43 76-1 0 0,48-100-98 0 0,-1 0 0 0 0,-1-2 0 0 0,-1 0 0 0 0,-38 39 0 0 0,45-53-81 0 0,0 0 0 0 0,-1-1 0 0 0,0 0 1 0 0,0-1-1 0 0,-1-1 0 0 0,0 0 0 0 0,-1 0 0 0 0,1-1 1 0 0,-1-1-1 0 0,0 0 0 0 0,-25 4 0 0 0,27-7-26 0 0,0 0 0 0 0,0-1 0 0 0,-1-1 0 0 0,1 0 0 0 0,0 0-1 0 0,-15-3 1 0 0,20 1 8 0 0,1 1 0 0 0,-1-1 0 0 0,0-1-1 0 0,1 1 1 0 0,-1-1 0 0 0,1 0 0 0 0,0 0-1 0 0,0-1 1 0 0,0 0 0 0 0,1 0 0 0 0,-1-1-1 0 0,-6-6 1 0 0,5 4-18 0 0,-1-1-1 0 0,1-1 0 0 0,1 1 1 0 0,-1-1-1 0 0,2 0 1 0 0,-1-1-1 0 0,1 1 1 0 0,1-1-1 0 0,-1 0 0 0 0,2-1 1 0 0,-1 1-1 0 0,2-1 1 0 0,-1 1-1 0 0,1-1 0 0 0,1 0 1 0 0,0 0-1 0 0,0 1 1 0 0,1-1-1 0 0,1 0 1 0 0,0 0-1 0 0,0 0 0 0 0,1 0 1 0 0,1 1-1 0 0,-1-1 1 0 0,2 1-1 0 0,-1 0 0 0 0,2-1 1 0 0,5-9-1 0 0,-1 4 25 0 0,0 2 0 0 0,2-1 0 0 0,-1 1 0 0 0,2 1 0 0 0,0 0 0 0 0,0 0 0 0 0,1 2 0 0 0,1-1 0 0 0,0 2 0 0 0,0 0 0 0 0,31-16 0 0 0,-27 17 53 0 0,1 1 1 0 0,0 1-1 0 0,0 1 0 0 0,1 1 0 0 0,0 0 0 0 0,0 1 0 0 0,0 2 0 0 0,0 0 0 0 0,0 1 0 0 0,23 1 0 0 0,-28 2-42 0 0,0 0 0 0 0,-1 1 0 0 0,1 0 0 0 0,0 1 0 0 0,-1 1 0 0 0,0 0 0 0 0,0 1 0 0 0,0 1 1 0 0,-1 0-1 0 0,0 1 0 0 0,0 0 0 0 0,-1 1 0 0 0,0 0 0 0 0,-1 1 0 0 0,0 0 0 0 0,11 14 0 0 0,-15-16 4 0 0,-1 0-1 0 0,0 0 1 0 0,0 1-1 0 0,-1 0 1 0 0,0 0 0 0 0,0 0-1 0 0,-1 0 1 0 0,-1 1-1 0 0,0 0 1 0 0,0 0-1 0 0,0 0 1 0 0,-2 0 0 0 0,1 0-1 0 0,-1 0 1 0 0,0 0-1 0 0,-1 1 1 0 0,-1-1 0 0 0,1 0-1 0 0,-2 0 1 0 0,1 0-1 0 0,-1 0 1 0 0,-1 0-1 0 0,0 0 1 0 0,-6 14 0 0 0,1-8 12 0 0,-1-1 0 0 0,0 0 0 0 0,-1 0 0 0 0,-1-1 1 0 0,-1 0-1 0 0,1-1 0 0 0,-2 0 0 0 0,-16 13 0 0 0,2-5-19 0 0,-1-1-1 0 0,0-1 0 0 0,-41 20 0 0 0,57-33-14 0 0,0 0-1 0 0,-1-1 1 0 0,1 0 0 0 0,-1-1-1 0 0,0-1 1 0 0,-24 4 0 0 0,31-6 10 0 0,0-1 0 0 0,0 0 0 0 0,0 0 0 0 0,0-1 0 0 0,0 0 0 0 0,0 0 0 0 0,0 0 0 0 0,1-1 0 0 0,-1 0 0 0 0,0 0 0 0 0,1 0 0 0 0,-1-1 0 0 0,1 1 0 0 0,0-1 0 0 0,0-1 0 0 0,0 1 0 0 0,-7-7 0 0 0,3 1-28 0 0,1 1 0 0 0,0-1 0 0 0,0 0 0 0 0,1-1-1 0 0,1 0 1 0 0,-1 0 0 0 0,2 0 0 0 0,-1-1 0 0 0,1 0 0 0 0,1 0 0 0 0,-4-15-1 0 0,5 13-19 0 0,0-1-1 0 0,1 0 1 0 0,1-1 0 0 0,0 1-1 0 0,1 0 1 0 0,1 0-1 0 0,0 0 1 0 0,6-25-1 0 0,-3 22 31 0 0,0 0 0 0 0,2 1 0 0 0,0 0 0 0 0,1 0-1 0 0,1 0 1 0 0,0 1 0 0 0,1 0 0 0 0,0 1 0 0 0,1 0 0 0 0,1 1 0 0 0,1 0-1 0 0,0 0 1 0 0,0 1 0 0 0,1 1 0 0 0,0 0 0 0 0,18-10 0 0 0,-11 9 85 0 0,1 2 0 0 0,0 1 1 0 0,1 1-1 0 0,0 0 0 0 0,0 2 1 0 0,1 1-1 0 0,-1 0 0 0 0,1 2 1 0 0,0 0-1 0 0,1 2 0 0 0,-1 0 1 0 0,0 2-1 0 0,0 1 0 0 0,0 0 1 0 0,43 11-1 0 0,-55-9-67 0 0,0-1 1 0 0,0 1-1 0 0,0 1 0 0 0,0 0 1 0 0,-1 0-1 0 0,0 1 1 0 0,0 0-1 0 0,13 12 0 0 0,-12-8-15 0 0,1 1 0 0 0,-2 1 0 0 0,0-1-1 0 0,0 2 1 0 0,14 23 0 0 0,-11-12 5 0 0,-2 0-1 0 0,0 1 1 0 0,-1 1 0 0 0,-2 0-1 0 0,-1 0 1 0 0,-1 0 0 0 0,3 29-1 0 0,-6-30 13 0 0,-1 0 1 0 0,-2 0-1 0 0,0 0 0 0 0,-2-1 0 0 0,0 1 0 0 0,-2 0 1 0 0,-8 27-1 0 0,8-37-65 0 0,-1 0 0 0 0,0-1 0 0 0,-1 0 0 0 0,-1-1 0 0 0,0 1 0 0 0,0-1 1 0 0,-2 0-1 0 0,0-1 0 0 0,0 0 0 0 0,-1 0 0 0 0,0-1 0 0 0,-23 19 0 0 0,13-19-83 0 0,11-10 132 0 0,-2-6 14 0 0,10 3-11 0 0,-1 0 1 0 0,1-1-1 0 0,-1 1 0 0 0,1-1 0 0 0,0 1 0 0 0,0-1 0 0 0,0 1 0 0 0,0-1 1 0 0,0 0-1 0 0,0-5 0 0 0,0 6 18 0 0,1-1-22 0 0,-1 1-1 0 0,0-1 0 0 0,1 0 0 0 0,0 0 1 0 0,0 0-1 0 0,0 0 0 0 0,0 0 0 0 0,0 0 1 0 0,1-4-1 0 0,1-3-20 0 0,-2 0-23 0 0,2-1 0 0 0,-1 0 1 0 0,1 1-1 0 0,1 0 0 0 0,0-1 0 0 0,0 1 0 0 0,1 0 1 0 0,0 0-1 0 0,1 1 0 0 0,11-18 0 0 0,-12 19 29 0 0,-1 4 10 0 0,-1 0 0 0 0,1 0 0 0 0,-1 0 0 0 0,1 0 1 0 0,7-6-1 0 0,8-10 64 0 0,2 1-1 0 0,0 0 1 0 0,30-21 0 0 0,-43 35 0 0 0,-2 1 1 0 0,0 1 0 0 0,0 0 1 0 0,0 0-1 0 0,6-3 0 0 0,-4 2 0 0 0,-3 2-12 0 0,-1 0-1 0 0,1 0 1 0 0,0 0-1 0 0,-1 0 0 0 0,1 1 1 0 0,6-2-1 0 0,-2 0 13 0 0,-4 1-8 0 0,0 1-1 0 0,0-1 1 0 0,0 1-1 0 0,1 0 1 0 0,6-1-1 0 0,-4 0 6 0 0,-5 1-18 0 0,1 1 0 0 0,0-1 0 0 0,0 0-1 0 0,0 1 1 0 0,0 0 0 0 0,0 0 0 0 0,-1 0-1 0 0,6 0 1 0 0,-2-1 17 0 0,-4 1-26 0 0,1 0 0 0 0,-1-1 0 0 0,0 1 0 0 0,0 0 0 0 0,1 0 0 0 0,-1 1 0 0 0,0-1 0 0 0,0 0 0 0 0,0 1 0 0 0,1 0 0 0 0,2 0 1 0 0,5 3 13 0 0,-1-1 1 0 0,0 1-1 0 0,0 1 1 0 0,0 0 0 0 0,0 0-1 0 0,0 0 1 0 0,-1 1-1 0 0,0 0 1 0 0,11 13 0 0 0,-10-9-4 0 0,0 2 0 0 0,-1-1-1 0 0,0 1 1 0 0,-1 0 0 0 0,0 1 0 0 0,5 14 0 0 0,-9-19-4 0 0,0-1-1 0 0,-1 1 0 0 0,0 0 1 0 0,0 0-1 0 0,-1 0 0 0 0,0 0 0 0 0,0 0 1 0 0,-1 1-1 0 0,0-1 0 0 0,0 0 1 0 0,-3 16-1 0 0,2-21-17 0 0,0 0-1 0 0,0 1 1 0 0,0-1 0 0 0,-1 0 0 0 0,1 0 0 0 0,-1-1-1 0 0,1 1 1 0 0,-1 0 0 0 0,0 0 0 0 0,0-1 0 0 0,0 1-1 0 0,-1-1 1 0 0,1 0 0 0 0,0 1 0 0 0,-1-1 0 0 0,0 0-1 0 0,1-1 1 0 0,-1 1 0 0 0,0 0 0 0 0,0-1 0 0 0,0 1-1 0 0,0-1 1 0 0,0 0 0 0 0,0 0 0 0 0,0 0 0 0 0,-1-1-1 0 0,1 1 1 0 0,0-1 0 0 0,0 0 0 0 0,-1 0 0 0 0,1 0-1 0 0,-5 0 1 0 0,0-1-33 0 0,-1 0 0 0 0,1-1-1 0 0,0 0 1 0 0,0 0 0 0 0,-1-1-1 0 0,1 0 1 0 0,1 0 0 0 0,-1-1-1 0 0,0 0 1 0 0,1 0 0 0 0,-10-8-1 0 0,11 7-3 0 0,-1-1 0 0 0,1 0-1 0 0,1 1 1 0 0,-1-2 0 0 0,1 1-1 0 0,0-1 1 0 0,0 0 0 0 0,1 0-1 0 0,0 0 1 0 0,0 0 0 0 0,-2-9-1 0 0,1-5-30 0 0,3-14 38 0 0,7-6-28 0 0,6-2-10 0 0,7 2-5 0 0,4 3-22 0 0,5 6 11 0 0,4 5 64 0 0,-22 20 20 0 0,-5 4 8 0 0,1 0 0 0 0,-1 1 1 0 0,0-1-1 0 0,1 1 0 0 0,6-3 1 0 0,-4 1 18 0 0,-3 2-1 0 0,0 0 0 0 0,0 0 0 0 0,0 1-1 0 0,0-1 1 0 0,8-1 0 0 0,-4 0 7 0 0,-3 2-3 0 0,-1-1 1 0 0,1 1-1 0 0,0 0 0 0 0,8-1 0 0 0,-5 0-2 0 0,-3 1-5 0 0,-1 0-1 0 0,0 0 1 0 0,1 1 0 0 0,-1-1 0 0 0,7 1-1 0 0,18 1 66 0 0,5 3-17 0 0,-28-2-61 0 0,-1 0 1 0 0,1 0-1 0 0,-1 0 0 0 0,1 1 1 0 0,-1 0-1 0 0,0 0 0 0 0,0 0 1 0 0,0 1-1 0 0,-1-1 0 0 0,7 7 1 0 0,-5-3-7 0 0,0 0 1 0 0,0 0 0 0 0,-1 1 0 0 0,0 0 0 0 0,0 0 0 0 0,4 10 0 0 0,-2-1-8 0 0,-1 1 0 0 0,0 0 0 0 0,-2 1-1 0 0,0-1 1 0 0,3 38 0 0 0,-7-48 11 0 0,1 0 0 0 0,-2 0 0 0 0,1 0 0 0 0,-1 0 0 0 0,0-1 1 0 0,-1 1-1 0 0,1 0 0 0 0,-7 13 0 0 0,7-18-14 0 0,0-1 1 0 0,0 1 0 0 0,0-1-1 0 0,-1 0 1 0 0,0 1-1 0 0,1-1 1 0 0,-1 0 0 0 0,0 0-1 0 0,0 0 1 0 0,0 0-1 0 0,0-1 1 0 0,0 1 0 0 0,0 0-1 0 0,-1-1 1 0 0,1 0-1 0 0,-1 1 1 0 0,1-1 0 0 0,-1 0-1 0 0,1 0 1 0 0,-1 0-1 0 0,0-1 1 0 0,1 1 0 0 0,-1-1-1 0 0,0 1 1 0 0,1-1-1 0 0,-1 0 1 0 0,0 0 0 0 0,-4-1-1 0 0,1 1-30 0 0,0-1 0 0 0,0 0-1 0 0,0-1 1 0 0,0 0 0 0 0,0 0-1 0 0,0 0 1 0 0,1-1 0 0 0,-1 1-1 0 0,1-2 1 0 0,-1 1 0 0 0,1 0 0 0 0,-5-5-1 0 0,9 7 22 0 0,0 0-1 0 0,0 0 0 0 0,0 1 1 0 0,0-1-1 0 0,1 0 1 0 0,-1 0-1 0 0,0 0 0 0 0,1 0 1 0 0,-1 0-1 0 0,0 0 1 0 0,0-2-1 0 0,0 0-15 0 0,-1 0-55 0 0,1-1 2 0 0,-4-13-2 0 0,4 12-12 0 0,4 0-98 0 0,5-14 99 0 0,-6 14 10 0 0,2 1 3 0 0,-1-1 54 0 0,-2 3 13 0 0,1 0-1 0 0,-1 0 1 0 0,1 0 0 0 0,0 1-1 0 0,-1-1 1 0 0,1 0-1 0 0,0 1 1 0 0,3-2 0 0 0,14-12-11 0 0,-9 9-19 0 0,15-5 32 0 0,0 5 11 0 0,1 6 0 0 0,-1 4 12 0 0,-2 4 52 0 0,-20-7-56 0 0,0 1-1 0 0,0-1 1 0 0,0 1-1 0 0,-1-1 1 0 0,1 1-1 0 0,0 0 1 0 0,-1 0-1 0 0,1 0 1 0 0,-1 1-1 0 0,0-1 1 0 0,0 0 0 0 0,0 1-1 0 0,0 0 1 0 0,0-1-1 0 0,-1 1 1 0 0,1 0-1 0 0,-1 0 1 0 0,0 0-1 0 0,1 0 1 0 0,-2 0-1 0 0,1 0 1 0 0,0 0-1 0 0,0 0 1 0 0,-1 1-1 0 0,0-1 1 0 0,1 0-1 0 0,-1 0 1 0 0,-1 5-1 0 0,0-2 7 0 0,0 0 0 0 0,0-1 0 0 0,-1 1 0 0 0,0 0 0 0 0,0-1 0 0 0,0 1 0 0 0,-1-1 0 0 0,0 0 0 0 0,0 0 0 0 0,0 0 0 0 0,-1 0 0 0 0,1 0 0 0 0,-1-1 0 0 0,-8 7 0 0 0,2-1-14 0 0,-1-2 0 0 0,0 1 0 0 0,0-2 0 0 0,-1 1 0 0 0,0-2 0 0 0,-1 0 0 0 0,1 0 0 0 0,-1-1 0 0 0,-21 6 0 0 0,31-11-6 0 0,1 1 0 0 0,0-1 0 0 0,-1 0 0 0 0,1 0 0 0 0,-1 0 0 0 0,1 0 0 0 0,-1 0 0 0 0,1-1 0 0 0,-5 0 0 0 0,-2-4-6 0 0,5 0-17 0 0,-1 1 0 0 0,1-1-1 0 0,0 0 1 0 0,0 0 0 0 0,0 0 0 0 0,1-1-1 0 0,-1 1 1 0 0,-1-7 0 0 0,-21-53-357 0 0,20 48 339 0 0,-44-141-333 0 0,42 124 216 0 0,1 0 0 0 0,-5-61 0 0 0,11 81 67 0 0,2-1-1 0 0,1-18 0 0 0,5 3 71 0 0,6-9 27 0 0,-10 29 7 0 0,-2 7 1 0 0,0 0 0 0 0,0 1-1 0 0,1-1 1 0 0,-1 0 0 0 0,0 1 0 0 0,1 0 0 0 0,0-1 0 0 0,-1 1 0 0 0,4-3 0 0 0,8-10 66 0 0,-10 11 9 0 0,3 1 45 0 0,17-10 21 0 0,-22 12-133 0 0,0 0 0 0 0,1 0 0 0 0,-1 1 0 0 0,0-1 0 0 0,0 0-1 0 0,1 1 1 0 0,-1-1 0 0 0,0 1 0 0 0,1-1 0 0 0,-1 1 0 0 0,1 0 0 0 0,-1 0 0 0 0,1 0-1 0 0,-1-1 1 0 0,2 2 0 0 0,2-1 30 0 0,-3-1-30 0 0,-1 1 0 0 0,1-1-1 0 0,0 1 1 0 0,0 0 0 0 0,-1 0-1 0 0,1 0 1 0 0,0 0 0 0 0,0 0-1 0 0,-1 1 1 0 0,1-1 0 0 0,0 0-1 0 0,0 1 1 0 0,1 0 0 0 0,3 1 24 0 0,2 0 16 0 0,0 1 0 0 0,-1-1 0 0 0,0 1 0 0 0,1 1 1 0 0,-1-1-1 0 0,0 1 0 0 0,-1 1 0 0 0,1-1 0 0 0,-1 1 0 0 0,10 10 0 0 0,-6-5-7 0 0,-1 0 0 0 0,-1 0 1 0 0,1 1-1 0 0,-1 1 0 0 0,7 14 0 0 0,-12-20-44 0 0,1 1 0 0 0,-1 0-1 0 0,-1 1 1 0 0,1-1 0 0 0,-1 1-1 0 0,-1-1 1 0 0,1 1 0 0 0,-1-1-1 0 0,-1 1 1 0 0,1 0 0 0 0,-2 10-1 0 0,1-14 4 0 0,-1 0-1 0 0,1-1 0 0 0,-1 1 1 0 0,0 0-1 0 0,-1-1 0 0 0,1 1 0 0 0,-1-1 1 0 0,1 1-1 0 0,-1-1 0 0 0,0 0 0 0 0,0 0 1 0 0,-1 0-1 0 0,1 0 0 0 0,0 0 1 0 0,-1 0-1 0 0,0-1 0 0 0,0 1 0 0 0,0-1 1 0 0,0 0-1 0 0,0 1 0 0 0,0-2 0 0 0,0 1 1 0 0,-1 0-1 0 0,1-1 0 0 0,-4 2 1 0 0,-2-1 1 0 0,1 0 0 0 0,-1 0 0 0 0,0-1 0 0 0,1 0 0 0 0,-1-1 0 0 0,0 1 1 0 0,0-2-1 0 0,1 1 0 0 0,-1-1 0 0 0,-14-4 0 0 0,11 2 16 0 0,-1-1 1 0 0,0 0-1 0 0,1-1 0 0 0,0 0 0 0 0,0-1 1 0 0,-15-10-1 0 0,12 4-21 0 0,0 0 1 0 0,1-1-1 0 0,0-1 0 0 0,1 0 1 0 0,1-1-1 0 0,0 0 0 0 0,-16-28 1 0 0,3-2 4 0 0,-31-77 0 0 0,44 92-90 0 0,2 0-1 0 0,1-1 1 0 0,1-1-1 0 0,-5-42 1 0 0,11 52 24 0 0,0 1 1 0 0,2-1 0 0 0,1 1 0 0 0,0 0 0 0 0,2-1-1 0 0,0 1 1 0 0,9-26 0 0 0,-11 42 32 0 0,0 1-1 0 0,1-1 1 0 0,-1 1 0 0 0,1 0 0 0 0,5-8-1 0 0,-3 4-4 0 0,4-4-59 0 0,13-12 15 0 0,-19 21 71 0 0,1 1 0 0 0,0 0 0 0 0,0 0 0 0 0,0 0-1 0 0,0 0 1 0 0,7-2 0 0 0,13-2 14 0 0,-12 7 50 0 0,1 4-26 0 0,1 0 0 0 0,-1 1 1 0 0,-1 1-1 0 0,1 0 0 0 0,-1 1 1 0 0,13 11-1 0 0,-1 3 30 0 0,0 0-1 0 0,-2 2 1 0 0,31 45-1 0 0,-41-53-45 0 0,-1 0 0 0 0,-1 1 0 0 0,-1 1 0 0 0,0-1 0 0 0,-1 1 0 0 0,-1 1 0 0 0,5 26 0 0 0,-9-38 1 0 0,-1 1 0 0 0,-1-1 1 0 0,1 1-1 0 0,-1 0 1 0 0,-1-1-1 0 0,1 1 1 0 0,-1 0-1 0 0,-1-1 1 0 0,1 1-1 0 0,-4 8 1 0 0,3-12 15 0 0,1 0 1 0 0,-1 0-1 0 0,-1 0 0 0 0,1-1 1 0 0,0 1-1 0 0,-1-1 1 0 0,0 1-1 0 0,1-1 1 0 0,-2 0-1 0 0,1 0 1 0 0,0 0-1 0 0,0 0 1 0 0,-1-1-1 0 0,0 1 1 0 0,1-1-1 0 0,-1 0 1 0 0,0 0-1 0 0,0 0 0 0 0,-5 1 1 0 0,2-1-21 0 0,1 0 1 0 0,-1-1-1 0 0,0 0 1 0 0,1 0-1 0 0,-1 0 1 0 0,0-1-1 0 0,0 0 1 0 0,0 0-1 0 0,0 0 1 0 0,1-1-1 0 0,-1 0 1 0 0,-10-4-1 0 0,9 3-11 0 0,0-2 0 0 0,0 1 0 0 0,1-1 0 0 0,0-1-1 0 0,0 1 1 0 0,0-1 0 0 0,0 0 0 0 0,1-1 0 0 0,-7-6-1 0 0,-3-6-61 0 0,2-1-1 0 0,0-1 1 0 0,1 0-1 0 0,0 0 0 0 0,2-2 1 0 0,-10-26-1 0 0,-27-81-490 0 0,43 112 370 0 0,1 1 0 0 0,1-1 0 0 0,0 0 1 0 0,1-1-1 0 0,1-28 0 0 0,1 42 133 0 0,1 1 0 0 0,-1 0 0 0 0,0-1-1 0 0,1 1 1 0 0,0 0 0 0 0,0 0 0 0 0,2-6-1 0 0,0 1-13 0 0,-3 5 41 0 0,1 0 1 0 0,0 0-1 0 0,0 0 0 0 0,0 1 0 0 0,0-1 0 0 0,0 0 1 0 0,0 1-1 0 0,1-1 0 0 0,1-3 0 0 0,2 0-9 0 0,2-4-48 0 0,13-12 14 0 0,6 1 48 0 0,1 6 27 0 0,-21 12 3 0 0,-4 2-10 0 0,-1 0-1 0 0,1 0 1 0 0,0 1 0 0 0,0-1 0 0 0,-1 1 0 0 0,1-1 0 0 0,0 1 0 0 0,0 0 0 0 0,0-1 0 0 0,-1 1 0 0 0,1 0 0 0 0,0 0 0 0 0,0 0 0 0 0,2 1 0 0 0,8 1 21 0 0,0 0 0 0 0,0 1 0 0 0,0 0 0 0 0,0 1 0 0 0,-1 1 0 0 0,1-1 0 0 0,-1 2 0 0 0,0 0 0 0 0,-1 0 0 0 0,1 1 0 0 0,-1 0 0 0 0,0 1 0 0 0,12 12 0 0 0,4 6 16 0 0,-1 1 0 0 0,40 56 0 0 0,-52-63-13 0 0,0 1 0 0 0,-2 0 0 0 0,0 0 1 0 0,-2 1-1 0 0,11 34 0 0 0,-18-49-16 0 0,-1-1 1 0 0,0 0 0 0 0,0 0 0 0 0,-1 0 0 0 0,1 1 0 0 0,-1-1 0 0 0,-1 0-1 0 0,1 0 1 0 0,-1 1 0 0 0,0-1 0 0 0,0 0 0 0 0,-1 0 0 0 0,-3 7-1 0 0,4-9 9 0 0,-1-1 0 0 0,1 0 0 0 0,-1 0-1 0 0,0 0 1 0 0,0 0 0 0 0,-1 0-1 0 0,1-1 1 0 0,0 1 0 0 0,-1-1-1 0 0,0 1 1 0 0,0-1 0 0 0,1 0 0 0 0,-1 0-1 0 0,0 0 1 0 0,-1-1 0 0 0,1 1-1 0 0,0-1 1 0 0,0 1 0 0 0,-1-1-1 0 0,1 0 1 0 0,-1 0 0 0 0,1-1 0 0 0,-1 1-1 0 0,-5 0 1 0 0,0-1-20 0 0,-1-1 1 0 0,0 0-1 0 0,1 0 0 0 0,-1 0 1 0 0,1-2-1 0 0,-1 1 0 0 0,1-1 1 0 0,0 0-1 0 0,0-1 0 0 0,0 0 1 0 0,1 0-1 0 0,-1-1 0 0 0,1 0 1 0 0,0-1-1 0 0,-9-8 0 0 0,-2-2-9 0 0,2-2-1 0 0,0 0 1 0 0,1-1-1 0 0,-25-37 1 0 0,-15-33-678 0 0,-88-186 1 0 0,134 252 505 0 0,1-1 0 0 0,1 0 1 0 0,1-1-1 0 0,1 1 0 0 0,1-1 0 0 0,-2-34 0 0 0,7 56 145 0 0,0 0-1 0 0,0 0 1 0 0,0 0 0 0 0,0-1-1 0 0,0 1 1 0 0,2-5 0 0 0,0 1-4 0 0,-1 1-63 0 0,2 2 2 0 0,-2 1 83 0 0,1 1 0 0 0,0-1-1 0 0,-1 1 1 0 0,1 0 0 0 0,0 0-1 0 0,4-3 1 0 0,-5 4 9 0 0,1 0-1 0 0,-1 1 1 0 0,1-1 0 0 0,-1 1-1 0 0,1-1 1 0 0,-1 1 0 0 0,1-1-1 0 0,-1 1 1 0 0,1 0 0 0 0,-1 0-1 0 0,1-1 1 0 0,-1 1 0 0 0,1 1-1 0 0,-1-1 1 0 0,3 0 0 0 0,1 1 14 0 0,1 1 0 0 0,0 0 1 0 0,-1 0-1 0 0,0 0 0 0 0,1 1 1 0 0,-1 0-1 0 0,0 0 0 0 0,0 0 1 0 0,-1 1-1 0 0,1-1 0 0 0,-1 1 1 0 0,5 5-1 0 0,7 8 148 0 0,22 31 0 0 0,9 23 303 0 0,71 143-1 0 0,-52-87-287 0 0,1-1 113 0 0,63 161 1 0 0,-104-208-222 0 0,18 99-1 0 0,-33-127-141 0 0,-9-43 43 0 0,0 1 1 0 0,0-1 0 0 0,-1 1-1 0 0,0-1 1 0 0,0 1-1 0 0,-1 0 1 0 0,-1 0-1 0 0,1-1 1 0 0,-4 17-1 0 0,4-25 30 0 0,0 1 0 0 0,0-1-1 0 0,0 0 1 0 0,-1 1-1 0 0,1-1 1 0 0,0 0 0 0 0,0 1-1 0 0,0-1 1 0 0,0 0 0 0 0,-1 1-1 0 0,1-1 1 0 0,0 0 0 0 0,0 1-1 0 0,-1-1 1 0 0,1 0 0 0 0,0 0-1 0 0,-1 1 1 0 0,1-1-1 0 0,0 0 1 0 0,-1 0 0 0 0,1 0-1 0 0,0 0 1 0 0,-1 1 0 0 0,1-1-1 0 0,0 0 1 0 0,-1 0 0 0 0,1 0-1 0 0,0 0 1 0 0,-1 0 0 0 0,1 0-1 0 0,-1 0 1 0 0,1 0-1 0 0,0 0 1 0 0,-1 0 0 0 0,1 0-1 0 0,0 0 1 0 0,-1 0 0 0 0,1 0-1 0 0,-1 0 1 0 0,0-1 0 0 0,-13-8-234 0 0,-5-8 51 0 0,1-1 0 0 0,1-1 0 0 0,1 0 0 0 0,-22-35 0 0 0,-48-95-550 0 0,28 32 1628 0 0,47 92-1564 0 0,2 0 0 0 0,-12-47 0 0 0,21 70 551 0 0,-1 0-1 0 0,1 0 1 0 0,0 0-1 0 0,0 0 1 0 0,-1-1 0 0 0,1 1-1 0 0,1 0 1 0 0,-1-3-1 0 0,1 0 32 0 0,-1 0-46 0 0,4 2-2 0 0,12-9 227 0 0,-16 11-85 0 0,0 1 0 0 0,0 0-1 0 0,0 0 1 0 0,0 0 0 0 0,1-1 0 0 0,-1 1-1 0 0,0 0 1 0 0,0 0 0 0 0,0 0 0 0 0,0 0 0 0 0,1 0-1 0 0,-1 0 1 0 0,0-1 0 0 0,0 1 0 0 0,0 0-1 0 0,1 0 1 0 0,-1 0 0 0 0,0 0 0 0 0,0 0 0 0 0,0 0-1 0 0,1 0 1 0 0,-1 0 0 0 0,0 0 0 0 0,0 0-1 0 0,0 0 1 0 0,1 0 0 0 0,-1 0 0 0 0,0 0 0 0 0,0 0-1 0 0,0 0 1 0 0,1 0 0 0 0,-1 0 0 0 0,0 0-1 0 0,0 0 1 0 0,1 1 0 0 0,9 4 123 0 0,0 1 1 0 0,0 1-1 0 0,0 0 1 0 0,-1 0-1 0 0,0 1 1 0 0,-1 0-1 0 0,1 0 1 0 0,-2 1-1 0 0,11 13 1 0 0,7 16 284 0 0,23 44 0 0 0,-34-57-297 0 0,80 151 546 0 0,-74-132-301 0 0,-2 1-1 0 0,15 52 1 0 0,-30-83-257 0 0,1-1-6 0 0,-1 0-1 0 0,2 0 0 0 0,0 0 1 0 0,7 13-1 0 0,-7-19-52 0 0,0-1-47 0 0,-4-5-66 0 0,1 0 2 0 0,6 4 15 0 0,-3 0 53 0 0,-4-3 53 0 0,2 5 11 0 0,14 32 64 0 0,-14-32-128 0 0,0-1 0 0 0,-1-1 0 0 0,20 68 272 0 0,-16-49-286 0 0,-6-23-80 0 0,-18-31-3938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9:45.77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241 937 687 0 0,'-2'2'4'0'0,"0"-1"1"0"0,0 1-1 0 0,0 0 0 0 0,0-1 0 0 0,0 1 0 0 0,0-1 0 0 0,0 0 0 0 0,-1 0 0 0 0,1 0 0 0 0,-1 0 0 0 0,1 0 0 0 0,0 0 0 0 0,-1 0 0 0 0,-4 0 0 0 0,-8 2 177 0 0,-1 10 2817 0 0,20-18-2380 0 0,13-9 2287 0 0,-5 8-2756 0 0,36-20-31 0 0,-36 20 780 0 0,1 0-772 0 0,38-16-20 0 0,-39 16 710 0 0,1 3-688 0 0,38-11 0 0 0,-39 11 744 0 0,35 6-738 0 0,-32-2-108 0 0,-2 0 414 0 0,0-4-352 0 0,38-8 0 0 0,-38 9 411 0 0,0-1-430 0 0,49-11 379 0 0,-52 11-413 0 0,0 1-1 0 0,17-1 0 0 0,-10 1-19 0 0,11-3 610 0 0,21-1-560 0 0,-36 5 1607 0 0,-15 9-1592 0 0,-1-7-73 0 0,0 1 0 0 0,1 0 0 0 0,-1-1 0 0 0,0 0 0 0 0,0 0-1 0 0,-7 2 1 0 0,1 0 20 0 0,-34 16 13 0 0,33-14-29 0 0,0-1 0 0 0,0 1 0 0 0,0-2 0 0 0,-1 1 0 0 0,0-1 0 0 0,-16 2 0 0 0,-23-2-4 0 0,-45 6 28 0 0,80-7-31 0 0,0 1 1 0 0,0 1-1 0 0,1 1 1 0 0,-21 8-1 0 0,-3 6-34 0 0,25-12 10 0 0,0 0-1 0 0,0-1 1 0 0,-1-1 0 0 0,1 0 0 0 0,-18 4-1 0 0,23-8 21 0 0,0 2 0 0 0,1-1 0 0 0,-1 1 0 0 0,-11 6 0 0 0,-7 3 0 0 0,22-10 0 0 0,-6 2 0 0 0,1 0 0 0 0,-1 0 0 0 0,1 1 0 0 0,-12 8 0 0 0,4-3-64 0 0,19-9 51 0 0,5 0-134 0 0,-6-1 83 0 0,12-2-277 0 0,39-4 320 0 0,-25 1-22 0 0,42-11 32 0 0,-4-2 22 0 0,-40 11 32 0 0,25-8-22 0 0,-38 11 32 0 0,1 3 13 0 0,37-2 6 0 0,-37 2 4 0 0,0 1-10 0 0,50 0-2 0 0,-1-9 0 0 0,-50 7 128 0 0,2-3-138 0 0,39-12-33 0 0,-27 11 22 0 0,24-3-22 0 0,-24 2 22 0 0,50-18 21 0 0,-27 9-43 0 0,-23 10 22 0 0,39-6-33 0 0,-4-6 1 0 0,-49 14 42 0 0,1 2 1 0 0,46-12-44 0 0,13-7-10 0 0,0 2 0 0 0,2 9 0 0 0,0 3 0 0 0,-12 3 11 0 0,-37 4 32 0 0,40-2-33 0 0,11-3-10 0 0,-4 1 0 0 0,1-3 0 0 0,3 0 64 0 0,-64 8-10 0 0,48 2-44 0 0,12-3-10 0 0,-3 1 0 0 0,-9 0 11 0 0,-58-1-7 0 0,0 0 0 0 0,0 0 1 0 0,-1 0-1 0 0,1 0 0 0 0,0 0 1 0 0,0 1-1 0 0,0-1 0 0 0,-1 0 0 0 0,4 2 1 0 0,40 13 5 0 0,3-1 1 0 0,-27-8 32 0 0,31 7-33 0 0,6 6-10 0 0,4-4 0 0 0,5-1 0 0 0,-14-2 11 0 0,-32-8 32 0 0,31 7-33 0 0,12 2-10 0 0,-1 2 0 0 0,-15-3 11 0 0,-30-7 32 0 0,29 9-33 0 0,4 5-10 0 0,-1 1 0 0 0,-4 1 0 0 0,-4-1 0 0 0,7-2 0 0 0,-35-14 0 0 0,-7-1 0 0 0,0 0 0 0 0,0 0 0 0 0,0 1 0 0 0,8 5 0 0 0,13 7 0 0 0,-23-12 0 0 0,9 4 0 0 0,23 9 0 0 0,-7 3 0 0 0,-12-4 0 0 0,-4-2 0 0 0,15 5 0 0 0,0 3 0 0 0,4-1 0 0 0,10-1 0 0 0,-31-15 0 0 0,-7-3 0 0 0,0 0 0 0 0,-1 1 0 0 0,1 0 0 0 0,-1-1 0 0 0,8 8 0 0 0,8 4 11 0 0,-9-7 32 0 0,17 8-33 0 0,7 3-10 0 0,7 0 0 0 0,-37-16 0 0 0,0 0 0 0 0,0 0 0 0 0,0 0 0 0 0,0-1 0 0 0,0 1 0 0 0,10 0 0 0 0,-11-2 0 0 0,1 1 0 0 0,0-2 0 0 0,-1 1 0 0 0,7-1 0 0 0,29-2 0 0 0,-40 4 0 0 0,17-12 0 0 0,39-32 0 0 0,5-9 11 0 0,-14 5 42 0 0,-38 37 11 0 0,-1 0 0 0 0,23-29 0 0 0,-16 19-10 0 0,16-20-33 0 0,-18 21 22 0 0,8-19-22 0 0,-15 28 96 0 0,-4 0-53 0 0,10-28 0 0 0,-10 28 64 0 0,-2 4-62 0 0,0-22 6 0 0,-1 13 1 0 0,-4-1 58 0 0,0-4-121 0 0,-1 3 1 0 0,-1 3 42 0 0,1-1 11 0 0,-1 0 0 0 0,1 1 11 0 0,-2 1-1 0 0,0 0 0 0 0,0 0 0 0 0,-1 1 1 0 0,-20-22-1 0 0,18 23-20 0 0,1-1 0 0 0,-14-20 0 0 0,18 22-32 0 0,-1 1-1 0 0,0-1 0 0 0,-1 1 1 0 0,0 1-1 0 0,0-1 0 0 0,-1 2 1 0 0,0-1-1 0 0,-16-9 0 0 0,-5-8-26 0 0,2 2 70 0 0,-44-20 139 0 0,3 9-145 0 0,47 24-20 0 0,-37-22-1 0 0,52 28-38 0 0,0 0-1 0 0,0 1 0 0 0,-12-4 1 0 0,-10-5 13 0 0,-35-15 40 0 0,52 21-53 0 0,0 1 0 0 0,-16-5 0 0 0,-15-6 0 0 0,27 7 24 0 0,7 4 16 0 0,0 1 0 0 0,-19-6 0 0 0,14 5-17 0 0,-1-1-1 0 0,-22-13 0 0 0,20 9-18 0 0,-20-6 0 0 0,-49-23 44 0 0,33 14 29 0 0,-30-7-77 0 0,23 13 0 0 0,-49-18 0 0 0,98 33 0 0 0,0 1 0 0 0,-17-2 0 0 0,11 2 0 0 0,-4 0-2 0 0,-21-1-1 0 0,-17-2 62 0 0,30 2-54 0 0,-45 0 0 0 0,11 1-5 0 0,-78-4 0 0 0,27-3 0 0 0,100 10 0 0 0,1 0 0 0 0,-1 1 0 0 0,1 1 0 0 0,-1 0 0 0 0,-14 4 0 0 0,-10 2 0 0 0,7-2 0 0 0,-35 4 0 0 0,-179 9 0 0 0,91-10 0 0 0,100-9 0 0 0,37-1 0 0 0,0 1 0 0 0,-1 0 0 0 0,-20 5 0 0 0,-151 23 0 0 0,90-23 0 0 0,52 0 0 0 0,-180 25 0 0 0,179-22 0 0 0,-62 1 0 0 0,97-9 0 0 0,-14 2 0 0 0,1 1 0 0 0,-1 1 0 0 0,-37 12 0 0 0,44-9-28 0 0,1 2 0 0 0,0 0 0 0 0,1 2 0 0 0,0 0 0 0 0,-28 23 0 0 0,19-14-24 0 0,-31 18 0 0 0,23-19 52 0 0,9-6 0 0 0,0 2 0 0 0,-30 23 0 0 0,45-30 10 0 0,-67 60-98 0 0,64-55 6 0 0,9-8 60 0 0,-1 0 0 0 0,1 0 0 0 0,0 1 0 0 0,1 0 0 0 0,-1 0 0 0 0,-4 9 0 0 0,3-3-28 0 0,2 0 0 0 0,-6 20 1 0 0,-2 7-64 0 0,9-28 96 0 0,1 1 1 0 0,-1-1-1 0 0,0 25 0 0 0,3-27 20 0 0,-1 0-29 0 0,1 0 0 0 0,0 0-1 0 0,0 0 1 0 0,1 0 0 0 0,0 0 0 0 0,5 16-1 0 0,-4-21 15 0 0,-1-1-1 0 0,0 1 1 0 0,1-1-1 0 0,0 1 1 0 0,-1-1-1 0 0,1 0 1 0 0,1 0-1 0 0,-1 0 1 0 0,0 0-1 0 0,1 0 1 0 0,-1 0-1 0 0,1 0 1 0 0,0-1-1 0 0,0 0 1 0 0,0 1-1 0 0,0-1 1 0 0,1 0-1 0 0,4 2 1 0 0,5 5 1 0 0,13 7-3 0 0,-11-9-45 0 0,-9-5 57 0 0,-1 0 0 0 0,1-1 0 0 0,-1 0 0 0 0,1 0-1 0 0,-1 0 1 0 0,11 0 0 0 0,-9-2 2 0 0,0 0 0 0 0,0-1 0 0 0,-1 0 0 0 0,1 0 0 0 0,0 0 0 0 0,-1 0 0 0 0,0-1 0 0 0,8-5 0 0 0,-3 1 0 0 0,-1 0 0 0 0,1-1 0 0 0,15-16 0 0 0,28-33 0 0 0,-1 1 0 0 0,1 1 0 0 0,-6 4 0 0 0,-4-6 0 0 0,0 0 0 0 0,-4 13 14 0 0,-40 43-13 0 0,1 1 0 0 0,-1-1 0 0 0,0 1 1 0 0,0 0-1 0 0,0-1 0 0 0,1 1 0 0 0,-1-1 0 0 0,0 1 1 0 0,1 0-1 0 0,-1-1 0 0 0,0 1 0 0 0,1 0 1 0 0,-1 0-1 0 0,1-1 0 0 0,-1 1 0 0 0,0 0 1 0 0,1 0-1 0 0,-1-1 0 0 0,1 1 0 0 0,-1 0 1 0 0,1 0-1 0 0,-1 0 0 0 0,0 0 0 0 0,1 0 1 0 0,-1 0-1 0 0,1 0 0 0 0,-1 0 0 0 0,1 0 1 0 0,-1 0-1 0 0,1 0 0 0 0,-1 0 0 0 0,1 0 0 0 0,-1 0 1 0 0,1 0-1 0 0,-1 0 0 0 0,1 0 0 0 0,-1 1 1 0 0,0-1-1 0 0,1 0 0 0 0,-1 0 0 0 0,1 0 1 0 0,-1 1-1 0 0,36 16 12 0 0,-36-16-12 0 0,1-1 0 0 0,-1 1 1 0 0,1 0-1 0 0,-1-1 0 0 0,1 1 0 0 0,-1-1 0 0 0,0 1 0 0 0,1 0 0 0 0,-1-1 1 0 0,0 1-1 0 0,1 0 0 0 0,-1-1 0 0 0,0 1 0 0 0,0 0 0 0 0,0 0 0 0 0,0-1 0 0 0,1 1 1 0 0,-1 0-1 0 0,0 0 0 0 0,0-1 0 0 0,-1 1 0 0 0,1 0 0 0 0,0 0 0 0 0,0-1 0 0 0,0 1 1 0 0,0 0-1 0 0,-1-1 0 0 0,1 1 0 0 0,0 0 0 0 0,-1-1 0 0 0,1 1 0 0 0,0 0 0 0 0,-1-1 1 0 0,1 1-1 0 0,-1 0 0 0 0,1-1 0 0 0,-1 1 0 0 0,-1 2 10 0 0,-9 17 22 0 0,-1-2 1 0 0,-1 1-1 0 0,-19 19 1 0 0,22-26-30 0 0,-15 16 13 0 0,-2-1-1 0 0,-52 39 0 0 0,-3 3 7 0 0,31-19-23 0 0,50-50-1 0 0,-1 7-8 0 0,2-7-47 0 0,14-4-190 0 0,54-17 176 0 0,12-2 15 0 0,-59 16 46 0 0,43-16-46 0 0,-7-2 44 0 0,11-12 1 0 0,-4-7-44 0 0,-4-10-10 0 0,-10 4 11 0 0,-35 37 48 0 0,28-20-1 0 0,-32 26 6 0 0,-1 1 0 0 0,1 0 0 0 0,0 1 0 0 0,13-5 0 0 0,-12 7-2 0 0,1 0-1 0 0,-1 1 0 0 0,23-2 1 0 0,36 1-41 0 0,-12-3 22 0 0,-35 2-22 0 0,35-4 32 0 0,-39 7 11 0 0,34 4 0 0 0,10 5-12 0 0,-61-7 5 0 0,0-1 1 0 0,1 0-1 0 0,-1 1 0 0 0,0-1 0 0 0,0-1 0 0 0,5 0 0 0 0,46-5-17 0 0,-40 5-37 0 0,1-1-4 0 0,43-6 41 0 0,-44 7-30 0 0,-1 1-191 0 0,38 0 224 0 0,-27-1-33 0 0,36 1 1 0 0,4 3 66 0 0,-51-2 299 0 0,-4 3-118 0 0,28 11-53 0 0,-28-11-240 0 0,5-6-534 0 0,42-4 536 0 0,-31 5 31 0 0,21 5 2 0 0,-23-3 11 0 0,34 2 42 0 0,11 8 22 0 0,-53-11 7 0 0,0 0-1 0 0,17-3 1 0 0,-19 1 46 0 0,-2 4-10 0 0,45 10-44 0 0,-7 3 1 0 0,-47-15-7 0 0,0 1 0 0 0,0-1 1 0 0,0 1-1 0 0,0-1 0 0 0,0 0 1 0 0,0 1-1 0 0,-1-1 0 0 0,1 0 0 0 0,3-1 1 0 0,56-2 5 0 0,9-5 1 0 0,-11 2 42 0 0,-36 6 11 0 0,37 6-10 0 0,-52-5-51 0 0,54 7 4 0 0,-7 8-7 0 0,-40-15 6 0 0,26 1-1 0 0,-40-2-3 0 0,0 0-1 0 0,-1 0 1 0 0,1 0 0 0 0,-1 0 0 0 0,1-1 0 0 0,0 1-1 0 0,-1 0 1 0 0,1 0 0 0 0,-1 0 0 0 0,1 0-1 0 0,0 1 1 0 0,-1-1 0 0 0,1 0 0 0 0,0 0 0 0 0,-1 0-1 0 0,1 0 1 0 0,-1 1 0 0 0,1-1 0 0 0,-1 0-1 0 0,1 1 1 0 0,-1-1 0 0 0,1 0 0 0 0,0 1 0 0 0,10 12 19 0 0,-8-10 32 0 0,4 0 1 0 0,1 2-46 0 0,-4-2 0 0 0,0-1 0 0 0,0 0 0 0 0,0 0 0 0 0,1 0 0 0 0,-1 0 0 0 0,6 0 0 0 0,37 14 2 0 0,9 5-10 0 0,-9 4 0 0 0,-15-3 11 0 0,-22-14 32 0 0,14 9-33 0 0,15 7-10 0 0,-6 1 0 0 0,-6-3 0 0 0,5 2-10 0 0,-4-4-44 0 0,-18-13 1 0 0,15 11 42 0 0,-3 0 1 0 0,4 2-54 0 0,-22-17 10 0 0,-6-1-12 0 0,2-2 69 0 0,0 0 1 0 0,0 0-1 0 0,0 1 1 0 0,0-1-1 0 0,0 0 1 0 0,0 0-1 0 0,0 0 0 0 0,0 0 1 0 0,-1 0-1 0 0,1 1 1 0 0,0-1-1 0 0,0 0 1 0 0,0 0-1 0 0,0 0 1 0 0,0 0-1 0 0,-1 0 1 0 0,1 0-1 0 0,0 0 1 0 0,0 0-1 0 0,0 0 1 0 0,0 0-1 0 0,-1 1 1 0 0,1-1-1 0 0,0 0 1 0 0,0 0-1 0 0,0 0 1 0 0,0 0-1 0 0,-1 0 1 0 0,1 0-1 0 0,0 0 1 0 0,0 0-1 0 0,0 0 1 0 0,-1-1-1 0 0,1 1 1 0 0,0 0-1 0 0,0 0 1 0 0,0 0-1 0 0,-1 0 1 0 0,-23-9 234 0 0,0 0 1 0 0,-41-24 0 0 0,13 6-158 0 0,5 4 4 0 0,-197-86 107 0 0,83 51-117 0 0,67 14-18 0 0,21 9-77 0 0,-25-9-346 0 0,-130-77-1 0 0,219 116 330 0 0,0 1 0 0 0,0 0 0 0 0,-11-3 0 0 0,0-1 14 0 0,14 5 37 0 0,6 3 3 0 0,-3 3-365 0 0,13-1 265 0 0,29 4 3 0 0,-29-4 0 0 0,1 0 14 0 0,32 8 42 0 0,-19-7-30 0 0,40 2 1 0 0,17 2 42 0 0,7-1 11 0 0,-15 0 0 0 0,-3 0-10 0 0,1 2-33 0 0,-4 2 32 0 0,-2 0 11 0 0,12 5 0 0 0,-11-2 0 0 0,-2-5 11 0 0,-39-4 32 0 0,35 9-22 0 0,10 3 22 0 0,-5 3-33 0 0,-47-12-4 0 0,22 11-1 0 0,0 7 38 0 0,-7-3-22 0 0,-3-1 22 0 0,-1 2-33 0 0,-4-2-10 0 0,-9-4 61 0 0,29 35 6 0 0,-30-33-56 0 0,-3-3 43 0 0,5 2-1 0 0,0-2-43 0 0,1 1-10 0 0,3 4 0 0 0,-4-2 0 0 0,2 2 0 0 0,5 1 0 0 0,-7-4 0 0 0,-3-2 11 0 0,-1-6 42 0 0,12 18 22 0 0,-19-21-32 0 0,9 7-22 0 0,-9-8 22 0 0,4 3-22 0 0,-8-5-5 0 0,1-1 0 0 0,-1 1 1 0 0,0-1-1 0 0,0 1 0 0 0,-1 0 0 0 0,1 0 1 0 0,-1 0-1 0 0,0 0 0 0 0,0 0 0 0 0,1 7 1 0 0,-2-9-5 0 0,-1-1 0 0 0,1 0 0 0 0,-1 0 0 0 0,1 0 0 0 0,-1 1 0 0 0,1-1 0 0 0,-1 0 0 0 0,0 0 1 0 0,0 0-1 0 0,0 0 0 0 0,0 0 0 0 0,0 0 0 0 0,0 0 0 0 0,0 0 0 0 0,0-1 0 0 0,0 1 0 0 0,0 0 0 0 0,0-1 1 0 0,0 1-1 0 0,0 0 0 0 0,-1-1 0 0 0,1 0 0 0 0,-2 1 0 0 0,-2 1-9 0 0,2 0 14 0 0,0-1 0 0 0,0 0 1 0 0,0 0-1 0 0,0 0 0 0 0,-1-1 1 0 0,1 1-1 0 0,0-1 0 0 0,-1 0 1 0 0,1 0-1 0 0,0 0 0 0 0,-1 0 0 0 0,1 0 1 0 0,-7-2-1 0 0,-2-2-18 0 0,1 1 0 0 0,-18-9 1 0 0,2 0 16 0 0,12 6-13 0 0,1-1 1 0 0,-26-16-1 0 0,7 2-32 0 0,22 14 37 0 0,9 6-13 0 0,0-1-1 0 0,0 1 1 0 0,0 0-1 0 0,0 0 1 0 0,0 0-1 0 0,0 0 0 0 0,0 0 1 0 0,-1 1-1 0 0,1-1 1 0 0,0 0-1 0 0,0 1 1 0 0,-5-1-1 0 0,5 1 38 0 0,0 0-1 0 0,-1-1 1 0 0,1 1-1 0 0,0-1 1 0 0,0 0 0 0 0,0 0-1 0 0,0 0 1 0 0,0 0-1 0 0,0 0 1 0 0,0 0-1 0 0,1 0 1 0 0,-3-2-1 0 0,-13-8-2073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9:46.50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 1 799 0 0,'-3'5'0'0'0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19:55.08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284 378 767 0 0,'0'-1'0'0'0,"0"1"0"0"0,0 0 0 0 0,0 0 0 0 0,0 0 0 0 0,-1 0 0 0 0,1 0 0 0 0,0-1 0 0 0,0 1 0 0 0,0 0 0 0 0,0 0 0 0 0,0 0 0 0 0,-1 0 0 0 0,1 0 0 0 0,0 0 0 0 0,0 0 0 0 0,0 0 0 0 0,0 0 0 0 0,0-1 0 0 0,-1 1 0 0 0,1 0 0 0 0,0 0 0 0 0,0 0 0 0 0,0 0 0 0 0,0 0 0 0 0,-1 0 0 0 0,1 0 0 0 0,0 0 0 0 0,0 0 0 0 0,0 0 0 0 0,0 0 0 0 0,-1 0 0 0 0,1 1 0 0 0,0-1 0 0 0,0 0 0 0 0,0 0 0 0 0,0 0 0 0 0,-1 0 0 0 0,1 0 0 0 0,0 0 0 0 0,0 0 0 0 0,0 0 0 0 0,0 0 0 0 0,0 0 0 0 0,-1 1 0 0 0,-3 8 0 0 0,1 0 0 0 0,3-9 0 0 0,0 1 0 0 0,-1-1 0 0 0,1 0 0 0 0,0 0 0 0 0,0 0 0 0 0,0 0 0 0 0,0 0 0 0 0,0 1 0 0 0,0-1 0 0 0,-1 0 0 0 0,1 0 0 0 0,0 0 0 0 0,0 0 0 0 0,0 0 0 0 0,0 0 0 0 0,-1 0 0 0 0,1 1 0 0 0,0-1 0 0 0,0 0 0 0 0,0 0 0 0 0,0 0 0 0 0,-1 0 0 0 0,1 0 0 0 0,0 0 0 0 0,0 0 0 0 0,0 0 0 0 0,-1 0 0 0 0,1 0 0 0 0,0 0 0 0 0,0 0 0 0 0,0 0 0 0 0,-1 0 0 0 0,1 0 0 0 0,0 0 0 0 0,0-1 0 0 0,0 1 0 0 0,-4-5 0 0 0,3 4 0 0 0,1 0 0 0 0,0 0 0 0 0,0 0 0 0 0,0 1 0 0 0,-1-1 0 0 0,1 0 0 0 0,0 0 0 0 0,-1 0 0 0 0,1 1 0 0 0,-1-1 0 0 0,1 0 0 0 0,-1 1 0 0 0,1-1 0 0 0,-1 0 0 0 0,0 1 0 0 0,1-1 0 0 0,-1 0 0 0 0,0 1 0 0 0,1-1 0 0 0,-1 1 0 0 0,-1-1 0 0 0,1 1 0 0 0,1 0 0 0 0,-1 1 0 0 0,1-1 0 0 0,-1 0 0 0 0,1 0 0 0 0,0 1 0 0 0,-1-1 0 0 0,1 0 0 0 0,0 1 0 0 0,-1-1 0 0 0,1 0 0 0 0,0 1 0 0 0,0-1 0 0 0,-1 1 0 0 0,1-1 0 0 0,0 1 0 0 0,0-1 0 0 0,-1 1 0 0 0,-1 2 0 0 0,-3-5 0 0 0,5 2 0 0 0,0-1 0 0 0,-1 1 0 0 0,1-1 0 0 0,0 1 0 0 0,-1-1 0 0 0,1 1 0 0 0,-1-1 0 0 0,1 1 0 0 0,-1-1 0 0 0,1 1 0 0 0,-1-1 0 0 0,1 1 0 0 0,-1 0 0 0 0,0-1 0 0 0,1 1 0 0 0,-1 0 0 0 0,0 0 0 0 0,1-1 0 0 0,-1 1 0 0 0,1 0 0 0 0,-1 0 0 0 0,0 0 0 0 0,1 0 0 0 0,-1 0 0 0 0,0 0 0 0 0,0 0 0 0 0,0 0 0 0 0,-3 9 0 0 0,3-8 0 0 0,1-1 0 0 0,0 0 0 0 0,0 0 0 0 0,0 1 0 0 0,0-1 0 0 0,0 0 0 0 0,0 0 0 0 0,0 0 0 0 0,0 1 0 0 0,0-1 0 0 0,0 0 0 0 0,-1 0 0 0 0,1 0 0 0 0,0 0 0 0 0,0 0 0 0 0,0 1 0 0 0,0-1 0 0 0,-1 0 0 0 0,1 0 0 0 0,0 0 0 0 0,0 0 0 0 0,0 0 0 0 0,0 0 0 0 0,-1 0 0 0 0,1 0 0 0 0,0 0 0 0 0,0 1 0 0 0,0-1 0 0 0,-1 0 0 0 0,1 0 0 0 0,0 0 0 0 0,0 0 0 0 0,0 0 0 0 0,-1 0 0 0 0,1 0 0 0 0,0-1 0 0 0,-1 1 0 0 0,-3-6 0 0 0,0-7 0 0 0,4 13 0 0 0,0-1 0 0 0,0 1 0 0 0,-1-1 0 0 0,1 1 0 0 0,0 0 0 0 0,0-1 0 0 0,0 1 0 0 0,0-1 0 0 0,0 1 0 0 0,-1-1 0 0 0,1 1 0 0 0,0-1 0 0 0,0 1 0 0 0,-1 0 0 0 0,1-1 0 0 0,0 1 0 0 0,-1 0 0 0 0,1-1 0 0 0,0 1 0 0 0,-1 0 0 0 0,1-1 0 0 0,0 1 0 0 0,-1 0 0 0 0,1 0 0 0 0,-1-1 0 0 0,1 1 0 0 0,-1 0 0 0 0,1 0 0 0 0,-1 0 0 0 0,1 0 0 0 0,0-1 0 0 0,-1 1 0 0 0,1 0 0 0 0,-1 0 0 0 0,1 0 0 0 0,-1 0 0 0 0,0 0 0 0 0,0 1 0 0 0,0-1 0 0 0,0 1 0 0 0,1 0 0 0 0,-1-1 0 0 0,0 1 0 0 0,0-1 0 0 0,1 1 0 0 0,-1 0 0 0 0,1 0 0 0 0,-1-1 0 0 0,1 1 0 0 0,-1 0 0 0 0,1 0 0 0 0,-1 0 0 0 0,1 0 0 0 0,0 0 0 0 0,-1-1 0 0 0,1 1 0 0 0,0 2 0 0 0,0-3 0 0 0,-1 0 0 0 0,1 0 0 0 0,0 0 0 0 0,0 1 0 0 0,0-1 0 0 0,0 0 0 0 0,0 0 0 0 0,0 0 0 0 0,0 0 0 0 0,0 0 0 0 0,0 0 0 0 0,0 0-1 0 0,0 0 1 0 0,0 1 0 0 0,0-1 0 0 0,0 0 0 0 0,0 0 0 0 0,0 0 0 0 0,-1 0 0 0 0,1 0 0 0 0,0 0 0 0 0,0 0 0 0 0,0 0 0 0 0,0 0-1 0 0,0 0 1 0 0,0 0 0 0 0,0 0 0 0 0,-1 0 0 0 0,1 0 0 0 0,0 0 0 0 0,0 0 0 0 0,0 0 0 0 0,0 0 0 0 0,0 0 0 0 0,0 0 0 0 0,0 0-1 0 0,-1 0 1 0 0,1 0 0 0 0,0 0 0 0 0,0 0 0 0 0,0 0 0 0 0,0 0 0 0 0,0 0 0 0 0,0 0 0 0 0,-1 0 0 0 0,1 0 0 0 0,0 0 0 0 0,0 0-1 0 0,0 0 1 0 0,0 0 0 0 0,0 0 0 0 0,0 0 0 0 0,0 0 0 0 0,0-1 0 0 0,0 1 0 0 0,0 0 0 0 0,-1 0 0 0 0,1 0 0 0 0,0 0 0 0 0,0 0-1 0 0,0 0 1 0 0,0 0 0 0 0,0 0 0 0 0,0-1 0 0 0,-3-4 27 0 0,2 7-1 0 0,1-1 0 0 0,-1 0 0 0 0,0 0 0 0 0,1 1 0 0 0,-1-1 0 0 0,1 0 0 0 0,0 1 1 0 0,-1-1-1 0 0,1 3 0 0 0,-1 0 54 0 0,1-3 51 0 0,-2-5 25 0 0,-2-12 10 0 0,2 12 5 0 0,-11 20 629 0 0,13-15-781 0 0,0-1 0 0 0,0 0 0 0 0,-1 1 0 0 0,1-1 0 0 0,0 0 0 0 0,0 0 0 0 0,0 1 0 0 0,0-1 0 0 0,0 0 0 0 0,0 0 0 0 0,-1 1-1 0 0,1-1 1 0 0,0 0 0 0 0,0 0 0 0 0,0 1 0 0 0,-1-1 0 0 0,1 0 0 0 0,0 0 0 0 0,0 0 0 0 0,-1 1 0 0 0,1-1 0 0 0,0 0 0 0 0,-1 0 0 0 0,1 0 0 0 0,0 0 0 0 0,0 0 0 0 0,-1 0 0 0 0,1 0 0 0 0,0 1-1 0 0,-1-1 1 0 0,1 0 0 0 0,0 0 0 0 0,-1 0 0 0 0,1 0 0 0 0,-1-1 0 0 0,-7-8 735 0 0,5 11-412 0 0,3-2-333 0 0,0 1 0 0 0,0-1 0 0 0,0 0 1 0 0,0 0-1 0 0,0 0 0 0 0,0 0 0 0 0,0 0 0 0 0,0 0 0 0 0,0 0 0 0 0,0 0 0 0 0,-1 1 0 0 0,1-1 0 0 0,0 0 0 0 0,0 0 1 0 0,0 0-1 0 0,0 0 0 0 0,0 0 0 0 0,0 0 0 0 0,0 0 0 0 0,0 0 0 0 0,0 0 0 0 0,0 0 0 0 0,0 0 0 0 0,0 1 0 0 0,0-1 0 0 0,0 0 1 0 0,-1 0-1 0 0,1 0 0 0 0,0 0 0 0 0,0 0 0 0 0,0 0 0 0 0,0 0 0 0 0,0 0 0 0 0,0 0 0 0 0,0 0 0 0 0,0 0 0 0 0,0 0 1 0 0,-1 0-1 0 0,1 0 0 0 0,0 0 0 0 0,0 0 0 0 0,0 0 0 0 0,0 0 0 0 0,0 0 0 0 0,0 0 0 0 0,0 0 0 0 0,0 0 0 0 0,0 0 0 0 0,-1 0 1 0 0,1 0-1 0 0,0 0 0 0 0,0 0 0 0 0,0 0 0 0 0,0-1 0 0 0,0 1 0 0 0,0 0 0 0 0,0 0 0 0 0,0 0 0 0 0,0 0 0 0 0,0 0 0 0 0,0 0 1 0 0,-1 0-1 0 0,1 0 0 0 0,0 0 0 0 0,0 0 0 0 0,0 0 0 0 0,0-1 0 0 0,-9-31 871 0 0,8 35-806 0 0,0 0 1 0 0,0 0-1 0 0,0 0 0 0 0,0 0 1 0 0,1-1-1 0 0,-1 1 0 0 0,0 4 1 0 0,0 3 171 0 0,1-9-46 0 0,-2-3 3 0 0,2 0-188 0 0,-5-5 202 0 0,5 7-201 0 0,0 0-1 0 0,-1 0 1 0 0,1 1 0 0 0,0-1-1 0 0,0 0 1 0 0,-1 0-1 0 0,1 1 1 0 0,0-1 0 0 0,0 0-1 0 0,-1 0 1 0 0,1 1-1 0 0,0-1 1 0 0,0 0 0 0 0,0 1-1 0 0,-1-1 1 0 0,1 0 0 0 0,0 0-1 0 0,0 1 1 0 0,0-1-1 0 0,0 0 1 0 0,0 1 0 0 0,0-1-1 0 0,0 0 1 0 0,0 1 0 0 0,0-1-1 0 0,0 1 1 0 0,0-1-1 0 0,-1 1 42 0 0,1 0 0 0 0,0 0-1 0 0,-1 0 1 0 0,1 0 0 0 0,-1-1-1 0 0,0 1 1 0 0,1 0-1 0 0,-1 0 1 0 0,0-1 0 0 0,1 1-1 0 0,-1 0 1 0 0,0-1 0 0 0,0 1-1 0 0,1-1 1 0 0,-1 1-1 0 0,0-1 1 0 0,0 1 0 0 0,0-1-1 0 0,0 0 1 0 0,0 1 0 0 0,0-1-1 0 0,0 0 1 0 0,0 0 0 0 0,0 0-1 0 0,0 0 1 0 0,-1 0-1 0 0,-6 2 279 0 0,0 5 142 0 0,8-6-470 0 0,0-1-1 0 0,0 0 1 0 0,0 0 0 0 0,0 0 0 0 0,0 0 0 0 0,-1 1 0 0 0,1-1-1 0 0,0 0 1 0 0,0 0 0 0 0,0 0 0 0 0,0 0 0 0 0,0 1 0 0 0,0-1-1 0 0,0 0 1 0 0,-1 0 0 0 0,1 0 0 0 0,0 0 0 0 0,0 0 0 0 0,0 0-1 0 0,0 1 1 0 0,0-1 0 0 0,-1 0 0 0 0,1 0 0 0 0,0 0 0 0 0,0 0-1 0 0,0 0 1 0 0,0 0 0 0 0,-1 0 0 0 0,1 0 0 0 0,0 0 0 0 0,0 0-1 0 0,0 0 1 0 0,-1 0 0 0 0,1 0 0 0 0,0 0 0 0 0,0 0 0 0 0,0 0-1 0 0,-1 0 1 0 0,1 0 0 0 0,0 0 0 0 0,0 0 0 0 0,0 0 0 0 0,0 0 0 0 0,-1-1-1 0 0,1 1 82 0 0,-1 0-67 0 0,0 0-1 0 0,1 1 0 0 0,-1-1 0 0 0,0 1 0 0 0,0-1 0 0 0,1 1 1 0 0,-1-1-1 0 0,0 1 0 0 0,1-1 0 0 0,-1 1 0 0 0,0 0 0 0 0,1-1 1 0 0,-1 1-1 0 0,1 0 0 0 0,-1 0 0 0 0,1-1 0 0 0,0 1 0 0 0,-1 0 1 0 0,1 0-1 0 0,0 0 0 0 0,-1-1 0 0 0,1 1 0 0 0,0 0 0 0 0,0 0 1 0 0,0 0-1 0 0,0 0 0 0 0,0 0 0 0 0,0 0 0 0 0,0-1 1 0 0,0 2-1 0 0,0 0 6 0 0,0-1-1 0 0,0 0 1 0 0,0 0 0 0 0,0 0 0 0 0,-1 1 0 0 0,1-1 0 0 0,0 0 0 0 0,-1 0 0 0 0,1 0 0 0 0,0 0 0 0 0,-1 0 0 0 0,1 0-1 0 0,-3 3 85 0 0,3-4-101 0 0,0 0 0 0 0,0 0 0 0 0,0 0 0 0 0,0 1 0 0 0,0-1 0 0 0,0 0-1 0 0,0 0 1 0 0,-1 0 0 0 0,1 1 0 0 0,0-1 0 0 0,0 0 0 0 0,0 0 0 0 0,0 0-1 0 0,-1 0 1 0 0,1 0 0 0 0,0 1 0 0 0,0-1 0 0 0,0 0 0 0 0,-1 0 0 0 0,1 0 0 0 0,0 0-1 0 0,0 0 1 0 0,-1 0 0 0 0,1 0 0 0 0,0 0 0 0 0,0 0 0 0 0,0 0 0 0 0,-1 0 0 0 0,1 0-1 0 0,0 0 1 0 0,0 0 0 0 0,-1 0 0 0 0,1 0 0 0 0,0 0 0 0 0,0 0 0 0 0,-1 0 0 0 0,1 0-1 0 0,0 0 1 0 0,0 0 0 0 0,0 0 0 0 0,-1-1 0 0 0,1 1 0 0 0,0 0 0 0 0,0 0-1 0 0,-1 0 1 0 0,-1 5 59 0 0,0 1-1 0 0,0 0 0 0 0,-1 8 1 0 0,-1 6 17 0 0,4-18-29 0 0,0 9 35 0 0,0 4-11 0 0,0-13-16 0 0,0 0-8 0 0,2 10-34 0 0,0 5 37 0 0,-1-4 6 0 0,3 1-7 0 0,2-1 66 0 0,0 3-102 0 0,-3-8 26 0 0,3 6-25 0 0,-3-6 20 0 0,2 8-22 0 0,-2-1 32 0 0,-1-11-56 0 0,13 24 146 0 0,-9-19-67 0 0,11 12-46 0 0,-13-16 34 0 0,1 0-8 0 0,13 19-32 0 0,-6-3 45 0 0,-7-13 20 0 0,3 7-13 0 0,7 5-2 0 0,-10-15-65 0 0,-2-1 44 0 0,1 1 1 0 0,12 15-32 0 0,-7-10 40 0 0,11 11 15 0 0,-15-16-5 0 0,-2 0-5 0 0,12 18 5 0 0,-10-13-34 0 0,-4-7-18 0 0,-1-1 1 0 0,2 1 0 0 0,-1-1 0 0 0,0 0 0 0 0,0 1 0 0 0,1-1 0 0 0,-1 0 0 0 0,1 0-1 0 0,2 3 1 0 0,10 12 6 0 0,-6-7 16 0 0,11 11-21 0 0,-15-16 124 0 0,0 0-6 0 0,11 12 20 0 0,-11-11 6 0 0,-1 5-45 0 0,1-1-1 0 0,9 19 0 0 0,-7-16 113 0 0,-5-11-276 0 0,1 2-86 0 0,30 59-173 0 0,-7-5 438 0 0,-19-44-125 0 0,-4-3 42 0 0,-2-9 11 0 0,3 3-10 0 0,13 34-44 0 0,-8-20-10 0 0,5 5 0 0 0,-5-6 0 0 0,-3-6 11 0 0,-4-10-6 0 0,0 0 1 0 0,0 0 0 0 0,0 0-1 0 0,0 0 1 0 0,0 0-1 0 0,1 0 1 0 0,-1 0-1 0 0,1 0 1 0 0,2 2-1 0 0,0 1 4 0 0,0-1 44 0 0,-1 1 1 0 0,6 12-33 0 0,-6-13 32 0 0,-1 0 1 0 0,11 20 10 0 0,-2-5-54 0 0,-2-1 1 0 0,-3-9 32 0 0,12 11-22 0 0,-12-11 22 0 0,4 8-22 0 0,-5-9 22 0 0,4 7-22 0 0,-5-7 22 0 0,3 10-22 0 0,-3-11 22 0 0,5 10-33 0 0,0 0 1 0 0,-5-10 32 0 0,7 10-33 0 0,4 6-10 0 0,-4-1 54 0 0,-4-4-44 0 0,0 0-10 0 0,0 3 25 0 0,-5-18-3 0 0,14 26-5 0 0,-2-6-17 0 0,2 1 0 0 0,-4-1 0 0 0,-3-4 11 0 0,-1-2 42 0 0,-3-4 1 0 0,2 3-44 0 0,5 8-10 0 0,-12-22 0 0 0,3 13 0 0 0,0-1 0 0 0,0-1 0 0 0,1 2 0 0 0,-1-3 0 0 0,1 3 0 0 0,2 1 0 0 0,1 0 0 0 0,0 1 0 0 0,-2-3 0 0 0,0 2 0 0 0,0-2 0 0 0,0 0 0 0 0,-1 0 0 0 0,2 2 0 0 0,-2-3 0 0 0,1 2 0 0 0,2 3 0 0 0,1-1-12 0 0,-2-4-36 0 0,7 10 33 0 0,-12-22 16 0 0,1 9 1 0 0,11 43-66 0 0,-10-42 64 0 0,-1-2 0 0 0,2 1 0 0 0,0 0-10 0 0,-1-4 6 0 0,3 7-28 0 0,0 6 14 0 0,-6-15 18 0 0,0-1 0 0 0,9 16 0 0 0,-3-7 0 0 0,-1-4 0 0 0,0 1-10 0 0,12 14-44 0 0,-11-18 52 0 0,-1-1-6 0 0,-1 0-46 0 0,1-1 1 0 0,21 16 42 0 0,-17-14 11 0 0,0 0 0 0 0,15 5 0 0 0,30 5 0 0 0,7-3 0 0 0,-5-8 11 0 0,-44-3 44 0 0,-2 0 3 0 0,53 4 8 0 0,-63-5-66 0 0,12 1 3 0 0,1 0 1 0 0,15-2-1 0 0,-9-2 3 0 0,22-5-1 0 0,-41 8-5 0 0,12-3 117 0 0,-1-3-63 0 0,44-22-44 0 0,10-10-10 0 0,-2-4 0 0 0,2 4 0 0 0,-57 32 0 0 0,0-1 0 0 0,0 0 0 0 0,0 0 0 0 0,10-14 0 0 0,13-24 11 0 0,-21 25 42 0 0,11-33 1 0 0,-2 1-17 0 0,-15 41 255 0 0,-2 3-139 0 0,8-25-42 0 0,-8 24-172 0 0,1-3-221 0 0,8-42 156 0 0,-4 11 112 0 0,-4 25 62 0 0,3-31-36 0 0,1-10-12 0 0,-3 8 0 0 0,-4 4 0 0 0,-2-3 0 0 0,-2-6 80 0 0,-1 19-13 0 0,-3-10 0 0 0,2 19-38 0 0,5 26-10 0 0,-12-31 7 0 0,11 28-24 0 0,-4-11 34 0 0,-13-23 1 0 0,9 18 6 0 0,-3-2-22 0 0,2-1 22 0 0,-2 2-33 0 0,2 1-10 0 0,1 0 0 0 0,0 0 0 0 0,2 0 0 0 0,-2 1 0 0 0,0-2 0 0 0,-13-18 0 0 0,16 29 0 0 0,2 5 0 0 0,-11-25 11 0 0,-54-93 42 0 0,33 61-53 0 0,24 39 0 0 0,-3-2 0 0 0,-8-11-72 0 0,-5-7 8 0 0,27 41 64 0 0,-9-16 0 0 0,-1 1 0 0 0,-1 0 0 0 0,-18-17 0 0 0,-47-58-28 0 0,33 35-98 0 0,40 53 108 0 0,-17-21-66 0 0,-28-26 0 0 0,18 22-22 0 0,13 11-26 0 0,-41-30 1 0 0,36 26 86 0 0,21 20 31 0 0,0 0 1 0 0,0-1-1 0 0,-1 1 0 0 0,1 0 0 0 0,-1 1 0 0 0,-7-5 1 0 0,3 2-103 0 0,1 0 0 0 0,-12-8 0 0 0,-3-3-520 0 0,20 15 669 0 0,1-1 0 0 0,-1 0 1 0 0,1 1-1 0 0,-1-1 0 0 0,1 0 1 0 0,0 1-1 0 0,0-1 1 0 0,0 0-1 0 0,0 0 0 0 0,-1-3 1 0 0,1 4-18 0 0,1 0 1 0 0,0 0-1 0 0,-1 0 1 0 0,1 0-1 0 0,-1 0 1 0 0,1 0-1 0 0,-1 0 1 0 0,1 0-1 0 0,-1 0 1 0 0,1 0-1 0 0,-1 1 1 0 0,0-1-1 0 0,0 0 1 0 0,1 0-1 0 0,-1 1 1 0 0,0-1-1 0 0,0 0 1 0 0,0 1-1 0 0,0-1 1 0 0,0 1-1 0 0,0-1 1 0 0,-1 0-1 0 0,2 1-16 0 0,-1 0 0 0 0,0-1 0 0 0,0 1 0 0 0,1-1 0 0 0,-1 0 0 0 0,0 1 0 0 0,0-1 0 0 0,1 1 0 0 0,-1-1 0 0 0,1 0 0 0 0,-1 0 0 0 0,1 1 0 0 0,-1-1 0 0 0,1 0 0 0 0,-1 0 0 0 0,1 0 0 0 0,0 1 0 0 0,-1-1 0 0 0,1 0 0 0 0,0 0 0 0 0,0-1 0 0 0,-1-1 0 0 0,-2-5 0 0 0,-6-13 0 0 0,9 21 0 0 0,-1-1 0 0 0,1 1 0 0 0,0 0 0 0 0,0-1 0 0 0,-1 1 0 0 0,1 0 0 0 0,0-1 0 0 0,-1 1 0 0 0,1 0 0 0 0,0-1 0 0 0,-1 1 0 0 0,1 0 0 0 0,-1 0 0 0 0,1 0 0 0 0,0-1 0 0 0,-1 1 0 0 0,1 0 0 0 0,-1 0 0 0 0,1 0 0 0 0,0 0 0 0 0,-1 0 0 0 0,1 0 0 0 0,-1 0 0 0 0,1 0 0 0 0,-1 0 0 0 0,1 0 0 0 0,-1 0 0 0 0,1 0 0 0 0,0 0 0 0 0,-1 0 0 0 0,1 0 0 0 0,-1 0 0 0 0,1 0 0 0 0,-1 1 0 0 0,1-1 0 0 0,0 0 0 0 0,-1 0 0 0 0,1 1 0 0 0,0-1 0 0 0,-1 0 0 0 0,1 1 0 0 0,-1-1-1 0 0,1 1 0 0 0,-1-1 0 0 0,1 0-1 0 0,0 1 1 0 0,-1-1 0 0 0,1 0 0 0 0,-1 1 0 0 0,1-1-1 0 0,-1 0 1 0 0,1 0 0 0 0,-1 1 0 0 0,1-1 0 0 0,-1 0-1 0 0,1 0 1 0 0,-1 0 0 0 0,1 0 0 0 0,-1 0 0 0 0,1 1-1 0 0,-1-1 1 0 0,1 0 0 0 0,-1 0 0 0 0,1 0-1 0 0,-1-1 1 0 0,0 1 0 0 0,1 0 0 0 0,-1 0 0 0 0,1 0-1 0 0,-1 0 1 0 0,1 0 0 0 0,-1-1 0 0 0,1 1 0 0 0,-1 0-1 0 0,1 0 1 0 0,-1-1 0 0 0,1 1 0 0 0,0 0 0 0 0,-1-1-1 0 0,1 1 1 0 0,-1 0 0 0 0,1-1 0 0 0,0 1 0 0 0,-1-1-1 0 0,1 1 1 0 0,0-1 0 0 0,0 1 0 0 0,-1-1 0 0 0,1 1-1 0 0,0-1 1 0 0,0 1 0 0 0,0-1 0 0 0,-1 1-1 0 0,1-1 1 0 0,-8-22 1 0 0,-3-4 0 0 0,10 26 0 0 0,0 0 0 0 0,-1 0 0 0 0,1 0 0 0 0,0 0 0 0 0,0 0 0 0 0,-1 0 0 0 0,1 0 0 0 0,-1 1 0 0 0,1-1 0 0 0,0 0 0 0 0,-1 1 0 0 0,1-1 0 0 0,-1 1 0 0 0,0-1 0 0 0,1 1 0 0 0,-3 0 0 0 0,2-1 0 0 0,-1 1 0 0 0,1-1 0 0 0,-1 1 0 0 0,1-1 0 0 0,0 0 0 0 0,-4-2 0 0 0,1 1 0 0 0,1-1 0 0 0,-1 0 0 0 0,1-1 0 0 0,-1 1 0 0 0,1-1 0 0 0,0 0 0 0 0,0 1 0 0 0,1-2 0 0 0,-1 1 0 0 0,-2-5 0 0 0,3 3 0 0 0,-1 1 0 0 0,1 0 0 0 0,-1 0 0 0 0,0 0 0 0 0,-6-5 0 0 0,9 9 0 0 0,-1 0 0 0 0,1 0 0 0 0,0 0 0 0 0,-1 0 0 0 0,1 0 0 0 0,-1 0 0 0 0,1 0 0 0 0,-1 1 0 0 0,1-1 0 0 0,-1 1 0 0 0,0-1 0 0 0,1 1 0 0 0,-1-1 0 0 0,0 1 0 0 0,1 0 0 0 0,-1 0 0 0 0,0 0 0 0 0,1 0 0 0 0,-1 0 0 0 0,0 0 0 0 0,1 1 0 0 0,-1-1 0 0 0,-3 1 0 0 0,4 0-1 0 0,-1-1-1 0 0,1 1 1 0 0,-1-1 0 0 0,1 1-1 0 0,-1-1 1 0 0,1 0 0 0 0,-1 1-1 0 0,1-1 1 0 0,-1 0-1 0 0,0 0 1 0 0,1 0 0 0 0,-1-1-1 0 0,1 1 1 0 0,-1 0-1 0 0,1 0 1 0 0,-1-1 0 0 0,1 1-1 0 0,-1-1 1 0 0,1 0 0 0 0,-1 1-1 0 0,1-1 1 0 0,0 0-1 0 0,-1 0 1 0 0,1 0 0 0 0,0 0-1 0 0,0 0 1 0 0,-1 0-1 0 0,1 0 1 0 0,0 0 0 0 0,-1-2-1 0 0,-12-10-19 0 0,12 12 19 0 0,1 0 0 0 0,-1 0 0 0 0,1 1-1 0 0,-1-1 1 0 0,1 0 0 0 0,-1 1 0 0 0,0-1 0 0 0,1 1-1 0 0,-1-1 1 0 0,0 1 0 0 0,0 0 0 0 0,1 0 0 0 0,-1 0-1 0 0,-3 0 1 0 0,3 0-11 0 0,0 0 0 0 0,0 0 0 0 0,0 0 0 0 0,1 0 0 0 0,-1 0 0 0 0,0-1 0 0 0,0 1 0 0 0,0-1 0 0 0,0 1 0 0 0,-3-3 0 0 0,2 2 1 0 0,-1 0 0 0 0,1-1-1 0 0,0 1 1 0 0,-1 1 0 0 0,-4-2-1 0 0,4 1 10 0 0,1 1 1 0 0,0-1-1 0 0,-1 0 0 0 0,1 0 0 0 0,0 0 1 0 0,0 0-1 0 0,-4-3 0 0 0,-8-7-59 0 0,12 8 51 0 0,0 1-1 0 0,0-1 1 0 0,-1 1-1 0 0,1 0 1 0 0,-1 0 0 0 0,0 0-1 0 0,1 0 1 0 0,-1 1 0 0 0,-4-2-1 0 0,-2 0-12 0 0,1 0 0 0 0,0 0 0 0 0,-12-8 1 0 0,12 6-47 0 0,7 4 17 0 0,-2-1 63 0 0,1 0 0 0 0,0 0 0 0 0,0 0 0 0 0,-1 1 0 0 0,1 0 0 0 0,-1-1 0 0 0,1 1 0 0 0,-8-1 0 0 0,-8-3-458 0 0,17 5 414 0 0,-1-1 0 0 0,1 1 0 0 0,0 0 0 0 0,0 0-1 0 0,-1 0 1 0 0,1 0 0 0 0,0 0 0 0 0,-1 1 0 0 0,1-1-1 0 0,-4 2 1 0 0,4-1 26 0 0,1-1-1 0 0,-1 1 1 0 0,0-1-1 0 0,1 1 1 0 0,-1-1 0 0 0,0 0-1 0 0,1 0 1 0 0,-1 0-1 0 0,0 0 1 0 0,0 0-1 0 0,1 0 1 0 0,-1 0-1 0 0,0-1 1 0 0,1 1 0 0 0,-1 0-1 0 0,0-1 1 0 0,-1 0-1 0 0,2 0 8 0 0,1 1 0 0 0,-1 0 0 0 0,1 0 0 0 0,0-1 0 0 0,-1 1-1 0 0,1 0 1 0 0,-1 0 0 0 0,1 0 0 0 0,-1 0 0 0 0,1 0 0 0 0,-1 0 0 0 0,1 0-1 0 0,-1 0 1 0 0,1 0 0 0 0,-1 0 0 0 0,1 0 0 0 0,-1 0 0 0 0,1 0-1 0 0,-1 0 1 0 0,1 0 0 0 0,-1 1 0 0 0,1-1 0 0 0,-1 0 0 0 0,0 1 0 0 0,-13 9-56 0 0,-4 1 14 0 0,16-10 38 0 0,-1 1-1 0 0,1 0 0 0 0,-1 0 1 0 0,1 0-1 0 0,0 0 1 0 0,-1 0-1 0 0,1 0 0 0 0,0 1 1 0 0,1-1-1 0 0,-1 1 1 0 0,0-1-1 0 0,-2 6 0 0 0,-3 4-59 0 0,-11 18 11 0 0,13-26 17 0 0,-2 3-43 0 0,4 3 69 0 0,3-8 11 0 0,0-1-1 0 0,0 1 1 0 0,-1 0-1 0 0,1-1 0 0 0,-1 1 1 0 0,1 0-1 0 0,-1-1 1 0 0,0 1-1 0 0,0-1 0 0 0,1 1 1 0 0,-1-1-1 0 0,0 0 1 0 0,0 1-1 0 0,-1-1 0 0 0,1 0 1 0 0,0 0-1 0 0,-2 2 1 0 0,2-2-9 0 0,-1 1 0 0 0,1 0 1 0 0,0-1-1 0 0,0 1 0 0 0,0 0 1 0 0,0 0-1 0 0,1 0 0 0 0,-1-1 1 0 0,0 1-1 0 0,1 0 0 0 0,-1 3 1 0 0,-1 2-6 0 0,-8 21 14 0 0,1 2 0 0 0,-8 51 0 0 0,16-69 0 0 0,-1-6 0 0 0,2 1 0 0 0,-1-1 0 0 0,1 0 0 0 0,0 0 0 0 0,1 6 0 0 0,3 51 11 0 0,-4-62-7 0 0,0 0-1 0 0,0 0 1 0 0,0 0 0 0 0,0 0-1 0 0,1 0 1 0 0,-1 0 0 0 0,0 0 0 0 0,1 0-1 0 0,-1-1 1 0 0,1 1 0 0 0,-1 0-1 0 0,1 0 1 0 0,0 1 0 0 0,2 2-3 0 0,8 25-1 0 0,-3-13 0 0 0,5 7 0 0 0,5 2 0 0 0,4 2 0 0 0,-2-2-10 0 0,36 50 20 0 0,-40-52 50 0 0,-1-1-48 0 0,6 5-12 0 0,5 4 0 0 0,3 4 0 0 0,-1-1 0 0 0,0 0 0 0 0,0-4 0 0 0,0 3-30 0 0,-16-23-12 0 0,-8-6-42 0 0,0 0 0 0 0,0 0 0 0 0,7 9 0 0 0,-7-8 12 0 0,-1-3 26 0 0,-1 0 0 0 0,0 1 1 0 0,0 0-1 0 0,0 0 1 0 0,0 0-1 0 0,3 5 0 0 0,2 6 73 0 0,2 3 343 0 0,22 31 0 0 0,-10-18-329 0 0,4 4-41 0 0,-1-2 0 0 0,2 0 0 0 0,-1-1 0 0 0,-1-1 0 0 0,-1 1 0 0 0,-2 1 0 0 0,-5-6 0 0 0,-2 1 0 0 0,85 196 0 0 0,17 69-421 0 0,-107-258 353 0 0,-1 0 1 0 0,7 69-1 0 0,-17-85 68 0 0,3 83-10 0 0,1-86-109 0 0,-2-14 46 0 0,-1-5 31 0 0,-8-37 435 0 0,-26-72 0 0 0,22 74-231 0 0,-8-18 189 0 0,-34-70 0 0 0,-56-80-193 0 0,0-1-95 0 0,-84-140-10 0 0,140 266-208 0 0,34 53 1 0 0,-33-62-1 0 0,24 33 27 0 0,-12-27-42 0 0,35 69 131 0 0,3 9 20 0 0,1 0 1 0 0,1 0-1 0 0,-4-14 0 0 0,0-7 7 0 0,-7-36 12 0 0,12 62 0 0 0,1 0-1 0 0,-1 1 1 0 0,1-1 0 0 0,-1 0-1 0 0,1 0 1 0 0,0 0-1 0 0,0 0 1 0 0,-1 0-1 0 0,1 0 1 0 0,1 0-1 0 0,-1-3 1 0 0,1 1-9 0 0,2-19-67 0 0,-2 16 68 0 0,-1 4 2 0 0,5-14-31 0 0,16-25 16 0 0,-11 22-10 0 0,11-17 84 0 0,-15 28 199 0 0,6 10-186 0 0,38 6 4 0 0,-48-7-63 0 0,0 0 0 0 0,1 0-1 0 0,-1 1 1 0 0,0-1 0 0 0,1 1-1 0 0,-1 0 1 0 0,0 0 0 0 0,2 1-1 0 0,38 16 17 0 0,-19-8 30 0 0,24 8 11 0 0,-24-7-10 0 0,21 15-30 0 0,-25-13 29 0 0,12 10-26 0 0,-16-9 26 0 0,-6-5-42 0 0,-1-1 16 0 0,0 0 1 0 0,9 14-1 0 0,71 109 85 0 0,196 407 16 0 0,-182-275-155 0 0,-49-117-84 0 0,-37-108 48 0 0,-1-1-73 0 0,-2 1 0 0 0,10 40-1 0 0,-21-66 126 0 0,0-1 0 0 0,0 1 0 0 0,-1-1 0 0 0,-1 1-1 0 0,0 0 1 0 0,0-1 0 0 0,-1 1 0 0 0,-1-1 0 0 0,0 1 0 0 0,0-1-1 0 0,-7 18 1 0 0,2-16 11 0 0,7-13 0 0 0,-1 0 0 0 0,1 0 0 0 0,-1 1 0 0 0,1-1 0 0 0,-1 0 0 0 0,1 0 0 0 0,-1 0 0 0 0,1 0 0 0 0,-1 0 0 0 0,1 0 0 0 0,-1 1 0 0 0,1-1 0 0 0,-1 0 0 0 0,0-1 0 0 0,1 1 0 0 0,-1 0 0 0 0,1 0 0 0 0,-1 0 0 0 0,1 0 0 0 0,-2-1 0 0 0,-8 2-23 0 0,9-1 21 0 0,0 1 1 0 0,1-1-1 0 0,-1 0 1 0 0,1 0-1 0 0,-1 0 0 0 0,0 0 1 0 0,1 0-1 0 0,-1 0 0 0 0,0 0 1 0 0,1 0-1 0 0,-1 0 1 0 0,1 0-1 0 0,-1 0 0 0 0,0 0 1 0 0,1-1-1 0 0,-1 1 0 0 0,1 0 1 0 0,-1 0-1 0 0,0-1 0 0 0,1 1 1 0 0,-1 0-1 0 0,1-1 1 0 0,-1 1-1 0 0,0-1 0 0 0,-38-28 37 0 0,-29-23 62 0 0,-111-128 3 0 0,151 147-102 0 0,2-1 0 0 0,2-1 0 0 0,-40-77 0 0 0,31 41 2 0 0,4-2 0 0 0,2-1 0 0 0,4-1 0 0 0,-26-151 0 0 0,45 180 77 0 0,3 0 0 0 0,1 0-1 0 0,10-68 1 0 0,-10 108 12 0 0,2-1 2 0 0,5-24-10 0 0,-5 23-3 0 0,8 2-22 0 0,31-16-58 0 0,-40 22 1 0 0,-1-1 0 0 0,0 1-1 0 0,1 0 1 0 0,-1-1-1 0 0,1 1 1 0 0,-1 0 0 0 0,1-1-1 0 0,-1 1 1 0 0,1 0 0 0 0,-1 0-1 0 0,1-1 1 0 0,-1 1-1 0 0,1 0 1 0 0,-1 0 0 0 0,1 0-1 0 0,0 0 1 0 0,-1 0 0 0 0,1 0-1 0 0,-1 0 1 0 0,1 0-1 0 0,-1 0 1 0 0,1 0 0 0 0,-1 0-1 0 0,1 0 1 0 0,0 0 0 0 0,-1 1-1 0 0,1-1 1 0 0,-1 0 0 0 0,1 0-1 0 0,-1 0 1 0 0,1 1-1 0 0,-1-1 1 0 0,1 0 0 0 0,0 1-1 0 0,38 24-10 0 0,-27-16 12 0 0,21 19 0 0 0,-1 6-13 0 0,30 38-1 0 0,27 46-21 0 0,-71-93 33 0 0,199 323-125 0 0,-208-333 124 0 0,12 22-22 0 0,163 317-528 0 0,-170-320 506 0 0,-2 0-1 0 0,-1 1 0 0 0,8 45 1 0 0,-15-58 45 0 0,-2 0 0 0 0,0 0 0 0 0,-1-1 0 0 0,-1 1 0 0 0,-1 0 0 0 0,-7 37 0 0 0,7-54-14 0 0,-1 1 0 0 0,1-1 0 0 0,-5 9 0 0 0,6-13 13 0 0,-1 1 0 0 0,1-1 0 0 0,-1 0-1 0 0,0 0 1 0 0,0 0 0 0 0,0 0 0 0 0,1 0 0 0 0,-1 0-1 0 0,0 0 1 0 0,0 0 0 0 0,0 0 0 0 0,-1 0 0 0 0,1 0-1 0 0,0 0 1 0 0,0-1 0 0 0,0 1 0 0 0,0-1 0 0 0,-1 1-1 0 0,-1 0 1 0 0,0-1 10 0 0,1 0 0 0 0,-1 0 0 0 0,1 0 0 0 0,-1 0 0 0 0,1 0 0 0 0,-1-1 0 0 0,1 1 0 0 0,0-1 0 0 0,-1 0 0 0 0,1 0 0 0 0,-1 0 0 0 0,1 0 0 0 0,0 0 0 0 0,0 0 0 0 0,0 0 0 0 0,0-1-1 0 0,0 1 1 0 0,0-1 0 0 0,0 0 0 0 0,0 0 0 0 0,-2-3 0 0 0,-4-5 73 0 0,0-1 0 0 0,-13-23 0 0 0,9 14-33 0 0,-111-199 198 0 0,106 187-215 0 0,-11-22 13 0 0,2-1-1 0 0,-23-75 1 0 0,40 104-27 0 0,3-1 0 0 0,0 1 0 0 0,1-1 0 0 0,2-1 0 0 0,1 1 0 0 0,1 0 0 0 0,3-41 0 0 0,8 0 48 0 0,-7 52-21 0 0,0 5-35 0 0,-1 2 15 0 0,0 1 0 0 0,8-18 0 0 0,2-5 2 0 0,-8 24 34 0 0,0-3-4 0 0,16-30-34 0 0,-15 30 32 0 0,7 4 1 0 0,-7 4-53 0 0,0-1 0 0 0,1 0 1 0 0,-1 1-1 0 0,1 0 0 0 0,0 1 1 0 0,-1-1-1 0 0,13 0 0 0 0,-14 2-1 0 0,0 0 0 0 0,1 1 0 0 0,-1 0 0 0 0,0 0 0 0 0,1 0 0 0 0,-1 1 0 0 0,0 0 0 0 0,0-1 0 0 0,0 1 0 0 0,0 1 0 0 0,0-1 0 0 0,4 4 0 0 0,1 1 0 0 0,-1 0 0 0 0,14 15 0 0 0,6 11 0 0 0,-7-2-15 0 0,-1 1-1 0 0,-2 1 0 0 0,-2 0 0 0 0,0 1 1 0 0,-3 1-1 0 0,11 39 0 0 0,-5 2-38 0 0,17 147 0 0 0,-30-165-16 0 0,-3 1 0 0 0,-3-1 0 0 0,-2 1 0 0 0,-13 79 0 0 0,11-110 59 0 0,3-18-5 0 0,0 0-1 0 0,-5 19 1 0 0,0-16-88 0 0,6-12 102 0 0,0 0 0 0 0,0-1 0 0 0,0 1-1 0 0,-1-1 1 0 0,1 1 0 0 0,0-1 0 0 0,0 1 0 0 0,0-1-1 0 0,-1 1 1 0 0,1-1 0 0 0,0 1 0 0 0,-1-1 0 0 0,1 1-1 0 0,-1-1 1 0 0,1 0 0 0 0,0 1 0 0 0,-1-1 0 0 0,1 0-1 0 0,-1 1 1 0 0,1-1 0 0 0,-1 0 0 0 0,1 1 0 0 0,-1-1-1 0 0,0 0 1 0 0,0 1-3 0 0,-2 0 5 0 0,0 1 0 0 0,0-1 0 0 0,0 0 0 0 0,0 0 0 0 0,0 0 0 0 0,0 0 0 0 0,0 0 0 0 0,0 0 0 0 0,0-1 0 0 0,-7 1 0 0 0,4-1 0 0 0,3 0 9 0 0,0 0 0 0 0,0 0 0 0 0,0 0 0 0 0,0 0 0 0 0,0-1 0 0 0,0 1 0 0 0,0-1 0 0 0,0 1 0 0 0,0-1 0 0 0,0 0 0 0 0,1-1-1 0 0,-1 1 1 0 0,0 0 0 0 0,1-1 0 0 0,-1 1 0 0 0,1-1 0 0 0,-1 0 0 0 0,1 0 0 0 0,-4-4 0 0 0,2 1 15 0 0,-1-1 1 0 0,1 0-1 0 0,0 0 0 0 0,0 0 1 0 0,1 0-1 0 0,0 0 0 0 0,-3-8 1 0 0,-14-44-22 0 0,2-1 1 0 0,-15-91-1 0 0,28 118-3 0 0,5 29 0 0 0,-8-34 11 0 0,7 35 140 0 0,4-8-49 0 0,6-29-30 0 0,-6 29-134 0 0,3 0-301 0 0,17-28 330 0 0,-17 28-26 0 0,7 13-16 0 0,41 8 46 0 0,-53-11 24 0 0,0 0 1 0 0,1 1-1 0 0,-1-1 1 0 0,0 0-1 0 0,1 1 1 0 0,-1-1-1 0 0,0 0 0 0 0,0 1 1 0 0,1 0-1 0 0,-1-1 1 0 0,0 1-1 0 0,0 0 1 0 0,1 0-1 0 0,5 3-18 0 0,-4-2 12 0 0,0 0 1 0 0,-1-1-1 0 0,1 1 0 0 0,-1 0 0 0 0,1 0 0 0 0,-1 1 1 0 0,0-1-1 0 0,0 0 0 0 0,3 4 0 0 0,26 31-106 0 0,-6-6 94 0 0,0 6-38 0 0,-19-26 49 0 0,0-1-1 0 0,-1 2 1 0 0,0-1 0 0 0,-1 1-1 0 0,0-1 1 0 0,0 1 0 0 0,-2 0-1 0 0,1 1 1 0 0,-2-1 0 0 0,1 0-1 0 0,-2 0 1 0 0,1 1 0 0 0,-2-1-1 0 0,0 1 1 0 0,0-1 0 0 0,-1 0-1 0 0,-1 0 1 0 0,0 0 0 0 0,-6 17-1 0 0,-46 95 137 0 0,48-110-106 0 0,-1 0 0 0 0,-1-1-1 0 0,0-1 1 0 0,0 1 0 0 0,-1-2 0 0 0,-21 19-1 0 0,27-26-21 0 0,-2-1-1 0 0,1 0 0 0 0,0 0 0 0 0,-1-1 1 0 0,1 1-1 0 0,-1-1 0 0 0,0 0 1 0 0,1-1-1 0 0,-1 0 0 0 0,0 0 0 0 0,0 0 1 0 0,0 0-1 0 0,0-1 0 0 0,-9 0 0 0 0,-10-2-25 0 0,0-1-1 0 0,-27-7 0 0 0,30 6 26 0 0,-4-1 11 0 0,5 2 6 0 0,0-1-1 0 0,1-1 1 0 0,-1-1 0 0 0,-27-12-1 0 0,46 15-11 0 0,-1-1-10 0 0,3-4-33 0 0,4-22 22 0 0,-1 14-22 0 0,10-27 32 0 0,5-11 11 0 0,-1 9-10 0 0,-8 27-33 0 0,17-30 127 0 0,-15 41-23 0 0,32-22-62 0 0,-42 29-2 0 0,0-1 0 0 0,-1 0 0 0 0,1 1 0 0 0,0-1 0 0 0,0 1 0 0 0,0-1-1 0 0,0 1 1 0 0,0-1 0 0 0,0 1 0 0 0,0 0 0 0 0,0-1 0 0 0,0 1 0 0 0,0 0 0 0 0,0 0 0 0 0,0 0 0 0 0,0 0 0 0 0,0 0 0 0 0,0 0 0 0 0,0 0 0 0 0,0 0-1 0 0,0 0 1 0 0,1 1 0 0 0,48 5-90 0 0,-28-1 20 0 0,16 8-5 0 0,-20-4 12 0 0,14 14 39 0 0,-29-22 19 0 0,0 1 1 0 0,0 0-1 0 0,-1 0 0 0 0,1 0 0 0 0,0 0 1 0 0,-1 1-1 0 0,0-1 0 0 0,3 4 1 0 0,0 0-4 0 0,-3-4 3 0 0,1 0 0 0 0,-1 0 0 0 0,0 1 1 0 0,-1-1-1 0 0,1 0 0 0 0,0 1 0 0 0,0-1 0 0 0,1 4 0 0 0,0 0-5 0 0,3 4-67 0 0,5 14 4 0 0,-3 2-15 0 0,-5-16 40 0 0,-1-1 0 0 0,-1 1 0 0 0,0 0 0 0 0,0 20 0 0 0,-1-28 41 0 0,0 0-70 0 0,8-12-576 0 0,2-1 656 0 0,15-23 0 0 0,-23 30 7 0 0,2-2 7 0 0,-1 1 1 0 0,-1-1-1 0 0,1 1 0 0 0,-1-1 0 0 0,0 0 1 0 0,0 0-1 0 0,1-6 0 0 0,-2 7 2 0 0,9-34 51 0 0,2-8 10 0 0,-1 6 3 0 0,-9 33 0 0 0,0-1 0 0 0,13-48 67 0 0,-5 21-123 0 0,-7 27 29 0 0,-1 0 1 0 0,-2 9-54 0 0,3-10 3 0 0,1-1 1 0 0,5-11-1 0 0,18-23-15 0 0,-21 36-46 0 0,2 13 3 0 0,22 15 44 0 0,-29-19 9 0 0,0 1-1 0 0,0-1 0 0 0,0 1 1 0 0,0 0-1 0 0,-1 0 0 0 0,1-1 1 0 0,0 1-1 0 0,0 0 0 0 0,-1 0 1 0 0,1 0-1 0 0,-1 0 0 0 0,1 0 1 0 0,-1 0-1 0 0,1 0 0 0 0,-1 0 1 0 0,1 0-1 0 0,-1 0 0 0 0,0 0 1 0 0,0 0-1 0 0,1 0 0 0 0,-1 0 1 0 0,0 1-1 0 0,0-1 0 0 0,0 2 1 0 0,1 14-22 0 0,1 0-19 0 0,0 0 32 0 0,-2-1 11 0 0,2-2 0 0 0,-2-4 0 0 0,-2-1 0 0 0,0 7 0 0 0,2-15 0 0 0,0-1 0 0 0,0 1 0 0 0,0 0 0 0 0,0 0 0 0 0,0 0 0 0 0,-1 0 0 0 0,1-1 0 0 0,0 1 0 0 0,0 0 0 0 0,-1 0 0 0 0,1-1 0 0 0,0 1 0 0 0,-1 0 0 0 0,1-1 0 0 0,0 1 0 0 0,-1 0 0 0 0,1-1 0 0 0,-1 1 0 0 0,0 0 0 0 0,1-1 0 0 0,-2 2 0 0 0,-3 1 0 0 0,-2 2 0 0 0,2 0 0 0 0,-2 2-1 0 0,4-5 45 0 0,2-2-33 0 0,-4-2-11 0 0,-2-8-43 0 0,-2-4 44 0 0,4 7 36 0 0,1 0 0 0 0,1 0 1 0 0,-1 0-1 0 0,-2-10 0 0 0,3 9-3 0 0,-5-11 50 0 0,-9-28 94 0 0,15 39-170 0 0,-13-20 58 0 0,6 15-66 0 0,1 5 0 0 0,1 3 0 0 0,-1 0 0 0 0,1-1 0 0 0,-2-2 0 0 0,-51-41 0 0 0,-18-13 0 0 0,21 15 0 0 0,-1 0 0 0 0,30 25-3 0 0,0-1 0 0 0,-31-34-1 0 0,-45-59-216 0 0,72 78 106 0 0,-6-6 128 0 0,10 9 11 0 0,-47-43 0 0 0,65 69-25 0 0,2-1-1 0 0,-10-11 0 0 0,12 13-18 0 0,0 0 0 0 0,-1 0 1 0 0,-14-12-1 0 0,11 11-12 0 0,0 0-1 0 0,1-1 1 0 0,1 0 0 0 0,0-1-1 0 0,-10-14 1 0 0,-12-18 8 0 0,26 37 23 0 0,0 1 0 0 0,1-1 0 0 0,0 0 0 0 0,-3-7 0 0 0,4 7 0 0 0,-1 1 0 0 0,0 0 0 0 0,1 0 0 0 0,-2 0 0 0 0,-3-6 0 0 0,5 10 0 0 0,0-1 0 0 0,1 1 0 0 0,-1 0 0 0 0,0 0 0 0 0,0 0 0 0 0,-1 0 0 0 0,1 0 0 0 0,0 0 0 0 0,0 1 0 0 0,0-1 0 0 0,-4 0 0 0 0,-12-5 0 0 0,15 4 0 0 0,0 0 0 0 0,0 0 0 0 0,0 0 0 0 0,1-1 0 0 0,-1 1 0 0 0,1-1 0 0 0,-5-5 0 0 0,5 4 0 0 0,-1 1 0 0 0,0 0 0 0 0,0-1 0 0 0,0 1 0 0 0,-4-3 0 0 0,-31-26 0 0 0,8 5 0 0 0,-31-15 0 0 0,-13-10 0 0 0,17-1 0 0 0,45 43 28 0 0,0 1 0 0 0,-23-12 0 0 0,-4-4 16 0 0,32 14-44 0 0,7 11 0 0 0,0-1 0 0 0,-1 1 0 0 0,1-1 0 0 0,0 1 0 0 0,0-1 0 0 0,0 1 0 0 0,-1-1 0 0 0,1 1 0 0 0,0-1 0 0 0,0 1 0 0 0,-1-1 0 0 0,1 1 0 0 0,0-1 0 0 0,-1 1 0 0 0,1 0 0 0 0,-1-1 0 0 0,1 1 0 0 0,0 0 0 0 0,-1-1 0 0 0,1 1 0 0 0,-1 0 0 0 0,1 0 0 0 0,-1-1 0 0 0,1 1 0 0 0,-1 0 0 0 0,1 0 0 0 0,-1 0 0 0 0,1 0 0 0 0,-1-1 0 0 0,1 1 0 0 0,-1 0 0 0 0,0 0 0 0 0,1 0 0 0 0,-1 0 0 0 0,0 1 0 0 0,0-1 1 0 0,1 0 0 0 0,0 0-1 0 0,-1 0 1 0 0,1 0-1 0 0,0 0 1 0 0,-1 0 0 0 0,1 0-1 0 0,-1 0 1 0 0,1 0-1 0 0,0 0 1 0 0,-1 0 0 0 0,1 0-1 0 0,-1 0 1 0 0,1 0 0 0 0,0 0-1 0 0,-1 0 1 0 0,1-1-1 0 0,0 1 1 0 0,-1 0 0 0 0,1 0-1 0 0,0 0 1 0 0,-1-1-1 0 0,1 1 1 0 0,0 0 0 0 0,0 0-1 0 0,-1-1 1 0 0,1 1 0 0 0,0 0-1 0 0,0-1 1 0 0,-1 1-1 0 0,1-1 1 0 0,-4-12 32 0 0,2 4-22 0 0,2 9-11 0 0,0 0 0 0 0,0 0 0 0 0,0 0 0 0 0,0 0 0 0 0,0-1 0 0 0,0 1 0 0 0,0 0 0 0 0,0 0 0 0 0,0 0 0 0 0,0 0 0 0 0,0 0 0 0 0,0 0 0 0 0,0 0 0 0 0,-1 0 0 0 0,1 0 0 0 0,0 0 0 0 0,0 0 0 0 0,0 0 0 0 0,0-1 0 0 0,0 1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1 0 0 0,0-1 0 0 0,-1 0 0 0 0,1 0 0 0 0,0 0 0 0 0,0 0 0 0 0,0 0 0 0 0,0 0 0 0 0,0 0 0 0 0,0 0 0 0 0,0 0 0 0 0,0 0 0 0 0,0 0 0 0 0,0 0 0 0 0,0 1 0 0 0,0-1 0 0 0,0 0 0 0 0,0 0 0 0 0,0 0 0 0 0,0 0 0 0 0,0 0 0 0 0,0 0 0 0 0,-1 0 0 0 0,1 1 0 0 0,0-1 0 0 0,0 0 0 0 0,0 0 0 0 0,0 0 0 0 0,0 0 0 0 0,0 0 0 0 0,0 0 0 0 0,0 0 0 0 0,0 0 0 0 0,0 0 0 0 0,0 0 0 0 0,-1 0 0 0 0,1 0 0 0 0,0 1 0 0 0,0-1 0 0 0,0 0 0 0 0,0 0 0 0 0,0 0 0 0 0,0 0 0 0 0,0 0 0 0 0,-1 0 0 0 0,1 0 0 0 0,0 0 0 0 0,0 0 0 0 0,0 0 0 0 0,0 0 0 0 0,0 0 0 0 0,0 0 0 0 0,0 0 0 0 0,-1 0 0 0 0,1 0 0 0 0,0-1 0 0 0,0 1 0 0 0,0 0 0 0 0,0 0 0 0 0,0 0 0 0 0,0 0 0 0 0,0 0 0 0 0,0 0 0 0 0,-1 0 0 0 0,1 0 0 0 0,0 0 0 0 0,0 0 0 0 0,0 0 0 0 0,0 0 0 0 0,0-1 0 0 0,0 1 0 0 0,0 0 0 0 0,0 0 0 0 0,0 0 0 0 0,0 0 0 0 0,0 0 0 0 0,0 0 0 0 0,0 0 0 0 0,0 0 0 0 0,0-1 0 0 0,0 1 0 0 0,0 0 0 0 0,0 0 0 0 0,0 0 0 0 0,0 0 0 0 0,0 0 0 0 0,0 0 0 0 0,-1-4 0 0 0,-1-1 0 0 0,0 5 0 0 0,-6 2 0 0 0,8-2 0 0 0,-1 0 0 0 0,1 0 0 0 0,0-1 0 0 0,-1 1 0 0 0,1 0 0 0 0,0 0 0 0 0,-1 0 0 0 0,1 0 0 0 0,0 0 0 0 0,-1-1 0 0 0,1 1 0 0 0,0 0 0 0 0,-1 0 0 0 0,1 0 0 0 0,0-1 0 0 0,0 1 0 0 0,-1 0 0 0 0,1 0 0 0 0,0-1 0 0 0,0 1 0 0 0,0 0 0 0 0,-1-1 0 0 0,1 1 0 0 0,0 0 0 0 0,0-1 0 0 0,0 1 0 0 0,0 0 0 0 0,0-1 0 0 0,-1 1 0 0 0,1-1 0 0 0,0-1 0 0 0,0 1 0 0 0,0 1 0 0 0,0-1 0 0 0,0 0 0 0 0,0 1 0 0 0,0-1 0 0 0,0 0 0 0 0,0 0 0 0 0,0 1 0 0 0,0-1 0 0 0,0 0 0 0 0,-1 0 0 0 0,1 1 0 0 0,0-1 0 0 0,0 0 0 0 0,-1 1 0 0 0,1-1 0 0 0,-1 0 0 0 0,1 1 0 0 0,-1-1 0 0 0,1 1 0 0 0,-1-1 0 0 0,1 1 0 0 0,-1-1 0 0 0,0 0 0 0 0,-14-18 0 0 0,11 16 12 0 0,3 3 15 0 0,0-2 19 0 0,-23-40-3 0 0,21 35-43 0 0,-1-3 0 0 0,-1-10 0 0 0,4 15 0 0 0,-1-7 0 0 0,2 11 0 0 0,0 1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1 0 0 0,0-1 0 0 0,0 0 0 0 0,0 0 0 0 0,0 0 0 0 0,-1 0 0 0 0,1 0 0 0 0,0 0 0 0 0,0 0 0 0 0,0 0 0 0 0,0 0 0 0 0,0 0 0 0 0,0 0 0 0 0,0 0 0 0 0,0 0 0 0 0,0 0 0 0 0,0 0 0 0 0,0 1 0 0 0,0-1 0 0 0,0 0 0 0 0,0 0 0 0 0,-1 0 0 0 0,1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0,0-22 0 0 0,4-7 0 0 0,-4 11 0 0 0,-1 23 11 0 0,1-3 42 0 0,-1-2 1 0 0,-2 0-44 0 0,2 0 2 0 0,0 1 36 0 0,-2 0-36 0 0,2-1-10 0 0,1 0-1 0 0,0 0 1 0 0,-1 0-1 0 0,1 0 1 0 0,0 0-1 0 0,-1 0 1 0 0,1 0-1 0 0,0 0 1 0 0,-1 0-1 0 0,1 0 1 0 0,0 0-1 0 0,-1 0 1 0 0,1 0-1 0 0,0 0 1 0 0,0 0-1 0 0,-1 0 0 0 0,1 0 1 0 0,0 0-1 0 0,-1 0 1 0 0,1-1-1 0 0,0 1 1 0 0,0 0-1 0 0,-1 0 1 0 0,1 0-1 0 0,0-1 1 0 0,0 1-1 0 0,-1 0 1 0 0,1 0-1 0 0,0-1 1 0 0,0 1-1 0 0,0 0 1 0 0,-1 0-1 0 0,1-1 1 0 0,0 1-1 0 0,0 0 1 0 0,0-1-1 0 0,0 1 1 0 0,0 0-1 0 0,0 0 1 0 0,-1-1-1 0 0,1 1 1 0 0,0 0-1 0 0,0-1 0 0 0,0 0 1 0 0,-3-15 22 0 0,0 10-7 0 0,-1 8 1 0 0,0 6 0 0 0,4-5-18 0 0,-3 4 0 0 0,1 1 0 0 0,-1-1 0 0 0,-1 0 0 0 0,-7 12 0 0 0,5-8 0 0 0,-1 0-48 0 0,7-10 30 0 0,-1 0 0 0 0,1 0 1 0 0,-1 0-1 0 0,1 0 0 0 0,0-1 0 0 0,-1 1 0 0 0,1 0 1 0 0,0 0-1 0 0,0 0 0 0 0,-1 0 0 0 0,1 0 0 0 0,0 1 1 0 0,-2 13-46 0 0,1-8-10 0 0,1-5 58 0 0,0 0 1 0 0,0-1-1 0 0,-1 1 1 0 0,1 0-1 0 0,-1 0 0 0 0,1-1 1 0 0,-1 1-1 0 0,1 0 1 0 0,-1-1-1 0 0,-1 3 0 0 0,0 2 15 0 0,2 3-12 0 0,0-7-50 0 0,4 4-229 0 0,12 18 270 0 0,-12-19-33 0 0,0 1 1 0 0,15 18 32 0 0,-15-18-35 0 0,-2-2-8 0 0,3 15 40 0 0,-1-9-30 0 0,11 16-10 0 0,-2 2 11 0 0,7 1 30 0 0,-15-23-37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20:00.80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802 268 743 0 0,'0'-4'54'0'0,"3"-13"-44"0"0,1-4-10 0 0,-1-2 0 0 0,-1 18 33 0 0,1-38 8417 0 0,-3 50-9307 0 0,-1-4 1085 0 0,-6 77 801 0 0,7 20 74 0 0,0-96-894 0 0,0 2 350 0 0,0 72 2225 0 0,-2-9-3995 0 0,2-48 1053 0 0,-4 30 0 0 0,1-2 579 0 0,3-35-341 0 0,0-11 0 0 0,0 2-13 0 0,0 15-42 0 0,0-11 23 0 0,0 12-25 0 0,1 3 34 0 0,0-17 10 0 0,-1 0 0 0 0,-1 0-1 0 0,-1 12 1 0 0,1-13-74 0 0,-3 15 249 0 0,0-10-100 0 0,1 0-62 0 0,-14 38 256 0 0,11-15-172 0 0,5-22-130 0 0,-1-1 0 0 0,0 1 0 0 0,-1-1 0 0 0,0 0 0 0 0,-8 20-1 0 0,6-20 0 0 0,-14 31 233 0 0,-35 56-1 0 0,52-94-253 0 0,-43 66 157 0 0,7-20-41 0 0,35-47-117 0 0,1 0-1 0 0,-1-1 0 0 0,0 0 0 0 0,1 1 1 0 0,-1-1-1 0 0,0 0 0 0 0,0-1 1 0 0,-1 1-1 0 0,1 0 0 0 0,0-1 0 0 0,-1 0 1 0 0,1 0-1 0 0,0 0 0 0 0,-1 0 1 0 0,1 0-1 0 0,-1-1 0 0 0,0 1 0 0 0,1-1 1 0 0,-1 0-1 0 0,-5-1 0 0 0,7 1 9 0 0,-5-1-12 0 0,-1 0 0 0 0,1 0 0 0 0,0 0-1 0 0,0 1 1 0 0,0 0 0 0 0,0 1 0 0 0,0 0 0 0 0,-7 1-1 0 0,9-1-6 0 0,1 0 0 0 0,-1-1 0 0 0,0 1 0 0 0,1-1 0 0 0,-6 0 0 0 0,-13 0 0 0 0,6-1 35 0 0,15 0-32 0 0,-1 1 0 0 0,0 0 0 0 0,1-1 0 0 0,-1 1 0 0 0,1 0 0 0 0,-1 0-1 0 0,0 0 1 0 0,1 1 0 0 0,-5 0 0 0 0,4-1-3 0 0,0 1 0 0 0,0-1 0 0 0,0 0 0 0 0,0 0 0 0 0,0 0 0 0 0,0-1 0 0 0,0 1 0 0 0,0-1 0 0 0,0 0 0 0 0,-4-1 0 0 0,-11-1 0 0 0,14 2-26 0 0,-1 0-1 0 0,1 1 1 0 0,0-1 0 0 0,-1-1-1 0 0,1 1 1 0 0,0-1-1 0 0,0 1 1 0 0,0-1 0 0 0,-7-5-1 0 0,-18-7-37 0 0,24 12 40 0 0,0-1-1 0 0,0 0 1 0 0,0 0 0 0 0,1 0-1 0 0,-1 0 1 0 0,1-1-1 0 0,-1 1 1 0 0,1-1-1 0 0,-4-6 1 0 0,-14-12 2 0 0,14 15 9 0 0,1-1 0 0 0,0 0 0 0 0,1 0 0 0 0,0 0 1 0 0,0-1-1 0 0,1 0 0 0 0,-5-11 0 0 0,-4-7-2 0 0,8 17 15 0 0,0-1 0 0 0,1 0 0 0 0,1 0 0 0 0,-1 0 0 0 0,2-1 0 0 0,0 0 0 0 0,0 0 0 0 0,1 0 0 0 0,0 0 0 0 0,1 0 0 0 0,1 0 0 0 0,1-22 0 0 0,-1 8 144 0 0,-4-44-1 0 0,0 32 26 0 0,0-4-2 0 0,2 25-116 0 0,0 0-1 0 0,1-1 0 0 0,3-32 0 0 0,6-15 51 0 0,-3 27 73 0 0,15-65-1 0 0,-18 94-162 0 0,0 3 32 0 0,7-14-33 0 0,1-1-10 0 0,12-12 54 0 0,-7 11-44 0 0,4-5-10 0 0,-3 2 0 0 0,-1 1 11 0 0,-8 14 32 0 0,5-7-22 0 0,13-16 46 0 0,-21 28-1 0 0,2-1 1 0 0,22-21-54 0 0,3-1-2 0 0,-25 22 42 0 0,1 1 1 0 0,20-18-33 0 0,-15 12 22 0 0,19-18-33 0 0,5 4 1 0 0,-35 24-7 0 0,1 0 1 0 0,-1 0-1 0 0,0 0 1 0 0,1 1-1 0 0,-1-1 1 0 0,1 0-1 0 0,-1 1 0 0 0,1-1 1 0 0,-1 1-1 0 0,1 0 1 0 0,2-1-1 0 0,6-1 7 0 0,-1 1 0 0 0,1 0-1 0 0,0 0 1 0 0,14 1 0 0 0,-13 2-10 0 0,-1 0 1 0 0,0 1 0 0 0,0 0 0 0 0,-1 0-1 0 0,17 9 1 0 0,36 20 9 0 0,-39-18 32 0 0,19 16-19 0 0,-31-23 42 0 0,-3 1 1 0 0,34 35-43 0 0,-1 10 29 0 0,-15-10 1 0 0,-10-4-44 0 0,-4 0-10 0 0,-9-28 4 0 0,-2-7-1 0 0,0 1 0 0 0,0-1 0 0 0,-1 0 0 0 0,1 0 0 0 0,-2 7 0 0 0,2 5 29 0 0,-7 68 42 0 0,2-33-74 0 0,3-34 0 0 0,-1 21 0 0 0,-4 75-60 0 0,5-98 44 0 0,-7 64-44 0 0,4-58 61 0 0,-2 0 0 0 0,-1-1-1 0 0,-15 33 1 0 0,-35 56-14 0 0,-6-12-105 0 0,53-82 37 0 0,9-13 78 0 0,-1 0 0 0 0,1 0 0 0 0,0 0 1 0 0,0 0-1 0 0,-1 0 0 0 0,1 0 0 0 0,-1-1 0 0 0,0 1 0 0 0,0 0 0 0 0,1-1 1 0 0,-1 1-1 0 0,0-1 0 0 0,0 0 0 0 0,0 0 0 0 0,0 0 0 0 0,-1 0 0 0 0,1 0 1 0 0,0 0-1 0 0,0 0 0 0 0,-1-1 0 0 0,-1 1 0 0 0,-2 0 10 0 0,0-1 1 0 0,0-1-1 0 0,0 1 0 0 0,0-1 0 0 0,0 0 0 0 0,1 0 0 0 0,-1 0 0 0 0,0-1 0 0 0,-8-4 1 0 0,-14-3-16 0 0,24 8 8 0 0,1 0 0 0 0,-1-1 0 0 0,1 0 0 0 0,-1 1 0 0 0,-2-4 0 0 0,-19-7 0 0 0,-61-15-64 0 0,82 25 65 0 0,0 0-1 0 0,0 1 1 0 0,0-2 0 0 0,0 1-1 0 0,0 0 1 0 0,1-1-1 0 0,-1 1 1 0 0,1-1 0 0 0,0 0-1 0 0,-1 0 1 0 0,2-1-1 0 0,-1 1 1 0 0,0 0-1 0 0,1-1 1 0 0,-1 0 0 0 0,1 0-1 0 0,0 0 1 0 0,0 0-1 0 0,0 0 1 0 0,-1-5 0 0 0,-2-9 11 0 0,0 0 1 0 0,2 0 0 0 0,-3-26 0 0 0,4 18-13 0 0,1 0 0 0 0,1 0 0 0 0,2 0 0 0 0,0 0 0 0 0,12-48 0 0 0,-9 57-10 0 0,15-37-44 0 0,44-151 54 0 0,-62 196 0 0 0,2-1-10 0 0,-3 8-44 0 0,11-1-74 0 0,34-8 64 0 0,-35 8-2 0 0,-1 10 2 0 0,28 20 40 0 0,-36-25 18 0 0,0-1 1 0 0,0 0 0 0 0,0 1-1 0 0,0 0 1 0 0,-1-1 0 0 0,1 1-1 0 0,2 3 1 0 0,32 41-6 0 0,-1 6 11 0 0,-30-44 0 0 0,0 1 0 0 0,-1 0 0 0 0,3 10 0 0 0,-4-9 6 0 0,-1 0 0 0 0,0 0 0 0 0,-1 0 0 0 0,0 1 0 0 0,-1-1 0 0 0,0 0 0 0 0,-1 1 0 0 0,1-1 0 0 0,-6 19 0 0 0,-2 4 31 0 0,-21 49 0 0 0,22-63-35 0 0,3-9-12 0 0,-1 0-1 0 0,-1 0 0 0 0,1-1 1 0 0,-2 0-1 0 0,1 0 0 0 0,-1-1 1 0 0,0 0-1 0 0,-1 0 0 0 0,0 0 1 0 0,0-1-1 0 0,-1 0 0 0 0,0-1 1 0 0,-10 6-1 0 0,14-9-14 0 0,0 0-1 0 0,-1 0 1 0 0,1-1 0 0 0,-1 0 0 0 0,1 0-1 0 0,-1 0 1 0 0,0-1 0 0 0,0 0-1 0 0,-6 1 1 0 0,9-2 13 0 0,0 0-1 0 0,0 0 0 0 0,0 0 1 0 0,0 0-1 0 0,0-1 1 0 0,0 1-1 0 0,0-1 1 0 0,0 0-1 0 0,0 0 1 0 0,0 0-1 0 0,0 0 0 0 0,0-1 1 0 0,1 1-1 0 0,-1-1 1 0 0,1 1-1 0 0,-1-1 1 0 0,1 0-1 0 0,-1 0 0 0 0,-1-3 1 0 0,-8-8-23 0 0,1 0 1 0 0,0-1-1 0 0,1-1 0 0 0,0 0 1 0 0,2 0-1 0 0,-11-24 0 0 0,15 29-15 0 0,1-1 0 0 0,0-1 0 0 0,0 1-1 0 0,1 0 1 0 0,0-1 0 0 0,1 1 0 0 0,1-1 0 0 0,0 1 0 0 0,0-1-1 0 0,4-21 1 0 0,-4 32 46 0 0,3-11-34 0 0,-1 0-1 0 0,2 0 0 0 0,0 0 1 0 0,8-18-1 0 0,-3 11 28 0 0,0 0 11 0 0,-1 2-10 0 0,-5 15-13 0 0,9 4-8 0 0,44 12-33 0 0,-55-14 61 0 0,0 0 1 0 0,0 0-1 0 0,1 0 0 0 0,-1 1 0 0 0,0-1 0 0 0,0 1 1 0 0,0-1-1 0 0,1 1 0 0 0,-1-1 0 0 0,0 1 0 0 0,0-1 1 0 0,0 1-1 0 0,0 0 0 0 0,0 0 0 0 0,0-1 0 0 0,0 1 1 0 0,0 0-1 0 0,0 1 0 0 0,35 40-8 0 0,-29-33 15 0 0,0 1-1 0 0,8 18 1 0 0,-12-23 8 0 0,0 0 0 0 0,-1 0-1 0 0,0 0 1 0 0,0 0 0 0 0,0 1 0 0 0,-1-1 0 0 0,1 1 0 0 0,-1-1-1 0 0,-1 1 1 0 0,1 0 0 0 0,-1-1 0 0 0,0 1 0 0 0,0 0-1 0 0,-2 9 1 0 0,-2-2 17 0 0,0 0-1 0 0,0 0 0 0 0,-2-1 1 0 0,1 0-1 0 0,-2 0 1 0 0,0 0-1 0 0,0-1 0 0 0,-1 1 1 0 0,-9 9-1 0 0,11-15-27 0 0,0 0-1 0 0,-1 0 1 0 0,0-1-1 0 0,0 0 1 0 0,0 0-1 0 0,-1-1 1 0 0,-14 7-1 0 0,20-10-1 0 0,1-1 0 0 0,-1 0 0 0 0,0 0-1 0 0,0 1 1 0 0,1-1 0 0 0,-1 0 0 0 0,0 0 0 0 0,0 0 0 0 0,1-1-1 0 0,-1 1 1 0 0,0 0 0 0 0,1-1 0 0 0,-1 1 0 0 0,0-1-1 0 0,-1 0 1 0 0,-24-13-82 0 0,18 8 77 0 0,1 0 1 0 0,-1 0-1 0 0,1-1 1 0 0,1 0-1 0 0,-1 0 1 0 0,1-1-1 0 0,1 0 1 0 0,-1 0-1 0 0,1-1 1 0 0,-8-14 0 0 0,11 16-31 0 0,-1-1 0 0 0,1 0 0 0 0,0 1 0 0 0,1-1 0 0 0,0 0 0 0 0,0 0 0 0 0,1-1 0 0 0,0 1 0 0 0,0 0 0 0 0,1 0 0 0 0,0-1 0 0 0,1 1 0 0 0,2-15 0 0 0,-3 19 7 0 0,6-19-90 0 0,7-11 21 0 0,-12 33 34 0 0,1-3-12 0 0,9-16-26 0 0,-10 18 14 0 0,7 10-922 0 0,23 26 938 0 0,-23-26-1 0 0,-4 0 8 0 0,2 0 54 0 0,-3-4 1 0 0,0 1 0 0 0,-1-1 0 0 0,1 0 0 0 0,-1 1 0 0 0,0 0 1 0 0,2 6-1 0 0,7 23 7 0 0,-10-28-3 0 0,0 0 1 0 0,-1 1-1 0 0,0-1 1 0 0,0 1-1 0 0,0-1 1 0 0,-1 0-1 0 0,0 1 1 0 0,0-1-1 0 0,-1 0 1 0 0,1 0-1 0 0,-5 9 1 0 0,6-13-13 0 0,-1-1-163 0 0,1 0 1 0 0,-1 0-1 0 0,0 0 0 0 0,1 1 0 0 0,-1-1 1 0 0,0 0-1 0 0,0 0 0 0 0,0 0 1 0 0,0 0-1 0 0,0 0 0 0 0,0-1 0 0 0,0 1 1 0 0,-2 1-1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20:04.76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222 1384 287 0 0,'-10'0'674'0'0,"0"0"0"0"0,0-1 0 0 0,-12-3 0 0 0,-33-8 2964 0 0,50 10-3306 0 0,1 0 1 0 0,0-1-1 0 0,0 0 1 0 0,0 0-1 0 0,0 0 1 0 0,1 0-1 0 0,-1-1 1 0 0,1 0-1 0 0,0 1 1 0 0,0-1 0 0 0,0 0-1 0 0,1 0 1 0 0,-1-1-1 0 0,-2-6 1 0 0,4 7-251 0 0,1 1 0 0 0,-1 0 0 0 0,1-1 0 0 0,0 1 0 0 0,0 0 1 0 0,0-1-1 0 0,1 1 0 0 0,-1 0 0 0 0,1-1 0 0 0,1-5 0 0 0,3-18 568 0 0,-2-10-93 0 0,-2 29-470 0 0,0 0 0 0 0,-1 0 0 0 0,0-1 0 0 0,0 1 0 0 0,-1 0-1 0 0,-1-11 1 0 0,-2 0 232 0 0,-2-32 0 0 0,5 33-174 0 0,-1 0-1 0 0,-5-20 1 0 0,-16-67 332 0 0,16 66-410 0 0,-7-70-2 0 0,9 57 52 0 0,5 44-88 0 0,-1 0 1 0 0,1 0-1 0 0,0 0 1 0 0,1 0-1 0 0,3-15 1 0 0,1 4-18 0 0,12-28 1 0 0,5-28 51 0 0,27-90 310 0 0,-40 132-223 0 0,-5 21-138 0 0,-1 1-1 0 0,0-1 0 0 0,0 1 1 0 0,1-23-1 0 0,-4 29-6 0 0,1 1 0 0 0,0-1 0 0 0,0 1 0 0 0,1 0 0 0 0,-1-1-1 0 0,1 1 1 0 0,0 0 0 0 0,4-6 0 0 0,6-9-6 0 0,-7 10 2 0 0,-3 6 4 0 0,0 0 1 0 0,1-1-1 0 0,-1 1 1 0 0,1 0-1 0 0,0 0 1 0 0,0 1-1 0 0,5-5 1 0 0,24-19 3 0 0,7 0 1 0 0,-21 17 32 0 0,30-12-33 0 0,-36 16-10 0 0,1 2 0 0 0,0 0 0 0 0,14-1 0 0 0,35 0-12 0 0,-38 4-36 0 0,37 4 36 0 0,-1 6 2 0 0,-36-3-33 0 0,-24-7 43 0 0,14 5-4 0 0,0 1 1 0 0,16 10-1 0 0,-20-9 4 0 0,0 1 0 0 0,0 0 0 0 0,16 17 0 0 0,17 26 0 0 0,-8-1 0 0 0,-3 1 0 0 0,-21-36-1 0 0,-7-10-9 0 0,-1 1-1 0 0,1 0 1 0 0,-1 1-1 0 0,4 10 1 0 0,7 20-1 0 0,-1 9 11 0 0,-4 0 0 0 0,0-3 0 0 0,-2-7 0 0 0,-1-1-10 0 0,3 11-33 0 0,-2-2 32 0 0,-3-12 11 0 0,-2-5 0 0 0,-2 0 0 0 0,-2 1 12 0 0,-5 20-15 0 0,-3 0 0 0 0,-1 0 0 0 0,-30 75 0 0 0,31-98-42 0 0,-1-1 0 0 0,-27 43-1 0 0,-38 40-90 0 0,74-104 136 0 0,-56 66 33 0 0,50-61-27 0 0,-1 1-1 0 0,1-2 0 0 0,-2 1 0 0 0,1-2 0 0 0,-18 11 0 0 0,15-12 24 0 0,-1-1 0 0 0,0 0 0 0 0,1-1 0 0 0,-1 0 0 0 0,-1-1 0 0 0,1-1 0 0 0,-14 0 0 0 0,-1 1-5 0 0,-11 3-24 0 0,22-2 0 0 0,-25 0 0 0 0,29-4 14 0 0,1 0-1 0 0,-1-1 1 0 0,1 0 0 0 0,-1-1-1 0 0,1-1 1 0 0,0 0-1 0 0,0 0 1 0 0,0-1 0 0 0,-17-10-1 0 0,8 2-2 0 0,1 0 1 0 0,1-1-1 0 0,0-1 0 0 0,-19-21 0 0 0,32 30-13 0 0,0-1-1 0 0,0-1 1 0 0,1 1 0 0 0,0-1-1 0 0,1 0 1 0 0,0 0-1 0 0,0 0 1 0 0,1-1 0 0 0,0 0-1 0 0,-3-12 1 0 0,-1-11-50 0 0,-3-52-1 0 0,6 41 56 0 0,1 14-13 0 0,1-45 0 0 0,3 59-12 0 0,0 0 1 0 0,1 0-1 0 0,1 0 1 0 0,8-28-1 0 0,-4 28 22 0 0,5-9 0 0 0,6-5 0 0 0,10-8 0 0 0,-2 6-10 0 0,-14 18-33 0 0,21-21 32 0 0,2 0 22 0 0,-22 21 32 0 0,12-10-22 0 0,-10 10 22 0 0,19-13-22 0 0,-25 20 32 0 0,4 3 1 0 0,-1 1-52 0 0,0 0 1 0 0,0 1 0 0 0,14 0-1 0 0,-17 2-2 0 0,0 0 0 0 0,0 0 0 0 0,-1 1 0 0 0,1 1 0 0 0,0-1 0 0 0,8 5 0 0 0,-1 0-3 0 0,-1 0-1 0 0,21 14 1 0 0,-20-10-19 0 0,25 23 1 0 0,-29-23 16 0 0,17 22-1 0 0,-19-20 6 0 0,12 23 0 0 0,-14-23-2 0 0,-5-7-7 0 0,1 0 1 0 0,-1 1-1 0 0,0-1 1 0 0,-1 1-1 0 0,2 6 1 0 0,-1-6-1 0 0,-2-4 1 0 0,1 1 1 0 0,-1-1-1 0 0,0 0 0 0 0,0 1 0 0 0,-1-1 0 0 0,1 6 0 0 0,1-2 1 0 0,3 35 3 0 0,-5-24 4 0 0,0 1 0 0 0,-1-1 0 0 0,0 0 0 0 0,-2 0 0 0 0,-5 21 0 0 0,-45 100-208 0 0,19-56-96 0 0,31-77 285 0 0,0 1 1 0 0,0-1-1 0 0,0 0 0 0 0,-1 0 0 0 0,1-1 0 0 0,-1 1 0 0 0,-1-1 0 0 0,1 0 1 0 0,-1 0-1 0 0,0 0 0 0 0,0-1 0 0 0,0 1 0 0 0,-1-1 0 0 0,0-1 0 0 0,0 1 1 0 0,-6 2-1 0 0,8-4 21 0 0,0 0 1 0 0,0-1-1 0 0,-1 0 1 0 0,1 0 0 0 0,-1 0-1 0 0,1 0 1 0 0,-1-1-1 0 0,1 1 1 0 0,-1-1 0 0 0,0 0-1 0 0,1-1 1 0 0,-1 1-1 0 0,1-1 1 0 0,-1 0-1 0 0,1 0 1 0 0,-1 0 0 0 0,1-1-1 0 0,0 0 1 0 0,0 1-1 0 0,0-1 1 0 0,0-1 0 0 0,0 1-1 0 0,0-1 1 0 0,-5-4-1 0 0,-5-6 14 0 0,1-1 0 0 0,1 0 0 0 0,0 0 0 0 0,1-1 0 0 0,1-1 0 0 0,0 0 0 0 0,1 0 0 0 0,1-1 0 0 0,1 0 0 0 0,0 0 0 0 0,-8-33 0 0 0,13 39-18 0 0,0 0-1 0 0,1-1 1 0 0,0 1-1 0 0,1-1 1 0 0,0 1-1 0 0,4-21 1 0 0,2-1-83 0 0,12-32 1 0 0,-18 63 78 0 0,9-23 6 0 0,12-35 0 0 0,-1 6 0 0 0,-8 28 0 0 0,0 1-10 0 0,-10 20-44 0 0,8 1 1 0 0,30-13 26 0 0,-40 16 25 0 0,1 1 0 0 0,-1 0 0 0 0,0-1 0 0 0,1 1 0 0 0,-1 0 0 0 0,1 0 0 0 0,-1 0 0 0 0,1-1 0 0 0,-1 1 0 0 0,1 0 0 0 0,-1 0 0 0 0,1 0 0 0 0,-1 0 0 0 0,1 0 0 0 0,0 0 0 0 0,-1 0 0 0 0,1 0 0 0 0,-1 0 0 0 0,1 0 0 0 0,-1 0 0 0 0,1 0 0 0 0,-1 0 0 0 0,1 0 0 0 0,-1 1 0 0 0,1-1 0 0 0,-1 0 0 0 0,1 0 0 0 0,-1 1 0 0 0,0-1 0 0 0,1 0 0 0 0,-1 1 0 0 0,1-1 0 0 0,-1 0 0 0 0,1 1 0 0 0,-1-1 0 0 0,0 0 0 0 0,1 1 0 0 0,-1-1 0 0 0,1 2 0 0 0,39 38-78 0 0,-33-32 74 0 0,0 0-1 0 0,0 1 0 0 0,5 9 1 0 0,8 21-48 0 0,-17-32 38 0 0,0 0-1 0 0,0-1 0 0 0,3 13 0 0 0,-4-9 7 0 0,3 4-44 0 0,-1 1 39 0 0,-2 2-49 0 0,0 6 50 0 0,-2-16 10 0 0,0-1 0 0 0,-1 1 1 0 0,0 0-1 0 0,0 0 0 0 0,-1 0 0 0 0,1-1 0 0 0,-2 1 0 0 0,1 0 0 0 0,-1-1 0 0 0,0 0 1 0 0,0 0-1 0 0,0 0 0 0 0,-1 0 0 0 0,-5 6 0 0 0,6-8 9 0 0,0-1 0 0 0,0 0 0 0 0,0 0 0 0 0,0 0 0 0 0,0-1 1 0 0,-1 1-1 0 0,1-1 0 0 0,-1 1 0 0 0,1-1 0 0 0,-1 0 0 0 0,0-1 0 0 0,0 1 0 0 0,0-1 0 0 0,0 1 0 0 0,0-1 1 0 0,-1 0-1 0 0,1-1 0 0 0,0 1 0 0 0,0-1 0 0 0,-1 0 0 0 0,1 0 0 0 0,0 0 0 0 0,-9-2 0 0 0,9 1 3 0 0,0-1 0 0 0,0 0 0 0 0,0 0 1 0 0,-1 0-1 0 0,2-1 0 0 0,-1 1 0 0 0,0-1 0 0 0,1 0 0 0 0,-1 0 0 0 0,1 0 0 0 0,0-1 0 0 0,0 1 0 0 0,0-1 0 0 0,-4-6 0 0 0,-2-4 20 0 0,1 0-1 0 0,-11-28 0 0 0,5 4-31 0 0,1-2 0 0 0,2 1 0 0 0,2-1 0 0 0,2-1 0 0 0,-4-55 0 0 0,11 71-51 0 0,0 1 1 0 0,2-1 0 0 0,1 0-1 0 0,1 1 1 0 0,1 0-1 0 0,15-46 1 0 0,-15 56 6 0 0,-4 12 45 0 0,-1 0 0 0 0,1 0 1 0 0,0 0-1 0 0,0 0 1 0 0,0 0-1 0 0,0 0 1 0 0,3-2-1 0 0,3-7-35 0 0,9-12 14 0 0,-15 22 20 0 0,0 0 0 0 0,-1 0 0 0 0,1 0 0 0 0,0 0-1 0 0,0 0 1 0 0,-1 0 0 0 0,1 0 0 0 0,0 1 0 0 0,0-1 0 0 0,0 0 0 0 0,0 1 0 0 0,2-2 0 0 0,32-19-23 0 0,-35 21 24 0 0,1-1-1 0 0,0 1 1 0 0,0-1-1 0 0,0 1 1 0 0,0-1 0 0 0,0 1-1 0 0,0-1 1 0 0,0 1 0 0 0,0 0-1 0 0,0 0 1 0 0,0-1 0 0 0,0 1-1 0 0,0 0 1 0 0,1 0-1 0 0,-1 0 1 0 0,0 0 0 0 0,0 0-1 0 0,2 1 1 0 0,46 1-69 0 0,-37-1-20 0 0,-2 5-115 0 0,30 17 110 0 0,-30-17 20 0 0,-3 3-14 0 0,24 35 19 0 0,-26-36 54 0 0,-1-1 1 0 0,-1 1-1 0 0,6 16 0 0 0,-2 10-58 0 0,-5-9-12 0 0,-2-6 64 0 0,-1 0 1 0 0,-1 0-1 0 0,-1 0 0 0 0,0 0 0 0 0,-9 23 0 0 0,-37 90-207 0 0,40-111 135 0 0,-2 0 1 0 0,0-1 0 0 0,-1-1 0 0 0,-1 0-1 0 0,0-1 1 0 0,-29 30 0 0 0,41-48 89 0 0,1 1-1 0 0,0-1 1 0 0,-1 0 0 0 0,1 1 0 0 0,-1-1-1 0 0,1 0 1 0 0,0 1 0 0 0,-1-1 0 0 0,1 0-1 0 0,-1 0 1 0 0,1 1 0 0 0,-1-1-1 0 0,1 0 1 0 0,-1 0 0 0 0,1 0 0 0 0,-1 0-1 0 0,1 1 1 0 0,-1-1 0 0 0,1 0 0 0 0,-1 0-1 0 0,1 0 1 0 0,-1 0 0 0 0,1 0 0 0 0,-1 0-1 0 0,1 0 1 0 0,-1-1 0 0 0,0 1-1 0 0,0 0 4 0 0,0-1 1 0 0,0 0-1 0 0,0 1 0 0 0,1-1 0 0 0,-1 0 0 0 0,0 0 0 0 0,0 1 0 0 0,1-1 0 0 0,-1 0 0 0 0,0 0 0 0 0,1 0 0 0 0,-1-2 1 0 0,-2-4 10 0 0,0 0 0 0 0,0 0 0 0 0,0-9 0 0 0,2 12-22 0 0,-5-18 58 0 0,1-1-1 0 0,1 0 1 0 0,1 1-1 0 0,1-1 0 0 0,2 0 1 0 0,3-43-1 0 0,-1 52-43 0 0,2-2-16 0 0,-3 13-61 0 0,43 35-4194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4:39.835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438 3139 143 0 0,'-3'-2'-32'0'0,"2"1"45"0"0,1 1 1 0 0,-1 0 0 0 0,0-1-1 0 0,1 1 1 0 0,-1-1 0 0 0,0 1 0 0 0,1-1-1 0 0,-1 1 1 0 0,0-1 0 0 0,1 1 0 0 0,-1-1-1 0 0,1 1 1 0 0,-1-1 0 0 0,1 0 0 0 0,0 1-1 0 0,-1-1 1 0 0,1 0 0 0 0,-1 0 0 0 0,1 1-1 0 0,0-1 1 0 0,0 0 0 0 0,0 0 0 0 0,-1 1-1 0 0,1-1 1 0 0,0 0 0 0 0,0 0 0 0 0,0 0-1 0 0,0 1 1 0 0,0-1 0 0 0,0 0 0 0 0,0 0-1 0 0,0 0 1 0 0,1 1 0 0 0,-1-1 0 0 0,0 0-1 0 0,0 0 1 0 0,1-1 0 0 0,7-19 206 0 0,1 1 1 0 0,1 0-1 0 0,0 0 0 0 0,26-35 1 0 0,-12 19-45 0 0,219-321 1524 0 0,-177 273-983 0 0,3 3 1 0 0,83-75-1 0 0,-118 124-514 0 0,162-144 504 0 0,-142 133-496 0 0,107-66 0 0 0,150-57 755 0 0,-129 71-271 0 0,-41 20-244 0 0,-115 62-371 0 0,16-3 11 0 0,-1 0-22 0 0,-4 2-15 0 0,2 2-54 0 0,11-3-43 0 0,0 1 32 0 0,-5 3 22 0 0,-28 7 48 0 0,14-4 31 0 0,-23 7 6 0 0,2 1-16 0 0,-7 0-78 0 0,0 0-1 0 0,0 0 0 0 0,0 0 1 0 0,-1 0-1 0 0,1 1 0 0 0,0 0 1 0 0,0-1-1 0 0,0 1 0 0 0,0 0 1 0 0,-1 0-1 0 0,4 2 0 0 0,-5-2-1 0 0,-1-1 0 0 0,1 1 0 0 0,-1 0 0 0 0,1-1 0 0 0,-1 1 0 0 0,1 0 0 0 0,-1-1 0 0 0,0 1 0 0 0,1 0 0 0 0,-1 0 0 0 0,0-1 0 0 0,0 1 0 0 0,0 0 0 0 0,0 0 0 0 0,1-1 0 0 0,-1 1 0 0 0,0 0 0 0 0,0 0 0 0 0,0 0 0 0 0,0-1 0 0 0,-1 1 0 0 0,1 1 0 0 0,-1 1 0 0 0,0-1 0 0 0,1 1 0 0 0,-2-1 0 0 0,1 1 0 0 0,0-1 0 0 0,-3 5 0 0 0,-5 4 0 0 0,1-1 0 0 0,-12 10 0 0 0,16-16 0 0 0,-113 96 126 0 0,22-21-36 0 0,-123 152 58 0 0,146-148-118 0 0,-126 111 0 0 0,44-67-50 0 0,-102 86-24 0 0,99-73 44 0 0,151-134-1 0 0,3-3 3 0 0,0 0-1 0 0,0-1 1 0 0,0 1 0 0 0,-1-1 0 0 0,1 1-1 0 0,-6 1 1 0 0,10-12 237 0 0,40-72 312 0 0,70-104 0 0 0,-80 136-513 0 0,246-331 108 0 0,-154 222-26 0 0,69-101-41 0 0,65-83 42 0 0,-19 25-185 0 0,-225 300 61 0 0,101-118-58 0 0,-112 133 57 0 0,0-1 1 0 0,0-1-1 0 0,0 1 0 0 0,-1 0 0 0 0,1 0 0 0 0,-1-1 0 0 0,1 1 0 0 0,-1-1 1 0 0,0 1-1 0 0,0-1 0 0 0,0 0 0 0 0,0 1 0 0 0,0-4 0 0 0,-1 4 6 0 0,0 1 0 0 0,0 0 0 0 0,0 0 0 0 0,0 0 0 0 0,0-1 0 0 0,-1 1 0 0 0,1 0 0 0 0,0 0 0 0 0,-1 0 0 0 0,1 0 0 0 0,-1 0 0 0 0,1 0-1 0 0,-1 0 1 0 0,0 0 0 0 0,0 0 0 0 0,1 0 0 0 0,-1 0 0 0 0,0 0 0 0 0,0 0 0 0 0,0 0 0 0 0,0 1 0 0 0,0-1 0 0 0,0 0 0 0 0,0 1 0 0 0,0-1 0 0 0,0 1 0 0 0,0-1 0 0 0,0 1 0 0 0,0-1 0 0 0,0 1-1 0 0,-1 0 1 0 0,1 0 0 0 0,-2-1 0 0 0,-6 0-28 0 0,-1-1 0 0 0,1 2 0 0 0,-1-1 0 0 0,1 1 0 0 0,-1 1 0 0 0,1-1 0 0 0,-1 2 0 0 0,1-1 0 0 0,-15 6 0 0 0,-1 0-106 0 0,1 2 0 0 0,-31 16 0 0 0,-2 7 127 0 0,-89 67-1 0 0,41-26-8 0 0,-159 111-53 0 0,249-173 56 0 0,8-7 1 0 0,1 1-1 0 0,-1-1 1 0 0,1 0-1 0 0,-13 5 0 0 0,19-9 13 0 0,0 0-1 0 0,0 0 1 0 0,0 0-1 0 0,0 0 1 0 0,-1 0-1 0 0,1 0 1 0 0,0 0-1 0 0,0 0 1 0 0,0 0-1 0 0,0 0 1 0 0,-1 0-1 0 0,1 0 1 0 0,0 0-1 0 0,0 0 1 0 0,0 0-1 0 0,0 0 1 0 0,0 0-1 0 0,0 0 1 0 0,-1 0-1 0 0,1 0 1 0 0,0 0-1 0 0,0 0 1 0 0,0-1-1 0 0,0 1 1 0 0,0 0-1 0 0,0 0 1 0 0,-1 0-1 0 0,1 0 1 0 0,0 0-1 0 0,0 0 1 0 0,0 0-1 0 0,0-1 1 0 0,0 1-1 0 0,0 0 1 0 0,0 0-1 0 0,0 0 1 0 0,0 0-1 0 0,0 0 1 0 0,0 0-1 0 0,0-1 1 0 0,0 1-1 0 0,0 0 1 0 0,0 0-1 0 0,0 0 1 0 0,0 0-1 0 0,0 0 1 0 0,0-1-1 0 0,0 1 1 0 0,0 0-1 0 0,0 0 1 0 0,0 0-1 0 0,0 0 1 0 0,0 0-1 0 0,0-1 1 0 0,0 1-1 0 0,0 0 1 0 0,0 0-1 0 0,0 0 1 0 0,0 0-1 0 0,0 0 1 0 0,1 0-1 0 0,-1-1 1 0 0,0 1-1 0 0,3-7 143 0 0,8-12-26 0 0,2 0 0 0 0,0 0 0 0 0,1 1 0 0 0,17-16 0 0 0,9-13-44 0 0,-13 13-74 0 0,2 2 0 0 0,0 0 0 0 0,2 2 0 0 0,39-29 0 0 0,-10 9 31 0 0,4-2 2 0 0,-4 3 60 0 0,-20 15-42 0 0,-26 22-32 0 0,-2 2 20 0 0,0 1 1 0 0,0 0-1 0 0,14-7 0 0 0,9 1 79 0 0,-17 8-108 0 0,-2 1 1 0 0,-13 5-5 0 0,-1 0 0 0 0,0 0-1 0 0,1 0 1 0 0,-1 0 0 0 0,1 1 0 0 0,-1-1-1 0 0,1 1 1 0 0,4 0 0 0 0,1-1-5 0 0,-7 1 2 0 0,-1 0 0 0 0,1 0 0 0 0,0 0 0 0 0,-1 0 0 0 0,1 0 0 0 0,0 0 0 0 0,-1 0 0 0 0,1 0 0 0 0,0 0 0 0 0,-1-1 0 0 0,1 1 0 0 0,0 0 0 0 0,-1 0 0 0 0,1-1 0 0 0,0 1 0 0 0,-1 0 0 0 0,1-1 0 0 0,-1 1 0 0 0,1-1-1 0 0,-1 1 1 0 0,2-2 0 0 0,0-1 12 0 0,6-3 32 0 0,-7 6-40 0 0,-1 0-1 0 0,1-1 1 0 0,0 1-1 0 0,-1-1 1 0 0,1 1 0 0 0,0-1-1 0 0,-1 1 1 0 0,1-1-1 0 0,-1 1 1 0 0,1-1-1 0 0,-1 1 1 0 0,1-1-1 0 0,0-1 1 0 0,-1 2-7 0 0,0-1 20 0 0,1 1-1 0 0,-1-1 0 0 0,0 1 1 0 0,1-1-1 0 0,-1 1 0 0 0,1-1 0 0 0,-1 1 1 0 0,1-1-1 0 0,-1 1 0 0 0,1 0 0 0 0,-1-1 1 0 0,1 1-1 0 0,-1 0 0 0 0,1-1 0 0 0,-1 1 1 0 0,1 0-1 0 0,0-1 0 0 0,0 1-17 0 0,10-5-15 0 0,-8 4-54 0 0,7 4 113 0 0,29 9-46 0 0,-19-4-43 0 0,19 13 43 0 0,-19-8 43 0 0,20 14-22 0 0,-30-20 32 0 0,-1 2 1 0 0,26 31-33 0 0,-26-30 32 0 0,0-1 1 0 0,3 2-46 0 0,30 35 48 0 0,-6-5-35 0 0,-27-31 38 0 0,0 0 15 0 0,36 39-58 0 0,-5 2-5 0 0,-38-48-4 0 0,0 0 0 0 0,1-1 0 0 0,-1 1 0 0 0,0-1 1 0 0,5 4-1 0 0,41 37 3 0 0,-3 5 1 0 0,-43-46-5 0 0,0 1 0 0 0,0-1 0 0 0,0 0 0 0 0,0 0 0 0 0,1 0 1 0 0,3 2-1 0 0,44 32 4 0 0,-42-31-10 0 0,44 31 0 0 0,-37-29 0 0 0,0 0 0 0 0,16 5 0 0 0,22 6 11 0 0,-33-12 32 0 0,29 7-33 0 0,-4-6 1 0 0,-27-5 32 0 0,26 2-33 0 0,4-5-10 0 0,-13-3 15 0 0,45-8 149 0 0,-66 11-121 0 0,22-3-33 0 0,5-3-10 0 0,-6 0 0 0 0,0-4 54 0 0,-10 5-33 0 0,-12 4 22 0 0,14-2-22 0 0,-12 2 22 0 0,24-3-33 0 0,1-2-10 0 0,-1-1 0 0 0,0 1 0 0 0,-2-2 0 0 0,0 3 0 0 0,-2-1 0 0 0,0-1 0 0 0,1-1 0 0 0,0 1 0 0 0,-4-2 0 0 0,-3-1 0 0 0,-5 1 0 0 0,-2 1 0 0 0,0-3 0 0 0,4 0 0 0 0,8-4 0 0 0,-16 8 0 0 0,1 0 0 0 0,-4 2 0 0 0,0-1 0 0 0,-1-1 0 0 0,25-16 0 0 0,-30 17 0 0 0,12-8 0 0 0,27-16 54 0 0,-29 20-45 0 0,3 1 46 0 0,4-4-45 0 0,-8 4-10 0 0,-1-2 0 0 0,86-62 72 0 0,-48 36 75 0 0,-39 27-134 0 0,1 1-13 0 0,-2 0 11 0 0,-1-1 32 0 0,0 1-33 0 0,2-1-10 0 0,-1 0 0 0 0,0 0 0 0 0,1-2 0 0 0,1 0 0 0 0,2 2 0 0 0,4-2 15 0 0,-21 11 9 0 0,23-17 9 0 0,-9 6-33 0 0,0 0 11 0 0,-2-1 32 0 0,1-1-22 0 0,1 0 22 0 0,1 2-33 0 0,-1 0-10 0 0,22-20-10 0 0,-20 16 10 0 0,-11 11 9 0 0,-1 0 1 0 0,0 0-1 0 0,0-1 0 0 0,0 1 0 0 0,-1-1 1 0 0,0-1-1 0 0,7-13 0 0 0,27-81 173 0 0,-36 83-174 0 0,-3 17 1 0 0,1-1-1 0 0,-1 0 0 0 0,1 1 0 0 0,-1-1 1 0 0,1 0-1 0 0,0 1 0 0 0,1-4 0 0 0,28-68 56 0 0,-1 32-10 0 0,-28 40-50 0 0,0 0 1 0 0,0 0-1 0 0,0 1 1 0 0,0-1-1 0 0,0 0 1 0 0,1 1-1 0 0,-1-1 1 0 0,1 1-1 0 0,2-3 1 0 0,24-10 24 0 0,-14 9-29 0 0,2 0 0 0 0,3-1 0 0 0,-1 2 11 0 0,-10 2 32 0 0,16-3-33 0 0,6 0-10 0 0,6 1 0 0 0,7 2 0 0 0,3 2 0 0 0,-3 0 0 0 0,-4-1 0 0 0,-1 0 11 0 0,-22 1 32 0 0,22 0-33 0 0,-2 0 1 0 0,-20 1 32 0 0,28 7-33 0 0,13 6-10 0 0,4 4 0 0 0,-2-1 0 0 0,-2 0 0 0 0,2 6 0 0 0,3 3 0 0 0,-2-1 0 0 0,-9-8 11 0 0,-8-6 44 0 0,-33-10-46 0 0,-1 1 44 0 0,-1 0 1 0 0,26 5-33 0 0,-26-5 32 0 0,2 1 1 0 0,40 12-44 0 0,7 2-10 0 0,-9-6 11 0 0,6 1 53 0 0,-45-10-11 0 0,1 0 1 0 0,1 0-46 0 0,-1 0 14 0 0,0 0 0 0 0,16 6 0 0 0,24 8 32 0 0,1 2-33 0 0,-30-11 22 0 0,22 8-22 0 0,14 4 43 0 0,-47-16-11 0 0,-1-1 1 0 0,27 4-33 0 0,-28-5 32 0 0,2 1 1 0 0,27 4-33 0 0,-19-2 22 0 0,29 6-33 0 0,18 9 108 0 0,-15-4-108 0 0,11 5-10 0 0,2-1 0 0 0,12 2 64 0 0,-28-8 0 0 0,10 3-10 0 0,6 2 20 0 0,-24-4-7 0 0,-20-8-3 0 0,24 11-51 0 0,10 9-13 0 0,-35-17 2 0 0,32 20 50 0 0,-10-4-31 0 0,-20-13 22 0 0,30 17-33 0 0,-3-2 1 0 0,-29-15 32 0 0,24 24-33 0 0,3 8 1 0 0,-36-34 42 0 0,-1-1 1 0 0,35 37-44 0 0,1-8 2 0 0,-36-31 47 0 0,2-1-4 0 0,27 19-34 0 0,-28-19 32 0 0,0 0 1 0 0,27 17-33 0 0,-19-9 22 0 0,24 24-33 0 0,5 11-10 0 0,4 1 0 0 0,2-6 0 0 0,12 6 64 0 0,-19-15 0 0 0,1 5-10 0 0,-1-1-44 0 0,-5-5-22 0 0,-24-21-36 0 0,24 22 36 0 0,11 2 12 0 0,-8-8 11 0 0,-27-18 32 0 0,26 17-33 0 0,12 14-10 0 0,0 5 0 0 0,1 5-53 0 0,-16-15 42 0 0,14 7 11 0 0,-5-5 0 0 0,-1 6 0 0 0,-4 5 0 0 0,-1 1 0 0 0,-8 0 0 0 0,-1 4 0 0 0,2-1 0 0 0,-5-12-10 0 0,-24-34-49 0 0,0 1-16 0 0,15 24 46 0 0,-13-15-14 0 0,9 32 73 0 0,0 15-20 0 0,-5-12-20 0 0,-6-32-33 0 0,9 35 32 0 0,-1-3 22 0 0,-9-33 32 0 0,2 22-43 0 0,-3-21-43 0 0,5 29 32 0 0,6 14 11 0 0,2-2 0 0 0,0-2 0 0 0,3 3 0 0 0,2-2 0 0 0,-3 0 0 0 0,-4-5 0 0 0,-5-11-10 0 0,-7-36-44 0 0,-1 1 1 0 0,13 38 42 0 0,3 11 11 0 0,3-3 0 0 0,3 0 0 0 0,-1-2 0 0 0,-3 10-53 0 0,-3-20 42 0 0,8 6 11 0 0,-20-36 0 0 0,7 25 0 0 0,-1 6 11 0 0,-8-27 32 0 0,3 29-33 0 0,4 4-10 0 0,-6 0 0 0 0,-2 1 0 0 0,-4 3 0 0 0,-4 0 0 0 0,-3-4 0 0 0,-1 1 0 0 0,1 0 0 0 0,2-3-10 0 0,3 1-33 0 0,-3-1 32 0 0,-6-1 11 0 0,-1-3 0 0 0,4-3 0 0 0,3 4 0 0 0,0 4 0 0 0,2-2 0 0 0,-1-2 0 0 0,2 1 0 0 0,1-2 0 0 0,-2 1 0 0 0,-3-3 0 0 0,4 5 0 0 0,1-1 0 0 0,0 1 0 0 0,2-2 0 0 0,6 0 0 0 0,3 0 0 0 0,-3 0 0 0 0,-1-6-10 0 0,-3-24-33 0 0,-2 23 32 0 0,-6-4 22 0 0,4-22 32 0 0,-5 18-33 0 0,-2 9-10 0 0,-3 1 0 0 0,-6-7 0 0 0,-2-4 0 0 0,-3 1 0 0 0,4-3 0 0 0,1 0 0 0 0,-1 3 0 0 0,-2-1 0 0 0,0-3 0 0 0,1 0 11 0 0,4-2 42 0 0,10-16 1 0 0,-11 14-44 0 0,-5 5-10 0 0,1-1 0 0 0,-2 1 0 0 0,0-1 0 0 0,1 3 0 0 0,0-3 12 0 0,14-16 36 0 0,-9 10-25 0 0,9-11 20 0 0,-11 12-33 0 0,-5 7-10 0 0,-2-1 0 0 0,-1 1 0 0 0,2 1 11 0 0,0-1 32 0 0,1 0-33 0 0,6-3 1 0 0,11-15 32 0 0,-12 17-22 0 0,-3 4 22 0 0,-2-2-33 0 0,-1-2-10 0 0,1-3 15 0 0,5-2 57 0 0,-29 27 73 0 0,24-23-145 0 0,3-3 0 0 0,-1 0 0 0 0,-1 2 0 0 0,0-2 0 0 0,0 2 0 0 0,0-2 0 0 0,-4 2 80 0 0,8-9-13 0 0,-8 7-54 0 0,-2-1-13 0 0,4-3 0 0 0,0 2 0 0 0,-4 6 54 0 0,8-10-44 0 0,-7 7-10 0 0,1 0 0 0 0,-2 0 0 0 0,0-1 0 0 0,4-6 0 0 0,0-2 0 0 0,-1 0 0 0 0,-1 0 11 0 0,-2 1 32 0 0,0 0-33 0 0,3-1-10 0 0,1-1 11 0 0,0 0 32 0 0,0 2-33 0 0,0 1-10 0 0,0-1 0 0 0,0-2 0 0 0,0 1 0 0 0,0 1 0 0 0,-2 1 0 0 0,-5 3 11 0 0,1-1 44 0 0,1-3 3 0 0,1 1-46 0 0,2-2-12 0 0,-1 0 0 0 0,2-1 0 0 0,0 2 0 0 0,5-3 11 0 0,13-9 32 0 0,-12 8-33 0 0,-5 5-10 0 0,3-1 0 0 0,-1-1 0 0 0,-2-2 0 0 0,-2 0 0 0 0,-1 0 0 0 0,2-2 0 0 0,0-2 0 0 0,2 2 0 0 0,0 1 0 0 0,-3 0 0 0 0,-2-3 0 0 0,-1-1 0 0 0,0 0 0 0 0,1 0 0 0 0,2 1 0 0 0,1 2 0 0 0,0-2 0 0 0,0-1 0 0 0,-4 2 0 0 0,2-1 0 0 0,0 1 0 0 0,1 0 0 0 0,0 0 0 0 0,1 0 0 0 0,-2-1 0 0 0,0 0 0 0 0,0 1 0 0 0,1-2 0 0 0,3-4 0 0 0,0 0 0 0 0,0 2 0 0 0,2-1 0 0 0,-3 0 0 0 0,-1 1 0 0 0,-1-2 0 0 0,0-2 0 0 0,1-1 0 0 0,2 1 0 0 0,5 2-12 0 0,12-3-36 0 0,-14 4 36 0 0,-2 0 12 0 0,1-1 0 0 0,0 0 0 0 0,-2-1 0 0 0,-2 0 0 0 0,3 0 0 0 0,-1 1 0 0 0,0-1 0 0 0,-2 2 0 0 0,0-1 0 0 0,3 1 0 0 0,-1 3 0 0 0,-1-3 0 0 0,-1-1 0 0 0,1-1 0 0 0,0-2 0 0 0,1 1 0 0 0,0-2 0 0 0,2 2 0 0 0,0 0 0 0 0,0 1 0 0 0,0-1 0 0 0,2-2 0 0 0,0-3 0 0 0,4-2 11 0 0,10 1 32 0 0,-9-7-33 0 0,-3-4 1 0 0,2-4 32 0 0,3-6-33 0 0,-2 0-10 0 0,0 4 0 0 0,6-7 0 0 0,-3-2 0 0 0,1 3 0 0 0,2-1 0 0 0,4-5 0 0 0,0-8 54 0 0,2 12-44 0 0,1-6-10 0 0,1-4 0 0 0,1 3 0 0 0,-1 0 0 0 0,-3-3 0 0 0,-1 0 0 0 0,0 3 0 0 0,1 2 0 0 0,1-4 0 0 0,-3 1 0 0 0,1 1 0 0 0,-1 0 0 0 0,-1 2 0 0 0,-1 0 0 0 0,0 5 11 0 0,5 17 32 0 0,-2-10-22 0 0,4 10 22 0 0,-3-17-33 0 0,-2-9-10 0 0,-1 3 0 0 0,1 3 0 0 0,-1-1 0 0 0,0-3 0 0 0,2 1 0 0 0,2-7 66 0 0,2 7-8 0 0,0 0-46 0 0,-2 0-12 0 0,-2 1 0 0 0,1 1 0 0 0,3 22 0 0 0,-2-15 54 0 0,2-3-44 0 0,-2-6-10 0 0,-1-2 0 0 0,-1-6 54 0 0,0 13-44 0 0,0-4-10 0 0,-2 1 0 0 0,1 4 12 0 0,4 17 36 0 0,-3-16-36 0 0,-2-11-12 0 0,-3 2 0 0 0,0 1 0 0 0,-2 0 0 0 0,0 0 0 0 0,-1 3 0 0 0,4 5 0 0 0,-2-3 0 0 0,0 3 0 0 0,2 0 0 0 0,-2-1 0 0 0,-1 1 0 0 0,0-2 0 0 0,9 19 10 0 0,-8-13 34 0 0,-7-9-35 0 0,17 29-8 0 0,-15-36 71 0 0,6 12-72 0 0,1 0 0 0 0,0 1 0 0 0,-2 0 0 0 0,1-1 0 0 0,0 0 0 0 0,-2 1 0 0 0,0 2 0 0 0,0 1 0 0 0,-3 1 0 0 0,-1 1 0 0 0,2 2 0 0 0,0 1 0 0 0,0 1 0 0 0,-1 2 0 0 0,0-1 0 0 0,0 0 0 0 0,1 0 0 0 0,0 1 0 0 0,-3-2 0 0 0,1 1 0 0 0,-1-1 0 0 0,1 1 0 0 0,1 2 0 0 0,0 2 0 0 0,0 0 0 0 0,2 1 0 0 0,-5 0 0 0 0,1-2 0 0 0,0 2 0 0 0,1-1 0 0 0,0 0 0 0 0,-1-2 0 0 0,2 1 0 0 0,1 0 0 0 0,0-1 0 0 0,0-2 0 0 0,0 1 0 0 0,2 3 0 0 0,-2 1 0 0 0,1-1 0 0 0,0-3 0 0 0,0 0 0 0 0,1 1 0 0 0,-1-1 0 0 0,0 2 0 0 0,-3-2 0 0 0,2-2 0 0 0,1 0 0 0 0,0 0 0 0 0,0 0 0 0 0,2 1 0 0 0,-1-1 0 0 0,-2-2 0 0 0,-1-1 0 0 0,-1 2 0 0 0,1 4 0 0 0,2 1 0 0 0,-1-3 0 0 0,1 1 0 0 0,1-2 0 0 0,1 3 11 0 0,6 8 32 0 0,-8-9-33 0 0,-2-1-10 0 0,3 3 0 0 0,0 1 0 0 0,1 1 0 0 0,-1 0 0 0 0,-1 0 0 0 0,1-1 0 0 0,-3 0 0 0 0,1 1 0 0 0,-1-2 0 0 0,2 3 0 0 0,1 1 0 0 0,1 0 0 0 0,-2 0 0 0 0,-1 1 0 0 0,4-2 0 0 0,0 0 0 0 0,-4 1 0 0 0,1 0 0 0 0,-2-4 0 0 0,2 2 0 0 0,0 1 0 0 0,1 0 0 0 0,0-1 0 0 0,0-2 0 0 0,0 1 0 0 0,1 0 0 0 0,0 0 0 0 0,-1-1 0 0 0,0-1 0 0 0,-3-2 0 0 0,1 3 0 0 0,2 1 0 0 0,0-1 0 0 0,-1-1 0 0 0,0-1 0 0 0,1 2 0 0 0,-2-1 0 0 0,1 0 0 0 0,0-1 0 0 0,1 2 0 0 0,1-2 0 0 0,0 1 0 0 0,-1 0 0 0 0,0 1 12 0 0,-5-7 47 0 0,-20-17 14 0 0,24 22-73 0 0,-1 2 0 0 0,-2 0 0 0 0,1 2 0 0 0,1 0 0 0 0,0 1 0 0 0,0-1 0 0 0,0-1 0 0 0,-1 0 0 0 0,0 1 0 0 0,0-1 0 0 0,-1 0 0 0 0,-1-1 0 0 0,-1 0 0 0 0,-7-8-3 0 0,-22-6 70 0 0,31 16-67 0 0,1 1 0 0 0,-1-1 0 0 0,-2-1 0 0 0,1 2 0 0 0,-1-1 0 0 0,-2 2 0 0 0,-2-1 0 0 0,-51-17 64 0 0,48 18-64 0 0,1 3 0 0 0,0-1 0 0 0,-10-3 0 0 0,-23-4 0 0 0,48 11 0 0 0,-39-8 0 0 0,-94-11 0 0 0,67 11 0 0 0,24 2 0 0 0,7 2 0 0 0,27 4 0 0 0,-26-8 0 0 0,30 8 0 0 0,-58-16 0 0 0,-30-5 0 0 0,46 12 0 0 0,34 10 0 0 0,-1 0 0 0 0,0-2 0 0 0,-15 0 0 0 0,31 4 0 0 0,-82-7-18 0 0,-113 7 0 0 0,-85 23-18 0 0,201-8 36 0 0,67-12 0 0 0,-10 5-10 0 0,-116 20-49 0 0,-63 16 64 0 0,166-33-5 0 0,-35 10-64 0 0,51-15 64 0 0,-1 1 0 0 0,1 1 0 0 0,0 1 0 0 0,0 1 0 0 0,0 0 0 0 0,2 1 0 0 0,3-1 0 0 0,0-1 0 0 0,2 0 0 0 0,0 0 0 0 0,1-1 0 0 0,-1 1 0 0 0,0 0 0 0 0,-1-1 0 0 0,-2 1 0 0 0,2-1 0 0 0,1 1 0 0 0,1-2 0 0 0,0 1 0 0 0,0-1 0 0 0,0 0 0 0 0,-2 2 0 0 0,4-3 0 0 0,0 0 0 0 0,-1 1 0 0 0,0-1 0 0 0,0 0 0 0 0,0 1 0 0 0,0 2 0 0 0,-1-1 0 0 0,-3 3 0 0 0,3 0-12 0 0,11-7-36 0 0,-10 6 24 0 0,-1-2-24 0 0,2 1 36 0 0,-2 2 12 0 0,3-2 0 0 0,-42 27 64 0 0,22-13-128 0 0,18-12 64 0 0,-6 6 27 0 0,22-17-9 0 0,-27 12 1 0 0,10-4-19 0 0,1-1 0 0 0,-2 1 0 0 0,-4 3 0 0 0,3-1 0 0 0,3-2 0 0 0,3-2 0 0 0,-1 0 0 0 0,-1 2 0 0 0,-1-2 0 0 0,0 1 0 0 0,-1 0 0 0 0,1 1 0 0 0,1-1 0 0 0,0 2 0 0 0,0 1 0 0 0,-1 1 0 0 0,1 2 0 0 0,1-4 0 0 0,4-2-10 0 0,6-4-33 0 0,-5 3 43 0 0,6-3 43 0 0,-5 2-43 0 0,5-3-43 0 0,-7 4 32 0 0,-2 3 11 0 0,-1 2 0 0 0,3-7 0 0 0,-1 3 0 0 0,0 3-10 0 0,7-5-33 0 0,-8 10 32 0 0,-2 3 11 0 0,1 3 0 0 0,-1-3 0 0 0,0-3 0 0 0,2-1-12 0 0,11-11-25 0 0,2-5 68 0 0,2-12-21 0 0,3-2-10 0 0,1-3 0 0 0,0 2 0 0 0,-1-2 11 0 0,7-23 96 0 0,-3 10-97 0 0,7-13-10 0 0,-10 33 0 0 0,3-10 0 0 0,1-2 0 0 0,1 0 0 0 0,23-35 0 0 0,-5 13 0 0 0,-12 17 0 0 0,-3 6 0 0 0,1-3 0 0 0,-2-1 0 0 0,9-16 0 0 0,-9 17 0 0 0,0 0 0 0 0,2-2 0 0 0,0-4 54 0 0,7-9-44 0 0,8-18-10 0 0,31-63 0 0 0,-50 95 0 0 0,-1 1 0 0 0,12-51 0 0 0,-11 28 0 0 0,2 0 0 0 0,3 1 0 0 0,1 0 0 0 0,2 2 0 0 0,3 0 0 0 0,34-53 0 0 0,80-104 0 0 0,-74 114 0 0 0,185-284 0 0 0,-133 210 0 0 0,-9 15 0 0 0,52-73 0 0 0,-78 112 0 0 0,-48 64 0 0 0,45-51 0 0 0,-64 83 0 0 0,3-3 0 0 0,2 0 0 0 0,-2 2 0 0 0,1 0 0 0 0,-1 1 0 0 0,-1 0-12 0 0,-2 0-36 0 0,0-1 36 0 0,-2 0 12 0 0,5-7 0 0 0,6-13 0 0 0,34-59 0 0 0,-44 77 0 0 0,1-1 0 0 0,1 2 0 0 0,-2 0 0 0 0,0 1 0 0 0,-1 0 0 0 0,3 0 0 0 0,-4 4 0 0 0,-2 1 0 0 0,-7 9 0 0 0,0 0 0 0 0,0 0 1 0 0,1-1-1 0 0,-1 1 0 0 0,0 0 0 0 0,0 0 0 0 0,1 0 0 0 0,-1 0 0 0 0,0-1 0 0 0,0 1 0 0 0,0 0 0 0 0,0 0 1 0 0,1-1-1 0 0,-1 1 0 0 0,0 0 0 0 0,0 0 0 0 0,0 0 0 0 0,0-1 0 0 0,0 1 0 0 0,0 0 0 0 0,0 0 0 0 0,0-1 1 0 0,0 1-1 0 0,0 0 0 0 0,0-1 0 0 0,0 1 0 0 0,0 0 0 0 0,0 0 0 0 0,0-1 0 0 0,0 1 0 0 0,0 0 0 0 0,0-1 1 0 0,-18 7-68 0 0,18-6 66 0 0,-13 6 1 0 0,-9 4-31 0 0,17-7 13 0 0,-12 10-17 0 0,-4 3-13 0 0,-1 3 26 0 0,-2 2-21 0 0,-2 3 22 0 0,-2 2-22 0 0,0 1 32 0 0,-17 12-15 0 0,-1-3 0 0 0,-87 53-1 0 0,-5 3 38 0 0,112-72-12 0 0,1 0 0 0 0,0 2 0 0 0,-22 27 0 0 0,-22 31 1 0 0,50-56 0 0 0,-10 15 0 0 0,-3 3 0 0 0,2-3 0 0 0,3-5 0 0 0,6-11 0 0 0,-5 5 0 0 0,5-7 0 0 0,-6 7 0 0 0,-2 2 0 0 0,0-1 0 0 0,2 0 0 0 0,3 0 0 0 0,-1 2 0 0 0,2 0 0 0 0,2-1 0 0 0,1-2 0 0 0,1-1 0 0 0,0 1 0 0 0,-2 5-60 0 0,5-7 48 0 0,-3 8 12 0 0,-2 6 0 0 0,2-3 0 0 0,2-2 0 0 0,1 1 0 0 0,-2 2 0 0 0,-3 11 0 0 0,-1 0 0 0 0,2-5 0 0 0,2 0 0 0 0,0-1 0 0 0,1 3 0 0 0,0-1 0 0 0,1-1 0 0 0,0 3 0 0 0,1 4 0 0 0,3 1 0 0 0,0 0 0 0 0,1 0 0 0 0,1 4 0 0 0,-4 9-53 0 0,4-22 42 0 0,0 5 11 0 0,1 1 0 0 0,2 10 0 0 0,2-10-10 0 0,4-29-33 0 0,0-13 41 0 0,1 0 0 0 0,1 0 1 0 0,-1 0-1 0 0,1 0 0 0 0,2 8 0 0 0,-2-12 2 0 0,0 0 0 0 0,0-1 0 0 0,0 1 0 0 0,0 0 0 0 0,1 0 0 0 0,-1 0 0 0 0,1-1 0 0 0,0 1 0 0 0,0-1 0 0 0,0 1 0 0 0,0-1 0 0 0,0 0 0 0 0,0 0 0 0 0,0 0 0 0 0,6 3 0 0 0,-6-4 0 0 0,0 0 0 0 0,1-1 0 0 0,-1 1 0 0 0,0-1 0 0 0,1 1 0 0 0,-1-1 0 0 0,1 0 0 0 0,-1 0 0 0 0,0-1 0 0 0,1 1 0 0 0,-1 0 0 0 0,1-1 0 0 0,-1 1 0 0 0,0-1 0 0 0,1 0 0 0 0,3-2 0 0 0,0 1 0 0 0,-1-1 0 0 0,1 0 0 0 0,-1-1 0 0 0,7-4 0 0 0,32-29 38 0 0,40-45 0 0 0,-1 2 22 0 0,145-114-60 0 0,258-167 0 0 0,-155 138 77 0 0,40-27-82 0 0,-224 154 5 0 0,220-106 0 0 0,-265 150 0 0 0,-22 10 0 0 0,154-57 0 0 0,-192 87 0 0 0,13 0 0 0 0,-11 7-10 0 0,-36 6-13 0 0,-10 8-8 0 0,0 0 18 0 0,1-3 8 0 0,0 0 1 0 0,-1 0-1 0 0,0 0 1 0 0,0 0-1 0 0,0 0 0 0 0,-1 0 1 0 0,0-1-1 0 0,0 1 0 0 0,-1-1 1 0 0,-6 9-1 0 0,-190 179 5 0 0,69-71 0 0 0,-444 411 0 0 0,448-419 0 0 0,-149 173 0 0 0,255-261 0 0 0,4 3-12 0 0,13-23-49 0 0,15-1-22 0 0,35 15-13 0 0,-45-19 92 0 0,0-1 1 0 0,0 1-1 0 0,0-1 0 0 0,0 1 0 0 0,0-1 1 0 0,0 0-1 0 0,0 0 0 0 0,0 1 0 0 0,0-1 1 0 0,0 0-1 0 0,0 0 0 0 0,1 0 0 0 0,-1 0 1 0 0,0 0-1 0 0,0 0 0 0 0,0 0 0 0 0,0 0 1 0 0,0-1-1 0 0,0 1 0 0 0,0 0 0 0 0,1-1 1 0 0,42-12-70 0 0,68-28 0 0 0,164-99 112 0 0,-77 36 53 0 0,957-506-79 0 0,-685 372-13 0 0,10 18 0 0 0,-476 218 0 0 0,736-316 0 0 0,-413 210 0 0 0,-277 94 0 0 0,7-3-10 0 0,-57 17 9 0 0,2-1-3 0 0,-1 0 0 0 0,1 0 1 0 0,-1 1-1 0 0,1-1 0 0 0,-1 0 0 0 0,1 1 0 0 0,-1 0 0 0 0,1 0 1 0 0,0-1-1 0 0,4 2 0 0 0,-7-1 4 0 0,0 0-1 0 0,0 1 1 0 0,1-1 0 0 0,-1 0-1 0 0,0 0 1 0 0,0 1 0 0 0,0-1-1 0 0,0 0 1 0 0,0 1 0 0 0,0-1-1 0 0,0 0 1 0 0,0 0 0 0 0,0 1 0 0 0,0-1-1 0 0,0 0 1 0 0,0 0 0 0 0,0 1-1 0 0,0-1 1 0 0,0 0 0 0 0,0 1-1 0 0,0-1 1 0 0,0 0 0 0 0,-1 0-1 0 0,1 1 1 0 0,0-1 0 0 0,0 0 0 0 0,0 0-1 0 0,-1 1 1 0 0,-9 10-13 0 0,-19 12-29 0 0,-235 135-38 0 0,148-92 5 0 0,-288 166-43 0 0,-11-17-17 0 0,78-47 62 0 0,-103 49 79 0 0,285-145-6 0 0,-154 67 0 0 0,261-119 0 0 0,0-3 0 0 0,-72 17 0 0 0,100-30 0 0 0,19-4 1 0 0,1 0-1 0 0,-1 0 1 0 0,1 0-1 0 0,-1 0 0 0 0,1 0 1 0 0,-1 0-1 0 0,1 0 1 0 0,-1 0-1 0 0,1 0 1 0 0,-1 0-1 0 0,1 0 1 0 0,-1 0-1 0 0,1 0 0 0 0,-1 0 1 0 0,1 0-1 0 0,-1 0 1 0 0,1-1-1 0 0,-1 1 1 0 0,1 0-1 0 0,-1 0 1 0 0,1-1-1 0 0,0 1 0 0 0,-1-1 1 0 0,1 0 2 0 0,0 0 0 0 0,1 0-1 0 0,0 0 1 0 0,-1 0 0 0 0,1 0 0 0 0,-1 0 0 0 0,1 0 0 0 0,0 0-1 0 0,0 0 1 0 0,0 0 0 0 0,-1 0 0 0 0,1 0 0 0 0,0 0 0 0 0,2-1 0 0 0,49-37 36 0 0,66-39 1 0 0,-56 37-45 0 0,750-433 69 0 0,275-71-64 0 0,-522 302 64 0 0,-436 191-64 0 0,190-74 0 0 0,28-7 0 0 0,-308 120 0 0 0,9-5 0 0 0,-43 16 0 0 0,1-1 0 0 0,0 0 0 0 0,7-4 0 0 0,-12 6 0 0 0,-1 1 0 0 0,0 0 0 0 0,1 0 0 0 0,-1 0 0 0 0,0 0 0 0 0,0 0 0 0 0,0-1 0 0 0,1 1 0 0 0,-1 0 0 0 0,0 0 0 0 0,0-1 0 0 0,0 1 0 0 0,1 0 0 0 0,-1 0 0 0 0,0 0 0 0 0,0-1 0 0 0,0 1 0 0 0,0 0 0 0 0,0-1 0 0 0,0 1 0 0 0,0 0 0 0 0,1 0 0 0 0,-1-1 0 0 0,0 1 0 0 0,0 0 0 0 0,0-1 0 0 0,0 1 0 0 0,0 0 0 0 0,0 0 0 0 0,0-1 0 0 0,-8-2 0 0 0,-14 2 0 0 0,22 1 0 0 0,-44 5-10 0 0,1 1 0 0 0,-67 20 0 0 0,-7 1-120 0 0,89-22 130 0 0,0-2 0 0 0,0-1 0 0 0,-41-3 0 0 0,-84-16 0 0 0,133 14-1 0 0,0 2 0 0 0,0 0 0 0 0,0 1-1 0 0,0 1 1 0 0,-33 6 0 0 0,22 0-45 0 0,0 1 0 0 0,-54 22 0 0 0,-29 19 16 0 0,-154 57-19 0 0,84-55 60 0 0,175-49 32 0 0,-4 0-21 0 0,13-2-20 0 0,0 0-1 0 0,0 0 1 0 0,0 0-1 0 0,0 0 1 0 0,0 0 0 0 0,0 0-1 0 0,0 0 1 0 0,0 0-1 0 0,0 0 1 0 0,0 0-1 0 0,0 0 1 0 0,0 0-1 0 0,0 0 1 0 0,0 0-1 0 0,0-1 1 0 0,0 1 0 0 0,0 0-1 0 0,0 0 1 0 0,0 0-1 0 0,-1 0 1 0 0,1 0-1 0 0,0 0 1 0 0,0 0-1 0 0,0 0 1 0 0,0 0-1 0 0,0 0 1 0 0,0 0 0 0 0,0 0-1 0 0,0 0 1 0 0,0 0-1 0 0,17-14 11 0 0,105-54-12 0 0,-55 33 0 0 0,321-176-72 0 0,10 7 8 0 0,-370 192 64 0 0,9 0 0 0 0,-20 8 0 0 0,-22 8 0 0 0,-18 7 0 0 0,-155 66-48 0 0,-205 74-104 0 0,138-86 216 0 0,226-62-64 0 0,-3-3 11 0 0,22 0-9 0 0,-1 1 0 0 0,1-1 0 0 0,-1 0 0 0 0,1 0 0 0 0,-1 0 0 0 0,1 0 0 0 0,-1 0 0 0 0,1 0 0 0 0,-1-1 0 0 0,1 1 0 0 0,-1 0 0 0 0,1 0 0 0 0,-1 0 0 0 0,1 0 0 0 0,-1-1 0 0 0,1 1 0 0 0,-1 0 0 0 0,1 0 0 0 0,0-1 1 0 0,-1 0-1 0 0,1 1-2 0 0,0-1 1 0 0,1 0 0 0 0,-1 0 0 0 0,0 0-1 0 0,1 1 1 0 0,-1-1 0 0 0,1 0 0 0 0,0 1-1 0 0,-1-1 1 0 0,1 1 0 0 0,-1-1 0 0 0,1 0-1 0 0,1 0 1 0 0,53-39 28 0 0,115-64 1 0 0,-118 75-25 0 0,198-109-5 0 0,-198 111 0 0 0,20-7 0 0 0,-49 24 0 0 0,9 0 0 0 0,-8 3-12 0 0,-19 6-52 0 0,-9 10-98 0 0,3-6 153 0 0,-1 2 2 0 0,0 0-1 0 0,0 0 1 0 0,0-1 0 0 0,-1 1 0 0 0,0-1 0 0 0,0 0 0 0 0,0 0-1 0 0,0 0 1 0 0,-1 0 0 0 0,1 0 0 0 0,-1 0 0 0 0,0-1-1 0 0,-4 3 1 0 0,-283 188-117 0 0,-480 336 312 0 0,639-438-172 0 0,-531 381 44 0 0,406-303-60 0 0,28-20 0 0 0,153-96 1 0 0,-211 146-61 0 0,-12-18 47 0 0,269-166 13 0 0,1-1-10 0 0,24-13-13 0 0,11-1-8 0 0,14-3 8 0 0,0 0 0 0 0,0 0-1 0 0,0-2 1 0 0,32-11 0 0 0,83-34 9 0 0,-123 44 16 0 0,440-200-2 0 0,-147 62 0 0 0,-244 116-1 0 0,657-278-8 0 0,-284 130-39 0 0,-277 110 42 0 0,16-6 6 0 0,432-166 0 0 0,-350 151-63 0 0,-71 25 9 0 0,-131 43 46 0 0,250-77 5 0 0,-263 85 3 0 0,0 4-13 0 0,-33 6-15 0 0,-11 8-11 0 0,2-4 30 0 0,-1 3 1 0 0,0-1 0 0 0,-1 1 0 0 0,0-1-1 0 0,0 0 1 0 0,-1 0 0 0 0,0 0 0 0 0,0-1 0 0 0,0 0 0 0 0,-11 8 0 0 0,-237 157-106 0 0,49-35 57 0 0,-911 594 46 0 0,882-582 11 0 0,-359 210 0 0 0,357-225-27 0 0,-203 107-10 0 0,412-225 37 0 0,15-7 0 0 0,8-5 0 0 0,4-1 0 0 0,8-2-6 0 0,-1 0 0 0 0,1-1 0 0 0,-1 0 0 0 0,12-5 0 0 0,49-20-44 0 0,354-179-77 0 0,-162 72 78 0 0,720-348-79 0 0,-869 428 128 0 0,288-132 0 0 0,-227 114 0 0 0,149-64 0 0 0,-204 83-15 0 0,726-314-354 0 0,-834 363 354 0 0,111-38-215 0 0,-90 33 209 0 0,-49 17-11 0 0,-25 12 1 0 0,2 0-13 0 0,-378 189-295 0 0,206-99 262 0 0,-59 30 14 0 0,-174 85-2 0 0,-349 186 54 0 0,714-368 10 0 0,-668 343-8 0 0,409-213-111 0 0,-16 8-54 0 0,347-176 173 0 0,-19 6-58 0 0,4-4 35 0 0,19-6 0 0 0,6-4 0 0 0,10-9 40 0 0,0-1 1 0 0,1 2-1 0 0,0 0 0 0 0,1 0 0 0 0,17-10 0 0 0,-9 5 13 0 0,689-486 369 0 0,-505 371-256 0 0,240-149 127 0 0,-54 51-169 0 0,-119 72-67 0 0,257-167-105 0 0,-171 114 72 0 0,-325 195 0 0 0,11-1 12 0 0,-11 6 47 0 0,-21 6-4 0 0,11-1-57 0 0,-11 3-46 0 0,10-3 51 0 0,-22 5-1 0 0,0 0-1 0 0,0 0 1 0 0,0 0-1 0 0,1 0 1 0 0,-1 0-1 0 0,0 0 1 0 0,0 0 0 0 0,0 0-1 0 0,0 0 1 0 0,0 0-1 0 0,1 0 1 0 0,-1 0-1 0 0,0 0 1 0 0,0 0 0 0 0,0 0-1 0 0,0 0 1 0 0,1 0-1 0 0,-1 0 1 0 0,0 0-1 0 0,0 0 1 0 0,0 0 0 0 0,0 0-1 0 0,0 0 1 0 0,1 0-1 0 0,-1 0 1 0 0,0 0-1 0 0,0-1 1 0 0,0 1 0 0 0,0 0-1 0 0,0 0 1 0 0,0 0-1 0 0,0 0 1 0 0,1 0-1 0 0,-1 0 1 0 0,0-1 0 0 0,0 1-1 0 0,0 0 1 0 0,0 0-1 0 0,0 0 1 0 0,0 0-1 0 0,0 0 1 0 0,0-1 0 0 0,0 1-1 0 0,0 0 1 0 0,0 0-1 0 0,0 0 1 0 0,0 0-1 0 0,0-1 1 0 0,0 1 0 0 0,-1-11 107 0 0,0 8-17 0 0,1 0-11 0 0,-1-9 2 0 0,-1 2 8 0 0,3 5-91 0 0,4-19 98 0 0,-2 8-98 0 0,1-2-12 0 0,2-3-36 0 0,4-9 35 0 0,-9 26 14 0 0,0-20-1 0 0,2-5 0 0 0,5-81 0 0 0,-6 93-3 0 0,-2 12 24 0 0,1 0 0 0 0,-1-1 0 0 0,0 1 0 0 0,-1 0 0 0 0,1-1 0 0 0,-1 1 1 0 0,-2-7-1 0 0,0-1 48 0 0,1 5 11 0 0,1 3 11 0 0,1 5-86 0 0,0 0 0 0 0,-1-1 0 0 0,1 1 0 0 0,0 0 0 0 0,0-1-1 0 0,0 1 1 0 0,0 0 0 0 0,0-1 0 0 0,0 1 0 0 0,0-1 0 0 0,0 1-1 0 0,0 0 1 0 0,0-1 0 0 0,0 1 0 0 0,0-1 0 0 0,0 1-1 0 0,0 0 1 0 0,0-1 0 0 0,0 1 0 0 0,0 0 0 0 0,0-1 0 0 0,1 1-1 0 0,-1 0 1 0 0,0-1 0 0 0,0 1 0 0 0,0 0 0 0 0,1-1 0 0 0,11-9 5 0 0,16 0-10 0 0,7 1 0 0 0,6 2 0 0 0,6 6 11 0 0,-32 2 10 0 0,24 5 1 0 0,-25-3-14 0 0,-5-1 6 0 0,0 0 0 0 0,0 1 0 0 0,14 6 0 0 0,18 7 7 0 0,-20-7 22 0 0,32 14-33 0 0,9 3 1 0 0,-2-2 42 0 0,-6 0 1 0 0,-37-17-46 0 0,-8-3 10 0 0,0 0 1 0 0,13 8 0 0 0,11 7 2 0 0,-16-7 22 0 0,29 23-33 0 0,-5 1 1 0 0,-26-22 32 0 0,16 16-22 0 0,-23-23 32 0 0,-12-6 11 0 0,-14-2 0 0 0,-4-4-5 0 0,1-1-1 0 0,-36-14 1 0 0,8 1-11 0 0,-31-3-162 0 0,-158-22-1 0 0,35 8 0 0 0,-131-36 51 0 0,155 24 64 0 0,144 38 0 0 0,28 9 0 0 0,-17-7 0 0 0,12 2 0 0 0,12 6 0 0 0,0 0 0 0 0,-1 0 0 0 0,1 0 0 0 0,0 0 0 0 0,0-1 0 0 0,-1 1 0 0 0,1 0 0 0 0,0 0 0 0 0,-1 0 0 0 0,1-1 0 0 0,0 1 0 0 0,0 0 0 0 0,0 0 0 0 0,-1-1 0 0 0,1 1 0 0 0,0 0 0 0 0,0-1 0 0 0,0 1 0 0 0,0 0 0 0 0,0-1 0 0 0,0 1 0 0 0,-1 0 0 0 0,1 0 0 0 0,0-1 0 0 0,0 1 0 0 0,0 0 0 0 0,0-1 0 0 0,0 0 0 0 0,1 1 0 0 0,-1-1 0 0 0,1 0 0 0 0,-1 1 0 0 0,1-1 0 0 0,0 0 0 0 0,-1 1 0 0 0,1-1 0 0 0,0 0 0 0 0,0 1 0 0 0,-1-1 0 0 0,1 1 0 0 0,0-1 0 0 0,0 1 0 0 0,0 0 0 0 0,-1-1 0 0 0,1 1 0 0 0,1 0 0 0 0,35-8 0 0 0,10 2 11 0 0,-3 3 32 0 0,3 3-22 0 0,4 2 32 0 0,1 3 11 0 0,3 5-10 0 0,-43-8-46 0 0,40 13 48 0 0,-6-1-35 0 0,11 6 22 0 0,1 1-22 0 0,1 1 22 0 0,5 3-22 0 0,5-3 22 0 0,-1-3-22 0 0,0-4 22 0 0,9 3 21 0 0,-64-16-56 0 0,-4 0 10 0 0,0 0-1 0 0,0 1 0 0 0,14 5 0 0 0,-11-4-7 0 0,-3-1 4 0 0,0 0 0 0 0,0 1 0 0 0,11 6 1 0 0,28 14-5 0 0,-35-17-6 0 0,39 27 46 0 0,-6-2-40 0 0,12 11 44 0 0,-18-11-32 0 0,8 10 26 0 0,-2 1-36 0 0,1 1-12 0 0,2 2 0 0 0,1 1 0 0 0,-1-1 0 0 0,0 2 0 0 0,-1 1 11 0 0,0 3 42 0 0,-3 0 11 0 0,-1 4-10 0 0,4 15 16 0 0,-12-17-47 0 0,4 8 20 0 0,-1-3-33 0 0,-2-2-10 0 0,-1-3 0 0 0,1 0 0 0 0,1 4 11 0 0,2 1 32 0 0,2-1-21 0 0,-3-6 26 0 0,2-3-36 0 0,1-3-1 0 0,-25-28 32 0 0,24 23-22 0 0,4 6 22 0 0,-1 1-33 0 0,-8-6 2 0 0,-23-23 36 0 0,9 20-24 0 0,-10-17 24 0 0,14 35-36 0 0,-4 0-12 0 0,-1-3 0 0 0,0 0 0 0 0,1-1 0 0 0,0 1 0 0 0,0 2 0 0 0,1 13 0 0 0,-4-11 0 0 0,-3 3 0 0 0,-3 1 0 0 0,-2 0 0 0 0,1 3 0 0 0,-2 0 0 0 0,0-3 0 0 0,-1-5 0 0 0,0-2 0 0 0,-3-2 0 0 0,1-4 0 0 0,-1 2 0 0 0,-3 12 0 0 0,-3 4 0 0 0,-3-8 0 0 0,-1 0 0 0 0,-3 2 0 0 0,-1 6 0 0 0,-1 1 0 0 0,0 1 0 0 0,-1 9-60 0 0,3-21 48 0 0,-2 9 12 0 0,-1-1 0 0 0,0-3 0 0 0,-1 2 0 0 0,-1-1 0 0 0,1-5 0 0 0,-2-2 0 0 0,-3 1 0 0 0,-1 1 0 0 0,-1-1 0 0 0,13-38 0 0 0,2-9-18 0 0,0 0 1 0 0,-7 16-1 0 0,-9 19 7 0 0,-4 7 11 0 0,0-3 0 0 0,-3 5-60 0 0,9-18 36 0 0,-3 4-24 0 0,-1-1 36 0 0,-1-2 12 0 0,-2-3-10 0 0,-1-1-33 0 0,0-2 32 0 0,-3 0 11 0 0,-2 5 0 0 0,-2 2 0 0 0,-5 3 0 0 0,-2 0 0 0 0,1 1 0 0 0,2-1 0 0 0,1 2-10 0 0,0 0-33 0 0,-6 10-28 0 0,13-18 59 0 0,-9 10-48 0 0,14-20 48 0 0,15-18 7 0 0,-18 15-43 0 0,1-4 37 0 0,-1-5 23 0 0,22-11 50 0 0,7-8 3 0 0,0-2-54 0 0,-2 4-3 0 0,1 1 1 0 0,-1 0 0 0 0,1-1-1 0 0,0 1 1 0 0,0 0 0 0 0,0 0-1 0 0,4-4 1 0 0,17-23 4 0 0,10-15-13 0 0,2-5 0 0 0,-7 7 0 0 0,125-183 0 0 0,-68 102-20 0 0,68-114-32 0 0,34-160-25 0 0,-72 141 22 0 0,37-22 43 0 0,-129 241 12 0 0,13-24 54 0 0,-15 21-54 0 0,-1-2-58 0 0,-3-2-28 0 0,-12 31 54 0 0,-2 6 1 0 0,0-1 1 0 0,-1 1-1 0 0,2-9 0 0 0,6-36-77 0 0,-2 6 33 0 0,-1-12-5 0 0,-2-1 23 0 0,0 4 46 0 0,0 10 11 0 0,0 16 11 0 0,-1-5 53 0 0,-3 29-35 0 0,3 0-165 0 0,17-24 120 0 0,4 6 27 0 0,-25 23-10 0 0,1 1 0 0 0,-1 0 0 0 0,0-1 0 0 0,0 1 0 0 0,1 0 0 0 0,-1 0 0 0 0,0-1 0 0 0,1 1 0 0 0,-1 0 0 0 0,0 0 0 0 0,1 0 0 0 0,-1 0 0 0 0,0-1 0 0 0,1 1 0 0 0,-1 0 0 0 0,0 0 0 0 0,1 0 0 0 0,-1 0 0 0 0,0 0 0 0 0,1 0 0 0 0,-1 0 0 0 0,1 0 0 0 0,-1 0 0 0 0,0 0 0 0 0,1 0 0 0 0,-1 0 0 0 0,0 0 0 0 0,1 0 0 0 0,-1 1 0 0 0,0-1 0 0 0,1 0 0 0 0,-1 0 0 0 0,0 0 0 0 0,1 0 0 0 0,-1 1 0 0 0,0-1 0 0 0,1 0 0 0 0,-1 0 1 0 0,0 1-1 0 0,0-1 0 0 0,1 1 0 0 0,-1-1-1 0 0,7 3 2 0 0,0 1 1 0 0,0 1 0 0 0,11 9-1 0 0,-14-9-4 0 0,1 0 0 0 0,-1 0 1 0 0,-1 0-1 0 0,1 1 0 0 0,-1-1 0 0 0,4 10 0 0 0,18 42-62 0 0,-7-7 8 0 0,-13-35 47 0 0,7 28-59 0 0,-3-3 54 0 0,0 7 14 0 0,0 5 0 0 0,-5 8 0 0 0,-2-6 12 0 0,-3-31 36 0 0,0-8-38 0 0,-7 44 46 0 0,-38 134 18 0 0,26-139-46 0 0,-1-1 0 0 0,-3-1 0 0 0,-2-1 0 0 0,-3-1 0 0 0,-1-1 0 0 0,-3-2 0 0 0,-62 70 0 0 0,-576 554 196 0 0,584-592-221 0 0,-227 197 32 0 0,-17-21-9 0 0,-223 84-26 0 0,445-274 94 0 0,-140 110 0 0 0,211-147-82 0 0,-1 0-28 0 0,12-11-58 0 0,-3 1-6 0 0,25-15 24 0 0,1-5-155 0 0,3 1 210 0 0,0 1 0 0 0,0-1 1 0 0,-1 0-1 0 0,1 0 0 0 0,0 0 0 0 0,0 0 1 0 0,0 0-1 0 0,0 0 0 0 0,0 0 0 0 0,0 0 1 0 0,1-1-1 0 0,-1 1 0 0 0,-1-2 0 0 0,2-1 0 0 0,-1 1 0 0 0,1-1 0 0 0,0 1-1 0 0,0-1 1 0 0,0 1 0 0 0,0-1 0 0 0,1 1 0 0 0,0-5 0 0 0,6-28-59 0 0,-4 22-31 0 0,1-9 11 0 0,-3 17-24 0 0,0-2 19 0 0,-1 0 60 0 0,0 4 10 0 0,0 1 0 0 0,0-1 0 0 0,1 0 0 0 0,-1 1 0 0 0,1-1 0 0 0,0 1 0 0 0,2-6 1 0 0,4-15-52 0 0,-1 12 13 0 0,14-23 42 0 0,10-12 11 0 0,5-4-66 0 0,-3 5-14 0 0,1 1 13 0 0,1-4-4 0 0,2 0-7 0 0,0 3 64 0 0,8-10 14 0 0,190-201 0 0 0,-198 225 0 0 0,13-9 0 0 0,-11 13-14 0 0,-31 22-6 0 0,1 0 1 0 0,0 1 0 0 0,9-4 0 0 0,-7 3 6 0 0,-1 1-61 0 0,-1 2 15 0 0,23-7 35 0 0,-24 8-40 0 0,-5 9 8 0 0,-1-3 54 0 0,1 1 0 0 0,-1 0 0 0 0,-1 0-1 0 0,1 9 1 0 0,-2-9 2 0 0,1 0 0 0 0,-1 0 0 0 0,-1 0 0 0 0,1 0 0 0 0,-1 0 0 0 0,-3 6 0 0 0,-20 37 0 0 0,7-19 0 0 0,-2-1 0 0 0,-1 0 0 0 0,-33 33 0 0 0,-256 211 11 0 0,241-214 17 0 0,-171 129 226 0 0,204-163-218 0 0,-1-1 0 0 0,-2-2 0 0 0,0-1-1 0 0,-81 27 1 0 0,89-40-36 0 0,-1-1 0 0 0,-4-4 11 0 0,22-3 32 0 0,-10-6-22 0 0,14 2 22 0 0,-7-8-22 0 0,9 4 22 0 0,-4-13-22 0 0,7 8 22 0 0,-1-31-33 0 0,6 18-21 0 0,0 0-1 0 0,2 0 1 0 0,1 0-1 0 0,1 0 1 0 0,1 0-1 0 0,1 1 1 0 0,12-31-1 0 0,-5 24-3 0 0,2 0 0 0 0,0 0-1 0 0,3 2 1 0 0,0 0 0 0 0,24-29-1 0 0,7-1-4 0 0,2 3 0 0 0,3 2 0 0 0,2 3 0 0 0,104-77 0 0 0,-38 52-146 0 0,-75 54 112 0 0,22-5 1 0 0,-52 23 46 0 0,-1 2 0 0 0,21-5 0 0 0,-27 8-2 0 0,0 0 1 0 0,1 0-1 0 0,-1 1 0 0 0,11 2 1 0 0,-13-1 6 0 0,0 0 0 0 0,1 1 0 0 0,-1 0-1 0 0,14 6 1 0 0,18 14-8 0 0,-38-21 4 0 0,-1 0 0 0 0,1 0 0 0 0,-1 0 0 0 0,1 0 0 0 0,-1 1 0 0 0,0-1 0 0 0,0 0 0 0 0,2 3 0 0 0,22 25-58 0 0,-15-12 0 0 0,8 19-5 0 0,-11-17-22 0 0,2 20-5 0 0,-8-37 84 0 0,0 0 0 0 0,-1 0 0 0 0,0 1 0 0 0,1-1 0 0 0,-1 0 0 0 0,0 0 0 0 0,0 4 0 0 0,-5 47-78 0 0,1-34 82 0 0,-1 1 0 0 0,-1-1 0 0 0,0-1 0 0 0,-2 1 0 0 0,0-1 0 0 0,-1 0 0 0 0,-1-1 0 0 0,0 0 0 0 0,-20 23 0 0 0,2-8 75 0 0,-1-1 0 0 0,-1-2 1 0 0,-2-1-1 0 0,-40 27 1 0 0,-150 80 131 0 0,193-119-183 0 0,-1-2 0 0 0,-1-1 1 0 0,0-1-1 0 0,-60 15 1 0 0,77-25-3 0 0,0 0 0 0 0,0 0 0 0 0,-1-2 1 0 0,1 0-1 0 0,-27-3 0 0 0,31 1-10 0 0,0 0-1 0 0,1 0 1 0 0,-1-1-1 0 0,1-1 1 0 0,-1 0-1 0 0,1 0 1 0 0,1 0-1 0 0,-1-1 1 0 0,-11-9-1 0 0,12 7 6 0 0,0 0 0 0 0,0-1 0 0 0,1 0 0 0 0,0-1-1 0 0,1 1 1 0 0,0-1 0 0 0,0 0 0 0 0,1-1 0 0 0,0 0 0 0 0,0 1 0 0 0,1-1-1 0 0,1-1 1 0 0,-4-14 0 0 0,1-4 8 0 0,1 0 0 0 0,1 0 0 0 0,1-52 0 0 0,5 25-63 0 0,1 0-1 0 0,4 0 0 0 0,1 0 1 0 0,4 1-1 0 0,1 1 0 0 0,3 0 1 0 0,2 1-1 0 0,3 1 0 0 0,2 1 1 0 0,2 1-1 0 0,59-89 0 0 0,-34 71-3 0 0,4 2 0 0 0,2 3 0 0 0,3 2 0 0 0,104-83 0 0 0,-63 68 85 0 0,3 5 1 0 0,160-83-1 0 0,-139 90-3 0 0,206-75 0 0 0,-314 134-26 0 0,187-56 40 0 0,-178 55-38 0 0,0 2-1 0 0,0 1 1 0 0,1 0 0 0 0,-1 2-1 0 0,0 1 1 0 0,33 4 0 0 0,-45-1-29 0 0,1 0-1 0 0,-1 0 1 0 0,0 2 0 0 0,0-1 0 0 0,-1 2 0 0 0,0 0 0 0 0,0 0 0 0 0,0 1 0 0 0,-1 0 0 0 0,1 1 0 0 0,-2 1 0 0 0,1-1 0 0 0,-1 2 0 0 0,-1-1 0 0 0,0 1 0 0 0,0 1 0 0 0,-1 0 0 0 0,0 0 0 0 0,-1 1 0 0 0,0-1 0 0 0,-1 1-1 0 0,0 1 1 0 0,-1-1 0 0 0,-1 1 0 0 0,0 0 0 0 0,0 0 0 0 0,-2 1 0 0 0,1-1 0 0 0,-2 1 0 0 0,0-1 0 0 0,0 1 0 0 0,-3 26 0 0 0,-2-18 8 0 0,0-1 0 0 0,-2 1-1 0 0,0-1 1 0 0,-2-1 0 0 0,-14 31 0 0 0,7-23 33 0 0,-2 0 0 0 0,-1-1 0 0 0,-23 28 0 0 0,-8 0 91 0 0,-3-2 1 0 0,-88 69 0 0 0,70-68 3 0 0,-2-2-1 0 0,-3-4 1 0 0,-1-4 0 0 0,-3-2-1 0 0,-115 42 1 0 0,162-72-105 0 0,0-1-1 0 0,-48 8 1 0 0,66-17-4 0 0,0 0-1 0 0,-1-1 0 0 0,1 0 1 0 0,-1-1-1 0 0,1-1 0 0 0,0 0 1 0 0,-1-1-1 0 0,-17-5 0 0 0,27 5 2 0 0,-1 0-1 0 0,1 0 0 0 0,0 0 0 0 0,0-1 1 0 0,0 0-1 0 0,0 0 0 0 0,0 0 0 0 0,1-1 1 0 0,-1 1-1 0 0,1-1 0 0 0,0 0 0 0 0,0 0 1 0 0,0-1-1 0 0,1 1 0 0 0,-1-1 0 0 0,1 0 1 0 0,0 0-1 0 0,1 0 0 0 0,-1 0 0 0 0,1-1 1 0 0,0 1-1 0 0,-2-9 0 0 0,1-1 12 0 0,0-1 0 0 0,1 0 0 0 0,1 0 0 0 0,0 1 0 0 0,1-1 0 0 0,1 0 0 0 0,2-16 0 0 0,3-5-29 0 0,2 0-1 0 0,2 1 1 0 0,1 0 0 0 0,1 1-1 0 0,28-55 1 0 0,2 14-42 0 0,66-93 0 0 0,-49 86 19 0 0,3 3 1 0 0,4 3 0 0 0,3 3 0 0 0,4 2 0 0 0,2 4 0 0 0,3 4-1 0 0,102-65 1 0 0,-93 75-8 0 0,143-66 0 0 0,-192 103 26 0 0,0 3 1 0 0,2 1 0 0 0,-1 1 0 0 0,2 3 0 0 0,-1 1 0 0 0,71-4 0 0 0,-57 14-7 0 0,-39-1-6 0 0,26 7 0 0 0,-28-4 10 0 0,0-1 0 0 0,0 2-1 0 0,22 10 1 0 0,-29-11 7 0 0,0 0 0 0 0,0 0 0 0 0,0 1 0 0 0,-1 0 0 0 0,1 0-1 0 0,-1 0 1 0 0,0 0 0 0 0,6 10 0 0 0,-5-5 0 0 0,0 0 0 0 0,-1 0-1 0 0,0 0 1 0 0,0 0-1 0 0,-2 1 1 0 0,1 0 0 0 0,-1 0-1 0 0,2 17 1 0 0,-3-9 9 0 0,0 1 1 0 0,-2-1-1 0 0,0 1 1 0 0,-4 26-1 0 0,-3-3 25 0 0,-2 0 0 0 0,-2-1 0 0 0,-2 0 0 0 0,-1 0-1 0 0,-3-2 1 0 0,-24 45 0 0 0,9-29 58 0 0,-2-1 1 0 0,-2-2-1 0 0,-69 76 0 0 0,54-75-1 0 0,-3-3 0 0 0,-1-2 0 0 0,-3-3 0 0 0,-79 50 0 0 0,60-50 9 0 0,-2-3-1 0 0,-2-4 0 0 0,-99 34 1 0 0,123-54-75 0 0,-99 20-1 0 0,128-34-6 0 0,-1-2 0 0 0,0 0 0 0 0,1-2 0 0 0,-1-1 0 0 0,-47-7 0 0 0,64 5-8 0 0,0 0 0 0 0,0-1 1 0 0,0-1-1 0 0,1 0 0 0 0,-1-1 0 0 0,1 0 0 0 0,0 0 0 0 0,0-1 0 0 0,-13-10 0 0 0,17 10-1 0 0,-1-1 0 0 0,1 0 0 0 0,1 0 0 0 0,-1 0 0 0 0,1-1 0 0 0,0 1 0 0 0,1-2 0 0 0,0 1 0 0 0,0 0 0 0 0,1-1 0 0 0,0 0 0 0 0,-3-12 0 0 0,2 5-13 0 0,2 0 0 0 0,0 0 0 0 0,1-1 0 0 0,1 1 0 0 0,0-1 0 0 0,2 1 0 0 0,-1-1 0 0 0,6-24 0 0 0,2-2-62 0 0,29-82 0 0 0,-2 31-53 0 0,4 2 1 0 0,64-110-1 0 0,-32 84-95 0 0,96-120 0 0 0,-58 103 71 0 0,6 4 0 0 0,203-178-1 0 0,-256 256 177 0 0,1 4 0 0 0,99-59-1 0 0,-121 84-4 0 0,2 3 0 0 0,0 1 0 0 0,1 2 0 0 0,1 3 0 0 0,67-16 0 0 0,-69 23 62 0 0,-21 6-13 0 0,-22 2-67 0 0,17-1 7 0 0,28 3-1 0 0,-40-2-6 0 0,0 1 0 0 0,0 0 0 0 0,0 0 0 0 0,-1 1 0 0 0,1-1 0 0 0,0 1 0 0 0,-1 0 0 0 0,1 0 0 0 0,-1 1 0 0 0,5 2 0 0 0,-4 0-3 0 0,0-1-1 0 0,0 1 0 0 0,0 0 0 0 0,6 11 1 0 0,-10-15-3 0 0,0 0 1 0 0,0 0 0 0 0,-1 0 0 0 0,1 0-1 0 0,0 0 1 0 0,-1 0 0 0 0,1 0 0 0 0,-1 0-1 0 0,0 0 1 0 0,1 1 0 0 0,-1-1 0 0 0,0 0-1 0 0,0 0 1 0 0,0 0 0 0 0,0 1 0 0 0,0 0-1 0 0,1 1 1 0 0,0 14-26 0 0,0-1 0 0 0,0 1 1 0 0,-2 0-1 0 0,-4 32 1 0 0,-6-8 25 0 0,-1-1 1 0 0,-2 0 0 0 0,-25 49 0 0 0,-69 107 75 0 0,44-96 37 0 0,-5-3 1 0 0,-3-3-1 0 0,-5-4 0 0 0,-4-3 0 0 0,-3-3 0 0 0,-117 88 1 0 0,122-113-34 0 0,-2-4 1 0 0,-3-4-1 0 0,-2-3 1 0 0,-2-4 0 0 0,-2-4-1 0 0,-169 51 1 0 0,204-76-44 0 0,-100 12 0 0 0,124-24-29 0 0,0-2-1 0 0,0 0 1 0 0,0-2 0 0 0,-57-10-1 0 0,75 8-2 0 0,0 0 0 0 0,0-1 0 0 0,0 0 0 0 0,0-1 0 0 0,1 0 0 0 0,0-1 0 0 0,-21-14 0 0 0,26 15 0 0 0,1 0 0 0 0,0-1 0 0 0,0 1 0 0 0,0-1 0 0 0,1-1 0 0 0,0 1 0 0 0,0-1 0 0 0,0 1 0 0 0,1-1 0 0 0,0-1 0 0 0,0 1 0 0 0,1 0 0 0 0,0-1 0 0 0,-2-10 0 0 0,0-5-2 0 0,2 0-1 0 0,0 0 1 0 0,2 0-1 0 0,1 0 1 0 0,0-1 0 0 0,5-28-1 0 0,31-136-73 0 0,-35 185 75 0 0,26-101-109 0 0,4 1 1 0 0,5 2-1 0 0,4 2 1 0 0,4 1-1 0 0,5 2 1 0 0,4 3-1 0 0,3 2 1 0 0,5 2-1 0 0,87-97 1 0 0,-81 114 45 0 0,3 2 1 0 0,156-118-1 0 0,-118 112 186 0 0,201-104 0 0 0,-262 157-77 0 0,51-17-1 0 0,-74 31-41 0 0,0 2-1 0 0,1 1 0 0 0,46-6 0 0 0,-69 12-10 0 0,0 0 1 0 0,1 0 0 0 0,-1 0-1 0 0,0 0 1 0 0,0 0 0 0 0,0 0-1 0 0,3 2 1 0 0,42 8-24 0 0,-46-10 28 0 0,0 0 0 0 0,0 0 0 0 0,0 0-1 0 0,1 0 1 0 0,-1 1 0 0 0,0-1 0 0 0,0 1 0 0 0,0-1-1 0 0,0 0 1 0 0,0 1 0 0 0,0 0 0 0 0,-1-1 0 0 0,1 1-1 0 0,0 0 1 0 0,0-1 0 0 0,0 1 0 0 0,0 0 0 0 0,-1 0-1 0 0,2 1 1 0 0,30 32-29 0 0,-31-33 28 0 0,0 1 0 0 0,0-1 0 0 0,0 0 0 0 0,0 0 0 0 0,0 1 0 0 0,0-1 0 0 0,0 0 0 0 0,-1 1 0 0 0,1-1 0 0 0,0 0 0 0 0,-1 1 0 0 0,1-1 0 0 0,-1 1 0 0 0,0 0 0 0 0,1 2 0 0 0,-1-2 2 0 0,5 17 0 0 0,-1 1 0 0 0,-1-1-1 0 0,-1 1 1 0 0,-1-1 0 0 0,-1 28-1 0 0,-7 7-4 0 0,-2 0 0 0 0,-3-1 0 0 0,-2 0-1 0 0,-21 53 1 0 0,-103 197 117 0 0,85-203-67 0 0,-5-2 0 0 0,-4-3 1 0 0,-3-2-1 0 0,-5-4 0 0 0,-125 124 1 0 0,97-122 59 0 0,-5-5 0 0 0,-3-5 1 0 0,-4-4-1 0 0,-3-6 0 0 0,-3-4 1 0 0,-2-5-1 0 0,-141 51 0 0 0,193-88-39 0 0,-136 31 0 0 0,171-50-61 0 0,0-1 1 0 0,0-2 0 0 0,0-1 0 0 0,0-2 0 0 0,0-1 0 0 0,-59-9 0 0 0,78 8-20 0 0,0-1 0 0 0,0-1 0 0 0,0 0 0 0 0,1 0 0 0 0,0-1 0 0 0,0-1 0 0 0,0 0 0 0 0,0 0 0 0 0,-13-13 0 0 0,16 13-2 0 0,1-1 0 0 0,0 0 0 0 0,1 0 0 0 0,0-1 0 0 0,0 1 0 0 0,1-2 0 0 0,0 1-1 0 0,0 0 1 0 0,1-1 0 0 0,0 0 0 0 0,0 0 0 0 0,-3-13 0 0 0,3-1-11 0 0,0 0-1 0 0,2 1 1 0 0,0-1-1 0 0,1 0 1 0 0,2 0-1 0 0,0 0 1 0 0,6-25-1 0 0,4-15-12 0 0,26-77 0 0 0,16-19-160 0 0,122-258 1 0 0,-81 235-42 0 0,121-173 1 0 0,67-24-50 0 0,-196 281 182 0 0,155-139 0 0 0,61 0 362 0 0,-241 196-177 0 0,2 2 0 0 0,2 4 0 0 0,80-32 0 0 0,-108 54-3 0 0,42-9 0 0 0,-76 21-63 0 0,0 1 1 0 0,-1-1-1 0 0,1 1 0 0 0,0 0 0 0 0,0 0 0 0 0,4 0 0 0 0,9 1 1 0 0,1 0 1 0 0,16 3-1 0 0,-25-2-30 0 0,0 1 1 0 0,0-1 0 0 0,0 1-1 0 0,10 6 1 0 0,-18-9 19 0 0,0 0-5 0 0,1 1 1 0 0,0-1-1 0 0,0 0 1 0 0,-1 1-1 0 0,1-1 1 0 0,0 1-1 0 0,0-1 1 0 0,-1 1-1 0 0,1-1 1 0 0,0 1-1 0 0,-1 0 1 0 0,1-1-1 0 0,-1 1 1 0 0,1 0-1 0 0,-1-1 1 0 0,1 1-1 0 0,-1 0 1 0 0,0 0-1 0 0,1-1 1 0 0,-1 1-1 0 0,0 0 1 0 0,0 0-1 0 0,1 1 1 0 0,0 0-3 0 0,3 8-16 0 0,0 0 0 0 0,-1 1 0 0 0,0-1 0 0 0,-1 1-1 0 0,0-1 1 0 0,-1 1 0 0 0,1 19 0 0 0,-5 5-26 0 0,-2-1 1 0 0,-1-1 0 0 0,-2 1 0 0 0,-18 48 0 0 0,-62 125 23 0 0,-5-19 117 0 0,-9-5 0 0 0,-8-5-1 0 0,-254 315 1 0 0,261-376 93 0 0,-132 114 1 0 0,-140 77 378 0 0,252-218-424 0 0,-3-6 0 0 0,-5-6 0 0 0,-265 117 0 0 0,267-151-127 0 0,106-38-14 0 0,1-2 1 0 0,-1 0-1 0 0,-43 1 0 0 0,59-5-12 0 0,0 0 1 0 0,0-1-1 0 0,0 0 0 0 0,0 0 0 0 0,1 0 1 0 0,-1-1-1 0 0,0 0 0 0 0,1 0 0 0 0,-1-1 0 0 0,1 1 1 0 0,0-2-1 0 0,0 1 0 0 0,0-1 0 0 0,0 0 1 0 0,1 0-1 0 0,0 0 0 0 0,0-1 0 0 0,0 1 0 0 0,0-1 1 0 0,0-1-1 0 0,1 1 0 0 0,0-1 0 0 0,0 0 0 0 0,1 1 1 0 0,0-2-1 0 0,0 1 0 0 0,0 0 0 0 0,-3-10 1 0 0,3 2-20 0 0,0 0 1 0 0,0 0 0 0 0,1 0 0 0 0,1 0-1 0 0,0 0 1 0 0,1 0 0 0 0,3-23 0 0 0,3-2-54 0 0,16-59 1 0 0,4 14 36 0 0,60-134 0 0 0,58-74-78 0 0,-134 274 113 0 0,199-356-190 0 0,36 23-122 0 0,-147 233 194 0 0,5 4-1 0 0,219-187 1 0 0,-263 255 195 0 0,1 3 1 0 0,2 3 0 0 0,124-59-1 0 0,-113 66 120 0 0,134-38 0 0 0,-148 58-117 0 0,-39 10-68 0 0,38 1 1 0 0,-41 3-40 0 0,25 5 0 0 0,-42-6 40 0 0,11 3-122 0 0,-1 5-7 0 0,30 27-6 0 0,-39-35 129 0 0,0 1 0 0 0,-1-1-1 0 0,1 1 1 0 0,0 0 0 0 0,-1-1-1 0 0,1 1 1 0 0,0 0 0 0 0,-1-1 0 0 0,1 1-1 0 0,0 0 1 0 0,-1-1 0 0 0,1 1-1 0 0,-1 0 1 0 0,0 0 0 0 0,1 0-1 0 0,-1 0 1 0 0,0 0 0 0 0,1-1 0 0 0,-1 1-1 0 0,0 0 1 0 0,0 2 0 0 0,6 34-144 0 0,-5-35 139 0 0,-1-1 1 0 0,0 1-1 0 0,0-1 0 0 0,0 1 0 0 0,0 0 0 0 0,0-1 0 0 0,0 1 0 0 0,0 0 1 0 0,-1-1-1 0 0,1 1 0 0 0,0-1 0 0 0,-1 1 0 0 0,0 1 0 0 0,-14 44-95 0 0,-3-1 1 0 0,-32 65-1 0 0,-7-17 113 0 0,-3-3 0 0 0,-4-2 0 0 0,-135 143 0 0 0,70-105 235 0 0,-219 167 0 0 0,258-226-23 0 0,-3-4 1 0 0,-3-5-1 0 0,-136 63 0 0 0,103-71-24 0 0,114-47-191 0 0,0 0 0 0 0,0 0 0 0 0,0-2 1 0 0,0 0-1 0 0,0-1 0 0 0,-31-1 0 0 0,41 0-10 0 0,0-1-1 0 0,0 0 1 0 0,0 0-1 0 0,0 0 1 0 0,0-1-1 0 0,0 0 1 0 0,1 0-1 0 0,-1 0 1 0 0,1 0-1 0 0,-6-4 1 0 0,7 4-3 0 0,1-1 0 0 0,-1 1-1 0 0,0-1 1 0 0,1 1 0 0 0,-1-1 0 0 0,1 0 0 0 0,0 0 0 0 0,0 0 0 0 0,0-1 0 0 0,0 1 0 0 0,1 0 0 0 0,-1-1-1 0 0,1 1 1 0 0,-2-7 0 0 0,1-4 0 0 0,0 0-1 0 0,1 0 0 0 0,1-1 1 0 0,0 1-1 0 0,0 0 0 0 0,4-20 1 0 0,23-86 2 0 0,1 28-96 0 0,70-160 1 0 0,71-76-100 0 0,325-443-397 0 0,-438 696 568 0 0,2 3 0 0 0,4 3 0 0 0,3 2-1 0 0,139-110 1 0 0,-110 108 201 0 0,204-111 0 0 0,-185 132-26 0 0,-104 44-124 0 0,1 1 0 0 0,19-3 0 0 0,-23 5-20 0 0,0 0 1 0 0,-1 1-1 0 0,1 0 0 0 0,0 0 0 0 0,0 0 0 0 0,-1 0 0 0 0,1 1 0 0 0,8 2 1 0 0,-11-2-5 0 0,0 1 1 0 0,0-1 0 0 0,0 1-1 0 0,0-1 1 0 0,0 1 0 0 0,0 0 0 0 0,-1 0-1 0 0,1 0 1 0 0,0 0 0 0 0,-1 0-1 0 0,0 1 1 0 0,0-1 0 0 0,0 1-1 0 0,0 0 1 0 0,0 0 0 0 0,2 4 0 0 0,-2-2-3 0 0,0 1 0 0 0,-1 0 0 0 0,1 0 0 0 0,-1 0 1 0 0,-1 0-1 0 0,1 0 0 0 0,-1 0 0 0 0,0 0 0 0 0,0 0 0 0 0,-1 0 1 0 0,0 0-1 0 0,-2 8 0 0 0,-3 13-37 0 0,-16 37-1 0 0,21-60 37 0 0,-30 74-83 0 0,-48 86-1 0 0,-57 69 79 0 0,70-132 66 0 0,-5-3 1 0 0,-3-3-1 0 0,-5-4 0 0 0,-4-3 1 0 0,-3-3-1 0 0,-4-5 0 0 0,-154 107 1 0 0,22-50 170 0 0,176-113-155 0 0,-1-2-1 0 0,-100 32 1 0 0,127-49-70 0 0,0 0 0 0 0,-1-2 0 0 0,-33 2 0 0 0,43-4 0 0 0,-1-2 0 0 0,1 1 0 0 0,0-1 0 0 0,-1-1 0 0 0,1 0 0 0 0,0-1 0 0 0,0 0 0 0 0,-12-5 0 0 0,19 7 1 0 0,0-1 0 0 0,1 0 0 0 0,-1 0 0 0 0,1-1 0 0 0,0 1-1 0 0,-1-1 1 0 0,1 0 0 0 0,1 1 0 0 0,-1-1 0 0 0,0-1 0 0 0,1 1 0 0 0,-1 0 0 0 0,1-1-1 0 0,-4-6 1 0 0,4 3 2 0 0,-1 1 0 0 0,2 0 0 0 0,-1-1 0 0 0,1 0 0 0 0,-1 1 0 0 0,2-1 0 0 0,-1 0 0 0 0,1-9 0 0 0,2-6 0 0 0,1-1 1 0 0,1 0 0 0 0,1 1-1 0 0,10-27 1 0 0,14-34-90 0 0,4 2 0 0 0,3 1 1 0 0,50-80-1 0 0,163-209-341 0 0,-166 263 238 0 0,5 2 0 0 0,185-168-1 0 0,-106 144 190 0 0,-127 102 24 0 0,1 2 0 0 0,61-26 0 0 0,-57 35-13 0 0,2 6 42 0 0,-47 9-50 0 0,1 0-1 0 0,0 0 0 0 0,-1-1 0 0 0,1 1 1 0 0,0 0-1 0 0,0 0 0 0 0,-1 0 1 0 0,1 0-1 0 0,0 0 0 0 0,-1 0 0 0 0,1 1 1 0 0,0-1-1 0 0,0 0 0 0 0,-1 0 1 0 0,1 0-1 0 0,0 1 0 0 0,-1-1 0 0 0,1 0 1 0 0,0 1-1 0 0,-1-1 0 0 0,1 0 1 0 0,-1 1-1 0 0,1-1 0 0 0,-1 1 0 0 0,1-1 1 0 0,-1 1-1 0 0,2 0 0 0 0,-2-1-2 0 0,5 4 5 0 0,-1 0 0 0 0,1 1 0 0 0,-1-1 0 0 0,0 1-1 0 0,0-1 1 0 0,0 1 0 0 0,3 6 0 0 0,-6-6-12 0 0,1 0 1 0 0,0 1-1 0 0,-1-1 1 0 0,0 1-1 0 0,0-1 1 0 0,-1 1-1 0 0,0-1 1 0 0,0 1-1 0 0,0-1 1 0 0,0 1-1 0 0,-1-1 1 0 0,-2 9-1 0 0,-3 11-37 0 0,-12 34 0 0 0,13-45 37 0 0,-22 56-8 0 0,-57 108 0 0 0,-53 59-15 0 0,-212 285 230 0 0,231-369-99 0 0,-174 172-1 0 0,-137 43 396 0 0,313-282-322 0 0,-3-6 0 0 0,-215 108 0 0 0,210-133-159 0 0,100-46-15 0 0,-1-1 0 0 0,0-1 0 0 0,-29 3-1 0 0,46-8-7 0 0,0-2 0 0 0,0 1 0 0 0,0-1-1 0 0,-1-1 1 0 0,1 1 0 0 0,0-1 0 0 0,1-1-1 0 0,-1 1 1 0 0,0-1 0 0 0,0-1 0 0 0,-12-5-1 0 0,16 6-7 0 0,-1-1-1 0 0,1 1 0 0 0,0-1 0 0 0,0 0 0 0 0,0 0 1 0 0,0-1-1 0 0,1 1 0 0 0,-1-1 0 0 0,1 0 1 0 0,0 0-1 0 0,0 0 0 0 0,1 0 0 0 0,-1-1 0 0 0,1 1 1 0 0,0-1-1 0 0,0 1 0 0 0,0-1 0 0 0,0 0 0 0 0,-1-9 1 0 0,1 0-35 0 0,1-1 0 0 0,1 1 0 0 0,0-1 0 0 0,0 1 1 0 0,2 0-1 0 0,4-23 0 0 0,29-87-107 0 0,16-20-20 0 0,137-267 0 0 0,-8 115-55 0 0,-133 233 121 0 0,1 2 1 0 0,83-79-1 0 0,-58 72 33 0 0,109-79 1 0 0,-149 124 100 0 0,1 1 0 0 0,1 2-1 0 0,0 2 1 0 0,2 1 0 0 0,0 1 0 0 0,49-13 0 0 0,-61 24 17 0 0,0 1 0 0 0,0 1-1 0 0,0 1 1 0 0,0 1 0 0 0,30 3-1 0 0,-52-2-32 0 0,0 0-1 0 0,-1 1 0 0 0,1-1 1 0 0,-1 1-1 0 0,1 0 0 0 0,-1 0 1 0 0,1 0-1 0 0,3 2 0 0 0,59 25 18 0 0,-63-27-20 0 0,1 0 1 0 0,-1 0-1 0 0,0 0 0 0 0,1 0 0 0 0,-1 1 1 0 0,0-1-1 0 0,0 1 0 0 0,0-1 0 0 0,0 1 1 0 0,0 0-1 0 0,-1-1 0 0 0,3 4 1 0 0,2 2-1 0 0,6 4-14 0 0,-2 1 0 0 0,0 0 0 0 0,0 1 0 0 0,-1 0 0 0 0,0 1 0 0 0,12 28 0 0 0,-11-12-7 0 0,-1 0 0 0 0,-1 1 0 0 0,-2 1-1 0 0,-1-1 1 0 0,-1 1 0 0 0,-2-1 0 0 0,-1 1 0 0 0,-2 0-1 0 0,-6 45 1 0 0,-4-10 13 0 0,-3-1-1 0 0,-3 0 1 0 0,-34 89-1 0 0,26-96 44 0 0,-2-2 0 0 0,-2 0 0 0 0,-3-2 0 0 0,-2-2 0 0 0,-3-1 0 0 0,-2-2 0 0 0,-2-1 0 0 0,-63 58 0 0 0,33-41 220 0 0,-3-4 0 0 0,-3-2 0 0 0,-2-4 0 0 0,-154 81 0 0 0,167-106-181 0 0,-2-2 0 0 0,-1-4 0 0 0,-1-2-1 0 0,-129 23 1 0 0,172-42-78 0 0,1-1 1 0 0,-1-1-1 0 0,0-2 0 0 0,0 0 0 0 0,1-2 0 0 0,-1-1 1 0 0,1-1-1 0 0,-35-10 0 0 0,46 10-10 0 0,1-2 1 0 0,-1 1-1 0 0,1-2 1 0 0,0 0-1 0 0,1 0 1 0 0,0-1-1 0 0,0-1 1 0 0,0-1-1 0 0,1 1 1 0 0,1-2-1 0 0,0 0 0 0 0,0 0 1 0 0,1-1-1 0 0,0 0 1 0 0,-13-23-1 0 0,12 12-13 0 0,0 0 1 0 0,2 0-1 0 0,1-1 0 0 0,1 0 0 0 0,1 0 0 0 0,0-1 0 0 0,2 0 0 0 0,2 0 1 0 0,0 0-1 0 0,2-33 0 0 0,3 6-42 0 0,2-1-1 0 0,3 1 1 0 0,27-97-1 0 0,-11 73-30 0 0,4 2 0 0 0,2 0 0 0 0,4 3-1 0 0,3 0 1 0 0,3 3 0 0 0,3 1 0 0 0,61-73 0 0 0,-55 82 40 0 0,3 2 0 0 0,2 3 0 0 0,2 2 0 0 0,3 2 1 0 0,1 3-1 0 0,3 3 0 0 0,108-57 0 0 0,-125 78 86 0 0,53-17 0 0 0,-72 30-5 0 0,1 1-1 0 0,1 1 1 0 0,40-4-1 0 0,-60 11-10 0 0,1-1 0 0 0,0 1 0 0 0,0 1-1 0 0,17 3 1 0 0,-13-2-10 0 0,-1 2 1 0 0,1 0-1 0 0,-1 1 0 0 0,24 11 0 0 0,-25-9-6 0 0,0 0 0 0 0,-1 2 0 0 0,0-1 0 0 0,0 1 0 0 0,-1 1 0 0 0,0 0 0 0 0,-1 0 0 0 0,12 17 0 0 0,-11-12-6 0 0,0 1 0 0 0,-1 0 0 0 0,0 1 0 0 0,-2 0 0 0 0,11 34 0 0 0,-11-22 1 0 0,-1 0 0 0 0,-2 0 0 0 0,-1 0 0 0 0,-1 1 0 0 0,-1-1 0 0 0,-2 1 0 0 0,-1-1 0 0 0,-1 0-1 0 0,-2 0 1 0 0,-1 0 0 0 0,-1 0 0 0 0,-1-1 0 0 0,-13 28 0 0 0,2-13 38 0 0,-1 0 1 0 0,-3-1-1 0 0,-2-1 0 0 0,-1-2 1 0 0,-2 0-1 0 0,-1-2 0 0 0,-46 45 0 0 0,30-41 99 0 0,-1-1-1 0 0,-79 52 1 0 0,-114 47 428 0 0,193-116-532 0 0,-2-1-1 0 0,0-3 1 0 0,-2-1 0 0 0,0-3 0 0 0,0-2 0 0 0,-1-2-1 0 0,-1-3 1 0 0,0-2 0 0 0,0-2 0 0 0,0-2-1 0 0,-62-6 1 0 0,89 1-41 0 0,0-1-1 0 0,1-1 0 0 0,0-1 1 0 0,0-1-1 0 0,0-1 0 0 0,1-1 1 0 0,0-1-1 0 0,-31-18 1 0 0,43 20 5 0 0,-1 1 1 0 0,1-2 0 0 0,1 1 0 0 0,-1-1 0 0 0,1-1 0 0 0,1 0 0 0 0,0 0 0 0 0,1-1 0 0 0,0 0 0 0 0,0-1 0 0 0,1 0-1 0 0,1 0 1 0 0,0 0 0 0 0,0-1 0 0 0,1 1 0 0 0,-5-25 0 0 0,7 21-16 0 0,1 1 1 0 0,1-1-1 0 0,0 0 0 0 0,2 1 1 0 0,-1-1-1 0 0,2 0 0 0 0,0 1 1 0 0,1-1-1 0 0,0 1 0 0 0,2 0 1 0 0,-1 0-1 0 0,2 0 0 0 0,0 1 1 0 0,1 0-1 0 0,10-17 0 0 0,-1 7-9 0 0,0 0 1 0 0,2 2-1 0 0,1 0 0 0 0,0 1 0 0 0,2 1 0 0 0,0 1 0 0 0,36-25 1 0 0,-29 24 1 0 0,2 2-1 0 0,0 1 1 0 0,0 1 0 0 0,52-18 0 0 0,-68 29 20 0 0,28-5 0 0 0,-20 7-9 0 0,39-1 1 0 0,11 9-3 0 0,-70-5 16 0 0,1 0 0 0 0,0 1 0 0 0,0-1 0 0 0,0 1 0 0 0,0 0 0 0 0,-1 0 0 0 0,4 1 0 0 0,41 17-59 0 0,-44-18 58 0 0,0 0 0 0 0,0 0 0 0 0,0 0 0 0 0,-1 1 0 0 0,1 0-1 0 0,2 1 1 0 0,44 35-44 0 0,-39-29 50 0 0,0 1 1 0 0,-1-1-1 0 0,13 21 0 0 0,-12-14 3 0 0,0 0 0 0 0,11 28 0 0 0,-15-28 0 0 0,0 0 0 0 0,-1 0 0 0 0,3 19 0 0 0,-6-21 4 0 0,0 1 0 0 0,-1-1 0 0 0,-2 26 0 0 0,1-29 12 0 0,-1-1 0 0 0,-1 0 0 0 0,0 0 0 0 0,0 0 0 0 0,-1 0-1 0 0,0 0 1 0 0,-1 0 0 0 0,0 0 0 0 0,-6 10 0 0 0,-3 1 34 0 0,-2-2 1 0 0,0 0-1 0 0,-1 0 1 0 0,0-1 0 0 0,-2-1-1 0 0,0-1 1 0 0,-1-1-1 0 0,0 0 1 0 0,-32 17-1 0 0,13-11 25 0 0,-1-2 0 0 0,-1-2 0 0 0,0-1 0 0 0,-63 15 0 0 0,45-18-22 0 0,-1-2 1 0 0,0-2-1 0 0,-92 1 0 0 0,108-11-18 0 0,0-1-1 0 0,0-2 1 0 0,1-2-1 0 0,-1-2 0 0 0,-69-22 1 0 0,94 24-18 0 0,0-2 0 0 0,0 0 0 0 0,1-1 1 0 0,0 0-1 0 0,0-2 0 0 0,1 0 0 0 0,-18-16 0 0 0,27 21-21 0 0,0 0 0 0 0,1-1 1 0 0,0 0-1 0 0,0 0 0 0 0,1-1 0 0 0,0 1 0 0 0,0-1 0 0 0,1-1 0 0 0,0 1 0 0 0,0 0 0 0 0,1-1 0 0 0,0 0 0 0 0,0 0 0 0 0,1 0 0 0 0,0 0 0 0 0,1 0 1 0 0,-1-12-1 0 0,3 13-18 0 0,0 0 0 0 0,0 0 0 0 0,1 0-1 0 0,0 0 1 0 0,0 0 0 0 0,1 1 0 0 0,0-1 0 0 0,0 1 0 0 0,1 0 0 0 0,0 0 0 0 0,0 0 0 0 0,1 0 0 0 0,0 1 0 0 0,0-1 0 0 0,8-7 0 0 0,7-5-35 0 0,2 0 0 0 0,0 1 1 0 0,25-15-1 0 0,-22 17 7 0 0,0 1 1 0 0,2 1 0 0 0,0 1-1 0 0,53-17 1 0 0,-63 25 44 0 0,22-3-1 0 0,30-1-4 0 0,-64 9 1 0 0,0-1 1 0 0,0 1-1 0 0,0 0 0 0 0,6 1 1 0 0,72 7-3 0 0,16 11 1 0 0,-8 9-44 0 0,-12 7 1 0 0,-63-26 49 0 0,0 0 1 0 0,19 15-1 0 0,-26-17 6 0 0,-1 0 0 0 0,0 1 0 0 0,0 0-1 0 0,0 0 1 0 0,6 11 0 0 0,-10-14 4 0 0,-1 0 0 0 0,-1 0 0 0 0,1 0-1 0 0,-1 1 1 0 0,0-1 0 0 0,0 1 0 0 0,0-1 0 0 0,-1 1 0 0 0,1 6 0 0 0,-2-9 1 0 0,0 0 1 0 0,0 0 0 0 0,0-1 0 0 0,0 1-1 0 0,-1 0 1 0 0,1 0 0 0 0,-1 0 0 0 0,0-1-1 0 0,0 1 1 0 0,-1 2 0 0 0,-7 7 61 0 0,-6 4-11 0 0,-1-1 0 0 0,0-1 0 0 0,-20 13 0 0 0,-2-5-9 0 0,0-2-1 0 0,-1-2 1 0 0,-1-1-1 0 0,0-2 1 0 0,-1-1-1 0 0,-1-3 1 0 0,0-1 0 0 0,-1-2-1 0 0,-64 3 1 0 0,85-11-39 0 0,1 0 0 0 0,0-1 0 0 0,-1-1 0 0 0,1-1 0 0 0,0-1 0 0 0,0-1 0 0 0,-35-13 0 0 0,46 13-3 0 0,0 1 0 0 0,0-1 0 0 0,0-1 0 0 0,0 0 1 0 0,1 0-1 0 0,0-1 0 0 0,0 0 0 0 0,1-1 1 0 0,0 0-1 0 0,0 0 0 0 0,1-1 0 0 0,0 0 0 0 0,0 0 1 0 0,1-1-1 0 0,0 1 0 0 0,-5-15 0 0 0,5 10-27 0 0,1 0-1 0 0,1-1 1 0 0,1 0-1 0 0,0 0 1 0 0,1 0-1 0 0,0 0 1 0 0,1 0-1 0 0,1 0 1 0 0,1 0-1 0 0,0 0 1 0 0,1 0-1 0 0,0 0 1 0 0,1 0-1 0 0,1 0 1 0 0,6-15-1 0 0,-5 15 1 0 0,2 0 0 0 0,0 1-1 0 0,1 0 1 0 0,0 0 0 0 0,1 1 0 0 0,1 0-1 0 0,0 0 1 0 0,0 1 0 0 0,2 0 0 0 0,-1 1-1 0 0,1 0 1 0 0,1 1 0 0 0,0 1 0 0 0,15-9-1 0 0,16-3 21 0 0,-23 13 0 0 0,31-9 0 0 0,17 6-10 0 0,-69 11 10 0 0,28 0-54 0 0,25 3-10 0 0,-26 2 0 0 0,30 10 0 0 0,-27-5-1 0 0,30 14-6 0 0,-31-10-1 0 0,27 16 0 0 0,-52-28 60 0 0,1 0 0 0 0,-1 1 0 0 0,0 0 0 0 0,5 4 0 0 0,41 33-17 0 0,-28-20-51 0 0,23 32 4 0 0,-36-39 46 0 0,0 0-1 0 0,13 24 1 0 0,-18-28 14 0 0,0 1 0 0 0,0-1 0 0 0,-1 1 0 0 0,2 12 0 0 0,-4-15 14 0 0,0 0-1 0 0,0 0 0 0 0,-1 0 1 0 0,0 0-1 0 0,-2 9 0 0 0,-6 23 19 0 0,8-37-8 0 0,-1-1-1 0 0,1 0 0 0 0,0 0 0 0 0,-1 0 1 0 0,1 0-1 0 0,-1 1 0 0 0,0-1 0 0 0,1 0 1 0 0,-1 0-1 0 0,-1 1 0 0 0,-5 7 37 0 0,0-1-1 0 0,0 0 1 0 0,-1 0-1 0 0,0-1 0 0 0,0 0 1 0 0,-10 7-1 0 0,2-5-24 0 0,1-1 0 0 0,-2-1 0 0 0,1 0 0 0 0,-1-1-1 0 0,0 0 1 0 0,0-2 0 0 0,-1 0 0 0 0,1-1 0 0 0,-1 0 0 0 0,0-2-1 0 0,-25 0 1 0 0,30-2-8 0 0,-1 0 0 0 0,1-1 0 0 0,0-1 0 0 0,0 0 0 0 0,0 0 0 0 0,0-2-1 0 0,1 1 1 0 0,-1-2 0 0 0,1 0 0 0 0,0 0 0 0 0,1-1 0 0 0,0 0 0 0 0,0-1 0 0 0,0 0-1 0 0,-17-19 1 0 0,13 10-42 0 0,1-1-1 0 0,1-1 0 0 0,0 0 1 0 0,1 0-1 0 0,-17-42 0 0 0,17 31-26 0 0,2 0-1 0 0,1-1 1 0 0,-9-52-1 0 0,16 63 42 0 0,0-1 0 0 0,1 0 0 0 0,1 1 0 0 0,1-1 0 0 0,1 0-1 0 0,1 1 1 0 0,0 0 0 0 0,2-1 0 0 0,0 1 0 0 0,1 1 0 0 0,1-1 0 0 0,1 1-1 0 0,12-20 1 0 0,15-24-29 0 0,69-92-1 0 0,61-47-62 0 0,16-10-173 0 0,-91 103 124 0 0,57-65-224 0 0,-128 151 372 0 0,9-11-33 0 0,-3 2 32 0 0,-5 4 11 0 0,-2 2 0 0 0,1-5 54 0 0,-5 4 10 0 0,-4 5-54 0 0,-6 14-10 0 0,7-29 0 0 0,5-31-13 0 0,-9 31-4 0 0,3 1 0 0 0,21-56 0 0 0,-22 74 17 0 0,6-6 0 0 0,2-1 0 0 0,-1 2 0 0 0,1 1 0 0 0,2 0 0 0 0,0 0 0 0 0,3-1 0 0 0,2-2 0 0 0,2-1 0 0 0,2-1-10 0 0,5 0-33 0 0,3 1 32 0 0,2 0 22 0 0,-1-3 32 0 0,-2 1-22 0 0,-4 2 22 0 0,-3 0-33 0 0,-6 4 1 0 0,-5 2 32 0 0,-4 1-22 0 0,1-10 76 0 0,-13 23-81 0 0,9-21 76 0 0,-8 22-91 0 0,5-13 25 0 0,-2 9 1 0 0,2-5 37 0 0,1-3-53 0 0,-8 12-12 0 0,0 2 1 0 0,0-2 17 0 0,-1 0 0 0 0,1 0 1 0 0,-1 0-1 0 0,0 0 0 0 0,0 1 0 0 0,-1-1 0 0 0,1 0 0 0 0,-1 1 0 0 0,0-1 0 0 0,0 1 0 0 0,-1-1 0 0 0,1 1 0 0 0,-1 0 0 0 0,0 0 1 0 0,0 0-1 0 0,-1 0 0 0 0,-6-5 0 0 0,3 1 11 0 0,-23-22 99 0 0,19 19-117 0 0,1 1 0 0 0,-1-2 0 0 0,2 0-1 0 0,-17-24 1 0 0,19 22-8 0 0,-7-12 44 0 0,-27-40-1 0 0,33 57-31 0 0,0-1-1 0 0,0 2 0 0 0,-1-1 1 0 0,0 1-1 0 0,0 0 0 0 0,-1 1 1 0 0,-15-10-1 0 0,18 13 41 0 0,2-1-44 0 0,3-3-10 0 0,2-1-10 0 0,5-4-33 0 0,3 0 32 0 0,2 0 22 0 0,1 3 46 0 0,-5 5 13 0 0,13-7-45 0 0,8-2 18 0 0,9 0-33 0 0,1 2-10 0 0,2-3 0 0 0,-4 1 0 0 0,0 1 0 0 0,1-2 0 0 0,-2 0 0 0 0,-4 1 11 0 0,-2 0 32 0 0,-6 4-19 0 0,-18 7 45 0 0,3 1 8 0 0,19-6-47 0 0,-20 6 34 0 0,3 2-8 0 0,35 0-46 0 0,7 3-10 0 0,-9-1 11 0 0,-34-2 42 0 0,2 5 1 0 0,37 19-44 0 0,-37-20-10 0 0,2 0 0 0 0,-1 0 0 0 0,12 1 0 0 0,-11-3 0 0 0,0-1 0 0 0,13 0 0 0 0,13-2 11 0 0,-22 0 32 0 0,24-3-33 0 0,-2-2-10 0 0,-6-3 0 0 0,-7-2 0 0 0,-6-1 0 0 0,-8-1 0 0 0,-9 11 9 0 0,-2 2-5 0 0,0 0 0 0 0,1-1 0 0 0,-1 1 0 0 0,0 0 0 0 0,1-1 0 0 0,-1 1 0 0 0,0-1 0 0 0,0 1 0 0 0,1-1 0 0 0,-1 1 0 0 0,0-1 0 0 0,0 1 0 0 0,0-1 0 0 0,0 1 0 0 0,0-1-1 0 0,0 1 1 0 0,0 0 0 0 0,0-1 0 0 0,0 1 0 0 0,0-1 0 0 0,0 1 0 0 0,0-1 0 0 0,0 1 0 0 0,0-1 0 0 0,0 1 0 0 0,-1-1 0 0 0,1 1 0 0 0,0-1 0 0 0,-1 0 0 0 0,0-1 50 0 0,-42-35 8 0 0,15 3-71 0 0,24 29 10 0 0,1 0 0 0 0,-1 0-1 0 0,0 0 1 0 0,0 1 0 0 0,0-1 0 0 0,-1 1 0 0 0,1 0 0 0 0,-1 1 0 0 0,0-1 0 0 0,0 1 0 0 0,-1 0 0 0 0,1 0 0 0 0,-8-2 0 0 0,-49-11-69 0 0,43 13 27 0 0,1-2 1 0 0,-1 0-1 0 0,1-2 0 0 0,-31-14 0 0 0,46 20 41 0 0,-1-1 0 0 0,0-1 0 0 0,0 1 0 0 0,-1 1 0 0 0,1-1 0 0 0,0 1 0 0 0,-1-1 0 0 0,1 1 0 0 0,-1 1 0 0 0,-6-2 0 0 0,-2 0 0 0 0,1 0 0 0 0,1 1 0 0 0,1 0 0 0 0,0 1 0 0 0,2-1-12 0 0,6 1-48 0 0,12 6 0 0 0,-10-6 60 0 0,10 7-4 0 0,0 0 0 0 0,16 7 0 0 0,-20-11 6 0 0,0-1 1 0 0,1 0-1 0 0,-1-1 0 0 0,12 2 0 0 0,-18-3-2 0 0,18 3 43 0 0,27 13-33 0 0,11 10-10 0 0,-42-20 0 0 0,0-1 0 0 0,16 4 0 0 0,11-2 12 0 0,-37-6-2 0 0,0 0 1 0 0,0-1-1 0 0,0 0 0 0 0,0 0 0 0 0,8-1 0 0 0,-9 1-4 0 0,0 0 0 0 0,1-1 0 0 0,-1 2-1 0 0,0-1 1 0 0,1 0 0 0 0,-1 1 0 0 0,0-1 0 0 0,5 3 0 0 0,35 8 4 0 0,15 11-10 0 0,-1 4 0 0 0,-10 0-10 0 0,-38-20-48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8895 16611 0 0,'-6'-2'11'0'0,"-20"-10"54"0"0,0 2 0 0 0,0 1 0 0 0,-49-11 0 0 0,63 18-47 0 0,-1 0-1 0 0,1-2 1 0 0,0 1 0 0 0,0-2 0 0 0,-16-7 0 0 0,10 4 12 0 0,-30-8 0 0 0,29 10 7 0 0,-27-13 0 0 0,-68-33 9 0 0,37 17 9 0 0,-96-59 0 0 0,138 73-33 0 0,0 1-1 0 0,-38-16 0 0 0,39 20-5 0 0,0-1 0 0 0,0-2 0 0 0,-31-24 0 0 0,-85-76 48 0 0,127 101-64 0 0,-39-24 0 0 0,-13-8 0 0 0</inkml:trace>
  <inkml:trace contextRef="#ctx0" brushRef="#br0" timeOffset="1">1130 8003 17543 0 0,'-25'-20'5'0'0,"-47"-43"8"0"0,3-4 0 0 0,2-2-1 0 0,-77-107 1 0 0,-119-218 51 0 0,202 291-30 0 0,4-2-1 0 0,-77-201 0 0 0,82 155 17 0 0,-51-254 0 0 0,70 215-37 0 0,12 27-2 0 0</inkml:trace>
  <inkml:trace contextRef="#ctx0" brushRef="#br0" timeOffset="2">1 5390 17913 0 0,'0'-14'1'0'0,"11"-396"12"0"0,45-136 83 0 0,52 9 96 0 0,84-54-138 0 0,-38 257 0 0 0,20 11-34 0 0,60-54 41 0 0,-151 262-29 0 0,109-115 1 0 0,-169 204-29 0 0,197-208 74 0 0,15 14-22 0 0,215-121-56 0 0,-156 155 0 0 0,7 18 0 0 0,-237 133 0 0 0,207-85 28 0 0</inkml:trace>
  <inkml:trace contextRef="#ctx0" brushRef="#br0" timeOffset="3">3248 502 18655 0 0,'81'-32'12'0'0,"350"-118"76"0"0,-326 116-89 0 0,158-45 28 0 0,411-69-1 0 0,-262 103 51 0 0</inkml:trace>
  <inkml:trace contextRef="#ctx0" brushRef="#br0" timeOffset="4">5624 1 18948 0 0,'18'0'3'0'0,"221"1"-3"0"0,434 60 0 0 0,-258 15 15 0 0,-8 32 45 0 0,217 137-7 0 0,-619-242-53 0 0,304 150 53 0 0,-10 17-34 0 0,-218-118-19 0 0,343 227 0 0 0,-289-176 32 0 0,135 136 0 0 0,-151-122-21 0 0,-5 5 0 0 0,117 166-1 0 0,-115-122 6 0 0,140 267 0 0 0,-172-257 20 0 0,81 240 0 0 0,-124-288-36 0 0,32 173 0 0 0,-12 139 0 0 0,-60-427 0 0 0,19 254 0 0 0,-16 0 0 0 0,-16-12 0 0 0,-18-2 0 0 0,-74 218 0 0 0,70-359 0 0 0,-4-1 0 0 0,-58 116 0 0 0,55-143 0 0 0,-4-2 0 0 0,-60 81 0 0 0,19-42 0 0 0,66-94 0 0 0,-8 10 0 0 0,5-8 0 0 0,-5 8 0 0 0,-2 1 0 0 0,1-2 0 0 0,2-2 0 0 0,-1-2 0 0 0,-2 0 0 0 0,-2 2 0 0 0,-156 163-208 0 0,118-126 91 0 0,-52 56 82 0 0,-65 68 35 0 0,47-51 0 0 0,85-86 0 0 0,-3-3 0 0 0,-90 67 0 0 0,121-103 0 0 0,-135 95 0 0 0,136-96 0 0 0,-128 76 0 0 0,128-79 0 0 0,-16 7 0 0 0,-323 145 11 0 0,301-141 42 0 0,-69 27-53 0 0,-109 38 72 0 0,212-82-72 0 0,-286 103 118 0 0,275-99-108 0 0,-7 3-10 0 0,0-1 0 0 0,0-1 0 0 0,-1-3 0 0 0,-7-1 60 0 0,16-3-36 0 0,-9 3 24 0 0,0-1-36 0 0,-1-1-12 0 0,-3 0 0 0 0,2-1 0 0 0,1 1 0 0 0,0 0 0 0 0,0 0 11 0 0,3-1 32 0 0,-2 1-33 0 0,-1 0-10 0 0,1-1 0 0 0,-2 2 0 0 0,15-4 0 0 0</inkml:trace>
  <inkml:trace contextRef="#ctx0" brushRef="#br0" timeOffset="5">5936 8818 19463 0 0,'-12'3'0'0'0,"-31"7"0"0"0,-2 0 0 0 0,3 0 0 0 0,11-2 0 0 0,4 0 0 0 0,-64 18 0 0 0,50-16 0 0 0,-7 2 618 0 0,7-4 790 0 0,-1 0-1160 0 0,1-2-1596 0 0,0 1 516 0 0,10-2 810 0 0,-7 3 22 0 0,-1-2 0 0 0,-2 0 11 0 0,0-1 32 0 0,1-1-33 0 0,-3 1-10 0 0,1-2 0 0 0,0 2 0 0 0,1 0 0 0 0,1-1 0 0 0,-1 0 0 0 0,-1-2 0 0 0,2-1 12 0 0,2-1 36 0 0,1-2-36 0 0,0 0-12 0 0,1 0 0 0 0,0 0 0 0 0,-1-1 0 0 0,0 1 0 0 0,-1-1 0 0 0,1 2 0 0 0,2 0 0 0 0,-1 1 0 0 0,2 0 0 0 0,-1 0 0 0 0,1-1 0 0 0,4-1 0 0 0,-4-1 54 0 0,9 1-44 0 0,-6-1-10 0 0,0 2 0 0 0,2 0 0 0 0,-1 2 0 0 0,-5 2 54 0 0,11 0-44 0 0,-5 2-10 0 0,-2-2 0 0 0,-5 0 0 0 0,5-2 0 0 0,-7-3 0 0 0,2-2 54 0 0,9 1-44 0 0,-10-3 1 0 0,5 3 32 0 0,1 1-33 0 0,-8 0-10 0 0,1 2 0 0 0,7-1 0 0 0,-5-3 0 0 0,-2-1 0 0 0,2-1 0 0 0,2 1 0 0 0,1-2 0 0 0,-4-2 0 0 0,8 1-12 0 0,-18-5-138 0 0,14 5-21 0 0,-2 2-16 0 0,-6-1-61 0 0,-3 1-633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22 339 431 0 0,'0'0'121'0'0,"-1"0"-1"0"0,0 1 1 0 0,0-1-1 0 0,1 0 1 0 0,-1 1-1 0 0,0-1 1 0 0,1 1-1 0 0,-1-1 1 0 0,0 1-1 0 0,1 0 0 0 0,-1-1 1 0 0,1 1-1 0 0,-1 0 1 0 0,0 0-1 0 0,1 0 21 0 0,-1 0-1 0 0,1-1 1 0 0,-1 1-1 0 0,1 0 0 0 0,-1-1 1 0 0,1 1-1 0 0,-1 0 1 0 0,0-1-1 0 0,1 1 1 0 0,-1-1-1 0 0,0 1 0 0 0,0-1 1 0 0,1 0-1 0 0,-3 1 342 0 0,2 1-490 0 0,4-4 1600 0 0,1-4 3533 0 0,20-26-4938 0 0,-18 23 870 0 0,0 1-887 0 0,20-24-29 0 0,-19 24 516 0 0,-1 0-521 0 0,19-25-6 0 0,-19 25 436 0 0,2 0-500 0 0,24-24 4 0 0,-23 24 410 0 0,0-1-396 0 0,3 0-56 0 0,23-23 274 0 0,-25 26-217 0 0,30-18-10 0 0,-30 18 106 0 0,0 3-112 0 0,31-8-5 0 0,-30 9 160 0 0,0-1-133 0 0,37-9-22 0 0,3-3-3 0 0,-39 11-57 0 0,-2 1 108 0 0,1 1-63 0 0,34-6-33 0 0,-34 6 224 0 0,-1 2-181 0 0,31-2 0 0 0,-31 1 67 0 0,0 0-67 0 0,31-2-37 0 0,-30 2 37 0 0,-2 0 2 0 0,30-2-2 0 0,-29 2 0 0 0,0 2-10 0 0,29 0-33 0 0,-30-1 32 0 0,1 0 1 0 0,30 3-33 0 0,-30-3 34 0 0,-1 1 3 0 0,32 8-35 0 0,5 5 20 0 0,-22-3-37 0 0,5 5 52 0 0,-2-2-37 0 0,4 3 32 0 0,-2 0 1 0 0,-1-1-44 0 0,-4 1-10 0 0,1 1 0 0 0,-4-1 0 0 0,-1 0 0 0 0,-3-2 12 0 0,-11-8 36 0 0,16 19-38 0 0,6 0 56 0 0,-11-8-66 0 0,-2-2 0 0 0,0 5-1 0 0,-12-14 3 0 0,18 21 8 0 0,2 5 43 0 0,-16-20-53 0 0,10 16 74 0 0,-13-22-46 0 0,17 38 38 0 0,-11-20-66 0 0,1 12 64 0 0,13 74 0 0 0,-19-85-34 0 0,-2-14 4 0 0,-1 0 0 0 0,0 1 0 0 0,-1-1 0 0 0,-1 21 0 0 0,1-4 11 0 0,0-15-26 0 0,5 125 45 0 0,-4-83-446 0 0,-2-54 276 0 0,-1 1-121 0 0,1-2 82 0 0,0-1-1 0 0,0 1 0 0 0,0 0 0 0 0,0 0 1 0 0,0 0-1 0 0,0 0 0 0 0,0 0 1 0 0,-1-1-1 0 0,1 1 0 0 0,0 0 0 0 0,-1 0 1 0 0,0 1-1 0 0,0-1 222 0 0,-1-1-1435 0 0,-7-13-6725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1 463 143 0 0,'9'-9'10548'0'0,"28"-21"-10426"0"0,-28 23 524 0 0,-2-2-578 0 0,24-24-4 0 0,-24 24 368 0 0,1 1-333 0 0,23-27-23 0 0,-23 27 213 0 0,1 0-198 0 0,43-40 346 0 0,-15 16-410 0 0,-28 24 26 0 0,0 1 1 0 0,29-22-33 0 0,-28 21 192 0 0,0 3-133 0 0,31-17-50 0 0,-31 17 115 0 0,1 2-73 0 0,32-9-7 0 0,-21 6-11 0 0,24-6-33 0 0,-35 9 192 0 0,0 0-159 0 0,33-13-33 0 0,-33 13 96 0 0,0 0-53 0 0,30-9 0 0 0,-31 9 67 0 0,0-1-55 0 0,31-12-4 0 0,-31 12-7 0 0,1-1-11 0 0,31-13-33 0 0,-32 13 96 0 0,2 3-63 0 0,32-5-33 0 0,-33 5 168 0 0,-1 2-129 0 0,31 1-32 0 0,-31-1 130 0 0,1 0-102 0 0,31-4-35 0 0,-32 4 32 0 0,0 0 1 0 0,29 4-33 0 0,-29-4 96 0 0,-2 2-53 0 0,23 6 0 0 0,-23-6 0 0 0,-1 0-10 0 0,25 9-33 0 0,-4-2 33 0 0,4 6-14 0 0,-28-13-27 0 0,21 10 125 0 0,-9-5-131 0 0,7 1 168 0 0,10 4-154 0 0,13 5 43 0 0,-38-14-11 0 0,-3 0 1 0 0,26 13 10 0 0,-4-2-54 0 0,4 3-10 0 0,-4-1 11 0 0,-12-4 42 0 0,-8-8 1 0 0,10 10-44 0 0,1-2 1 0 0,13 9 96 0 0,-26-19-101 0 0,-3-1-5 0 0,0 0-1 0 0,0 0 1 0 0,-1 0-1 0 0,1 1 0 0 0,0-1 1 0 0,0 0-1 0 0,-1 1 0 0 0,1-1 1 0 0,2 4-1 0 0,3 2 0 0 0,-1-2 0 0 0,0 1 0 0 0,-1 0 0 0 0,1 1 0 0 0,6 9 0 0 0,-9-12 0 0 0,1 0 0 0 0,0-1 0 0 0,7 5 0 0 0,-6-4-4 0 0,4 5 43 0 0,24 25 1 0 0,-25-25-2 0 0,-2-1-1 0 0,1 1 1 0 0,-1 1 0 0 0,9 19 0 0 0,7 9-27 0 0,28 46 96 0 0,-44-74-76 0 0,0 1 1 0 0,7 20 0 0 0,5 8 65 0 0,-6-12-87 0 0,0 0 1 0 0,-2 1 0 0 0,9 35 0 0 0,7 21 84 0 0,-16-57-65 0 0,-8-24-14 0 0,0 1 0 0 0,-1 0 0 0 0,0 0 0 0 0,1 0 0 0 0,-1 6 0 0 0,12 75-25 0 0,13 116-44 0 0,-22-166 119 0 0,0 27-478 0 0,-4-62 391 0 0,0 0 0 0 0,0 0 0 0 0,0 0 1 0 0,0 0-1 0 0,0 0 0 0 0,0 1 1 0 0,0-1-1 0 0,0 0 0 0 0,0 0 1 0 0,0 0-1 0 0,0 0 0 0 0,0 0 0 0 0,0 1 1 0 0,0-1-1 0 0,0 0 0 0 0,0 0 1 0 0,0 0-1 0 0,0 0 0 0 0,0 0 0 0 0,0 0 1 0 0,0 0-1 0 0,-1 1 0 0 0,1-1 1 0 0,0 0-1 0 0,0 0 0 0 0,0 0 0 0 0,0 0 1 0 0,0 0-1 0 0,0 0 0 0 0,-1 0 1 0 0,1 0-1 0 0,0 0 0 0 0,0 0 1 0 0,0 0-1 0 0,0 0 0 0 0,0 0 0 0 0,0 1 1 0 0,-1-1-1 0 0,1 0 0 0 0,0 0 1 0 0,0 0-1 0 0,0 0 0 0 0,0 0 0 0 0,0-1 1 0 0,-1 1-1 0 0,1 0 0 0 0,0 0 1 0 0,0 0-1 0 0,0 0 0 0 0,0 0 1 0 0,-10-4-2478 0 0,9 3 2189 0 0,-5-3-4658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0 738 143 0 0,'2'-2'5880'0'0,"22"-24"-4031"0"0,-14 17-1538 0 0,19-18 489 0 0,-28 26-296 0 0,8-5-344 0 0,2-1-97 0 0,29-24 612 0 0,-7 4-566 0 0,-25 21 182 0 0,0-2-189 0 0,1-2-61 0 0,31-25 398 0 0,-7 8-359 0 0,-24 21 248 0 0,-2 2-275 0 0,1 0 0 0 0,-1-1 0 0 0,9-6 0 0 0,-5 2-14 0 0,-1 3 254 0 0,1 0-195 0 0,32-15 4 0 0,-32 15 106 0 0,1 1-106 0 0,36-18-13 0 0,-37 17 72 0 0,0 1-94 0 0,34-19-43 0 0,-34 18 29 0 0,1 0 17 0 0,36-15 20 0 0,-35 16 1 0 0,-1 0-32 0 0,36-15-38 0 0,-36 15 38 0 0,0 1 31 0 0,32-12 4 0 0,-33 12 148 0 0,1 0-175 0 0,37-12-40 0 0,-37 12 39 0 0,1 0 17 0 0,38-12 10 0 0,-38 12 1 0 0,1 0-25 0 0,38-9-42 0 0,-38 10 37 0 0,-2 1-8 0 0,3 0-48 0 0,44-10 48 0 0,-6 0-35 0 0,-29 6 32 0 0,23-7 11 0 0,-36 10 0 0 0,2-1-10 0 0,39-10-32 0 0,-39 11 40 0 0,1-1 19 0 0,41-10 8 0 0,-41 11 51 0 0,-2 0-86 0 0,35-8-33 0 0,-35 9 32 0 0,0-1 1 0 0,48-9-33 0 0,3 1 32 0 0,5 1 27 0 0,-57 8 64 0 0,2 1-80 0 0,67-5 128 0 0,-66 5-169 0 0,2-1 70 0 0,26-4-1 0 0,7-3-12 0 0,-37 7 0 0 0,0 0 0 0 0,34-7 0 0 0,-34 7 0 0 0,0 0 0 0 0,38-5 2 0 0,-38 5 4 0 0,1 1 2 0 0,2 1-58 0 0,45-1 118 0 0,-9 2-54 0 0,-5 1 3 0 0,-11-3-83 0 0,-5 0 35 0 0,28-1 17 0 0,-44 1 4 0 0,1 0 2 0 0,43-3 0 0 0,-29 2 4 0 0,26-1 16 0 0,-29 2-1 0 0,25 0-16 0 0,-13 0 28 0 0,-10 1-71 0 0,13 3 57 0 0,14 0-4 0 0,-27-1-26 0 0,40 5-49 0 0,29 2 54 0 0,-28-2 2 0 0,9 0 3 0 0,-6 0-4 0 0,-16 0 2 0 0,-35-3-3 0 0,32 6-51 0 0,2 1-2 0 0,-33-6 32 0 0,35 9-33 0 0,10 4-10 0 0,12 7 54 0 0,-20-5-44 0 0,6 5-10 0 0,-6 1 54 0 0,-48-21-46 0 0,34 16 54 0 0,-5 1-50 0 0,8 7-1 0 0,-4 2 32 0 0,-10-5-33 0 0,-2 4-10 0 0,1 2 11 0 0,1 0 32 0 0,3 3-33 0 0,1 0-10 0 0,8 6 60 0 0,-13-12-48 0 0,7 6-12 0 0,-5-1 0 0 0,-2-1 0 0 0,-1 2 0 0 0,-2 2 0 0 0,26 45 0 0 0,196 276 0 0 0,-108-163 63 0 0,-134-181-62 0 0,5 4-1 0 0,10 11 0 0 0,4 3 0 0 0,0 2 0 0 0,-2 0 0 0 0,-2-2 0 0 0,-1 0 0 0 0,-1-2 0 0 0,-15-21 0 0 0,9 15 0 0 0,25 41 0 0 0,111 217 0 0 0,-120-203-36 0 0,35 129 0 0 0,9 47-188 0 0,-14-88 110 0 0,-1-2 28 0 0,-14 33 86 0 0,-40-158 0 0 0,4 18-32 0 0,-7-25 24 0 0,2-1 0 0 0,1 0 0 0 0,22 54 0 0 0,-15-46 25 0 0,-1 1 0 0 0,-2 1 1 0 0,9 57-1 0 0,-16-73 40 0 0,3 5 44 0 0,21 55 1 0 0,-15-49 29 0 0,1-1-55 0 0,-15-35-86 0 0,1 0-1 0 0,-1 0 1 0 0,1 1-1 0 0,-1-1 1 0 0,0 0-1 0 0,1 1 1 0 0</inkml:trace>
  <inkml:trace contextRef="#ctx0" brushRef="#br0" timeOffset="1">5811 3831 19279 0 0,'-1'2'-10'0'0,"1"-1"-1"0"0,0 0 1 0 0,0 1-1 0 0,-2 1 1 0 0,0 5-496 0 0,2-7 288 0 0,0-1-307 0 0,-1 0 240 0 0,0 0 1 0 0,0 0 0 0 0,0 0-1 0 0,0-1 1 0 0,1 1 0 0 0,-1 0-1 0 0,0 0 1 0 0,0-1 0 0 0,1 1-1 0 0,-1-1 1 0 0,0 1 0 0 0,1 0-1 0 0,-1-1 1 0 0,-1-1 0 0 0,0 1-1075 0 0,-9-6-3964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15 523 143 0 0,'0'-1'16'0'0,"0"0"128"0"0,0 1-107 0 0,0 0-1 0 0,0 0 1 0 0,0 0-1 0 0,-1-1 1 0 0,1 1-1 0 0,0 0 1 0 0,0 0-1 0 0,0 0 1 0 0,0 0-1 0 0,0-1 1 0 0,0 1-1 0 0,0 0 1 0 0,-1 0-1 0 0,1 0 1 0 0,0 0-1 0 0,0 0 1 0 0,0 0-1 0 0,0 0 1 0 0,-1-1-1 0 0,1 1 1 0 0,0 0-1 0 0,0 0 0 0 0,0 0 1 0 0,0 0-1 0 0,-1 0 1 0 0,1 0-1 0 0,0 0 1 0 0,0 0-1 0 0,0 0 1 0 0,-1 0-1 0 0,1 0 1 0 0,0 0-1 0 0,0 0 1 0 0,0 0-1 0 0,-1 0 1 0 0,1 0-1 0 0,0 0 1 0 0,0 0-1 0 0,0 0 1 0 0,-1 0-1 0 0,1 1 1 0 0,0-1-1 0 0,0 0 0 0 0,0 0 1 0 0,-1 0 39 0 0,1 0-1 0 0,-1 0 1 0 0,1 1 0 0 0,-1-1-1 0 0,1 0 1 0 0,0 0-1 0 0,-1 1 1 0 0,1-1 0 0 0,0 0-1 0 0,-1 1 1 0 0,1-1 0 0 0,0 0-1 0 0,-1 1 1 0 0,1-1-1 0 0,0 0 1 0 0,0 1 0 0 0,-1-1-1 0 0,1 0 1 0 0,0 1 0 0 0,0-1-1 0 0,0 1 1 0 0,0-1 0 0 0,-1 1-1 0 0,1-1 1 0 0,0 1-1 0 0,0 1 141 0 0,1 1 1 0 0,-1-1-1 0 0,1 0 0 0 0,-1 1 0 0 0,1-1 0 0 0,0 0 0 0 0,0 0 0 0 0,0 0 0 0 0,1 3 0 0 0,5 10 607 0 0,4 12 1273 0 0,4 11-809 0 0,-15-36-1262 0 0,1 0 1 0 0,-1-1-1 0 0,1 1 1 0 0,0-1-1 0 0,0 1 1 0 0,-1 0-1 0 0,1-1 0 0 0,0 1 1 0 0,2 1-1 0 0,0 1 22 0 0,-1 0 85 0 0,1 0-4 0 0,15 25 124 0 0,-18-28-48 0 0,4 4-108 0 0,8 13-19 0 0,2 2 561 0 0,25 30-1 0 0,-38-49-218 0 0,7 5-334 0 0,23 19 3 0 0,-23-19 184 0 0,-1 0-176 0 0,20 16 0 0 0,-21-16 155 0 0,3 0-192 0 0,24 18-37 0 0,-24-18 102 0 0,0-1-70 0 0,29 14-33 0 0,-29-14 204 0 0,1 0-150 0 0,30 15-10 0 0,-30-14 154 0 0,0-2-160 0 0,27 16-35 0 0,-27-15 250 0 0,1-1-210 0 0,32 15 0 0 0,-33-15 160 0 0,0-1-170 0 0,30 8-33 0 0,-30-9 166 0 0,2 1-113 0 0,34 7-42 0 0,-34-8 43 0 0,-6-2-61 0 0,0 0 0 0 0,0 1 1 0 0,0 0-1 0 0,12 2 0 0 0,-6 0-5 0 0,-1-1 108 0 0,0 0-63 0 0,34 9-33 0 0,-42-10-13 0 0,0 0-1 0 0,0-1 1 0 0,0 1-1 0 0,0-1 1 0 0,-1 0 0 0 0,4 0-1 0 0,41 0 57 0 0,-36 0 0 0 0,-3 0-51 0 0,-1 0 1 0 0,0-1-1 0 0,0 0 0 0 0,10-2 0 0 0,-3 0-4 0 0,-2 1 44 0 0,-1-1 1 0 0,44-12-44 0 0,-4-5 1 0 0,-30 13 32 0 0,-7 4-35 0 0,39-12 48 0 0,2-5-46 0 0,-6-2 1 0 0,-40 17 42 0 0,1 1 1 0 0,37-19-44 0 0,-2-3 1 0 0,-28 15 32 0 0,23-18-33 0 0,1-1 1 0 0,-34 25 3 0 0,0-1 0 0 0,0 0 0 0 0,8-9-1 0 0,-7 7-4 0 0,-1 1 46 0 0,1 1 3 0 0,28-25-46 0 0,3-7-12 0 0,-2-1 0 0 0,-10 9 11 0 0,-22 24 42 0 0,1-1 1 0 0,19-25-44 0 0,4-7-10 0 0,-6 8 11 0 0,-18 25 42 0 0,-1 0 1 0 0,15-17-33 0 0,-11 12 22 0 0,8-16-33 0 0,0 0 1 0 0,-13 22 42 0 0,2-2 1 0 0,16-24-44 0 0,-4 0 2 0 0,-11 19 36 0 0,8-14-25 0 0,-8 14 20 0 0,4-11-22 0 0,-4 11 22 0 0,12-21-19 0 0,-1 2 40 0 0,-11 20-8 0 0,7-14-46 0 0,-1-3-10 0 0,-1-4 64 0 0,-4 6 0 0 0,1 0 0 0 0,-6 17-10 0 0,3-7-56 0 0,-4 12-63 0 0,-1 1-154 0 0,0 2 94 0 0,1 1 58 0 0,-1-1-1 0 0,0 0 1 0 0,0 1 0 0 0,0-1 0 0 0,0 0-1 0 0,1 0 1 0 0,-1 1 0 0 0,0-1 0 0 0,0 0-1 0 0,0 0 1 0 0,-1 1 0 0 0,1-1 0 0 0,0 0-1 0 0,0 0 1 0 0,0 1 0 0 0,0-1 0 0 0,-1-1-1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7 510 865 0 0,'-6'12'2242'0'0,"12"9"-537"0"0,-1-7-774 0 0,0 29 732 0 0,-4-30-1345 0 0,1 0 0 0 0,3 16 1 0 0,-3-22-184 0 0,1 0 0 0 0,0 0 1 0 0,4 8-1 0 0,5 9 53 0 0,-12-23 169 0 0,3 4-242 0 0,21 42 330 0 0,-19-39-339 0 0,-4-7 116 0 0,2 5-110 0 0,9 14-2 0 0,-9-15 164 0 0,0 1-200 0 0,17 20 168 0 0,33 35 0 0 0,-5-8 102 0 0,-35-39-166 0 0,-5-6-66 0 0,-1 0 0 0 0,1-1 0 0 0,10 7 0 0 0,-17-13 40 0 0,4 3-133 0 0,-1 1-1 0 0,1-1 1 0 0,10 6-1 0 0,11 10-9 0 0,-22-17 44 0 0,-3-2 143 0 0,7 5-116 0 0,40 29 79 0 0,-47-34 76 0 0,9 4-179 0 0,31 14-35 0 0,-31-14 288 0 0,1-1-229 0 0,32 12-52 0 0,-32-12 247 0 0,-2 1-220 0 0,29 14-34 0 0,-28-14 160 0 0,-1 1-127 0 0,30 15-33 0 0,-29-15 190 0 0,0-2-142 0 0,30 15 8 0 0,-30-15 133 0 0,0 0-141 0 0,31 11-4 0 0,-31-11 63 0 0,2-2-64 0 0,33 8 0 0 0,-34-8 64 0 0,1 1-64 0 0,36 5 0 0 0,-24-5 0 0 0,26-2 0 0 0,-38-1 64 0 0,0-1-74 0 0,35-3-33 0 0,-23 2 32 0 0,37-3 1 0 0,10-2-44 0 0,-1-5-10 0 0,7-5 54 0 0,-24 2-44 0 0,-5-2 1 0 0,-29 8 32 0 0,29-15-33 0 0,5-6-10 0 0,-1-3 0 0 0,-12 4 11 0 0,-23 18 32 0 0,19-13-22 0 0,-19 13 22 0 0,25-16-33 0 0,-3-2 1 0 0,-25 18 32 0 0,16-17-33 0 0,11-8 44 0 0,-10 9-44 0 0,3-5-10 0 0,-6 0 0 0 0,-7 7 11 0 0,-12 14 32 0 0,7-12-22 0 0,-8 12 22 0 0,11-13-22 0 0,-11 13 22 0 0,6-11-22 0 0,-8 12 22 0 0,29-45 21 0 0,-20 30 0 0 0,-3 6-43 0 0,-9 14 32 0 0,0 1 1 0 0,9-16-44 0 0,0 0 1 0 0,1-5 53 0 0,-11 21-11 0 0,1 0 1 0 0,36-63-44 0 0,-17 20-10 0 0,14-28 0 0 0,-26 48 29 0 0,-6 13 81 0 0,21-44 16 0 0,0-1-57 0 0,-4 7-9 0 0,-13 33 11 0 0,10-33 0 0 0,-10 26 1 0 0,-7 25-72 0 0,-2 1 0 0 0,1 1-10 0 0,0-1-44 0 0,0 3-1191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8 882 4798 0 0,'2'-3'339'0'0,"0"-1"112"0"0,4-6 0 0 0,39-38 2519 0 0,-37 40-2860 0 0,39-44 794 0 0,-38 44-850 0 0,27-25-30 0 0,-27 25 386 0 0,-1 0-338 0 0,25-24 0 0 0,-24 24 336 0 0,27-32-312 0 0,-28 33-16 0 0,1 0 0 0 0,27-21-53 0 0,-14 14 26 0 0,38-16 1 0 0,1 1-33 0 0,-38 17 22 0 0,18-15-21 0 0,-31 20 116 0 0,0 2-82 0 0,32-16-34 0 0,-20 13 26 0 0,22-6-25 0 0,-22 4 20 0 0,21-14-22 0 0,-32 18 32 0 0,0 2 1 0 0,33-16-32 0 0,-33 15 116 0 0,1 2-82 0 0,33-13-31 0 0,-34 13 127 0 0,1-1-91 0 0,33-10-34 0 0,9 0 89 0 0,-40 11-95 0 0,-3 0 203 0 0,-4 3-199 0 0,1 0-1 0 0,-1-1 1 0 0,13-2-1 0 0,-8 1-12 0 0,-1 0 54 0 0,0 0 12 0 0,35-9-10 0 0,11-1 4 0 0,-42 10-63 0 0,-3 0 134 0 0,-1 0-65 0 0,35-7-50 0 0,-35 7 111 0 0,0-1-67 0 0,33-9-7 0 0,-33 9 63 0 0,1 2-74 0 0,33-6-33 0 0,-34 6 115 0 0,1-3-59 0 0,49-15-61 0 0,-2-4-2 0 0,-47 19 50 0 0,0 1-8 0 0,45-12-46 0 0,-2 1 1 0 0,-44 12 44 0 0,-1-1 3 0 0,34-9-34 0 0,-34 9 40 0 0,3 1 12 0 0,35-4-48 0 0,-25 2 20 0 0,22-2-24 0 0,-34 4 100 0 0,0 1-70 0 0,33-6-33 0 0,-33 6 32 0 0,1-1 1 0 0,37-6-33 0 0,-26 6 22 0 0,35 0-33 0 0,-2-3 1 0 0,-33 2 32 0 0,24-6-22 0 0,-24 6 22 0 0,33-1-33 0 0,8 2-10 0 0,-4 5 0 0 0,-41-3 0 0 0,27-3 0 0 0,8-7 11 0 0,-43 8 42 0 0,-1 0 1 0 0,34-3-33 0 0,-24 4 22 0 0,30 2-33 0 0,14-6-10 0 0,5-4 0 0 0,-48 8 0 0 0,24 3 0 0 0,15 4 0 0 0,-9 5 0 0 0,-10 6 0 0 0,-3 2 0 0 0,-6-2 0 0 0,2 1 0 0 0,4-2 0 0 0,-2-4-12 0 0,-19-8-36 0 0,-4-4 39 0 0,-4 1-10 0 0,1 0 1 0 0,19 4-1 0 0,18 5 8 0 0,2 5 11 0 0,2-4 0 0 0,-35-8-2 0 0,-7-1-8 0 0,-1-1 0 0 0,1 0-1 0 0,0 0 1 0 0,11-2 0 0 0,31 2-1 0 0,0 2 23 0 0,-31 0 36 0 0,25 8-36 0 0,6 2-12 0 0,-7-1 0 0 0,-3 2 0 0 0,-27-10 10 0 0,-8-2 1 0 0,0 0 0 0 0,0 0 0 0 0,10 5 0 0 0,15 8 53 0 0,0 3 0 0 0,-7-4-54 0 0,6 6-10 0 0,-3-2 0 0 0,-4 1 0 0 0,1 1 0 0 0,11 10 0 0 0,-16-13 0 0 0,20 16 0 0 0,-35-29 0 0 0,18 12 0 0 0,5 0 0 0 0,4 1 0 0 0,2-2 0 0 0,-3 0 0 0 0,-6-4-12 0 0,-7-5-14 0 0,-15-5 22 0 0,0 0 1 0 0,0 0 0 0 0,0 0-1 0 0,0 1 1 0 0,0-1 0 0 0,0 0 0 0 0,0 1-1 0 0,-1-1 1 0 0,3 3 0 0 0,0 0 2 0 0,12 9 1 0 0,30 24 64 0 0,-25-19-64 0 0,30 22 0 0 0,-12-4 0 0 0,37 45 0 0 0,-6-6 0 0 0,3-8-180 0 0,-36-34 102 0 0,-3-2 73 0 0,-2 2 1 0 0,37 50-1 0 0,-35-42 5 0 0,-21-26 0 0 0,-1 1 0 0 0,16 24 0 0 0,62 107 0 0 0,11 21 0 0 0,6 7-14 0 0,-83-137-36 0 0,-7-8 75 0 0,16 37 0 0 0,11 20 0 0 0,-31-64 23 0 0,11 33 1 0 0,-14-33-7 0 0,19 33 0 0 0,12 22 22 0 0,34 63-232 0 0,-55-102 144 0 0,1 9 67 0 0,19 62-1 0 0,-4-7 1 0 0,-27-77-8 0 0,10 46 0 0 0,5 16 23 0 0,-9-40-58 0 0,9 21 0 0 0,-4-20 0 0 0,-9-18 0 0 0,18 31 0 0 0,41 78 9 0 0,-9-14 46 0 0,-27-59 9 0 0,29 85 0 0 0,-38-90-64 0 0,-13-36 0 0 0,14 50 0 0 0,-9-18-49 0 0,-10-37 61 0 0,0 0 0 0 0,-2 0 1 0 0,3 28-1 0 0,-6-41-10 0 0,-1 0-1 0 0,2 1 1 0 0,-1-1-1 0 0,1 0 1 0 0,0 0-1 0 0,1-1 1 0 0,4 8 0 0 0,0 0 39 0 0,-3-3 25 0 0,0 1 0 0 0,4 16 0 0 0,-1 1 2 0 0,-4-20-55 0 0,-2-7-7 0 0,-1 0 1 0 0,0 0-1 0 0,0 0 1 0 0,0 0-1 0 0,-1 0 0 0 0,1 0 1 0 0,0 5-1 0 0,-1 0-72 0 0,-1 1-905 0 0,0-8 803 0 0,0-1 1 0 0,1 0-1 0 0,-1 0 0 0 0,1 0 1 0 0,-1 0-1 0 0,0 0 1 0 0,1-1-1 0 0,-1 1 1 0 0,0 0-1 0 0,1 0 0 0 0,-1 0 1 0 0,1 0-1 0 0,-1-1 1 0 0,0 1-1 0 0,1 0 1 0 0,-1-1-1 0 0,1 1 1 0 0,-1-1-1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1 137 287 0 0,'0'0'3056'0'0,"3"-21"-1504"0"0,-3-26 1080 0 0,-2 13-1526 0 0,2 34-1017 0 0,3-19 2231 0 0,2 16-2261 0 0,15-7-38 0 0,-15 7 288 0 0,1 4-255 0 0,20 0-33 0 0,-19-1 192 0 0,0 1-149 0 0,20 3 0 0 0,-21-3 223 0 0,1 0-226 0 0,18 4-38 0 0,-19-4-8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86 895 0 0,'0'1'67'0'0,"-1"-1"-54"0"0,-2-6 2 0 0,2 5 54 0 0,1-2 222 0 0,-1 0 0 0 0,0 0 0 0 0,0 0 0 0 0,0 0 0 0 0,0 1 0 0 0,-2-4-1 0 0,2 4-530 0 0,0 0 1072 0 0,-4-13 906 0 0,4 12-1444 0 0,0 0-580 0 0,-1-2 1000 0 0,0 1 1 0 0,0-1 0 0 0,1 1-1 0 0,-2-10 1 0 0,3 26 4542 0 0,-1-9-5122 0 0,1 1 0 0 0,0-1 0 0 0,0 0 0 0 0,0 1-1 0 0,1-1 1 0 0,-1 0 0 0 0,1 1 0 0 0,1 4 0 0 0,4 7-31 0 0,0 0 1 0 0,-1 0 0 0 0,-1 0 0 0 0,-1 1-1 0 0,0 0 1 0 0,1 18 0 0 0,-4-33-52 0 0,3 23 266 0 0,-2-12-4406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12 139 287 0 0,'-1'0'63'0'0,"0"1"0"0"0,1-1 0 0 0,-1 0-1 0 0,0 1 1 0 0,1-1 0 0 0,-1 1-1 0 0,1-1 1 0 0,-1 1 0 0 0,1-1-1 0 0,-1 1 1 0 0,1-1 0 0 0,-1 1-1 0 0,1-1 1 0 0,-4 8 6362 0 0,21-26-1180 0 0,-6 6-4155 0 0,-6 8-373 0 0,0 0-1880 0 0,16-11 730 0 0,-16 11 658 0 0,0 0-105 0 0,14-12 0 0 0,-14 12 456 0 0,1 0-512 0 0,17-11 2 0 0,-17 11 318 0 0,14-20-178 0 0,-16 19 297 0 0,2 2-1686 0 0,17-10 779 0 0,-18 10-218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4 767 0 0,'0'0'0'0'0,"0"-1"0"0"0,-1 0 0 0 0,1 0 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24 543 0 0,'2'-24'7671'0'0,"1"30"-6296"0"0,1 11-541 0 0,-2-6-512 0 0,-2 1 0 0 0,0 19-1 0 0,-1-8 270 0 0,2-22-541 0 0,-1 0 0 0 0,0 0 0 0 0,0-1 0 0 0,0 1 0 0 0,0 0 1 0 0,0 0-1 0 0,0 0 0 0 0,0-1 0 0 0,0 1 0 0 0,0 0 0 0 0,0 0 0 0 0,-1 0 0 0 0,1-1 0 0 0,0 1 0 0 0,0 0 0 0 0,-1-1 0 0 0,1 1 0 0 0,-1 0 0 0 0,1-1 0 0 0,-1 1 0 0 0,1 0 0 0 0,-1-1 0 0 0,1 1 0 0 0,-1-1 0 0 0,1 1 0 0 0,-1 0 0 0 0,1-1 0 0 0,-1 0 0 0 0,0 1 0 0 0,0-1 0 0 0,1 1 0 0 0,-1-1 0 0 0,0 0 0 0 0,1 0 0 0 0,-1 1 0 0 0,0-1 1 0 0,0 0-1 0 0,0 0 0 0 0,-1 0 0 0 0,-5-1 201 0 0,0-1 0 0 0,-1 0 1 0 0,1 0-1 0 0,0 0 0 0 0,0-1 1 0 0,1-1-1 0 0,-12-6 0 0 0,-35-19 439 0 0,47 24-2088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 0 0,'2'-6'11434'0'0,"5"-7"-12812"0"0,-5 9 2338 0 0,1 0-224 0 0,1-1-674 0 0,13-14-62 0 0,-13 15-80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6 599 0 0,'-4'-5'10727'0'0,"9"26"-10075"0"0,6 22 139 0 0,10 75-1 0 0,-5 32-366 0 0,6 75-258 0 0,-20-68-4 0 0,-1-151-2330 0 0,2-37-5272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2 469 143 0 0,'-1'-5'12489'0'0,"16"-8"-13855"0"0,-5 4 2113 0 0,-3 2-121 0 0,1 0-330 0 0,20-25-8 0 0,-21 24-34 0 0,0 0-20 0 0,33-39 230 0 0,-8 8 0 0 0,3-4-8 0 0,-1-1-96 0 0,-11 15-192 0 0,-17 22-5 0 0,1-2-23 0 0,21-26-11 0 0,-21 26-1 0 0,-2 3-21 0 0,16-20-72 0 0,-16 19 29 0 0,2 1-8 0 0,19-21-35 0 0,-15 14 22 0 0,10-13-49 0 0,-15 19-76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1 434 599 0 0,'5'0'7040'0'0,"38"-22"-5985"0"0,-38 20-910 0 0,-1 0 0 0 0,0-1-1 0 0,0 0 1 0 0,0 0 0 0 0,5-4-1 0 0,0 0 29 0 0,-2 1 347 0 0,3 0-12 0 0,28-21-52 0 0,-28 20-28 0 0,0-1-4 0 0,47-39 300 0 0,-15 13-168 0 0,-13 11-296 0 0,-22 17-49 0 0,3-2-19 0 0,48-40 165 0 0,-30 24-235 0 0,-21 18-24 0 0,3-2-2 0 0,32-26 2 0 0,-32 26 4 0 0,-1 0 2 0 0,25-21 0 0 0,-25 21 87 0 0,-2 2-110 0 0,21-21-1 0 0,-20 20-28 0 0,-34 17-6074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0 304 1583 0 0,'0'0'6567'0'0,"10"-5"-5998"0"0,38-20 567 0 0,-39 18-568 0 0,46-32 462 0 0,-7 5-140 0 0,2-1-135 0 0,-5 4-174 0 0,-17 12-305 0 0,-21 14-52 0 0,3-1-28 0 0,29-18-4 0 0,-29 18-14 0 0,-1 2-62 0 0,27-14-27 0 0,-28 13-8 0 0,1 1-14 0 0,32-13-54 0 0,3 1-23 0 0,-36 13-60 0 0,-16 9-1114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4 111 287 0 0,'-3'7'2392'0'0,"3"-6"-2348"0"0,0 0 0 0 0,1-1 0 0 0,-1 1 0 0 0,0-1-1 0 0,1 1 1 0 0,-1-1 0 0 0,1 1 0 0 0,-1-1 0 0 0,1 1-1 0 0,-1-1 1 0 0,1 0 0 0 0,-1 1 0 0 0,1-1-1 0 0,0 1 1 0 0,-1-1 0 0 0,1 0 0 0 0,-1 0 0 0 0,2 1-1 0 0,8 5 2063 0 0,-3-6-1220 0 0,23 0-20 0 0,-23 0-96 0 0,1-1-39 0 0,24-3-10 0 0,-24 3-18 0 0,1-1-72 0 0,31-8-30 0 0,-30 8-8 0 0,0-1-30 0 0,52-14 266 0 0,-4-1-93 0 0,4 0-273 0 0,-3 3-68 0 0,-22 7-229 0 0,-28 6-7 0 0,2 0-6 0 0,34-5-10 0 0,-34 5-40 0 0,-3 0-21 0 0,25-3-2 0 0,-25 3 64 0 0,0 0-90 0 0,24-5-60 0 0,-25 5-82 0 0,-8 2-442 0 0,-1 0 352 0 0,0 1 0 0 0,1 0 0 0 0,-1-1 0 0 0,0 1-1 0 0,1 0 1 0 0,-1 0 0 0 0,1 0 0 0 0,-2 1 0 0 0,-4 2-2409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1351 0 0,'1'5'11548'0'0,"6"-4"-11361"0"0,-4 0 13 0 0,1-1-1 0 0,-1 1 1 0 0,1-1-1 0 0,-1 0 1 0 0,1 0-1 0 0,-1 0 0 0 0,5-2 1 0 0,25-1 93 0 0,-25 3-6 0 0,2-2-19 0 0,2 0-193 0 0,33-10 254 0 0,4-2 28 0 0,3-4-137 0 0,2 0-44 0 0,-5 1-100 0 0,-1 0-10 0 0,-1 0-56 0 0,-6 4-24 0 0,-33 11-56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0 799 0 0,'-1'2'5343'0'0,"-8"55"-4050"0"0,-25 93 0 0 0,-30 55 299 0 0,57-186-1367 0 0,-10 36 191 0 0,-11 33 426 0 0,19-67-543 0 0,6-15-234 0 0,1-2 2 0 0,1-4 64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1 143 0 0,'0'0'3808'0'0,"1"4"-3486"0"0,5 11 6 0 0,-4-11 342 0 0,-1 0-335 0 0,5 12-6 0 0,-5-12-1 0 0,1 1 0 0 0,32 98 1560 0 0,-19-52-1266 0 0,-4-14-300 0 0,-1-3-36 0 0,0 3-60 0 0,-2-5-18 0 0,0 2-16 0 0,-1 1 16 0 0,0 1 16 0 0,0-2-48 0 0,-1-7-106 0 0,12 44 380 0 0,-17-67-362 0 0,0 1 0 0 0,1 4 11 0 0,-1 1 0 0 0,1 19-1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1 775 0 0,'-18'2'11680'0'0,"30"17"-11366"0"0,-9-15 236 0 0,1 3-286 0 0,14 18-8 0 0,-14-19-34 0 0,1 0-20 0 0,21 32 181 0 0,-6-8-191 0 0,0 3-43 0 0,1 1 47 0 0,-1 0 6 0 0,-3-3-78 0 0,0-1-34 0 0,-1 0-14 0 0,-4-2-10 0 0,-1 1 40 0 0,-2-6-15 0 0,11 30 24 0 0,-19-49-205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1 752 831 0 0,'0'0'4336'0'0,"6"-7"-4069"0"0,18-22 9 0 0,-18 22 269 0 0,0-1-270 0 0,17-26 8 0 0,-18 26-10 0 0,1-2-8 0 0,28-44 281 0 0,-7 11 28 0 0,1-4 16 0 0,3-1 68 0 0,1 0 22 0 0,-25 37-573 0 0,22-30 386 0 0,10-12 83 0 0,-2 2-161 0 0,-6 6-34 0 0,-4 4-33 0 0,-10 14-177 0 0,-13 20 4 0 0,1-2-26 0 0,14-25-12 0 0,-14 25-1 0 0,-2 2 0 0 0,11-20 0 0 0,-11 20 136 0 0,0 0-138 0 0,13-25-516 0 0,-16 41-664 0 0,0-8 962 0 0,1-1 0 0 0,-1 0 1 0 0,0 1-1 0 0,0-1 0 0 0,0 1 0 0 0,0-1 1 0 0,0 1-1 0 0,0-1 0 0 0,0 0 1 0 0,0 1-1 0 0,0-1 0 0 0,0 1 1 0 0,0-1-1 0 0,0 1 0 0 0,0-1 0 0 0,0 0 1 0 0,0 1-1 0 0,0-1 0 0 0,0 1 1 0 0,0-1-1 0 0,-1 1 0 0 0,1-1 0 0 0,0 0 1 0 0,0 1-1 0 0,0-1 0 0 0,-1 1 1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44 431 0 0,'0'0'336'0'0,"-1"-2"-168"0"0,-24-33 9867 0 0,22 29-8454 0 0,12 7-1461 0 0,28 3 0 0 0,-28-4 335 0 0,0 3-366 0 0,28 9-1 0 0,-27-9 96 0 0,0 0-88 0 0,29 10 0 0 0,-29-9-2 0 0,-1-1-12 0 0,27 12-2 0 0,-27-12 0 0 0,2 2-1 0 0,51 21 66 0 0,-15-8 2 0 0,2-1 26 0 0,-17-6-85 0 0,-25-9-4 0 0,4 2-26 0 0,29 11-32 0 0,-30-11 49 0 0,-2 0-3 0 0,24 11 5 0 0,-23-11 3 0 0,-2 0 0 0 0,23 11-2 0 0,-23-11-6 0 0,1 1 13 0 0,22 12-16 0 0,-22-13-5 0 0,-1 0 6 0 0,20 11 20 0 0,-21-11 101 0 0,-7 14-396 0 0,1-14 79 0 0,-2-5-268 0 0,-1 1 0 0 0,1 0-1 0 0,0-1 1 0 0,0 0 0 0 0,0 1 0 0 0,-1-1-1 0 0,1 0 1 0 0,0 0 0 0 0,0 0 0 0 0,0 0-1 0 0,0 0 1 0 0,1-1 0 0 0,-1 1 0 0 0,0-1-1 0 0,0 1 1 0 0,-1-3 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0 431 0 0,'0'0'4768'0'0,"7"4"-4392"0"0,19 12-4 0 0,-19-11 336 0 0,1-1-356 0 0,21 12 2 0 0,-21-12 4 0 0,-1 0 2 0 0,20 10 0 0 0,-20-11 3 0 0,2 2 10 0 0,28 11 3 0 0,-28-12 0 0 0,1 1-5 0 0,49 24 314 0 0,-16-8-26 0 0,0 2-158 0 0,-34-18-424 0 0,27 13 300 0 0,8 0-40 0 0,-13-5-184 0 0,-23-10-5 0 0,2 0-17 0 0,30 12-10 0 0,-30-12-1 0 0,-2 0-4 0 0,25 10-16 0 0,-25-10 92 0 0,0 0-89 0 0,25 8 28 0 0,-25-8 923 0 0,-12-2-2427 0 0,4-1 1292 0 0,-1 0 1 0 0,0 0-1 0 0,1 0 1 0 0,-1 0-1 0 0,1 0 1 0 0,-1 0-1 0 0,1 0 1 0 0,-1 0-1 0 0,0 0 1 0 0,-1-2-162 0 0,-3-2-753 0 0,1 1 0 0 0,0-1 0 0 0,0 0 0 0 0,-4-6-1 0 0,2 0-2016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71 743 0 0,'-1'1'54'0'0,"-90"25"2574"0"0,90-26-2542 0 0,0 0 0 0 0,0 0 0 0 0,0 0 0 0 0,1 0 0 0 0,-1 0 0 0 0,0 0 0 0 0,0-1 0 0 0,0 1 1 0 0,1 0-1 0 0,-1-1 0 0 0,0 1 0 0 0,0-1 0 0 0,1 1 0 0 0,-1 0 0 0 0,0-1 0 0 0,1 0 0 0 0,-1 1 0 0 0,1-1 0 0 0,-1 1 0 0 0,1-1 1 0 0,-1 0-1 0 0,1 1 0 0 0,-1-1 0 0 0,1 0 0 0 0,-1 1 0 0 0,1-1 0 0 0,0 0 0 0 0,0 0 0 0 0,-1 1 0 0 0,1-1 0 0 0,0 0 0 0 0,0 0 1 0 0,0-1-1 0 0,-1 2-208 0 0,1-3 437 0 0,0-1-13 0 0,2-11-63 0 0,-1 11-23 0 0,-1 3-186 0 0,0-1 0 0 0,0 1 0 0 0,0 0 0 0 0,1-1 0 0 0,-1 1-1 0 0,1 0 1 0 0,-1 0 0 0 0,1-1 0 0 0,-1 1 0 0 0,1 0 0 0 0,1-2 0 0 0,0 0 31 0 0,0-1 480 0 0,3-1-447 0 0,16-14-20 0 0,-16 14 52 0 0,4 7-166 0 0,25 8 38 0 0,-33-10 4 0 0,-1 0 0 0 0,0 0-1 0 0,1 0 1 0 0,-1 0-1 0 0,0 0 1 0 0,1 0-1 0 0,-1 0 1 0 0,0 0 0 0 0,1 0-1 0 0,-1 0 1 0 0,1 0-1 0 0,-1 0 1 0 0,0 1-1 0 0,0-1 1 0 0,1 0 0 0 0,-1 0-1 0 0,0 0 1 0 0,1 0-1 0 0,-1 1 1 0 0,0-1 0 0 0,0 0-1 0 0,1 0 1 0 0,-1 1-1 0 0,0-1 1 0 0,0 0-1 0 0,1 1 1 0 0,-1-1 0 0 0,0 0-1 0 0,0 0 1 0 0,0 1-1 0 0,0-1 1 0 0,1 0-1 0 0,-1 1 1 0 0,0-1 0 0 0,0 0-1 0 0,0 1 1 0 0,0 0-1 0 0,3 22 75 0 0,-6-6 16 0 0,2-16-85 0 0,1 2 22 0 0,-1 0 1 0 0,-1-1-1 0 0,1 1 0 0 0,0-1 0 0 0,-1 1 1 0 0,1-1-1 0 0,-1 0 0 0 0,0 0 0 0 0,0 1 1 0 0,0-1-1 0 0,0-1 0 0 0,0 1 0 0 0,0 0 1 0 0,0 0-1 0 0,-1-1 0 0 0,1 1 1 0 0,-1-1-1 0 0,1 0 0 0 0,-4 2 0 0 0,0-1-41 0 0,5-2-41 0 0,1 0 0 0 0,0 0 0 0 0,0 0 0 0 0,-1 0 0 0 0,1 0 0 0 0,0 0-1 0 0,0 0 1 0 0,-1 0 0 0 0,1 0 0 0 0,0 0 0 0 0,0 0 0 0 0,-1-1 0 0 0,1 1 0 0 0,0 0-1 0 0,0 0 1 0 0,-1 0 0 0 0,1 0 0 0 0,0 0 0 0 0,0 0 0 0 0,0-1 0 0 0,-1 1 0 0 0,1 0-1 0 0,0 0 1 0 0,0 0 0 0 0,0 0 0 0 0,-1-1 0 0 0,1 1 0 0 0,0 0 0 0 0,0 0 0 0 0,0-1-1 0 0,0 1 1 0 0,0 0 0 0 0,0 0 0 0 0,-1 0 0 0 0,1-1 0 0 0,0 1 0 0 0,0 0-1 0 0,0-1 1 0 0,0 1 0 0 0,0 0 0 0 0,0-1 0 0 0,1-9-60 0 0,-1 7-1048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61 287 0 0,'0'0'434'0'0,"-16"7"1342"0"0,15-6-1648 0 0,0-1 1 0 0,-1 0 0 0 0,1 0-1 0 0,0 0 1 0 0,0 1 0 0 0,0-1-1 0 0,-1 0 1 0 0,1-1 0 0 0,0 1-1 0 0,0 0 1 0 0,0 0 0 0 0,-1 0-1 0 0,1-1 1 0 0,0 1 0 0 0,0 0-1 0 0,0-1 1 0 0,0 1 0 0 0,0-1-1 0 0,-2-1 1 0 0,2 1 120 0 0,1 1-207 0 0,-1-1-1 0 0,1 1 0 0 0,-1-1 0 0 0,1 1 0 0 0,0-1 0 0 0,-1 0 1 0 0,1 1-1 0 0,0-1 0 0 0,0 1 0 0 0,-1-1 0 0 0,1 0 0 0 0,0 1 1 0 0,0-1-1 0 0,0 0 0 0 0,0 1 0 0 0,0-1 0 0 0,0 0 0 0 0,0 1 1 0 0,0-1-1 0 0,0 0 0 0 0,0 1 0 0 0,1-1 0 0 0,-1-1 0 0 0,2-12 203 0 0,-1 10 268 0 0,3-1-430 0 0,12-14 4 0 0,-12 14 394 0 0,4 9-392 0 0,20 9 0 0 0,-21-10 192 0 0,-6 3-184 0 0,3 15-2 0 0,-3-16-12 0 0,-1-1-2 0 0,-2 1-8 0 0,1 0-1 0 0,-1 0 1 0 0,0 0-1 0 0,0 0 0 0 0,-1 0 1 0 0,1 0-1 0 0,-1 0 1 0 0,-4 5-1 0 0,7-10-150 0 0,-1 1-1 0 0,1-1 0 0 0,0 1 1 0 0,-1-1-1 0 0,1 0 1 0 0,0 1-1 0 0,-1-1 1 0 0,1 0-1 0 0,0 0 1 0 0,-1 1-1 0 0,1-1 1 0 0,0 0-1 0 0,-1 0 1 0 0,1 0-1 0 0,-1 1 1 0 0,1-1-1 0 0,-1 0 1 0 0,1 0-1 0 0,-1 0 1 0 0,1 0-1 0 0,0 0 1 0 0,-1 0-1 0 0,1 0 1 0 0,-1 0-1 0 0,1 0 1 0 0,-1 0-1 0 0,1 0 0 0 0,-1 0 1 0 0,1 0-1 0 0,-1 0 1 0 0,1 0-1 0 0,0-1 1 0 0,-1 1-1 0 0,1 0 1 0 0,-1 0-1 0 0,1 0 1 0 0,0-1-1 0 0,-1 1 1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80 2815 0 0,'0'0'132'0'0,"0"3"-9"0"0,0 11-20 0 0,2 119 2203 0 0,-1 78-367 0 0,-4-158-972 0 0,-18 102-1 0 0,17-133-694 0 0,0 1 344 0 0,-1 0 0 0 0,-1-1-1 0 0,-15 35 1 0 0,19-53-271 0 0,-8 2 277 0 0,7-5-356 0 0,2-7-2 0 0,-2-1-176 0 0,1 4-39 0 0,1 0 1 0 0,0 0 0 0 0,0 0 0 0 0,0 0 0 0 0,1 0 0 0 0,-1 0 0 0 0,1 0-1 0 0,-1-6 1 0 0,-4-50 494 0 0,6-185 228 0 0,9 145-741 0 0,0 46 12 0 0,9-22-33 0 0,3 7-20 0 0,-2 16-49 0 0,-11 32-16 0 0,-4 11 71 0 0,0 0 0 0 0,0 1 0 0 0,9-12 0 0 0,-5 12 0 0 0,0-1-1 0 0,17-12 1 0 0,-26 21 1 0 0,1-1 1 0 0,-1 1-1 0 0,1-1 0 0 0,0 0 1 0 0,-1 1-1 0 0,1-1 0 0 0,0 1 1 0 0,0 0-1 0 0,-1-1 0 0 0,1 1 1 0 0,0 0-1 0 0,0-1 0 0 0,-1 1 1 0 0,1 0-1 0 0,0 0 0 0 0,0 0 1 0 0,0 0-1 0 0,0 0 0 0 0,-1 0 1 0 0,1 0-1 0 0,0 0 0 0 0,0 0 1 0 0,1 0-1 0 0,38 4-69 0 0,-39-4 66 0 0,0 0-1 0 0,1 0 1 0 0,-1 0 0 0 0,0 1 0 0 0,1-1-1 0 0,-1 0 1 0 0,0 1 0 0 0,0-1-1 0 0,1 1 1 0 0,-1-1 0 0 0,0 1 0 0 0,0 0-1 0 0,2 1 1 0 0,35 21-75 0 0,-22-11 7 0 0,10 18 1 0 0,0 8-6 0 0,-9-3 13 0 0,-16-30 65 0 0,1 0 1 0 0,-1 0-1 0 0,0 1 0 0 0,1 7 1 0 0,-2-5 15 0 0,1-6-4 0 0,-1 0 1 0 0,0 0-1 0 0,0 1 0 0 0,0-1 0 0 0,0 0 0 0 0,0 0 0 0 0,-1 1 1 0 0,1-1-1 0 0,-1 0 0 0 0,0 0 0 0 0,-1 4 0 0 0,1-2 18 0 0,-1 1 0 0 0,0-1 0 0 0,0 0 0 0 0,-1 1-1 0 0,1-1 1 0 0,-1 0 0 0 0,0 0 0 0 0,0 0 0 0 0,-1-1-1 0 0,1 1 1 0 0,-1-1 0 0 0,-4 4 0 0 0,0-2-9 0 0,0 0 1 0 0,-1 0-1 0 0,0-1 0 0 0,0 0 0 0 0,0 0 1 0 0,-1-1-1 0 0,1 0 0 0 0,-14 2 0 0 0,17-4-141 0 0,1 0 0 0 0,-1-1-1 0 0,0 0 1 0 0,0 0-1 0 0,0 0 1 0 0,0 0 0 0 0,0-1-1 0 0,1 0 1 0 0,-1 0-1 0 0,0-1 1 0 0,0 0 0 0 0,1 0-1 0 0,-1 0 1 0 0,-9-6-1 0 0,1-4-910 0 0,11 10 211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211 142 3679 0 0,'0'0'167'0'0,"-2"-6"112"0"0,-4-16 365 0 0,5 17 157 0 0,-2-1 30 0 0,-1 0-555 0 0,3 3-49 0 0,-1-1 0 0 0,0 1 0 0 0,0 0 0 0 0,0 0 0 0 0,-5-6 0 0 0,4 4 38 0 0,1 2-75 0 0,0 0-1 0 0,0 0 1 0 0,-1 0 0 0 0,1 1-1 0 0,-1-1 1 0 0,-2-2-1 0 0,0 0 60 0 0,3 3-137 0 0,0 0 0 0 0,0 0 1 0 0,0 0-1 0 0,0 0 0 0 0,-1 0 0 0 0,1 0 1 0 0,-4-2-1 0 0,2 1-12 0 0,3 2-67 0 0,-1 0 0 0 0,1-1 0 0 0,0 1 1 0 0,-1 0-1 0 0,1 1 0 0 0,0-1 0 0 0,-1 0 1 0 0,1 0-1 0 0,-1 1 0 0 0,0-1 1 0 0,1 0-1 0 0,-1 1 0 0 0,-2-1 0 0 0,0-1 48 0 0,3 2-56 0 0,-1-1-1 0 0,1 0 1 0 0,0 1 0 0 0,-1-1 0 0 0,1 1-1 0 0,-1 0 1 0 0,1-1 0 0 0,0 1 0 0 0,-1 0-1 0 0,1 0 1 0 0,-1 0 0 0 0,1 0 0 0 0,-1 0 0 0 0,-1 0-1 0 0,-13 2 148 0 0,15-2-157 0 0,0 0 0 0 0,0 0 0 0 0,0 0 0 0 0,0 0 0 0 0,0 0 0 0 0,0 0 0 0 0,0 1-1 0 0,1-1 1 0 0,-1 0 0 0 0,0 1 0 0 0,0-1 0 0 0,0 1 0 0 0,0-1 0 0 0,0 1 0 0 0,1-1 0 0 0,-1 1 0 0 0,0-1-1 0 0,-1 2 1 0 0,1 0 33 0 0,-1-1-34 0 0,1-1 1 0 0,0 1-1 0 0,0 0 0 0 0,0 0 0 0 0,0 0 1 0 0,0-1-1 0 0,0 1 0 0 0,0 0 1 0 0,0 0-1 0 0,0 0 0 0 0,1 1 1 0 0,-1-1-1 0 0,0 0 0 0 0,1 0 0 0 0,-2 2 1 0 0,1 1 25 0 0,-1-3-22 0 0,1 1 0 0 0,0-1-1 0 0,-1 1 1 0 0,1 0-1 0 0,0 0 1 0 0,0 0 0 0 0,0 0-1 0 0,1 0 1 0 0,-1 0 0 0 0,0 0-1 0 0,0 3 1 0 0,0 1 18 0 0,0-3-17 0 0,-1 0-1 0 0,1 0 1 0 0,0 0 0 0 0,0 1-1 0 0,1-1 1 0 0,-2 5-1 0 0,2-2 4 0 0,-2 6 42 0 0,1 18 6 0 0,4-4 20 0 0,-3-21 4 0 0,4 1-12 0 0,12 17-2 0 0,-12-17 83 0 0,7-6-70 0 0,41 0 219 0 0,-43-6-200 0 0,26-16-8 0 0,-27 17-32 0 0,1-4-2 0 0,30-32 4 0 0,-7-1-71 0 0,-26 34-46 0 0,-4 14 73 0 0,8 20-9 0 0,-8-14 22 0 0,-3 18-33 0 0,-1 9-24 0 0,0 6-173 0 0,2-9-90 0 0,0-31 173 0 0,3 20-906 0 0,-1-19 800 0 0,1 5 85 0 0,-2 0-2770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153 106 1351 0 0,'0'0'736'0'0,"-1"-5"-53"0"0,1-1-451 0 0,0 4-128 0 0,0 0 0 0 0,0 0 1 0 0,0 1-1 0 0,0-1 0 0 0,0 0 0 0 0,-1 0 1 0 0,1 0-1 0 0,-1 0 0 0 0,1 0 0 0 0,-1 0 1 0 0,-1-2-1 0 0,0-2 205 0 0,2 4-110 0 0,-1 0-1 0 0,0 0 0 0 0,1-1 0 0 0,-1 1 0 0 0,0 0 1 0 0,-1 0-1 0 0,1 0 0 0 0,-2-3 0 0 0,0 1 184 0 0,2 1-156 0 0,-1 0 0 0 0,1 1 0 0 0,-1-1 1 0 0,0 1-1 0 0,0 0 0 0 0,0-1 1 0 0,0 1-1 0 0,0 0 0 0 0,-1 0 0 0 0,-3-2 1 0 0,5 3-155 0 0,-1 0 0 0 0,1 0 1 0 0,-1 0-1 0 0,1 0 0 0 0,-1 0 1 0 0,1 0-1 0 0,-1 1 0 0 0,0-1 0 0 0,1 1 1 0 0,-1-1-1 0 0,0 1 0 0 0,1 0 1 0 0,-1 0-1 0 0,0 0 0 0 0,1 0 1 0 0,-1 0-1 0 0,0 0 0 0 0,0 0 0 0 0,1 0 1 0 0,-1 1-1 0 0,0-1 0 0 0,1 1 1 0 0,-1-1-1 0 0,0 1 0 0 0,1-1 1 0 0,-1 1-1 0 0,1 0 0 0 0,-1 0 1 0 0,1 0-1 0 0,0 0 0 0 0,-1 0 0 0 0,1 0 1 0 0,0 0-1 0 0,-1 1 0 0 0,1-1 1 0 0,0 0-1 0 0,0 1 0 0 0,0-1 1 0 0,0 1-1 0 0,1-1 0 0 0,-1 1 0 0 0,0-1 1 0 0,1 1-1 0 0,-1 0 0 0 0,1-1 1 0 0,-1 1-1 0 0,0 3 0 0 0,0-2-24 0 0,1-2-37 0 0,-1 0 0 0 0,1 0 0 0 0,0 0 0 0 0,0 0 0 0 0,-1 0 0 0 0,1 0 0 0 0,0 0 0 0 0,0 0 0 0 0,0 0 0 0 0,0 0 0 0 0,0 0 0 0 0,0 0 0 0 0,0 0 0 0 0,0 0 0 0 0,1 1 0 0 0,5 24 43 0 0,8 4-60 0 0,-11-24-72 0 0,5 0-188 0 0,23 17 181 0 0,-23-17 10 0 0,-2 0-69 0 0,24 20 84 0 0,-7 2 64 0 0,-19-23 82 0 0,-4 20 166 0 0,0-24-239 0 0,0 0 1 0 0,0 0-1 0 0,0-1 1 0 0,0 1 0 0 0,0 0-1 0 0,0 0 1 0 0,0 0 0 0 0,0 0-1 0 0,0 0 1 0 0,-1-1-1 0 0,1 1 1 0 0,0 0 0 0 0,0 0-1 0 0,-1 0 1 0 0,1-1 0 0 0,-1 1-1 0 0,1 0 1 0 0,-2 1-1 0 0,1 0 41 0 0,-1 0-4 0 0,1 0 1 0 0,-1 1-1 0 0,1-1 1 0 0,-1 0 0 0 0,0 0-1 0 0,0 0 1 0 0,0 0-1 0 0,0-1 1 0 0,0 1 0 0 0,0-1-1 0 0,-1 1 1 0 0,1-1-1 0 0,-3 2 1 0 0,0-1 64 0 0,-1 0-1 0 0,1 0 1 0 0,-1 0-1 0 0,-10 2 1 0 0,9-3-73 0 0,1-1 1 0 0,-1 1 0 0 0,1-1-1 0 0,-1-1 1 0 0,0 1-1 0 0,1-1 1 0 0,-1-1-1 0 0,1 1 1 0 0,0-1-1 0 0,-11-4 1 0 0,16 6-79 0 0,0-1 1 0 0,0 1-1 0 0,0 0 0 0 0,0-1 0 0 0,0 1 1 0 0,1 0-1 0 0,-1-1 0 0 0,0 1 1 0 0,0-1-1 0 0,1 0 0 0 0,-1 1 0 0 0,0-1 1 0 0,1 0-1 0 0,-2 0 0 0 0,1-2-76 0 0,-2 2-255 0 0,13-42-6769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216 111 1807 0 0,'0'0'802'0'0,"-3"-7"-104"0"0,-10-19 34 0 0,5 14 52 0 0,-11-11 203 0 0,8 13 93 0 0,4 5-688 0 0,4 3-167 0 0,0-1 1 0 0,-1 1-1 0 0,1 0 1 0 0,-1 0-1 0 0,0 0 1 0 0,0 1-1 0 0,0-1 1 0 0,0 1-1 0 0,0 0 1 0 0,-5-1-1 0 0,2 0-17 0 0,-17-1 773 0 0,23 3-933 0 0,-2-1 58 0 0,0 1 1 0 0,0-1 0 0 0,1 1-1 0 0,-1 0 1 0 0,0 0 0 0 0,0 0 0 0 0,0 0-1 0 0,0 0 1 0 0,0 1 0 0 0,1-1-1 0 0,-1 1 1 0 0,0 0 0 0 0,0 0 0 0 0,-2 1-1 0 0,3 0 3 0 0,0-1-58 0 0,1 0 0 0 0,-1 0 0 0 0,1 0 1 0 0,0 1-1 0 0,-1-1 0 0 0,1 0 0 0 0,0 1 0 0 0,0-1 1 0 0,0 1-1 0 0,0-1 0 0 0,0 1 0 0 0,0 0 1 0 0,0-1-1 0 0,1 1 0 0 0,-1 2 0 0 0,-1 9 113 0 0,3-5-90 0 0,8 18-64 0 0,5-1-20 0 0,-12-22 4 0 0,0-1 0 0 0,-1 1 1 0 0,1-1-1 0 0,0 0 0 0 0,0 1 1 0 0,1-1-1 0 0,-1 0 1 0 0,0 0-1 0 0,4 2 0 0 0,0 1-4 0 0,6 4-57 0 0,12 8-17 0 0,-18-13-9 0 0,1 0 33 0 0,22 18 49 0 0,-25-19 14 0 0,-1 1 1 0 0,0 0-1 0 0,0 0 0 0 0,3 4 0 0 0,-3-3 77 0 0,-6 0-27 0 0,0 0 0 0 0,0-1 0 0 0,0 1 0 0 0,-1-1 0 0 0,1 0 0 0 0,-1 0-1 0 0,0 0 1 0 0,0-1 0 0 0,-1 1 0 0 0,1-1 0 0 0,-1 0 0 0 0,1 0 0 0 0,-1-1-1 0 0,0 1 1 0 0,0-1 0 0 0,0 0 0 0 0,-1 0 0 0 0,1-1 0 0 0,0 0 0 0 0,-1 0 0 0 0,1 0-1 0 0,-9 0 1 0 0,-18-2-50 0 0,29-1-26 0 0,-13-3-146 0 0,14 4-87 0 0,24-49-7603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0 431 0 0,'0'0'1914'0'0,"-1"7"-1144"0"0,-1 34 1717 0 0,-21 122 2974 0 0,19-135-4635 0 0,-11 53 564 0 0,13-75-1460 0 0,0 2-76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 2527 0 0,'-2'-1'3354'0'0,"2"1"-3244"0"0,0 0 1 0 0,-1-1 0 0 0,1 1-1 0 0,0 0 1 0 0,-1 0-1 0 0,1-1 1 0 0,0 1 0 0 0,-1 0-1 0 0,1 0 1 0 0,-1 0-1 0 0,1 0 1 0 0,0 0-1 0 0,-1 0 1 0 0,1 0 0 0 0,-1 0-1 0 0,1 0 1 0 0,0 0-1 0 0,-1 0 1 0 0,1 0 0 0 0,-1 0-1 0 0,1 0 1 0 0,0 0-1 0 0,-1 0 1 0 0,1 0 0 0 0,0 0-1 0 0,-1 0 1 0 0,1 1-1 0 0,-1-1 1 0 0,1 0 0 0 0,0 0-1 0 0,-1 0 1 0 0,1 1-1 0 0,0-1 1 0 0,0 0 0 0 0,-1 1-1 0 0,1-1 1 0 0,-1 1-1 0 0,0 0 317 0 0,0 12-1754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1 453 287 0 0,'0'0'6234'0'0,"6"-8"-5732"0"0,20-21 2 0 0,-19 21 455 0 0,0 0-510 0 0,24-27-1 0 0,-23 26-1 0 0,0 0-7 0 0,42-47 425 0 0,-11 14-17 0 0,4-3-16 0 0,-2 3-132 0 0,-32 34-609 0 0,22-23 342 0 0,-7 4-185 0 0,-18 20-34 0 0,1-1-20 0 0,23-24-2 0 0,-23 24 110 0 0,0 1-205 0 0,19-20-8 0 0,-20 20 30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3079 0 0,'0'0'135'0'0,"3"5"-2"0"0,7 19 13 0 0,-8-14 456 0 0,-2 22 1014 0 0,7 128 2090 0 0,-7-157-3631 0 0,0 1 0 0 0,0-1 1 0 0,1 0-1 0 0,-1 1 0 0 0,1-1 1 0 0,-1 0-1 0 0,2 5 0 0 0,1-1 21 0 0,-2 0 172 0 0,1-2-25 0 0,0 0-153 0 0,-1-4-7 0 0,0 1-1 0 0,0-1 1 0 0,0 1 0 0 0,-1 0 0 0 0,1-1-1 0 0,-1 1 1 0 0,1 0 0 0 0,-1 0 0 0 0,0-1-1 0 0,1 5 1 0 0,7-13 102 0 0,26-20 27 0 0,-26 20 4 0 0,-4 0 11 0 0,11-20 44 0 0,-12 20 17 0 0,1-1 6 0 0,9-21 0 0 0,-9 21-13 0 0,-2 2-8 0 0,10-22-1 0 0,-10 22 288 0 0,1-1-509 0 0,5-20-124 0 0,-6 20-58 0 0,2 0-2509 0 0,11-22-453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17 199 1807 0 0,'0'0'5723'0'0,"10"0"-4478"0"0,30-2-74 0 0,-31 2-324 0 0,-6-8-141 0 0,8-26-30 0 0,-8 26-58 0 0,-1-2-232 0 0,7-28-104 0 0,-7 22-24 0 0,-2-15-44 0 0,-6 0-198 0 0,6 31-22 0 0,0 0 1 0 0,0-1 0 0 0,0 1 0 0 0,0-1 0 0 0,0 1 0 0 0,0 0-1 0 0,0-1 1 0 0,0 1 0 0 0,-1 0 0 0 0,1-1 0 0 0,0 1 0 0 0,0-1-1 0 0,0 1 1 0 0,-1 0 0 0 0,1-1 0 0 0,0 1 0 0 0,0 0-1 0 0,-1 0 1 0 0,1-1 0 0 0,0 1 0 0 0,-1 0 0 0 0,1 0 0 0 0,0-1-1 0 0,-1 1 1 0 0,-15-10-135 0 0,15 10 135 0 0,1 0 0 0 0,0-1 0 0 0,0 1 0 0 0,0 0 0 0 0,-1 0 0 0 0,1 0 0 0 0,0 0 0 0 0,0-1 0 0 0,-1 1 0 0 0,1 0 0 0 0,0 0 0 0 0,-1 0 0 0 0,1 0 0 0 0,0 0 0 0 0,0 0 0 0 0,-1 0 0 0 0,1 0 0 0 0,0 0 0 0 0,-1 0 0 0 0,1 0 0 0 0,0 0-1 0 0,0 0 1 0 0,-1 0 0 0 0,1 0 0 0 0,0 0 0 0 0,-1 0 0 0 0,-12 4-124 0 0,6 0 29 0 0,2 2 72 0 0,0 1 0 0 0,1-1 0 0 0,0 0 0 0 0,0 1 0 0 0,0 0 0 0 0,1 0 0 0 0,-5 14-1 0 0,4-7 77 0 0,1 0 1 0 0,1-1-1 0 0,-2 27 0 0 0,3-13 210 0 0,2 0 0 0 0,1 0 1 0 0,11 51-1 0 0,-12-73-182 0 0,0 0-1 0 0,0 0 1 0 0,1 0-1 0 0,-1-1 1 0 0,1 1-1 0 0,3 5 1 0 0,0 0 33 0 0,3 4 225 0 0,9 10-15 0 0,-13-19-72 0 0,3 0-30 0 0,20 15-8 0 0,-20-15-25 0 0,4-6-106 0 0,32-6-102 0 0,-32 6-163 0 0,-4-7-92 0 0,19-26-1033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126 107 775 0 0,'-1'2'98'0'0,"-4"5"139"0"0,4-5 62 0 0,-1 1 11 0 0,-9 10 608 0 0,0 1 0 0 0,-1-2 0 0 0,-18 16 0 0 0,29-27-845 0 0,0 0 0 0 0,1 0 0 0 0,-1-1 0 0 0,0 1 0 0 0,0 0 0 0 0,0-1 0 0 0,0 1 0 0 0,0-1 0 0 0,0 1 0 0 0,1-1 0 0 0,-1 0 0 0 0,0 1-1 0 0,0-1 1 0 0,0 0 0 0 0,-1 0 0 0 0,1 0 0 0 0,0 0 0 0 0,0 0 0 0 0,0 0 0 0 0,0 0 0 0 0,0 0 0 0 0,0 0 0 0 0,0 0 0 0 0,0 0 0 0 0,0 0-1 0 0,0-1 1 0 0,0 1 0 0 0,0-1 0 0 0,0 1 0 0 0,0-1 0 0 0,1 1 0 0 0,-1-1 0 0 0,0 1 0 0 0,0-1 0 0 0,0 0 0 0 0,0 1 0 0 0,1-1 0 0 0,-1 0 0 0 0,0 0-1 0 0,1 1 1 0 0,-1-1 0 0 0,1 0 0 0 0,-1 0 0 0 0,1 0 0 0 0,-1 0 0 0 0,0-1 0 0 0,-1-3 127 0 0,0 0 1 0 0,0-1-1 0 0,1 1 1 0 0,-1-1-1 0 0,1 0 1 0 0,0-6-1 0 0,0 8 33 0 0,2-3-11 0 0,3-22-45 0 0,-3 22-17 0 0,1 0-7 0 0,7-23-11 0 0,-7 23 100 0 0,4-1-182 0 0,-3 5-58 0 0,0-1-1 0 0,0 1 0 0 0,0 0 0 0 0,1 0 0 0 0,-1 0 1 0 0,0 1-1 0 0,1-1 0 0 0,0 1 0 0 0,4-3 0 0 0,-4 4-1 0 0,0 0 0 0 0,0 0 0 0 0,1 0 0 0 0,-1 1 0 0 0,0-1 0 0 0,0 1 0 0 0,0 0 0 0 0,0 0 0 0 0,1 1 0 0 0,-1-1 0 0 0,0 1 0 0 0,0 0 0 0 0,5 1 0 0 0,-4 0-2 0 0,1 1 0 0 0,0-1 0 0 0,-1 1 0 0 0,0 1 0 0 0,0-1 0 0 0,6 5 0 0 0,-10-7-2 0 0,0-1 0 0 0,-1 1 0 0 0,1 0 0 0 0,0-1 0 0 0,0 1 0 0 0,-1 0 0 0 0,1-1 0 0 0,0 1 0 0 0,-1 0 1 0 0,1 0-1 0 0,-1 0 0 0 0,1 0 0 0 0,-1 0 0 0 0,1 1 0 0 0,10 27-11 0 0,-11-26 26 0 0,1 0 0 0 0,-1 0 0 0 0,0 0-1 0 0,0 0 1 0 0,0 0 0 0 0,0 0 0 0 0,-1 0-1 0 0,1 0 1 0 0,-1 0 0 0 0,0 0 0 0 0,0 0 0 0 0,-2 5-1 0 0,0-1 10 0 0,-1-1 0 0 0,0 0 0 0 0,-1 1 0 0 0,1-2 0 0 0,-1 1 0 0 0,-6 6 0 0 0,6-8-213 0 0,0 0 1 0 0,0 0-1 0 0,0 0 0 0 0,0-1 0 0 0,-1 0 0 0 0,1 0 0 0 0,-1 0 0 0 0,-11 3 0 0 0,15-5-328 0 0,-7-7-1110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101 140 287 0 0,'-6'25'0'0'0,"-2"-13"30"0"0,1-5 119 0 0,6-6 40 0 0,0 0 3 0 0,-2 2 3 0 0,-1-1 0 0 0,1 1 0 0 0,0-1 0 0 0,-1 0 0 0 0,1 0 0 0 0,-1 0 0 0 0,0 0 0 0 0,1-1-1 0 0,-1 1 1 0 0,0-1 0 0 0,-7 1 0 0 0,10-2-137 0 0,0 0 0 0 0,0 0 0 0 0,0-1 0 0 0,0 1 0 0 0,0 0 0 0 0,0-1 0 0 0,1 1 0 0 0,-1-1 0 0 0,0 1 0 0 0,0-1 0 0 0,1 1 0 0 0,-1-1 0 0 0,0 0 0 0 0,1 1 0 0 0,-1-1 0 0 0,0 0 0 0 0,1 0 0 0 0,-1 1 0 0 0,1-1 0 0 0,-1 0 0 0 0,1 0 0 0 0,0 0 0 0 0,-1-1-1 0 0,-7-23 1111 0 0,7 21-942 0 0,0 1 217 0 0,2-3-10 0 0,-2-1-286 0 0,1 5-68 0 0,0-1 0 0 0,0 1 0 0 0,0 0 0 0 0,0-1 0 0 0,0 1 0 0 0,0-1-1 0 0,1 1 1 0 0,-1 0 0 0 0,1-1 0 0 0,1-3 0 0 0,7-24 194 0 0,-7 23 154 0 0,4-1-294 0 0,16-24-5 0 0,-16 24 191 0 0,3 2-230 0 0,26-18-3 0 0,-34 24-84 0 0,-1-1 0 0 0,1 1 0 0 0,-1 0 0 0 0,1-1-1 0 0,-1 1 1 0 0,1 0 0 0 0,-1-1 0 0 0,1 1 0 0 0,-1 0 0 0 0,1-1 0 0 0,0 1 0 0 0,-1 0 0 0 0,1 0 0 0 0,-1 0 0 0 0,1 0 0 0 0,0 0 0 0 0,-1 0 0 0 0,1 0 0 0 0,-1 0 0 0 0,1 0 0 0 0,0 0 0 0 0,-1 0 0 0 0,1 0 0 0 0,0 0 0 0 0,-1 0 0 0 0,1 0 0 0 0,-1 1 0 0 0,1-1-1 0 0,-1 0 1 0 0,1 0 0 0 0,1 1 0 0 0,-2-1-2 0 0,7 3 3 0 0,0 0-1 0 0,0 1 1 0 0,0-1-1 0 0,7 6 0 0 0,-13-8-2 0 0,0 0 0 0 0,0 0 0 0 0,0 0 0 0 0,0 0 0 0 0,0 1 0 0 0,0-1 0 0 0,0 1 0 0 0,0-1 0 0 0,0 0 0 0 0,0 1 0 0 0,-1-1 0 0 0,1 1 0 0 0,-1 0 0 0 0,1-1 0 0 0,-1 1 0 0 0,1-1 0 0 0,-1 1 0 0 0,0 2 0 0 0,-2 24 0 0 0,-6-1-10 0 0,-4-4-44 0 0,10-21-121 0 0,0 0-1 0 0,0 0 1 0 0,0 0 0 0 0,0 0-1 0 0,0 0 1 0 0,-1 0-1 0 0,1 0 1 0 0,0-1-1 0 0,-1 1 1 0 0,1-1-1 0 0,-1 0 1 0 0,0 0-1 0 0,0 0 1 0 0,1 0-1 0 0,-1 0 1 0 0,0 0-1 0 0,0-1 1 0 0,0 1 0 0 0,-5-1-1 0 0,-2 0-2339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80 177 1351 0 0,'-1'1'100'0'0,"-5"2"-21"0"0,4-2 221 0 0,0-1 88 0 0,-6-1-7 0 0,5 2-179 0 0,0-1 0 0 0,1 0 0 0 0,-1-1 0 0 0,0 1 0 0 0,1 0-1 0 0,-1-1 1 0 0,1 1 0 0 0,-1-1 0 0 0,1 0 0 0 0,-1 0 0 0 0,1 0 0 0 0,-4-2-1 0 0,2-1 109 0 0,1 1-1 0 0,0 0 0 0 0,0-1 0 0 0,0 1 0 0 0,-3-7 0 0 0,5 7 212 0 0,1-3-33 0 0,1-17-134 0 0,-1 17-60 0 0,3-1-7 0 0,8-22-28 0 0,-8 22-97 0 0,2 1-39 0 0,13-19-10 0 0,-13 19 86 0 0,5 2-131 0 0,28-15-43 0 0,-29 14 111 0 0,0 12-60 0 0,24 19-40 0 0,-25-20 59 0 0,-8 0-3 0 0,1-3-81 0 0,-1 2 39 0 0,-1-1-1 0 0,1 1 0 0 0,0 0 0 0 0,-1 0 1 0 0,0 0-1 0 0,0-1 0 0 0,-1 1 1 0 0,1-1-1 0 0,-1 1 0 0 0,-2 4 0 0 0,2-6-6 0 0,-6 12 121 0 0,-1-4-93 0 0,-2 0 18 0 0,-2-2 36 0 0,9-9-131 0 0,2-1 0 0 0,1 1-61 0 0,1 0 0 0 0,-1 0 0 0 0,0 0 0 0 0,0 0 0 0 0,0 0-1 0 0,0 0 1 0 0,1 0 0 0 0,-1 0 0 0 0,0-1 0 0 0,0 1 0 0 0,1 0-1 0 0,-1-1 1 0 0,0 1 0 0 0,0-1 0 0 0,1 1 0 0 0,-1 0 0 0 0,0-1-1 0 0,1 1 1 0 0,-1-1 0 0 0,0 0 0 0 0,1 1 0 0 0,-1-1 0 0 0,1 0-1 0 0,-1 1 1 0 0,1-1 0 0 0,0 0 0 0 0,-1 1 0 0 0,0-2 0 0 0,1 0 40 0 0,-2 0-792 0 0,2-2-414 0 0,-2-14-1581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118 192 1151 0 0,'-9'-2'80'0'0,"8"1"-31"0"0,-1 1-1 0 0,1 0 0 0 0,0 0 0 0 0,-1 0 1 0 0,1-1-1 0 0,-1 1 0 0 0,1 0 0 0 0,-1 1 1 0 0,1-1-1 0 0,-1 0 0 0 0,1 0 0 0 0,0 1 1 0 0,-1-1-1 0 0,1 1 0 0 0,-3 0 0 0 0,-5 2 390 0 0,4-3-211 0 0,1 1 1 0 0,-1-1-1 0 0,1 0 0 0 0,-1-1 1 0 0,1 1-1 0 0,-1-1 0 0 0,-4-2 1 0 0,7 3-57 0 0,0-1 0 0 0,0 0-1 0 0,0 0 1 0 0,-1 0 0 0 0,1-1 0 0 0,1 1 0 0 0,-1 0-1 0 0,0-1 1 0 0,0 1 0 0 0,0-1 0 0 0,1 0 0 0 0,-1 1-1 0 0,1-1 1 0 0,-3-4 0 0 0,4 5-109 0 0,-1 0 0 0 0,1 1 0 0 0,-1-1 0 0 0,1 0 0 0 0,0 0 0 0 0,0 0 0 0 0,-1 0 0 0 0,1 0 0 0 0,0 0 0 0 0,0 0 0 0 0,0 0 0 0 0,0 0 0 0 0,0 0 0 0 0,0 0 0 0 0,0-2 0 0 0,1 0 97 0 0,-2-1 254 0 0,3-3-58 0 0,6-23-17 0 0,-6 23-19 0 0,2-1-72 0 0,15-24-30 0 0,-15 24 187 0 0,4 0-267 0 0,25-23-29 0 0,-25 23 187 0 0,3 8-227 0 0,35-3-68 0 0,-35 3-65 0 0,-7 6 3 0 0,12 22 40 0 0,-15-28 19 0 0,-1 1 1 0 0,0-1 0 0 0,1 0 0 0 0,-1 1-1 0 0,0-1 1 0 0,1 1 0 0 0,-1-1 0 0 0,0 1-1 0 0,0-1 1 0 0,1 1 0 0 0,-1 0 0 0 0,0-1-1 0 0,0 1 1 0 0,0-1 0 0 0,0 1 0 0 0,0-1-1 0 0,0 1 1 0 0,0 0 0 0 0,-2 17-9 0 0,-5 3 11 0 0,-3-3 0 0 0,-2 0 25 0 0,9-16-15 0 0,0-1-10 0 0,2 0-21 0 0,0 0 0 0 0,-1 0 0 0 0,1 0 0 0 0,0 0 0 0 0,0-1 0 0 0,-1 1 0 0 0,1 0 0 0 0,0-1 0 0 0,-1 1 0 0 0,-2 0 0 0 0,4-1-137 0 0,-1 0-1 0 0,0 0 0 0 0,1 0 0 0 0,-1 0 0 0 0,1 0 0 0 0,-1 0 0 0 0,0 0 1 0 0,1 0-1 0 0,-1 0 0 0 0,0 0 0 0 0,1 0 0 0 0,-1 0 0 0 0,1 0 0 0 0,-1-1 0 0 0,1 1 1 0 0,-1 0-1 0 0,0 0 0 0 0,1-1 0 0 0,-1 1 0 0 0,1 0 0 0 0,-1-1 0 0 0,1 1 1 0 0,-1 0-1 0 0,1-1 0 0 0,0 1 0 0 0,-2-2 0 0 0,-4-8-2524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106 174 599 0 0,'-10'8'54'0'0,"7"-6"87"0"0,0 0 0 0 0,0 0 1 0 0,0-1-1 0 0,-1 0 0 0 0,1 1 0 0 0,0-1 0 0 0,-1 0 1 0 0,1-1-1 0 0,-1 1 0 0 0,0 0 0 0 0,1-1 1 0 0,-5 0-1 0 0,6 0 8 0 0,0 0 0 0 0,0 0 0 0 0,0 0 1 0 0,0-1-1 0 0,0 1 0 0 0,0-1 0 0 0,0 1 0 0 0,0-1 1 0 0,0 0-1 0 0,0 0 0 0 0,0 0 0 0 0,1 0 0 0 0,-1 0 1 0 0,0 0-1 0 0,0 0 0 0 0,1-1 0 0 0,-1 1 0 0 0,1 0 1 0 0,0-1-1 0 0,-1 1 0 0 0,1-1 0 0 0,0 0 0 0 0,0 0 1 0 0,0 1-1 0 0,0-1 0 0 0,0 0 0 0 0,0 0 0 0 0,0 0 1 0 0,0-3-1 0 0,0 2 317 0 0,2-4-67 0 0,1-19-14 0 0,-1 20-22 0 0,1-1-91 0 0,7-22-44 0 0,-7 22-11 0 0,0 5-172 0 0,0-1 0 0 0,1 1 0 0 0,-1-1 0 0 0,0 0 0 0 0,0 0 0 0 0,2-6 0 0 0,0 2 6 0 0,1 0 358 0 0,2 1-281 0 0,24-17-7 0 0,-23 17 114 0 0,1 11-143 0 0,-9-5-92 0 0,7 4 11 0 0,-1 0-1 0 0,1 1 1 0 0,-1-1 0 0 0,7 8-1 0 0,-10-9-14 0 0,-1 0-1 0 0,1 1 1 0 0,-1-1-1 0 0,0 1 1 0 0,0-1-1 0 0,0 1 1 0 0,-1 0-1 0 0,1 0 1 0 0,0 4-1 0 0,-1-5 3 0 0,0 1 0 0 0,-1-1 0 0 0,1 0 0 0 0,-1 0 0 0 0,0 1-1 0 0,0 3 1 0 0,-4 14 2 0 0,-3 0 0 0 0,4-16-156 0 0,0 0 1 0 0,0-1-1 0 0,-1 1 0 0 0,1 0 0 0 0,-1-1 0 0 0,0 0 0 0 0,0 0 0 0 0,0 0 0 0 0,-1 0 1 0 0,-8 4-1 0 0,9-6-970 0 0,-7 0-1794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75 227 599 0 0,'0'0'247'0'0,"-2"-1"-6"0"0,-3-1 35 0 0,0-1-1 0 0,0 0 0 0 0,0 0 0 0 0,1 0 0 0 0,-1-1 1 0 0,1 1-1 0 0,0-1 0 0 0,0 0 0 0 0,0-1 0 0 0,1 1 1 0 0,0 0-1 0 0,0-1 0 0 0,0 0 0 0 0,-3-6 0 0 0,4 6 349 0 0,1 1-24 0 0,-4-16-101 0 0,3 15-47 0 0,4-3-11 0 0,4-23-25 0 0,-4 23 175 0 0,2 1-326 0 0,15-24-18 0 0,-14 23 424 0 0,4 2-605 0 0,31-19-2 0 0,-40 25-62 0 0,1-1-1 0 0,-1 1 1 0 0,0 0-1 0 0,1-1 1 0 0,-1 1-1 0 0,1 0 1 0 0,-1-1-1 0 0,1 1 1 0 0,-1 0-1 0 0,1-1 1 0 0,-1 1-1 0 0,1 0 1 0 0,-1 0-1 0 0,1 0 1 0 0,-1 0-1 0 0,1-1 1 0 0,-1 1-1 0 0,1 0 0 0 0,-1 0 1 0 0,1 0-1 0 0,-1 0 1 0 0,1 0-1 0 0,-1 0 1 0 0,1 0-1 0 0,-1 1 1 0 0,1-1-1 0 0,-1 0 1 0 0,1 0-1 0 0,-1 0 1 0 0,1 0-1 0 0,-1 1 1 0 0,1-1-1 0 0,-1 0 1 0 0,1 0-1 0 0,0 1 1 0 0,31 17-10 0 0,-24-14-79 0 0,-7 1 7 0 0,4 18 1 0 0,-8-1 13 0 0,2-16 52 0 0,0 1 12 0 0,-12 11 4 0 0,1-3-2 0 0,-6 4-21 0 0,14-16-41 0 0,-1-2-21 0 0,4 0 22 0 0,0 0 1 0 0,0-1-1 0 0,0 1 1 0 0,0-1 0 0 0,0 1-1 0 0,0-1 1 0 0,0 0-1 0 0,-1 1 1 0 0,1-1 0 0 0,0 0-1 0 0,0 0 1 0 0,0 0-1 0 0,0 0 1 0 0,-1 0 0 0 0,1 0-1 0 0,0 0 1 0 0,0 0-1 0 0,0 0 1 0 0,-1-1-1 0 0,1 1 1 0 0,0 0 0 0 0,0-1-1 0 0,0 1 1 0 0,0-1-1 0 0,-2 0 1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130 190 143 0 0,'-5'4'184'0'0,"0"0"-1"0"0,0 0 0 0 0,0 0 0 0 0,-1 0 0 0 0,0-1 0 0 0,1 0 0 0 0,-1 0 0 0 0,-1-1 0 0 0,1 1 0 0 0,0-2 0 0 0,0 1 0 0 0,-1 0 0 0 0,-7 0 0 0 0,13-2-100 0 0,0 0 1 0 0,-1 0-1 0 0,1 0 0 0 0,-1 0 1 0 0,1 0-1 0 0,0 0 0 0 0,-1 0 0 0 0,1-1 1 0 0,0 1-1 0 0,-1 0 0 0 0,1-1 0 0 0,0 1 1 0 0,-1-1-1 0 0,1 1 0 0 0,0-1 1 0 0,0 0-1 0 0,-1 1 0 0 0,1-1 0 0 0,0 0 1 0 0,0 0-1 0 0,0 0 0 0 0,0 0 0 0 0,0 0 1 0 0,0 0-1 0 0,1 0 0 0 0,-1 0 1 0 0,0 0-1 0 0,0-1 0 0 0,1 1 0 0 0,-1 0 1 0 0,1 0-1 0 0,-1-1 0 0 0,1 1 1 0 0,-1-2-1 0 0,0-1 16 0 0,0 0 0 0 0,1 0 0 0 0,-1 0 1 0 0,1 0-1 0 0,0 0 0 0 0,0 0 0 0 0,0 0 0 0 0,1 0 0 0 0,-1 0 1 0 0,1 0-1 0 0,0 0 0 0 0,2-5 0 0 0,-1 1-20 0 0,-2 5-36 0 0,1 0 0 0 0,0 0-1 0 0,0 0 1 0 0,1 0-1 0 0,-1 0 1 0 0,1 0 0 0 0,-1 0-1 0 0,4-4 1 0 0,-1-1 11 0 0,-2 4-25 0 0,0 0 0 0 0,0 0 0 0 0,1 1 0 0 0,-1-1 0 0 0,1 0 0 0 0,4-4 0 0 0,14-16 76 0 0,-15 18-2 0 0,2 0-7 0 0,25-16-7 0 0,-24 16 86 0 0,3 5-107 0 0,36-2-41 0 0,-47 2-26 0 0,-1 1 1 0 0,1 0 0 0 0,-1 0-1 0 0,1 0 1 0 0,0 0 0 0 0,-1-1-1 0 0,1 1 1 0 0,0 0 0 0 0,-1 0-1 0 0,1 0 1 0 0,0 1 0 0 0,-1-1-1 0 0,1 0 1 0 0,-1 0 0 0 0,1 0-1 0 0,0 0 1 0 0,-1 1 0 0 0,1-1-1 0 0,-1 0 1 0 0,1 0 0 0 0,-1 1-1 0 0,1-1 1 0 0,-1 0 0 0 0,1 1-1 0 0,-1-1 1 0 0,1 1 0 0 0,-1-1-1 0 0,1 1 1 0 0,-1-1 0 0 0,0 1-1 0 0,1 0 1 0 0,24 29-2 0 0,-24-30-4 0 0,-1 1 1 0 0,1-1-1 0 0,-1 1 0 0 0,1-1 0 0 0,-1 1 1 0 0,1 0-1 0 0,-1-1 0 0 0,1 1 1 0 0,-1 0-1 0 0,0-1 0 0 0,1 1 0 0 0,-1 0 1 0 0,0 0-1 0 0,0-1 0 0 0,0 1 1 0 0,1 0-1 0 0,-1 0 0 0 0,0 1 0 0 0,2 24-89 0 0,-2-16 33 0 0,-6 10 49 0 0,4-14 5 0 0,-1 1 0 0 0,0-1 0 0 0,-1 0-1 0 0,1 0 1 0 0,-1 0 0 0 0,-9 9 0 0 0,10-12-110 0 0,0 1 1 0 0,0-1 0 0 0,0-1-1 0 0,-1 1 1 0 0,0 0 0 0 0,1-1-1 0 0,-1 0 1 0 0,0 0-1 0 0,0 0 1 0 0,0 0 0 0 0,-6 1-1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117 143 143 0 0,'-6'10'27'0'0,"5"-8"112"0"0,-12 5 239 0 0,-21 11 497 0 0,31-17-743 0 0,0 0 0 0 0,1 0 0 0 0,-1 0 0 0 0,0-1 0 0 0,0 1 0 0 0,1-1 0 0 0,-1 0 0 0 0,0 1 0 0 0,0-1 0 0 0,0-1 0 0 0,-3 1 0 0 0,5-1-79 0 0,0 1 0 0 0,1 0 0 0 0,-1-1 1 0 0,0 1-1 0 0,0 0 0 0 0,0-1 0 0 0,1 1 0 0 0,-1-1 0 0 0,0 1 0 0 0,1-1 0 0 0,-1 1 0 0 0,0-1 0 0 0,1 0 1 0 0,-1 1-1 0 0,1-1 0 0 0,-2-1 0 0 0,1 0 97 0 0,-2-3 364 0 0,-5-34 772 0 0,8 35-898 0 0,1-3-118 0 0,1 1-192 0 0,0 3-20 0 0,-2 1-1 0 0,1-1 1 0 0,0 1 0 0 0,0-1-1 0 0,-1 1 1 0 0,0-1 0 0 0,1 0-1 0 0,-1-2 1 0 0,5-3 50 0 0,15-23-39 0 0,-16 24 62 0 0,5 0-67 0 0,26-19-37 0 0,-27 20 423 0 0,4 8-386 0 0,32 10 0 0 0,-33-10 88 0 0,-10 4-64 0 0,1-1-58 0 0,1 16 118 0 0,-4-16-89 0 0,0 1 1 0 0,-1-1 0 0 0,0 1-1 0 0,1-1 1 0 0,-5 8-1 0 0,5-11-39 0 0,-5 7 47 0 0,0-3 26 0 0,5-4-95 0 0,1-1 0 0 0,-1 0 0 0 0,0 0 0 0 0,0 0 1 0 0,0 1-1 0 0,0-1 0 0 0,0 0 0 0 0,0 0 0 0 0,0 0 0 0 0,0-1 0 0 0,-1 1 0 0 0,1 0 0 0 0,0 0 1 0 0,0-1-1 0 0,-1 1 0 0 0,-2 0 0 0 0,0 0-58 0 0,3 0-271 0 0,-10-3-2731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32 711 0 0,'0'0'426'0'0,"0"-4"-224"0"0,2-11 1877 0 0,-2 11-1634 0 0,5-5 3395 0 0,0 26-2950 0 0,2 1-461 0 0,2 14 31 0 0,10 57 0 0 0,-4 40-47 0 0,-9-81-307 0 0,9 93-90 0 0,17 135 50 0 0,-24-239 70 0 0,-7-32-117 0 0,0-3 240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178 104 599 0 0,'-11'7'0'0'0,"4"-4"275"0"0,0 1 0 0 0,0-1 0 0 0,0-1 0 0 0,-1 1 0 0 0,1-1-1 0 0,-1-1 1 0 0,1 1 0 0 0,-1-1 0 0 0,-13 0 0 0 0,10-1 314 0 0,10 0-528 0 0,-1 1 113 0 0,-1-1 0 0 0,1 0 0 0 0,0 0-1 0 0,0 0 1 0 0,-1 0 0 0 0,1 0 0 0 0,0 0 0 0 0,-1 0 0 0 0,1-1 0 0 0,0 1 0 0 0,0-1 0 0 0,0 0-1 0 0,-1 0 1 0 0,1 0 0 0 0,0 0 0 0 0,0 0 0 0 0,0 0 0 0 0,0 0 0 0 0,1-1 0 0 0,-1 1-1 0 0,-2-3 1 0 0,-12-24 1400 0 0,16 27-1539 0 0,-1 0 0 0 0,1 0 1 0 0,0 0-1 0 0,0 0 1 0 0,-1 0-1 0 0,1 0 0 0 0,0 0 1 0 0,0 0-1 0 0,0 0 1 0 0,0 0-1 0 0,0 0 0 0 0,0 0 1 0 0,0 0-1 0 0,0-1 0 0 0,1 1 1 0 0,-1 0-1 0 0,1-1 1 0 0,0-1 57 0 0,-1-1 185 0 0,3-3-196 0 0,11-20-30 0 0,-11 20-108 0 0,8 4-252 0 0,29-12 220 0 0,-29 11-6 0 0,-5 11-546 0 0,20 23 526 0 0,-26-30 110 0 0,1 1-1 0 0,-1-1 0 0 0,1 0 1 0 0,-1 1-1 0 0,1-1 0 0 0,-1 0 1 0 0,0 1-1 0 0,1-1 0 0 0,-1 1 1 0 0,0-1-1 0 0,1 1 0 0 0,-1-1 1 0 0,0 1-1 0 0,0-1 0 0 0,0 1 1 0 0,1-1-1 0 0,-1 1 0 0 0,0-1 1 0 0,0 1-1 0 0,0-1 0 0 0,0 1 1 0 0,0-1-1 0 0,0 2 0 0 0,-3 27-137 0 0,1-22 129 0 0,-1-1-4 0 0,-1 4-9 0 0,3-6 1 0 0,0-1-1 0 0,0 1 1 0 0,-1-1 0 0 0,1 1-1 0 0,-1-1 1 0 0,-3 6-1 0 0,-31 34-3262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77 143 0 0,'-3'4'3'0'0,"-18"14"21"0"0,7-7 500 0 0,1-2-1 0 0,-21 11 1 0 0,29-17-303 0 0,0-1 0 0 0,-1 1 1 0 0,1-1-1 0 0,-1 0 1 0 0,1-1-1 0 0,-1 0 1 0 0,0 1-1 0 0,1-2 1 0 0,-1 1-1 0 0,-8-1 1 0 0,13 0-128 0 0,0 0 0 0 0,0 0 0 0 0,-1 0 0 0 0,1-1 1 0 0,0 1-1 0 0,0 0 0 0 0,-1-1 0 0 0,1 1 0 0 0,0-1 0 0 0,0 0 1 0 0,0 1-1 0 0,0-1 0 0 0,0 0 0 0 0,0 1 0 0 0,0-1 0 0 0,0 0 0 0 0,0 0 1 0 0,0 0-1 0 0,0 0 0 0 0,1 0 0 0 0,-1 0 0 0 0,-1-2 0 0 0,1 0 59 0 0,0 0-1 0 0,0 1 0 0 0,0-1 0 0 0,0 0 0 0 0,1 0 0 0 0,-1 0 0 0 0,1-3 0 0 0,0 2 220 0 0,1-2-41 0 0,7-20-10 0 0,-6 19-26 0 0,2 1-107 0 0,12-20-48 0 0,-12 19 183 0 0,5 2-265 0 0,27-17-35 0 0,-36 21-22 0 0,0 1 0 0 0,0 0 1 0 0,1-1-1 0 0,-1 1 0 0 0,0 0 0 0 0,1-1 0 0 0,-1 1 1 0 0,0 0-1 0 0,1 0 0 0 0,-1 0 0 0 0,0-1 0 0 0,1 1 1 0 0,-1 0-1 0 0,0 0 0 0 0,1 0 0 0 0,-1 0 0 0 0,0 0 1 0 0,1 0-1 0 0,-1 0 0 0 0,1-1 0 0 0,-1 1 0 0 0,0 0 0 0 0,1 0 1 0 0,-1 1-1 0 0,1-1 0 0 0,-1 0 0 0 0,0 0 0 0 0,1 0 1 0 0,-1 0-1 0 0,1 0 0 0 0,-1 0 0 0 0,0 0 0 0 0,1 1 1 0 0,-1-1-1 0 0,0 0 0 0 0,1 0 0 0 0,-1 1 0 0 0,0-1 1 0 0,1 0-1 0 0,-1 0 0 0 0,0 1 0 0 0,0-1 0 0 0,1 0 1 0 0,-1 1-1 0 0,0-1 0 0 0,0 0 0 0 0,1 1 0 0 0,6 6 27 0 0,0 1-1 0 0,8 10 1 0 0,-14-15-21 0 0,0-1 0 0 0,1 0 0 0 0,-1 1 1 0 0,0-1-1 0 0,-1 1 0 0 0,1-1 0 0 0,0 1 0 0 0,-1-1 0 0 0,1 1 1 0 0,-1 4-1 0 0,0 23 59 0 0,-3-1-12 0 0,-4-3-58 0 0,1-15-1135 0 0,1 1-1 0 0,-10 14 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154 190 1439 0 0,'-1'2'128'0'0,"-3"3"57"0"0,0 0 0 0 0,0 0-1 0 0,-1 0 1 0 0,0 0 0 0 0,0-1-1 0 0,0 0 1 0 0,0 0 0 0 0,-8 5-1 0 0,11-8-63 0 0,-1 0-1 0 0,1 1 0 0 0,0-1 1 0 0,0 0-1 0 0,-1-1 0 0 0,1 1 1 0 0,0 0-1 0 0,-1-1 0 0 0,1 1 1 0 0,-1-1-1 0 0,1 0 0 0 0,-1 1 1 0 0,1-1-1 0 0,-1-1 0 0 0,1 1 1 0 0,0 0-1 0 0,-1 0 0 0 0,1-1 1 0 0,-1 0-1 0 0,1 1 0 0 0,0-1 0 0 0,-1 0 1 0 0,1 0-1 0 0,0 0 0 0 0,0-1 1 0 0,-3-1-1 0 0,2 2 27 0 0,1-1 0 0 0,-1 0 1 0 0,0-1-1 0 0,1 1 0 0 0,0 0 0 0 0,0-1 0 0 0,-1 1 0 0 0,1-1 0 0 0,1 0 1 0 0,-1 0-1 0 0,0 1 0 0 0,1-1 0 0 0,-1-1 0 0 0,1 1 0 0 0,0 0 1 0 0,0 0-1 0 0,0 0 0 0 0,0-4 0 0 0,0 2-28 0 0,1 3-81 0 0,0 0-1 0 0,-1 1 1 0 0,1-1-1 0 0,0 0 1 0 0,0 1-1 0 0,0-1 1 0 0,1 0-1 0 0,-1 1 1 0 0,0-1-1 0 0,1 0 1 0 0,-1 1-1 0 0,1-3 1 0 0,6-18 151 0 0,-6 16-9 0 0,6-3-9 0 0,19-27-75 0 0,-11 20-22 0 0,-4 6-39 0 0,23-14 0 0 0,-20 16-64 0 0,24-9 0 0 0,-36 16 24 0 0,0 1 0 0 0,-1-1-1 0 0,1 0 1 0 0,0 1 0 0 0,0-1-1 0 0,0 1 1 0 0,0 0 0 0 0,0 0-1 0 0,0 0 1 0 0,0 0 0 0 0,2 0-1 0 0,50 0-19 0 0,-53 0 22 0 0,0-1 0 0 0,0 1 0 0 0,0 0-1 0 0,0 0 1 0 0,0 0 0 0 0,0 0 0 0 0,0 0 0 0 0,0 1 0 0 0,0-1-1 0 0,0 0 1 0 0,0 0 0 0 0,0 1 0 0 0,0-1 0 0 0,0 0 0 0 0,0 1 0 0 0,0-1-1 0 0,-1 1 1 0 0,1-1 0 0 0,0 1 0 0 0,0 0 0 0 0,1 1 0 0 0,-2-2 3 0 0,9 7-26 0 0,0 1 0 0 0,8 9 0 0 0,-16-15 25 0 0,1 0 0 0 0,0 0 0 0 0,-1 1-1 0 0,0-1 1 0 0,0 0 0 0 0,0 0 0 0 0,0 1-1 0 0,0-1 1 0 0,0 1 0 0 0,0-1 0 0 0,-1 1 0 0 0,1 3-1 0 0,-1 1 18 0 0,0 0 0 0 0,0 0 0 0 0,0 0 0 0 0,-1 0 0 0 0,-1 0 0 0 0,1 0 0 0 0,-1 0 0 0 0,0 0 0 0 0,0 0 0 0 0,-1-1 0 0 0,0 0 0 0 0,0 1 0 0 0,-1-1 0 0 0,0 0 0 0 0,0 0 0 0 0,-6 7-1 0 0,3-6 7 0 0,1 0-1 0 0,-1-1 0 0 0,0 0 0 0 0,0 0 0 0 0,0 0 1 0 0,-1-1-1 0 0,0 0 0 0 0,0 0 0 0 0,-1-1 0 0 0,1 0 0 0 0,-19 5 1 0 0,26-9-78 0 0,0 1 1 0 0,0-1 0 0 0,0 0-1 0 0,-1 0 1 0 0,1 0-1 0 0,0 0 1 0 0,-1 0 0 0 0,1 0-1 0 0,0 0 1 0 0,0 0 0 0 0,-1-1-1 0 0,1 1 1 0 0,0 0-1 0 0,0-1 1 0 0,0 1 0 0 0,0-1-1 0 0,-1 1 1 0 0,1-1 0 0 0,0 1-1 0 0,0-1 1 0 0,0 0-1 0 0,0 0 1 0 0,0 0 0 0 0,0 1-1 0 0,0-1 1 0 0,1 0 0 0 0,-1 0-1 0 0,0 0 1 0 0,0 0-1 0 0,1-1 1 0 0,-2-1 0 0 0,-4-17-755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4 599 0 0,'0'0'1776'0'0,"-11"2"-408"0"0,-11 2-1081 0 0,9-4-351 0 0,9-3 30 0 0,3 2 29 0 0,-7-5 5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43 287 0 0,'0'0'536'0'0,"-8"-8"-64"0"0,-1 1 144 0 0,0 3-304 0 0,-1-5-480 0 0,1-6 80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79 1351 0 0,'0'0'120'0'0,"-9"-13"-120"0"0,-4 0 632 0 0,-4 2-288 0 0,4 1 0 0 0,-2-1-176 0 0,2 4 96 0 0,-9-6-1104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3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166 235 287 0 0,'0'0'394'0'0,"-2"2"-188"0"0,0 1-21 0 0,-1-1 0 0 0,1 1 0 0 0,-1-1 0 0 0,1 0 0 0 0,-1 1-1 0 0,0-2 1 0 0,0 1 0 0 0,0 0 0 0 0,0 0 0 0 0,0-1-1 0 0,0 0 1 0 0,0 0 0 0 0,-1 1 0 0 0,1-2 0 0 0,0 1 0 0 0,-1 0-1 0 0,1-1 1 0 0,-5 1 0 0 0,3-2 184 0 0,0 1 1 0 0,0-1-1 0 0,0 1 1 0 0,0-1-1 0 0,0 0 1 0 0,0-1-1 0 0,1 0 1 0 0,-1 1-1 0 0,0-1 1 0 0,1-1-1 0 0,-8-4 1 0 0,10 6-301 0 0,1 0 0 0 0,0 1 0 0 0,0-1 0 0 0,0 0 1 0 0,0 0-1 0 0,0 0 0 0 0,0 0 0 0 0,0-1 0 0 0,0 1 1 0 0,0 0-1 0 0,1 0 0 0 0,-1 0 0 0 0,0-2 0 0 0,-1-1 104 0 0,-10-15 696 0 0,10 14-719 0 0,1 4-112 0 0,1 0 1 0 0,-1-1 0 0 0,0 1 0 0 0,0-1 0 0 0,1 1-1 0 0,-1-1 1 0 0,1 1 0 0 0,-1-1 0 0 0,1 1-1 0 0,0-1 1 0 0,0 1 0 0 0,0-4 0 0 0,-1 0 45 0 0,1 1 158 0 0,0-4-31 0 0,1 0-179 0 0,0 0-1 0 0,4-15 1 0 0,-3 18-24 0 0,0-1 0 0 0,0 1 1 0 0,1 0-1 0 0,0-1 1 0 0,0 1-1 0 0,7-8 0 0 0,27-27-12 0 0,-29 32-76 0 0,4 3 0 0 0,32-16 51 0 0,-43 20 25 0 0,0 1 0 0 0,1-1 0 0 0,-1 1 0 0 0,0-1 0 0 0,0 1-1 0 0,1-1 1 0 0,-1 1 0 0 0,0 0 0 0 0,0-1 0 0 0,1 1 0 0 0,-1 0 0 0 0,0 0 0 0 0,1 0 0 0 0,-1 0 0 0 0,2 1 0 0 0,40 1-74 0 0,-42-2 73 0 0,0 0 0 0 0,1 0 0 0 0,-1 0 0 0 0,0 0 0 0 0,0 0 0 0 0,0 0 0 0 0,0 1-1 0 0,0-1 1 0 0,0 0 0 0 0,0 1 0 0 0,0-1 0 0 0,0 1 0 0 0,0-1 0 0 0,0 1 0 0 0,0-1 0 0 0,-1 1-1 0 0,2 0 1 0 0,30 21-88 0 0,-31-21 89 0 0,0-1 0 0 0,0 1 0 0 0,0-1 0 0 0,-1 1 0 0 0,1-1 0 0 0,0 1-1 0 0,-1 0 1 0 0,1-1 0 0 0,0 1 0 0 0,-1 0 0 0 0,1-1 0 0 0,-1 1 0 0 0,1 0 0 0 0,-1 0 0 0 0,1 0 0 0 0,-1 1 0 0 0,13 25-23 0 0,-10-15-26 0 0,-2 14 53 0 0,-2-19 22 0 0,0 0 1 0 0,-1 0-1 0 0,1-1 0 0 0,-1 1 1 0 0,0 0-1 0 0,-1-1 1 0 0,0 0-1 0 0,0 1 1 0 0,0-1-1 0 0,-5 7 1 0 0,5-9-33 0 0,-1 0 0 0 0,1 1 0 0 0,-1-1 1 0 0,0 0-1 0 0,0-1 0 0 0,0 1 0 0 0,0-1 1 0 0,0 0-1 0 0,-1 0 0 0 0,0 0 1 0 0,1 0-1 0 0,-1-1 0 0 0,-7 3 0 0 0,10-5-193 0 0,0 1 0 0 0,0-1 1 0 0,0 0-1 0 0,0 0 0 0 0,1 0 0 0 0,-1 0 0 0 0,0-1 0 0 0,0 1 0 0 0,0 0 0 0 0,1-1 0 0 0,-1 1 0 0 0,0-1 0 0 0,0 1 0 0 0,1-1 0 0 0,-1 0 0 0 0,1 0 0 0 0,-1 0 0 0 0,0 0 0 0 0,1 0 1 0 0,0 0-1 0 0,-1 0 0 0 0,1-1 0 0 0,-2-1 0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0 775 0 0,'0'0'1464'0'0,"-12"10"-488"0"0,-1-1-480 0 0,0-4-496 0 0,0 1-232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39 1351 0 0,'0'0'872'0'0,"-13"-13"-256"0"0,0 2 480 0 0,-2-4-1096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 30 143 0 0,'-17'-2'0'0'0,"3"-2"840"0"0,-1-1 104 0 0,-2-1-424 0 0,4 2 16 0 0,0 1 536 0 0,-7-3-536 0 0,7 6-304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3 775 0 0,'0'-2'12091'0'0,"5"19"-10402"0"0,3 24-1895 0 0,-2 325 1853 0 0,-6-327-1518 0 0,0 34-14 0 0,0-42-5818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1 431 0 0,'0'0'1216'0'0,"-17"9"800"0"0,-1 6-688 0 0,3-8-112 0 0,-6 4-608 0 0,1 1-704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42 431 0 0,'0'0'2016'0'0,"2"-41"-2624"0"0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438 1180 143 0 0,'0'0'9176'0'0,"-1"-2"-8984"0"0,-4-4 0 0 0,3 5 216 0 0,1-1-192 0 0,-20-24 836 0 0,19 24-920 0 0,1-1-4 0 0,-10-28 273 0 0,2-1 1 0 0,-9-50-1 0 0,2 9 83 0 0,-9-25 40 0 0,-16-131 0 0 0,23 37-92 0 0,15 162-352 0 0,-1-12 0 0 0,0 12-52 0 0,0-9 31 0 0,-1 2 6 0 0,-3 6 1 0 0,1 3 8 0 0,-3 2 18 0 0,7 17-59 0 0,-3-3 24 0 0,-6-12 80 0 0,2 6-62 0 0,1 7-6 0 0,3 1 10 0 0,5 9-74 0 0,1 0 0 0 0,0 1 0 0 0,-1-1 1 0 0,1 1-1 0 0,-1-1 0 0 0,1 1 0 0 0,-1-1 1 0 0,1 0-1 0 0,-1 1 0 0 0,1 0 0 0 0,-1-1 1 0 0,1 1-1 0 0,-1-1 0 0 0,-1 0 0 0 0,-7-4 11 0 0,0 4-28 0 0,5 2-36 0 0,-5 4 36 0 0,-3 2 12 0 0,1 3-10 0 0,2 0-44 0 0,5-5 1 0 0,-5 5 29 0 0,5-5-29 0 0,-8 10 29 0 0,0 3-19 0 0,-10 17-36 0 0,19-28 49 0 0,-7 12-112 0 0,1 3 76 0 0,0 4-12 0 0,3-1 12 0 0,3-3 42 0 0,2-17-2 0 0,10-10 102 0 0,27-15-4 0 0,-27 15 2 0 0,-5-3 4 0 0,2-1-51 0 0,13-26 106 0 0,-6 4-53 0 0,2-5 0 0 0,-4 0-2 0 0,-3 9-12 0 0,-4 16-12 0 0,6-13-33 0 0,-10 24-18 0 0,1-1-1 0 0,-1 0 1 0 0,1 0 0 0 0,-1 0-1 0 0,0 1 1 0 0,1-1 0 0 0,-1 0-1 0 0,1 1 1 0 0,0-1 0 0 0,-1 0-1 0 0,1 1 1 0 0,0-1 0 0 0,-1 1-1 0 0,1-1 1 0 0,1 0 0 0 0,26-21 18 0 0,-27 21-19 0 0,-1 1-1 0 0,1-1 1 0 0,-1 1 0 0 0,1-1 0 0 0,0 1 0 0 0,-1-1-1 0 0,1 1 1 0 0,0 0 0 0 0,-1-1 0 0 0,1 1-1 0 0,0 0 1 0 0,0 0 0 0 0,-1-1 0 0 0,1 1 0 0 0,0 0-1 0 0,0 0 1 0 0,-1 0 0 0 0,1 0 0 0 0,0 0-1 0 0,0 0 1 0 0,-1 0 0 0 0,1 0 0 0 0,1 1 0 0 0,40 1 19 0 0,-32-1 32 0 0,0 4 1 0 0,28 15-62 0 0,-28-15-83 0 0,-5 2-104 0 0,16 23 50 0 0,-16-23-207 0 0,0 0-1957 0 0,12 19 1305 0 0,-13-20-604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0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42 379 287 0 0,'-2'0'68'0'0,"-37"19"5902"0"0,41-19-5778 0 0,20 7-903 0 0,-13-5 1054 0 0,2 1 11 0 0,-1-5-260 0 0,30-10-12 0 0,-30 10 420 0 0,1-1-428 0 0,35-8-42 0 0,-35 8 307 0 0,-2-2-262 0 0,27-13 3 0 0,-27 13 235 0 0,1 2-256 0 0,28-9-38 0 0,-28 9 32 0 0,0 0 1 0 0,31-8-33 0 0,4-3 35 0 0,-34 9-47 0 0,-2 2 115 0 0,0 0-70 0 0,37-14-33 0 0,1 0 34 0 0,-37 13 19 0 0,41-8 29 0 0,-41 10-47 0 0,1-1 19 0 0,32-8-9 0 0,-32 8-2 0 0,-1 0-10 0 0,31-8-33 0 0,-31 8 112 0 0,1 1-66 0 0,35-7-38 0 0,-34 7 46 0 0,-2-1-6 0 0,32-12-5 0 0,-31 11 80 0 0,-2 0-77 0 0,30-11-43 0 0,-30 12 29 0 0,1 0 1 0 0,30-7-33 0 0,-30 8 34 0 0,0-1 3 0 0,31-11-35 0 0,-31 11 94 0 0,-2-1-63 0 0,27-11-33 0 0,-18 7 22 0 0,18-8-22 0 0,-26 12 32 0 0,0 1 1 0 0,49-15-104 0 0,-20 7 26 0 0,-18 6-24 0 0,22-2 26 0 0,-31 5-32 0 0,-1 2 1 0 0,34 0 32 0 0,-23-1-22 0 0,32-3 32 0 0,2 2-2 0 0,-44 1-51 0 0,1 3 8 0 0,32 3 35 0 0,-22-5-22 0 0,23-5 22 0 0,-24 2-22 0 0,20 0 20 0 0,-20 1-25 0 0,22 1 58 0 0,-32 1 304 0 0,-10 7-227 0 0,4 27-70 0 0,-5-29-17 0 0,0 1 0 0 0,-1-1 0 0 0,1 1 0 0 0,-2 5 0 0 0,-7 14 11 0 0,-4-4 42 0 0,-1-3 1 0 0,-1-1-44 0 0,-32 40 54 0 0,31-37-50 0 0,14-18 8 0 0,-6 5 2 0 0,-27 24 234 0 0,33-29-256 0 0,-13 8 96 0 0,1 2 0 0 0,1-1 0 0 0,-15 18 0 0 0,16-18-84 0 0,0 2 55 0 0,-1-1 22 0 0,2 0-11 0 0,-8 6 80 0 0,17-16-79 0 0,0 0-8 0 0,-5 7 1 0 0,1-2 35 0 0,0-1 1 0 0,0 0 0 0 0,-1 0 0 0 0,-11 8 0 0 0,-32 26 327 0 0,38-30-414 0 0,0-1 20 0 0,-2 2-33 0 0,2-1-10 0 0,7-7 69 0 0,-1 1 0 0 0,1-1-1 0 0,-1 1 1 0 0,-7 2-1 0 0,-15 6 99 0 0,-28 17 147 0 0,42-21-303 0 0,1-1 42 0 0,0-1 11 0 0,-7 1 1 0 0,13-4-57 0 0,-19 11 47 0 0,20-9-17 0 0,-39 14 84 0 0,33-15-122 0 0,-2 1 0 0 0,-4 0 29 0 0,-26 5 0 0 0,32-8-12 0 0,-4 1 27 0 0,0 2 0 0 0,0-1 0 0 0,-21 11 0 0 0,-52 17-31 0 0,59-26-77 0 0,17-4 112 0 0,0 1 3 0 0,-1-2 1 0 0,0 0-1 0 0,-25-1 1 0 0,30 0-42 0 0,-7-2-12 0 0,17 1 0 0 0,-4 0 9 0 0,-30-7 65 0 0,30 7-29 0 0,-8-1-33 0 0,1-1-10 0 0,1 0 11 0 0,5 2 32 0 0,-7-1-33 0 0,-2-2-10 0 0,1-1 0 0 0,0 1 0 0 0,1 1 0 0 0,-4 0 28 0 0,-14-6 8 0 0,17 6-36 0 0,-3-1 32 0 0,-16-9 0 0 0,19 9-32 0 0,-2-1 0 0 0,1-1 0 0 0,-1 2 0 0 0,2 1 0 0 0,0-1 0 0 0,-1 0 0 0 0,-1-1 0 0 0,1 2 0 0 0,1-1 0 0 0,2 1 0 0 0,0-1 0 0 0,-2-1 0 0 0,-1 0 0 0 0,1 1 0 0 0,0 2 0 0 0,-1 0 0 0 0,-1-2 21 0 0,4 1 74 0 0,-3-5-67 0 0,-4-3 36 0 0,8 3-53 0 0,-1-1 42 0 0,1-1 1 0 0,1 0-44 0 0,0 1-10 0 0,0 1 0 0 0,-1 1 0 0 0,3 0 0 0 0,1 0 0 0 0,-1-1 0 0 0,2-2 0 0 0,1 3-13 0 0,2 2-40 0 0,-2-8 27 0 0,1-1-22 0 0,-2 0 36 0 0,1 0 12 0 0,1-2 0 0 0,0 1 0 0 0,0 4-10 0 0,2 6-33 0 0,0-6 22 0 0,0 6-22 0 0,-2-3 19 0 0,2 5-43 0 0,8-1 1 0 0,21-16 42 0 0,-21 15-30 0 0,3 3-10 0 0,48-6 11 0 0,14 4 42 0 0,0 5 11 0 0,5-1 0 0 0,0 0 0 0 0,-2-2 0 0 0,-6 2 0 0 0,-4 1 0 0 0,-12 1-12 0 0,-29 0-36 0 0,32 1 24 0 0,-30-1-24 0 0,34 0 36 0 0,-2-1-1 0 0,-47-1-51 0 0,-1-2 8 0 0,35-4 35 0 0,-35 5-33 0 0,1-1 1 0 0,32-6 29 0 0,-33 7 148 0 0,-13 5-49 0 0,-7 12-47 0 0,4-11 25 0 0,-36 10 19 0 0,16-6-67 0 0,-1 0-1 0 0,-29 5 0 0 0,20-6-36 0 0,1 1 0 0 0,0 1 0 0 0,0 2 0 0 0,2 2 0 0 0,-34 18 0 0 0,13-1-96 0 0,39-23 75 0 0,3 1 42 0 0,1-3 11 0 0,1 0 0 0 0,0 0-10 0 0,7-5-44 0 0,14-3 1 0 0,47-10 42 0 0,-38 6 11 0 0,23-11 0 0 0,-26 9 7 0 0,32-15 40 0 0,-10 3-25 0 0,-22 11 42 0 0,16-7 23 0 0,-15 7-28 0 0,23-11-35 0 0,32-13 108 0 0,-32 13-74 0 0,0-1-35 0 0,-34 16 30 0 0,0 1 1 0 0,24-13-33 0 0,-16 8 22 0 0,27-12-33 0 0,7-4-10 0 0,-2-1 0 0 0,0-2 0 0 0,0-8 60 0 0,-13 10-48 0 0,4-2-12 0 0,-5 6-12 0 0,-27 18-46 0 0,2 0-8 0 0,25-9 0 0 0,-25 9-12 0 0,0 1 12 0 0,28-8 63 0 0,-27 8 35 0 0,-1 2-64 0 0,29-7 32 0 0,-28 6 96 0 0,-3-2-192 0 0,22-13 75 0 0,-22 12-33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206 101 431 0 0,'0'0'2866'0'0,"-2"2"-2572"0"0,-5 4 313 0 0,-2-1 0 0 0,1 1 0 0 0,0-1 0 0 0,-12 5 1 0 0,15-8-441 0 0,3-1-19 0 0,-24 12 509 0 0,23-12-582 0 0,-1 0 0 0 0,0-1 0 0 0,1 0 0 0 0,-1 0 0 0 0,1 0 0 0 0,-1 0 0 0 0,1-1 0 0 0,-1 1 0 0 0,1-1 0 0 0,-1 0 0 0 0,1 0 0 0 0,-1 0 0 0 0,-5-3 0 0 0,-3-2 28 0 0,3 2 62 0 0,-1-1 0 0 0,-8-7 0 0 0,16 11-94 0 0,0-1-16 0 0,1 2-39 0 0,1-1-10 0 0,-1 1 1 0 0,1 0-1 0 0,0 0 1 0 0,-1-1-1 0 0,1 1 1 0 0,-1 0-1 0 0,1-1 1 0 0,-1 1 0 0 0,1-1-1 0 0,0 1 1 0 0,-1 0-1 0 0,1-1 1 0 0,0 1-1 0 0,0-1 1 0 0,-1 1-1 0 0,1-1 1 0 0,0 1-1 0 0,0-1 1 0 0,0 1 0 0 0,-1-1-1 0 0,1 0 1 0 0,-2-10 14 0 0,2 4 22 0 0,5-11-49 0 0,-4 14-68 0 0,2-1 15 0 0,11-22 48 0 0,7 1-1 0 0,-16 21-49 0 0,7 7-162 0 0,-5 0 214 0 0,0-1 0 0 0,0 1-1 0 0,0 1 1 0 0,-1-1 0 0 0,11 6-1 0 0,-13-5 15 0 0,-1 0 0 0 0,1 0 0 0 0,0 1 0 0 0,-1-1 0 0 0,0 1 0 0 0,0-1 0 0 0,5 9 0 0 0,-7-12-1 0 0,-1 1-1 0 0,0-1 0 0 0,1 1 1 0 0,-1-1-1 0 0,1 1 0 0 0,-1 0 1 0 0,0-1-1 0 0,1 1 0 0 0,-1 0 1 0 0,0-1-1 0 0,0 1 0 0 0,1 0 1 0 0,-1-1-1 0 0,0 1 0 0 0,0 0 1 0 0,0-1-1 0 0,0 1 0 0 0,0 0 1 0 0,0 0-1 0 0,-1 22 78 0 0,1-22-72 0 0,0 0 0 0 0,0 0 0 0 0,0 0 0 0 0,0 0 0 0 0,0 0 0 0 0,-1 1 0 0 0,1-1 1 0 0,0 0-1 0 0,0 0 0 0 0,-1 0 0 0 0,1 0 0 0 0,-1 0 0 0 0,1 0 0 0 0,-1 0 0 0 0,1 0 0 0 0,-2 1 0 0 0,0 1 16 0 0,-5 9 97 0 0,4-10-97 0 0,2 1 53 0 0,-2-1 2 0 0,1 1-41 0 0,0 0 0 0 0,0-1 0 0 0,-1 0 0 0 0,1 0 0 0 0,-1 0 0 0 0,1 0 0 0 0,-1 0 0 0 0,0 0 0 0 0,0 0 0 0 0,0-1 0 0 0,0 0 0 0 0,0 1 0 0 0,0-1 0 0 0,-1-1 0 0 0,-4 2 0 0 0,1-2 49 0 0,5 0-4 0 0,0 0-26 0 0,-7 0-32 0 0,7 0 49 0 0,0-1-6 0 0,-6-4-5 0 0,8 5-62 0 0,0 0-1 0 0,0 0 1 0 0,0 0-1 0 0,0 0 1 0 0,0-1-1 0 0,0 1 0 0 0,-1 0 1 0 0,1 0-1 0 0,0 0 1 0 0,0 0-1 0 0,0 0 1 0 0,0-1-1 0 0,0 1 1 0 0,0 0-1 0 0,0 0 0 0 0,0 0 1 0 0,0 0-1 0 0,0 0 1 0 0,0-1-1 0 0,0 1 1 0 0,-1 0-1 0 0,1 0 0 0 0,0 0 1 0 0,0 0-1 0 0,0-1 1 0 0,0 1-1 0 0,1 0 1 0 0,-1 0-1 0 0,0 0 1 0 0,0 0-1 0 0,0-1 0 0 0,0 1 1 0 0,0 0-1 0 0,0 0 1 0 0,0 0-1 0 0,0-1 1 0 0,3-16-5 0 0,-3 13-65 0 0,4-2-107 0 0,9-16 85 0 0,-9 16-5 0 0,4 2-54 0 0,25-12 75 0 0,-24 12 2 0 0,-1 11-92 0 0,27 19 88 0 0,-34-26 73 0 0,0 1-1 0 0,0-1 0 0 0,0 1 0 0 0,0 0 1 0 0,-1 0-1 0 0,1-1 0 0 0,0 1 0 0 0,0 0 1 0 0,-1 0-1 0 0,1 0 0 0 0,0 0 0 0 0,-1 0 1 0 0,1 0-1 0 0,-1 0 0 0 0,1 1 0 0 0,13 27 3 0 0,-14-28 3 0 0,0-1 1 0 0,1 0-1 0 0,-1 1 0 0 0,0-1 1 0 0,0 0-1 0 0,0 1 0 0 0,1-1 1 0 0,-1 1-1 0 0,0-1 0 0 0,0 0 1 0 0,0 1-1 0 0,0-1 1 0 0,0 1-1 0 0,0-1 0 0 0,0 1 1 0 0,1-1-1 0 0,-1 0 0 0 0,-1 1 1 0 0,1-1-1 0 0,0 1 0 0 0,0-1 1 0 0,0 1-1 0 0,0-1 0 0 0,0 1 1 0 0,-5 11 87 0 0,4-9 8 0 0,0-3-91 0 0,1 0 0 0 0,0 0-1 0 0,-1 0 1 0 0,1 0 0 0 0,0 0 0 0 0,0 0 0 0 0,-1 0 0 0 0,1 1 0 0 0,0-1 0 0 0,-1 0 0 0 0,1 0 0 0 0,0 0 0 0 0,0 0 0 0 0,-1 0 0 0 0,1 0 0 0 0,0 1-1 0 0,0-1 1 0 0,-1 0 0 0 0,1 0 0 0 0,0 0 0 0 0,0 1 0 0 0,0-1 0 0 0,-1 0 0 0 0,1 0 0 0 0,-7 5 101 0 0,-15-4 132 0 0,8-3-216 0 0,-1-3 19 0 0,1-3-33 0 0,2-3-10 0 0,-3-6 0 0 0,13 13-4 0 0,1 0-5 0 0,1 3-1 0 0,-1 0-1 0 0,1 0 1 0 0,-1 0-1 0 0,1 0 1 0 0,-1-1-1 0 0,1 1 1 0 0,0 0-1 0 0,0 0 1 0 0,-1 0-1 0 0,1-1 1 0 0,0 1-1 0 0,0-2 1 0 0,0-1-18 0 0,0 1-49 0 0,0 1-39 0 0,0 0 99 0 0,0 0 0 0 0,0 0 0 0 0,1 1 0 0 0,-1-1 0 0 0,1 0 0 0 0,-1 1 0 0 0,1-1 0 0 0,0 0 0 0 0,1-2 0 0 0,1-1-19 0 0,-1 0-78 0 0,4-1-388 0 0,22-16 416 0 0,-22 17 12 0 0,37 8-303 0 0,-30-2 354 0 0,-2 0-41 0 0,-9 6-53 0 0,4 20 118 0 0,-6-26 2 0 0,0-1 0 0 0,1 0 0 0 0,-1 1-1 0 0,0-1 1 0 0,0 0 0 0 0,0 1-1 0 0,0-1 1 0 0,0 1 0 0 0,0-1 0 0 0,0 0-1 0 0,0 1 1 0 0,0-1 0 0 0,0 1-1 0 0,0-1 1 0 0,0 0 0 0 0,0 1 0 0 0,0-1-1 0 0,0 1 1 0 0,0-1 0 0 0,0 0 0 0 0,-1 1-1 0 0,1-1 1 0 0,0 1 0 0 0,-24 28 326 0 0,18-22-198 0 0,-1-1 0 0 0,1-1 0 0 0,-2 1 0 0 0,1-1-1 0 0,-12 6 1 0 0,18-10-342 0 0,-13 8 698 0 0,4-6-3303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147 105 287 0 0,'0'0'1747'0'0,"-1"2"-1430"0"0,-4 3 50 0 0,0 0 0 0 0,0-1-1 0 0,-1 1 1 0 0,1-1 0 0 0,-1-1-1 0 0,0 1 1 0 0,0-1 0 0 0,0 0-1 0 0,-1 0 1 0 0,1-1 0 0 0,-12 3-1 0 0,17-4-309 0 0,0-1 0 0 0,0 0-1 0 0,0 0 1 0 0,0 0-1 0 0,0 0 1 0 0,0 0-1 0 0,1 1 1 0 0,-1-2 0 0 0,0 1-1 0 0,0 0 1 0 0,0 0-1 0 0,0 0 1 0 0,0 0-1 0 0,0-1 1 0 0,0 1 0 0 0,0 0-1 0 0,1-1 1 0 0,-1 1-1 0 0,0 0 1 0 0,0-1-1 0 0,0 1 1 0 0,1-1 0 0 0,-1 0-1 0 0,0 1 1 0 0,0-1-1 0 0,1 1 1 0 0,-2-2-1 0 0,2 0 127 0 0,1-2-128 0 0,4-12-61 0 0,-4 12-76 0 0,6-1-164 0 0,20-18 180 0 0,-20 18-12 0 0,4 8-55 0 0,-4-1 135 0 0,0-1-1 0 0,-1 2 1 0 0,1-1-1 0 0,-1 1 1 0 0,8 5-1 0 0,-12-7 6 0 0,0 0-1 0 0,-1 1 1 0 0,0-1-1 0 0,1 1 1 0 0,-1-1-1 0 0,0 1 1 0 0,0 0-1 0 0,1 0 1 0 0,-1-1-1 0 0,-1 1 1 0 0,1 0-1 0 0,0 0 1 0 0,0 0-1 0 0,0 4 1 0 0,1 0 203 0 0,-4-3-104 0 0,2-2-64 0 0,-1 1 1 0 0,0-1 0 0 0,0 1 0 0 0,0-1-1 0 0,0 1 1 0 0,0-1 0 0 0,-1 0-1 0 0,1 0 1 0 0,0 1 0 0 0,0-1 0 0 0,-1 0-1 0 0,1 0 1 0 0,-1 0 0 0 0,1-1-1 0 0,-1 1 1 0 0,0 0 0 0 0,1 0 0 0 0,-1-1-1 0 0,1 1 1 0 0,-1-1 0 0 0,0 0-1 0 0,0 1 1 0 0,1-1 0 0 0,-1 0 0 0 0,-3 0-1 0 0,3 0-8 0 0,-1 1-16 0 0,-11-6 201 0 0,5-1-138 0 0,0-2-14 0 0,1-3-54 0 0,2-2-13 0 0,3-15-80 0 0,3 27 72 0 0,0-2-69 0 0,2-2-86 0 0,7-13 78 0 0,-7 13-23 0 0,3 13-503 0 0,16 24 751 0 0,-16-24-72 0 0,-6-5 0 0 0,-2 1 27 0 0,-1 0-1 0 0,0 0 1 0 0,0 0 0 0 0,0-1-1 0 0,0 0 1 0 0,-1 1-1 0 0,1-1 1 0 0,-1-1-1 0 0,0 1 1 0 0,0-1-1 0 0,-8 3 1 0 0,13-4-87 0 0,-1-1 0 0 0,1 0 1 0 0,-1 0-1 0 0,1 0 0 0 0,-1 0 0 0 0,1 0 1 0 0,-1 0-1 0 0,1 0 0 0 0,-1 0 0 0 0,1 0 1 0 0,-1 0-1 0 0,1 0 0 0 0,-1 0 0 0 0,1 0 1 0 0,-1 0-1 0 0,1 0 0 0 0,-1 0 0 0 0,1 0 1 0 0,-1-1-1 0 0,-3-1 100 0 0,-5-1-21 0 0,0-3-6 0 0,7 2-14 0 0,-4-9-54 0 0,2 0-23 0 0,4 11 0 0 0,0 1 1 0 0,-1 0 0 0 0,1-1-1 0 0,0 1 1 0 0,0-1 0 0 0,0 1 0 0 0,0-1-1 0 0,0 1 1 0 0,0-1 0 0 0,0 1-1 0 0,0-1 1 0 0,1-1 0 0 0,0-2-21 0 0,0 1-73 0 0,1-1-17 0 0,8-14-68 0 0,-7 15-32 0 0,1-1-216 0 0,15-15 275 0 0,-15 15 22 0 0,7 4-210 0 0,31-6 377 0 0,-32 6 273 0 0,-8 7-186 0 0,0 1-80 0 0,-1-4-15 0 0,0-1-1 0 0,0 0 1 0 0,0 1 0 0 0,-1 0-1 0 0,1-1 1 0 0,-1 1 0 0 0,1-1-1 0 0,-1 4 1 0 0,0-5-3 0 0,-1 0-1 0 0,1 0 1 0 0,0 1 0 0 0,0-1-1 0 0,-1 0 1 0 0,1 0 0 0 0,-1 0-1 0 0,1 0 1 0 0,-1 0 0 0 0,1 1-1 0 0,-2 1 1 0 0,0-1 20 0 0,1 1 3 0 0,-1 0-1 0 0,1 0 0 0 0,-1-1 0 0 0,0 1 1 0 0,0-1-1 0 0,0 1 0 0 0,0-1 0 0 0,0 0 1 0 0,-1 0-1 0 0,1 0 0 0 0,0 0 0 0 0,-1 0 1 0 0,-4 2-1 0 0,7-4-37 0 0,-9 5 100 0 0,-4 0-13 0 0,-2-2-21 0 0,2-5-55 0 0,4-2-13 0 0,0-3 0 0 0,-3-6 0 0 0,11 9-5 0 0,1 2-3 0 0,-1-2-34 0 0,0 1 1 0 0,1 0-1 0 0,-1 0 0 0 0,0 0 0 0 0,1 0 1 0 0,0 0-1 0 0,0-5 0 0 0,0 5-1 0 0,0 0-103 0 0,0-2 5 0 0,1 0 93 0 0,5-18-291 0 0,0 5 217 0 0,-5 13 20 0 0,11 5-316 0 0,34-3 394 0 0,-36 4 2 0 0,-6 5 1 0 0,7 25 21 0 0,-11-30 2 0 0,0-1-1 0 0,1 0 0 0 0,-1 0 1 0 0,0 1-1 0 0,0-1 1 0 0,0 0-1 0 0,1 1 1 0 0,-1-1-1 0 0,0 0 1 0 0,0 1-1 0 0,0-1 1 0 0,0 1-1 0 0,0-1 1 0 0,0 0-1 0 0,0 1 1 0 0,0-1-1 0 0,0 0 1 0 0,0 1-1 0 0,0-1 0 0 0,0 1 1 0 0,0-1-1 0 0,0 0 1 0 0,0 1-1 0 0,0-1 1 0 0,0 0-1 0 0,-1 1 1 0 0,1-1-1 0 0,0 1 1 0 0,-9 11 8 0 0,-3-1-23 0 0,-8 4-410 0 0,18-13 51 0 0,0-2-4 0 0,-7 3-690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0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52 436 143 0 0,'0'0'222'0'0,"-1"-2"-137"0"0,-4-9-14 0 0,3 8 63 0 0,-11-4 858 0 0,5-8-120 0 0,6 13-794 0 0,-2-9-12 0 0,3 8 196 0 0,-1 1-177 0 0,-6-8 560 0 0,8 6-549 0 0,0-31 1043 0 0,0 32-614 0 0,-3-6-453 0 0,3 9-45 0 0,0-1 0 0 0,-1 1 0 0 0,1-1 0 0 0,0 1 0 0 0,0-1 0 0 0,-1 1 0 0 0,1-1 0 0 0,0 1 0 0 0,0-1 0 0 0,0 0 0 0 0,0 1 0 0 0,-1-1 0 0 0,1 1 0 0 0,0-1 0 0 0,0 0 0 0 0,0 1 0 0 0,1-1 0 0 0,-1 1 1 0 0,0-1-1 0 0,0 0 0 0 0,0 1 0 0 0,1-2 0 0 0,1-12-6 0 0,-1 10 160 0 0,0 1-117 0 0,5-12 0 0 0,-5 12 219 0 0,-1 1-276 0 0,1 1 1 0 0,-1-1-1 0 0,1 1 0 0 0,0 0 0 0 0,-1-1 1 0 0,1 1-1 0 0,0 0 0 0 0,0-1 0 0 0,1 0 1 0 0,0-2 4 0 0,0 1 244 0 0,1-1-177 0 0,9-11-3 0 0,-9 11 281 0 0,-1 0-277 0 0,6-11 0 0 0,-6 11 262 0 0,1 0-257 0 0,7-10-16 0 0,-8 10 459 0 0,0 1-461 0 0,7-14-54 0 0,6 0-2 0 0,-11 13 42 0 0,-1 1 11 0 0,11-11 0 0 0,-11 11 216 0 0,1 0-209 0 0,14-10 0 0 0,-14 10 14 0 0,1 0-26 0 0,15-8-37 0 0,11-4 49 0 0,-26 13-18 0 0,0-1 18 0 0,17-8 25 0 0,-17 9 177 0 0,1-1-185 0 0,16-8 0 0 0,-17 8 152 0 0,1 1-176 0 0,16-7 6 0 0,-16 7 15 0 0,0 0-26 0 0,17-5-37 0 0,-17 5 102 0 0,1 1-70 0 0,20-1-30 0 0,-20 1 200 0 0,0 0-143 0 0,1 0-53 0 0,-4 0 14 0 0,1 1-1 0 0,-1 0 1 0 0,1 0-1 0 0,-1 0 1 0 0,7 1-1 0 0,18 0-17 0 0,-16 1 24 0 0,14 0-20 0 0,-14 0 52 0 0,12 1 19 0 0,-19-2 162 0 0,1 1-189 0 0,22 7 0 0 0,-21-7 72 0 0,-2 1-68 0 0,18 9 16 0 0,-18-8 2 0 0,-2-3-80 0 0,0 1 0 0 0,-1 1 0 0 0,1-1 0 0 0,-1 0 0 0 0,4 4 1 0 0,0 0-4 0 0,-1-1 55 0 0,0-1 14 0 0,19 15-2 0 0,-19-14 79 0 0,0 0-98 0 0,17 14-37 0 0,-10-9 40 0 0,13 13 16 0 0,-20-18 2 0 0,0 1-13 0 0,18 14-40 0 0,-18-14 39 0 0,-2-2 17 0 0,15 15 5 0 0,-14-14 76 0 0,-1 1-89 0 0,13 16-47 0 0,-12-16 134 0 0,-1 1-82 0 0,11 20-53 0 0,-1 0 29 0 0,-12-20-47 0 0,1-2 50 0 0,-1 1-4 0 0,6 18-34 0 0,-5-13 32 0 0,4 17 1 0 0,1 6-44 0 0,-1 3-10 0 0,-1 2 0 0 0,-3-1 0 0 0,-4-3 0 0 0,-4 2-10 0 0,-1-6-44 0 0,4-21 1 0 0,-4 13 32 0 0,-2-1-39 0 0,5-13-31 0 0,-2 8 19 0 0,1-8 13 0 0,-7 11 47 0 0,-3 1 12 0 0,2-7-13 0 0,3-3-54 0 0,-4 1 2 0 0,-6 4-2 0 0,14-13 65 0 0,-19 8-82 0 0,18-8 41 0 0,-10 2 32 0 0,-4 2 1 0 0,0-3-33 0 0,1-1 32 0 0,-5-2 11 0 0,0-2 0 0 0,4 1 0 0 0,-22-2-80 0 0,-82 2-304 0 0,103 1 374 0 0,2 0-33 0 0,1 0 32 0 0,0 0-2 0 0,1-2-40 0 0,-1 1 29 0 0,0-1-19 0 0,-8 0 41 0 0,-19-4-164 0 0,19 1 83 0 0,15 1 30 0 0,-9-1 27 0 0,16 3-10 0 0,-15-10 7 0 0,6 6 29 0 0,0-2 0 0 0,1-1 0 0 0,0 1-13 0 0,0-2-51 0 0,-1-1 8 0 0,0 0 45 0 0,2 0 11 0 0,-5-3-9 0 0,14 10-13 0 0,-3-4 0 0 0,-4-7 11 0 0,-1-4 11 0 0,0 3 11 0 0,9 12 6 0 0,-5-11 20 0 0,3 3 16 0 0,-6-15-40 0 0,8 19-35 0 0,0-2-12 0 0,1-12 23 0 0,-1-7 11 0 0,2-2 0 0 0,2-1 11 0 0,2 1 32 0 0,0 1-33 0 0,2 4-10 0 0,3 0 0 0 0,-7 19-3 0 0,15-19-47 0 0,-1 5 39 0 0,10-3 11 0 0,-3 3 11 0 0,6-3 124 0 0,-25 19-49 0 0,0 1 2 0 0,15-10 2 0 0,-10 7 4 0 0,21-9-14 0 0,-25 13-77 0 0,1 0 1 0 0,-1 1-1 0 0,1-1 0 0 0,10 0 0 0 0,-10 2-3 0 0,0 0 0 0 0,0 0 0 0 0,0 1 0 0 0,9 2 0 0 0,30 10 11 0 0,-4 4 32 0 0,0 4-22 0 0,-8-3 32 0 0,-21-10 1 0 0,15 10-29 0 0,2 4 44 0 0,-24-17 5 0 0,-1 1 0 0 0,13 16-47 0 0,-10-10 16 0 0,10 18-33 0 0,-2 7-10 0 0,-6-3 0 0 0,-5 0 11 0 0,-7 0 32 0 0,-6-4-33 0 0,-2-8-10 0 0,-3-2 0 0 0,-1 0 0 0 0,-18 11-109 0 0,25-25 42 0 0,-10 6-13 0 0,0-2 3 0 0,0-3 10 0 0,-8 0 3 0 0,20-8 70 0 0,2 1-1 0 0,-4 0 38 0 0,-11 0-33 0 0,-6-2-10 0 0,-2-5-10 0 0,14 4-48 0 0,1-1 1 0 0,0-1 0 0 0,0 0 0 0 0,0-1 0 0 0,0 0 0 0 0,1-1-1 0 0,0 0 1 0 0,0 0 0 0 0,1-1 0 0 0,0 0 0 0 0,0-1-1 0 0,1 0 1 0 0,0-1 0 0 0,1 1 0 0 0,0-1 0 0 0,0-1 0 0 0,-6-12-1 0 0,12 19 19 0 0,0 2 30 0 0,0 1 1 0 0,0-1 0 0 0,1 1 0 0 0,-1-1-1 0 0,0 1 1 0 0,1-1 0 0 0,0 0 0 0 0,-1 1-1 0 0,1-1 1 0 0,0-2 0 0 0,-1-8-70 0 0,0 5 51 0 0,1 0 0 0 0,0 0 0 0 0,0 1-1 0 0,0-1 1 0 0,1 0 0 0 0,0 0 0 0 0,1 0-1 0 0,4-13 1 0 0,-5 16 17 0 0,-1 3 0 0 0,1-1 1 0 0,0 0-1 0 0,-1 1 0 0 0,1-1 1 0 0,0 1-1 0 0,0-1 0 0 0,0 1 1 0 0,0 0-1 0 0,2-3 0 0 0,15-18-82 0 0,7 1 28 0 0,-2 6 40 0 0,-11 11-34 0 0,24-2 3 0 0,-29 6 53 0 0,0 0 0 0 0,0 0 0 0 0,-1 1-1 0 0,10 2 1 0 0,-5-1 2 0 0,-1 1 0 0 0,14 6 0 0 0,-15-5 0 0 0,0 1 0 0 0,15 9 0 0 0,6 11 12 0 0,-20-14 36 0 0,12 15-36 0 0,-4 1-24 0 0,-12-17-36 0 0,3 11 26 0 0,-6-10-21 0 0,0 19 32 0 0,-5-5 27 0 0,-2-17 60 0 0,-7 6-1 0 0,8-10-10 0 0,0-2-11 0 0,-9 7-28 0 0,9-7 49 0 0,0 0-16 0 0,-14 6-49 0 0,-2-5-10 0 0,2-6 0 0 0,2-7 0 0 0,12 7-3 0 0,-7-10-47 0 0,2-2 39 0 0,-2-6 11 0 0,3-1 0 0 0,5 12-57 0 0,1 1 0 0 0,1 0 0 0 0,0-1 0 0 0,2-16 0 0 0,-2 22-35 0 0,2 0-11 0 0,6-12-1 0 0,-6 12 7 0 0,2 0 37 0 0,11-9 32 0 0,-12 9-52 0 0,3 1 20 0 0,27-12 49 0 0,2 6 22 0 0,-34 9-7 0 0,1 0 0 0 0,-1-1 0 0 0,0 1 0 0 0,0 0-1 0 0,0 0 1 0 0,1 0 0 0 0,-1 0 0 0 0,0 0 0 0 0,0 0 0 0 0,2 1 0 0 0,28 5 20 0 0,-23-5 44 0 0,-1 3 4 0 0,22 14-42 0 0,-22-13 49 0 0,-1 1-4 0 0,17 17-47 0 0,-12-10 25 0 0,10 20-40 0 0,-17-26-13 0 0,0 0 0 0 0,5 15 0 0 0,-3 8 16 0 0,-5-25 240 0 0,-2-1-182 0 0,-7 11-48 0 0,4-9 22 0 0,-8 10-36 0 0,-3 2-24 0 0,2-6-49 0 0,11-9-16 0 0,-1-2 15 0 0,2 0 53 0 0,0 0 6 0 0,1-1 0 0 0,-1 1 1 0 0,0-1-1 0 0,1 1 0 0 0,-1-1 0 0 0,1 0 0 0 0,-1 1 1 0 0,0-1-1 0 0,0 0 0 0 0,1 1 0 0 0,-1-1 0 0 0,0 0 1 0 0,0 0-1 0 0,1 0 0 0 0,-1 1 0 0 0,0-1 0 0 0,0 0 1 0 0,1 0-1 0 0,-2 0 0 0 0,-9-1-18 0 0,6-1-22 0 0,-7-6 32 0 0,-2-1 11 0 0,0 0 0 0 0,3 1-12 0 0,9 7-49 0 0,-10-6-32 0 0,10 6 18 0 0,3-3-409 0 0,-1 0 472 0 0,0 3 3 0 0,0 0 1 0 0,0 0 0 0 0,0 0-1 0 0,0-1 1 0 0,0 1-1 0 0,1 0 1 0 0,-1 0-1 0 0,0 0 1 0 0,1 0 0 0 0,-1 0-1 0 0,1 0 1 0 0,-1-1-1 0 0,1 1 1 0 0,0-1-1 0 0,11-18-44 0 0,1 2 53 0 0,-5 11 43 0 0,11-4-22 0 0,-19 11-20 0 0,0 0 1 0 0,1 0-1 0 0,-1 0 0 0 0,0-1 0 0 0,1 1 1 0 0,-1 0-1 0 0,0 0 0 0 0,1 0 0 0 0,-1 0 1 0 0,0 0-1 0 0,1 0 0 0 0,-1-1 0 0 0,0 1 1 0 0,1 0-1 0 0,-1 0 0 0 0,0 0 0 0 0,1 0 1 0 0,-1 0-1 0 0,0 0 0 0 0,1 1 0 0 0,-1-1 1 0 0,0 0-1 0 0,1 0 0 0 0,-1 0 0 0 0,0 0 1 0 0,1 0-1 0 0,-1 0 0 0 0,0 1 0 0 0,1-1 1 0 0,-1 0-1 0 0,0 0 0 0 0,1 0 0 0 0,-1 1 1 0 0,26 13 23 0 0,-19-11 140 0 0,-4 3-101 0 0,12 18-41 0 0,-11-17 30 0 0,-3-2 13 0 0,4 18 8 0 0,-3-18 14 0 0,-2 1-24 0 0,0 18-40 0 0,-1-14 24 0 0,-3 14-36 0 0,-5 5-12 0 0,1-4-10 0 0,5-16-33 0 0,-11 31 29 0 0,11-35 5 0 0,1 0-52 0 0,0-2-4 0 0,-8 12 41 0 0,7-12-8 0 0,0 0 64 0 0,-19 12-20 0 0,17-13-10 0 0,1-1 6 0 0,-3 1 40 0 0,-10 2-36 0 0,2-1-24 0 0,12-3-46 0 0,0 0-14 0 0,-8-1-19 0 0,8 1 14 0 0,-9-1-652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1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 1 2111 0 0,'-4'0'192'0'0,"1"0"-192"0"0,0 0 0 0 0,2 0 0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1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995 41 2151 0 0,'-3'-5'2614'0'0,"53"-17"-558"0"0,-44 21-1994 0 0,15-4-38 0 0,-15 3 460 0 0,0 1-389 0 0,17-2-6 0 0,-17 2 527 0 0,2 1-556 0 0,23 0-32 0 0,-24 0 378 0 0,1 1-316 0 0,24 3 4 0 0,-24-2 148 0 0,0 0-175 0 0,24 7-43 0 0,-23-7 241 0 0,-1 0-178 0 0,35 12-28 0 0,-2 6-38 0 0,-33-15 38 0 0,0-3 15 0 0,23 6-44 0 0,-23-6 164 0 0,0 1-140 0 0,33 11-44 0 0,-1-3 2 0 0,-32-9 208 0 0,-1-1-153 0 0,33 4-54 0 0,0 0-2 0 0,-33-4 106 0 0,2 2-63 0 0,24 9-29 0 0,-24-9 50 0 0,-2-2 3 0 0,2-1-65 0 0,-5 0-4 0 0,-1 0 0 0 0,1 0-1 0 0,-1 1 1 0 0,1 0 0 0 0,-1-1 0 0 0,1 1-1 0 0,-1 0 1 0 0,0 0 0 0 0,4 2-1 0 0,25 9-8 0 0,-23-9 59 0 0,-1 2-4 0 0,25 13-34 0 0,-24-14 34 0 0,-3 2 3 0 0,22 19-35 0 0,3 5 33 0 0,-24-21-47 0 0,-1-3 129 0 0,-1 2-72 0 0,15 21 4 0 0,-15-21 148 0 0,-1-1-148 0 0,10 24 20 0 0,-8-15-10 0 0,4 14-53 0 0,-5-15 16 0 0,2 13-22 0 0,-5-21 34 0 0,-1 1 3 0 0,5 22-35 0 0,-4-22 32 0 0,-2-2 3 0 0,-1 18-34 0 0,1-19 36 0 0,-2-2 0 0 0,-3 9-37 0 0,2-7 30 0 0,-4 3 11 0 0,-1 0-10 0 0,2-2-44 0 0,-1 0-10 0 0,-1 0 0 0 0,2-1 0 0 0,-1-1 0 0 0,1-1 0 0 0,-1 1 0 0 0,0-1 0 0 0,-13 5 0 0 0,-6 2 0 0 0,4 0 0 0 0,-26 7 0 0 0,14-5 0 0 0,0-1 123 0 0,-57 10-1 0 0,37-9-111 0 0,-45 3 146 0 0,11-2 90 0 0,-49 28-184 0 0,59-15-122 0 0,67-22 54 0 0,-1 0 0 0 0,1 1-1 0 0,0 0 1 0 0,-19 14 0 0 0,-38 33-43 0 0,13-8 58 0 0,4-1-59 0 0,25-19 2 0 0,-45 29-1 0 0,53-39 23 0 0,1 0-1 0 0,0 1 1 0 0,1 0-1 0 0,-15 19 0 0 0,-32 31 26 0 0,45-48 0 0 0,-51 60 64 0 0,59-68-64 0 0,0-2 0 0 0,-1 1 0 0 0,-1-1 0 0 0,1-1 0 0 0,-1 0 0 0 0,-22 7 0 0 0,-3 3 0 0 0,11-3 9 0 0,18-8-8 0 0,-1 0 0 0 0,0-1 0 0 0,-16 5-1 0 0,21-7-2 0 0,-1-2 0 0 0,1 1 0 0 0,-1 0 0 0 0,1-1 0 0 0,-1 0 0 0 0,1 0 0 0 0,-7-1-1 0 0,-8 1 62 0 0,11 1-58 0 0,-1 0 1 0 0,1 0 0 0 0,0-1 0 0 0,-1 0 0 0 0,1-1-1 0 0,-1 0 1 0 0,1 0 0 0 0,0-1 0 0 0,0 0-1 0 0,0-1 1 0 0,-10-3 0 0 0,7 1 75 0 0,-6-2 46 0 0,1-1 0 0 0,-18-11-1 0 0,29 15-94 0 0,0 0-1 0 0,0 0 1 0 0,1 0-1 0 0,-1 0 0 0 0,1-1 1 0 0,0 0-1 0 0,0 0 0 0 0,0 0 1 0 0,1 0-1 0 0,-3-6 1 0 0,-1-7 21 0 0,1 1 1 0 0,0-1-1 0 0,2 0 1 0 0,0-1-1 0 0,1 1 1 0 0,-1-28-1 0 0,4 33-49 0 0,0 0 0 0 0,0-1 0 0 0,2 1 0 0 0,-1 0 0 0 0,2 0 0 0 0,0 0 0 0 0,0 0 0 0 0,1 0 0 0 0,10-20 0 0 0,-3 7 7 0 0,-4 8 4 0 0,0 1 1 0 0,2 0-1 0 0,0 1 1 0 0,18-26-1 0 0,26-27 115 0 0,-19 24 2 0 0,-26 34-118 0 0,6-6-10 0 0,1-1 0 0 0,26-29 54 0 0,-24 26-33 0 0,110-138 587 0 0,-110 137-596 0 0,-16 22-15 0 0,27-30 61 0 0,-14 16-48 0 0,3-3-10 0 0,0 3 0 0 0,-3 2 12 0 0,4-3 47 0 0,-1 0-4 0 0,0 1-45 0 0,1 0 4 0 0,-5 4 50 0 0,12-7 31 0 0,-14 10-38 0 0,7-4-36 0 0,-9 5 22 0 0,16-8-22 0 0,-1 0 22 0 0,11-8-45 0 0,-6 6 132 0 0,-12 7-50 0 0,5-2-70 0 0,8-1-10 0 0,8 1 0 0 0,3 4 0 0 0,4 3 0 0 0,10 1 54 0 0,-18 0-44 0 0,15 6-10 0 0,1 4 0 0 0,2 4 0 0 0,0-1 0 0 0,0-1-12 0 0,-3 1-36 0 0,-8 2 26 0 0,-27-6-21 0 0,18 9 22 0 0,-2-2-38 0 0,-2-2 124 0 0,4 2-67 0 0,-18-5-57 0 0,23 11 44 0 0,0 2 5 0 0,-32-16-44 0 0,-4 2 1 0 0,13 25 42 0 0,-17-31 11 0 0,1 0 0 0 0,-1 0 0 0 0,0 0 0 0 0,1 0 0 0 0,-1 0 0 0 0,0 0 0 0 0,0 0 0 0 0,0 1 0 0 0,0-1 0 0 0,0 0 0 0 0,0 0 0 0 0,-1 0 0 0 0,1 0 0 0 0,0 0 0 0 0,0 0 0 0 0,-1 0 0 0 0,0 2 0 0 0,0-1 0 0 0,1 0 0 0 0,-1 0 0 0 0,0-1 0 0 0,0 1 0 0 0,0 0 0 0 0,0 0 0 0 0,0-1 0 0 0,-1 1 0 0 0,1-1 0 0 0,0 1 0 0 0,-1-1 0 0 0,1 1 0 0 0,-1-1 0 0 0,0 0 0 0 0,1 0 0 0 0,-1 0 0 0 0,0 0 0 0 0,0 0 0 0 0,1 0 0 0 0,-4 1 0 0 0,2-1 0 0 0,-18 8 22 0 0,-1-1-1 0 0,-23 6 1 0 0,-9 3-23 0 0,10 0-12 0 0,-1-3 1 0 0,0-2-1 0 0,0-1 0 0 0,-72 6 0 0 0,86-15 13 0 0,1 2 0 0 0,-1 0 0 0 0,1 2 0 0 0,0 2 0 0 0,1 0 0 0 0,0 2 0 0 0,-29 14 0 0 0,-19 19-117 0 0,-125 90 0 0 0,127-69-20 0 0,53-44 39 0 0,-88 83-211 0 0,86-76 130 0 0,-33 45 0 0 0,34-44 76 0 0,-8 10 78 0 0,26-31 25 0 0,0 3 0 0 0,-1 2 0 0 0,0-2-10 0 0,3-4-48 0 0,-13 18 133 0 0,12-19-20 0 0,0 0-59 0 0,-1 1-55 0 0,-1 1 44 0 0,0 1 15 0 0,1-2-7 0 0,4-5 4 0 0,0 0-1 0 0,0 0 0 0 0,0-1 0 0 0,1 1 0 0 0,-1 0 1 0 0,0 0-1 0 0,0 0 0 0 0,0-1 0 0 0,0 1 0 0 0,0-1 1 0 0,0 1-1 0 0,-1-1 0 0 0,1 1 0 0 0,-1 0 0 0 0,-10 4-54 0 0,-1 0 0 0 0,2 1 0 0 0,-18 11 0 0 0,20-13-94 0 0,7-3 152 0 0,0-1-12 0 0,-1 4-36 0 0,2-3-20 0 0,0 0 1 0 0,0 0-1 0 0,0-1 0 0 0,0 1 0 0 0,0 0 0 0 0,0-1 0 0 0,0 1 0 0 0,0-1 1 0 0,0 1-1 0 0,-3 0 0 0 0,2 0-87 0 0,-5 8-572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1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208 200 287 0 0,'-5'0'11'0'0,"-29"8"746"0"0,-30-44 7968 0 0,64 36-8676 0 0,34-15-25 0 0,-26 11 658 0 0,-2-1-615 0 0,16-15-40 0 0,-17 15 103 0 0,2 0-76 0 0,20-14-33 0 0,-20 14 34 0 0,-1 1 3 0 0,19-14-34 0 0,-18 14 114 0 0,-1-1-82 0 0,18-14-35 0 0,-18 14 34 0 0,2 2 3 0 0,32-14-35 0 0,-28 13-9 0 0,0 0 0 0 0,19-2 1 0 0,30 2-5 0 0,-12 3 1 0 0,-39 1 42 0 0,0 0 1 0 0,31 0-33 0 0,-31 0 32 0 0,0 0 13 0 0,29 0 3 0 0,-30 0 68 0 0,0 1-77 0 0,37 2-48 0 0,1 4-1 0 0,-28-3 32 0 0,19 7-22 0 0,-20-6 32 0 0,23 10 13 0 0,-1 2 3 0 0,-32-14-4 0 0,0 1-11 0 0,26 13-32 0 0,-18-9 26 0 0,24 13-36 0 0,3 6 2480 0 0,-9 6-4802 0 0,-6 2 2288 0 0,-6-6 10 0 0,-14-18-36 0 0,13 19 36 0 0,1 6 12 0 0,-1-2 0 0 0,3-1 0 0 0,-5 0 0 0 0,-4 2 0 0 0,-5-4 0 0 0,-3-2 0 0 0,-4-8-10 0 0,-3-16-44 0 0,1-1-134 0 0,0 14 163 0 0,-1-14-39 0 0,0 0-89 0 0,-1 14 85 0 0,0 2 44 0 0,1-13-30 0 0,-2 5-10 0 0,0-6 11 0 0,-1 5 28 0 0,2-9-51 0 0,1 1-19 0 0,-4 6 22 0 0,4-7-5 0 0,-2 0-148 0 0,-4 4 212 0 0,-3-5 14 0 0,0-1 0 0 0,0 1 0 0 0,1 0 0 0 0,0-1 0 0 0,2-1 11 0 0,3 1 32 0 0,-2-1-22 0 0,2 0 22 0 0,-3 0-22 0 0,-33-9 336 0 0,30 9-289 0 0,1-2 2 0 0,-1 1-56 0 0,0-1-14 0 0,0 0 0 0 0,-42-12 1076 0 0,46 14-626 0 0,-22-9 464 0 0,20 8-1085 0 0,-42-23-2066 0 0,35 17 2237 0 0,2 1 0 0 0,-1 1 0 0 0,1-1 0 0 0,2 0-12 0 0,-1 1-36 0 0,0-1 36 0 0,0-1 12 0 0,-1-2 0 0 0,2 3 0 0 0,1 2 0 0 0,-1 0 0 0 0,-32-22-64 0 0,29 20 64 0 0,2 1 0 0 0,-1 0 0 0 0,4 2 0 0 0,-2-1 0 0 0,1 0 0 0 0,-1 1 0 0 0,0 0 0 0 0,2 0 0 0 0,-7-3-8 0 0,-38-12-64 0 0,44 16 72 0 0,-1-1 0 0 0,1 0 0 0 0,1 0 0 0 0,0 0-10 0 0,1 0-33 0 0,-69-32 32 0 0,69 33 11 0 0,-2-2 0 0 0,-1 0 0 0 0,0 0 0 0 0,0 0 0 0 0,1-1 0 0 0,-6-4 0 0 0,11 9 0 0 0,-24-10 0 0 0,20 8 0 0 0,-1 0 0 0 0,2 1 0 0 0,0 0 0 0 0,0 0 0 0 0,1 0 0 0 0,-1 0 0 0 0,1 0 0 0 0,-1 0 0 0 0,0 0 0 0 0,-1 0 0 0 0,2 0-10 0 0,3 0-46 0 0,-5 0-8 0 0,1-2 38 0 0,-10-5-506 0 0,16 8 468 0 0,-3 0-224 0 0,-7-11-360 0 0,10 11 552 0 0,0-1-66 0 0,-12-12 2 0 0,11 12 106 0 0,1 1 1 0 0,-4-7 32 0 0,-2 0-34 0 0,5 5-4 0 0,-5-3 47 0 0,-1 1 12 0 0,-3 1 43 0 0,-8-7 26 0 0,9 4-63 0 0,7 7 2 0 0,0-1-5 0 0,-7-7 60 0 0,4 1-63 0 0,-1-1 0 0 0,2 2-10 0 0,4 4-22 0 0,0 1 64 0 0,-4-4-32 0 0,2 2-43 0 0,-2-3 32 0 0,-1-3 11 0 0,0 1 11 0 0,4 4 32 0 0,-2-2-47 0 0,3 4-44 0 0,0 1 76 0 0,-3-5-28 0 0,3 4-32 0 0,0 1 64 0 0,-3-5-32 0 0,1 4-43 0 0,-1-3 43 0 0,2 3 53 0 0,-3 0 11 0 0,3 1-48 0 0,-1 0 40 0 0,1 3-62 0 0,-8-1-61 0 0,8 0 8 0 0,-3 2 35 0 0,0-1-29 0 0,-4 6-300 0 0,-6 10 102 0 0,-2-4 38 0 0,15-13 170 0 0,-2 1 22 0 0,3-1-33 0 0,-11 5-885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03:05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1 975 0 0,'0'0'9935'0'0,"0"3"-9487"0"0,3 14 102 0 0,-1-1 1 0 0,-1 0-1 0 0,-1 1 1 0 0,-3 29-1 0 0,-14 69-164 0 0,17-112-376 0 0,-51 238 30 0 0,44-214-345 0 0,7-25 231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1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17 830 623 0 0,'-17'-24'8014'0'0,"18"22"-7995"0"0,-1 1 1 0 0,0 0 0 0 0,0-1-1 0 0,1 1 1 0 0,-1 0-1 0 0,1-1 1 0 0,-1 1 0 0 0,1 0-1 0 0,0 0 1 0 0,-1-1-1 0 0,1 1 1 0 0,0 0 0 0 0,1-1-1 0 0,3-6 35 0 0,-1-1-31 0 0,1 1 0 0 0,0 0 0 0 0,0 0 1 0 0,1 0-1 0 0,0 1 0 0 0,9-10 0 0 0,2 2 9 0 0,28-21 0 0 0,-21 17-23 0 0,-14 11 80 0 0,-1 1-1 0 0,1 0 1 0 0,13-7-1 0 0,-16 10-75 0 0,0 0-1 0 0,0-1 1 0 0,9-8-1 0 0,16-11 55 0 0,-31 24-3 0 0,4-3-10 0 0,4 0-47 0 0,-1 0 43 0 0,0 0 0 0 0,0-1-1 0 0,0 0 1 0 0,12-9 0 0 0,-14 10-42 0 0,18-15 48 0 0,-6 4-35 0 0,-13 10 32 0 0,-1 1 1 0 0,1-1-46 0 0,-2 2 2 0 0,0 0-1 0 0,0 0 1 0 0,0 1-1 0 0,0-1 1 0 0,0 1-1 0 0,4-2 0 0 0,17-8 57 0 0,-12 6-8 0 0,19-10-34 0 0,-1-1 42 0 0,-4-2 103 0 0,-22 15-104 0 0,1 0 1 0 0,16-10 3 0 0,-16 10-1 0 0,0 1-4 0 0,16-9-39 0 0,-16 8 34 0 0,1 1-4 0 0,4 0-45 0 0,-5 0 5 0 0,0 1 1 0 0,0-1-1 0 0,0 0 0 0 0,8-5 0 0 0,-7 4 45 0 0,12-8 11 0 0,-16 9-58 0 0,11-6 4 0 0,-1 1 1 0 0,16-7-1 0 0,-24 12 37 0 0,0 1-1 0 0,1-1 0 0 0,-1 1 1 0 0,0 0-1 0 0,6-1 0 0 0,-4 0-34 0 0,-1 1 0 0 0,0-1-1 0 0,0 1 1 0 0,0-1 0 0 0,0-1-1 0 0,9-4 1 0 0,28-15 66 0 0,-37 19-86 0 0,7-5 61 0 0,1 1-1 0 0,-1 1 0 0 0,1 0 1 0 0,24-7-1 0 0,-21 8 168 0 0,0 0-1 0 0,-1-1 0 0 0,1 0 1 0 0,17-11-1 0 0,5-2-862 0 0,-11 8 675 0 0,45-11-1 0 0,-46 15-51 0 0,30-15 453 0 0,-36 14-440 0 0,1 0 0 0 0,36-8 0 0 0,-28 14 38 0 0,-18 1-29 0 0,0 1-1 0 0,13-3 0 0 0,57-4-23 0 0,-10-6 69 0 0,-39 9-44 0 0,7 2-10 0 0,-7 0-10 0 0,-18 2-33 0 0,21-2 32 0 0,6 0 11 0 0,0 1 0 0 0,0 1 0 0 0,0-1 0 0 0,-3-2 0 0 0,-1 0 0 0 0,1 3 0 0 0,3 1 0 0 0,-2 0 0 0 0,1-3 0 0 0,0 1 0 0 0,-2 0 0 0 0,1 1 0 0 0,-1-3 0 0 0,1 1 0 0 0,1 2 0 0 0,-1 2 0 0 0,12-2 0 0 0,15-1 0 0 0,-7-2-49 0 0,-28 3 68 0 0,8 1-57 0 0,2 1 26 0 0,1 0 12 0 0,1 0 0 0 0,8 3 0 0 0,-17-1 0 0 0,3-2 0 0 0,1-1 0 0 0,0 5 0 0 0,-2 0 0 0 0,12 4 0 0 0,-15-4 0 0 0,-19-3 0 0 0,-2-2 0 0 0,0 2 0 0 0,18 5 0 0 0,10 4 0 0 0,13 4 19 0 0,61 14 45 0 0,-108-29-11 0 0,0 0 1 0 0,29 8-16 0 0,0 1 0 0 0,61 27 0 0 0,-52-16 26 0 0,-18-9-64 0 0,6 2 11 0 0,0 0 32 0 0,-22-9-35 0 0,14 7 48 0 0,-6-5-3 0 0,-1 1 0 0 0,-1 1 1 0 0,1 0-1 0 0,17 15 0 0 0,-3 0-26 0 0,-18-15-4 0 0,17 17-1 0 0,6 8 63 0 0,19 20 86 0 0,14 22 96 0 0,-53-57-251 0 0,37 44 21 0 0,-30-35 7 0 0,-17-22-27 0 0,0 1 0 0 0,0 0-1 0 0,-1 0 1 0 0,6 11 0 0 0,2 6 13 0 0,27 35 0 0 0,-29-44-26 0 0,-3-4-1 0 0,72 95 114 0 0,-64-85-91 0 0,-1 1-1 0 0,-1 1 1 0 0,-1 0 0 0 0,13 29-1 0 0,-22-44-25 0 0,1 1 0 0 0,8 11 0 0 0,5 5 0 0 0,18 28 51 0 0,-1-2 16 0 0,9 7-57 0 0,23 39 54 0 0,-55-80-17 0 0,15 19-1 0 0,-5-10-11 0 0,-1 4-11 0 0,20 23 16 0 0,-36-45-40 0 0,1 0 0 0 0,-1 0 0 0 0,6 15 0 0 0,-6-13 0 0 0,1 0 0 0 0,7 11 0 0 0,-1-4-10 0 0,16 35 0 0 0,-8-16 30 0 0,51 71-20 0 0,-44-58 0 0 0,12 22 0 0 0,-30-56 13 0 0,-1 1 0 0 0,-1 0 0 0 0,0 0-1 0 0,4 18 1 0 0,-3 1-13 0 0,-6-23 0 0 0,1-1 0 0 0,0 0 0 0 0,8 19 0 0 0,-2-10-33 0 0,6 19-1 0 0,1 5 37 0 0,-9-25-3 0 0,5 20 0 0 0,5 15 0 0 0,17 32 0 0 0,-26-55 0 0 0,-4-21 0 0 0,0 0 0 0 0,4 21 0 0 0,4 10 0 0 0,0 0-10 0 0,3 7-44 0 0,16 36 71 0 0,-28-74-34 0 0,12 24-47 0 0,-4-19 64 0 0,53 120-320 0 0,-30-66 320 0 0,-18-30 0 0 0,-9-23-2 0 0,-3-7 7 0 0,-1 0-1 0 0,5 14 0 0 0,-4-7-9 0 0,3 30-1 0 0,-1-14 32 0 0,-4-23-17 0 0,0 0 1 0 0,0 1 0 0 0,0 10-1 0 0,-2-16-19 0 0,1-1 0 0 0,0 1 0 0 0,0-1 0 0 0,0 1 0 0 0,0 0 1 0 0,0-1-1 0 0,1 0 0 0 0,2 5 0 0 0,6 12-29 0 0,-9-16 40 0 0,1 0 0 0 0,0 0 0 0 0,1 0 0 0 0,3 5 0 0 0,5 9-59 0 0,14 26 111 0 0,-24-43-53 0 0,0-1 0 0 0,20 18 0 0 0,-12-12-2 0 0,-8-6-2 0 0,0 1 0 0 0,0 0 0 0 0,1-1-1 0 0,-1 1 1 0 0,0 0 0 0 0,0 0-1 0 0,0 0 1 0 0,0 0 0 0 0,0-1 0 0 0,0 1-1 0 0,1 2 1 0 0,9 0 57 0 0,-11-3-53 0 0,1 0 0 0 0,-1 0 0 0 0,0 0 0 0 0,1 0 0 0 0,-1 0 0 0 0,0 0 0 0 0,1-1 0 0 0,-1 1 0 0 0,0 0-1 0 0,1 0 1 0 0,-1 0 0 0 0,0 0 0 0 0,0 0 0 0 0,1 0 0 0 0,-1 1 0 0 0,0-1 0 0 0,1 0 0 0 0,-1 0 0 0 0,0 0 0 0 0,1 0-1 0 0,-1 0 1 0 0,0 0 0 0 0,1 0 0 0 0,-1 1 0 0 0,0-1 0 0 0,0 0 0 0 0,1 0 0 0 0,-1 0 0 0 0,0 1 0 0 0,0-1 0 0 0,1 0 0 0 0,-1 0-1 0 0,0 1 1 0 0,0-1 0 0 0,0 0 0 0 0,0 1 0 0 0,1-1 0 0 0,-1 0 0 0 0,0 0 0 0 0,0 1 0 0 0,0 0 0 0 0,3 1 57 0 0,-3-2-57 0 0,0 0 1 0 0,0 0 0 0 0,0 0-1 0 0,0 0 1 0 0,0-1 0 0 0,0 1-1 0 0,0 0 1 0 0,0 0 0 0 0,0 0-1 0 0,0 0 1 0 0,0 0 0 0 0,0 0-1 0 0,0 0 1 0 0,0 0 0 0 0,0 0-1 0 0,0 0 1 0 0,0 0 0 0 0,0 0-1 0 0,0 0 1 0 0,0 0 0 0 0,0 0-1 0 0,0 0 1 0 0,0 0 0 0 0,0 0-1 0 0,0 0 1 0 0,0 0 0 0 0,0 0-1 0 0,0 0 1 0 0,0-1 0 0 0,0 1-1 0 0,1 0 1 0 0,-1 0 0 0 0,0 0-1 0 0,0 0 1 0 0,0 0 0 0 0,0 0-1 0 0,0 0 1 0 0,0 0 0 0 0,0 0-1 0 0,0 0 1 0 0,0 0 0 0 0,0 0-1 0 0,0 0 1 0 0,0 0 0 0 0,0 0-1 0 0,0 0 1 0 0,0 0 0 0 0,0 0-1 0 0,0 0 1 0 0,0 0 0 0 0,1 0-1 0 0,-1 1 1 0 0,0-1 0 0 0,0 0 0 0 0,0 0-1 0 0,0 0 1 0 0,0 0 0 0 0,0 0-1 0 0,0 0 1 0 0,0 0 0 0 0,0 0-1 0 0,0 0 1 0 0,0 0 0 0 0,0 0-1 0 0,0 0 1 0 0,0 0 0 0 0,0 0-1 0 0,3 5 76 0 0,-2-2-19 0 0,0-5-33 0 0,0 12-24 0 0,-1-10 0 0 0,0 0 0 0 0,0 0 0 0 0,0 0 0 0 0,0 0 0 0 0,0 0 0 0 0,0 0 0 0 0,0 0 0 0 0,0 0 0 0 0,0 1 0 0 0,0-1 0 0 0,0 0 0 0 0,0 0 0 0 0,0 0 0 0 0,0 0 0 0 0,0 0 0 0 0,0 0 0 0 0,0 0 0 0 0,1 0 0 0 0,-1 0 0 0 0,0 1 0 0 0,0-1 0 0 0,0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0,1 0 0 0 0,-1 0 0 0 0,1 1 11 0 0,-1-1 0 0 0,0 1 0 0 0,0 0 0 0 0,0-1 0 0 0,0 1 0 0 0,0-1 0 0 0,1 1 0 0 0,-1 0 0 0 0,0-1 0 0 0,0 1 0 0 0,-1-1-1 0 0,1 1 1 0 0,0 0 0 0 0,0-1 0 0 0,0 1 0 0 0,0-1 0 0 0,0 1 0 0 0,-1-1 0 0 0,1 1 0 0 0,0-1 0 0 0,0 1 0 0 0,-1-1 0 0 0,1 1 0 0 0,-1-1 0 0 0,1 1 0 0 0,0-1-1 0 0,-1 1 1 0 0,1-1 0 0 0,-1 1 0 0 0,0 0 11 0 0,0-1 0 0 0,1 1-1 0 0,-1-1 1 0 0,0 1-1 0 0,1-1 1 0 0,-1 1 0 0 0,0-1-1 0 0,0 0 1 0 0,0 1 0 0 0,0-1-1 0 0,1 0 1 0 0,-1 1 0 0 0,0-1-1 0 0,0 0 1 0 0,0 0 0 0 0,-1 0-1 0 0,2 0-13 0 0,-1 0 0 0 0,0 0 0 0 0,1 0-1 0 0,-1 0 1 0 0,1 0 0 0 0,-1 0 0 0 0,1 0-1 0 0,-1 1 1 0 0,1-1 0 0 0,-1 0 0 0 0,0 0-1 0 0,1 1 1 0 0,-1-1 0 0 0,1 0 0 0 0,0 0 0 0 0,-1 1-1 0 0,1-1 1 0 0,-1 1 0 0 0,1-1 0 0 0,-1 0-1 0 0,1 1 1 0 0,0-1 0 0 0,-1 1 0 0 0,1-1-1 0 0,0 1 1 0 0,-1 0 0 0 0,1 0-5 0 0,0-1-1 0 0,-1 1 1 0 0,1-1-1 0 0,0 1 1 0 0,-1-1-1 0 0,1 1 1 0 0,-1-1-1 0 0,1 1 1 0 0,0-1-1 0 0,-1 0 1 0 0,1 1-1 0 0,-1-1 1 0 0,1 0-1 0 0,-1 1 1 0 0,1-1-1 0 0,-1 0 1 0 0,1 1-1 0 0,-1-1 1 0 0,0 0-1 0 0,1 0 1 0 0,-1 0 0 0 0,1 0-1 0 0,-1 0 1 0 0,0 1-1 0 0,1-1 1 0 0,-1 0-1 0 0,1 0 1 0 0,-1 0-1 0 0,0-1 1 0 0,0 1-1 0 0,-5-1 38 0 0,-1-1 0 0 0,1 2 0 0 0,-1-1 0 0 0,1 0 0 0 0,-8 2 0 0 0,7 2 54 0 0,7-3-91 0 0,0 1-1 0 0,0-1 1 0 0,0 0-1 0 0,0 0 1 0 0,-1 0-1 0 0,1 0 1 0 0,0 1-1 0 0,0-1 1 0 0,0 0-1 0 0,-1 0 1 0 0,1 0-1 0 0,0 0 1 0 0,0 0-1 0 0,0 0 1 0 0,-1 0-1 0 0,1 1 1 0 0,0-1 0 0 0,0 0-1 0 0,0 0 1 0 0,-1 0-1 0 0,1 0 1 0 0,0 0-1 0 0,0 0 1 0 0,-1 0-1 0 0,1 0 1 0 0,0 0-1 0 0,0 0 1 0 0,0 0-1 0 0,-1 0 1 0 0,1-1-1 0 0,0 1 1 0 0,0 0-1 0 0,-1 0 1 0 0,1 0-1 0 0,0 0 1 0 0,0 0-1 0 0,0 0 1 0 0,-1-1-1 0 0,1 1 1 0 0,0 0 1 0 0,0 0-1 0 0,-1 0 0 0 0,1 0 0 0 0,0 0 0 0 0,0 0 1 0 0,-1 0-1 0 0,1 0 0 0 0,0 0 0 0 0,0 0 0 0 0,-1 0 1 0 0,1 0-1 0 0,0 0 0 0 0,0 0 0 0 0,-1 0 0 0 0,1 0 1 0 0,0 0-1 0 0,0 0 0 0 0,-1 0 0 0 0,1 0 1 0 0,0 0-1 0 0,0 0 0 0 0,0 0 0 0 0,-1 1 0 0 0,1-1 1 0 0,0 0-4 0 0,0 0 0 0 0,-1 0 0 0 0,1 0 0 0 0,0 1 0 0 0,0-1 1 0 0,-1 0-1 0 0,1 0 0 0 0,0 0 0 0 0,0 0 0 0 0,0 0 1 0 0,-1 0-1 0 0,1 0 0 0 0,0 0 0 0 0,0 0 0 0 0,-1 0 1 0 0,1 0-1 0 0,0 0 0 0 0,0 0 0 0 0,-1 0 0 0 0,1 0 1 0 0,0 0-1 0 0,0 0 0 0 0,-1 0 0 0 0,1 0 0 0 0,0 0 0 0 0,0-1 1 0 0,0 1-1 0 0,-1 0 0 0 0,1 0 0 0 0,0 0 0 0 0,0 0 1 0 0,0 0-1 0 0,-1-1 0 0 0,1 1 0 0 0,0 0 0 0 0,0 0 1 0 0,0 0-1 0 0,0-1 0 0 0,-2 0 13 0 0,0-1 0 0 0,0 1 0 0 0,0-1 0 0 0,0 1 0 0 0,-1 0 0 0 0,1 0 0 0 0,0 0 0 0 0,0 0 0 0 0,-1 0 0 0 0,1 0 0 0 0,-1 1 0 0 0,1-1 0 0 0,-1 1 0 0 0,-4-1 0 0 0,2 1 12 0 0,0 0 1 0 0,0 0-1 0 0,0 0 1 0 0,1 1-1 0 0,-1 0 1 0 0,-8 2-1 0 0,4 0-25 0 0,8-3 0 0 0,-1 0 0 0 0,0 1 0 0 0,1-1 0 0 0,-1 1 0 0 0,0-1 0 0 0,1 1 0 0 0,-1 0 0 0 0,1-1 0 0 0,-1 1 0 0 0,1 0 0 0 0,-1 0 0 0 0,1 0 0 0 0,0 1 0 0 0,-3 1 0 0 0,4-3 0 0 0,0 1 0 0 0,-1-1 0 0 0,1 0 0 0 0,-1 0 0 0 0,1 0 0 0 0,-1 0 0 0 0,1 1 0 0 0,-1-1 0 0 0,1 0 0 0 0,-1 0 0 0 0,1 0 0 0 0,-1 0 0 0 0,1 0 0 0 0,-1 0 0 0 0,1 0 0 0 0,-1 0 0 0 0,1 0 0 0 0,-1-1 0 0 0,1 1 0 0 0,-1 0 0 0 0,-12-1 0 0 0,-58 18 0 0 0,62-13 0 0 0,9-4 0 0 0,-1 1 0 0 0,0-1 0 0 0,0 0 0 0 0,0 1 0 0 0,0-1 0 0 0,0 0 0 0 0,0 1 0 0 0,0-1 0 0 0,0 0 0 0 0,0 0 0 0 0,1 0 0 0 0,-3 0 0 0 0,0 0 10 0 0,-1 1-1 0 0,0-1 1 0 0,1 1-1 0 0,-1 0 0 0 0,1 0 1 0 0,-1 0-1 0 0,1 0 1 0 0,-1 0-1 0 0,-4 3 1 0 0,-5 3 19 0 0,8-6-27 0 0,1 0-1 0 0,-1 0 1 0 0,0 0-1 0 0,1 0 1 0 0,-1-1-1 0 0,0 0 1 0 0,-5 0-1 0 0,4 0 1 0 0,1 0 0 0 0,-1 1 1 0 0,0-1-1 0 0,-9 3 0 0 0,-20 7 101 0 0,0-2 0 0 0,-69 6 0 0 0,78-10-120 0 0,20-3 470 0 0,0 0 1 0 0,0 0-1 0 0,0 0 0 0 0,-10-1 1 0 0,8 0-1213 0 0,0 0 1 0 0,-16 2 0 0 0,-5 1 935 0 0,-29-2-155 0 0,-41-1 28 0 0,1-4 14 0 0,46-2-53 0 0,44 6 1 0 0,1-1 1 0 0,-1 0-1 0 0,-7-2 0 0 0,4 0-8 0 0,-20-2-4 0 0,17 2 0 0 0,-2-1 0 0 0,3-2 10 0 0,-1 1 0 0 0,1 1 0 0 0,-1 0 0 0 0,1 1 0 0 0,-22-3 0 0 0,10 2-6 0 0,-48-3-4 0 0,24 4 0 0 0,49 3 2 0 0,-1 0 1 0 0,1 0-1 0 0,-1-1 0 0 0,1 1 0 0 0,-1 0 0 0 0,1 0 1 0 0,-1 0-1 0 0,1 0 0 0 0,-1 1 0 0 0,1-1 0 0 0,-1 0 1 0 0,0 0-1 0 0,1 0 0 0 0,-1 0 0 0 0,1 0 0 0 0,-1 1 1 0 0,1-1-1 0 0,0 0 0 0 0,-1 1 0 0 0,1-1 0 0 0,-1 0 1 0 0,1 1-1 0 0,-1-1 0 0 0,1 0 0 0 0,0 1 0 0 0,-1-1 1 0 0,1 0-1 0 0,0 1 0 0 0,-1 0 0 0 0,0 1-4 0 0,0-2 2 0 0,0 0 0 0 0,0 0 0 0 0,1 0 0 0 0,-1 0 0 0 0,0 0 0 0 0,0 0 0 0 0,1 0 0 0 0,-1 0 0 0 0,0 0 0 0 0,1 0 0 0 0,-1 0 0 0 0,0 0 0 0 0,0-1 0 0 0,0 1 0 0 0,0-1 0 0 0,0 1 0 0 0,0 0 0 0 0,0 0 0 0 0,0-1 0 0 0,0 1 0 0 0,0 0 0 0 0,0 0 0 0 0,0 0 0 0 0,0 0 0 0 0,0 0 0 0 0,0 0 0 0 0,-1 1 0 0 0,-2 3 0 0 0,-5 4 0 0 0,8-8 0 0 0,1 1 0 0 0,0-1 0 0 0,-1 0 0 0 0,1 0 0 0 0,0 0 0 0 0,0 0 0 0 0,-1 0 0 0 0,1 0 0 0 0,0 0 0 0 0,-1 0 0 0 0,1 0 0 0 0,0 0 0 0 0,-1 0 0 0 0,1 0 0 0 0,0 0 0 0 0,-1 0 0 0 0,1 0 0 0 0,0 0 0 0 0,-1 0 0 0 0,1 0 0 0 0,0 0 0 0 0,-1-1 0 0 0,1 1 0 0 0,0 0 0 0 0,0 0 0 0 0,-1 0 0 0 0,1-1 0 0 0,0 1 0 0 0,0 0 0 0 0,-1 0 0 0 0,1 0 0 0 0,0-1 0 0 0,0 1 0 0 0,-1-1 0 0 0,1 1 0 0 0,0-1 0 0 0,-1 1 0 0 0,1-1 0 0 0,0 1 0 0 0,0 0 0 0 0,-1-1 0 0 0,1 1 0 0 0,0 0 0 0 0,-1-1 0 0 0,1 1 0 0 0,-1 0 0 0 0,1-1 0 0 0,0 1 0 0 0,-1 0 0 0 0,1 0 0 0 0,-1 0 0 0 0,1-1 0 0 0,-1 1 0 0 0,1 0 0 0 0,-1 0 0 0 0,1 0 0 0 0,-1 0 0 0 0,1 0 0 0 0,-1 0 0 0 0,1 0 0 0 0,-1 0 0 0 0,1 0 0 0 0,-1 0 0 0 0,1 0 0 0 0,-1 0 0 0 0,1 0 0 0 0,0 0 0 0 0,-1 0 0 0 0,1 1 0 0 0,-1-1 0 0 0,1 0 0 0 0,-1 0 0 0 0,0 1 0 0 0,0 0 0 0 0,0-1 0 0 0,-1 1 0 0 0,1-1 0 0 0,0 0 0 0 0,-1 1 0 0 0,1-1 0 0 0,-1 0 0 0 0,1 0 0 0 0,-1 0 0 0 0,-1 0 0 0 0,-91-9 0 0 0,78 8 13 0 0,0 0 1 0 0,1 1-1 0 0,-19 3 0 0 0,-15 0-50 0 0,38 0 37 0 0,10-2 0 0 0,0-1 0 0 0,1 0 0 0 0,-1 1 0 0 0,0-1 0 0 0,1 0 0 0 0,-1 1 0 0 0,0-1 0 0 0,0 0 0 0 0,1 0 0 0 0,-1 0 0 0 0,0 0 0 0 0,0 0 0 0 0,1 0 0 0 0,-1 0 0 0 0,0 0 0 0 0,0 0 0 0 0,0 0 0 0 0,-2-1 0 0 0,0 1 0 0 0,0 0 0 0 0,0-1 0 0 0,0 1 0 0 0,0 0 0 0 0,1 0 0 0 0,-1 1 0 0 0,0-1 0 0 0,0 1 0 0 0,-4 1 0 0 0,-8 1 0 0 0,-25-2 0 0 0,10-1 0 0 0,1 0 0 0 0,-52-4 0 0 0,36 2 0 0 0,30 2 0 0 0,0-1 0 0 0,-1 0 0 0 0,-17-4 0 0 0,-18-14 0 0 0,43 16 0 0 0,-67-27-128 0 0,69 28 126 0 0,-6-2-29 0 0,-22-4 0 0 0,27 6-7 0 0,1 0-1 0 0,-1-1 0 0 0,0 0 1 0 0,1 0-1 0 0,-1 0 0 0 0,1 0 1 0 0,-7-7-1 0 0,11 9 37 0 0,-2-2-16 0 0,-1 0-1 0 0,0 0 1 0 0,-9-3 0 0 0,13 5 9 0 0,0 0 1 0 0,0 0-1 0 0,-1 0 0 0 0,1 0 0 0 0,0 0 0 0 0,0-1 1 0 0,0 1-1 0 0,1 0 0 0 0,-1 0 0 0 0,0-1 0 0 0,0 1 1 0 0,1-1-1 0 0,-2-1 0 0 0,-1-4-68 0 0,-2-2 43 0 0,1 1-1 0 0,0-2 0 0 0,-5-17 1 0 0,-3-7 36 0 0,5 16-2 0 0,1-1 0 0 0,-6-34 0 0 0,3 9 0 0 0,-15-43 80 0 0,-21-76 112 0 0,36 118-192 0 0,8 34 0 0 0,-1 1 0 0 0,0-1 0 0 0,-5-13 0 0 0,2 8 0 0 0,0 0 0 0 0,2 1 0 0 0,0-1 0 0 0,1-1 0 0 0,-1-21 0 0 0,0-1 0 0 0,1 22 27 0 0,-1 0 1 0 0,-1 0-1 0 0,-1 1 0 0 0,-11-29 0 0 0,-42-75-27 0 0,16 28 0 0 0,32 70 5 0 0,2 1 14 0 0,-2 0 1 0 0,-22-34 0 0 0,-38-33 44 0 0,68 85-64 0 0,-67-68 0 0 0,38 41 0 0 0,12 11 48 0 0,-1 1 0 0 0,-1 0 0 0 0,-27-16 0 0 0,-14-14 80 0 0,50 42-91 0 0,0-1 1 0 0,0 2-1 0 0,0 0 0 0 0,-17-5 0 0 0,-55-9 46 0 0,-1-1-24 0 0,-168-55 13 0 0,181 49-72 0 0,45 15-24 0 0,-1 2 0 0 0,-37-9 0 0 0,-99-17 24 0 0,82 16 0 0 0,53 12 0 0 0,-19-4 0 0 0,-1 1 0 0 0,0 3 0 0 0,-53-2 0 0 0,-26 3-64 0 0,-88-2 64 0 0,94-10 0 0 0,9 5-64 0 0,84 6 39 0 0,21 5 15 0 0,1 0 1 0 0,0 1 0 0 0,-1 0-1 0 0,-7 0 1 0 0,12 0-4 0 0,-1 1 0 0 0,0-1-1 0 0,1 0 1 0 0,-1 0 0 0 0,1 0 0 0 0,-7-3-1 0 0,-8-3-29 0 0,12 6 27 0 0,0-1 0 0 0,-1 0 0 0 0,1 0 0 0 0,0 0 0 0 0,0-1 0 0 0,1 0 0 0 0,-8-5 0 0 0,-7-6-83 0 0,11 8 4 0 0,0 0 0 0 0,-12-12 0 0 0,6 3 36 0 0,-26-29 54 0 0,7 1-59 0 0,-11-31 64 0 0,35 59-56 0 0,1-1 1 0 0,-9-20-1 0 0,6 11 69 0 0,2 7-62 0 0,4 7 48 0 0,1 0-1 0 0,0-1 1 0 0,-6-16 0 0 0,8 18-24 0 0,0 0 0 0 0,-7-11-1 0 0,-3-12-26 0 0,7 17-76 0 0,-10-21 0 0 0,2-1-256 0 0,12 33 324 0 0,-3-5-72 0 0,-5-7-70 0 0,10 22-98 0 0,1 0 43 0 0,0 0-1 0 0,0 0 1 0 0,0 0 0 0 0,3 6 0 0 0,4 13 179 0 0,-7-20 24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1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11 438 431 0 0,'-9'18'5967'0'0,"8"-10"-5424"0"0,1 1-1 0 0,0-1 0 0 0,0 1 1 0 0,1-1-1 0 0,2 10 1 0 0,0 2-101 0 0,8 101 1870 0 0,-8-100-2006 0 0,2 15 258 0 0,0 4-78 0 0,-3-31-389 0 0,-1 0 1 0 0,1 13-1 0 0,-1-3-13 0 0,5 28-1 0 0,-3-28-58 0 0,1 1 45 0 0,13 37-1 0 0,4 8 48 0 0,-9-39-117 0 0,-6-14 22 0 0,-1 0-1 0 0,5 14 0 0 0,-6-13 22 0 0,11 20 1 0 0,-3-5-3 0 0,-7-17-55 0 0,0 1-1 0 0,1-1 0 0 0,0 0 1 0 0,14 16-1 0 0,-12-15-3 0 0,0-1 0 0 0,7 17 0 0 0,10 15-7 0 0,61 71-423 0 0,-79-104 432 0 0,0 1 0 0 0,10 19 0 0 0,-4-5 0 0 0,-8-16 16 0 0,1 3 0 0 0,1-1 0 0 0,10 13 0 0 0,-6-10-19 0 0,14 25 0 0 0,3 3-7 0 0,-14-25 12 0 0,-7-8-2 0 0,0-1-1 0 0,10 19 0 0 0,-9-15 2 0 0,-7-10 10 0 0,1 1 1 0 0,-1-1-1 0 0,1 0 1 0 0,-1 0 0 0 0,0 1-1 0 0,0-1 1 0 0,0 0-1 0 0,0 1 1 0 0,0-1 0 0 0,0 4-1 0 0,8 13 5 0 0,-4-11 0 0 0,33 73-272 0 0,-35-75 263 0 0,0-1-1 0 0,1-1 0 0 0,7 9 0 0 0,6 8-15 0 0,-1-3-1 0 0,-13-15 19 0 0,-1 0 1 0 0,1 0-1 0 0,0 0 0 0 0,-1 1 0 0 0,1-1 1 0 0,-1 0-1 0 0,3 7 0 0 0,12 20 71 0 0,-15-24-106 0 0,2 1-1 0 0,-1-1 0 0 0,1-1 1 0 0,0 1-1 0 0,0-1 0 0 0,5 6 1 0 0,-6-7-15 0 0,14 10-76 0 0,6-3 61 0 0,-23-11 72 0 0,3-4 83 0 0,-1 0 0 0 0,0 1 0 0 0,0-1-1 0 0,0-1 1 0 0,0 1 0 0 0,-1 0 0 0 0,1 0-1 0 0,-1 0 1 0 0,0-1 0 0 0,-1 1 0 0 0,1-9-1 0 0,5-20 317 0 0,-3 25-390 0 0,0 0 0 0 0,1 1 0 0 0,0-1 0 0 0,0 1 0 0 0,0 0 0 0 0,6-7 0 0 0,38-37 76 0 0,-45 48 47 0 0,2-1-78 0 0,70-50 31 0 0,-70 50-32 0 0,1 0 1 0 0,48-37 84 0 0,-27 24-42 0 0,49-24 0 0 0,-48 25 11 0 0,0-1 0 0 0,28-23-1 0 0,-41 29-87 0 0,0 1 0 0 0,0 1 1 0 0,21-9-1 0 0,-18 9-32 0 0,-9 6 50 0 0,0-1-1 0 0,16-3 0 0 0,-20 6-6 0 0,28-5 106 0 0,-23 5-78 0 0,-1 0-1 0 0,13-5 1 0 0,34-6 134 0 0,-30 8-138 0 0,7-2 20 0 0,-25 4-65 0 0,-1 0 1 0 0,0 1-1 0 0,10-1 0 0 0,14-2 18 0 0,-26 3-23 0 0,0 0 0 0 0,0 1 0 0 0,-1-1 0 0 0,1 1 0 0 0,0 0 0 0 0,0 1 0 0 0,0-1 0 0 0,0 1 0 0 0,0 0 0 0 0,-1 0 0 0 0,1 1 0 0 0,6 2 0 0 0,17 5 8 0 0,-19-7-48 0 0,0 1 0 0 0,1-2-1 0 0,-1 1 1 0 0,1-1 0 0 0,-1 0-1 0 0,1-1 1 0 0,13-1 0 0 0,25 0-18 0 0,-38 1 43 0 0,0 2 1 0 0,0-1-1 0 0,0 1 0 0 0,10 4 0 0 0,0 0 1 0 0,-5-2-39 0 0,-1 2 0 0 0,1 0 0 0 0,-1 0 0 0 0,20 14 0 0 0,50 29 38 0 0,-74-44 0 0 0,0 0-1 0 0,1-1 0 0 0,10 4 1 0 0,7 2-7 0 0,-14-5 45 0 0,-7-3-2 0 0,0 1 1 0 0,0 0-1 0 0,8 5 0 0 0,42 28-89 0 0,8 13 128 0 0,-64-47-62 0 0,4 2-16 0 0,0 0 1 0 0,0-1 0 0 0,0 1 0 0 0,8 4 0 0 0,-8-6 40 0 0,-1 0 0 0 0,1 1 0 0 0,-1 0 0 0 0,0 0 0 0 0,0 0 0 0 0,0 0 0 0 0,0 1 0 0 0,4 5 0 0 0,-2-4-14 0 0,25 17-13 0 0,-26-18-9 0 0,0 0 0 0 0,0 0 0 0 0,1 0 0 0 0,8 4 0 0 0,6 4-10 0 0,6 4-65 0 0,-11-7-34 0 0,19 15 0 0 0,18 19 118 0 0,-43-37-130 0 0,0-1 0 0 0,0 0 0 0 0,0 0 0 0 0,11 3 0 0 0,-19-7 113 0 0,0-1 1 0 0,-1 0-1 0 0,1 1 1 0 0,0-1 0 0 0,-1 0-1 0 0,1 0 1 0 0,0 1-1 0 0,-1-1 1 0 0,1 0-1 0 0,0 0 1 0 0,-1 0 0 0 0,1 0-1 0 0,0 0 1 0 0,-1 0-1 0 0,1 0 1 0 0,0 0 0 0 0,0 0-1 0 0,-1 0 1 0 0,1 0-1 0 0,0 0 1 0 0,-1 0-1 0 0,1-1 1 0 0,0 1 0 0 0,-1 0-1 0 0,1-1 1 0 0,0 1-1 0 0,0-2 4 0 0,0 0-1 0 0,-1 0 0 0 0,1-1 0 0 0,-1 1 0 0 0,1 0 0 0 0,-1 0 1 0 0,0 0-1 0 0,0 0 0 0 0,0 0 0 0 0,0 0 0 0 0,0 0 0 0 0,-1 0 1 0 0,1-1-1 0 0,-2-2 0 0 0,2 1 9 0 0,-5-18-12 0 0,0 0-1 0 0,-1 1 1 0 0,-14-33-1 0 0,12 34 18 0 0,-4-15-23 0 0,8 25-8 0 0,-9-20 21 0 0,8 19 12 0 0,0 1-1 0 0,-1 0 1 0 0,0 0-1 0 0,0 0 1 0 0,-1 1-1 0 0,-9-10 1 0 0,-117-92 777 0 0,52 47-323 0 0,-69-51-6 0 0,137 106-412 0 0,-1 1 0 0 0,-1 0-1 0 0,1 1 1 0 0,-1 0 0 0 0,-18-4 0 0 0,-80-19 233 0 0,97 26-265 0 0,-18-1 12 0 0,-1 0-1 0 0,0 2 0 0 0,-43 3 1 0 0,39 0 1 0 0,0-1 1 0 0,-46-8-1 0 0,63 6-82 0 0,-1 1 0 0 0,1 0 0 0 0,-39 4 0 0 0,-68 13-367 0 0,44-3 288 0 0,-173 27-754 0 0,257-39 896 0 0,-12 3 0 0 0,0 0 0 0 0,0 1 0 0 0,1 1 0 0 0,0 0 0 0 0,0 0 0 0 0,0 1 0 0 0,0 1 0 0 0,-17 13 0 0 0,21-15 20 0 0,-1-1-1 0 0,1 0 0 0 0,-1-1 1 0 0,0 1-1 0 0,0-2 0 0 0,0 1 1 0 0,-14 1-1 0 0,10-2 10 0 0,1 1-1 0 0,-1 0 1 0 0,-14 7 0 0 0,21-8 1 0 0,1 0 0 0 0,-1 0 0 0 0,0-1 0 0 0,0 0 0 0 0,0 0 0 0 0,-8 0 0 0 0,-15 3 26 0 0,19-1-56 0 0,-6 2 0 0 0,13-7-10 0 0,0 0 0 0 0,0 0-1 0 0,0 0 1 0 0,0 0 0 0 0,1 0 0 0 0,-4-3-1 0 0,-121-158 414 0 0,97 120-349 0 0,1-2 0 0 0,3-1 1 0 0,2-1-1 0 0,2-1 0 0 0,-29-91 0 0 0,36 94-119 0 0,-26-54 1 0 0,23 58 2 0 0,-22-71 1 0 0,38 106 83 0 0,1 0 2 0 0,0 0 0 0 0,0 0-1 0 0,0 0 1 0 0,0-6-1 0 0,0-9-23 0 0,1 16 0 0 0,1-20 0 0 0,-1-8-1 0 0,0 31-1 0 0,4-25 80 0 0,0 5-14 0 0,-3 19-8 0 0,1-1 8 0 0,-2-1-53 0 0,1 4-5 0 0,-1 0 0 0 0,0-1 0 0 0,1 1 0 0 0,-1 0 0 0 0,1-1-1 0 0,-1 1 1 0 0,1 0 0 0 0,-1 0 0 0 0,1-1 0 0 0,0 1 0 0 0,0 0 0 0 0,0 0-1 0 0,1-2 1 0 0,12-14 24 0 0,-11 13 34 0 0,2-1-8 0 0,18-17-46 0 0,7-1-10 0 0,-3 3 11 0 0,-21 16 42 0 0,0 1 1 0 0,20-12-33 0 0,-14 9 22 0 0,15-9-22 0 0,4 1 32 0 0,-3 3 11 0 0,-18 8-22 0 0,-9 2-40 0 0,1 0 1 0 0,0 0 0 0 0,0 1 0 0 0,0-1-1 0 0,0 1 1 0 0,0-1 0 0 0,0 1 0 0 0,3 0 0 0 0,13-1 58 0 0,13-1-7 0 0,7 4-44 0 0,2 5-10 0 0,-5 0 0 0 0,-4-2 0 0 0,0 0 0 0 0,8-2 0 0 0,0-1 0 0 0,11-3 54 0 0,-20 2-44 0 0,2 2-10 0 0,-4 4 0 0 0,-26-6 5 0 0,-1-1-1 0 0,0 1 1 0 0,1-1 0 0 0,-1 1-1 0 0,0 0 1 0 0,0-1-1 0 0,1 1 1 0 0,-1 0 0 0 0,0 0-1 0 0,0 0 1 0 0,0 0-1 0 0,0 0 1 0 0,0 0 0 0 0,0 0-1 0 0,0 0 1 0 0,-1 0-1 0 0,1 0 1 0 0,0 1 0 0 0,0-1-1 0 0,0 2 1 0 0,-1-1 3 0 0,0 0-1 0 0,0 0 1 0 0,0 0 0 0 0,0 0 0 0 0,0 0 0 0 0,0 0-1 0 0,0 0 1 0 0,-1 0 0 0 0,1-1 0 0 0,-1 1-1 0 0,1 0 1 0 0,-1 0 0 0 0,0 0 0 0 0,-2 2 0 0 0,-97 176 24 0 0,44-81-302 0 0,36-64 174 0 0,-2-1 0 0 0,-1-1 0 0 0,-1-1 0 0 0,-46 46 0 0 0,66-73 101 0 0,-1-1-1 0 0,0-1 1 0 0,0 1 0 0 0,0-1-1 0 0,-1 1 1 0 0,1-2-1 0 0,-1 1 1 0 0,0-1-1 0 0,0 1 1 0 0,0-1 0 0 0,0-1-1 0 0,0 1 1 0 0,0-1-1 0 0,0 0 1 0 0,0-1-1 0 0,-1 0 1 0 0,1 0 0 0 0,0 0-1 0 0,0 0 1 0 0,0-1-1 0 0,-1 0 1 0 0,1-1-1 0 0,0 1 1 0 0,0-1 0 0 0,0 0-1 0 0,1 0 1 0 0,-1-1-1 0 0,0 0 1 0 0,1 0-1 0 0,0 0 1 0 0,0-1 0 0 0,0 0-1 0 0,0 0 1 0 0,0 0-1 0 0,1 0 1 0 0,0-1-1 0 0,0 0 1 0 0,0 0 0 0 0,0 0-1 0 0,1 0 1 0 0,-4-7-1 0 0,2-1-11 0 0,0 0 0 0 0,1-1 0 0 0,1 1 0 0 0,0-1 0 0 0,1 0 0 0 0,0 0-1 0 0,1 0 1 0 0,2-26 0 0 0,1 11-9 0 0,2-1 0 0 0,1 1 0 0 0,10-32 0 0 0,-8 38 15 0 0,1 0 0 0 0,1 1 0 0 0,1 1 0 0 0,0 0 0 0 0,2 0 0 0 0,1 1 0 0 0,0 0 0 0 0,2 1 1 0 0,0 1-1 0 0,33-31 0 0 0,-20 27 11 0 0,16-6-10 0 0,9 3 0 0 0,-25 15 0 0 0,0 2 0 0 0,0 1 0 0 0,1 1 0 0 0,49-3 0 0 0,-41 8 0 0 0,17 4 0 0 0,-37-1-6 0 0,0 1 1 0 0,0 1-1 0 0,0 0 0 0 0,-1 1 0 0 0,0 1 0 0 0,0 0 1 0 0,0 2-1 0 0,-1-1 0 0 0,0 2 0 0 0,16 12 0 0 0,-20-13 2 0 0,-1 1-1 0 0,0 0 1 0 0,-1 0-1 0 0,0 2 0 0 0,0-1 1 0 0,-1 1-1 0 0,0 0 1 0 0,-1 0-1 0 0,-1 1 1 0 0,1 0-1 0 0,-2 0 0 0 0,0 1 1 0 0,5 19-1 0 0,-5-13 25 0 0,-2-1 1 0 0,0 1-1 0 0,-1 0 0 0 0,-1 0 0 0 0,-1 0 1 0 0,-1 0-1 0 0,0 0 0 0 0,-1 0 0 0 0,-1 0 0 0 0,-1-1 1 0 0,-10 28-1 0 0,10-34-1 0 0,-1-1 0 0 0,0 0 0 0 0,-1-1 0 0 0,0 1 0 0 0,-1-1 0 0 0,0 0 0 0 0,0-1 0 0 0,-12 12 0 0 0,12-14-11 0 0,-1-1-1 0 0,0 0 0 0 0,0-1 0 0 0,0 1 1 0 0,0-1-1 0 0,-1-1 0 0 0,0 0 0 0 0,0 0 1 0 0,0-1-1 0 0,-1 0 0 0 0,-11 3 1 0 0,13-5 2 0 0,0 1 0 0 0,0-2 0 0 0,0 1 0 0 0,-1-1 0 0 0,1 0 1 0 0,0 0-1 0 0,-13-3 0 0 0,17 2-2 0 0,0 0 0 0 0,0-1 0 0 0,0 1 0 0 0,0-1 0 0 0,0 0-1 0 0,0 0 1 0 0,0 0 0 0 0,0 0 0 0 0,1-1 0 0 0,-1 1 0 0 0,1-1 0 0 0,0 0 0 0 0,0 0 0 0 0,0-1 0 0 0,0 1 0 0 0,-2-4 0 0 0,-8-14-15 0 0,1 0 0 0 0,2-1-1 0 0,0 0 1 0 0,1-1 0 0 0,1 0 0 0 0,1 0 0 0 0,1-1 0 0 0,1 0 0 0 0,1 0 0 0 0,0-26 0 0 0,4 37-17 0 0,1-1-1 0 0,1 1 0 0 0,0 0 1 0 0,1 0-1 0 0,0 0 0 0 0,1 1 1 0 0,0-1-1 0 0,1 1 0 0 0,0 0 1 0 0,1 0-1 0 0,1 0 0 0 0,0 1 1 0 0,0 0-1 0 0,1 0 0 0 0,17-17 1 0 0,0 4-19 0 0,-9 9 38 0 0,2 1-1 0 0,29-18 1 0 0,-34 24 15 0 0,0 1-1 0 0,0 1 1 0 0,0 0 0 0 0,1 1 0 0 0,21-5 0 0 0,-21 6 1 0 0,-6 3-2 0 0,-1-1 0 0 0,1 1 0 0 0,-1 0-1 0 0,1 0 1 0 0,12 2 0 0 0,28 1 1 0 0,-32 1-3 0 0,-1 0-1 0 0,0 0 0 0 0,0 1 1 0 0,0 1-1 0 0,0 1 1 0 0,-1 0-1 0 0,1 1 0 0 0,-2 0 1 0 0,24 17-1 0 0,-20-11 8 0 0,-1 0 0 0 0,-1 2 0 0 0,0 0 0 0 0,-1 0 1 0 0,0 1-1 0 0,-1 1 0 0 0,-1 0 0 0 0,-1 1 0 0 0,-1 1 0 0 0,14 32 0 0 0,-17-34-1 0 0,-1 1 0 0 0,-1-1 0 0 0,-1 1 0 0 0,0 0 1 0 0,-2 1-1 0 0,0-1 0 0 0,0 1 0 0 0,-2-1 0 0 0,-1 0 0 0 0,0 1 0 0 0,-1-1 0 0 0,-7 27 1 0 0,6-34-2 0 0,0-1 1 0 0,-1 1 0 0 0,0-1 0 0 0,-1 0 0 0 0,0 0 0 0 0,-1-1 0 0 0,0 0 0 0 0,0 0 0 0 0,-1 0 0 0 0,0-1 0 0 0,-1 0-1 0 0,0 0 1 0 0,0-1 0 0 0,0 0 0 0 0,-1 0 0 0 0,0-1 0 0 0,-1 0 0 0 0,1 0 0 0 0,-1-1 0 0 0,0-1 0 0 0,0 0-1 0 0,-1 0 1 0 0,1-1 0 0 0,-1 0 0 0 0,0-1 0 0 0,0 0 0 0 0,0-1 0 0 0,0 0 0 0 0,0-1 0 0 0,-16-1 0 0 0,19 0-4 0 0,-1-1 0 0 0,0-1 1 0 0,1 0-1 0 0,0 0 0 0 0,-1 0 1 0 0,1-1-1 0 0,0 0 1 0 0,1-1-1 0 0,-1 0 0 0 0,1 0 1 0 0,0 0-1 0 0,0-1 1 0 0,1 0-1 0 0,-11-13 0 0 0,3 2-13 0 0,1-1-1 0 0,1 0 1 0 0,0 0 0 0 0,-16-39-1 0 0,22 44-24 0 0,1-1 0 0 0,1 0 0 0 0,0 0-1 0 0,0 0 1 0 0,2 0 0 0 0,0 0 0 0 0,0-1 0 0 0,2 1-1 0 0,-1-1 1 0 0,3-17 0 0 0,1 15-18 0 0,0 0-1 0 0,1 0 1 0 0,1 0-1 0 0,0 1 1 0 0,2-1-1 0 0,0 2 1 0 0,0-1 0 0 0,12-17-1 0 0,-1 5 14 0 0,1 1 0 0 0,2 0-1 0 0,1 2 1 0 0,0 0 0 0 0,2 2 0 0 0,49-38-1 0 0,-50 44 31 0 0,1 2 0 0 0,0 1 0 0 0,0 1 0 0 0,1 1 0 0 0,1 2-1 0 0,0 0 1 0 0,1 1 0 0 0,44-7 0 0 0,-54 13 15 0 0,1 1 0 0 0,-1 1 0 0 0,0 0 0 0 0,1 2 0 0 0,-1 0 0 0 0,1 0 0 0 0,-1 2 0 0 0,22 6 0 0 0,-27-5-5 0 0,0 0 0 0 0,0 1 1 0 0,0 0-1 0 0,-1 1 0 0 0,0 0 1 0 0,0 1-1 0 0,-1 0 0 0 0,0 1 1 0 0,0 0-1 0 0,0 1 1 0 0,-1-1-1 0 0,8 12 0 0 0,-8-7 21 0 0,0 0-1 0 0,0 1 0 0 0,-1 0 1 0 0,-1 1-1 0 0,0 0 1 0 0,-2 0-1 0 0,1 0 0 0 0,-2 1 1 0 0,0-1-1 0 0,-1 1 1 0 0,0 0-1 0 0,-1 0 0 0 0,-1 1 1 0 0,-2 29-1 0 0,-1-24 13 0 0,0 0 0 0 0,-2 1 0 0 0,-1-1 0 0 0,0 0 0 0 0,-2-1 0 0 0,0 0 0 0 0,-2 0 0 0 0,0 0-1 0 0,-1-1 1 0 0,-15 22 0 0 0,11-23-20 0 0,-1 0 1 0 0,-1-1-1 0 0,0 0 0 0 0,-1-1 0 0 0,-1-1 0 0 0,-1-1 1 0 0,0 0-1 0 0,-1-1 0 0 0,-1-2 0 0 0,0 0 0 0 0,0-1 1 0 0,-1-1-1 0 0,-1-1 0 0 0,-37 10 0 0 0,50-16-19 0 0,-1-1 0 0 0,1 0 0 0 0,0-1 0 0 0,0 0 0 0 0,-1-1 0 0 0,1 0 0 0 0,-1-1 0 0 0,1 0 0 0 0,0 0 0 0 0,-17-6 0 0 0,16 4 6 0 0,0-2 1 0 0,0 1-1 0 0,1-1 1 0 0,0-1-1 0 0,0 0 1 0 0,0-1-1 0 0,1 0 0 0 0,0 0 1 0 0,-12-12-1 0 0,8 5-31 0 0,0-1 0 0 0,0 0 0 0 0,2-1 1 0 0,0 0-1 0 0,1-1 0 0 0,0 0 0 0 0,1-1 0 0 0,1 0 0 0 0,1 0 0 0 0,-7-27 0 0 0,11 31-28 0 0,0 1 0 0 0,1-1 0 0 0,1 1-1 0 0,0-1 1 0 0,1 0 0 0 0,0 1 0 0 0,1-1 0 0 0,1 0-1 0 0,0 1 1 0 0,0-1 0 0 0,2 1 0 0 0,0 0 0 0 0,0 0-1 0 0,1 0 1 0 0,12-21 0 0 0,-5 15 32 0 0,1 1 1 0 0,1 0-1 0 0,0 0 1 0 0,2 1 0 0 0,0 1-1 0 0,24-19 1 0 0,-10 12-5 0 0,2 2 0 0 0,-1 1 0 0 0,37-16 0 0 0,-40 23 44 0 0,2 0 1 0 0,-1 3-1 0 0,1 0 0 0 0,1 2 0 0 0,-1 1 0 0 0,2 2 0 0 0,49-3 1 0 0,-58 7-6 0 0,-1 2 0 0 0,0 0 0 0 0,0 1 0 0 0,0 1 0 0 0,0 2 0 0 0,-1 0 0 0 0,1 1 0 0 0,-1 1 1 0 0,-1 1-1 0 0,1 0 0 0 0,29 19 0 0 0,-40-20 0 0 0,1 0 0 0 0,-1 1 1 0 0,-1 0-1 0 0,1 1 0 0 0,-2 0 0 0 0,1 0 0 0 0,-1 1 0 0 0,-1 0 1 0 0,1 1-1 0 0,7 14 0 0 0,-9-11 20 0 0,0 0 1 0 0,-1 0-1 0 0,0 1 1 0 0,-1 0-1 0 0,0 0 0 0 0,-2 0 1 0 0,3 29-1 0 0,-5-24 11 0 0,0 1 0 0 0,-2-2 0 0 0,0 1 0 0 0,-1 0 0 0 0,-2 0 0 0 0,1-1 0 0 0,-2 0 0 0 0,-1 0 0 0 0,0 0 0 0 0,-1-1 0 0 0,-1 0 0 0 0,-1-1 0 0 0,-17 24 0 0 0,13-24-24 0 0,-1 0-1 0 0,0-2 0 0 0,-1 0 1 0 0,0 0-1 0 0,-37 23 0 0 0,38-28-9 0 0,-1-1 0 0 0,0-1-1 0 0,0-1 1 0 0,-1 0 0 0 0,0-1 0 0 0,0-1-1 0 0,-30 6 1 0 0,42-11-15 0 0,1 1 0 0 0,-1-1-1 0 0,0 0 1 0 0,0 0 0 0 0,1 0 0 0 0,-1-1-1 0 0,0 0 1 0 0,1 0 0 0 0,-1 0 0 0 0,1 0-1 0 0,-1-1 1 0 0,1 1 0 0 0,-1-1 0 0 0,1 0-1 0 0,-7-5 1 0 0,6 3-10 0 0,0 0-1 0 0,0-1 1 0 0,1 1-1 0 0,0-1 1 0 0,0 0-1 0 0,0 0 1 0 0,0 0-1 0 0,1-1 1 0 0,0 0-1 0 0,-4-8 1 0 0,2 1-13 0 0,1 1 1 0 0,0 0-1 0 0,1-1 0 0 0,1 0 1 0 0,0 1-1 0 0,1-1 1 0 0,0 0-1 0 0,1 0 0 0 0,0 0 1 0 0,1 0-1 0 0,3-13 1 0 0,1 8-45 0 0,0 0 0 0 0,1 1 1 0 0,1-1-1 0 0,1 1 1 0 0,0 1-1 0 0,2 0 0 0 0,14-20 1 0 0,-2 6-88 0 0,2 1 1 0 0,47-43-1 0 0,-49 51 168 0 0,2 2 0 0 0,1 0 0 0 0,37-21 0 0 0,-44 30-4 0 0,0 1 0 0 0,1 1-1 0 0,0 1 1 0 0,0 0 0 0 0,1 2 0 0 0,24-5-1 0 0,-12 8 6 0 0,-22 3 0 0 0,1-1-1 0 0,-1 2 1 0 0,0-1 0 0 0,0 2-1 0 0,0-1 1 0 0,0 1 0 0 0,-1 0-1 0 0,1 1 1 0 0,-1 1 0 0 0,0-1-1 0 0,11 8 1 0 0,-10-5 8 0 0,-1 1-1 0 0,1 0 1 0 0,-2 1 0 0 0,1 0-1 0 0,-1 0 1 0 0,0 1 0 0 0,-1-1-1 0 0,0 2 1 0 0,-1-1 0 0 0,9 21-1 0 0,-9-16 5 0 0,-1 0-1 0 0,0 1 1 0 0,-1-1 0 0 0,-1 1-1 0 0,-1 0 1 0 0,0 0-1 0 0,-1 24 1 0 0,-3-9-9 0 0,-1-1-1 0 0,-1 1 1 0 0,-2-1 0 0 0,-1 0 0 0 0,-2-1-1 0 0,0 0 1 0 0,-2 0 0 0 0,-18 33-1 0 0,10-26 17 0 0,-46 65-1 0 0,52-84-5 0 0,-1 0 0 0 0,-1-1 0 0 0,0 0 0 0 0,-2-2 0 0 0,-23 18 0 0 0,34-28-17 0 0,0 0 1 0 0,0 0-1 0 0,-1-1 0 0 0,0 0 1 0 0,0 0-1 0 0,0-1 0 0 0,0 0 1 0 0,0 0-1 0 0,0-1 0 0 0,0 1 1 0 0,-1-2-1 0 0,1 1 0 0 0,-13-1 1 0 0,13-1-3 0 0,1 0 0 0 0,0 0 0 0 0,0-1 0 0 0,0 0 0 0 0,0 0 0 0 0,0 0 0 0 0,0 0 0 0 0,0-1 0 0 0,1 0 1 0 0,-1-1-1 0 0,1 1 0 0 0,0-1 0 0 0,0 0 0 0 0,0 0 0 0 0,1 0 0 0 0,-6-7 0 0 0,1 0-57 0 0,1-1 0 0 0,0-1 1 0 0,1 1-1 0 0,0-1 0 0 0,1 0 0 0 0,0-1 0 0 0,1 0 0 0 0,1 0 0 0 0,0 0 1 0 0,1 0-1 0 0,0 0 0 0 0,0-21 0 0 0,2 14-29 0 0,1 0-1 0 0,0 0 1 0 0,2 1-1 0 0,1-1 1 0 0,0 0 0 0 0,2 0-1 0 0,0 1 1 0 0,9-21 0 0 0,-1 11 36 0 0,2 0 1 0 0,1 1-1 0 0,27-39 1 0 0,69-75-76 0 0,-89 118 107 0 0,0 1-1 0 0,1 0 1 0 0,2 2-1 0 0,36-25 1 0 0,-46 37 1 0 0,1 0-1 0 0,0 1 1 0 0,0 0-1 0 0,0 2 1 0 0,1 0 0 0 0,1 1-1 0 0,-1 0 1 0 0,35-4 0 0 0,-39 10-64 0 0,-2 1 54 0 0,0 0 0 0 0,0 1 0 0 0,0 0 0 0 0,0 1 1 0 0,0 1-1 0 0,-1 0 0 0 0,1 0 0 0 0,11 7 1 0 0,-11-3 9 0 0,-1 1 0 0 0,0-1 1 0 0,0 2-1 0 0,-1 0 0 0 0,0 0 1 0 0,-1 1-1 0 0,15 20 1 0 0,-14-14 62 0 0,-1 0 1 0 0,0 0-1 0 0,-1 0 1 0 0,-1 1-1 0 0,6 23 1 0 0,-6-11 56 0 0,-2 0 1 0 0,-1 1-1 0 0,-1-1 0 0 0,-1 1 0 0 0,-2 0 1 0 0,-1-1-1 0 0,-5 35 0 0 0,3-49-90 0 0,-1 1-1 0 0,-1-1 1 0 0,0 0-1 0 0,-1 0 1 0 0,0-1-1 0 0,-1 1 1 0 0,-1-1 0 0 0,-1-1-1 0 0,0 0 1 0 0,-1 0-1 0 0,0-1 1 0 0,-21 21-1 0 0,14-18 4 0 0,-1 0 0 0 0,0-1 0 0 0,-1-1 0 0 0,-1-1 0 0 0,0-1 0 0 0,-1-1-1 0 0,0 0 1 0 0,-35 11 0 0 0,45-19-3 0 0,0 1 0 0 0,-1-2 0 0 0,1 1 0 0 0,-1-2 0 0 0,0 1 0 0 0,1-2 0 0 0,-22-1 0 0 0,24 0-5 0 0,0 0 0 0 0,0-1 1 0 0,0 0-1 0 0,1-1 0 0 0,-1 0 0 0 0,1 0 0 0 0,0-1 0 0 0,0 0 0 0 0,0 0 0 0 0,-13-11 0 0 0,7 4-40 0 0,1 0-1 0 0,1-1 1 0 0,0-1 0 0 0,1 0-1 0 0,0 0 1 0 0,1-1 0 0 0,0-1-1 0 0,1 0 1 0 0,1 0 0 0 0,-12-30-1 0 0,16 33 2 0 0,0-1 0 0 0,0 0-1 0 0,1-1 1 0 0,1 1 0 0 0,0 0-1 0 0,1-1 1 0 0,1 1 0 0 0,0-1-1 0 0,0 0 1 0 0,1 1 0 0 0,1 0-1 0 0,1-1 1 0 0,0 1 0 0 0,6-17-1 0 0,0 8 3 0 0,1 0-1 0 0,1 1 0 0 0,1 1 1 0 0,1 0-1 0 0,1 0 1 0 0,0 2-1 0 0,2-1 0 0 0,0 2 1 0 0,1 0-1 0 0,23-17 1 0 0,-19 18 39 0 0,0 1 1 0 0,1 1-1 0 0,0 2 1 0 0,1 0 0 0 0,0 1-1 0 0,1 1 1 0 0,0 1-1 0 0,0 1 1 0 0,35-5 0 0 0,-36 9-24 0 0,1 2 0 0 0,-1 1 0 0 0,1 1 0 0 0,-1 1 0 0 0,1 1 0 0 0,-1 2 0 0 0,0 0 0 0 0,0 1 0 0 0,0 1 0 0 0,28 12 0 0 0,-15-3-14 0 0,-1 1 1 0 0,-1 2 0 0 0,-1 2-1 0 0,-1 1 1 0 0,45 37 0 0 0,-60-43 50 0 0,0 0 0 0 0,-1 1 0 0 0,-1 1 0 0 0,-1 1 0 0 0,0 0 0 0 0,-1 0 0 0 0,-1 1 1 0 0,-1 1-1 0 0,15 37 0 0 0,-20-42 0 0 0,-2 0 0 0 0,0 1 0 0 0,0-1 0 0 0,-2 1 0 0 0,0 0 0 0 0,0 0 1 0 0,-2-1-1 0 0,0 1 0 0 0,-1 0 0 0 0,0 0 0 0 0,-1 0 0 0 0,-1 0 0 0 0,-1-1 0 0 0,-8 26 1 0 0,3-20-20 0 0,-1 0 1 0 0,-1-1 0 0 0,-1 0-1 0 0,0 0 1 0 0,-2-1 0 0 0,0-1-1 0 0,-1-1 1 0 0,0 0 0 0 0,-2 0-1 0 0,-19 14 1 0 0,4-7-54 0 0,0-1 0 0 0,-2-2 0 0 0,-1-1-1 0 0,0-2 1 0 0,-39 14 0 0 0,63-28 30 0 0,-1 0 0 0 0,0 0 0 0 0,0-1 0 0 0,0 0 0 0 0,0-1 0 0 0,0 0 0 0 0,0-1 0 0 0,-20-1 0 0 0,26-1 18 0 0,0 0 0 0 0,1 0-1 0 0,-1 0 1 0 0,0-1 0 0 0,1 1 0 0 0,-1-1 0 0 0,1-1-1 0 0,-1 1 1 0 0,1-1 0 0 0,0 0 0 0 0,0 0 0 0 0,0 0-1 0 0,1-1 1 0 0,-1 0 0 0 0,1 0 0 0 0,0 0 0 0 0,0 0-1 0 0,0-1 1 0 0,-6-9 0 0 0,5 6-39 0 0,1 0-1 0 0,0 0 1 0 0,0-1 0 0 0,1 0 0 0 0,0 1-1 0 0,1-1 1 0 0,0 0 0 0 0,-2-15-1 0 0,3 11-13 0 0,1-1 0 0 0,0 0 0 0 0,1 0 0 0 0,0 0-1 0 0,4-15 1 0 0,2 3-22 0 0,0 1 0 0 0,2-1 0 0 0,1 2 0 0 0,1-1 0 0 0,20-32 1 0 0,3 4 20 0 0,2 1 1 0 0,3 2 0 0 0,1 1 0 0 0,66-59-1 0 0,-76 81 86 0 0,2 1-1 0 0,0 2 0 0 0,2 2 0 0 0,48-26 1 0 0,-50 34-16 0 0,-22 11-7 0 0,1-1 0 0 0,15-1 1 0 0,-20 4-14 0 0,1 0 1 0 0,-1 1 0 0 0,1 0 0 0 0,0 0-1 0 0,9 2 1 0 0,-10-1-1 0 0,0 0-1 0 0,0 1 0 0 0,-1 0 1 0 0,1 0-1 0 0,-1 1 1 0 0,1-1-1 0 0,-1 1 1 0 0,0 0-1 0 0,0 0 0 0 0,0 1 1 0 0,6 6-1 0 0,-4-3-2 0 0,-1 0 1 0 0,0 1-1 0 0,0-1 0 0 0,0 1 0 0 0,-1 1 1 0 0,6 12-1 0 0,-2 2 20 0 0,-1 0 0 0 0,-1 1 1 0 0,-1-1-1 0 0,6 43 0 0 0,-9-34 27 0 0,-1 0 0 0 0,-2 0 0 0 0,0 0 1 0 0,-3 0-1 0 0,0 0 0 0 0,-2-1 0 0 0,-2 1 0 0 0,0-1 0 0 0,-2-1 0 0 0,-2 1 0 0 0,0-2 0 0 0,-2 1 0 0 0,-2-2 0 0 0,-35 54 0 0 0,23-42 48 0 0,-3 0 0 0 0,-61 61 0 0 0,73-84-119 0 0,0 0 1 0 0,-2-2-1 0 0,0 0 0 0 0,0-1 0 0 0,-2-1 0 0 0,1-1 0 0 0,-34 13 0 0 0,48-22 17 0 0,0-1-1 0 0,0 0 0 0 0,0 0 1 0 0,-1-1-1 0 0,1 0 0 0 0,-1 0 1 0 0,1 0-1 0 0,-1-1 0 0 0,0 0 1 0 0,1-1-1 0 0,-10-1 0 0 0,11 0 18 0 0,-1 0-1 0 0,1 0 1 0 0,0-1-1 0 0,0 1 1 0 0,0-1-1 0 0,0-1 1 0 0,1 1 0 0 0,-1-1-1 0 0,1 0 1 0 0,0 0-1 0 0,0 0 1 0 0,0-1-1 0 0,-4-6 1 0 0,-2-3-25 0 0,0-1 1 0 0,1-1-1 0 0,0 0 1 0 0,2 0-1 0 0,0-1 1 0 0,1 0-1 0 0,0-1 1 0 0,-7-30 0 0 0,9 21-45 0 0,0-1 1 0 0,2 1 0 0 0,0-1 0 0 0,2 0-1 0 0,3-32 1 0 0,1 39-1 0 0,0 1-1 0 0,2 0 1 0 0,0 0-1 0 0,1 0 1 0 0,1 1-1 0 0,0-1 1 0 0,2 2-1 0 0,11-20 1 0 0,0 7 1 0 0,1 0 1 0 0,1 1-1 0 0,42-43 0 0 0,-49 57 68 0 0,1 1-1 0 0,1 1 1 0 0,0 0-1 0 0,1 1 1 0 0,1 1-1 0 0,0 1 0 0 0,0 0 1 0 0,1 2-1 0 0,31-11 1 0 0,-38 16 10 0 0,-1 1-1 0 0,2 0 1 0 0,-1 1 0 0 0,0 0 0 0 0,0 1-1 0 0,1 0 1 0 0,-1 1 0 0 0,0 1-1 0 0,1 0 1 0 0,-1 1 0 0 0,0 1 0 0 0,0 0-1 0 0,0 0 1 0 0,-1 1 0 0 0,1 1 0 0 0,23 12-1 0 0,-18-6 28 0 0,0 1-1 0 0,-1 1 1 0 0,-1 0-1 0 0,0 1 1 0 0,0 1-1 0 0,-1 1 1 0 0,22 30-1 0 0,-16-14 9 0 0,0 0-1 0 0,-2 1 0 0 0,21 53 1 0 0,-32-64-69 0 0,-1 1 0 0 0,-1-1 0 0 0,0 1 0 0 0,-2 0 1 0 0,-1 0-1 0 0,1 36 0 0 0,-5-27-9 0 0,0 0-1 0 0,-2 0 1 0 0,-1 0 0 0 0,-11 36-1 0 0,10-46 76 0 0,-2-1-1 0 0,0 1 1 0 0,-2-2-1 0 0,0 1 1 0 0,-1-1-1 0 0,-1-1 1 0 0,-1 0-1 0 0,-1 0 1 0 0,0-1-1 0 0,-2-1 1 0 0,0 0-1 0 0,-1-1 1 0 0,0-1-1 0 0,-1-1 1 0 0,-20 14-1 0 0,6-8-39 0 0,-1-2 1 0 0,0-1-1 0 0,-53 19 0 0 0,61-28-100 0 0,0 0 0 0 0,-1-2 0 0 0,-1-1 0 0 0,1-1 1 0 0,-48 1-1 0 0,66-4 64 0 0,0-1 1 0 0,0-1-1 0 0,0 0 1 0 0,0 0-1 0 0,0 0 1 0 0,1-1-1 0 0,-1 1 1 0 0,0-2-1 0 0,0 1 1 0 0,1-1 0 0 0,0 0-1 0 0,-1 0 1 0 0,1-1-1 0 0,0 0 1 0 0,1 0-1 0 0,-1 0 1 0 0,1-1-1 0 0,0 0 1 0 0,0 0-1 0 0,0 0 1 0 0,1-1 0 0 0,-1 1-1 0 0,1-1 1 0 0,1 0-1 0 0,-1 0 1 0 0,1-1-1 0 0,0 1 1 0 0,1-1-1 0 0,-1 1 1 0 0,1-1-1 0 0,-2-11 1 0 0,2 3-36 0 0,1 0-1 0 0,0 0 1 0 0,1 0 0 0 0,1 0-1 0 0,0 0 1 0 0,1 0 0 0 0,0 0-1 0 0,2 0 1 0 0,-1 1 0 0 0,2-1-1 0 0,0 1 1 0 0,12-24-1 0 0,1 4-98 0 0,2 1 0 0 0,1 0 0 0 0,46-53-1 0 0,-36 50 159 0 0,2 1-1 0 0,2 2 0 0 0,1 1 0 0 0,42-28 1 0 0,-54 44 96 0 0,0 1 1 0 0,1 1 0 0 0,0 1-1 0 0,1 1 1 0 0,1 1 0 0 0,0 2 0 0 0,0 1-1 0 0,32-6 1 0 0,-47 12-78 0 0,0 1-1 0 0,1 0 1 0 0,-1 1 0 0 0,0 0-1 0 0,0 1 1 0 0,0 0 0 0 0,0 1-1 0 0,0 0 1 0 0,0 1 0 0 0,0 1-1 0 0,0-1 1 0 0,-1 2 0 0 0,0 0-1 0 0,0 0 1 0 0,0 1 0 0 0,-1 0-1 0 0,1 1 1 0 0,-2 0 0 0 0,1 1-1 0 0,-1 0 1 0 0,15 16 0 0 0,-13-11-18 0 0,0 1 1 0 0,-1 0-1 0 0,0 0 1 0 0,-1 1-1 0 0,-1 0 1 0 0,0 1-1 0 0,10 30 1 0 0,-12-24 6 0 0,0 0 1 0 0,-2 1-1 0 0,0 0 1 0 0,-2-1-1 0 0,1 34 0 0 0,-5-20 61 0 0,-1 0 0 0 0,-2-1 0 0 0,-1 1 0 0 0,-2-1 0 0 0,-2-1 0 0 0,0 1 0 0 0,-26 52 0 0 0,17-50-39 0 0,-3-1 0 0 0,0 0 0 0 0,-2-2 0 0 0,-2-1 0 0 0,-1-1 0 0 0,-2-1 0 0 0,-47 40 0 0 0,63-60-66 0 0,-1-1-1 0 0,0 0 1 0 0,-1-1-1 0 0,0-1 1 0 0,-1 0-1 0 0,1-1 1 0 0,-27 8-1 0 0,32-12 19 0 0,0 0 0 0 0,-1-1-1 0 0,0-1 1 0 0,1 1 0 0 0,-1-2 0 0 0,0 1-1 0 0,0-1 1 0 0,1-1 0 0 0,-1 0-1 0 0,0-1 1 0 0,1 0 0 0 0,-1 0 0 0 0,-13-6-1 0 0,16 4 21 0 0,0-1 0 0 0,0 1 0 0 0,0-2 0 0 0,0 1 0 0 0,1-1 0 0 0,0 0 0 0 0,0-1 0 0 0,1 0 0 0 0,0 0 0 0 0,0 0 0 0 0,0-1 0 0 0,-5-8 0 0 0,0-4 0 0 0,1 1 0 0 0,1-1 0 0 0,0 0 0 0 0,-5-24 0 0 0,9 29-18 0 0,2 0-1 0 0,0 0 0 0 0,0-1 1 0 0,2 1-1 0 0,0-1 0 0 0,0 0 1 0 0,2 1-1 0 0,0-1 0 0 0,0 1 1 0 0,2-1-1 0 0,0 1 0 0 0,0 0 1 0 0,2 0-1 0 0,0 0 0 0 0,1 0 1 0 0,0 1-1 0 0,1 0 0 0 0,11-17 1 0 0,2 0 66 0 0,1 2 0 0 0,1 0 1 0 0,2 1-1 0 0,1 2 0 0 0,1 0 1 0 0,1 2-1 0 0,58-41 1 0 0,-68 55 8 0 0,1 0 0 0 0,0 0 0 0 0,1 2 1 0 0,0 1-1 0 0,0 0 0 0 0,34-7 1 0 0,-37 12-46 0 0,-1 0 0 0 0,1 1 0 0 0,-1 0 0 0 0,1 1 0 0 0,0 1 0 0 0,-1 1 1 0 0,1 0-1 0 0,-1 1 0 0 0,23 7 0 0 0,-27-6-12 0 0,0 0 0 0 0,0 1 0 0 0,-1 0 0 0 0,0 0-1 0 0,0 2 1 0 0,0-1 0 0 0,-1 1 0 0 0,0 0 0 0 0,0 1 0 0 0,-1 0 0 0 0,0 0 0 0 0,-1 1 0 0 0,12 17 0 0 0,-9-9-3 0 0,0 1 1 0 0,-1 0 0 0 0,-1 0 0 0 0,-1 1 0 0 0,-1 0 0 0 0,0 1-1 0 0,2 21 1 0 0,-2-7 43 0 0,-1 1 0 0 0,-3 0 0 0 0,0 0 0 0 0,-3 0 0 0 0,-1-1 0 0 0,-1 1 0 0 0,-15 66 0 0 0,11-76-10 0 0,0-1 0 0 0,-2-1-1 0 0,0 1 1 0 0,-2-1 0 0 0,0-1-1 0 0,-1 0 1 0 0,-2-1 0 0 0,0 0-1 0 0,-1-1 1 0 0,-1-1 0 0 0,-33 31-1 0 0,33-37-28 0 0,-1-1-1 0 0,0-1 1 0 0,0 0-1 0 0,-1-2 1 0 0,-1 0-1 0 0,0-1 1 0 0,0 0-1 0 0,0-2 1 0 0,-1 0-1 0 0,0-2 1 0 0,-31 4-1 0 0,22-5-46 0 0,0-1 0 0 0,0-2 0 0 0,0-1-1 0 0,0-1 1 0 0,0-1 0 0 0,0-2 0 0 0,-43-13-1 0 0,47 10-10 0 0,0-1-1 0 0,1-2 1 0 0,-39-21 0 0 0,52 25 21 0 0,1 0 0 0 0,-1-1-1 0 0,1 0 1 0 0,1 0 0 0 0,-1-1 0 0 0,1 0 0 0 0,1-1 0 0 0,0 0 0 0 0,-12-18 0 0 0,16 21 19 0 0,1-1-1 0 0,-1 0 0 0 0,1 0 0 0 0,1 0 1 0 0,-1 0-1 0 0,1 0 0 0 0,1 0 0 0 0,0 0 1 0 0,0-1-1 0 0,0 1 0 0 0,1-1 0 0 0,0 1 1 0 0,1-1-1 0 0,0 1 0 0 0,2-10 0 0 0,1 6-1 0 0,-1 1 1 0 0,1 0-1 0 0,1 1 0 0 0,0-1 0 0 0,1 1 0 0 0,0 0 1 0 0,1 0-1 0 0,-1 1 0 0 0,2-1 0 0 0,11-10 0 0 0,1 0-5 0 0,1 0-1 0 0,0 2 0 0 0,2 1 1 0 0,0 0-1 0 0,1 2 0 0 0,29-14 1 0 0,-40 23 30 0 0,1 0 1 0 0,0 1 0 0 0,0 0 0 0 0,0 1 0 0 0,1 1 0 0 0,-1 1-1 0 0,1 0 1 0 0,0 0 0 0 0,0 2 0 0 0,-1 0 0 0 0,1 0 0 0 0,0 2-1 0 0,20 3 1 0 0,-18-1 17 0 0,-1 1-1 0 0,1 1 1 0 0,-1 1 0 0 0,-1 0-1 0 0,1 1 1 0 0,-1 0-1 0 0,-1 1 1 0 0,1 1-1 0 0,-2 0 1 0 0,1 1-1 0 0,19 22 1 0 0,-23-22-14 0 0,0 0-1 0 0,-1 1 1 0 0,-1 0-1 0 0,0 1 1 0 0,-1 0-1 0 0,0 0 1 0 0,-1 0 0 0 0,0 1-1 0 0,-1 0 1 0 0,-1 0-1 0 0,0 0 1 0 0,-1 1-1 0 0,2 28 1 0 0,-5-13 31 0 0,-1 0 0 0 0,-1 0 1 0 0,-2-1-1 0 0,-1 1 0 0 0,-1-1 0 0 0,-13 36 1 0 0,1-15 145 0 0,-2 0 1 0 0,-43 76-1 0 0,48-100-98 0 0,-1 0 0 0 0,-1-2 0 0 0,-1 0 0 0 0,-38 39 0 0 0,45-53-81 0 0,0 0 0 0 0,-1-1 0 0 0,0 0 1 0 0,0-1-1 0 0,-1-1 0 0 0,0 0 0 0 0,-1 0 0 0 0,1-1 1 0 0,-1-1-1 0 0,0 0 0 0 0,-25 4 0 0 0,27-7-26 0 0,0 0 0 0 0,0-1 0 0 0,-1-1 0 0 0,1 0 0 0 0,0 0-1 0 0,-15-3 1 0 0,20 1 8 0 0,1 1 0 0 0,-1-1 0 0 0,0-1-1 0 0,1 1 1 0 0,-1-1 0 0 0,1 0 0 0 0,0 0-1 0 0,0-1 1 0 0,0 0 0 0 0,1 0 0 0 0,-1-1-1 0 0,-6-6 1 0 0,5 4-18 0 0,-1-1-1 0 0,1-1 0 0 0,1 1 1 0 0,-1-1-1 0 0,2 0 1 0 0,-1-1-1 0 0,1 1 1 0 0,1-1-1 0 0,-1 0 0 0 0,2-1 1 0 0,-1 1-1 0 0,2-1 1 0 0,-1 1-1 0 0,1-1 0 0 0,1 0 1 0 0,0 0-1 0 0,0 1 1 0 0,1-1-1 0 0,1 0 1 0 0,0 0-1 0 0,0 0 0 0 0,1 0 1 0 0,1 1-1 0 0,-1-1 1 0 0,2 1-1 0 0,-1 0 0 0 0,2-1 1 0 0,5-9-1 0 0,-1 4 25 0 0,0 2 0 0 0,2-1 0 0 0,-1 1 0 0 0,2 1 0 0 0,0 0 0 0 0,0 0 0 0 0,1 2 0 0 0,1-1 0 0 0,0 2 0 0 0,0 0 0 0 0,31-16 0 0 0,-27 17 53 0 0,1 1 1 0 0,0 1-1 0 0,0 1 0 0 0,1 1 0 0 0,0 0 0 0 0,0 1 0 0 0,0 2 0 0 0,0 0 0 0 0,0 1 0 0 0,23 1 0 0 0,-28 2-42 0 0,0 0 0 0 0,-1 1 0 0 0,1 0 0 0 0,0 1 0 0 0,-1 1 0 0 0,0 0 0 0 0,0 1 0 0 0,0 1 1 0 0,-1 0-1 0 0,0 1 0 0 0,0 0 0 0 0,-1 1 0 0 0,0 0 0 0 0,-1 1 0 0 0,0 0 0 0 0,11 14 0 0 0,-15-16 4 0 0,-1 0-1 0 0,0 0 1 0 0,0 1-1 0 0,-1 0 1 0 0,0 0 0 0 0,0 0-1 0 0,-1 0 1 0 0,-1 1-1 0 0,0 0 1 0 0,0 0-1 0 0,0 0 1 0 0,-2 0 0 0 0,1 0-1 0 0,-1 0 1 0 0,0 0-1 0 0,-1 1 1 0 0,-1-1 0 0 0,1 0-1 0 0,-2 0 1 0 0,1 0-1 0 0,-1 0 1 0 0,-1 0-1 0 0,0 0 1 0 0,-6 14 0 0 0,1-8 12 0 0,-1-1 0 0 0,0 0 0 0 0,-1 0 0 0 0,-1-1 1 0 0,-1 0-1 0 0,1-1 0 0 0,-2 0 0 0 0,-16 13 0 0 0,2-5-19 0 0,-1-1-1 0 0,0-1 0 0 0,-41 20 0 0 0,57-33-14 0 0,0 0-1 0 0,-1-1 1 0 0,1 0 0 0 0,-1-1-1 0 0,0-1 1 0 0,-24 4 0 0 0,31-6 10 0 0,0-1 0 0 0,0 0 0 0 0,0 0 0 0 0,0-1 0 0 0,0 0 0 0 0,0 0 0 0 0,0 0 0 0 0,1-1 0 0 0,-1 0 0 0 0,0 0 0 0 0,1 0 0 0 0,-1-1 0 0 0,1 1 0 0 0,0-1 0 0 0,0-1 0 0 0,0 1 0 0 0,-7-7 0 0 0,3 1-28 0 0,1 1 0 0 0,0-1 0 0 0,0 0 0 0 0,1-1-1 0 0,1 0 1 0 0,-1 0 0 0 0,2 0 0 0 0,-1-1 0 0 0,1 0 0 0 0,1 0 0 0 0,-4-15-1 0 0,5 13-19 0 0,0-1-1 0 0,1 0 1 0 0,1-1 0 0 0,0 1-1 0 0,1 0 1 0 0,1 0-1 0 0,0 0 1 0 0,6-25-1 0 0,-3 22 31 0 0,0 0 0 0 0,2 1 0 0 0,0 0 0 0 0,1 0-1 0 0,1 0 1 0 0,0 1 0 0 0,1 0 0 0 0,0 1 0 0 0,1 0 0 0 0,1 1 0 0 0,1 0-1 0 0,0 0 1 0 0,0 1 0 0 0,1 1 0 0 0,0 0 0 0 0,18-10 0 0 0,-11 9 85 0 0,1 2 0 0 0,0 1 1 0 0,1 1-1 0 0,0 0 0 0 0,0 2 1 0 0,1 1-1 0 0,-1 0 0 0 0,1 2 1 0 0,0 0-1 0 0,1 2 0 0 0,-1 0 1 0 0,0 2-1 0 0,0 1 0 0 0,0 0 1 0 0,43 11-1 0 0,-55-9-67 0 0,0-1 1 0 0,0 1-1 0 0,0 1 0 0 0,0 0 1 0 0,-1 0-1 0 0,0 1 1 0 0,0 0-1 0 0,13 12 0 0 0,-12-8-15 0 0,1 1 0 0 0,-2 1 0 0 0,0-1-1 0 0,0 2 1 0 0,14 23 0 0 0,-11-12 5 0 0,-2 0-1 0 0,0 1 1 0 0,-1 1 0 0 0,-2 0-1 0 0,-1 0 1 0 0,-1 0 0 0 0,3 29-1 0 0,-6-30 13 0 0,-1 0 1 0 0,-2 0-1 0 0,0 0 0 0 0,-2-1 0 0 0,0 1 0 0 0,-2 0 1 0 0,-8 27-1 0 0,8-37-65 0 0,-1 0 0 0 0,0-1 0 0 0,-1 0 0 0 0,-1-1 0 0 0,0 1 0 0 0,0-1 1 0 0,-2 0-1 0 0,0-1 0 0 0,0 0 0 0 0,-1 0 0 0 0,0-1 0 0 0,-23 19 0 0 0,13-19-83 0 0,11-10 132 0 0,-2-6 14 0 0,10 3-11 0 0,-1 0 1 0 0,1-1-1 0 0,-1 1 0 0 0,1-1 0 0 0,0 1 0 0 0,0-1 0 0 0,0 1 0 0 0,0-1 1 0 0,0 0-1 0 0,0-5 0 0 0,0 6 18 0 0,1-1-22 0 0,-1 1-1 0 0,0-1 0 0 0,1 0 0 0 0,0 0 1 0 0,0 0-1 0 0,0 0 0 0 0,0 0 0 0 0,0 0 1 0 0,1-4-1 0 0,1-3-20 0 0,-2 0-23 0 0,2-1 0 0 0,-1 0 1 0 0,1 1-1 0 0,1 0 0 0 0,0-1 0 0 0,0 1 0 0 0,1 0 1 0 0,0 0-1 0 0,1 1 0 0 0,11-18 0 0 0,-12 19 29 0 0,-1 4 10 0 0,-1 0 0 0 0,1 0 0 0 0,-1 0 0 0 0,1 0 1 0 0,7-6-1 0 0,8-10 64 0 0,2 1-1 0 0,0 0 1 0 0,30-21 0 0 0,-43 35 0 0 0,-2 1 1 0 0,0 1 0 0 0,0 0 1 0 0,0 0-1 0 0,6-3 0 0 0,-4 2 0 0 0,-3 2-12 0 0,-1 0-1 0 0,1 0 1 0 0,0 0-1 0 0,-1 0 0 0 0,1 1 1 0 0,6-2-1 0 0,-2 0 13 0 0,-4 1-8 0 0,0 1-1 0 0,0-1 1 0 0,0 1-1 0 0,1 0 1 0 0,6-1-1 0 0,-4 0 6 0 0,-5 1-18 0 0,1 1 0 0 0,0-1 0 0 0,0 0-1 0 0,0 1 1 0 0,0 0 0 0 0,0 0 0 0 0,-1 0-1 0 0,6 0 1 0 0,-2-1 17 0 0,-4 1-26 0 0,1 0 0 0 0,-1-1 0 0 0,0 1 0 0 0,0 0 0 0 0,1 0 0 0 0,-1 1 0 0 0,0-1 0 0 0,0 0 0 0 0,0 1 0 0 0,1 0 0 0 0,2 0 1 0 0,5 3 13 0 0,-1-1 1 0 0,0 1-1 0 0,0 1 1 0 0,0 0 0 0 0,0 0-1 0 0,0 0 1 0 0,-1 1-1 0 0,0 0 1 0 0,11 13 0 0 0,-10-9-4 0 0,0 2 0 0 0,-1-1-1 0 0,0 1 1 0 0,-1 0 0 0 0,0 1 0 0 0,5 14 0 0 0,-9-19-4 0 0,0-1-1 0 0,-1 1 0 0 0,0 0 1 0 0,0 0-1 0 0,-1 0 0 0 0,0 0 0 0 0,0 0 1 0 0,-1 1-1 0 0,0-1 0 0 0,0 0 1 0 0,-3 16-1 0 0,2-21-17 0 0,0 0-1 0 0,0 1 1 0 0,0-1 0 0 0,-1 0 0 0 0,1 0 0 0 0,-1-1-1 0 0,1 1 1 0 0,-1 0 0 0 0,0 0 0 0 0,0-1 0 0 0,0 1-1 0 0,-1-1 1 0 0,1 0 0 0 0,0 1 0 0 0,-1-1 0 0 0,0 0-1 0 0,1-1 1 0 0,-1 1 0 0 0,0 0 0 0 0,0-1 0 0 0,0 1-1 0 0,0-1 1 0 0,0 0 0 0 0,0 0 0 0 0,0 0 0 0 0,-1-1-1 0 0,1 1 1 0 0,0-1 0 0 0,0 0 0 0 0,-1 0 0 0 0,1 0-1 0 0,-5 0 1 0 0,0-1-33 0 0,-1 0 0 0 0,1-1-1 0 0,0 0 1 0 0,0 0 0 0 0,-1-1-1 0 0,1 0 1 0 0,1 0 0 0 0,-1-1-1 0 0,0 0 1 0 0,1 0 0 0 0,-10-8-1 0 0,11 7-3 0 0,-1-1 0 0 0,1 0-1 0 0,1 1 1 0 0,-1-2 0 0 0,1 1-1 0 0,0-1 1 0 0,0 0 0 0 0,1 0-1 0 0,0 0 1 0 0,0 0 0 0 0,-2-9-1 0 0,1-5-30 0 0,3-14 38 0 0,7-6-28 0 0,6-2-10 0 0,7 2-5 0 0,4 3-22 0 0,5 6 11 0 0,4 5 64 0 0,-22 20 20 0 0,-5 4 8 0 0,1 0 0 0 0,-1 1 1 0 0,0-1-1 0 0,1 1 0 0 0,6-3 1 0 0,-4 1 18 0 0,-3 2-1 0 0,0 0 0 0 0,0 0 0 0 0,0 1-1 0 0,0-1 1 0 0,8-1 0 0 0,-4 0 7 0 0,-3 2-3 0 0,-1-1 1 0 0,1 1-1 0 0,0 0 0 0 0,8-1 0 0 0,-5 0-2 0 0,-3 1-5 0 0,-1 0-1 0 0,0 0 1 0 0,1 1 0 0 0,-1-1 0 0 0,7 1-1 0 0,18 1 66 0 0,5 3-17 0 0,-28-2-61 0 0,-1 0 1 0 0,1 0-1 0 0,-1 0 0 0 0,1 1 1 0 0,-1 0-1 0 0,0 0 0 0 0,0 0 1 0 0,0 1-1 0 0,-1-1 0 0 0,7 7 1 0 0,-5-3-7 0 0,0 0 1 0 0,0 0 0 0 0,-1 1 0 0 0,0 0 0 0 0,0 0 0 0 0,4 10 0 0 0,-2-1-8 0 0,-1 1 0 0 0,0 0 0 0 0,-2 1-1 0 0,0-1 1 0 0,3 38 0 0 0,-7-48 11 0 0,1 0 0 0 0,-2 0 0 0 0,1 0 0 0 0,-1 0 0 0 0,0-1 1 0 0,-1 1-1 0 0,1 0 0 0 0,-7 13 0 0 0,7-18-14 0 0,0-1 1 0 0,0 1 0 0 0,0-1-1 0 0,-1 0 1 0 0,0 1-1 0 0,1-1 1 0 0,-1 0 0 0 0,0 0-1 0 0,0 0 1 0 0,0 0-1 0 0,0-1 1 0 0,0 1 0 0 0,0 0-1 0 0,-1-1 1 0 0,1 0-1 0 0,-1 1 1 0 0,1-1 0 0 0,-1 0-1 0 0,1 0 1 0 0,-1 0-1 0 0,0-1 1 0 0,1 1 0 0 0,-1-1-1 0 0,0 1 1 0 0,1-1-1 0 0,-1 0 1 0 0,0 0 0 0 0,-4-1-1 0 0,1 1-30 0 0,0-1 0 0 0,0 0-1 0 0,0-1 1 0 0,0 0 0 0 0,0 0-1 0 0,0 0 1 0 0,1-1 0 0 0,-1 1-1 0 0,1-2 1 0 0,-1 1 0 0 0,1 0 0 0 0,-5-5-1 0 0,9 7 22 0 0,0 0-1 0 0,0 0 0 0 0,0 1 1 0 0,0-1-1 0 0,1 0 1 0 0,-1 0-1 0 0,0 0 0 0 0,1 0 1 0 0,-1 0-1 0 0,0 0 1 0 0,0-2-1 0 0,0 0-15 0 0,-1 0-55 0 0,1-1 2 0 0,-4-13-2 0 0,4 12-12 0 0,4 0-98 0 0,5-14 99 0 0,-6 14 10 0 0,2 1 3 0 0,-1-1 54 0 0,-2 3 13 0 0,1 0-1 0 0,-1 0 1 0 0,1 0 0 0 0,0 1-1 0 0,-1-1 1 0 0,1 0-1 0 0,0 1 1 0 0,3-2 0 0 0,14-12-11 0 0,-9 9-19 0 0,15-5 32 0 0,0 5 11 0 0,1 6 0 0 0,-1 4 12 0 0,-2 4 52 0 0,-20-7-56 0 0,0 1-1 0 0,0-1 1 0 0,0 1-1 0 0,-1-1 1 0 0,1 1-1 0 0,0 0 1 0 0,-1 0-1 0 0,1 0 1 0 0,-1 1-1 0 0,0-1 1 0 0,0 0 0 0 0,0 1-1 0 0,0 0 1 0 0,0-1-1 0 0,-1 1 1 0 0,1 0-1 0 0,-1 0 1 0 0,0 0-1 0 0,1 0 1 0 0,-2 0-1 0 0,1 0 1 0 0,0 0-1 0 0,0 0 1 0 0,-1 1-1 0 0,0-1 1 0 0,1 0-1 0 0,-1 0 1 0 0,-1 5-1 0 0,0-2 7 0 0,0 0 0 0 0,0-1 0 0 0,-1 1 0 0 0,0 0 0 0 0,0-1 0 0 0,0 1 0 0 0,-1-1 0 0 0,0 0 0 0 0,0 0 0 0 0,0 0 0 0 0,-1 0 0 0 0,1 0 0 0 0,-1-1 0 0 0,-8 7 0 0 0,2-1-14 0 0,-1-2 0 0 0,0 1 0 0 0,0-2 0 0 0,-1 1 0 0 0,0-2 0 0 0,-1 0 0 0 0,1 0 0 0 0,-1-1 0 0 0,-21 6 0 0 0,31-11-6 0 0,1 1 0 0 0,0-1 0 0 0,-1 0 0 0 0,1 0 0 0 0,-1 0 0 0 0,1 0 0 0 0,-1 0 0 0 0,1-1 0 0 0,-5 0 0 0 0,-2-4-6 0 0,5 0-17 0 0,-1 1 0 0 0,1-1-1 0 0,0 0 1 0 0,0 0 0 0 0,0 0 0 0 0,1-1-1 0 0,-1 1 1 0 0,-1-7 0 0 0,-21-53-357 0 0,20 48 339 0 0,-44-141-333 0 0,42 124 216 0 0,1 0 0 0 0,-5-61 0 0 0,11 81 67 0 0,2-1-1 0 0,1-18 0 0 0,5 3 71 0 0,6-9 27 0 0,-10 29 7 0 0,-2 7 1 0 0,0 0 0 0 0,0 1-1 0 0,1-1 1 0 0,-1 0 0 0 0,0 1 0 0 0,1 0 0 0 0,0-1 0 0 0,-1 1 0 0 0,4-3 0 0 0,8-10 66 0 0,-10 11 9 0 0,3 1 45 0 0,17-10 21 0 0,-22 12-133 0 0,0 0 0 0 0,1 0 0 0 0,-1 1 0 0 0,0-1 0 0 0,0 0-1 0 0,1 1 1 0 0,-1-1 0 0 0,0 1 0 0 0,1-1 0 0 0,-1 1 0 0 0,1 0 0 0 0,-1 0 0 0 0,1 0-1 0 0,-1-1 1 0 0,2 2 0 0 0,2-1 30 0 0,-3-1-30 0 0,-1 1 0 0 0,1-1-1 0 0,0 1 1 0 0,0 0 0 0 0,-1 0-1 0 0,1 0 1 0 0,0 0 0 0 0,0 0-1 0 0,-1 1 1 0 0,1-1 0 0 0,0 0-1 0 0,0 1 1 0 0,1 0 0 0 0,3 1 24 0 0,2 0 16 0 0,0 1 0 0 0,-1-1 0 0 0,0 1 0 0 0,1 1 1 0 0,-1-1-1 0 0,0 1 0 0 0,-1 1 0 0 0,1-1 0 0 0,-1 1 0 0 0,10 10 0 0 0,-6-5-7 0 0,-1 0 0 0 0,-1 0 1 0 0,1 1-1 0 0,-1 1 0 0 0,7 14 0 0 0,-12-20-44 0 0,1 1 0 0 0,-1 0-1 0 0,-1 1 1 0 0,1-1 0 0 0,-1 1-1 0 0,-1-1 1 0 0,1 1 0 0 0,-1-1-1 0 0,-1 1 1 0 0,1 0 0 0 0,-2 10-1 0 0,1-14 4 0 0,-1 0-1 0 0,1-1 0 0 0,-1 1 1 0 0,0 0-1 0 0,-1-1 0 0 0,1 1 0 0 0,-1-1 1 0 0,1 1-1 0 0,-1-1 0 0 0,0 0 0 0 0,0 0 1 0 0,-1 0-1 0 0,1 0 0 0 0,0 0 1 0 0,-1 0-1 0 0,0-1 0 0 0,0 1 0 0 0,0-1 1 0 0,0 0-1 0 0,0 1 0 0 0,0-2 0 0 0,0 1 1 0 0,-1 0-1 0 0,1-1 0 0 0,-4 2 1 0 0,-2-1 1 0 0,1 0 0 0 0,-1 0 0 0 0,0-1 0 0 0,1 0 0 0 0,-1-1 0 0 0,0 1 1 0 0,0-2-1 0 0,1 1 0 0 0,-1-1 0 0 0,-14-4 0 0 0,11 2 16 0 0,-1-1 1 0 0,0 0-1 0 0,1-1 0 0 0,0 0 0 0 0,0-1 1 0 0,-15-10-1 0 0,12 4-21 0 0,0 0 1 0 0,1-1-1 0 0,0-1 0 0 0,1 0 1 0 0,1-1-1 0 0,0 0 0 0 0,-16-28 1 0 0,3-2 4 0 0,-31-77 0 0 0,44 92-90 0 0,2 0-1 0 0,1-1 1 0 0,1-1-1 0 0,-5-42 1 0 0,11 52 24 0 0,0 1 1 0 0,2-1 0 0 0,1 1 0 0 0,0 0 0 0 0,2-1-1 0 0,0 1 1 0 0,9-26 0 0 0,-11 42 32 0 0,0 1-1 0 0,1-1 1 0 0,-1 1 0 0 0,1 0 0 0 0,5-8-1 0 0,-3 4-4 0 0,4-4-59 0 0,13-12 15 0 0,-19 21 71 0 0,1 1 0 0 0,0 0 0 0 0,0 0 0 0 0,0 0-1 0 0,0 0 1 0 0,7-2 0 0 0,13-2 14 0 0,-12 7 50 0 0,1 4-26 0 0,1 0 0 0 0,-1 1 1 0 0,-1 1-1 0 0,1 0 0 0 0,-1 1 1 0 0,13 11-1 0 0,-1 3 30 0 0,0 0-1 0 0,-2 2 1 0 0,31 45-1 0 0,-41-53-45 0 0,-1 0 0 0 0,-1 1 0 0 0,-1 1 0 0 0,0-1 0 0 0,-1 1 0 0 0,-1 1 0 0 0,5 26 0 0 0,-9-38 1 0 0,-1 1 0 0 0,-1-1 1 0 0,1 1-1 0 0,-1 0 1 0 0,-1-1-1 0 0,1 1 1 0 0,-1 0-1 0 0,-1-1 1 0 0,1 1-1 0 0,-4 8 1 0 0,3-12 15 0 0,1 0 1 0 0,-1 0-1 0 0,-1 0 0 0 0,1-1 1 0 0,0 1-1 0 0,-1-1 1 0 0,0 1-1 0 0,1-1 1 0 0,-2 0-1 0 0,1 0 1 0 0,0 0-1 0 0,0 0 1 0 0,-1-1-1 0 0,0 1 1 0 0,1-1-1 0 0,-1 0 1 0 0,0 0-1 0 0,0 0 0 0 0,-5 1 1 0 0,2-1-21 0 0,1 0 1 0 0,-1-1-1 0 0,0 0 1 0 0,1 0-1 0 0,-1 0 1 0 0,0-1-1 0 0,0 0 1 0 0,0 0-1 0 0,0 0 1 0 0,1-1-1 0 0,-1 0 1 0 0,-10-4-1 0 0,9 3-11 0 0,0-2 0 0 0,0 1 0 0 0,1-1 0 0 0,0-1-1 0 0,0 1 1 0 0,0-1 0 0 0,0 0 0 0 0,1-1 0 0 0,-7-6-1 0 0,-3-6-61 0 0,2-1-1 0 0,0-1 1 0 0,1 0-1 0 0,0 0 0 0 0,2-2 1 0 0,-10-26-1 0 0,-27-81-490 0 0,43 112 370 0 0,1 1 0 0 0,1-1 0 0 0,0 0 1 0 0,1-1-1 0 0,1-28 0 0 0,1 42 133 0 0,1 1 0 0 0,-1 0 0 0 0,0-1-1 0 0,1 1 1 0 0,0 0 0 0 0,0 0 0 0 0,2-6-1 0 0,0 1-13 0 0,-3 5 41 0 0,1 0 1 0 0,0 0-1 0 0,0 0 0 0 0,0 1 0 0 0,0-1 0 0 0,0 0 1 0 0,0 1-1 0 0,1-1 0 0 0,1-3 0 0 0,2 0-9 0 0,2-4-48 0 0,13-12 14 0 0,6 1 48 0 0,1 6 27 0 0,-21 12 3 0 0,-4 2-10 0 0,-1 0-1 0 0,1 0 1 0 0,0 1 0 0 0,0-1 0 0 0,-1 1 0 0 0,1-1 0 0 0,0 1 0 0 0,0 0 0 0 0,0-1 0 0 0,-1 1 0 0 0,1 0 0 0 0,0 0 0 0 0,0 0 0 0 0,2 1 0 0 0,8 1 21 0 0,0 0 0 0 0,0 1 0 0 0,0 0 0 0 0,0 1 0 0 0,-1 1 0 0 0,1-1 0 0 0,-1 2 0 0 0,0 0 0 0 0,-1 0 0 0 0,1 1 0 0 0,-1 0 0 0 0,0 1 0 0 0,12 12 0 0 0,4 6 16 0 0,-1 1 0 0 0,40 56 0 0 0,-52-63-13 0 0,0 1 0 0 0,-2 0 0 0 0,0 0 1 0 0,-2 1-1 0 0,11 34 0 0 0,-18-49-16 0 0,-1-1 1 0 0,0 0 0 0 0,0 0 0 0 0,-1 0 0 0 0,1 1 0 0 0,-1-1 0 0 0,-1 0-1 0 0,1 0 1 0 0,-1 1 0 0 0,0-1 0 0 0,0 0 0 0 0,-1 0 0 0 0,-3 7-1 0 0,4-9 9 0 0,-1-1 0 0 0,1 0 0 0 0,-1 0-1 0 0,0 0 1 0 0,0 0 0 0 0,-1 0-1 0 0,1-1 1 0 0,0 1 0 0 0,-1-1-1 0 0,0 1 1 0 0,0-1 0 0 0,1 0 0 0 0,-1 0-1 0 0,0 0 1 0 0,-1-1 0 0 0,1 1-1 0 0,0-1 1 0 0,0 1 0 0 0,-1-1-1 0 0,1 0 1 0 0,-1 0 0 0 0,1-1 0 0 0,-1 1-1 0 0,-5 0 1 0 0,0-1-20 0 0,-1-1 1 0 0,0 0-1 0 0,1 0 0 0 0,-1 0 1 0 0,1-2-1 0 0,-1 1 0 0 0,1-1 1 0 0,0 0-1 0 0,0-1 0 0 0,0 0 1 0 0,1 0-1 0 0,-1-1 0 0 0,1 0 1 0 0,0-1-1 0 0,-9-8 0 0 0,-2-2-9 0 0,2-2-1 0 0,0 0 1 0 0,1-1-1 0 0,-25-37 1 0 0,-15-33-678 0 0,-88-186 1 0 0,134 252 505 0 0,1-1 0 0 0,1 0 1 0 0,1-1-1 0 0,1 1 0 0 0,1-1 0 0 0,-2-34 0 0 0,7 56 145 0 0,0 0-1 0 0,0 0 1 0 0,0 0 0 0 0,0-1-1 0 0,0 1 1 0 0,2-5 0 0 0,0 1-4 0 0,-1 1-63 0 0,2 2 2 0 0,-2 1 83 0 0,1 1 0 0 0,0-1-1 0 0,-1 1 1 0 0,1 0 0 0 0,0 0-1 0 0,4-3 1 0 0,-5 4 9 0 0,1 0-1 0 0,-1 1 1 0 0,1-1 0 0 0,-1 1-1 0 0,1-1 1 0 0,-1 1 0 0 0,1-1-1 0 0,-1 1 1 0 0,1 0 0 0 0,-1 0-1 0 0,1-1 1 0 0,-1 1 0 0 0,1 1-1 0 0,-1-1 1 0 0,3 0 0 0 0,1 1 14 0 0,1 1 0 0 0,0 0 1 0 0,-1 0-1 0 0,0 0 0 0 0,1 1 1 0 0,-1 0-1 0 0,0 0 0 0 0,0 0 1 0 0,-1 1-1 0 0,1-1 0 0 0,-1 1 1 0 0,5 5-1 0 0,7 8 148 0 0,22 31 0 0 0,9 23 303 0 0,71 143-1 0 0,-52-87-287 0 0,1-1 113 0 0,63 161 1 0 0,-104-208-222 0 0,18 99-1 0 0,-33-127-141 0 0,-9-43 43 0 0,0 1 1 0 0,0-1 0 0 0,-1 1-1 0 0,0-1 1 0 0,0 1-1 0 0,-1 0 1 0 0,-1 0-1 0 0,1-1 1 0 0,-4 17-1 0 0,4-25 30 0 0,0 1 0 0 0,0-1-1 0 0,0 0 1 0 0,-1 1-1 0 0,1-1 1 0 0,0 0 0 0 0,0 1-1 0 0,0-1 1 0 0,0 0 0 0 0,-1 1-1 0 0,1-1 1 0 0,0 0 0 0 0,0 1-1 0 0,-1-1 1 0 0,1 0 0 0 0,0 0-1 0 0,-1 1 1 0 0,1-1-1 0 0,0 0 1 0 0,-1 0 0 0 0,1 0-1 0 0,0 0 1 0 0,-1 1 0 0 0,1-1-1 0 0,0 0 1 0 0,-1 0 0 0 0,1 0-1 0 0,0 0 1 0 0,-1 0 0 0 0,1 0-1 0 0,-1 0 1 0 0,1 0-1 0 0,0 0 1 0 0,-1 0 0 0 0,1 0-1 0 0,0 0 1 0 0,-1 0 0 0 0,1 0-1 0 0,-1 0 1 0 0,0-1 0 0 0,-13-8-234 0 0,-5-8 51 0 0,1-1 0 0 0,1-1 0 0 0,1 0 0 0 0,-22-35 0 0 0,-48-95-550 0 0,28 32 1628 0 0,47 92-1564 0 0,2 0 0 0 0,-12-47 0 0 0,21 70 551 0 0,-1 0-1 0 0,1 0 1 0 0,0 0-1 0 0,0 0 1 0 0,-1-1 0 0 0,1 1-1 0 0,1 0 1 0 0,-1-3-1 0 0,1 0 32 0 0,-1 0-46 0 0,4 2-2 0 0,12-9 227 0 0,-16 11-85 0 0,0 1 0 0 0,0 0-1 0 0,0 0 1 0 0,0 0 0 0 0,1-1 0 0 0,-1 1-1 0 0,0 0 1 0 0,0 0 0 0 0,0 0 0 0 0,0 0 0 0 0,1 0-1 0 0,-1 0 1 0 0,0-1 0 0 0,0 1 0 0 0,0 0-1 0 0,1 0 1 0 0,-1 0 0 0 0,0 0 0 0 0,0 0 0 0 0,0 0-1 0 0,1 0 1 0 0,-1 0 0 0 0,0 0 0 0 0,0 0-1 0 0,0 0 1 0 0,1 0 0 0 0,-1 0 0 0 0,0 0 0 0 0,0 0-1 0 0,0 0 1 0 0,1 0 0 0 0,-1 0 0 0 0,0 0-1 0 0,0 0 1 0 0,1 1 0 0 0,9 4 123 0 0,0 1 1 0 0,0 1-1 0 0,0 0 1 0 0,-1 0-1 0 0,0 1 1 0 0,-1 0-1 0 0,1 0 1 0 0,-2 1-1 0 0,11 13 1 0 0,7 16 284 0 0,23 44 0 0 0,-34-57-297 0 0,80 151 546 0 0,-74-132-301 0 0,-2 1-1 0 0,15 52 1 0 0,-30-83-257 0 0,1-1-6 0 0,-1 0-1 0 0,2 0 0 0 0,0 0 1 0 0,7 13-1 0 0,-7-19-52 0 0,0-1-47 0 0,-4-5-66 0 0,1 0 2 0 0,6 4 15 0 0,-3 0 53 0 0,-4-3 53 0 0,2 5 11 0 0,14 32 64 0 0,-14-32-128 0 0,0-1 0 0 0,-1-1 0 0 0,20 68 272 0 0,-16-49-286 0 0,-6-23-80 0 0,-18-31-3938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15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241 937 687 0 0,'-2'2'4'0'0,"0"-1"1"0"0,0 1-1 0 0,0 0 0 0 0,0-1 0 0 0,0 1 0 0 0,0-1 0 0 0,0 0 0 0 0,-1 0 0 0 0,1 0 0 0 0,-1 0 0 0 0,1 0 0 0 0,0 0 0 0 0,-1 0 0 0 0,-4 0 0 0 0,-8 2 177 0 0,-1 10 2817 0 0,20-18-2380 0 0,13-9 2287 0 0,-5 8-2756 0 0,36-20-31 0 0,-36 20 780 0 0,1 0-772 0 0,38-16-20 0 0,-39 16 710 0 0,1 3-688 0 0,38-11 0 0 0,-39 11 744 0 0,35 6-738 0 0,-32-2-108 0 0,-2 0 414 0 0,0-4-352 0 0,38-8 0 0 0,-38 9 411 0 0,0-1-430 0 0,49-11 379 0 0,-52 11-413 0 0,0 1-1 0 0,17-1 0 0 0,-10 1-19 0 0,11-3 610 0 0,21-1-560 0 0,-36 5 1607 0 0,-15 9-1592 0 0,-1-7-73 0 0,0 1 0 0 0,1 0 0 0 0,-1-1 0 0 0,0 0 0 0 0,0 0-1 0 0,-7 2 1 0 0,1 0 20 0 0,-34 16 13 0 0,33-14-29 0 0,0-1 0 0 0,0 1 0 0 0,0-2 0 0 0,-1 1 0 0 0,0-1 0 0 0,-16 2 0 0 0,-23-2-4 0 0,-45 6 28 0 0,80-7-31 0 0,0 1 1 0 0,0 1-1 0 0,1 1 1 0 0,-21 8-1 0 0,-3 6-34 0 0,25-12 10 0 0,0 0-1 0 0,0-1 1 0 0,-1-1 0 0 0,1 0 0 0 0,-18 4-1 0 0,23-8 21 0 0,0 2 0 0 0,1-1 0 0 0,-1 1 0 0 0,-11 6 0 0 0,-7 3 0 0 0,22-10 0 0 0,-6 2 0 0 0,1 0 0 0 0,-1 0 0 0 0,1 1 0 0 0,-12 8 0 0 0,4-3-64 0 0,19-9 51 0 0,5 0-134 0 0,-6-1 83 0 0,12-2-277 0 0,39-4 320 0 0,-25 1-22 0 0,42-11 32 0 0,-4-2 22 0 0,-40 11 32 0 0,25-8-22 0 0,-38 11 32 0 0,1 3 13 0 0,37-2 6 0 0,-37 2 4 0 0,0 1-10 0 0,50 0-2 0 0,-1-9 0 0 0,-50 7 128 0 0,2-3-138 0 0,39-12-33 0 0,-27 11 22 0 0,24-3-22 0 0,-24 2 22 0 0,50-18 21 0 0,-27 9-43 0 0,-23 10 22 0 0,39-6-33 0 0,-4-6 1 0 0,-49 14 42 0 0,1 2 1 0 0,46-12-44 0 0,13-7-10 0 0,0 2 0 0 0,2 9 0 0 0,0 3 0 0 0,-12 3 11 0 0,-37 4 32 0 0,40-2-33 0 0,11-3-10 0 0,-4 1 0 0 0,1-3 0 0 0,3 0 64 0 0,-64 8-10 0 0,48 2-44 0 0,12-3-10 0 0,-3 1 0 0 0,-9 0 11 0 0,-58-1-7 0 0,0 0 0 0 0,0 0 1 0 0,-1 0-1 0 0,1 0 0 0 0,0 0 1 0 0,0 1-1 0 0,0-1 0 0 0,-1 0 0 0 0,4 2 1 0 0,40 13 5 0 0,3-1 1 0 0,-27-8 32 0 0,31 7-33 0 0,6 6-10 0 0,4-4 0 0 0,5-1 0 0 0,-14-2 11 0 0,-32-8 32 0 0,31 7-33 0 0,12 2-10 0 0,-1 2 0 0 0,-15-3 11 0 0,-30-7 32 0 0,29 9-33 0 0,4 5-10 0 0,-1 1 0 0 0,-4 1 0 0 0,-4-1 0 0 0,7-2 0 0 0,-35-14 0 0 0,-7-1 0 0 0,0 0 0 0 0,0 0 0 0 0,0 1 0 0 0,8 5 0 0 0,13 7 0 0 0,-23-12 0 0 0,9 4 0 0 0,23 9 0 0 0,-7 3 0 0 0,-12-4 0 0 0,-4-2 0 0 0,15 5 0 0 0,0 3 0 0 0,4-1 0 0 0,10-1 0 0 0,-31-15 0 0 0,-7-3 0 0 0,0 0 0 0 0,-1 1 0 0 0,1 0 0 0 0,-1-1 0 0 0,8 8 0 0 0,8 4 11 0 0,-9-7 32 0 0,17 8-33 0 0,7 3-10 0 0,7 0 0 0 0,-37-16 0 0 0,0 0 0 0 0,0 0 0 0 0,0 0 0 0 0,0-1 0 0 0,0 1 0 0 0,10 0 0 0 0,-11-2 0 0 0,1 1 0 0 0,0-2 0 0 0,-1 1 0 0 0,7-1 0 0 0,29-2 0 0 0,-40 4 0 0 0,17-12 0 0 0,39-32 0 0 0,5-9 11 0 0,-14 5 42 0 0,-38 37 11 0 0,-1 0 0 0 0,23-29 0 0 0,-16 19-10 0 0,16-20-33 0 0,-18 21 22 0 0,8-19-22 0 0,-15 28 96 0 0,-4 0-53 0 0,10-28 0 0 0,-10 28 64 0 0,-2 4-62 0 0,0-22 6 0 0,-1 13 1 0 0,-4-1 58 0 0,0-4-121 0 0,-1 3 1 0 0,-1 3 42 0 0,1-1 11 0 0,-1 0 0 0 0,1 1 11 0 0,-2 1-1 0 0,0 0 0 0 0,0 0 0 0 0,-1 1 1 0 0,-20-22-1 0 0,18 23-20 0 0,1-1 0 0 0,-14-20 0 0 0,18 22-32 0 0,-1 1-1 0 0,0-1 0 0 0,-1 1 1 0 0,0 1-1 0 0,0-1 0 0 0,-1 2 1 0 0,0-1-1 0 0,-16-9 0 0 0,-5-8-26 0 0,2 2 70 0 0,-44-20 139 0 0,3 9-145 0 0,47 24-20 0 0,-37-22-1 0 0,52 28-38 0 0,0 0-1 0 0,0 1 0 0 0,-12-4 1 0 0,-10-5 13 0 0,-35-15 40 0 0,52 21-53 0 0,0 1 0 0 0,-16-5 0 0 0,-15-6 0 0 0,27 7 24 0 0,7 4 16 0 0,0 1 0 0 0,-19-6 0 0 0,14 5-17 0 0,-1-1-1 0 0,-22-13 0 0 0,20 9-18 0 0,-20-6 0 0 0,-49-23 44 0 0,33 14 29 0 0,-30-7-77 0 0,23 13 0 0 0,-49-18 0 0 0,98 33 0 0 0,0 1 0 0 0,-17-2 0 0 0,11 2 0 0 0,-4 0-2 0 0,-21-1-1 0 0,-17-2 62 0 0,30 2-54 0 0,-45 0 0 0 0,11 1-5 0 0,-78-4 0 0 0,27-3 0 0 0,100 10 0 0 0,1 0 0 0 0,-1 1 0 0 0,1 1 0 0 0,-1 0 0 0 0,-14 4 0 0 0,-10 2 0 0 0,7-2 0 0 0,-35 4 0 0 0,-179 9 0 0 0,91-10 0 0 0,100-9 0 0 0,37-1 0 0 0,0 1 0 0 0,-1 0 0 0 0,-20 5 0 0 0,-151 23 0 0 0,90-23 0 0 0,52 0 0 0 0,-180 25 0 0 0,179-22 0 0 0,-62 1 0 0 0,97-9 0 0 0,-14 2 0 0 0,1 1 0 0 0,-1 1 0 0 0,-37 12 0 0 0,44-9-28 0 0,1 2 0 0 0,0 0 0 0 0,1 2 0 0 0,0 0 0 0 0,-28 23 0 0 0,19-14-24 0 0,-31 18 0 0 0,23-19 52 0 0,9-6 0 0 0,0 2 0 0 0,-30 23 0 0 0,45-30 10 0 0,-67 60-98 0 0,64-55 6 0 0,9-8 60 0 0,-1 0 0 0 0,1 0 0 0 0,0 1 0 0 0,1 0 0 0 0,-1 0 0 0 0,-4 9 0 0 0,3-3-28 0 0,2 0 0 0 0,-6 20 1 0 0,-2 7-64 0 0,9-28 96 0 0,1 1 1 0 0,-1-1-1 0 0,0 25 0 0 0,3-27 20 0 0,-1 0-29 0 0,1 0 0 0 0,0 0-1 0 0,0 0 1 0 0,1 0 0 0 0,0 0 0 0 0,5 16-1 0 0,-4-21 15 0 0,-1-1-1 0 0,0 1 1 0 0,1-1-1 0 0,0 1 1 0 0,-1-1-1 0 0,1 0 1 0 0,1 0-1 0 0,-1 0 1 0 0,0 0-1 0 0,1 0 1 0 0,-1 0-1 0 0,1 0 1 0 0,0-1-1 0 0,0 0 1 0 0,0 1-1 0 0,0-1 1 0 0,1 0-1 0 0,4 2 1 0 0,5 5 1 0 0,13 7-3 0 0,-11-9-45 0 0,-9-5 57 0 0,-1 0 0 0 0,1-1 0 0 0,-1 0 0 0 0,1 0-1 0 0,-1 0 1 0 0,11 0 0 0 0,-9-2 2 0 0,0 0 0 0 0,0-1 0 0 0,-1 0 0 0 0,1 0 0 0 0,0 0 0 0 0,-1 0 0 0 0,0-1 0 0 0,8-5 0 0 0,-3 1 0 0 0,-1 0 0 0 0,1-1 0 0 0,15-16 0 0 0,28-33 0 0 0,-1 1 0 0 0,1 1 0 0 0,-6 4 0 0 0,-4-6 0 0 0,0 0 0 0 0,-4 13 14 0 0,-40 43-13 0 0,1 1 0 0 0,-1-1 0 0 0,0 1 1 0 0,0 0-1 0 0,0-1 0 0 0,1 1 0 0 0,-1-1 0 0 0,0 1 1 0 0,1 0-1 0 0,-1-1 0 0 0,0 1 0 0 0,1 0 1 0 0,-1 0-1 0 0,1-1 0 0 0,-1 1 0 0 0,0 0 1 0 0,1 0-1 0 0,-1-1 0 0 0,1 1 0 0 0,-1 0 1 0 0,1 0-1 0 0,-1 0 0 0 0,0 0 0 0 0,1 0 1 0 0,-1 0-1 0 0,1 0 0 0 0,-1 0 0 0 0,1 0 1 0 0,-1 0-1 0 0,1 0 0 0 0,-1 0 0 0 0,1 0 0 0 0,-1 0 1 0 0,1 0-1 0 0,-1 0 0 0 0,1 0 0 0 0,-1 1 1 0 0,0-1-1 0 0,1 0 0 0 0,-1 0 0 0 0,1 0 1 0 0,-1 1-1 0 0,36 16 12 0 0,-36-16-12 0 0,1-1 0 0 0,-1 1 1 0 0,1 0-1 0 0,-1-1 0 0 0,1 1 0 0 0,-1-1 0 0 0,0 1 0 0 0,1 0 0 0 0,-1-1 1 0 0,0 1-1 0 0,1 0 0 0 0,-1-1 0 0 0,0 1 0 0 0,0 0 0 0 0,0 0 0 0 0,0-1 0 0 0,1 1 1 0 0,-1 0-1 0 0,0 0 0 0 0,0-1 0 0 0,-1 1 0 0 0,1 0 0 0 0,0 0 0 0 0,0-1 0 0 0,0 1 1 0 0,0 0-1 0 0,-1-1 0 0 0,1 1 0 0 0,0 0 0 0 0,-1-1 0 0 0,1 1 0 0 0,0 0 0 0 0,-1-1 1 0 0,1 1-1 0 0,-1 0 0 0 0,1-1 0 0 0,-1 1 0 0 0,-1 2 10 0 0,-9 17 22 0 0,-1-2 1 0 0,-1 1-1 0 0,-19 19 1 0 0,22-26-30 0 0,-15 16 13 0 0,-2-1-1 0 0,-52 39 0 0 0,-3 3 7 0 0,31-19-23 0 0,50-50-1 0 0,-1 7-8 0 0,2-7-47 0 0,14-4-190 0 0,54-17 176 0 0,12-2 15 0 0,-59 16 46 0 0,43-16-46 0 0,-7-2 44 0 0,11-12 1 0 0,-4-7-44 0 0,-4-10-10 0 0,-10 4 11 0 0,-35 37 48 0 0,28-20-1 0 0,-32 26 6 0 0,-1 1 0 0 0,1 0 0 0 0,0 1 0 0 0,13-5 0 0 0,-12 7-2 0 0,1 0-1 0 0,-1 1 0 0 0,23-2 1 0 0,36 1-41 0 0,-12-3 22 0 0,-35 2-22 0 0,35-4 32 0 0,-39 7 11 0 0,34 4 0 0 0,10 5-12 0 0,-61-7 5 0 0,0-1 1 0 0,1 0-1 0 0,-1 1 0 0 0,0-1 0 0 0,0-1 0 0 0,5 0 0 0 0,46-5-17 0 0,-40 5-37 0 0,1-1-4 0 0,43-6 41 0 0,-44 7-30 0 0,-1 1-191 0 0,38 0 224 0 0,-27-1-33 0 0,36 1 1 0 0,4 3 66 0 0,-51-2 299 0 0,-4 3-118 0 0,28 11-53 0 0,-28-11-240 0 0,5-6-534 0 0,42-4 536 0 0,-31 5 31 0 0,21 5 2 0 0,-23-3 11 0 0,34 2 42 0 0,11 8 22 0 0,-53-11 7 0 0,0 0-1 0 0,17-3 1 0 0,-19 1 46 0 0,-2 4-10 0 0,45 10-44 0 0,-7 3 1 0 0,-47-15-7 0 0,0 1 0 0 0,0-1 1 0 0,0 1-1 0 0,0-1 0 0 0,0 0 1 0 0,0 1-1 0 0,-1-1 0 0 0,1 0 0 0 0,3-1 1 0 0,56-2 5 0 0,9-5 1 0 0,-11 2 42 0 0,-36 6 11 0 0,37 6-10 0 0,-52-5-51 0 0,54 7 4 0 0,-7 8-7 0 0,-40-15 6 0 0,26 1-1 0 0,-40-2-3 0 0,0 0-1 0 0,-1 0 1 0 0,1 0 0 0 0,-1 0 0 0 0,1-1 0 0 0,0 1-1 0 0,-1 0 1 0 0,1 0 0 0 0,-1 0 0 0 0,1 0-1 0 0,0 1 1 0 0,-1-1 0 0 0,1 0 0 0 0,0 0 0 0 0,-1 0-1 0 0,1 0 1 0 0,-1 1 0 0 0,1-1 0 0 0,-1 0-1 0 0,1 1 1 0 0,-1-1 0 0 0,1 0 0 0 0,0 1 0 0 0,10 12 19 0 0,-8-10 32 0 0,4 0 1 0 0,1 2-46 0 0,-4-2 0 0 0,0-1 0 0 0,0 0 0 0 0,0 0 0 0 0,1 0 0 0 0,-1 0 0 0 0,6 0 0 0 0,37 14 2 0 0,9 5-10 0 0,-9 4 0 0 0,-15-3 11 0 0,-22-14 32 0 0,14 9-33 0 0,15 7-10 0 0,-6 1 0 0 0,-6-3 0 0 0,5 2-10 0 0,-4-4-44 0 0,-18-13 1 0 0,15 11 42 0 0,-3 0 1 0 0,4 2-54 0 0,-22-17 10 0 0,-6-1-12 0 0,2-2 69 0 0,0 0 1 0 0,0 0-1 0 0,0 1 1 0 0,0-1-1 0 0,0 0 1 0 0,0 0-1 0 0,0 0 0 0 0,0 0 1 0 0,-1 0-1 0 0,1 1 1 0 0,0-1-1 0 0,0 0 1 0 0,0 0-1 0 0,0 0 1 0 0,0 0-1 0 0,-1 0 1 0 0,1 0-1 0 0,0 0 1 0 0,0 0-1 0 0,0 0 1 0 0,0 0-1 0 0,-1 1 1 0 0,1-1-1 0 0,0 0 1 0 0,0 0-1 0 0,0 0 1 0 0,0 0-1 0 0,-1 0 1 0 0,1 0-1 0 0,0 0 1 0 0,0 0-1 0 0,0 0 1 0 0,-1-1-1 0 0,1 1 1 0 0,0 0-1 0 0,0 0 1 0 0,0 0-1 0 0,-1 0 1 0 0,-23-9 234 0 0,0 0 1 0 0,-41-24 0 0 0,13 6-158 0 0,5 4 4 0 0,-197-86 107 0 0,83 51-117 0 0,67 14-18 0 0,21 9-77 0 0,-25-9-346 0 0,-130-77-1 0 0,219 116 330 0 0,0 1 0 0 0,0 0 0 0 0,-11-3 0 0 0,0-1 14 0 0,14 5 37 0 0,6 3 3 0 0,-3 3-365 0 0,13-1 265 0 0,29 4 3 0 0,-29-4 0 0 0,1 0 14 0 0,32 8 42 0 0,-19-7-30 0 0,40 2 1 0 0,17 2 42 0 0,7-1 11 0 0,-15 0 0 0 0,-3 0-10 0 0,1 2-33 0 0,-4 2 32 0 0,-2 0 11 0 0,12 5 0 0 0,-11-2 0 0 0,-2-5 11 0 0,-39-4 32 0 0,35 9-22 0 0,10 3 22 0 0,-5 3-33 0 0,-47-12-4 0 0,22 11-1 0 0,0 7 38 0 0,-7-3-22 0 0,-3-1 22 0 0,-1 2-33 0 0,-4-2-10 0 0,-9-4 61 0 0,29 35 6 0 0,-30-33-56 0 0,-3-3 43 0 0,5 2-1 0 0,0-2-43 0 0,1 1-10 0 0,3 4 0 0 0,-4-2 0 0 0,2 2 0 0 0,5 1 0 0 0,-7-4 0 0 0,-3-2 11 0 0,-1-6 42 0 0,12 18 22 0 0,-19-21-32 0 0,9 7-22 0 0,-9-8 22 0 0,4 3-22 0 0,-8-5-5 0 0,1-1 0 0 0,-1 1 1 0 0,0-1-1 0 0,0 1 0 0 0,-1 0 0 0 0,1 0 1 0 0,-1 0-1 0 0,0 0 0 0 0,0 0 0 0 0,1 7 1 0 0,-2-9-5 0 0,-1-1 0 0 0,1 0 0 0 0,-1 0 0 0 0,1 0 0 0 0,-1 1 0 0 0,1-1 0 0 0,-1 0 0 0 0,0 0 1 0 0,0 0-1 0 0,0 0 0 0 0,0 0 0 0 0,0 0 0 0 0,0 0 0 0 0,0 0 0 0 0,0-1 0 0 0,0 1 0 0 0,0 0 0 0 0,0-1 1 0 0,0 1-1 0 0,0 0 0 0 0,-1-1 0 0 0,1 0 0 0 0,-2 1 0 0 0,-2 1-9 0 0,2 0 14 0 0,0-1 0 0 0,0 0 1 0 0,0 0-1 0 0,0 0 0 0 0,-1-1 1 0 0,1 1-1 0 0,0-1 0 0 0,-1 0 1 0 0,1 0-1 0 0,0 0 0 0 0,-1 0 0 0 0,1 0 1 0 0,-7-2-1 0 0,-2-2-18 0 0,1 1 0 0 0,-18-9 1 0 0,2 0 16 0 0,12 6-13 0 0,1-1 1 0 0,-26-16-1 0 0,7 2-32 0 0,22 14 37 0 0,9 6-13 0 0,0-1-1 0 0,0 1 1 0 0,0 0-1 0 0,0 0 1 0 0,0 0-1 0 0,0 0 0 0 0,0 0 1 0 0,-1 1-1 0 0,1-1 1 0 0,0 0-1 0 0,0 1 1 0 0,-5-1-1 0 0,5 1 38 0 0,0 0-1 0 0,-1-1 1 0 0,1 1-1 0 0,0-1 1 0 0,0 0 0 0 0,0 0-1 0 0,0 0 1 0 0,0 0-1 0 0,0 0 1 0 0,0 0-1 0 0,1 0 1 0 0,-3-2-1 0 0,-13-8-2073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1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 1 799 0 0,'-3'5'0'0'0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1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284 378 767 0 0,'0'-1'0'0'0,"0"1"0"0"0,0 0 0 0 0,0 0 0 0 0,0 0 0 0 0,-1 0 0 0 0,1 0 0 0 0,0-1 0 0 0,0 1 0 0 0,0 0 0 0 0,0 0 0 0 0,0 0 0 0 0,-1 0 0 0 0,1 0 0 0 0,0 0 0 0 0,0 0 0 0 0,0 0 0 0 0,0 0 0 0 0,0-1 0 0 0,-1 1 0 0 0,1 0 0 0 0,0 0 0 0 0,0 0 0 0 0,0 0 0 0 0,0 0 0 0 0,-1 0 0 0 0,1 0 0 0 0,0 0 0 0 0,0 0 0 0 0,0 0 0 0 0,0 0 0 0 0,-1 0 0 0 0,1 1 0 0 0,0-1 0 0 0,0 0 0 0 0,0 0 0 0 0,0 0 0 0 0,-1 0 0 0 0,1 0 0 0 0,0 0 0 0 0,0 0 0 0 0,0 0 0 0 0,0 0 0 0 0,0 0 0 0 0,-1 1 0 0 0,-3 8 0 0 0,1 0 0 0 0,3-9 0 0 0,0 1 0 0 0,-1-1 0 0 0,1 0 0 0 0,0 0 0 0 0,0 0 0 0 0,0 0 0 0 0,0 0 0 0 0,0 1 0 0 0,0-1 0 0 0,-1 0 0 0 0,1 0 0 0 0,0 0 0 0 0,0 0 0 0 0,0 0 0 0 0,0 0 0 0 0,-1 0 0 0 0,1 1 0 0 0,0-1 0 0 0,0 0 0 0 0,0 0 0 0 0,0 0 0 0 0,-1 0 0 0 0,1 0 0 0 0,0 0 0 0 0,0 0 0 0 0,0 0 0 0 0,-1 0 0 0 0,1 0 0 0 0,0 0 0 0 0,0 0 0 0 0,0 0 0 0 0,-1 0 0 0 0,1 0 0 0 0,0 0 0 0 0,0-1 0 0 0,0 1 0 0 0,-4-5 0 0 0,3 4 0 0 0,1 0 0 0 0,0 0 0 0 0,0 0 0 0 0,0 1 0 0 0,-1-1 0 0 0,1 0 0 0 0,0 0 0 0 0,-1 0 0 0 0,1 1 0 0 0,-1-1 0 0 0,1 0 0 0 0,-1 1 0 0 0,1-1 0 0 0,-1 0 0 0 0,0 1 0 0 0,1-1 0 0 0,-1 0 0 0 0,0 1 0 0 0,1-1 0 0 0,-1 1 0 0 0,-1-1 0 0 0,1 1 0 0 0,1 0 0 0 0,-1 1 0 0 0,1-1 0 0 0,-1 0 0 0 0,1 0 0 0 0,0 1 0 0 0,-1-1 0 0 0,1 0 0 0 0,0 1 0 0 0,-1-1 0 0 0,1 0 0 0 0,0 1 0 0 0,0-1 0 0 0,-1 1 0 0 0,1-1 0 0 0,0 1 0 0 0,0-1 0 0 0,-1 1 0 0 0,-1 2 0 0 0,-3-5 0 0 0,5 2 0 0 0,0-1 0 0 0,-1 1 0 0 0,1-1 0 0 0,0 1 0 0 0,-1-1 0 0 0,1 1 0 0 0,-1-1 0 0 0,1 1 0 0 0,-1-1 0 0 0,1 1 0 0 0,-1-1 0 0 0,1 1 0 0 0,-1 0 0 0 0,0-1 0 0 0,1 1 0 0 0,-1 0 0 0 0,0 0 0 0 0,1-1 0 0 0,-1 1 0 0 0,1 0 0 0 0,-1 0 0 0 0,0 0 0 0 0,1 0 0 0 0,-1 0 0 0 0,0 0 0 0 0,0 0 0 0 0,0 0 0 0 0,-3 9 0 0 0,3-8 0 0 0,1-1 0 0 0,0 0 0 0 0,0 0 0 0 0,0 1 0 0 0,0-1 0 0 0,0 0 0 0 0,0 0 0 0 0,0 0 0 0 0,0 1 0 0 0,0-1 0 0 0,0 0 0 0 0,-1 0 0 0 0,1 0 0 0 0,0 0 0 0 0,0 0 0 0 0,0 1 0 0 0,0-1 0 0 0,-1 0 0 0 0,1 0 0 0 0,0 0 0 0 0,0 0 0 0 0,0 0 0 0 0,0 0 0 0 0,-1 0 0 0 0,1 0 0 0 0,0 0 0 0 0,0 1 0 0 0,0-1 0 0 0,-1 0 0 0 0,1 0 0 0 0,0 0 0 0 0,0 0 0 0 0,0 0 0 0 0,-1 0 0 0 0,1 0 0 0 0,0-1 0 0 0,-1 1 0 0 0,-3-6 0 0 0,0-7 0 0 0,4 13 0 0 0,0-1 0 0 0,0 1 0 0 0,-1-1 0 0 0,1 1 0 0 0,0 0 0 0 0,0-1 0 0 0,0 1 0 0 0,0-1 0 0 0,0 1 0 0 0,-1-1 0 0 0,1 1 0 0 0,0-1 0 0 0,0 1 0 0 0,-1 0 0 0 0,1-1 0 0 0,0 1 0 0 0,-1 0 0 0 0,1-1 0 0 0,0 1 0 0 0,-1 0 0 0 0,1-1 0 0 0,0 1 0 0 0,-1 0 0 0 0,1 0 0 0 0,-1-1 0 0 0,1 1 0 0 0,-1 0 0 0 0,1 0 0 0 0,-1 0 0 0 0,1 0 0 0 0,0-1 0 0 0,-1 1 0 0 0,1 0 0 0 0,-1 0 0 0 0,1 0 0 0 0,-1 0 0 0 0,0 0 0 0 0,0 1 0 0 0,0-1 0 0 0,0 1 0 0 0,1 0 0 0 0,-1-1 0 0 0,0 1 0 0 0,0-1 0 0 0,1 1 0 0 0,-1 0 0 0 0,1 0 0 0 0,-1-1 0 0 0,1 1 0 0 0,-1 0 0 0 0,1 0 0 0 0,-1 0 0 0 0,1 0 0 0 0,0 0 0 0 0,-1-1 0 0 0,1 1 0 0 0,0 2 0 0 0,0-3 0 0 0,-1 0 0 0 0,1 0 0 0 0,0 0 0 0 0,0 1 0 0 0,0-1 0 0 0,0 0 0 0 0,0 0 0 0 0,0 0 0 0 0,0 0 0 0 0,0 0 0 0 0,0 0 0 0 0,0 0-1 0 0,0 0 1 0 0,0 1 0 0 0,0-1 0 0 0,0 0 0 0 0,0 0 0 0 0,0 0 0 0 0,-1 0 0 0 0,1 0 0 0 0,0 0 0 0 0,0 0 0 0 0,0 0 0 0 0,0 0-1 0 0,0 0 1 0 0,0 0 0 0 0,0 0 0 0 0,-1 0 0 0 0,1 0 0 0 0,0 0 0 0 0,0 0 0 0 0,0 0 0 0 0,0 0 0 0 0,0 0 0 0 0,0 0 0 0 0,0 0-1 0 0,-1 0 1 0 0,1 0 0 0 0,0 0 0 0 0,0 0 0 0 0,0 0 0 0 0,0 0 0 0 0,0 0 0 0 0,0 0 0 0 0,-1 0 0 0 0,1 0 0 0 0,0 0 0 0 0,0 0-1 0 0,0 0 1 0 0,0 0 0 0 0,0 0 0 0 0,0 0 0 0 0,0 0 0 0 0,0-1 0 0 0,0 1 0 0 0,0 0 0 0 0,-1 0 0 0 0,1 0 0 0 0,0 0 0 0 0,0 0-1 0 0,0 0 1 0 0,0 0 0 0 0,0 0 0 0 0,0-1 0 0 0,-3-4 27 0 0,2 7-1 0 0,1-1 0 0 0,-1 0 0 0 0,0 0 0 0 0,1 1 0 0 0,-1-1 0 0 0,1 0 0 0 0,0 1 1 0 0,-1-1-1 0 0,1 3 0 0 0,-1 0 54 0 0,1-3 51 0 0,-2-5 25 0 0,-2-12 10 0 0,2 12 5 0 0,-11 20 629 0 0,13-15-781 0 0,0-1 0 0 0,0 0 0 0 0,-1 1 0 0 0,1-1 0 0 0,0 0 0 0 0,0 0 0 0 0,0 1 0 0 0,0-1 0 0 0,0 0 0 0 0,0 0 0 0 0,-1 1-1 0 0,1-1 1 0 0,0 0 0 0 0,0 0 0 0 0,0 1 0 0 0,-1-1 0 0 0,1 0 0 0 0,0 0 0 0 0,0 0 0 0 0,-1 1 0 0 0,1-1 0 0 0,0 0 0 0 0,-1 0 0 0 0,1 0 0 0 0,0 0 0 0 0,0 0 0 0 0,-1 0 0 0 0,1 0 0 0 0,0 1-1 0 0,-1-1 1 0 0,1 0 0 0 0,0 0 0 0 0,-1 0 0 0 0,1 0 0 0 0,-1-1 0 0 0,-7-8 735 0 0,5 11-412 0 0,3-2-333 0 0,0 1 0 0 0,0-1 0 0 0,0 0 1 0 0,0 0-1 0 0,0 0 0 0 0,0 0 0 0 0,0 0 0 0 0,0 0 0 0 0,0 0 0 0 0,0 0 0 0 0,-1 1 0 0 0,1-1 0 0 0,0 0 0 0 0,0 0 1 0 0,0 0-1 0 0,0 0 0 0 0,0 0 0 0 0,0 0 0 0 0,0 0 0 0 0,0 0 0 0 0,0 0 0 0 0,0 0 0 0 0,0 0 0 0 0,0 1 0 0 0,0-1 0 0 0,0 0 1 0 0,-1 0-1 0 0,1 0 0 0 0,0 0 0 0 0,0 0 0 0 0,0 0 0 0 0,0 0 0 0 0,0 0 0 0 0,0 0 0 0 0,0 0 0 0 0,0 0 0 0 0,0 0 1 0 0,-1 0-1 0 0,1 0 0 0 0,0 0 0 0 0,0 0 0 0 0,0 0 0 0 0,0 0 0 0 0,0 0 0 0 0,0 0 0 0 0,0 0 0 0 0,0 0 0 0 0,0 0 0 0 0,-1 0 1 0 0,1 0-1 0 0,0 0 0 0 0,0 0 0 0 0,0 0 0 0 0,0-1 0 0 0,0 1 0 0 0,0 0 0 0 0,0 0 0 0 0,0 0 0 0 0,0 0 0 0 0,0 0 0 0 0,0 0 1 0 0,-1 0-1 0 0,1 0 0 0 0,0 0 0 0 0,0 0 0 0 0,0 0 0 0 0,0-1 0 0 0,-9-31 871 0 0,8 35-806 0 0,0 0 1 0 0,0 0-1 0 0,0 0 0 0 0,0 0 1 0 0,1-1-1 0 0,-1 1 0 0 0,0 4 1 0 0,0 3 171 0 0,1-9-46 0 0,-2-3 3 0 0,2 0-188 0 0,-5-5 202 0 0,5 7-201 0 0,0 0-1 0 0,-1 0 1 0 0,1 1 0 0 0,0-1-1 0 0,0 0 1 0 0,-1 0-1 0 0,1 1 1 0 0,0-1 0 0 0,0 0-1 0 0,-1 0 1 0 0,1 1-1 0 0,0-1 1 0 0,0 0 0 0 0,0 1-1 0 0,-1-1 1 0 0,1 0 0 0 0,0 0-1 0 0,0 1 1 0 0,0-1-1 0 0,0 0 1 0 0,0 1 0 0 0,0-1-1 0 0,0 0 1 0 0,0 1 0 0 0,0-1-1 0 0,0 1 1 0 0,0-1-1 0 0,-1 1 42 0 0,1 0 0 0 0,0 0-1 0 0,-1 0 1 0 0,1 0 0 0 0,-1-1-1 0 0,0 1 1 0 0,1 0-1 0 0,-1 0 1 0 0,0-1 0 0 0,1 1-1 0 0,-1 0 1 0 0,0-1 0 0 0,0 1-1 0 0,1-1 1 0 0,-1 1-1 0 0,0-1 1 0 0,0 1 0 0 0,0-1-1 0 0,0 0 1 0 0,0 1 0 0 0,0-1-1 0 0,0 0 1 0 0,0 0 0 0 0,0 0-1 0 0,0 0 1 0 0,-1 0-1 0 0,-6 2 279 0 0,0 5 142 0 0,8-6-470 0 0,0-1-1 0 0,0 0 1 0 0,0 0 0 0 0,0 0 0 0 0,0 0 0 0 0,-1 1 0 0 0,1-1-1 0 0,0 0 1 0 0,0 0 0 0 0,0 0 0 0 0,0 0 0 0 0,0 1 0 0 0,0-1-1 0 0,0 0 1 0 0,-1 0 0 0 0,1 0 0 0 0,0 0 0 0 0,0 0 0 0 0,0 0-1 0 0,0 1 1 0 0,0-1 0 0 0,-1 0 0 0 0,1 0 0 0 0,0 0 0 0 0,0 0-1 0 0,0 0 1 0 0,0 0 0 0 0,-1 0 0 0 0,1 0 0 0 0,0 0 0 0 0,0 0-1 0 0,0 0 1 0 0,-1 0 0 0 0,1 0 0 0 0,0 0 0 0 0,0 0 0 0 0,0 0-1 0 0,-1 0 1 0 0,1 0 0 0 0,0 0 0 0 0,0 0 0 0 0,0 0 0 0 0,0 0 0 0 0,-1-1-1 0 0,1 1 82 0 0,-1 0-67 0 0,0 0-1 0 0,1 1 0 0 0,-1-1 0 0 0,0 1 0 0 0,0-1 0 0 0,1 1 1 0 0,-1-1-1 0 0,0 1 0 0 0,1-1 0 0 0,-1 1 0 0 0,0 0 0 0 0,1-1 1 0 0,-1 1-1 0 0,1 0 0 0 0,-1 0 0 0 0,1-1 0 0 0,0 1 0 0 0,-1 0 1 0 0,1 0-1 0 0,0 0 0 0 0,-1-1 0 0 0,1 1 0 0 0,0 0 0 0 0,0 0 1 0 0,0 0-1 0 0,0 0 0 0 0,0 0 0 0 0,0 0 0 0 0,0-1 1 0 0,0 2-1 0 0,0 0 6 0 0,0-1-1 0 0,0 0 1 0 0,0 0 0 0 0,0 0 0 0 0,-1 1 0 0 0,1-1 0 0 0,0 0 0 0 0,-1 0 0 0 0,1 0 0 0 0,0 0 0 0 0,-1 0 0 0 0,1 0-1 0 0,-3 3 85 0 0,3-4-101 0 0,0 0 0 0 0,0 0 0 0 0,0 0 0 0 0,0 1 0 0 0,0-1 0 0 0,0 0-1 0 0,0 0 1 0 0,-1 0 0 0 0,1 1 0 0 0,0-1 0 0 0,0 0 0 0 0,0 0 0 0 0,0 0-1 0 0,-1 0 1 0 0,1 0 0 0 0,0 1 0 0 0,0-1 0 0 0,0 0 0 0 0,-1 0 0 0 0,1 0 0 0 0,0 0-1 0 0,0 0 1 0 0,-1 0 0 0 0,1 0 0 0 0,0 0 0 0 0,0 0 0 0 0,0 0 0 0 0,-1 0 0 0 0,1 0-1 0 0,0 0 1 0 0,0 0 0 0 0,-1 0 0 0 0,1 0 0 0 0,0 0 0 0 0,0 0 0 0 0,-1 0 0 0 0,1 0-1 0 0,0 0 1 0 0,0 0 0 0 0,0 0 0 0 0,-1-1 0 0 0,1 1 0 0 0,0 0 0 0 0,0 0-1 0 0,-1 0 1 0 0,-1 5 59 0 0,0 1-1 0 0,0 0 0 0 0,-1 8 1 0 0,-1 6 17 0 0,4-18-29 0 0,0 9 35 0 0,0 4-11 0 0,0-13-16 0 0,0 0-8 0 0,2 10-34 0 0,0 5 37 0 0,-1-4 6 0 0,3 1-7 0 0,2-1 66 0 0,0 3-102 0 0,-3-8 26 0 0,3 6-25 0 0,-3-6 20 0 0,2 8-22 0 0,-2-1 32 0 0,-1-11-56 0 0,13 24 146 0 0,-9-19-67 0 0,11 12-46 0 0,-13-16 34 0 0,1 0-8 0 0,13 19-32 0 0,-6-3 45 0 0,-7-13 20 0 0,3 7-13 0 0,7 5-2 0 0,-10-15-65 0 0,-2-1 44 0 0,1 1 1 0 0,12 15-32 0 0,-7-10 40 0 0,11 11 15 0 0,-15-16-5 0 0,-2 0-5 0 0,12 18 5 0 0,-10-13-34 0 0,-4-7-18 0 0,-1-1 1 0 0,2 1 0 0 0,-1-1 0 0 0,0 0 0 0 0,0 1 0 0 0,1-1 0 0 0,-1 0 0 0 0,1 0-1 0 0,2 3 1 0 0,10 12 6 0 0,-6-7 16 0 0,11 11-21 0 0,-15-16 124 0 0,0 0-6 0 0,11 12 20 0 0,-11-11 6 0 0,-1 5-45 0 0,1-1-1 0 0,9 19 0 0 0,-7-16 113 0 0,-5-11-276 0 0,1 2-86 0 0,30 59-173 0 0,-7-5 438 0 0,-19-44-125 0 0,-4-3 42 0 0,-2-9 11 0 0,3 3-10 0 0,13 34-44 0 0,-8-20-10 0 0,5 5 0 0 0,-5-6 0 0 0,-3-6 11 0 0,-4-10-6 0 0,0 0 1 0 0,0 0 0 0 0,0 0-1 0 0,0 0 1 0 0,0 0-1 0 0,1 0 1 0 0,-1 0-1 0 0,1 0 1 0 0,2 2-1 0 0,0 1 4 0 0,0-1 44 0 0,-1 1 1 0 0,6 12-33 0 0,-6-13 32 0 0,-1 0 1 0 0,11 20 10 0 0,-2-5-54 0 0,-2-1 1 0 0,-3-9 32 0 0,12 11-22 0 0,-12-11 22 0 0,4 8-22 0 0,-5-9 22 0 0,4 7-22 0 0,-5-7 22 0 0,3 10-22 0 0,-3-11 22 0 0,5 10-33 0 0,0 0 1 0 0,-5-10 32 0 0,7 10-33 0 0,4 6-10 0 0,-4-1 54 0 0,-4-4-44 0 0,0 0-10 0 0,0 3 25 0 0,-5-18-3 0 0,14 26-5 0 0,-2-6-17 0 0,2 1 0 0 0,-4-1 0 0 0,-3-4 11 0 0,-1-2 42 0 0,-3-4 1 0 0,2 3-44 0 0,5 8-10 0 0,-12-22 0 0 0,3 13 0 0 0,0-1 0 0 0,0-1 0 0 0,1 2 0 0 0,-1-3 0 0 0,1 3 0 0 0,2 1 0 0 0,1 0 0 0 0,0 1 0 0 0,-2-3 0 0 0,0 2 0 0 0,0-2 0 0 0,0 0 0 0 0,-1 0 0 0 0,2 2 0 0 0,-2-3 0 0 0,1 2 0 0 0,2 3 0 0 0,1-1-12 0 0,-2-4-36 0 0,7 10 33 0 0,-12-22 16 0 0,1 9 1 0 0,11 43-66 0 0,-10-42 64 0 0,-1-2 0 0 0,2 1 0 0 0,0 0-10 0 0,-1-4 6 0 0,3 7-28 0 0,0 6 14 0 0,-6-15 18 0 0,0-1 0 0 0,9 16 0 0 0,-3-7 0 0 0,-1-4 0 0 0,0 1-10 0 0,12 14-44 0 0,-11-18 52 0 0,-1-1-6 0 0,-1 0-46 0 0,1-1 1 0 0,21 16 42 0 0,-17-14 11 0 0,0 0 0 0 0,15 5 0 0 0,30 5 0 0 0,7-3 0 0 0,-5-8 11 0 0,-44-3 44 0 0,-2 0 3 0 0,53 4 8 0 0,-63-5-66 0 0,12 1 3 0 0,1 0 1 0 0,15-2-1 0 0,-9-2 3 0 0,22-5-1 0 0,-41 8-5 0 0,12-3 117 0 0,-1-3-63 0 0,44-22-44 0 0,10-10-10 0 0,-2-4 0 0 0,2 4 0 0 0,-57 32 0 0 0,0-1 0 0 0,0 0 0 0 0,0 0 0 0 0,10-14 0 0 0,13-24 11 0 0,-21 25 42 0 0,11-33 1 0 0,-2 1-17 0 0,-15 41 255 0 0,-2 3-139 0 0,8-25-42 0 0,-8 24-172 0 0,1-3-221 0 0,8-42 156 0 0,-4 11 112 0 0,-4 25 62 0 0,3-31-36 0 0,1-10-12 0 0,-3 8 0 0 0,-4 4 0 0 0,-2-3 0 0 0,-2-6 80 0 0,-1 19-13 0 0,-3-10 0 0 0,2 19-38 0 0,5 26-10 0 0,-12-31 7 0 0,11 28-24 0 0,-4-11 34 0 0,-13-23 1 0 0,9 18 6 0 0,-3-2-22 0 0,2-1 22 0 0,-2 2-33 0 0,2 1-10 0 0,1 0 0 0 0,0 0 0 0 0,2 0 0 0 0,-2 1 0 0 0,0-2 0 0 0,-13-18 0 0 0,16 29 0 0 0,2 5 0 0 0,-11-25 11 0 0,-54-93 42 0 0,33 61-53 0 0,24 39 0 0 0,-3-2 0 0 0,-8-11-72 0 0,-5-7 8 0 0,27 41 64 0 0,-9-16 0 0 0,-1 1 0 0 0,-1 0 0 0 0,-18-17 0 0 0,-47-58-28 0 0,33 35-98 0 0,40 53 108 0 0,-17-21-66 0 0,-28-26 0 0 0,18 22-22 0 0,13 11-26 0 0,-41-30 1 0 0,36 26 86 0 0,21 20 31 0 0,0 0 1 0 0,0-1-1 0 0,-1 1 0 0 0,1 0 0 0 0,-1 1 0 0 0,-7-5 1 0 0,3 2-103 0 0,1 0 0 0 0,-12-8 0 0 0,-3-3-520 0 0,20 15 669 0 0,1-1 0 0 0,-1 0 1 0 0,1 1-1 0 0,-1-1 0 0 0,1 0 1 0 0,0 1-1 0 0,0-1 1 0 0,0 0-1 0 0,0 0 0 0 0,-1-3 1 0 0,1 4-18 0 0,1 0 1 0 0,0 0-1 0 0,-1 0 1 0 0,1 0-1 0 0,-1 0 1 0 0,1 0-1 0 0,-1 0 1 0 0,1 0-1 0 0,-1 0 1 0 0,1 0-1 0 0,-1 1 1 0 0,0-1-1 0 0,0 0 1 0 0,1 0-1 0 0,-1 1 1 0 0,0-1-1 0 0,0 0 1 0 0,0 1-1 0 0,0-1 1 0 0,0 1-1 0 0,0-1 1 0 0,-1 0-1 0 0,2 1-16 0 0,-1 0 0 0 0,0-1 0 0 0,0 1 0 0 0,1-1 0 0 0,-1 0 0 0 0,0 1 0 0 0,0-1 0 0 0,1 1 0 0 0,-1-1 0 0 0,1 0 0 0 0,-1 0 0 0 0,1 1 0 0 0,-1-1 0 0 0,1 0 0 0 0,-1 0 0 0 0,1 0 0 0 0,0 1 0 0 0,-1-1 0 0 0,1 0 0 0 0,0 0 0 0 0,0-1 0 0 0,-1-1 0 0 0,-2-5 0 0 0,-6-13 0 0 0,9 21 0 0 0,-1-1 0 0 0,1 1 0 0 0,0 0 0 0 0,0-1 0 0 0,-1 1 0 0 0,1 0 0 0 0,0-1 0 0 0,-1 1 0 0 0,1 0 0 0 0,0-1 0 0 0,-1 1 0 0 0,1 0 0 0 0,-1 0 0 0 0,1 0 0 0 0,0-1 0 0 0,-1 1 0 0 0,1 0 0 0 0,-1 0 0 0 0,1 0 0 0 0,0 0 0 0 0,-1 0 0 0 0,1 0 0 0 0,-1 0 0 0 0,1 0 0 0 0,-1 0 0 0 0,1 0 0 0 0,-1 0 0 0 0,1 0 0 0 0,0 0 0 0 0,-1 0 0 0 0,1 0 0 0 0,-1 0 0 0 0,1 0 0 0 0,-1 1 0 0 0,1-1 0 0 0,0 0 0 0 0,-1 0 0 0 0,1 1 0 0 0,0-1 0 0 0,-1 0 0 0 0,1 1 0 0 0,-1-1-1 0 0,1 1 0 0 0,-1-1 0 0 0,1 0-1 0 0,0 1 1 0 0,-1-1 0 0 0,1 0 0 0 0,-1 1 0 0 0,1-1-1 0 0,-1 0 1 0 0,1 0 0 0 0,-1 1 0 0 0,1-1 0 0 0,-1 0-1 0 0,1 0 1 0 0,-1 0 0 0 0,1 0 0 0 0,-1 0 0 0 0,1 1-1 0 0,-1-1 1 0 0,1 0 0 0 0,-1 0 0 0 0,1 0-1 0 0,-1-1 1 0 0,0 1 0 0 0,1 0 0 0 0,-1 0 0 0 0,1 0-1 0 0,-1 0 1 0 0,1 0 0 0 0,-1-1 0 0 0,1 1 0 0 0,-1 0-1 0 0,1 0 1 0 0,-1-1 0 0 0,1 1 0 0 0,0 0 0 0 0,-1-1-1 0 0,1 1 1 0 0,-1 0 0 0 0,1-1 0 0 0,0 1 0 0 0,-1-1-1 0 0,1 1 1 0 0,0-1 0 0 0,0 1 0 0 0,-1-1 0 0 0,1 1-1 0 0,0-1 1 0 0,0 1 0 0 0,0-1 0 0 0,-1 1-1 0 0,1-1 1 0 0,-8-22 1 0 0,-3-4 0 0 0,10 26 0 0 0,0 0 0 0 0,-1 0 0 0 0,1 0 0 0 0,0 0 0 0 0,0 0 0 0 0,-1 0 0 0 0,1 0 0 0 0,-1 1 0 0 0,1-1 0 0 0,0 0 0 0 0,-1 1 0 0 0,1-1 0 0 0,-1 1 0 0 0,0-1 0 0 0,1 1 0 0 0,-3 0 0 0 0,2-1 0 0 0,-1 1 0 0 0,1-1 0 0 0,-1 1 0 0 0,1-1 0 0 0,0 0 0 0 0,-4-2 0 0 0,1 1 0 0 0,1-1 0 0 0,-1 0 0 0 0,1-1 0 0 0,-1 1 0 0 0,1-1 0 0 0,0 0 0 0 0,0 1 0 0 0,1-2 0 0 0,-1 1 0 0 0,-2-5 0 0 0,3 3 0 0 0,-1 1 0 0 0,1 0 0 0 0,-1 0 0 0 0,0 0 0 0 0,-6-5 0 0 0,9 9 0 0 0,-1 0 0 0 0,1 0 0 0 0,0 0 0 0 0,-1 0 0 0 0,1 0 0 0 0,-1 0 0 0 0,1 0 0 0 0,-1 1 0 0 0,1-1 0 0 0,-1 1 0 0 0,0-1 0 0 0,1 1 0 0 0,-1-1 0 0 0,0 1 0 0 0,1 0 0 0 0,-1 0 0 0 0,0 0 0 0 0,1 0 0 0 0,-1 0 0 0 0,0 0 0 0 0,1 1 0 0 0,-1-1 0 0 0,-3 1 0 0 0,4 0-1 0 0,-1-1-1 0 0,1 1 1 0 0,-1-1 0 0 0,1 1-1 0 0,-1-1 1 0 0,1 0 0 0 0,-1 1-1 0 0,1-1 1 0 0,-1 0-1 0 0,0 0 1 0 0,1 0 0 0 0,-1-1-1 0 0,1 1 1 0 0,-1 0-1 0 0,1 0 1 0 0,-1-1 0 0 0,1 1-1 0 0,-1-1 1 0 0,1 0 0 0 0,-1 1-1 0 0,1-1 1 0 0,0 0-1 0 0,-1 0 1 0 0,1 0 0 0 0,0 0-1 0 0,0 0 1 0 0,-1 0-1 0 0,1 0 1 0 0,0 0 0 0 0,-1-2-1 0 0,-12-10-19 0 0,12 12 19 0 0,1 0 0 0 0,-1 0 0 0 0,1 1-1 0 0,-1-1 1 0 0,1 0 0 0 0,-1 1 0 0 0,0-1 0 0 0,1 1-1 0 0,-1-1 1 0 0,0 1 0 0 0,0 0 0 0 0,1 0 0 0 0,-1 0-1 0 0,-3 0 1 0 0,3 0-11 0 0,0 0 0 0 0,0 0 0 0 0,0 0 0 0 0,1 0 0 0 0,-1 0 0 0 0,0-1 0 0 0,0 1 0 0 0,0-1 0 0 0,0 1 0 0 0,-3-3 0 0 0,2 2 1 0 0,-1 0 0 0 0,1-1-1 0 0,0 1 1 0 0,-1 1 0 0 0,-4-2-1 0 0,4 1 10 0 0,1 1 1 0 0,0-1-1 0 0,-1 0 0 0 0,1 0 0 0 0,0 0 1 0 0,0 0-1 0 0,-4-3 0 0 0,-8-7-59 0 0,12 8 51 0 0,0 1-1 0 0,0-1 1 0 0,-1 1-1 0 0,1 0 1 0 0,-1 0 0 0 0,0 0-1 0 0,1 0 1 0 0,-1 1 0 0 0,-4-2-1 0 0,-2 0-12 0 0,1 0 0 0 0,0 0 0 0 0,-12-8 1 0 0,12 6-47 0 0,7 4 17 0 0,-2-1 63 0 0,1 0 0 0 0,0 0 0 0 0,0 0 0 0 0,-1 1 0 0 0,1 0 0 0 0,-1-1 0 0 0,1 1 0 0 0,-8-1 0 0 0,-8-3-458 0 0,17 5 414 0 0,-1-1 0 0 0,1 1 0 0 0,0 0 0 0 0,0 0-1 0 0,-1 0 1 0 0,1 0 0 0 0,0 0 0 0 0,-1 1 0 0 0,1-1-1 0 0,-4 2 1 0 0,4-1 26 0 0,1-1-1 0 0,-1 1 1 0 0,0-1-1 0 0,1 1 1 0 0,-1-1 0 0 0,0 0-1 0 0,1 0 1 0 0,-1 0-1 0 0,0 0 1 0 0,0 0-1 0 0,1 0 1 0 0,-1 0-1 0 0,0-1 1 0 0,1 1 0 0 0,-1 0-1 0 0,0-1 1 0 0,-1 0-1 0 0,2 0 8 0 0,1 1 0 0 0,-1 0 0 0 0,1 0 0 0 0,0-1 0 0 0,-1 1-1 0 0,1 0 1 0 0,-1 0 0 0 0,1 0 0 0 0,-1 0 0 0 0,1 0 0 0 0,-1 0 0 0 0,1 0-1 0 0,-1 0 1 0 0,1 0 0 0 0,-1 0 0 0 0,1 0 0 0 0,-1 0 0 0 0,1 0-1 0 0,-1 0 1 0 0,1 0 0 0 0,-1 1 0 0 0,1-1 0 0 0,-1 0 0 0 0,0 1 0 0 0,-13 9-56 0 0,-4 1 14 0 0,16-10 38 0 0,-1 1-1 0 0,1 0 0 0 0,-1 0 1 0 0,1 0-1 0 0,0 0 1 0 0,-1 0-1 0 0,1 0 0 0 0,0 1 1 0 0,1-1-1 0 0,-1 1 1 0 0,0-1-1 0 0,-2 6 0 0 0,-3 4-59 0 0,-11 18 11 0 0,13-26 17 0 0,-2 3-43 0 0,4 3 69 0 0,3-8 11 0 0,0-1-1 0 0,0 1 1 0 0,-1 0-1 0 0,1-1 0 0 0,-1 1 1 0 0,1 0-1 0 0,-1-1 1 0 0,0 1-1 0 0,0-1 0 0 0,1 1 1 0 0,-1-1-1 0 0,0 0 1 0 0,0 1-1 0 0,-1-1 0 0 0,1 0 1 0 0,0 0-1 0 0,-2 2 1 0 0,2-2-9 0 0,-1 1 0 0 0,1 0 1 0 0,0-1-1 0 0,0 1 0 0 0,0 0 1 0 0,0 0-1 0 0,1 0 0 0 0,-1-1 1 0 0,0 1-1 0 0,1 0 0 0 0,-1 3 1 0 0,-1 2-6 0 0,-8 21 14 0 0,1 2 0 0 0,-8 51 0 0 0,16-69 0 0 0,-1-6 0 0 0,2 1 0 0 0,-1-1 0 0 0,1 0 0 0 0,0 0 0 0 0,1 6 0 0 0,3 51 11 0 0,-4-62-7 0 0,0 0-1 0 0,0 0 1 0 0,0 0 0 0 0,0 0-1 0 0,1 0 1 0 0,-1 0 0 0 0,0 0 0 0 0,1 0-1 0 0,-1-1 1 0 0,1 1 0 0 0,-1 0-1 0 0,1 0 1 0 0,0 1 0 0 0,2 2-3 0 0,8 25-1 0 0,-3-13 0 0 0,5 7 0 0 0,5 2 0 0 0,4 2 0 0 0,-2-2-10 0 0,36 50 20 0 0,-40-52 50 0 0,-1-1-48 0 0,6 5-12 0 0,5 4 0 0 0,3 4 0 0 0,-1-1 0 0 0,0 0 0 0 0,0-4 0 0 0,0 3-30 0 0,-16-23-12 0 0,-8-6-42 0 0,0 0 0 0 0,0 0 0 0 0,7 9 0 0 0,-7-8 12 0 0,-1-3 26 0 0,-1 0 0 0 0,0 1 1 0 0,0 0-1 0 0,0 0 1 0 0,0 0-1 0 0,3 5 0 0 0,2 6 73 0 0,2 3 343 0 0,22 31 0 0 0,-10-18-329 0 0,4 4-41 0 0,-1-2 0 0 0,2 0 0 0 0,-1-1 0 0 0,-1-1 0 0 0,-1 1 0 0 0,-2 1 0 0 0,-5-6 0 0 0,-2 1 0 0 0,85 196 0 0 0,17 69-421 0 0,-107-258 353 0 0,-1 0 1 0 0,7 69-1 0 0,-17-85 68 0 0,3 83-10 0 0,1-86-109 0 0,-2-14 46 0 0,-1-5 31 0 0,-8-37 435 0 0,-26-72 0 0 0,22 74-231 0 0,-8-18 189 0 0,-34-70 0 0 0,-56-80-193 0 0,0-1-95 0 0,-84-140-10 0 0,140 266-208 0 0,34 53 1 0 0,-33-62-1 0 0,24 33 27 0 0,-12-27-42 0 0,35 69 131 0 0,3 9 20 0 0,1 0 1 0 0,1 0-1 0 0,-4-14 0 0 0,0-7 7 0 0,-7-36 12 0 0,12 62 0 0 0,1 0-1 0 0,-1 1 1 0 0,1-1 0 0 0,-1 0-1 0 0,1 0 1 0 0,0 0-1 0 0,0 0 1 0 0,-1 0-1 0 0,1 0 1 0 0,1 0-1 0 0,-1-3 1 0 0,1 1-9 0 0,2-19-67 0 0,-2 16 68 0 0,-1 4 2 0 0,5-14-31 0 0,16-25 16 0 0,-11 22-10 0 0,11-17 84 0 0,-15 28 199 0 0,6 10-186 0 0,38 6 4 0 0,-48-7-63 0 0,0 0 0 0 0,1 0-1 0 0,-1 1 1 0 0,0-1 0 0 0,1 1-1 0 0,-1 0 1 0 0,0 0 0 0 0,2 1-1 0 0,38 16 17 0 0,-19-8 30 0 0,24 8 11 0 0,-24-7-10 0 0,21 15-30 0 0,-25-13 29 0 0,12 10-26 0 0,-16-9 26 0 0,-6-5-42 0 0,-1-1 16 0 0,0 0 1 0 0,9 14-1 0 0,71 109 85 0 0,196 407 16 0 0,-182-275-155 0 0,-49-117-84 0 0,-37-108 48 0 0,-1-1-73 0 0,-2 1 0 0 0,10 40-1 0 0,-21-66 126 0 0,0-1 0 0 0,0 1 0 0 0,-1-1 0 0 0,-1 1-1 0 0,0 0 1 0 0,0-1 0 0 0,-1 1 0 0 0,-1-1 0 0 0,0 1 0 0 0,0-1-1 0 0,-7 18 1 0 0,2-16 11 0 0,7-13 0 0 0,-1 0 0 0 0,1 0 0 0 0,-1 1 0 0 0,1-1 0 0 0,-1 0 0 0 0,1 0 0 0 0,-1 0 0 0 0,1 0 0 0 0,-1 0 0 0 0,1 0 0 0 0,-1 1 0 0 0,1-1 0 0 0,-1 0 0 0 0,0-1 0 0 0,1 1 0 0 0,-1 0 0 0 0,1 0 0 0 0,-1 0 0 0 0,1 0 0 0 0,-2-1 0 0 0,-8 2-23 0 0,9-1 21 0 0,0 1 1 0 0,1-1-1 0 0,-1 0 1 0 0,1 0-1 0 0,-1 0 0 0 0,0 0 1 0 0,1 0-1 0 0,-1 0 0 0 0,0 0 1 0 0,1 0-1 0 0,-1 0 1 0 0,1 0-1 0 0,-1 0 0 0 0,0 0 1 0 0,1-1-1 0 0,-1 1 0 0 0,1 0 1 0 0,-1 0-1 0 0,0-1 0 0 0,1 1 1 0 0,-1 0-1 0 0,1-1 1 0 0,-1 1-1 0 0,0-1 0 0 0,-38-28 37 0 0,-29-23 62 0 0,-111-128 3 0 0,151 147-102 0 0,2-1 0 0 0,2-1 0 0 0,-40-77 0 0 0,31 41 2 0 0,4-2 0 0 0,2-1 0 0 0,4-1 0 0 0,-26-151 0 0 0,45 180 77 0 0,3 0 0 0 0,1 0-1 0 0,10-68 1 0 0,-10 108 12 0 0,2-1 2 0 0,5-24-10 0 0,-5 23-3 0 0,8 2-22 0 0,31-16-58 0 0,-40 22 1 0 0,-1-1 0 0 0,0 1-1 0 0,1 0 1 0 0,-1-1-1 0 0,1 1 1 0 0,-1 0 0 0 0,1-1-1 0 0,-1 1 1 0 0,1 0 0 0 0,-1 0-1 0 0,1-1 1 0 0,-1 1-1 0 0,1 0 1 0 0,-1 0 0 0 0,1 0-1 0 0,0 0 1 0 0,-1 0 0 0 0,1 0-1 0 0,-1 0 1 0 0,1 0-1 0 0,-1 0 1 0 0,1 0 0 0 0,-1 0-1 0 0,1 0 1 0 0,0 0 0 0 0,-1 1-1 0 0,1-1 1 0 0,-1 0 0 0 0,1 0-1 0 0,-1 0 1 0 0,1 1-1 0 0,-1-1 1 0 0,1 0 0 0 0,0 1-1 0 0,38 24-10 0 0,-27-16 12 0 0,21 19 0 0 0,-1 6-13 0 0,30 38-1 0 0,27 46-21 0 0,-71-93 33 0 0,199 323-125 0 0,-208-333 124 0 0,12 22-22 0 0,163 317-528 0 0,-170-320 506 0 0,-2 0-1 0 0,-1 1 0 0 0,8 45 1 0 0,-15-58 45 0 0,-2 0 0 0 0,0 0 0 0 0,-1-1 0 0 0,-1 1 0 0 0,-1 0 0 0 0,-7 37 0 0 0,7-54-14 0 0,-1 1 0 0 0,1-1 0 0 0,-5 9 0 0 0,6-13 13 0 0,-1 1 0 0 0,1-1 0 0 0,-1 0-1 0 0,0 0 1 0 0,0 0 0 0 0,0 0 0 0 0,1 0 0 0 0,-1 0-1 0 0,0 0 1 0 0,0 0 0 0 0,0 0 0 0 0,-1 0 0 0 0,1 0-1 0 0,0 0 1 0 0,0-1 0 0 0,0 1 0 0 0,0-1 0 0 0,-1 1-1 0 0,-1 0 1 0 0,0-1 10 0 0,1 0 0 0 0,-1 0 0 0 0,1 0 0 0 0,-1 0 0 0 0,1 0 0 0 0,-1-1 0 0 0,1 1 0 0 0,0-1 0 0 0,-1 0 0 0 0,1 0 0 0 0,-1 0 0 0 0,1 0 0 0 0,0 0 0 0 0,0 0 0 0 0,0 0 0 0 0,0-1-1 0 0,0 1 1 0 0,0-1 0 0 0,0 0 0 0 0,0 0 0 0 0,-2-3 0 0 0,-4-5 73 0 0,0-1 0 0 0,-13-23 0 0 0,9 14-33 0 0,-111-199 198 0 0,106 187-215 0 0,-11-22 13 0 0,2-1-1 0 0,-23-75 1 0 0,40 104-27 0 0,3-1 0 0 0,0 1 0 0 0,1-1 0 0 0,2-1 0 0 0,1 1 0 0 0,1 0 0 0 0,3-41 0 0 0,8 0 48 0 0,-7 52-21 0 0,0 5-35 0 0,-1 2 15 0 0,0 1 0 0 0,8-18 0 0 0,2-5 2 0 0,-8 24 34 0 0,0-3-4 0 0,16-30-34 0 0,-15 30 32 0 0,7 4 1 0 0,-7 4-53 0 0,0-1 0 0 0,1 0 1 0 0,-1 1-1 0 0,1 0 0 0 0,0 1 1 0 0,-1-1-1 0 0,13 0 0 0 0,-14 2-1 0 0,0 0 0 0 0,1 1 0 0 0,-1 0 0 0 0,0 0 0 0 0,1 0 0 0 0,-1 1 0 0 0,0 0 0 0 0,0-1 0 0 0,0 1 0 0 0,0 1 0 0 0,0-1 0 0 0,4 4 0 0 0,1 1 0 0 0,-1 0 0 0 0,14 15 0 0 0,6 11 0 0 0,-7-2-15 0 0,-1 1-1 0 0,-2 1 0 0 0,-2 0 0 0 0,0 1 1 0 0,-3 1-1 0 0,11 39 0 0 0,-5 2-38 0 0,17 147 0 0 0,-30-165-16 0 0,-3 1 0 0 0,-3-1 0 0 0,-2 1 0 0 0,-13 79 0 0 0,11-110 59 0 0,3-18-5 0 0,0 0-1 0 0,-5 19 1 0 0,0-16-88 0 0,6-12 102 0 0,0 0 0 0 0,0-1 0 0 0,0 1-1 0 0,-1-1 1 0 0,1 1 0 0 0,0-1 0 0 0,0 1 0 0 0,0-1-1 0 0,-1 1 1 0 0,1-1 0 0 0,0 1 0 0 0,-1-1 0 0 0,1 1-1 0 0,-1-1 1 0 0,1 0 0 0 0,0 1 0 0 0,-1-1 0 0 0,1 0-1 0 0,-1 1 1 0 0,1-1 0 0 0,-1 0 0 0 0,1 1 0 0 0,-1-1-1 0 0,0 0 1 0 0,0 1-3 0 0,-2 0 5 0 0,0 1 0 0 0,0-1 0 0 0,0 0 0 0 0,0 0 0 0 0,0 0 0 0 0,0 0 0 0 0,0 0 0 0 0,0 0 0 0 0,0-1 0 0 0,-7 1 0 0 0,4-1 0 0 0,3 0 9 0 0,0 0 0 0 0,0 0 0 0 0,0 0 0 0 0,0 0 0 0 0,0-1 0 0 0,0 1 0 0 0,0-1 0 0 0,0 1 0 0 0,0-1 0 0 0,0 0 0 0 0,1-1-1 0 0,-1 1 1 0 0,0 0 0 0 0,1-1 0 0 0,-1 1 0 0 0,1-1 0 0 0,-1 0 0 0 0,1 0 0 0 0,-4-4 0 0 0,2 1 15 0 0,-1-1 1 0 0,1 0-1 0 0,0 0 0 0 0,0 0 1 0 0,1 0-1 0 0,0 0 0 0 0,-3-8 1 0 0,-14-44-22 0 0,2-1 1 0 0,-15-91-1 0 0,28 118-3 0 0,5 29 0 0 0,-8-34 11 0 0,7 35 140 0 0,4-8-49 0 0,6-29-30 0 0,-6 29-134 0 0,3 0-301 0 0,17-28 330 0 0,-17 28-26 0 0,7 13-16 0 0,41 8 46 0 0,-53-11 24 0 0,0 0 1 0 0,1 1-1 0 0,-1-1 1 0 0,0 0-1 0 0,1 1 1 0 0,-1-1-1 0 0,0 0 0 0 0,0 1 1 0 0,1 0-1 0 0,-1-1 1 0 0,0 1-1 0 0,0 0 1 0 0,1 0-1 0 0,5 3-18 0 0,-4-2 12 0 0,0 0 1 0 0,-1-1-1 0 0,1 1 0 0 0,-1 0 0 0 0,1 0 0 0 0,-1 1 1 0 0,0-1-1 0 0,0 0 0 0 0,3 4 0 0 0,26 31-106 0 0,-6-6 94 0 0,0 6-38 0 0,-19-26 49 0 0,0-1-1 0 0,-1 2 1 0 0,0-1 0 0 0,-1 1-1 0 0,0-1 1 0 0,0 1 0 0 0,-2 0-1 0 0,1 1 1 0 0,-2-1 0 0 0,1 0-1 0 0,-2 0 1 0 0,1 1 0 0 0,-2-1-1 0 0,0 1 1 0 0,0-1 0 0 0,-1 0-1 0 0,-1 0 1 0 0,0 0 0 0 0,-6 17-1 0 0,-46 95 137 0 0,48-110-106 0 0,-1 0 0 0 0,-1-1-1 0 0,0-1 1 0 0,0 1 0 0 0,-1-2 0 0 0,-21 19-1 0 0,27-26-21 0 0,-2-1-1 0 0,1 0 0 0 0,0 0 0 0 0,-1-1 1 0 0,1 1-1 0 0,-1-1 0 0 0,0 0 1 0 0,1-1-1 0 0,-1 0 0 0 0,0 0 0 0 0,0 0 1 0 0,0 0-1 0 0,0-1 0 0 0,-9 0 0 0 0,-10-2-25 0 0,0-1-1 0 0,-27-7 0 0 0,30 6 26 0 0,-4-1 11 0 0,5 2 6 0 0,0-1-1 0 0,1-1 1 0 0,-1-1 0 0 0,-27-12-1 0 0,46 15-11 0 0,-1-1-10 0 0,3-4-33 0 0,4-22 22 0 0,-1 14-22 0 0,10-27 32 0 0,5-11 11 0 0,-1 9-10 0 0,-8 27-33 0 0,17-30 127 0 0,-15 41-23 0 0,32-22-62 0 0,-42 29-2 0 0,0-1 0 0 0,-1 0 0 0 0,1 1 0 0 0,0-1 0 0 0,0 1 0 0 0,0-1-1 0 0,0 1 1 0 0,0-1 0 0 0,0 1 0 0 0,0 0 0 0 0,0-1 0 0 0,0 1 0 0 0,0 0 0 0 0,0 0 0 0 0,0 0 0 0 0,0 0 0 0 0,0 0 0 0 0,0 0 0 0 0,0 0 0 0 0,0 0-1 0 0,0 0 1 0 0,1 1 0 0 0,48 5-90 0 0,-28-1 20 0 0,16 8-5 0 0,-20-4 12 0 0,14 14 39 0 0,-29-22 19 0 0,0 1 1 0 0,0 0-1 0 0,-1 0 0 0 0,1 0 0 0 0,0 0 1 0 0,-1 1-1 0 0,0-1 0 0 0,3 4 1 0 0,0 0-4 0 0,-3-4 3 0 0,1 0 0 0 0,-1 0 0 0 0,0 1 1 0 0,-1-1-1 0 0,1 0 0 0 0,0 1 0 0 0,0-1 0 0 0,1 4 0 0 0,0 0-5 0 0,3 4-67 0 0,5 14 4 0 0,-3 2-15 0 0,-5-16 40 0 0,-1-1 0 0 0,-1 1 0 0 0,0 0 0 0 0,0 20 0 0 0,-1-28 41 0 0,0 0-70 0 0,8-12-576 0 0,2-1 656 0 0,15-23 0 0 0,-23 30 7 0 0,2-2 7 0 0,-1 1 1 0 0,-1-1-1 0 0,1 1 0 0 0,-1-1 0 0 0,0 0 1 0 0,0 0-1 0 0,1-6 0 0 0,-2 7 2 0 0,9-34 51 0 0,2-8 10 0 0,-1 6 3 0 0,-9 33 0 0 0,0-1 0 0 0,13-48 67 0 0,-5 21-123 0 0,-7 27 29 0 0,-1 0 1 0 0,-2 9-54 0 0,3-10 3 0 0,1-1 1 0 0,5-11-1 0 0,18-23-15 0 0,-21 36-46 0 0,2 13 3 0 0,22 15 44 0 0,-29-19 9 0 0,0 1-1 0 0,0-1 0 0 0,0 1 1 0 0,0 0-1 0 0,-1 0 0 0 0,1-1 1 0 0,0 1-1 0 0,0 0 0 0 0,-1 0 1 0 0,1 0-1 0 0,-1 0 0 0 0,1 0 1 0 0,-1 0-1 0 0,1 0 0 0 0,-1 0 1 0 0,1 0-1 0 0,-1 0 0 0 0,0 0 1 0 0,0 0-1 0 0,1 0 0 0 0,-1 0 1 0 0,0 1-1 0 0,0-1 0 0 0,0 2 1 0 0,1 14-22 0 0,1 0-19 0 0,0 0 32 0 0,-2-1 11 0 0,2-2 0 0 0,-2-4 0 0 0,-2-1 0 0 0,0 7 0 0 0,2-15 0 0 0,0-1 0 0 0,0 1 0 0 0,0 0 0 0 0,0 0 0 0 0,0 0 0 0 0,-1 0 0 0 0,1-1 0 0 0,0 1 0 0 0,0 0 0 0 0,-1 0 0 0 0,1-1 0 0 0,0 1 0 0 0,-1 0 0 0 0,1-1 0 0 0,0 1 0 0 0,-1 0 0 0 0,1-1 0 0 0,-1 1 0 0 0,0 0 0 0 0,1-1 0 0 0,-2 2 0 0 0,-3 1 0 0 0,-2 2 0 0 0,2 0 0 0 0,-2 2-1 0 0,4-5 45 0 0,2-2-33 0 0,-4-2-11 0 0,-2-8-43 0 0,-2-4 44 0 0,4 7 36 0 0,1 0 0 0 0,1 0 1 0 0,-1 0-1 0 0,-2-10 0 0 0,3 9-3 0 0,-5-11 50 0 0,-9-28 94 0 0,15 39-170 0 0,-13-20 58 0 0,6 15-66 0 0,1 5 0 0 0,1 3 0 0 0,-1 0 0 0 0,1-1 0 0 0,-2-2 0 0 0,-51-41 0 0 0,-18-13 0 0 0,21 15 0 0 0,-1 0 0 0 0,30 25-3 0 0,0-1 0 0 0,-31-34-1 0 0,-45-59-216 0 0,72 78 106 0 0,-6-6 128 0 0,10 9 11 0 0,-47-43 0 0 0,65 69-25 0 0,2-1-1 0 0,-10-11 0 0 0,12 13-18 0 0,0 0 0 0 0,-1 0 1 0 0,-14-12-1 0 0,11 11-12 0 0,0 0-1 0 0,1-1 1 0 0,1 0 0 0 0,0-1-1 0 0,-10-14 1 0 0,-12-18 8 0 0,26 37 23 0 0,0 1 0 0 0,1-1 0 0 0,0 0 0 0 0,-3-7 0 0 0,4 7 0 0 0,-1 1 0 0 0,0 0 0 0 0,1 0 0 0 0,-2 0 0 0 0,-3-6 0 0 0,5 10 0 0 0,0-1 0 0 0,1 1 0 0 0,-1 0 0 0 0,0 0 0 0 0,0 0 0 0 0,-1 0 0 0 0,1 0 0 0 0,0 0 0 0 0,0 1 0 0 0,0-1 0 0 0,-4 0 0 0 0,-12-5 0 0 0,15 4 0 0 0,0 0 0 0 0,0 0 0 0 0,0 0 0 0 0,1-1 0 0 0,-1 1 0 0 0,1-1 0 0 0,-5-5 0 0 0,5 4 0 0 0,-1 1 0 0 0,0 0 0 0 0,0-1 0 0 0,0 1 0 0 0,-4-3 0 0 0,-31-26 0 0 0,8 5 0 0 0,-31-15 0 0 0,-13-10 0 0 0,17-1 0 0 0,45 43 28 0 0,0 1 0 0 0,-23-12 0 0 0,-4-4 16 0 0,32 14-44 0 0,7 11 0 0 0,0-1 0 0 0,-1 1 0 0 0,1-1 0 0 0,0 1 0 0 0,0-1 0 0 0,0 1 0 0 0,-1-1 0 0 0,1 1 0 0 0,0-1 0 0 0,0 1 0 0 0,-1-1 0 0 0,1 1 0 0 0,0-1 0 0 0,-1 1 0 0 0,1 0 0 0 0,-1-1 0 0 0,1 1 0 0 0,0 0 0 0 0,-1-1 0 0 0,1 1 0 0 0,-1 0 0 0 0,1 0 0 0 0,-1-1 0 0 0,1 1 0 0 0,-1 0 0 0 0,1 0 0 0 0,-1 0 0 0 0,1 0 0 0 0,-1-1 0 0 0,1 1 0 0 0,-1 0 0 0 0,0 0 0 0 0,1 0 0 0 0,-1 0 0 0 0,0 1 0 0 0,0-1 1 0 0,1 0 0 0 0,0 0-1 0 0,-1 0 1 0 0,1 0-1 0 0,0 0 1 0 0,-1 0 0 0 0,1 0-1 0 0,-1 0 1 0 0,1 0-1 0 0,0 0 1 0 0,-1 0 0 0 0,1 0-1 0 0,-1 0 1 0 0,1 0 0 0 0,0 0-1 0 0,-1 0 1 0 0,1-1-1 0 0,0 1 1 0 0,-1 0 0 0 0,1 0-1 0 0,0 0 1 0 0,-1-1-1 0 0,1 1 1 0 0,0 0 0 0 0,0 0-1 0 0,-1-1 1 0 0,1 1 0 0 0,0 0-1 0 0,0-1 1 0 0,-1 1-1 0 0,1-1 1 0 0,-4-12 32 0 0,2 4-22 0 0,2 9-11 0 0,0 0 0 0 0,0 0 0 0 0,0 0 0 0 0,0 0 0 0 0,0-1 0 0 0,0 1 0 0 0,0 0 0 0 0,0 0 0 0 0,0 0 0 0 0,0 0 0 0 0,0 0 0 0 0,0 0 0 0 0,0 0 0 0 0,-1 0 0 0 0,1 0 0 0 0,0 0 0 0 0,0 0 0 0 0,0 0 0 0 0,0-1 0 0 0,0 1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1 0 0 0,0-1 0 0 0,-1 0 0 0 0,1 0 0 0 0,0 0 0 0 0,0 0 0 0 0,0 0 0 0 0,0 0 0 0 0,0 0 0 0 0,0 0 0 0 0,0 0 0 0 0,0 0 0 0 0,0 0 0 0 0,0 0 0 0 0,0 1 0 0 0,0-1 0 0 0,0 0 0 0 0,0 0 0 0 0,0 0 0 0 0,0 0 0 0 0,0 0 0 0 0,0 0 0 0 0,-1 0 0 0 0,1 1 0 0 0,0-1 0 0 0,0 0 0 0 0,0 0 0 0 0,0 0 0 0 0,0 0 0 0 0,0 0 0 0 0,0 0 0 0 0,0 0 0 0 0,0 0 0 0 0,0 0 0 0 0,0 0 0 0 0,-1 0 0 0 0,1 0 0 0 0,0 1 0 0 0,0-1 0 0 0,0 0 0 0 0,0 0 0 0 0,0 0 0 0 0,0 0 0 0 0,0 0 0 0 0,-1 0 0 0 0,1 0 0 0 0,0 0 0 0 0,0 0 0 0 0,0 0 0 0 0,0 0 0 0 0,0 0 0 0 0,0 0 0 0 0,0 0 0 0 0,-1 0 0 0 0,1 0 0 0 0,0-1 0 0 0,0 1 0 0 0,0 0 0 0 0,0 0 0 0 0,0 0 0 0 0,0 0 0 0 0,0 0 0 0 0,0 0 0 0 0,-1 0 0 0 0,1 0 0 0 0,0 0 0 0 0,0 0 0 0 0,0 0 0 0 0,0 0 0 0 0,0-1 0 0 0,0 1 0 0 0,0 0 0 0 0,0 0 0 0 0,0 0 0 0 0,0 0 0 0 0,0 0 0 0 0,0 0 0 0 0,0 0 0 0 0,0 0 0 0 0,0-1 0 0 0,0 1 0 0 0,0 0 0 0 0,0 0 0 0 0,0 0 0 0 0,0 0 0 0 0,0 0 0 0 0,0 0 0 0 0,-1-4 0 0 0,-1-1 0 0 0,0 5 0 0 0,-6 2 0 0 0,8-2 0 0 0,-1 0 0 0 0,1 0 0 0 0,0-1 0 0 0,-1 1 0 0 0,1 0 0 0 0,0 0 0 0 0,-1 0 0 0 0,1 0 0 0 0,0 0 0 0 0,-1-1 0 0 0,1 1 0 0 0,0 0 0 0 0,-1 0 0 0 0,1 0 0 0 0,0-1 0 0 0,0 1 0 0 0,-1 0 0 0 0,1 0 0 0 0,0-1 0 0 0,0 1 0 0 0,0 0 0 0 0,-1-1 0 0 0,1 1 0 0 0,0 0 0 0 0,0-1 0 0 0,0 1 0 0 0,0 0 0 0 0,0-1 0 0 0,-1 1 0 0 0,1-1 0 0 0,0-1 0 0 0,0 1 0 0 0,0 1 0 0 0,0-1 0 0 0,0 0 0 0 0,0 1 0 0 0,0-1 0 0 0,0 0 0 0 0,0 0 0 0 0,0 1 0 0 0,0-1 0 0 0,0 0 0 0 0,-1 0 0 0 0,1 1 0 0 0,0-1 0 0 0,0 0 0 0 0,-1 1 0 0 0,1-1 0 0 0,-1 0 0 0 0,1 1 0 0 0,-1-1 0 0 0,1 1 0 0 0,-1-1 0 0 0,1 1 0 0 0,-1-1 0 0 0,0 0 0 0 0,-14-18 0 0 0,11 16 12 0 0,3 3 15 0 0,0-2 19 0 0,-23-40-3 0 0,21 35-43 0 0,-1-3 0 0 0,-1-10 0 0 0,4 15 0 0 0,-1-7 0 0 0,2 11 0 0 0,0 1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1 0 0 0,0-1 0 0 0,0 0 0 0 0,0 0 0 0 0,0 0 0 0 0,-1 0 0 0 0,1 0 0 0 0,0 0 0 0 0,0 0 0 0 0,0 0 0 0 0,0 0 0 0 0,0 0 0 0 0,0 0 0 0 0,0 0 0 0 0,0 0 0 0 0,0 0 0 0 0,0 0 0 0 0,0 1 0 0 0,0-1 0 0 0,0 0 0 0 0,0 0 0 0 0,-1 0 0 0 0,1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0,0-22 0 0 0,4-7 0 0 0,-4 11 0 0 0,-1 23 11 0 0,1-3 42 0 0,-1-2 1 0 0,-2 0-44 0 0,2 0 2 0 0,0 1 36 0 0,-2 0-36 0 0,2-1-10 0 0,1 0-1 0 0,0 0 1 0 0,-1 0-1 0 0,1 0 1 0 0,0 0-1 0 0,-1 0 1 0 0,1 0-1 0 0,0 0 1 0 0,-1 0-1 0 0,1 0 1 0 0,0 0-1 0 0,-1 0 1 0 0,1 0-1 0 0,0 0 1 0 0,0 0-1 0 0,-1 0 0 0 0,1 0 1 0 0,0 0-1 0 0,-1 0 1 0 0,1-1-1 0 0,0 1 1 0 0,0 0-1 0 0,-1 0 1 0 0,1 0-1 0 0,0-1 1 0 0,0 1-1 0 0,-1 0 1 0 0,1 0-1 0 0,0-1 1 0 0,0 1-1 0 0,0 0 1 0 0,-1 0-1 0 0,1-1 1 0 0,0 1-1 0 0,0 0 1 0 0,0-1-1 0 0,0 1 1 0 0,0 0-1 0 0,0 0 1 0 0,-1-1-1 0 0,1 1 1 0 0,0 0-1 0 0,0-1 0 0 0,0 0 1 0 0,-3-15 22 0 0,0 10-7 0 0,-1 8 1 0 0,0 6 0 0 0,4-5-18 0 0,-3 4 0 0 0,1 1 0 0 0,-1-1 0 0 0,-1 0 0 0 0,-7 12 0 0 0,5-8 0 0 0,-1 0-48 0 0,7-10 30 0 0,-1 0 0 0 0,1 0 1 0 0,-1 0-1 0 0,1 0 0 0 0,0-1 0 0 0,-1 1 0 0 0,1 0 1 0 0,0 0-1 0 0,0 0 0 0 0,-1 0 0 0 0,1 0 0 0 0,0 1 1 0 0,-2 13-46 0 0,1-8-10 0 0,1-5 58 0 0,0 0 1 0 0,0-1-1 0 0,-1 1 1 0 0,1 0-1 0 0,-1 0 0 0 0,1-1 1 0 0,-1 1-1 0 0,1 0 1 0 0,-1-1-1 0 0,-1 3 0 0 0,0 2 15 0 0,2 3-12 0 0,0-7-50 0 0,4 4-229 0 0,12 18 270 0 0,-12-19-33 0 0,0 1 1 0 0,15 18 32 0 0,-15-18-35 0 0,-2-2-8 0 0,3 15 40 0 0,-1-9-30 0 0,11 16-10 0 0,-2 2 11 0 0,7 1 30 0 0,-15-23-37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1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802 268 743 0 0,'0'-4'54'0'0,"3"-13"-44"0"0,1-4-10 0 0,-1-2 0 0 0,-1 18 33 0 0,1-38 8417 0 0,-3 50-9307 0 0,-1-4 1085 0 0,-6 77 801 0 0,7 20 74 0 0,0-96-894 0 0,0 2 350 0 0,0 72 2225 0 0,-2-9-3995 0 0,2-48 1053 0 0,-4 30 0 0 0,1-2 579 0 0,3-35-341 0 0,0-11 0 0 0,0 2-13 0 0,0 15-42 0 0,0-11 23 0 0,0 12-25 0 0,1 3 34 0 0,0-17 10 0 0,-1 0 0 0 0,-1 0-1 0 0,-1 12 1 0 0,1-13-74 0 0,-3 15 249 0 0,0-10-100 0 0,1 0-62 0 0,-14 38 256 0 0,11-15-172 0 0,5-22-130 0 0,-1-1 0 0 0,0 1 0 0 0,-1-1 0 0 0,0 0 0 0 0,-8 20-1 0 0,6-20 0 0 0,-14 31 233 0 0,-35 56-1 0 0,52-94-253 0 0,-43 66 157 0 0,7-20-41 0 0,35-47-117 0 0,1 0-1 0 0,-1-1 0 0 0,0 0 0 0 0,1 1 1 0 0,-1-1-1 0 0,0 0 0 0 0,0-1 1 0 0,-1 1-1 0 0,1 0 0 0 0,0-1 0 0 0,-1 0 1 0 0,1 0-1 0 0,0 0 0 0 0,-1 0 1 0 0,1 0-1 0 0,-1-1 0 0 0,0 1 0 0 0,1-1 1 0 0,-1 0-1 0 0,-5-1 0 0 0,7 1 9 0 0,-5-1-12 0 0,-1 0 0 0 0,1 0 0 0 0,0 0-1 0 0,0 1 1 0 0,0 0 0 0 0,0 1 0 0 0,0 0 0 0 0,-7 1-1 0 0,9-1-6 0 0,1 0 0 0 0,-1-1 0 0 0,0 1 0 0 0,1-1 0 0 0,-6 0 0 0 0,-13 0 0 0 0,6-1 35 0 0,15 0-32 0 0,-1 1 0 0 0,0 0 0 0 0,1-1 0 0 0,-1 1 0 0 0,1 0 0 0 0,-1 0-1 0 0,0 0 1 0 0,1 1 0 0 0,-5 0 0 0 0,4-1-3 0 0,0 1 0 0 0,0-1 0 0 0,0 0 0 0 0,0 0 0 0 0,0 0 0 0 0,0-1 0 0 0,0 1 0 0 0,0-1 0 0 0,0 0 0 0 0,-4-1 0 0 0,-11-1 0 0 0,14 2-26 0 0,-1 0-1 0 0,1 1 1 0 0,0-1 0 0 0,-1-1-1 0 0,1 1 1 0 0,0-1-1 0 0,0 1 1 0 0,0-1 0 0 0,-7-5-1 0 0,-18-7-37 0 0,24 12 40 0 0,0-1-1 0 0,0 0 1 0 0,0 0 0 0 0,1 0-1 0 0,-1 0 1 0 0,1-1-1 0 0,-1 1 1 0 0,1-1-1 0 0,-4-6 1 0 0,-14-12 2 0 0,14 15 9 0 0,1-1 0 0 0,0 0 0 0 0,1 0 0 0 0,0 0 1 0 0,0-1-1 0 0,1 0 0 0 0,-5-11 0 0 0,-4-7-2 0 0,8 17 15 0 0,0-1 0 0 0,1 0 0 0 0,1 0 0 0 0,-1 0 0 0 0,2-1 0 0 0,0 0 0 0 0,0 0 0 0 0,1 0 0 0 0,0 0 0 0 0,1 0 0 0 0,1 0 0 0 0,1-22 0 0 0,-1 8 144 0 0,-4-44-1 0 0,0 32 26 0 0,0-4-2 0 0,2 25-116 0 0,0 0-1 0 0,1-1 0 0 0,3-32 0 0 0,6-15 51 0 0,-3 27 73 0 0,15-65-1 0 0,-18 94-162 0 0,0 3 32 0 0,7-14-33 0 0,1-1-10 0 0,12-12 54 0 0,-7 11-44 0 0,4-5-10 0 0,-3 2 0 0 0,-1 1 11 0 0,-8 14 32 0 0,5-7-22 0 0,13-16 46 0 0,-21 28-1 0 0,2-1 1 0 0,22-21-54 0 0,3-1-2 0 0,-25 22 42 0 0,1 1 1 0 0,20-18-33 0 0,-15 12 22 0 0,19-18-33 0 0,5 4 1 0 0,-35 24-7 0 0,1 0 1 0 0,-1 0-1 0 0,0 0 1 0 0,1 1-1 0 0,-1-1 1 0 0,1 0-1 0 0,-1 1 0 0 0,1-1 1 0 0,-1 1-1 0 0,1 0 1 0 0,2-1-1 0 0,6-1 7 0 0,-1 1 0 0 0,1 0-1 0 0,0 0 1 0 0,14 1 0 0 0,-13 2-10 0 0,-1 0 1 0 0,0 1 0 0 0,0 0 0 0 0,-1 0-1 0 0,17 9 1 0 0,36 20 9 0 0,-39-18 32 0 0,19 16-19 0 0,-31-23 42 0 0,-3 1 1 0 0,34 35-43 0 0,-1 10 29 0 0,-15-10 1 0 0,-10-4-44 0 0,-4 0-10 0 0,-9-28 4 0 0,-2-7-1 0 0,0 1 0 0 0,0-1 0 0 0,-1 0 0 0 0,1 0 0 0 0,-2 7 0 0 0,2 5 29 0 0,-7 68 42 0 0,2-33-74 0 0,3-34 0 0 0,-1 21 0 0 0,-4 75-60 0 0,5-98 44 0 0,-7 64-44 0 0,4-58 61 0 0,-2 0 0 0 0,-1-1-1 0 0,-15 33 1 0 0,-35 56-14 0 0,-6-12-105 0 0,53-82 37 0 0,9-13 78 0 0,-1 0 0 0 0,1 0 0 0 0,0 0 1 0 0,0 0-1 0 0,-1 0 0 0 0,1 0 0 0 0,-1-1 0 0 0,0 1 0 0 0,0 0 0 0 0,1-1 1 0 0,-1 1-1 0 0,0-1 0 0 0,0 0 0 0 0,0 0 0 0 0,0 0 0 0 0,-1 0 0 0 0,1 0 1 0 0,0 0-1 0 0,0 0 0 0 0,-1-1 0 0 0,-1 1 0 0 0,-2 0 10 0 0,0-1 1 0 0,0-1-1 0 0,0 1 0 0 0,0-1 0 0 0,0 0 0 0 0,1 0 0 0 0,-1 0 0 0 0,0-1 0 0 0,-8-4 1 0 0,-14-3-16 0 0,24 8 8 0 0,1 0 0 0 0,-1-1 0 0 0,1 0 0 0 0,-1 1 0 0 0,-2-4 0 0 0,-19-7 0 0 0,-61-15-64 0 0,82 25 65 0 0,0 0-1 0 0,0 1 1 0 0,0-2 0 0 0,0 1-1 0 0,0 0 1 0 0,1-1-1 0 0,-1 1 1 0 0,1-1 0 0 0,0 0-1 0 0,-1 0 1 0 0,2-1-1 0 0,-1 1 1 0 0,0 0-1 0 0,1-1 1 0 0,-1 0 0 0 0,1 0-1 0 0,0 0 1 0 0,0 0-1 0 0,0 0 1 0 0,-1-5 0 0 0,-2-9 11 0 0,0 0 1 0 0,2 0 0 0 0,-3-26 0 0 0,4 18-13 0 0,1 0 0 0 0,1 0 0 0 0,2 0 0 0 0,0 0 0 0 0,12-48 0 0 0,-9 57-10 0 0,15-37-44 0 0,44-151 54 0 0,-62 196 0 0 0,2-1-10 0 0,-3 8-44 0 0,11-1-74 0 0,34-8 64 0 0,-35 8-2 0 0,-1 10 2 0 0,28 20 40 0 0,-36-25 18 0 0,0-1 1 0 0,0 0 0 0 0,0 1-1 0 0,0 0 1 0 0,-1-1 0 0 0,1 1-1 0 0,2 3 1 0 0,32 41-6 0 0,-1 6 11 0 0,-30-44 0 0 0,0 1 0 0 0,-1 0 0 0 0,3 10 0 0 0,-4-9 6 0 0,-1 0 0 0 0,0 0 0 0 0,-1 0 0 0 0,0 1 0 0 0,-1-1 0 0 0,0 0 0 0 0,-1 1 0 0 0,1-1 0 0 0,-6 19 0 0 0,-2 4 31 0 0,-21 49 0 0 0,22-63-35 0 0,3-9-12 0 0,-1 0-1 0 0,-1 0 0 0 0,1-1 1 0 0,-2 0-1 0 0,1 0 0 0 0,-1-1 1 0 0,0 0-1 0 0,-1 0 0 0 0,0 0 1 0 0,0-1-1 0 0,-1 0 0 0 0,0-1 1 0 0,-10 6-1 0 0,14-9-14 0 0,0 0-1 0 0,-1 0 1 0 0,1-1 0 0 0,-1 0 0 0 0,1 0-1 0 0,-1 0 1 0 0,0-1 0 0 0,0 0-1 0 0,-6 1 1 0 0,9-2 13 0 0,0 0-1 0 0,0 0 0 0 0,0 0 1 0 0,0 0-1 0 0,0-1 1 0 0,0 1-1 0 0,0-1 1 0 0,0 0-1 0 0,0 0 1 0 0,0 0-1 0 0,0 0 0 0 0,0-1 1 0 0,1 1-1 0 0,-1-1 1 0 0,1 1-1 0 0,-1-1 1 0 0,1 0-1 0 0,-1 0 0 0 0,-1-3 1 0 0,-8-8-23 0 0,1 0 1 0 0,0-1-1 0 0,1-1 0 0 0,0 0 1 0 0,2 0-1 0 0,-11-24 0 0 0,15 29-15 0 0,1-1 0 0 0,0-1 0 0 0,0 1-1 0 0,1 0 1 0 0,0-1 0 0 0,1 1 0 0 0,1-1 0 0 0,0 1 0 0 0,0-1-1 0 0,4-21 1 0 0,-4 32 46 0 0,3-11-34 0 0,-1 0-1 0 0,2 0 0 0 0,0 0 1 0 0,8-18-1 0 0,-3 11 28 0 0,0 0 11 0 0,-1 2-10 0 0,-5 15-13 0 0,9 4-8 0 0,44 12-33 0 0,-55-14 61 0 0,0 0 1 0 0,0 0-1 0 0,1 0 0 0 0,-1 1 0 0 0,0-1 0 0 0,0 1 1 0 0,0-1-1 0 0,1 1 0 0 0,-1-1 0 0 0,0 1 0 0 0,0-1 1 0 0,0 1-1 0 0,0 0 0 0 0,0 0 0 0 0,0-1 0 0 0,0 1 1 0 0,0 0-1 0 0,0 1 0 0 0,35 40-8 0 0,-29-33 15 0 0,0 1-1 0 0,8 18 1 0 0,-12-23 8 0 0,0 0 0 0 0,-1 0-1 0 0,0 0 1 0 0,0 0 0 0 0,0 1 0 0 0,-1-1 0 0 0,1 1 0 0 0,-1-1-1 0 0,-1 1 1 0 0,1 0 0 0 0,-1-1 0 0 0,0 1 0 0 0,0 0-1 0 0,-2 9 1 0 0,-2-2 17 0 0,0 0-1 0 0,0 0 0 0 0,-2-1 1 0 0,1 0-1 0 0,-2 0 1 0 0,0 0-1 0 0,0-1 0 0 0,-1 1 1 0 0,-9 9-1 0 0,11-15-27 0 0,0 0-1 0 0,-1 0 1 0 0,0-1-1 0 0,0 0 1 0 0,0 0-1 0 0,-1-1 1 0 0,-14 7-1 0 0,20-10-1 0 0,1-1 0 0 0,-1 0 0 0 0,0 0-1 0 0,0 1 1 0 0,1-1 0 0 0,-1 0 0 0 0,0 0 0 0 0,0 0 0 0 0,1-1-1 0 0,-1 1 1 0 0,0 0 0 0 0,1-1 0 0 0,-1 1 0 0 0,0-1-1 0 0,-1 0 1 0 0,-24-13-82 0 0,18 8 77 0 0,1 0 1 0 0,-1 0-1 0 0,1-1 1 0 0,1 0-1 0 0,-1 0 1 0 0,1-1-1 0 0,1 0 1 0 0,-1 0-1 0 0,1-1 1 0 0,-8-14 0 0 0,11 16-31 0 0,-1-1 0 0 0,1 0 0 0 0,0 1 0 0 0,1-1 0 0 0,0 0 0 0 0,0 0 0 0 0,1-1 0 0 0,0 1 0 0 0,0 0 0 0 0,1 0 0 0 0,0-1 0 0 0,1 1 0 0 0,2-15 0 0 0,-3 19 7 0 0,6-19-90 0 0,7-11 21 0 0,-12 33 34 0 0,1-3-12 0 0,9-16-26 0 0,-10 18 14 0 0,7 10-922 0 0,23 26 938 0 0,-23-26-1 0 0,-4 0 8 0 0,2 0 54 0 0,-3-4 1 0 0,0 1 0 0 0,-1-1 0 0 0,1 0 0 0 0,-1 1 0 0 0,0 0 1 0 0,2 6-1 0 0,7 23 7 0 0,-10-28-3 0 0,0 0 1 0 0,-1 1-1 0 0,0-1 1 0 0,0 1-1 0 0,0-1 1 0 0,-1 0-1 0 0,0 1 1 0 0,0-1-1 0 0,-1 0 1 0 0,1 0-1 0 0,-5 9 1 0 0,6-13-13 0 0,-1-1-163 0 0,1 0 1 0 0,-1 0-1 0 0,0 0 0 0 0,1 1 0 0 0,-1-1 1 0 0,0 0-1 0 0,0 0 0 0 0,0 0 1 0 0,0 0-1 0 0,0 0 0 0 0,0-1 0 0 0,0 1 1 0 0,-2 1-1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1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222 1384 287 0 0,'-10'0'674'0'0,"0"0"0"0"0,0-1 0 0 0,-12-3 0 0 0,-33-8 2964 0 0,50 10-3306 0 0,1 0 1 0 0,0-1-1 0 0,0 0 1 0 0,0 0-1 0 0,0 0 1 0 0,1 0-1 0 0,-1-1 1 0 0,1 0-1 0 0,0 1 1 0 0,0-1 0 0 0,0 0-1 0 0,1 0 1 0 0,-1-1-1 0 0,-2-6 1 0 0,4 7-251 0 0,1 1 0 0 0,-1 0 0 0 0,1-1 0 0 0,0 1 0 0 0,0 0 1 0 0,0-1-1 0 0,1 1 0 0 0,-1 0 0 0 0,1-1 0 0 0,1-5 0 0 0,3-18 568 0 0,-2-10-93 0 0,-2 29-470 0 0,0 0 0 0 0,-1 0 0 0 0,0-1 0 0 0,0 1 0 0 0,-1 0-1 0 0,-1-11 1 0 0,-2 0 232 0 0,-2-32 0 0 0,5 33-174 0 0,-1 0-1 0 0,-5-20 1 0 0,-16-67 332 0 0,16 66-410 0 0,-7-70-2 0 0,9 57 52 0 0,5 44-88 0 0,-1 0 1 0 0,1 0-1 0 0,0 0 1 0 0,1 0-1 0 0,3-15 1 0 0,1 4-18 0 0,12-28 1 0 0,5-28 51 0 0,27-90 310 0 0,-40 132-223 0 0,-5 21-138 0 0,-1 1-1 0 0,0-1 0 0 0,0 1 1 0 0,1-23-1 0 0,-4 29-6 0 0,1 1 0 0 0,0-1 0 0 0,0 1 0 0 0,1 0 0 0 0,-1-1-1 0 0,1 1 1 0 0,0 0 0 0 0,4-6 0 0 0,6-9-6 0 0,-7 10 2 0 0,-3 6 4 0 0,0 0 1 0 0,1-1-1 0 0,-1 1 1 0 0,1 0-1 0 0,0 0 1 0 0,0 1-1 0 0,5-5 1 0 0,24-19 3 0 0,7 0 1 0 0,-21 17 32 0 0,30-12-33 0 0,-36 16-10 0 0,1 2 0 0 0,0 0 0 0 0,14-1 0 0 0,35 0-12 0 0,-38 4-36 0 0,37 4 36 0 0,-1 6 2 0 0,-36-3-33 0 0,-24-7 43 0 0,14 5-4 0 0,0 1 1 0 0,16 10-1 0 0,-20-9 4 0 0,0 1 0 0 0,0 0 0 0 0,16 17 0 0 0,17 26 0 0 0,-8-1 0 0 0,-3 1 0 0 0,-21-36-1 0 0,-7-10-9 0 0,-1 1-1 0 0,1 0 1 0 0,-1 1-1 0 0,4 10 1 0 0,7 20-1 0 0,-1 9 11 0 0,-4 0 0 0 0,0-3 0 0 0,-2-7 0 0 0,-1-1-10 0 0,3 11-33 0 0,-2-2 32 0 0,-3-12 11 0 0,-2-5 0 0 0,-2 0 0 0 0,-2 1 12 0 0,-5 20-15 0 0,-3 0 0 0 0,-1 0 0 0 0,-30 75 0 0 0,31-98-42 0 0,-1-1 0 0 0,-27 43-1 0 0,-38 40-90 0 0,74-104 136 0 0,-56 66 33 0 0,50-61-27 0 0,-1 1-1 0 0,1-2 0 0 0,-2 1 0 0 0,1-2 0 0 0,-18 11 0 0 0,15-12 24 0 0,-1-1 0 0 0,0 0 0 0 0,1-1 0 0 0,-1 0 0 0 0,-1-1 0 0 0,1-1 0 0 0,-14 0 0 0 0,-1 1-5 0 0,-11 3-24 0 0,22-2 0 0 0,-25 0 0 0 0,29-4 14 0 0,1 0-1 0 0,-1-1 1 0 0,1 0 0 0 0,-1-1-1 0 0,1-1 1 0 0,0 0-1 0 0,0 0 1 0 0,0-1 0 0 0,-17-10-1 0 0,8 2-2 0 0,1 0 1 0 0,1-1-1 0 0,0-1 0 0 0,-19-21 0 0 0,32 30-13 0 0,0-1-1 0 0,0-1 1 0 0,1 1 0 0 0,0-1-1 0 0,1 0 1 0 0,0 0-1 0 0,0 0 1 0 0,1-1 0 0 0,0 0-1 0 0,-3-12 1 0 0,-1-11-50 0 0,-3-52-1 0 0,6 41 56 0 0,1 14-13 0 0,1-45 0 0 0,3 59-12 0 0,0 0 1 0 0,1 0-1 0 0,1 0 1 0 0,8-28-1 0 0,-4 28 22 0 0,5-9 0 0 0,6-5 0 0 0,10-8 0 0 0,-2 6-10 0 0,-14 18-33 0 0,21-21 32 0 0,2 0 22 0 0,-22 21 32 0 0,12-10-22 0 0,-10 10 22 0 0,19-13-22 0 0,-25 20 32 0 0,4 3 1 0 0,-1 1-52 0 0,0 0 1 0 0,0 1 0 0 0,14 0-1 0 0,-17 2-2 0 0,0 0 0 0 0,0 0 0 0 0,-1 1 0 0 0,1 1 0 0 0,0-1 0 0 0,8 5 0 0 0,-1 0-3 0 0,-1 0-1 0 0,21 14 1 0 0,-20-10-19 0 0,25 23 1 0 0,-29-23 16 0 0,17 22-1 0 0,-19-20 6 0 0,12 23 0 0 0,-14-23-2 0 0,-5-7-7 0 0,1 0 1 0 0,-1 1-1 0 0,0-1 1 0 0,-1 1-1 0 0,2 6 1 0 0,-1-6-1 0 0,-2-4 1 0 0,1 1 1 0 0,-1-1-1 0 0,0 0 0 0 0,0 1 0 0 0,-1-1 0 0 0,1 6 0 0 0,1-2 1 0 0,3 35 3 0 0,-5-24 4 0 0,0 1 0 0 0,-1-1 0 0 0,0 0 0 0 0,-2 0 0 0 0,-5 21 0 0 0,-45 100-208 0 0,19-56-96 0 0,31-77 285 0 0,0 1 1 0 0,0-1-1 0 0,0 0 0 0 0,-1 0 0 0 0,1-1 0 0 0,-1 1 0 0 0,-1-1 0 0 0,1 0 1 0 0,-1 0-1 0 0,0 0 0 0 0,0-1 0 0 0,0 1 0 0 0,-1-1 0 0 0,0-1 0 0 0,0 1 1 0 0,-6 2-1 0 0,8-4 21 0 0,0 0 1 0 0,0-1-1 0 0,-1 0 1 0 0,1 0 0 0 0,-1 0-1 0 0,1 0 1 0 0,-1-1-1 0 0,1 1 1 0 0,-1-1 0 0 0,0 0-1 0 0,1-1 1 0 0,-1 1-1 0 0,1-1 1 0 0,-1 0-1 0 0,1 0 1 0 0,-1 0 0 0 0,1-1-1 0 0,0 0 1 0 0,0 1-1 0 0,0-1 1 0 0,0-1 0 0 0,0 1-1 0 0,0-1 1 0 0,-5-4-1 0 0,-5-6 14 0 0,1-1 0 0 0,1 0 0 0 0,0 0 0 0 0,1-1 0 0 0,1-1 0 0 0,0 0 0 0 0,1 0 0 0 0,1-1 0 0 0,1 0 0 0 0,0 0 0 0 0,-8-33 0 0 0,13 39-18 0 0,0 0-1 0 0,1-1 1 0 0,0 1-1 0 0,1-1 1 0 0,0 1-1 0 0,4-21 1 0 0,2-1-83 0 0,12-32 1 0 0,-18 63 78 0 0,9-23 6 0 0,12-35 0 0 0,-1 6 0 0 0,-8 28 0 0 0,0 1-10 0 0,-10 20-44 0 0,8 1 1 0 0,30-13 26 0 0,-40 16 25 0 0,1 1 0 0 0,-1 0 0 0 0,0-1 0 0 0,1 1 0 0 0,-1 0 0 0 0,1 0 0 0 0,-1 0 0 0 0,1-1 0 0 0,-1 1 0 0 0,1 0 0 0 0,-1 0 0 0 0,1 0 0 0 0,-1 0 0 0 0,1 0 0 0 0,0 0 0 0 0,-1 0 0 0 0,1 0 0 0 0,-1 0 0 0 0,1 0 0 0 0,-1 0 0 0 0,1 0 0 0 0,-1 0 0 0 0,1 0 0 0 0,-1 1 0 0 0,1-1 0 0 0,-1 0 0 0 0,1 0 0 0 0,-1 1 0 0 0,0-1 0 0 0,1 0 0 0 0,-1 1 0 0 0,1-1 0 0 0,-1 0 0 0 0,1 1 0 0 0,-1-1 0 0 0,0 0 0 0 0,1 1 0 0 0,-1-1 0 0 0,1 2 0 0 0,39 38-78 0 0,-33-32 74 0 0,0 0-1 0 0,0 1 0 0 0,5 9 1 0 0,8 21-48 0 0,-17-32 38 0 0,0 0-1 0 0,0-1 0 0 0,3 13 0 0 0,-4-9 7 0 0,3 4-44 0 0,-1 1 39 0 0,-2 2-49 0 0,0 6 50 0 0,-2-16 10 0 0,0-1 0 0 0,-1 1 1 0 0,0 0-1 0 0,0 0 0 0 0,-1 0 0 0 0,1-1 0 0 0,-2 1 0 0 0,1 0 0 0 0,-1-1 0 0 0,0 0 1 0 0,0 0-1 0 0,0 0 0 0 0,-1 0 0 0 0,-5 6 0 0 0,6-8 9 0 0,0-1 0 0 0,0 0 0 0 0,0 0 0 0 0,0 0 0 0 0,0-1 1 0 0,-1 1-1 0 0,1-1 0 0 0,-1 1 0 0 0,1-1 0 0 0,-1 0 0 0 0,0-1 0 0 0,0 1 0 0 0,0-1 0 0 0,0 1 0 0 0,0-1 1 0 0,-1 0-1 0 0,1-1 0 0 0,0 1 0 0 0,0-1 0 0 0,-1 0 0 0 0,1 0 0 0 0,0 0 0 0 0,-9-2 0 0 0,9 1 3 0 0,0-1 0 0 0,0 0 0 0 0,0 0 1 0 0,-1 0-1 0 0,2-1 0 0 0,-1 1 0 0 0,0-1 0 0 0,1 0 0 0 0,-1 0 0 0 0,1 0 0 0 0,0-1 0 0 0,0 1 0 0 0,0-1 0 0 0,-4-6 0 0 0,-2-4 20 0 0,1 0-1 0 0,-11-28 0 0 0,5 4-31 0 0,1-2 0 0 0,2 1 0 0 0,2-1 0 0 0,2-1 0 0 0,-4-55 0 0 0,11 71-51 0 0,0 1 1 0 0,2-1 0 0 0,1 0-1 0 0,1 1 1 0 0,1 0-1 0 0,15-46 1 0 0,-15 56 6 0 0,-4 12 45 0 0,-1 0 0 0 0,1 0 1 0 0,0 0-1 0 0,0 0 1 0 0,0 0-1 0 0,0 0 1 0 0,3-2-1 0 0,3-7-35 0 0,9-12 14 0 0,-15 22 20 0 0,0 0 0 0 0,-1 0 0 0 0,1 0 0 0 0,0 0-1 0 0,0 0 1 0 0,-1 0 0 0 0,1 0 0 0 0,0 1 0 0 0,0-1 0 0 0,0 0 0 0 0,0 1 0 0 0,2-2 0 0 0,32-19-23 0 0,-35 21 24 0 0,1-1-1 0 0,0 1 1 0 0,0-1-1 0 0,0 1 1 0 0,0-1 0 0 0,0 1-1 0 0,0-1 1 0 0,0 1 0 0 0,0 0-1 0 0,0 0 1 0 0,0-1 0 0 0,0 1-1 0 0,0 0 1 0 0,1 0-1 0 0,-1 0 1 0 0,0 0 0 0 0,0 0-1 0 0,2 1 1 0 0,46 1-69 0 0,-37-1-20 0 0,-2 5-115 0 0,30 17 110 0 0,-30-17 20 0 0,-3 3-14 0 0,24 35 19 0 0,-26-36 54 0 0,-1-1 1 0 0,-1 1-1 0 0,6 16 0 0 0,-2 10-58 0 0,-5-9-12 0 0,-2-6 64 0 0,-1 0 1 0 0,-1 0-1 0 0,-1 0 0 0 0,0 0 0 0 0,-9 23 0 0 0,-37 90-207 0 0,40-111 135 0 0,-2 0 1 0 0,0-1 0 0 0,-1-1 0 0 0,-1 0-1 0 0,0-1 1 0 0,-29 30 0 0 0,41-48 89 0 0,1 1-1 0 0,0-1 1 0 0,-1 0 0 0 0,1 1 0 0 0,-1-1-1 0 0,1 0 1 0 0,0 1 0 0 0,-1-1 0 0 0,1 0-1 0 0,-1 0 1 0 0,1 1 0 0 0,-1-1-1 0 0,1 0 1 0 0,-1 0 0 0 0,1 0 0 0 0,-1 0-1 0 0,1 1 1 0 0,-1-1 0 0 0,1 0 0 0 0,-1 0-1 0 0,1 0 1 0 0,-1 0 0 0 0,1 0 0 0 0,-1 0-1 0 0,1 0 1 0 0,-1-1 0 0 0,0 1-1 0 0,0 0 4 0 0,0-1 1 0 0,0 0-1 0 0,0 1 0 0 0,1-1 0 0 0,-1 0 0 0 0,0 0 0 0 0,0 1 0 0 0,1-1 0 0 0,-1 0 0 0 0,0 0 0 0 0,1 0 0 0 0,-1-2 1 0 0,-2-4 10 0 0,0 0 0 0 0,0 0 0 0 0,0-9 0 0 0,2 12-22 0 0,-5-18 58 0 0,1-1-1 0 0,1 0 1 0 0,1 1-1 0 0,1-1 0 0 0,2 0 1 0 0,3-43-1 0 0,-1 52-43 0 0,2-2-16 0 0,-3 13-61 0 0,43 35-4194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47:03.420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438 3139 143 0 0,'-3'-2'-32'0'0,"2"1"45"0"0,1 1 1 0 0,-1 0 0 0 0,0-1-1 0 0,1 1 1 0 0,-1-1 0 0 0,0 1 0 0 0,1-1-1 0 0,-1 1 1 0 0,0-1 0 0 0,1 1 0 0 0,-1-1-1 0 0,1 1 1 0 0,-1-1 0 0 0,1 0 0 0 0,0 1-1 0 0,-1-1 1 0 0,1 0 0 0 0,-1 0 0 0 0,1 1-1 0 0,0-1 1 0 0,0 0 0 0 0,0 0 0 0 0,-1 1-1 0 0,1-1 1 0 0,0 0 0 0 0,0 0 0 0 0,0 0-1 0 0,0 1 1 0 0,0-1 0 0 0,0 0 0 0 0,0 0-1 0 0,0 0 1 0 0,1 1 0 0 0,-1-1 0 0 0,0 0-1 0 0,0 0 1 0 0,1-1 0 0 0,7-19 206 0 0,1 1 1 0 0,1 0-1 0 0,0 0 0 0 0,26-35 1 0 0,-12 19-45 0 0,219-321 1524 0 0,-177 273-983 0 0,3 3 1 0 0,83-75-1 0 0,-118 124-514 0 0,162-144 504 0 0,-142 133-496 0 0,107-66 0 0 0,150-57 755 0 0,-129 71-271 0 0,-41 20-244 0 0,-115 62-371 0 0,16-3 11 0 0,-1 0-22 0 0,-4 2-15 0 0,2 2-54 0 0,11-3-43 0 0,0 1 32 0 0,-5 3 22 0 0,-28 7 48 0 0,14-4 31 0 0,-23 7 6 0 0,2 1-16 0 0,-7 0-78 0 0,0 0-1 0 0,0 0 0 0 0,0 0 1 0 0,-1 0-1 0 0,1 1 0 0 0,0 0 1 0 0,0-1-1 0 0,0 1 0 0 0,0 0 1 0 0,-1 0-1 0 0,4 2 0 0 0,-5-2-1 0 0,-1-1 0 0 0,1 1 0 0 0,-1 0 0 0 0,1-1 0 0 0,-1 1 0 0 0,1 0 0 0 0,-1-1 0 0 0,0 1 0 0 0,1 0 0 0 0,-1 0 0 0 0,0-1 0 0 0,0 1 0 0 0,0 0 0 0 0,0 0 0 0 0,1-1 0 0 0,-1 1 0 0 0,0 0 0 0 0,0 0 0 0 0,0 0 0 0 0,0-1 0 0 0,-1 1 0 0 0,1 1 0 0 0,-1 1 0 0 0,0-1 0 0 0,1 1 0 0 0,-2-1 0 0 0,1 1 0 0 0,0-1 0 0 0,-3 5 0 0 0,-5 4 0 0 0,1-1 0 0 0,-12 10 0 0 0,16-16 0 0 0,-113 96 126 0 0,22-21-36 0 0,-123 152 58 0 0,146-148-118 0 0,-126 111 0 0 0,44-67-50 0 0,-102 86-24 0 0,99-73 44 0 0,151-134-1 0 0,3-3 3 0 0,0 0-1 0 0,0-1 1 0 0,0 1 0 0 0,-1-1 0 0 0,1 1-1 0 0,-6 1 1 0 0,10-12 237 0 0,40-72 312 0 0,70-104 0 0 0,-80 136-513 0 0,246-331 108 0 0,-154 222-26 0 0,69-101-41 0 0,65-83 42 0 0,-19 25-185 0 0,-225 300 61 0 0,101-118-58 0 0,-112 133 57 0 0,0-1 1 0 0,0-1-1 0 0,0 1 0 0 0,-1 0 0 0 0,1 0 0 0 0,-1-1 0 0 0,1 1 0 0 0,-1-1 1 0 0,0 1-1 0 0,0-1 0 0 0,0 0 0 0 0,0 1 0 0 0,0-4 0 0 0,-1 4 6 0 0,0 1 0 0 0,0 0 0 0 0,0 0 0 0 0,0 0 0 0 0,0-1 0 0 0,-1 1 0 0 0,1 0 0 0 0,0 0 0 0 0,-1 0 0 0 0,1 0 0 0 0,-1 0 0 0 0,1 0-1 0 0,-1 0 1 0 0,0 0 0 0 0,0 0 0 0 0,1 0 0 0 0,-1 0 0 0 0,0 0 0 0 0,0 0 0 0 0,0 0 0 0 0,0 1 0 0 0,0-1 0 0 0,0 0 0 0 0,0 1 0 0 0,0-1 0 0 0,0 1 0 0 0,0-1 0 0 0,0 1 0 0 0,0-1 0 0 0,0 1-1 0 0,-1 0 1 0 0,1 0 0 0 0,-2-1 0 0 0,-6 0-28 0 0,-1-1 0 0 0,1 2 0 0 0,-1-1 0 0 0,1 1 0 0 0,-1 1 0 0 0,1-1 0 0 0,-1 2 0 0 0,1-1 0 0 0,-15 6 0 0 0,-1 0-106 0 0,1 2 0 0 0,-31 16 0 0 0,-2 7 127 0 0,-89 67-1 0 0,41-26-8 0 0,-159 111-53 0 0,249-173 56 0 0,8-7 1 0 0,1 1-1 0 0,-1-1 1 0 0,1 0-1 0 0,-13 5 0 0 0,19-9 13 0 0,0 0-1 0 0,0 0 1 0 0,0 0-1 0 0,0 0 1 0 0,-1 0-1 0 0,1 0 1 0 0,0 0-1 0 0,0 0 1 0 0,0 0-1 0 0,0 0 1 0 0,-1 0-1 0 0,1 0 1 0 0,0 0-1 0 0,0 0 1 0 0,0 0-1 0 0,0 0 1 0 0,0 0-1 0 0,0 0 1 0 0,-1 0-1 0 0,1 0 1 0 0,0 0-1 0 0,0 0 1 0 0,0-1-1 0 0,0 1 1 0 0,0 0-1 0 0,0 0 1 0 0,-1 0-1 0 0,1 0 1 0 0,0 0-1 0 0,0 0 1 0 0,0 0-1 0 0,0-1 1 0 0,0 1-1 0 0,0 0 1 0 0,0 0-1 0 0,0 0 1 0 0,0 0-1 0 0,0 0 1 0 0,0 0-1 0 0,0-1 1 0 0,0 1-1 0 0,0 0 1 0 0,0 0-1 0 0,0 0 1 0 0,0 0-1 0 0,0 0 1 0 0,0-1-1 0 0,0 1 1 0 0,0 0-1 0 0,0 0 1 0 0,0 0-1 0 0,0 0 1 0 0,0 0-1 0 0,0-1 1 0 0,0 1-1 0 0,0 0 1 0 0,0 0-1 0 0,0 0 1 0 0,0 0-1 0 0,0 0 1 0 0,1 0-1 0 0,-1-1 1 0 0,0 1-1 0 0,3-7 143 0 0,8-12-26 0 0,2 0 0 0 0,0 0 0 0 0,1 1 0 0 0,17-16 0 0 0,9-13-44 0 0,-13 13-74 0 0,2 2 0 0 0,0 0 0 0 0,2 2 0 0 0,39-29 0 0 0,-10 9 31 0 0,4-2 2 0 0,-4 3 60 0 0,-20 15-42 0 0,-26 22-32 0 0,-2 2 20 0 0,0 1 1 0 0,0 0-1 0 0,14-7 0 0 0,9 1 79 0 0,-17 8-108 0 0,-2 1 1 0 0,-13 5-5 0 0,-1 0 0 0 0,0 0-1 0 0,1 0 1 0 0,-1 0 0 0 0,1 1 0 0 0,-1-1-1 0 0,1 1 1 0 0,4 0 0 0 0,1-1-5 0 0,-7 1 2 0 0,-1 0 0 0 0,1 0 0 0 0,0 0 0 0 0,-1 0 0 0 0,1 0 0 0 0,0 0 0 0 0,-1 0 0 0 0,1 0 0 0 0,0 0 0 0 0,-1-1 0 0 0,1 1 0 0 0,0 0 0 0 0,-1 0 0 0 0,1-1 0 0 0,0 1 0 0 0,-1 0 0 0 0,1-1 0 0 0,-1 1 0 0 0,1-1-1 0 0,-1 1 1 0 0,2-2 0 0 0,0-1 12 0 0,6-3 32 0 0,-7 6-40 0 0,-1 0-1 0 0,1-1 1 0 0,0 1-1 0 0,-1-1 1 0 0,1 1 0 0 0,0-1-1 0 0,-1 1 1 0 0,1-1-1 0 0,-1 1 1 0 0,1-1-1 0 0,-1 1 1 0 0,1-1-1 0 0,0-1 1 0 0,-1 2-7 0 0,0-1 20 0 0,1 1-1 0 0,-1-1 0 0 0,0 1 1 0 0,1-1-1 0 0,-1 1 0 0 0,1-1 0 0 0,-1 1 1 0 0,1-1-1 0 0,-1 1 0 0 0,1 0 0 0 0,-1-1 1 0 0,1 1-1 0 0,-1 0 0 0 0,1-1 0 0 0,-1 1 1 0 0,1 0-1 0 0,0-1 0 0 0,0 1-17 0 0,10-5-15 0 0,-8 4-54 0 0,7 4 113 0 0,29 9-46 0 0,-19-4-43 0 0,19 13 43 0 0,-19-8 43 0 0,20 14-22 0 0,-30-20 32 0 0,-1 2 1 0 0,26 31-33 0 0,-26-30 32 0 0,0-1 1 0 0,3 2-46 0 0,30 35 48 0 0,-6-5-35 0 0,-27-31 38 0 0,0 0 15 0 0,36 39-58 0 0,-5 2-5 0 0,-38-48-4 0 0,0 0 0 0 0,1-1 0 0 0,-1 1 0 0 0,0-1 1 0 0,5 4-1 0 0,41 37 3 0 0,-3 5 1 0 0,-43-46-5 0 0,0 1 0 0 0,0-1 0 0 0,0 0 0 0 0,0 0 0 0 0,1 0 1 0 0,3 2-1 0 0,44 32 4 0 0,-42-31-10 0 0,44 31 0 0 0,-37-29 0 0 0,0 0 0 0 0,16 5 0 0 0,22 6 11 0 0,-33-12 32 0 0,29 7-33 0 0,-4-6 1 0 0,-27-5 32 0 0,26 2-33 0 0,4-5-10 0 0,-13-3 15 0 0,45-8 149 0 0,-66 11-121 0 0,22-3-33 0 0,5-3-10 0 0,-6 0 0 0 0,0-4 54 0 0,-10 5-33 0 0,-12 4 22 0 0,14-2-22 0 0,-12 2 22 0 0,24-3-33 0 0,1-2-10 0 0,-1-1 0 0 0,0 1 0 0 0,-2-2 0 0 0,0 3 0 0 0,-2-1 0 0 0,0-1 0 0 0,1-1 0 0 0,0 1 0 0 0,-4-2 0 0 0,-3-1 0 0 0,-5 1 0 0 0,-2 1 0 0 0,0-3 0 0 0,4 0 0 0 0,8-4 0 0 0,-16 8 0 0 0,1 0 0 0 0,-4 2 0 0 0,0-1 0 0 0,-1-1 0 0 0,25-16 0 0 0,-30 17 0 0 0,12-8 0 0 0,27-16 54 0 0,-29 20-45 0 0,3 1 46 0 0,4-4-45 0 0,-8 4-10 0 0,-1-2 0 0 0,86-62 72 0 0,-48 36 75 0 0,-39 27-134 0 0,1 1-13 0 0,-2 0 11 0 0,-1-1 32 0 0,0 1-33 0 0,2-1-10 0 0,-1 0 0 0 0,0 0 0 0 0,1-2 0 0 0,1 0 0 0 0,2 2 0 0 0,4-2 15 0 0,-21 11 9 0 0,23-17 9 0 0,-9 6-33 0 0,0 0 11 0 0,-2-1 32 0 0,1-1-22 0 0,1 0 22 0 0,1 2-33 0 0,-1 0-10 0 0,22-20-10 0 0,-20 16 10 0 0,-11 11 9 0 0,-1 0 1 0 0,0 0-1 0 0,0-1 0 0 0,0 1 0 0 0,-1-1 1 0 0,0-1-1 0 0,7-13 0 0 0,27-81 173 0 0,-36 83-174 0 0,-3 17 1 0 0,1-1-1 0 0,-1 0 0 0 0,1 1 0 0 0,-1-1 1 0 0,1 0-1 0 0,0 1 0 0 0,1-4 0 0 0,28-68 56 0 0,-1 32-10 0 0,-28 40-50 0 0,0 0 1 0 0,0 0-1 0 0,0 1 1 0 0,0-1-1 0 0,0 0 1 0 0,1 1-1 0 0,-1-1 1 0 0,1 1-1 0 0,2-3 1 0 0,24-10 24 0 0,-14 9-29 0 0,2 0 0 0 0,3-1 0 0 0,-1 2 11 0 0,-10 2 32 0 0,16-3-33 0 0,6 0-10 0 0,6 1 0 0 0,7 2 0 0 0,3 2 0 0 0,-3 0 0 0 0,-4-1 0 0 0,-1 0 11 0 0,-22 1 32 0 0,22 0-33 0 0,-2 0 1 0 0,-20 1 32 0 0,28 7-33 0 0,13 6-10 0 0,4 4 0 0 0,-2-1 0 0 0,-2 0 0 0 0,2 6 0 0 0,3 3 0 0 0,-2-1 0 0 0,-9-8 11 0 0,-8-6 44 0 0,-33-10-46 0 0,-1 1 44 0 0,-1 0 1 0 0,26 5-33 0 0,-26-5 32 0 0,2 1 1 0 0,40 12-44 0 0,7 2-10 0 0,-9-6 11 0 0,6 1 53 0 0,-45-10-11 0 0,1 0 1 0 0,1 0-46 0 0,-1 0 14 0 0,0 0 0 0 0,16 6 0 0 0,24 8 32 0 0,1 2-33 0 0,-30-11 22 0 0,22 8-22 0 0,14 4 43 0 0,-47-16-11 0 0,-1-1 1 0 0,27 4-33 0 0,-28-5 32 0 0,2 1 1 0 0,27 4-33 0 0,-19-2 22 0 0,29 6-33 0 0,18 9 108 0 0,-15-4-108 0 0,11 5-10 0 0,2-1 0 0 0,12 2 64 0 0,-28-8 0 0 0,10 3-10 0 0,6 2 20 0 0,-24-4-7 0 0,-20-8-3 0 0,24 11-51 0 0,10 9-13 0 0,-35-17 2 0 0,32 20 50 0 0,-10-4-31 0 0,-20-13 22 0 0,30 17-33 0 0,-3-2 1 0 0,-29-15 32 0 0,24 24-33 0 0,3 8 1 0 0,-36-34 42 0 0,-1-1 1 0 0,35 37-44 0 0,1-8 2 0 0,-36-31 47 0 0,2-1-4 0 0,27 19-34 0 0,-28-19 32 0 0,0 0 1 0 0,27 17-33 0 0,-19-9 22 0 0,24 24-33 0 0,5 11-10 0 0,4 1 0 0 0,2-6 0 0 0,12 6 64 0 0,-19-15 0 0 0,1 5-10 0 0,-1-1-44 0 0,-5-5-22 0 0,-24-21-36 0 0,24 22 36 0 0,11 2 12 0 0,-8-8 11 0 0,-27-18 32 0 0,26 17-33 0 0,12 14-10 0 0,0 5 0 0 0,1 5-53 0 0,-16-15 42 0 0,14 7 11 0 0,-5-5 0 0 0,-1 6 0 0 0,-4 5 0 0 0,-1 1 0 0 0,-8 0 0 0 0,-1 4 0 0 0,2-1 0 0 0,-5-12-10 0 0,-24-34-49 0 0,0 1-16 0 0,15 24 46 0 0,-13-15-14 0 0,9 32 73 0 0,0 15-20 0 0,-5-12-20 0 0,-6-32-33 0 0,9 35 32 0 0,-1-3 22 0 0,-9-33 32 0 0,2 22-43 0 0,-3-21-43 0 0,5 29 32 0 0,6 14 11 0 0,2-2 0 0 0,0-2 0 0 0,3 3 0 0 0,2-2 0 0 0,-3 0 0 0 0,-4-5 0 0 0,-5-11-10 0 0,-7-36-44 0 0,-1 1 1 0 0,13 38 42 0 0,3 11 11 0 0,3-3 0 0 0,3 0 0 0 0,-1-2 0 0 0,-3 10-53 0 0,-3-20 42 0 0,8 6 11 0 0,-20-36 0 0 0,7 25 0 0 0,-1 6 11 0 0,-8-27 32 0 0,3 29-33 0 0,4 4-10 0 0,-6 0 0 0 0,-2 1 0 0 0,-4 3 0 0 0,-4 0 0 0 0,-3-4 0 0 0,-1 1 0 0 0,1 0 0 0 0,2-3-10 0 0,3 1-33 0 0,-3-1 32 0 0,-6-1 11 0 0,-1-3 0 0 0,4-3 0 0 0,3 4 0 0 0,0 4 0 0 0,2-2 0 0 0,-1-2 0 0 0,2 1 0 0 0,1-2 0 0 0,-2 1 0 0 0,-3-3 0 0 0,4 5 0 0 0,1-1 0 0 0,0 1 0 0 0,2-2 0 0 0,6 0 0 0 0,3 0 0 0 0,-3 0 0 0 0,-1-6-10 0 0,-3-24-33 0 0,-2 23 32 0 0,-6-4 22 0 0,4-22 32 0 0,-5 18-33 0 0,-2 9-10 0 0,-3 1 0 0 0,-6-7 0 0 0,-2-4 0 0 0,-3 1 0 0 0,4-3 0 0 0,1 0 0 0 0,-1 3 0 0 0,-2-1 0 0 0,0-3 0 0 0,1 0 11 0 0,4-2 42 0 0,10-16 1 0 0,-11 14-44 0 0,-5 5-10 0 0,1-1 0 0 0,-2 1 0 0 0,0-1 0 0 0,1 3 0 0 0,0-3 12 0 0,14-16 36 0 0,-9 10-25 0 0,9-11 20 0 0,-11 12-33 0 0,-5 7-10 0 0,-2-1 0 0 0,-1 1 0 0 0,2 1 11 0 0,0-1 32 0 0,1 0-33 0 0,6-3 1 0 0,11-15 32 0 0,-12 17-22 0 0,-3 4 22 0 0,-2-2-33 0 0,-1-2-10 0 0,1-3 15 0 0,5-2 57 0 0,-29 27 73 0 0,24-23-145 0 0,3-3 0 0 0,-1 0 0 0 0,-1 2 0 0 0,0-2 0 0 0,0 2 0 0 0,0-2 0 0 0,-4 2 80 0 0,8-9-13 0 0,-8 7-54 0 0,-2-1-13 0 0,4-3 0 0 0,0 2 0 0 0,-4 6 54 0 0,8-10-44 0 0,-7 7-10 0 0,1 0 0 0 0,-2 0 0 0 0,0-1 0 0 0,4-6 0 0 0,0-2 0 0 0,-1 0 0 0 0,-1 0 11 0 0,-2 1 32 0 0,0 0-33 0 0,3-1-10 0 0,1-1 11 0 0,0 0 32 0 0,0 2-33 0 0,0 1-10 0 0,0-1 0 0 0,0-2 0 0 0,0 1 0 0 0,0 1 0 0 0,-2 1 0 0 0,-5 3 11 0 0,1-1 44 0 0,1-3 3 0 0,1 1-46 0 0,2-2-12 0 0,-1 0 0 0 0,2-1 0 0 0,0 2 0 0 0,5-3 11 0 0,13-9 32 0 0,-12 8-33 0 0,-5 5-10 0 0,3-1 0 0 0,-1-1 0 0 0,-2-2 0 0 0,-2 0 0 0 0,-1 0 0 0 0,2-2 0 0 0,0-2 0 0 0,2 2 0 0 0,0 1 0 0 0,-3 0 0 0 0,-2-3 0 0 0,-1-1 0 0 0,0 0 0 0 0,1 0 0 0 0,2 1 0 0 0,1 2 0 0 0,0-2 0 0 0,0-1 0 0 0,-4 2 0 0 0,2-1 0 0 0,0 1 0 0 0,1 0 0 0 0,0 0 0 0 0,1 0 0 0 0,-2-1 0 0 0,0 0 0 0 0,0 1 0 0 0,1-2 0 0 0,3-4 0 0 0,0 0 0 0 0,0 2 0 0 0,2-1 0 0 0,-3 0 0 0 0,-1 1 0 0 0,-1-2 0 0 0,0-2 0 0 0,1-1 0 0 0,2 1 0 0 0,5 2-12 0 0,12-3-36 0 0,-14 4 36 0 0,-2 0 12 0 0,1-1 0 0 0,0 0 0 0 0,-2-1 0 0 0,-2 0 0 0 0,3 0 0 0 0,-1 1 0 0 0,0-1 0 0 0,-2 2 0 0 0,0-1 0 0 0,3 1 0 0 0,-1 3 0 0 0,-1-3 0 0 0,-1-1 0 0 0,1-1 0 0 0,0-2 0 0 0,1 1 0 0 0,0-2 0 0 0,2 2 0 0 0,0 0 0 0 0,0 1 0 0 0,0-1 0 0 0,2-2 0 0 0,0-3 0 0 0,4-2 11 0 0,10 1 32 0 0,-9-7-33 0 0,-3-4 1 0 0,2-4 32 0 0,3-6-33 0 0,-2 0-10 0 0,0 4 0 0 0,6-7 0 0 0,-3-2 0 0 0,1 3 0 0 0,2-1 0 0 0,4-5 0 0 0,0-8 54 0 0,2 12-44 0 0,1-6-10 0 0,1-4 0 0 0,1 3 0 0 0,-1 0 0 0 0,-3-3 0 0 0,-1 0 0 0 0,0 3 0 0 0,1 2 0 0 0,1-4 0 0 0,-3 1 0 0 0,1 1 0 0 0,-1 0 0 0 0,-1 2 0 0 0,-1 0 0 0 0,0 5 11 0 0,5 17 32 0 0,-2-10-22 0 0,4 10 22 0 0,-3-17-33 0 0,-2-9-10 0 0,-1 3 0 0 0,1 3 0 0 0,-1-1 0 0 0,0-3 0 0 0,2 1 0 0 0,2-7 66 0 0,2 7-8 0 0,0 0-46 0 0,-2 0-12 0 0,-2 1 0 0 0,1 1 0 0 0,3 22 0 0 0,-2-15 54 0 0,2-3-44 0 0,-2-6-10 0 0,-1-2 0 0 0,-1-6 54 0 0,0 13-44 0 0,0-4-10 0 0,-2 1 0 0 0,1 4 12 0 0,4 17 36 0 0,-3-16-36 0 0,-2-11-12 0 0,-3 2 0 0 0,0 1 0 0 0,-2 0 0 0 0,0 0 0 0 0,-1 3 0 0 0,4 5 0 0 0,-2-3 0 0 0,0 3 0 0 0,2 0 0 0 0,-2-1 0 0 0,-1 1 0 0 0,0-2 0 0 0,9 19 10 0 0,-8-13 34 0 0,-7-9-35 0 0,17 29-8 0 0,-15-36 71 0 0,6 12-72 0 0,1 0 0 0 0,0 1 0 0 0,-2 0 0 0 0,1-1 0 0 0,0 0 0 0 0,-2 1 0 0 0,0 2 0 0 0,0 1 0 0 0,-3 1 0 0 0,-1 1 0 0 0,2 2 0 0 0,0 1 0 0 0,0 1 0 0 0,-1 2 0 0 0,0-1 0 0 0,0 0 0 0 0,1 0 0 0 0,0 1 0 0 0,-3-2 0 0 0,1 1 0 0 0,-1-1 0 0 0,1 1 0 0 0,1 2 0 0 0,0 2 0 0 0,0 0 0 0 0,2 1 0 0 0,-5 0 0 0 0,1-2 0 0 0,0 2 0 0 0,1-1 0 0 0,0 0 0 0 0,-1-2 0 0 0,2 1 0 0 0,1 0 0 0 0,0-1 0 0 0,0-2 0 0 0,0 1 0 0 0,2 3 0 0 0,-2 1 0 0 0,1-1 0 0 0,0-3 0 0 0,0 0 0 0 0,1 1 0 0 0,-1-1 0 0 0,0 2 0 0 0,-3-2 0 0 0,2-2 0 0 0,1 0 0 0 0,0 0 0 0 0,0 0 0 0 0,2 1 0 0 0,-1-1 0 0 0,-2-2 0 0 0,-1-1 0 0 0,-1 2 0 0 0,1 4 0 0 0,2 1 0 0 0,-1-3 0 0 0,1 1 0 0 0,1-2 0 0 0,1 3 11 0 0,6 8 32 0 0,-8-9-33 0 0,-2-1-10 0 0,3 3 0 0 0,0 1 0 0 0,1 1 0 0 0,-1 0 0 0 0,-1 0 0 0 0,1-1 0 0 0,-3 0 0 0 0,1 1 0 0 0,-1-2 0 0 0,2 3 0 0 0,1 1 0 0 0,1 0 0 0 0,-2 0 0 0 0,-1 1 0 0 0,4-2 0 0 0,0 0 0 0 0,-4 1 0 0 0,1 0 0 0 0,-2-4 0 0 0,2 2 0 0 0,0 1 0 0 0,1 0 0 0 0,0-1 0 0 0,0-2 0 0 0,0 1 0 0 0,1 0 0 0 0,0 0 0 0 0,-1-1 0 0 0,0-1 0 0 0,-3-2 0 0 0,1 3 0 0 0,2 1 0 0 0,0-1 0 0 0,-1-1 0 0 0,0-1 0 0 0,1 2 0 0 0,-2-1 0 0 0,1 0 0 0 0,0-1 0 0 0,1 2 0 0 0,1-2 0 0 0,0 1 0 0 0,-1 0 0 0 0,0 1 12 0 0,-5-7 47 0 0,-20-17 14 0 0,24 22-73 0 0,-1 2 0 0 0,-2 0 0 0 0,1 2 0 0 0,1 0 0 0 0,0 1 0 0 0,0-1 0 0 0,0-1 0 0 0,-1 0 0 0 0,0 1 0 0 0,0-1 0 0 0,-1 0 0 0 0,-1-1 0 0 0,-1 0 0 0 0,-7-8-3 0 0,-22-6 70 0 0,31 16-67 0 0,1 1 0 0 0,-1-1 0 0 0,-2-1 0 0 0,1 2 0 0 0,-1-1 0 0 0,-2 2 0 0 0,-2-1 0 0 0,-51-17 64 0 0,48 18-64 0 0,1 3 0 0 0,0-1 0 0 0,-10-3 0 0 0,-23-4 0 0 0,48 11 0 0 0,-39-8 0 0 0,-94-11 0 0 0,67 11 0 0 0,24 2 0 0 0,7 2 0 0 0,27 4 0 0 0,-26-8 0 0 0,30 8 0 0 0,-58-16 0 0 0,-30-5 0 0 0,46 12 0 0 0,34 10 0 0 0,-1 0 0 0 0,0-2 0 0 0,-15 0 0 0 0,31 4 0 0 0,-82-7-18 0 0,-113 7 0 0 0,-85 23-18 0 0,201-8 36 0 0,67-12 0 0 0,-10 5-10 0 0,-116 20-49 0 0,-63 16 64 0 0,166-33-5 0 0,-35 10-64 0 0,51-15 64 0 0,-1 1 0 0 0,1 1 0 0 0,0 1 0 0 0,0 1 0 0 0,0 0 0 0 0,2 1 0 0 0,3-1 0 0 0,0-1 0 0 0,2 0 0 0 0,0 0 0 0 0,1-1 0 0 0,-1 1 0 0 0,0 0 0 0 0,-1-1 0 0 0,-2 1 0 0 0,2-1 0 0 0,1 1 0 0 0,1-2 0 0 0,0 1 0 0 0,0-1 0 0 0,0 0 0 0 0,-2 2 0 0 0,4-3 0 0 0,0 0 0 0 0,-1 1 0 0 0,0-1 0 0 0,0 0 0 0 0,0 1 0 0 0,0 2 0 0 0,-1-1 0 0 0,-3 3 0 0 0,3 0-12 0 0,11-7-36 0 0,-10 6 24 0 0,-1-2-24 0 0,2 1 36 0 0,-2 2 12 0 0,3-2 0 0 0,-42 27 64 0 0,22-13-128 0 0,18-12 64 0 0,-6 6 27 0 0,22-17-9 0 0,-27 12 1 0 0,10-4-19 0 0,1-1 0 0 0,-2 1 0 0 0,-4 3 0 0 0,3-1 0 0 0,3-2 0 0 0,3-2 0 0 0,-1 0 0 0 0,-1 2 0 0 0,-1-2 0 0 0,0 1 0 0 0,-1 0 0 0 0,1 1 0 0 0,1-1 0 0 0,0 2 0 0 0,0 1 0 0 0,-1 1 0 0 0,1 2 0 0 0,1-4 0 0 0,4-2-10 0 0,6-4-33 0 0,-5 3 43 0 0,6-3 43 0 0,-5 2-43 0 0,5-3-43 0 0,-7 4 32 0 0,-2 3 11 0 0,-1 2 0 0 0,3-7 0 0 0,-1 3 0 0 0,0 3-10 0 0,7-5-33 0 0,-8 10 32 0 0,-2 3 11 0 0,1 3 0 0 0,-1-3 0 0 0,0-3 0 0 0,2-1-12 0 0,11-11-25 0 0,2-5 68 0 0,2-12-21 0 0,3-2-10 0 0,1-3 0 0 0,0 2 0 0 0,-1-2 11 0 0,7-23 96 0 0,-3 10-97 0 0,7-13-10 0 0,-10 33 0 0 0,3-10 0 0 0,1-2 0 0 0,1 0 0 0 0,23-35 0 0 0,-5 13 0 0 0,-12 17 0 0 0,-3 6 0 0 0,1-3 0 0 0,-2-1 0 0 0,9-16 0 0 0,-9 17 0 0 0,0 0 0 0 0,2-2 0 0 0,0-4 54 0 0,7-9-44 0 0,8-18-10 0 0,31-63 0 0 0,-50 95 0 0 0,-1 1 0 0 0,12-51 0 0 0,-11 28 0 0 0,2 0 0 0 0,3 1 0 0 0,1 0 0 0 0,2 2 0 0 0,3 0 0 0 0,34-53 0 0 0,80-104 0 0 0,-74 114 0 0 0,185-284 0 0 0,-133 210 0 0 0,-9 15 0 0 0,52-73 0 0 0,-78 112 0 0 0,-48 64 0 0 0,45-51 0 0 0,-64 83 0 0 0,3-3 0 0 0,2 0 0 0 0,-2 2 0 0 0,1 0 0 0 0,-1 1 0 0 0,-1 0-12 0 0,-2 0-36 0 0,0-1 36 0 0,-2 0 12 0 0,5-7 0 0 0,6-13 0 0 0,34-59 0 0 0,-44 77 0 0 0,1-1 0 0 0,1 2 0 0 0,-2 0 0 0 0,0 1 0 0 0,-1 0 0 0 0,3 0 0 0 0,-4 4 0 0 0,-2 1 0 0 0,-7 9 0 0 0,0 0 0 0 0,0 0 1 0 0,1-1-1 0 0,-1 1 0 0 0,0 0 0 0 0,0 0 0 0 0,1 0 0 0 0,-1 0 0 0 0,0-1 0 0 0,0 1 0 0 0,0 0 0 0 0,0 0 1 0 0,1-1-1 0 0,-1 1 0 0 0,0 0 0 0 0,0 0 0 0 0,0 0 0 0 0,0-1 0 0 0,0 1 0 0 0,0 0 0 0 0,0 0 0 0 0,0-1 1 0 0,0 1-1 0 0,0 0 0 0 0,0-1 0 0 0,0 1 0 0 0,0 0 0 0 0,0 0 0 0 0,0-1 0 0 0,0 1 0 0 0,0 0 0 0 0,0-1 1 0 0,-18 7-68 0 0,18-6 66 0 0,-13 6 1 0 0,-9 4-31 0 0,17-7 13 0 0,-12 10-17 0 0,-4 3-13 0 0,-1 3 26 0 0,-2 2-21 0 0,-2 3 22 0 0,-2 2-22 0 0,0 1 32 0 0,-17 12-15 0 0,-1-3 0 0 0,-87 53-1 0 0,-5 3 38 0 0,112-72-12 0 0,1 0 0 0 0,0 2 0 0 0,-22 27 0 0 0,-22 31 1 0 0,50-56 0 0 0,-10 15 0 0 0,-3 3 0 0 0,2-3 0 0 0,3-5 0 0 0,6-11 0 0 0,-5 5 0 0 0,5-7 0 0 0,-6 7 0 0 0,-2 2 0 0 0,0-1 0 0 0,2 0 0 0 0,3 0 0 0 0,-1 2 0 0 0,2 0 0 0 0,2-1 0 0 0,1-2 0 0 0,1-1 0 0 0,0 1 0 0 0,-2 5-60 0 0,5-7 48 0 0,-3 8 12 0 0,-2 6 0 0 0,2-3 0 0 0,2-2 0 0 0,1 1 0 0 0,-2 2 0 0 0,-3 11 0 0 0,-1 0 0 0 0,2-5 0 0 0,2 0 0 0 0,0-1 0 0 0,1 3 0 0 0,0-1 0 0 0,1-1 0 0 0,0 3 0 0 0,1 4 0 0 0,3 1 0 0 0,0 0 0 0 0,1 0 0 0 0,1 4 0 0 0,-4 9-53 0 0,4-22 42 0 0,0 5 11 0 0,1 1 0 0 0,2 10 0 0 0,2-10-10 0 0,4-29-33 0 0,0-13 41 0 0,1 0 0 0 0,1 0 1 0 0,-1 0-1 0 0,1 0 0 0 0,2 8 0 0 0,-2-12 2 0 0,0 0 0 0 0,0-1 0 0 0,0 1 0 0 0,0 0 0 0 0,1 0 0 0 0,-1 0 0 0 0,1-1 0 0 0,0 1 0 0 0,0-1 0 0 0,0 1 0 0 0,0-1 0 0 0,0 0 0 0 0,0 0 0 0 0,0 0 0 0 0,6 3 0 0 0,-6-4 0 0 0,0 0 0 0 0,1-1 0 0 0,-1 1 0 0 0,0-1 0 0 0,1 1 0 0 0,-1-1 0 0 0,1 0 0 0 0,-1 0 0 0 0,0-1 0 0 0,1 1 0 0 0,-1 0 0 0 0,1-1 0 0 0,-1 1 0 0 0,0-1 0 0 0,1 0 0 0 0,3-2 0 0 0,0 1 0 0 0,-1-1 0 0 0,1 0 0 0 0,-1-1 0 0 0,7-4 0 0 0,32-29 38 0 0,40-45 0 0 0,-1 2 22 0 0,145-114-60 0 0,258-167 0 0 0,-155 138 77 0 0,40-27-82 0 0,-224 154 5 0 0,220-106 0 0 0,-265 150 0 0 0,-22 10 0 0 0,154-57 0 0 0,-192 87 0 0 0,13 0 0 0 0,-11 7-10 0 0,-36 6-13 0 0,-10 8-8 0 0,0 0 18 0 0,1-3 8 0 0,0 0 1 0 0,-1 0-1 0 0,0 0 1 0 0,0 0-1 0 0,0 0 0 0 0,-1 0 1 0 0,0-1-1 0 0,0 1 0 0 0,-1-1 1 0 0,-6 9-1 0 0,-190 179 5 0 0,69-71 0 0 0,-444 411 0 0 0,448-419 0 0 0,-149 173 0 0 0,255-261 0 0 0,4 3-12 0 0,13-23-49 0 0,15-1-22 0 0,35 15-13 0 0,-45-19 92 0 0,0-1 1 0 0,0 1-1 0 0,0-1 0 0 0,0 1 0 0 0,0-1 1 0 0,0 0-1 0 0,0 0 0 0 0,0 1 0 0 0,0-1 1 0 0,0 0-1 0 0,0 0 0 0 0,1 0 0 0 0,-1 0 1 0 0,0 0-1 0 0,0 0 0 0 0,0 0 0 0 0,0 0 1 0 0,0-1-1 0 0,0 1 0 0 0,0 0 0 0 0,1-1 1 0 0,42-12-70 0 0,68-28 0 0 0,164-99 112 0 0,-77 36 53 0 0,957-506-79 0 0,-685 372-13 0 0,10 18 0 0 0,-476 218 0 0 0,736-316 0 0 0,-413 210 0 0 0,-277 94 0 0 0,7-3-10 0 0,-57 17 9 0 0,2-1-3 0 0,-1 0 0 0 0,1 0 1 0 0,-1 1-1 0 0,1-1 0 0 0,-1 0 0 0 0,1 1 0 0 0,-1 0 0 0 0,1 0 1 0 0,0-1-1 0 0,4 2 0 0 0,-7-1 4 0 0,0 0-1 0 0,0 1 1 0 0,1-1 0 0 0,-1 0-1 0 0,0 0 1 0 0,0 1 0 0 0,0-1-1 0 0,0 0 1 0 0,0 1 0 0 0,0-1-1 0 0,0 0 1 0 0,0 0 0 0 0,0 1 0 0 0,0-1-1 0 0,0 0 1 0 0,0 0 0 0 0,0 1-1 0 0,0-1 1 0 0,0 0 0 0 0,0 1-1 0 0,0-1 1 0 0,0 0 0 0 0,-1 0-1 0 0,1 1 1 0 0,0-1 0 0 0,0 0 0 0 0,0 0-1 0 0,-1 1 1 0 0,-9 10-13 0 0,-19 12-29 0 0,-235 135-38 0 0,148-92 5 0 0,-288 166-43 0 0,-11-17-17 0 0,78-47 62 0 0,-103 49 79 0 0,285-145-6 0 0,-154 67 0 0 0,261-119 0 0 0,0-3 0 0 0,-72 17 0 0 0,100-30 0 0 0,19-4 1 0 0,1 0-1 0 0,-1 0 1 0 0,1 0-1 0 0,-1 0 0 0 0,1 0 1 0 0,-1 0-1 0 0,1 0 1 0 0,-1 0-1 0 0,1 0 1 0 0,-1 0-1 0 0,1 0 1 0 0,-1 0-1 0 0,1 0 0 0 0,-1 0 1 0 0,1 0-1 0 0,-1 0 1 0 0,1-1-1 0 0,-1 1 1 0 0,1 0-1 0 0,-1 0 1 0 0,1-1-1 0 0,0 1 0 0 0,-1-1 1 0 0,1 0 2 0 0,0 0 0 0 0,1 0-1 0 0,0 0 1 0 0,-1 0 0 0 0,1 0 0 0 0,-1 0 0 0 0,1 0 0 0 0,0 0-1 0 0,0 0 1 0 0,0 0 0 0 0,-1 0 0 0 0,1 0 0 0 0,0 0 0 0 0,2-1 0 0 0,49-37 36 0 0,66-39 1 0 0,-56 37-45 0 0,750-433 69 0 0,275-71-64 0 0,-522 302 64 0 0,-436 191-64 0 0,190-74 0 0 0,28-7 0 0 0,-308 120 0 0 0,9-5 0 0 0,-43 16 0 0 0,1-1 0 0 0,0 0 0 0 0,7-4 0 0 0,-12 6 0 0 0,-1 1 0 0 0,0 0 0 0 0,1 0 0 0 0,-1 0 0 0 0,0 0 0 0 0,0 0 0 0 0,0-1 0 0 0,1 1 0 0 0,-1 0 0 0 0,0 0 0 0 0,0-1 0 0 0,0 1 0 0 0,1 0 0 0 0,-1 0 0 0 0,0 0 0 0 0,0-1 0 0 0,0 1 0 0 0,0 0 0 0 0,0-1 0 0 0,0 1 0 0 0,0 0 0 0 0,1 0 0 0 0,-1-1 0 0 0,0 1 0 0 0,0 0 0 0 0,0-1 0 0 0,0 1 0 0 0,0 0 0 0 0,0 0 0 0 0,0-1 0 0 0,-8-2 0 0 0,-14 2 0 0 0,22 1 0 0 0,-44 5-10 0 0,1 1 0 0 0,-67 20 0 0 0,-7 1-120 0 0,89-22 130 0 0,0-2 0 0 0,0-1 0 0 0,-41-3 0 0 0,-84-16 0 0 0,133 14-1 0 0,0 2 0 0 0,0 0 0 0 0,0 1-1 0 0,0 1 1 0 0,-33 6 0 0 0,22 0-45 0 0,0 1 0 0 0,-54 22 0 0 0,-29 19 16 0 0,-154 57-19 0 0,84-55 60 0 0,175-49 32 0 0,-4 0-21 0 0,13-2-20 0 0,0 0-1 0 0,0 0 1 0 0,0 0-1 0 0,0 0 1 0 0,0 0 0 0 0,0 0-1 0 0,0 0 1 0 0,0 0-1 0 0,0 0 1 0 0,0 0-1 0 0,0 0 1 0 0,0 0-1 0 0,0 0 1 0 0,0 0-1 0 0,0-1 1 0 0,0 1 0 0 0,0 0-1 0 0,0 0 1 0 0,0 0-1 0 0,-1 0 1 0 0,1 0-1 0 0,0 0 1 0 0,0 0-1 0 0,0 0 1 0 0,0 0-1 0 0,0 0 1 0 0,0 0 0 0 0,0 0-1 0 0,0 0 1 0 0,0 0-1 0 0,17-14 11 0 0,105-54-12 0 0,-55 33 0 0 0,321-176-72 0 0,10 7 8 0 0,-370 192 64 0 0,9 0 0 0 0,-20 8 0 0 0,-22 8 0 0 0,-18 7 0 0 0,-155 66-48 0 0,-205 74-104 0 0,138-86 216 0 0,226-62-64 0 0,-3-3 11 0 0,22 0-9 0 0,-1 1 0 0 0,1-1 0 0 0,-1 0 0 0 0,1 0 0 0 0,-1 0 0 0 0,1 0 0 0 0,-1 0 0 0 0,1 0 0 0 0,-1-1 0 0 0,1 1 0 0 0,-1 0 0 0 0,1 0 0 0 0,-1 0 0 0 0,1 0 0 0 0,-1-1 0 0 0,1 1 0 0 0,-1 0 0 0 0,1 0 0 0 0,0-1 1 0 0,-1 0-1 0 0,1 1-2 0 0,0-1 1 0 0,1 0 0 0 0,-1 0 0 0 0,0 0-1 0 0,1 1 1 0 0,-1-1 0 0 0,1 0 0 0 0,0 1-1 0 0,-1-1 1 0 0,1 1 0 0 0,-1-1 0 0 0,1 0-1 0 0,1 0 1 0 0,53-39 28 0 0,115-64 1 0 0,-118 75-25 0 0,198-109-5 0 0,-198 111 0 0 0,20-7 0 0 0,-49 24 0 0 0,9 0 0 0 0,-8 3-12 0 0,-19 6-52 0 0,-9 10-98 0 0,3-6 153 0 0,-1 2 2 0 0,0 0-1 0 0,0 0 1 0 0,0-1 0 0 0,-1 1 0 0 0,0-1 0 0 0,0 0 0 0 0,0 0-1 0 0,0 0 1 0 0,-1 0 0 0 0,1 0 0 0 0,-1 0 0 0 0,0-1-1 0 0,-4 3 1 0 0,-283 188-117 0 0,-480 336 312 0 0,639-438-172 0 0,-531 381 44 0 0,406-303-60 0 0,28-20 0 0 0,153-96 1 0 0,-211 146-61 0 0,-12-18 47 0 0,269-166 13 0 0,1-1-10 0 0,24-13-13 0 0,11-1-8 0 0,14-3 8 0 0,0 0 0 0 0,0 0-1 0 0,0-2 1 0 0,32-11 0 0 0,83-34 9 0 0,-123 44 16 0 0,440-200-2 0 0,-147 62 0 0 0,-244 116-1 0 0,657-278-8 0 0,-284 130-39 0 0,-277 110 42 0 0,16-6 6 0 0,432-166 0 0 0,-350 151-63 0 0,-71 25 9 0 0,-131 43 46 0 0,250-77 5 0 0,-263 85 3 0 0,0 4-13 0 0,-33 6-15 0 0,-11 8-11 0 0,2-4 30 0 0,-1 3 1 0 0,0-1 0 0 0,-1 1 0 0 0,0-1-1 0 0,0 0 1 0 0,-1 0 0 0 0,0 0 0 0 0,0-1 0 0 0,0 0 0 0 0,-11 8 0 0 0,-237 157-106 0 0,49-35 57 0 0,-911 594 46 0 0,882-582 11 0 0,-359 210 0 0 0,357-225-27 0 0,-203 107-10 0 0,412-225 37 0 0,15-7 0 0 0,8-5 0 0 0,4-1 0 0 0,8-2-6 0 0,-1 0 0 0 0,1-1 0 0 0,-1 0 0 0 0,12-5 0 0 0,49-20-44 0 0,354-179-77 0 0,-162 72 78 0 0,720-348-79 0 0,-869 428 128 0 0,288-132 0 0 0,-227 114 0 0 0,149-64 0 0 0,-204 83-15 0 0,726-314-354 0 0,-834 363 354 0 0,111-38-215 0 0,-90 33 209 0 0,-49 17-11 0 0,-25 12 1 0 0,2 0-13 0 0,-378 189-295 0 0,206-99 262 0 0,-59 30 14 0 0,-174 85-2 0 0,-349 186 54 0 0,714-368 10 0 0,-668 343-8 0 0,409-213-111 0 0,-16 8-54 0 0,347-176 173 0 0,-19 6-58 0 0,4-4 35 0 0,19-6 0 0 0,6-4 0 0 0,10-9 40 0 0,0-1 1 0 0,1 2-1 0 0,0 0 0 0 0,1 0 0 0 0,17-10 0 0 0,-9 5 13 0 0,689-486 369 0 0,-505 371-256 0 0,240-149 127 0 0,-54 51-169 0 0,-119 72-67 0 0,257-167-105 0 0,-171 114 72 0 0,-325 195 0 0 0,11-1 12 0 0,-11 6 47 0 0,-21 6-4 0 0,11-1-57 0 0,-11 3-46 0 0,10-3 51 0 0,-22 5-1 0 0,0 0-1 0 0,0 0 1 0 0,0 0-1 0 0,1 0 1 0 0,-1 0-1 0 0,0 0 1 0 0,0 0 0 0 0,0 0-1 0 0,0 0 1 0 0,0 0-1 0 0,1 0 1 0 0,-1 0-1 0 0,0 0 1 0 0,0 0 0 0 0,0 0-1 0 0,0 0 1 0 0,1 0-1 0 0,-1 0 1 0 0,0 0-1 0 0,0 0 1 0 0,0 0 0 0 0,0 0-1 0 0,0 0 1 0 0,1 0-1 0 0,-1 0 1 0 0,0 0-1 0 0,0-1 1 0 0,0 1 0 0 0,0 0-1 0 0,0 0 1 0 0,0 0-1 0 0,0 0 1 0 0,1 0-1 0 0,-1 0 1 0 0,0-1 0 0 0,0 1-1 0 0,0 0 1 0 0,0 0-1 0 0,0 0 1 0 0,0 0-1 0 0,0 0 1 0 0,0-1 0 0 0,0 1-1 0 0,0 0 1 0 0,0 0-1 0 0,0 0 1 0 0,0 0-1 0 0,0-1 1 0 0,0 1 0 0 0,-1-11 107 0 0,0 8-17 0 0,1 0-11 0 0,-1-9 2 0 0,-1 2 8 0 0,3 5-91 0 0,4-19 98 0 0,-2 8-98 0 0,1-2-12 0 0,2-3-36 0 0,4-9 35 0 0,-9 26 14 0 0,0-20-1 0 0,2-5 0 0 0,5-81 0 0 0,-6 93-3 0 0,-2 12 24 0 0,1 0 0 0 0,-1-1 0 0 0,0 1 0 0 0,-1 0 0 0 0,1-1 0 0 0,-1 1 1 0 0,-2-7-1 0 0,0-1 48 0 0,1 5 11 0 0,1 3 11 0 0,1 5-86 0 0,0 0 0 0 0,-1-1 0 0 0,1 1 0 0 0,0 0 0 0 0,0-1-1 0 0,0 1 1 0 0,0 0 0 0 0,0-1 0 0 0,0 1 0 0 0,0-1 0 0 0,0 1-1 0 0,0 0 1 0 0,0-1 0 0 0,0 1 0 0 0,0-1 0 0 0,0 1-1 0 0,0 0 1 0 0,0-1 0 0 0,0 1 0 0 0,0 0 0 0 0,0-1 0 0 0,1 1-1 0 0,-1 0 1 0 0,0-1 0 0 0,0 1 0 0 0,0 0 0 0 0,1-1 0 0 0,11-9 5 0 0,16 0-10 0 0,7 1 0 0 0,6 2 0 0 0,6 6 11 0 0,-32 2 10 0 0,24 5 1 0 0,-25-3-14 0 0,-5-1 6 0 0,0 0 0 0 0,0 1 0 0 0,14 6 0 0 0,18 7 7 0 0,-20-7 22 0 0,32 14-33 0 0,9 3 1 0 0,-2-2 42 0 0,-6 0 1 0 0,-37-17-46 0 0,-8-3 10 0 0,0 0 1 0 0,13 8 0 0 0,11 7 2 0 0,-16-7 22 0 0,29 23-33 0 0,-5 1 1 0 0,-26-22 32 0 0,16 16-22 0 0,-23-23 32 0 0,-12-6 11 0 0,-14-2 0 0 0,-4-4-5 0 0,1-1-1 0 0,-36-14 1 0 0,8 1-11 0 0,-31-3-162 0 0,-158-22-1 0 0,35 8 0 0 0,-131-36 51 0 0,155 24 64 0 0,144 38 0 0 0,28 9 0 0 0,-17-7 0 0 0,12 2 0 0 0,12 6 0 0 0,0 0 0 0 0,-1 0 0 0 0,1 0 0 0 0,0 0 0 0 0,0-1 0 0 0,-1 1 0 0 0,1 0 0 0 0,0 0 0 0 0,-1 0 0 0 0,1-1 0 0 0,0 1 0 0 0,0 0 0 0 0,0 0 0 0 0,-1-1 0 0 0,1 1 0 0 0,0 0 0 0 0,0-1 0 0 0,0 1 0 0 0,0 0 0 0 0,0-1 0 0 0,0 1 0 0 0,-1 0 0 0 0,1 0 0 0 0,0-1 0 0 0,0 1 0 0 0,0 0 0 0 0,0-1 0 0 0,0 0 0 0 0,1 1 0 0 0,-1-1 0 0 0,1 0 0 0 0,-1 1 0 0 0,1-1 0 0 0,0 0 0 0 0,-1 1 0 0 0,1-1 0 0 0,0 0 0 0 0,0 1 0 0 0,-1-1 0 0 0,1 1 0 0 0,0-1 0 0 0,0 1 0 0 0,0 0 0 0 0,-1-1 0 0 0,1 1 0 0 0,1 0 0 0 0,35-8 0 0 0,10 2 11 0 0,-3 3 32 0 0,3 3-22 0 0,4 2 32 0 0,1 3 11 0 0,3 5-10 0 0,-43-8-46 0 0,40 13 48 0 0,-6-1-35 0 0,11 6 22 0 0,1 1-22 0 0,1 1 22 0 0,5 3-22 0 0,5-3 22 0 0,-1-3-22 0 0,0-4 22 0 0,9 3 21 0 0,-64-16-56 0 0,-4 0 10 0 0,0 0-1 0 0,0 1 0 0 0,14 5 0 0 0,-11-4-7 0 0,-3-1 4 0 0,0 0 0 0 0,0 1 0 0 0,11 6 1 0 0,28 14-5 0 0,-35-17-6 0 0,39 27 46 0 0,-6-2-40 0 0,12 11 44 0 0,-18-11-32 0 0,8 10 26 0 0,-2 1-36 0 0,1 1-12 0 0,2 2 0 0 0,1 1 0 0 0,-1-1 0 0 0,0 2 0 0 0,-1 1 11 0 0,0 3 42 0 0,-3 0 11 0 0,-1 4-10 0 0,4 15 16 0 0,-12-17-47 0 0,4 8 20 0 0,-1-3-33 0 0,-2-2-10 0 0,-1-3 0 0 0,1 0 0 0 0,1 4 11 0 0,2 1 32 0 0,2-1-21 0 0,-3-6 26 0 0,2-3-36 0 0,1-3-1 0 0,-25-28 32 0 0,24 23-22 0 0,4 6 22 0 0,-1 1-33 0 0,-8-6 2 0 0,-23-23 36 0 0,9 20-24 0 0,-10-17 24 0 0,14 35-36 0 0,-4 0-12 0 0,-1-3 0 0 0,0 0 0 0 0,1-1 0 0 0,0 1 0 0 0,0 2 0 0 0,1 13 0 0 0,-4-11 0 0 0,-3 3 0 0 0,-3 1 0 0 0,-2 0 0 0 0,1 3 0 0 0,-2 0 0 0 0,0-3 0 0 0,-1-5 0 0 0,0-2 0 0 0,-3-2 0 0 0,1-4 0 0 0,-1 2 0 0 0,-3 12 0 0 0,-3 4 0 0 0,-3-8 0 0 0,-1 0 0 0 0,-3 2 0 0 0,-1 6 0 0 0,-1 1 0 0 0,0 1 0 0 0,-1 9-60 0 0,3-21 48 0 0,-2 9 12 0 0,-1-1 0 0 0,0-3 0 0 0,-1 2 0 0 0,-1-1 0 0 0,1-5 0 0 0,-2-2 0 0 0,-3 1 0 0 0,-1 1 0 0 0,-1-1 0 0 0,13-38 0 0 0,2-9-18 0 0,0 0 1 0 0,-7 16-1 0 0,-9 19 7 0 0,-4 7 11 0 0,0-3 0 0 0,-3 5-60 0 0,9-18 36 0 0,-3 4-24 0 0,-1-1 36 0 0,-1-2 12 0 0,-2-3-10 0 0,-1-1-33 0 0,0-2 32 0 0,-3 0 11 0 0,-2 5 0 0 0,-2 2 0 0 0,-5 3 0 0 0,-2 0 0 0 0,1 1 0 0 0,2-1 0 0 0,1 2-10 0 0,0 0-33 0 0,-6 10-28 0 0,13-18 59 0 0,-9 10-48 0 0,14-20 48 0 0,15-18 7 0 0,-18 15-43 0 0,1-4 37 0 0,-1-5 23 0 0,22-11 50 0 0,7-8 3 0 0,0-2-54 0 0,-2 4-3 0 0,1 1 1 0 0,-1 0 0 0 0,1-1-1 0 0,0 1 1 0 0,0 0 0 0 0,0 0-1 0 0,4-4 1 0 0,17-23 4 0 0,10-15-13 0 0,2-5 0 0 0,-7 7 0 0 0,125-183 0 0 0,-68 102-20 0 0,68-114-32 0 0,34-160-25 0 0,-72 141 22 0 0,37-22 43 0 0,-129 241 12 0 0,13-24 54 0 0,-15 21-54 0 0,-1-2-58 0 0,-3-2-28 0 0,-12 31 54 0 0,-2 6 1 0 0,0-1 1 0 0,-1 1-1 0 0,2-9 0 0 0,6-36-77 0 0,-2 6 33 0 0,-1-12-5 0 0,-2-1 23 0 0,0 4 46 0 0,0 10 11 0 0,0 16 11 0 0,-1-5 53 0 0,-3 29-35 0 0,3 0-165 0 0,17-24 120 0 0,4 6 27 0 0,-25 23-10 0 0,1 1 0 0 0,-1 0 0 0 0,0-1 0 0 0,0 1 0 0 0,1 0 0 0 0,-1 0 0 0 0,0-1 0 0 0,1 1 0 0 0,-1 0 0 0 0,0 0 0 0 0,1 0 0 0 0,-1 0 0 0 0,0-1 0 0 0,1 1 0 0 0,-1 0 0 0 0,0 0 0 0 0,1 0 0 0 0,-1 0 0 0 0,0 0 0 0 0,1 0 0 0 0,-1 0 0 0 0,1 0 0 0 0,-1 0 0 0 0,0 0 0 0 0,1 0 0 0 0,-1 0 0 0 0,0 0 0 0 0,1 0 0 0 0,-1 1 0 0 0,0-1 0 0 0,1 0 0 0 0,-1 0 0 0 0,0 0 0 0 0,1 0 0 0 0,-1 1 0 0 0,0-1 0 0 0,1 0 0 0 0,-1 0 1 0 0,0 1-1 0 0,0-1 0 0 0,1 1 0 0 0,-1-1-1 0 0,7 3 2 0 0,0 1 1 0 0,0 1 0 0 0,11 9-1 0 0,-14-9-4 0 0,1 0 0 0 0,-1 0 1 0 0,-1 0-1 0 0,1 1 0 0 0,-1-1 0 0 0,4 10 0 0 0,18 42-62 0 0,-7-7 8 0 0,-13-35 47 0 0,7 28-59 0 0,-3-3 54 0 0,0 7 14 0 0,0 5 0 0 0,-5 8 0 0 0,-2-6 12 0 0,-3-31 36 0 0,0-8-38 0 0,-7 44 46 0 0,-38 134 18 0 0,26-139-46 0 0,-1-1 0 0 0,-3-1 0 0 0,-2-1 0 0 0,-3-1 0 0 0,-1-1 0 0 0,-3-2 0 0 0,-62 70 0 0 0,-576 554 196 0 0,584-592-221 0 0,-227 197 32 0 0,-17-21-9 0 0,-223 84-26 0 0,445-274 94 0 0,-140 110 0 0 0,211-147-82 0 0,-1 0-28 0 0,12-11-58 0 0,-3 1-6 0 0,25-15 24 0 0,1-5-155 0 0,3 1 210 0 0,0 1 0 0 0,0-1 1 0 0,-1 0-1 0 0,1 0 0 0 0,0 0 0 0 0,0 0 1 0 0,0 0-1 0 0,0 0 0 0 0,0 0 0 0 0,0 0 1 0 0,1-1-1 0 0,-1 1 0 0 0,-1-2 0 0 0,2-1 0 0 0,-1 1 0 0 0,1-1 0 0 0,0 1-1 0 0,0-1 1 0 0,0 1 0 0 0,0-1 0 0 0,1 1 0 0 0,0-5 0 0 0,6-28-59 0 0,-4 22-31 0 0,1-9 11 0 0,-3 17-24 0 0,0-2 19 0 0,-1 0 60 0 0,0 4 10 0 0,0 1 0 0 0,0-1 0 0 0,1 0 0 0 0,-1 1 0 0 0,1-1 0 0 0,0 1 0 0 0,2-6 1 0 0,4-15-52 0 0,-1 12 13 0 0,14-23 42 0 0,10-12 11 0 0,5-4-66 0 0,-3 5-14 0 0,1 1 13 0 0,1-4-4 0 0,2 0-7 0 0,0 3 64 0 0,8-10 14 0 0,190-201 0 0 0,-198 225 0 0 0,13-9 0 0 0,-11 13-14 0 0,-31 22-6 0 0,1 0 1 0 0,0 1 0 0 0,9-4 0 0 0,-7 3 6 0 0,-1 1-61 0 0,-1 2 15 0 0,23-7 35 0 0,-24 8-40 0 0,-5 9 8 0 0,-1-3 54 0 0,1 1 0 0 0,-1 0 0 0 0,-1 0-1 0 0,1 9 1 0 0,-2-9 2 0 0,1 0 0 0 0,-1 0 0 0 0,-1 0 0 0 0,1 0 0 0 0,-1 0 0 0 0,-3 6 0 0 0,-20 37 0 0 0,7-19 0 0 0,-2-1 0 0 0,-1 0 0 0 0,-33 33 0 0 0,-256 211 11 0 0,241-214 17 0 0,-171 129 226 0 0,204-163-218 0 0,-1-1 0 0 0,-2-2 0 0 0,0-1-1 0 0,-81 27 1 0 0,89-40-36 0 0,-1-1 0 0 0,-4-4 11 0 0,22-3 32 0 0,-10-6-22 0 0,14 2 22 0 0,-7-8-22 0 0,9 4 22 0 0,-4-13-22 0 0,7 8 22 0 0,-1-31-33 0 0,6 18-21 0 0,0 0-1 0 0,2 0 1 0 0,1 0-1 0 0,1 0 1 0 0,1 0-1 0 0,1 1 1 0 0,12-31-1 0 0,-5 24-3 0 0,2 0 0 0 0,0 0-1 0 0,3 2 1 0 0,0 0 0 0 0,24-29-1 0 0,7-1-4 0 0,2 3 0 0 0,3 2 0 0 0,2 3 0 0 0,104-77 0 0 0,-38 52-146 0 0,-75 54 112 0 0,22-5 1 0 0,-52 23 46 0 0,-1 2 0 0 0,21-5 0 0 0,-27 8-2 0 0,0 0 1 0 0,1 0-1 0 0,-1 1 0 0 0,11 2 1 0 0,-13-1 6 0 0,0 0 0 0 0,1 1 0 0 0,-1 0-1 0 0,14 6 1 0 0,18 14-8 0 0,-38-21 4 0 0,-1 0 0 0 0,1 0 0 0 0,-1 0 0 0 0,1 0 0 0 0,-1 1 0 0 0,0-1 0 0 0,0 0 0 0 0,2 3 0 0 0,22 25-58 0 0,-15-12 0 0 0,8 19-5 0 0,-11-17-22 0 0,2 20-5 0 0,-8-37 84 0 0,0 0 0 0 0,-1 0 0 0 0,0 1 0 0 0,1-1 0 0 0,-1 0 0 0 0,0 0 0 0 0,0 4 0 0 0,-5 47-78 0 0,1-34 82 0 0,-1 1 0 0 0,-1-1 0 0 0,0-1 0 0 0,-2 1 0 0 0,0-1 0 0 0,-1 0 0 0 0,-1-1 0 0 0,0 0 0 0 0,-20 23 0 0 0,2-8 75 0 0,-1-1 0 0 0,-1-2 1 0 0,-2-1-1 0 0,-40 27 1 0 0,-150 80 131 0 0,193-119-183 0 0,-1-2 0 0 0,-1-1 1 0 0,0-1-1 0 0,-60 15 1 0 0,77-25-3 0 0,0 0 0 0 0,0 0 0 0 0,-1-2 1 0 0,1 0-1 0 0,-27-3 0 0 0,31 1-10 0 0,0 0-1 0 0,1 0 1 0 0,-1-1-1 0 0,1-1 1 0 0,-1 0-1 0 0,1 0 1 0 0,1 0-1 0 0,-1-1 1 0 0,-11-9-1 0 0,12 7 6 0 0,0 0 0 0 0,0-1 0 0 0,1 0 0 0 0,0-1-1 0 0,1 1 1 0 0,0-1 0 0 0,0 0 0 0 0,1-1 0 0 0,0 0 0 0 0,0 1 0 0 0,1-1-1 0 0,1-1 1 0 0,-4-14 0 0 0,1-4 8 0 0,1 0 0 0 0,1 0 0 0 0,1-52 0 0 0,5 25-63 0 0,1 0-1 0 0,4 0 0 0 0,1 0 1 0 0,4 1-1 0 0,1 1 0 0 0,3 0 1 0 0,2 1-1 0 0,3 1 0 0 0,2 1 1 0 0,2 1-1 0 0,59-89 0 0 0,-34 71-3 0 0,4 2 0 0 0,2 3 0 0 0,3 2 0 0 0,104-83 0 0 0,-63 68 85 0 0,3 5 1 0 0,160-83-1 0 0,-139 90-3 0 0,206-75 0 0 0,-314 134-26 0 0,187-56 40 0 0,-178 55-38 0 0,0 2-1 0 0,0 1 1 0 0,1 0 0 0 0,-1 2-1 0 0,0 1 1 0 0,33 4 0 0 0,-45-1-29 0 0,1 0-1 0 0,-1 0 1 0 0,0 2 0 0 0,0-1 0 0 0,-1 2 0 0 0,0 0 0 0 0,0 0 0 0 0,0 1 0 0 0,-1 0 0 0 0,1 1 0 0 0,-2 1 0 0 0,1-1 0 0 0,-1 2 0 0 0,-1-1 0 0 0,0 1 0 0 0,0 1 0 0 0,-1 0 0 0 0,0 0 0 0 0,-1 1 0 0 0,0-1 0 0 0,-1 1-1 0 0,0 1 1 0 0,-1-1 0 0 0,-1 1 0 0 0,0 0 0 0 0,0 0 0 0 0,-2 1 0 0 0,1-1 0 0 0,-2 1 0 0 0,0-1 0 0 0,0 1 0 0 0,-3 26 0 0 0,-2-18 8 0 0,0-1 0 0 0,-2 1-1 0 0,0-1 1 0 0,-2-1 0 0 0,-14 31 0 0 0,7-23 33 0 0,-2 0 0 0 0,-1-1 0 0 0,-23 28 0 0 0,-8 0 91 0 0,-3-2 1 0 0,-88 69 0 0 0,70-68 3 0 0,-2-2-1 0 0,-3-4 1 0 0,-1-4 0 0 0,-3-2-1 0 0,-115 42 1 0 0,162-72-105 0 0,0-1-1 0 0,-48 8 1 0 0,66-17-4 0 0,0 0-1 0 0,-1-1 0 0 0,1 0 1 0 0,-1-1-1 0 0,1-1 0 0 0,0 0 1 0 0,-1-1-1 0 0,-17-5 0 0 0,27 5 2 0 0,-1 0-1 0 0,1 0 0 0 0,0 0 0 0 0,0-1 1 0 0,0 0-1 0 0,0 0 0 0 0,0 0 0 0 0,1-1 1 0 0,-1 1-1 0 0,1-1 0 0 0,0 0 0 0 0,0 0 1 0 0,0-1-1 0 0,1 1 0 0 0,-1-1 0 0 0,1 0 1 0 0,0 0-1 0 0,1 0 0 0 0,-1 0 0 0 0,1-1 1 0 0,0 1-1 0 0,-2-9 0 0 0,1-1 12 0 0,0-1 0 0 0,1 0 0 0 0,1 0 0 0 0,0 1 0 0 0,1-1 0 0 0,1 0 0 0 0,2-16 0 0 0,3-5-29 0 0,2 0-1 0 0,2 1 1 0 0,1 0 0 0 0,1 1-1 0 0,28-55 1 0 0,2 14-42 0 0,66-93 0 0 0,-49 86 19 0 0,3 3 1 0 0,4 3 0 0 0,3 3 0 0 0,4 2 0 0 0,2 4 0 0 0,3 4-1 0 0,102-65 1 0 0,-93 75-8 0 0,143-66 0 0 0,-192 103 26 0 0,0 3 1 0 0,2 1 0 0 0,-1 1 0 0 0,2 3 0 0 0,-1 1 0 0 0,71-4 0 0 0,-57 14-7 0 0,-39-1-6 0 0,26 7 0 0 0,-28-4 10 0 0,0-1 0 0 0,0 2-1 0 0,22 10 1 0 0,-29-11 7 0 0,0 0 0 0 0,0 0 0 0 0,0 1 0 0 0,-1 0 0 0 0,1 0-1 0 0,-1 0 1 0 0,0 0 0 0 0,6 10 0 0 0,-5-5 0 0 0,0 0 0 0 0,-1 0-1 0 0,0 0 1 0 0,0 0-1 0 0,-2 1 1 0 0,1 0 0 0 0,-1 0-1 0 0,2 17 1 0 0,-3-9 9 0 0,0 1 1 0 0,-2-1-1 0 0,0 1 1 0 0,-4 26-1 0 0,-3-3 25 0 0,-2 0 0 0 0,-2-1 0 0 0,-2 0 0 0 0,-1 0-1 0 0,-3-2 1 0 0,-24 45 0 0 0,9-29 58 0 0,-2-1 1 0 0,-2-2-1 0 0,-69 76 0 0 0,54-75-1 0 0,-3-3 0 0 0,-1-2 0 0 0,-3-3 0 0 0,-79 50 0 0 0,60-50 9 0 0,-2-3-1 0 0,-2-4 0 0 0,-99 34 1 0 0,123-54-75 0 0,-99 20-1 0 0,128-34-6 0 0,-1-2 0 0 0,0 0 0 0 0,1-2 0 0 0,-1-1 0 0 0,-47-7 0 0 0,64 5-8 0 0,0 0 0 0 0,0-1 1 0 0,0-1-1 0 0,1 0 0 0 0,-1-1 0 0 0,1 0 0 0 0,0 0 0 0 0,0-1 0 0 0,-13-10 0 0 0,17 10-1 0 0,-1-1 0 0 0,1 0 0 0 0,1 0 0 0 0,-1 0 0 0 0,1-1 0 0 0,0 1 0 0 0,1-2 0 0 0,0 1 0 0 0,0 0 0 0 0,1-1 0 0 0,0 0 0 0 0,-3-12 0 0 0,2 5-13 0 0,2 0 0 0 0,0 0 0 0 0,1-1 0 0 0,1 1 0 0 0,0-1 0 0 0,2 1 0 0 0,-1-1 0 0 0,6-24 0 0 0,2-2-62 0 0,29-82 0 0 0,-2 31-53 0 0,4 2 1 0 0,64-110-1 0 0,-32 84-95 0 0,96-120 0 0 0,-58 103 71 0 0,6 4 0 0 0,203-178-1 0 0,-256 256 177 0 0,1 4 0 0 0,99-59-1 0 0,-121 84-4 0 0,2 3 0 0 0,0 1 0 0 0,1 2 0 0 0,1 3 0 0 0,67-16 0 0 0,-69 23 62 0 0,-21 6-13 0 0,-22 2-67 0 0,17-1 7 0 0,28 3-1 0 0,-40-2-6 0 0,0 1 0 0 0,0 0 0 0 0,0 0 0 0 0,-1 1 0 0 0,1-1 0 0 0,0 1 0 0 0,-1 0 0 0 0,1 0 0 0 0,-1 1 0 0 0,5 2 0 0 0,-4 0-3 0 0,0-1-1 0 0,0 1 0 0 0,0 0 0 0 0,6 11 1 0 0,-10-15-3 0 0,0 0 1 0 0,0 0 0 0 0,-1 0 0 0 0,1 0-1 0 0,0 0 1 0 0,-1 0 0 0 0,1 0 0 0 0,-1 0-1 0 0,0 0 1 0 0,1 1 0 0 0,-1-1 0 0 0,0 0-1 0 0,0 0 1 0 0,0 0 0 0 0,0 1 0 0 0,0 0-1 0 0,1 1 1 0 0,0 14-26 0 0,0-1 0 0 0,0 1 1 0 0,-2 0-1 0 0,-4 32 1 0 0,-6-8 25 0 0,-1-1 1 0 0,-2 0 0 0 0,-25 49 0 0 0,-69 107 75 0 0,44-96 37 0 0,-5-3 1 0 0,-3-3-1 0 0,-5-4 0 0 0,-4-3 0 0 0,-3-3 0 0 0,-117 88 1 0 0,122-113-34 0 0,-2-4 1 0 0,-3-4-1 0 0,-2-3 1 0 0,-2-4 0 0 0,-2-4-1 0 0,-169 51 1 0 0,204-76-44 0 0,-100 12 0 0 0,124-24-29 0 0,0-2-1 0 0,0 0 1 0 0,0-2 0 0 0,-57-10-1 0 0,75 8-2 0 0,0 0 0 0 0,0-1 0 0 0,0 0 0 0 0,0-1 0 0 0,1 0 0 0 0,0-1 0 0 0,-21-14 0 0 0,26 15 0 0 0,1 0 0 0 0,0-1 0 0 0,0 1 0 0 0,0-1 0 0 0,1-1 0 0 0,0 1 0 0 0,0-1 0 0 0,0 1 0 0 0,1-1 0 0 0,0-1 0 0 0,0 1 0 0 0,1 0 0 0 0,0-1 0 0 0,-2-10 0 0 0,0-5-2 0 0,2 0-1 0 0,0 0 1 0 0,2 0-1 0 0,1 0 1 0 0,0-1 0 0 0,5-28-1 0 0,31-136-73 0 0,-35 185 75 0 0,26-101-109 0 0,4 1 1 0 0,5 2-1 0 0,4 2 1 0 0,4 1-1 0 0,5 2 1 0 0,4 3-1 0 0,3 2 1 0 0,5 2-1 0 0,87-97 1 0 0,-81 114 45 0 0,3 2 1 0 0,156-118-1 0 0,-118 112 186 0 0,201-104 0 0 0,-262 157-77 0 0,51-17-1 0 0,-74 31-41 0 0,0 2-1 0 0,1 1 0 0 0,46-6 0 0 0,-69 12-10 0 0,0 0 1 0 0,1 0 0 0 0,-1 0-1 0 0,0 0 1 0 0,0 0 0 0 0,0 0-1 0 0,3 2 1 0 0,42 8-24 0 0,-46-10 28 0 0,0 0 0 0 0,0 0 0 0 0,0 0-1 0 0,1 0 1 0 0,-1 1 0 0 0,0-1 0 0 0,0 1 0 0 0,0-1-1 0 0,0 0 1 0 0,0 1 0 0 0,0 0 0 0 0,-1-1 0 0 0,1 1-1 0 0,0 0 1 0 0,0-1 0 0 0,0 1 0 0 0,0 0 0 0 0,-1 0-1 0 0,2 1 1 0 0,30 32-29 0 0,-31-33 28 0 0,0 1 0 0 0,0-1 0 0 0,0 0 0 0 0,0 0 0 0 0,0 1 0 0 0,0-1 0 0 0,0 0 0 0 0,-1 1 0 0 0,1-1 0 0 0,0 0 0 0 0,-1 1 0 0 0,1-1 0 0 0,-1 1 0 0 0,0 0 0 0 0,1 2 0 0 0,-1-2 2 0 0,5 17 0 0 0,-1 1 0 0 0,-1-1-1 0 0,-1 1 1 0 0,-1-1 0 0 0,-1 28-1 0 0,-7 7-4 0 0,-2 0 0 0 0,-3-1 0 0 0,-2 0-1 0 0,-21 53 1 0 0,-103 197 117 0 0,85-203-67 0 0,-5-2 0 0 0,-4-3 1 0 0,-3-2-1 0 0,-5-4 0 0 0,-125 124 1 0 0,97-122 59 0 0,-5-5 0 0 0,-3-5 1 0 0,-4-4-1 0 0,-3-6 0 0 0,-3-4 1 0 0,-2-5-1 0 0,-141 51 0 0 0,193-88-39 0 0,-136 31 0 0 0,171-50-61 0 0,0-1 1 0 0,0-2 0 0 0,0-1 0 0 0,0-2 0 0 0,0-1 0 0 0,-59-9 0 0 0,78 8-20 0 0,0-1 0 0 0,0-1 0 0 0,0 0 0 0 0,1 0 0 0 0,0-1 0 0 0,0-1 0 0 0,0 0 0 0 0,0 0 0 0 0,-13-13 0 0 0,16 13-2 0 0,1-1 0 0 0,0 0 0 0 0,1 0 0 0 0,0-1 0 0 0,0 1 0 0 0,1-2 0 0 0,0 1-1 0 0,0 0 1 0 0,1-1 0 0 0,0 0 0 0 0,0 0 0 0 0,-3-13 0 0 0,3-1-11 0 0,0 0-1 0 0,2 1 1 0 0,0-1-1 0 0,1 0 1 0 0,2 0-1 0 0,0 0 1 0 0,6-25-1 0 0,4-15-12 0 0,26-77 0 0 0,16-19-160 0 0,122-258 1 0 0,-81 235-42 0 0,121-173 1 0 0,67-24-50 0 0,-196 281 182 0 0,155-139 0 0 0,61 0 362 0 0,-241 196-177 0 0,2 2 0 0 0,2 4 0 0 0,80-32 0 0 0,-108 54-3 0 0,42-9 0 0 0,-76 21-63 0 0,0 1 1 0 0,-1-1-1 0 0,1 1 0 0 0,0 0 0 0 0,0 0 0 0 0,4 0 0 0 0,9 1 1 0 0,1 0 1 0 0,16 3-1 0 0,-25-2-30 0 0,0 1 1 0 0,0-1 0 0 0,0 1-1 0 0,10 6 1 0 0,-18-9 19 0 0,0 0-5 0 0,1 1 1 0 0,0-1-1 0 0,0 0 1 0 0,-1 1-1 0 0,1-1 1 0 0,0 1-1 0 0,0-1 1 0 0,-1 1-1 0 0,1-1 1 0 0,0 1-1 0 0,-1 0 1 0 0,1-1-1 0 0,-1 1 1 0 0,1 0-1 0 0,-1-1 1 0 0,1 1-1 0 0,-1 0 1 0 0,0 0-1 0 0,1-1 1 0 0,-1 1-1 0 0,0 0 1 0 0,0 0-1 0 0,1 1 1 0 0,0 0-3 0 0,3 8-16 0 0,0 0 0 0 0,-1 1 0 0 0,0-1 0 0 0,-1 1-1 0 0,0-1 1 0 0,-1 1 0 0 0,1 19 0 0 0,-5 5-26 0 0,-2-1 1 0 0,-1-1 0 0 0,-2 1 0 0 0,-18 48 0 0 0,-62 125 23 0 0,-5-19 117 0 0,-9-5 0 0 0,-8-5-1 0 0,-254 315 1 0 0,261-376 93 0 0,-132 114 1 0 0,-140 77 378 0 0,252-218-424 0 0,-3-6 0 0 0,-5-6 0 0 0,-265 117 0 0 0,267-151-127 0 0,106-38-14 0 0,1-2 1 0 0,-1 0-1 0 0,-43 1 0 0 0,59-5-12 0 0,0 0 1 0 0,0-1-1 0 0,0 0 0 0 0,0 0 0 0 0,1 0 1 0 0,-1-1-1 0 0,0 0 0 0 0,1 0 0 0 0,-1-1 0 0 0,1 1 1 0 0,0-2-1 0 0,0 1 0 0 0,0-1 0 0 0,0 0 1 0 0,1 0-1 0 0,0 0 0 0 0,0-1 0 0 0,0 1 0 0 0,0-1 1 0 0,0-1-1 0 0,1 1 0 0 0,0-1 0 0 0,0 0 0 0 0,1 1 1 0 0,0-2-1 0 0,0 1 0 0 0,0 0 0 0 0,-3-10 1 0 0,3 2-20 0 0,0 0 1 0 0,0 0 0 0 0,1 0 0 0 0,1 0-1 0 0,0 0 1 0 0,1 0 0 0 0,3-23 0 0 0,3-2-54 0 0,16-59 1 0 0,4 14 36 0 0,60-134 0 0 0,58-74-78 0 0,-134 274 113 0 0,199-356-190 0 0,36 23-122 0 0,-147 233 194 0 0,5 4-1 0 0,219-187 1 0 0,-263 255 195 0 0,1 3 1 0 0,2 3 0 0 0,124-59-1 0 0,-113 66 120 0 0,134-38 0 0 0,-148 58-117 0 0,-39 10-68 0 0,38 1 1 0 0,-41 3-40 0 0,25 5 0 0 0,-42-6 40 0 0,11 3-122 0 0,-1 5-7 0 0,30 27-6 0 0,-39-35 129 0 0,0 1 0 0 0,-1-1-1 0 0,1 1 1 0 0,0 0 0 0 0,-1-1-1 0 0,1 1 1 0 0,0 0 0 0 0,-1-1 0 0 0,1 1-1 0 0,0 0 1 0 0,-1-1 0 0 0,1 1-1 0 0,-1 0 1 0 0,0 0 0 0 0,1 0-1 0 0,-1 0 1 0 0,0 0 0 0 0,1-1 0 0 0,-1 1-1 0 0,0 0 1 0 0,0 2 0 0 0,6 34-144 0 0,-5-35 139 0 0,-1-1 1 0 0,0 1-1 0 0,0-1 0 0 0,0 1 0 0 0,0 0 0 0 0,0-1 0 0 0,0 1 0 0 0,0 0 1 0 0,-1-1-1 0 0,1 1 0 0 0,0-1 0 0 0,-1 1 0 0 0,0 1 0 0 0,-14 44-95 0 0,-3-1 1 0 0,-32 65-1 0 0,-7-17 113 0 0,-3-3 0 0 0,-4-2 0 0 0,-135 143 0 0 0,70-105 235 0 0,-219 167 0 0 0,258-226-23 0 0,-3-4 1 0 0,-3-5-1 0 0,-136 63 0 0 0,103-71-24 0 0,114-47-191 0 0,0 0 0 0 0,0 0 0 0 0,0-2 1 0 0,0 0-1 0 0,0-1 0 0 0,-31-1 0 0 0,41 0-10 0 0,0-1-1 0 0,0 0 1 0 0,0 0-1 0 0,0 0 1 0 0,0-1-1 0 0,0 0 1 0 0,1 0-1 0 0,-1 0 1 0 0,1 0-1 0 0,-6-4 1 0 0,7 4-3 0 0,1-1 0 0 0,-1 1-1 0 0,0-1 1 0 0,1 1 0 0 0,-1-1 0 0 0,1 0 0 0 0,0 0 0 0 0,0 0 0 0 0,0-1 0 0 0,0 1 0 0 0,1 0 0 0 0,-1-1-1 0 0,1 1 1 0 0,-2-7 0 0 0,1-4 0 0 0,0 0-1 0 0,1 0 0 0 0,1-1 1 0 0,0 1-1 0 0,0 0 0 0 0,4-20 1 0 0,23-86 2 0 0,1 28-96 0 0,70-160 1 0 0,71-76-100 0 0,325-443-397 0 0,-438 696 568 0 0,2 3 0 0 0,4 3 0 0 0,3 2-1 0 0,139-110 1 0 0,-110 108 201 0 0,204-111 0 0 0,-185 132-26 0 0,-104 44-124 0 0,1 1 0 0 0,19-3 0 0 0,-23 5-20 0 0,0 0 1 0 0,-1 1-1 0 0,1 0 0 0 0,0 0 0 0 0,0 0 0 0 0,-1 0 0 0 0,1 1 0 0 0,8 2 1 0 0,-11-2-5 0 0,0 1 1 0 0,0-1 0 0 0,0 1-1 0 0,0-1 1 0 0,0 1 0 0 0,0 0 0 0 0,-1 0-1 0 0,1 0 1 0 0,0 0 0 0 0,-1 0-1 0 0,0 1 1 0 0,0-1 0 0 0,0 1-1 0 0,0 0 1 0 0,0 0 0 0 0,2 4 0 0 0,-2-2-3 0 0,0 1 0 0 0,-1 0 0 0 0,1 0 0 0 0,-1 0 1 0 0,-1 0-1 0 0,1 0 0 0 0,-1 0 0 0 0,0 0 0 0 0,0 0 0 0 0,-1 0 1 0 0,0 0-1 0 0,-2 8 0 0 0,-3 13-37 0 0,-16 37-1 0 0,21-60 37 0 0,-30 74-83 0 0,-48 86-1 0 0,-57 69 79 0 0,70-132 66 0 0,-5-3 1 0 0,-3-3-1 0 0,-5-4 0 0 0,-4-3 1 0 0,-3-3-1 0 0,-4-5 0 0 0,-154 107 1 0 0,22-50 170 0 0,176-113-155 0 0,-1-2-1 0 0,-100 32 1 0 0,127-49-70 0 0,0 0 0 0 0,-1-2 0 0 0,-33 2 0 0 0,43-4 0 0 0,-1-2 0 0 0,1 1 0 0 0,0-1 0 0 0,-1-1 0 0 0,1 0 0 0 0,0-1 0 0 0,0 0 0 0 0,-12-5 0 0 0,19 7 1 0 0,0-1 0 0 0,1 0 0 0 0,-1 0 0 0 0,1-1 0 0 0,0 1-1 0 0,-1-1 1 0 0,1 0 0 0 0,1 1 0 0 0,-1-1 0 0 0,0-1 0 0 0,1 1 0 0 0,-1 0 0 0 0,1-1-1 0 0,-4-6 1 0 0,4 3 2 0 0,-1 1 0 0 0,2 0 0 0 0,-1-1 0 0 0,1 0 0 0 0,-1 1 0 0 0,2-1 0 0 0,-1 0 0 0 0,1-9 0 0 0,2-6 0 0 0,1-1 1 0 0,1 0 0 0 0,1 1-1 0 0,10-27 1 0 0,14-34-90 0 0,4 2 0 0 0,3 1 1 0 0,50-80-1 0 0,163-209-341 0 0,-166 263 238 0 0,5 2 0 0 0,185-168-1 0 0,-106 144 190 0 0,-127 102 24 0 0,1 2 0 0 0,61-26 0 0 0,-57 35-13 0 0,2 6 42 0 0,-47 9-50 0 0,1 0-1 0 0,0 0 0 0 0,-1-1 0 0 0,1 1 1 0 0,0 0-1 0 0,0 0 0 0 0,-1 0 1 0 0,1 0-1 0 0,0 0 0 0 0,-1 0 0 0 0,1 1 1 0 0,0-1-1 0 0,0 0 0 0 0,-1 0 1 0 0,1 0-1 0 0,0 1 0 0 0,-1-1 0 0 0,1 0 1 0 0,0 1-1 0 0,-1-1 0 0 0,1 0 1 0 0,-1 1-1 0 0,1-1 0 0 0,-1 1 0 0 0,1-1 1 0 0,-1 1-1 0 0,2 0 0 0 0,-2-1-2 0 0,5 4 5 0 0,-1 0 0 0 0,1 1 0 0 0,-1-1 0 0 0,0 1-1 0 0,0-1 1 0 0,0 1 0 0 0,3 6 0 0 0,-6-6-12 0 0,1 0 1 0 0,0 1-1 0 0,-1-1 1 0 0,0 1-1 0 0,0-1 1 0 0,-1 1-1 0 0,0-1 1 0 0,0 1-1 0 0,0-1 1 0 0,0 1-1 0 0,-1-1 1 0 0,-2 9-1 0 0,-3 11-37 0 0,-12 34 0 0 0,13-45 37 0 0,-22 56-8 0 0,-57 108 0 0 0,-53 59-15 0 0,-212 285 230 0 0,231-369-99 0 0,-174 172-1 0 0,-137 43 396 0 0,313-282-322 0 0,-3-6 0 0 0,-215 108 0 0 0,210-133-159 0 0,100-46-15 0 0,-1-1 0 0 0,0-1 0 0 0,-29 3-1 0 0,46-8-7 0 0,0-2 0 0 0,0 1 0 0 0,0-1-1 0 0,-1-1 1 0 0,1 1 0 0 0,0-1 0 0 0,1-1-1 0 0,-1 1 1 0 0,0-1 0 0 0,0-1 0 0 0,-12-5-1 0 0,16 6-7 0 0,-1-1-1 0 0,1 1 0 0 0,0-1 0 0 0,0 0 0 0 0,0 0 1 0 0,0-1-1 0 0,1 1 0 0 0,-1-1 0 0 0,1 0 1 0 0,0 0-1 0 0,0 0 0 0 0,1 0 0 0 0,-1-1 0 0 0,1 1 1 0 0,0-1-1 0 0,0 1 0 0 0,0-1 0 0 0,0 0 0 0 0,-1-9 1 0 0,1 0-35 0 0,1-1 0 0 0,1 1 0 0 0,0-1 0 0 0,0 1 1 0 0,2 0-1 0 0,4-23 0 0 0,29-87-107 0 0,16-20-20 0 0,137-267 0 0 0,-8 115-55 0 0,-133 233 121 0 0,1 2 1 0 0,83-79-1 0 0,-58 72 33 0 0,109-79 1 0 0,-149 124 100 0 0,1 1 0 0 0,1 2-1 0 0,0 2 1 0 0,2 1 0 0 0,0 1 0 0 0,49-13 0 0 0,-61 24 17 0 0,0 1 0 0 0,0 1-1 0 0,0 1 1 0 0,0 1 0 0 0,30 3-1 0 0,-52-2-32 0 0,0 0-1 0 0,-1 1 0 0 0,1-1 1 0 0,-1 1-1 0 0,1 0 0 0 0,-1 0 1 0 0,1 0-1 0 0,3 2 0 0 0,59 25 18 0 0,-63-27-20 0 0,1 0 1 0 0,-1 0-1 0 0,0 0 0 0 0,1 0 0 0 0,-1 1 1 0 0,0-1-1 0 0,0 1 0 0 0,0-1 0 0 0,0 1 1 0 0,0 0-1 0 0,-1-1 0 0 0,3 4 1 0 0,2 2-1 0 0,6 4-14 0 0,-2 1 0 0 0,0 0 0 0 0,0 1 0 0 0,-1 0 0 0 0,0 1 0 0 0,12 28 0 0 0,-11-12-7 0 0,-1 0 0 0 0,-1 1 0 0 0,-2 1-1 0 0,-1-1 1 0 0,-1 1 0 0 0,-2-1 0 0 0,-1 1 0 0 0,-2 0-1 0 0,-6 45 1 0 0,-4-10 13 0 0,-3-1-1 0 0,-3 0 1 0 0,-34 89-1 0 0,26-96 44 0 0,-2-2 0 0 0,-2 0 0 0 0,-3-2 0 0 0,-2-2 0 0 0,-3-1 0 0 0,-2-2 0 0 0,-2-1 0 0 0,-63 58 0 0 0,33-41 220 0 0,-3-4 0 0 0,-3-2 0 0 0,-2-4 0 0 0,-154 81 0 0 0,167-106-181 0 0,-2-2 0 0 0,-1-4 0 0 0,-1-2-1 0 0,-129 23 1 0 0,172-42-78 0 0,1-1 1 0 0,-1-1-1 0 0,0-2 0 0 0,0 0 0 0 0,1-2 0 0 0,-1-1 1 0 0,1-1-1 0 0,-35-10 0 0 0,46 10-10 0 0,1-2 1 0 0,-1 1-1 0 0,1-2 1 0 0,0 0-1 0 0,1 0 1 0 0,0-1-1 0 0,0-1 1 0 0,0-1-1 0 0,1 1 1 0 0,1-2-1 0 0,0 0 0 0 0,0 0 1 0 0,1-1-1 0 0,0 0 1 0 0,-13-23-1 0 0,12 12-13 0 0,0 0 1 0 0,2 0-1 0 0,1-1 0 0 0,1 0 0 0 0,1 0 0 0 0,0-1 0 0 0,2 0 0 0 0,2 0 1 0 0,0 0-1 0 0,2-33 0 0 0,3 6-42 0 0,2-1-1 0 0,3 1 1 0 0,27-97-1 0 0,-11 73-30 0 0,4 2 0 0 0,2 0 0 0 0,4 3-1 0 0,3 0 1 0 0,3 3 0 0 0,3 1 0 0 0,61-73 0 0 0,-55 82 40 0 0,3 2 0 0 0,2 3 0 0 0,2 2 0 0 0,3 2 1 0 0,1 3-1 0 0,3 3 0 0 0,108-57 0 0 0,-125 78 86 0 0,53-17 0 0 0,-72 30-5 0 0,1 1-1 0 0,1 1 1 0 0,40-4-1 0 0,-60 11-10 0 0,1-1 0 0 0,0 1 0 0 0,0 1-1 0 0,17 3 1 0 0,-13-2-10 0 0,-1 2 1 0 0,1 0-1 0 0,-1 1 0 0 0,24 11 0 0 0,-25-9-6 0 0,0 0 0 0 0,-1 2 0 0 0,0-1 0 0 0,0 1 0 0 0,-1 1 0 0 0,0 0 0 0 0,-1 0 0 0 0,12 17 0 0 0,-11-12-6 0 0,0 1 0 0 0,-1 0 0 0 0,0 1 0 0 0,-2 0 0 0 0,11 34 0 0 0,-11-22 1 0 0,-1 0 0 0 0,-2 0 0 0 0,-1 0 0 0 0,-1 1 0 0 0,-1-1 0 0 0,-2 1 0 0 0,-1-1 0 0 0,-1 0-1 0 0,-2 0 1 0 0,-1 0 0 0 0,-1 0 0 0 0,-1-1 0 0 0,-13 28 0 0 0,2-13 38 0 0,-1 0 1 0 0,-3-1-1 0 0,-2-1 0 0 0,-1-2 1 0 0,-2 0-1 0 0,-1-2 0 0 0,-46 45 0 0 0,30-41 99 0 0,-1-1-1 0 0,-79 52 1 0 0,-114 47 428 0 0,193-116-532 0 0,-2-1-1 0 0,0-3 1 0 0,-2-1 0 0 0,0-3 0 0 0,0-2 0 0 0,-1-2-1 0 0,-1-3 1 0 0,0-2 0 0 0,0-2 0 0 0,0-2-1 0 0,-62-6 1 0 0,89 1-41 0 0,0-1-1 0 0,1-1 0 0 0,0-1 1 0 0,0-1-1 0 0,0-1 0 0 0,1-1 1 0 0,0-1-1 0 0,-31-18 1 0 0,43 20 5 0 0,-1 1 1 0 0,1-2 0 0 0,1 1 0 0 0,-1-1 0 0 0,1-1 0 0 0,1 0 0 0 0,0 0 0 0 0,1-1 0 0 0,0 0 0 0 0,0-1 0 0 0,1 0-1 0 0,1 0 1 0 0,0 0 0 0 0,0-1 0 0 0,1 1 0 0 0,-5-25 0 0 0,7 21-16 0 0,1 1 1 0 0,1-1-1 0 0,0 0 0 0 0,2 1 1 0 0,-1-1-1 0 0,2 0 0 0 0,0 1 1 0 0,1-1-1 0 0,0 1 0 0 0,2 0 1 0 0,-1 0-1 0 0,2 0 0 0 0,0 1 1 0 0,1 0-1 0 0,10-17 0 0 0,-1 7-9 0 0,0 0 1 0 0,2 2-1 0 0,1 0 0 0 0,0 1 0 0 0,2 1 0 0 0,0 1 0 0 0,36-25 1 0 0,-29 24 1 0 0,2 2-1 0 0,0 1 1 0 0,0 1 0 0 0,52-18 0 0 0,-68 29 20 0 0,28-5 0 0 0,-20 7-9 0 0,39-1 1 0 0,11 9-3 0 0,-70-5 16 0 0,1 0 0 0 0,0 1 0 0 0,0-1 0 0 0,0 1 0 0 0,0 0 0 0 0,-1 0 0 0 0,4 1 0 0 0,41 17-59 0 0,-44-18 58 0 0,0 0 0 0 0,0 0 0 0 0,0 0 0 0 0,-1 1 0 0 0,1 0-1 0 0,2 1 1 0 0,44 35-44 0 0,-39-29 50 0 0,0 1 1 0 0,-1-1-1 0 0,13 21 0 0 0,-12-14 3 0 0,0 0 0 0 0,11 28 0 0 0,-15-28 0 0 0,0 0 0 0 0,-1 0 0 0 0,3 19 0 0 0,-6-21 4 0 0,0 1 0 0 0,-1-1 0 0 0,-2 26 0 0 0,1-29 12 0 0,-1-1 0 0 0,-1 0 0 0 0,0 0 0 0 0,0 0 0 0 0,-1 0-1 0 0,0 0 1 0 0,-1 0 0 0 0,0 0 0 0 0,-6 10 0 0 0,-3 1 34 0 0,-2-2 1 0 0,0 0-1 0 0,-1 0 1 0 0,0-1 0 0 0,-2-1-1 0 0,0-1 1 0 0,-1-1-1 0 0,0 0 1 0 0,-32 17-1 0 0,13-11 25 0 0,-1-2 0 0 0,-1-2 0 0 0,0-1 0 0 0,-63 15 0 0 0,45-18-22 0 0,-1-2 1 0 0,0-2-1 0 0,-92 1 0 0 0,108-11-18 0 0,0-1-1 0 0,0-2 1 0 0,1-2-1 0 0,-1-2 0 0 0,-69-22 1 0 0,94 24-18 0 0,0-2 0 0 0,0 0 0 0 0,1-1 1 0 0,0 0-1 0 0,0-2 0 0 0,1 0 0 0 0,-18-16 0 0 0,27 21-21 0 0,0 0 0 0 0,1-1 1 0 0,0 0-1 0 0,0 0 0 0 0,1-1 0 0 0,0 1 0 0 0,0-1 0 0 0,1-1 0 0 0,0 1 0 0 0,0 0 0 0 0,1-1 0 0 0,0 0 0 0 0,0 0 0 0 0,1 0 0 0 0,0 0 0 0 0,1 0 1 0 0,-1-12-1 0 0,3 13-18 0 0,0 0 0 0 0,0 0 0 0 0,1 0-1 0 0,0 0 1 0 0,0 0 0 0 0,1 1 0 0 0,0-1 0 0 0,0 1 0 0 0,1 0 0 0 0,0 0 0 0 0,0 0 0 0 0,1 0 0 0 0,0 1 0 0 0,0-1 0 0 0,8-7 0 0 0,7-5-35 0 0,2 0 0 0 0,0 1 1 0 0,25-15-1 0 0,-22 17 7 0 0,0 1 1 0 0,2 1 0 0 0,0 1-1 0 0,53-17 1 0 0,-63 25 44 0 0,22-3-1 0 0,30-1-4 0 0,-64 9 1 0 0,0-1 1 0 0,0 1-1 0 0,0 0 0 0 0,6 1 1 0 0,72 7-3 0 0,16 11 1 0 0,-8 9-44 0 0,-12 7 1 0 0,-63-26 49 0 0,0 0 1 0 0,19 15-1 0 0,-26-17 6 0 0,-1 0 0 0 0,0 1 0 0 0,0 0-1 0 0,0 0 1 0 0,6 11 0 0 0,-10-14 4 0 0,-1 0 0 0 0,-1 0 0 0 0,1 0-1 0 0,-1 1 1 0 0,0-1 0 0 0,0 1 0 0 0,0-1 0 0 0,-1 1 0 0 0,1 6 0 0 0,-2-9 1 0 0,0 0 1 0 0,0 0 0 0 0,0-1 0 0 0,0 1-1 0 0,-1 0 1 0 0,1 0 0 0 0,-1 0 0 0 0,0-1-1 0 0,0 1 1 0 0,-1 2 0 0 0,-7 7 61 0 0,-6 4-11 0 0,-1-1 0 0 0,0-1 0 0 0,-20 13 0 0 0,-2-5-9 0 0,0-2-1 0 0,-1-2 1 0 0,-1-1-1 0 0,0-2 1 0 0,-1-1-1 0 0,-1-3 1 0 0,0-1 0 0 0,-1-2-1 0 0,-64 3 1 0 0,85-11-39 0 0,1 0 0 0 0,0-1 0 0 0,-1-1 0 0 0,1-1 0 0 0,0-1 0 0 0,0-1 0 0 0,-35-13 0 0 0,46 13-3 0 0,0 1 0 0 0,0-1 0 0 0,0-1 0 0 0,0 0 1 0 0,1 0-1 0 0,0-1 0 0 0,0 0 0 0 0,1-1 1 0 0,0 0-1 0 0,0 0 0 0 0,1-1 0 0 0,0 0 0 0 0,0 0 1 0 0,1-1-1 0 0,0 1 0 0 0,-5-15 0 0 0,5 10-27 0 0,1 0-1 0 0,1-1 1 0 0,1 0-1 0 0,0 0 1 0 0,1 0-1 0 0,0 0 1 0 0,1 0-1 0 0,1 0 1 0 0,1 0-1 0 0,0 0 1 0 0,1 0-1 0 0,0 0 1 0 0,1 0-1 0 0,1 0 1 0 0,6-15-1 0 0,-5 15 1 0 0,2 0 0 0 0,0 1-1 0 0,1 0 1 0 0,0 0 0 0 0,1 1 0 0 0,1 0-1 0 0,0 0 1 0 0,0 1 0 0 0,2 0 0 0 0,-1 1-1 0 0,1 0 1 0 0,1 1 0 0 0,0 1 0 0 0,15-9-1 0 0,16-3 21 0 0,-23 13 0 0 0,31-9 0 0 0,17 6-10 0 0,-69 11 10 0 0,28 0-54 0 0,25 3-10 0 0,-26 2 0 0 0,30 10 0 0 0,-27-5-1 0 0,30 14-6 0 0,-31-10-1 0 0,27 16 0 0 0,-52-28 60 0 0,1 0 0 0 0,-1 1 0 0 0,0 0 0 0 0,5 4 0 0 0,41 33-17 0 0,-28-20-51 0 0,23 32 4 0 0,-36-39 46 0 0,0 0-1 0 0,13 24 1 0 0,-18-28 14 0 0,0 1 0 0 0,0-1 0 0 0,-1 1 0 0 0,2 12 0 0 0,-4-15 14 0 0,0 0-1 0 0,0 0 0 0 0,-1 0 1 0 0,0 0-1 0 0,-2 9 0 0 0,-6 23 19 0 0,8-37-8 0 0,-1-1-1 0 0,1 0 0 0 0,0 0 0 0 0,-1 0 1 0 0,1 0-1 0 0,-1 1 0 0 0,0-1 0 0 0,1 0 1 0 0,-1 0-1 0 0,-1 1 0 0 0,-5 7 37 0 0,0-1-1 0 0,0 0 1 0 0,-1 0-1 0 0,0-1 0 0 0,0 0 1 0 0,-10 7-1 0 0,2-5-24 0 0,1-1 0 0 0,-2-1 0 0 0,1 0 0 0 0,-1-1-1 0 0,0 0 1 0 0,0-2 0 0 0,-1 0 0 0 0,1-1 0 0 0,-1 0 0 0 0,0-2-1 0 0,-25 0 1 0 0,30-2-8 0 0,-1 0 0 0 0,1-1 0 0 0,0-1 0 0 0,0 0 0 0 0,0 0 0 0 0,0-2-1 0 0,1 1 1 0 0,-1-2 0 0 0,1 0 0 0 0,0 0 0 0 0,1-1 0 0 0,0 0 0 0 0,0-1 0 0 0,0 0-1 0 0,-17-19 1 0 0,13 10-42 0 0,1-1-1 0 0,1-1 0 0 0,0 0 1 0 0,1 0-1 0 0,-17-42 0 0 0,17 31-26 0 0,2 0-1 0 0,1-1 1 0 0,-9-52-1 0 0,16 63 42 0 0,0-1 0 0 0,1 0 0 0 0,1 1 0 0 0,1-1 0 0 0,1 0-1 0 0,1 1 1 0 0,0 0 0 0 0,2-1 0 0 0,0 1 0 0 0,1 1 0 0 0,1-1 0 0 0,1 1-1 0 0,12-20 1 0 0,15-24-29 0 0,69-92-1 0 0,61-47-62 0 0,16-10-173 0 0,-91 103 124 0 0,57-65-224 0 0,-128 151 372 0 0,9-11-33 0 0,-3 2 32 0 0,-5 4 11 0 0,-2 2 0 0 0,1-5 54 0 0,-5 4 10 0 0,-4 5-54 0 0,-6 14-10 0 0,7-29 0 0 0,5-31-13 0 0,-9 31-4 0 0,3 1 0 0 0,21-56 0 0 0,-22 74 17 0 0,6-6 0 0 0,2-1 0 0 0,-1 2 0 0 0,1 1 0 0 0,2 0 0 0 0,0 0 0 0 0,3-1 0 0 0,2-2 0 0 0,2-1 0 0 0,2-1-10 0 0,5 0-33 0 0,3 1 32 0 0,2 0 22 0 0,-1-3 32 0 0,-2 1-22 0 0,-4 2 22 0 0,-3 0-33 0 0,-6 4 1 0 0,-5 2 32 0 0,-4 1-22 0 0,1-10 76 0 0,-13 23-81 0 0,9-21 76 0 0,-8 22-91 0 0,5-13 25 0 0,-2 9 1 0 0,2-5 37 0 0,1-3-53 0 0,-8 12-12 0 0,0 2 1 0 0,0-2 17 0 0,-1 0 0 0 0,1 0 1 0 0,-1 0-1 0 0,0 0 0 0 0,0 1 0 0 0,-1-1 0 0 0,1 0 0 0 0,-1 1 0 0 0,0-1 0 0 0,0 1 0 0 0,-1-1 0 0 0,1 1 0 0 0,-1 0 0 0 0,0 0 1 0 0,0 0-1 0 0,-1 0 0 0 0,-6-5 0 0 0,3 1 11 0 0,-23-22 99 0 0,19 19-117 0 0,1 1 0 0 0,-1-2 0 0 0,2 0-1 0 0,-17-24 1 0 0,19 22-8 0 0,-7-12 44 0 0,-27-40-1 0 0,33 57-31 0 0,0-1-1 0 0,0 2 0 0 0,-1-1 1 0 0,0 1-1 0 0,0 0 0 0 0,-1 1 1 0 0,-15-10-1 0 0,18 13 41 0 0,2-1-44 0 0,3-3-10 0 0,2-1-10 0 0,5-4-33 0 0,3 0 32 0 0,2 0 22 0 0,1 3 46 0 0,-5 5 13 0 0,13-7-45 0 0,8-2 18 0 0,9 0-33 0 0,1 2-10 0 0,2-3 0 0 0,-4 1 0 0 0,0 1 0 0 0,1-2 0 0 0,-2 0 0 0 0,-4 1 11 0 0,-2 0 32 0 0,-6 4-19 0 0,-18 7 45 0 0,3 1 8 0 0,19-6-47 0 0,-20 6 34 0 0,3 2-8 0 0,35 0-46 0 0,7 3-10 0 0,-9-1 11 0 0,-34-2 42 0 0,2 5 1 0 0,37 19-44 0 0,-37-20-10 0 0,2 0 0 0 0,-1 0 0 0 0,12 1 0 0 0,-11-3 0 0 0,0-1 0 0 0,13 0 0 0 0,13-2 11 0 0,-22 0 32 0 0,24-3-33 0 0,-2-2-10 0 0,-6-3 0 0 0,-7-2 0 0 0,-6-1 0 0 0,-8-1 0 0 0,-9 11 9 0 0,-2 2-5 0 0,0 0 0 0 0,1-1 0 0 0,-1 1 0 0 0,0 0 0 0 0,1-1 0 0 0,-1 1 0 0 0,0-1 0 0 0,0 1 0 0 0,1-1 0 0 0,-1 1 0 0 0,0-1 0 0 0,0 1 0 0 0,0-1 0 0 0,0 1 0 0 0,0-1-1 0 0,0 1 1 0 0,0 0 0 0 0,0-1 0 0 0,0 1 0 0 0,0-1 0 0 0,0 1 0 0 0,0-1 0 0 0,0 1 0 0 0,0-1 0 0 0,0 1 0 0 0,-1-1 0 0 0,1 1 0 0 0,0-1 0 0 0,-1 0 0 0 0,0-1 50 0 0,-42-35 8 0 0,15 3-71 0 0,24 29 10 0 0,1 0 0 0 0,-1 0-1 0 0,0 0 1 0 0,0 1 0 0 0,0-1 0 0 0,-1 1 0 0 0,1 0 0 0 0,-1 1 0 0 0,0-1 0 0 0,0 1 0 0 0,-1 0 0 0 0,1 0 0 0 0,-8-2 0 0 0,-49-11-69 0 0,43 13 27 0 0,1-2 1 0 0,-1 0-1 0 0,1-2 0 0 0,-31-14 0 0 0,46 20 41 0 0,-1-1 0 0 0,0-1 0 0 0,0 1 0 0 0,-1 1 0 0 0,1-1 0 0 0,0 1 0 0 0,-1-1 0 0 0,1 1 0 0 0,-1 1 0 0 0,-6-2 0 0 0,-2 0 0 0 0,1 0 0 0 0,1 1 0 0 0,1 0 0 0 0,0 1 0 0 0,2-1-12 0 0,6 1-48 0 0,12 6 0 0 0,-10-6 60 0 0,10 7-4 0 0,0 0 0 0 0,16 7 0 0 0,-20-11 6 0 0,0-1 1 0 0,1 0-1 0 0,-1-1 0 0 0,12 2 0 0 0,-18-3-2 0 0,18 3 43 0 0,27 13-33 0 0,11 10-10 0 0,-42-20 0 0 0,0-1 0 0 0,16 4 0 0 0,11-2 12 0 0,-37-6-2 0 0,0 0 1 0 0,0-1-1 0 0,0 0 0 0 0,0 0 0 0 0,8-1 0 0 0,-9 1-4 0 0,0 0 0 0 0,1-1 0 0 0,-1 2-1 0 0,0-1 1 0 0,1 0 0 0 0,-1 1 0 0 0,0-1 0 0 0,5 3 0 0 0,35 8 4 0 0,15 11-10 0 0,-1 4 0 0 0,-10 0-10 0 0,-38-20-48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57:0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4034 32 775 0 0,'0'-5'546'0'0,"7"-14"3126"0"0,-7 19-3625 0 0,1-1-1 0 0,-1 1 1 0 0,0 0 0 0 0,0 0 0 0 0,0 0-1 0 0,0 0 1 0 0,0-1 0 0 0,0 1 0 0 0,0 0 0 0 0,0 0-1 0 0,0 0 1 0 0,0 0 0 0 0,0-1 0 0 0,0 1 0 0 0,0 0-1 0 0,0 0 1 0 0,0 0 0 0 0,0 0 0 0 0,0-1 0 0 0,0 1-1 0 0,0 0 1 0 0,0 0 0 0 0,0 0 0 0 0,0 0-1 0 0,0-1 1 0 0,0 1 0 0 0,0 0 0 0 0,0 0 0 0 0,0 0-1 0 0,0 0 1 0 0,0-1 0 0 0,0 1 0 0 0,-1 0 0 0 0,1 0-1 0 0,0 0 1 0 0,0 0 0 0 0,0 0 0 0 0,0 0-1 0 0,0-1 1 0 0,-1 1 0 0 0,1 0 0 0 0,0 0 0 0 0,0 0-1 0 0,0 0 1 0 0,-1 0 0 0 0,-9 3 1051 0 0,-11 10 130 0 0,-4 15-556 0 0,2 1-1 0 0,1 1 1 0 0,1 1-1 0 0,-19 40 1 0 0,25-42-459 0 0,-38 59 483 0 0,32-56-489 0 0,2 0 1 0 0,1 1-1 0 0,-24 61 0 0 0,29-57-123 0 0,8-20-52 0 0,-2 0 0 0 0,0 0 0 0 0,-13 23 0 0 0,2-7 166 0 0,-23 55 0 0 0,25-51-182 0 0,12-27-9 0 0,-6 10 93 0 0,-12 44 1 0 0,-5 66 91 0 0,20-91-192 0 0,5-26 0 0 0,-1-1 0 0 0,0 1 0 0 0,-6 16 0 0 0,2-12 63 0 0,-7 34-1 0 0,5-16 69 0 0,-12 24-74 0 0,-2 10 14 0 0,13-13 7 0 0,9-40-40 0 0,-2 0 0 0 0,-7 24 0 0 0,2-11-6 0 0,-7 55-1 0 0,2-12-30 0 0,7-25-1 0 0,5-34 0 0 0,-5 26 0 0 0,1-10 48 0 0,1 0 1 0 0,1 1-1 0 0,1 50 0 0 0,2-80-49 0 0,-7 102 38 0 0,2-47 44 0 0,-15 94-30 0 0,16-123 26 0 0,-19 105 125 0 0,-8 68-10 0 0,18 0 0 0 0,14-163-192 0 0,0-17 0 0 0,-1 0 0 0 0,-1-1 0 0 0,-4 24 0 0 0,-2 6 0 0 0,4-29 0 0 0,0-1 0 0 0,-1 1 0 0 0,-6 17 0 0 0,-1 4 0 0 0,8-28 0 0 0,-8 21 0 0 0,-1 2-27 0 0,10-26 16 0 0,-1-1 0 0 0,0 0-1 0 0,-7 14 1 0 0,-40 62 11 0 0,47-79 0 0 0,0 0 0 0 0,-1 0 0 0 0,0 0 0 0 0,0 0 0 0 0,0 0 0 0 0,-8 6 0 0 0,-32 23 0 0 0,10-8 0 0 0,-23 16 0 0 0,-28 22 0 0 0,-62 51 0 0 0,128-103 0 0 0,-1 0 0 0 0,-30 12 0 0 0,7-5 0 0 0,26-11 35 0 0,-1-2 1 0 0,-1 0-1 0 0,-19 4 0 0 0,17-5 6 0 0,1 1 0 0 0,-24 10 0 0 0,33-11-30 0 0,0 0 0 0 0,0-1-1 0 0,0-1 1 0 0,0 0 0 0 0,0 0-1 0 0,-13 1 1 0 0,6-2 111 0 0,0 2-1 0 0,-25 7 1 0 0,1 1-82 0 0,18-8 44 0 0,-1-1 0 0 0,1-2 0 0 0,-40-1 1 0 0,-17 1 101 0 0,64-1-119 0 0,1 0 0 0 0,-30-6 1 0 0,26 3 2 0 0,-26 0-1 0 0,-206-10 231 0 0,146 6-210 0 0,-23-3 8 0 0,84 4-86 0 0,0 3 0 0 0,0 1 0 0 0,0 3 0 0 0,-1 1 0 0 0,-57 11 0 0 0,38-7-12 0 0,44-5 0 0 0,0 0 0 0 0,-21 6 0 0 0,-56 10 0 0 0,70-13 0 0 0,6 0 0 0 0,-1 0 0 0 0,1 1 0 0 0,-38 15 0 0 0,3 1 0 0 0,31-12 0 0 0,-28 13 0 0 0,46-17 0 0 0,0 0 0 0 0,0 1 0 0 0,0 0 0 0 0,-7 8 0 0 0,6-6 0 0 0,-19 14 0 0 0,-13 4 0 0 0,32-20 0 0 0,1 1 0 0 0,-1 0 0 0 0,-8 9 0 0 0,8-8 0 0 0,0 1 0 0 0,-11 6 0 0 0,12-9 0 0 0,1 1 0 0 0,-1 0 0 0 0,-7 10 0 0 0,-1-1 0 0 0,8-7 0 0 0,1 0 0 0 0,0 1 0 0 0,-11 17 0 0 0,-6 11 0 0 0,11-21 0 0 0,2 0 0 0 0,-12 21 0 0 0,-8 7-72 0 0,10-5 72 0 0,-3 6-64 0 0,23-45 64 0 0,0-1 0 0 0,1 1 0 0 0,-1-1 0 0 0,1 0 0 0 0,-1 1 0 0 0,1-1 0 0 0,-1 1 0 0 0,1-1 0 0 0,0 1 0 0 0,-1-1 0 0 0,1 1 0 0 0,-1-1 0 0 0,1 1 0 0 0,0-1 0 0 0,0 1 0 0 0,-1-1 0 0 0,1 1 0 0 0,0-1 0 0 0,0 2 0 0 0,12-14-2878 0 0,-4 9-1290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2T13:57:1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61 775 0 0,'3'-7'999'0'0,"-1"-1"0"0"0,1 1-1 0 0,-2-1 1 0 0,1 0 0 0 0,0-14 6224 0 0,-1 28-5846 0 0,0 11-2455 0 0,-1-15 1580 0 0,1 4-232 0 0,-2 0-126 0 0,-1 20 34 0 0,2-20 12 0 0,-1 0 2 0 0,-14 85 702 0 0,9-59-748 0 0,0-5-86 0 0,1 4-37 0 0,-1 3 20 0 0,1 2-33 0 0,0 0 1 0 0,1-2 42 0 0,1 4 91 0 0,2-5 16 0 0,-1 1 26 0 0,1 0 142 0 0,1 7-68 0 0,0-17-236 0 0,0-18 397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7CD75-9091-4FE3-8083-28C3A5FEC70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6FC4-9D3C-48C6-85DA-9A31CBE4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86FC4-9D3C-48C6-85DA-9A31CBE4F2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95600-8E54-5052-34B5-649241E7D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E98664-E937-013E-C783-27554075A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30009-43A9-CE72-ECD4-7C01CFDDD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82A3-1715-9D70-7603-3D0D1E92D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86FC4-9D3C-48C6-85DA-9A31CBE4F28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5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F550E-D04B-9D88-7CDC-79C4382E9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FAF30E-D712-19DA-E4EF-4A25B58BD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0C1540-17C0-6662-18F5-D00E5A864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A4829-9AC5-BE20-676B-C7EA51232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86FC4-9D3C-48C6-85DA-9A31CBE4F28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3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C228-9B95-F47B-6A71-F0A0064C3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56716-D940-885E-806F-C9BE76FA5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268E1-7842-90A2-587A-FB0ED5A1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FC3E-6BE8-241C-FB86-91D3283C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C6DAE-C7C8-52D3-EFD5-5033873B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BC8F-AD8A-3450-12CC-6E091403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C77CD-AB49-D0CD-DA7E-9975CA321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453A0-B21E-AE03-B340-91282223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DBCF3-A1C5-AAB0-3B4B-B996C601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19813-41A4-4D52-33D9-EADC89B9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7B39F-D358-8D8A-5179-8A22D85DA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E3849-6F29-ED71-67FA-B80FE983C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0E064-04E1-1250-8EF6-4A9B77E6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3D49-E6AC-2C00-6F6A-71D1879C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C3B82-FEB0-1CBB-99A9-4585B6B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123-BD1D-F135-3D87-85056DBC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B666A-10AF-CCA8-2C00-EB3627400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F5556-66B1-DF31-A5A9-8C868801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8E88C-A83E-3821-23A6-316F1E12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F4B59-B8BE-0527-3464-4F268685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3C25-1276-26CC-1FF1-6ED1486A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CB5AA-1952-B2AC-962F-DE9D65AF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063B-9714-640C-1066-F3FF7D01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969D9-A754-101C-D5F1-C1D942FC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A0AD0-38C9-B748-9D71-57BB0147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5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5788-8331-79E7-3C4C-26A88B27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42928-1169-B1F6-9C58-4293CF9E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37DFA-4F32-6D8C-499C-578A5CEE3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C49FB-17DF-5420-E73E-04B2A106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6174D-68F2-A327-4D5A-B66C2B5C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D34DF-8951-6904-30BE-882551DE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7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5DE5-9B9B-763F-F4D1-0CA68DF7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B2579-D984-2B05-A6BA-29764DFA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A6DFF-94AC-6CB1-5D33-8C7776B2F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F4674-05FF-4C31-6D3B-0CFBFC938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A9F9A-FA07-D8D4-F836-87E4B4F96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8F133-CAF8-B97B-D5C8-90DBBB64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71905-891A-869E-2B9B-85DC3492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1CE1E-0D3B-A3BB-5E8C-6C17AD4A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3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FCFB-5610-AA76-F7AC-A80CD884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7B4B5-46D8-36F3-C43B-8A483CBB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088A2-DFBF-44EC-16E9-43C7CE5F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72A44-427B-75E5-9CD6-1D66E29F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67989-B175-EFDE-9DA3-2CB07A9D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A8A45-013B-6DC1-F1CC-1B3E274B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6C962-4E6B-BF8E-E88D-BBBB7CA0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FEB7-6DB4-1B3A-F3D3-003DBF3A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25E52-8DAD-5346-1BEB-EA007178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29A22-339E-021B-AFDC-AB494ED76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6DB2E-39B3-D2A3-99E8-7BA0D8E1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BC46C-E3CD-4996-5E38-9CE336CA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CCED6-DC33-1161-B5A5-790D0A57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B90A-20F0-5BC5-B519-F87D522F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A5861-96CC-3D48-FE08-2A080F4FE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26774-6FBF-42D6-2CEC-D4F34F4BA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68FB1-6240-8F91-F410-7FECBE6E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7FE68-D7A4-5641-DAB0-CB568B1C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4C639-50D9-5F56-9BE5-21D7FC0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5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68588-07CE-3122-E546-46DCBB75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96292-666E-1A81-57A2-9E37A358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54CED-ABB9-F750-42E9-0C15B9D64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9670B-765B-47C6-89EE-CCCCE0BE1BC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640FC-E321-7F10-B5FA-B4BC5CC1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4651E-FC2A-AF3F-D441-0EDA91155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92B690-101D-41B5-A635-6663AA44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2.xml"/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100.xml"/><Relationship Id="rId47" Type="http://schemas.openxmlformats.org/officeDocument/2006/relationships/image" Target="../media/image84.png"/><Relationship Id="rId63" Type="http://schemas.openxmlformats.org/officeDocument/2006/relationships/image" Target="../media/image92.png"/><Relationship Id="rId68" Type="http://schemas.openxmlformats.org/officeDocument/2006/relationships/customXml" Target="../ink/ink113.xml"/><Relationship Id="rId84" Type="http://schemas.openxmlformats.org/officeDocument/2006/relationships/customXml" Target="../ink/ink121.xml"/><Relationship Id="rId89" Type="http://schemas.openxmlformats.org/officeDocument/2006/relationships/image" Target="../media/image105.png"/><Relationship Id="rId112" Type="http://schemas.openxmlformats.org/officeDocument/2006/relationships/customXml" Target="../ink/ink135.xml"/><Relationship Id="rId16" Type="http://schemas.openxmlformats.org/officeDocument/2006/relationships/customXml" Target="../ink/ink87.xml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95.xml"/><Relationship Id="rId37" Type="http://schemas.openxmlformats.org/officeDocument/2006/relationships/image" Target="../media/image79.png"/><Relationship Id="rId53" Type="http://schemas.openxmlformats.org/officeDocument/2006/relationships/image" Target="../media/image87.png"/><Relationship Id="rId58" Type="http://schemas.openxmlformats.org/officeDocument/2006/relationships/customXml" Target="../ink/ink108.xml"/><Relationship Id="rId74" Type="http://schemas.openxmlformats.org/officeDocument/2006/relationships/customXml" Target="../ink/ink116.xml"/><Relationship Id="rId79" Type="http://schemas.openxmlformats.org/officeDocument/2006/relationships/image" Target="../media/image100.png"/><Relationship Id="rId102" Type="http://schemas.openxmlformats.org/officeDocument/2006/relationships/customXml" Target="../ink/ink130.xml"/><Relationship Id="rId123" Type="http://schemas.openxmlformats.org/officeDocument/2006/relationships/image" Target="../media/image122.png"/><Relationship Id="rId5" Type="http://schemas.openxmlformats.org/officeDocument/2006/relationships/image" Target="../media/image64.png"/><Relationship Id="rId90" Type="http://schemas.openxmlformats.org/officeDocument/2006/relationships/customXml" Target="../ink/ink124.xml"/><Relationship Id="rId95" Type="http://schemas.openxmlformats.org/officeDocument/2006/relationships/image" Target="../media/image108.png"/><Relationship Id="rId22" Type="http://schemas.openxmlformats.org/officeDocument/2006/relationships/customXml" Target="../ink/ink90.xml"/><Relationship Id="rId27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customXml" Target="../ink/ink103.xml"/><Relationship Id="rId64" Type="http://schemas.openxmlformats.org/officeDocument/2006/relationships/customXml" Target="../ink/ink111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18" Type="http://schemas.openxmlformats.org/officeDocument/2006/relationships/customXml" Target="../ink/ink138.xml"/><Relationship Id="rId80" Type="http://schemas.openxmlformats.org/officeDocument/2006/relationships/customXml" Target="../ink/ink119.xml"/><Relationship Id="rId85" Type="http://schemas.openxmlformats.org/officeDocument/2006/relationships/image" Target="../media/image103.png"/><Relationship Id="rId12" Type="http://schemas.openxmlformats.org/officeDocument/2006/relationships/customXml" Target="../ink/ink85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98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133.xml"/><Relationship Id="rId54" Type="http://schemas.openxmlformats.org/officeDocument/2006/relationships/customXml" Target="../ink/ink106.xml"/><Relationship Id="rId70" Type="http://schemas.openxmlformats.org/officeDocument/2006/relationships/customXml" Target="../ink/ink114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1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23" Type="http://schemas.openxmlformats.org/officeDocument/2006/relationships/image" Target="../media/image73.png"/><Relationship Id="rId28" Type="http://schemas.openxmlformats.org/officeDocument/2006/relationships/customXml" Target="../ink/ink93.xml"/><Relationship Id="rId49" Type="http://schemas.openxmlformats.org/officeDocument/2006/relationships/image" Target="../media/image85.png"/><Relationship Id="rId114" Type="http://schemas.openxmlformats.org/officeDocument/2006/relationships/customXml" Target="../ink/ink136.xml"/><Relationship Id="rId119" Type="http://schemas.openxmlformats.org/officeDocument/2006/relationships/image" Target="../media/image120.png"/><Relationship Id="rId44" Type="http://schemas.openxmlformats.org/officeDocument/2006/relationships/customXml" Target="../ink/ink101.xml"/><Relationship Id="rId60" Type="http://schemas.openxmlformats.org/officeDocument/2006/relationships/customXml" Target="../ink/ink109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122.xml"/><Relationship Id="rId4" Type="http://schemas.openxmlformats.org/officeDocument/2006/relationships/customXml" Target="../ink/ink81.xml"/><Relationship Id="rId9" Type="http://schemas.openxmlformats.org/officeDocument/2006/relationships/image" Target="../media/image66.png"/><Relationship Id="rId13" Type="http://schemas.openxmlformats.org/officeDocument/2006/relationships/image" Target="../media/image68.png"/><Relationship Id="rId18" Type="http://schemas.openxmlformats.org/officeDocument/2006/relationships/customXml" Target="../ink/ink88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96.xml"/><Relationship Id="rId50" Type="http://schemas.openxmlformats.org/officeDocument/2006/relationships/customXml" Target="../ink/ink104.xml"/><Relationship Id="rId55" Type="http://schemas.openxmlformats.org/officeDocument/2006/relationships/image" Target="../media/image88.png"/><Relationship Id="rId76" Type="http://schemas.openxmlformats.org/officeDocument/2006/relationships/customXml" Target="../ink/ink117.xml"/><Relationship Id="rId97" Type="http://schemas.openxmlformats.org/officeDocument/2006/relationships/image" Target="../media/image109.png"/><Relationship Id="rId104" Type="http://schemas.openxmlformats.org/officeDocument/2006/relationships/customXml" Target="../ink/ink131.xml"/><Relationship Id="rId120" Type="http://schemas.openxmlformats.org/officeDocument/2006/relationships/customXml" Target="../ink/ink139.xml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125.xml"/><Relationship Id="rId2" Type="http://schemas.openxmlformats.org/officeDocument/2006/relationships/image" Target="../media/image62.png"/><Relationship Id="rId29" Type="http://schemas.openxmlformats.org/officeDocument/2006/relationships/image" Target="../media/image75.png"/><Relationship Id="rId24" Type="http://schemas.openxmlformats.org/officeDocument/2006/relationships/customXml" Target="../ink/ink91.xml"/><Relationship Id="rId40" Type="http://schemas.openxmlformats.org/officeDocument/2006/relationships/customXml" Target="../ink/ink99.xml"/><Relationship Id="rId45" Type="http://schemas.openxmlformats.org/officeDocument/2006/relationships/image" Target="../media/image83.png"/><Relationship Id="rId66" Type="http://schemas.openxmlformats.org/officeDocument/2006/relationships/customXml" Target="../ink/ink112.xml"/><Relationship Id="rId87" Type="http://schemas.openxmlformats.org/officeDocument/2006/relationships/image" Target="../media/image104.png"/><Relationship Id="rId110" Type="http://schemas.openxmlformats.org/officeDocument/2006/relationships/customXml" Target="../ink/ink134.xml"/><Relationship Id="rId115" Type="http://schemas.openxmlformats.org/officeDocument/2006/relationships/image" Target="../media/image118.png"/><Relationship Id="rId61" Type="http://schemas.openxmlformats.org/officeDocument/2006/relationships/image" Target="../media/image91.png"/><Relationship Id="rId82" Type="http://schemas.openxmlformats.org/officeDocument/2006/relationships/customXml" Target="../ink/ink120.xml"/><Relationship Id="rId19" Type="http://schemas.openxmlformats.org/officeDocument/2006/relationships/image" Target="../media/image71.png"/><Relationship Id="rId14" Type="http://schemas.openxmlformats.org/officeDocument/2006/relationships/customXml" Target="../ink/ink86.xml"/><Relationship Id="rId30" Type="http://schemas.openxmlformats.org/officeDocument/2006/relationships/customXml" Target="../ink/ink94.xml"/><Relationship Id="rId35" Type="http://schemas.openxmlformats.org/officeDocument/2006/relationships/image" Target="../media/image78.png"/><Relationship Id="rId56" Type="http://schemas.openxmlformats.org/officeDocument/2006/relationships/customXml" Target="../ink/ink107.xml"/><Relationship Id="rId77" Type="http://schemas.openxmlformats.org/officeDocument/2006/relationships/image" Target="../media/image99.png"/><Relationship Id="rId100" Type="http://schemas.openxmlformats.org/officeDocument/2006/relationships/customXml" Target="../ink/ink129.xml"/><Relationship Id="rId105" Type="http://schemas.openxmlformats.org/officeDocument/2006/relationships/image" Target="../media/image113.png"/><Relationship Id="rId8" Type="http://schemas.openxmlformats.org/officeDocument/2006/relationships/customXml" Target="../ink/ink83.xml"/><Relationship Id="rId51" Type="http://schemas.openxmlformats.org/officeDocument/2006/relationships/image" Target="../media/image86.png"/><Relationship Id="rId72" Type="http://schemas.openxmlformats.org/officeDocument/2006/relationships/customXml" Target="../ink/ink115.xml"/><Relationship Id="rId93" Type="http://schemas.openxmlformats.org/officeDocument/2006/relationships/image" Target="../media/image107.png"/><Relationship Id="rId98" Type="http://schemas.openxmlformats.org/officeDocument/2006/relationships/customXml" Target="../ink/ink128.xml"/><Relationship Id="rId121" Type="http://schemas.openxmlformats.org/officeDocument/2006/relationships/image" Target="../media/image121.png"/><Relationship Id="rId3" Type="http://schemas.openxmlformats.org/officeDocument/2006/relationships/image" Target="../media/image61.png"/><Relationship Id="rId25" Type="http://schemas.openxmlformats.org/officeDocument/2006/relationships/image" Target="../media/image40.png"/><Relationship Id="rId46" Type="http://schemas.openxmlformats.org/officeDocument/2006/relationships/customXml" Target="../ink/ink102.xml"/><Relationship Id="rId67" Type="http://schemas.openxmlformats.org/officeDocument/2006/relationships/image" Target="../media/image94.png"/><Relationship Id="rId116" Type="http://schemas.openxmlformats.org/officeDocument/2006/relationships/customXml" Target="../ink/ink137.xml"/><Relationship Id="rId20" Type="http://schemas.openxmlformats.org/officeDocument/2006/relationships/customXml" Target="../ink/ink89.xml"/><Relationship Id="rId41" Type="http://schemas.openxmlformats.org/officeDocument/2006/relationships/image" Target="../media/image81.png"/><Relationship Id="rId62" Type="http://schemas.openxmlformats.org/officeDocument/2006/relationships/customXml" Target="../ink/ink110.xml"/><Relationship Id="rId83" Type="http://schemas.openxmlformats.org/officeDocument/2006/relationships/image" Target="../media/image102.png"/><Relationship Id="rId88" Type="http://schemas.openxmlformats.org/officeDocument/2006/relationships/customXml" Target="../ink/ink123.xml"/><Relationship Id="rId111" Type="http://schemas.openxmlformats.org/officeDocument/2006/relationships/image" Target="../media/image116.png"/><Relationship Id="rId15" Type="http://schemas.openxmlformats.org/officeDocument/2006/relationships/image" Target="../media/image69.png"/><Relationship Id="rId36" Type="http://schemas.openxmlformats.org/officeDocument/2006/relationships/customXml" Target="../ink/ink97.xml"/><Relationship Id="rId57" Type="http://schemas.openxmlformats.org/officeDocument/2006/relationships/image" Target="../media/image89.png"/><Relationship Id="rId106" Type="http://schemas.openxmlformats.org/officeDocument/2006/relationships/customXml" Target="../ink/ink132.xml"/><Relationship Id="rId10" Type="http://schemas.openxmlformats.org/officeDocument/2006/relationships/customXml" Target="../ink/ink84.xml"/><Relationship Id="rId31" Type="http://schemas.openxmlformats.org/officeDocument/2006/relationships/image" Target="../media/image76.png"/><Relationship Id="rId52" Type="http://schemas.openxmlformats.org/officeDocument/2006/relationships/customXml" Target="../ink/ink105.xml"/><Relationship Id="rId73" Type="http://schemas.openxmlformats.org/officeDocument/2006/relationships/image" Target="../media/image97.png"/><Relationship Id="rId78" Type="http://schemas.openxmlformats.org/officeDocument/2006/relationships/customXml" Target="../ink/ink118.xml"/><Relationship Id="rId94" Type="http://schemas.openxmlformats.org/officeDocument/2006/relationships/customXml" Target="../ink/ink126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14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2.xml"/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160.xml"/><Relationship Id="rId47" Type="http://schemas.openxmlformats.org/officeDocument/2006/relationships/image" Target="../media/image84.png"/><Relationship Id="rId63" Type="http://schemas.openxmlformats.org/officeDocument/2006/relationships/image" Target="../media/image92.png"/><Relationship Id="rId68" Type="http://schemas.openxmlformats.org/officeDocument/2006/relationships/customXml" Target="../ink/ink173.xml"/><Relationship Id="rId84" Type="http://schemas.openxmlformats.org/officeDocument/2006/relationships/customXml" Target="../ink/ink181.xml"/><Relationship Id="rId89" Type="http://schemas.openxmlformats.org/officeDocument/2006/relationships/image" Target="../media/image105.png"/><Relationship Id="rId112" Type="http://schemas.openxmlformats.org/officeDocument/2006/relationships/customXml" Target="../ink/ink195.xml"/><Relationship Id="rId16" Type="http://schemas.openxmlformats.org/officeDocument/2006/relationships/customXml" Target="../ink/ink147.xml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155.xml"/><Relationship Id="rId37" Type="http://schemas.openxmlformats.org/officeDocument/2006/relationships/image" Target="../media/image79.png"/><Relationship Id="rId53" Type="http://schemas.openxmlformats.org/officeDocument/2006/relationships/image" Target="../media/image87.png"/><Relationship Id="rId58" Type="http://schemas.openxmlformats.org/officeDocument/2006/relationships/customXml" Target="../ink/ink168.xml"/><Relationship Id="rId74" Type="http://schemas.openxmlformats.org/officeDocument/2006/relationships/customXml" Target="../ink/ink176.xml"/><Relationship Id="rId79" Type="http://schemas.openxmlformats.org/officeDocument/2006/relationships/image" Target="../media/image100.png"/><Relationship Id="rId102" Type="http://schemas.openxmlformats.org/officeDocument/2006/relationships/customXml" Target="../ink/ink190.xml"/><Relationship Id="rId123" Type="http://schemas.openxmlformats.org/officeDocument/2006/relationships/image" Target="../media/image122.png"/><Relationship Id="rId5" Type="http://schemas.openxmlformats.org/officeDocument/2006/relationships/image" Target="../media/image64.png"/><Relationship Id="rId90" Type="http://schemas.openxmlformats.org/officeDocument/2006/relationships/customXml" Target="../ink/ink184.xml"/><Relationship Id="rId95" Type="http://schemas.openxmlformats.org/officeDocument/2006/relationships/image" Target="../media/image108.png"/><Relationship Id="rId22" Type="http://schemas.openxmlformats.org/officeDocument/2006/relationships/customXml" Target="../ink/ink150.xml"/><Relationship Id="rId27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customXml" Target="../ink/ink163.xml"/><Relationship Id="rId64" Type="http://schemas.openxmlformats.org/officeDocument/2006/relationships/customXml" Target="../ink/ink171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18" Type="http://schemas.openxmlformats.org/officeDocument/2006/relationships/customXml" Target="../ink/ink198.xml"/><Relationship Id="rId80" Type="http://schemas.openxmlformats.org/officeDocument/2006/relationships/customXml" Target="../ink/ink179.xml"/><Relationship Id="rId85" Type="http://schemas.openxmlformats.org/officeDocument/2006/relationships/image" Target="../media/image103.png"/><Relationship Id="rId12" Type="http://schemas.openxmlformats.org/officeDocument/2006/relationships/customXml" Target="../ink/ink145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158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193.xml"/><Relationship Id="rId124" Type="http://schemas.openxmlformats.org/officeDocument/2006/relationships/customXml" Target="../ink/ink201.xml"/><Relationship Id="rId54" Type="http://schemas.openxmlformats.org/officeDocument/2006/relationships/customXml" Target="../ink/ink166.xml"/><Relationship Id="rId70" Type="http://schemas.openxmlformats.org/officeDocument/2006/relationships/customXml" Target="../ink/ink174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1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2.xml"/><Relationship Id="rId23" Type="http://schemas.openxmlformats.org/officeDocument/2006/relationships/image" Target="../media/image73.png"/><Relationship Id="rId28" Type="http://schemas.openxmlformats.org/officeDocument/2006/relationships/customXml" Target="../ink/ink153.xml"/><Relationship Id="rId49" Type="http://schemas.openxmlformats.org/officeDocument/2006/relationships/image" Target="../media/image85.png"/><Relationship Id="rId114" Type="http://schemas.openxmlformats.org/officeDocument/2006/relationships/customXml" Target="../ink/ink196.xml"/><Relationship Id="rId119" Type="http://schemas.openxmlformats.org/officeDocument/2006/relationships/image" Target="../media/image120.png"/><Relationship Id="rId44" Type="http://schemas.openxmlformats.org/officeDocument/2006/relationships/customXml" Target="../ink/ink161.xml"/><Relationship Id="rId60" Type="http://schemas.openxmlformats.org/officeDocument/2006/relationships/customXml" Target="../ink/ink169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182.xml"/><Relationship Id="rId13" Type="http://schemas.openxmlformats.org/officeDocument/2006/relationships/image" Target="../media/image68.png"/><Relationship Id="rId18" Type="http://schemas.openxmlformats.org/officeDocument/2006/relationships/customXml" Target="../ink/ink148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156.xml"/><Relationship Id="rId50" Type="http://schemas.openxmlformats.org/officeDocument/2006/relationships/customXml" Target="../ink/ink164.xml"/><Relationship Id="rId55" Type="http://schemas.openxmlformats.org/officeDocument/2006/relationships/image" Target="../media/image88.png"/><Relationship Id="rId76" Type="http://schemas.openxmlformats.org/officeDocument/2006/relationships/customXml" Target="../ink/ink177.xml"/><Relationship Id="rId97" Type="http://schemas.openxmlformats.org/officeDocument/2006/relationships/image" Target="../media/image109.png"/><Relationship Id="rId104" Type="http://schemas.openxmlformats.org/officeDocument/2006/relationships/customXml" Target="../ink/ink191.xml"/><Relationship Id="rId120" Type="http://schemas.openxmlformats.org/officeDocument/2006/relationships/customXml" Target="../ink/ink199.xml"/><Relationship Id="rId125" Type="http://schemas.openxmlformats.org/officeDocument/2006/relationships/image" Target="../media/image124.png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185.xml"/><Relationship Id="rId2" Type="http://schemas.openxmlformats.org/officeDocument/2006/relationships/image" Target="../media/image62.png"/><Relationship Id="rId29" Type="http://schemas.openxmlformats.org/officeDocument/2006/relationships/image" Target="../media/image75.png"/><Relationship Id="rId24" Type="http://schemas.openxmlformats.org/officeDocument/2006/relationships/customXml" Target="../ink/ink151.xml"/><Relationship Id="rId40" Type="http://schemas.openxmlformats.org/officeDocument/2006/relationships/customXml" Target="../ink/ink159.xml"/><Relationship Id="rId45" Type="http://schemas.openxmlformats.org/officeDocument/2006/relationships/image" Target="../media/image83.png"/><Relationship Id="rId66" Type="http://schemas.openxmlformats.org/officeDocument/2006/relationships/customXml" Target="../ink/ink172.xml"/><Relationship Id="rId87" Type="http://schemas.openxmlformats.org/officeDocument/2006/relationships/image" Target="../media/image104.png"/><Relationship Id="rId110" Type="http://schemas.openxmlformats.org/officeDocument/2006/relationships/customXml" Target="../ink/ink194.xml"/><Relationship Id="rId115" Type="http://schemas.openxmlformats.org/officeDocument/2006/relationships/image" Target="../media/image118.png"/><Relationship Id="rId61" Type="http://schemas.openxmlformats.org/officeDocument/2006/relationships/image" Target="../media/image91.png"/><Relationship Id="rId82" Type="http://schemas.openxmlformats.org/officeDocument/2006/relationships/customXml" Target="../ink/ink180.xml"/><Relationship Id="rId19" Type="http://schemas.openxmlformats.org/officeDocument/2006/relationships/image" Target="../media/image71.png"/><Relationship Id="rId14" Type="http://schemas.openxmlformats.org/officeDocument/2006/relationships/customXml" Target="../ink/ink146.xml"/><Relationship Id="rId30" Type="http://schemas.openxmlformats.org/officeDocument/2006/relationships/customXml" Target="../ink/ink154.xml"/><Relationship Id="rId35" Type="http://schemas.openxmlformats.org/officeDocument/2006/relationships/image" Target="../media/image78.png"/><Relationship Id="rId56" Type="http://schemas.openxmlformats.org/officeDocument/2006/relationships/customXml" Target="../ink/ink167.xml"/><Relationship Id="rId77" Type="http://schemas.openxmlformats.org/officeDocument/2006/relationships/image" Target="../media/image99.png"/><Relationship Id="rId100" Type="http://schemas.openxmlformats.org/officeDocument/2006/relationships/customXml" Target="../ink/ink189.xml"/><Relationship Id="rId105" Type="http://schemas.openxmlformats.org/officeDocument/2006/relationships/image" Target="../media/image113.png"/><Relationship Id="rId8" Type="http://schemas.openxmlformats.org/officeDocument/2006/relationships/customXml" Target="../ink/ink143.xml"/><Relationship Id="rId51" Type="http://schemas.openxmlformats.org/officeDocument/2006/relationships/image" Target="../media/image86.png"/><Relationship Id="rId72" Type="http://schemas.openxmlformats.org/officeDocument/2006/relationships/customXml" Target="../ink/ink175.xml"/><Relationship Id="rId93" Type="http://schemas.openxmlformats.org/officeDocument/2006/relationships/image" Target="../media/image107.png"/><Relationship Id="rId98" Type="http://schemas.openxmlformats.org/officeDocument/2006/relationships/customXml" Target="../ink/ink188.xml"/><Relationship Id="rId121" Type="http://schemas.openxmlformats.org/officeDocument/2006/relationships/image" Target="../media/image121.png"/><Relationship Id="rId3" Type="http://schemas.openxmlformats.org/officeDocument/2006/relationships/image" Target="../media/image61.png"/><Relationship Id="rId25" Type="http://schemas.openxmlformats.org/officeDocument/2006/relationships/image" Target="../media/image40.png"/><Relationship Id="rId46" Type="http://schemas.openxmlformats.org/officeDocument/2006/relationships/customXml" Target="../ink/ink162.xml"/><Relationship Id="rId67" Type="http://schemas.openxmlformats.org/officeDocument/2006/relationships/image" Target="../media/image94.png"/><Relationship Id="rId116" Type="http://schemas.openxmlformats.org/officeDocument/2006/relationships/customXml" Target="../ink/ink197.xml"/><Relationship Id="rId20" Type="http://schemas.openxmlformats.org/officeDocument/2006/relationships/customXml" Target="../ink/ink149.xml"/><Relationship Id="rId41" Type="http://schemas.openxmlformats.org/officeDocument/2006/relationships/image" Target="../media/image81.png"/><Relationship Id="rId62" Type="http://schemas.openxmlformats.org/officeDocument/2006/relationships/customXml" Target="../ink/ink170.xml"/><Relationship Id="rId83" Type="http://schemas.openxmlformats.org/officeDocument/2006/relationships/image" Target="../media/image102.png"/><Relationship Id="rId88" Type="http://schemas.openxmlformats.org/officeDocument/2006/relationships/customXml" Target="../ink/ink183.xml"/><Relationship Id="rId111" Type="http://schemas.openxmlformats.org/officeDocument/2006/relationships/image" Target="../media/image116.png"/><Relationship Id="rId15" Type="http://schemas.openxmlformats.org/officeDocument/2006/relationships/image" Target="../media/image69.png"/><Relationship Id="rId36" Type="http://schemas.openxmlformats.org/officeDocument/2006/relationships/customXml" Target="../ink/ink157.xml"/><Relationship Id="rId57" Type="http://schemas.openxmlformats.org/officeDocument/2006/relationships/image" Target="../media/image89.png"/><Relationship Id="rId106" Type="http://schemas.openxmlformats.org/officeDocument/2006/relationships/customXml" Target="../ink/ink192.xml"/><Relationship Id="rId10" Type="http://schemas.openxmlformats.org/officeDocument/2006/relationships/customXml" Target="../ink/ink144.xml"/><Relationship Id="rId31" Type="http://schemas.openxmlformats.org/officeDocument/2006/relationships/image" Target="../media/image76.png"/><Relationship Id="rId52" Type="http://schemas.openxmlformats.org/officeDocument/2006/relationships/customXml" Target="../ink/ink165.xml"/><Relationship Id="rId73" Type="http://schemas.openxmlformats.org/officeDocument/2006/relationships/image" Target="../media/image97.png"/><Relationship Id="rId78" Type="http://schemas.openxmlformats.org/officeDocument/2006/relationships/customXml" Target="../ink/ink178.xml"/><Relationship Id="rId94" Type="http://schemas.openxmlformats.org/officeDocument/2006/relationships/customXml" Target="../ink/ink186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200.xml"/><Relationship Id="rId4" Type="http://schemas.openxmlformats.org/officeDocument/2006/relationships/customXml" Target="../ink/ink141.xml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221.xml"/><Relationship Id="rId47" Type="http://schemas.openxmlformats.org/officeDocument/2006/relationships/image" Target="../media/image84.png"/><Relationship Id="rId63" Type="http://schemas.openxmlformats.org/officeDocument/2006/relationships/image" Target="../media/image92.png"/><Relationship Id="rId68" Type="http://schemas.openxmlformats.org/officeDocument/2006/relationships/customXml" Target="../ink/ink234.xml"/><Relationship Id="rId84" Type="http://schemas.openxmlformats.org/officeDocument/2006/relationships/customXml" Target="../ink/ink242.xml"/><Relationship Id="rId89" Type="http://schemas.openxmlformats.org/officeDocument/2006/relationships/image" Target="../media/image105.png"/><Relationship Id="rId112" Type="http://schemas.openxmlformats.org/officeDocument/2006/relationships/customXml" Target="../ink/ink256.xml"/><Relationship Id="rId16" Type="http://schemas.openxmlformats.org/officeDocument/2006/relationships/customXml" Target="../ink/ink208.xml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216.xml"/><Relationship Id="rId37" Type="http://schemas.openxmlformats.org/officeDocument/2006/relationships/image" Target="../media/image79.png"/><Relationship Id="rId53" Type="http://schemas.openxmlformats.org/officeDocument/2006/relationships/image" Target="../media/image87.png"/><Relationship Id="rId58" Type="http://schemas.openxmlformats.org/officeDocument/2006/relationships/customXml" Target="../ink/ink229.xml"/><Relationship Id="rId74" Type="http://schemas.openxmlformats.org/officeDocument/2006/relationships/customXml" Target="../ink/ink237.xml"/><Relationship Id="rId79" Type="http://schemas.openxmlformats.org/officeDocument/2006/relationships/image" Target="../media/image100.png"/><Relationship Id="rId102" Type="http://schemas.openxmlformats.org/officeDocument/2006/relationships/customXml" Target="../ink/ink251.xml"/><Relationship Id="rId123" Type="http://schemas.openxmlformats.org/officeDocument/2006/relationships/image" Target="../media/image122.png"/><Relationship Id="rId128" Type="http://schemas.openxmlformats.org/officeDocument/2006/relationships/customXml" Target="../ink/ink264.xml"/><Relationship Id="rId5" Type="http://schemas.openxmlformats.org/officeDocument/2006/relationships/image" Target="../media/image64.png"/><Relationship Id="rId90" Type="http://schemas.openxmlformats.org/officeDocument/2006/relationships/customXml" Target="../ink/ink245.xml"/><Relationship Id="rId95" Type="http://schemas.openxmlformats.org/officeDocument/2006/relationships/image" Target="../media/image108.png"/><Relationship Id="rId22" Type="http://schemas.openxmlformats.org/officeDocument/2006/relationships/customXml" Target="../ink/ink211.xml"/><Relationship Id="rId27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customXml" Target="../ink/ink224.xml"/><Relationship Id="rId64" Type="http://schemas.openxmlformats.org/officeDocument/2006/relationships/customXml" Target="../ink/ink232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18" Type="http://schemas.openxmlformats.org/officeDocument/2006/relationships/customXml" Target="../ink/ink259.xml"/><Relationship Id="rId80" Type="http://schemas.openxmlformats.org/officeDocument/2006/relationships/customXml" Target="../ink/ink240.xml"/><Relationship Id="rId85" Type="http://schemas.openxmlformats.org/officeDocument/2006/relationships/image" Target="../media/image103.png"/><Relationship Id="rId12" Type="http://schemas.openxmlformats.org/officeDocument/2006/relationships/customXml" Target="../ink/ink206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219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254.xml"/><Relationship Id="rId124" Type="http://schemas.openxmlformats.org/officeDocument/2006/relationships/customXml" Target="../ink/ink262.xml"/><Relationship Id="rId129" Type="http://schemas.openxmlformats.org/officeDocument/2006/relationships/image" Target="../media/image127.png"/><Relationship Id="rId54" Type="http://schemas.openxmlformats.org/officeDocument/2006/relationships/customXml" Target="../ink/ink227.xml"/><Relationship Id="rId70" Type="http://schemas.openxmlformats.org/officeDocument/2006/relationships/customXml" Target="../ink/ink235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2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.xml"/><Relationship Id="rId23" Type="http://schemas.openxmlformats.org/officeDocument/2006/relationships/image" Target="../media/image73.png"/><Relationship Id="rId28" Type="http://schemas.openxmlformats.org/officeDocument/2006/relationships/customXml" Target="../ink/ink214.xml"/><Relationship Id="rId49" Type="http://schemas.openxmlformats.org/officeDocument/2006/relationships/image" Target="../media/image85.png"/><Relationship Id="rId114" Type="http://schemas.openxmlformats.org/officeDocument/2006/relationships/customXml" Target="../ink/ink257.xml"/><Relationship Id="rId119" Type="http://schemas.openxmlformats.org/officeDocument/2006/relationships/image" Target="../media/image120.png"/><Relationship Id="rId44" Type="http://schemas.openxmlformats.org/officeDocument/2006/relationships/customXml" Target="../ink/ink222.xml"/><Relationship Id="rId60" Type="http://schemas.openxmlformats.org/officeDocument/2006/relationships/customXml" Target="../ink/ink230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243.xml"/><Relationship Id="rId13" Type="http://schemas.openxmlformats.org/officeDocument/2006/relationships/image" Target="../media/image68.png"/><Relationship Id="rId18" Type="http://schemas.openxmlformats.org/officeDocument/2006/relationships/customXml" Target="../ink/ink209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217.xml"/><Relationship Id="rId50" Type="http://schemas.openxmlformats.org/officeDocument/2006/relationships/customXml" Target="../ink/ink225.xml"/><Relationship Id="rId55" Type="http://schemas.openxmlformats.org/officeDocument/2006/relationships/image" Target="../media/image88.png"/><Relationship Id="rId76" Type="http://schemas.openxmlformats.org/officeDocument/2006/relationships/customXml" Target="../ink/ink238.xml"/><Relationship Id="rId97" Type="http://schemas.openxmlformats.org/officeDocument/2006/relationships/image" Target="../media/image109.png"/><Relationship Id="rId104" Type="http://schemas.openxmlformats.org/officeDocument/2006/relationships/customXml" Target="../ink/ink252.xml"/><Relationship Id="rId120" Type="http://schemas.openxmlformats.org/officeDocument/2006/relationships/customXml" Target="../ink/ink260.xml"/><Relationship Id="rId125" Type="http://schemas.openxmlformats.org/officeDocument/2006/relationships/image" Target="../media/image125.png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246.xml"/><Relationship Id="rId2" Type="http://schemas.openxmlformats.org/officeDocument/2006/relationships/image" Target="../media/image62.png"/><Relationship Id="rId29" Type="http://schemas.openxmlformats.org/officeDocument/2006/relationships/image" Target="../media/image75.png"/><Relationship Id="rId24" Type="http://schemas.openxmlformats.org/officeDocument/2006/relationships/customXml" Target="../ink/ink212.xml"/><Relationship Id="rId40" Type="http://schemas.openxmlformats.org/officeDocument/2006/relationships/customXml" Target="../ink/ink220.xml"/><Relationship Id="rId45" Type="http://schemas.openxmlformats.org/officeDocument/2006/relationships/image" Target="../media/image83.png"/><Relationship Id="rId66" Type="http://schemas.openxmlformats.org/officeDocument/2006/relationships/customXml" Target="../ink/ink233.xml"/><Relationship Id="rId87" Type="http://schemas.openxmlformats.org/officeDocument/2006/relationships/image" Target="../media/image104.png"/><Relationship Id="rId110" Type="http://schemas.openxmlformats.org/officeDocument/2006/relationships/customXml" Target="../ink/ink255.xml"/><Relationship Id="rId115" Type="http://schemas.openxmlformats.org/officeDocument/2006/relationships/image" Target="../media/image118.png"/><Relationship Id="rId61" Type="http://schemas.openxmlformats.org/officeDocument/2006/relationships/image" Target="../media/image91.png"/><Relationship Id="rId82" Type="http://schemas.openxmlformats.org/officeDocument/2006/relationships/customXml" Target="../ink/ink241.xml"/><Relationship Id="rId19" Type="http://schemas.openxmlformats.org/officeDocument/2006/relationships/image" Target="../media/image71.png"/><Relationship Id="rId14" Type="http://schemas.openxmlformats.org/officeDocument/2006/relationships/customXml" Target="../ink/ink207.xml"/><Relationship Id="rId30" Type="http://schemas.openxmlformats.org/officeDocument/2006/relationships/customXml" Target="../ink/ink215.xml"/><Relationship Id="rId35" Type="http://schemas.openxmlformats.org/officeDocument/2006/relationships/image" Target="../media/image78.png"/><Relationship Id="rId56" Type="http://schemas.openxmlformats.org/officeDocument/2006/relationships/customXml" Target="../ink/ink228.xml"/><Relationship Id="rId77" Type="http://schemas.openxmlformats.org/officeDocument/2006/relationships/image" Target="../media/image99.png"/><Relationship Id="rId100" Type="http://schemas.openxmlformats.org/officeDocument/2006/relationships/customXml" Target="../ink/ink250.xml"/><Relationship Id="rId105" Type="http://schemas.openxmlformats.org/officeDocument/2006/relationships/image" Target="../media/image113.png"/><Relationship Id="rId126" Type="http://schemas.openxmlformats.org/officeDocument/2006/relationships/customXml" Target="../ink/ink263.xml"/><Relationship Id="rId8" Type="http://schemas.openxmlformats.org/officeDocument/2006/relationships/customXml" Target="../ink/ink204.xml"/><Relationship Id="rId51" Type="http://schemas.openxmlformats.org/officeDocument/2006/relationships/image" Target="../media/image86.png"/><Relationship Id="rId72" Type="http://schemas.openxmlformats.org/officeDocument/2006/relationships/customXml" Target="../ink/ink236.xml"/><Relationship Id="rId93" Type="http://schemas.openxmlformats.org/officeDocument/2006/relationships/image" Target="../media/image107.png"/><Relationship Id="rId98" Type="http://schemas.openxmlformats.org/officeDocument/2006/relationships/customXml" Target="../ink/ink249.xml"/><Relationship Id="rId121" Type="http://schemas.openxmlformats.org/officeDocument/2006/relationships/image" Target="../media/image121.png"/><Relationship Id="rId3" Type="http://schemas.openxmlformats.org/officeDocument/2006/relationships/image" Target="../media/image63.png"/><Relationship Id="rId25" Type="http://schemas.openxmlformats.org/officeDocument/2006/relationships/image" Target="../media/image40.png"/><Relationship Id="rId46" Type="http://schemas.openxmlformats.org/officeDocument/2006/relationships/customXml" Target="../ink/ink223.xml"/><Relationship Id="rId67" Type="http://schemas.openxmlformats.org/officeDocument/2006/relationships/image" Target="../media/image94.png"/><Relationship Id="rId116" Type="http://schemas.openxmlformats.org/officeDocument/2006/relationships/customXml" Target="../ink/ink258.xml"/><Relationship Id="rId20" Type="http://schemas.openxmlformats.org/officeDocument/2006/relationships/customXml" Target="../ink/ink210.xml"/><Relationship Id="rId41" Type="http://schemas.openxmlformats.org/officeDocument/2006/relationships/image" Target="../media/image81.png"/><Relationship Id="rId62" Type="http://schemas.openxmlformats.org/officeDocument/2006/relationships/customXml" Target="../ink/ink231.xml"/><Relationship Id="rId83" Type="http://schemas.openxmlformats.org/officeDocument/2006/relationships/image" Target="../media/image102.png"/><Relationship Id="rId88" Type="http://schemas.openxmlformats.org/officeDocument/2006/relationships/customXml" Target="../ink/ink244.xml"/><Relationship Id="rId111" Type="http://schemas.openxmlformats.org/officeDocument/2006/relationships/image" Target="../media/image116.png"/><Relationship Id="rId15" Type="http://schemas.openxmlformats.org/officeDocument/2006/relationships/image" Target="../media/image69.png"/><Relationship Id="rId36" Type="http://schemas.openxmlformats.org/officeDocument/2006/relationships/customXml" Target="../ink/ink218.xml"/><Relationship Id="rId57" Type="http://schemas.openxmlformats.org/officeDocument/2006/relationships/image" Target="../media/image89.png"/><Relationship Id="rId106" Type="http://schemas.openxmlformats.org/officeDocument/2006/relationships/customXml" Target="../ink/ink253.xml"/><Relationship Id="rId127" Type="http://schemas.openxmlformats.org/officeDocument/2006/relationships/image" Target="../media/image126.png"/><Relationship Id="rId10" Type="http://schemas.openxmlformats.org/officeDocument/2006/relationships/customXml" Target="../ink/ink205.xml"/><Relationship Id="rId31" Type="http://schemas.openxmlformats.org/officeDocument/2006/relationships/image" Target="../media/image76.png"/><Relationship Id="rId52" Type="http://schemas.openxmlformats.org/officeDocument/2006/relationships/customXml" Target="../ink/ink226.xml"/><Relationship Id="rId73" Type="http://schemas.openxmlformats.org/officeDocument/2006/relationships/image" Target="../media/image97.png"/><Relationship Id="rId78" Type="http://schemas.openxmlformats.org/officeDocument/2006/relationships/customXml" Target="../ink/ink239.xml"/><Relationship Id="rId94" Type="http://schemas.openxmlformats.org/officeDocument/2006/relationships/customXml" Target="../ink/ink247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261.xml"/><Relationship Id="rId4" Type="http://schemas.openxmlformats.org/officeDocument/2006/relationships/customXml" Target="../ink/ink202.xml"/><Relationship Id="rId9" Type="http://schemas.openxmlformats.org/officeDocument/2006/relationships/image" Target="../media/image66.png"/><Relationship Id="rId26" Type="http://schemas.openxmlformats.org/officeDocument/2006/relationships/customXml" Target="../ink/ink21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284.xml"/><Relationship Id="rId63" Type="http://schemas.openxmlformats.org/officeDocument/2006/relationships/image" Target="../media/image92.png"/><Relationship Id="rId84" Type="http://schemas.openxmlformats.org/officeDocument/2006/relationships/customXml" Target="../ink/ink305.xml"/><Relationship Id="rId16" Type="http://schemas.openxmlformats.org/officeDocument/2006/relationships/customXml" Target="../ink/ink271.xml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279.xml"/><Relationship Id="rId37" Type="http://schemas.openxmlformats.org/officeDocument/2006/relationships/image" Target="../media/image79.png"/><Relationship Id="rId53" Type="http://schemas.openxmlformats.org/officeDocument/2006/relationships/image" Target="../media/image87.png"/><Relationship Id="rId58" Type="http://schemas.openxmlformats.org/officeDocument/2006/relationships/customXml" Target="../ink/ink292.xml"/><Relationship Id="rId74" Type="http://schemas.openxmlformats.org/officeDocument/2006/relationships/customXml" Target="../ink/ink300.xml"/><Relationship Id="rId79" Type="http://schemas.openxmlformats.org/officeDocument/2006/relationships/image" Target="../media/image100.png"/><Relationship Id="rId102" Type="http://schemas.openxmlformats.org/officeDocument/2006/relationships/customXml" Target="../ink/ink314.xml"/><Relationship Id="rId123" Type="http://schemas.openxmlformats.org/officeDocument/2006/relationships/image" Target="../media/image122.png"/><Relationship Id="rId128" Type="http://schemas.openxmlformats.org/officeDocument/2006/relationships/customXml" Target="../ink/ink327.xml"/><Relationship Id="rId5" Type="http://schemas.openxmlformats.org/officeDocument/2006/relationships/image" Target="../media/image64.png"/><Relationship Id="rId90" Type="http://schemas.openxmlformats.org/officeDocument/2006/relationships/customXml" Target="../ink/ink308.xml"/><Relationship Id="rId95" Type="http://schemas.openxmlformats.org/officeDocument/2006/relationships/image" Target="../media/image108.png"/><Relationship Id="rId22" Type="http://schemas.openxmlformats.org/officeDocument/2006/relationships/customXml" Target="../ink/ink274.xml"/><Relationship Id="rId27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customXml" Target="../ink/ink287.xml"/><Relationship Id="rId64" Type="http://schemas.openxmlformats.org/officeDocument/2006/relationships/customXml" Target="../ink/ink295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18" Type="http://schemas.openxmlformats.org/officeDocument/2006/relationships/customXml" Target="../ink/ink322.xml"/><Relationship Id="rId134" Type="http://schemas.openxmlformats.org/officeDocument/2006/relationships/customXml" Target="../ink/ink330.xml"/><Relationship Id="rId80" Type="http://schemas.openxmlformats.org/officeDocument/2006/relationships/customXml" Target="../ink/ink303.xml"/><Relationship Id="rId85" Type="http://schemas.openxmlformats.org/officeDocument/2006/relationships/image" Target="../media/image103.png"/><Relationship Id="rId12" Type="http://schemas.openxmlformats.org/officeDocument/2006/relationships/customXml" Target="../ink/ink269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282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317.xml"/><Relationship Id="rId124" Type="http://schemas.openxmlformats.org/officeDocument/2006/relationships/customXml" Target="../ink/ink325.xml"/><Relationship Id="rId129" Type="http://schemas.openxmlformats.org/officeDocument/2006/relationships/image" Target="../media/image127.png"/><Relationship Id="rId54" Type="http://schemas.openxmlformats.org/officeDocument/2006/relationships/customXml" Target="../ink/ink290.xml"/><Relationship Id="rId70" Type="http://schemas.openxmlformats.org/officeDocument/2006/relationships/customXml" Target="../ink/ink298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3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.xml"/><Relationship Id="rId23" Type="http://schemas.openxmlformats.org/officeDocument/2006/relationships/image" Target="../media/image73.png"/><Relationship Id="rId28" Type="http://schemas.openxmlformats.org/officeDocument/2006/relationships/customXml" Target="../ink/ink277.xml"/><Relationship Id="rId49" Type="http://schemas.openxmlformats.org/officeDocument/2006/relationships/image" Target="../media/image85.png"/><Relationship Id="rId114" Type="http://schemas.openxmlformats.org/officeDocument/2006/relationships/customXml" Target="../ink/ink320.xml"/><Relationship Id="rId119" Type="http://schemas.openxmlformats.org/officeDocument/2006/relationships/image" Target="../media/image120.png"/><Relationship Id="rId44" Type="http://schemas.openxmlformats.org/officeDocument/2006/relationships/customXml" Target="../ink/ink285.xml"/><Relationship Id="rId60" Type="http://schemas.openxmlformats.org/officeDocument/2006/relationships/customXml" Target="../ink/ink293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306.xml"/><Relationship Id="rId130" Type="http://schemas.openxmlformats.org/officeDocument/2006/relationships/customXml" Target="../ink/ink328.xml"/><Relationship Id="rId135" Type="http://schemas.openxmlformats.org/officeDocument/2006/relationships/image" Target="../media/image130.png"/><Relationship Id="rId13" Type="http://schemas.openxmlformats.org/officeDocument/2006/relationships/image" Target="../media/image68.png"/><Relationship Id="rId18" Type="http://schemas.openxmlformats.org/officeDocument/2006/relationships/customXml" Target="../ink/ink272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280.xml"/><Relationship Id="rId50" Type="http://schemas.openxmlformats.org/officeDocument/2006/relationships/customXml" Target="../ink/ink288.xml"/><Relationship Id="rId55" Type="http://schemas.openxmlformats.org/officeDocument/2006/relationships/image" Target="../media/image88.png"/><Relationship Id="rId76" Type="http://schemas.openxmlformats.org/officeDocument/2006/relationships/customXml" Target="../ink/ink301.xml"/><Relationship Id="rId97" Type="http://schemas.openxmlformats.org/officeDocument/2006/relationships/image" Target="../media/image109.png"/><Relationship Id="rId104" Type="http://schemas.openxmlformats.org/officeDocument/2006/relationships/customXml" Target="../ink/ink315.xml"/><Relationship Id="rId120" Type="http://schemas.openxmlformats.org/officeDocument/2006/relationships/customXml" Target="../ink/ink323.xml"/><Relationship Id="rId125" Type="http://schemas.openxmlformats.org/officeDocument/2006/relationships/image" Target="../media/image125.png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309.xml"/><Relationship Id="rId2" Type="http://schemas.openxmlformats.org/officeDocument/2006/relationships/image" Target="../media/image62.png"/><Relationship Id="rId29" Type="http://schemas.openxmlformats.org/officeDocument/2006/relationships/image" Target="../media/image75.png"/><Relationship Id="rId24" Type="http://schemas.openxmlformats.org/officeDocument/2006/relationships/customXml" Target="../ink/ink275.xml"/><Relationship Id="rId40" Type="http://schemas.openxmlformats.org/officeDocument/2006/relationships/customXml" Target="../ink/ink283.xml"/><Relationship Id="rId45" Type="http://schemas.openxmlformats.org/officeDocument/2006/relationships/image" Target="../media/image83.png"/><Relationship Id="rId66" Type="http://schemas.openxmlformats.org/officeDocument/2006/relationships/customXml" Target="../ink/ink296.xml"/><Relationship Id="rId87" Type="http://schemas.openxmlformats.org/officeDocument/2006/relationships/image" Target="../media/image104.png"/><Relationship Id="rId110" Type="http://schemas.openxmlformats.org/officeDocument/2006/relationships/customXml" Target="../ink/ink318.xml"/><Relationship Id="rId115" Type="http://schemas.openxmlformats.org/officeDocument/2006/relationships/image" Target="../media/image118.png"/><Relationship Id="rId131" Type="http://schemas.openxmlformats.org/officeDocument/2006/relationships/image" Target="../media/image128.png"/><Relationship Id="rId61" Type="http://schemas.openxmlformats.org/officeDocument/2006/relationships/image" Target="../media/image91.png"/><Relationship Id="rId82" Type="http://schemas.openxmlformats.org/officeDocument/2006/relationships/customXml" Target="../ink/ink304.xml"/><Relationship Id="rId19" Type="http://schemas.openxmlformats.org/officeDocument/2006/relationships/image" Target="../media/image71.png"/><Relationship Id="rId14" Type="http://schemas.openxmlformats.org/officeDocument/2006/relationships/customXml" Target="../ink/ink270.xml"/><Relationship Id="rId30" Type="http://schemas.openxmlformats.org/officeDocument/2006/relationships/customXml" Target="../ink/ink278.xml"/><Relationship Id="rId35" Type="http://schemas.openxmlformats.org/officeDocument/2006/relationships/image" Target="../media/image78.png"/><Relationship Id="rId56" Type="http://schemas.openxmlformats.org/officeDocument/2006/relationships/customXml" Target="../ink/ink291.xml"/><Relationship Id="rId77" Type="http://schemas.openxmlformats.org/officeDocument/2006/relationships/image" Target="../media/image99.png"/><Relationship Id="rId100" Type="http://schemas.openxmlformats.org/officeDocument/2006/relationships/customXml" Target="../ink/ink313.xml"/><Relationship Id="rId105" Type="http://schemas.openxmlformats.org/officeDocument/2006/relationships/image" Target="../media/image113.png"/><Relationship Id="rId126" Type="http://schemas.openxmlformats.org/officeDocument/2006/relationships/customXml" Target="../ink/ink326.xml"/><Relationship Id="rId8" Type="http://schemas.openxmlformats.org/officeDocument/2006/relationships/customXml" Target="../ink/ink267.xml"/><Relationship Id="rId51" Type="http://schemas.openxmlformats.org/officeDocument/2006/relationships/image" Target="../media/image86.png"/><Relationship Id="rId72" Type="http://schemas.openxmlformats.org/officeDocument/2006/relationships/customXml" Target="../ink/ink299.xml"/><Relationship Id="rId93" Type="http://schemas.openxmlformats.org/officeDocument/2006/relationships/image" Target="../media/image107.png"/><Relationship Id="rId98" Type="http://schemas.openxmlformats.org/officeDocument/2006/relationships/customXml" Target="../ink/ink312.xml"/><Relationship Id="rId121" Type="http://schemas.openxmlformats.org/officeDocument/2006/relationships/image" Target="../media/image121.png"/><Relationship Id="rId3" Type="http://schemas.openxmlformats.org/officeDocument/2006/relationships/image" Target="../media/image61.png"/><Relationship Id="rId25" Type="http://schemas.openxmlformats.org/officeDocument/2006/relationships/image" Target="../media/image40.png"/><Relationship Id="rId46" Type="http://schemas.openxmlformats.org/officeDocument/2006/relationships/customXml" Target="../ink/ink286.xml"/><Relationship Id="rId67" Type="http://schemas.openxmlformats.org/officeDocument/2006/relationships/image" Target="../media/image94.png"/><Relationship Id="rId116" Type="http://schemas.openxmlformats.org/officeDocument/2006/relationships/customXml" Target="../ink/ink321.xml"/><Relationship Id="rId20" Type="http://schemas.openxmlformats.org/officeDocument/2006/relationships/customXml" Target="../ink/ink273.xml"/><Relationship Id="rId41" Type="http://schemas.openxmlformats.org/officeDocument/2006/relationships/image" Target="../media/image81.png"/><Relationship Id="rId62" Type="http://schemas.openxmlformats.org/officeDocument/2006/relationships/customXml" Target="../ink/ink294.xml"/><Relationship Id="rId83" Type="http://schemas.openxmlformats.org/officeDocument/2006/relationships/image" Target="../media/image102.png"/><Relationship Id="rId88" Type="http://schemas.openxmlformats.org/officeDocument/2006/relationships/customXml" Target="../ink/ink307.xml"/><Relationship Id="rId111" Type="http://schemas.openxmlformats.org/officeDocument/2006/relationships/image" Target="../media/image116.png"/><Relationship Id="rId132" Type="http://schemas.openxmlformats.org/officeDocument/2006/relationships/customXml" Target="../ink/ink329.xml"/><Relationship Id="rId15" Type="http://schemas.openxmlformats.org/officeDocument/2006/relationships/image" Target="../media/image69.png"/><Relationship Id="rId36" Type="http://schemas.openxmlformats.org/officeDocument/2006/relationships/customXml" Target="../ink/ink281.xml"/><Relationship Id="rId57" Type="http://schemas.openxmlformats.org/officeDocument/2006/relationships/image" Target="../media/image89.png"/><Relationship Id="rId106" Type="http://schemas.openxmlformats.org/officeDocument/2006/relationships/customXml" Target="../ink/ink316.xml"/><Relationship Id="rId127" Type="http://schemas.openxmlformats.org/officeDocument/2006/relationships/image" Target="../media/image126.png"/><Relationship Id="rId10" Type="http://schemas.openxmlformats.org/officeDocument/2006/relationships/customXml" Target="../ink/ink268.xml"/><Relationship Id="rId31" Type="http://schemas.openxmlformats.org/officeDocument/2006/relationships/image" Target="../media/image76.png"/><Relationship Id="rId52" Type="http://schemas.openxmlformats.org/officeDocument/2006/relationships/customXml" Target="../ink/ink289.xml"/><Relationship Id="rId73" Type="http://schemas.openxmlformats.org/officeDocument/2006/relationships/image" Target="../media/image97.png"/><Relationship Id="rId78" Type="http://schemas.openxmlformats.org/officeDocument/2006/relationships/customXml" Target="../ink/ink302.xml"/><Relationship Id="rId94" Type="http://schemas.openxmlformats.org/officeDocument/2006/relationships/customXml" Target="../ink/ink310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324.xml"/><Relationship Id="rId4" Type="http://schemas.openxmlformats.org/officeDocument/2006/relationships/customXml" Target="../ink/ink265.xml"/><Relationship Id="rId9" Type="http://schemas.openxmlformats.org/officeDocument/2006/relationships/image" Target="../media/image66.png"/><Relationship Id="rId26" Type="http://schemas.openxmlformats.org/officeDocument/2006/relationships/customXml" Target="../ink/ink276.xml"/><Relationship Id="rId47" Type="http://schemas.openxmlformats.org/officeDocument/2006/relationships/image" Target="../media/image84.png"/><Relationship Id="rId68" Type="http://schemas.openxmlformats.org/officeDocument/2006/relationships/customXml" Target="../ink/ink297.xml"/><Relationship Id="rId89" Type="http://schemas.openxmlformats.org/officeDocument/2006/relationships/image" Target="../media/image105.png"/><Relationship Id="rId112" Type="http://schemas.openxmlformats.org/officeDocument/2006/relationships/customXml" Target="../ink/ink319.xml"/><Relationship Id="rId133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350.xml"/><Relationship Id="rId63" Type="http://schemas.openxmlformats.org/officeDocument/2006/relationships/image" Target="../media/image92.png"/><Relationship Id="rId84" Type="http://schemas.openxmlformats.org/officeDocument/2006/relationships/customXml" Target="../ink/ink371.xml"/><Relationship Id="rId16" Type="http://schemas.openxmlformats.org/officeDocument/2006/relationships/customXml" Target="../ink/ink337.xml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345.xml"/><Relationship Id="rId37" Type="http://schemas.openxmlformats.org/officeDocument/2006/relationships/image" Target="../media/image79.png"/><Relationship Id="rId53" Type="http://schemas.openxmlformats.org/officeDocument/2006/relationships/image" Target="../media/image87.png"/><Relationship Id="rId58" Type="http://schemas.openxmlformats.org/officeDocument/2006/relationships/customXml" Target="../ink/ink358.xml"/><Relationship Id="rId74" Type="http://schemas.openxmlformats.org/officeDocument/2006/relationships/customXml" Target="../ink/ink366.xml"/><Relationship Id="rId79" Type="http://schemas.openxmlformats.org/officeDocument/2006/relationships/image" Target="../media/image100.png"/><Relationship Id="rId102" Type="http://schemas.openxmlformats.org/officeDocument/2006/relationships/customXml" Target="../ink/ink380.xml"/><Relationship Id="rId123" Type="http://schemas.openxmlformats.org/officeDocument/2006/relationships/image" Target="../media/image122.png"/><Relationship Id="rId128" Type="http://schemas.openxmlformats.org/officeDocument/2006/relationships/customXml" Target="../ink/ink393.xml"/><Relationship Id="rId5" Type="http://schemas.openxmlformats.org/officeDocument/2006/relationships/image" Target="../media/image64.png"/><Relationship Id="rId90" Type="http://schemas.openxmlformats.org/officeDocument/2006/relationships/customXml" Target="../ink/ink374.xml"/><Relationship Id="rId95" Type="http://schemas.openxmlformats.org/officeDocument/2006/relationships/image" Target="../media/image108.png"/><Relationship Id="rId22" Type="http://schemas.openxmlformats.org/officeDocument/2006/relationships/customXml" Target="../ink/ink340.xml"/><Relationship Id="rId27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customXml" Target="../ink/ink353.xml"/><Relationship Id="rId64" Type="http://schemas.openxmlformats.org/officeDocument/2006/relationships/customXml" Target="../ink/ink361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18" Type="http://schemas.openxmlformats.org/officeDocument/2006/relationships/customXml" Target="../ink/ink388.xml"/><Relationship Id="rId134" Type="http://schemas.openxmlformats.org/officeDocument/2006/relationships/customXml" Target="../ink/ink396.xml"/><Relationship Id="rId80" Type="http://schemas.openxmlformats.org/officeDocument/2006/relationships/customXml" Target="../ink/ink369.xml"/><Relationship Id="rId85" Type="http://schemas.openxmlformats.org/officeDocument/2006/relationships/image" Target="../media/image103.png"/><Relationship Id="rId12" Type="http://schemas.openxmlformats.org/officeDocument/2006/relationships/customXml" Target="../ink/ink335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348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383.xml"/><Relationship Id="rId124" Type="http://schemas.openxmlformats.org/officeDocument/2006/relationships/customXml" Target="../ink/ink391.xml"/><Relationship Id="rId129" Type="http://schemas.openxmlformats.org/officeDocument/2006/relationships/image" Target="../media/image127.png"/><Relationship Id="rId54" Type="http://schemas.openxmlformats.org/officeDocument/2006/relationships/customXml" Target="../ink/ink356.xml"/><Relationship Id="rId70" Type="http://schemas.openxmlformats.org/officeDocument/2006/relationships/customXml" Target="../ink/ink364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3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2.xml"/><Relationship Id="rId23" Type="http://schemas.openxmlformats.org/officeDocument/2006/relationships/image" Target="../media/image73.png"/><Relationship Id="rId28" Type="http://schemas.openxmlformats.org/officeDocument/2006/relationships/customXml" Target="../ink/ink343.xml"/><Relationship Id="rId49" Type="http://schemas.openxmlformats.org/officeDocument/2006/relationships/image" Target="../media/image85.png"/><Relationship Id="rId114" Type="http://schemas.openxmlformats.org/officeDocument/2006/relationships/customXml" Target="../ink/ink386.xml"/><Relationship Id="rId119" Type="http://schemas.openxmlformats.org/officeDocument/2006/relationships/image" Target="../media/image120.png"/><Relationship Id="rId44" Type="http://schemas.openxmlformats.org/officeDocument/2006/relationships/customXml" Target="../ink/ink351.xml"/><Relationship Id="rId60" Type="http://schemas.openxmlformats.org/officeDocument/2006/relationships/customXml" Target="../ink/ink359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372.xml"/><Relationship Id="rId130" Type="http://schemas.openxmlformats.org/officeDocument/2006/relationships/customXml" Target="../ink/ink394.xml"/><Relationship Id="rId135" Type="http://schemas.openxmlformats.org/officeDocument/2006/relationships/image" Target="../media/image133.png"/><Relationship Id="rId13" Type="http://schemas.openxmlformats.org/officeDocument/2006/relationships/image" Target="../media/image68.png"/><Relationship Id="rId18" Type="http://schemas.openxmlformats.org/officeDocument/2006/relationships/customXml" Target="../ink/ink338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346.xml"/><Relationship Id="rId50" Type="http://schemas.openxmlformats.org/officeDocument/2006/relationships/customXml" Target="../ink/ink354.xml"/><Relationship Id="rId55" Type="http://schemas.openxmlformats.org/officeDocument/2006/relationships/image" Target="../media/image88.png"/><Relationship Id="rId76" Type="http://schemas.openxmlformats.org/officeDocument/2006/relationships/customXml" Target="../ink/ink367.xml"/><Relationship Id="rId97" Type="http://schemas.openxmlformats.org/officeDocument/2006/relationships/image" Target="../media/image109.png"/><Relationship Id="rId104" Type="http://schemas.openxmlformats.org/officeDocument/2006/relationships/customXml" Target="../ink/ink381.xml"/><Relationship Id="rId120" Type="http://schemas.openxmlformats.org/officeDocument/2006/relationships/customXml" Target="../ink/ink389.xml"/><Relationship Id="rId125" Type="http://schemas.openxmlformats.org/officeDocument/2006/relationships/image" Target="../media/image125.png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375.xml"/><Relationship Id="rId2" Type="http://schemas.openxmlformats.org/officeDocument/2006/relationships/image" Target="../media/image62.png"/><Relationship Id="rId29" Type="http://schemas.openxmlformats.org/officeDocument/2006/relationships/image" Target="../media/image75.png"/><Relationship Id="rId24" Type="http://schemas.openxmlformats.org/officeDocument/2006/relationships/customXml" Target="../ink/ink341.xml"/><Relationship Id="rId40" Type="http://schemas.openxmlformats.org/officeDocument/2006/relationships/customXml" Target="../ink/ink349.xml"/><Relationship Id="rId45" Type="http://schemas.openxmlformats.org/officeDocument/2006/relationships/image" Target="../media/image83.png"/><Relationship Id="rId66" Type="http://schemas.openxmlformats.org/officeDocument/2006/relationships/customXml" Target="../ink/ink362.xml"/><Relationship Id="rId87" Type="http://schemas.openxmlformats.org/officeDocument/2006/relationships/image" Target="../media/image104.png"/><Relationship Id="rId110" Type="http://schemas.openxmlformats.org/officeDocument/2006/relationships/customXml" Target="../ink/ink384.xml"/><Relationship Id="rId115" Type="http://schemas.openxmlformats.org/officeDocument/2006/relationships/image" Target="../media/image118.png"/><Relationship Id="rId131" Type="http://schemas.openxmlformats.org/officeDocument/2006/relationships/image" Target="../media/image131.png"/><Relationship Id="rId61" Type="http://schemas.openxmlformats.org/officeDocument/2006/relationships/image" Target="../media/image91.png"/><Relationship Id="rId82" Type="http://schemas.openxmlformats.org/officeDocument/2006/relationships/customXml" Target="../ink/ink370.xml"/><Relationship Id="rId19" Type="http://schemas.openxmlformats.org/officeDocument/2006/relationships/image" Target="../media/image71.png"/><Relationship Id="rId14" Type="http://schemas.openxmlformats.org/officeDocument/2006/relationships/customXml" Target="../ink/ink336.xml"/><Relationship Id="rId30" Type="http://schemas.openxmlformats.org/officeDocument/2006/relationships/customXml" Target="../ink/ink344.xml"/><Relationship Id="rId35" Type="http://schemas.openxmlformats.org/officeDocument/2006/relationships/image" Target="../media/image78.png"/><Relationship Id="rId56" Type="http://schemas.openxmlformats.org/officeDocument/2006/relationships/customXml" Target="../ink/ink357.xml"/><Relationship Id="rId77" Type="http://schemas.openxmlformats.org/officeDocument/2006/relationships/image" Target="../media/image99.png"/><Relationship Id="rId100" Type="http://schemas.openxmlformats.org/officeDocument/2006/relationships/customXml" Target="../ink/ink379.xml"/><Relationship Id="rId105" Type="http://schemas.openxmlformats.org/officeDocument/2006/relationships/image" Target="../media/image113.png"/><Relationship Id="rId126" Type="http://schemas.openxmlformats.org/officeDocument/2006/relationships/customXml" Target="../ink/ink392.xml"/><Relationship Id="rId8" Type="http://schemas.openxmlformats.org/officeDocument/2006/relationships/customXml" Target="../ink/ink333.xml"/><Relationship Id="rId51" Type="http://schemas.openxmlformats.org/officeDocument/2006/relationships/image" Target="../media/image86.png"/><Relationship Id="rId72" Type="http://schemas.openxmlformats.org/officeDocument/2006/relationships/customXml" Target="../ink/ink365.xml"/><Relationship Id="rId93" Type="http://schemas.openxmlformats.org/officeDocument/2006/relationships/image" Target="../media/image107.png"/><Relationship Id="rId98" Type="http://schemas.openxmlformats.org/officeDocument/2006/relationships/customXml" Target="../ink/ink378.xml"/><Relationship Id="rId121" Type="http://schemas.openxmlformats.org/officeDocument/2006/relationships/image" Target="../media/image121.png"/><Relationship Id="rId3" Type="http://schemas.openxmlformats.org/officeDocument/2006/relationships/image" Target="../media/image61.png"/><Relationship Id="rId25" Type="http://schemas.openxmlformats.org/officeDocument/2006/relationships/image" Target="../media/image40.png"/><Relationship Id="rId46" Type="http://schemas.openxmlformats.org/officeDocument/2006/relationships/customXml" Target="../ink/ink352.xml"/><Relationship Id="rId67" Type="http://schemas.openxmlformats.org/officeDocument/2006/relationships/image" Target="../media/image94.png"/><Relationship Id="rId116" Type="http://schemas.openxmlformats.org/officeDocument/2006/relationships/customXml" Target="../ink/ink387.xml"/><Relationship Id="rId20" Type="http://schemas.openxmlformats.org/officeDocument/2006/relationships/customXml" Target="../ink/ink339.xml"/><Relationship Id="rId41" Type="http://schemas.openxmlformats.org/officeDocument/2006/relationships/image" Target="../media/image81.png"/><Relationship Id="rId62" Type="http://schemas.openxmlformats.org/officeDocument/2006/relationships/customXml" Target="../ink/ink360.xml"/><Relationship Id="rId83" Type="http://schemas.openxmlformats.org/officeDocument/2006/relationships/image" Target="../media/image102.png"/><Relationship Id="rId88" Type="http://schemas.openxmlformats.org/officeDocument/2006/relationships/customXml" Target="../ink/ink373.xml"/><Relationship Id="rId111" Type="http://schemas.openxmlformats.org/officeDocument/2006/relationships/image" Target="../media/image116.png"/><Relationship Id="rId132" Type="http://schemas.openxmlformats.org/officeDocument/2006/relationships/customXml" Target="../ink/ink395.xml"/><Relationship Id="rId15" Type="http://schemas.openxmlformats.org/officeDocument/2006/relationships/image" Target="../media/image69.png"/><Relationship Id="rId36" Type="http://schemas.openxmlformats.org/officeDocument/2006/relationships/customXml" Target="../ink/ink347.xml"/><Relationship Id="rId57" Type="http://schemas.openxmlformats.org/officeDocument/2006/relationships/image" Target="../media/image89.png"/><Relationship Id="rId106" Type="http://schemas.openxmlformats.org/officeDocument/2006/relationships/customXml" Target="../ink/ink382.xml"/><Relationship Id="rId127" Type="http://schemas.openxmlformats.org/officeDocument/2006/relationships/image" Target="../media/image126.png"/><Relationship Id="rId10" Type="http://schemas.openxmlformats.org/officeDocument/2006/relationships/customXml" Target="../ink/ink334.xml"/><Relationship Id="rId31" Type="http://schemas.openxmlformats.org/officeDocument/2006/relationships/image" Target="../media/image76.png"/><Relationship Id="rId52" Type="http://schemas.openxmlformats.org/officeDocument/2006/relationships/customXml" Target="../ink/ink355.xml"/><Relationship Id="rId73" Type="http://schemas.openxmlformats.org/officeDocument/2006/relationships/image" Target="../media/image97.png"/><Relationship Id="rId78" Type="http://schemas.openxmlformats.org/officeDocument/2006/relationships/customXml" Target="../ink/ink368.xml"/><Relationship Id="rId94" Type="http://schemas.openxmlformats.org/officeDocument/2006/relationships/customXml" Target="../ink/ink376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390.xml"/><Relationship Id="rId4" Type="http://schemas.openxmlformats.org/officeDocument/2006/relationships/customXml" Target="../ink/ink331.xml"/><Relationship Id="rId9" Type="http://schemas.openxmlformats.org/officeDocument/2006/relationships/image" Target="../media/image66.png"/><Relationship Id="rId26" Type="http://schemas.openxmlformats.org/officeDocument/2006/relationships/customXml" Target="../ink/ink342.xml"/><Relationship Id="rId47" Type="http://schemas.openxmlformats.org/officeDocument/2006/relationships/image" Target="../media/image84.png"/><Relationship Id="rId68" Type="http://schemas.openxmlformats.org/officeDocument/2006/relationships/customXml" Target="../ink/ink363.xml"/><Relationship Id="rId89" Type="http://schemas.openxmlformats.org/officeDocument/2006/relationships/image" Target="../media/image105.png"/><Relationship Id="rId112" Type="http://schemas.openxmlformats.org/officeDocument/2006/relationships/customXml" Target="../ink/ink385.xml"/><Relationship Id="rId133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416.xml"/><Relationship Id="rId63" Type="http://schemas.openxmlformats.org/officeDocument/2006/relationships/image" Target="../media/image92.png"/><Relationship Id="rId84" Type="http://schemas.openxmlformats.org/officeDocument/2006/relationships/customXml" Target="../ink/ink437.xml"/><Relationship Id="rId138" Type="http://schemas.openxmlformats.org/officeDocument/2006/relationships/customXml" Target="../ink/ink464.xml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411.xml"/><Relationship Id="rId53" Type="http://schemas.openxmlformats.org/officeDocument/2006/relationships/image" Target="../media/image87.png"/><Relationship Id="rId74" Type="http://schemas.openxmlformats.org/officeDocument/2006/relationships/customXml" Target="../ink/ink432.xml"/><Relationship Id="rId128" Type="http://schemas.openxmlformats.org/officeDocument/2006/relationships/customXml" Target="../ink/ink459.xml"/><Relationship Id="rId5" Type="http://schemas.openxmlformats.org/officeDocument/2006/relationships/image" Target="../media/image64.png"/><Relationship Id="rId90" Type="http://schemas.openxmlformats.org/officeDocument/2006/relationships/customXml" Target="../ink/ink440.xml"/><Relationship Id="rId95" Type="http://schemas.openxmlformats.org/officeDocument/2006/relationships/image" Target="../media/image108.png"/><Relationship Id="rId22" Type="http://schemas.openxmlformats.org/officeDocument/2006/relationships/customXml" Target="../ink/ink406.xml"/><Relationship Id="rId27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customXml" Target="../ink/ink419.xml"/><Relationship Id="rId64" Type="http://schemas.openxmlformats.org/officeDocument/2006/relationships/customXml" Target="../ink/ink427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18" Type="http://schemas.openxmlformats.org/officeDocument/2006/relationships/customXml" Target="../ink/ink454.xml"/><Relationship Id="rId134" Type="http://schemas.openxmlformats.org/officeDocument/2006/relationships/customXml" Target="../ink/ink462.xml"/><Relationship Id="rId139" Type="http://schemas.openxmlformats.org/officeDocument/2006/relationships/image" Target="../media/image135.png"/><Relationship Id="rId80" Type="http://schemas.openxmlformats.org/officeDocument/2006/relationships/customXml" Target="../ink/ink435.xml"/><Relationship Id="rId85" Type="http://schemas.openxmlformats.org/officeDocument/2006/relationships/image" Target="../media/image103.png"/><Relationship Id="rId12" Type="http://schemas.openxmlformats.org/officeDocument/2006/relationships/customXml" Target="../ink/ink401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414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449.xml"/><Relationship Id="rId124" Type="http://schemas.openxmlformats.org/officeDocument/2006/relationships/customXml" Target="../ink/ink457.xml"/><Relationship Id="rId129" Type="http://schemas.openxmlformats.org/officeDocument/2006/relationships/image" Target="../media/image127.png"/><Relationship Id="rId54" Type="http://schemas.openxmlformats.org/officeDocument/2006/relationships/customXml" Target="../ink/ink422.xml"/><Relationship Id="rId70" Type="http://schemas.openxmlformats.org/officeDocument/2006/relationships/customXml" Target="../ink/ink430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443.xml"/><Relationship Id="rId140" Type="http://schemas.openxmlformats.org/officeDocument/2006/relationships/customXml" Target="../ink/ink465.xml"/><Relationship Id="rId145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8.xml"/><Relationship Id="rId23" Type="http://schemas.openxmlformats.org/officeDocument/2006/relationships/image" Target="../media/image73.png"/><Relationship Id="rId28" Type="http://schemas.openxmlformats.org/officeDocument/2006/relationships/customXml" Target="../ink/ink409.xml"/><Relationship Id="rId49" Type="http://schemas.openxmlformats.org/officeDocument/2006/relationships/image" Target="../media/image85.png"/><Relationship Id="rId114" Type="http://schemas.openxmlformats.org/officeDocument/2006/relationships/customXml" Target="../ink/ink452.xml"/><Relationship Id="rId119" Type="http://schemas.openxmlformats.org/officeDocument/2006/relationships/image" Target="../media/image120.png"/><Relationship Id="rId44" Type="http://schemas.openxmlformats.org/officeDocument/2006/relationships/customXml" Target="../ink/ink417.xml"/><Relationship Id="rId60" Type="http://schemas.openxmlformats.org/officeDocument/2006/relationships/customXml" Target="../ink/ink425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438.xml"/><Relationship Id="rId130" Type="http://schemas.openxmlformats.org/officeDocument/2006/relationships/customXml" Target="../ink/ink460.xml"/><Relationship Id="rId135" Type="http://schemas.openxmlformats.org/officeDocument/2006/relationships/image" Target="../media/image133.png"/><Relationship Id="rId13" Type="http://schemas.openxmlformats.org/officeDocument/2006/relationships/image" Target="../media/image68.png"/><Relationship Id="rId18" Type="http://schemas.openxmlformats.org/officeDocument/2006/relationships/customXml" Target="../ink/ink404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412.xml"/><Relationship Id="rId50" Type="http://schemas.openxmlformats.org/officeDocument/2006/relationships/customXml" Target="../ink/ink420.xml"/><Relationship Id="rId55" Type="http://schemas.openxmlformats.org/officeDocument/2006/relationships/image" Target="../media/image88.png"/><Relationship Id="rId76" Type="http://schemas.openxmlformats.org/officeDocument/2006/relationships/customXml" Target="../ink/ink433.xml"/><Relationship Id="rId97" Type="http://schemas.openxmlformats.org/officeDocument/2006/relationships/image" Target="../media/image109.png"/><Relationship Id="rId104" Type="http://schemas.openxmlformats.org/officeDocument/2006/relationships/customXml" Target="../ink/ink447.xml"/><Relationship Id="rId120" Type="http://schemas.openxmlformats.org/officeDocument/2006/relationships/customXml" Target="../ink/ink455.xml"/><Relationship Id="rId125" Type="http://schemas.openxmlformats.org/officeDocument/2006/relationships/image" Target="../media/image125.png"/><Relationship Id="rId141" Type="http://schemas.openxmlformats.org/officeDocument/2006/relationships/image" Target="../media/image136.png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441.xml"/><Relationship Id="rId2" Type="http://schemas.openxmlformats.org/officeDocument/2006/relationships/image" Target="../media/image62.png"/><Relationship Id="rId29" Type="http://schemas.openxmlformats.org/officeDocument/2006/relationships/image" Target="../media/image75.png"/><Relationship Id="rId24" Type="http://schemas.openxmlformats.org/officeDocument/2006/relationships/customXml" Target="../ink/ink407.xml"/><Relationship Id="rId40" Type="http://schemas.openxmlformats.org/officeDocument/2006/relationships/customXml" Target="../ink/ink415.xml"/><Relationship Id="rId45" Type="http://schemas.openxmlformats.org/officeDocument/2006/relationships/image" Target="../media/image83.png"/><Relationship Id="rId66" Type="http://schemas.openxmlformats.org/officeDocument/2006/relationships/customXml" Target="../ink/ink428.xml"/><Relationship Id="rId87" Type="http://schemas.openxmlformats.org/officeDocument/2006/relationships/image" Target="../media/image104.png"/><Relationship Id="rId110" Type="http://schemas.openxmlformats.org/officeDocument/2006/relationships/customXml" Target="../ink/ink450.xml"/><Relationship Id="rId115" Type="http://schemas.openxmlformats.org/officeDocument/2006/relationships/image" Target="../media/image118.png"/><Relationship Id="rId131" Type="http://schemas.openxmlformats.org/officeDocument/2006/relationships/image" Target="../media/image131.png"/><Relationship Id="rId136" Type="http://schemas.openxmlformats.org/officeDocument/2006/relationships/customXml" Target="../ink/ink463.xml"/><Relationship Id="rId61" Type="http://schemas.openxmlformats.org/officeDocument/2006/relationships/image" Target="../media/image91.png"/><Relationship Id="rId82" Type="http://schemas.openxmlformats.org/officeDocument/2006/relationships/customXml" Target="../ink/ink436.xml"/><Relationship Id="rId19" Type="http://schemas.openxmlformats.org/officeDocument/2006/relationships/image" Target="../media/image71.png"/><Relationship Id="rId14" Type="http://schemas.openxmlformats.org/officeDocument/2006/relationships/customXml" Target="../ink/ink402.xml"/><Relationship Id="rId30" Type="http://schemas.openxmlformats.org/officeDocument/2006/relationships/customXml" Target="../ink/ink410.xml"/><Relationship Id="rId35" Type="http://schemas.openxmlformats.org/officeDocument/2006/relationships/image" Target="../media/image78.png"/><Relationship Id="rId56" Type="http://schemas.openxmlformats.org/officeDocument/2006/relationships/customXml" Target="../ink/ink423.xml"/><Relationship Id="rId77" Type="http://schemas.openxmlformats.org/officeDocument/2006/relationships/image" Target="../media/image99.png"/><Relationship Id="rId100" Type="http://schemas.openxmlformats.org/officeDocument/2006/relationships/customXml" Target="../ink/ink445.xml"/><Relationship Id="rId105" Type="http://schemas.openxmlformats.org/officeDocument/2006/relationships/image" Target="../media/image113.png"/><Relationship Id="rId126" Type="http://schemas.openxmlformats.org/officeDocument/2006/relationships/customXml" Target="../ink/ink458.xml"/><Relationship Id="rId8" Type="http://schemas.openxmlformats.org/officeDocument/2006/relationships/customXml" Target="../ink/ink399.xml"/><Relationship Id="rId51" Type="http://schemas.openxmlformats.org/officeDocument/2006/relationships/image" Target="../media/image86.png"/><Relationship Id="rId72" Type="http://schemas.openxmlformats.org/officeDocument/2006/relationships/customXml" Target="../ink/ink431.xml"/><Relationship Id="rId93" Type="http://schemas.openxmlformats.org/officeDocument/2006/relationships/image" Target="../media/image107.png"/><Relationship Id="rId98" Type="http://schemas.openxmlformats.org/officeDocument/2006/relationships/customXml" Target="../ink/ink444.xml"/><Relationship Id="rId121" Type="http://schemas.openxmlformats.org/officeDocument/2006/relationships/image" Target="../media/image121.png"/><Relationship Id="rId142" Type="http://schemas.openxmlformats.org/officeDocument/2006/relationships/customXml" Target="../ink/ink466.xml"/><Relationship Id="rId3" Type="http://schemas.openxmlformats.org/officeDocument/2006/relationships/image" Target="../media/image61.png"/><Relationship Id="rId25" Type="http://schemas.openxmlformats.org/officeDocument/2006/relationships/image" Target="../media/image40.png"/><Relationship Id="rId46" Type="http://schemas.openxmlformats.org/officeDocument/2006/relationships/customXml" Target="../ink/ink418.xml"/><Relationship Id="rId67" Type="http://schemas.openxmlformats.org/officeDocument/2006/relationships/image" Target="../media/image94.png"/><Relationship Id="rId116" Type="http://schemas.openxmlformats.org/officeDocument/2006/relationships/customXml" Target="../ink/ink453.xml"/><Relationship Id="rId137" Type="http://schemas.openxmlformats.org/officeDocument/2006/relationships/image" Target="../media/image134.png"/><Relationship Id="rId20" Type="http://schemas.openxmlformats.org/officeDocument/2006/relationships/customXml" Target="../ink/ink405.xml"/><Relationship Id="rId41" Type="http://schemas.openxmlformats.org/officeDocument/2006/relationships/image" Target="../media/image81.png"/><Relationship Id="rId62" Type="http://schemas.openxmlformats.org/officeDocument/2006/relationships/customXml" Target="../ink/ink426.xml"/><Relationship Id="rId83" Type="http://schemas.openxmlformats.org/officeDocument/2006/relationships/image" Target="../media/image102.png"/><Relationship Id="rId88" Type="http://schemas.openxmlformats.org/officeDocument/2006/relationships/customXml" Target="../ink/ink439.xml"/><Relationship Id="rId111" Type="http://schemas.openxmlformats.org/officeDocument/2006/relationships/image" Target="../media/image116.png"/><Relationship Id="rId132" Type="http://schemas.openxmlformats.org/officeDocument/2006/relationships/customXml" Target="../ink/ink461.xml"/><Relationship Id="rId15" Type="http://schemas.openxmlformats.org/officeDocument/2006/relationships/image" Target="../media/image69.png"/><Relationship Id="rId36" Type="http://schemas.openxmlformats.org/officeDocument/2006/relationships/customXml" Target="../ink/ink413.xml"/><Relationship Id="rId57" Type="http://schemas.openxmlformats.org/officeDocument/2006/relationships/image" Target="../media/image89.png"/><Relationship Id="rId106" Type="http://schemas.openxmlformats.org/officeDocument/2006/relationships/customXml" Target="../ink/ink448.xml"/><Relationship Id="rId127" Type="http://schemas.openxmlformats.org/officeDocument/2006/relationships/image" Target="../media/image126.png"/><Relationship Id="rId10" Type="http://schemas.openxmlformats.org/officeDocument/2006/relationships/customXml" Target="../ink/ink400.xml"/><Relationship Id="rId31" Type="http://schemas.openxmlformats.org/officeDocument/2006/relationships/image" Target="../media/image76.png"/><Relationship Id="rId52" Type="http://schemas.openxmlformats.org/officeDocument/2006/relationships/customXml" Target="../ink/ink421.xml"/><Relationship Id="rId73" Type="http://schemas.openxmlformats.org/officeDocument/2006/relationships/image" Target="../media/image97.png"/><Relationship Id="rId78" Type="http://schemas.openxmlformats.org/officeDocument/2006/relationships/customXml" Target="../ink/ink434.xml"/><Relationship Id="rId94" Type="http://schemas.openxmlformats.org/officeDocument/2006/relationships/customXml" Target="../ink/ink442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456.xml"/><Relationship Id="rId143" Type="http://schemas.openxmlformats.org/officeDocument/2006/relationships/image" Target="../media/image137.png"/><Relationship Id="rId4" Type="http://schemas.openxmlformats.org/officeDocument/2006/relationships/customXml" Target="../ink/ink397.xml"/><Relationship Id="rId9" Type="http://schemas.openxmlformats.org/officeDocument/2006/relationships/image" Target="../media/image66.png"/><Relationship Id="rId26" Type="http://schemas.openxmlformats.org/officeDocument/2006/relationships/customXml" Target="../ink/ink408.xml"/><Relationship Id="rId47" Type="http://schemas.openxmlformats.org/officeDocument/2006/relationships/image" Target="../media/image84.png"/><Relationship Id="rId68" Type="http://schemas.openxmlformats.org/officeDocument/2006/relationships/customXml" Target="../ink/ink429.xml"/><Relationship Id="rId89" Type="http://schemas.openxmlformats.org/officeDocument/2006/relationships/image" Target="../media/image105.png"/><Relationship Id="rId112" Type="http://schemas.openxmlformats.org/officeDocument/2006/relationships/customXml" Target="../ink/ink451.xml"/><Relationship Id="rId133" Type="http://schemas.openxmlformats.org/officeDocument/2006/relationships/image" Target="../media/image132.png"/><Relationship Id="rId16" Type="http://schemas.openxmlformats.org/officeDocument/2006/relationships/customXml" Target="../ink/ink403.xml"/><Relationship Id="rId37" Type="http://schemas.openxmlformats.org/officeDocument/2006/relationships/image" Target="../media/image79.png"/><Relationship Id="rId58" Type="http://schemas.openxmlformats.org/officeDocument/2006/relationships/customXml" Target="../ink/ink424.xml"/><Relationship Id="rId79" Type="http://schemas.openxmlformats.org/officeDocument/2006/relationships/image" Target="../media/image100.png"/><Relationship Id="rId102" Type="http://schemas.openxmlformats.org/officeDocument/2006/relationships/customXml" Target="../ink/ink446.xml"/><Relationship Id="rId123" Type="http://schemas.openxmlformats.org/officeDocument/2006/relationships/image" Target="../media/image122.png"/><Relationship Id="rId144" Type="http://schemas.openxmlformats.org/officeDocument/2006/relationships/customXml" Target="../ink/ink467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487.xml"/><Relationship Id="rId63" Type="http://schemas.openxmlformats.org/officeDocument/2006/relationships/image" Target="../media/image92.png"/><Relationship Id="rId84" Type="http://schemas.openxmlformats.org/officeDocument/2006/relationships/customXml" Target="../ink/ink508.xml"/><Relationship Id="rId138" Type="http://schemas.openxmlformats.org/officeDocument/2006/relationships/customXml" Target="../ink/ink535.xml"/><Relationship Id="rId159" Type="http://schemas.openxmlformats.org/officeDocument/2006/relationships/image" Target="../media/image145.png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482.xml"/><Relationship Id="rId53" Type="http://schemas.openxmlformats.org/officeDocument/2006/relationships/image" Target="../media/image87.png"/><Relationship Id="rId74" Type="http://schemas.openxmlformats.org/officeDocument/2006/relationships/customXml" Target="../ink/ink503.xml"/><Relationship Id="rId128" Type="http://schemas.openxmlformats.org/officeDocument/2006/relationships/customXml" Target="../ink/ink530.xml"/><Relationship Id="rId149" Type="http://schemas.openxmlformats.org/officeDocument/2006/relationships/image" Target="../media/image140.png"/><Relationship Id="rId5" Type="http://schemas.openxmlformats.org/officeDocument/2006/relationships/image" Target="../media/image64.png"/><Relationship Id="rId95" Type="http://schemas.openxmlformats.org/officeDocument/2006/relationships/image" Target="../media/image108.png"/><Relationship Id="rId160" Type="http://schemas.openxmlformats.org/officeDocument/2006/relationships/customXml" Target="../ink/ink546.xml"/><Relationship Id="rId22" Type="http://schemas.openxmlformats.org/officeDocument/2006/relationships/customXml" Target="../ink/ink477.xml"/><Relationship Id="rId43" Type="http://schemas.openxmlformats.org/officeDocument/2006/relationships/image" Target="../media/image82.png"/><Relationship Id="rId64" Type="http://schemas.openxmlformats.org/officeDocument/2006/relationships/customXml" Target="../ink/ink498.xml"/><Relationship Id="rId118" Type="http://schemas.openxmlformats.org/officeDocument/2006/relationships/customXml" Target="../ink/ink525.xml"/><Relationship Id="rId139" Type="http://schemas.openxmlformats.org/officeDocument/2006/relationships/image" Target="../media/image135.png"/><Relationship Id="rId85" Type="http://schemas.openxmlformats.org/officeDocument/2006/relationships/image" Target="../media/image103.png"/><Relationship Id="rId150" Type="http://schemas.openxmlformats.org/officeDocument/2006/relationships/customXml" Target="../ink/ink541.xml"/><Relationship Id="rId12" Type="http://schemas.openxmlformats.org/officeDocument/2006/relationships/customXml" Target="../ink/ink472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485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520.xml"/><Relationship Id="rId124" Type="http://schemas.openxmlformats.org/officeDocument/2006/relationships/customXml" Target="../ink/ink528.xml"/><Relationship Id="rId129" Type="http://schemas.openxmlformats.org/officeDocument/2006/relationships/image" Target="../media/image127.png"/><Relationship Id="rId54" Type="http://schemas.openxmlformats.org/officeDocument/2006/relationships/customXml" Target="../ink/ink493.xml"/><Relationship Id="rId70" Type="http://schemas.openxmlformats.org/officeDocument/2006/relationships/customXml" Target="../ink/ink501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514.xml"/><Relationship Id="rId140" Type="http://schemas.openxmlformats.org/officeDocument/2006/relationships/customXml" Target="../ink/ink536.xml"/><Relationship Id="rId145" Type="http://schemas.openxmlformats.org/officeDocument/2006/relationships/image" Target="../media/image138.png"/><Relationship Id="rId16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9.xml"/><Relationship Id="rId23" Type="http://schemas.openxmlformats.org/officeDocument/2006/relationships/image" Target="../media/image73.png"/><Relationship Id="rId28" Type="http://schemas.openxmlformats.org/officeDocument/2006/relationships/customXml" Target="../ink/ink480.xml"/><Relationship Id="rId49" Type="http://schemas.openxmlformats.org/officeDocument/2006/relationships/image" Target="../media/image85.png"/><Relationship Id="rId114" Type="http://schemas.openxmlformats.org/officeDocument/2006/relationships/customXml" Target="../ink/ink523.xml"/><Relationship Id="rId119" Type="http://schemas.openxmlformats.org/officeDocument/2006/relationships/image" Target="../media/image120.png"/><Relationship Id="rId44" Type="http://schemas.openxmlformats.org/officeDocument/2006/relationships/customXml" Target="../ink/ink488.xml"/><Relationship Id="rId60" Type="http://schemas.openxmlformats.org/officeDocument/2006/relationships/customXml" Target="../ink/ink496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509.xml"/><Relationship Id="rId130" Type="http://schemas.openxmlformats.org/officeDocument/2006/relationships/customXml" Target="../ink/ink531.xml"/><Relationship Id="rId135" Type="http://schemas.openxmlformats.org/officeDocument/2006/relationships/image" Target="../media/image133.png"/><Relationship Id="rId151" Type="http://schemas.openxmlformats.org/officeDocument/2006/relationships/image" Target="../media/image141.png"/><Relationship Id="rId156" Type="http://schemas.openxmlformats.org/officeDocument/2006/relationships/customXml" Target="../ink/ink544.xml"/><Relationship Id="rId13" Type="http://schemas.openxmlformats.org/officeDocument/2006/relationships/image" Target="../media/image68.png"/><Relationship Id="rId18" Type="http://schemas.openxmlformats.org/officeDocument/2006/relationships/customXml" Target="../ink/ink475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483.xml"/><Relationship Id="rId50" Type="http://schemas.openxmlformats.org/officeDocument/2006/relationships/customXml" Target="../ink/ink491.xml"/><Relationship Id="rId55" Type="http://schemas.openxmlformats.org/officeDocument/2006/relationships/image" Target="../media/image88.png"/><Relationship Id="rId76" Type="http://schemas.openxmlformats.org/officeDocument/2006/relationships/customXml" Target="../ink/ink504.xml"/><Relationship Id="rId97" Type="http://schemas.openxmlformats.org/officeDocument/2006/relationships/image" Target="../media/image109.png"/><Relationship Id="rId104" Type="http://schemas.openxmlformats.org/officeDocument/2006/relationships/customXml" Target="../ink/ink518.xml"/><Relationship Id="rId120" Type="http://schemas.openxmlformats.org/officeDocument/2006/relationships/customXml" Target="../ink/ink526.xml"/><Relationship Id="rId125" Type="http://schemas.openxmlformats.org/officeDocument/2006/relationships/image" Target="../media/image125.png"/><Relationship Id="rId141" Type="http://schemas.openxmlformats.org/officeDocument/2006/relationships/image" Target="../media/image136.png"/><Relationship Id="rId146" Type="http://schemas.openxmlformats.org/officeDocument/2006/relationships/customXml" Target="../ink/ink539.xml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512.xml"/><Relationship Id="rId2" Type="http://schemas.openxmlformats.org/officeDocument/2006/relationships/image" Target="../media/image62.png"/><Relationship Id="rId29" Type="http://schemas.openxmlformats.org/officeDocument/2006/relationships/image" Target="../media/image75.png"/><Relationship Id="rId24" Type="http://schemas.openxmlformats.org/officeDocument/2006/relationships/customXml" Target="../ink/ink478.xml"/><Relationship Id="rId40" Type="http://schemas.openxmlformats.org/officeDocument/2006/relationships/customXml" Target="../ink/ink486.xml"/><Relationship Id="rId45" Type="http://schemas.openxmlformats.org/officeDocument/2006/relationships/image" Target="../media/image83.png"/><Relationship Id="rId66" Type="http://schemas.openxmlformats.org/officeDocument/2006/relationships/customXml" Target="../ink/ink499.xml"/><Relationship Id="rId87" Type="http://schemas.openxmlformats.org/officeDocument/2006/relationships/image" Target="../media/image104.png"/><Relationship Id="rId110" Type="http://schemas.openxmlformats.org/officeDocument/2006/relationships/customXml" Target="../ink/ink521.xml"/><Relationship Id="rId115" Type="http://schemas.openxmlformats.org/officeDocument/2006/relationships/image" Target="../media/image118.png"/><Relationship Id="rId131" Type="http://schemas.openxmlformats.org/officeDocument/2006/relationships/image" Target="../media/image131.png"/><Relationship Id="rId136" Type="http://schemas.openxmlformats.org/officeDocument/2006/relationships/customXml" Target="../ink/ink534.xml"/><Relationship Id="rId157" Type="http://schemas.openxmlformats.org/officeDocument/2006/relationships/image" Target="../media/image144.png"/><Relationship Id="rId61" Type="http://schemas.openxmlformats.org/officeDocument/2006/relationships/image" Target="../media/image91.png"/><Relationship Id="rId82" Type="http://schemas.openxmlformats.org/officeDocument/2006/relationships/customXml" Target="../ink/ink507.xml"/><Relationship Id="rId152" Type="http://schemas.openxmlformats.org/officeDocument/2006/relationships/customXml" Target="../ink/ink542.xml"/><Relationship Id="rId19" Type="http://schemas.openxmlformats.org/officeDocument/2006/relationships/image" Target="../media/image71.png"/><Relationship Id="rId14" Type="http://schemas.openxmlformats.org/officeDocument/2006/relationships/customXml" Target="../ink/ink473.xml"/><Relationship Id="rId30" Type="http://schemas.openxmlformats.org/officeDocument/2006/relationships/customXml" Target="../ink/ink481.xml"/><Relationship Id="rId35" Type="http://schemas.openxmlformats.org/officeDocument/2006/relationships/image" Target="../media/image78.png"/><Relationship Id="rId56" Type="http://schemas.openxmlformats.org/officeDocument/2006/relationships/customXml" Target="../ink/ink494.xml"/><Relationship Id="rId77" Type="http://schemas.openxmlformats.org/officeDocument/2006/relationships/image" Target="../media/image99.png"/><Relationship Id="rId100" Type="http://schemas.openxmlformats.org/officeDocument/2006/relationships/customXml" Target="../ink/ink516.xml"/><Relationship Id="rId105" Type="http://schemas.openxmlformats.org/officeDocument/2006/relationships/image" Target="../media/image113.png"/><Relationship Id="rId126" Type="http://schemas.openxmlformats.org/officeDocument/2006/relationships/customXml" Target="../ink/ink529.xml"/><Relationship Id="rId147" Type="http://schemas.openxmlformats.org/officeDocument/2006/relationships/image" Target="../media/image139.png"/><Relationship Id="rId8" Type="http://schemas.openxmlformats.org/officeDocument/2006/relationships/customXml" Target="../ink/ink470.xml"/><Relationship Id="rId51" Type="http://schemas.openxmlformats.org/officeDocument/2006/relationships/image" Target="../media/image86.png"/><Relationship Id="rId72" Type="http://schemas.openxmlformats.org/officeDocument/2006/relationships/customXml" Target="../ink/ink502.xml"/><Relationship Id="rId93" Type="http://schemas.openxmlformats.org/officeDocument/2006/relationships/image" Target="../media/image107.png"/><Relationship Id="rId98" Type="http://schemas.openxmlformats.org/officeDocument/2006/relationships/customXml" Target="../ink/ink515.xml"/><Relationship Id="rId121" Type="http://schemas.openxmlformats.org/officeDocument/2006/relationships/image" Target="../media/image121.png"/><Relationship Id="rId142" Type="http://schemas.openxmlformats.org/officeDocument/2006/relationships/customXml" Target="../ink/ink537.xml"/><Relationship Id="rId3" Type="http://schemas.openxmlformats.org/officeDocument/2006/relationships/image" Target="../media/image61.png"/><Relationship Id="rId25" Type="http://schemas.openxmlformats.org/officeDocument/2006/relationships/image" Target="../media/image40.png"/><Relationship Id="rId46" Type="http://schemas.openxmlformats.org/officeDocument/2006/relationships/customXml" Target="../ink/ink489.xml"/><Relationship Id="rId67" Type="http://schemas.openxmlformats.org/officeDocument/2006/relationships/image" Target="../media/image94.png"/><Relationship Id="rId116" Type="http://schemas.openxmlformats.org/officeDocument/2006/relationships/customXml" Target="../ink/ink524.xml"/><Relationship Id="rId137" Type="http://schemas.openxmlformats.org/officeDocument/2006/relationships/image" Target="../media/image134.png"/><Relationship Id="rId158" Type="http://schemas.openxmlformats.org/officeDocument/2006/relationships/customXml" Target="../ink/ink545.xml"/><Relationship Id="rId20" Type="http://schemas.openxmlformats.org/officeDocument/2006/relationships/customXml" Target="../ink/ink476.xml"/><Relationship Id="rId41" Type="http://schemas.openxmlformats.org/officeDocument/2006/relationships/image" Target="../media/image81.png"/><Relationship Id="rId62" Type="http://schemas.openxmlformats.org/officeDocument/2006/relationships/customXml" Target="../ink/ink497.xml"/><Relationship Id="rId83" Type="http://schemas.openxmlformats.org/officeDocument/2006/relationships/image" Target="../media/image102.png"/><Relationship Id="rId88" Type="http://schemas.openxmlformats.org/officeDocument/2006/relationships/customXml" Target="../ink/ink510.xml"/><Relationship Id="rId111" Type="http://schemas.openxmlformats.org/officeDocument/2006/relationships/image" Target="../media/image116.png"/><Relationship Id="rId132" Type="http://schemas.openxmlformats.org/officeDocument/2006/relationships/customXml" Target="../ink/ink532.xml"/><Relationship Id="rId153" Type="http://schemas.openxmlformats.org/officeDocument/2006/relationships/image" Target="../media/image142.png"/><Relationship Id="rId15" Type="http://schemas.openxmlformats.org/officeDocument/2006/relationships/image" Target="../media/image69.png"/><Relationship Id="rId36" Type="http://schemas.openxmlformats.org/officeDocument/2006/relationships/customXml" Target="../ink/ink484.xml"/><Relationship Id="rId57" Type="http://schemas.openxmlformats.org/officeDocument/2006/relationships/image" Target="../media/image89.png"/><Relationship Id="rId106" Type="http://schemas.openxmlformats.org/officeDocument/2006/relationships/customXml" Target="../ink/ink519.xml"/><Relationship Id="rId127" Type="http://schemas.openxmlformats.org/officeDocument/2006/relationships/image" Target="../media/image126.png"/><Relationship Id="rId10" Type="http://schemas.openxmlformats.org/officeDocument/2006/relationships/customXml" Target="../ink/ink471.xml"/><Relationship Id="rId31" Type="http://schemas.openxmlformats.org/officeDocument/2006/relationships/image" Target="../media/image76.png"/><Relationship Id="rId52" Type="http://schemas.openxmlformats.org/officeDocument/2006/relationships/customXml" Target="../ink/ink492.xml"/><Relationship Id="rId73" Type="http://schemas.openxmlformats.org/officeDocument/2006/relationships/image" Target="../media/image97.png"/><Relationship Id="rId78" Type="http://schemas.openxmlformats.org/officeDocument/2006/relationships/customXml" Target="../ink/ink505.xml"/><Relationship Id="rId94" Type="http://schemas.openxmlformats.org/officeDocument/2006/relationships/customXml" Target="../ink/ink513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527.xml"/><Relationship Id="rId143" Type="http://schemas.openxmlformats.org/officeDocument/2006/relationships/image" Target="../media/image137.png"/><Relationship Id="rId148" Type="http://schemas.openxmlformats.org/officeDocument/2006/relationships/customXml" Target="../ink/ink540.xml"/><Relationship Id="rId4" Type="http://schemas.openxmlformats.org/officeDocument/2006/relationships/customXml" Target="../ink/ink468.xml"/><Relationship Id="rId9" Type="http://schemas.openxmlformats.org/officeDocument/2006/relationships/image" Target="../media/image66.png"/><Relationship Id="rId26" Type="http://schemas.openxmlformats.org/officeDocument/2006/relationships/customXml" Target="../ink/ink479.xml"/><Relationship Id="rId47" Type="http://schemas.openxmlformats.org/officeDocument/2006/relationships/image" Target="../media/image84.png"/><Relationship Id="rId68" Type="http://schemas.openxmlformats.org/officeDocument/2006/relationships/customXml" Target="../ink/ink500.xml"/><Relationship Id="rId89" Type="http://schemas.openxmlformats.org/officeDocument/2006/relationships/image" Target="../media/image105.png"/><Relationship Id="rId112" Type="http://schemas.openxmlformats.org/officeDocument/2006/relationships/customXml" Target="../ink/ink522.xml"/><Relationship Id="rId133" Type="http://schemas.openxmlformats.org/officeDocument/2006/relationships/image" Target="../media/image132.png"/><Relationship Id="rId154" Type="http://schemas.openxmlformats.org/officeDocument/2006/relationships/customXml" Target="../ink/ink543.xml"/><Relationship Id="rId16" Type="http://schemas.openxmlformats.org/officeDocument/2006/relationships/customXml" Target="../ink/ink474.xml"/><Relationship Id="rId37" Type="http://schemas.openxmlformats.org/officeDocument/2006/relationships/image" Target="../media/image79.png"/><Relationship Id="rId58" Type="http://schemas.openxmlformats.org/officeDocument/2006/relationships/customXml" Target="../ink/ink495.xml"/><Relationship Id="rId79" Type="http://schemas.openxmlformats.org/officeDocument/2006/relationships/image" Target="../media/image100.png"/><Relationship Id="rId102" Type="http://schemas.openxmlformats.org/officeDocument/2006/relationships/customXml" Target="../ink/ink517.xml"/><Relationship Id="rId123" Type="http://schemas.openxmlformats.org/officeDocument/2006/relationships/image" Target="../media/image122.png"/><Relationship Id="rId144" Type="http://schemas.openxmlformats.org/officeDocument/2006/relationships/customXml" Target="../ink/ink538.xml"/><Relationship Id="rId90" Type="http://schemas.openxmlformats.org/officeDocument/2006/relationships/customXml" Target="../ink/ink511.xml"/><Relationship Id="rId27" Type="http://schemas.openxmlformats.org/officeDocument/2006/relationships/image" Target="../media/image74.png"/><Relationship Id="rId48" Type="http://schemas.openxmlformats.org/officeDocument/2006/relationships/customXml" Target="../ink/ink490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34" Type="http://schemas.openxmlformats.org/officeDocument/2006/relationships/customXml" Target="../ink/ink533.xml"/><Relationship Id="rId80" Type="http://schemas.openxmlformats.org/officeDocument/2006/relationships/customXml" Target="../ink/ink506.xml"/><Relationship Id="rId155" Type="http://schemas.openxmlformats.org/officeDocument/2006/relationships/image" Target="../media/image143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.png"/><Relationship Id="rId21" Type="http://schemas.openxmlformats.org/officeDocument/2006/relationships/image" Target="../media/image71.png"/><Relationship Id="rId42" Type="http://schemas.openxmlformats.org/officeDocument/2006/relationships/customXml" Target="../ink/ink566.xml"/><Relationship Id="rId63" Type="http://schemas.openxmlformats.org/officeDocument/2006/relationships/image" Target="../media/image91.png"/><Relationship Id="rId84" Type="http://schemas.openxmlformats.org/officeDocument/2006/relationships/customXml" Target="../ink/ink587.xml"/><Relationship Id="rId138" Type="http://schemas.openxmlformats.org/officeDocument/2006/relationships/customXml" Target="../ink/ink614.xml"/><Relationship Id="rId159" Type="http://schemas.openxmlformats.org/officeDocument/2006/relationships/image" Target="../media/image145.png"/><Relationship Id="rId107" Type="http://schemas.openxmlformats.org/officeDocument/2006/relationships/image" Target="../media/image113.png"/><Relationship Id="rId11" Type="http://schemas.openxmlformats.org/officeDocument/2006/relationships/image" Target="../media/image66.png"/><Relationship Id="rId32" Type="http://schemas.openxmlformats.org/officeDocument/2006/relationships/customXml" Target="../ink/ink561.xml"/><Relationship Id="rId53" Type="http://schemas.openxmlformats.org/officeDocument/2006/relationships/image" Target="../media/image86.png"/><Relationship Id="rId74" Type="http://schemas.openxmlformats.org/officeDocument/2006/relationships/customXml" Target="../ink/ink582.xml"/><Relationship Id="rId128" Type="http://schemas.openxmlformats.org/officeDocument/2006/relationships/customXml" Target="../ink/ink609.xml"/><Relationship Id="rId149" Type="http://schemas.openxmlformats.org/officeDocument/2006/relationships/image" Target="../media/image140.png"/><Relationship Id="rId5" Type="http://schemas.openxmlformats.org/officeDocument/2006/relationships/image" Target="../media/image63.png"/><Relationship Id="rId95" Type="http://schemas.openxmlformats.org/officeDocument/2006/relationships/image" Target="../media/image107.png"/><Relationship Id="rId160" Type="http://schemas.openxmlformats.org/officeDocument/2006/relationships/customXml" Target="../ink/ink625.xml"/><Relationship Id="rId22" Type="http://schemas.openxmlformats.org/officeDocument/2006/relationships/customXml" Target="../ink/ink556.xml"/><Relationship Id="rId43" Type="http://schemas.openxmlformats.org/officeDocument/2006/relationships/image" Target="../media/image81.png"/><Relationship Id="rId64" Type="http://schemas.openxmlformats.org/officeDocument/2006/relationships/customXml" Target="../ink/ink577.xml"/><Relationship Id="rId118" Type="http://schemas.openxmlformats.org/officeDocument/2006/relationships/customXml" Target="../ink/ink604.xml"/><Relationship Id="rId139" Type="http://schemas.openxmlformats.org/officeDocument/2006/relationships/image" Target="../media/image134.png"/><Relationship Id="rId85" Type="http://schemas.openxmlformats.org/officeDocument/2006/relationships/image" Target="../media/image102.png"/><Relationship Id="rId150" Type="http://schemas.openxmlformats.org/officeDocument/2006/relationships/customXml" Target="../ink/ink620.xml"/><Relationship Id="rId12" Type="http://schemas.openxmlformats.org/officeDocument/2006/relationships/customXml" Target="../ink/ink551.xml"/><Relationship Id="rId17" Type="http://schemas.openxmlformats.org/officeDocument/2006/relationships/image" Target="../media/image69.png"/><Relationship Id="rId33" Type="http://schemas.openxmlformats.org/officeDocument/2006/relationships/image" Target="../media/image76.png"/><Relationship Id="rId38" Type="http://schemas.openxmlformats.org/officeDocument/2006/relationships/customXml" Target="../ink/ink564.xml"/><Relationship Id="rId59" Type="http://schemas.openxmlformats.org/officeDocument/2006/relationships/image" Target="../media/image89.png"/><Relationship Id="rId103" Type="http://schemas.openxmlformats.org/officeDocument/2006/relationships/image" Target="../media/image111.png"/><Relationship Id="rId108" Type="http://schemas.openxmlformats.org/officeDocument/2006/relationships/customXml" Target="../ink/ink599.xml"/><Relationship Id="rId124" Type="http://schemas.openxmlformats.org/officeDocument/2006/relationships/customXml" Target="../ink/ink607.xml"/><Relationship Id="rId129" Type="http://schemas.openxmlformats.org/officeDocument/2006/relationships/image" Target="../media/image126.png"/><Relationship Id="rId54" Type="http://schemas.openxmlformats.org/officeDocument/2006/relationships/customXml" Target="../ink/ink572.xml"/><Relationship Id="rId70" Type="http://schemas.openxmlformats.org/officeDocument/2006/relationships/customXml" Target="../ink/ink580.xml"/><Relationship Id="rId75" Type="http://schemas.openxmlformats.org/officeDocument/2006/relationships/image" Target="../media/image97.png"/><Relationship Id="rId91" Type="http://schemas.openxmlformats.org/officeDocument/2006/relationships/image" Target="../media/image105.png"/><Relationship Id="rId96" Type="http://schemas.openxmlformats.org/officeDocument/2006/relationships/customXml" Target="../ink/ink593.xml"/><Relationship Id="rId140" Type="http://schemas.openxmlformats.org/officeDocument/2006/relationships/customXml" Target="../ink/ink615.xml"/><Relationship Id="rId145" Type="http://schemas.openxmlformats.org/officeDocument/2006/relationships/image" Target="../media/image138.png"/><Relationship Id="rId16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8.xml"/><Relationship Id="rId23" Type="http://schemas.openxmlformats.org/officeDocument/2006/relationships/image" Target="../media/image72.png"/><Relationship Id="rId28" Type="http://schemas.openxmlformats.org/officeDocument/2006/relationships/customXml" Target="../ink/ink559.xml"/><Relationship Id="rId49" Type="http://schemas.openxmlformats.org/officeDocument/2006/relationships/image" Target="../media/image84.png"/><Relationship Id="rId114" Type="http://schemas.openxmlformats.org/officeDocument/2006/relationships/customXml" Target="../ink/ink602.xml"/><Relationship Id="rId119" Type="http://schemas.openxmlformats.org/officeDocument/2006/relationships/image" Target="../media/image119.png"/><Relationship Id="rId44" Type="http://schemas.openxmlformats.org/officeDocument/2006/relationships/customXml" Target="../ink/ink567.xml"/><Relationship Id="rId60" Type="http://schemas.openxmlformats.org/officeDocument/2006/relationships/customXml" Target="../ink/ink575.xml"/><Relationship Id="rId65" Type="http://schemas.openxmlformats.org/officeDocument/2006/relationships/image" Target="../media/image92.png"/><Relationship Id="rId81" Type="http://schemas.openxmlformats.org/officeDocument/2006/relationships/image" Target="../media/image100.png"/><Relationship Id="rId86" Type="http://schemas.openxmlformats.org/officeDocument/2006/relationships/customXml" Target="../ink/ink588.xml"/><Relationship Id="rId130" Type="http://schemas.openxmlformats.org/officeDocument/2006/relationships/customXml" Target="../ink/ink610.xml"/><Relationship Id="rId135" Type="http://schemas.openxmlformats.org/officeDocument/2006/relationships/image" Target="../media/image132.png"/><Relationship Id="rId151" Type="http://schemas.openxmlformats.org/officeDocument/2006/relationships/image" Target="../media/image141.png"/><Relationship Id="rId156" Type="http://schemas.openxmlformats.org/officeDocument/2006/relationships/customXml" Target="../ink/ink623.xml"/><Relationship Id="rId13" Type="http://schemas.openxmlformats.org/officeDocument/2006/relationships/image" Target="../media/image67.png"/><Relationship Id="rId18" Type="http://schemas.openxmlformats.org/officeDocument/2006/relationships/customXml" Target="../ink/ink554.xml"/><Relationship Id="rId39" Type="http://schemas.openxmlformats.org/officeDocument/2006/relationships/image" Target="../media/image79.png"/><Relationship Id="rId109" Type="http://schemas.openxmlformats.org/officeDocument/2006/relationships/image" Target="../media/image114.png"/><Relationship Id="rId34" Type="http://schemas.openxmlformats.org/officeDocument/2006/relationships/customXml" Target="../ink/ink562.xml"/><Relationship Id="rId50" Type="http://schemas.openxmlformats.org/officeDocument/2006/relationships/customXml" Target="../ink/ink570.xml"/><Relationship Id="rId55" Type="http://schemas.openxmlformats.org/officeDocument/2006/relationships/image" Target="../media/image87.png"/><Relationship Id="rId76" Type="http://schemas.openxmlformats.org/officeDocument/2006/relationships/customXml" Target="../ink/ink583.xml"/><Relationship Id="rId97" Type="http://schemas.openxmlformats.org/officeDocument/2006/relationships/image" Target="../media/image108.png"/><Relationship Id="rId104" Type="http://schemas.openxmlformats.org/officeDocument/2006/relationships/customXml" Target="../ink/ink597.xml"/><Relationship Id="rId120" Type="http://schemas.openxmlformats.org/officeDocument/2006/relationships/customXml" Target="../ink/ink605.xml"/><Relationship Id="rId125" Type="http://schemas.openxmlformats.org/officeDocument/2006/relationships/image" Target="../media/image122.png"/><Relationship Id="rId141" Type="http://schemas.openxmlformats.org/officeDocument/2006/relationships/image" Target="../media/image136.png"/><Relationship Id="rId146" Type="http://schemas.openxmlformats.org/officeDocument/2006/relationships/customXml" Target="../ink/ink618.xml"/><Relationship Id="rId7" Type="http://schemas.openxmlformats.org/officeDocument/2006/relationships/image" Target="../media/image64.png"/><Relationship Id="rId71" Type="http://schemas.openxmlformats.org/officeDocument/2006/relationships/image" Target="../media/image95.png"/><Relationship Id="rId92" Type="http://schemas.openxmlformats.org/officeDocument/2006/relationships/customXml" Target="../ink/ink591.xml"/><Relationship Id="rId2" Type="http://schemas.openxmlformats.org/officeDocument/2006/relationships/customXml" Target="../ink/ink547.xml"/><Relationship Id="rId29" Type="http://schemas.openxmlformats.org/officeDocument/2006/relationships/image" Target="../media/image74.png"/><Relationship Id="rId24" Type="http://schemas.openxmlformats.org/officeDocument/2006/relationships/customXml" Target="../ink/ink557.xml"/><Relationship Id="rId40" Type="http://schemas.openxmlformats.org/officeDocument/2006/relationships/customXml" Target="../ink/ink565.xml"/><Relationship Id="rId45" Type="http://schemas.openxmlformats.org/officeDocument/2006/relationships/image" Target="../media/image82.png"/><Relationship Id="rId66" Type="http://schemas.openxmlformats.org/officeDocument/2006/relationships/customXml" Target="../ink/ink578.xml"/><Relationship Id="rId87" Type="http://schemas.openxmlformats.org/officeDocument/2006/relationships/image" Target="../media/image103.png"/><Relationship Id="rId110" Type="http://schemas.openxmlformats.org/officeDocument/2006/relationships/customXml" Target="../ink/ink600.xml"/><Relationship Id="rId115" Type="http://schemas.openxmlformats.org/officeDocument/2006/relationships/image" Target="../media/image117.png"/><Relationship Id="rId131" Type="http://schemas.openxmlformats.org/officeDocument/2006/relationships/image" Target="../media/image127.png"/><Relationship Id="rId136" Type="http://schemas.openxmlformats.org/officeDocument/2006/relationships/customXml" Target="../ink/ink613.xml"/><Relationship Id="rId157" Type="http://schemas.openxmlformats.org/officeDocument/2006/relationships/image" Target="../media/image144.png"/><Relationship Id="rId61" Type="http://schemas.openxmlformats.org/officeDocument/2006/relationships/image" Target="../media/image90.png"/><Relationship Id="rId82" Type="http://schemas.openxmlformats.org/officeDocument/2006/relationships/customXml" Target="../ink/ink586.xml"/><Relationship Id="rId152" Type="http://schemas.openxmlformats.org/officeDocument/2006/relationships/customXml" Target="../ink/ink621.xml"/><Relationship Id="rId19" Type="http://schemas.openxmlformats.org/officeDocument/2006/relationships/image" Target="../media/image70.png"/><Relationship Id="rId14" Type="http://schemas.openxmlformats.org/officeDocument/2006/relationships/customXml" Target="../ink/ink552.xml"/><Relationship Id="rId30" Type="http://schemas.openxmlformats.org/officeDocument/2006/relationships/customXml" Target="../ink/ink560.xml"/><Relationship Id="rId35" Type="http://schemas.openxmlformats.org/officeDocument/2006/relationships/image" Target="../media/image77.png"/><Relationship Id="rId56" Type="http://schemas.openxmlformats.org/officeDocument/2006/relationships/customXml" Target="../ink/ink573.xml"/><Relationship Id="rId77" Type="http://schemas.openxmlformats.org/officeDocument/2006/relationships/image" Target="../media/image98.png"/><Relationship Id="rId100" Type="http://schemas.openxmlformats.org/officeDocument/2006/relationships/customXml" Target="../ink/ink595.xml"/><Relationship Id="rId105" Type="http://schemas.openxmlformats.org/officeDocument/2006/relationships/image" Target="../media/image112.png"/><Relationship Id="rId126" Type="http://schemas.openxmlformats.org/officeDocument/2006/relationships/customXml" Target="../ink/ink608.xml"/><Relationship Id="rId147" Type="http://schemas.openxmlformats.org/officeDocument/2006/relationships/image" Target="../media/image139.png"/><Relationship Id="rId8" Type="http://schemas.openxmlformats.org/officeDocument/2006/relationships/customXml" Target="../ink/ink549.xml"/><Relationship Id="rId51" Type="http://schemas.openxmlformats.org/officeDocument/2006/relationships/image" Target="../media/image85.png"/><Relationship Id="rId72" Type="http://schemas.openxmlformats.org/officeDocument/2006/relationships/customXml" Target="../ink/ink581.xml"/><Relationship Id="rId93" Type="http://schemas.openxmlformats.org/officeDocument/2006/relationships/image" Target="../media/image106.png"/><Relationship Id="rId98" Type="http://schemas.openxmlformats.org/officeDocument/2006/relationships/customXml" Target="../ink/ink594.xml"/><Relationship Id="rId121" Type="http://schemas.openxmlformats.org/officeDocument/2006/relationships/image" Target="../media/image120.png"/><Relationship Id="rId142" Type="http://schemas.openxmlformats.org/officeDocument/2006/relationships/customXml" Target="../ink/ink616.xml"/><Relationship Id="rId3" Type="http://schemas.openxmlformats.org/officeDocument/2006/relationships/image" Target="../media/image147.png"/><Relationship Id="rId25" Type="http://schemas.openxmlformats.org/officeDocument/2006/relationships/image" Target="../media/image73.png"/><Relationship Id="rId46" Type="http://schemas.openxmlformats.org/officeDocument/2006/relationships/customXml" Target="../ink/ink568.xml"/><Relationship Id="rId67" Type="http://schemas.openxmlformats.org/officeDocument/2006/relationships/image" Target="../media/image93.png"/><Relationship Id="rId116" Type="http://schemas.openxmlformats.org/officeDocument/2006/relationships/customXml" Target="../ink/ink603.xml"/><Relationship Id="rId137" Type="http://schemas.openxmlformats.org/officeDocument/2006/relationships/image" Target="../media/image133.png"/><Relationship Id="rId158" Type="http://schemas.openxmlformats.org/officeDocument/2006/relationships/customXml" Target="../ink/ink624.xml"/><Relationship Id="rId20" Type="http://schemas.openxmlformats.org/officeDocument/2006/relationships/customXml" Target="../ink/ink555.xml"/><Relationship Id="rId41" Type="http://schemas.openxmlformats.org/officeDocument/2006/relationships/image" Target="../media/image80.png"/><Relationship Id="rId62" Type="http://schemas.openxmlformats.org/officeDocument/2006/relationships/customXml" Target="../ink/ink576.xml"/><Relationship Id="rId83" Type="http://schemas.openxmlformats.org/officeDocument/2006/relationships/image" Target="../media/image101.png"/><Relationship Id="rId88" Type="http://schemas.openxmlformats.org/officeDocument/2006/relationships/customXml" Target="../ink/ink589.xml"/><Relationship Id="rId111" Type="http://schemas.openxmlformats.org/officeDocument/2006/relationships/image" Target="../media/image115.png"/><Relationship Id="rId132" Type="http://schemas.openxmlformats.org/officeDocument/2006/relationships/customXml" Target="../ink/ink611.xml"/><Relationship Id="rId153" Type="http://schemas.openxmlformats.org/officeDocument/2006/relationships/image" Target="../media/image142.png"/><Relationship Id="rId15" Type="http://schemas.openxmlformats.org/officeDocument/2006/relationships/image" Target="../media/image68.png"/><Relationship Id="rId36" Type="http://schemas.openxmlformats.org/officeDocument/2006/relationships/customXml" Target="../ink/ink563.xml"/><Relationship Id="rId57" Type="http://schemas.openxmlformats.org/officeDocument/2006/relationships/image" Target="../media/image88.png"/><Relationship Id="rId106" Type="http://schemas.openxmlformats.org/officeDocument/2006/relationships/customXml" Target="../ink/ink598.xml"/><Relationship Id="rId127" Type="http://schemas.openxmlformats.org/officeDocument/2006/relationships/image" Target="../media/image125.png"/><Relationship Id="rId10" Type="http://schemas.openxmlformats.org/officeDocument/2006/relationships/customXml" Target="../ink/ink550.xml"/><Relationship Id="rId31" Type="http://schemas.openxmlformats.org/officeDocument/2006/relationships/image" Target="../media/image75.png"/><Relationship Id="rId52" Type="http://schemas.openxmlformats.org/officeDocument/2006/relationships/customXml" Target="../ink/ink571.xml"/><Relationship Id="rId73" Type="http://schemas.openxmlformats.org/officeDocument/2006/relationships/image" Target="../media/image96.png"/><Relationship Id="rId78" Type="http://schemas.openxmlformats.org/officeDocument/2006/relationships/customXml" Target="../ink/ink584.xml"/><Relationship Id="rId94" Type="http://schemas.openxmlformats.org/officeDocument/2006/relationships/customXml" Target="../ink/ink592.xml"/><Relationship Id="rId99" Type="http://schemas.openxmlformats.org/officeDocument/2006/relationships/image" Target="../media/image109.png"/><Relationship Id="rId101" Type="http://schemas.openxmlformats.org/officeDocument/2006/relationships/image" Target="../media/image110.png"/><Relationship Id="rId122" Type="http://schemas.openxmlformats.org/officeDocument/2006/relationships/customXml" Target="../ink/ink606.xml"/><Relationship Id="rId143" Type="http://schemas.openxmlformats.org/officeDocument/2006/relationships/image" Target="../media/image137.png"/><Relationship Id="rId148" Type="http://schemas.openxmlformats.org/officeDocument/2006/relationships/customXml" Target="../ink/ink619.xml"/><Relationship Id="rId4" Type="http://schemas.openxmlformats.org/officeDocument/2006/relationships/image" Target="../media/image62.png"/><Relationship Id="rId9" Type="http://schemas.openxmlformats.org/officeDocument/2006/relationships/image" Target="../media/image65.png"/><Relationship Id="rId26" Type="http://schemas.openxmlformats.org/officeDocument/2006/relationships/customXml" Target="../ink/ink558.xml"/><Relationship Id="rId47" Type="http://schemas.openxmlformats.org/officeDocument/2006/relationships/image" Target="../media/image83.png"/><Relationship Id="rId68" Type="http://schemas.openxmlformats.org/officeDocument/2006/relationships/customXml" Target="../ink/ink579.xml"/><Relationship Id="rId89" Type="http://schemas.openxmlformats.org/officeDocument/2006/relationships/image" Target="../media/image104.png"/><Relationship Id="rId112" Type="http://schemas.openxmlformats.org/officeDocument/2006/relationships/customXml" Target="../ink/ink601.xml"/><Relationship Id="rId133" Type="http://schemas.openxmlformats.org/officeDocument/2006/relationships/image" Target="../media/image131.png"/><Relationship Id="rId154" Type="http://schemas.openxmlformats.org/officeDocument/2006/relationships/customXml" Target="../ink/ink622.xml"/><Relationship Id="rId16" Type="http://schemas.openxmlformats.org/officeDocument/2006/relationships/customXml" Target="../ink/ink553.xml"/><Relationship Id="rId37" Type="http://schemas.openxmlformats.org/officeDocument/2006/relationships/image" Target="../media/image78.png"/><Relationship Id="rId58" Type="http://schemas.openxmlformats.org/officeDocument/2006/relationships/customXml" Target="../ink/ink574.xml"/><Relationship Id="rId79" Type="http://schemas.openxmlformats.org/officeDocument/2006/relationships/image" Target="../media/image99.png"/><Relationship Id="rId102" Type="http://schemas.openxmlformats.org/officeDocument/2006/relationships/customXml" Target="../ink/ink596.xml"/><Relationship Id="rId123" Type="http://schemas.openxmlformats.org/officeDocument/2006/relationships/image" Target="../media/image121.png"/><Relationship Id="rId144" Type="http://schemas.openxmlformats.org/officeDocument/2006/relationships/customXml" Target="../ink/ink617.xml"/><Relationship Id="rId90" Type="http://schemas.openxmlformats.org/officeDocument/2006/relationships/customXml" Target="../ink/ink590.xml"/><Relationship Id="rId27" Type="http://schemas.openxmlformats.org/officeDocument/2006/relationships/image" Target="../media/image40.png"/><Relationship Id="rId48" Type="http://schemas.openxmlformats.org/officeDocument/2006/relationships/customXml" Target="../ink/ink569.xml"/><Relationship Id="rId69" Type="http://schemas.openxmlformats.org/officeDocument/2006/relationships/image" Target="../media/image94.png"/><Relationship Id="rId113" Type="http://schemas.openxmlformats.org/officeDocument/2006/relationships/image" Target="../media/image116.png"/><Relationship Id="rId134" Type="http://schemas.openxmlformats.org/officeDocument/2006/relationships/customXml" Target="../ink/ink612.xml"/><Relationship Id="rId80" Type="http://schemas.openxmlformats.org/officeDocument/2006/relationships/customXml" Target="../ink/ink585.xml"/><Relationship Id="rId155" Type="http://schemas.openxmlformats.org/officeDocument/2006/relationships/image" Target="../media/image143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21" Type="http://schemas.openxmlformats.org/officeDocument/2006/relationships/image" Target="../media/image70.png"/><Relationship Id="rId42" Type="http://schemas.openxmlformats.org/officeDocument/2006/relationships/customXml" Target="../ink/ink645.xml"/><Relationship Id="rId63" Type="http://schemas.openxmlformats.org/officeDocument/2006/relationships/image" Target="../media/image90.png"/><Relationship Id="rId84" Type="http://schemas.openxmlformats.org/officeDocument/2006/relationships/customXml" Target="../ink/ink666.xml"/><Relationship Id="rId138" Type="http://schemas.openxmlformats.org/officeDocument/2006/relationships/customXml" Target="../ink/ink693.xml"/><Relationship Id="rId159" Type="http://schemas.openxmlformats.org/officeDocument/2006/relationships/image" Target="../media/image145.png"/><Relationship Id="rId107" Type="http://schemas.openxmlformats.org/officeDocument/2006/relationships/image" Target="../media/image112.png"/><Relationship Id="rId11" Type="http://schemas.openxmlformats.org/officeDocument/2006/relationships/image" Target="../media/image65.png"/><Relationship Id="rId32" Type="http://schemas.openxmlformats.org/officeDocument/2006/relationships/customXml" Target="../ink/ink640.xml"/><Relationship Id="rId53" Type="http://schemas.openxmlformats.org/officeDocument/2006/relationships/image" Target="../media/image85.png"/><Relationship Id="rId74" Type="http://schemas.openxmlformats.org/officeDocument/2006/relationships/customXml" Target="../ink/ink661.xml"/><Relationship Id="rId128" Type="http://schemas.openxmlformats.org/officeDocument/2006/relationships/customXml" Target="../ink/ink688.xml"/><Relationship Id="rId149" Type="http://schemas.openxmlformats.org/officeDocument/2006/relationships/image" Target="../media/image140.png"/><Relationship Id="rId5" Type="http://schemas.openxmlformats.org/officeDocument/2006/relationships/image" Target="../media/image147.png"/><Relationship Id="rId95" Type="http://schemas.openxmlformats.org/officeDocument/2006/relationships/image" Target="../media/image106.png"/><Relationship Id="rId160" Type="http://schemas.openxmlformats.org/officeDocument/2006/relationships/customXml" Target="../ink/ink704.xml"/><Relationship Id="rId22" Type="http://schemas.openxmlformats.org/officeDocument/2006/relationships/customXml" Target="../ink/ink635.xml"/><Relationship Id="rId43" Type="http://schemas.openxmlformats.org/officeDocument/2006/relationships/image" Target="../media/image80.png"/><Relationship Id="rId64" Type="http://schemas.openxmlformats.org/officeDocument/2006/relationships/customXml" Target="../ink/ink656.xml"/><Relationship Id="rId118" Type="http://schemas.openxmlformats.org/officeDocument/2006/relationships/customXml" Target="../ink/ink683.xml"/><Relationship Id="rId139" Type="http://schemas.openxmlformats.org/officeDocument/2006/relationships/image" Target="../media/image133.png"/><Relationship Id="rId85" Type="http://schemas.openxmlformats.org/officeDocument/2006/relationships/image" Target="../media/image101.png"/><Relationship Id="rId150" Type="http://schemas.openxmlformats.org/officeDocument/2006/relationships/customXml" Target="../ink/ink699.xml"/><Relationship Id="rId12" Type="http://schemas.openxmlformats.org/officeDocument/2006/relationships/customXml" Target="../ink/ink630.xml"/><Relationship Id="rId17" Type="http://schemas.openxmlformats.org/officeDocument/2006/relationships/image" Target="../media/image68.png"/><Relationship Id="rId33" Type="http://schemas.openxmlformats.org/officeDocument/2006/relationships/image" Target="../media/image75.png"/><Relationship Id="rId38" Type="http://schemas.openxmlformats.org/officeDocument/2006/relationships/customXml" Target="../ink/ink643.xml"/><Relationship Id="rId59" Type="http://schemas.openxmlformats.org/officeDocument/2006/relationships/image" Target="../media/image88.png"/><Relationship Id="rId103" Type="http://schemas.openxmlformats.org/officeDocument/2006/relationships/image" Target="../media/image110.png"/><Relationship Id="rId108" Type="http://schemas.openxmlformats.org/officeDocument/2006/relationships/customXml" Target="../ink/ink678.xml"/><Relationship Id="rId124" Type="http://schemas.openxmlformats.org/officeDocument/2006/relationships/customXml" Target="../ink/ink686.xml"/><Relationship Id="rId129" Type="http://schemas.openxmlformats.org/officeDocument/2006/relationships/image" Target="../media/image125.png"/><Relationship Id="rId54" Type="http://schemas.openxmlformats.org/officeDocument/2006/relationships/customXml" Target="../ink/ink651.xml"/><Relationship Id="rId70" Type="http://schemas.openxmlformats.org/officeDocument/2006/relationships/customXml" Target="../ink/ink659.xml"/><Relationship Id="rId75" Type="http://schemas.openxmlformats.org/officeDocument/2006/relationships/image" Target="../media/image96.png"/><Relationship Id="rId91" Type="http://schemas.openxmlformats.org/officeDocument/2006/relationships/image" Target="../media/image104.png"/><Relationship Id="rId96" Type="http://schemas.openxmlformats.org/officeDocument/2006/relationships/customXml" Target="../ink/ink672.xml"/><Relationship Id="rId140" Type="http://schemas.openxmlformats.org/officeDocument/2006/relationships/customXml" Target="../ink/ink694.xml"/><Relationship Id="rId145" Type="http://schemas.openxmlformats.org/officeDocument/2006/relationships/image" Target="../media/image138.png"/><Relationship Id="rId16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23" Type="http://schemas.openxmlformats.org/officeDocument/2006/relationships/image" Target="../media/image71.png"/><Relationship Id="rId28" Type="http://schemas.openxmlformats.org/officeDocument/2006/relationships/customXml" Target="../ink/ink638.xml"/><Relationship Id="rId49" Type="http://schemas.openxmlformats.org/officeDocument/2006/relationships/image" Target="../media/image83.png"/><Relationship Id="rId114" Type="http://schemas.openxmlformats.org/officeDocument/2006/relationships/customXml" Target="../ink/ink681.xml"/><Relationship Id="rId119" Type="http://schemas.openxmlformats.org/officeDocument/2006/relationships/image" Target="../media/image118.png"/><Relationship Id="rId44" Type="http://schemas.openxmlformats.org/officeDocument/2006/relationships/customXml" Target="../ink/ink646.xml"/><Relationship Id="rId60" Type="http://schemas.openxmlformats.org/officeDocument/2006/relationships/customXml" Target="../ink/ink654.xml"/><Relationship Id="rId65" Type="http://schemas.openxmlformats.org/officeDocument/2006/relationships/image" Target="../media/image91.png"/><Relationship Id="rId81" Type="http://schemas.openxmlformats.org/officeDocument/2006/relationships/image" Target="../media/image99.png"/><Relationship Id="rId86" Type="http://schemas.openxmlformats.org/officeDocument/2006/relationships/customXml" Target="../ink/ink667.xml"/><Relationship Id="rId130" Type="http://schemas.openxmlformats.org/officeDocument/2006/relationships/customXml" Target="../ink/ink689.xml"/><Relationship Id="rId135" Type="http://schemas.openxmlformats.org/officeDocument/2006/relationships/image" Target="../media/image131.png"/><Relationship Id="rId151" Type="http://schemas.openxmlformats.org/officeDocument/2006/relationships/image" Target="../media/image141.png"/><Relationship Id="rId156" Type="http://schemas.openxmlformats.org/officeDocument/2006/relationships/customXml" Target="../ink/ink702.xml"/><Relationship Id="rId13" Type="http://schemas.openxmlformats.org/officeDocument/2006/relationships/image" Target="../media/image66.png"/><Relationship Id="rId18" Type="http://schemas.openxmlformats.org/officeDocument/2006/relationships/customXml" Target="../ink/ink633.xml"/><Relationship Id="rId39" Type="http://schemas.openxmlformats.org/officeDocument/2006/relationships/image" Target="../media/image78.png"/><Relationship Id="rId109" Type="http://schemas.openxmlformats.org/officeDocument/2006/relationships/image" Target="../media/image113.png"/><Relationship Id="rId34" Type="http://schemas.openxmlformats.org/officeDocument/2006/relationships/customXml" Target="../ink/ink641.xml"/><Relationship Id="rId50" Type="http://schemas.openxmlformats.org/officeDocument/2006/relationships/customXml" Target="../ink/ink649.xml"/><Relationship Id="rId55" Type="http://schemas.openxmlformats.org/officeDocument/2006/relationships/image" Target="../media/image86.png"/><Relationship Id="rId76" Type="http://schemas.openxmlformats.org/officeDocument/2006/relationships/customXml" Target="../ink/ink662.xml"/><Relationship Id="rId97" Type="http://schemas.openxmlformats.org/officeDocument/2006/relationships/image" Target="../media/image107.png"/><Relationship Id="rId104" Type="http://schemas.openxmlformats.org/officeDocument/2006/relationships/customXml" Target="../ink/ink676.xml"/><Relationship Id="rId120" Type="http://schemas.openxmlformats.org/officeDocument/2006/relationships/customXml" Target="../ink/ink684.xml"/><Relationship Id="rId125" Type="http://schemas.openxmlformats.org/officeDocument/2006/relationships/image" Target="../media/image121.png"/><Relationship Id="rId141" Type="http://schemas.openxmlformats.org/officeDocument/2006/relationships/image" Target="../media/image134.png"/><Relationship Id="rId146" Type="http://schemas.openxmlformats.org/officeDocument/2006/relationships/customXml" Target="../ink/ink697.xml"/><Relationship Id="rId7" Type="http://schemas.openxmlformats.org/officeDocument/2006/relationships/image" Target="../media/image63.png"/><Relationship Id="rId71" Type="http://schemas.openxmlformats.org/officeDocument/2006/relationships/image" Target="../media/image94.png"/><Relationship Id="rId92" Type="http://schemas.openxmlformats.org/officeDocument/2006/relationships/customXml" Target="../ink/ink670.xml"/><Relationship Id="rId2" Type="http://schemas.openxmlformats.org/officeDocument/2006/relationships/customXml" Target="../ink/ink626.xml"/><Relationship Id="rId29" Type="http://schemas.openxmlformats.org/officeDocument/2006/relationships/image" Target="../media/image40.png"/><Relationship Id="rId24" Type="http://schemas.openxmlformats.org/officeDocument/2006/relationships/customXml" Target="../ink/ink636.xml"/><Relationship Id="rId40" Type="http://schemas.openxmlformats.org/officeDocument/2006/relationships/customXml" Target="../ink/ink644.xml"/><Relationship Id="rId45" Type="http://schemas.openxmlformats.org/officeDocument/2006/relationships/image" Target="../media/image81.png"/><Relationship Id="rId66" Type="http://schemas.openxmlformats.org/officeDocument/2006/relationships/customXml" Target="../ink/ink657.xml"/><Relationship Id="rId87" Type="http://schemas.openxmlformats.org/officeDocument/2006/relationships/image" Target="../media/image102.png"/><Relationship Id="rId110" Type="http://schemas.openxmlformats.org/officeDocument/2006/relationships/customXml" Target="../ink/ink679.xml"/><Relationship Id="rId115" Type="http://schemas.openxmlformats.org/officeDocument/2006/relationships/image" Target="../media/image116.png"/><Relationship Id="rId131" Type="http://schemas.openxmlformats.org/officeDocument/2006/relationships/image" Target="../media/image126.png"/><Relationship Id="rId136" Type="http://schemas.openxmlformats.org/officeDocument/2006/relationships/customXml" Target="../ink/ink692.xml"/><Relationship Id="rId157" Type="http://schemas.openxmlformats.org/officeDocument/2006/relationships/image" Target="../media/image144.png"/><Relationship Id="rId61" Type="http://schemas.openxmlformats.org/officeDocument/2006/relationships/image" Target="../media/image89.png"/><Relationship Id="rId82" Type="http://schemas.openxmlformats.org/officeDocument/2006/relationships/customXml" Target="../ink/ink665.xml"/><Relationship Id="rId152" Type="http://schemas.openxmlformats.org/officeDocument/2006/relationships/customXml" Target="../ink/ink700.xml"/><Relationship Id="rId19" Type="http://schemas.openxmlformats.org/officeDocument/2006/relationships/image" Target="../media/image69.png"/><Relationship Id="rId14" Type="http://schemas.openxmlformats.org/officeDocument/2006/relationships/customXml" Target="../ink/ink631.xml"/><Relationship Id="rId30" Type="http://schemas.openxmlformats.org/officeDocument/2006/relationships/customXml" Target="../ink/ink639.xml"/><Relationship Id="rId35" Type="http://schemas.openxmlformats.org/officeDocument/2006/relationships/image" Target="../media/image76.png"/><Relationship Id="rId56" Type="http://schemas.openxmlformats.org/officeDocument/2006/relationships/customXml" Target="../ink/ink652.xml"/><Relationship Id="rId77" Type="http://schemas.openxmlformats.org/officeDocument/2006/relationships/image" Target="../media/image97.png"/><Relationship Id="rId100" Type="http://schemas.openxmlformats.org/officeDocument/2006/relationships/customXml" Target="../ink/ink674.xml"/><Relationship Id="rId105" Type="http://schemas.openxmlformats.org/officeDocument/2006/relationships/image" Target="../media/image111.png"/><Relationship Id="rId126" Type="http://schemas.openxmlformats.org/officeDocument/2006/relationships/customXml" Target="../ink/ink687.xml"/><Relationship Id="rId147" Type="http://schemas.openxmlformats.org/officeDocument/2006/relationships/image" Target="../media/image139.png"/><Relationship Id="rId8" Type="http://schemas.openxmlformats.org/officeDocument/2006/relationships/customXml" Target="../ink/ink628.xml"/><Relationship Id="rId51" Type="http://schemas.openxmlformats.org/officeDocument/2006/relationships/image" Target="../media/image84.png"/><Relationship Id="rId72" Type="http://schemas.openxmlformats.org/officeDocument/2006/relationships/customXml" Target="../ink/ink660.xml"/><Relationship Id="rId93" Type="http://schemas.openxmlformats.org/officeDocument/2006/relationships/image" Target="../media/image105.png"/><Relationship Id="rId98" Type="http://schemas.openxmlformats.org/officeDocument/2006/relationships/customXml" Target="../ink/ink673.xml"/><Relationship Id="rId121" Type="http://schemas.openxmlformats.org/officeDocument/2006/relationships/image" Target="../media/image119.png"/><Relationship Id="rId142" Type="http://schemas.openxmlformats.org/officeDocument/2006/relationships/customXml" Target="../ink/ink695.xml"/><Relationship Id="rId3" Type="http://schemas.openxmlformats.org/officeDocument/2006/relationships/image" Target="../media/image148.png"/><Relationship Id="rId25" Type="http://schemas.openxmlformats.org/officeDocument/2006/relationships/image" Target="../media/image72.png"/><Relationship Id="rId46" Type="http://schemas.openxmlformats.org/officeDocument/2006/relationships/customXml" Target="../ink/ink647.xml"/><Relationship Id="rId67" Type="http://schemas.openxmlformats.org/officeDocument/2006/relationships/image" Target="../media/image92.png"/><Relationship Id="rId116" Type="http://schemas.openxmlformats.org/officeDocument/2006/relationships/customXml" Target="../ink/ink682.xml"/><Relationship Id="rId137" Type="http://schemas.openxmlformats.org/officeDocument/2006/relationships/image" Target="../media/image132.png"/><Relationship Id="rId158" Type="http://schemas.openxmlformats.org/officeDocument/2006/relationships/customXml" Target="../ink/ink703.xml"/><Relationship Id="rId20" Type="http://schemas.openxmlformats.org/officeDocument/2006/relationships/customXml" Target="../ink/ink634.xml"/><Relationship Id="rId41" Type="http://schemas.openxmlformats.org/officeDocument/2006/relationships/image" Target="../media/image79.png"/><Relationship Id="rId62" Type="http://schemas.openxmlformats.org/officeDocument/2006/relationships/customXml" Target="../ink/ink655.xml"/><Relationship Id="rId83" Type="http://schemas.openxmlformats.org/officeDocument/2006/relationships/image" Target="../media/image100.png"/><Relationship Id="rId88" Type="http://schemas.openxmlformats.org/officeDocument/2006/relationships/customXml" Target="../ink/ink668.xml"/><Relationship Id="rId111" Type="http://schemas.openxmlformats.org/officeDocument/2006/relationships/image" Target="../media/image114.png"/><Relationship Id="rId132" Type="http://schemas.openxmlformats.org/officeDocument/2006/relationships/customXml" Target="../ink/ink690.xml"/><Relationship Id="rId153" Type="http://schemas.openxmlformats.org/officeDocument/2006/relationships/image" Target="../media/image142.png"/><Relationship Id="rId15" Type="http://schemas.openxmlformats.org/officeDocument/2006/relationships/image" Target="../media/image67.png"/><Relationship Id="rId36" Type="http://schemas.openxmlformats.org/officeDocument/2006/relationships/customXml" Target="../ink/ink642.xml"/><Relationship Id="rId57" Type="http://schemas.openxmlformats.org/officeDocument/2006/relationships/image" Target="../media/image87.png"/><Relationship Id="rId106" Type="http://schemas.openxmlformats.org/officeDocument/2006/relationships/customXml" Target="../ink/ink677.xml"/><Relationship Id="rId127" Type="http://schemas.openxmlformats.org/officeDocument/2006/relationships/image" Target="../media/image122.png"/><Relationship Id="rId10" Type="http://schemas.openxmlformats.org/officeDocument/2006/relationships/customXml" Target="../ink/ink629.xml"/><Relationship Id="rId31" Type="http://schemas.openxmlformats.org/officeDocument/2006/relationships/image" Target="../media/image74.png"/><Relationship Id="rId52" Type="http://schemas.openxmlformats.org/officeDocument/2006/relationships/customXml" Target="../ink/ink650.xml"/><Relationship Id="rId73" Type="http://schemas.openxmlformats.org/officeDocument/2006/relationships/image" Target="../media/image95.png"/><Relationship Id="rId78" Type="http://schemas.openxmlformats.org/officeDocument/2006/relationships/customXml" Target="../ink/ink663.xml"/><Relationship Id="rId94" Type="http://schemas.openxmlformats.org/officeDocument/2006/relationships/customXml" Target="../ink/ink671.xml"/><Relationship Id="rId99" Type="http://schemas.openxmlformats.org/officeDocument/2006/relationships/image" Target="../media/image108.png"/><Relationship Id="rId101" Type="http://schemas.openxmlformats.org/officeDocument/2006/relationships/image" Target="../media/image109.png"/><Relationship Id="rId122" Type="http://schemas.openxmlformats.org/officeDocument/2006/relationships/customXml" Target="../ink/ink685.xml"/><Relationship Id="rId143" Type="http://schemas.openxmlformats.org/officeDocument/2006/relationships/image" Target="../media/image137.png"/><Relationship Id="rId148" Type="http://schemas.openxmlformats.org/officeDocument/2006/relationships/customXml" Target="../ink/ink698.xml"/><Relationship Id="rId4" Type="http://schemas.openxmlformats.org/officeDocument/2006/relationships/customXml" Target="../ink/ink627.xml"/><Relationship Id="rId9" Type="http://schemas.openxmlformats.org/officeDocument/2006/relationships/image" Target="../media/image64.png"/><Relationship Id="rId26" Type="http://schemas.openxmlformats.org/officeDocument/2006/relationships/customXml" Target="../ink/ink637.xml"/><Relationship Id="rId47" Type="http://schemas.openxmlformats.org/officeDocument/2006/relationships/image" Target="../media/image82.png"/><Relationship Id="rId68" Type="http://schemas.openxmlformats.org/officeDocument/2006/relationships/customXml" Target="../ink/ink658.xml"/><Relationship Id="rId89" Type="http://schemas.openxmlformats.org/officeDocument/2006/relationships/image" Target="../media/image103.png"/><Relationship Id="rId112" Type="http://schemas.openxmlformats.org/officeDocument/2006/relationships/customXml" Target="../ink/ink680.xml"/><Relationship Id="rId133" Type="http://schemas.openxmlformats.org/officeDocument/2006/relationships/image" Target="../media/image127.png"/><Relationship Id="rId154" Type="http://schemas.openxmlformats.org/officeDocument/2006/relationships/customXml" Target="../ink/ink701.xml"/><Relationship Id="rId16" Type="http://schemas.openxmlformats.org/officeDocument/2006/relationships/customXml" Target="../ink/ink632.xml"/><Relationship Id="rId37" Type="http://schemas.openxmlformats.org/officeDocument/2006/relationships/image" Target="../media/image77.png"/><Relationship Id="rId58" Type="http://schemas.openxmlformats.org/officeDocument/2006/relationships/customXml" Target="../ink/ink653.xml"/><Relationship Id="rId79" Type="http://schemas.openxmlformats.org/officeDocument/2006/relationships/image" Target="../media/image98.png"/><Relationship Id="rId102" Type="http://schemas.openxmlformats.org/officeDocument/2006/relationships/customXml" Target="../ink/ink675.xml"/><Relationship Id="rId123" Type="http://schemas.openxmlformats.org/officeDocument/2006/relationships/image" Target="../media/image120.png"/><Relationship Id="rId144" Type="http://schemas.openxmlformats.org/officeDocument/2006/relationships/customXml" Target="../ink/ink696.xml"/><Relationship Id="rId90" Type="http://schemas.openxmlformats.org/officeDocument/2006/relationships/customXml" Target="../ink/ink669.xml"/><Relationship Id="rId27" Type="http://schemas.openxmlformats.org/officeDocument/2006/relationships/image" Target="../media/image73.png"/><Relationship Id="rId48" Type="http://schemas.openxmlformats.org/officeDocument/2006/relationships/customXml" Target="../ink/ink648.xml"/><Relationship Id="rId69" Type="http://schemas.openxmlformats.org/officeDocument/2006/relationships/image" Target="../media/image93.png"/><Relationship Id="rId113" Type="http://schemas.openxmlformats.org/officeDocument/2006/relationships/image" Target="../media/image115.png"/><Relationship Id="rId134" Type="http://schemas.openxmlformats.org/officeDocument/2006/relationships/customXml" Target="../ink/ink691.xml"/><Relationship Id="rId80" Type="http://schemas.openxmlformats.org/officeDocument/2006/relationships/customXml" Target="../ink/ink664.xml"/><Relationship Id="rId155" Type="http://schemas.openxmlformats.org/officeDocument/2006/relationships/image" Target="../media/image143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724.xml"/><Relationship Id="rId63" Type="http://schemas.openxmlformats.org/officeDocument/2006/relationships/image" Target="../media/image92.png"/><Relationship Id="rId84" Type="http://schemas.openxmlformats.org/officeDocument/2006/relationships/customXml" Target="../ink/ink745.xml"/><Relationship Id="rId138" Type="http://schemas.openxmlformats.org/officeDocument/2006/relationships/customXml" Target="../ink/ink772.xml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719.xml"/><Relationship Id="rId37" Type="http://schemas.openxmlformats.org/officeDocument/2006/relationships/image" Target="../media/image79.png"/><Relationship Id="rId53" Type="http://schemas.openxmlformats.org/officeDocument/2006/relationships/image" Target="../media/image87.png"/><Relationship Id="rId58" Type="http://schemas.openxmlformats.org/officeDocument/2006/relationships/customXml" Target="../ink/ink732.xml"/><Relationship Id="rId74" Type="http://schemas.openxmlformats.org/officeDocument/2006/relationships/customXml" Target="../ink/ink740.xml"/><Relationship Id="rId79" Type="http://schemas.openxmlformats.org/officeDocument/2006/relationships/image" Target="../media/image100.png"/><Relationship Id="rId102" Type="http://schemas.openxmlformats.org/officeDocument/2006/relationships/customXml" Target="../ink/ink754.xml"/><Relationship Id="rId123" Type="http://schemas.openxmlformats.org/officeDocument/2006/relationships/image" Target="../media/image122.png"/><Relationship Id="rId128" Type="http://schemas.openxmlformats.org/officeDocument/2006/relationships/customXml" Target="../ink/ink767.xml"/><Relationship Id="rId5" Type="http://schemas.openxmlformats.org/officeDocument/2006/relationships/image" Target="../media/image64.png"/><Relationship Id="rId90" Type="http://schemas.openxmlformats.org/officeDocument/2006/relationships/customXml" Target="../ink/ink748.xml"/><Relationship Id="rId95" Type="http://schemas.openxmlformats.org/officeDocument/2006/relationships/image" Target="../media/image108.png"/><Relationship Id="rId22" Type="http://schemas.openxmlformats.org/officeDocument/2006/relationships/customXml" Target="../ink/ink714.xml"/><Relationship Id="rId27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customXml" Target="../ink/ink727.xml"/><Relationship Id="rId64" Type="http://schemas.openxmlformats.org/officeDocument/2006/relationships/customXml" Target="../ink/ink735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18" Type="http://schemas.openxmlformats.org/officeDocument/2006/relationships/customXml" Target="../ink/ink762.xml"/><Relationship Id="rId134" Type="http://schemas.openxmlformats.org/officeDocument/2006/relationships/customXml" Target="../ink/ink770.xml"/><Relationship Id="rId139" Type="http://schemas.openxmlformats.org/officeDocument/2006/relationships/image" Target="../media/image149.png"/><Relationship Id="rId80" Type="http://schemas.openxmlformats.org/officeDocument/2006/relationships/customXml" Target="../ink/ink743.xml"/><Relationship Id="rId85" Type="http://schemas.openxmlformats.org/officeDocument/2006/relationships/image" Target="../media/image103.png"/><Relationship Id="rId12" Type="http://schemas.openxmlformats.org/officeDocument/2006/relationships/customXml" Target="../ink/ink709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722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757.xml"/><Relationship Id="rId124" Type="http://schemas.openxmlformats.org/officeDocument/2006/relationships/customXml" Target="../ink/ink765.xml"/><Relationship Id="rId129" Type="http://schemas.openxmlformats.org/officeDocument/2006/relationships/image" Target="../media/image127.png"/><Relationship Id="rId54" Type="http://schemas.openxmlformats.org/officeDocument/2006/relationships/customXml" Target="../ink/ink730.xml"/><Relationship Id="rId70" Type="http://schemas.openxmlformats.org/officeDocument/2006/relationships/customXml" Target="../ink/ink738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751.xml"/><Relationship Id="rId140" Type="http://schemas.openxmlformats.org/officeDocument/2006/relationships/customXml" Target="../ink/ink7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6.xml"/><Relationship Id="rId23" Type="http://schemas.openxmlformats.org/officeDocument/2006/relationships/image" Target="../media/image73.png"/><Relationship Id="rId28" Type="http://schemas.openxmlformats.org/officeDocument/2006/relationships/customXml" Target="../ink/ink717.xml"/><Relationship Id="rId49" Type="http://schemas.openxmlformats.org/officeDocument/2006/relationships/image" Target="../media/image85.png"/><Relationship Id="rId114" Type="http://schemas.openxmlformats.org/officeDocument/2006/relationships/customXml" Target="../ink/ink760.xml"/><Relationship Id="rId119" Type="http://schemas.openxmlformats.org/officeDocument/2006/relationships/image" Target="../media/image120.png"/><Relationship Id="rId44" Type="http://schemas.openxmlformats.org/officeDocument/2006/relationships/customXml" Target="../ink/ink725.xml"/><Relationship Id="rId60" Type="http://schemas.openxmlformats.org/officeDocument/2006/relationships/customXml" Target="../ink/ink733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746.xml"/><Relationship Id="rId130" Type="http://schemas.openxmlformats.org/officeDocument/2006/relationships/customXml" Target="../ink/ink768.xml"/><Relationship Id="rId135" Type="http://schemas.openxmlformats.org/officeDocument/2006/relationships/image" Target="../media/image133.png"/><Relationship Id="rId13" Type="http://schemas.openxmlformats.org/officeDocument/2006/relationships/image" Target="../media/image68.png"/><Relationship Id="rId18" Type="http://schemas.openxmlformats.org/officeDocument/2006/relationships/customXml" Target="../ink/ink712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720.xml"/><Relationship Id="rId50" Type="http://schemas.openxmlformats.org/officeDocument/2006/relationships/customXml" Target="../ink/ink728.xml"/><Relationship Id="rId55" Type="http://schemas.openxmlformats.org/officeDocument/2006/relationships/image" Target="../media/image88.png"/><Relationship Id="rId76" Type="http://schemas.openxmlformats.org/officeDocument/2006/relationships/customXml" Target="../ink/ink741.xml"/><Relationship Id="rId97" Type="http://schemas.openxmlformats.org/officeDocument/2006/relationships/image" Target="../media/image109.png"/><Relationship Id="rId104" Type="http://schemas.openxmlformats.org/officeDocument/2006/relationships/customXml" Target="../ink/ink755.xml"/><Relationship Id="rId120" Type="http://schemas.openxmlformats.org/officeDocument/2006/relationships/customXml" Target="../ink/ink763.xml"/><Relationship Id="rId125" Type="http://schemas.openxmlformats.org/officeDocument/2006/relationships/image" Target="../media/image125.png"/><Relationship Id="rId141" Type="http://schemas.openxmlformats.org/officeDocument/2006/relationships/image" Target="../media/image150.png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749.xml"/><Relationship Id="rId2" Type="http://schemas.openxmlformats.org/officeDocument/2006/relationships/image" Target="../media/image62.png"/><Relationship Id="rId29" Type="http://schemas.openxmlformats.org/officeDocument/2006/relationships/image" Target="../media/image75.png"/><Relationship Id="rId24" Type="http://schemas.openxmlformats.org/officeDocument/2006/relationships/customXml" Target="../ink/ink715.xml"/><Relationship Id="rId40" Type="http://schemas.openxmlformats.org/officeDocument/2006/relationships/customXml" Target="../ink/ink723.xml"/><Relationship Id="rId45" Type="http://schemas.openxmlformats.org/officeDocument/2006/relationships/image" Target="../media/image83.png"/><Relationship Id="rId66" Type="http://schemas.openxmlformats.org/officeDocument/2006/relationships/customXml" Target="../ink/ink736.xml"/><Relationship Id="rId87" Type="http://schemas.openxmlformats.org/officeDocument/2006/relationships/image" Target="../media/image104.png"/><Relationship Id="rId110" Type="http://schemas.openxmlformats.org/officeDocument/2006/relationships/customXml" Target="../ink/ink758.xml"/><Relationship Id="rId115" Type="http://schemas.openxmlformats.org/officeDocument/2006/relationships/image" Target="../media/image118.png"/><Relationship Id="rId131" Type="http://schemas.openxmlformats.org/officeDocument/2006/relationships/image" Target="../media/image131.png"/><Relationship Id="rId136" Type="http://schemas.openxmlformats.org/officeDocument/2006/relationships/customXml" Target="../ink/ink771.xml"/><Relationship Id="rId61" Type="http://schemas.openxmlformats.org/officeDocument/2006/relationships/image" Target="../media/image91.png"/><Relationship Id="rId82" Type="http://schemas.openxmlformats.org/officeDocument/2006/relationships/customXml" Target="../ink/ink744.xml"/><Relationship Id="rId19" Type="http://schemas.openxmlformats.org/officeDocument/2006/relationships/image" Target="../media/image71.png"/><Relationship Id="rId14" Type="http://schemas.openxmlformats.org/officeDocument/2006/relationships/customXml" Target="../ink/ink710.xml"/><Relationship Id="rId30" Type="http://schemas.openxmlformats.org/officeDocument/2006/relationships/customXml" Target="../ink/ink718.xml"/><Relationship Id="rId35" Type="http://schemas.openxmlformats.org/officeDocument/2006/relationships/image" Target="../media/image78.png"/><Relationship Id="rId56" Type="http://schemas.openxmlformats.org/officeDocument/2006/relationships/customXml" Target="../ink/ink731.xml"/><Relationship Id="rId77" Type="http://schemas.openxmlformats.org/officeDocument/2006/relationships/image" Target="../media/image99.png"/><Relationship Id="rId100" Type="http://schemas.openxmlformats.org/officeDocument/2006/relationships/customXml" Target="../ink/ink753.xml"/><Relationship Id="rId105" Type="http://schemas.openxmlformats.org/officeDocument/2006/relationships/image" Target="../media/image113.png"/><Relationship Id="rId126" Type="http://schemas.openxmlformats.org/officeDocument/2006/relationships/customXml" Target="../ink/ink766.xml"/><Relationship Id="rId8" Type="http://schemas.openxmlformats.org/officeDocument/2006/relationships/customXml" Target="../ink/ink707.xml"/><Relationship Id="rId51" Type="http://schemas.openxmlformats.org/officeDocument/2006/relationships/image" Target="../media/image86.png"/><Relationship Id="rId72" Type="http://schemas.openxmlformats.org/officeDocument/2006/relationships/customXml" Target="../ink/ink739.xml"/><Relationship Id="rId93" Type="http://schemas.openxmlformats.org/officeDocument/2006/relationships/image" Target="../media/image107.png"/><Relationship Id="rId98" Type="http://schemas.openxmlformats.org/officeDocument/2006/relationships/customXml" Target="../ink/ink752.xml"/><Relationship Id="rId121" Type="http://schemas.openxmlformats.org/officeDocument/2006/relationships/image" Target="../media/image121.png"/><Relationship Id="rId3" Type="http://schemas.openxmlformats.org/officeDocument/2006/relationships/image" Target="../media/image63.png"/><Relationship Id="rId25" Type="http://schemas.openxmlformats.org/officeDocument/2006/relationships/image" Target="../media/image40.png"/><Relationship Id="rId46" Type="http://schemas.openxmlformats.org/officeDocument/2006/relationships/customXml" Target="../ink/ink726.xml"/><Relationship Id="rId67" Type="http://schemas.openxmlformats.org/officeDocument/2006/relationships/image" Target="../media/image94.png"/><Relationship Id="rId116" Type="http://schemas.openxmlformats.org/officeDocument/2006/relationships/customXml" Target="../ink/ink761.xml"/><Relationship Id="rId137" Type="http://schemas.openxmlformats.org/officeDocument/2006/relationships/image" Target="../media/image134.png"/><Relationship Id="rId20" Type="http://schemas.openxmlformats.org/officeDocument/2006/relationships/customXml" Target="../ink/ink713.xml"/><Relationship Id="rId41" Type="http://schemas.openxmlformats.org/officeDocument/2006/relationships/image" Target="../media/image81.png"/><Relationship Id="rId62" Type="http://schemas.openxmlformats.org/officeDocument/2006/relationships/customXml" Target="../ink/ink734.xml"/><Relationship Id="rId83" Type="http://schemas.openxmlformats.org/officeDocument/2006/relationships/image" Target="../media/image102.png"/><Relationship Id="rId88" Type="http://schemas.openxmlformats.org/officeDocument/2006/relationships/customXml" Target="../ink/ink747.xml"/><Relationship Id="rId111" Type="http://schemas.openxmlformats.org/officeDocument/2006/relationships/image" Target="../media/image116.png"/><Relationship Id="rId132" Type="http://schemas.openxmlformats.org/officeDocument/2006/relationships/customXml" Target="../ink/ink769.xml"/><Relationship Id="rId15" Type="http://schemas.openxmlformats.org/officeDocument/2006/relationships/image" Target="../media/image69.png"/><Relationship Id="rId36" Type="http://schemas.openxmlformats.org/officeDocument/2006/relationships/customXml" Target="../ink/ink721.xml"/><Relationship Id="rId57" Type="http://schemas.openxmlformats.org/officeDocument/2006/relationships/image" Target="../media/image89.png"/><Relationship Id="rId106" Type="http://schemas.openxmlformats.org/officeDocument/2006/relationships/customXml" Target="../ink/ink756.xml"/><Relationship Id="rId127" Type="http://schemas.openxmlformats.org/officeDocument/2006/relationships/image" Target="../media/image126.png"/><Relationship Id="rId10" Type="http://schemas.openxmlformats.org/officeDocument/2006/relationships/customXml" Target="../ink/ink708.xml"/><Relationship Id="rId31" Type="http://schemas.openxmlformats.org/officeDocument/2006/relationships/image" Target="../media/image76.png"/><Relationship Id="rId52" Type="http://schemas.openxmlformats.org/officeDocument/2006/relationships/customXml" Target="../ink/ink729.xml"/><Relationship Id="rId73" Type="http://schemas.openxmlformats.org/officeDocument/2006/relationships/image" Target="../media/image97.png"/><Relationship Id="rId78" Type="http://schemas.openxmlformats.org/officeDocument/2006/relationships/customXml" Target="../ink/ink742.xml"/><Relationship Id="rId94" Type="http://schemas.openxmlformats.org/officeDocument/2006/relationships/customXml" Target="../ink/ink750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764.xml"/><Relationship Id="rId4" Type="http://schemas.openxmlformats.org/officeDocument/2006/relationships/customXml" Target="../ink/ink705.xml"/><Relationship Id="rId9" Type="http://schemas.openxmlformats.org/officeDocument/2006/relationships/image" Target="../media/image66.png"/><Relationship Id="rId26" Type="http://schemas.openxmlformats.org/officeDocument/2006/relationships/customXml" Target="../ink/ink716.xml"/><Relationship Id="rId47" Type="http://schemas.openxmlformats.org/officeDocument/2006/relationships/image" Target="../media/image84.png"/><Relationship Id="rId68" Type="http://schemas.openxmlformats.org/officeDocument/2006/relationships/customXml" Target="../ink/ink737.xml"/><Relationship Id="rId89" Type="http://schemas.openxmlformats.org/officeDocument/2006/relationships/image" Target="../media/image105.png"/><Relationship Id="rId112" Type="http://schemas.openxmlformats.org/officeDocument/2006/relationships/customXml" Target="../ink/ink759.xml"/><Relationship Id="rId133" Type="http://schemas.openxmlformats.org/officeDocument/2006/relationships/image" Target="../media/image132.png"/><Relationship Id="rId16" Type="http://schemas.openxmlformats.org/officeDocument/2006/relationships/customXml" Target="../ink/ink7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793.xml"/><Relationship Id="rId63" Type="http://schemas.openxmlformats.org/officeDocument/2006/relationships/image" Target="../media/image92.png"/><Relationship Id="rId84" Type="http://schemas.openxmlformats.org/officeDocument/2006/relationships/customXml" Target="../ink/ink814.xml"/><Relationship Id="rId138" Type="http://schemas.openxmlformats.org/officeDocument/2006/relationships/customXml" Target="../ink/ink841.xml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788.xml"/><Relationship Id="rId53" Type="http://schemas.openxmlformats.org/officeDocument/2006/relationships/image" Target="../media/image87.png"/><Relationship Id="rId74" Type="http://schemas.openxmlformats.org/officeDocument/2006/relationships/customXml" Target="../ink/ink809.xml"/><Relationship Id="rId128" Type="http://schemas.openxmlformats.org/officeDocument/2006/relationships/customXml" Target="../ink/ink836.xml"/><Relationship Id="rId149" Type="http://schemas.openxmlformats.org/officeDocument/2006/relationships/image" Target="../media/image154.png"/><Relationship Id="rId5" Type="http://schemas.openxmlformats.org/officeDocument/2006/relationships/image" Target="../media/image64.png"/><Relationship Id="rId95" Type="http://schemas.openxmlformats.org/officeDocument/2006/relationships/image" Target="../media/image108.png"/><Relationship Id="rId22" Type="http://schemas.openxmlformats.org/officeDocument/2006/relationships/customXml" Target="../ink/ink783.xml"/><Relationship Id="rId27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customXml" Target="../ink/ink796.xml"/><Relationship Id="rId64" Type="http://schemas.openxmlformats.org/officeDocument/2006/relationships/customXml" Target="../ink/ink804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18" Type="http://schemas.openxmlformats.org/officeDocument/2006/relationships/customXml" Target="../ink/ink831.xml"/><Relationship Id="rId134" Type="http://schemas.openxmlformats.org/officeDocument/2006/relationships/customXml" Target="../ink/ink839.xml"/><Relationship Id="rId139" Type="http://schemas.openxmlformats.org/officeDocument/2006/relationships/image" Target="../media/image149.png"/><Relationship Id="rId80" Type="http://schemas.openxmlformats.org/officeDocument/2006/relationships/customXml" Target="../ink/ink812.xml"/><Relationship Id="rId85" Type="http://schemas.openxmlformats.org/officeDocument/2006/relationships/image" Target="../media/image103.png"/><Relationship Id="rId150" Type="http://schemas.openxmlformats.org/officeDocument/2006/relationships/customXml" Target="../ink/ink847.xml"/><Relationship Id="rId12" Type="http://schemas.openxmlformats.org/officeDocument/2006/relationships/customXml" Target="../ink/ink778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791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826.xml"/><Relationship Id="rId124" Type="http://schemas.openxmlformats.org/officeDocument/2006/relationships/customXml" Target="../ink/ink834.xml"/><Relationship Id="rId129" Type="http://schemas.openxmlformats.org/officeDocument/2006/relationships/image" Target="../media/image127.png"/><Relationship Id="rId54" Type="http://schemas.openxmlformats.org/officeDocument/2006/relationships/customXml" Target="../ink/ink799.xml"/><Relationship Id="rId70" Type="http://schemas.openxmlformats.org/officeDocument/2006/relationships/customXml" Target="../ink/ink807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820.xml"/><Relationship Id="rId140" Type="http://schemas.openxmlformats.org/officeDocument/2006/relationships/customXml" Target="../ink/ink842.xml"/><Relationship Id="rId145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5.xml"/><Relationship Id="rId23" Type="http://schemas.openxmlformats.org/officeDocument/2006/relationships/image" Target="../media/image73.png"/><Relationship Id="rId28" Type="http://schemas.openxmlformats.org/officeDocument/2006/relationships/customXml" Target="../ink/ink786.xml"/><Relationship Id="rId49" Type="http://schemas.openxmlformats.org/officeDocument/2006/relationships/image" Target="../media/image85.png"/><Relationship Id="rId114" Type="http://schemas.openxmlformats.org/officeDocument/2006/relationships/customXml" Target="../ink/ink829.xml"/><Relationship Id="rId119" Type="http://schemas.openxmlformats.org/officeDocument/2006/relationships/image" Target="../media/image120.png"/><Relationship Id="rId44" Type="http://schemas.openxmlformats.org/officeDocument/2006/relationships/customXml" Target="../ink/ink794.xml"/><Relationship Id="rId60" Type="http://schemas.openxmlformats.org/officeDocument/2006/relationships/customXml" Target="../ink/ink802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815.xml"/><Relationship Id="rId130" Type="http://schemas.openxmlformats.org/officeDocument/2006/relationships/customXml" Target="../ink/ink837.xml"/><Relationship Id="rId135" Type="http://schemas.openxmlformats.org/officeDocument/2006/relationships/image" Target="../media/image133.png"/><Relationship Id="rId151" Type="http://schemas.openxmlformats.org/officeDocument/2006/relationships/image" Target="../media/image155.png"/><Relationship Id="rId13" Type="http://schemas.openxmlformats.org/officeDocument/2006/relationships/image" Target="../media/image68.png"/><Relationship Id="rId18" Type="http://schemas.openxmlformats.org/officeDocument/2006/relationships/customXml" Target="../ink/ink781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789.xml"/><Relationship Id="rId50" Type="http://schemas.openxmlformats.org/officeDocument/2006/relationships/customXml" Target="../ink/ink797.xml"/><Relationship Id="rId55" Type="http://schemas.openxmlformats.org/officeDocument/2006/relationships/image" Target="../media/image88.png"/><Relationship Id="rId76" Type="http://schemas.openxmlformats.org/officeDocument/2006/relationships/customXml" Target="../ink/ink810.xml"/><Relationship Id="rId97" Type="http://schemas.openxmlformats.org/officeDocument/2006/relationships/image" Target="../media/image109.png"/><Relationship Id="rId104" Type="http://schemas.openxmlformats.org/officeDocument/2006/relationships/customXml" Target="../ink/ink824.xml"/><Relationship Id="rId120" Type="http://schemas.openxmlformats.org/officeDocument/2006/relationships/customXml" Target="../ink/ink832.xml"/><Relationship Id="rId125" Type="http://schemas.openxmlformats.org/officeDocument/2006/relationships/image" Target="../media/image125.png"/><Relationship Id="rId141" Type="http://schemas.openxmlformats.org/officeDocument/2006/relationships/image" Target="../media/image150.png"/><Relationship Id="rId146" Type="http://schemas.openxmlformats.org/officeDocument/2006/relationships/customXml" Target="../ink/ink845.xml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818.xml"/><Relationship Id="rId2" Type="http://schemas.openxmlformats.org/officeDocument/2006/relationships/image" Target="../media/image62.png"/><Relationship Id="rId29" Type="http://schemas.openxmlformats.org/officeDocument/2006/relationships/image" Target="../media/image75.png"/><Relationship Id="rId24" Type="http://schemas.openxmlformats.org/officeDocument/2006/relationships/customXml" Target="../ink/ink784.xml"/><Relationship Id="rId40" Type="http://schemas.openxmlformats.org/officeDocument/2006/relationships/customXml" Target="../ink/ink792.xml"/><Relationship Id="rId45" Type="http://schemas.openxmlformats.org/officeDocument/2006/relationships/image" Target="../media/image83.png"/><Relationship Id="rId66" Type="http://schemas.openxmlformats.org/officeDocument/2006/relationships/customXml" Target="../ink/ink805.xml"/><Relationship Id="rId87" Type="http://schemas.openxmlformats.org/officeDocument/2006/relationships/image" Target="../media/image104.png"/><Relationship Id="rId110" Type="http://schemas.openxmlformats.org/officeDocument/2006/relationships/customXml" Target="../ink/ink827.xml"/><Relationship Id="rId115" Type="http://schemas.openxmlformats.org/officeDocument/2006/relationships/image" Target="../media/image118.png"/><Relationship Id="rId131" Type="http://schemas.openxmlformats.org/officeDocument/2006/relationships/image" Target="../media/image131.png"/><Relationship Id="rId136" Type="http://schemas.openxmlformats.org/officeDocument/2006/relationships/customXml" Target="../ink/ink840.xml"/><Relationship Id="rId61" Type="http://schemas.openxmlformats.org/officeDocument/2006/relationships/image" Target="../media/image91.png"/><Relationship Id="rId82" Type="http://schemas.openxmlformats.org/officeDocument/2006/relationships/customXml" Target="../ink/ink813.xml"/><Relationship Id="rId19" Type="http://schemas.openxmlformats.org/officeDocument/2006/relationships/image" Target="../media/image71.png"/><Relationship Id="rId14" Type="http://schemas.openxmlformats.org/officeDocument/2006/relationships/customXml" Target="../ink/ink779.xml"/><Relationship Id="rId30" Type="http://schemas.openxmlformats.org/officeDocument/2006/relationships/customXml" Target="../ink/ink787.xml"/><Relationship Id="rId35" Type="http://schemas.openxmlformats.org/officeDocument/2006/relationships/image" Target="../media/image78.png"/><Relationship Id="rId56" Type="http://schemas.openxmlformats.org/officeDocument/2006/relationships/customXml" Target="../ink/ink800.xml"/><Relationship Id="rId77" Type="http://schemas.openxmlformats.org/officeDocument/2006/relationships/image" Target="../media/image99.png"/><Relationship Id="rId100" Type="http://schemas.openxmlformats.org/officeDocument/2006/relationships/customXml" Target="../ink/ink822.xml"/><Relationship Id="rId105" Type="http://schemas.openxmlformats.org/officeDocument/2006/relationships/image" Target="../media/image113.png"/><Relationship Id="rId126" Type="http://schemas.openxmlformats.org/officeDocument/2006/relationships/customXml" Target="../ink/ink835.xml"/><Relationship Id="rId147" Type="http://schemas.openxmlformats.org/officeDocument/2006/relationships/image" Target="../media/image153.png"/><Relationship Id="rId8" Type="http://schemas.openxmlformats.org/officeDocument/2006/relationships/customXml" Target="../ink/ink776.xml"/><Relationship Id="rId51" Type="http://schemas.openxmlformats.org/officeDocument/2006/relationships/image" Target="../media/image86.png"/><Relationship Id="rId72" Type="http://schemas.openxmlformats.org/officeDocument/2006/relationships/customXml" Target="../ink/ink808.xml"/><Relationship Id="rId93" Type="http://schemas.openxmlformats.org/officeDocument/2006/relationships/image" Target="../media/image107.png"/><Relationship Id="rId98" Type="http://schemas.openxmlformats.org/officeDocument/2006/relationships/customXml" Target="../ink/ink821.xml"/><Relationship Id="rId121" Type="http://schemas.openxmlformats.org/officeDocument/2006/relationships/image" Target="../media/image121.png"/><Relationship Id="rId142" Type="http://schemas.openxmlformats.org/officeDocument/2006/relationships/customXml" Target="../ink/ink843.xml"/><Relationship Id="rId3" Type="http://schemas.openxmlformats.org/officeDocument/2006/relationships/image" Target="../media/image63.png"/><Relationship Id="rId25" Type="http://schemas.openxmlformats.org/officeDocument/2006/relationships/image" Target="../media/image40.png"/><Relationship Id="rId46" Type="http://schemas.openxmlformats.org/officeDocument/2006/relationships/customXml" Target="../ink/ink795.xml"/><Relationship Id="rId67" Type="http://schemas.openxmlformats.org/officeDocument/2006/relationships/image" Target="../media/image94.png"/><Relationship Id="rId116" Type="http://schemas.openxmlformats.org/officeDocument/2006/relationships/customXml" Target="../ink/ink830.xml"/><Relationship Id="rId137" Type="http://schemas.openxmlformats.org/officeDocument/2006/relationships/image" Target="../media/image134.png"/><Relationship Id="rId20" Type="http://schemas.openxmlformats.org/officeDocument/2006/relationships/customXml" Target="../ink/ink782.xml"/><Relationship Id="rId41" Type="http://schemas.openxmlformats.org/officeDocument/2006/relationships/image" Target="../media/image81.png"/><Relationship Id="rId62" Type="http://schemas.openxmlformats.org/officeDocument/2006/relationships/customXml" Target="../ink/ink803.xml"/><Relationship Id="rId83" Type="http://schemas.openxmlformats.org/officeDocument/2006/relationships/image" Target="../media/image102.png"/><Relationship Id="rId88" Type="http://schemas.openxmlformats.org/officeDocument/2006/relationships/customXml" Target="../ink/ink816.xml"/><Relationship Id="rId111" Type="http://schemas.openxmlformats.org/officeDocument/2006/relationships/image" Target="../media/image116.png"/><Relationship Id="rId132" Type="http://schemas.openxmlformats.org/officeDocument/2006/relationships/customXml" Target="../ink/ink838.xml"/><Relationship Id="rId15" Type="http://schemas.openxmlformats.org/officeDocument/2006/relationships/image" Target="../media/image69.png"/><Relationship Id="rId36" Type="http://schemas.openxmlformats.org/officeDocument/2006/relationships/customXml" Target="../ink/ink790.xml"/><Relationship Id="rId57" Type="http://schemas.openxmlformats.org/officeDocument/2006/relationships/image" Target="../media/image89.png"/><Relationship Id="rId106" Type="http://schemas.openxmlformats.org/officeDocument/2006/relationships/customXml" Target="../ink/ink825.xml"/><Relationship Id="rId127" Type="http://schemas.openxmlformats.org/officeDocument/2006/relationships/image" Target="../media/image126.png"/><Relationship Id="rId10" Type="http://schemas.openxmlformats.org/officeDocument/2006/relationships/customXml" Target="../ink/ink777.xml"/><Relationship Id="rId31" Type="http://schemas.openxmlformats.org/officeDocument/2006/relationships/image" Target="../media/image76.png"/><Relationship Id="rId52" Type="http://schemas.openxmlformats.org/officeDocument/2006/relationships/customXml" Target="../ink/ink798.xml"/><Relationship Id="rId73" Type="http://schemas.openxmlformats.org/officeDocument/2006/relationships/image" Target="../media/image97.png"/><Relationship Id="rId78" Type="http://schemas.openxmlformats.org/officeDocument/2006/relationships/customXml" Target="../ink/ink811.xml"/><Relationship Id="rId94" Type="http://schemas.openxmlformats.org/officeDocument/2006/relationships/customXml" Target="../ink/ink819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833.xml"/><Relationship Id="rId143" Type="http://schemas.openxmlformats.org/officeDocument/2006/relationships/image" Target="../media/image151.png"/><Relationship Id="rId148" Type="http://schemas.openxmlformats.org/officeDocument/2006/relationships/customXml" Target="../ink/ink846.xml"/><Relationship Id="rId4" Type="http://schemas.openxmlformats.org/officeDocument/2006/relationships/customXml" Target="../ink/ink774.xml"/><Relationship Id="rId9" Type="http://schemas.openxmlformats.org/officeDocument/2006/relationships/image" Target="../media/image66.png"/><Relationship Id="rId26" Type="http://schemas.openxmlformats.org/officeDocument/2006/relationships/customXml" Target="../ink/ink785.xml"/><Relationship Id="rId47" Type="http://schemas.openxmlformats.org/officeDocument/2006/relationships/image" Target="../media/image84.png"/><Relationship Id="rId68" Type="http://schemas.openxmlformats.org/officeDocument/2006/relationships/customXml" Target="../ink/ink806.xml"/><Relationship Id="rId89" Type="http://schemas.openxmlformats.org/officeDocument/2006/relationships/image" Target="../media/image105.png"/><Relationship Id="rId112" Type="http://schemas.openxmlformats.org/officeDocument/2006/relationships/customXml" Target="../ink/ink828.xml"/><Relationship Id="rId133" Type="http://schemas.openxmlformats.org/officeDocument/2006/relationships/image" Target="../media/image132.png"/><Relationship Id="rId16" Type="http://schemas.openxmlformats.org/officeDocument/2006/relationships/customXml" Target="../ink/ink780.xml"/><Relationship Id="rId37" Type="http://schemas.openxmlformats.org/officeDocument/2006/relationships/image" Target="../media/image79.png"/><Relationship Id="rId58" Type="http://schemas.openxmlformats.org/officeDocument/2006/relationships/customXml" Target="../ink/ink801.xml"/><Relationship Id="rId79" Type="http://schemas.openxmlformats.org/officeDocument/2006/relationships/image" Target="../media/image100.png"/><Relationship Id="rId102" Type="http://schemas.openxmlformats.org/officeDocument/2006/relationships/customXml" Target="../ink/ink823.xml"/><Relationship Id="rId123" Type="http://schemas.openxmlformats.org/officeDocument/2006/relationships/image" Target="../media/image122.png"/><Relationship Id="rId144" Type="http://schemas.openxmlformats.org/officeDocument/2006/relationships/customXml" Target="../ink/ink844.xml"/><Relationship Id="rId90" Type="http://schemas.openxmlformats.org/officeDocument/2006/relationships/customXml" Target="../ink/ink81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867.xml"/><Relationship Id="rId63" Type="http://schemas.openxmlformats.org/officeDocument/2006/relationships/image" Target="../media/image92.png"/><Relationship Id="rId84" Type="http://schemas.openxmlformats.org/officeDocument/2006/relationships/customXml" Target="../ink/ink888.xml"/><Relationship Id="rId138" Type="http://schemas.openxmlformats.org/officeDocument/2006/relationships/customXml" Target="../ink/ink915.xml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862.xml"/><Relationship Id="rId53" Type="http://schemas.openxmlformats.org/officeDocument/2006/relationships/image" Target="../media/image87.png"/><Relationship Id="rId74" Type="http://schemas.openxmlformats.org/officeDocument/2006/relationships/customXml" Target="../ink/ink883.xml"/><Relationship Id="rId128" Type="http://schemas.openxmlformats.org/officeDocument/2006/relationships/customXml" Target="../ink/ink910.xml"/><Relationship Id="rId149" Type="http://schemas.openxmlformats.org/officeDocument/2006/relationships/image" Target="../media/image154.png"/><Relationship Id="rId5" Type="http://schemas.openxmlformats.org/officeDocument/2006/relationships/image" Target="../media/image64.png"/><Relationship Id="rId95" Type="http://schemas.openxmlformats.org/officeDocument/2006/relationships/image" Target="../media/image108.png"/><Relationship Id="rId22" Type="http://schemas.openxmlformats.org/officeDocument/2006/relationships/customXml" Target="../ink/ink857.xml"/><Relationship Id="rId27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customXml" Target="../ink/ink870.xml"/><Relationship Id="rId64" Type="http://schemas.openxmlformats.org/officeDocument/2006/relationships/customXml" Target="../ink/ink878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18" Type="http://schemas.openxmlformats.org/officeDocument/2006/relationships/customXml" Target="../ink/ink905.xml"/><Relationship Id="rId134" Type="http://schemas.openxmlformats.org/officeDocument/2006/relationships/customXml" Target="../ink/ink913.xml"/><Relationship Id="rId139" Type="http://schemas.openxmlformats.org/officeDocument/2006/relationships/image" Target="../media/image149.png"/><Relationship Id="rId80" Type="http://schemas.openxmlformats.org/officeDocument/2006/relationships/customXml" Target="../ink/ink886.xml"/><Relationship Id="rId85" Type="http://schemas.openxmlformats.org/officeDocument/2006/relationships/image" Target="../media/image103.png"/><Relationship Id="rId150" Type="http://schemas.openxmlformats.org/officeDocument/2006/relationships/customXml" Target="../ink/ink921.xml"/><Relationship Id="rId12" Type="http://schemas.openxmlformats.org/officeDocument/2006/relationships/customXml" Target="../ink/ink852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865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900.xml"/><Relationship Id="rId124" Type="http://schemas.openxmlformats.org/officeDocument/2006/relationships/customXml" Target="../ink/ink908.xml"/><Relationship Id="rId129" Type="http://schemas.openxmlformats.org/officeDocument/2006/relationships/image" Target="../media/image127.png"/><Relationship Id="rId54" Type="http://schemas.openxmlformats.org/officeDocument/2006/relationships/customXml" Target="../ink/ink873.xml"/><Relationship Id="rId70" Type="http://schemas.openxmlformats.org/officeDocument/2006/relationships/customXml" Target="../ink/ink881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894.xml"/><Relationship Id="rId140" Type="http://schemas.openxmlformats.org/officeDocument/2006/relationships/customXml" Target="../ink/ink916.xml"/><Relationship Id="rId145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9.xml"/><Relationship Id="rId23" Type="http://schemas.openxmlformats.org/officeDocument/2006/relationships/image" Target="../media/image73.png"/><Relationship Id="rId28" Type="http://schemas.openxmlformats.org/officeDocument/2006/relationships/customXml" Target="../ink/ink860.xml"/><Relationship Id="rId49" Type="http://schemas.openxmlformats.org/officeDocument/2006/relationships/image" Target="../media/image85.png"/><Relationship Id="rId114" Type="http://schemas.openxmlformats.org/officeDocument/2006/relationships/customXml" Target="../ink/ink903.xml"/><Relationship Id="rId119" Type="http://schemas.openxmlformats.org/officeDocument/2006/relationships/image" Target="../media/image120.png"/><Relationship Id="rId44" Type="http://schemas.openxmlformats.org/officeDocument/2006/relationships/customXml" Target="../ink/ink868.xml"/><Relationship Id="rId60" Type="http://schemas.openxmlformats.org/officeDocument/2006/relationships/customXml" Target="../ink/ink876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889.xml"/><Relationship Id="rId130" Type="http://schemas.openxmlformats.org/officeDocument/2006/relationships/customXml" Target="../ink/ink911.xml"/><Relationship Id="rId135" Type="http://schemas.openxmlformats.org/officeDocument/2006/relationships/image" Target="../media/image133.png"/><Relationship Id="rId151" Type="http://schemas.openxmlformats.org/officeDocument/2006/relationships/image" Target="../media/image155.png"/><Relationship Id="rId13" Type="http://schemas.openxmlformats.org/officeDocument/2006/relationships/image" Target="../media/image68.png"/><Relationship Id="rId18" Type="http://schemas.openxmlformats.org/officeDocument/2006/relationships/customXml" Target="../ink/ink855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863.xml"/><Relationship Id="rId50" Type="http://schemas.openxmlformats.org/officeDocument/2006/relationships/customXml" Target="../ink/ink871.xml"/><Relationship Id="rId55" Type="http://schemas.openxmlformats.org/officeDocument/2006/relationships/image" Target="../media/image88.png"/><Relationship Id="rId76" Type="http://schemas.openxmlformats.org/officeDocument/2006/relationships/customXml" Target="../ink/ink884.xml"/><Relationship Id="rId97" Type="http://schemas.openxmlformats.org/officeDocument/2006/relationships/image" Target="../media/image109.png"/><Relationship Id="rId104" Type="http://schemas.openxmlformats.org/officeDocument/2006/relationships/customXml" Target="../ink/ink898.xml"/><Relationship Id="rId120" Type="http://schemas.openxmlformats.org/officeDocument/2006/relationships/customXml" Target="../ink/ink906.xml"/><Relationship Id="rId125" Type="http://schemas.openxmlformats.org/officeDocument/2006/relationships/image" Target="../media/image125.png"/><Relationship Id="rId141" Type="http://schemas.openxmlformats.org/officeDocument/2006/relationships/image" Target="../media/image150.png"/><Relationship Id="rId146" Type="http://schemas.openxmlformats.org/officeDocument/2006/relationships/customXml" Target="../ink/ink919.xml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892.xml"/><Relationship Id="rId2" Type="http://schemas.openxmlformats.org/officeDocument/2006/relationships/image" Target="../media/image62.png"/><Relationship Id="rId29" Type="http://schemas.openxmlformats.org/officeDocument/2006/relationships/image" Target="../media/image75.png"/><Relationship Id="rId24" Type="http://schemas.openxmlformats.org/officeDocument/2006/relationships/customXml" Target="../ink/ink858.xml"/><Relationship Id="rId40" Type="http://schemas.openxmlformats.org/officeDocument/2006/relationships/customXml" Target="../ink/ink866.xml"/><Relationship Id="rId45" Type="http://schemas.openxmlformats.org/officeDocument/2006/relationships/image" Target="../media/image83.png"/><Relationship Id="rId66" Type="http://schemas.openxmlformats.org/officeDocument/2006/relationships/customXml" Target="../ink/ink879.xml"/><Relationship Id="rId87" Type="http://schemas.openxmlformats.org/officeDocument/2006/relationships/image" Target="../media/image104.png"/><Relationship Id="rId110" Type="http://schemas.openxmlformats.org/officeDocument/2006/relationships/customXml" Target="../ink/ink901.xml"/><Relationship Id="rId115" Type="http://schemas.openxmlformats.org/officeDocument/2006/relationships/image" Target="../media/image118.png"/><Relationship Id="rId131" Type="http://schemas.openxmlformats.org/officeDocument/2006/relationships/image" Target="../media/image131.png"/><Relationship Id="rId136" Type="http://schemas.openxmlformats.org/officeDocument/2006/relationships/customXml" Target="../ink/ink914.xml"/><Relationship Id="rId61" Type="http://schemas.openxmlformats.org/officeDocument/2006/relationships/image" Target="../media/image91.png"/><Relationship Id="rId82" Type="http://schemas.openxmlformats.org/officeDocument/2006/relationships/customXml" Target="../ink/ink887.xml"/><Relationship Id="rId152" Type="http://schemas.openxmlformats.org/officeDocument/2006/relationships/customXml" Target="../ink/ink922.xml"/><Relationship Id="rId19" Type="http://schemas.openxmlformats.org/officeDocument/2006/relationships/image" Target="../media/image71.png"/><Relationship Id="rId14" Type="http://schemas.openxmlformats.org/officeDocument/2006/relationships/customXml" Target="../ink/ink853.xml"/><Relationship Id="rId30" Type="http://schemas.openxmlformats.org/officeDocument/2006/relationships/customXml" Target="../ink/ink861.xml"/><Relationship Id="rId35" Type="http://schemas.openxmlformats.org/officeDocument/2006/relationships/image" Target="../media/image78.png"/><Relationship Id="rId56" Type="http://schemas.openxmlformats.org/officeDocument/2006/relationships/customXml" Target="../ink/ink874.xml"/><Relationship Id="rId77" Type="http://schemas.openxmlformats.org/officeDocument/2006/relationships/image" Target="../media/image99.png"/><Relationship Id="rId100" Type="http://schemas.openxmlformats.org/officeDocument/2006/relationships/customXml" Target="../ink/ink896.xml"/><Relationship Id="rId105" Type="http://schemas.openxmlformats.org/officeDocument/2006/relationships/image" Target="../media/image113.png"/><Relationship Id="rId126" Type="http://schemas.openxmlformats.org/officeDocument/2006/relationships/customXml" Target="../ink/ink909.xml"/><Relationship Id="rId147" Type="http://schemas.openxmlformats.org/officeDocument/2006/relationships/image" Target="../media/image153.png"/><Relationship Id="rId8" Type="http://schemas.openxmlformats.org/officeDocument/2006/relationships/customXml" Target="../ink/ink850.xml"/><Relationship Id="rId51" Type="http://schemas.openxmlformats.org/officeDocument/2006/relationships/image" Target="../media/image86.png"/><Relationship Id="rId72" Type="http://schemas.openxmlformats.org/officeDocument/2006/relationships/customXml" Target="../ink/ink882.xml"/><Relationship Id="rId93" Type="http://schemas.openxmlformats.org/officeDocument/2006/relationships/image" Target="../media/image107.png"/><Relationship Id="rId98" Type="http://schemas.openxmlformats.org/officeDocument/2006/relationships/customXml" Target="../ink/ink895.xml"/><Relationship Id="rId121" Type="http://schemas.openxmlformats.org/officeDocument/2006/relationships/image" Target="../media/image121.png"/><Relationship Id="rId142" Type="http://schemas.openxmlformats.org/officeDocument/2006/relationships/customXml" Target="../ink/ink917.xml"/><Relationship Id="rId3" Type="http://schemas.openxmlformats.org/officeDocument/2006/relationships/image" Target="../media/image63.png"/><Relationship Id="rId25" Type="http://schemas.openxmlformats.org/officeDocument/2006/relationships/image" Target="../media/image40.png"/><Relationship Id="rId46" Type="http://schemas.openxmlformats.org/officeDocument/2006/relationships/customXml" Target="../ink/ink869.xml"/><Relationship Id="rId67" Type="http://schemas.openxmlformats.org/officeDocument/2006/relationships/image" Target="../media/image94.png"/><Relationship Id="rId116" Type="http://schemas.openxmlformats.org/officeDocument/2006/relationships/customXml" Target="../ink/ink904.xml"/><Relationship Id="rId137" Type="http://schemas.openxmlformats.org/officeDocument/2006/relationships/image" Target="../media/image134.png"/><Relationship Id="rId20" Type="http://schemas.openxmlformats.org/officeDocument/2006/relationships/customXml" Target="../ink/ink856.xml"/><Relationship Id="rId41" Type="http://schemas.openxmlformats.org/officeDocument/2006/relationships/image" Target="../media/image81.png"/><Relationship Id="rId62" Type="http://schemas.openxmlformats.org/officeDocument/2006/relationships/customXml" Target="../ink/ink877.xml"/><Relationship Id="rId83" Type="http://schemas.openxmlformats.org/officeDocument/2006/relationships/image" Target="../media/image102.png"/><Relationship Id="rId88" Type="http://schemas.openxmlformats.org/officeDocument/2006/relationships/customXml" Target="../ink/ink890.xml"/><Relationship Id="rId111" Type="http://schemas.openxmlformats.org/officeDocument/2006/relationships/image" Target="../media/image116.png"/><Relationship Id="rId132" Type="http://schemas.openxmlformats.org/officeDocument/2006/relationships/customXml" Target="../ink/ink912.xml"/><Relationship Id="rId153" Type="http://schemas.openxmlformats.org/officeDocument/2006/relationships/image" Target="../media/image156.png"/><Relationship Id="rId15" Type="http://schemas.openxmlformats.org/officeDocument/2006/relationships/image" Target="../media/image69.png"/><Relationship Id="rId36" Type="http://schemas.openxmlformats.org/officeDocument/2006/relationships/customXml" Target="../ink/ink864.xml"/><Relationship Id="rId57" Type="http://schemas.openxmlformats.org/officeDocument/2006/relationships/image" Target="../media/image89.png"/><Relationship Id="rId106" Type="http://schemas.openxmlformats.org/officeDocument/2006/relationships/customXml" Target="../ink/ink899.xml"/><Relationship Id="rId127" Type="http://schemas.openxmlformats.org/officeDocument/2006/relationships/image" Target="../media/image126.png"/><Relationship Id="rId10" Type="http://schemas.openxmlformats.org/officeDocument/2006/relationships/customXml" Target="../ink/ink851.xml"/><Relationship Id="rId31" Type="http://schemas.openxmlformats.org/officeDocument/2006/relationships/image" Target="../media/image76.png"/><Relationship Id="rId52" Type="http://schemas.openxmlformats.org/officeDocument/2006/relationships/customXml" Target="../ink/ink872.xml"/><Relationship Id="rId73" Type="http://schemas.openxmlformats.org/officeDocument/2006/relationships/image" Target="../media/image97.png"/><Relationship Id="rId78" Type="http://schemas.openxmlformats.org/officeDocument/2006/relationships/customXml" Target="../ink/ink885.xml"/><Relationship Id="rId94" Type="http://schemas.openxmlformats.org/officeDocument/2006/relationships/customXml" Target="../ink/ink893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907.xml"/><Relationship Id="rId143" Type="http://schemas.openxmlformats.org/officeDocument/2006/relationships/image" Target="../media/image151.png"/><Relationship Id="rId148" Type="http://schemas.openxmlformats.org/officeDocument/2006/relationships/customXml" Target="../ink/ink920.xml"/><Relationship Id="rId4" Type="http://schemas.openxmlformats.org/officeDocument/2006/relationships/customXml" Target="../ink/ink848.xml"/><Relationship Id="rId9" Type="http://schemas.openxmlformats.org/officeDocument/2006/relationships/image" Target="../media/image66.png"/><Relationship Id="rId26" Type="http://schemas.openxmlformats.org/officeDocument/2006/relationships/customXml" Target="../ink/ink859.xml"/><Relationship Id="rId47" Type="http://schemas.openxmlformats.org/officeDocument/2006/relationships/image" Target="../media/image84.png"/><Relationship Id="rId68" Type="http://schemas.openxmlformats.org/officeDocument/2006/relationships/customXml" Target="../ink/ink880.xml"/><Relationship Id="rId89" Type="http://schemas.openxmlformats.org/officeDocument/2006/relationships/image" Target="../media/image105.png"/><Relationship Id="rId112" Type="http://schemas.openxmlformats.org/officeDocument/2006/relationships/customXml" Target="../ink/ink902.xml"/><Relationship Id="rId133" Type="http://schemas.openxmlformats.org/officeDocument/2006/relationships/image" Target="../media/image132.png"/><Relationship Id="rId16" Type="http://schemas.openxmlformats.org/officeDocument/2006/relationships/customXml" Target="../ink/ink854.xml"/><Relationship Id="rId37" Type="http://schemas.openxmlformats.org/officeDocument/2006/relationships/image" Target="../media/image79.png"/><Relationship Id="rId58" Type="http://schemas.openxmlformats.org/officeDocument/2006/relationships/customXml" Target="../ink/ink875.xml"/><Relationship Id="rId79" Type="http://schemas.openxmlformats.org/officeDocument/2006/relationships/image" Target="../media/image100.png"/><Relationship Id="rId102" Type="http://schemas.openxmlformats.org/officeDocument/2006/relationships/customXml" Target="../ink/ink897.xml"/><Relationship Id="rId123" Type="http://schemas.openxmlformats.org/officeDocument/2006/relationships/image" Target="../media/image122.png"/><Relationship Id="rId144" Type="http://schemas.openxmlformats.org/officeDocument/2006/relationships/customXml" Target="../ink/ink918.xml"/><Relationship Id="rId90" Type="http://schemas.openxmlformats.org/officeDocument/2006/relationships/customXml" Target="../ink/ink891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72.png"/><Relationship Id="rId42" Type="http://schemas.openxmlformats.org/officeDocument/2006/relationships/customXml" Target="../ink/ink942.xml"/><Relationship Id="rId63" Type="http://schemas.openxmlformats.org/officeDocument/2006/relationships/image" Target="../media/image92.png"/><Relationship Id="rId84" Type="http://schemas.openxmlformats.org/officeDocument/2006/relationships/customXml" Target="../ink/ink963.xml"/><Relationship Id="rId138" Type="http://schemas.openxmlformats.org/officeDocument/2006/relationships/customXml" Target="../ink/ink990.xml"/><Relationship Id="rId159" Type="http://schemas.openxmlformats.org/officeDocument/2006/relationships/image" Target="../media/image160.png"/><Relationship Id="rId107" Type="http://schemas.openxmlformats.org/officeDocument/2006/relationships/image" Target="../media/image114.png"/><Relationship Id="rId11" Type="http://schemas.openxmlformats.org/officeDocument/2006/relationships/image" Target="../media/image67.png"/><Relationship Id="rId32" Type="http://schemas.openxmlformats.org/officeDocument/2006/relationships/customXml" Target="../ink/ink937.xml"/><Relationship Id="rId53" Type="http://schemas.openxmlformats.org/officeDocument/2006/relationships/image" Target="../media/image87.png"/><Relationship Id="rId74" Type="http://schemas.openxmlformats.org/officeDocument/2006/relationships/customXml" Target="../ink/ink958.xml"/><Relationship Id="rId128" Type="http://schemas.openxmlformats.org/officeDocument/2006/relationships/customXml" Target="../ink/ink985.xml"/><Relationship Id="rId149" Type="http://schemas.openxmlformats.org/officeDocument/2006/relationships/image" Target="../media/image154.png"/><Relationship Id="rId5" Type="http://schemas.openxmlformats.org/officeDocument/2006/relationships/image" Target="../media/image64.png"/><Relationship Id="rId95" Type="http://schemas.openxmlformats.org/officeDocument/2006/relationships/image" Target="../media/image108.png"/><Relationship Id="rId160" Type="http://schemas.openxmlformats.org/officeDocument/2006/relationships/customXml" Target="../ink/ink1001.xml"/><Relationship Id="rId22" Type="http://schemas.openxmlformats.org/officeDocument/2006/relationships/customXml" Target="../ink/ink932.xml"/><Relationship Id="rId43" Type="http://schemas.openxmlformats.org/officeDocument/2006/relationships/image" Target="../media/image82.png"/><Relationship Id="rId64" Type="http://schemas.openxmlformats.org/officeDocument/2006/relationships/customXml" Target="../ink/ink953.xml"/><Relationship Id="rId118" Type="http://schemas.openxmlformats.org/officeDocument/2006/relationships/customXml" Target="../ink/ink980.xml"/><Relationship Id="rId139" Type="http://schemas.openxmlformats.org/officeDocument/2006/relationships/image" Target="../media/image149.png"/><Relationship Id="rId85" Type="http://schemas.openxmlformats.org/officeDocument/2006/relationships/image" Target="../media/image103.png"/><Relationship Id="rId150" Type="http://schemas.openxmlformats.org/officeDocument/2006/relationships/customXml" Target="../ink/ink996.xml"/><Relationship Id="rId12" Type="http://schemas.openxmlformats.org/officeDocument/2006/relationships/customXml" Target="../ink/ink927.xml"/><Relationship Id="rId17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customXml" Target="../ink/ink940.xml"/><Relationship Id="rId59" Type="http://schemas.openxmlformats.org/officeDocument/2006/relationships/image" Target="../media/image90.png"/><Relationship Id="rId103" Type="http://schemas.openxmlformats.org/officeDocument/2006/relationships/image" Target="../media/image112.png"/><Relationship Id="rId108" Type="http://schemas.openxmlformats.org/officeDocument/2006/relationships/customXml" Target="../ink/ink975.xml"/><Relationship Id="rId124" Type="http://schemas.openxmlformats.org/officeDocument/2006/relationships/customXml" Target="../ink/ink983.xml"/><Relationship Id="rId129" Type="http://schemas.openxmlformats.org/officeDocument/2006/relationships/image" Target="../media/image127.png"/><Relationship Id="rId54" Type="http://schemas.openxmlformats.org/officeDocument/2006/relationships/customXml" Target="../ink/ink948.xml"/><Relationship Id="rId70" Type="http://schemas.openxmlformats.org/officeDocument/2006/relationships/customXml" Target="../ink/ink956.xml"/><Relationship Id="rId75" Type="http://schemas.openxmlformats.org/officeDocument/2006/relationships/image" Target="../media/image98.png"/><Relationship Id="rId91" Type="http://schemas.openxmlformats.org/officeDocument/2006/relationships/image" Target="../media/image106.png"/><Relationship Id="rId96" Type="http://schemas.openxmlformats.org/officeDocument/2006/relationships/customXml" Target="../ink/ink969.xml"/><Relationship Id="rId140" Type="http://schemas.openxmlformats.org/officeDocument/2006/relationships/customXml" Target="../ink/ink991.xml"/><Relationship Id="rId145" Type="http://schemas.openxmlformats.org/officeDocument/2006/relationships/image" Target="../media/image152.png"/><Relationship Id="rId161" Type="http://schemas.openxmlformats.org/officeDocument/2006/relationships/image" Target="../media/image158.png"/><Relationship Id="rId166" Type="http://schemas.openxmlformats.org/officeDocument/2006/relationships/customXml" Target="../ink/ink10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4.xml"/><Relationship Id="rId23" Type="http://schemas.openxmlformats.org/officeDocument/2006/relationships/image" Target="../media/image73.png"/><Relationship Id="rId28" Type="http://schemas.openxmlformats.org/officeDocument/2006/relationships/customXml" Target="../ink/ink935.xml"/><Relationship Id="rId49" Type="http://schemas.openxmlformats.org/officeDocument/2006/relationships/image" Target="../media/image85.png"/><Relationship Id="rId114" Type="http://schemas.openxmlformats.org/officeDocument/2006/relationships/customXml" Target="../ink/ink978.xml"/><Relationship Id="rId119" Type="http://schemas.openxmlformats.org/officeDocument/2006/relationships/image" Target="../media/image120.png"/><Relationship Id="rId44" Type="http://schemas.openxmlformats.org/officeDocument/2006/relationships/customXml" Target="../ink/ink943.xml"/><Relationship Id="rId60" Type="http://schemas.openxmlformats.org/officeDocument/2006/relationships/customXml" Target="../ink/ink951.xml"/><Relationship Id="rId65" Type="http://schemas.openxmlformats.org/officeDocument/2006/relationships/image" Target="../media/image93.png"/><Relationship Id="rId81" Type="http://schemas.openxmlformats.org/officeDocument/2006/relationships/image" Target="../media/image101.png"/><Relationship Id="rId86" Type="http://schemas.openxmlformats.org/officeDocument/2006/relationships/customXml" Target="../ink/ink964.xml"/><Relationship Id="rId130" Type="http://schemas.openxmlformats.org/officeDocument/2006/relationships/customXml" Target="../ink/ink986.xml"/><Relationship Id="rId135" Type="http://schemas.openxmlformats.org/officeDocument/2006/relationships/image" Target="../media/image133.png"/><Relationship Id="rId151" Type="http://schemas.openxmlformats.org/officeDocument/2006/relationships/image" Target="../media/image155.png"/><Relationship Id="rId156" Type="http://schemas.openxmlformats.org/officeDocument/2006/relationships/customXml" Target="../ink/ink999.xml"/><Relationship Id="rId13" Type="http://schemas.openxmlformats.org/officeDocument/2006/relationships/image" Target="../media/image68.png"/><Relationship Id="rId18" Type="http://schemas.openxmlformats.org/officeDocument/2006/relationships/customXml" Target="../ink/ink930.xml"/><Relationship Id="rId39" Type="http://schemas.openxmlformats.org/officeDocument/2006/relationships/image" Target="../media/image80.png"/><Relationship Id="rId109" Type="http://schemas.openxmlformats.org/officeDocument/2006/relationships/image" Target="../media/image115.png"/><Relationship Id="rId34" Type="http://schemas.openxmlformats.org/officeDocument/2006/relationships/customXml" Target="../ink/ink938.xml"/><Relationship Id="rId50" Type="http://schemas.openxmlformats.org/officeDocument/2006/relationships/customXml" Target="../ink/ink946.xml"/><Relationship Id="rId55" Type="http://schemas.openxmlformats.org/officeDocument/2006/relationships/image" Target="../media/image88.png"/><Relationship Id="rId76" Type="http://schemas.openxmlformats.org/officeDocument/2006/relationships/customXml" Target="../ink/ink959.xml"/><Relationship Id="rId97" Type="http://schemas.openxmlformats.org/officeDocument/2006/relationships/image" Target="../media/image109.png"/><Relationship Id="rId104" Type="http://schemas.openxmlformats.org/officeDocument/2006/relationships/customXml" Target="../ink/ink973.xml"/><Relationship Id="rId120" Type="http://schemas.openxmlformats.org/officeDocument/2006/relationships/customXml" Target="../ink/ink981.xml"/><Relationship Id="rId125" Type="http://schemas.openxmlformats.org/officeDocument/2006/relationships/image" Target="../media/image125.png"/><Relationship Id="rId141" Type="http://schemas.openxmlformats.org/officeDocument/2006/relationships/image" Target="../media/image150.png"/><Relationship Id="rId146" Type="http://schemas.openxmlformats.org/officeDocument/2006/relationships/customXml" Target="../ink/ink994.xml"/><Relationship Id="rId167" Type="http://schemas.openxmlformats.org/officeDocument/2006/relationships/image" Target="../media/image163.png"/><Relationship Id="rId7" Type="http://schemas.openxmlformats.org/officeDocument/2006/relationships/image" Target="../media/image65.png"/><Relationship Id="rId71" Type="http://schemas.openxmlformats.org/officeDocument/2006/relationships/image" Target="../media/image96.png"/><Relationship Id="rId92" Type="http://schemas.openxmlformats.org/officeDocument/2006/relationships/customXml" Target="../ink/ink967.xml"/><Relationship Id="rId162" Type="http://schemas.openxmlformats.org/officeDocument/2006/relationships/customXml" Target="../ink/ink1002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75.png"/><Relationship Id="rId24" Type="http://schemas.openxmlformats.org/officeDocument/2006/relationships/customXml" Target="../ink/ink933.xml"/><Relationship Id="rId40" Type="http://schemas.openxmlformats.org/officeDocument/2006/relationships/customXml" Target="../ink/ink941.xml"/><Relationship Id="rId45" Type="http://schemas.openxmlformats.org/officeDocument/2006/relationships/image" Target="../media/image83.png"/><Relationship Id="rId66" Type="http://schemas.openxmlformats.org/officeDocument/2006/relationships/customXml" Target="../ink/ink954.xml"/><Relationship Id="rId87" Type="http://schemas.openxmlformats.org/officeDocument/2006/relationships/image" Target="../media/image104.png"/><Relationship Id="rId110" Type="http://schemas.openxmlformats.org/officeDocument/2006/relationships/customXml" Target="../ink/ink976.xml"/><Relationship Id="rId115" Type="http://schemas.openxmlformats.org/officeDocument/2006/relationships/image" Target="../media/image118.png"/><Relationship Id="rId131" Type="http://schemas.openxmlformats.org/officeDocument/2006/relationships/image" Target="../media/image131.png"/><Relationship Id="rId136" Type="http://schemas.openxmlformats.org/officeDocument/2006/relationships/customXml" Target="../ink/ink989.xml"/><Relationship Id="rId157" Type="http://schemas.openxmlformats.org/officeDocument/2006/relationships/image" Target="../media/image159.png"/><Relationship Id="rId61" Type="http://schemas.openxmlformats.org/officeDocument/2006/relationships/image" Target="../media/image91.png"/><Relationship Id="rId82" Type="http://schemas.openxmlformats.org/officeDocument/2006/relationships/customXml" Target="../ink/ink962.xml"/><Relationship Id="rId152" Type="http://schemas.openxmlformats.org/officeDocument/2006/relationships/customXml" Target="../ink/ink997.xml"/><Relationship Id="rId19" Type="http://schemas.openxmlformats.org/officeDocument/2006/relationships/image" Target="../media/image71.png"/><Relationship Id="rId14" Type="http://schemas.openxmlformats.org/officeDocument/2006/relationships/customXml" Target="../ink/ink928.xml"/><Relationship Id="rId30" Type="http://schemas.openxmlformats.org/officeDocument/2006/relationships/customXml" Target="../ink/ink936.xml"/><Relationship Id="rId35" Type="http://schemas.openxmlformats.org/officeDocument/2006/relationships/image" Target="../media/image78.png"/><Relationship Id="rId56" Type="http://schemas.openxmlformats.org/officeDocument/2006/relationships/customXml" Target="../ink/ink949.xml"/><Relationship Id="rId77" Type="http://schemas.openxmlformats.org/officeDocument/2006/relationships/image" Target="../media/image99.png"/><Relationship Id="rId100" Type="http://schemas.openxmlformats.org/officeDocument/2006/relationships/customXml" Target="../ink/ink971.xml"/><Relationship Id="rId105" Type="http://schemas.openxmlformats.org/officeDocument/2006/relationships/image" Target="../media/image113.png"/><Relationship Id="rId126" Type="http://schemas.openxmlformats.org/officeDocument/2006/relationships/customXml" Target="../ink/ink984.xml"/><Relationship Id="rId147" Type="http://schemas.openxmlformats.org/officeDocument/2006/relationships/image" Target="../media/image153.png"/><Relationship Id="rId8" Type="http://schemas.openxmlformats.org/officeDocument/2006/relationships/customXml" Target="../ink/ink925.xml"/><Relationship Id="rId51" Type="http://schemas.openxmlformats.org/officeDocument/2006/relationships/image" Target="../media/image86.png"/><Relationship Id="rId72" Type="http://schemas.openxmlformats.org/officeDocument/2006/relationships/customXml" Target="../ink/ink957.xml"/><Relationship Id="rId93" Type="http://schemas.openxmlformats.org/officeDocument/2006/relationships/image" Target="../media/image107.png"/><Relationship Id="rId98" Type="http://schemas.openxmlformats.org/officeDocument/2006/relationships/customXml" Target="../ink/ink970.xml"/><Relationship Id="rId121" Type="http://schemas.openxmlformats.org/officeDocument/2006/relationships/image" Target="../media/image121.png"/><Relationship Id="rId142" Type="http://schemas.openxmlformats.org/officeDocument/2006/relationships/customXml" Target="../ink/ink992.xml"/><Relationship Id="rId163" Type="http://schemas.openxmlformats.org/officeDocument/2006/relationships/image" Target="../media/image161.png"/><Relationship Id="rId3" Type="http://schemas.openxmlformats.org/officeDocument/2006/relationships/image" Target="../media/image123.png"/><Relationship Id="rId25" Type="http://schemas.openxmlformats.org/officeDocument/2006/relationships/image" Target="../media/image40.png"/><Relationship Id="rId46" Type="http://schemas.openxmlformats.org/officeDocument/2006/relationships/customXml" Target="../ink/ink944.xml"/><Relationship Id="rId67" Type="http://schemas.openxmlformats.org/officeDocument/2006/relationships/image" Target="../media/image94.png"/><Relationship Id="rId116" Type="http://schemas.openxmlformats.org/officeDocument/2006/relationships/customXml" Target="../ink/ink979.xml"/><Relationship Id="rId137" Type="http://schemas.openxmlformats.org/officeDocument/2006/relationships/image" Target="../media/image134.png"/><Relationship Id="rId158" Type="http://schemas.openxmlformats.org/officeDocument/2006/relationships/customXml" Target="../ink/ink1000.xml"/><Relationship Id="rId20" Type="http://schemas.openxmlformats.org/officeDocument/2006/relationships/customXml" Target="../ink/ink931.xml"/><Relationship Id="rId41" Type="http://schemas.openxmlformats.org/officeDocument/2006/relationships/image" Target="../media/image81.png"/><Relationship Id="rId62" Type="http://schemas.openxmlformats.org/officeDocument/2006/relationships/customXml" Target="../ink/ink952.xml"/><Relationship Id="rId83" Type="http://schemas.openxmlformats.org/officeDocument/2006/relationships/image" Target="../media/image102.png"/><Relationship Id="rId88" Type="http://schemas.openxmlformats.org/officeDocument/2006/relationships/customXml" Target="../ink/ink965.xml"/><Relationship Id="rId111" Type="http://schemas.openxmlformats.org/officeDocument/2006/relationships/image" Target="../media/image116.png"/><Relationship Id="rId132" Type="http://schemas.openxmlformats.org/officeDocument/2006/relationships/customXml" Target="../ink/ink987.xml"/><Relationship Id="rId153" Type="http://schemas.openxmlformats.org/officeDocument/2006/relationships/image" Target="../media/image156.png"/><Relationship Id="rId15" Type="http://schemas.openxmlformats.org/officeDocument/2006/relationships/image" Target="../media/image69.png"/><Relationship Id="rId36" Type="http://schemas.openxmlformats.org/officeDocument/2006/relationships/customXml" Target="../ink/ink939.xml"/><Relationship Id="rId57" Type="http://schemas.openxmlformats.org/officeDocument/2006/relationships/image" Target="../media/image89.png"/><Relationship Id="rId106" Type="http://schemas.openxmlformats.org/officeDocument/2006/relationships/customXml" Target="../ink/ink974.xml"/><Relationship Id="rId127" Type="http://schemas.openxmlformats.org/officeDocument/2006/relationships/image" Target="../media/image126.png"/><Relationship Id="rId10" Type="http://schemas.openxmlformats.org/officeDocument/2006/relationships/customXml" Target="../ink/ink926.xml"/><Relationship Id="rId31" Type="http://schemas.openxmlformats.org/officeDocument/2006/relationships/image" Target="../media/image76.png"/><Relationship Id="rId52" Type="http://schemas.openxmlformats.org/officeDocument/2006/relationships/customXml" Target="../ink/ink947.xml"/><Relationship Id="rId73" Type="http://schemas.openxmlformats.org/officeDocument/2006/relationships/image" Target="../media/image97.png"/><Relationship Id="rId78" Type="http://schemas.openxmlformats.org/officeDocument/2006/relationships/customXml" Target="../ink/ink960.xml"/><Relationship Id="rId94" Type="http://schemas.openxmlformats.org/officeDocument/2006/relationships/customXml" Target="../ink/ink968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122" Type="http://schemas.openxmlformats.org/officeDocument/2006/relationships/customXml" Target="../ink/ink982.xml"/><Relationship Id="rId143" Type="http://schemas.openxmlformats.org/officeDocument/2006/relationships/image" Target="../media/image151.png"/><Relationship Id="rId148" Type="http://schemas.openxmlformats.org/officeDocument/2006/relationships/customXml" Target="../ink/ink995.xml"/><Relationship Id="rId164" Type="http://schemas.openxmlformats.org/officeDocument/2006/relationships/customXml" Target="../ink/ink1003.xml"/><Relationship Id="rId4" Type="http://schemas.openxmlformats.org/officeDocument/2006/relationships/customXml" Target="../ink/ink923.xml"/><Relationship Id="rId9" Type="http://schemas.openxmlformats.org/officeDocument/2006/relationships/image" Target="../media/image66.png"/><Relationship Id="rId26" Type="http://schemas.openxmlformats.org/officeDocument/2006/relationships/customXml" Target="../ink/ink934.xml"/><Relationship Id="rId47" Type="http://schemas.openxmlformats.org/officeDocument/2006/relationships/image" Target="../media/image84.png"/><Relationship Id="rId68" Type="http://schemas.openxmlformats.org/officeDocument/2006/relationships/customXml" Target="../ink/ink955.xml"/><Relationship Id="rId89" Type="http://schemas.openxmlformats.org/officeDocument/2006/relationships/image" Target="../media/image105.png"/><Relationship Id="rId112" Type="http://schemas.openxmlformats.org/officeDocument/2006/relationships/customXml" Target="../ink/ink977.xml"/><Relationship Id="rId133" Type="http://schemas.openxmlformats.org/officeDocument/2006/relationships/image" Target="../media/image132.png"/><Relationship Id="rId154" Type="http://schemas.openxmlformats.org/officeDocument/2006/relationships/customXml" Target="../ink/ink998.xml"/><Relationship Id="rId16" Type="http://schemas.openxmlformats.org/officeDocument/2006/relationships/customXml" Target="../ink/ink929.xml"/><Relationship Id="rId37" Type="http://schemas.openxmlformats.org/officeDocument/2006/relationships/image" Target="../media/image79.png"/><Relationship Id="rId58" Type="http://schemas.openxmlformats.org/officeDocument/2006/relationships/customXml" Target="../ink/ink950.xml"/><Relationship Id="rId79" Type="http://schemas.openxmlformats.org/officeDocument/2006/relationships/image" Target="../media/image100.png"/><Relationship Id="rId102" Type="http://schemas.openxmlformats.org/officeDocument/2006/relationships/customXml" Target="../ink/ink972.xml"/><Relationship Id="rId123" Type="http://schemas.openxmlformats.org/officeDocument/2006/relationships/image" Target="../media/image122.png"/><Relationship Id="rId144" Type="http://schemas.openxmlformats.org/officeDocument/2006/relationships/customXml" Target="../ink/ink993.xml"/><Relationship Id="rId90" Type="http://schemas.openxmlformats.org/officeDocument/2006/relationships/customXml" Target="../ink/ink966.xml"/><Relationship Id="rId165" Type="http://schemas.openxmlformats.org/officeDocument/2006/relationships/image" Target="../media/image162.png"/><Relationship Id="rId27" Type="http://schemas.openxmlformats.org/officeDocument/2006/relationships/image" Target="../media/image74.png"/><Relationship Id="rId48" Type="http://schemas.openxmlformats.org/officeDocument/2006/relationships/customXml" Target="../ink/ink945.xml"/><Relationship Id="rId69" Type="http://schemas.openxmlformats.org/officeDocument/2006/relationships/image" Target="../media/image95.png"/><Relationship Id="rId113" Type="http://schemas.openxmlformats.org/officeDocument/2006/relationships/image" Target="../media/image117.png"/><Relationship Id="rId134" Type="http://schemas.openxmlformats.org/officeDocument/2006/relationships/customXml" Target="../ink/ink988.xml"/><Relationship Id="rId80" Type="http://schemas.openxmlformats.org/officeDocument/2006/relationships/customXml" Target="../ink/ink961.xml"/><Relationship Id="rId155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2.xml"/><Relationship Id="rId21" Type="http://schemas.openxmlformats.org/officeDocument/2006/relationships/customXml" Target="../ink/ink1014.xml"/><Relationship Id="rId42" Type="http://schemas.openxmlformats.org/officeDocument/2006/relationships/image" Target="../media/image175.png"/><Relationship Id="rId63" Type="http://schemas.openxmlformats.org/officeDocument/2006/relationships/customXml" Target="../ink/ink1035.xml"/><Relationship Id="rId84" Type="http://schemas.openxmlformats.org/officeDocument/2006/relationships/image" Target="../media/image196.png"/><Relationship Id="rId138" Type="http://schemas.openxmlformats.org/officeDocument/2006/relationships/image" Target="../media/image223.png"/><Relationship Id="rId159" Type="http://schemas.openxmlformats.org/officeDocument/2006/relationships/customXml" Target="../ink/ink1083.xml"/><Relationship Id="rId170" Type="http://schemas.openxmlformats.org/officeDocument/2006/relationships/image" Target="../media/image239.png"/><Relationship Id="rId191" Type="http://schemas.openxmlformats.org/officeDocument/2006/relationships/customXml" Target="../ink/ink1099.xml"/><Relationship Id="rId205" Type="http://schemas.openxmlformats.org/officeDocument/2006/relationships/customXml" Target="../ink/ink1106.xml"/><Relationship Id="rId107" Type="http://schemas.openxmlformats.org/officeDocument/2006/relationships/customXml" Target="../ink/ink1057.xml"/><Relationship Id="rId11" Type="http://schemas.openxmlformats.org/officeDocument/2006/relationships/customXml" Target="../ink/ink1009.xml"/><Relationship Id="rId32" Type="http://schemas.openxmlformats.org/officeDocument/2006/relationships/image" Target="../media/image170.png"/><Relationship Id="rId53" Type="http://schemas.openxmlformats.org/officeDocument/2006/relationships/customXml" Target="../ink/ink1030.xml"/><Relationship Id="rId74" Type="http://schemas.openxmlformats.org/officeDocument/2006/relationships/image" Target="../media/image191.png"/><Relationship Id="rId128" Type="http://schemas.openxmlformats.org/officeDocument/2006/relationships/image" Target="../media/image218.png"/><Relationship Id="rId149" Type="http://schemas.openxmlformats.org/officeDocument/2006/relationships/customXml" Target="../ink/ink1078.xml"/><Relationship Id="rId5" Type="http://schemas.openxmlformats.org/officeDocument/2006/relationships/customXml" Target="../ink/ink1006.xml"/><Relationship Id="rId95" Type="http://schemas.openxmlformats.org/officeDocument/2006/relationships/customXml" Target="../ink/ink1051.xml"/><Relationship Id="rId160" Type="http://schemas.openxmlformats.org/officeDocument/2006/relationships/image" Target="../media/image234.png"/><Relationship Id="rId181" Type="http://schemas.openxmlformats.org/officeDocument/2006/relationships/customXml" Target="../ink/ink1094.xml"/><Relationship Id="rId216" Type="http://schemas.openxmlformats.org/officeDocument/2006/relationships/image" Target="../media/image262.png"/><Relationship Id="rId22" Type="http://schemas.openxmlformats.org/officeDocument/2006/relationships/image" Target="../media/image165.png"/><Relationship Id="rId43" Type="http://schemas.openxmlformats.org/officeDocument/2006/relationships/customXml" Target="../ink/ink1025.xml"/><Relationship Id="rId64" Type="http://schemas.openxmlformats.org/officeDocument/2006/relationships/image" Target="../media/image186.png"/><Relationship Id="rId118" Type="http://schemas.openxmlformats.org/officeDocument/2006/relationships/image" Target="../media/image213.png"/><Relationship Id="rId139" Type="http://schemas.openxmlformats.org/officeDocument/2006/relationships/customXml" Target="../ink/ink1073.xml"/><Relationship Id="rId85" Type="http://schemas.openxmlformats.org/officeDocument/2006/relationships/customXml" Target="../ink/ink1046.xml"/><Relationship Id="rId150" Type="http://schemas.openxmlformats.org/officeDocument/2006/relationships/image" Target="../media/image229.png"/><Relationship Id="rId171" Type="http://schemas.openxmlformats.org/officeDocument/2006/relationships/customXml" Target="../ink/ink1089.xml"/><Relationship Id="rId192" Type="http://schemas.openxmlformats.org/officeDocument/2006/relationships/image" Target="../media/image250.png"/><Relationship Id="rId206" Type="http://schemas.openxmlformats.org/officeDocument/2006/relationships/image" Target="../media/image257.png"/><Relationship Id="rId12" Type="http://schemas.openxmlformats.org/officeDocument/2006/relationships/image" Target="../media/image1600.png"/><Relationship Id="rId33" Type="http://schemas.openxmlformats.org/officeDocument/2006/relationships/customXml" Target="../ink/ink1020.xml"/><Relationship Id="rId108" Type="http://schemas.openxmlformats.org/officeDocument/2006/relationships/image" Target="../media/image208.png"/><Relationship Id="rId129" Type="http://schemas.openxmlformats.org/officeDocument/2006/relationships/customXml" Target="../ink/ink1068.xml"/><Relationship Id="rId54" Type="http://schemas.openxmlformats.org/officeDocument/2006/relationships/image" Target="../media/image181.png"/><Relationship Id="rId75" Type="http://schemas.openxmlformats.org/officeDocument/2006/relationships/customXml" Target="../ink/ink1041.xml"/><Relationship Id="rId96" Type="http://schemas.openxmlformats.org/officeDocument/2006/relationships/image" Target="../media/image202.png"/><Relationship Id="rId140" Type="http://schemas.openxmlformats.org/officeDocument/2006/relationships/image" Target="../media/image224.png"/><Relationship Id="rId161" Type="http://schemas.openxmlformats.org/officeDocument/2006/relationships/customXml" Target="../ink/ink1084.xml"/><Relationship Id="rId182" Type="http://schemas.openxmlformats.org/officeDocument/2006/relationships/image" Target="../media/image245.png"/><Relationship Id="rId217" Type="http://schemas.openxmlformats.org/officeDocument/2006/relationships/customXml" Target="../ink/ink1112.xml"/><Relationship Id="rId6" Type="http://schemas.openxmlformats.org/officeDocument/2006/relationships/image" Target="../media/image1570.png"/><Relationship Id="rId23" Type="http://schemas.openxmlformats.org/officeDocument/2006/relationships/customXml" Target="../ink/ink1015.xml"/><Relationship Id="rId119" Type="http://schemas.openxmlformats.org/officeDocument/2006/relationships/customXml" Target="../ink/ink1063.xml"/><Relationship Id="rId44" Type="http://schemas.openxmlformats.org/officeDocument/2006/relationships/image" Target="../media/image176.png"/><Relationship Id="rId65" Type="http://schemas.openxmlformats.org/officeDocument/2006/relationships/customXml" Target="../ink/ink1036.xml"/><Relationship Id="rId86" Type="http://schemas.openxmlformats.org/officeDocument/2006/relationships/image" Target="../media/image197.png"/><Relationship Id="rId130" Type="http://schemas.openxmlformats.org/officeDocument/2006/relationships/image" Target="../media/image219.png"/><Relationship Id="rId151" Type="http://schemas.openxmlformats.org/officeDocument/2006/relationships/customXml" Target="../ink/ink1079.xml"/><Relationship Id="rId172" Type="http://schemas.openxmlformats.org/officeDocument/2006/relationships/image" Target="../media/image240.png"/><Relationship Id="rId193" Type="http://schemas.openxmlformats.org/officeDocument/2006/relationships/customXml" Target="../ink/ink1100.xml"/><Relationship Id="rId207" Type="http://schemas.openxmlformats.org/officeDocument/2006/relationships/customXml" Target="../ink/ink1107.xml"/><Relationship Id="rId13" Type="http://schemas.openxmlformats.org/officeDocument/2006/relationships/customXml" Target="../ink/ink1010.xml"/><Relationship Id="rId109" Type="http://schemas.openxmlformats.org/officeDocument/2006/relationships/customXml" Target="../ink/ink1058.xml"/><Relationship Id="rId34" Type="http://schemas.openxmlformats.org/officeDocument/2006/relationships/image" Target="../media/image171.png"/><Relationship Id="rId55" Type="http://schemas.openxmlformats.org/officeDocument/2006/relationships/customXml" Target="../ink/ink1031.xml"/><Relationship Id="rId76" Type="http://schemas.openxmlformats.org/officeDocument/2006/relationships/image" Target="../media/image192.png"/><Relationship Id="rId97" Type="http://schemas.openxmlformats.org/officeDocument/2006/relationships/customXml" Target="../ink/ink1052.xml"/><Relationship Id="rId120" Type="http://schemas.openxmlformats.org/officeDocument/2006/relationships/image" Target="../media/image214.png"/><Relationship Id="rId141" Type="http://schemas.openxmlformats.org/officeDocument/2006/relationships/customXml" Target="../ink/ink1074.xml"/><Relationship Id="rId7" Type="http://schemas.openxmlformats.org/officeDocument/2006/relationships/customXml" Target="../ink/ink1007.xml"/><Relationship Id="rId162" Type="http://schemas.openxmlformats.org/officeDocument/2006/relationships/image" Target="../media/image235.png"/><Relationship Id="rId183" Type="http://schemas.openxmlformats.org/officeDocument/2006/relationships/customXml" Target="../ink/ink1095.xml"/><Relationship Id="rId218" Type="http://schemas.openxmlformats.org/officeDocument/2006/relationships/image" Target="../media/image263.png"/><Relationship Id="rId24" Type="http://schemas.openxmlformats.org/officeDocument/2006/relationships/image" Target="../media/image166.png"/><Relationship Id="rId45" Type="http://schemas.openxmlformats.org/officeDocument/2006/relationships/customXml" Target="../ink/ink1026.xml"/><Relationship Id="rId66" Type="http://schemas.openxmlformats.org/officeDocument/2006/relationships/image" Target="../media/image187.png"/><Relationship Id="rId87" Type="http://schemas.openxmlformats.org/officeDocument/2006/relationships/customXml" Target="../ink/ink1047.xml"/><Relationship Id="rId110" Type="http://schemas.openxmlformats.org/officeDocument/2006/relationships/image" Target="../media/image209.png"/><Relationship Id="rId131" Type="http://schemas.openxmlformats.org/officeDocument/2006/relationships/customXml" Target="../ink/ink1069.xml"/><Relationship Id="rId152" Type="http://schemas.openxmlformats.org/officeDocument/2006/relationships/image" Target="../media/image230.png"/><Relationship Id="rId173" Type="http://schemas.openxmlformats.org/officeDocument/2006/relationships/customXml" Target="../ink/ink1090.xml"/><Relationship Id="rId194" Type="http://schemas.openxmlformats.org/officeDocument/2006/relationships/image" Target="../media/image251.png"/><Relationship Id="rId208" Type="http://schemas.openxmlformats.org/officeDocument/2006/relationships/image" Target="../media/image258.png"/><Relationship Id="rId14" Type="http://schemas.openxmlformats.org/officeDocument/2006/relationships/image" Target="../media/image1610.png"/><Relationship Id="rId30" Type="http://schemas.openxmlformats.org/officeDocument/2006/relationships/image" Target="../media/image169.png"/><Relationship Id="rId35" Type="http://schemas.openxmlformats.org/officeDocument/2006/relationships/customXml" Target="../ink/ink1021.xml"/><Relationship Id="rId56" Type="http://schemas.openxmlformats.org/officeDocument/2006/relationships/image" Target="../media/image182.png"/><Relationship Id="rId77" Type="http://schemas.openxmlformats.org/officeDocument/2006/relationships/customXml" Target="../ink/ink1042.xml"/><Relationship Id="rId100" Type="http://schemas.openxmlformats.org/officeDocument/2006/relationships/image" Target="../media/image204.png"/><Relationship Id="rId105" Type="http://schemas.openxmlformats.org/officeDocument/2006/relationships/customXml" Target="../ink/ink1056.xml"/><Relationship Id="rId126" Type="http://schemas.openxmlformats.org/officeDocument/2006/relationships/image" Target="../media/image217.png"/><Relationship Id="rId147" Type="http://schemas.openxmlformats.org/officeDocument/2006/relationships/customXml" Target="../ink/ink1077.xml"/><Relationship Id="rId168" Type="http://schemas.openxmlformats.org/officeDocument/2006/relationships/image" Target="../media/image238.png"/><Relationship Id="rId8" Type="http://schemas.openxmlformats.org/officeDocument/2006/relationships/image" Target="../media/image1580.png"/><Relationship Id="rId51" Type="http://schemas.openxmlformats.org/officeDocument/2006/relationships/customXml" Target="../ink/ink1029.xml"/><Relationship Id="rId72" Type="http://schemas.openxmlformats.org/officeDocument/2006/relationships/image" Target="../media/image190.png"/><Relationship Id="rId93" Type="http://schemas.openxmlformats.org/officeDocument/2006/relationships/customXml" Target="../ink/ink1050.xml"/><Relationship Id="rId98" Type="http://schemas.openxmlformats.org/officeDocument/2006/relationships/image" Target="../media/image203.png"/><Relationship Id="rId121" Type="http://schemas.openxmlformats.org/officeDocument/2006/relationships/customXml" Target="../ink/ink1064.xml"/><Relationship Id="rId142" Type="http://schemas.openxmlformats.org/officeDocument/2006/relationships/image" Target="../media/image225.png"/><Relationship Id="rId163" Type="http://schemas.openxmlformats.org/officeDocument/2006/relationships/customXml" Target="../ink/ink1085.xml"/><Relationship Id="rId184" Type="http://schemas.openxmlformats.org/officeDocument/2006/relationships/image" Target="../media/image246.png"/><Relationship Id="rId189" Type="http://schemas.openxmlformats.org/officeDocument/2006/relationships/customXml" Target="../ink/ink1098.xml"/><Relationship Id="rId219" Type="http://schemas.openxmlformats.org/officeDocument/2006/relationships/customXml" Target="../ink/ink1113.xml"/><Relationship Id="rId3" Type="http://schemas.openxmlformats.org/officeDocument/2006/relationships/customXml" Target="../ink/ink1005.xml"/><Relationship Id="rId214" Type="http://schemas.openxmlformats.org/officeDocument/2006/relationships/image" Target="../media/image261.png"/><Relationship Id="rId25" Type="http://schemas.openxmlformats.org/officeDocument/2006/relationships/customXml" Target="../ink/ink1016.xml"/><Relationship Id="rId46" Type="http://schemas.openxmlformats.org/officeDocument/2006/relationships/image" Target="../media/image177.png"/><Relationship Id="rId67" Type="http://schemas.openxmlformats.org/officeDocument/2006/relationships/customXml" Target="../ink/ink1037.xml"/><Relationship Id="rId116" Type="http://schemas.openxmlformats.org/officeDocument/2006/relationships/image" Target="../media/image212.png"/><Relationship Id="rId137" Type="http://schemas.openxmlformats.org/officeDocument/2006/relationships/customXml" Target="../ink/ink1072.xml"/><Relationship Id="rId158" Type="http://schemas.openxmlformats.org/officeDocument/2006/relationships/image" Target="../media/image233.png"/><Relationship Id="rId20" Type="http://schemas.openxmlformats.org/officeDocument/2006/relationships/image" Target="../media/image1640.png"/><Relationship Id="rId41" Type="http://schemas.openxmlformats.org/officeDocument/2006/relationships/customXml" Target="../ink/ink1024.xml"/><Relationship Id="rId62" Type="http://schemas.openxmlformats.org/officeDocument/2006/relationships/image" Target="../media/image185.png"/><Relationship Id="rId83" Type="http://schemas.openxmlformats.org/officeDocument/2006/relationships/customXml" Target="../ink/ink1045.xml"/><Relationship Id="rId88" Type="http://schemas.openxmlformats.org/officeDocument/2006/relationships/image" Target="../media/image198.png"/><Relationship Id="rId111" Type="http://schemas.openxmlformats.org/officeDocument/2006/relationships/customXml" Target="../ink/ink1059.xml"/><Relationship Id="rId132" Type="http://schemas.openxmlformats.org/officeDocument/2006/relationships/image" Target="../media/image220.png"/><Relationship Id="rId153" Type="http://schemas.openxmlformats.org/officeDocument/2006/relationships/customXml" Target="../ink/ink1080.xml"/><Relationship Id="rId174" Type="http://schemas.openxmlformats.org/officeDocument/2006/relationships/image" Target="../media/image241.png"/><Relationship Id="rId179" Type="http://schemas.openxmlformats.org/officeDocument/2006/relationships/customXml" Target="../ink/ink1093.xml"/><Relationship Id="rId195" Type="http://schemas.openxmlformats.org/officeDocument/2006/relationships/customXml" Target="../ink/ink1101.xml"/><Relationship Id="rId209" Type="http://schemas.openxmlformats.org/officeDocument/2006/relationships/customXml" Target="../ink/ink1108.xml"/><Relationship Id="rId190" Type="http://schemas.openxmlformats.org/officeDocument/2006/relationships/image" Target="../media/image249.png"/><Relationship Id="rId204" Type="http://schemas.openxmlformats.org/officeDocument/2006/relationships/image" Target="../media/image256.png"/><Relationship Id="rId220" Type="http://schemas.openxmlformats.org/officeDocument/2006/relationships/image" Target="../media/image264.png"/><Relationship Id="rId15" Type="http://schemas.openxmlformats.org/officeDocument/2006/relationships/customXml" Target="../ink/ink1011.xml"/><Relationship Id="rId36" Type="http://schemas.openxmlformats.org/officeDocument/2006/relationships/image" Target="../media/image172.png"/><Relationship Id="rId57" Type="http://schemas.openxmlformats.org/officeDocument/2006/relationships/customXml" Target="../ink/ink1032.xml"/><Relationship Id="rId106" Type="http://schemas.openxmlformats.org/officeDocument/2006/relationships/image" Target="../media/image207.png"/><Relationship Id="rId127" Type="http://schemas.openxmlformats.org/officeDocument/2006/relationships/customXml" Target="../ink/ink1067.xml"/><Relationship Id="rId10" Type="http://schemas.openxmlformats.org/officeDocument/2006/relationships/image" Target="../media/image1590.png"/><Relationship Id="rId31" Type="http://schemas.openxmlformats.org/officeDocument/2006/relationships/customXml" Target="../ink/ink1019.xml"/><Relationship Id="rId52" Type="http://schemas.openxmlformats.org/officeDocument/2006/relationships/image" Target="../media/image180.png"/><Relationship Id="rId73" Type="http://schemas.openxmlformats.org/officeDocument/2006/relationships/customXml" Target="../ink/ink1040.xml"/><Relationship Id="rId78" Type="http://schemas.openxmlformats.org/officeDocument/2006/relationships/image" Target="../media/image193.png"/><Relationship Id="rId94" Type="http://schemas.openxmlformats.org/officeDocument/2006/relationships/image" Target="../media/image201.png"/><Relationship Id="rId99" Type="http://schemas.openxmlformats.org/officeDocument/2006/relationships/customXml" Target="../ink/ink1053.xml"/><Relationship Id="rId101" Type="http://schemas.openxmlformats.org/officeDocument/2006/relationships/customXml" Target="../ink/ink1054.xml"/><Relationship Id="rId122" Type="http://schemas.openxmlformats.org/officeDocument/2006/relationships/image" Target="../media/image215.png"/><Relationship Id="rId143" Type="http://schemas.openxmlformats.org/officeDocument/2006/relationships/customXml" Target="../ink/ink1075.xml"/><Relationship Id="rId148" Type="http://schemas.openxmlformats.org/officeDocument/2006/relationships/image" Target="../media/image228.png"/><Relationship Id="rId164" Type="http://schemas.openxmlformats.org/officeDocument/2006/relationships/image" Target="../media/image236.png"/><Relationship Id="rId169" Type="http://schemas.openxmlformats.org/officeDocument/2006/relationships/customXml" Target="../ink/ink1088.xml"/><Relationship Id="rId185" Type="http://schemas.openxmlformats.org/officeDocument/2006/relationships/customXml" Target="../ink/ink1096.xml"/><Relationship Id="rId4" Type="http://schemas.openxmlformats.org/officeDocument/2006/relationships/image" Target="../media/image1641.png"/><Relationship Id="rId9" Type="http://schemas.openxmlformats.org/officeDocument/2006/relationships/customXml" Target="../ink/ink1008.xml"/><Relationship Id="rId180" Type="http://schemas.openxmlformats.org/officeDocument/2006/relationships/image" Target="../media/image244.png"/><Relationship Id="rId210" Type="http://schemas.openxmlformats.org/officeDocument/2006/relationships/image" Target="../media/image259.png"/><Relationship Id="rId215" Type="http://schemas.openxmlformats.org/officeDocument/2006/relationships/customXml" Target="../ink/ink1111.xml"/><Relationship Id="rId26" Type="http://schemas.openxmlformats.org/officeDocument/2006/relationships/image" Target="../media/image167.png"/><Relationship Id="rId47" Type="http://schemas.openxmlformats.org/officeDocument/2006/relationships/customXml" Target="../ink/ink1027.xml"/><Relationship Id="rId68" Type="http://schemas.openxmlformats.org/officeDocument/2006/relationships/image" Target="../media/image188.png"/><Relationship Id="rId89" Type="http://schemas.openxmlformats.org/officeDocument/2006/relationships/customXml" Target="../ink/ink1048.xml"/><Relationship Id="rId112" Type="http://schemas.openxmlformats.org/officeDocument/2006/relationships/image" Target="../media/image210.png"/><Relationship Id="rId133" Type="http://schemas.openxmlformats.org/officeDocument/2006/relationships/customXml" Target="../ink/ink1070.xml"/><Relationship Id="rId154" Type="http://schemas.openxmlformats.org/officeDocument/2006/relationships/image" Target="../media/image231.png"/><Relationship Id="rId175" Type="http://schemas.openxmlformats.org/officeDocument/2006/relationships/customXml" Target="../ink/ink1091.xml"/><Relationship Id="rId196" Type="http://schemas.openxmlformats.org/officeDocument/2006/relationships/image" Target="../media/image252.png"/><Relationship Id="rId200" Type="http://schemas.openxmlformats.org/officeDocument/2006/relationships/image" Target="../media/image254.png"/><Relationship Id="rId16" Type="http://schemas.openxmlformats.org/officeDocument/2006/relationships/image" Target="../media/image1620.png"/><Relationship Id="rId37" Type="http://schemas.openxmlformats.org/officeDocument/2006/relationships/customXml" Target="../ink/ink1022.xml"/><Relationship Id="rId58" Type="http://schemas.openxmlformats.org/officeDocument/2006/relationships/image" Target="../media/image183.png"/><Relationship Id="rId79" Type="http://schemas.openxmlformats.org/officeDocument/2006/relationships/customXml" Target="../ink/ink1043.xml"/><Relationship Id="rId102" Type="http://schemas.openxmlformats.org/officeDocument/2006/relationships/image" Target="../media/image205.png"/><Relationship Id="rId123" Type="http://schemas.openxmlformats.org/officeDocument/2006/relationships/customXml" Target="../ink/ink1065.xml"/><Relationship Id="rId144" Type="http://schemas.openxmlformats.org/officeDocument/2006/relationships/image" Target="../media/image226.png"/><Relationship Id="rId90" Type="http://schemas.openxmlformats.org/officeDocument/2006/relationships/image" Target="../media/image199.png"/><Relationship Id="rId165" Type="http://schemas.openxmlformats.org/officeDocument/2006/relationships/customXml" Target="../ink/ink1086.xml"/><Relationship Id="rId186" Type="http://schemas.openxmlformats.org/officeDocument/2006/relationships/image" Target="../media/image247.png"/><Relationship Id="rId211" Type="http://schemas.openxmlformats.org/officeDocument/2006/relationships/customXml" Target="../ink/ink1109.xml"/><Relationship Id="rId27" Type="http://schemas.openxmlformats.org/officeDocument/2006/relationships/customXml" Target="../ink/ink1017.xml"/><Relationship Id="rId48" Type="http://schemas.openxmlformats.org/officeDocument/2006/relationships/image" Target="../media/image178.png"/><Relationship Id="rId69" Type="http://schemas.openxmlformats.org/officeDocument/2006/relationships/customXml" Target="../ink/ink1038.xml"/><Relationship Id="rId113" Type="http://schemas.openxmlformats.org/officeDocument/2006/relationships/customXml" Target="../ink/ink1060.xml"/><Relationship Id="rId134" Type="http://schemas.openxmlformats.org/officeDocument/2006/relationships/image" Target="../media/image221.png"/><Relationship Id="rId80" Type="http://schemas.openxmlformats.org/officeDocument/2006/relationships/image" Target="../media/image194.png"/><Relationship Id="rId155" Type="http://schemas.openxmlformats.org/officeDocument/2006/relationships/customXml" Target="../ink/ink1081.xml"/><Relationship Id="rId176" Type="http://schemas.openxmlformats.org/officeDocument/2006/relationships/image" Target="../media/image242.png"/><Relationship Id="rId197" Type="http://schemas.openxmlformats.org/officeDocument/2006/relationships/customXml" Target="../ink/ink1102.xml"/><Relationship Id="rId201" Type="http://schemas.openxmlformats.org/officeDocument/2006/relationships/customXml" Target="../ink/ink1104.xml"/><Relationship Id="rId17" Type="http://schemas.openxmlformats.org/officeDocument/2006/relationships/customXml" Target="../ink/ink1012.xml"/><Relationship Id="rId38" Type="http://schemas.openxmlformats.org/officeDocument/2006/relationships/image" Target="../media/image173.png"/><Relationship Id="rId59" Type="http://schemas.openxmlformats.org/officeDocument/2006/relationships/customXml" Target="../ink/ink1033.xml"/><Relationship Id="rId103" Type="http://schemas.openxmlformats.org/officeDocument/2006/relationships/customXml" Target="../ink/ink1055.xml"/><Relationship Id="rId124" Type="http://schemas.openxmlformats.org/officeDocument/2006/relationships/image" Target="../media/image216.png"/><Relationship Id="rId70" Type="http://schemas.openxmlformats.org/officeDocument/2006/relationships/image" Target="../media/image189.png"/><Relationship Id="rId91" Type="http://schemas.openxmlformats.org/officeDocument/2006/relationships/customXml" Target="../ink/ink1049.xml"/><Relationship Id="rId145" Type="http://schemas.openxmlformats.org/officeDocument/2006/relationships/customXml" Target="../ink/ink1076.xml"/><Relationship Id="rId166" Type="http://schemas.openxmlformats.org/officeDocument/2006/relationships/image" Target="../media/image237.png"/><Relationship Id="rId187" Type="http://schemas.openxmlformats.org/officeDocument/2006/relationships/customXml" Target="../ink/ink1097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60.png"/><Relationship Id="rId28" Type="http://schemas.openxmlformats.org/officeDocument/2006/relationships/image" Target="../media/image168.png"/><Relationship Id="rId49" Type="http://schemas.openxmlformats.org/officeDocument/2006/relationships/customXml" Target="../ink/ink1028.xml"/><Relationship Id="rId114" Type="http://schemas.openxmlformats.org/officeDocument/2006/relationships/image" Target="../media/image211.png"/><Relationship Id="rId60" Type="http://schemas.openxmlformats.org/officeDocument/2006/relationships/image" Target="../media/image184.png"/><Relationship Id="rId81" Type="http://schemas.openxmlformats.org/officeDocument/2006/relationships/customXml" Target="../ink/ink1044.xml"/><Relationship Id="rId135" Type="http://schemas.openxmlformats.org/officeDocument/2006/relationships/customXml" Target="../ink/ink1071.xml"/><Relationship Id="rId156" Type="http://schemas.openxmlformats.org/officeDocument/2006/relationships/image" Target="../media/image232.png"/><Relationship Id="rId177" Type="http://schemas.openxmlformats.org/officeDocument/2006/relationships/customXml" Target="../ink/ink1092.xml"/><Relationship Id="rId198" Type="http://schemas.openxmlformats.org/officeDocument/2006/relationships/image" Target="../media/image253.png"/><Relationship Id="rId202" Type="http://schemas.openxmlformats.org/officeDocument/2006/relationships/image" Target="../media/image255.png"/><Relationship Id="rId18" Type="http://schemas.openxmlformats.org/officeDocument/2006/relationships/image" Target="../media/image1630.png"/><Relationship Id="rId39" Type="http://schemas.openxmlformats.org/officeDocument/2006/relationships/customXml" Target="../ink/ink1023.xml"/><Relationship Id="rId50" Type="http://schemas.openxmlformats.org/officeDocument/2006/relationships/image" Target="../media/image179.png"/><Relationship Id="rId104" Type="http://schemas.openxmlformats.org/officeDocument/2006/relationships/image" Target="../media/image206.png"/><Relationship Id="rId125" Type="http://schemas.openxmlformats.org/officeDocument/2006/relationships/customXml" Target="../ink/ink1066.xml"/><Relationship Id="rId146" Type="http://schemas.openxmlformats.org/officeDocument/2006/relationships/image" Target="../media/image227.png"/><Relationship Id="rId167" Type="http://schemas.openxmlformats.org/officeDocument/2006/relationships/customXml" Target="../ink/ink1087.xml"/><Relationship Id="rId188" Type="http://schemas.openxmlformats.org/officeDocument/2006/relationships/image" Target="../media/image248.png"/><Relationship Id="rId71" Type="http://schemas.openxmlformats.org/officeDocument/2006/relationships/customXml" Target="../ink/ink1039.xml"/><Relationship Id="rId92" Type="http://schemas.openxmlformats.org/officeDocument/2006/relationships/image" Target="../media/image200.png"/><Relationship Id="rId213" Type="http://schemas.openxmlformats.org/officeDocument/2006/relationships/customXml" Target="../ink/ink1110.xml"/><Relationship Id="rId2" Type="http://schemas.openxmlformats.org/officeDocument/2006/relationships/image" Target="../media/image1631.png"/><Relationship Id="rId29" Type="http://schemas.openxmlformats.org/officeDocument/2006/relationships/customXml" Target="../ink/ink1018.xml"/><Relationship Id="rId40" Type="http://schemas.openxmlformats.org/officeDocument/2006/relationships/image" Target="../media/image174.png"/><Relationship Id="rId115" Type="http://schemas.openxmlformats.org/officeDocument/2006/relationships/customXml" Target="../ink/ink1061.xml"/><Relationship Id="rId136" Type="http://schemas.openxmlformats.org/officeDocument/2006/relationships/image" Target="../media/image222.png"/><Relationship Id="rId157" Type="http://schemas.openxmlformats.org/officeDocument/2006/relationships/customXml" Target="../ink/ink1082.xml"/><Relationship Id="rId178" Type="http://schemas.openxmlformats.org/officeDocument/2006/relationships/image" Target="../media/image243.png"/><Relationship Id="rId61" Type="http://schemas.openxmlformats.org/officeDocument/2006/relationships/customXml" Target="../ink/ink1034.xml"/><Relationship Id="rId82" Type="http://schemas.openxmlformats.org/officeDocument/2006/relationships/image" Target="../media/image195.png"/><Relationship Id="rId199" Type="http://schemas.openxmlformats.org/officeDocument/2006/relationships/customXml" Target="../ink/ink1103.xml"/><Relationship Id="rId203" Type="http://schemas.openxmlformats.org/officeDocument/2006/relationships/customXml" Target="../ink/ink1105.xml"/><Relationship Id="rId19" Type="http://schemas.openxmlformats.org/officeDocument/2006/relationships/customXml" Target="../ink/ink1013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26.xml"/><Relationship Id="rId21" Type="http://schemas.openxmlformats.org/officeDocument/2006/relationships/image" Target="../media/image329.png"/><Relationship Id="rId42" Type="http://schemas.openxmlformats.org/officeDocument/2006/relationships/customXml" Target="../ink/ink1134.xml"/><Relationship Id="rId47" Type="http://schemas.openxmlformats.org/officeDocument/2006/relationships/image" Target="../media/image342.png"/><Relationship Id="rId63" Type="http://schemas.openxmlformats.org/officeDocument/2006/relationships/image" Target="../media/image348.png"/><Relationship Id="rId68" Type="http://schemas.openxmlformats.org/officeDocument/2006/relationships/customXml" Target="../ink/ink1149.xml"/><Relationship Id="rId84" Type="http://schemas.openxmlformats.org/officeDocument/2006/relationships/customXml" Target="../ink/ink1157.xml"/><Relationship Id="rId89" Type="http://schemas.openxmlformats.org/officeDocument/2006/relationships/image" Target="../media/image361.png"/><Relationship Id="rId16" Type="http://schemas.openxmlformats.org/officeDocument/2006/relationships/customXml" Target="../ink/ink1121.xml"/><Relationship Id="rId11" Type="http://schemas.openxmlformats.org/officeDocument/2006/relationships/customXml" Target="../ink/ink1118.xml"/><Relationship Id="rId32" Type="http://schemas.openxmlformats.org/officeDocument/2006/relationships/customXml" Target="../ink/ink1129.xml"/><Relationship Id="rId37" Type="http://schemas.openxmlformats.org/officeDocument/2006/relationships/image" Target="../media/image337.png"/><Relationship Id="rId53" Type="http://schemas.openxmlformats.org/officeDocument/2006/relationships/customXml" Target="../ink/ink1140.xml"/><Relationship Id="rId58" Type="http://schemas.openxmlformats.org/officeDocument/2006/relationships/customXml" Target="../ink/ink1143.xml"/><Relationship Id="rId74" Type="http://schemas.openxmlformats.org/officeDocument/2006/relationships/customXml" Target="../ink/ink1152.xml"/><Relationship Id="rId79" Type="http://schemas.openxmlformats.org/officeDocument/2006/relationships/image" Target="../media/image356.png"/><Relationship Id="rId5" Type="http://schemas.openxmlformats.org/officeDocument/2006/relationships/customXml" Target="../ink/ink1115.xml"/><Relationship Id="rId90" Type="http://schemas.openxmlformats.org/officeDocument/2006/relationships/customXml" Target="../ink/ink1160.xml"/><Relationship Id="rId95" Type="http://schemas.openxmlformats.org/officeDocument/2006/relationships/image" Target="../media/image364.png"/><Relationship Id="rId22" Type="http://schemas.openxmlformats.org/officeDocument/2006/relationships/customXml" Target="../ink/ink1124.xml"/><Relationship Id="rId27" Type="http://schemas.openxmlformats.org/officeDocument/2006/relationships/image" Target="../media/image332.png"/><Relationship Id="rId43" Type="http://schemas.openxmlformats.org/officeDocument/2006/relationships/image" Target="../media/image340.png"/><Relationship Id="rId48" Type="http://schemas.openxmlformats.org/officeDocument/2006/relationships/customXml" Target="../ink/ink1137.xml"/><Relationship Id="rId64" Type="http://schemas.openxmlformats.org/officeDocument/2006/relationships/customXml" Target="../ink/ink1147.xml"/><Relationship Id="rId69" Type="http://schemas.openxmlformats.org/officeDocument/2006/relationships/image" Target="../media/image351.png"/><Relationship Id="rId80" Type="http://schemas.openxmlformats.org/officeDocument/2006/relationships/customXml" Target="../ink/ink1155.xml"/><Relationship Id="rId85" Type="http://schemas.openxmlformats.org/officeDocument/2006/relationships/image" Target="../media/image359.png"/><Relationship Id="rId12" Type="http://schemas.openxmlformats.org/officeDocument/2006/relationships/image" Target="../media/image325.png"/><Relationship Id="rId17" Type="http://schemas.openxmlformats.org/officeDocument/2006/relationships/image" Target="../media/image327.png"/><Relationship Id="rId25" Type="http://schemas.openxmlformats.org/officeDocument/2006/relationships/image" Target="../media/image331.png"/><Relationship Id="rId33" Type="http://schemas.openxmlformats.org/officeDocument/2006/relationships/image" Target="../media/image335.png"/><Relationship Id="rId38" Type="http://schemas.openxmlformats.org/officeDocument/2006/relationships/customXml" Target="../ink/ink1132.xml"/><Relationship Id="rId46" Type="http://schemas.openxmlformats.org/officeDocument/2006/relationships/customXml" Target="../ink/ink1136.xml"/><Relationship Id="rId59" Type="http://schemas.openxmlformats.org/officeDocument/2006/relationships/customXml" Target="../ink/ink1144.xml"/><Relationship Id="rId67" Type="http://schemas.openxmlformats.org/officeDocument/2006/relationships/image" Target="../media/image350.png"/><Relationship Id="rId20" Type="http://schemas.openxmlformats.org/officeDocument/2006/relationships/customXml" Target="../ink/ink1123.xml"/><Relationship Id="rId41" Type="http://schemas.openxmlformats.org/officeDocument/2006/relationships/image" Target="../media/image339.png"/><Relationship Id="rId54" Type="http://schemas.openxmlformats.org/officeDocument/2006/relationships/image" Target="../media/image345.png"/><Relationship Id="rId62" Type="http://schemas.openxmlformats.org/officeDocument/2006/relationships/customXml" Target="../ink/ink1146.xml"/><Relationship Id="rId70" Type="http://schemas.openxmlformats.org/officeDocument/2006/relationships/customXml" Target="../ink/ink1150.xml"/><Relationship Id="rId75" Type="http://schemas.openxmlformats.org/officeDocument/2006/relationships/image" Target="../media/image354.png"/><Relationship Id="rId83" Type="http://schemas.openxmlformats.org/officeDocument/2006/relationships/image" Target="../media/image358.png"/><Relationship Id="rId88" Type="http://schemas.openxmlformats.org/officeDocument/2006/relationships/customXml" Target="../ink/ink1159.xml"/><Relationship Id="rId91" Type="http://schemas.openxmlformats.org/officeDocument/2006/relationships/image" Target="../media/image362.png"/><Relationship Id="rId96" Type="http://schemas.openxmlformats.org/officeDocument/2006/relationships/customXml" Target="../ink/ink11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15" Type="http://schemas.openxmlformats.org/officeDocument/2006/relationships/customXml" Target="../ink/ink1120.xml"/><Relationship Id="rId23" Type="http://schemas.openxmlformats.org/officeDocument/2006/relationships/image" Target="../media/image330.png"/><Relationship Id="rId28" Type="http://schemas.openxmlformats.org/officeDocument/2006/relationships/customXml" Target="../ink/ink1127.xml"/><Relationship Id="rId36" Type="http://schemas.openxmlformats.org/officeDocument/2006/relationships/customXml" Target="../ink/ink1131.xml"/><Relationship Id="rId49" Type="http://schemas.openxmlformats.org/officeDocument/2006/relationships/image" Target="../media/image343.png"/><Relationship Id="rId57" Type="http://schemas.openxmlformats.org/officeDocument/2006/relationships/image" Target="../media/image346.png"/><Relationship Id="rId10" Type="http://schemas.openxmlformats.org/officeDocument/2006/relationships/image" Target="../media/image324.png"/><Relationship Id="rId31" Type="http://schemas.openxmlformats.org/officeDocument/2006/relationships/image" Target="../media/image334.png"/><Relationship Id="rId44" Type="http://schemas.openxmlformats.org/officeDocument/2006/relationships/customXml" Target="../ink/ink1135.xml"/><Relationship Id="rId52" Type="http://schemas.openxmlformats.org/officeDocument/2006/relationships/customXml" Target="../ink/ink1139.xml"/><Relationship Id="rId60" Type="http://schemas.openxmlformats.org/officeDocument/2006/relationships/image" Target="../media/image347.png"/><Relationship Id="rId65" Type="http://schemas.openxmlformats.org/officeDocument/2006/relationships/image" Target="../media/image349.png"/><Relationship Id="rId73" Type="http://schemas.openxmlformats.org/officeDocument/2006/relationships/image" Target="../media/image353.png"/><Relationship Id="rId78" Type="http://schemas.openxmlformats.org/officeDocument/2006/relationships/customXml" Target="../ink/ink1154.xml"/><Relationship Id="rId81" Type="http://schemas.openxmlformats.org/officeDocument/2006/relationships/image" Target="../media/image357.png"/><Relationship Id="rId86" Type="http://schemas.openxmlformats.org/officeDocument/2006/relationships/customXml" Target="../ink/ink1158.xml"/><Relationship Id="rId94" Type="http://schemas.openxmlformats.org/officeDocument/2006/relationships/customXml" Target="../ink/ink1162.xml"/><Relationship Id="rId99" Type="http://schemas.openxmlformats.org/officeDocument/2006/relationships/image" Target="../media/image266.png"/><Relationship Id="rId101" Type="http://schemas.openxmlformats.org/officeDocument/2006/relationships/image" Target="../media/image267.png"/><Relationship Id="rId4" Type="http://schemas.openxmlformats.org/officeDocument/2006/relationships/image" Target="../media/image321.png"/><Relationship Id="rId9" Type="http://schemas.openxmlformats.org/officeDocument/2006/relationships/customXml" Target="../ink/ink1117.xml"/><Relationship Id="rId13" Type="http://schemas.openxmlformats.org/officeDocument/2006/relationships/customXml" Target="../ink/ink1119.xml"/><Relationship Id="rId18" Type="http://schemas.openxmlformats.org/officeDocument/2006/relationships/customXml" Target="../ink/ink1122.xml"/><Relationship Id="rId39" Type="http://schemas.openxmlformats.org/officeDocument/2006/relationships/image" Target="../media/image338.png"/><Relationship Id="rId34" Type="http://schemas.openxmlformats.org/officeDocument/2006/relationships/customXml" Target="../ink/ink1130.xml"/><Relationship Id="rId50" Type="http://schemas.openxmlformats.org/officeDocument/2006/relationships/customXml" Target="../ink/ink1138.xml"/><Relationship Id="rId55" Type="http://schemas.openxmlformats.org/officeDocument/2006/relationships/customXml" Target="../ink/ink1141.xml"/><Relationship Id="rId76" Type="http://schemas.openxmlformats.org/officeDocument/2006/relationships/customXml" Target="../ink/ink1153.xml"/><Relationship Id="rId97" Type="http://schemas.openxmlformats.org/officeDocument/2006/relationships/image" Target="../media/image365.png"/><Relationship Id="rId7" Type="http://schemas.openxmlformats.org/officeDocument/2006/relationships/customXml" Target="../ink/ink1116.xml"/><Relationship Id="rId71" Type="http://schemas.openxmlformats.org/officeDocument/2006/relationships/image" Target="../media/image352.png"/><Relationship Id="rId92" Type="http://schemas.openxmlformats.org/officeDocument/2006/relationships/customXml" Target="../ink/ink1161.xml"/><Relationship Id="rId2" Type="http://schemas.openxmlformats.org/officeDocument/2006/relationships/image" Target="../media/image265.png"/><Relationship Id="rId29" Type="http://schemas.openxmlformats.org/officeDocument/2006/relationships/image" Target="../media/image333.png"/><Relationship Id="rId24" Type="http://schemas.openxmlformats.org/officeDocument/2006/relationships/customXml" Target="../ink/ink1125.xml"/><Relationship Id="rId40" Type="http://schemas.openxmlformats.org/officeDocument/2006/relationships/customXml" Target="../ink/ink1133.xml"/><Relationship Id="rId45" Type="http://schemas.openxmlformats.org/officeDocument/2006/relationships/image" Target="../media/image341.png"/><Relationship Id="rId66" Type="http://schemas.openxmlformats.org/officeDocument/2006/relationships/customXml" Target="../ink/ink1148.xml"/><Relationship Id="rId87" Type="http://schemas.openxmlformats.org/officeDocument/2006/relationships/image" Target="../media/image360.png"/><Relationship Id="rId61" Type="http://schemas.openxmlformats.org/officeDocument/2006/relationships/customXml" Target="../ink/ink1145.xml"/><Relationship Id="rId82" Type="http://schemas.openxmlformats.org/officeDocument/2006/relationships/customXml" Target="../ink/ink1156.xml"/><Relationship Id="rId19" Type="http://schemas.openxmlformats.org/officeDocument/2006/relationships/image" Target="../media/image328.png"/><Relationship Id="rId14" Type="http://schemas.openxmlformats.org/officeDocument/2006/relationships/image" Target="../media/image326.png"/><Relationship Id="rId30" Type="http://schemas.openxmlformats.org/officeDocument/2006/relationships/customXml" Target="../ink/ink1128.xml"/><Relationship Id="rId35" Type="http://schemas.openxmlformats.org/officeDocument/2006/relationships/image" Target="../media/image336.png"/><Relationship Id="rId56" Type="http://schemas.openxmlformats.org/officeDocument/2006/relationships/customXml" Target="../ink/ink1142.xml"/><Relationship Id="rId77" Type="http://schemas.openxmlformats.org/officeDocument/2006/relationships/image" Target="../media/image355.png"/><Relationship Id="rId100" Type="http://schemas.openxmlformats.org/officeDocument/2006/relationships/customXml" Target="../ink/ink1165.xml"/><Relationship Id="rId8" Type="http://schemas.openxmlformats.org/officeDocument/2006/relationships/image" Target="../media/image323.png"/><Relationship Id="rId51" Type="http://schemas.openxmlformats.org/officeDocument/2006/relationships/image" Target="../media/image344.png"/><Relationship Id="rId72" Type="http://schemas.openxmlformats.org/officeDocument/2006/relationships/customXml" Target="../ink/ink1151.xml"/><Relationship Id="rId93" Type="http://schemas.openxmlformats.org/officeDocument/2006/relationships/image" Target="../media/image363.png"/><Relationship Id="rId98" Type="http://schemas.openxmlformats.org/officeDocument/2006/relationships/customXml" Target="../ink/ink1164.xml"/><Relationship Id="rId3" Type="http://schemas.openxmlformats.org/officeDocument/2006/relationships/customXml" Target="../ink/ink1114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78.xml"/><Relationship Id="rId21" Type="http://schemas.openxmlformats.org/officeDocument/2006/relationships/image" Target="../media/image329.png"/><Relationship Id="rId42" Type="http://schemas.openxmlformats.org/officeDocument/2006/relationships/customXml" Target="../ink/ink1186.xml"/><Relationship Id="rId47" Type="http://schemas.openxmlformats.org/officeDocument/2006/relationships/image" Target="../media/image342.png"/><Relationship Id="rId63" Type="http://schemas.openxmlformats.org/officeDocument/2006/relationships/image" Target="../media/image348.png"/><Relationship Id="rId68" Type="http://schemas.openxmlformats.org/officeDocument/2006/relationships/customXml" Target="../ink/ink1201.xml"/><Relationship Id="rId84" Type="http://schemas.openxmlformats.org/officeDocument/2006/relationships/customXml" Target="../ink/ink1209.xml"/><Relationship Id="rId89" Type="http://schemas.openxmlformats.org/officeDocument/2006/relationships/image" Target="../media/image361.png"/><Relationship Id="rId16" Type="http://schemas.openxmlformats.org/officeDocument/2006/relationships/customXml" Target="../ink/ink1173.xml"/><Relationship Id="rId11" Type="http://schemas.openxmlformats.org/officeDocument/2006/relationships/customXml" Target="../ink/ink1170.xml"/><Relationship Id="rId32" Type="http://schemas.openxmlformats.org/officeDocument/2006/relationships/customXml" Target="../ink/ink1181.xml"/><Relationship Id="rId37" Type="http://schemas.openxmlformats.org/officeDocument/2006/relationships/image" Target="../media/image337.png"/><Relationship Id="rId53" Type="http://schemas.openxmlformats.org/officeDocument/2006/relationships/customXml" Target="../ink/ink1192.xml"/><Relationship Id="rId58" Type="http://schemas.openxmlformats.org/officeDocument/2006/relationships/customXml" Target="../ink/ink1195.xml"/><Relationship Id="rId74" Type="http://schemas.openxmlformats.org/officeDocument/2006/relationships/customXml" Target="../ink/ink1204.xml"/><Relationship Id="rId79" Type="http://schemas.openxmlformats.org/officeDocument/2006/relationships/image" Target="../media/image356.png"/><Relationship Id="rId5" Type="http://schemas.openxmlformats.org/officeDocument/2006/relationships/customXml" Target="../ink/ink1167.xml"/><Relationship Id="rId90" Type="http://schemas.openxmlformats.org/officeDocument/2006/relationships/customXml" Target="../ink/ink1212.xml"/><Relationship Id="rId95" Type="http://schemas.openxmlformats.org/officeDocument/2006/relationships/image" Target="../media/image364.png"/><Relationship Id="rId22" Type="http://schemas.openxmlformats.org/officeDocument/2006/relationships/customXml" Target="../ink/ink1176.xml"/><Relationship Id="rId27" Type="http://schemas.openxmlformats.org/officeDocument/2006/relationships/image" Target="../media/image332.png"/><Relationship Id="rId43" Type="http://schemas.openxmlformats.org/officeDocument/2006/relationships/image" Target="../media/image340.png"/><Relationship Id="rId48" Type="http://schemas.openxmlformats.org/officeDocument/2006/relationships/customXml" Target="../ink/ink1189.xml"/><Relationship Id="rId64" Type="http://schemas.openxmlformats.org/officeDocument/2006/relationships/customXml" Target="../ink/ink1199.xml"/><Relationship Id="rId69" Type="http://schemas.openxmlformats.org/officeDocument/2006/relationships/image" Target="../media/image351.png"/><Relationship Id="rId80" Type="http://schemas.openxmlformats.org/officeDocument/2006/relationships/customXml" Target="../ink/ink1207.xml"/><Relationship Id="rId85" Type="http://schemas.openxmlformats.org/officeDocument/2006/relationships/image" Target="../media/image359.png"/><Relationship Id="rId12" Type="http://schemas.openxmlformats.org/officeDocument/2006/relationships/image" Target="../media/image325.png"/><Relationship Id="rId17" Type="http://schemas.openxmlformats.org/officeDocument/2006/relationships/image" Target="../media/image327.png"/><Relationship Id="rId25" Type="http://schemas.openxmlformats.org/officeDocument/2006/relationships/image" Target="../media/image331.png"/><Relationship Id="rId33" Type="http://schemas.openxmlformats.org/officeDocument/2006/relationships/image" Target="../media/image335.png"/><Relationship Id="rId38" Type="http://schemas.openxmlformats.org/officeDocument/2006/relationships/customXml" Target="../ink/ink1184.xml"/><Relationship Id="rId46" Type="http://schemas.openxmlformats.org/officeDocument/2006/relationships/customXml" Target="../ink/ink1188.xml"/><Relationship Id="rId59" Type="http://schemas.openxmlformats.org/officeDocument/2006/relationships/customXml" Target="../ink/ink1196.xml"/><Relationship Id="rId67" Type="http://schemas.openxmlformats.org/officeDocument/2006/relationships/image" Target="../media/image350.png"/><Relationship Id="rId20" Type="http://schemas.openxmlformats.org/officeDocument/2006/relationships/customXml" Target="../ink/ink1175.xml"/><Relationship Id="rId41" Type="http://schemas.openxmlformats.org/officeDocument/2006/relationships/image" Target="../media/image339.png"/><Relationship Id="rId54" Type="http://schemas.openxmlformats.org/officeDocument/2006/relationships/image" Target="../media/image345.png"/><Relationship Id="rId62" Type="http://schemas.openxmlformats.org/officeDocument/2006/relationships/customXml" Target="../ink/ink1198.xml"/><Relationship Id="rId70" Type="http://schemas.openxmlformats.org/officeDocument/2006/relationships/customXml" Target="../ink/ink1202.xml"/><Relationship Id="rId75" Type="http://schemas.openxmlformats.org/officeDocument/2006/relationships/image" Target="../media/image354.png"/><Relationship Id="rId83" Type="http://schemas.openxmlformats.org/officeDocument/2006/relationships/image" Target="../media/image358.png"/><Relationship Id="rId88" Type="http://schemas.openxmlformats.org/officeDocument/2006/relationships/customXml" Target="../ink/ink1211.xml"/><Relationship Id="rId91" Type="http://schemas.openxmlformats.org/officeDocument/2006/relationships/image" Target="../media/image362.png"/><Relationship Id="rId96" Type="http://schemas.openxmlformats.org/officeDocument/2006/relationships/customXml" Target="../ink/ink12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15" Type="http://schemas.openxmlformats.org/officeDocument/2006/relationships/customXml" Target="../ink/ink1172.xml"/><Relationship Id="rId23" Type="http://schemas.openxmlformats.org/officeDocument/2006/relationships/image" Target="../media/image330.png"/><Relationship Id="rId28" Type="http://schemas.openxmlformats.org/officeDocument/2006/relationships/customXml" Target="../ink/ink1179.xml"/><Relationship Id="rId36" Type="http://schemas.openxmlformats.org/officeDocument/2006/relationships/customXml" Target="../ink/ink1183.xml"/><Relationship Id="rId49" Type="http://schemas.openxmlformats.org/officeDocument/2006/relationships/image" Target="../media/image343.png"/><Relationship Id="rId57" Type="http://schemas.openxmlformats.org/officeDocument/2006/relationships/image" Target="../media/image346.png"/><Relationship Id="rId10" Type="http://schemas.openxmlformats.org/officeDocument/2006/relationships/image" Target="../media/image324.png"/><Relationship Id="rId31" Type="http://schemas.openxmlformats.org/officeDocument/2006/relationships/image" Target="../media/image334.png"/><Relationship Id="rId44" Type="http://schemas.openxmlformats.org/officeDocument/2006/relationships/customXml" Target="../ink/ink1187.xml"/><Relationship Id="rId52" Type="http://schemas.openxmlformats.org/officeDocument/2006/relationships/customXml" Target="../ink/ink1191.xml"/><Relationship Id="rId60" Type="http://schemas.openxmlformats.org/officeDocument/2006/relationships/image" Target="../media/image347.png"/><Relationship Id="rId65" Type="http://schemas.openxmlformats.org/officeDocument/2006/relationships/image" Target="../media/image349.png"/><Relationship Id="rId73" Type="http://schemas.openxmlformats.org/officeDocument/2006/relationships/image" Target="../media/image353.png"/><Relationship Id="rId78" Type="http://schemas.openxmlformats.org/officeDocument/2006/relationships/customXml" Target="../ink/ink1206.xml"/><Relationship Id="rId81" Type="http://schemas.openxmlformats.org/officeDocument/2006/relationships/image" Target="../media/image357.png"/><Relationship Id="rId86" Type="http://schemas.openxmlformats.org/officeDocument/2006/relationships/customXml" Target="../ink/ink1210.xml"/><Relationship Id="rId94" Type="http://schemas.openxmlformats.org/officeDocument/2006/relationships/customXml" Target="../ink/ink1214.xml"/><Relationship Id="rId99" Type="http://schemas.openxmlformats.org/officeDocument/2006/relationships/image" Target="../media/image369.png"/><Relationship Id="rId101" Type="http://schemas.openxmlformats.org/officeDocument/2006/relationships/image" Target="../media/image370.png"/><Relationship Id="rId4" Type="http://schemas.openxmlformats.org/officeDocument/2006/relationships/image" Target="../media/image321.png"/><Relationship Id="rId9" Type="http://schemas.openxmlformats.org/officeDocument/2006/relationships/customXml" Target="../ink/ink1169.xml"/><Relationship Id="rId13" Type="http://schemas.openxmlformats.org/officeDocument/2006/relationships/customXml" Target="../ink/ink1171.xml"/><Relationship Id="rId18" Type="http://schemas.openxmlformats.org/officeDocument/2006/relationships/customXml" Target="../ink/ink1174.xml"/><Relationship Id="rId39" Type="http://schemas.openxmlformats.org/officeDocument/2006/relationships/image" Target="../media/image338.png"/><Relationship Id="rId34" Type="http://schemas.openxmlformats.org/officeDocument/2006/relationships/customXml" Target="../ink/ink1182.xml"/><Relationship Id="rId50" Type="http://schemas.openxmlformats.org/officeDocument/2006/relationships/customXml" Target="../ink/ink1190.xml"/><Relationship Id="rId55" Type="http://schemas.openxmlformats.org/officeDocument/2006/relationships/customXml" Target="../ink/ink1193.xml"/><Relationship Id="rId76" Type="http://schemas.openxmlformats.org/officeDocument/2006/relationships/customXml" Target="../ink/ink1205.xml"/><Relationship Id="rId97" Type="http://schemas.openxmlformats.org/officeDocument/2006/relationships/image" Target="../media/image365.png"/><Relationship Id="rId7" Type="http://schemas.openxmlformats.org/officeDocument/2006/relationships/customXml" Target="../ink/ink1168.xml"/><Relationship Id="rId71" Type="http://schemas.openxmlformats.org/officeDocument/2006/relationships/image" Target="../media/image352.png"/><Relationship Id="rId92" Type="http://schemas.openxmlformats.org/officeDocument/2006/relationships/customXml" Target="../ink/ink1213.xml"/><Relationship Id="rId2" Type="http://schemas.openxmlformats.org/officeDocument/2006/relationships/image" Target="../media/image268.png"/><Relationship Id="rId29" Type="http://schemas.openxmlformats.org/officeDocument/2006/relationships/image" Target="../media/image333.png"/><Relationship Id="rId24" Type="http://schemas.openxmlformats.org/officeDocument/2006/relationships/customXml" Target="../ink/ink1177.xml"/><Relationship Id="rId40" Type="http://schemas.openxmlformats.org/officeDocument/2006/relationships/customXml" Target="../ink/ink1185.xml"/><Relationship Id="rId45" Type="http://schemas.openxmlformats.org/officeDocument/2006/relationships/image" Target="../media/image341.png"/><Relationship Id="rId66" Type="http://schemas.openxmlformats.org/officeDocument/2006/relationships/customXml" Target="../ink/ink1200.xml"/><Relationship Id="rId87" Type="http://schemas.openxmlformats.org/officeDocument/2006/relationships/image" Target="../media/image360.png"/><Relationship Id="rId61" Type="http://schemas.openxmlformats.org/officeDocument/2006/relationships/customXml" Target="../ink/ink1197.xml"/><Relationship Id="rId82" Type="http://schemas.openxmlformats.org/officeDocument/2006/relationships/customXml" Target="../ink/ink1208.xml"/><Relationship Id="rId19" Type="http://schemas.openxmlformats.org/officeDocument/2006/relationships/image" Target="../media/image328.png"/><Relationship Id="rId14" Type="http://schemas.openxmlformats.org/officeDocument/2006/relationships/image" Target="../media/image326.png"/><Relationship Id="rId30" Type="http://schemas.openxmlformats.org/officeDocument/2006/relationships/customXml" Target="../ink/ink1180.xml"/><Relationship Id="rId35" Type="http://schemas.openxmlformats.org/officeDocument/2006/relationships/image" Target="../media/image336.png"/><Relationship Id="rId56" Type="http://schemas.openxmlformats.org/officeDocument/2006/relationships/customXml" Target="../ink/ink1194.xml"/><Relationship Id="rId77" Type="http://schemas.openxmlformats.org/officeDocument/2006/relationships/image" Target="../media/image355.png"/><Relationship Id="rId100" Type="http://schemas.openxmlformats.org/officeDocument/2006/relationships/customXml" Target="../ink/ink1217.xml"/><Relationship Id="rId8" Type="http://schemas.openxmlformats.org/officeDocument/2006/relationships/image" Target="../media/image323.png"/><Relationship Id="rId51" Type="http://schemas.openxmlformats.org/officeDocument/2006/relationships/image" Target="../media/image344.png"/><Relationship Id="rId72" Type="http://schemas.openxmlformats.org/officeDocument/2006/relationships/customXml" Target="../ink/ink1203.xml"/><Relationship Id="rId93" Type="http://schemas.openxmlformats.org/officeDocument/2006/relationships/image" Target="../media/image363.png"/><Relationship Id="rId98" Type="http://schemas.openxmlformats.org/officeDocument/2006/relationships/customXml" Target="../ink/ink1216.xml"/><Relationship Id="rId3" Type="http://schemas.openxmlformats.org/officeDocument/2006/relationships/customXml" Target="../ink/ink11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75.xml"/><Relationship Id="rId21" Type="http://schemas.openxmlformats.org/officeDocument/2006/relationships/customXml" Target="../ink/ink1227.xml"/><Relationship Id="rId42" Type="http://schemas.openxmlformats.org/officeDocument/2006/relationships/image" Target="../media/image175.png"/><Relationship Id="rId63" Type="http://schemas.openxmlformats.org/officeDocument/2006/relationships/customXml" Target="../ink/ink1248.xml"/><Relationship Id="rId84" Type="http://schemas.openxmlformats.org/officeDocument/2006/relationships/image" Target="../media/image196.png"/><Relationship Id="rId138" Type="http://schemas.openxmlformats.org/officeDocument/2006/relationships/image" Target="../media/image223.png"/><Relationship Id="rId159" Type="http://schemas.openxmlformats.org/officeDocument/2006/relationships/customXml" Target="../ink/ink1296.xml"/><Relationship Id="rId170" Type="http://schemas.openxmlformats.org/officeDocument/2006/relationships/image" Target="../media/image239.png"/><Relationship Id="rId191" Type="http://schemas.openxmlformats.org/officeDocument/2006/relationships/customXml" Target="../ink/ink1312.xml"/><Relationship Id="rId205" Type="http://schemas.openxmlformats.org/officeDocument/2006/relationships/customXml" Target="../ink/ink1319.xml"/><Relationship Id="rId107" Type="http://schemas.openxmlformats.org/officeDocument/2006/relationships/customXml" Target="../ink/ink1270.xml"/><Relationship Id="rId11" Type="http://schemas.openxmlformats.org/officeDocument/2006/relationships/customXml" Target="../ink/ink1222.xml"/><Relationship Id="rId32" Type="http://schemas.openxmlformats.org/officeDocument/2006/relationships/image" Target="../media/image170.png"/><Relationship Id="rId53" Type="http://schemas.openxmlformats.org/officeDocument/2006/relationships/customXml" Target="../ink/ink1243.xml"/><Relationship Id="rId74" Type="http://schemas.openxmlformats.org/officeDocument/2006/relationships/image" Target="../media/image191.png"/><Relationship Id="rId128" Type="http://schemas.openxmlformats.org/officeDocument/2006/relationships/image" Target="../media/image218.png"/><Relationship Id="rId149" Type="http://schemas.openxmlformats.org/officeDocument/2006/relationships/customXml" Target="../ink/ink1291.xml"/><Relationship Id="rId5" Type="http://schemas.openxmlformats.org/officeDocument/2006/relationships/customXml" Target="../ink/ink1219.xml"/><Relationship Id="rId95" Type="http://schemas.openxmlformats.org/officeDocument/2006/relationships/customXml" Target="../ink/ink1264.xml"/><Relationship Id="rId160" Type="http://schemas.openxmlformats.org/officeDocument/2006/relationships/image" Target="../media/image234.png"/><Relationship Id="rId181" Type="http://schemas.openxmlformats.org/officeDocument/2006/relationships/customXml" Target="../ink/ink1307.xml"/><Relationship Id="rId216" Type="http://schemas.openxmlformats.org/officeDocument/2006/relationships/image" Target="../media/image262.png"/><Relationship Id="rId22" Type="http://schemas.openxmlformats.org/officeDocument/2006/relationships/image" Target="../media/image165.png"/><Relationship Id="rId43" Type="http://schemas.openxmlformats.org/officeDocument/2006/relationships/customXml" Target="../ink/ink1238.xml"/><Relationship Id="rId64" Type="http://schemas.openxmlformats.org/officeDocument/2006/relationships/image" Target="../media/image186.png"/><Relationship Id="rId118" Type="http://schemas.openxmlformats.org/officeDocument/2006/relationships/image" Target="../media/image213.png"/><Relationship Id="rId139" Type="http://schemas.openxmlformats.org/officeDocument/2006/relationships/customXml" Target="../ink/ink1286.xml"/><Relationship Id="rId85" Type="http://schemas.openxmlformats.org/officeDocument/2006/relationships/customXml" Target="../ink/ink1259.xml"/><Relationship Id="rId150" Type="http://schemas.openxmlformats.org/officeDocument/2006/relationships/image" Target="../media/image229.png"/><Relationship Id="rId171" Type="http://schemas.openxmlformats.org/officeDocument/2006/relationships/customXml" Target="../ink/ink1302.xml"/><Relationship Id="rId192" Type="http://schemas.openxmlformats.org/officeDocument/2006/relationships/image" Target="../media/image250.png"/><Relationship Id="rId206" Type="http://schemas.openxmlformats.org/officeDocument/2006/relationships/image" Target="../media/image257.png"/><Relationship Id="rId12" Type="http://schemas.openxmlformats.org/officeDocument/2006/relationships/image" Target="../media/image1600.png"/><Relationship Id="rId33" Type="http://schemas.openxmlformats.org/officeDocument/2006/relationships/customXml" Target="../ink/ink1233.xml"/><Relationship Id="rId108" Type="http://schemas.openxmlformats.org/officeDocument/2006/relationships/image" Target="../media/image208.png"/><Relationship Id="rId129" Type="http://schemas.openxmlformats.org/officeDocument/2006/relationships/customXml" Target="../ink/ink1281.xml"/><Relationship Id="rId54" Type="http://schemas.openxmlformats.org/officeDocument/2006/relationships/image" Target="../media/image181.png"/><Relationship Id="rId75" Type="http://schemas.openxmlformats.org/officeDocument/2006/relationships/customXml" Target="../ink/ink1254.xml"/><Relationship Id="rId96" Type="http://schemas.openxmlformats.org/officeDocument/2006/relationships/image" Target="../media/image202.png"/><Relationship Id="rId140" Type="http://schemas.openxmlformats.org/officeDocument/2006/relationships/image" Target="../media/image224.png"/><Relationship Id="rId161" Type="http://schemas.openxmlformats.org/officeDocument/2006/relationships/customXml" Target="../ink/ink1297.xml"/><Relationship Id="rId182" Type="http://schemas.openxmlformats.org/officeDocument/2006/relationships/image" Target="../media/image245.png"/><Relationship Id="rId217" Type="http://schemas.openxmlformats.org/officeDocument/2006/relationships/customXml" Target="../ink/ink1325.xml"/><Relationship Id="rId6" Type="http://schemas.openxmlformats.org/officeDocument/2006/relationships/image" Target="../media/image1570.png"/><Relationship Id="rId23" Type="http://schemas.openxmlformats.org/officeDocument/2006/relationships/customXml" Target="../ink/ink1228.xml"/><Relationship Id="rId119" Type="http://schemas.openxmlformats.org/officeDocument/2006/relationships/customXml" Target="../ink/ink1276.xml"/><Relationship Id="rId44" Type="http://schemas.openxmlformats.org/officeDocument/2006/relationships/image" Target="../media/image176.png"/><Relationship Id="rId65" Type="http://schemas.openxmlformats.org/officeDocument/2006/relationships/customXml" Target="../ink/ink1249.xml"/><Relationship Id="rId86" Type="http://schemas.openxmlformats.org/officeDocument/2006/relationships/image" Target="../media/image197.png"/><Relationship Id="rId130" Type="http://schemas.openxmlformats.org/officeDocument/2006/relationships/image" Target="../media/image219.png"/><Relationship Id="rId151" Type="http://schemas.openxmlformats.org/officeDocument/2006/relationships/customXml" Target="../ink/ink1292.xml"/><Relationship Id="rId172" Type="http://schemas.openxmlformats.org/officeDocument/2006/relationships/image" Target="../media/image240.png"/><Relationship Id="rId193" Type="http://schemas.openxmlformats.org/officeDocument/2006/relationships/customXml" Target="../ink/ink1313.xml"/><Relationship Id="rId207" Type="http://schemas.openxmlformats.org/officeDocument/2006/relationships/customXml" Target="../ink/ink1320.xml"/><Relationship Id="rId13" Type="http://schemas.openxmlformats.org/officeDocument/2006/relationships/customXml" Target="../ink/ink1223.xml"/><Relationship Id="rId109" Type="http://schemas.openxmlformats.org/officeDocument/2006/relationships/customXml" Target="../ink/ink1271.xml"/><Relationship Id="rId34" Type="http://schemas.openxmlformats.org/officeDocument/2006/relationships/image" Target="../media/image171.png"/><Relationship Id="rId55" Type="http://schemas.openxmlformats.org/officeDocument/2006/relationships/customXml" Target="../ink/ink1244.xml"/><Relationship Id="rId76" Type="http://schemas.openxmlformats.org/officeDocument/2006/relationships/image" Target="../media/image192.png"/><Relationship Id="rId97" Type="http://schemas.openxmlformats.org/officeDocument/2006/relationships/customXml" Target="../ink/ink1265.xml"/><Relationship Id="rId120" Type="http://schemas.openxmlformats.org/officeDocument/2006/relationships/image" Target="../media/image214.png"/><Relationship Id="rId141" Type="http://schemas.openxmlformats.org/officeDocument/2006/relationships/customXml" Target="../ink/ink1287.xml"/><Relationship Id="rId7" Type="http://schemas.openxmlformats.org/officeDocument/2006/relationships/customXml" Target="../ink/ink1220.xml"/><Relationship Id="rId162" Type="http://schemas.openxmlformats.org/officeDocument/2006/relationships/image" Target="../media/image235.png"/><Relationship Id="rId183" Type="http://schemas.openxmlformats.org/officeDocument/2006/relationships/customXml" Target="../ink/ink1308.xml"/><Relationship Id="rId218" Type="http://schemas.openxmlformats.org/officeDocument/2006/relationships/image" Target="../media/image263.png"/><Relationship Id="rId24" Type="http://schemas.openxmlformats.org/officeDocument/2006/relationships/image" Target="../media/image166.png"/><Relationship Id="rId45" Type="http://schemas.openxmlformats.org/officeDocument/2006/relationships/customXml" Target="../ink/ink1239.xml"/><Relationship Id="rId66" Type="http://schemas.openxmlformats.org/officeDocument/2006/relationships/image" Target="../media/image187.png"/><Relationship Id="rId87" Type="http://schemas.openxmlformats.org/officeDocument/2006/relationships/customXml" Target="../ink/ink1260.xml"/><Relationship Id="rId110" Type="http://schemas.openxmlformats.org/officeDocument/2006/relationships/image" Target="../media/image209.png"/><Relationship Id="rId131" Type="http://schemas.openxmlformats.org/officeDocument/2006/relationships/customXml" Target="../ink/ink1282.xml"/><Relationship Id="rId152" Type="http://schemas.openxmlformats.org/officeDocument/2006/relationships/image" Target="../media/image230.png"/><Relationship Id="rId173" Type="http://schemas.openxmlformats.org/officeDocument/2006/relationships/customXml" Target="../ink/ink1303.xml"/><Relationship Id="rId194" Type="http://schemas.openxmlformats.org/officeDocument/2006/relationships/image" Target="../media/image251.png"/><Relationship Id="rId208" Type="http://schemas.openxmlformats.org/officeDocument/2006/relationships/image" Target="../media/image258.png"/><Relationship Id="rId14" Type="http://schemas.openxmlformats.org/officeDocument/2006/relationships/image" Target="../media/image1610.png"/><Relationship Id="rId30" Type="http://schemas.openxmlformats.org/officeDocument/2006/relationships/image" Target="../media/image169.png"/><Relationship Id="rId35" Type="http://schemas.openxmlformats.org/officeDocument/2006/relationships/customXml" Target="../ink/ink1234.xml"/><Relationship Id="rId56" Type="http://schemas.openxmlformats.org/officeDocument/2006/relationships/image" Target="../media/image182.png"/><Relationship Id="rId77" Type="http://schemas.openxmlformats.org/officeDocument/2006/relationships/customXml" Target="../ink/ink1255.xml"/><Relationship Id="rId100" Type="http://schemas.openxmlformats.org/officeDocument/2006/relationships/image" Target="../media/image204.png"/><Relationship Id="rId105" Type="http://schemas.openxmlformats.org/officeDocument/2006/relationships/customXml" Target="../ink/ink1269.xml"/><Relationship Id="rId126" Type="http://schemas.openxmlformats.org/officeDocument/2006/relationships/image" Target="../media/image217.png"/><Relationship Id="rId147" Type="http://schemas.openxmlformats.org/officeDocument/2006/relationships/customXml" Target="../ink/ink1290.xml"/><Relationship Id="rId168" Type="http://schemas.openxmlformats.org/officeDocument/2006/relationships/image" Target="../media/image238.png"/><Relationship Id="rId8" Type="http://schemas.openxmlformats.org/officeDocument/2006/relationships/image" Target="../media/image1580.png"/><Relationship Id="rId51" Type="http://schemas.openxmlformats.org/officeDocument/2006/relationships/customXml" Target="../ink/ink1242.xml"/><Relationship Id="rId72" Type="http://schemas.openxmlformats.org/officeDocument/2006/relationships/image" Target="../media/image190.png"/><Relationship Id="rId93" Type="http://schemas.openxmlformats.org/officeDocument/2006/relationships/customXml" Target="../ink/ink1263.xml"/><Relationship Id="rId98" Type="http://schemas.openxmlformats.org/officeDocument/2006/relationships/image" Target="../media/image203.png"/><Relationship Id="rId121" Type="http://schemas.openxmlformats.org/officeDocument/2006/relationships/customXml" Target="../ink/ink1277.xml"/><Relationship Id="rId142" Type="http://schemas.openxmlformats.org/officeDocument/2006/relationships/image" Target="../media/image225.png"/><Relationship Id="rId163" Type="http://schemas.openxmlformats.org/officeDocument/2006/relationships/customXml" Target="../ink/ink1298.xml"/><Relationship Id="rId184" Type="http://schemas.openxmlformats.org/officeDocument/2006/relationships/image" Target="../media/image246.png"/><Relationship Id="rId189" Type="http://schemas.openxmlformats.org/officeDocument/2006/relationships/customXml" Target="../ink/ink1311.xml"/><Relationship Id="rId219" Type="http://schemas.openxmlformats.org/officeDocument/2006/relationships/customXml" Target="../ink/ink1326.xml"/><Relationship Id="rId3" Type="http://schemas.openxmlformats.org/officeDocument/2006/relationships/customXml" Target="../ink/ink1218.xml"/><Relationship Id="rId214" Type="http://schemas.openxmlformats.org/officeDocument/2006/relationships/image" Target="../media/image261.png"/><Relationship Id="rId25" Type="http://schemas.openxmlformats.org/officeDocument/2006/relationships/customXml" Target="../ink/ink1229.xml"/><Relationship Id="rId46" Type="http://schemas.openxmlformats.org/officeDocument/2006/relationships/image" Target="../media/image177.png"/><Relationship Id="rId67" Type="http://schemas.openxmlformats.org/officeDocument/2006/relationships/customXml" Target="../ink/ink1250.xml"/><Relationship Id="rId116" Type="http://schemas.openxmlformats.org/officeDocument/2006/relationships/image" Target="../media/image212.png"/><Relationship Id="rId137" Type="http://schemas.openxmlformats.org/officeDocument/2006/relationships/customXml" Target="../ink/ink1285.xml"/><Relationship Id="rId158" Type="http://schemas.openxmlformats.org/officeDocument/2006/relationships/image" Target="../media/image233.png"/><Relationship Id="rId20" Type="http://schemas.openxmlformats.org/officeDocument/2006/relationships/image" Target="../media/image1640.png"/><Relationship Id="rId41" Type="http://schemas.openxmlformats.org/officeDocument/2006/relationships/customXml" Target="../ink/ink1237.xml"/><Relationship Id="rId62" Type="http://schemas.openxmlformats.org/officeDocument/2006/relationships/image" Target="../media/image185.png"/><Relationship Id="rId83" Type="http://schemas.openxmlformats.org/officeDocument/2006/relationships/customXml" Target="../ink/ink1258.xml"/><Relationship Id="rId88" Type="http://schemas.openxmlformats.org/officeDocument/2006/relationships/image" Target="../media/image198.png"/><Relationship Id="rId111" Type="http://schemas.openxmlformats.org/officeDocument/2006/relationships/customXml" Target="../ink/ink1272.xml"/><Relationship Id="rId132" Type="http://schemas.openxmlformats.org/officeDocument/2006/relationships/image" Target="../media/image220.png"/><Relationship Id="rId153" Type="http://schemas.openxmlformats.org/officeDocument/2006/relationships/customXml" Target="../ink/ink1293.xml"/><Relationship Id="rId174" Type="http://schemas.openxmlformats.org/officeDocument/2006/relationships/image" Target="../media/image241.png"/><Relationship Id="rId179" Type="http://schemas.openxmlformats.org/officeDocument/2006/relationships/customXml" Target="../ink/ink1306.xml"/><Relationship Id="rId195" Type="http://schemas.openxmlformats.org/officeDocument/2006/relationships/customXml" Target="../ink/ink1314.xml"/><Relationship Id="rId209" Type="http://schemas.openxmlformats.org/officeDocument/2006/relationships/customXml" Target="../ink/ink1321.xml"/><Relationship Id="rId190" Type="http://schemas.openxmlformats.org/officeDocument/2006/relationships/image" Target="../media/image249.png"/><Relationship Id="rId204" Type="http://schemas.openxmlformats.org/officeDocument/2006/relationships/image" Target="../media/image256.png"/><Relationship Id="rId220" Type="http://schemas.openxmlformats.org/officeDocument/2006/relationships/image" Target="../media/image264.png"/><Relationship Id="rId15" Type="http://schemas.openxmlformats.org/officeDocument/2006/relationships/customXml" Target="../ink/ink1224.xml"/><Relationship Id="rId36" Type="http://schemas.openxmlformats.org/officeDocument/2006/relationships/image" Target="../media/image172.png"/><Relationship Id="rId57" Type="http://schemas.openxmlformats.org/officeDocument/2006/relationships/customXml" Target="../ink/ink1245.xml"/><Relationship Id="rId106" Type="http://schemas.openxmlformats.org/officeDocument/2006/relationships/image" Target="../media/image207.png"/><Relationship Id="rId127" Type="http://schemas.openxmlformats.org/officeDocument/2006/relationships/customXml" Target="../ink/ink1280.xml"/><Relationship Id="rId10" Type="http://schemas.openxmlformats.org/officeDocument/2006/relationships/image" Target="../media/image1590.png"/><Relationship Id="rId31" Type="http://schemas.openxmlformats.org/officeDocument/2006/relationships/customXml" Target="../ink/ink1232.xml"/><Relationship Id="rId52" Type="http://schemas.openxmlformats.org/officeDocument/2006/relationships/image" Target="../media/image180.png"/><Relationship Id="rId73" Type="http://schemas.openxmlformats.org/officeDocument/2006/relationships/customXml" Target="../ink/ink1253.xml"/><Relationship Id="rId78" Type="http://schemas.openxmlformats.org/officeDocument/2006/relationships/image" Target="../media/image193.png"/><Relationship Id="rId94" Type="http://schemas.openxmlformats.org/officeDocument/2006/relationships/image" Target="../media/image201.png"/><Relationship Id="rId99" Type="http://schemas.openxmlformats.org/officeDocument/2006/relationships/customXml" Target="../ink/ink1266.xml"/><Relationship Id="rId101" Type="http://schemas.openxmlformats.org/officeDocument/2006/relationships/customXml" Target="../ink/ink1267.xml"/><Relationship Id="rId122" Type="http://schemas.openxmlformats.org/officeDocument/2006/relationships/image" Target="../media/image215.png"/><Relationship Id="rId143" Type="http://schemas.openxmlformats.org/officeDocument/2006/relationships/customXml" Target="../ink/ink1288.xml"/><Relationship Id="rId148" Type="http://schemas.openxmlformats.org/officeDocument/2006/relationships/image" Target="../media/image228.png"/><Relationship Id="rId164" Type="http://schemas.openxmlformats.org/officeDocument/2006/relationships/image" Target="../media/image236.png"/><Relationship Id="rId169" Type="http://schemas.openxmlformats.org/officeDocument/2006/relationships/customXml" Target="../ink/ink1301.xml"/><Relationship Id="rId185" Type="http://schemas.openxmlformats.org/officeDocument/2006/relationships/customXml" Target="../ink/ink1309.xml"/><Relationship Id="rId4" Type="http://schemas.openxmlformats.org/officeDocument/2006/relationships/image" Target="../media/image1641.png"/><Relationship Id="rId9" Type="http://schemas.openxmlformats.org/officeDocument/2006/relationships/customXml" Target="../ink/ink1221.xml"/><Relationship Id="rId180" Type="http://schemas.openxmlformats.org/officeDocument/2006/relationships/image" Target="../media/image244.png"/><Relationship Id="rId210" Type="http://schemas.openxmlformats.org/officeDocument/2006/relationships/image" Target="../media/image259.png"/><Relationship Id="rId215" Type="http://schemas.openxmlformats.org/officeDocument/2006/relationships/customXml" Target="../ink/ink1324.xml"/><Relationship Id="rId26" Type="http://schemas.openxmlformats.org/officeDocument/2006/relationships/image" Target="../media/image167.png"/><Relationship Id="rId47" Type="http://schemas.openxmlformats.org/officeDocument/2006/relationships/customXml" Target="../ink/ink1240.xml"/><Relationship Id="rId68" Type="http://schemas.openxmlformats.org/officeDocument/2006/relationships/image" Target="../media/image188.png"/><Relationship Id="rId89" Type="http://schemas.openxmlformats.org/officeDocument/2006/relationships/customXml" Target="../ink/ink1261.xml"/><Relationship Id="rId112" Type="http://schemas.openxmlformats.org/officeDocument/2006/relationships/image" Target="../media/image210.png"/><Relationship Id="rId133" Type="http://schemas.openxmlformats.org/officeDocument/2006/relationships/customXml" Target="../ink/ink1283.xml"/><Relationship Id="rId154" Type="http://schemas.openxmlformats.org/officeDocument/2006/relationships/image" Target="../media/image231.png"/><Relationship Id="rId175" Type="http://schemas.openxmlformats.org/officeDocument/2006/relationships/customXml" Target="../ink/ink1304.xml"/><Relationship Id="rId196" Type="http://schemas.openxmlformats.org/officeDocument/2006/relationships/image" Target="../media/image252.png"/><Relationship Id="rId200" Type="http://schemas.openxmlformats.org/officeDocument/2006/relationships/image" Target="../media/image254.png"/><Relationship Id="rId16" Type="http://schemas.openxmlformats.org/officeDocument/2006/relationships/image" Target="../media/image1620.png"/><Relationship Id="rId37" Type="http://schemas.openxmlformats.org/officeDocument/2006/relationships/customXml" Target="../ink/ink1235.xml"/><Relationship Id="rId58" Type="http://schemas.openxmlformats.org/officeDocument/2006/relationships/image" Target="../media/image183.png"/><Relationship Id="rId79" Type="http://schemas.openxmlformats.org/officeDocument/2006/relationships/customXml" Target="../ink/ink1256.xml"/><Relationship Id="rId102" Type="http://schemas.openxmlformats.org/officeDocument/2006/relationships/image" Target="../media/image205.png"/><Relationship Id="rId123" Type="http://schemas.openxmlformats.org/officeDocument/2006/relationships/customXml" Target="../ink/ink1278.xml"/><Relationship Id="rId144" Type="http://schemas.openxmlformats.org/officeDocument/2006/relationships/image" Target="../media/image226.png"/><Relationship Id="rId90" Type="http://schemas.openxmlformats.org/officeDocument/2006/relationships/image" Target="../media/image199.png"/><Relationship Id="rId165" Type="http://schemas.openxmlformats.org/officeDocument/2006/relationships/customXml" Target="../ink/ink1299.xml"/><Relationship Id="rId186" Type="http://schemas.openxmlformats.org/officeDocument/2006/relationships/image" Target="../media/image247.png"/><Relationship Id="rId211" Type="http://schemas.openxmlformats.org/officeDocument/2006/relationships/customXml" Target="../ink/ink1322.xml"/><Relationship Id="rId27" Type="http://schemas.openxmlformats.org/officeDocument/2006/relationships/customXml" Target="../ink/ink1230.xml"/><Relationship Id="rId48" Type="http://schemas.openxmlformats.org/officeDocument/2006/relationships/image" Target="../media/image178.png"/><Relationship Id="rId69" Type="http://schemas.openxmlformats.org/officeDocument/2006/relationships/customXml" Target="../ink/ink1251.xml"/><Relationship Id="rId113" Type="http://schemas.openxmlformats.org/officeDocument/2006/relationships/customXml" Target="../ink/ink1273.xml"/><Relationship Id="rId134" Type="http://schemas.openxmlformats.org/officeDocument/2006/relationships/image" Target="../media/image221.png"/><Relationship Id="rId80" Type="http://schemas.openxmlformats.org/officeDocument/2006/relationships/image" Target="../media/image194.png"/><Relationship Id="rId155" Type="http://schemas.openxmlformats.org/officeDocument/2006/relationships/customXml" Target="../ink/ink1294.xml"/><Relationship Id="rId176" Type="http://schemas.openxmlformats.org/officeDocument/2006/relationships/image" Target="../media/image242.png"/><Relationship Id="rId197" Type="http://schemas.openxmlformats.org/officeDocument/2006/relationships/customXml" Target="../ink/ink1315.xml"/><Relationship Id="rId201" Type="http://schemas.openxmlformats.org/officeDocument/2006/relationships/customXml" Target="../ink/ink1317.xml"/><Relationship Id="rId17" Type="http://schemas.openxmlformats.org/officeDocument/2006/relationships/customXml" Target="../ink/ink1225.xml"/><Relationship Id="rId38" Type="http://schemas.openxmlformats.org/officeDocument/2006/relationships/image" Target="../media/image173.png"/><Relationship Id="rId59" Type="http://schemas.openxmlformats.org/officeDocument/2006/relationships/customXml" Target="../ink/ink1246.xml"/><Relationship Id="rId103" Type="http://schemas.openxmlformats.org/officeDocument/2006/relationships/customXml" Target="../ink/ink1268.xml"/><Relationship Id="rId124" Type="http://schemas.openxmlformats.org/officeDocument/2006/relationships/image" Target="../media/image216.png"/><Relationship Id="rId70" Type="http://schemas.openxmlformats.org/officeDocument/2006/relationships/image" Target="../media/image189.png"/><Relationship Id="rId91" Type="http://schemas.openxmlformats.org/officeDocument/2006/relationships/customXml" Target="../ink/ink1262.xml"/><Relationship Id="rId145" Type="http://schemas.openxmlformats.org/officeDocument/2006/relationships/customXml" Target="../ink/ink1289.xml"/><Relationship Id="rId166" Type="http://schemas.openxmlformats.org/officeDocument/2006/relationships/image" Target="../media/image237.png"/><Relationship Id="rId187" Type="http://schemas.openxmlformats.org/officeDocument/2006/relationships/customXml" Target="../ink/ink131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60.png"/><Relationship Id="rId28" Type="http://schemas.openxmlformats.org/officeDocument/2006/relationships/image" Target="../media/image168.png"/><Relationship Id="rId49" Type="http://schemas.openxmlformats.org/officeDocument/2006/relationships/customXml" Target="../ink/ink1241.xml"/><Relationship Id="rId114" Type="http://schemas.openxmlformats.org/officeDocument/2006/relationships/image" Target="../media/image211.png"/><Relationship Id="rId60" Type="http://schemas.openxmlformats.org/officeDocument/2006/relationships/image" Target="../media/image184.png"/><Relationship Id="rId81" Type="http://schemas.openxmlformats.org/officeDocument/2006/relationships/customXml" Target="../ink/ink1257.xml"/><Relationship Id="rId135" Type="http://schemas.openxmlformats.org/officeDocument/2006/relationships/customXml" Target="../ink/ink1284.xml"/><Relationship Id="rId156" Type="http://schemas.openxmlformats.org/officeDocument/2006/relationships/image" Target="../media/image232.png"/><Relationship Id="rId177" Type="http://schemas.openxmlformats.org/officeDocument/2006/relationships/customXml" Target="../ink/ink1305.xml"/><Relationship Id="rId198" Type="http://schemas.openxmlformats.org/officeDocument/2006/relationships/image" Target="../media/image253.png"/><Relationship Id="rId202" Type="http://schemas.openxmlformats.org/officeDocument/2006/relationships/image" Target="../media/image255.png"/><Relationship Id="rId18" Type="http://schemas.openxmlformats.org/officeDocument/2006/relationships/image" Target="../media/image1630.png"/><Relationship Id="rId39" Type="http://schemas.openxmlformats.org/officeDocument/2006/relationships/customXml" Target="../ink/ink1236.xml"/><Relationship Id="rId50" Type="http://schemas.openxmlformats.org/officeDocument/2006/relationships/image" Target="../media/image179.png"/><Relationship Id="rId104" Type="http://schemas.openxmlformats.org/officeDocument/2006/relationships/image" Target="../media/image206.png"/><Relationship Id="rId125" Type="http://schemas.openxmlformats.org/officeDocument/2006/relationships/customXml" Target="../ink/ink1279.xml"/><Relationship Id="rId146" Type="http://schemas.openxmlformats.org/officeDocument/2006/relationships/image" Target="../media/image227.png"/><Relationship Id="rId167" Type="http://schemas.openxmlformats.org/officeDocument/2006/relationships/customXml" Target="../ink/ink1300.xml"/><Relationship Id="rId188" Type="http://schemas.openxmlformats.org/officeDocument/2006/relationships/image" Target="../media/image248.png"/><Relationship Id="rId71" Type="http://schemas.openxmlformats.org/officeDocument/2006/relationships/customXml" Target="../ink/ink1252.xml"/><Relationship Id="rId92" Type="http://schemas.openxmlformats.org/officeDocument/2006/relationships/image" Target="../media/image200.png"/><Relationship Id="rId213" Type="http://schemas.openxmlformats.org/officeDocument/2006/relationships/customXml" Target="../ink/ink1323.xml"/><Relationship Id="rId2" Type="http://schemas.openxmlformats.org/officeDocument/2006/relationships/image" Target="../media/image269.png"/><Relationship Id="rId29" Type="http://schemas.openxmlformats.org/officeDocument/2006/relationships/customXml" Target="../ink/ink1231.xml"/><Relationship Id="rId40" Type="http://schemas.openxmlformats.org/officeDocument/2006/relationships/image" Target="../media/image174.png"/><Relationship Id="rId115" Type="http://schemas.openxmlformats.org/officeDocument/2006/relationships/customXml" Target="../ink/ink1274.xml"/><Relationship Id="rId136" Type="http://schemas.openxmlformats.org/officeDocument/2006/relationships/image" Target="../media/image222.png"/><Relationship Id="rId157" Type="http://schemas.openxmlformats.org/officeDocument/2006/relationships/customXml" Target="../ink/ink1295.xml"/><Relationship Id="rId178" Type="http://schemas.openxmlformats.org/officeDocument/2006/relationships/image" Target="../media/image243.png"/><Relationship Id="rId61" Type="http://schemas.openxmlformats.org/officeDocument/2006/relationships/customXml" Target="../ink/ink1247.xml"/><Relationship Id="rId82" Type="http://schemas.openxmlformats.org/officeDocument/2006/relationships/image" Target="../media/image195.png"/><Relationship Id="rId199" Type="http://schemas.openxmlformats.org/officeDocument/2006/relationships/customXml" Target="../ink/ink1316.xml"/><Relationship Id="rId203" Type="http://schemas.openxmlformats.org/officeDocument/2006/relationships/customXml" Target="../ink/ink1318.xml"/><Relationship Id="rId19" Type="http://schemas.openxmlformats.org/officeDocument/2006/relationships/customXml" Target="../ink/ink12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38" Type="http://schemas.openxmlformats.org/officeDocument/2006/relationships/image" Target="../media/image1300.png"/><Relationship Id="rId159" Type="http://schemas.openxmlformats.org/officeDocument/2006/relationships/customXml" Target="../ink/ink1345.xml"/><Relationship Id="rId42" Type="http://schemas.openxmlformats.org/officeDocument/2006/relationships/image" Target="../media/image8610.png"/><Relationship Id="rId84" Type="http://schemas.openxmlformats.org/officeDocument/2006/relationships/image" Target="../media/image1070.png"/><Relationship Id="rId170" Type="http://schemas.openxmlformats.org/officeDocument/2006/relationships/image" Target="../media/image1460.png"/><Relationship Id="rId191" Type="http://schemas.openxmlformats.org/officeDocument/2006/relationships/customXml" Target="../ink/ink1363.xml"/><Relationship Id="rId205" Type="http://schemas.openxmlformats.org/officeDocument/2006/relationships/customXml" Target="../ink/ink1377.xml"/><Relationship Id="rId226" Type="http://schemas.openxmlformats.org/officeDocument/2006/relationships/customXml" Target="../ink/ink1398.xml"/><Relationship Id="rId247" Type="http://schemas.openxmlformats.org/officeDocument/2006/relationships/customXml" Target="../ink/ink1411.xml"/><Relationship Id="rId128" Type="http://schemas.openxmlformats.org/officeDocument/2006/relationships/image" Target="../media/image1250.png"/><Relationship Id="rId149" Type="http://schemas.openxmlformats.org/officeDocument/2006/relationships/customXml" Target="../ink/ink1340.xml"/><Relationship Id="rId32" Type="http://schemas.openxmlformats.org/officeDocument/2006/relationships/image" Target="../media/image8110.png"/><Relationship Id="rId74" Type="http://schemas.openxmlformats.org/officeDocument/2006/relationships/image" Target="../media/image1020.png"/><Relationship Id="rId160" Type="http://schemas.openxmlformats.org/officeDocument/2006/relationships/image" Target="../media/image1410.png"/><Relationship Id="rId181" Type="http://schemas.openxmlformats.org/officeDocument/2006/relationships/customXml" Target="../ink/ink1356.xml"/><Relationship Id="rId216" Type="http://schemas.openxmlformats.org/officeDocument/2006/relationships/customXml" Target="../ink/ink1388.xml"/><Relationship Id="rId237" Type="http://schemas.openxmlformats.org/officeDocument/2006/relationships/customXml" Target="../ink/ink1405.xml"/><Relationship Id="rId258" Type="http://schemas.openxmlformats.org/officeDocument/2006/relationships/image" Target="../media/image282.png"/><Relationship Id="rId139" Type="http://schemas.openxmlformats.org/officeDocument/2006/relationships/customXml" Target="../ink/ink1335.xml"/><Relationship Id="rId22" Type="http://schemas.openxmlformats.org/officeDocument/2006/relationships/image" Target="../media/image7610.png"/><Relationship Id="rId64" Type="http://schemas.openxmlformats.org/officeDocument/2006/relationships/image" Target="../media/image970.png"/><Relationship Id="rId118" Type="http://schemas.openxmlformats.org/officeDocument/2006/relationships/image" Target="../media/image1160.png"/><Relationship Id="rId150" Type="http://schemas.openxmlformats.org/officeDocument/2006/relationships/image" Target="../media/image1360.png"/><Relationship Id="rId171" Type="http://schemas.openxmlformats.org/officeDocument/2006/relationships/customXml" Target="../ink/ink1351.xml"/><Relationship Id="rId192" Type="http://schemas.openxmlformats.org/officeDocument/2006/relationships/customXml" Target="../ink/ink1364.xml"/><Relationship Id="rId206" Type="http://schemas.openxmlformats.org/officeDocument/2006/relationships/customXml" Target="../ink/ink1378.xml"/><Relationship Id="rId227" Type="http://schemas.openxmlformats.org/officeDocument/2006/relationships/customXml" Target="../ink/ink1399.xml"/><Relationship Id="rId248" Type="http://schemas.openxmlformats.org/officeDocument/2006/relationships/customXml" Target="../ink/ink1412.xml"/><Relationship Id="rId129" Type="http://schemas.openxmlformats.org/officeDocument/2006/relationships/customXml" Target="../ink/ink1330.xml"/><Relationship Id="rId12" Type="http://schemas.openxmlformats.org/officeDocument/2006/relationships/image" Target="../media/image7110.png"/><Relationship Id="rId140" Type="http://schemas.openxmlformats.org/officeDocument/2006/relationships/image" Target="../media/image1310.png"/><Relationship Id="rId161" Type="http://schemas.openxmlformats.org/officeDocument/2006/relationships/customXml" Target="../ink/ink1346.xml"/><Relationship Id="rId182" Type="http://schemas.openxmlformats.org/officeDocument/2006/relationships/image" Target="../media/image1520.png"/><Relationship Id="rId54" Type="http://schemas.openxmlformats.org/officeDocument/2006/relationships/image" Target="../media/image920.png"/><Relationship Id="rId217" Type="http://schemas.openxmlformats.org/officeDocument/2006/relationships/customXml" Target="../ink/ink1389.xml"/><Relationship Id="rId96" Type="http://schemas.openxmlformats.org/officeDocument/2006/relationships/image" Target="../media/image1130.png"/><Relationship Id="rId6" Type="http://schemas.openxmlformats.org/officeDocument/2006/relationships/image" Target="../media/image6810.png"/><Relationship Id="rId238" Type="http://schemas.openxmlformats.org/officeDocument/2006/relationships/image" Target="../media/image276.png"/><Relationship Id="rId259" Type="http://schemas.openxmlformats.org/officeDocument/2006/relationships/customXml" Target="../ink/ink1420.xml"/><Relationship Id="rId130" Type="http://schemas.openxmlformats.org/officeDocument/2006/relationships/image" Target="../media/image1260.png"/><Relationship Id="rId151" Type="http://schemas.openxmlformats.org/officeDocument/2006/relationships/customXml" Target="../ink/ink1341.xml"/><Relationship Id="rId44" Type="http://schemas.openxmlformats.org/officeDocument/2006/relationships/image" Target="../media/image8710.png"/><Relationship Id="rId86" Type="http://schemas.openxmlformats.org/officeDocument/2006/relationships/image" Target="../media/image1080.png"/><Relationship Id="rId172" Type="http://schemas.openxmlformats.org/officeDocument/2006/relationships/image" Target="../media/image1470.png"/><Relationship Id="rId193" Type="http://schemas.openxmlformats.org/officeDocument/2006/relationships/customXml" Target="../ink/ink1365.xml"/><Relationship Id="rId207" Type="http://schemas.openxmlformats.org/officeDocument/2006/relationships/customXml" Target="../ink/ink1379.xml"/><Relationship Id="rId228" Type="http://schemas.openxmlformats.org/officeDocument/2006/relationships/customXml" Target="../ink/ink1400.xml"/><Relationship Id="rId249" Type="http://schemas.openxmlformats.org/officeDocument/2006/relationships/image" Target="../media/image280.png"/><Relationship Id="rId18" Type="http://schemas.openxmlformats.org/officeDocument/2006/relationships/image" Target="../media/image7410.png"/><Relationship Id="rId260" Type="http://schemas.openxmlformats.org/officeDocument/2006/relationships/image" Target="../media/image283.png"/><Relationship Id="rId125" Type="http://schemas.openxmlformats.org/officeDocument/2006/relationships/customXml" Target="../ink/ink1328.xml"/><Relationship Id="rId141" Type="http://schemas.openxmlformats.org/officeDocument/2006/relationships/customXml" Target="../ink/ink1336.xml"/><Relationship Id="rId146" Type="http://schemas.openxmlformats.org/officeDocument/2006/relationships/image" Target="../media/image1340.png"/><Relationship Id="rId167" Type="http://schemas.openxmlformats.org/officeDocument/2006/relationships/customXml" Target="../ink/ink1349.xml"/><Relationship Id="rId188" Type="http://schemas.openxmlformats.org/officeDocument/2006/relationships/customXml" Target="../ink/ink1360.xml"/><Relationship Id="rId34" Type="http://schemas.openxmlformats.org/officeDocument/2006/relationships/image" Target="../media/image8210.png"/><Relationship Id="rId50" Type="http://schemas.openxmlformats.org/officeDocument/2006/relationships/image" Target="../media/image900.png"/><Relationship Id="rId76" Type="http://schemas.openxmlformats.org/officeDocument/2006/relationships/image" Target="../media/image1030.png"/><Relationship Id="rId104" Type="http://schemas.openxmlformats.org/officeDocument/2006/relationships/image" Target="../media/image1091.png"/><Relationship Id="rId162" Type="http://schemas.openxmlformats.org/officeDocument/2006/relationships/image" Target="../media/image1420.png"/><Relationship Id="rId183" Type="http://schemas.openxmlformats.org/officeDocument/2006/relationships/customXml" Target="../ink/ink1357.xml"/><Relationship Id="rId213" Type="http://schemas.openxmlformats.org/officeDocument/2006/relationships/customXml" Target="../ink/ink1385.xml"/><Relationship Id="rId218" Type="http://schemas.openxmlformats.org/officeDocument/2006/relationships/customXml" Target="../ink/ink1390.xml"/><Relationship Id="rId234" Type="http://schemas.openxmlformats.org/officeDocument/2006/relationships/image" Target="../media/image274.png"/><Relationship Id="rId239" Type="http://schemas.openxmlformats.org/officeDocument/2006/relationships/customXml" Target="../ink/ink1406.xml"/><Relationship Id="rId2" Type="http://schemas.openxmlformats.org/officeDocument/2006/relationships/image" Target="../media/image270.png"/><Relationship Id="rId250" Type="http://schemas.openxmlformats.org/officeDocument/2006/relationships/customXml" Target="../ink/ink1413.xml"/><Relationship Id="rId255" Type="http://schemas.openxmlformats.org/officeDocument/2006/relationships/customXml" Target="../ink/ink1417.xml"/><Relationship Id="rId131" Type="http://schemas.openxmlformats.org/officeDocument/2006/relationships/customXml" Target="../ink/ink1331.xml"/><Relationship Id="rId136" Type="http://schemas.openxmlformats.org/officeDocument/2006/relationships/image" Target="../media/image1290.png"/><Relationship Id="rId157" Type="http://schemas.openxmlformats.org/officeDocument/2006/relationships/customXml" Target="../ink/ink1344.xml"/><Relationship Id="rId178" Type="http://schemas.openxmlformats.org/officeDocument/2006/relationships/image" Target="../media/image1500.png"/><Relationship Id="rId24" Type="http://schemas.openxmlformats.org/officeDocument/2006/relationships/image" Target="../media/image7710.png"/><Relationship Id="rId40" Type="http://schemas.openxmlformats.org/officeDocument/2006/relationships/image" Target="../media/image8510.png"/><Relationship Id="rId66" Type="http://schemas.openxmlformats.org/officeDocument/2006/relationships/image" Target="../media/image980.png"/><Relationship Id="rId152" Type="http://schemas.openxmlformats.org/officeDocument/2006/relationships/image" Target="../media/image1370.png"/><Relationship Id="rId173" Type="http://schemas.openxmlformats.org/officeDocument/2006/relationships/customXml" Target="../ink/ink1352.xml"/><Relationship Id="rId194" Type="http://schemas.openxmlformats.org/officeDocument/2006/relationships/customXml" Target="../ink/ink1366.xml"/><Relationship Id="rId199" Type="http://schemas.openxmlformats.org/officeDocument/2006/relationships/customXml" Target="../ink/ink1371.xml"/><Relationship Id="rId203" Type="http://schemas.openxmlformats.org/officeDocument/2006/relationships/customXml" Target="../ink/ink1375.xml"/><Relationship Id="rId208" Type="http://schemas.openxmlformats.org/officeDocument/2006/relationships/customXml" Target="../ink/ink1380.xml"/><Relationship Id="rId229" Type="http://schemas.openxmlformats.org/officeDocument/2006/relationships/customXml" Target="../ink/ink1401.xml"/><Relationship Id="rId224" Type="http://schemas.openxmlformats.org/officeDocument/2006/relationships/customXml" Target="../ink/ink1396.xml"/><Relationship Id="rId240" Type="http://schemas.openxmlformats.org/officeDocument/2006/relationships/image" Target="../media/image277.png"/><Relationship Id="rId245" Type="http://schemas.openxmlformats.org/officeDocument/2006/relationships/customXml" Target="../ink/ink1409.xml"/><Relationship Id="rId126" Type="http://schemas.openxmlformats.org/officeDocument/2006/relationships/image" Target="../media/image1240.png"/><Relationship Id="rId147" Type="http://schemas.openxmlformats.org/officeDocument/2006/relationships/customXml" Target="../ink/ink1339.xml"/><Relationship Id="rId168" Type="http://schemas.openxmlformats.org/officeDocument/2006/relationships/image" Target="../media/image1450.png"/><Relationship Id="rId30" Type="http://schemas.openxmlformats.org/officeDocument/2006/relationships/image" Target="../media/image8010.png"/><Relationship Id="rId56" Type="http://schemas.openxmlformats.org/officeDocument/2006/relationships/image" Target="../media/image930.png"/><Relationship Id="rId100" Type="http://schemas.openxmlformats.org/officeDocument/2006/relationships/image" Target="../media/image1071.png"/><Relationship Id="rId142" Type="http://schemas.openxmlformats.org/officeDocument/2006/relationships/image" Target="../media/image1320.png"/><Relationship Id="rId163" Type="http://schemas.openxmlformats.org/officeDocument/2006/relationships/customXml" Target="../ink/ink1347.xml"/><Relationship Id="rId184" Type="http://schemas.openxmlformats.org/officeDocument/2006/relationships/image" Target="../media/image1530.png"/><Relationship Id="rId189" Type="http://schemas.openxmlformats.org/officeDocument/2006/relationships/customXml" Target="../ink/ink1361.xml"/><Relationship Id="rId8" Type="http://schemas.openxmlformats.org/officeDocument/2006/relationships/image" Target="../media/image6910.png"/><Relationship Id="rId72" Type="http://schemas.openxmlformats.org/officeDocument/2006/relationships/image" Target="../media/image1010.png"/><Relationship Id="rId219" Type="http://schemas.openxmlformats.org/officeDocument/2006/relationships/customXml" Target="../ink/ink1391.xml"/><Relationship Id="rId98" Type="http://schemas.openxmlformats.org/officeDocument/2006/relationships/image" Target="../media/image1140.png"/><Relationship Id="rId3" Type="http://schemas.openxmlformats.org/officeDocument/2006/relationships/customXml" Target="../ink/ink1327.xml"/><Relationship Id="rId214" Type="http://schemas.openxmlformats.org/officeDocument/2006/relationships/customXml" Target="../ink/ink1386.xml"/><Relationship Id="rId230" Type="http://schemas.openxmlformats.org/officeDocument/2006/relationships/image" Target="../media/image272.png"/><Relationship Id="rId235" Type="http://schemas.openxmlformats.org/officeDocument/2006/relationships/customXml" Target="../ink/ink1404.xml"/><Relationship Id="rId251" Type="http://schemas.openxmlformats.org/officeDocument/2006/relationships/image" Target="../media/image281.png"/><Relationship Id="rId256" Type="http://schemas.openxmlformats.org/officeDocument/2006/relationships/customXml" Target="../ink/ink1418.xml"/><Relationship Id="rId137" Type="http://schemas.openxmlformats.org/officeDocument/2006/relationships/customXml" Target="../ink/ink1334.xml"/><Relationship Id="rId158" Type="http://schemas.openxmlformats.org/officeDocument/2006/relationships/image" Target="../media/image1400.png"/><Relationship Id="rId46" Type="http://schemas.openxmlformats.org/officeDocument/2006/relationships/image" Target="../media/image8810.png"/><Relationship Id="rId116" Type="http://schemas.openxmlformats.org/officeDocument/2006/relationships/image" Target="../media/image1150.png"/><Relationship Id="rId132" Type="http://schemas.openxmlformats.org/officeDocument/2006/relationships/image" Target="../media/image1270.png"/><Relationship Id="rId153" Type="http://schemas.openxmlformats.org/officeDocument/2006/relationships/customXml" Target="../ink/ink1342.xml"/><Relationship Id="rId174" Type="http://schemas.openxmlformats.org/officeDocument/2006/relationships/image" Target="../media/image1480.png"/><Relationship Id="rId179" Type="http://schemas.openxmlformats.org/officeDocument/2006/relationships/customXml" Target="../ink/ink1355.xml"/><Relationship Id="rId195" Type="http://schemas.openxmlformats.org/officeDocument/2006/relationships/customXml" Target="../ink/ink1367.xml"/><Relationship Id="rId209" Type="http://schemas.openxmlformats.org/officeDocument/2006/relationships/customXml" Target="../ink/ink1381.xml"/><Relationship Id="rId62" Type="http://schemas.openxmlformats.org/officeDocument/2006/relationships/image" Target="../media/image960.png"/><Relationship Id="rId88" Type="http://schemas.openxmlformats.org/officeDocument/2006/relationships/image" Target="../media/image1090.png"/><Relationship Id="rId190" Type="http://schemas.openxmlformats.org/officeDocument/2006/relationships/customXml" Target="../ink/ink1362.xml"/><Relationship Id="rId204" Type="http://schemas.openxmlformats.org/officeDocument/2006/relationships/customXml" Target="../ink/ink1376.xml"/><Relationship Id="rId220" Type="http://schemas.openxmlformats.org/officeDocument/2006/relationships/customXml" Target="../ink/ink1392.xml"/><Relationship Id="rId225" Type="http://schemas.openxmlformats.org/officeDocument/2006/relationships/customXml" Target="../ink/ink1397.xml"/><Relationship Id="rId241" Type="http://schemas.openxmlformats.org/officeDocument/2006/relationships/customXml" Target="../ink/ink1407.xml"/><Relationship Id="rId246" Type="http://schemas.openxmlformats.org/officeDocument/2006/relationships/customXml" Target="../ink/ink1410.xml"/><Relationship Id="rId127" Type="http://schemas.openxmlformats.org/officeDocument/2006/relationships/customXml" Target="../ink/ink1329.xml"/><Relationship Id="rId36" Type="http://schemas.openxmlformats.org/officeDocument/2006/relationships/image" Target="../media/image8310.png"/><Relationship Id="rId106" Type="http://schemas.openxmlformats.org/officeDocument/2006/relationships/image" Target="../media/image1101.png"/><Relationship Id="rId143" Type="http://schemas.openxmlformats.org/officeDocument/2006/relationships/customXml" Target="../ink/ink1337.xml"/><Relationship Id="rId148" Type="http://schemas.openxmlformats.org/officeDocument/2006/relationships/image" Target="../media/image1350.png"/><Relationship Id="rId164" Type="http://schemas.openxmlformats.org/officeDocument/2006/relationships/image" Target="../media/image1430.png"/><Relationship Id="rId169" Type="http://schemas.openxmlformats.org/officeDocument/2006/relationships/customXml" Target="../ink/ink1350.xml"/><Relationship Id="rId185" Type="http://schemas.openxmlformats.org/officeDocument/2006/relationships/customXml" Target="../ink/ink1358.xml"/><Relationship Id="rId10" Type="http://schemas.openxmlformats.org/officeDocument/2006/relationships/image" Target="../media/image7010.png"/><Relationship Id="rId52" Type="http://schemas.openxmlformats.org/officeDocument/2006/relationships/image" Target="../media/image910.png"/><Relationship Id="rId78" Type="http://schemas.openxmlformats.org/officeDocument/2006/relationships/image" Target="../media/image1040.png"/><Relationship Id="rId122" Type="http://schemas.openxmlformats.org/officeDocument/2006/relationships/image" Target="../media/image1180.png"/><Relationship Id="rId180" Type="http://schemas.openxmlformats.org/officeDocument/2006/relationships/image" Target="../media/image1510.png"/><Relationship Id="rId4" Type="http://schemas.openxmlformats.org/officeDocument/2006/relationships/image" Target="../media/image6710.png"/><Relationship Id="rId210" Type="http://schemas.openxmlformats.org/officeDocument/2006/relationships/customXml" Target="../ink/ink1382.xml"/><Relationship Id="rId215" Type="http://schemas.openxmlformats.org/officeDocument/2006/relationships/customXml" Target="../ink/ink1387.xml"/><Relationship Id="rId236" Type="http://schemas.openxmlformats.org/officeDocument/2006/relationships/image" Target="../media/image275.png"/><Relationship Id="rId257" Type="http://schemas.openxmlformats.org/officeDocument/2006/relationships/customXml" Target="../ink/ink1419.xml"/><Relationship Id="rId231" Type="http://schemas.openxmlformats.org/officeDocument/2006/relationships/customXml" Target="../ink/ink1402.xml"/><Relationship Id="rId252" Type="http://schemas.openxmlformats.org/officeDocument/2006/relationships/customXml" Target="../ink/ink1414.xml"/><Relationship Id="rId133" Type="http://schemas.openxmlformats.org/officeDocument/2006/relationships/customXml" Target="../ink/ink1332.xml"/><Relationship Id="rId154" Type="http://schemas.openxmlformats.org/officeDocument/2006/relationships/image" Target="../media/image1380.png"/><Relationship Id="rId175" Type="http://schemas.openxmlformats.org/officeDocument/2006/relationships/customXml" Target="../ink/ink1353.xml"/><Relationship Id="rId68" Type="http://schemas.openxmlformats.org/officeDocument/2006/relationships/image" Target="../media/image990.png"/><Relationship Id="rId196" Type="http://schemas.openxmlformats.org/officeDocument/2006/relationships/customXml" Target="../ink/ink1368.xml"/><Relationship Id="rId200" Type="http://schemas.openxmlformats.org/officeDocument/2006/relationships/customXml" Target="../ink/ink1372.xml"/><Relationship Id="rId16" Type="http://schemas.openxmlformats.org/officeDocument/2006/relationships/image" Target="../media/image7310.png"/><Relationship Id="rId221" Type="http://schemas.openxmlformats.org/officeDocument/2006/relationships/customXml" Target="../ink/ink1393.xml"/><Relationship Id="rId242" Type="http://schemas.openxmlformats.org/officeDocument/2006/relationships/image" Target="../media/image278.png"/><Relationship Id="rId144" Type="http://schemas.openxmlformats.org/officeDocument/2006/relationships/image" Target="../media/image1330.png"/><Relationship Id="rId58" Type="http://schemas.openxmlformats.org/officeDocument/2006/relationships/image" Target="../media/image940.png"/><Relationship Id="rId102" Type="http://schemas.openxmlformats.org/officeDocument/2006/relationships/image" Target="../media/image1081.png"/><Relationship Id="rId165" Type="http://schemas.openxmlformats.org/officeDocument/2006/relationships/customXml" Target="../ink/ink1348.xml"/><Relationship Id="rId186" Type="http://schemas.openxmlformats.org/officeDocument/2006/relationships/image" Target="../media/image1540.png"/><Relationship Id="rId90" Type="http://schemas.openxmlformats.org/officeDocument/2006/relationships/image" Target="../media/image1100.png"/><Relationship Id="rId211" Type="http://schemas.openxmlformats.org/officeDocument/2006/relationships/customXml" Target="../ink/ink1383.xml"/><Relationship Id="rId232" Type="http://schemas.openxmlformats.org/officeDocument/2006/relationships/image" Target="../media/image273.png"/><Relationship Id="rId253" Type="http://schemas.openxmlformats.org/officeDocument/2006/relationships/customXml" Target="../ink/ink1415.xml"/><Relationship Id="rId134" Type="http://schemas.openxmlformats.org/officeDocument/2006/relationships/image" Target="../media/image1280.png"/><Relationship Id="rId48" Type="http://schemas.openxmlformats.org/officeDocument/2006/relationships/image" Target="../media/image899.png"/><Relationship Id="rId155" Type="http://schemas.openxmlformats.org/officeDocument/2006/relationships/customXml" Target="../ink/ink1343.xml"/><Relationship Id="rId176" Type="http://schemas.openxmlformats.org/officeDocument/2006/relationships/image" Target="../media/image1490.png"/><Relationship Id="rId197" Type="http://schemas.openxmlformats.org/officeDocument/2006/relationships/customXml" Target="../ink/ink1369.xml"/><Relationship Id="rId80" Type="http://schemas.openxmlformats.org/officeDocument/2006/relationships/image" Target="../media/image1050.png"/><Relationship Id="rId201" Type="http://schemas.openxmlformats.org/officeDocument/2006/relationships/customXml" Target="../ink/ink1373.xml"/><Relationship Id="rId222" Type="http://schemas.openxmlformats.org/officeDocument/2006/relationships/customXml" Target="../ink/ink1394.xml"/><Relationship Id="rId243" Type="http://schemas.openxmlformats.org/officeDocument/2006/relationships/customXml" Target="../ink/ink1408.xml"/><Relationship Id="rId124" Type="http://schemas.openxmlformats.org/officeDocument/2006/relationships/image" Target="../media/image271.png"/><Relationship Id="rId38" Type="http://schemas.openxmlformats.org/officeDocument/2006/relationships/image" Target="../media/image8410.png"/><Relationship Id="rId145" Type="http://schemas.openxmlformats.org/officeDocument/2006/relationships/customXml" Target="../ink/ink1338.xml"/><Relationship Id="rId166" Type="http://schemas.openxmlformats.org/officeDocument/2006/relationships/image" Target="../media/image1440.png"/><Relationship Id="rId187" Type="http://schemas.openxmlformats.org/officeDocument/2006/relationships/customXml" Target="../ink/ink1359.xml"/><Relationship Id="rId70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384.xml"/><Relationship Id="rId233" Type="http://schemas.openxmlformats.org/officeDocument/2006/relationships/customXml" Target="../ink/ink1403.xml"/><Relationship Id="rId254" Type="http://schemas.openxmlformats.org/officeDocument/2006/relationships/customXml" Target="../ink/ink1416.xml"/><Relationship Id="rId28" Type="http://schemas.openxmlformats.org/officeDocument/2006/relationships/image" Target="../media/image7910.png"/><Relationship Id="rId114" Type="http://schemas.openxmlformats.org/officeDocument/2006/relationships/image" Target="../media/image1120.png"/><Relationship Id="rId135" Type="http://schemas.openxmlformats.org/officeDocument/2006/relationships/customXml" Target="../ink/ink1333.xml"/><Relationship Id="rId156" Type="http://schemas.openxmlformats.org/officeDocument/2006/relationships/image" Target="../media/image1390.png"/><Relationship Id="rId177" Type="http://schemas.openxmlformats.org/officeDocument/2006/relationships/customXml" Target="../ink/ink1354.xml"/><Relationship Id="rId198" Type="http://schemas.openxmlformats.org/officeDocument/2006/relationships/customXml" Target="../ink/ink1370.xml"/><Relationship Id="rId60" Type="http://schemas.openxmlformats.org/officeDocument/2006/relationships/image" Target="../media/image950.png"/><Relationship Id="rId202" Type="http://schemas.openxmlformats.org/officeDocument/2006/relationships/customXml" Target="../ink/ink1374.xml"/><Relationship Id="rId223" Type="http://schemas.openxmlformats.org/officeDocument/2006/relationships/customXml" Target="../ink/ink1395.xml"/><Relationship Id="rId244" Type="http://schemas.openxmlformats.org/officeDocument/2006/relationships/image" Target="../media/image279.png"/></Relationships>
</file>

<file path=ppt/slides/_rels/slide33.xml.rels><?xml version="1.0" encoding="UTF-8" standalone="yes"?>
<Relationships xmlns="http://schemas.openxmlformats.org/package/2006/relationships"><Relationship Id="rId299" Type="http://schemas.openxmlformats.org/officeDocument/2006/relationships/customXml" Target="../ink/ink1429.xml"/><Relationship Id="rId671" Type="http://schemas.openxmlformats.org/officeDocument/2006/relationships/customXml" Target="../ink/ink1627.xml"/><Relationship Id="rId324" Type="http://schemas.openxmlformats.org/officeDocument/2006/relationships/image" Target="../media/image316.png"/><Relationship Id="rId366" Type="http://schemas.openxmlformats.org/officeDocument/2006/relationships/image" Target="../media/image384.png"/><Relationship Id="rId531" Type="http://schemas.openxmlformats.org/officeDocument/2006/relationships/customXml" Target="../ink/ink1542.xml"/><Relationship Id="rId573" Type="http://schemas.openxmlformats.org/officeDocument/2006/relationships/customXml" Target="../ink/ink1563.xml"/><Relationship Id="rId629" Type="http://schemas.openxmlformats.org/officeDocument/2006/relationships/customXml" Target="../ink/ink1596.xml"/><Relationship Id="rId433" Type="http://schemas.openxmlformats.org/officeDocument/2006/relationships/customXml" Target="../ink/ink1493.xml"/><Relationship Id="rId475" Type="http://schemas.openxmlformats.org/officeDocument/2006/relationships/customXml" Target="../ink/ink1514.xml"/><Relationship Id="rId640" Type="http://schemas.openxmlformats.org/officeDocument/2006/relationships/customXml" Target="../ink/ink1607.xml"/><Relationship Id="rId682" Type="http://schemas.openxmlformats.org/officeDocument/2006/relationships/image" Target="../media/image4420.png"/><Relationship Id="rId335" Type="http://schemas.openxmlformats.org/officeDocument/2006/relationships/customXml" Target="../ink/ink1447.xml"/><Relationship Id="rId377" Type="http://schemas.openxmlformats.org/officeDocument/2006/relationships/customXml" Target="../ink/ink1465.xml"/><Relationship Id="rId500" Type="http://schemas.openxmlformats.org/officeDocument/2006/relationships/image" Target="../media/image436.png"/><Relationship Id="rId542" Type="http://schemas.openxmlformats.org/officeDocument/2006/relationships/image" Target="../media/image457.png"/><Relationship Id="rId584" Type="http://schemas.openxmlformats.org/officeDocument/2006/relationships/image" Target="../media/image4101.png"/><Relationship Id="rId32" Type="http://schemas.openxmlformats.org/officeDocument/2006/relationships/image" Target="../media/image170.png"/><Relationship Id="rId5" Type="http://schemas.openxmlformats.org/officeDocument/2006/relationships/customXml" Target="../ink/ink1422.xml"/><Relationship Id="rId402" Type="http://schemas.openxmlformats.org/officeDocument/2006/relationships/image" Target="../media/image296.png"/><Relationship Id="rId444" Type="http://schemas.openxmlformats.org/officeDocument/2006/relationships/image" Target="../media/image408.png"/><Relationship Id="rId486" Type="http://schemas.openxmlformats.org/officeDocument/2006/relationships/image" Target="../media/image429.png"/><Relationship Id="rId651" Type="http://schemas.openxmlformats.org/officeDocument/2006/relationships/customXml" Target="../ink/ink1617.xml"/><Relationship Id="rId693" Type="http://schemas.openxmlformats.org/officeDocument/2006/relationships/customXml" Target="../ink/ink1638.xml"/><Relationship Id="rId707" Type="http://schemas.openxmlformats.org/officeDocument/2006/relationships/customXml" Target="../ink/ink1646.xml"/><Relationship Id="rId290" Type="http://schemas.openxmlformats.org/officeDocument/2006/relationships/image" Target="../media/image299.png"/><Relationship Id="rId304" Type="http://schemas.openxmlformats.org/officeDocument/2006/relationships/image" Target="../media/image306.png"/><Relationship Id="rId346" Type="http://schemas.openxmlformats.org/officeDocument/2006/relationships/image" Target="../media/image289.png"/><Relationship Id="rId388" Type="http://schemas.openxmlformats.org/officeDocument/2006/relationships/image" Target="../media/image395.png"/><Relationship Id="rId511" Type="http://schemas.openxmlformats.org/officeDocument/2006/relationships/customXml" Target="../ink/ink1532.xml"/><Relationship Id="rId553" Type="http://schemas.openxmlformats.org/officeDocument/2006/relationships/customXml" Target="../ink/ink1553.xml"/><Relationship Id="rId609" Type="http://schemas.openxmlformats.org/officeDocument/2006/relationships/customXml" Target="../ink/ink1581.xml"/><Relationship Id="rId413" Type="http://schemas.openxmlformats.org/officeDocument/2006/relationships/customXml" Target="../ink/ink1483.xml"/><Relationship Id="rId595" Type="http://schemas.openxmlformats.org/officeDocument/2006/relationships/customXml" Target="../ink/ink1574.xml"/><Relationship Id="rId455" Type="http://schemas.openxmlformats.org/officeDocument/2006/relationships/customXml" Target="../ink/ink1504.xml"/><Relationship Id="rId497" Type="http://schemas.openxmlformats.org/officeDocument/2006/relationships/customXml" Target="../ink/ink1525.xml"/><Relationship Id="rId620" Type="http://schemas.openxmlformats.org/officeDocument/2006/relationships/customXml" Target="../ink/ink1587.xml"/><Relationship Id="rId662" Type="http://schemas.openxmlformats.org/officeDocument/2006/relationships/image" Target="../media/image4320.png"/><Relationship Id="rId315" Type="http://schemas.openxmlformats.org/officeDocument/2006/relationships/customXml" Target="../ink/ink1437.xml"/><Relationship Id="rId357" Type="http://schemas.openxmlformats.org/officeDocument/2006/relationships/customXml" Target="../ink/ink1458.xml"/><Relationship Id="rId522" Type="http://schemas.openxmlformats.org/officeDocument/2006/relationships/image" Target="../media/image447.png"/><Relationship Id="rId12" Type="http://schemas.openxmlformats.org/officeDocument/2006/relationships/image" Target="../media/image1600.png"/><Relationship Id="rId399" Type="http://schemas.openxmlformats.org/officeDocument/2006/relationships/customXml" Target="../ink/ink1476.xml"/><Relationship Id="rId564" Type="http://schemas.openxmlformats.org/officeDocument/2006/relationships/image" Target="../media/image468.png"/><Relationship Id="rId54" Type="http://schemas.openxmlformats.org/officeDocument/2006/relationships/image" Target="../media/image181.png"/><Relationship Id="rId424" Type="http://schemas.openxmlformats.org/officeDocument/2006/relationships/image" Target="../media/image380.png"/><Relationship Id="rId466" Type="http://schemas.openxmlformats.org/officeDocument/2006/relationships/image" Target="../media/image419.png"/><Relationship Id="rId631" Type="http://schemas.openxmlformats.org/officeDocument/2006/relationships/customXml" Target="../ink/ink1598.xml"/><Relationship Id="rId673" Type="http://schemas.openxmlformats.org/officeDocument/2006/relationships/customXml" Target="../ink/ink1628.xml"/><Relationship Id="rId326" Type="http://schemas.openxmlformats.org/officeDocument/2006/relationships/image" Target="../media/image317.png"/><Relationship Id="rId533" Type="http://schemas.openxmlformats.org/officeDocument/2006/relationships/customXml" Target="../ink/ink1543.xml"/><Relationship Id="rId368" Type="http://schemas.openxmlformats.org/officeDocument/2006/relationships/image" Target="../media/image385.png"/><Relationship Id="rId575" Type="http://schemas.openxmlformats.org/officeDocument/2006/relationships/customXml" Target="../ink/ink1564.xml"/><Relationship Id="rId435" Type="http://schemas.openxmlformats.org/officeDocument/2006/relationships/customXml" Target="../ink/ink1494.xml"/><Relationship Id="rId477" Type="http://schemas.openxmlformats.org/officeDocument/2006/relationships/customXml" Target="../ink/ink1515.xml"/><Relationship Id="rId600" Type="http://schemas.openxmlformats.org/officeDocument/2006/relationships/image" Target="../media/image4180.png"/><Relationship Id="rId642" Type="http://schemas.openxmlformats.org/officeDocument/2006/relationships/customXml" Target="../ink/ink1609.xml"/><Relationship Id="rId684" Type="http://schemas.openxmlformats.org/officeDocument/2006/relationships/image" Target="../media/image4430.png"/><Relationship Id="rId337" Type="http://schemas.openxmlformats.org/officeDocument/2006/relationships/customXml" Target="../ink/ink1448.xml"/><Relationship Id="rId502" Type="http://schemas.openxmlformats.org/officeDocument/2006/relationships/image" Target="../media/image437.png"/><Relationship Id="rId379" Type="http://schemas.openxmlformats.org/officeDocument/2006/relationships/customXml" Target="../ink/ink1466.xml"/><Relationship Id="rId544" Type="http://schemas.openxmlformats.org/officeDocument/2006/relationships/image" Target="../media/image458.png"/><Relationship Id="rId586" Type="http://schemas.openxmlformats.org/officeDocument/2006/relationships/image" Target="../media/image4110.png"/><Relationship Id="rId34" Type="http://schemas.openxmlformats.org/officeDocument/2006/relationships/image" Target="../media/image171.png"/><Relationship Id="rId7" Type="http://schemas.openxmlformats.org/officeDocument/2006/relationships/customXml" Target="../ink/ink1423.xml"/><Relationship Id="rId390" Type="http://schemas.openxmlformats.org/officeDocument/2006/relationships/image" Target="../media/image396.png"/><Relationship Id="rId404" Type="http://schemas.openxmlformats.org/officeDocument/2006/relationships/image" Target="../media/image297.png"/><Relationship Id="rId446" Type="http://schemas.openxmlformats.org/officeDocument/2006/relationships/image" Target="../media/image409.png"/><Relationship Id="rId611" Type="http://schemas.openxmlformats.org/officeDocument/2006/relationships/customXml" Target="../ink/ink1582.xml"/><Relationship Id="rId653" Type="http://schemas.openxmlformats.org/officeDocument/2006/relationships/customXml" Target="../ink/ink1618.xml"/><Relationship Id="rId292" Type="http://schemas.openxmlformats.org/officeDocument/2006/relationships/image" Target="../media/image300.png"/><Relationship Id="rId306" Type="http://schemas.openxmlformats.org/officeDocument/2006/relationships/image" Target="../media/image307.png"/><Relationship Id="rId488" Type="http://schemas.openxmlformats.org/officeDocument/2006/relationships/image" Target="../media/image430.png"/><Relationship Id="rId695" Type="http://schemas.openxmlformats.org/officeDocument/2006/relationships/customXml" Target="../ink/ink1639.xml"/><Relationship Id="rId709" Type="http://schemas.openxmlformats.org/officeDocument/2006/relationships/customXml" Target="../ink/ink1647.xml"/><Relationship Id="rId348" Type="http://schemas.openxmlformats.org/officeDocument/2006/relationships/image" Target="../media/image290.png"/><Relationship Id="rId513" Type="http://schemas.openxmlformats.org/officeDocument/2006/relationships/customXml" Target="../ink/ink1533.xml"/><Relationship Id="rId555" Type="http://schemas.openxmlformats.org/officeDocument/2006/relationships/customXml" Target="../ink/ink1554.xml"/><Relationship Id="rId597" Type="http://schemas.openxmlformats.org/officeDocument/2006/relationships/customXml" Target="../ink/ink1575.xml"/><Relationship Id="rId415" Type="http://schemas.openxmlformats.org/officeDocument/2006/relationships/customXml" Target="../ink/ink1484.xml"/><Relationship Id="rId457" Type="http://schemas.openxmlformats.org/officeDocument/2006/relationships/customXml" Target="../ink/ink1505.xml"/><Relationship Id="rId622" Type="http://schemas.openxmlformats.org/officeDocument/2006/relationships/customXml" Target="../ink/ink1589.xml"/><Relationship Id="rId499" Type="http://schemas.openxmlformats.org/officeDocument/2006/relationships/customXml" Target="../ink/ink1526.xml"/><Relationship Id="rId664" Type="http://schemas.openxmlformats.org/officeDocument/2006/relationships/image" Target="../media/image4330.png"/><Relationship Id="rId317" Type="http://schemas.openxmlformats.org/officeDocument/2006/relationships/customXml" Target="../ink/ink1438.xml"/><Relationship Id="rId524" Type="http://schemas.openxmlformats.org/officeDocument/2006/relationships/image" Target="../media/image448.png"/><Relationship Id="rId566" Type="http://schemas.openxmlformats.org/officeDocument/2006/relationships/image" Target="../media/image4010.png"/><Relationship Id="rId14" Type="http://schemas.openxmlformats.org/officeDocument/2006/relationships/image" Target="../media/image1610.png"/><Relationship Id="rId56" Type="http://schemas.openxmlformats.org/officeDocument/2006/relationships/image" Target="../media/image182.png"/><Relationship Id="rId370" Type="http://schemas.openxmlformats.org/officeDocument/2006/relationships/image" Target="../media/image386.png"/><Relationship Id="rId426" Type="http://schemas.openxmlformats.org/officeDocument/2006/relationships/image" Target="../media/image381.png"/><Relationship Id="rId633" Type="http://schemas.openxmlformats.org/officeDocument/2006/relationships/customXml" Target="../ink/ink1600.xml"/><Relationship Id="rId468" Type="http://schemas.openxmlformats.org/officeDocument/2006/relationships/image" Target="../media/image420.png"/><Relationship Id="rId675" Type="http://schemas.openxmlformats.org/officeDocument/2006/relationships/customXml" Target="../ink/ink1629.xml"/><Relationship Id="rId328" Type="http://schemas.openxmlformats.org/officeDocument/2006/relationships/image" Target="../media/image318.png"/><Relationship Id="rId535" Type="http://schemas.openxmlformats.org/officeDocument/2006/relationships/customXml" Target="../ink/ink1544.xml"/><Relationship Id="rId577" Type="http://schemas.openxmlformats.org/officeDocument/2006/relationships/customXml" Target="../ink/ink1565.xml"/><Relationship Id="rId700" Type="http://schemas.openxmlformats.org/officeDocument/2006/relationships/image" Target="../media/image471.png"/><Relationship Id="rId381" Type="http://schemas.openxmlformats.org/officeDocument/2006/relationships/customXml" Target="../ink/ink1467.xml"/><Relationship Id="rId602" Type="http://schemas.openxmlformats.org/officeDocument/2006/relationships/image" Target="../media/image4190.png"/><Relationship Id="rId437" Type="http://schemas.openxmlformats.org/officeDocument/2006/relationships/customXml" Target="../ink/ink1495.xml"/><Relationship Id="rId479" Type="http://schemas.openxmlformats.org/officeDocument/2006/relationships/customXml" Target="../ink/ink1516.xml"/><Relationship Id="rId644" Type="http://schemas.openxmlformats.org/officeDocument/2006/relationships/customXml" Target="../ink/ink1611.xml"/><Relationship Id="rId686" Type="http://schemas.openxmlformats.org/officeDocument/2006/relationships/image" Target="../media/image4440.png"/><Relationship Id="rId339" Type="http://schemas.openxmlformats.org/officeDocument/2006/relationships/customXml" Target="../ink/ink1449.xml"/><Relationship Id="rId490" Type="http://schemas.openxmlformats.org/officeDocument/2006/relationships/image" Target="../media/image431.png"/><Relationship Id="rId504" Type="http://schemas.openxmlformats.org/officeDocument/2006/relationships/image" Target="../media/image438.png"/><Relationship Id="rId546" Type="http://schemas.openxmlformats.org/officeDocument/2006/relationships/image" Target="../media/image459.png"/><Relationship Id="rId36" Type="http://schemas.openxmlformats.org/officeDocument/2006/relationships/image" Target="../media/image172.png"/><Relationship Id="rId350" Type="http://schemas.openxmlformats.org/officeDocument/2006/relationships/image" Target="../media/image291.png"/><Relationship Id="rId406" Type="http://schemas.openxmlformats.org/officeDocument/2006/relationships/image" Target="../media/image298.png"/><Relationship Id="rId588" Type="http://schemas.openxmlformats.org/officeDocument/2006/relationships/image" Target="../media/image4120.png"/><Relationship Id="rId9" Type="http://schemas.openxmlformats.org/officeDocument/2006/relationships/customXml" Target="../ink/ink1424.xml"/><Relationship Id="rId392" Type="http://schemas.openxmlformats.org/officeDocument/2006/relationships/image" Target="../media/image397.png"/><Relationship Id="rId448" Type="http://schemas.openxmlformats.org/officeDocument/2006/relationships/image" Target="../media/image410.png"/><Relationship Id="rId613" Type="http://schemas.openxmlformats.org/officeDocument/2006/relationships/customXml" Target="../ink/ink1583.xml"/><Relationship Id="rId655" Type="http://schemas.openxmlformats.org/officeDocument/2006/relationships/customXml" Target="../ink/ink1619.xml"/><Relationship Id="rId697" Type="http://schemas.openxmlformats.org/officeDocument/2006/relationships/customXml" Target="../ink/ink1640.xml"/><Relationship Id="rId294" Type="http://schemas.openxmlformats.org/officeDocument/2006/relationships/image" Target="../media/image301.png"/><Relationship Id="rId308" Type="http://schemas.openxmlformats.org/officeDocument/2006/relationships/image" Target="../media/image308.png"/><Relationship Id="rId515" Type="http://schemas.openxmlformats.org/officeDocument/2006/relationships/customXml" Target="../ink/ink1534.xml"/><Relationship Id="rId557" Type="http://schemas.openxmlformats.org/officeDocument/2006/relationships/customXml" Target="../ink/ink1555.xml"/><Relationship Id="rId599" Type="http://schemas.openxmlformats.org/officeDocument/2006/relationships/customXml" Target="../ink/ink1576.xml"/><Relationship Id="rId417" Type="http://schemas.openxmlformats.org/officeDocument/2006/relationships/customXml" Target="../ink/ink1485.xml"/><Relationship Id="rId459" Type="http://schemas.openxmlformats.org/officeDocument/2006/relationships/customXml" Target="../ink/ink1506.xml"/><Relationship Id="rId624" Type="http://schemas.openxmlformats.org/officeDocument/2006/relationships/customXml" Target="../ink/ink1591.xml"/><Relationship Id="rId666" Type="http://schemas.openxmlformats.org/officeDocument/2006/relationships/image" Target="../media/image4340.png"/><Relationship Id="rId319" Type="http://schemas.openxmlformats.org/officeDocument/2006/relationships/customXml" Target="../ink/ink1439.xml"/><Relationship Id="rId470" Type="http://schemas.openxmlformats.org/officeDocument/2006/relationships/image" Target="../media/image421.png"/><Relationship Id="rId526" Type="http://schemas.openxmlformats.org/officeDocument/2006/relationships/image" Target="../media/image449.png"/><Relationship Id="rId16" Type="http://schemas.openxmlformats.org/officeDocument/2006/relationships/image" Target="../media/image1620.png"/><Relationship Id="rId330" Type="http://schemas.openxmlformats.org/officeDocument/2006/relationships/image" Target="../media/image319.png"/><Relationship Id="rId568" Type="http://schemas.openxmlformats.org/officeDocument/2006/relationships/image" Target="../media/image4020.png"/><Relationship Id="rId58" Type="http://schemas.openxmlformats.org/officeDocument/2006/relationships/image" Target="../media/image183.png"/><Relationship Id="rId372" Type="http://schemas.openxmlformats.org/officeDocument/2006/relationships/image" Target="../media/image387.png"/><Relationship Id="rId428" Type="http://schemas.openxmlformats.org/officeDocument/2006/relationships/image" Target="../media/image382.png"/><Relationship Id="rId635" Type="http://schemas.openxmlformats.org/officeDocument/2006/relationships/customXml" Target="../ink/ink1602.xml"/><Relationship Id="rId677" Type="http://schemas.openxmlformats.org/officeDocument/2006/relationships/customXml" Target="../ink/ink1630.xml"/><Relationship Id="rId481" Type="http://schemas.openxmlformats.org/officeDocument/2006/relationships/customXml" Target="../ink/ink1517.xml"/><Relationship Id="rId702" Type="http://schemas.openxmlformats.org/officeDocument/2006/relationships/image" Target="../media/image472.png"/><Relationship Id="rId537" Type="http://schemas.openxmlformats.org/officeDocument/2006/relationships/customXml" Target="../ink/ink1545.xml"/><Relationship Id="rId579" Type="http://schemas.openxmlformats.org/officeDocument/2006/relationships/customXml" Target="../ink/ink1566.xml"/><Relationship Id="rId341" Type="http://schemas.openxmlformats.org/officeDocument/2006/relationships/customXml" Target="../ink/ink1450.xml"/><Relationship Id="rId383" Type="http://schemas.openxmlformats.org/officeDocument/2006/relationships/customXml" Target="../ink/ink1468.xml"/><Relationship Id="rId439" Type="http://schemas.openxmlformats.org/officeDocument/2006/relationships/customXml" Target="../ink/ink1496.xml"/><Relationship Id="rId590" Type="http://schemas.openxmlformats.org/officeDocument/2006/relationships/image" Target="../media/image4130.png"/><Relationship Id="rId604" Type="http://schemas.openxmlformats.org/officeDocument/2006/relationships/image" Target="../media/image4200.png"/><Relationship Id="rId646" Type="http://schemas.openxmlformats.org/officeDocument/2006/relationships/customXml" Target="../ink/ink1613.xml"/><Relationship Id="rId450" Type="http://schemas.openxmlformats.org/officeDocument/2006/relationships/image" Target="../media/image411.png"/><Relationship Id="rId506" Type="http://schemas.openxmlformats.org/officeDocument/2006/relationships/image" Target="../media/image439.png"/><Relationship Id="rId688" Type="http://schemas.openxmlformats.org/officeDocument/2006/relationships/image" Target="../media/image4450.png"/><Relationship Id="rId310" Type="http://schemas.openxmlformats.org/officeDocument/2006/relationships/image" Target="../media/image309.png"/><Relationship Id="rId492" Type="http://schemas.openxmlformats.org/officeDocument/2006/relationships/image" Target="../media/image432.png"/><Relationship Id="rId548" Type="http://schemas.openxmlformats.org/officeDocument/2006/relationships/image" Target="../media/image460.png"/><Relationship Id="rId38" Type="http://schemas.openxmlformats.org/officeDocument/2006/relationships/image" Target="../media/image173.png"/><Relationship Id="rId352" Type="http://schemas.openxmlformats.org/officeDocument/2006/relationships/image" Target="../media/image292.png"/><Relationship Id="rId394" Type="http://schemas.openxmlformats.org/officeDocument/2006/relationships/image" Target="../media/image398.png"/><Relationship Id="rId408" Type="http://schemas.openxmlformats.org/officeDocument/2006/relationships/image" Target="../media/image372.png"/><Relationship Id="rId615" Type="http://schemas.openxmlformats.org/officeDocument/2006/relationships/customXml" Target="../ink/ink1584.xml"/><Relationship Id="rId657" Type="http://schemas.openxmlformats.org/officeDocument/2006/relationships/customXml" Target="../ink/ink1620.xml"/><Relationship Id="rId699" Type="http://schemas.openxmlformats.org/officeDocument/2006/relationships/customXml" Target="../ink/ink1642.xml"/><Relationship Id="rId296" Type="http://schemas.openxmlformats.org/officeDocument/2006/relationships/image" Target="../media/image302.png"/><Relationship Id="rId461" Type="http://schemas.openxmlformats.org/officeDocument/2006/relationships/customXml" Target="../ink/ink1507.xml"/><Relationship Id="rId517" Type="http://schemas.openxmlformats.org/officeDocument/2006/relationships/customXml" Target="../ink/ink1535.xml"/><Relationship Id="rId559" Type="http://schemas.openxmlformats.org/officeDocument/2006/relationships/customXml" Target="../ink/ink1556.xml"/><Relationship Id="rId321" Type="http://schemas.openxmlformats.org/officeDocument/2006/relationships/customXml" Target="../ink/ink1440.xml"/><Relationship Id="rId419" Type="http://schemas.openxmlformats.org/officeDocument/2006/relationships/customXml" Target="../ink/ink1486.xml"/><Relationship Id="rId570" Type="http://schemas.openxmlformats.org/officeDocument/2006/relationships/image" Target="../media/image4030.png"/><Relationship Id="rId626" Type="http://schemas.openxmlformats.org/officeDocument/2006/relationships/customXml" Target="../ink/ink1593.xml"/><Relationship Id="rId60" Type="http://schemas.openxmlformats.org/officeDocument/2006/relationships/image" Target="../media/image184.png"/><Relationship Id="rId430" Type="http://schemas.openxmlformats.org/officeDocument/2006/relationships/image" Target="../media/image401.png"/><Relationship Id="rId668" Type="http://schemas.openxmlformats.org/officeDocument/2006/relationships/image" Target="../media/image4350.png"/><Relationship Id="rId472" Type="http://schemas.openxmlformats.org/officeDocument/2006/relationships/image" Target="../media/image422.png"/><Relationship Id="rId528" Type="http://schemas.openxmlformats.org/officeDocument/2006/relationships/image" Target="../media/image450.png"/><Relationship Id="rId18" Type="http://schemas.openxmlformats.org/officeDocument/2006/relationships/image" Target="../media/image1630.png"/><Relationship Id="rId332" Type="http://schemas.openxmlformats.org/officeDocument/2006/relationships/image" Target="../media/image320.png"/><Relationship Id="rId374" Type="http://schemas.openxmlformats.org/officeDocument/2006/relationships/image" Target="../media/image388.png"/><Relationship Id="rId581" Type="http://schemas.openxmlformats.org/officeDocument/2006/relationships/customXml" Target="../ink/ink1567.xml"/><Relationship Id="rId420" Type="http://schemas.openxmlformats.org/officeDocument/2006/relationships/image" Target="../media/image378.png"/><Relationship Id="rId616" Type="http://schemas.openxmlformats.org/officeDocument/2006/relationships/image" Target="../media/image1570.png"/><Relationship Id="rId637" Type="http://schemas.openxmlformats.org/officeDocument/2006/relationships/customXml" Target="../ink/ink1604.xml"/><Relationship Id="rId658" Type="http://schemas.openxmlformats.org/officeDocument/2006/relationships/image" Target="../media/image4300.png"/><Relationship Id="rId679" Type="http://schemas.openxmlformats.org/officeDocument/2006/relationships/customXml" Target="../ink/ink1631.xml"/><Relationship Id="rId2" Type="http://schemas.openxmlformats.org/officeDocument/2006/relationships/image" Target="../media/image284.png"/><Relationship Id="rId297" Type="http://schemas.openxmlformats.org/officeDocument/2006/relationships/customXml" Target="../ink/ink1428.xml"/><Relationship Id="rId441" Type="http://schemas.openxmlformats.org/officeDocument/2006/relationships/customXml" Target="../ink/ink1497.xml"/><Relationship Id="rId462" Type="http://schemas.openxmlformats.org/officeDocument/2006/relationships/image" Target="../media/image417.png"/><Relationship Id="rId483" Type="http://schemas.openxmlformats.org/officeDocument/2006/relationships/customXml" Target="../ink/ink1518.xml"/><Relationship Id="rId518" Type="http://schemas.openxmlformats.org/officeDocument/2006/relationships/image" Target="../media/image445.png"/><Relationship Id="rId539" Type="http://schemas.openxmlformats.org/officeDocument/2006/relationships/customXml" Target="../ink/ink1546.xml"/><Relationship Id="rId690" Type="http://schemas.openxmlformats.org/officeDocument/2006/relationships/image" Target="../media/image4460.png"/><Relationship Id="rId704" Type="http://schemas.openxmlformats.org/officeDocument/2006/relationships/image" Target="../media/image473.png"/><Relationship Id="rId301" Type="http://schemas.openxmlformats.org/officeDocument/2006/relationships/customXml" Target="../ink/ink1430.xml"/><Relationship Id="rId322" Type="http://schemas.openxmlformats.org/officeDocument/2006/relationships/image" Target="../media/image315.png"/><Relationship Id="rId343" Type="http://schemas.openxmlformats.org/officeDocument/2006/relationships/customXml" Target="../ink/ink1451.xml"/><Relationship Id="rId364" Type="http://schemas.openxmlformats.org/officeDocument/2006/relationships/image" Target="../media/image383.png"/><Relationship Id="rId550" Type="http://schemas.openxmlformats.org/officeDocument/2006/relationships/image" Target="../media/image461.png"/><Relationship Id="rId40" Type="http://schemas.openxmlformats.org/officeDocument/2006/relationships/image" Target="../media/image174.png"/><Relationship Id="rId385" Type="http://schemas.openxmlformats.org/officeDocument/2006/relationships/customXml" Target="../ink/ink1469.xml"/><Relationship Id="rId571" Type="http://schemas.openxmlformats.org/officeDocument/2006/relationships/customXml" Target="../ink/ink1562.xml"/><Relationship Id="rId592" Type="http://schemas.openxmlformats.org/officeDocument/2006/relationships/image" Target="../media/image4140.png"/><Relationship Id="rId606" Type="http://schemas.openxmlformats.org/officeDocument/2006/relationships/image" Target="../media/image4210.png"/><Relationship Id="rId627" Type="http://schemas.openxmlformats.org/officeDocument/2006/relationships/customXml" Target="../ink/ink1594.xml"/><Relationship Id="rId648" Type="http://schemas.openxmlformats.org/officeDocument/2006/relationships/customXml" Target="../ink/ink1615.xml"/><Relationship Id="rId669" Type="http://schemas.openxmlformats.org/officeDocument/2006/relationships/customXml" Target="../ink/ink1626.xml"/><Relationship Id="rId410" Type="http://schemas.openxmlformats.org/officeDocument/2006/relationships/image" Target="../media/image373.png"/><Relationship Id="rId431" Type="http://schemas.openxmlformats.org/officeDocument/2006/relationships/customXml" Target="../ink/ink1492.xml"/><Relationship Id="rId452" Type="http://schemas.openxmlformats.org/officeDocument/2006/relationships/image" Target="../media/image412.png"/><Relationship Id="rId473" Type="http://schemas.openxmlformats.org/officeDocument/2006/relationships/customXml" Target="../ink/ink1513.xml"/><Relationship Id="rId494" Type="http://schemas.openxmlformats.org/officeDocument/2006/relationships/image" Target="../media/image433.png"/><Relationship Id="rId508" Type="http://schemas.openxmlformats.org/officeDocument/2006/relationships/image" Target="../media/image440.png"/><Relationship Id="rId529" Type="http://schemas.openxmlformats.org/officeDocument/2006/relationships/customXml" Target="../ink/ink1541.xml"/><Relationship Id="rId680" Type="http://schemas.openxmlformats.org/officeDocument/2006/relationships/image" Target="../media/image4411.png"/><Relationship Id="rId312" Type="http://schemas.openxmlformats.org/officeDocument/2006/relationships/image" Target="../media/image310.png"/><Relationship Id="rId333" Type="http://schemas.openxmlformats.org/officeDocument/2006/relationships/customXml" Target="../ink/ink1446.xml"/><Relationship Id="rId354" Type="http://schemas.openxmlformats.org/officeDocument/2006/relationships/image" Target="../media/image293.png"/><Relationship Id="rId540" Type="http://schemas.openxmlformats.org/officeDocument/2006/relationships/image" Target="../media/image456.png"/><Relationship Id="rId30" Type="http://schemas.openxmlformats.org/officeDocument/2006/relationships/image" Target="../media/image169.png"/><Relationship Id="rId375" Type="http://schemas.openxmlformats.org/officeDocument/2006/relationships/customXml" Target="../ink/ink1464.xml"/><Relationship Id="rId396" Type="http://schemas.openxmlformats.org/officeDocument/2006/relationships/image" Target="../media/image399.png"/><Relationship Id="rId561" Type="http://schemas.openxmlformats.org/officeDocument/2006/relationships/customXml" Target="../ink/ink1557.xml"/><Relationship Id="rId582" Type="http://schemas.openxmlformats.org/officeDocument/2006/relationships/image" Target="../media/image4090.png"/><Relationship Id="rId617" Type="http://schemas.openxmlformats.org/officeDocument/2006/relationships/customXml" Target="../ink/ink1585.xml"/><Relationship Id="rId638" Type="http://schemas.openxmlformats.org/officeDocument/2006/relationships/customXml" Target="../ink/ink1605.xml"/><Relationship Id="rId659" Type="http://schemas.openxmlformats.org/officeDocument/2006/relationships/customXml" Target="../ink/ink1621.xml"/><Relationship Id="rId3" Type="http://schemas.openxmlformats.org/officeDocument/2006/relationships/customXml" Target="../ink/ink1421.xml"/><Relationship Id="rId298" Type="http://schemas.openxmlformats.org/officeDocument/2006/relationships/image" Target="../media/image303.png"/><Relationship Id="rId400" Type="http://schemas.openxmlformats.org/officeDocument/2006/relationships/image" Target="../media/image295.png"/><Relationship Id="rId421" Type="http://schemas.openxmlformats.org/officeDocument/2006/relationships/customXml" Target="../ink/ink1487.xml"/><Relationship Id="rId442" Type="http://schemas.openxmlformats.org/officeDocument/2006/relationships/image" Target="../media/image407.png"/><Relationship Id="rId463" Type="http://schemas.openxmlformats.org/officeDocument/2006/relationships/customXml" Target="../ink/ink1508.xml"/><Relationship Id="rId484" Type="http://schemas.openxmlformats.org/officeDocument/2006/relationships/image" Target="../media/image428.png"/><Relationship Id="rId519" Type="http://schemas.openxmlformats.org/officeDocument/2006/relationships/customXml" Target="../ink/ink1536.xml"/><Relationship Id="rId670" Type="http://schemas.openxmlformats.org/officeDocument/2006/relationships/image" Target="../media/image4360.png"/><Relationship Id="rId705" Type="http://schemas.openxmlformats.org/officeDocument/2006/relationships/customXml" Target="../ink/ink1645.xml"/><Relationship Id="rId302" Type="http://schemas.openxmlformats.org/officeDocument/2006/relationships/image" Target="../media/image305.png"/><Relationship Id="rId323" Type="http://schemas.openxmlformats.org/officeDocument/2006/relationships/customXml" Target="../ink/ink1441.xml"/><Relationship Id="rId344" Type="http://schemas.openxmlformats.org/officeDocument/2006/relationships/image" Target="../media/image288.png"/><Relationship Id="rId530" Type="http://schemas.openxmlformats.org/officeDocument/2006/relationships/image" Target="../media/image451.png"/><Relationship Id="rId691" Type="http://schemas.openxmlformats.org/officeDocument/2006/relationships/customXml" Target="../ink/ink1637.xml"/><Relationship Id="rId365" Type="http://schemas.openxmlformats.org/officeDocument/2006/relationships/customXml" Target="../ink/ink1459.xml"/><Relationship Id="rId386" Type="http://schemas.openxmlformats.org/officeDocument/2006/relationships/image" Target="../media/image394.png"/><Relationship Id="rId551" Type="http://schemas.openxmlformats.org/officeDocument/2006/relationships/customXml" Target="../ink/ink1552.xml"/><Relationship Id="rId572" Type="http://schemas.openxmlformats.org/officeDocument/2006/relationships/image" Target="../media/image4040.png"/><Relationship Id="rId593" Type="http://schemas.openxmlformats.org/officeDocument/2006/relationships/customXml" Target="../ink/ink1573.xml"/><Relationship Id="rId607" Type="http://schemas.openxmlformats.org/officeDocument/2006/relationships/customXml" Target="../ink/ink1580.xml"/><Relationship Id="rId20" Type="http://schemas.openxmlformats.org/officeDocument/2006/relationships/image" Target="../media/image1640.png"/><Relationship Id="rId628" Type="http://schemas.openxmlformats.org/officeDocument/2006/relationships/customXml" Target="../ink/ink1595.xml"/><Relationship Id="rId62" Type="http://schemas.openxmlformats.org/officeDocument/2006/relationships/image" Target="../media/image185.png"/><Relationship Id="rId649" Type="http://schemas.openxmlformats.org/officeDocument/2006/relationships/customXml" Target="../ink/ink1616.xml"/><Relationship Id="rId411" Type="http://schemas.openxmlformats.org/officeDocument/2006/relationships/customXml" Target="../ink/ink1482.xml"/><Relationship Id="rId432" Type="http://schemas.openxmlformats.org/officeDocument/2006/relationships/image" Target="../media/image402.png"/><Relationship Id="rId453" Type="http://schemas.openxmlformats.org/officeDocument/2006/relationships/customXml" Target="../ink/ink1503.xml"/><Relationship Id="rId474" Type="http://schemas.openxmlformats.org/officeDocument/2006/relationships/image" Target="../media/image423.png"/><Relationship Id="rId509" Type="http://schemas.openxmlformats.org/officeDocument/2006/relationships/customXml" Target="../ink/ink1531.xml"/><Relationship Id="rId660" Type="http://schemas.openxmlformats.org/officeDocument/2006/relationships/image" Target="../media/image469.png"/><Relationship Id="rId313" Type="http://schemas.openxmlformats.org/officeDocument/2006/relationships/customXml" Target="../ink/ink1436.xml"/><Relationship Id="rId495" Type="http://schemas.openxmlformats.org/officeDocument/2006/relationships/customXml" Target="../ink/ink1524.xml"/><Relationship Id="rId681" Type="http://schemas.openxmlformats.org/officeDocument/2006/relationships/customXml" Target="../ink/ink1632.xml"/><Relationship Id="rId334" Type="http://schemas.openxmlformats.org/officeDocument/2006/relationships/image" Target="../media/image366.png"/><Relationship Id="rId355" Type="http://schemas.openxmlformats.org/officeDocument/2006/relationships/customXml" Target="../ink/ink1457.xml"/><Relationship Id="rId376" Type="http://schemas.openxmlformats.org/officeDocument/2006/relationships/image" Target="../media/image389.png"/><Relationship Id="rId397" Type="http://schemas.openxmlformats.org/officeDocument/2006/relationships/customXml" Target="../ink/ink1475.xml"/><Relationship Id="rId520" Type="http://schemas.openxmlformats.org/officeDocument/2006/relationships/image" Target="../media/image446.png"/><Relationship Id="rId541" Type="http://schemas.openxmlformats.org/officeDocument/2006/relationships/customXml" Target="../ink/ink1547.xml"/><Relationship Id="rId562" Type="http://schemas.openxmlformats.org/officeDocument/2006/relationships/image" Target="../media/image467.png"/><Relationship Id="rId583" Type="http://schemas.openxmlformats.org/officeDocument/2006/relationships/customXml" Target="../ink/ink1568.xml"/><Relationship Id="rId618" Type="http://schemas.openxmlformats.org/officeDocument/2006/relationships/image" Target="../media/image1580.png"/><Relationship Id="rId10" Type="http://schemas.openxmlformats.org/officeDocument/2006/relationships/image" Target="../media/image1590.png"/><Relationship Id="rId639" Type="http://schemas.openxmlformats.org/officeDocument/2006/relationships/customXml" Target="../ink/ink1606.xml"/><Relationship Id="rId52" Type="http://schemas.openxmlformats.org/officeDocument/2006/relationships/image" Target="../media/image180.png"/><Relationship Id="rId4" Type="http://schemas.openxmlformats.org/officeDocument/2006/relationships/image" Target="../media/image1641.png"/><Relationship Id="rId401" Type="http://schemas.openxmlformats.org/officeDocument/2006/relationships/customXml" Target="../ink/ink1477.xml"/><Relationship Id="rId422" Type="http://schemas.openxmlformats.org/officeDocument/2006/relationships/image" Target="../media/image379.png"/><Relationship Id="rId443" Type="http://schemas.openxmlformats.org/officeDocument/2006/relationships/customXml" Target="../ink/ink1498.xml"/><Relationship Id="rId464" Type="http://schemas.openxmlformats.org/officeDocument/2006/relationships/image" Target="../media/image418.png"/><Relationship Id="rId650" Type="http://schemas.openxmlformats.org/officeDocument/2006/relationships/image" Target="../media/image4260.png"/><Relationship Id="rId278" Type="http://schemas.openxmlformats.org/officeDocument/2006/relationships/image" Target="../media/image2930.png"/><Relationship Id="rId303" Type="http://schemas.openxmlformats.org/officeDocument/2006/relationships/customXml" Target="../ink/ink1431.xml"/><Relationship Id="rId485" Type="http://schemas.openxmlformats.org/officeDocument/2006/relationships/customXml" Target="../ink/ink1519.xml"/><Relationship Id="rId692" Type="http://schemas.openxmlformats.org/officeDocument/2006/relationships/image" Target="../media/image4470.png"/><Relationship Id="rId706" Type="http://schemas.openxmlformats.org/officeDocument/2006/relationships/image" Target="../media/image474.png"/><Relationship Id="rId345" Type="http://schemas.openxmlformats.org/officeDocument/2006/relationships/customXml" Target="../ink/ink1452.xml"/><Relationship Id="rId387" Type="http://schemas.openxmlformats.org/officeDocument/2006/relationships/customXml" Target="../ink/ink1470.xml"/><Relationship Id="rId510" Type="http://schemas.openxmlformats.org/officeDocument/2006/relationships/image" Target="../media/image441.png"/><Relationship Id="rId552" Type="http://schemas.openxmlformats.org/officeDocument/2006/relationships/image" Target="../media/image462.png"/><Relationship Id="rId594" Type="http://schemas.openxmlformats.org/officeDocument/2006/relationships/image" Target="../media/image4150.png"/><Relationship Id="rId608" Type="http://schemas.openxmlformats.org/officeDocument/2006/relationships/image" Target="../media/image4220.png"/><Relationship Id="rId42" Type="http://schemas.openxmlformats.org/officeDocument/2006/relationships/image" Target="../media/image175.png"/><Relationship Id="rId412" Type="http://schemas.openxmlformats.org/officeDocument/2006/relationships/image" Target="../media/image374.png"/><Relationship Id="rId454" Type="http://schemas.openxmlformats.org/officeDocument/2006/relationships/image" Target="../media/image413.png"/><Relationship Id="rId496" Type="http://schemas.openxmlformats.org/officeDocument/2006/relationships/image" Target="../media/image434.png"/><Relationship Id="rId661" Type="http://schemas.openxmlformats.org/officeDocument/2006/relationships/customXml" Target="../ink/ink1622.xml"/><Relationship Id="rId314" Type="http://schemas.openxmlformats.org/officeDocument/2006/relationships/image" Target="../media/image311.png"/><Relationship Id="rId356" Type="http://schemas.openxmlformats.org/officeDocument/2006/relationships/image" Target="../media/image294.png"/><Relationship Id="rId398" Type="http://schemas.openxmlformats.org/officeDocument/2006/relationships/image" Target="../media/image400.png"/><Relationship Id="rId521" Type="http://schemas.openxmlformats.org/officeDocument/2006/relationships/customXml" Target="../ink/ink1537.xml"/><Relationship Id="rId563" Type="http://schemas.openxmlformats.org/officeDocument/2006/relationships/customXml" Target="../ink/ink1558.xml"/><Relationship Id="rId619" Type="http://schemas.openxmlformats.org/officeDocument/2006/relationships/customXml" Target="../ink/ink1586.xml"/><Relationship Id="rId423" Type="http://schemas.openxmlformats.org/officeDocument/2006/relationships/customXml" Target="../ink/ink1488.xml"/><Relationship Id="rId465" Type="http://schemas.openxmlformats.org/officeDocument/2006/relationships/customXml" Target="../ink/ink1509.xml"/><Relationship Id="rId630" Type="http://schemas.openxmlformats.org/officeDocument/2006/relationships/customXml" Target="../ink/ink1597.xml"/><Relationship Id="rId672" Type="http://schemas.openxmlformats.org/officeDocument/2006/relationships/image" Target="../media/image4370.png"/><Relationship Id="rId325" Type="http://schemas.openxmlformats.org/officeDocument/2006/relationships/customXml" Target="../ink/ink1442.xml"/><Relationship Id="rId367" Type="http://schemas.openxmlformats.org/officeDocument/2006/relationships/customXml" Target="../ink/ink1460.xml"/><Relationship Id="rId532" Type="http://schemas.openxmlformats.org/officeDocument/2006/relationships/image" Target="../media/image452.png"/><Relationship Id="rId574" Type="http://schemas.openxmlformats.org/officeDocument/2006/relationships/image" Target="../media/image4050.png"/><Relationship Id="rId22" Type="http://schemas.openxmlformats.org/officeDocument/2006/relationships/image" Target="../media/image165.png"/><Relationship Id="rId64" Type="http://schemas.openxmlformats.org/officeDocument/2006/relationships/image" Target="../media/image186.png"/><Relationship Id="rId434" Type="http://schemas.openxmlformats.org/officeDocument/2006/relationships/image" Target="../media/image403.png"/><Relationship Id="rId476" Type="http://schemas.openxmlformats.org/officeDocument/2006/relationships/image" Target="../media/image424.png"/><Relationship Id="rId641" Type="http://schemas.openxmlformats.org/officeDocument/2006/relationships/customXml" Target="../ink/ink1608.xml"/><Relationship Id="rId683" Type="http://schemas.openxmlformats.org/officeDocument/2006/relationships/customXml" Target="../ink/ink1633.xml"/><Relationship Id="rId336" Type="http://schemas.openxmlformats.org/officeDocument/2006/relationships/image" Target="../media/image367.png"/><Relationship Id="rId501" Type="http://schemas.openxmlformats.org/officeDocument/2006/relationships/customXml" Target="../ink/ink1527.xml"/><Relationship Id="rId543" Type="http://schemas.openxmlformats.org/officeDocument/2006/relationships/customXml" Target="../ink/ink1548.xml"/><Relationship Id="rId280" Type="http://schemas.openxmlformats.org/officeDocument/2006/relationships/image" Target="../media/image2940.png"/><Relationship Id="rId378" Type="http://schemas.openxmlformats.org/officeDocument/2006/relationships/image" Target="../media/image390.png"/><Relationship Id="rId403" Type="http://schemas.openxmlformats.org/officeDocument/2006/relationships/customXml" Target="../ink/ink1478.xml"/><Relationship Id="rId585" Type="http://schemas.openxmlformats.org/officeDocument/2006/relationships/customXml" Target="../ink/ink1569.xml"/><Relationship Id="rId6" Type="http://schemas.openxmlformats.org/officeDocument/2006/relationships/image" Target="../media/image285.png"/><Relationship Id="rId445" Type="http://schemas.openxmlformats.org/officeDocument/2006/relationships/customXml" Target="../ink/ink1499.xml"/><Relationship Id="rId487" Type="http://schemas.openxmlformats.org/officeDocument/2006/relationships/customXml" Target="../ink/ink1520.xml"/><Relationship Id="rId610" Type="http://schemas.openxmlformats.org/officeDocument/2006/relationships/image" Target="../media/image4230.png"/><Relationship Id="rId652" Type="http://schemas.openxmlformats.org/officeDocument/2006/relationships/image" Target="../media/image4270.png"/><Relationship Id="rId694" Type="http://schemas.openxmlformats.org/officeDocument/2006/relationships/image" Target="../media/image4480.png"/><Relationship Id="rId708" Type="http://schemas.openxmlformats.org/officeDocument/2006/relationships/image" Target="../media/image475.png"/><Relationship Id="rId291" Type="http://schemas.openxmlformats.org/officeDocument/2006/relationships/customXml" Target="../ink/ink1425.xml"/><Relationship Id="rId305" Type="http://schemas.openxmlformats.org/officeDocument/2006/relationships/customXml" Target="../ink/ink1432.xml"/><Relationship Id="rId347" Type="http://schemas.openxmlformats.org/officeDocument/2006/relationships/customXml" Target="../ink/ink1453.xml"/><Relationship Id="rId512" Type="http://schemas.openxmlformats.org/officeDocument/2006/relationships/image" Target="../media/image442.png"/><Relationship Id="rId389" Type="http://schemas.openxmlformats.org/officeDocument/2006/relationships/customXml" Target="../ink/ink1471.xml"/><Relationship Id="rId554" Type="http://schemas.openxmlformats.org/officeDocument/2006/relationships/image" Target="../media/image463.png"/><Relationship Id="rId596" Type="http://schemas.openxmlformats.org/officeDocument/2006/relationships/image" Target="../media/image4160.png"/><Relationship Id="rId44" Type="http://schemas.openxmlformats.org/officeDocument/2006/relationships/image" Target="../media/image176.png"/><Relationship Id="rId414" Type="http://schemas.openxmlformats.org/officeDocument/2006/relationships/image" Target="../media/image375.png"/><Relationship Id="rId456" Type="http://schemas.openxmlformats.org/officeDocument/2006/relationships/image" Target="../media/image414.png"/><Relationship Id="rId498" Type="http://schemas.openxmlformats.org/officeDocument/2006/relationships/image" Target="../media/image435.png"/><Relationship Id="rId621" Type="http://schemas.openxmlformats.org/officeDocument/2006/relationships/customXml" Target="../ink/ink1588.xml"/><Relationship Id="rId663" Type="http://schemas.openxmlformats.org/officeDocument/2006/relationships/customXml" Target="../ink/ink1623.xml"/><Relationship Id="rId316" Type="http://schemas.openxmlformats.org/officeDocument/2006/relationships/image" Target="../media/image312.png"/><Relationship Id="rId523" Type="http://schemas.openxmlformats.org/officeDocument/2006/relationships/customXml" Target="../ink/ink1538.xml"/><Relationship Id="rId565" Type="http://schemas.openxmlformats.org/officeDocument/2006/relationships/customXml" Target="../ink/ink1559.xml"/><Relationship Id="rId425" Type="http://schemas.openxmlformats.org/officeDocument/2006/relationships/customXml" Target="../ink/ink1489.xml"/><Relationship Id="rId467" Type="http://schemas.openxmlformats.org/officeDocument/2006/relationships/customXml" Target="../ink/ink1510.xml"/><Relationship Id="rId632" Type="http://schemas.openxmlformats.org/officeDocument/2006/relationships/customXml" Target="../ink/ink1599.xml"/><Relationship Id="rId674" Type="http://schemas.openxmlformats.org/officeDocument/2006/relationships/image" Target="../media/image4380.png"/><Relationship Id="rId327" Type="http://schemas.openxmlformats.org/officeDocument/2006/relationships/customXml" Target="../ink/ink1443.xml"/><Relationship Id="rId369" Type="http://schemas.openxmlformats.org/officeDocument/2006/relationships/customXml" Target="../ink/ink1461.xml"/><Relationship Id="rId534" Type="http://schemas.openxmlformats.org/officeDocument/2006/relationships/image" Target="../media/image453.png"/><Relationship Id="rId576" Type="http://schemas.openxmlformats.org/officeDocument/2006/relationships/image" Target="../media/image4060.png"/><Relationship Id="rId24" Type="http://schemas.openxmlformats.org/officeDocument/2006/relationships/image" Target="../media/image166.png"/><Relationship Id="rId66" Type="http://schemas.openxmlformats.org/officeDocument/2006/relationships/image" Target="../media/image187.png"/><Relationship Id="rId380" Type="http://schemas.openxmlformats.org/officeDocument/2006/relationships/image" Target="../media/image391.png"/><Relationship Id="rId436" Type="http://schemas.openxmlformats.org/officeDocument/2006/relationships/image" Target="../media/image404.png"/><Relationship Id="rId601" Type="http://schemas.openxmlformats.org/officeDocument/2006/relationships/customXml" Target="../ink/ink1577.xml"/><Relationship Id="rId643" Type="http://schemas.openxmlformats.org/officeDocument/2006/relationships/customXml" Target="../ink/ink1610.xml"/><Relationship Id="rId478" Type="http://schemas.openxmlformats.org/officeDocument/2006/relationships/image" Target="../media/image425.png"/><Relationship Id="rId685" Type="http://schemas.openxmlformats.org/officeDocument/2006/relationships/customXml" Target="../ink/ink1634.xml"/><Relationship Id="rId338" Type="http://schemas.openxmlformats.org/officeDocument/2006/relationships/image" Target="../media/image368.png"/><Relationship Id="rId503" Type="http://schemas.openxmlformats.org/officeDocument/2006/relationships/customXml" Target="../ink/ink1528.xml"/><Relationship Id="rId545" Type="http://schemas.openxmlformats.org/officeDocument/2006/relationships/customXml" Target="../ink/ink1549.xml"/><Relationship Id="rId587" Type="http://schemas.openxmlformats.org/officeDocument/2006/relationships/customXml" Target="../ink/ink1570.xml"/><Relationship Id="rId710" Type="http://schemas.openxmlformats.org/officeDocument/2006/relationships/image" Target="../media/image476.png"/><Relationship Id="rId8" Type="http://schemas.openxmlformats.org/officeDocument/2006/relationships/image" Target="../media/image286.png"/><Relationship Id="rId391" Type="http://schemas.openxmlformats.org/officeDocument/2006/relationships/customXml" Target="../ink/ink1472.xml"/><Relationship Id="rId405" Type="http://schemas.openxmlformats.org/officeDocument/2006/relationships/customXml" Target="../ink/ink1479.xml"/><Relationship Id="rId447" Type="http://schemas.openxmlformats.org/officeDocument/2006/relationships/customXml" Target="../ink/ink1500.xml"/><Relationship Id="rId612" Type="http://schemas.openxmlformats.org/officeDocument/2006/relationships/image" Target="../media/image4240.png"/><Relationship Id="rId489" Type="http://schemas.openxmlformats.org/officeDocument/2006/relationships/customXml" Target="../ink/ink1521.xml"/><Relationship Id="rId654" Type="http://schemas.openxmlformats.org/officeDocument/2006/relationships/image" Target="../media/image4280.png"/><Relationship Id="rId696" Type="http://schemas.openxmlformats.org/officeDocument/2006/relationships/image" Target="../media/image470.png"/><Relationship Id="rId293" Type="http://schemas.openxmlformats.org/officeDocument/2006/relationships/customXml" Target="../ink/ink1426.xml"/><Relationship Id="rId307" Type="http://schemas.openxmlformats.org/officeDocument/2006/relationships/customXml" Target="../ink/ink1433.xml"/><Relationship Id="rId349" Type="http://schemas.openxmlformats.org/officeDocument/2006/relationships/customXml" Target="../ink/ink1454.xml"/><Relationship Id="rId514" Type="http://schemas.openxmlformats.org/officeDocument/2006/relationships/image" Target="../media/image443.png"/><Relationship Id="rId556" Type="http://schemas.openxmlformats.org/officeDocument/2006/relationships/image" Target="../media/image464.png"/><Relationship Id="rId46" Type="http://schemas.openxmlformats.org/officeDocument/2006/relationships/image" Target="../media/image177.png"/><Relationship Id="rId416" Type="http://schemas.openxmlformats.org/officeDocument/2006/relationships/image" Target="../media/image376.png"/><Relationship Id="rId598" Type="http://schemas.openxmlformats.org/officeDocument/2006/relationships/image" Target="../media/image4170.png"/><Relationship Id="rId458" Type="http://schemas.openxmlformats.org/officeDocument/2006/relationships/image" Target="../media/image415.png"/><Relationship Id="rId623" Type="http://schemas.openxmlformats.org/officeDocument/2006/relationships/customXml" Target="../ink/ink1590.xml"/><Relationship Id="rId665" Type="http://schemas.openxmlformats.org/officeDocument/2006/relationships/customXml" Target="../ink/ink1624.xml"/><Relationship Id="rId318" Type="http://schemas.openxmlformats.org/officeDocument/2006/relationships/image" Target="../media/image313.png"/><Relationship Id="rId525" Type="http://schemas.openxmlformats.org/officeDocument/2006/relationships/customXml" Target="../ink/ink1539.xml"/><Relationship Id="rId567" Type="http://schemas.openxmlformats.org/officeDocument/2006/relationships/customXml" Target="../ink/ink1560.xml"/><Relationship Id="rId371" Type="http://schemas.openxmlformats.org/officeDocument/2006/relationships/customXml" Target="../ink/ink1462.xml"/><Relationship Id="rId427" Type="http://schemas.openxmlformats.org/officeDocument/2006/relationships/customXml" Target="../ink/ink1490.xml"/><Relationship Id="rId469" Type="http://schemas.openxmlformats.org/officeDocument/2006/relationships/customXml" Target="../ink/ink1511.xml"/><Relationship Id="rId634" Type="http://schemas.openxmlformats.org/officeDocument/2006/relationships/customXml" Target="../ink/ink1601.xml"/><Relationship Id="rId676" Type="http://schemas.openxmlformats.org/officeDocument/2006/relationships/image" Target="../media/image4390.png"/><Relationship Id="rId329" Type="http://schemas.openxmlformats.org/officeDocument/2006/relationships/customXml" Target="../ink/ink1444.xml"/><Relationship Id="rId480" Type="http://schemas.openxmlformats.org/officeDocument/2006/relationships/image" Target="../media/image426.png"/><Relationship Id="rId536" Type="http://schemas.openxmlformats.org/officeDocument/2006/relationships/image" Target="../media/image454.png"/><Relationship Id="rId26" Type="http://schemas.openxmlformats.org/officeDocument/2006/relationships/image" Target="../media/image167.png"/><Relationship Id="rId701" Type="http://schemas.openxmlformats.org/officeDocument/2006/relationships/customXml" Target="../ink/ink1643.xml"/><Relationship Id="rId340" Type="http://schemas.openxmlformats.org/officeDocument/2006/relationships/image" Target="../media/image371.png"/><Relationship Id="rId578" Type="http://schemas.openxmlformats.org/officeDocument/2006/relationships/image" Target="../media/image4070.png"/><Relationship Id="rId68" Type="http://schemas.openxmlformats.org/officeDocument/2006/relationships/image" Target="../media/image188.png"/><Relationship Id="rId382" Type="http://schemas.openxmlformats.org/officeDocument/2006/relationships/image" Target="../media/image392.png"/><Relationship Id="rId438" Type="http://schemas.openxmlformats.org/officeDocument/2006/relationships/image" Target="../media/image405.png"/><Relationship Id="rId603" Type="http://schemas.openxmlformats.org/officeDocument/2006/relationships/customXml" Target="../ink/ink1578.xml"/><Relationship Id="rId645" Type="http://schemas.openxmlformats.org/officeDocument/2006/relationships/customXml" Target="../ink/ink1612.xml"/><Relationship Id="rId687" Type="http://schemas.openxmlformats.org/officeDocument/2006/relationships/customXml" Target="../ink/ink1635.xml"/><Relationship Id="rId491" Type="http://schemas.openxmlformats.org/officeDocument/2006/relationships/customXml" Target="../ink/ink1522.xml"/><Relationship Id="rId505" Type="http://schemas.openxmlformats.org/officeDocument/2006/relationships/customXml" Target="../ink/ink1529.xml"/><Relationship Id="rId547" Type="http://schemas.openxmlformats.org/officeDocument/2006/relationships/customXml" Target="../ink/ink1550.xml"/><Relationship Id="rId589" Type="http://schemas.openxmlformats.org/officeDocument/2006/relationships/customXml" Target="../ink/ink1571.xml"/><Relationship Id="rId351" Type="http://schemas.openxmlformats.org/officeDocument/2006/relationships/customXml" Target="../ink/ink1455.xml"/><Relationship Id="rId393" Type="http://schemas.openxmlformats.org/officeDocument/2006/relationships/customXml" Target="../ink/ink1473.xml"/><Relationship Id="rId407" Type="http://schemas.openxmlformats.org/officeDocument/2006/relationships/customXml" Target="../ink/ink1480.xml"/><Relationship Id="rId449" Type="http://schemas.openxmlformats.org/officeDocument/2006/relationships/customXml" Target="../ink/ink1501.xml"/><Relationship Id="rId614" Type="http://schemas.openxmlformats.org/officeDocument/2006/relationships/image" Target="../media/image4250.png"/><Relationship Id="rId656" Type="http://schemas.openxmlformats.org/officeDocument/2006/relationships/image" Target="../media/image4290.png"/><Relationship Id="rId295" Type="http://schemas.openxmlformats.org/officeDocument/2006/relationships/customXml" Target="../ink/ink1427.xml"/><Relationship Id="rId309" Type="http://schemas.openxmlformats.org/officeDocument/2006/relationships/customXml" Target="../ink/ink1434.xml"/><Relationship Id="rId460" Type="http://schemas.openxmlformats.org/officeDocument/2006/relationships/image" Target="../media/image416.png"/><Relationship Id="rId516" Type="http://schemas.openxmlformats.org/officeDocument/2006/relationships/image" Target="../media/image444.png"/><Relationship Id="rId698" Type="http://schemas.openxmlformats.org/officeDocument/2006/relationships/customXml" Target="../ink/ink1641.xml"/><Relationship Id="rId320" Type="http://schemas.openxmlformats.org/officeDocument/2006/relationships/image" Target="../media/image314.png"/><Relationship Id="rId558" Type="http://schemas.openxmlformats.org/officeDocument/2006/relationships/image" Target="../media/image465.png"/><Relationship Id="rId48" Type="http://schemas.openxmlformats.org/officeDocument/2006/relationships/image" Target="../media/image178.png"/><Relationship Id="rId418" Type="http://schemas.openxmlformats.org/officeDocument/2006/relationships/image" Target="../media/image377.png"/><Relationship Id="rId625" Type="http://schemas.openxmlformats.org/officeDocument/2006/relationships/customXml" Target="../ink/ink1592.xml"/><Relationship Id="rId471" Type="http://schemas.openxmlformats.org/officeDocument/2006/relationships/customXml" Target="../ink/ink1512.xml"/><Relationship Id="rId667" Type="http://schemas.openxmlformats.org/officeDocument/2006/relationships/customXml" Target="../ink/ink1625.xml"/><Relationship Id="rId527" Type="http://schemas.openxmlformats.org/officeDocument/2006/relationships/customXml" Target="../ink/ink1540.xml"/><Relationship Id="rId569" Type="http://schemas.openxmlformats.org/officeDocument/2006/relationships/customXml" Target="../ink/ink1561.xml"/><Relationship Id="rId331" Type="http://schemas.openxmlformats.org/officeDocument/2006/relationships/customXml" Target="../ink/ink1445.xml"/><Relationship Id="rId373" Type="http://schemas.openxmlformats.org/officeDocument/2006/relationships/customXml" Target="../ink/ink1463.xml"/><Relationship Id="rId429" Type="http://schemas.openxmlformats.org/officeDocument/2006/relationships/customXml" Target="../ink/ink1491.xml"/><Relationship Id="rId580" Type="http://schemas.openxmlformats.org/officeDocument/2006/relationships/image" Target="../media/image4080.png"/><Relationship Id="rId636" Type="http://schemas.openxmlformats.org/officeDocument/2006/relationships/customXml" Target="../ink/ink1603.xml"/><Relationship Id="rId1" Type="http://schemas.openxmlformats.org/officeDocument/2006/relationships/slideLayout" Target="../slideLayouts/slideLayout2.xml"/><Relationship Id="rId440" Type="http://schemas.openxmlformats.org/officeDocument/2006/relationships/image" Target="../media/image406.png"/><Relationship Id="rId678" Type="http://schemas.openxmlformats.org/officeDocument/2006/relationships/image" Target="../media/image4400.png"/><Relationship Id="rId300" Type="http://schemas.openxmlformats.org/officeDocument/2006/relationships/image" Target="../media/image304.png"/><Relationship Id="rId482" Type="http://schemas.openxmlformats.org/officeDocument/2006/relationships/image" Target="../media/image427.png"/><Relationship Id="rId538" Type="http://schemas.openxmlformats.org/officeDocument/2006/relationships/image" Target="../media/image455.png"/><Relationship Id="rId28" Type="http://schemas.openxmlformats.org/officeDocument/2006/relationships/image" Target="../media/image168.png"/><Relationship Id="rId703" Type="http://schemas.openxmlformats.org/officeDocument/2006/relationships/customXml" Target="../ink/ink1644.xml"/><Relationship Id="rId342" Type="http://schemas.openxmlformats.org/officeDocument/2006/relationships/image" Target="../media/image287.png"/><Relationship Id="rId384" Type="http://schemas.openxmlformats.org/officeDocument/2006/relationships/image" Target="../media/image393.png"/><Relationship Id="rId591" Type="http://schemas.openxmlformats.org/officeDocument/2006/relationships/customXml" Target="../ink/ink1572.xml"/><Relationship Id="rId605" Type="http://schemas.openxmlformats.org/officeDocument/2006/relationships/customXml" Target="../ink/ink1579.xml"/><Relationship Id="rId647" Type="http://schemas.openxmlformats.org/officeDocument/2006/relationships/customXml" Target="../ink/ink1614.xml"/><Relationship Id="rId689" Type="http://schemas.openxmlformats.org/officeDocument/2006/relationships/customXml" Target="../ink/ink1636.xml"/><Relationship Id="rId451" Type="http://schemas.openxmlformats.org/officeDocument/2006/relationships/customXml" Target="../ink/ink1502.xml"/><Relationship Id="rId493" Type="http://schemas.openxmlformats.org/officeDocument/2006/relationships/customXml" Target="../ink/ink1523.xml"/><Relationship Id="rId507" Type="http://schemas.openxmlformats.org/officeDocument/2006/relationships/customXml" Target="../ink/ink1530.xml"/><Relationship Id="rId549" Type="http://schemas.openxmlformats.org/officeDocument/2006/relationships/customXml" Target="../ink/ink1551.xml"/><Relationship Id="rId311" Type="http://schemas.openxmlformats.org/officeDocument/2006/relationships/customXml" Target="../ink/ink1435.xml"/><Relationship Id="rId353" Type="http://schemas.openxmlformats.org/officeDocument/2006/relationships/customXml" Target="../ink/ink1456.xml"/><Relationship Id="rId395" Type="http://schemas.openxmlformats.org/officeDocument/2006/relationships/customXml" Target="../ink/ink1474.xml"/><Relationship Id="rId409" Type="http://schemas.openxmlformats.org/officeDocument/2006/relationships/customXml" Target="../ink/ink1481.xml"/><Relationship Id="rId560" Type="http://schemas.openxmlformats.org/officeDocument/2006/relationships/image" Target="../media/image466.png"/><Relationship Id="rId50" Type="http://schemas.openxmlformats.org/officeDocument/2006/relationships/image" Target="../media/image179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84.xml"/><Relationship Id="rId299" Type="http://schemas.openxmlformats.org/officeDocument/2006/relationships/customXml" Target="../ink/ink1775.xml"/><Relationship Id="rId21" Type="http://schemas.openxmlformats.org/officeDocument/2006/relationships/customXml" Target="../ink/ink1657.xml"/><Relationship Id="rId63" Type="http://schemas.openxmlformats.org/officeDocument/2006/relationships/customXml" Target="../ink/ink1678.xml"/><Relationship Id="rId159" Type="http://schemas.openxmlformats.org/officeDocument/2006/relationships/customXml" Target="../ink/ink1705.xml"/><Relationship Id="rId324" Type="http://schemas.openxmlformats.org/officeDocument/2006/relationships/image" Target="../media/image4380.png"/><Relationship Id="rId366" Type="http://schemas.openxmlformats.org/officeDocument/2006/relationships/image" Target="../media/image4600.png"/><Relationship Id="rId170" Type="http://schemas.openxmlformats.org/officeDocument/2006/relationships/image" Target="../media/image2390.png"/><Relationship Id="rId226" Type="http://schemas.openxmlformats.org/officeDocument/2006/relationships/image" Target="../media/image2670.png"/><Relationship Id="rId268" Type="http://schemas.openxmlformats.org/officeDocument/2006/relationships/image" Target="../media/image2880.png"/><Relationship Id="rId32" Type="http://schemas.openxmlformats.org/officeDocument/2006/relationships/image" Target="../media/image170.png"/><Relationship Id="rId128" Type="http://schemas.openxmlformats.org/officeDocument/2006/relationships/image" Target="../media/image2180.png"/><Relationship Id="rId335" Type="http://schemas.openxmlformats.org/officeDocument/2006/relationships/customXml" Target="../ink/ink1793.xml"/><Relationship Id="rId377" Type="http://schemas.openxmlformats.org/officeDocument/2006/relationships/customXml" Target="../ink/ink1814.xml"/><Relationship Id="rId5" Type="http://schemas.openxmlformats.org/officeDocument/2006/relationships/customXml" Target="../ink/ink1649.xml"/><Relationship Id="rId181" Type="http://schemas.openxmlformats.org/officeDocument/2006/relationships/customXml" Target="../ink/ink1716.xml"/><Relationship Id="rId237" Type="http://schemas.openxmlformats.org/officeDocument/2006/relationships/customXml" Target="../ink/ink1744.xml"/><Relationship Id="rId279" Type="http://schemas.openxmlformats.org/officeDocument/2006/relationships/customXml" Target="../ink/ink1765.xml"/><Relationship Id="rId43" Type="http://schemas.openxmlformats.org/officeDocument/2006/relationships/customXml" Target="../ink/ink1668.xml"/><Relationship Id="rId139" Type="http://schemas.openxmlformats.org/officeDocument/2006/relationships/customXml" Target="../ink/ink1695.xml"/><Relationship Id="rId290" Type="http://schemas.openxmlformats.org/officeDocument/2006/relationships/image" Target="../media/image312.png"/><Relationship Id="rId304" Type="http://schemas.openxmlformats.org/officeDocument/2006/relationships/image" Target="../media/image319.png"/><Relationship Id="rId346" Type="http://schemas.openxmlformats.org/officeDocument/2006/relationships/image" Target="../media/image4490.png"/><Relationship Id="rId150" Type="http://schemas.openxmlformats.org/officeDocument/2006/relationships/image" Target="../media/image2290.png"/><Relationship Id="rId192" Type="http://schemas.openxmlformats.org/officeDocument/2006/relationships/image" Target="../media/image2500.png"/><Relationship Id="rId206" Type="http://schemas.openxmlformats.org/officeDocument/2006/relationships/image" Target="../media/image2570.png"/><Relationship Id="rId248" Type="http://schemas.openxmlformats.org/officeDocument/2006/relationships/image" Target="../media/image2780.png"/><Relationship Id="rId12" Type="http://schemas.openxmlformats.org/officeDocument/2006/relationships/image" Target="../media/image1600.png"/><Relationship Id="rId315" Type="http://schemas.openxmlformats.org/officeDocument/2006/relationships/customXml" Target="../ink/ink1783.xml"/><Relationship Id="rId357" Type="http://schemas.openxmlformats.org/officeDocument/2006/relationships/customXml" Target="../ink/ink1804.xml"/><Relationship Id="rId54" Type="http://schemas.openxmlformats.org/officeDocument/2006/relationships/image" Target="../media/image181.png"/><Relationship Id="rId161" Type="http://schemas.openxmlformats.org/officeDocument/2006/relationships/customXml" Target="../ink/ink1706.xml"/><Relationship Id="rId217" Type="http://schemas.openxmlformats.org/officeDocument/2006/relationships/customXml" Target="../ink/ink1734.xml"/><Relationship Id="rId259" Type="http://schemas.openxmlformats.org/officeDocument/2006/relationships/customXml" Target="../ink/ink1755.xml"/><Relationship Id="rId23" Type="http://schemas.openxmlformats.org/officeDocument/2006/relationships/customXml" Target="../ink/ink1658.xml"/><Relationship Id="rId119" Type="http://schemas.openxmlformats.org/officeDocument/2006/relationships/customXml" Target="../ink/ink1685.xml"/><Relationship Id="rId270" Type="http://schemas.openxmlformats.org/officeDocument/2006/relationships/image" Target="../media/image2890.png"/><Relationship Id="rId326" Type="http://schemas.openxmlformats.org/officeDocument/2006/relationships/image" Target="../media/image4390.png"/><Relationship Id="rId65" Type="http://schemas.openxmlformats.org/officeDocument/2006/relationships/customXml" Target="../ink/ink1679.xml"/><Relationship Id="rId130" Type="http://schemas.openxmlformats.org/officeDocument/2006/relationships/image" Target="../media/image2190.png"/><Relationship Id="rId368" Type="http://schemas.openxmlformats.org/officeDocument/2006/relationships/image" Target="../media/image4611.png"/><Relationship Id="rId172" Type="http://schemas.openxmlformats.org/officeDocument/2006/relationships/image" Target="../media/image2400.png"/><Relationship Id="rId228" Type="http://schemas.openxmlformats.org/officeDocument/2006/relationships/image" Target="../media/image2680.png"/><Relationship Id="rId281" Type="http://schemas.openxmlformats.org/officeDocument/2006/relationships/customXml" Target="../ink/ink1766.xml"/><Relationship Id="rId337" Type="http://schemas.openxmlformats.org/officeDocument/2006/relationships/customXml" Target="../ink/ink1794.xml"/><Relationship Id="rId34" Type="http://schemas.openxmlformats.org/officeDocument/2006/relationships/image" Target="../media/image171.png"/><Relationship Id="rId141" Type="http://schemas.openxmlformats.org/officeDocument/2006/relationships/customXml" Target="../ink/ink1696.xml"/><Relationship Id="rId379" Type="http://schemas.openxmlformats.org/officeDocument/2006/relationships/customXml" Target="../ink/ink1815.xml"/><Relationship Id="rId7" Type="http://schemas.openxmlformats.org/officeDocument/2006/relationships/customXml" Target="../ink/ink1650.xml"/><Relationship Id="rId183" Type="http://schemas.openxmlformats.org/officeDocument/2006/relationships/customXml" Target="../ink/ink1717.xml"/><Relationship Id="rId239" Type="http://schemas.openxmlformats.org/officeDocument/2006/relationships/customXml" Target="../ink/ink1745.xml"/><Relationship Id="rId250" Type="http://schemas.openxmlformats.org/officeDocument/2006/relationships/image" Target="../media/image2790.png"/><Relationship Id="rId292" Type="http://schemas.openxmlformats.org/officeDocument/2006/relationships/image" Target="../media/image313.png"/><Relationship Id="rId306" Type="http://schemas.openxmlformats.org/officeDocument/2006/relationships/image" Target="../media/image320.png"/><Relationship Id="rId45" Type="http://schemas.openxmlformats.org/officeDocument/2006/relationships/customXml" Target="../ink/ink1669.xml"/><Relationship Id="rId348" Type="http://schemas.openxmlformats.org/officeDocument/2006/relationships/image" Target="../media/image4511.png"/><Relationship Id="rId152" Type="http://schemas.openxmlformats.org/officeDocument/2006/relationships/image" Target="../media/image2300.png"/><Relationship Id="rId194" Type="http://schemas.openxmlformats.org/officeDocument/2006/relationships/image" Target="../media/image2510.png"/><Relationship Id="rId208" Type="http://schemas.openxmlformats.org/officeDocument/2006/relationships/image" Target="../media/image2580.png"/><Relationship Id="rId240" Type="http://schemas.openxmlformats.org/officeDocument/2006/relationships/image" Target="../media/image2740.png"/><Relationship Id="rId261" Type="http://schemas.openxmlformats.org/officeDocument/2006/relationships/customXml" Target="../ink/ink1756.xml"/><Relationship Id="rId14" Type="http://schemas.openxmlformats.org/officeDocument/2006/relationships/image" Target="../media/image1610.png"/><Relationship Id="rId35" Type="http://schemas.openxmlformats.org/officeDocument/2006/relationships/customXml" Target="../ink/ink1664.xml"/><Relationship Id="rId56" Type="http://schemas.openxmlformats.org/officeDocument/2006/relationships/image" Target="../media/image182.png"/><Relationship Id="rId282" Type="http://schemas.openxmlformats.org/officeDocument/2006/relationships/image" Target="../media/image308.png"/><Relationship Id="rId317" Type="http://schemas.openxmlformats.org/officeDocument/2006/relationships/customXml" Target="../ink/ink1784.xml"/><Relationship Id="rId338" Type="http://schemas.openxmlformats.org/officeDocument/2006/relationships/image" Target="../media/image4450.png"/><Relationship Id="rId359" Type="http://schemas.openxmlformats.org/officeDocument/2006/relationships/customXml" Target="../ink/ink1805.xml"/><Relationship Id="rId8" Type="http://schemas.openxmlformats.org/officeDocument/2006/relationships/image" Target="../media/image1580.png"/><Relationship Id="rId121" Type="http://schemas.openxmlformats.org/officeDocument/2006/relationships/customXml" Target="../ink/ink1686.xml"/><Relationship Id="rId142" Type="http://schemas.openxmlformats.org/officeDocument/2006/relationships/image" Target="../media/image2250.png"/><Relationship Id="rId163" Type="http://schemas.openxmlformats.org/officeDocument/2006/relationships/customXml" Target="../ink/ink1707.xml"/><Relationship Id="rId184" Type="http://schemas.openxmlformats.org/officeDocument/2006/relationships/image" Target="../media/image2460.png"/><Relationship Id="rId219" Type="http://schemas.openxmlformats.org/officeDocument/2006/relationships/customXml" Target="../ink/ink1735.xml"/><Relationship Id="rId370" Type="http://schemas.openxmlformats.org/officeDocument/2006/relationships/image" Target="../media/image4620.png"/><Relationship Id="rId230" Type="http://schemas.openxmlformats.org/officeDocument/2006/relationships/image" Target="../media/image2690.png"/><Relationship Id="rId251" Type="http://schemas.openxmlformats.org/officeDocument/2006/relationships/customXml" Target="../ink/ink1751.xml"/><Relationship Id="rId25" Type="http://schemas.openxmlformats.org/officeDocument/2006/relationships/customXml" Target="../ink/ink1659.xml"/><Relationship Id="rId46" Type="http://schemas.openxmlformats.org/officeDocument/2006/relationships/image" Target="../media/image177.png"/><Relationship Id="rId67" Type="http://schemas.openxmlformats.org/officeDocument/2006/relationships/customXml" Target="../ink/ink1680.xml"/><Relationship Id="rId272" Type="http://schemas.openxmlformats.org/officeDocument/2006/relationships/image" Target="../media/image2900.png"/><Relationship Id="rId293" Type="http://schemas.openxmlformats.org/officeDocument/2006/relationships/customXml" Target="../ink/ink1772.xml"/><Relationship Id="rId307" Type="http://schemas.openxmlformats.org/officeDocument/2006/relationships/customXml" Target="../ink/ink1779.xml"/><Relationship Id="rId328" Type="http://schemas.openxmlformats.org/officeDocument/2006/relationships/image" Target="../media/image4400.png"/><Relationship Id="rId349" Type="http://schemas.openxmlformats.org/officeDocument/2006/relationships/customXml" Target="../ink/ink1800.xml"/><Relationship Id="rId132" Type="http://schemas.openxmlformats.org/officeDocument/2006/relationships/image" Target="../media/image2200.png"/><Relationship Id="rId153" Type="http://schemas.openxmlformats.org/officeDocument/2006/relationships/customXml" Target="../ink/ink1702.xml"/><Relationship Id="rId174" Type="http://schemas.openxmlformats.org/officeDocument/2006/relationships/image" Target="../media/image2410.png"/><Relationship Id="rId195" Type="http://schemas.openxmlformats.org/officeDocument/2006/relationships/customXml" Target="../ink/ink1723.xml"/><Relationship Id="rId209" Type="http://schemas.openxmlformats.org/officeDocument/2006/relationships/customXml" Target="../ink/ink1730.xml"/><Relationship Id="rId360" Type="http://schemas.openxmlformats.org/officeDocument/2006/relationships/image" Target="../media/image4570.png"/><Relationship Id="rId381" Type="http://schemas.openxmlformats.org/officeDocument/2006/relationships/customXml" Target="../ink/ink1816.xml"/><Relationship Id="rId220" Type="http://schemas.openxmlformats.org/officeDocument/2006/relationships/image" Target="../media/image2640.png"/><Relationship Id="rId241" Type="http://schemas.openxmlformats.org/officeDocument/2006/relationships/customXml" Target="../ink/ink1746.xml"/><Relationship Id="rId15" Type="http://schemas.openxmlformats.org/officeDocument/2006/relationships/customXml" Target="../ink/ink1654.xml"/><Relationship Id="rId36" Type="http://schemas.openxmlformats.org/officeDocument/2006/relationships/image" Target="../media/image172.png"/><Relationship Id="rId57" Type="http://schemas.openxmlformats.org/officeDocument/2006/relationships/customXml" Target="../ink/ink1675.xml"/><Relationship Id="rId262" Type="http://schemas.openxmlformats.org/officeDocument/2006/relationships/image" Target="../media/image2850.png"/><Relationship Id="rId283" Type="http://schemas.openxmlformats.org/officeDocument/2006/relationships/customXml" Target="../ink/ink1767.xml"/><Relationship Id="rId318" Type="http://schemas.openxmlformats.org/officeDocument/2006/relationships/image" Target="../media/image4350.png"/><Relationship Id="rId339" Type="http://schemas.openxmlformats.org/officeDocument/2006/relationships/customXml" Target="../ink/ink1795.xml"/><Relationship Id="rId122" Type="http://schemas.openxmlformats.org/officeDocument/2006/relationships/image" Target="../media/image2150.png"/><Relationship Id="rId143" Type="http://schemas.openxmlformats.org/officeDocument/2006/relationships/customXml" Target="../ink/ink1697.xml"/><Relationship Id="rId164" Type="http://schemas.openxmlformats.org/officeDocument/2006/relationships/image" Target="../media/image2360.png"/><Relationship Id="rId185" Type="http://schemas.openxmlformats.org/officeDocument/2006/relationships/customXml" Target="../ink/ink1718.xml"/><Relationship Id="rId350" Type="http://schemas.openxmlformats.org/officeDocument/2006/relationships/image" Target="../media/image4520.png"/><Relationship Id="rId371" Type="http://schemas.openxmlformats.org/officeDocument/2006/relationships/customXml" Target="../ink/ink1811.xml"/><Relationship Id="rId9" Type="http://schemas.openxmlformats.org/officeDocument/2006/relationships/customXml" Target="../ink/ink1651.xml"/><Relationship Id="rId210" Type="http://schemas.openxmlformats.org/officeDocument/2006/relationships/image" Target="../media/image2590.png"/><Relationship Id="rId26" Type="http://schemas.openxmlformats.org/officeDocument/2006/relationships/image" Target="../media/image167.png"/><Relationship Id="rId231" Type="http://schemas.openxmlformats.org/officeDocument/2006/relationships/customXml" Target="../ink/ink1741.xml"/><Relationship Id="rId252" Type="http://schemas.openxmlformats.org/officeDocument/2006/relationships/image" Target="../media/image2800.png"/><Relationship Id="rId273" Type="http://schemas.openxmlformats.org/officeDocument/2006/relationships/customXml" Target="../ink/ink1762.xml"/><Relationship Id="rId294" Type="http://schemas.openxmlformats.org/officeDocument/2006/relationships/image" Target="../media/image314.png"/><Relationship Id="rId308" Type="http://schemas.openxmlformats.org/officeDocument/2006/relationships/image" Target="../media/image366.png"/><Relationship Id="rId329" Type="http://schemas.openxmlformats.org/officeDocument/2006/relationships/customXml" Target="../ink/ink1790.xml"/><Relationship Id="rId47" Type="http://schemas.openxmlformats.org/officeDocument/2006/relationships/customXml" Target="../ink/ink1670.xml"/><Relationship Id="rId68" Type="http://schemas.openxmlformats.org/officeDocument/2006/relationships/image" Target="../media/image188.png"/><Relationship Id="rId112" Type="http://schemas.openxmlformats.org/officeDocument/2006/relationships/image" Target="../media/image2100.png"/><Relationship Id="rId133" Type="http://schemas.openxmlformats.org/officeDocument/2006/relationships/customXml" Target="../ink/ink1692.xml"/><Relationship Id="rId154" Type="http://schemas.openxmlformats.org/officeDocument/2006/relationships/image" Target="../media/image2310.png"/><Relationship Id="rId175" Type="http://schemas.openxmlformats.org/officeDocument/2006/relationships/customXml" Target="../ink/ink1713.xml"/><Relationship Id="rId340" Type="http://schemas.openxmlformats.org/officeDocument/2006/relationships/image" Target="../media/image4460.png"/><Relationship Id="rId361" Type="http://schemas.openxmlformats.org/officeDocument/2006/relationships/customXml" Target="../ink/ink1806.xml"/><Relationship Id="rId196" Type="http://schemas.openxmlformats.org/officeDocument/2006/relationships/image" Target="../media/image2520.png"/><Relationship Id="rId200" Type="http://schemas.openxmlformats.org/officeDocument/2006/relationships/image" Target="../media/image2540.png"/><Relationship Id="rId382" Type="http://schemas.openxmlformats.org/officeDocument/2006/relationships/image" Target="../media/image4680.png"/><Relationship Id="rId16" Type="http://schemas.openxmlformats.org/officeDocument/2006/relationships/image" Target="../media/image1620.png"/><Relationship Id="rId221" Type="http://schemas.openxmlformats.org/officeDocument/2006/relationships/customXml" Target="../ink/ink1736.xml"/><Relationship Id="rId242" Type="http://schemas.openxmlformats.org/officeDocument/2006/relationships/image" Target="../media/image2750.png"/><Relationship Id="rId263" Type="http://schemas.openxmlformats.org/officeDocument/2006/relationships/customXml" Target="../ink/ink1757.xml"/><Relationship Id="rId284" Type="http://schemas.openxmlformats.org/officeDocument/2006/relationships/image" Target="../media/image309.png"/><Relationship Id="rId319" Type="http://schemas.openxmlformats.org/officeDocument/2006/relationships/customXml" Target="../ink/ink1785.xml"/><Relationship Id="rId37" Type="http://schemas.openxmlformats.org/officeDocument/2006/relationships/customXml" Target="../ink/ink1665.xml"/><Relationship Id="rId58" Type="http://schemas.openxmlformats.org/officeDocument/2006/relationships/image" Target="../media/image183.png"/><Relationship Id="rId123" Type="http://schemas.openxmlformats.org/officeDocument/2006/relationships/customXml" Target="../ink/ink1687.xml"/><Relationship Id="rId144" Type="http://schemas.openxmlformats.org/officeDocument/2006/relationships/image" Target="../media/image2260.png"/><Relationship Id="rId330" Type="http://schemas.openxmlformats.org/officeDocument/2006/relationships/image" Target="../media/image4411.png"/><Relationship Id="rId165" Type="http://schemas.openxmlformats.org/officeDocument/2006/relationships/customXml" Target="../ink/ink1708.xml"/><Relationship Id="rId186" Type="http://schemas.openxmlformats.org/officeDocument/2006/relationships/image" Target="../media/image2470.png"/><Relationship Id="rId351" Type="http://schemas.openxmlformats.org/officeDocument/2006/relationships/customXml" Target="../ink/ink1801.xml"/><Relationship Id="rId372" Type="http://schemas.openxmlformats.org/officeDocument/2006/relationships/image" Target="../media/image4630.png"/><Relationship Id="rId211" Type="http://schemas.openxmlformats.org/officeDocument/2006/relationships/customXml" Target="../ink/ink1731.xml"/><Relationship Id="rId232" Type="http://schemas.openxmlformats.org/officeDocument/2006/relationships/image" Target="../media/image2700.png"/><Relationship Id="rId253" Type="http://schemas.openxmlformats.org/officeDocument/2006/relationships/customXml" Target="../ink/ink1752.xml"/><Relationship Id="rId274" Type="http://schemas.openxmlformats.org/officeDocument/2006/relationships/image" Target="../media/image2910.png"/><Relationship Id="rId295" Type="http://schemas.openxmlformats.org/officeDocument/2006/relationships/customXml" Target="../ink/ink1773.xml"/><Relationship Id="rId309" Type="http://schemas.openxmlformats.org/officeDocument/2006/relationships/customXml" Target="../ink/ink1780.xml"/><Relationship Id="rId27" Type="http://schemas.openxmlformats.org/officeDocument/2006/relationships/customXml" Target="../ink/ink1660.xml"/><Relationship Id="rId48" Type="http://schemas.openxmlformats.org/officeDocument/2006/relationships/image" Target="../media/image178.png"/><Relationship Id="rId69" Type="http://schemas.openxmlformats.org/officeDocument/2006/relationships/customXml" Target="../ink/ink1681.xml"/><Relationship Id="rId113" Type="http://schemas.openxmlformats.org/officeDocument/2006/relationships/customXml" Target="../ink/ink1682.xml"/><Relationship Id="rId134" Type="http://schemas.openxmlformats.org/officeDocument/2006/relationships/image" Target="../media/image2210.png"/><Relationship Id="rId320" Type="http://schemas.openxmlformats.org/officeDocument/2006/relationships/image" Target="../media/image4360.png"/><Relationship Id="rId155" Type="http://schemas.openxmlformats.org/officeDocument/2006/relationships/customXml" Target="../ink/ink1703.xml"/><Relationship Id="rId176" Type="http://schemas.openxmlformats.org/officeDocument/2006/relationships/image" Target="../media/image2420.png"/><Relationship Id="rId197" Type="http://schemas.openxmlformats.org/officeDocument/2006/relationships/customXml" Target="../ink/ink1724.xml"/><Relationship Id="rId341" Type="http://schemas.openxmlformats.org/officeDocument/2006/relationships/customXml" Target="../ink/ink1796.xml"/><Relationship Id="rId362" Type="http://schemas.openxmlformats.org/officeDocument/2006/relationships/image" Target="../media/image4580.png"/><Relationship Id="rId383" Type="http://schemas.openxmlformats.org/officeDocument/2006/relationships/customXml" Target="../ink/ink1817.xml"/><Relationship Id="rId201" Type="http://schemas.openxmlformats.org/officeDocument/2006/relationships/customXml" Target="../ink/ink1726.xml"/><Relationship Id="rId222" Type="http://schemas.openxmlformats.org/officeDocument/2006/relationships/image" Target="../media/image2650.png"/><Relationship Id="rId243" Type="http://schemas.openxmlformats.org/officeDocument/2006/relationships/customXml" Target="../ink/ink1747.xml"/><Relationship Id="rId264" Type="http://schemas.openxmlformats.org/officeDocument/2006/relationships/image" Target="../media/image2860.png"/><Relationship Id="rId285" Type="http://schemas.openxmlformats.org/officeDocument/2006/relationships/customXml" Target="../ink/ink1768.xml"/><Relationship Id="rId17" Type="http://schemas.openxmlformats.org/officeDocument/2006/relationships/customXml" Target="../ink/ink1655.xml"/><Relationship Id="rId38" Type="http://schemas.openxmlformats.org/officeDocument/2006/relationships/image" Target="../media/image173.png"/><Relationship Id="rId59" Type="http://schemas.openxmlformats.org/officeDocument/2006/relationships/customXml" Target="../ink/ink1676.xml"/><Relationship Id="rId124" Type="http://schemas.openxmlformats.org/officeDocument/2006/relationships/image" Target="../media/image2160.png"/><Relationship Id="rId310" Type="http://schemas.openxmlformats.org/officeDocument/2006/relationships/image" Target="../media/image367.png"/><Relationship Id="rId145" Type="http://schemas.openxmlformats.org/officeDocument/2006/relationships/customXml" Target="../ink/ink1698.xml"/><Relationship Id="rId166" Type="http://schemas.openxmlformats.org/officeDocument/2006/relationships/image" Target="../media/image2370.png"/><Relationship Id="rId187" Type="http://schemas.openxmlformats.org/officeDocument/2006/relationships/customXml" Target="../ink/ink1719.xml"/><Relationship Id="rId331" Type="http://schemas.openxmlformats.org/officeDocument/2006/relationships/customXml" Target="../ink/ink1791.xml"/><Relationship Id="rId352" Type="http://schemas.openxmlformats.org/officeDocument/2006/relationships/image" Target="../media/image4530.png"/><Relationship Id="rId373" Type="http://schemas.openxmlformats.org/officeDocument/2006/relationships/customXml" Target="../ink/ink181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600.png"/><Relationship Id="rId233" Type="http://schemas.openxmlformats.org/officeDocument/2006/relationships/customXml" Target="../ink/ink1742.xml"/><Relationship Id="rId254" Type="http://schemas.openxmlformats.org/officeDocument/2006/relationships/image" Target="../media/image2810.png"/><Relationship Id="rId28" Type="http://schemas.openxmlformats.org/officeDocument/2006/relationships/image" Target="../media/image168.png"/><Relationship Id="rId49" Type="http://schemas.openxmlformats.org/officeDocument/2006/relationships/customXml" Target="../ink/ink1671.xml"/><Relationship Id="rId114" Type="http://schemas.openxmlformats.org/officeDocument/2006/relationships/image" Target="../media/image2110.png"/><Relationship Id="rId275" Type="http://schemas.openxmlformats.org/officeDocument/2006/relationships/customXml" Target="../ink/ink1763.xml"/><Relationship Id="rId296" Type="http://schemas.openxmlformats.org/officeDocument/2006/relationships/image" Target="../media/image315.png"/><Relationship Id="rId300" Type="http://schemas.openxmlformats.org/officeDocument/2006/relationships/image" Target="../media/image317.png"/><Relationship Id="rId60" Type="http://schemas.openxmlformats.org/officeDocument/2006/relationships/image" Target="../media/image184.png"/><Relationship Id="rId135" Type="http://schemas.openxmlformats.org/officeDocument/2006/relationships/customXml" Target="../ink/ink1693.xml"/><Relationship Id="rId156" Type="http://schemas.openxmlformats.org/officeDocument/2006/relationships/image" Target="../media/image2320.png"/><Relationship Id="rId177" Type="http://schemas.openxmlformats.org/officeDocument/2006/relationships/customXml" Target="../ink/ink1714.xml"/><Relationship Id="rId198" Type="http://schemas.openxmlformats.org/officeDocument/2006/relationships/image" Target="../media/image2530.png"/><Relationship Id="rId321" Type="http://schemas.openxmlformats.org/officeDocument/2006/relationships/customXml" Target="../ink/ink1786.xml"/><Relationship Id="rId342" Type="http://schemas.openxmlformats.org/officeDocument/2006/relationships/image" Target="../media/image4470.png"/><Relationship Id="rId363" Type="http://schemas.openxmlformats.org/officeDocument/2006/relationships/customXml" Target="../ink/ink1807.xml"/><Relationship Id="rId384" Type="http://schemas.openxmlformats.org/officeDocument/2006/relationships/image" Target="../media/image4690.png"/><Relationship Id="rId202" Type="http://schemas.openxmlformats.org/officeDocument/2006/relationships/image" Target="../media/image2550.png"/><Relationship Id="rId223" Type="http://schemas.openxmlformats.org/officeDocument/2006/relationships/customXml" Target="../ink/ink1737.xml"/><Relationship Id="rId244" Type="http://schemas.openxmlformats.org/officeDocument/2006/relationships/image" Target="../media/image2760.png"/><Relationship Id="rId18" Type="http://schemas.openxmlformats.org/officeDocument/2006/relationships/image" Target="../media/image1630.png"/><Relationship Id="rId39" Type="http://schemas.openxmlformats.org/officeDocument/2006/relationships/customXml" Target="../ink/ink1666.xml"/><Relationship Id="rId265" Type="http://schemas.openxmlformats.org/officeDocument/2006/relationships/customXml" Target="../ink/ink1758.xml"/><Relationship Id="rId286" Type="http://schemas.openxmlformats.org/officeDocument/2006/relationships/image" Target="../media/image310.png"/><Relationship Id="rId50" Type="http://schemas.openxmlformats.org/officeDocument/2006/relationships/image" Target="../media/image179.png"/><Relationship Id="rId125" Type="http://schemas.openxmlformats.org/officeDocument/2006/relationships/customXml" Target="../ink/ink1688.xml"/><Relationship Id="rId146" Type="http://schemas.openxmlformats.org/officeDocument/2006/relationships/image" Target="../media/image2270.png"/><Relationship Id="rId167" Type="http://schemas.openxmlformats.org/officeDocument/2006/relationships/customXml" Target="../ink/ink1709.xml"/><Relationship Id="rId188" Type="http://schemas.openxmlformats.org/officeDocument/2006/relationships/image" Target="../media/image2480.png"/><Relationship Id="rId311" Type="http://schemas.openxmlformats.org/officeDocument/2006/relationships/customXml" Target="../ink/ink1781.xml"/><Relationship Id="rId332" Type="http://schemas.openxmlformats.org/officeDocument/2006/relationships/image" Target="../media/image4420.png"/><Relationship Id="rId353" Type="http://schemas.openxmlformats.org/officeDocument/2006/relationships/customXml" Target="../ink/ink1802.xml"/><Relationship Id="rId374" Type="http://schemas.openxmlformats.org/officeDocument/2006/relationships/image" Target="../media/image4640.png"/><Relationship Id="rId213" Type="http://schemas.openxmlformats.org/officeDocument/2006/relationships/customXml" Target="../ink/ink1732.xml"/><Relationship Id="rId234" Type="http://schemas.openxmlformats.org/officeDocument/2006/relationships/image" Target="../media/image2710.png"/><Relationship Id="rId2" Type="http://schemas.openxmlformats.org/officeDocument/2006/relationships/image" Target="../media/image4500.png"/><Relationship Id="rId29" Type="http://schemas.openxmlformats.org/officeDocument/2006/relationships/customXml" Target="../ink/ink1661.xml"/><Relationship Id="rId255" Type="http://schemas.openxmlformats.org/officeDocument/2006/relationships/customXml" Target="../ink/ink1753.xml"/><Relationship Id="rId276" Type="http://schemas.openxmlformats.org/officeDocument/2006/relationships/image" Target="../media/image2980.png"/><Relationship Id="rId297" Type="http://schemas.openxmlformats.org/officeDocument/2006/relationships/customXml" Target="../ink/ink1774.xml"/><Relationship Id="rId40" Type="http://schemas.openxmlformats.org/officeDocument/2006/relationships/image" Target="../media/image174.png"/><Relationship Id="rId115" Type="http://schemas.openxmlformats.org/officeDocument/2006/relationships/customXml" Target="../ink/ink1683.xml"/><Relationship Id="rId136" Type="http://schemas.openxmlformats.org/officeDocument/2006/relationships/image" Target="../media/image2220.png"/><Relationship Id="rId157" Type="http://schemas.openxmlformats.org/officeDocument/2006/relationships/customXml" Target="../ink/ink1704.xml"/><Relationship Id="rId178" Type="http://schemas.openxmlformats.org/officeDocument/2006/relationships/image" Target="../media/image2430.png"/><Relationship Id="rId301" Type="http://schemas.openxmlformats.org/officeDocument/2006/relationships/customXml" Target="../ink/ink1776.xml"/><Relationship Id="rId322" Type="http://schemas.openxmlformats.org/officeDocument/2006/relationships/image" Target="../media/image4370.png"/><Relationship Id="rId343" Type="http://schemas.openxmlformats.org/officeDocument/2006/relationships/customXml" Target="../ink/ink1797.xml"/><Relationship Id="rId364" Type="http://schemas.openxmlformats.org/officeDocument/2006/relationships/image" Target="../media/image4590.png"/><Relationship Id="rId61" Type="http://schemas.openxmlformats.org/officeDocument/2006/relationships/customXml" Target="../ink/ink1677.xml"/><Relationship Id="rId199" Type="http://schemas.openxmlformats.org/officeDocument/2006/relationships/customXml" Target="../ink/ink1725.xml"/><Relationship Id="rId203" Type="http://schemas.openxmlformats.org/officeDocument/2006/relationships/customXml" Target="../ink/ink1727.xml"/><Relationship Id="rId19" Type="http://schemas.openxmlformats.org/officeDocument/2006/relationships/customXml" Target="../ink/ink1656.xml"/><Relationship Id="rId224" Type="http://schemas.openxmlformats.org/officeDocument/2006/relationships/image" Target="../media/image2660.png"/><Relationship Id="rId245" Type="http://schemas.openxmlformats.org/officeDocument/2006/relationships/customXml" Target="../ink/ink1748.xml"/><Relationship Id="rId266" Type="http://schemas.openxmlformats.org/officeDocument/2006/relationships/image" Target="../media/image2870.png"/><Relationship Id="rId287" Type="http://schemas.openxmlformats.org/officeDocument/2006/relationships/customXml" Target="../ink/ink1769.xml"/><Relationship Id="rId30" Type="http://schemas.openxmlformats.org/officeDocument/2006/relationships/image" Target="../media/image169.png"/><Relationship Id="rId126" Type="http://schemas.openxmlformats.org/officeDocument/2006/relationships/image" Target="../media/image2170.png"/><Relationship Id="rId147" Type="http://schemas.openxmlformats.org/officeDocument/2006/relationships/customXml" Target="../ink/ink1699.xml"/><Relationship Id="rId168" Type="http://schemas.openxmlformats.org/officeDocument/2006/relationships/image" Target="../media/image2380.png"/><Relationship Id="rId312" Type="http://schemas.openxmlformats.org/officeDocument/2006/relationships/image" Target="../media/image4320.png"/><Relationship Id="rId333" Type="http://schemas.openxmlformats.org/officeDocument/2006/relationships/customXml" Target="../ink/ink1792.xml"/><Relationship Id="rId354" Type="http://schemas.openxmlformats.org/officeDocument/2006/relationships/image" Target="../media/image4540.png"/><Relationship Id="rId51" Type="http://schemas.openxmlformats.org/officeDocument/2006/relationships/customXml" Target="../ink/ink1672.xml"/><Relationship Id="rId189" Type="http://schemas.openxmlformats.org/officeDocument/2006/relationships/customXml" Target="../ink/ink1720.xml"/><Relationship Id="rId375" Type="http://schemas.openxmlformats.org/officeDocument/2006/relationships/customXml" Target="../ink/ink1813.xml"/><Relationship Id="rId3" Type="http://schemas.openxmlformats.org/officeDocument/2006/relationships/customXml" Target="../ink/ink1648.xml"/><Relationship Id="rId214" Type="http://schemas.openxmlformats.org/officeDocument/2006/relationships/image" Target="../media/image2610.png"/><Relationship Id="rId235" Type="http://schemas.openxmlformats.org/officeDocument/2006/relationships/customXml" Target="../ink/ink1743.xml"/><Relationship Id="rId256" Type="http://schemas.openxmlformats.org/officeDocument/2006/relationships/image" Target="../media/image2820.png"/><Relationship Id="rId277" Type="http://schemas.openxmlformats.org/officeDocument/2006/relationships/customXml" Target="../ink/ink1764.xml"/><Relationship Id="rId298" Type="http://schemas.openxmlformats.org/officeDocument/2006/relationships/image" Target="../media/image316.png"/><Relationship Id="rId116" Type="http://schemas.openxmlformats.org/officeDocument/2006/relationships/image" Target="../media/image2120.png"/><Relationship Id="rId137" Type="http://schemas.openxmlformats.org/officeDocument/2006/relationships/customXml" Target="../ink/ink1694.xml"/><Relationship Id="rId158" Type="http://schemas.openxmlformats.org/officeDocument/2006/relationships/image" Target="../media/image2330.png"/><Relationship Id="rId302" Type="http://schemas.openxmlformats.org/officeDocument/2006/relationships/image" Target="../media/image318.png"/><Relationship Id="rId323" Type="http://schemas.openxmlformats.org/officeDocument/2006/relationships/customXml" Target="../ink/ink1787.xml"/><Relationship Id="rId344" Type="http://schemas.openxmlformats.org/officeDocument/2006/relationships/image" Target="../media/image4480.png"/><Relationship Id="rId20" Type="http://schemas.openxmlformats.org/officeDocument/2006/relationships/image" Target="../media/image1640.png"/><Relationship Id="rId41" Type="http://schemas.openxmlformats.org/officeDocument/2006/relationships/customXml" Target="../ink/ink1667.xml"/><Relationship Id="rId62" Type="http://schemas.openxmlformats.org/officeDocument/2006/relationships/image" Target="../media/image185.png"/><Relationship Id="rId179" Type="http://schemas.openxmlformats.org/officeDocument/2006/relationships/customXml" Target="../ink/ink1715.xml"/><Relationship Id="rId365" Type="http://schemas.openxmlformats.org/officeDocument/2006/relationships/customXml" Target="../ink/ink1808.xml"/><Relationship Id="rId190" Type="http://schemas.openxmlformats.org/officeDocument/2006/relationships/image" Target="../media/image2490.png"/><Relationship Id="rId204" Type="http://schemas.openxmlformats.org/officeDocument/2006/relationships/image" Target="../media/image2560.png"/><Relationship Id="rId225" Type="http://schemas.openxmlformats.org/officeDocument/2006/relationships/customXml" Target="../ink/ink1738.xml"/><Relationship Id="rId246" Type="http://schemas.openxmlformats.org/officeDocument/2006/relationships/image" Target="../media/image2770.png"/><Relationship Id="rId267" Type="http://schemas.openxmlformats.org/officeDocument/2006/relationships/customXml" Target="../ink/ink1759.xml"/><Relationship Id="rId288" Type="http://schemas.openxmlformats.org/officeDocument/2006/relationships/image" Target="../media/image311.png"/><Relationship Id="rId127" Type="http://schemas.openxmlformats.org/officeDocument/2006/relationships/customXml" Target="../ink/ink1689.xml"/><Relationship Id="rId313" Type="http://schemas.openxmlformats.org/officeDocument/2006/relationships/customXml" Target="../ink/ink1782.xml"/><Relationship Id="rId10" Type="http://schemas.openxmlformats.org/officeDocument/2006/relationships/image" Target="../media/image1590.png"/><Relationship Id="rId31" Type="http://schemas.openxmlformats.org/officeDocument/2006/relationships/customXml" Target="../ink/ink1662.xml"/><Relationship Id="rId52" Type="http://schemas.openxmlformats.org/officeDocument/2006/relationships/image" Target="../media/image180.png"/><Relationship Id="rId148" Type="http://schemas.openxmlformats.org/officeDocument/2006/relationships/image" Target="../media/image2280.png"/><Relationship Id="rId169" Type="http://schemas.openxmlformats.org/officeDocument/2006/relationships/customXml" Target="../ink/ink1710.xml"/><Relationship Id="rId334" Type="http://schemas.openxmlformats.org/officeDocument/2006/relationships/image" Target="../media/image4430.png"/><Relationship Id="rId355" Type="http://schemas.openxmlformats.org/officeDocument/2006/relationships/customXml" Target="../ink/ink1803.xml"/><Relationship Id="rId376" Type="http://schemas.openxmlformats.org/officeDocument/2006/relationships/image" Target="../media/image4650.png"/><Relationship Id="rId4" Type="http://schemas.openxmlformats.org/officeDocument/2006/relationships/image" Target="../media/image1641.png"/><Relationship Id="rId180" Type="http://schemas.openxmlformats.org/officeDocument/2006/relationships/image" Target="../media/image2440.png"/><Relationship Id="rId215" Type="http://schemas.openxmlformats.org/officeDocument/2006/relationships/customXml" Target="../ink/ink1733.xml"/><Relationship Id="rId236" Type="http://schemas.openxmlformats.org/officeDocument/2006/relationships/image" Target="../media/image2720.png"/><Relationship Id="rId257" Type="http://schemas.openxmlformats.org/officeDocument/2006/relationships/customXml" Target="../ink/ink1754.xml"/><Relationship Id="rId278" Type="http://schemas.openxmlformats.org/officeDocument/2006/relationships/image" Target="../media/image306.png"/><Relationship Id="rId303" Type="http://schemas.openxmlformats.org/officeDocument/2006/relationships/customXml" Target="../ink/ink1777.xml"/><Relationship Id="rId42" Type="http://schemas.openxmlformats.org/officeDocument/2006/relationships/image" Target="../media/image175.png"/><Relationship Id="rId138" Type="http://schemas.openxmlformats.org/officeDocument/2006/relationships/image" Target="../media/image2230.png"/><Relationship Id="rId345" Type="http://schemas.openxmlformats.org/officeDocument/2006/relationships/customXml" Target="../ink/ink1798.xml"/><Relationship Id="rId191" Type="http://schemas.openxmlformats.org/officeDocument/2006/relationships/customXml" Target="../ink/ink1721.xml"/><Relationship Id="rId205" Type="http://schemas.openxmlformats.org/officeDocument/2006/relationships/customXml" Target="../ink/ink1728.xml"/><Relationship Id="rId247" Type="http://schemas.openxmlformats.org/officeDocument/2006/relationships/customXml" Target="../ink/ink1749.xml"/><Relationship Id="rId289" Type="http://schemas.openxmlformats.org/officeDocument/2006/relationships/customXml" Target="../ink/ink1770.xml"/><Relationship Id="rId11" Type="http://schemas.openxmlformats.org/officeDocument/2006/relationships/customXml" Target="../ink/ink1652.xml"/><Relationship Id="rId53" Type="http://schemas.openxmlformats.org/officeDocument/2006/relationships/customXml" Target="../ink/ink1673.xml"/><Relationship Id="rId149" Type="http://schemas.openxmlformats.org/officeDocument/2006/relationships/customXml" Target="../ink/ink1700.xml"/><Relationship Id="rId314" Type="http://schemas.openxmlformats.org/officeDocument/2006/relationships/image" Target="../media/image4330.png"/><Relationship Id="rId356" Type="http://schemas.openxmlformats.org/officeDocument/2006/relationships/image" Target="../media/image4550.png"/><Relationship Id="rId160" Type="http://schemas.openxmlformats.org/officeDocument/2006/relationships/image" Target="../media/image2340.png"/><Relationship Id="rId216" Type="http://schemas.openxmlformats.org/officeDocument/2006/relationships/image" Target="../media/image2620.png"/><Relationship Id="rId258" Type="http://schemas.openxmlformats.org/officeDocument/2006/relationships/image" Target="../media/image2830.png"/><Relationship Id="rId22" Type="http://schemas.openxmlformats.org/officeDocument/2006/relationships/image" Target="../media/image165.png"/><Relationship Id="rId64" Type="http://schemas.openxmlformats.org/officeDocument/2006/relationships/image" Target="../media/image186.png"/><Relationship Id="rId118" Type="http://schemas.openxmlformats.org/officeDocument/2006/relationships/image" Target="../media/image2130.png"/><Relationship Id="rId325" Type="http://schemas.openxmlformats.org/officeDocument/2006/relationships/customXml" Target="../ink/ink1788.xml"/><Relationship Id="rId367" Type="http://schemas.openxmlformats.org/officeDocument/2006/relationships/customXml" Target="../ink/ink1809.xml"/><Relationship Id="rId171" Type="http://schemas.openxmlformats.org/officeDocument/2006/relationships/customXml" Target="../ink/ink1711.xml"/><Relationship Id="rId227" Type="http://schemas.openxmlformats.org/officeDocument/2006/relationships/customXml" Target="../ink/ink1739.xml"/><Relationship Id="rId269" Type="http://schemas.openxmlformats.org/officeDocument/2006/relationships/customXml" Target="../ink/ink1760.xml"/><Relationship Id="rId33" Type="http://schemas.openxmlformats.org/officeDocument/2006/relationships/customXml" Target="../ink/ink1663.xml"/><Relationship Id="rId129" Type="http://schemas.openxmlformats.org/officeDocument/2006/relationships/customXml" Target="../ink/ink1690.xml"/><Relationship Id="rId280" Type="http://schemas.openxmlformats.org/officeDocument/2006/relationships/image" Target="../media/image307.png"/><Relationship Id="rId336" Type="http://schemas.openxmlformats.org/officeDocument/2006/relationships/image" Target="../media/image4440.png"/><Relationship Id="rId140" Type="http://schemas.openxmlformats.org/officeDocument/2006/relationships/image" Target="../media/image2240.png"/><Relationship Id="rId182" Type="http://schemas.openxmlformats.org/officeDocument/2006/relationships/image" Target="../media/image2450.png"/><Relationship Id="rId378" Type="http://schemas.openxmlformats.org/officeDocument/2006/relationships/image" Target="../media/image4660.png"/><Relationship Id="rId6" Type="http://schemas.openxmlformats.org/officeDocument/2006/relationships/image" Target="../media/image1570.png"/><Relationship Id="rId238" Type="http://schemas.openxmlformats.org/officeDocument/2006/relationships/image" Target="../media/image2730.png"/><Relationship Id="rId291" Type="http://schemas.openxmlformats.org/officeDocument/2006/relationships/customXml" Target="../ink/ink1771.xml"/><Relationship Id="rId305" Type="http://schemas.openxmlformats.org/officeDocument/2006/relationships/customXml" Target="../ink/ink1778.xml"/><Relationship Id="rId347" Type="http://schemas.openxmlformats.org/officeDocument/2006/relationships/customXml" Target="../ink/ink1799.xml"/><Relationship Id="rId44" Type="http://schemas.openxmlformats.org/officeDocument/2006/relationships/image" Target="../media/image176.png"/><Relationship Id="rId151" Type="http://schemas.openxmlformats.org/officeDocument/2006/relationships/customXml" Target="../ink/ink1701.xml"/><Relationship Id="rId193" Type="http://schemas.openxmlformats.org/officeDocument/2006/relationships/customXml" Target="../ink/ink1722.xml"/><Relationship Id="rId207" Type="http://schemas.openxmlformats.org/officeDocument/2006/relationships/customXml" Target="../ink/ink1729.xml"/><Relationship Id="rId249" Type="http://schemas.openxmlformats.org/officeDocument/2006/relationships/customXml" Target="../ink/ink1750.xml"/><Relationship Id="rId13" Type="http://schemas.openxmlformats.org/officeDocument/2006/relationships/customXml" Target="../ink/ink1653.xml"/><Relationship Id="rId260" Type="http://schemas.openxmlformats.org/officeDocument/2006/relationships/image" Target="../media/image2840.png"/><Relationship Id="rId316" Type="http://schemas.openxmlformats.org/officeDocument/2006/relationships/image" Target="../media/image4340.png"/><Relationship Id="rId55" Type="http://schemas.openxmlformats.org/officeDocument/2006/relationships/customXml" Target="../ink/ink1674.xml"/><Relationship Id="rId120" Type="http://schemas.openxmlformats.org/officeDocument/2006/relationships/image" Target="../media/image2140.png"/><Relationship Id="rId358" Type="http://schemas.openxmlformats.org/officeDocument/2006/relationships/image" Target="../media/image4560.png"/><Relationship Id="rId162" Type="http://schemas.openxmlformats.org/officeDocument/2006/relationships/image" Target="../media/image2350.png"/><Relationship Id="rId218" Type="http://schemas.openxmlformats.org/officeDocument/2006/relationships/image" Target="../media/image2630.png"/><Relationship Id="rId271" Type="http://schemas.openxmlformats.org/officeDocument/2006/relationships/customXml" Target="../ink/ink1761.xml"/><Relationship Id="rId24" Type="http://schemas.openxmlformats.org/officeDocument/2006/relationships/image" Target="../media/image166.png"/><Relationship Id="rId66" Type="http://schemas.openxmlformats.org/officeDocument/2006/relationships/image" Target="../media/image187.png"/><Relationship Id="rId131" Type="http://schemas.openxmlformats.org/officeDocument/2006/relationships/customXml" Target="../ink/ink1691.xml"/><Relationship Id="rId327" Type="http://schemas.openxmlformats.org/officeDocument/2006/relationships/customXml" Target="../ink/ink1789.xml"/><Relationship Id="rId369" Type="http://schemas.openxmlformats.org/officeDocument/2006/relationships/customXml" Target="../ink/ink1810.xml"/><Relationship Id="rId173" Type="http://schemas.openxmlformats.org/officeDocument/2006/relationships/customXml" Target="../ink/ink1712.xml"/><Relationship Id="rId229" Type="http://schemas.openxmlformats.org/officeDocument/2006/relationships/customXml" Target="../ink/ink1740.xml"/><Relationship Id="rId380" Type="http://schemas.openxmlformats.org/officeDocument/2006/relationships/image" Target="../media/image4670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54.xml"/><Relationship Id="rId299" Type="http://schemas.openxmlformats.org/officeDocument/2006/relationships/customXml" Target="../ink/ink1945.xml"/><Relationship Id="rId21" Type="http://schemas.openxmlformats.org/officeDocument/2006/relationships/customXml" Target="../ink/ink1827.xml"/><Relationship Id="rId63" Type="http://schemas.openxmlformats.org/officeDocument/2006/relationships/customXml" Target="../ink/ink1848.xml"/><Relationship Id="rId159" Type="http://schemas.openxmlformats.org/officeDocument/2006/relationships/customXml" Target="../ink/ink1875.xml"/><Relationship Id="rId324" Type="http://schemas.openxmlformats.org/officeDocument/2006/relationships/image" Target="../media/image4380.png"/><Relationship Id="rId366" Type="http://schemas.openxmlformats.org/officeDocument/2006/relationships/image" Target="../media/image4600.png"/><Relationship Id="rId170" Type="http://schemas.openxmlformats.org/officeDocument/2006/relationships/image" Target="../media/image2390.png"/><Relationship Id="rId226" Type="http://schemas.openxmlformats.org/officeDocument/2006/relationships/image" Target="../media/image2670.png"/><Relationship Id="rId268" Type="http://schemas.openxmlformats.org/officeDocument/2006/relationships/image" Target="../media/image2880.png"/><Relationship Id="rId32" Type="http://schemas.openxmlformats.org/officeDocument/2006/relationships/image" Target="../media/image170.png"/><Relationship Id="rId128" Type="http://schemas.openxmlformats.org/officeDocument/2006/relationships/image" Target="../media/image2180.png"/><Relationship Id="rId335" Type="http://schemas.openxmlformats.org/officeDocument/2006/relationships/customXml" Target="../ink/ink1963.xml"/><Relationship Id="rId377" Type="http://schemas.openxmlformats.org/officeDocument/2006/relationships/customXml" Target="../ink/ink1984.xml"/><Relationship Id="rId5" Type="http://schemas.openxmlformats.org/officeDocument/2006/relationships/customXml" Target="../ink/ink1819.xml"/><Relationship Id="rId181" Type="http://schemas.openxmlformats.org/officeDocument/2006/relationships/customXml" Target="../ink/ink1886.xml"/><Relationship Id="rId237" Type="http://schemas.openxmlformats.org/officeDocument/2006/relationships/customXml" Target="../ink/ink1914.xml"/><Relationship Id="rId279" Type="http://schemas.openxmlformats.org/officeDocument/2006/relationships/customXml" Target="../ink/ink1935.xml"/><Relationship Id="rId43" Type="http://schemas.openxmlformats.org/officeDocument/2006/relationships/customXml" Target="../ink/ink1838.xml"/><Relationship Id="rId139" Type="http://schemas.openxmlformats.org/officeDocument/2006/relationships/customXml" Target="../ink/ink1865.xml"/><Relationship Id="rId290" Type="http://schemas.openxmlformats.org/officeDocument/2006/relationships/image" Target="../media/image312.png"/><Relationship Id="rId304" Type="http://schemas.openxmlformats.org/officeDocument/2006/relationships/image" Target="../media/image319.png"/><Relationship Id="rId346" Type="http://schemas.openxmlformats.org/officeDocument/2006/relationships/image" Target="../media/image470.png"/><Relationship Id="rId150" Type="http://schemas.openxmlformats.org/officeDocument/2006/relationships/image" Target="../media/image2290.png"/><Relationship Id="rId192" Type="http://schemas.openxmlformats.org/officeDocument/2006/relationships/image" Target="../media/image2500.png"/><Relationship Id="rId206" Type="http://schemas.openxmlformats.org/officeDocument/2006/relationships/image" Target="../media/image2570.png"/><Relationship Id="rId248" Type="http://schemas.openxmlformats.org/officeDocument/2006/relationships/image" Target="../media/image2780.png"/><Relationship Id="rId12" Type="http://schemas.openxmlformats.org/officeDocument/2006/relationships/image" Target="../media/image1600.png"/><Relationship Id="rId315" Type="http://schemas.openxmlformats.org/officeDocument/2006/relationships/customXml" Target="../ink/ink1953.xml"/><Relationship Id="rId357" Type="http://schemas.openxmlformats.org/officeDocument/2006/relationships/customXml" Target="../ink/ink1974.xml"/><Relationship Id="rId54" Type="http://schemas.openxmlformats.org/officeDocument/2006/relationships/image" Target="../media/image181.png"/><Relationship Id="rId161" Type="http://schemas.openxmlformats.org/officeDocument/2006/relationships/customXml" Target="../ink/ink1876.xml"/><Relationship Id="rId217" Type="http://schemas.openxmlformats.org/officeDocument/2006/relationships/customXml" Target="../ink/ink1904.xml"/><Relationship Id="rId259" Type="http://schemas.openxmlformats.org/officeDocument/2006/relationships/customXml" Target="../ink/ink1925.xml"/><Relationship Id="rId23" Type="http://schemas.openxmlformats.org/officeDocument/2006/relationships/customXml" Target="../ink/ink1828.xml"/><Relationship Id="rId119" Type="http://schemas.openxmlformats.org/officeDocument/2006/relationships/customXml" Target="../ink/ink1855.xml"/><Relationship Id="rId270" Type="http://schemas.openxmlformats.org/officeDocument/2006/relationships/image" Target="../media/image2890.png"/><Relationship Id="rId326" Type="http://schemas.openxmlformats.org/officeDocument/2006/relationships/image" Target="../media/image4390.png"/><Relationship Id="rId65" Type="http://schemas.openxmlformats.org/officeDocument/2006/relationships/customXml" Target="../ink/ink1849.xml"/><Relationship Id="rId130" Type="http://schemas.openxmlformats.org/officeDocument/2006/relationships/image" Target="../media/image2190.png"/><Relationship Id="rId368" Type="http://schemas.openxmlformats.org/officeDocument/2006/relationships/image" Target="../media/image4611.png"/><Relationship Id="rId172" Type="http://schemas.openxmlformats.org/officeDocument/2006/relationships/image" Target="../media/image2400.png"/><Relationship Id="rId228" Type="http://schemas.openxmlformats.org/officeDocument/2006/relationships/image" Target="../media/image2680.png"/><Relationship Id="rId281" Type="http://schemas.openxmlformats.org/officeDocument/2006/relationships/customXml" Target="../ink/ink1936.xml"/><Relationship Id="rId337" Type="http://schemas.openxmlformats.org/officeDocument/2006/relationships/customXml" Target="../ink/ink1964.xml"/><Relationship Id="rId34" Type="http://schemas.openxmlformats.org/officeDocument/2006/relationships/image" Target="../media/image171.png"/><Relationship Id="rId141" Type="http://schemas.openxmlformats.org/officeDocument/2006/relationships/customXml" Target="../ink/ink1866.xml"/><Relationship Id="rId379" Type="http://schemas.openxmlformats.org/officeDocument/2006/relationships/customXml" Target="../ink/ink1985.xml"/><Relationship Id="rId7" Type="http://schemas.openxmlformats.org/officeDocument/2006/relationships/customXml" Target="../ink/ink1820.xml"/><Relationship Id="rId183" Type="http://schemas.openxmlformats.org/officeDocument/2006/relationships/customXml" Target="../ink/ink1887.xml"/><Relationship Id="rId239" Type="http://schemas.openxmlformats.org/officeDocument/2006/relationships/customXml" Target="../ink/ink1915.xml"/><Relationship Id="rId250" Type="http://schemas.openxmlformats.org/officeDocument/2006/relationships/image" Target="../media/image2790.png"/><Relationship Id="rId292" Type="http://schemas.openxmlformats.org/officeDocument/2006/relationships/image" Target="../media/image313.png"/><Relationship Id="rId306" Type="http://schemas.openxmlformats.org/officeDocument/2006/relationships/image" Target="../media/image320.png"/><Relationship Id="rId45" Type="http://schemas.openxmlformats.org/officeDocument/2006/relationships/customXml" Target="../ink/ink1839.xml"/><Relationship Id="rId348" Type="http://schemas.openxmlformats.org/officeDocument/2006/relationships/image" Target="../media/image4511.png"/><Relationship Id="rId152" Type="http://schemas.openxmlformats.org/officeDocument/2006/relationships/image" Target="../media/image2300.png"/><Relationship Id="rId194" Type="http://schemas.openxmlformats.org/officeDocument/2006/relationships/image" Target="../media/image2510.png"/><Relationship Id="rId208" Type="http://schemas.openxmlformats.org/officeDocument/2006/relationships/image" Target="../media/image2580.png"/><Relationship Id="rId240" Type="http://schemas.openxmlformats.org/officeDocument/2006/relationships/image" Target="../media/image2740.png"/><Relationship Id="rId261" Type="http://schemas.openxmlformats.org/officeDocument/2006/relationships/customXml" Target="../ink/ink1926.xml"/><Relationship Id="rId14" Type="http://schemas.openxmlformats.org/officeDocument/2006/relationships/image" Target="../media/image1610.png"/><Relationship Id="rId35" Type="http://schemas.openxmlformats.org/officeDocument/2006/relationships/customXml" Target="../ink/ink1834.xml"/><Relationship Id="rId56" Type="http://schemas.openxmlformats.org/officeDocument/2006/relationships/image" Target="../media/image182.png"/><Relationship Id="rId282" Type="http://schemas.openxmlformats.org/officeDocument/2006/relationships/image" Target="../media/image308.png"/><Relationship Id="rId317" Type="http://schemas.openxmlformats.org/officeDocument/2006/relationships/customXml" Target="../ink/ink1954.xml"/><Relationship Id="rId338" Type="http://schemas.openxmlformats.org/officeDocument/2006/relationships/image" Target="../media/image4450.png"/><Relationship Id="rId359" Type="http://schemas.openxmlformats.org/officeDocument/2006/relationships/customXml" Target="../ink/ink1975.xml"/><Relationship Id="rId8" Type="http://schemas.openxmlformats.org/officeDocument/2006/relationships/image" Target="../media/image1580.png"/><Relationship Id="rId121" Type="http://schemas.openxmlformats.org/officeDocument/2006/relationships/customXml" Target="../ink/ink1856.xml"/><Relationship Id="rId142" Type="http://schemas.openxmlformats.org/officeDocument/2006/relationships/image" Target="../media/image2250.png"/><Relationship Id="rId163" Type="http://schemas.openxmlformats.org/officeDocument/2006/relationships/customXml" Target="../ink/ink1877.xml"/><Relationship Id="rId184" Type="http://schemas.openxmlformats.org/officeDocument/2006/relationships/image" Target="../media/image2460.png"/><Relationship Id="rId219" Type="http://schemas.openxmlformats.org/officeDocument/2006/relationships/customXml" Target="../ink/ink1905.xml"/><Relationship Id="rId370" Type="http://schemas.openxmlformats.org/officeDocument/2006/relationships/image" Target="../media/image4620.png"/><Relationship Id="rId230" Type="http://schemas.openxmlformats.org/officeDocument/2006/relationships/image" Target="../media/image2690.png"/><Relationship Id="rId251" Type="http://schemas.openxmlformats.org/officeDocument/2006/relationships/customXml" Target="../ink/ink1921.xml"/><Relationship Id="rId25" Type="http://schemas.openxmlformats.org/officeDocument/2006/relationships/customXml" Target="../ink/ink1829.xml"/><Relationship Id="rId46" Type="http://schemas.openxmlformats.org/officeDocument/2006/relationships/image" Target="../media/image177.png"/><Relationship Id="rId67" Type="http://schemas.openxmlformats.org/officeDocument/2006/relationships/customXml" Target="../ink/ink1850.xml"/><Relationship Id="rId272" Type="http://schemas.openxmlformats.org/officeDocument/2006/relationships/image" Target="../media/image2900.png"/><Relationship Id="rId293" Type="http://schemas.openxmlformats.org/officeDocument/2006/relationships/customXml" Target="../ink/ink1942.xml"/><Relationship Id="rId307" Type="http://schemas.openxmlformats.org/officeDocument/2006/relationships/customXml" Target="../ink/ink1949.xml"/><Relationship Id="rId328" Type="http://schemas.openxmlformats.org/officeDocument/2006/relationships/image" Target="../media/image4400.png"/><Relationship Id="rId349" Type="http://schemas.openxmlformats.org/officeDocument/2006/relationships/customXml" Target="../ink/ink1970.xml"/><Relationship Id="rId132" Type="http://schemas.openxmlformats.org/officeDocument/2006/relationships/image" Target="../media/image2200.png"/><Relationship Id="rId153" Type="http://schemas.openxmlformats.org/officeDocument/2006/relationships/customXml" Target="../ink/ink1872.xml"/><Relationship Id="rId174" Type="http://schemas.openxmlformats.org/officeDocument/2006/relationships/image" Target="../media/image2410.png"/><Relationship Id="rId195" Type="http://schemas.openxmlformats.org/officeDocument/2006/relationships/customXml" Target="../ink/ink1893.xml"/><Relationship Id="rId209" Type="http://schemas.openxmlformats.org/officeDocument/2006/relationships/customXml" Target="../ink/ink1900.xml"/><Relationship Id="rId360" Type="http://schemas.openxmlformats.org/officeDocument/2006/relationships/image" Target="../media/image4570.png"/><Relationship Id="rId381" Type="http://schemas.openxmlformats.org/officeDocument/2006/relationships/customXml" Target="../ink/ink1986.xml"/><Relationship Id="rId220" Type="http://schemas.openxmlformats.org/officeDocument/2006/relationships/image" Target="../media/image2640.png"/><Relationship Id="rId241" Type="http://schemas.openxmlformats.org/officeDocument/2006/relationships/customXml" Target="../ink/ink1916.xml"/><Relationship Id="rId15" Type="http://schemas.openxmlformats.org/officeDocument/2006/relationships/customXml" Target="../ink/ink1824.xml"/><Relationship Id="rId36" Type="http://schemas.openxmlformats.org/officeDocument/2006/relationships/image" Target="../media/image172.png"/><Relationship Id="rId57" Type="http://schemas.openxmlformats.org/officeDocument/2006/relationships/customXml" Target="../ink/ink1845.xml"/><Relationship Id="rId262" Type="http://schemas.openxmlformats.org/officeDocument/2006/relationships/image" Target="../media/image2850.png"/><Relationship Id="rId283" Type="http://schemas.openxmlformats.org/officeDocument/2006/relationships/customXml" Target="../ink/ink1937.xml"/><Relationship Id="rId318" Type="http://schemas.openxmlformats.org/officeDocument/2006/relationships/image" Target="../media/image4350.png"/><Relationship Id="rId339" Type="http://schemas.openxmlformats.org/officeDocument/2006/relationships/customXml" Target="../ink/ink1965.xml"/><Relationship Id="rId122" Type="http://schemas.openxmlformats.org/officeDocument/2006/relationships/image" Target="../media/image2150.png"/><Relationship Id="rId143" Type="http://schemas.openxmlformats.org/officeDocument/2006/relationships/customXml" Target="../ink/ink1867.xml"/><Relationship Id="rId164" Type="http://schemas.openxmlformats.org/officeDocument/2006/relationships/image" Target="../media/image2360.png"/><Relationship Id="rId185" Type="http://schemas.openxmlformats.org/officeDocument/2006/relationships/customXml" Target="../ink/ink1888.xml"/><Relationship Id="rId350" Type="http://schemas.openxmlformats.org/officeDocument/2006/relationships/image" Target="../media/image4520.png"/><Relationship Id="rId371" Type="http://schemas.openxmlformats.org/officeDocument/2006/relationships/customXml" Target="../ink/ink1981.xml"/><Relationship Id="rId9" Type="http://schemas.openxmlformats.org/officeDocument/2006/relationships/customXml" Target="../ink/ink1821.xml"/><Relationship Id="rId210" Type="http://schemas.openxmlformats.org/officeDocument/2006/relationships/image" Target="../media/image2590.png"/><Relationship Id="rId26" Type="http://schemas.openxmlformats.org/officeDocument/2006/relationships/image" Target="../media/image167.png"/><Relationship Id="rId231" Type="http://schemas.openxmlformats.org/officeDocument/2006/relationships/customXml" Target="../ink/ink1911.xml"/><Relationship Id="rId252" Type="http://schemas.openxmlformats.org/officeDocument/2006/relationships/image" Target="../media/image2800.png"/><Relationship Id="rId273" Type="http://schemas.openxmlformats.org/officeDocument/2006/relationships/customXml" Target="../ink/ink1932.xml"/><Relationship Id="rId294" Type="http://schemas.openxmlformats.org/officeDocument/2006/relationships/image" Target="../media/image314.png"/><Relationship Id="rId308" Type="http://schemas.openxmlformats.org/officeDocument/2006/relationships/image" Target="../media/image366.png"/><Relationship Id="rId329" Type="http://schemas.openxmlformats.org/officeDocument/2006/relationships/customXml" Target="../ink/ink1960.xml"/><Relationship Id="rId47" Type="http://schemas.openxmlformats.org/officeDocument/2006/relationships/customXml" Target="../ink/ink1840.xml"/><Relationship Id="rId68" Type="http://schemas.openxmlformats.org/officeDocument/2006/relationships/image" Target="../media/image188.png"/><Relationship Id="rId112" Type="http://schemas.openxmlformats.org/officeDocument/2006/relationships/image" Target="../media/image2100.png"/><Relationship Id="rId133" Type="http://schemas.openxmlformats.org/officeDocument/2006/relationships/customXml" Target="../ink/ink1862.xml"/><Relationship Id="rId154" Type="http://schemas.openxmlformats.org/officeDocument/2006/relationships/image" Target="../media/image2310.png"/><Relationship Id="rId175" Type="http://schemas.openxmlformats.org/officeDocument/2006/relationships/customXml" Target="../ink/ink1883.xml"/><Relationship Id="rId340" Type="http://schemas.openxmlformats.org/officeDocument/2006/relationships/image" Target="../media/image4460.png"/><Relationship Id="rId361" Type="http://schemas.openxmlformats.org/officeDocument/2006/relationships/customXml" Target="../ink/ink1976.xml"/><Relationship Id="rId196" Type="http://schemas.openxmlformats.org/officeDocument/2006/relationships/image" Target="../media/image2520.png"/><Relationship Id="rId200" Type="http://schemas.openxmlformats.org/officeDocument/2006/relationships/image" Target="../media/image2540.png"/><Relationship Id="rId382" Type="http://schemas.openxmlformats.org/officeDocument/2006/relationships/image" Target="../media/image4680.png"/><Relationship Id="rId16" Type="http://schemas.openxmlformats.org/officeDocument/2006/relationships/image" Target="../media/image1620.png"/><Relationship Id="rId221" Type="http://schemas.openxmlformats.org/officeDocument/2006/relationships/customXml" Target="../ink/ink1906.xml"/><Relationship Id="rId242" Type="http://schemas.openxmlformats.org/officeDocument/2006/relationships/image" Target="../media/image2750.png"/><Relationship Id="rId263" Type="http://schemas.openxmlformats.org/officeDocument/2006/relationships/customXml" Target="../ink/ink1927.xml"/><Relationship Id="rId284" Type="http://schemas.openxmlformats.org/officeDocument/2006/relationships/image" Target="../media/image309.png"/><Relationship Id="rId319" Type="http://schemas.openxmlformats.org/officeDocument/2006/relationships/customXml" Target="../ink/ink1955.xml"/><Relationship Id="rId37" Type="http://schemas.openxmlformats.org/officeDocument/2006/relationships/customXml" Target="../ink/ink1835.xml"/><Relationship Id="rId58" Type="http://schemas.openxmlformats.org/officeDocument/2006/relationships/image" Target="../media/image183.png"/><Relationship Id="rId123" Type="http://schemas.openxmlformats.org/officeDocument/2006/relationships/customXml" Target="../ink/ink1857.xml"/><Relationship Id="rId144" Type="http://schemas.openxmlformats.org/officeDocument/2006/relationships/image" Target="../media/image2260.png"/><Relationship Id="rId330" Type="http://schemas.openxmlformats.org/officeDocument/2006/relationships/image" Target="../media/image4411.png"/><Relationship Id="rId165" Type="http://schemas.openxmlformats.org/officeDocument/2006/relationships/customXml" Target="../ink/ink1878.xml"/><Relationship Id="rId186" Type="http://schemas.openxmlformats.org/officeDocument/2006/relationships/image" Target="../media/image2470.png"/><Relationship Id="rId351" Type="http://schemas.openxmlformats.org/officeDocument/2006/relationships/customXml" Target="../ink/ink1971.xml"/><Relationship Id="rId372" Type="http://schemas.openxmlformats.org/officeDocument/2006/relationships/image" Target="../media/image4630.png"/><Relationship Id="rId211" Type="http://schemas.openxmlformats.org/officeDocument/2006/relationships/customXml" Target="../ink/ink1901.xml"/><Relationship Id="rId232" Type="http://schemas.openxmlformats.org/officeDocument/2006/relationships/image" Target="../media/image2700.png"/><Relationship Id="rId253" Type="http://schemas.openxmlformats.org/officeDocument/2006/relationships/customXml" Target="../ink/ink1922.xml"/><Relationship Id="rId274" Type="http://schemas.openxmlformats.org/officeDocument/2006/relationships/image" Target="../media/image2910.png"/><Relationship Id="rId295" Type="http://schemas.openxmlformats.org/officeDocument/2006/relationships/customXml" Target="../ink/ink1943.xml"/><Relationship Id="rId309" Type="http://schemas.openxmlformats.org/officeDocument/2006/relationships/customXml" Target="../ink/ink1950.xml"/><Relationship Id="rId27" Type="http://schemas.openxmlformats.org/officeDocument/2006/relationships/customXml" Target="../ink/ink1830.xml"/><Relationship Id="rId48" Type="http://schemas.openxmlformats.org/officeDocument/2006/relationships/image" Target="../media/image178.png"/><Relationship Id="rId69" Type="http://schemas.openxmlformats.org/officeDocument/2006/relationships/customXml" Target="../ink/ink1851.xml"/><Relationship Id="rId113" Type="http://schemas.openxmlformats.org/officeDocument/2006/relationships/customXml" Target="../ink/ink1852.xml"/><Relationship Id="rId134" Type="http://schemas.openxmlformats.org/officeDocument/2006/relationships/image" Target="../media/image2210.png"/><Relationship Id="rId320" Type="http://schemas.openxmlformats.org/officeDocument/2006/relationships/image" Target="../media/image4360.png"/><Relationship Id="rId155" Type="http://schemas.openxmlformats.org/officeDocument/2006/relationships/customXml" Target="../ink/ink1873.xml"/><Relationship Id="rId176" Type="http://schemas.openxmlformats.org/officeDocument/2006/relationships/image" Target="../media/image2420.png"/><Relationship Id="rId197" Type="http://schemas.openxmlformats.org/officeDocument/2006/relationships/customXml" Target="../ink/ink1894.xml"/><Relationship Id="rId341" Type="http://schemas.openxmlformats.org/officeDocument/2006/relationships/customXml" Target="../ink/ink1966.xml"/><Relationship Id="rId362" Type="http://schemas.openxmlformats.org/officeDocument/2006/relationships/image" Target="../media/image4580.png"/><Relationship Id="rId383" Type="http://schemas.openxmlformats.org/officeDocument/2006/relationships/customXml" Target="../ink/ink1987.xml"/><Relationship Id="rId201" Type="http://schemas.openxmlformats.org/officeDocument/2006/relationships/customXml" Target="../ink/ink1896.xml"/><Relationship Id="rId222" Type="http://schemas.openxmlformats.org/officeDocument/2006/relationships/image" Target="../media/image2650.png"/><Relationship Id="rId243" Type="http://schemas.openxmlformats.org/officeDocument/2006/relationships/customXml" Target="../ink/ink1917.xml"/><Relationship Id="rId264" Type="http://schemas.openxmlformats.org/officeDocument/2006/relationships/image" Target="../media/image2860.png"/><Relationship Id="rId285" Type="http://schemas.openxmlformats.org/officeDocument/2006/relationships/customXml" Target="../ink/ink1938.xml"/><Relationship Id="rId17" Type="http://schemas.openxmlformats.org/officeDocument/2006/relationships/customXml" Target="../ink/ink1825.xml"/><Relationship Id="rId38" Type="http://schemas.openxmlformats.org/officeDocument/2006/relationships/image" Target="../media/image173.png"/><Relationship Id="rId59" Type="http://schemas.openxmlformats.org/officeDocument/2006/relationships/customXml" Target="../ink/ink1846.xml"/><Relationship Id="rId124" Type="http://schemas.openxmlformats.org/officeDocument/2006/relationships/image" Target="../media/image2160.png"/><Relationship Id="rId310" Type="http://schemas.openxmlformats.org/officeDocument/2006/relationships/image" Target="../media/image367.png"/><Relationship Id="rId145" Type="http://schemas.openxmlformats.org/officeDocument/2006/relationships/customXml" Target="../ink/ink1868.xml"/><Relationship Id="rId166" Type="http://schemas.openxmlformats.org/officeDocument/2006/relationships/image" Target="../media/image2370.png"/><Relationship Id="rId187" Type="http://schemas.openxmlformats.org/officeDocument/2006/relationships/customXml" Target="../ink/ink1889.xml"/><Relationship Id="rId331" Type="http://schemas.openxmlformats.org/officeDocument/2006/relationships/customXml" Target="../ink/ink1961.xml"/><Relationship Id="rId352" Type="http://schemas.openxmlformats.org/officeDocument/2006/relationships/image" Target="../media/image4530.png"/><Relationship Id="rId373" Type="http://schemas.openxmlformats.org/officeDocument/2006/relationships/customXml" Target="../ink/ink198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600.png"/><Relationship Id="rId233" Type="http://schemas.openxmlformats.org/officeDocument/2006/relationships/customXml" Target="../ink/ink1912.xml"/><Relationship Id="rId254" Type="http://schemas.openxmlformats.org/officeDocument/2006/relationships/image" Target="../media/image2810.png"/><Relationship Id="rId28" Type="http://schemas.openxmlformats.org/officeDocument/2006/relationships/image" Target="../media/image168.png"/><Relationship Id="rId49" Type="http://schemas.openxmlformats.org/officeDocument/2006/relationships/customXml" Target="../ink/ink1841.xml"/><Relationship Id="rId114" Type="http://schemas.openxmlformats.org/officeDocument/2006/relationships/image" Target="../media/image2110.png"/><Relationship Id="rId275" Type="http://schemas.openxmlformats.org/officeDocument/2006/relationships/customXml" Target="../ink/ink1933.xml"/><Relationship Id="rId296" Type="http://schemas.openxmlformats.org/officeDocument/2006/relationships/image" Target="../media/image315.png"/><Relationship Id="rId300" Type="http://schemas.openxmlformats.org/officeDocument/2006/relationships/image" Target="../media/image317.png"/><Relationship Id="rId60" Type="http://schemas.openxmlformats.org/officeDocument/2006/relationships/image" Target="../media/image184.png"/><Relationship Id="rId135" Type="http://schemas.openxmlformats.org/officeDocument/2006/relationships/customXml" Target="../ink/ink1863.xml"/><Relationship Id="rId156" Type="http://schemas.openxmlformats.org/officeDocument/2006/relationships/image" Target="../media/image2320.png"/><Relationship Id="rId177" Type="http://schemas.openxmlformats.org/officeDocument/2006/relationships/customXml" Target="../ink/ink1884.xml"/><Relationship Id="rId198" Type="http://schemas.openxmlformats.org/officeDocument/2006/relationships/image" Target="../media/image2530.png"/><Relationship Id="rId321" Type="http://schemas.openxmlformats.org/officeDocument/2006/relationships/customXml" Target="../ink/ink1956.xml"/><Relationship Id="rId342" Type="http://schemas.openxmlformats.org/officeDocument/2006/relationships/image" Target="../media/image4470.png"/><Relationship Id="rId363" Type="http://schemas.openxmlformats.org/officeDocument/2006/relationships/customXml" Target="../ink/ink1977.xml"/><Relationship Id="rId384" Type="http://schemas.openxmlformats.org/officeDocument/2006/relationships/image" Target="../media/image4690.png"/><Relationship Id="rId202" Type="http://schemas.openxmlformats.org/officeDocument/2006/relationships/image" Target="../media/image2550.png"/><Relationship Id="rId223" Type="http://schemas.openxmlformats.org/officeDocument/2006/relationships/customXml" Target="../ink/ink1907.xml"/><Relationship Id="rId244" Type="http://schemas.openxmlformats.org/officeDocument/2006/relationships/image" Target="../media/image2760.png"/><Relationship Id="rId18" Type="http://schemas.openxmlformats.org/officeDocument/2006/relationships/image" Target="../media/image1630.png"/><Relationship Id="rId39" Type="http://schemas.openxmlformats.org/officeDocument/2006/relationships/customXml" Target="../ink/ink1836.xml"/><Relationship Id="rId265" Type="http://schemas.openxmlformats.org/officeDocument/2006/relationships/customXml" Target="../ink/ink1928.xml"/><Relationship Id="rId286" Type="http://schemas.openxmlformats.org/officeDocument/2006/relationships/image" Target="../media/image310.png"/><Relationship Id="rId50" Type="http://schemas.openxmlformats.org/officeDocument/2006/relationships/image" Target="../media/image179.png"/><Relationship Id="rId125" Type="http://schemas.openxmlformats.org/officeDocument/2006/relationships/customXml" Target="../ink/ink1858.xml"/><Relationship Id="rId146" Type="http://schemas.openxmlformats.org/officeDocument/2006/relationships/image" Target="../media/image2270.png"/><Relationship Id="rId167" Type="http://schemas.openxmlformats.org/officeDocument/2006/relationships/customXml" Target="../ink/ink1879.xml"/><Relationship Id="rId188" Type="http://schemas.openxmlformats.org/officeDocument/2006/relationships/image" Target="../media/image2480.png"/><Relationship Id="rId311" Type="http://schemas.openxmlformats.org/officeDocument/2006/relationships/customXml" Target="../ink/ink1951.xml"/><Relationship Id="rId332" Type="http://schemas.openxmlformats.org/officeDocument/2006/relationships/image" Target="../media/image4420.png"/><Relationship Id="rId353" Type="http://schemas.openxmlformats.org/officeDocument/2006/relationships/customXml" Target="../ink/ink1972.xml"/><Relationship Id="rId374" Type="http://schemas.openxmlformats.org/officeDocument/2006/relationships/image" Target="../media/image4640.png"/><Relationship Id="rId213" Type="http://schemas.openxmlformats.org/officeDocument/2006/relationships/customXml" Target="../ink/ink1902.xml"/><Relationship Id="rId234" Type="http://schemas.openxmlformats.org/officeDocument/2006/relationships/image" Target="../media/image2710.png"/><Relationship Id="rId2" Type="http://schemas.openxmlformats.org/officeDocument/2006/relationships/image" Target="../media/image477.png"/><Relationship Id="rId29" Type="http://schemas.openxmlformats.org/officeDocument/2006/relationships/customXml" Target="../ink/ink1831.xml"/><Relationship Id="rId255" Type="http://schemas.openxmlformats.org/officeDocument/2006/relationships/customXml" Target="../ink/ink1923.xml"/><Relationship Id="rId276" Type="http://schemas.openxmlformats.org/officeDocument/2006/relationships/customXml" Target="../ink/ink1934.xml"/><Relationship Id="rId297" Type="http://schemas.openxmlformats.org/officeDocument/2006/relationships/customXml" Target="../ink/ink1944.xml"/><Relationship Id="rId40" Type="http://schemas.openxmlformats.org/officeDocument/2006/relationships/image" Target="../media/image174.png"/><Relationship Id="rId115" Type="http://schemas.openxmlformats.org/officeDocument/2006/relationships/customXml" Target="../ink/ink1853.xml"/><Relationship Id="rId136" Type="http://schemas.openxmlformats.org/officeDocument/2006/relationships/image" Target="../media/image2220.png"/><Relationship Id="rId157" Type="http://schemas.openxmlformats.org/officeDocument/2006/relationships/customXml" Target="../ink/ink1874.xml"/><Relationship Id="rId178" Type="http://schemas.openxmlformats.org/officeDocument/2006/relationships/image" Target="../media/image2430.png"/><Relationship Id="rId301" Type="http://schemas.openxmlformats.org/officeDocument/2006/relationships/customXml" Target="../ink/ink1946.xml"/><Relationship Id="rId322" Type="http://schemas.openxmlformats.org/officeDocument/2006/relationships/image" Target="../media/image4370.png"/><Relationship Id="rId343" Type="http://schemas.openxmlformats.org/officeDocument/2006/relationships/customXml" Target="../ink/ink1967.xml"/><Relationship Id="rId364" Type="http://schemas.openxmlformats.org/officeDocument/2006/relationships/image" Target="../media/image4590.png"/><Relationship Id="rId61" Type="http://schemas.openxmlformats.org/officeDocument/2006/relationships/customXml" Target="../ink/ink1847.xml"/><Relationship Id="rId199" Type="http://schemas.openxmlformats.org/officeDocument/2006/relationships/customXml" Target="../ink/ink1895.xml"/><Relationship Id="rId203" Type="http://schemas.openxmlformats.org/officeDocument/2006/relationships/customXml" Target="../ink/ink1897.xml"/><Relationship Id="rId19" Type="http://schemas.openxmlformats.org/officeDocument/2006/relationships/customXml" Target="../ink/ink1826.xml"/><Relationship Id="rId224" Type="http://schemas.openxmlformats.org/officeDocument/2006/relationships/image" Target="../media/image2660.png"/><Relationship Id="rId245" Type="http://schemas.openxmlformats.org/officeDocument/2006/relationships/customXml" Target="../ink/ink1918.xml"/><Relationship Id="rId266" Type="http://schemas.openxmlformats.org/officeDocument/2006/relationships/image" Target="../media/image2870.png"/><Relationship Id="rId287" Type="http://schemas.openxmlformats.org/officeDocument/2006/relationships/customXml" Target="../ink/ink1939.xml"/><Relationship Id="rId30" Type="http://schemas.openxmlformats.org/officeDocument/2006/relationships/image" Target="../media/image169.png"/><Relationship Id="rId126" Type="http://schemas.openxmlformats.org/officeDocument/2006/relationships/image" Target="../media/image2170.png"/><Relationship Id="rId147" Type="http://schemas.openxmlformats.org/officeDocument/2006/relationships/customXml" Target="../ink/ink1869.xml"/><Relationship Id="rId168" Type="http://schemas.openxmlformats.org/officeDocument/2006/relationships/image" Target="../media/image2380.png"/><Relationship Id="rId312" Type="http://schemas.openxmlformats.org/officeDocument/2006/relationships/image" Target="../media/image4320.png"/><Relationship Id="rId333" Type="http://schemas.openxmlformats.org/officeDocument/2006/relationships/customXml" Target="../ink/ink1962.xml"/><Relationship Id="rId354" Type="http://schemas.openxmlformats.org/officeDocument/2006/relationships/image" Target="../media/image4540.png"/><Relationship Id="rId51" Type="http://schemas.openxmlformats.org/officeDocument/2006/relationships/customXml" Target="../ink/ink1842.xml"/><Relationship Id="rId189" Type="http://schemas.openxmlformats.org/officeDocument/2006/relationships/customXml" Target="../ink/ink1890.xml"/><Relationship Id="rId375" Type="http://schemas.openxmlformats.org/officeDocument/2006/relationships/customXml" Target="../ink/ink1983.xml"/><Relationship Id="rId3" Type="http://schemas.openxmlformats.org/officeDocument/2006/relationships/customXml" Target="../ink/ink1818.xml"/><Relationship Id="rId214" Type="http://schemas.openxmlformats.org/officeDocument/2006/relationships/image" Target="../media/image2610.png"/><Relationship Id="rId235" Type="http://schemas.openxmlformats.org/officeDocument/2006/relationships/customXml" Target="../ink/ink1913.xml"/><Relationship Id="rId256" Type="http://schemas.openxmlformats.org/officeDocument/2006/relationships/image" Target="../media/image2820.png"/><Relationship Id="rId298" Type="http://schemas.openxmlformats.org/officeDocument/2006/relationships/image" Target="../media/image316.png"/><Relationship Id="rId116" Type="http://schemas.openxmlformats.org/officeDocument/2006/relationships/image" Target="../media/image2120.png"/><Relationship Id="rId137" Type="http://schemas.openxmlformats.org/officeDocument/2006/relationships/customXml" Target="../ink/ink1864.xml"/><Relationship Id="rId158" Type="http://schemas.openxmlformats.org/officeDocument/2006/relationships/image" Target="../media/image2330.png"/><Relationship Id="rId302" Type="http://schemas.openxmlformats.org/officeDocument/2006/relationships/image" Target="../media/image318.png"/><Relationship Id="rId323" Type="http://schemas.openxmlformats.org/officeDocument/2006/relationships/customXml" Target="../ink/ink1957.xml"/><Relationship Id="rId344" Type="http://schemas.openxmlformats.org/officeDocument/2006/relationships/image" Target="../media/image4480.png"/><Relationship Id="rId20" Type="http://schemas.openxmlformats.org/officeDocument/2006/relationships/image" Target="../media/image1640.png"/><Relationship Id="rId41" Type="http://schemas.openxmlformats.org/officeDocument/2006/relationships/customXml" Target="../ink/ink1837.xml"/><Relationship Id="rId62" Type="http://schemas.openxmlformats.org/officeDocument/2006/relationships/image" Target="../media/image185.png"/><Relationship Id="rId179" Type="http://schemas.openxmlformats.org/officeDocument/2006/relationships/customXml" Target="../ink/ink1885.xml"/><Relationship Id="rId365" Type="http://schemas.openxmlformats.org/officeDocument/2006/relationships/customXml" Target="../ink/ink1978.xml"/><Relationship Id="rId190" Type="http://schemas.openxmlformats.org/officeDocument/2006/relationships/image" Target="../media/image2490.png"/><Relationship Id="rId204" Type="http://schemas.openxmlformats.org/officeDocument/2006/relationships/image" Target="../media/image2560.png"/><Relationship Id="rId225" Type="http://schemas.openxmlformats.org/officeDocument/2006/relationships/customXml" Target="../ink/ink1908.xml"/><Relationship Id="rId246" Type="http://schemas.openxmlformats.org/officeDocument/2006/relationships/image" Target="../media/image2770.png"/><Relationship Id="rId267" Type="http://schemas.openxmlformats.org/officeDocument/2006/relationships/customXml" Target="../ink/ink1929.xml"/><Relationship Id="rId288" Type="http://schemas.openxmlformats.org/officeDocument/2006/relationships/image" Target="../media/image311.png"/><Relationship Id="rId127" Type="http://schemas.openxmlformats.org/officeDocument/2006/relationships/customXml" Target="../ink/ink1859.xml"/><Relationship Id="rId313" Type="http://schemas.openxmlformats.org/officeDocument/2006/relationships/customXml" Target="../ink/ink1952.xml"/><Relationship Id="rId10" Type="http://schemas.openxmlformats.org/officeDocument/2006/relationships/image" Target="../media/image1590.png"/><Relationship Id="rId31" Type="http://schemas.openxmlformats.org/officeDocument/2006/relationships/customXml" Target="../ink/ink1832.xml"/><Relationship Id="rId52" Type="http://schemas.openxmlformats.org/officeDocument/2006/relationships/image" Target="../media/image180.png"/><Relationship Id="rId148" Type="http://schemas.openxmlformats.org/officeDocument/2006/relationships/image" Target="../media/image2280.png"/><Relationship Id="rId169" Type="http://schemas.openxmlformats.org/officeDocument/2006/relationships/customXml" Target="../ink/ink1880.xml"/><Relationship Id="rId334" Type="http://schemas.openxmlformats.org/officeDocument/2006/relationships/image" Target="../media/image4430.png"/><Relationship Id="rId355" Type="http://schemas.openxmlformats.org/officeDocument/2006/relationships/customXml" Target="../ink/ink1973.xml"/><Relationship Id="rId376" Type="http://schemas.openxmlformats.org/officeDocument/2006/relationships/image" Target="../media/image4650.png"/><Relationship Id="rId4" Type="http://schemas.openxmlformats.org/officeDocument/2006/relationships/image" Target="../media/image478.png"/><Relationship Id="rId180" Type="http://schemas.openxmlformats.org/officeDocument/2006/relationships/image" Target="../media/image2440.png"/><Relationship Id="rId215" Type="http://schemas.openxmlformats.org/officeDocument/2006/relationships/customXml" Target="../ink/ink1903.xml"/><Relationship Id="rId236" Type="http://schemas.openxmlformats.org/officeDocument/2006/relationships/image" Target="../media/image2720.png"/><Relationship Id="rId257" Type="http://schemas.openxmlformats.org/officeDocument/2006/relationships/customXml" Target="../ink/ink1924.xml"/><Relationship Id="rId278" Type="http://schemas.openxmlformats.org/officeDocument/2006/relationships/image" Target="../media/image306.png"/><Relationship Id="rId303" Type="http://schemas.openxmlformats.org/officeDocument/2006/relationships/customXml" Target="../ink/ink1947.xml"/><Relationship Id="rId42" Type="http://schemas.openxmlformats.org/officeDocument/2006/relationships/image" Target="../media/image175.png"/><Relationship Id="rId138" Type="http://schemas.openxmlformats.org/officeDocument/2006/relationships/image" Target="../media/image2230.png"/><Relationship Id="rId345" Type="http://schemas.openxmlformats.org/officeDocument/2006/relationships/customXml" Target="../ink/ink1968.xml"/><Relationship Id="rId191" Type="http://schemas.openxmlformats.org/officeDocument/2006/relationships/customXml" Target="../ink/ink1891.xml"/><Relationship Id="rId205" Type="http://schemas.openxmlformats.org/officeDocument/2006/relationships/customXml" Target="../ink/ink1898.xml"/><Relationship Id="rId247" Type="http://schemas.openxmlformats.org/officeDocument/2006/relationships/customXml" Target="../ink/ink1919.xml"/><Relationship Id="rId289" Type="http://schemas.openxmlformats.org/officeDocument/2006/relationships/customXml" Target="../ink/ink1940.xml"/><Relationship Id="rId11" Type="http://schemas.openxmlformats.org/officeDocument/2006/relationships/customXml" Target="../ink/ink1822.xml"/><Relationship Id="rId53" Type="http://schemas.openxmlformats.org/officeDocument/2006/relationships/customXml" Target="../ink/ink1843.xml"/><Relationship Id="rId149" Type="http://schemas.openxmlformats.org/officeDocument/2006/relationships/customXml" Target="../ink/ink1870.xml"/><Relationship Id="rId314" Type="http://schemas.openxmlformats.org/officeDocument/2006/relationships/image" Target="../media/image4330.png"/><Relationship Id="rId356" Type="http://schemas.openxmlformats.org/officeDocument/2006/relationships/image" Target="../media/image4550.png"/><Relationship Id="rId160" Type="http://schemas.openxmlformats.org/officeDocument/2006/relationships/image" Target="../media/image2340.png"/><Relationship Id="rId216" Type="http://schemas.openxmlformats.org/officeDocument/2006/relationships/image" Target="../media/image2620.png"/><Relationship Id="rId258" Type="http://schemas.openxmlformats.org/officeDocument/2006/relationships/image" Target="../media/image2830.png"/><Relationship Id="rId22" Type="http://schemas.openxmlformats.org/officeDocument/2006/relationships/image" Target="../media/image165.png"/><Relationship Id="rId64" Type="http://schemas.openxmlformats.org/officeDocument/2006/relationships/image" Target="../media/image186.png"/><Relationship Id="rId118" Type="http://schemas.openxmlformats.org/officeDocument/2006/relationships/image" Target="../media/image2130.png"/><Relationship Id="rId325" Type="http://schemas.openxmlformats.org/officeDocument/2006/relationships/customXml" Target="../ink/ink1958.xml"/><Relationship Id="rId367" Type="http://schemas.openxmlformats.org/officeDocument/2006/relationships/customXml" Target="../ink/ink1979.xml"/><Relationship Id="rId171" Type="http://schemas.openxmlformats.org/officeDocument/2006/relationships/customXml" Target="../ink/ink1881.xml"/><Relationship Id="rId227" Type="http://schemas.openxmlformats.org/officeDocument/2006/relationships/customXml" Target="../ink/ink1909.xml"/><Relationship Id="rId269" Type="http://schemas.openxmlformats.org/officeDocument/2006/relationships/customXml" Target="../ink/ink1930.xml"/><Relationship Id="rId33" Type="http://schemas.openxmlformats.org/officeDocument/2006/relationships/customXml" Target="../ink/ink1833.xml"/><Relationship Id="rId129" Type="http://schemas.openxmlformats.org/officeDocument/2006/relationships/customXml" Target="../ink/ink1860.xml"/><Relationship Id="rId280" Type="http://schemas.openxmlformats.org/officeDocument/2006/relationships/image" Target="../media/image307.png"/><Relationship Id="rId336" Type="http://schemas.openxmlformats.org/officeDocument/2006/relationships/image" Target="../media/image4440.png"/><Relationship Id="rId140" Type="http://schemas.openxmlformats.org/officeDocument/2006/relationships/image" Target="../media/image2240.png"/><Relationship Id="rId182" Type="http://schemas.openxmlformats.org/officeDocument/2006/relationships/image" Target="../media/image2450.png"/><Relationship Id="rId378" Type="http://schemas.openxmlformats.org/officeDocument/2006/relationships/image" Target="../media/image4660.png"/><Relationship Id="rId6" Type="http://schemas.openxmlformats.org/officeDocument/2006/relationships/image" Target="../media/image1570.png"/><Relationship Id="rId238" Type="http://schemas.openxmlformats.org/officeDocument/2006/relationships/image" Target="../media/image2730.png"/><Relationship Id="rId291" Type="http://schemas.openxmlformats.org/officeDocument/2006/relationships/customXml" Target="../ink/ink1941.xml"/><Relationship Id="rId305" Type="http://schemas.openxmlformats.org/officeDocument/2006/relationships/customXml" Target="../ink/ink1948.xml"/><Relationship Id="rId347" Type="http://schemas.openxmlformats.org/officeDocument/2006/relationships/customXml" Target="../ink/ink1969.xml"/><Relationship Id="rId44" Type="http://schemas.openxmlformats.org/officeDocument/2006/relationships/image" Target="../media/image176.png"/><Relationship Id="rId151" Type="http://schemas.openxmlformats.org/officeDocument/2006/relationships/customXml" Target="../ink/ink1871.xml"/><Relationship Id="rId193" Type="http://schemas.openxmlformats.org/officeDocument/2006/relationships/customXml" Target="../ink/ink1892.xml"/><Relationship Id="rId207" Type="http://schemas.openxmlformats.org/officeDocument/2006/relationships/customXml" Target="../ink/ink1899.xml"/><Relationship Id="rId249" Type="http://schemas.openxmlformats.org/officeDocument/2006/relationships/customXml" Target="../ink/ink1920.xml"/><Relationship Id="rId13" Type="http://schemas.openxmlformats.org/officeDocument/2006/relationships/customXml" Target="../ink/ink1823.xml"/><Relationship Id="rId260" Type="http://schemas.openxmlformats.org/officeDocument/2006/relationships/image" Target="../media/image2840.png"/><Relationship Id="rId316" Type="http://schemas.openxmlformats.org/officeDocument/2006/relationships/image" Target="../media/image4340.png"/><Relationship Id="rId55" Type="http://schemas.openxmlformats.org/officeDocument/2006/relationships/customXml" Target="../ink/ink1844.xml"/><Relationship Id="rId120" Type="http://schemas.openxmlformats.org/officeDocument/2006/relationships/image" Target="../media/image2140.png"/><Relationship Id="rId358" Type="http://schemas.openxmlformats.org/officeDocument/2006/relationships/image" Target="../media/image4560.png"/><Relationship Id="rId162" Type="http://schemas.openxmlformats.org/officeDocument/2006/relationships/image" Target="../media/image2350.png"/><Relationship Id="rId218" Type="http://schemas.openxmlformats.org/officeDocument/2006/relationships/image" Target="../media/image2630.png"/><Relationship Id="rId271" Type="http://schemas.openxmlformats.org/officeDocument/2006/relationships/customXml" Target="../ink/ink1931.xml"/><Relationship Id="rId24" Type="http://schemas.openxmlformats.org/officeDocument/2006/relationships/image" Target="../media/image166.png"/><Relationship Id="rId66" Type="http://schemas.openxmlformats.org/officeDocument/2006/relationships/image" Target="../media/image187.png"/><Relationship Id="rId131" Type="http://schemas.openxmlformats.org/officeDocument/2006/relationships/customXml" Target="../ink/ink1861.xml"/><Relationship Id="rId327" Type="http://schemas.openxmlformats.org/officeDocument/2006/relationships/customXml" Target="../ink/ink1959.xml"/><Relationship Id="rId369" Type="http://schemas.openxmlformats.org/officeDocument/2006/relationships/customXml" Target="../ink/ink1980.xml"/><Relationship Id="rId173" Type="http://schemas.openxmlformats.org/officeDocument/2006/relationships/customXml" Target="../ink/ink1882.xml"/><Relationship Id="rId229" Type="http://schemas.openxmlformats.org/officeDocument/2006/relationships/customXml" Target="../ink/ink1910.xml"/><Relationship Id="rId380" Type="http://schemas.openxmlformats.org/officeDocument/2006/relationships/image" Target="../media/image4670.png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44.xml"/><Relationship Id="rId299" Type="http://schemas.openxmlformats.org/officeDocument/2006/relationships/customXml" Target="../ink/ink2135.xml"/><Relationship Id="rId21" Type="http://schemas.openxmlformats.org/officeDocument/2006/relationships/customXml" Target="../ink/ink1996.xml"/><Relationship Id="rId63" Type="http://schemas.openxmlformats.org/officeDocument/2006/relationships/customXml" Target="../ink/ink2017.xml"/><Relationship Id="rId159" Type="http://schemas.openxmlformats.org/officeDocument/2006/relationships/customXml" Target="../ink/ink2065.xml"/><Relationship Id="rId324" Type="http://schemas.openxmlformats.org/officeDocument/2006/relationships/image" Target="../media/image4590.png"/><Relationship Id="rId170" Type="http://schemas.openxmlformats.org/officeDocument/2006/relationships/image" Target="../media/image2360.png"/><Relationship Id="rId226" Type="http://schemas.openxmlformats.org/officeDocument/2006/relationships/image" Target="../media/image2640.png"/><Relationship Id="rId268" Type="http://schemas.openxmlformats.org/officeDocument/2006/relationships/image" Target="../media/image2850.png"/><Relationship Id="rId32" Type="http://schemas.openxmlformats.org/officeDocument/2006/relationships/image" Target="../media/image169.png"/><Relationship Id="rId74" Type="http://schemas.openxmlformats.org/officeDocument/2006/relationships/image" Target="../media/image4330.png"/><Relationship Id="rId128" Type="http://schemas.openxmlformats.org/officeDocument/2006/relationships/image" Target="../media/image2150.png"/><Relationship Id="rId335" Type="http://schemas.openxmlformats.org/officeDocument/2006/relationships/customXml" Target="../ink/ink2153.xml"/><Relationship Id="rId5" Type="http://schemas.openxmlformats.org/officeDocument/2006/relationships/customXml" Target="../ink/ink1988.xml"/><Relationship Id="rId181" Type="http://schemas.openxmlformats.org/officeDocument/2006/relationships/customXml" Target="../ink/ink2076.xml"/><Relationship Id="rId237" Type="http://schemas.openxmlformats.org/officeDocument/2006/relationships/customXml" Target="../ink/ink2104.xml"/><Relationship Id="rId279" Type="http://schemas.openxmlformats.org/officeDocument/2006/relationships/customXml" Target="../ink/ink2125.xml"/><Relationship Id="rId43" Type="http://schemas.openxmlformats.org/officeDocument/2006/relationships/customXml" Target="../ink/ink2007.xml"/><Relationship Id="rId139" Type="http://schemas.openxmlformats.org/officeDocument/2006/relationships/customXml" Target="../ink/ink2055.xml"/><Relationship Id="rId290" Type="http://schemas.openxmlformats.org/officeDocument/2006/relationships/image" Target="../media/image309.png"/><Relationship Id="rId304" Type="http://schemas.openxmlformats.org/officeDocument/2006/relationships/image" Target="../media/image316.png"/><Relationship Id="rId85" Type="http://schemas.openxmlformats.org/officeDocument/2006/relationships/customXml" Target="../ink/ink2028.xml"/><Relationship Id="rId150" Type="http://schemas.openxmlformats.org/officeDocument/2006/relationships/image" Target="../media/image2260.png"/><Relationship Id="rId192" Type="http://schemas.openxmlformats.org/officeDocument/2006/relationships/image" Target="../media/image2470.png"/><Relationship Id="rId206" Type="http://schemas.openxmlformats.org/officeDocument/2006/relationships/image" Target="../media/image2540.png"/><Relationship Id="rId248" Type="http://schemas.openxmlformats.org/officeDocument/2006/relationships/image" Target="../media/image2750.png"/><Relationship Id="rId12" Type="http://schemas.openxmlformats.org/officeDocument/2006/relationships/image" Target="../media/image1590.png"/><Relationship Id="rId108" Type="http://schemas.openxmlformats.org/officeDocument/2006/relationships/image" Target="../media/image4511.png"/><Relationship Id="rId315" Type="http://schemas.openxmlformats.org/officeDocument/2006/relationships/customXml" Target="../ink/ink2143.xml"/><Relationship Id="rId54" Type="http://schemas.openxmlformats.org/officeDocument/2006/relationships/image" Target="../media/image180.png"/><Relationship Id="rId96" Type="http://schemas.openxmlformats.org/officeDocument/2006/relationships/image" Target="../media/image4440.png"/><Relationship Id="rId161" Type="http://schemas.openxmlformats.org/officeDocument/2006/relationships/customXml" Target="../ink/ink2066.xml"/><Relationship Id="rId217" Type="http://schemas.openxmlformats.org/officeDocument/2006/relationships/customXml" Target="../ink/ink2094.xml"/><Relationship Id="rId259" Type="http://schemas.openxmlformats.org/officeDocument/2006/relationships/customXml" Target="../ink/ink2115.xml"/><Relationship Id="rId23" Type="http://schemas.openxmlformats.org/officeDocument/2006/relationships/customXml" Target="../ink/ink1997.xml"/><Relationship Id="rId119" Type="http://schemas.openxmlformats.org/officeDocument/2006/relationships/customXml" Target="../ink/ink2045.xml"/><Relationship Id="rId270" Type="http://schemas.openxmlformats.org/officeDocument/2006/relationships/image" Target="../media/image2860.png"/><Relationship Id="rId326" Type="http://schemas.openxmlformats.org/officeDocument/2006/relationships/image" Target="../media/image4600.png"/><Relationship Id="rId65" Type="http://schemas.openxmlformats.org/officeDocument/2006/relationships/customXml" Target="../ink/ink2018.xml"/><Relationship Id="rId130" Type="http://schemas.openxmlformats.org/officeDocument/2006/relationships/image" Target="../media/image2160.png"/><Relationship Id="rId172" Type="http://schemas.openxmlformats.org/officeDocument/2006/relationships/image" Target="../media/image2370.png"/><Relationship Id="rId228" Type="http://schemas.openxmlformats.org/officeDocument/2006/relationships/image" Target="../media/image2650.png"/><Relationship Id="rId281" Type="http://schemas.openxmlformats.org/officeDocument/2006/relationships/customXml" Target="../ink/ink2126.xml"/><Relationship Id="rId337" Type="http://schemas.openxmlformats.org/officeDocument/2006/relationships/customXml" Target="../ink/ink2154.xml"/><Relationship Id="rId34" Type="http://schemas.openxmlformats.org/officeDocument/2006/relationships/image" Target="../media/image170.png"/><Relationship Id="rId76" Type="http://schemas.openxmlformats.org/officeDocument/2006/relationships/image" Target="../media/image4340.png"/><Relationship Id="rId141" Type="http://schemas.openxmlformats.org/officeDocument/2006/relationships/customXml" Target="../ink/ink2056.xml"/><Relationship Id="rId7" Type="http://schemas.openxmlformats.org/officeDocument/2006/relationships/customXml" Target="../ink/ink1989.xml"/><Relationship Id="rId183" Type="http://schemas.openxmlformats.org/officeDocument/2006/relationships/customXml" Target="../ink/ink2077.xml"/><Relationship Id="rId239" Type="http://schemas.openxmlformats.org/officeDocument/2006/relationships/customXml" Target="../ink/ink2105.xml"/><Relationship Id="rId250" Type="http://schemas.openxmlformats.org/officeDocument/2006/relationships/image" Target="../media/image2760.png"/><Relationship Id="rId292" Type="http://schemas.openxmlformats.org/officeDocument/2006/relationships/image" Target="../media/image310.png"/><Relationship Id="rId306" Type="http://schemas.openxmlformats.org/officeDocument/2006/relationships/image" Target="../media/image317.png"/><Relationship Id="rId45" Type="http://schemas.openxmlformats.org/officeDocument/2006/relationships/customXml" Target="../ink/ink2008.xml"/><Relationship Id="rId87" Type="http://schemas.openxmlformats.org/officeDocument/2006/relationships/customXml" Target="../ink/ink2029.xml"/><Relationship Id="rId110" Type="http://schemas.openxmlformats.org/officeDocument/2006/relationships/image" Target="../media/image4520.png"/><Relationship Id="rId152" Type="http://schemas.openxmlformats.org/officeDocument/2006/relationships/image" Target="../media/image2270.png"/><Relationship Id="rId194" Type="http://schemas.openxmlformats.org/officeDocument/2006/relationships/image" Target="../media/image2480.png"/><Relationship Id="rId208" Type="http://schemas.openxmlformats.org/officeDocument/2006/relationships/image" Target="../media/image2550.png"/><Relationship Id="rId261" Type="http://schemas.openxmlformats.org/officeDocument/2006/relationships/customXml" Target="../ink/ink2116.xml"/><Relationship Id="rId14" Type="http://schemas.openxmlformats.org/officeDocument/2006/relationships/image" Target="../media/image1600.png"/><Relationship Id="rId35" Type="http://schemas.openxmlformats.org/officeDocument/2006/relationships/customXml" Target="../ink/ink2003.xml"/><Relationship Id="rId56" Type="http://schemas.openxmlformats.org/officeDocument/2006/relationships/image" Target="../media/image181.png"/><Relationship Id="rId77" Type="http://schemas.openxmlformats.org/officeDocument/2006/relationships/customXml" Target="../ink/ink2024.xml"/><Relationship Id="rId100" Type="http://schemas.openxmlformats.org/officeDocument/2006/relationships/image" Target="../media/image4460.png"/><Relationship Id="rId282" Type="http://schemas.openxmlformats.org/officeDocument/2006/relationships/image" Target="../media/image2980.png"/><Relationship Id="rId317" Type="http://schemas.openxmlformats.org/officeDocument/2006/relationships/customXml" Target="../ink/ink2144.xml"/><Relationship Id="rId338" Type="http://schemas.openxmlformats.org/officeDocument/2006/relationships/image" Target="../media/image4660.png"/><Relationship Id="rId8" Type="http://schemas.openxmlformats.org/officeDocument/2006/relationships/image" Target="../media/image1570.png"/><Relationship Id="rId98" Type="http://schemas.openxmlformats.org/officeDocument/2006/relationships/image" Target="../media/image4450.png"/><Relationship Id="rId121" Type="http://schemas.openxmlformats.org/officeDocument/2006/relationships/customXml" Target="../ink/ink2046.xml"/><Relationship Id="rId142" Type="http://schemas.openxmlformats.org/officeDocument/2006/relationships/image" Target="../media/image2220.png"/><Relationship Id="rId163" Type="http://schemas.openxmlformats.org/officeDocument/2006/relationships/customXml" Target="../ink/ink2067.xml"/><Relationship Id="rId184" Type="http://schemas.openxmlformats.org/officeDocument/2006/relationships/image" Target="../media/image2430.png"/><Relationship Id="rId219" Type="http://schemas.openxmlformats.org/officeDocument/2006/relationships/customXml" Target="../ink/ink2095.xml"/><Relationship Id="rId230" Type="http://schemas.openxmlformats.org/officeDocument/2006/relationships/image" Target="../media/image2660.png"/><Relationship Id="rId251" Type="http://schemas.openxmlformats.org/officeDocument/2006/relationships/customXml" Target="../ink/ink2111.xml"/><Relationship Id="rId25" Type="http://schemas.openxmlformats.org/officeDocument/2006/relationships/customXml" Target="../ink/ink1998.xml"/><Relationship Id="rId46" Type="http://schemas.openxmlformats.org/officeDocument/2006/relationships/image" Target="../media/image176.png"/><Relationship Id="rId67" Type="http://schemas.openxmlformats.org/officeDocument/2006/relationships/customXml" Target="../ink/ink2019.xml"/><Relationship Id="rId272" Type="http://schemas.openxmlformats.org/officeDocument/2006/relationships/image" Target="../media/image2870.png"/><Relationship Id="rId293" Type="http://schemas.openxmlformats.org/officeDocument/2006/relationships/customXml" Target="../ink/ink2132.xml"/><Relationship Id="rId307" Type="http://schemas.openxmlformats.org/officeDocument/2006/relationships/customXml" Target="../ink/ink2139.xml"/><Relationship Id="rId328" Type="http://schemas.openxmlformats.org/officeDocument/2006/relationships/image" Target="../media/image4611.png"/><Relationship Id="rId88" Type="http://schemas.openxmlformats.org/officeDocument/2006/relationships/image" Target="../media/image4400.png"/><Relationship Id="rId111" Type="http://schemas.openxmlformats.org/officeDocument/2006/relationships/customXml" Target="../ink/ink2041.xml"/><Relationship Id="rId132" Type="http://schemas.openxmlformats.org/officeDocument/2006/relationships/image" Target="../media/image2170.png"/><Relationship Id="rId153" Type="http://schemas.openxmlformats.org/officeDocument/2006/relationships/customXml" Target="../ink/ink2062.xml"/><Relationship Id="rId174" Type="http://schemas.openxmlformats.org/officeDocument/2006/relationships/image" Target="../media/image2380.png"/><Relationship Id="rId195" Type="http://schemas.openxmlformats.org/officeDocument/2006/relationships/customXml" Target="../ink/ink2083.xml"/><Relationship Id="rId209" Type="http://schemas.openxmlformats.org/officeDocument/2006/relationships/customXml" Target="../ink/ink2090.xml"/><Relationship Id="rId220" Type="http://schemas.openxmlformats.org/officeDocument/2006/relationships/image" Target="../media/image2610.png"/><Relationship Id="rId241" Type="http://schemas.openxmlformats.org/officeDocument/2006/relationships/customXml" Target="../ink/ink2106.xml"/><Relationship Id="rId15" Type="http://schemas.openxmlformats.org/officeDocument/2006/relationships/customXml" Target="../ink/ink1993.xml"/><Relationship Id="rId36" Type="http://schemas.openxmlformats.org/officeDocument/2006/relationships/image" Target="../media/image171.png"/><Relationship Id="rId57" Type="http://schemas.openxmlformats.org/officeDocument/2006/relationships/customXml" Target="../ink/ink2014.xml"/><Relationship Id="rId262" Type="http://schemas.openxmlformats.org/officeDocument/2006/relationships/image" Target="../media/image2820.png"/><Relationship Id="rId283" Type="http://schemas.openxmlformats.org/officeDocument/2006/relationships/customXml" Target="../ink/ink2127.xml"/><Relationship Id="rId318" Type="http://schemas.openxmlformats.org/officeDocument/2006/relationships/image" Target="../media/image4560.png"/><Relationship Id="rId339" Type="http://schemas.openxmlformats.org/officeDocument/2006/relationships/customXml" Target="../ink/ink2155.xml"/><Relationship Id="rId78" Type="http://schemas.openxmlformats.org/officeDocument/2006/relationships/image" Target="../media/image4350.png"/><Relationship Id="rId99" Type="http://schemas.openxmlformats.org/officeDocument/2006/relationships/customXml" Target="../ink/ink2035.xml"/><Relationship Id="rId101" Type="http://schemas.openxmlformats.org/officeDocument/2006/relationships/customXml" Target="../ink/ink2036.xml"/><Relationship Id="rId122" Type="http://schemas.openxmlformats.org/officeDocument/2006/relationships/image" Target="../media/image2120.png"/><Relationship Id="rId143" Type="http://schemas.openxmlformats.org/officeDocument/2006/relationships/customXml" Target="../ink/ink2057.xml"/><Relationship Id="rId164" Type="http://schemas.openxmlformats.org/officeDocument/2006/relationships/image" Target="../media/image2330.png"/><Relationship Id="rId185" Type="http://schemas.openxmlformats.org/officeDocument/2006/relationships/customXml" Target="../ink/ink2078.xml"/><Relationship Id="rId9" Type="http://schemas.openxmlformats.org/officeDocument/2006/relationships/customXml" Target="../ink/ink1990.xml"/><Relationship Id="rId210" Type="http://schemas.openxmlformats.org/officeDocument/2006/relationships/image" Target="../media/image2560.png"/><Relationship Id="rId26" Type="http://schemas.openxmlformats.org/officeDocument/2006/relationships/image" Target="../media/image166.png"/><Relationship Id="rId231" Type="http://schemas.openxmlformats.org/officeDocument/2006/relationships/customXml" Target="../ink/ink2101.xml"/><Relationship Id="rId252" Type="http://schemas.openxmlformats.org/officeDocument/2006/relationships/image" Target="../media/image2770.png"/><Relationship Id="rId273" Type="http://schemas.openxmlformats.org/officeDocument/2006/relationships/customXml" Target="../ink/ink2122.xml"/><Relationship Id="rId294" Type="http://schemas.openxmlformats.org/officeDocument/2006/relationships/image" Target="../media/image311.png"/><Relationship Id="rId308" Type="http://schemas.openxmlformats.org/officeDocument/2006/relationships/image" Target="../media/image318.png"/><Relationship Id="rId329" Type="http://schemas.openxmlformats.org/officeDocument/2006/relationships/customXml" Target="../ink/ink2150.xml"/><Relationship Id="rId47" Type="http://schemas.openxmlformats.org/officeDocument/2006/relationships/customXml" Target="../ink/ink2009.xml"/><Relationship Id="rId68" Type="http://schemas.openxmlformats.org/officeDocument/2006/relationships/image" Target="../media/image187.png"/><Relationship Id="rId89" Type="http://schemas.openxmlformats.org/officeDocument/2006/relationships/customXml" Target="../ink/ink2030.xml"/><Relationship Id="rId112" Type="http://schemas.openxmlformats.org/officeDocument/2006/relationships/image" Target="../media/image4530.png"/><Relationship Id="rId133" Type="http://schemas.openxmlformats.org/officeDocument/2006/relationships/customXml" Target="../ink/ink2052.xml"/><Relationship Id="rId154" Type="http://schemas.openxmlformats.org/officeDocument/2006/relationships/image" Target="../media/image2280.png"/><Relationship Id="rId175" Type="http://schemas.openxmlformats.org/officeDocument/2006/relationships/customXml" Target="../ink/ink2073.xml"/><Relationship Id="rId340" Type="http://schemas.openxmlformats.org/officeDocument/2006/relationships/image" Target="../media/image4670.png"/><Relationship Id="rId196" Type="http://schemas.openxmlformats.org/officeDocument/2006/relationships/image" Target="../media/image2490.png"/><Relationship Id="rId200" Type="http://schemas.openxmlformats.org/officeDocument/2006/relationships/image" Target="../media/image2510.png"/><Relationship Id="rId16" Type="http://schemas.openxmlformats.org/officeDocument/2006/relationships/image" Target="../media/image1610.png"/><Relationship Id="rId221" Type="http://schemas.openxmlformats.org/officeDocument/2006/relationships/customXml" Target="../ink/ink2096.xml"/><Relationship Id="rId242" Type="http://schemas.openxmlformats.org/officeDocument/2006/relationships/image" Target="../media/image2720.png"/><Relationship Id="rId263" Type="http://schemas.openxmlformats.org/officeDocument/2006/relationships/customXml" Target="../ink/ink2117.xml"/><Relationship Id="rId284" Type="http://schemas.openxmlformats.org/officeDocument/2006/relationships/image" Target="../media/image306.png"/><Relationship Id="rId319" Type="http://schemas.openxmlformats.org/officeDocument/2006/relationships/customXml" Target="../ink/ink2145.xml"/><Relationship Id="rId37" Type="http://schemas.openxmlformats.org/officeDocument/2006/relationships/customXml" Target="../ink/ink2004.xml"/><Relationship Id="rId58" Type="http://schemas.openxmlformats.org/officeDocument/2006/relationships/image" Target="../media/image182.png"/><Relationship Id="rId79" Type="http://schemas.openxmlformats.org/officeDocument/2006/relationships/customXml" Target="../ink/ink2025.xml"/><Relationship Id="rId102" Type="http://schemas.openxmlformats.org/officeDocument/2006/relationships/image" Target="../media/image4470.png"/><Relationship Id="rId123" Type="http://schemas.openxmlformats.org/officeDocument/2006/relationships/customXml" Target="../ink/ink2047.xml"/><Relationship Id="rId144" Type="http://schemas.openxmlformats.org/officeDocument/2006/relationships/image" Target="../media/image2230.png"/><Relationship Id="rId330" Type="http://schemas.openxmlformats.org/officeDocument/2006/relationships/image" Target="../media/image4620.png"/><Relationship Id="rId90" Type="http://schemas.openxmlformats.org/officeDocument/2006/relationships/image" Target="../media/image4411.png"/><Relationship Id="rId165" Type="http://schemas.openxmlformats.org/officeDocument/2006/relationships/customXml" Target="../ink/ink2068.xml"/><Relationship Id="rId186" Type="http://schemas.openxmlformats.org/officeDocument/2006/relationships/image" Target="../media/image2440.png"/><Relationship Id="rId211" Type="http://schemas.openxmlformats.org/officeDocument/2006/relationships/customXml" Target="../ink/ink2091.xml"/><Relationship Id="rId232" Type="http://schemas.openxmlformats.org/officeDocument/2006/relationships/image" Target="../media/image2670.png"/><Relationship Id="rId253" Type="http://schemas.openxmlformats.org/officeDocument/2006/relationships/customXml" Target="../ink/ink2112.xml"/><Relationship Id="rId274" Type="http://schemas.openxmlformats.org/officeDocument/2006/relationships/image" Target="../media/image2880.png"/><Relationship Id="rId295" Type="http://schemas.openxmlformats.org/officeDocument/2006/relationships/customXml" Target="../ink/ink2133.xml"/><Relationship Id="rId309" Type="http://schemas.openxmlformats.org/officeDocument/2006/relationships/customXml" Target="../ink/ink2140.xml"/><Relationship Id="rId27" Type="http://schemas.openxmlformats.org/officeDocument/2006/relationships/customXml" Target="../ink/ink1999.xml"/><Relationship Id="rId48" Type="http://schemas.openxmlformats.org/officeDocument/2006/relationships/image" Target="../media/image177.png"/><Relationship Id="rId69" Type="http://schemas.openxmlformats.org/officeDocument/2006/relationships/customXml" Target="../ink/ink2020.xml"/><Relationship Id="rId113" Type="http://schemas.openxmlformats.org/officeDocument/2006/relationships/customXml" Target="../ink/ink2042.xml"/><Relationship Id="rId134" Type="http://schemas.openxmlformats.org/officeDocument/2006/relationships/image" Target="../media/image2180.png"/><Relationship Id="rId320" Type="http://schemas.openxmlformats.org/officeDocument/2006/relationships/image" Target="../media/image4570.png"/><Relationship Id="rId80" Type="http://schemas.openxmlformats.org/officeDocument/2006/relationships/image" Target="../media/image4360.png"/><Relationship Id="rId155" Type="http://schemas.openxmlformats.org/officeDocument/2006/relationships/customXml" Target="../ink/ink2063.xml"/><Relationship Id="rId176" Type="http://schemas.openxmlformats.org/officeDocument/2006/relationships/image" Target="../media/image2390.png"/><Relationship Id="rId197" Type="http://schemas.openxmlformats.org/officeDocument/2006/relationships/customXml" Target="../ink/ink2084.xml"/><Relationship Id="rId341" Type="http://schemas.openxmlformats.org/officeDocument/2006/relationships/customXml" Target="../ink/ink2156.xml"/><Relationship Id="rId201" Type="http://schemas.openxmlformats.org/officeDocument/2006/relationships/customXml" Target="../ink/ink2086.xml"/><Relationship Id="rId222" Type="http://schemas.openxmlformats.org/officeDocument/2006/relationships/image" Target="../media/image2620.png"/><Relationship Id="rId243" Type="http://schemas.openxmlformats.org/officeDocument/2006/relationships/customXml" Target="../ink/ink2107.xml"/><Relationship Id="rId264" Type="http://schemas.openxmlformats.org/officeDocument/2006/relationships/image" Target="../media/image2830.png"/><Relationship Id="rId285" Type="http://schemas.openxmlformats.org/officeDocument/2006/relationships/customXml" Target="../ink/ink2128.xml"/><Relationship Id="rId17" Type="http://schemas.openxmlformats.org/officeDocument/2006/relationships/customXml" Target="../ink/ink1994.xml"/><Relationship Id="rId38" Type="http://schemas.openxmlformats.org/officeDocument/2006/relationships/image" Target="../media/image172.png"/><Relationship Id="rId59" Type="http://schemas.openxmlformats.org/officeDocument/2006/relationships/customXml" Target="../ink/ink2015.xml"/><Relationship Id="rId103" Type="http://schemas.openxmlformats.org/officeDocument/2006/relationships/customXml" Target="../ink/ink2037.xml"/><Relationship Id="rId124" Type="http://schemas.openxmlformats.org/officeDocument/2006/relationships/image" Target="../media/image2130.png"/><Relationship Id="rId310" Type="http://schemas.openxmlformats.org/officeDocument/2006/relationships/image" Target="../media/image319.png"/><Relationship Id="rId70" Type="http://schemas.openxmlformats.org/officeDocument/2006/relationships/image" Target="../media/image188.png"/><Relationship Id="rId91" Type="http://schemas.openxmlformats.org/officeDocument/2006/relationships/customXml" Target="../ink/ink2031.xml"/><Relationship Id="rId145" Type="http://schemas.openxmlformats.org/officeDocument/2006/relationships/customXml" Target="../ink/ink2058.xml"/><Relationship Id="rId166" Type="http://schemas.openxmlformats.org/officeDocument/2006/relationships/image" Target="../media/image2340.png"/><Relationship Id="rId187" Type="http://schemas.openxmlformats.org/officeDocument/2006/relationships/customXml" Target="../ink/ink2079.xml"/><Relationship Id="rId331" Type="http://schemas.openxmlformats.org/officeDocument/2006/relationships/customXml" Target="../ink/ink215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570.png"/><Relationship Id="rId233" Type="http://schemas.openxmlformats.org/officeDocument/2006/relationships/customXml" Target="../ink/ink2102.xml"/><Relationship Id="rId254" Type="http://schemas.openxmlformats.org/officeDocument/2006/relationships/image" Target="../media/image2780.png"/><Relationship Id="rId28" Type="http://schemas.openxmlformats.org/officeDocument/2006/relationships/image" Target="../media/image167.png"/><Relationship Id="rId49" Type="http://schemas.openxmlformats.org/officeDocument/2006/relationships/customXml" Target="../ink/ink2010.xml"/><Relationship Id="rId114" Type="http://schemas.openxmlformats.org/officeDocument/2006/relationships/image" Target="../media/image4540.png"/><Relationship Id="rId275" Type="http://schemas.openxmlformats.org/officeDocument/2006/relationships/customXml" Target="../ink/ink2123.xml"/><Relationship Id="rId296" Type="http://schemas.openxmlformats.org/officeDocument/2006/relationships/image" Target="../media/image312.png"/><Relationship Id="rId300" Type="http://schemas.openxmlformats.org/officeDocument/2006/relationships/image" Target="../media/image314.png"/><Relationship Id="rId60" Type="http://schemas.openxmlformats.org/officeDocument/2006/relationships/image" Target="../media/image183.png"/><Relationship Id="rId81" Type="http://schemas.openxmlformats.org/officeDocument/2006/relationships/customXml" Target="../ink/ink2026.xml"/><Relationship Id="rId135" Type="http://schemas.openxmlformats.org/officeDocument/2006/relationships/customXml" Target="../ink/ink2053.xml"/><Relationship Id="rId156" Type="http://schemas.openxmlformats.org/officeDocument/2006/relationships/image" Target="../media/image2290.png"/><Relationship Id="rId177" Type="http://schemas.openxmlformats.org/officeDocument/2006/relationships/customXml" Target="../ink/ink2074.xml"/><Relationship Id="rId198" Type="http://schemas.openxmlformats.org/officeDocument/2006/relationships/image" Target="../media/image2500.png"/><Relationship Id="rId321" Type="http://schemas.openxmlformats.org/officeDocument/2006/relationships/customXml" Target="../ink/ink2146.xml"/><Relationship Id="rId342" Type="http://schemas.openxmlformats.org/officeDocument/2006/relationships/image" Target="../media/image4680.png"/><Relationship Id="rId202" Type="http://schemas.openxmlformats.org/officeDocument/2006/relationships/image" Target="../media/image2520.png"/><Relationship Id="rId223" Type="http://schemas.openxmlformats.org/officeDocument/2006/relationships/customXml" Target="../ink/ink2097.xml"/><Relationship Id="rId244" Type="http://schemas.openxmlformats.org/officeDocument/2006/relationships/image" Target="../media/image2730.png"/><Relationship Id="rId18" Type="http://schemas.openxmlformats.org/officeDocument/2006/relationships/image" Target="../media/image1620.png"/><Relationship Id="rId39" Type="http://schemas.openxmlformats.org/officeDocument/2006/relationships/customXml" Target="../ink/ink2005.xml"/><Relationship Id="rId265" Type="http://schemas.openxmlformats.org/officeDocument/2006/relationships/customXml" Target="../ink/ink2118.xml"/><Relationship Id="rId286" Type="http://schemas.openxmlformats.org/officeDocument/2006/relationships/image" Target="../media/image307.png"/><Relationship Id="rId50" Type="http://schemas.openxmlformats.org/officeDocument/2006/relationships/image" Target="../media/image178.png"/><Relationship Id="rId104" Type="http://schemas.openxmlformats.org/officeDocument/2006/relationships/image" Target="../media/image4480.png"/><Relationship Id="rId125" Type="http://schemas.openxmlformats.org/officeDocument/2006/relationships/customXml" Target="../ink/ink2048.xml"/><Relationship Id="rId146" Type="http://schemas.openxmlformats.org/officeDocument/2006/relationships/image" Target="../media/image2240.png"/><Relationship Id="rId167" Type="http://schemas.openxmlformats.org/officeDocument/2006/relationships/customXml" Target="../ink/ink2069.xml"/><Relationship Id="rId188" Type="http://schemas.openxmlformats.org/officeDocument/2006/relationships/image" Target="../media/image2450.png"/><Relationship Id="rId311" Type="http://schemas.openxmlformats.org/officeDocument/2006/relationships/customXml" Target="../ink/ink2141.xml"/><Relationship Id="rId332" Type="http://schemas.openxmlformats.org/officeDocument/2006/relationships/image" Target="../media/image4630.png"/><Relationship Id="rId71" Type="http://schemas.openxmlformats.org/officeDocument/2006/relationships/customXml" Target="../ink/ink2021.xml"/><Relationship Id="rId92" Type="http://schemas.openxmlformats.org/officeDocument/2006/relationships/image" Target="../media/image4420.png"/><Relationship Id="rId213" Type="http://schemas.openxmlformats.org/officeDocument/2006/relationships/customXml" Target="../ink/ink2092.xml"/><Relationship Id="rId234" Type="http://schemas.openxmlformats.org/officeDocument/2006/relationships/image" Target="../media/image2680.png"/><Relationship Id="rId2" Type="http://schemas.openxmlformats.org/officeDocument/2006/relationships/image" Target="../media/image479.png"/><Relationship Id="rId29" Type="http://schemas.openxmlformats.org/officeDocument/2006/relationships/customXml" Target="../ink/ink2000.xml"/><Relationship Id="rId255" Type="http://schemas.openxmlformats.org/officeDocument/2006/relationships/customXml" Target="../ink/ink2113.xml"/><Relationship Id="rId276" Type="http://schemas.openxmlformats.org/officeDocument/2006/relationships/image" Target="../media/image2890.png"/><Relationship Id="rId297" Type="http://schemas.openxmlformats.org/officeDocument/2006/relationships/customXml" Target="../ink/ink2134.xml"/><Relationship Id="rId40" Type="http://schemas.openxmlformats.org/officeDocument/2006/relationships/image" Target="../media/image173.png"/><Relationship Id="rId115" Type="http://schemas.openxmlformats.org/officeDocument/2006/relationships/customXml" Target="../ink/ink2043.xml"/><Relationship Id="rId136" Type="http://schemas.openxmlformats.org/officeDocument/2006/relationships/image" Target="../media/image2190.png"/><Relationship Id="rId157" Type="http://schemas.openxmlformats.org/officeDocument/2006/relationships/customXml" Target="../ink/ink2064.xml"/><Relationship Id="rId178" Type="http://schemas.openxmlformats.org/officeDocument/2006/relationships/image" Target="../media/image2400.png"/><Relationship Id="rId301" Type="http://schemas.openxmlformats.org/officeDocument/2006/relationships/customXml" Target="../ink/ink2136.xml"/><Relationship Id="rId322" Type="http://schemas.openxmlformats.org/officeDocument/2006/relationships/image" Target="../media/image4580.png"/><Relationship Id="rId343" Type="http://schemas.openxmlformats.org/officeDocument/2006/relationships/customXml" Target="../ink/ink2157.xml"/><Relationship Id="rId61" Type="http://schemas.openxmlformats.org/officeDocument/2006/relationships/customXml" Target="../ink/ink2016.xml"/><Relationship Id="rId82" Type="http://schemas.openxmlformats.org/officeDocument/2006/relationships/image" Target="../media/image4370.png"/><Relationship Id="rId199" Type="http://schemas.openxmlformats.org/officeDocument/2006/relationships/customXml" Target="../ink/ink2085.xml"/><Relationship Id="rId203" Type="http://schemas.openxmlformats.org/officeDocument/2006/relationships/customXml" Target="../ink/ink2087.xml"/><Relationship Id="rId19" Type="http://schemas.openxmlformats.org/officeDocument/2006/relationships/customXml" Target="../ink/ink1995.xml"/><Relationship Id="rId224" Type="http://schemas.openxmlformats.org/officeDocument/2006/relationships/image" Target="../media/image2630.png"/><Relationship Id="rId245" Type="http://schemas.openxmlformats.org/officeDocument/2006/relationships/customXml" Target="../ink/ink2108.xml"/><Relationship Id="rId266" Type="http://schemas.openxmlformats.org/officeDocument/2006/relationships/image" Target="../media/image2840.png"/><Relationship Id="rId287" Type="http://schemas.openxmlformats.org/officeDocument/2006/relationships/customXml" Target="../ink/ink2129.xml"/><Relationship Id="rId30" Type="http://schemas.openxmlformats.org/officeDocument/2006/relationships/image" Target="../media/image168.png"/><Relationship Id="rId105" Type="http://schemas.openxmlformats.org/officeDocument/2006/relationships/customXml" Target="../ink/ink2038.xml"/><Relationship Id="rId126" Type="http://schemas.openxmlformats.org/officeDocument/2006/relationships/image" Target="../media/image2140.png"/><Relationship Id="rId147" Type="http://schemas.openxmlformats.org/officeDocument/2006/relationships/customXml" Target="../ink/ink2059.xml"/><Relationship Id="rId168" Type="http://schemas.openxmlformats.org/officeDocument/2006/relationships/image" Target="../media/image2350.png"/><Relationship Id="rId312" Type="http://schemas.openxmlformats.org/officeDocument/2006/relationships/image" Target="../media/image320.png"/><Relationship Id="rId333" Type="http://schemas.openxmlformats.org/officeDocument/2006/relationships/customXml" Target="../ink/ink2152.xml"/><Relationship Id="rId51" Type="http://schemas.openxmlformats.org/officeDocument/2006/relationships/customXml" Target="../ink/ink2011.xml"/><Relationship Id="rId72" Type="http://schemas.openxmlformats.org/officeDocument/2006/relationships/image" Target="../media/image4320.png"/><Relationship Id="rId93" Type="http://schemas.openxmlformats.org/officeDocument/2006/relationships/customXml" Target="../ink/ink2032.xml"/><Relationship Id="rId189" Type="http://schemas.openxmlformats.org/officeDocument/2006/relationships/customXml" Target="../ink/ink2080.xml"/><Relationship Id="rId3" Type="http://schemas.openxmlformats.org/officeDocument/2006/relationships/image" Target="../media/image4720.png"/><Relationship Id="rId214" Type="http://schemas.openxmlformats.org/officeDocument/2006/relationships/image" Target="../media/image2580.png"/><Relationship Id="rId235" Type="http://schemas.openxmlformats.org/officeDocument/2006/relationships/customXml" Target="../ink/ink2103.xml"/><Relationship Id="rId256" Type="http://schemas.openxmlformats.org/officeDocument/2006/relationships/image" Target="../media/image2790.png"/><Relationship Id="rId277" Type="http://schemas.openxmlformats.org/officeDocument/2006/relationships/customXml" Target="../ink/ink2124.xml"/><Relationship Id="rId298" Type="http://schemas.openxmlformats.org/officeDocument/2006/relationships/image" Target="../media/image313.png"/><Relationship Id="rId116" Type="http://schemas.openxmlformats.org/officeDocument/2006/relationships/image" Target="../media/image4550.png"/><Relationship Id="rId137" Type="http://schemas.openxmlformats.org/officeDocument/2006/relationships/customXml" Target="../ink/ink2054.xml"/><Relationship Id="rId158" Type="http://schemas.openxmlformats.org/officeDocument/2006/relationships/image" Target="../media/image2300.png"/><Relationship Id="rId302" Type="http://schemas.openxmlformats.org/officeDocument/2006/relationships/image" Target="../media/image315.png"/><Relationship Id="rId323" Type="http://schemas.openxmlformats.org/officeDocument/2006/relationships/customXml" Target="../ink/ink2147.xml"/><Relationship Id="rId344" Type="http://schemas.openxmlformats.org/officeDocument/2006/relationships/image" Target="../media/image4690.png"/><Relationship Id="rId20" Type="http://schemas.openxmlformats.org/officeDocument/2006/relationships/image" Target="../media/image1630.png"/><Relationship Id="rId41" Type="http://schemas.openxmlformats.org/officeDocument/2006/relationships/customXml" Target="../ink/ink2006.xml"/><Relationship Id="rId62" Type="http://schemas.openxmlformats.org/officeDocument/2006/relationships/image" Target="../media/image184.png"/><Relationship Id="rId83" Type="http://schemas.openxmlformats.org/officeDocument/2006/relationships/customXml" Target="../ink/ink2027.xml"/><Relationship Id="rId179" Type="http://schemas.openxmlformats.org/officeDocument/2006/relationships/customXml" Target="../ink/ink2075.xml"/><Relationship Id="rId190" Type="http://schemas.openxmlformats.org/officeDocument/2006/relationships/image" Target="../media/image2460.png"/><Relationship Id="rId204" Type="http://schemas.openxmlformats.org/officeDocument/2006/relationships/image" Target="../media/image2530.png"/><Relationship Id="rId225" Type="http://schemas.openxmlformats.org/officeDocument/2006/relationships/customXml" Target="../ink/ink2098.xml"/><Relationship Id="rId246" Type="http://schemas.openxmlformats.org/officeDocument/2006/relationships/image" Target="../media/image2740.png"/><Relationship Id="rId267" Type="http://schemas.openxmlformats.org/officeDocument/2006/relationships/customXml" Target="../ink/ink2119.xml"/><Relationship Id="rId288" Type="http://schemas.openxmlformats.org/officeDocument/2006/relationships/image" Target="../media/image308.png"/><Relationship Id="rId106" Type="http://schemas.openxmlformats.org/officeDocument/2006/relationships/image" Target="../media/image4490.png"/><Relationship Id="rId127" Type="http://schemas.openxmlformats.org/officeDocument/2006/relationships/customXml" Target="../ink/ink2049.xml"/><Relationship Id="rId313" Type="http://schemas.openxmlformats.org/officeDocument/2006/relationships/customXml" Target="../ink/ink2142.xml"/><Relationship Id="rId10" Type="http://schemas.openxmlformats.org/officeDocument/2006/relationships/image" Target="../media/image1580.png"/><Relationship Id="rId31" Type="http://schemas.openxmlformats.org/officeDocument/2006/relationships/customXml" Target="../ink/ink2001.xml"/><Relationship Id="rId52" Type="http://schemas.openxmlformats.org/officeDocument/2006/relationships/image" Target="../media/image179.png"/><Relationship Id="rId73" Type="http://schemas.openxmlformats.org/officeDocument/2006/relationships/customXml" Target="../ink/ink2022.xml"/><Relationship Id="rId94" Type="http://schemas.openxmlformats.org/officeDocument/2006/relationships/image" Target="../media/image4430.png"/><Relationship Id="rId148" Type="http://schemas.openxmlformats.org/officeDocument/2006/relationships/image" Target="../media/image2250.png"/><Relationship Id="rId169" Type="http://schemas.openxmlformats.org/officeDocument/2006/relationships/customXml" Target="../ink/ink2070.xml"/><Relationship Id="rId334" Type="http://schemas.openxmlformats.org/officeDocument/2006/relationships/image" Target="../media/image4640.png"/><Relationship Id="rId4" Type="http://schemas.openxmlformats.org/officeDocument/2006/relationships/image" Target="../media/image480.png"/><Relationship Id="rId180" Type="http://schemas.openxmlformats.org/officeDocument/2006/relationships/image" Target="../media/image2410.png"/><Relationship Id="rId215" Type="http://schemas.openxmlformats.org/officeDocument/2006/relationships/customXml" Target="../ink/ink2093.xml"/><Relationship Id="rId236" Type="http://schemas.openxmlformats.org/officeDocument/2006/relationships/image" Target="../media/image2690.png"/><Relationship Id="rId257" Type="http://schemas.openxmlformats.org/officeDocument/2006/relationships/customXml" Target="../ink/ink2114.xml"/><Relationship Id="rId278" Type="http://schemas.openxmlformats.org/officeDocument/2006/relationships/image" Target="../media/image2900.png"/><Relationship Id="rId303" Type="http://schemas.openxmlformats.org/officeDocument/2006/relationships/customXml" Target="../ink/ink2137.xml"/><Relationship Id="rId42" Type="http://schemas.openxmlformats.org/officeDocument/2006/relationships/image" Target="../media/image174.png"/><Relationship Id="rId84" Type="http://schemas.openxmlformats.org/officeDocument/2006/relationships/image" Target="../media/image4380.png"/><Relationship Id="rId138" Type="http://schemas.openxmlformats.org/officeDocument/2006/relationships/image" Target="../media/image2200.png"/><Relationship Id="rId345" Type="http://schemas.openxmlformats.org/officeDocument/2006/relationships/image" Target="../media/image4740.png"/><Relationship Id="rId191" Type="http://schemas.openxmlformats.org/officeDocument/2006/relationships/customXml" Target="../ink/ink2081.xml"/><Relationship Id="rId205" Type="http://schemas.openxmlformats.org/officeDocument/2006/relationships/customXml" Target="../ink/ink2088.xml"/><Relationship Id="rId247" Type="http://schemas.openxmlformats.org/officeDocument/2006/relationships/customXml" Target="../ink/ink2109.xml"/><Relationship Id="rId107" Type="http://schemas.openxmlformats.org/officeDocument/2006/relationships/customXml" Target="../ink/ink2039.xml"/><Relationship Id="rId289" Type="http://schemas.openxmlformats.org/officeDocument/2006/relationships/customXml" Target="../ink/ink2130.xml"/><Relationship Id="rId11" Type="http://schemas.openxmlformats.org/officeDocument/2006/relationships/customXml" Target="../ink/ink1991.xml"/><Relationship Id="rId53" Type="http://schemas.openxmlformats.org/officeDocument/2006/relationships/customXml" Target="../ink/ink2012.xml"/><Relationship Id="rId149" Type="http://schemas.openxmlformats.org/officeDocument/2006/relationships/customXml" Target="../ink/ink2060.xml"/><Relationship Id="rId314" Type="http://schemas.openxmlformats.org/officeDocument/2006/relationships/image" Target="../media/image366.png"/><Relationship Id="rId95" Type="http://schemas.openxmlformats.org/officeDocument/2006/relationships/customXml" Target="../ink/ink2033.xml"/><Relationship Id="rId160" Type="http://schemas.openxmlformats.org/officeDocument/2006/relationships/image" Target="../media/image2310.png"/><Relationship Id="rId216" Type="http://schemas.openxmlformats.org/officeDocument/2006/relationships/image" Target="../media/image2590.png"/><Relationship Id="rId258" Type="http://schemas.openxmlformats.org/officeDocument/2006/relationships/image" Target="../media/image2800.png"/><Relationship Id="rId22" Type="http://schemas.openxmlformats.org/officeDocument/2006/relationships/image" Target="../media/image1640.png"/><Relationship Id="rId64" Type="http://schemas.openxmlformats.org/officeDocument/2006/relationships/image" Target="../media/image185.png"/><Relationship Id="rId118" Type="http://schemas.openxmlformats.org/officeDocument/2006/relationships/image" Target="../media/image2100.png"/><Relationship Id="rId325" Type="http://schemas.openxmlformats.org/officeDocument/2006/relationships/customXml" Target="../ink/ink2148.xml"/><Relationship Id="rId171" Type="http://schemas.openxmlformats.org/officeDocument/2006/relationships/customXml" Target="../ink/ink2071.xml"/><Relationship Id="rId227" Type="http://schemas.openxmlformats.org/officeDocument/2006/relationships/customXml" Target="../ink/ink2099.xml"/><Relationship Id="rId269" Type="http://schemas.openxmlformats.org/officeDocument/2006/relationships/customXml" Target="../ink/ink2120.xml"/><Relationship Id="rId33" Type="http://schemas.openxmlformats.org/officeDocument/2006/relationships/customXml" Target="../ink/ink2002.xml"/><Relationship Id="rId129" Type="http://schemas.openxmlformats.org/officeDocument/2006/relationships/customXml" Target="../ink/ink2050.xml"/><Relationship Id="rId280" Type="http://schemas.openxmlformats.org/officeDocument/2006/relationships/image" Target="../media/image2910.png"/><Relationship Id="rId336" Type="http://schemas.openxmlformats.org/officeDocument/2006/relationships/image" Target="../media/image4650.png"/><Relationship Id="rId75" Type="http://schemas.openxmlformats.org/officeDocument/2006/relationships/customXml" Target="../ink/ink2023.xml"/><Relationship Id="rId140" Type="http://schemas.openxmlformats.org/officeDocument/2006/relationships/image" Target="../media/image2210.png"/><Relationship Id="rId182" Type="http://schemas.openxmlformats.org/officeDocument/2006/relationships/image" Target="../media/image2420.png"/><Relationship Id="rId6" Type="http://schemas.openxmlformats.org/officeDocument/2006/relationships/image" Target="../media/image1641.png"/><Relationship Id="rId238" Type="http://schemas.openxmlformats.org/officeDocument/2006/relationships/image" Target="../media/image2700.png"/><Relationship Id="rId291" Type="http://schemas.openxmlformats.org/officeDocument/2006/relationships/customXml" Target="../ink/ink2131.xml"/><Relationship Id="rId305" Type="http://schemas.openxmlformats.org/officeDocument/2006/relationships/customXml" Target="../ink/ink2138.xml"/><Relationship Id="rId44" Type="http://schemas.openxmlformats.org/officeDocument/2006/relationships/image" Target="../media/image175.png"/><Relationship Id="rId86" Type="http://schemas.openxmlformats.org/officeDocument/2006/relationships/image" Target="../media/image4390.png"/><Relationship Id="rId151" Type="http://schemas.openxmlformats.org/officeDocument/2006/relationships/customXml" Target="../ink/ink2061.xml"/><Relationship Id="rId193" Type="http://schemas.openxmlformats.org/officeDocument/2006/relationships/customXml" Target="../ink/ink2082.xml"/><Relationship Id="rId207" Type="http://schemas.openxmlformats.org/officeDocument/2006/relationships/customXml" Target="../ink/ink2089.xml"/><Relationship Id="rId249" Type="http://schemas.openxmlformats.org/officeDocument/2006/relationships/customXml" Target="../ink/ink2110.xml"/><Relationship Id="rId13" Type="http://schemas.openxmlformats.org/officeDocument/2006/relationships/customXml" Target="../ink/ink1992.xml"/><Relationship Id="rId109" Type="http://schemas.openxmlformats.org/officeDocument/2006/relationships/customXml" Target="../ink/ink2040.xml"/><Relationship Id="rId260" Type="http://schemas.openxmlformats.org/officeDocument/2006/relationships/image" Target="../media/image2810.png"/><Relationship Id="rId316" Type="http://schemas.openxmlformats.org/officeDocument/2006/relationships/image" Target="../media/image367.png"/><Relationship Id="rId55" Type="http://schemas.openxmlformats.org/officeDocument/2006/relationships/customXml" Target="../ink/ink2013.xml"/><Relationship Id="rId97" Type="http://schemas.openxmlformats.org/officeDocument/2006/relationships/customXml" Target="../ink/ink2034.xml"/><Relationship Id="rId120" Type="http://schemas.openxmlformats.org/officeDocument/2006/relationships/image" Target="../media/image2110.png"/><Relationship Id="rId162" Type="http://schemas.openxmlformats.org/officeDocument/2006/relationships/image" Target="../media/image2320.png"/><Relationship Id="rId218" Type="http://schemas.openxmlformats.org/officeDocument/2006/relationships/image" Target="../media/image2600.png"/><Relationship Id="rId271" Type="http://schemas.openxmlformats.org/officeDocument/2006/relationships/customXml" Target="../ink/ink2121.xml"/><Relationship Id="rId24" Type="http://schemas.openxmlformats.org/officeDocument/2006/relationships/image" Target="../media/image165.png"/><Relationship Id="rId66" Type="http://schemas.openxmlformats.org/officeDocument/2006/relationships/image" Target="../media/image186.png"/><Relationship Id="rId131" Type="http://schemas.openxmlformats.org/officeDocument/2006/relationships/customXml" Target="../ink/ink2051.xml"/><Relationship Id="rId327" Type="http://schemas.openxmlformats.org/officeDocument/2006/relationships/customXml" Target="../ink/ink2149.xml"/><Relationship Id="rId173" Type="http://schemas.openxmlformats.org/officeDocument/2006/relationships/customXml" Target="../ink/ink2072.xml"/><Relationship Id="rId229" Type="http://schemas.openxmlformats.org/officeDocument/2006/relationships/customXml" Target="../ink/ink2100.xml"/><Relationship Id="rId240" Type="http://schemas.openxmlformats.org/officeDocument/2006/relationships/image" Target="../media/image2710.png"/></Relationships>
</file>

<file path=ppt/slides/_rels/slide37.xml.rels><?xml version="1.0" encoding="UTF-8" standalone="yes"?>
<Relationships xmlns="http://schemas.openxmlformats.org/package/2006/relationships"><Relationship Id="rId671" Type="http://schemas.openxmlformats.org/officeDocument/2006/relationships/customXml" Target="../ink/ink2327.xml"/><Relationship Id="rId769" Type="http://schemas.openxmlformats.org/officeDocument/2006/relationships/customXml" Target="../ink/ink2376.xml"/><Relationship Id="rId976" Type="http://schemas.openxmlformats.org/officeDocument/2006/relationships/customXml" Target="../ink/ink2546.xml"/><Relationship Id="rId531" Type="http://schemas.openxmlformats.org/officeDocument/2006/relationships/customXml" Target="../ink/ink2257.xml"/><Relationship Id="rId629" Type="http://schemas.openxmlformats.org/officeDocument/2006/relationships/customXml" Target="../ink/ink2306.xml"/><Relationship Id="rId324" Type="http://schemas.openxmlformats.org/officeDocument/2006/relationships/image" Target="../media/image4600.png"/><Relationship Id="rId836" Type="http://schemas.openxmlformats.org/officeDocument/2006/relationships/image" Target="../media/image478.png"/><Relationship Id="rId170" Type="http://schemas.openxmlformats.org/officeDocument/2006/relationships/image" Target="../media/image2370.png"/><Relationship Id="rId475" Type="http://schemas.openxmlformats.org/officeDocument/2006/relationships/customXml" Target="../ink/ink2229.xml"/><Relationship Id="rId682" Type="http://schemas.openxmlformats.org/officeDocument/2006/relationships/image" Target="../media/image650.png"/><Relationship Id="rId903" Type="http://schemas.openxmlformats.org/officeDocument/2006/relationships/customXml" Target="../ink/ink2473.xml"/><Relationship Id="rId268" Type="http://schemas.openxmlformats.org/officeDocument/2006/relationships/image" Target="../media/image2860.png"/><Relationship Id="rId542" Type="http://schemas.openxmlformats.org/officeDocument/2006/relationships/image" Target="../media/image580.png"/><Relationship Id="rId32" Type="http://schemas.openxmlformats.org/officeDocument/2006/relationships/image" Target="../media/image170.png"/><Relationship Id="rId128" Type="http://schemas.openxmlformats.org/officeDocument/2006/relationships/image" Target="../media/image2160.png"/><Relationship Id="rId987" Type="http://schemas.openxmlformats.org/officeDocument/2006/relationships/customXml" Target="../ink/ink2557.xml"/><Relationship Id="rId402" Type="http://schemas.openxmlformats.org/officeDocument/2006/relationships/image" Target="../media/image510.png"/><Relationship Id="rId847" Type="http://schemas.openxmlformats.org/officeDocument/2006/relationships/customXml" Target="../ink/ink2417.xml"/><Relationship Id="rId486" Type="http://schemas.openxmlformats.org/officeDocument/2006/relationships/image" Target="../media/image552.png"/><Relationship Id="rId693" Type="http://schemas.openxmlformats.org/officeDocument/2006/relationships/customXml" Target="../ink/ink2338.xml"/><Relationship Id="rId707" Type="http://schemas.openxmlformats.org/officeDocument/2006/relationships/customXml" Target="../ink/ink2345.xml"/><Relationship Id="rId914" Type="http://schemas.openxmlformats.org/officeDocument/2006/relationships/customXml" Target="../ink/ink2484.xml"/><Relationship Id="rId346" Type="http://schemas.openxmlformats.org/officeDocument/2006/relationships/image" Target="../media/image4820.png"/><Relationship Id="rId553" Type="http://schemas.openxmlformats.org/officeDocument/2006/relationships/customXml" Target="../ink/ink2268.xml"/><Relationship Id="rId760" Type="http://schemas.openxmlformats.org/officeDocument/2006/relationships/image" Target="../media/image689.png"/><Relationship Id="rId998" Type="http://schemas.openxmlformats.org/officeDocument/2006/relationships/customXml" Target="../ink/ink2568.xml"/><Relationship Id="rId413" Type="http://schemas.openxmlformats.org/officeDocument/2006/relationships/customXml" Target="../ink/ink2198.xml"/><Relationship Id="rId858" Type="http://schemas.openxmlformats.org/officeDocument/2006/relationships/customXml" Target="../ink/ink2428.xml"/><Relationship Id="rId192" Type="http://schemas.openxmlformats.org/officeDocument/2006/relationships/image" Target="../media/image2480.png"/><Relationship Id="rId206" Type="http://schemas.openxmlformats.org/officeDocument/2006/relationships/image" Target="../media/image2550.png"/><Relationship Id="rId497" Type="http://schemas.openxmlformats.org/officeDocument/2006/relationships/customXml" Target="../ink/ink2240.xml"/><Relationship Id="rId620" Type="http://schemas.openxmlformats.org/officeDocument/2006/relationships/image" Target="../media/image619.png"/><Relationship Id="rId718" Type="http://schemas.openxmlformats.org/officeDocument/2006/relationships/image" Target="../media/image668.png"/><Relationship Id="rId925" Type="http://schemas.openxmlformats.org/officeDocument/2006/relationships/customXml" Target="../ink/ink2495.xml"/><Relationship Id="rId357" Type="http://schemas.openxmlformats.org/officeDocument/2006/relationships/customXml" Target="../ink/ink2170.xml"/><Relationship Id="rId564" Type="http://schemas.openxmlformats.org/officeDocument/2006/relationships/image" Target="../media/image591.png"/><Relationship Id="rId771" Type="http://schemas.openxmlformats.org/officeDocument/2006/relationships/customXml" Target="../ink/ink2377.xml"/><Relationship Id="rId54" Type="http://schemas.openxmlformats.org/officeDocument/2006/relationships/image" Target="../media/image181.png"/><Relationship Id="rId869" Type="http://schemas.openxmlformats.org/officeDocument/2006/relationships/customXml" Target="../ink/ink2439.xml"/><Relationship Id="rId424" Type="http://schemas.openxmlformats.org/officeDocument/2006/relationships/image" Target="../media/image521.png"/><Relationship Id="rId631" Type="http://schemas.openxmlformats.org/officeDocument/2006/relationships/customXml" Target="../ink/ink2307.xml"/><Relationship Id="rId729" Type="http://schemas.openxmlformats.org/officeDocument/2006/relationships/customXml" Target="../ink/ink2356.xml"/><Relationship Id="rId936" Type="http://schemas.openxmlformats.org/officeDocument/2006/relationships/customXml" Target="../ink/ink2506.xml"/><Relationship Id="rId270" Type="http://schemas.openxmlformats.org/officeDocument/2006/relationships/image" Target="../media/image2870.png"/><Relationship Id="rId368" Type="http://schemas.openxmlformats.org/officeDocument/2006/relationships/image" Target="../media/image493.png"/><Relationship Id="rId575" Type="http://schemas.openxmlformats.org/officeDocument/2006/relationships/customXml" Target="../ink/ink2279.xml"/><Relationship Id="rId782" Type="http://schemas.openxmlformats.org/officeDocument/2006/relationships/image" Target="../media/image700.png"/><Relationship Id="rId130" Type="http://schemas.openxmlformats.org/officeDocument/2006/relationships/image" Target="../media/image2170.png"/><Relationship Id="rId435" Type="http://schemas.openxmlformats.org/officeDocument/2006/relationships/customXml" Target="../ink/ink2209.xml"/><Relationship Id="rId642" Type="http://schemas.openxmlformats.org/officeDocument/2006/relationships/image" Target="../media/image630.png"/><Relationship Id="rId228" Type="http://schemas.openxmlformats.org/officeDocument/2006/relationships/image" Target="../media/image2660.png"/><Relationship Id="rId502" Type="http://schemas.openxmlformats.org/officeDocument/2006/relationships/image" Target="../media/image560.png"/><Relationship Id="rId947" Type="http://schemas.openxmlformats.org/officeDocument/2006/relationships/customXml" Target="../ink/ink2517.xml"/><Relationship Id="rId379" Type="http://schemas.openxmlformats.org/officeDocument/2006/relationships/customXml" Target="../ink/ink2181.xml"/><Relationship Id="rId586" Type="http://schemas.openxmlformats.org/officeDocument/2006/relationships/image" Target="../media/image602.png"/><Relationship Id="rId793" Type="http://schemas.openxmlformats.org/officeDocument/2006/relationships/customXml" Target="../ink/ink2388.xml"/><Relationship Id="rId807" Type="http://schemas.openxmlformats.org/officeDocument/2006/relationships/customXml" Target="../ink/ink2395.xml"/><Relationship Id="rId76" Type="http://schemas.openxmlformats.org/officeDocument/2006/relationships/image" Target="../media/image4350.png"/><Relationship Id="rId7" Type="http://schemas.openxmlformats.org/officeDocument/2006/relationships/customXml" Target="../ink/ink2160.xml"/><Relationship Id="rId446" Type="http://schemas.openxmlformats.org/officeDocument/2006/relationships/image" Target="../media/image532.png"/><Relationship Id="rId653" Type="http://schemas.openxmlformats.org/officeDocument/2006/relationships/customXml" Target="../ink/ink2318.xml"/><Relationship Id="rId860" Type="http://schemas.openxmlformats.org/officeDocument/2006/relationships/customXml" Target="../ink/ink2430.xml"/><Relationship Id="rId958" Type="http://schemas.openxmlformats.org/officeDocument/2006/relationships/customXml" Target="../ink/ink2528.xml"/><Relationship Id="rId292" Type="http://schemas.openxmlformats.org/officeDocument/2006/relationships/image" Target="../media/image311.png"/><Relationship Id="rId306" Type="http://schemas.openxmlformats.org/officeDocument/2006/relationships/image" Target="../media/image318.png"/><Relationship Id="rId513" Type="http://schemas.openxmlformats.org/officeDocument/2006/relationships/customXml" Target="../ink/ink2248.xml"/><Relationship Id="rId597" Type="http://schemas.openxmlformats.org/officeDocument/2006/relationships/customXml" Target="../ink/ink2290.xml"/><Relationship Id="rId720" Type="http://schemas.openxmlformats.org/officeDocument/2006/relationships/image" Target="../media/image669.png"/><Relationship Id="rId818" Type="http://schemas.openxmlformats.org/officeDocument/2006/relationships/image" Target="../media/image718.png"/><Relationship Id="rId457" Type="http://schemas.openxmlformats.org/officeDocument/2006/relationships/customXml" Target="../ink/ink2220.xml"/><Relationship Id="rId152" Type="http://schemas.openxmlformats.org/officeDocument/2006/relationships/image" Target="../media/image2280.png"/><Relationship Id="rId1003" Type="http://schemas.openxmlformats.org/officeDocument/2006/relationships/customXml" Target="../ink/ink2573.xml"/><Relationship Id="rId664" Type="http://schemas.openxmlformats.org/officeDocument/2006/relationships/image" Target="../media/image641.png"/><Relationship Id="rId871" Type="http://schemas.openxmlformats.org/officeDocument/2006/relationships/customXml" Target="../ink/ink2441.xml"/><Relationship Id="rId969" Type="http://schemas.openxmlformats.org/officeDocument/2006/relationships/customXml" Target="../ink/ink2539.xml"/><Relationship Id="rId524" Type="http://schemas.openxmlformats.org/officeDocument/2006/relationships/image" Target="../media/image571.png"/><Relationship Id="rId731" Type="http://schemas.openxmlformats.org/officeDocument/2006/relationships/customXml" Target="../ink/ink2357.xml"/><Relationship Id="rId14" Type="http://schemas.openxmlformats.org/officeDocument/2006/relationships/image" Target="../media/image1610.png"/><Relationship Id="rId370" Type="http://schemas.openxmlformats.org/officeDocument/2006/relationships/image" Target="../media/image494.png"/><Relationship Id="rId829" Type="http://schemas.openxmlformats.org/officeDocument/2006/relationships/customXml" Target="../ink/ink2406.xml"/><Relationship Id="rId98" Type="http://schemas.openxmlformats.org/officeDocument/2006/relationships/image" Target="../media/image4460.png"/><Relationship Id="rId468" Type="http://schemas.openxmlformats.org/officeDocument/2006/relationships/image" Target="../media/image543.png"/><Relationship Id="rId675" Type="http://schemas.openxmlformats.org/officeDocument/2006/relationships/customXml" Target="../ink/ink2329.xml"/><Relationship Id="rId882" Type="http://schemas.openxmlformats.org/officeDocument/2006/relationships/customXml" Target="../ink/ink2452.xml"/><Relationship Id="rId230" Type="http://schemas.openxmlformats.org/officeDocument/2006/relationships/image" Target="../media/image2670.png"/><Relationship Id="rId535" Type="http://schemas.openxmlformats.org/officeDocument/2006/relationships/customXml" Target="../ink/ink2259.xml"/><Relationship Id="rId742" Type="http://schemas.openxmlformats.org/officeDocument/2006/relationships/image" Target="../media/image680.png"/><Relationship Id="rId328" Type="http://schemas.openxmlformats.org/officeDocument/2006/relationships/image" Target="../media/image4620.png"/><Relationship Id="rId381" Type="http://schemas.openxmlformats.org/officeDocument/2006/relationships/customXml" Target="../ink/ink2182.xml"/><Relationship Id="rId602" Type="http://schemas.openxmlformats.org/officeDocument/2006/relationships/image" Target="../media/image610.png"/><Relationship Id="rId174" Type="http://schemas.openxmlformats.org/officeDocument/2006/relationships/image" Target="../media/image2390.png"/><Relationship Id="rId479" Type="http://schemas.openxmlformats.org/officeDocument/2006/relationships/customXml" Target="../ink/ink2231.xml"/><Relationship Id="rId686" Type="http://schemas.openxmlformats.org/officeDocument/2006/relationships/image" Target="../media/image652.png"/><Relationship Id="rId893" Type="http://schemas.openxmlformats.org/officeDocument/2006/relationships/customXml" Target="../ink/ink2463.xml"/><Relationship Id="rId907" Type="http://schemas.openxmlformats.org/officeDocument/2006/relationships/customXml" Target="../ink/ink2477.xml"/><Relationship Id="rId546" Type="http://schemas.openxmlformats.org/officeDocument/2006/relationships/image" Target="../media/image582.png"/><Relationship Id="rId753" Type="http://schemas.openxmlformats.org/officeDocument/2006/relationships/customXml" Target="../ink/ink2368.xml"/><Relationship Id="rId36" Type="http://schemas.openxmlformats.org/officeDocument/2006/relationships/image" Target="../media/image172.png"/><Relationship Id="rId406" Type="http://schemas.openxmlformats.org/officeDocument/2006/relationships/image" Target="../media/image512.png"/><Relationship Id="rId960" Type="http://schemas.openxmlformats.org/officeDocument/2006/relationships/customXml" Target="../ink/ink2530.xml"/><Relationship Id="rId392" Type="http://schemas.openxmlformats.org/officeDocument/2006/relationships/image" Target="../media/image505.png"/><Relationship Id="rId613" Type="http://schemas.openxmlformats.org/officeDocument/2006/relationships/customXml" Target="../ink/ink2298.xml"/><Relationship Id="rId697" Type="http://schemas.openxmlformats.org/officeDocument/2006/relationships/customXml" Target="../ink/ink2340.xml"/><Relationship Id="rId820" Type="http://schemas.openxmlformats.org/officeDocument/2006/relationships/image" Target="../media/image719.png"/><Relationship Id="rId918" Type="http://schemas.openxmlformats.org/officeDocument/2006/relationships/customXml" Target="../ink/ink2488.xml"/><Relationship Id="rId252" Type="http://schemas.openxmlformats.org/officeDocument/2006/relationships/image" Target="../media/image2780.png"/><Relationship Id="rId557" Type="http://schemas.openxmlformats.org/officeDocument/2006/relationships/customXml" Target="../ink/ink2270.xml"/><Relationship Id="rId764" Type="http://schemas.openxmlformats.org/officeDocument/2006/relationships/image" Target="../media/image691.png"/><Relationship Id="rId112" Type="http://schemas.openxmlformats.org/officeDocument/2006/relationships/image" Target="../media/image4540.png"/><Relationship Id="rId971" Type="http://schemas.openxmlformats.org/officeDocument/2006/relationships/customXml" Target="../ink/ink2541.xml"/><Relationship Id="rId417" Type="http://schemas.openxmlformats.org/officeDocument/2006/relationships/customXml" Target="../ink/ink2200.xml"/><Relationship Id="rId624" Type="http://schemas.openxmlformats.org/officeDocument/2006/relationships/image" Target="../media/image621.png"/><Relationship Id="rId831" Type="http://schemas.openxmlformats.org/officeDocument/2006/relationships/customXml" Target="../ink/ink2407.xml"/><Relationship Id="rId196" Type="http://schemas.openxmlformats.org/officeDocument/2006/relationships/image" Target="../media/image2500.png"/><Relationship Id="rId470" Type="http://schemas.openxmlformats.org/officeDocument/2006/relationships/image" Target="../media/image544.png"/><Relationship Id="rId929" Type="http://schemas.openxmlformats.org/officeDocument/2006/relationships/customXml" Target="../ink/ink2499.xml"/><Relationship Id="rId568" Type="http://schemas.openxmlformats.org/officeDocument/2006/relationships/image" Target="../media/image593.png"/><Relationship Id="rId775" Type="http://schemas.openxmlformats.org/officeDocument/2006/relationships/customXml" Target="../ink/ink2379.xml"/><Relationship Id="rId58" Type="http://schemas.openxmlformats.org/officeDocument/2006/relationships/image" Target="../media/image183.png"/><Relationship Id="rId982" Type="http://schemas.openxmlformats.org/officeDocument/2006/relationships/customXml" Target="../ink/ink2552.xml"/><Relationship Id="rId330" Type="http://schemas.openxmlformats.org/officeDocument/2006/relationships/image" Target="../media/image4630.png"/><Relationship Id="rId428" Type="http://schemas.openxmlformats.org/officeDocument/2006/relationships/image" Target="../media/image523.png"/><Relationship Id="rId635" Type="http://schemas.openxmlformats.org/officeDocument/2006/relationships/customXml" Target="../ink/ink2309.xml"/><Relationship Id="rId842" Type="http://schemas.openxmlformats.org/officeDocument/2006/relationships/image" Target="../media/image1590.png"/><Relationship Id="rId481" Type="http://schemas.openxmlformats.org/officeDocument/2006/relationships/customXml" Target="../ink/ink2232.xml"/><Relationship Id="rId702" Type="http://schemas.openxmlformats.org/officeDocument/2006/relationships/image" Target="../media/image660.png"/><Relationship Id="rId274" Type="http://schemas.openxmlformats.org/officeDocument/2006/relationships/image" Target="../media/image2890.png"/><Relationship Id="rId579" Type="http://schemas.openxmlformats.org/officeDocument/2006/relationships/customXml" Target="../ink/ink2281.xml"/><Relationship Id="rId786" Type="http://schemas.openxmlformats.org/officeDocument/2006/relationships/image" Target="../media/image702.png"/><Relationship Id="rId134" Type="http://schemas.openxmlformats.org/officeDocument/2006/relationships/image" Target="../media/image2190.png"/><Relationship Id="rId993" Type="http://schemas.openxmlformats.org/officeDocument/2006/relationships/customXml" Target="../ink/ink2563.xml"/><Relationship Id="rId439" Type="http://schemas.openxmlformats.org/officeDocument/2006/relationships/customXml" Target="../ink/ink2211.xml"/><Relationship Id="rId646" Type="http://schemas.openxmlformats.org/officeDocument/2006/relationships/image" Target="../media/image632.png"/><Relationship Id="rId506" Type="http://schemas.openxmlformats.org/officeDocument/2006/relationships/image" Target="../media/image562.png"/><Relationship Id="rId853" Type="http://schemas.openxmlformats.org/officeDocument/2006/relationships/customXml" Target="../ink/ink2423.xml"/><Relationship Id="rId492" Type="http://schemas.openxmlformats.org/officeDocument/2006/relationships/image" Target="../media/image555.png"/><Relationship Id="rId713" Type="http://schemas.openxmlformats.org/officeDocument/2006/relationships/customXml" Target="../ink/ink2348.xml"/><Relationship Id="rId797" Type="http://schemas.openxmlformats.org/officeDocument/2006/relationships/customXml" Target="../ink/ink2390.xml"/><Relationship Id="rId920" Type="http://schemas.openxmlformats.org/officeDocument/2006/relationships/customXml" Target="../ink/ink2490.xml"/><Relationship Id="rId352" Type="http://schemas.openxmlformats.org/officeDocument/2006/relationships/image" Target="../media/image486.png"/><Relationship Id="rId657" Type="http://schemas.openxmlformats.org/officeDocument/2006/relationships/customXml" Target="../ink/ink2320.xml"/><Relationship Id="rId864" Type="http://schemas.openxmlformats.org/officeDocument/2006/relationships/customXml" Target="../ink/ink2434.xml"/><Relationship Id="rId212" Type="http://schemas.openxmlformats.org/officeDocument/2006/relationships/image" Target="../media/image2580.png"/><Relationship Id="rId517" Type="http://schemas.openxmlformats.org/officeDocument/2006/relationships/customXml" Target="../ink/ink2250.xml"/><Relationship Id="rId724" Type="http://schemas.openxmlformats.org/officeDocument/2006/relationships/image" Target="../media/image671.png"/><Relationship Id="rId931" Type="http://schemas.openxmlformats.org/officeDocument/2006/relationships/customXml" Target="../ink/ink2501.xml"/><Relationship Id="rId296" Type="http://schemas.openxmlformats.org/officeDocument/2006/relationships/image" Target="../media/image313.png"/><Relationship Id="rId363" Type="http://schemas.openxmlformats.org/officeDocument/2006/relationships/customXml" Target="../ink/ink2173.xml"/><Relationship Id="rId570" Type="http://schemas.openxmlformats.org/officeDocument/2006/relationships/image" Target="../media/image594.png"/><Relationship Id="rId60" Type="http://schemas.openxmlformats.org/officeDocument/2006/relationships/image" Target="../media/image184.png"/><Relationship Id="rId156" Type="http://schemas.openxmlformats.org/officeDocument/2006/relationships/image" Target="../media/image2300.png"/><Relationship Id="rId1007" Type="http://schemas.openxmlformats.org/officeDocument/2006/relationships/image" Target="../media/image728.png"/><Relationship Id="rId430" Type="http://schemas.openxmlformats.org/officeDocument/2006/relationships/image" Target="../media/image524.png"/><Relationship Id="rId668" Type="http://schemas.openxmlformats.org/officeDocument/2006/relationships/image" Target="../media/image643.png"/><Relationship Id="rId875" Type="http://schemas.openxmlformats.org/officeDocument/2006/relationships/customXml" Target="../ink/ink2445.xml"/><Relationship Id="rId528" Type="http://schemas.openxmlformats.org/officeDocument/2006/relationships/image" Target="../media/image573.png"/><Relationship Id="rId735" Type="http://schemas.openxmlformats.org/officeDocument/2006/relationships/customXml" Target="../ink/ink2359.xml"/><Relationship Id="rId18" Type="http://schemas.openxmlformats.org/officeDocument/2006/relationships/image" Target="../media/image1630.png"/><Relationship Id="rId942" Type="http://schemas.openxmlformats.org/officeDocument/2006/relationships/customXml" Target="../ink/ink2512.xml"/><Relationship Id="rId374" Type="http://schemas.openxmlformats.org/officeDocument/2006/relationships/image" Target="../media/image496.png"/><Relationship Id="rId581" Type="http://schemas.openxmlformats.org/officeDocument/2006/relationships/customXml" Target="../ink/ink2282.xml"/><Relationship Id="rId679" Type="http://schemas.openxmlformats.org/officeDocument/2006/relationships/customXml" Target="../ink/ink2331.xml"/><Relationship Id="rId802" Type="http://schemas.openxmlformats.org/officeDocument/2006/relationships/image" Target="../media/image710.png"/><Relationship Id="rId886" Type="http://schemas.openxmlformats.org/officeDocument/2006/relationships/customXml" Target="../ink/ink2456.xml"/><Relationship Id="rId234" Type="http://schemas.openxmlformats.org/officeDocument/2006/relationships/image" Target="../media/image2690.png"/><Relationship Id="rId2" Type="http://schemas.openxmlformats.org/officeDocument/2006/relationships/image" Target="../media/image481.png"/><Relationship Id="rId441" Type="http://schemas.openxmlformats.org/officeDocument/2006/relationships/customXml" Target="../ink/ink2212.xml"/><Relationship Id="rId539" Type="http://schemas.openxmlformats.org/officeDocument/2006/relationships/customXml" Target="../ink/ink2261.xml"/><Relationship Id="rId746" Type="http://schemas.openxmlformats.org/officeDocument/2006/relationships/image" Target="../media/image682.png"/><Relationship Id="rId178" Type="http://schemas.openxmlformats.org/officeDocument/2006/relationships/image" Target="../media/image2410.png"/><Relationship Id="rId953" Type="http://schemas.openxmlformats.org/officeDocument/2006/relationships/customXml" Target="../ink/ink2523.xml"/><Relationship Id="rId385" Type="http://schemas.openxmlformats.org/officeDocument/2006/relationships/customXml" Target="../ink/ink2184.xml"/><Relationship Id="rId592" Type="http://schemas.openxmlformats.org/officeDocument/2006/relationships/image" Target="../media/image605.png"/><Relationship Id="rId606" Type="http://schemas.openxmlformats.org/officeDocument/2006/relationships/image" Target="../media/image612.png"/><Relationship Id="rId813" Type="http://schemas.openxmlformats.org/officeDocument/2006/relationships/customXml" Target="../ink/ink2398.xml"/><Relationship Id="rId82" Type="http://schemas.openxmlformats.org/officeDocument/2006/relationships/image" Target="../media/image4380.png"/><Relationship Id="rId452" Type="http://schemas.openxmlformats.org/officeDocument/2006/relationships/image" Target="../media/image535.png"/><Relationship Id="rId897" Type="http://schemas.openxmlformats.org/officeDocument/2006/relationships/customXml" Target="../ink/ink2467.xml"/><Relationship Id="rId757" Type="http://schemas.openxmlformats.org/officeDocument/2006/relationships/customXml" Target="../ink/ink2370.xml"/><Relationship Id="rId964" Type="http://schemas.openxmlformats.org/officeDocument/2006/relationships/customXml" Target="../ink/ink2534.xml"/><Relationship Id="rId312" Type="http://schemas.openxmlformats.org/officeDocument/2006/relationships/image" Target="../media/image366.png"/><Relationship Id="rId396" Type="http://schemas.openxmlformats.org/officeDocument/2006/relationships/image" Target="../media/image507.png"/><Relationship Id="rId617" Type="http://schemas.openxmlformats.org/officeDocument/2006/relationships/customXml" Target="../ink/ink2300.xml"/><Relationship Id="rId824" Type="http://schemas.openxmlformats.org/officeDocument/2006/relationships/image" Target="../media/image721.png"/><Relationship Id="rId463" Type="http://schemas.openxmlformats.org/officeDocument/2006/relationships/customXml" Target="../ink/ink2223.xml"/><Relationship Id="rId670" Type="http://schemas.openxmlformats.org/officeDocument/2006/relationships/image" Target="../media/image644.png"/><Relationship Id="rId256" Type="http://schemas.openxmlformats.org/officeDocument/2006/relationships/image" Target="../media/image2800.png"/><Relationship Id="rId530" Type="http://schemas.openxmlformats.org/officeDocument/2006/relationships/image" Target="../media/image574.png"/><Relationship Id="rId768" Type="http://schemas.openxmlformats.org/officeDocument/2006/relationships/image" Target="../media/image693.png"/><Relationship Id="rId116" Type="http://schemas.openxmlformats.org/officeDocument/2006/relationships/image" Target="../media/image2100.png"/><Relationship Id="rId975" Type="http://schemas.openxmlformats.org/officeDocument/2006/relationships/customXml" Target="../ink/ink2545.xml"/><Relationship Id="rId628" Type="http://schemas.openxmlformats.org/officeDocument/2006/relationships/image" Target="../media/image623.png"/><Relationship Id="rId835" Type="http://schemas.openxmlformats.org/officeDocument/2006/relationships/customXml" Target="../ink/ink2409.xml"/><Relationship Id="rId20" Type="http://schemas.openxmlformats.org/officeDocument/2006/relationships/image" Target="../media/image1640.png"/><Relationship Id="rId474" Type="http://schemas.openxmlformats.org/officeDocument/2006/relationships/image" Target="../media/image546.png"/><Relationship Id="rId681" Type="http://schemas.openxmlformats.org/officeDocument/2006/relationships/customXml" Target="../ink/ink2332.xml"/><Relationship Id="rId779" Type="http://schemas.openxmlformats.org/officeDocument/2006/relationships/customXml" Target="../ink/ink2381.xml"/><Relationship Id="rId902" Type="http://schemas.openxmlformats.org/officeDocument/2006/relationships/customXml" Target="../ink/ink2472.xml"/><Relationship Id="rId986" Type="http://schemas.openxmlformats.org/officeDocument/2006/relationships/customXml" Target="../ink/ink2556.xml"/><Relationship Id="rId541" Type="http://schemas.openxmlformats.org/officeDocument/2006/relationships/customXml" Target="../ink/ink2262.xml"/><Relationship Id="rId639" Type="http://schemas.openxmlformats.org/officeDocument/2006/relationships/customXml" Target="../ink/ink2311.xml"/><Relationship Id="rId401" Type="http://schemas.openxmlformats.org/officeDocument/2006/relationships/customXml" Target="../ink/ink2192.xml"/><Relationship Id="rId846" Type="http://schemas.openxmlformats.org/officeDocument/2006/relationships/customXml" Target="../ink/ink2416.xml"/><Relationship Id="rId180" Type="http://schemas.openxmlformats.org/officeDocument/2006/relationships/image" Target="../media/image2420.png"/><Relationship Id="rId278" Type="http://schemas.openxmlformats.org/officeDocument/2006/relationships/image" Target="../media/image2910.png"/><Relationship Id="rId485" Type="http://schemas.openxmlformats.org/officeDocument/2006/relationships/customXml" Target="../ink/ink2234.xml"/><Relationship Id="rId692" Type="http://schemas.openxmlformats.org/officeDocument/2006/relationships/image" Target="../media/image655.png"/><Relationship Id="rId706" Type="http://schemas.openxmlformats.org/officeDocument/2006/relationships/image" Target="../media/image662.png"/><Relationship Id="rId913" Type="http://schemas.openxmlformats.org/officeDocument/2006/relationships/customXml" Target="../ink/ink2483.xml"/><Relationship Id="rId345" Type="http://schemas.openxmlformats.org/officeDocument/2006/relationships/customXml" Target="../ink/ink2164.xml"/><Relationship Id="rId552" Type="http://schemas.openxmlformats.org/officeDocument/2006/relationships/image" Target="../media/image585.png"/><Relationship Id="rId42" Type="http://schemas.openxmlformats.org/officeDocument/2006/relationships/image" Target="../media/image175.png"/><Relationship Id="rId138" Type="http://schemas.openxmlformats.org/officeDocument/2006/relationships/image" Target="../media/image2210.png"/><Relationship Id="rId997" Type="http://schemas.openxmlformats.org/officeDocument/2006/relationships/customXml" Target="../ink/ink2567.xml"/><Relationship Id="rId412" Type="http://schemas.openxmlformats.org/officeDocument/2006/relationships/image" Target="../media/image515.png"/><Relationship Id="rId857" Type="http://schemas.openxmlformats.org/officeDocument/2006/relationships/customXml" Target="../ink/ink2427.xml"/><Relationship Id="rId496" Type="http://schemas.openxmlformats.org/officeDocument/2006/relationships/image" Target="../media/image557.png"/><Relationship Id="rId717" Type="http://schemas.openxmlformats.org/officeDocument/2006/relationships/customXml" Target="../ink/ink2350.xml"/><Relationship Id="rId924" Type="http://schemas.openxmlformats.org/officeDocument/2006/relationships/customXml" Target="../ink/ink2494.xml"/><Relationship Id="rId356" Type="http://schemas.openxmlformats.org/officeDocument/2006/relationships/image" Target="../media/image4870.png"/><Relationship Id="rId563" Type="http://schemas.openxmlformats.org/officeDocument/2006/relationships/customXml" Target="../ink/ink2273.xml"/><Relationship Id="rId770" Type="http://schemas.openxmlformats.org/officeDocument/2006/relationships/image" Target="../media/image694.png"/><Relationship Id="rId423" Type="http://schemas.openxmlformats.org/officeDocument/2006/relationships/customXml" Target="../ink/ink2203.xml"/><Relationship Id="rId868" Type="http://schemas.openxmlformats.org/officeDocument/2006/relationships/customXml" Target="../ink/ink2438.xml"/><Relationship Id="rId216" Type="http://schemas.openxmlformats.org/officeDocument/2006/relationships/image" Target="../media/image2600.png"/><Relationship Id="rId630" Type="http://schemas.openxmlformats.org/officeDocument/2006/relationships/image" Target="../media/image624.png"/><Relationship Id="rId728" Type="http://schemas.openxmlformats.org/officeDocument/2006/relationships/image" Target="../media/image673.png"/><Relationship Id="rId935" Type="http://schemas.openxmlformats.org/officeDocument/2006/relationships/customXml" Target="../ink/ink2505.xml"/><Relationship Id="rId367" Type="http://schemas.openxmlformats.org/officeDocument/2006/relationships/customXml" Target="../ink/ink2175.xml"/><Relationship Id="rId574" Type="http://schemas.openxmlformats.org/officeDocument/2006/relationships/image" Target="../media/image596.png"/><Relationship Id="rId64" Type="http://schemas.openxmlformats.org/officeDocument/2006/relationships/image" Target="../media/image186.png"/><Relationship Id="rId781" Type="http://schemas.openxmlformats.org/officeDocument/2006/relationships/customXml" Target="../ink/ink2382.xml"/><Relationship Id="rId879" Type="http://schemas.openxmlformats.org/officeDocument/2006/relationships/customXml" Target="../ink/ink2449.xml"/><Relationship Id="rId434" Type="http://schemas.openxmlformats.org/officeDocument/2006/relationships/image" Target="../media/image526.png"/><Relationship Id="rId641" Type="http://schemas.openxmlformats.org/officeDocument/2006/relationships/customXml" Target="../ink/ink2312.xml"/><Relationship Id="rId739" Type="http://schemas.openxmlformats.org/officeDocument/2006/relationships/customXml" Target="../ink/ink2361.xml"/><Relationship Id="rId501" Type="http://schemas.openxmlformats.org/officeDocument/2006/relationships/customXml" Target="../ink/ink2242.xml"/><Relationship Id="rId946" Type="http://schemas.openxmlformats.org/officeDocument/2006/relationships/customXml" Target="../ink/ink2516.xml"/><Relationship Id="rId280" Type="http://schemas.openxmlformats.org/officeDocument/2006/relationships/image" Target="../media/image2980.png"/><Relationship Id="rId378" Type="http://schemas.openxmlformats.org/officeDocument/2006/relationships/image" Target="../media/image498.png"/><Relationship Id="rId585" Type="http://schemas.openxmlformats.org/officeDocument/2006/relationships/customXml" Target="../ink/ink2284.xml"/><Relationship Id="rId792" Type="http://schemas.openxmlformats.org/officeDocument/2006/relationships/image" Target="../media/image705.png"/><Relationship Id="rId806" Type="http://schemas.openxmlformats.org/officeDocument/2006/relationships/image" Target="../media/image712.png"/><Relationship Id="rId140" Type="http://schemas.openxmlformats.org/officeDocument/2006/relationships/image" Target="../media/image2220.png"/><Relationship Id="rId6" Type="http://schemas.openxmlformats.org/officeDocument/2006/relationships/image" Target="../media/image483.png"/><Relationship Id="rId445" Type="http://schemas.openxmlformats.org/officeDocument/2006/relationships/customXml" Target="../ink/ink2214.xml"/><Relationship Id="rId652" Type="http://schemas.openxmlformats.org/officeDocument/2006/relationships/image" Target="../media/image635.png"/><Relationship Id="rId238" Type="http://schemas.openxmlformats.org/officeDocument/2006/relationships/image" Target="../media/image2710.png"/><Relationship Id="rId512" Type="http://schemas.openxmlformats.org/officeDocument/2006/relationships/image" Target="../media/image565.png"/><Relationship Id="rId957" Type="http://schemas.openxmlformats.org/officeDocument/2006/relationships/customXml" Target="../ink/ink2527.xml"/><Relationship Id="rId389" Type="http://schemas.openxmlformats.org/officeDocument/2006/relationships/customXml" Target="../ink/ink2186.xml"/><Relationship Id="rId596" Type="http://schemas.openxmlformats.org/officeDocument/2006/relationships/image" Target="../media/image607.png"/><Relationship Id="rId817" Type="http://schemas.openxmlformats.org/officeDocument/2006/relationships/customXml" Target="../ink/ink2400.xml"/><Relationship Id="rId86" Type="http://schemas.openxmlformats.org/officeDocument/2006/relationships/image" Target="../media/image4400.png"/><Relationship Id="rId1002" Type="http://schemas.openxmlformats.org/officeDocument/2006/relationships/customXml" Target="../ink/ink2572.xml"/><Relationship Id="rId456" Type="http://schemas.openxmlformats.org/officeDocument/2006/relationships/image" Target="../media/image537.png"/><Relationship Id="rId663" Type="http://schemas.openxmlformats.org/officeDocument/2006/relationships/customXml" Target="../ink/ink2323.xml"/><Relationship Id="rId870" Type="http://schemas.openxmlformats.org/officeDocument/2006/relationships/customXml" Target="../ink/ink2440.xml"/><Relationship Id="rId523" Type="http://schemas.openxmlformats.org/officeDocument/2006/relationships/customXml" Target="../ink/ink2253.xml"/><Relationship Id="rId968" Type="http://schemas.openxmlformats.org/officeDocument/2006/relationships/customXml" Target="../ink/ink2538.xml"/><Relationship Id="rId316" Type="http://schemas.openxmlformats.org/officeDocument/2006/relationships/image" Target="../media/image4560.png"/><Relationship Id="rId730" Type="http://schemas.openxmlformats.org/officeDocument/2006/relationships/image" Target="../media/image674.png"/><Relationship Id="rId828" Type="http://schemas.openxmlformats.org/officeDocument/2006/relationships/image" Target="../media/image723.png"/><Relationship Id="rId1013" Type="http://schemas.openxmlformats.org/officeDocument/2006/relationships/image" Target="../media/image731.png"/><Relationship Id="rId467" Type="http://schemas.openxmlformats.org/officeDocument/2006/relationships/customXml" Target="../ink/ink2225.xml"/><Relationship Id="rId162" Type="http://schemas.openxmlformats.org/officeDocument/2006/relationships/image" Target="../media/image2330.png"/><Relationship Id="rId674" Type="http://schemas.openxmlformats.org/officeDocument/2006/relationships/image" Target="../media/image646.png"/><Relationship Id="rId881" Type="http://schemas.openxmlformats.org/officeDocument/2006/relationships/customXml" Target="../ink/ink2451.xml"/><Relationship Id="rId937" Type="http://schemas.openxmlformats.org/officeDocument/2006/relationships/customXml" Target="../ink/ink2507.xml"/><Relationship Id="rId979" Type="http://schemas.openxmlformats.org/officeDocument/2006/relationships/customXml" Target="../ink/ink2549.xml"/><Relationship Id="rId369" Type="http://schemas.openxmlformats.org/officeDocument/2006/relationships/customXml" Target="../ink/ink2176.xml"/><Relationship Id="rId534" Type="http://schemas.openxmlformats.org/officeDocument/2006/relationships/image" Target="../media/image576.png"/><Relationship Id="rId576" Type="http://schemas.openxmlformats.org/officeDocument/2006/relationships/image" Target="../media/image597.png"/><Relationship Id="rId741" Type="http://schemas.openxmlformats.org/officeDocument/2006/relationships/customXml" Target="../ink/ink2362.xml"/><Relationship Id="rId783" Type="http://schemas.openxmlformats.org/officeDocument/2006/relationships/customXml" Target="../ink/ink2383.xml"/><Relationship Id="rId839" Type="http://schemas.openxmlformats.org/officeDocument/2006/relationships/customXml" Target="../ink/ink2411.xml"/><Relationship Id="rId24" Type="http://schemas.openxmlformats.org/officeDocument/2006/relationships/image" Target="../media/image166.png"/><Relationship Id="rId66" Type="http://schemas.openxmlformats.org/officeDocument/2006/relationships/image" Target="../media/image187.png"/><Relationship Id="rId990" Type="http://schemas.openxmlformats.org/officeDocument/2006/relationships/customXml" Target="../ink/ink2560.xml"/><Relationship Id="rId380" Type="http://schemas.openxmlformats.org/officeDocument/2006/relationships/image" Target="../media/image499.png"/><Relationship Id="rId436" Type="http://schemas.openxmlformats.org/officeDocument/2006/relationships/image" Target="../media/image527.png"/><Relationship Id="rId601" Type="http://schemas.openxmlformats.org/officeDocument/2006/relationships/customXml" Target="../ink/ink2292.xml"/><Relationship Id="rId643" Type="http://schemas.openxmlformats.org/officeDocument/2006/relationships/customXml" Target="../ink/ink2313.xml"/><Relationship Id="rId478" Type="http://schemas.openxmlformats.org/officeDocument/2006/relationships/image" Target="../media/image548.png"/><Relationship Id="rId685" Type="http://schemas.openxmlformats.org/officeDocument/2006/relationships/customXml" Target="../ink/ink2334.xml"/><Relationship Id="rId850" Type="http://schemas.openxmlformats.org/officeDocument/2006/relationships/customXml" Target="../ink/ink2420.xml"/><Relationship Id="rId892" Type="http://schemas.openxmlformats.org/officeDocument/2006/relationships/customXml" Target="../ink/ink2462.xml"/><Relationship Id="rId906" Type="http://schemas.openxmlformats.org/officeDocument/2006/relationships/customXml" Target="../ink/ink2476.xml"/><Relationship Id="rId948" Type="http://schemas.openxmlformats.org/officeDocument/2006/relationships/customXml" Target="../ink/ink2518.xml"/><Relationship Id="rId240" Type="http://schemas.openxmlformats.org/officeDocument/2006/relationships/image" Target="../media/image2720.png"/><Relationship Id="rId503" Type="http://schemas.openxmlformats.org/officeDocument/2006/relationships/customXml" Target="../ink/ink2243.xml"/><Relationship Id="rId545" Type="http://schemas.openxmlformats.org/officeDocument/2006/relationships/customXml" Target="../ink/ink2264.xml"/><Relationship Id="rId587" Type="http://schemas.openxmlformats.org/officeDocument/2006/relationships/customXml" Target="../ink/ink2285.xml"/><Relationship Id="rId710" Type="http://schemas.openxmlformats.org/officeDocument/2006/relationships/image" Target="../media/image664.png"/><Relationship Id="rId752" Type="http://schemas.openxmlformats.org/officeDocument/2006/relationships/image" Target="../media/image685.png"/><Relationship Id="rId808" Type="http://schemas.openxmlformats.org/officeDocument/2006/relationships/image" Target="../media/image713.png"/><Relationship Id="rId100" Type="http://schemas.openxmlformats.org/officeDocument/2006/relationships/image" Target="../media/image4470.png"/><Relationship Id="rId282" Type="http://schemas.openxmlformats.org/officeDocument/2006/relationships/image" Target="../media/image306.png"/><Relationship Id="rId8" Type="http://schemas.openxmlformats.org/officeDocument/2006/relationships/image" Target="../media/image484.png"/><Relationship Id="rId391" Type="http://schemas.openxmlformats.org/officeDocument/2006/relationships/customXml" Target="../ink/ink2187.xml"/><Relationship Id="rId405" Type="http://schemas.openxmlformats.org/officeDocument/2006/relationships/customXml" Target="../ink/ink2194.xml"/><Relationship Id="rId447" Type="http://schemas.openxmlformats.org/officeDocument/2006/relationships/customXml" Target="../ink/ink2215.xml"/><Relationship Id="rId612" Type="http://schemas.openxmlformats.org/officeDocument/2006/relationships/image" Target="../media/image615.png"/><Relationship Id="rId794" Type="http://schemas.openxmlformats.org/officeDocument/2006/relationships/image" Target="../media/image706.png"/><Relationship Id="rId142" Type="http://schemas.openxmlformats.org/officeDocument/2006/relationships/image" Target="../media/image2230.png"/><Relationship Id="rId184" Type="http://schemas.openxmlformats.org/officeDocument/2006/relationships/image" Target="../media/image2440.png"/><Relationship Id="rId489" Type="http://schemas.openxmlformats.org/officeDocument/2006/relationships/customXml" Target="../ink/ink2236.xml"/><Relationship Id="rId654" Type="http://schemas.openxmlformats.org/officeDocument/2006/relationships/image" Target="../media/image636.png"/><Relationship Id="rId696" Type="http://schemas.openxmlformats.org/officeDocument/2006/relationships/image" Target="../media/image657.png"/><Relationship Id="rId861" Type="http://schemas.openxmlformats.org/officeDocument/2006/relationships/customXml" Target="../ink/ink2431.xml"/><Relationship Id="rId917" Type="http://schemas.openxmlformats.org/officeDocument/2006/relationships/customXml" Target="../ink/ink2487.xml"/><Relationship Id="rId959" Type="http://schemas.openxmlformats.org/officeDocument/2006/relationships/customXml" Target="../ink/ink2529.xml"/><Relationship Id="rId349" Type="http://schemas.openxmlformats.org/officeDocument/2006/relationships/customXml" Target="../ink/ink2166.xml"/><Relationship Id="rId514" Type="http://schemas.openxmlformats.org/officeDocument/2006/relationships/image" Target="../media/image566.png"/><Relationship Id="rId556" Type="http://schemas.openxmlformats.org/officeDocument/2006/relationships/image" Target="../media/image587.png"/><Relationship Id="rId721" Type="http://schemas.openxmlformats.org/officeDocument/2006/relationships/customXml" Target="../ink/ink2352.xml"/><Relationship Id="rId763" Type="http://schemas.openxmlformats.org/officeDocument/2006/relationships/customXml" Target="../ink/ink2373.xml"/><Relationship Id="rId46" Type="http://schemas.openxmlformats.org/officeDocument/2006/relationships/image" Target="../media/image177.png"/><Relationship Id="rId360" Type="http://schemas.openxmlformats.org/officeDocument/2006/relationships/image" Target="../media/image489.png"/><Relationship Id="rId416" Type="http://schemas.openxmlformats.org/officeDocument/2006/relationships/image" Target="../media/image517.png"/><Relationship Id="rId598" Type="http://schemas.openxmlformats.org/officeDocument/2006/relationships/image" Target="../media/image608.png"/><Relationship Id="rId819" Type="http://schemas.openxmlformats.org/officeDocument/2006/relationships/customXml" Target="../ink/ink2401.xml"/><Relationship Id="rId88" Type="http://schemas.openxmlformats.org/officeDocument/2006/relationships/image" Target="../media/image4411.png"/><Relationship Id="rId970" Type="http://schemas.openxmlformats.org/officeDocument/2006/relationships/customXml" Target="../ink/ink2540.xml"/><Relationship Id="rId1004" Type="http://schemas.openxmlformats.org/officeDocument/2006/relationships/customXml" Target="../ink/ink2574.xml"/><Relationship Id="rId458" Type="http://schemas.openxmlformats.org/officeDocument/2006/relationships/image" Target="../media/image538.png"/><Relationship Id="rId623" Type="http://schemas.openxmlformats.org/officeDocument/2006/relationships/customXml" Target="../ink/ink2303.xml"/><Relationship Id="rId665" Type="http://schemas.openxmlformats.org/officeDocument/2006/relationships/customXml" Target="../ink/ink2324.xml"/><Relationship Id="rId830" Type="http://schemas.openxmlformats.org/officeDocument/2006/relationships/image" Target="../media/image724.png"/><Relationship Id="rId872" Type="http://schemas.openxmlformats.org/officeDocument/2006/relationships/customXml" Target="../ink/ink2442.xml"/><Relationship Id="rId928" Type="http://schemas.openxmlformats.org/officeDocument/2006/relationships/customXml" Target="../ink/ink2498.xml"/><Relationship Id="rId220" Type="http://schemas.openxmlformats.org/officeDocument/2006/relationships/image" Target="../media/image2620.png"/><Relationship Id="rId525" Type="http://schemas.openxmlformats.org/officeDocument/2006/relationships/customXml" Target="../ink/ink2254.xml"/><Relationship Id="rId567" Type="http://schemas.openxmlformats.org/officeDocument/2006/relationships/customXml" Target="../ink/ink2275.xml"/><Relationship Id="rId732" Type="http://schemas.openxmlformats.org/officeDocument/2006/relationships/image" Target="../media/image675.png"/><Relationship Id="rId262" Type="http://schemas.openxmlformats.org/officeDocument/2006/relationships/image" Target="../media/image2830.png"/><Relationship Id="rId318" Type="http://schemas.openxmlformats.org/officeDocument/2006/relationships/image" Target="../media/image4570.png"/><Relationship Id="rId371" Type="http://schemas.openxmlformats.org/officeDocument/2006/relationships/customXml" Target="../ink/ink2177.xml"/><Relationship Id="rId774" Type="http://schemas.openxmlformats.org/officeDocument/2006/relationships/image" Target="../media/image696.png"/><Relationship Id="rId122" Type="http://schemas.openxmlformats.org/officeDocument/2006/relationships/image" Target="../media/image2130.png"/><Relationship Id="rId164" Type="http://schemas.openxmlformats.org/officeDocument/2006/relationships/image" Target="../media/image2340.png"/><Relationship Id="rId981" Type="http://schemas.openxmlformats.org/officeDocument/2006/relationships/customXml" Target="../ink/ink2551.xml"/><Relationship Id="rId427" Type="http://schemas.openxmlformats.org/officeDocument/2006/relationships/customXml" Target="../ink/ink2205.xml"/><Relationship Id="rId469" Type="http://schemas.openxmlformats.org/officeDocument/2006/relationships/customXml" Target="../ink/ink2226.xml"/><Relationship Id="rId634" Type="http://schemas.openxmlformats.org/officeDocument/2006/relationships/image" Target="../media/image626.png"/><Relationship Id="rId676" Type="http://schemas.openxmlformats.org/officeDocument/2006/relationships/image" Target="../media/image647.png"/><Relationship Id="rId841" Type="http://schemas.openxmlformats.org/officeDocument/2006/relationships/customXml" Target="../ink/ink2412.xml"/><Relationship Id="rId883" Type="http://schemas.openxmlformats.org/officeDocument/2006/relationships/customXml" Target="../ink/ink2453.xml"/><Relationship Id="rId480" Type="http://schemas.openxmlformats.org/officeDocument/2006/relationships/image" Target="../media/image549.png"/><Relationship Id="rId536" Type="http://schemas.openxmlformats.org/officeDocument/2006/relationships/image" Target="../media/image577.png"/><Relationship Id="rId701" Type="http://schemas.openxmlformats.org/officeDocument/2006/relationships/customXml" Target="../ink/ink2342.xml"/><Relationship Id="rId26" Type="http://schemas.openxmlformats.org/officeDocument/2006/relationships/image" Target="../media/image167.png"/><Relationship Id="rId939" Type="http://schemas.openxmlformats.org/officeDocument/2006/relationships/customXml" Target="../ink/ink2509.xml"/><Relationship Id="rId578" Type="http://schemas.openxmlformats.org/officeDocument/2006/relationships/image" Target="../media/image598.png"/><Relationship Id="rId743" Type="http://schemas.openxmlformats.org/officeDocument/2006/relationships/customXml" Target="../ink/ink2363.xml"/><Relationship Id="rId785" Type="http://schemas.openxmlformats.org/officeDocument/2006/relationships/customXml" Target="../ink/ink2384.xml"/><Relationship Id="rId68" Type="http://schemas.openxmlformats.org/officeDocument/2006/relationships/image" Target="../media/image188.png"/><Relationship Id="rId950" Type="http://schemas.openxmlformats.org/officeDocument/2006/relationships/customXml" Target="../ink/ink2520.xml"/><Relationship Id="rId992" Type="http://schemas.openxmlformats.org/officeDocument/2006/relationships/customXml" Target="../ink/ink2562.xml"/><Relationship Id="rId382" Type="http://schemas.openxmlformats.org/officeDocument/2006/relationships/image" Target="../media/image500.png"/><Relationship Id="rId438" Type="http://schemas.openxmlformats.org/officeDocument/2006/relationships/image" Target="../media/image528.png"/><Relationship Id="rId603" Type="http://schemas.openxmlformats.org/officeDocument/2006/relationships/customXml" Target="../ink/ink2293.xml"/><Relationship Id="rId645" Type="http://schemas.openxmlformats.org/officeDocument/2006/relationships/customXml" Target="../ink/ink2314.xml"/><Relationship Id="rId687" Type="http://schemas.openxmlformats.org/officeDocument/2006/relationships/customXml" Target="../ink/ink2335.xml"/><Relationship Id="rId810" Type="http://schemas.openxmlformats.org/officeDocument/2006/relationships/image" Target="../media/image714.png"/><Relationship Id="rId852" Type="http://schemas.openxmlformats.org/officeDocument/2006/relationships/customXml" Target="../ink/ink2422.xml"/><Relationship Id="rId908" Type="http://schemas.openxmlformats.org/officeDocument/2006/relationships/customXml" Target="../ink/ink2478.xml"/><Relationship Id="rId200" Type="http://schemas.openxmlformats.org/officeDocument/2006/relationships/image" Target="../media/image2520.png"/><Relationship Id="rId491" Type="http://schemas.openxmlformats.org/officeDocument/2006/relationships/customXml" Target="../ink/ink2237.xml"/><Relationship Id="rId505" Type="http://schemas.openxmlformats.org/officeDocument/2006/relationships/customXml" Target="../ink/ink2244.xml"/><Relationship Id="rId712" Type="http://schemas.openxmlformats.org/officeDocument/2006/relationships/image" Target="../media/image665.png"/><Relationship Id="rId894" Type="http://schemas.openxmlformats.org/officeDocument/2006/relationships/customXml" Target="../ink/ink2464.xml"/><Relationship Id="rId242" Type="http://schemas.openxmlformats.org/officeDocument/2006/relationships/image" Target="../media/image2730.png"/><Relationship Id="rId284" Type="http://schemas.openxmlformats.org/officeDocument/2006/relationships/image" Target="../media/image307.png"/><Relationship Id="rId547" Type="http://schemas.openxmlformats.org/officeDocument/2006/relationships/customXml" Target="../ink/ink2265.xml"/><Relationship Id="rId589" Type="http://schemas.openxmlformats.org/officeDocument/2006/relationships/customXml" Target="../ink/ink2286.xml"/><Relationship Id="rId754" Type="http://schemas.openxmlformats.org/officeDocument/2006/relationships/image" Target="../media/image686.png"/><Relationship Id="rId796" Type="http://schemas.openxmlformats.org/officeDocument/2006/relationships/image" Target="../media/image707.png"/><Relationship Id="rId102" Type="http://schemas.openxmlformats.org/officeDocument/2006/relationships/image" Target="../media/image4480.png"/><Relationship Id="rId144" Type="http://schemas.openxmlformats.org/officeDocument/2006/relationships/image" Target="../media/image2240.png"/><Relationship Id="rId961" Type="http://schemas.openxmlformats.org/officeDocument/2006/relationships/customXml" Target="../ink/ink2531.xml"/><Relationship Id="rId351" Type="http://schemas.openxmlformats.org/officeDocument/2006/relationships/customXml" Target="../ink/ink2167.xml"/><Relationship Id="rId393" Type="http://schemas.openxmlformats.org/officeDocument/2006/relationships/customXml" Target="../ink/ink2188.xml"/><Relationship Id="rId407" Type="http://schemas.openxmlformats.org/officeDocument/2006/relationships/customXml" Target="../ink/ink2195.xml"/><Relationship Id="rId449" Type="http://schemas.openxmlformats.org/officeDocument/2006/relationships/customXml" Target="../ink/ink2216.xml"/><Relationship Id="rId614" Type="http://schemas.openxmlformats.org/officeDocument/2006/relationships/image" Target="../media/image616.png"/><Relationship Id="rId656" Type="http://schemas.openxmlformats.org/officeDocument/2006/relationships/image" Target="../media/image637.png"/><Relationship Id="rId821" Type="http://schemas.openxmlformats.org/officeDocument/2006/relationships/customXml" Target="../ink/ink2402.xml"/><Relationship Id="rId863" Type="http://schemas.openxmlformats.org/officeDocument/2006/relationships/customXml" Target="../ink/ink2433.xml"/><Relationship Id="rId90" Type="http://schemas.openxmlformats.org/officeDocument/2006/relationships/image" Target="../media/image4420.png"/><Relationship Id="rId186" Type="http://schemas.openxmlformats.org/officeDocument/2006/relationships/image" Target="../media/image2450.png"/><Relationship Id="rId460" Type="http://schemas.openxmlformats.org/officeDocument/2006/relationships/image" Target="../media/image539.png"/><Relationship Id="rId516" Type="http://schemas.openxmlformats.org/officeDocument/2006/relationships/image" Target="../media/image567.png"/><Relationship Id="rId698" Type="http://schemas.openxmlformats.org/officeDocument/2006/relationships/image" Target="../media/image658.png"/><Relationship Id="rId919" Type="http://schemas.openxmlformats.org/officeDocument/2006/relationships/customXml" Target="../ink/ink2489.xml"/><Relationship Id="rId558" Type="http://schemas.openxmlformats.org/officeDocument/2006/relationships/image" Target="../media/image588.png"/><Relationship Id="rId723" Type="http://schemas.openxmlformats.org/officeDocument/2006/relationships/customXml" Target="../ink/ink2353.xml"/><Relationship Id="rId765" Type="http://schemas.openxmlformats.org/officeDocument/2006/relationships/customXml" Target="../ink/ink2374.xml"/><Relationship Id="rId48" Type="http://schemas.openxmlformats.org/officeDocument/2006/relationships/image" Target="../media/image178.png"/><Relationship Id="rId930" Type="http://schemas.openxmlformats.org/officeDocument/2006/relationships/customXml" Target="../ink/ink2500.xml"/><Relationship Id="rId972" Type="http://schemas.openxmlformats.org/officeDocument/2006/relationships/customXml" Target="../ink/ink2542.xml"/><Relationship Id="rId320" Type="http://schemas.openxmlformats.org/officeDocument/2006/relationships/image" Target="../media/image4580.png"/><Relationship Id="rId1006" Type="http://schemas.openxmlformats.org/officeDocument/2006/relationships/customXml" Target="../ink/ink2575.xml"/><Relationship Id="rId362" Type="http://schemas.openxmlformats.org/officeDocument/2006/relationships/image" Target="../media/image490.png"/><Relationship Id="rId418" Type="http://schemas.openxmlformats.org/officeDocument/2006/relationships/image" Target="../media/image518.png"/><Relationship Id="rId625" Type="http://schemas.openxmlformats.org/officeDocument/2006/relationships/customXml" Target="../ink/ink2304.xml"/><Relationship Id="rId832" Type="http://schemas.openxmlformats.org/officeDocument/2006/relationships/image" Target="../media/image725.png"/><Relationship Id="rId471" Type="http://schemas.openxmlformats.org/officeDocument/2006/relationships/customXml" Target="../ink/ink2227.xml"/><Relationship Id="rId667" Type="http://schemas.openxmlformats.org/officeDocument/2006/relationships/customXml" Target="../ink/ink2325.xml"/><Relationship Id="rId874" Type="http://schemas.openxmlformats.org/officeDocument/2006/relationships/customXml" Target="../ink/ink2444.xml"/><Relationship Id="rId222" Type="http://schemas.openxmlformats.org/officeDocument/2006/relationships/image" Target="../media/image2630.png"/><Relationship Id="rId264" Type="http://schemas.openxmlformats.org/officeDocument/2006/relationships/image" Target="../media/image2840.png"/><Relationship Id="rId527" Type="http://schemas.openxmlformats.org/officeDocument/2006/relationships/customXml" Target="../ink/ink2255.xml"/><Relationship Id="rId569" Type="http://schemas.openxmlformats.org/officeDocument/2006/relationships/customXml" Target="../ink/ink2276.xml"/><Relationship Id="rId734" Type="http://schemas.openxmlformats.org/officeDocument/2006/relationships/image" Target="../media/image676.png"/><Relationship Id="rId776" Type="http://schemas.openxmlformats.org/officeDocument/2006/relationships/image" Target="../media/image697.png"/><Relationship Id="rId124" Type="http://schemas.openxmlformats.org/officeDocument/2006/relationships/image" Target="../media/image2140.png"/><Relationship Id="rId941" Type="http://schemas.openxmlformats.org/officeDocument/2006/relationships/customXml" Target="../ink/ink2511.xml"/><Relationship Id="rId983" Type="http://schemas.openxmlformats.org/officeDocument/2006/relationships/customXml" Target="../ink/ink2553.xml"/><Relationship Id="rId373" Type="http://schemas.openxmlformats.org/officeDocument/2006/relationships/customXml" Target="../ink/ink2178.xml"/><Relationship Id="rId429" Type="http://schemas.openxmlformats.org/officeDocument/2006/relationships/customXml" Target="../ink/ink2206.xml"/><Relationship Id="rId580" Type="http://schemas.openxmlformats.org/officeDocument/2006/relationships/image" Target="../media/image599.png"/><Relationship Id="rId636" Type="http://schemas.openxmlformats.org/officeDocument/2006/relationships/image" Target="../media/image627.png"/><Relationship Id="rId801" Type="http://schemas.openxmlformats.org/officeDocument/2006/relationships/customXml" Target="../ink/ink2392.xml"/><Relationship Id="rId70" Type="http://schemas.openxmlformats.org/officeDocument/2006/relationships/image" Target="../media/image4320.png"/><Relationship Id="rId166" Type="http://schemas.openxmlformats.org/officeDocument/2006/relationships/image" Target="../media/image2350.png"/><Relationship Id="rId1" Type="http://schemas.openxmlformats.org/officeDocument/2006/relationships/slideLayout" Target="../slideLayouts/slideLayout2.xml"/><Relationship Id="rId440" Type="http://schemas.openxmlformats.org/officeDocument/2006/relationships/image" Target="../media/image529.png"/><Relationship Id="rId678" Type="http://schemas.openxmlformats.org/officeDocument/2006/relationships/image" Target="../media/image648.png"/><Relationship Id="rId843" Type="http://schemas.openxmlformats.org/officeDocument/2006/relationships/customXml" Target="../ink/ink2413.xml"/><Relationship Id="rId885" Type="http://schemas.openxmlformats.org/officeDocument/2006/relationships/customXml" Target="../ink/ink2455.xml"/><Relationship Id="rId482" Type="http://schemas.openxmlformats.org/officeDocument/2006/relationships/image" Target="../media/image550.png"/><Relationship Id="rId538" Type="http://schemas.openxmlformats.org/officeDocument/2006/relationships/image" Target="../media/image578.png"/><Relationship Id="rId703" Type="http://schemas.openxmlformats.org/officeDocument/2006/relationships/customXml" Target="../ink/ink2343.xml"/><Relationship Id="rId745" Type="http://schemas.openxmlformats.org/officeDocument/2006/relationships/customXml" Target="../ink/ink2364.xml"/><Relationship Id="rId28" Type="http://schemas.openxmlformats.org/officeDocument/2006/relationships/image" Target="../media/image168.png"/><Relationship Id="rId910" Type="http://schemas.openxmlformats.org/officeDocument/2006/relationships/customXml" Target="../ink/ink2480.xml"/><Relationship Id="rId952" Type="http://schemas.openxmlformats.org/officeDocument/2006/relationships/customXml" Target="../ink/ink2522.xml"/><Relationship Id="rId300" Type="http://schemas.openxmlformats.org/officeDocument/2006/relationships/image" Target="../media/image315.png"/><Relationship Id="rId342" Type="http://schemas.openxmlformats.org/officeDocument/2006/relationships/image" Target="../media/image4800.png"/><Relationship Id="rId384" Type="http://schemas.openxmlformats.org/officeDocument/2006/relationships/image" Target="../media/image501.png"/><Relationship Id="rId591" Type="http://schemas.openxmlformats.org/officeDocument/2006/relationships/customXml" Target="../ink/ink2287.xml"/><Relationship Id="rId605" Type="http://schemas.openxmlformats.org/officeDocument/2006/relationships/customXml" Target="../ink/ink2294.xml"/><Relationship Id="rId787" Type="http://schemas.openxmlformats.org/officeDocument/2006/relationships/customXml" Target="../ink/ink2385.xml"/><Relationship Id="rId812" Type="http://schemas.openxmlformats.org/officeDocument/2006/relationships/image" Target="../media/image715.png"/><Relationship Id="rId994" Type="http://schemas.openxmlformats.org/officeDocument/2006/relationships/customXml" Target="../ink/ink2564.xml"/><Relationship Id="rId647" Type="http://schemas.openxmlformats.org/officeDocument/2006/relationships/customXml" Target="../ink/ink2315.xml"/><Relationship Id="rId689" Type="http://schemas.openxmlformats.org/officeDocument/2006/relationships/customXml" Target="../ink/ink2336.xml"/><Relationship Id="rId854" Type="http://schemas.openxmlformats.org/officeDocument/2006/relationships/customXml" Target="../ink/ink2424.xml"/><Relationship Id="rId896" Type="http://schemas.openxmlformats.org/officeDocument/2006/relationships/customXml" Target="../ink/ink2466.xml"/><Relationship Id="rId202" Type="http://schemas.openxmlformats.org/officeDocument/2006/relationships/image" Target="../media/image2530.png"/><Relationship Id="rId244" Type="http://schemas.openxmlformats.org/officeDocument/2006/relationships/image" Target="../media/image2740.png"/><Relationship Id="rId451" Type="http://schemas.openxmlformats.org/officeDocument/2006/relationships/customXml" Target="../ink/ink2217.xml"/><Relationship Id="rId493" Type="http://schemas.openxmlformats.org/officeDocument/2006/relationships/customXml" Target="../ink/ink2238.xml"/><Relationship Id="rId507" Type="http://schemas.openxmlformats.org/officeDocument/2006/relationships/customXml" Target="../ink/ink2245.xml"/><Relationship Id="rId549" Type="http://schemas.openxmlformats.org/officeDocument/2006/relationships/customXml" Target="../ink/ink2266.xml"/><Relationship Id="rId714" Type="http://schemas.openxmlformats.org/officeDocument/2006/relationships/image" Target="../media/image666.png"/><Relationship Id="rId756" Type="http://schemas.openxmlformats.org/officeDocument/2006/relationships/image" Target="../media/image687.png"/><Relationship Id="rId921" Type="http://schemas.openxmlformats.org/officeDocument/2006/relationships/customXml" Target="../ink/ink2491.xml"/><Relationship Id="rId286" Type="http://schemas.openxmlformats.org/officeDocument/2006/relationships/image" Target="../media/image308.png"/><Relationship Id="rId353" Type="http://schemas.openxmlformats.org/officeDocument/2006/relationships/customXml" Target="../ink/ink2168.xml"/><Relationship Id="rId395" Type="http://schemas.openxmlformats.org/officeDocument/2006/relationships/customXml" Target="../ink/ink2189.xml"/><Relationship Id="rId409" Type="http://schemas.openxmlformats.org/officeDocument/2006/relationships/customXml" Target="../ink/ink2196.xml"/><Relationship Id="rId560" Type="http://schemas.openxmlformats.org/officeDocument/2006/relationships/image" Target="../media/image589.png"/><Relationship Id="rId798" Type="http://schemas.openxmlformats.org/officeDocument/2006/relationships/image" Target="../media/image708.png"/><Relationship Id="rId50" Type="http://schemas.openxmlformats.org/officeDocument/2006/relationships/image" Target="../media/image179.png"/><Relationship Id="rId104" Type="http://schemas.openxmlformats.org/officeDocument/2006/relationships/image" Target="../media/image4490.png"/><Relationship Id="rId146" Type="http://schemas.openxmlformats.org/officeDocument/2006/relationships/image" Target="../media/image2250.png"/><Relationship Id="rId188" Type="http://schemas.openxmlformats.org/officeDocument/2006/relationships/image" Target="../media/image2460.png"/><Relationship Id="rId963" Type="http://schemas.openxmlformats.org/officeDocument/2006/relationships/customXml" Target="../ink/ink2533.xml"/><Relationship Id="rId420" Type="http://schemas.openxmlformats.org/officeDocument/2006/relationships/image" Target="../media/image519.png"/><Relationship Id="rId616" Type="http://schemas.openxmlformats.org/officeDocument/2006/relationships/image" Target="../media/image617.png"/><Relationship Id="rId658" Type="http://schemas.openxmlformats.org/officeDocument/2006/relationships/image" Target="../media/image638.png"/><Relationship Id="rId823" Type="http://schemas.openxmlformats.org/officeDocument/2006/relationships/customXml" Target="../ink/ink2403.xml"/><Relationship Id="rId865" Type="http://schemas.openxmlformats.org/officeDocument/2006/relationships/customXml" Target="../ink/ink2435.xml"/><Relationship Id="rId92" Type="http://schemas.openxmlformats.org/officeDocument/2006/relationships/image" Target="../media/image4430.png"/><Relationship Id="rId462" Type="http://schemas.openxmlformats.org/officeDocument/2006/relationships/image" Target="../media/image540.png"/><Relationship Id="rId518" Type="http://schemas.openxmlformats.org/officeDocument/2006/relationships/image" Target="../media/image568.png"/><Relationship Id="rId725" Type="http://schemas.openxmlformats.org/officeDocument/2006/relationships/customXml" Target="../ink/ink2354.xml"/><Relationship Id="rId932" Type="http://schemas.openxmlformats.org/officeDocument/2006/relationships/customXml" Target="../ink/ink2502.xml"/><Relationship Id="rId364" Type="http://schemas.openxmlformats.org/officeDocument/2006/relationships/image" Target="../media/image491.png"/><Relationship Id="rId767" Type="http://schemas.openxmlformats.org/officeDocument/2006/relationships/customXml" Target="../ink/ink2375.xml"/><Relationship Id="rId974" Type="http://schemas.openxmlformats.org/officeDocument/2006/relationships/customXml" Target="../ink/ink2544.xml"/><Relationship Id="rId322" Type="http://schemas.openxmlformats.org/officeDocument/2006/relationships/image" Target="../media/image4590.png"/><Relationship Id="rId1008" Type="http://schemas.openxmlformats.org/officeDocument/2006/relationships/customXml" Target="../ink/ink2576.xml"/><Relationship Id="rId571" Type="http://schemas.openxmlformats.org/officeDocument/2006/relationships/customXml" Target="../ink/ink2277.xml"/><Relationship Id="rId627" Type="http://schemas.openxmlformats.org/officeDocument/2006/relationships/customXml" Target="../ink/ink2305.xml"/><Relationship Id="rId669" Type="http://schemas.openxmlformats.org/officeDocument/2006/relationships/customXml" Target="../ink/ink2326.xml"/><Relationship Id="rId834" Type="http://schemas.openxmlformats.org/officeDocument/2006/relationships/image" Target="../media/image726.png"/><Relationship Id="rId876" Type="http://schemas.openxmlformats.org/officeDocument/2006/relationships/customXml" Target="../ink/ink2446.xml"/><Relationship Id="rId431" Type="http://schemas.openxmlformats.org/officeDocument/2006/relationships/customXml" Target="../ink/ink2207.xml"/><Relationship Id="rId473" Type="http://schemas.openxmlformats.org/officeDocument/2006/relationships/customXml" Target="../ink/ink2228.xml"/><Relationship Id="rId529" Type="http://schemas.openxmlformats.org/officeDocument/2006/relationships/customXml" Target="../ink/ink2256.xml"/><Relationship Id="rId680" Type="http://schemas.openxmlformats.org/officeDocument/2006/relationships/image" Target="../media/image649.png"/><Relationship Id="rId736" Type="http://schemas.openxmlformats.org/officeDocument/2006/relationships/image" Target="../media/image677.png"/><Relationship Id="rId901" Type="http://schemas.openxmlformats.org/officeDocument/2006/relationships/customXml" Target="../ink/ink2471.xml"/><Relationship Id="rId224" Type="http://schemas.openxmlformats.org/officeDocument/2006/relationships/image" Target="../media/image2640.png"/><Relationship Id="rId266" Type="http://schemas.openxmlformats.org/officeDocument/2006/relationships/image" Target="../media/image2850.png"/><Relationship Id="rId540" Type="http://schemas.openxmlformats.org/officeDocument/2006/relationships/image" Target="../media/image579.png"/><Relationship Id="rId778" Type="http://schemas.openxmlformats.org/officeDocument/2006/relationships/image" Target="../media/image698.png"/><Relationship Id="rId30" Type="http://schemas.openxmlformats.org/officeDocument/2006/relationships/image" Target="../media/image169.png"/><Relationship Id="rId126" Type="http://schemas.openxmlformats.org/officeDocument/2006/relationships/image" Target="../media/image2150.png"/><Relationship Id="rId168" Type="http://schemas.openxmlformats.org/officeDocument/2006/relationships/image" Target="../media/image2360.png"/><Relationship Id="rId943" Type="http://schemas.openxmlformats.org/officeDocument/2006/relationships/customXml" Target="../ink/ink2513.xml"/><Relationship Id="rId985" Type="http://schemas.openxmlformats.org/officeDocument/2006/relationships/customXml" Target="../ink/ink2555.xml"/><Relationship Id="rId375" Type="http://schemas.openxmlformats.org/officeDocument/2006/relationships/customXml" Target="../ink/ink2179.xml"/><Relationship Id="rId582" Type="http://schemas.openxmlformats.org/officeDocument/2006/relationships/image" Target="../media/image600.png"/><Relationship Id="rId638" Type="http://schemas.openxmlformats.org/officeDocument/2006/relationships/image" Target="../media/image628.png"/><Relationship Id="rId803" Type="http://schemas.openxmlformats.org/officeDocument/2006/relationships/customXml" Target="../ink/ink2393.xml"/><Relationship Id="rId845" Type="http://schemas.openxmlformats.org/officeDocument/2006/relationships/customXml" Target="../ink/ink2415.xml"/><Relationship Id="rId72" Type="http://schemas.openxmlformats.org/officeDocument/2006/relationships/image" Target="../media/image4330.png"/><Relationship Id="rId3" Type="http://schemas.openxmlformats.org/officeDocument/2006/relationships/customXml" Target="../ink/ink2158.xml"/><Relationship Id="rId400" Type="http://schemas.openxmlformats.org/officeDocument/2006/relationships/image" Target="../media/image509.png"/><Relationship Id="rId442" Type="http://schemas.openxmlformats.org/officeDocument/2006/relationships/image" Target="../media/image530.png"/><Relationship Id="rId484" Type="http://schemas.openxmlformats.org/officeDocument/2006/relationships/image" Target="../media/image551.png"/><Relationship Id="rId705" Type="http://schemas.openxmlformats.org/officeDocument/2006/relationships/customXml" Target="../ink/ink2344.xml"/><Relationship Id="rId887" Type="http://schemas.openxmlformats.org/officeDocument/2006/relationships/customXml" Target="../ink/ink2457.xml"/><Relationship Id="rId344" Type="http://schemas.openxmlformats.org/officeDocument/2006/relationships/image" Target="../media/image4810.png"/><Relationship Id="rId691" Type="http://schemas.openxmlformats.org/officeDocument/2006/relationships/customXml" Target="../ink/ink2337.xml"/><Relationship Id="rId747" Type="http://schemas.openxmlformats.org/officeDocument/2006/relationships/customXml" Target="../ink/ink2365.xml"/><Relationship Id="rId789" Type="http://schemas.openxmlformats.org/officeDocument/2006/relationships/customXml" Target="../ink/ink2386.xml"/><Relationship Id="rId912" Type="http://schemas.openxmlformats.org/officeDocument/2006/relationships/customXml" Target="../ink/ink2482.xml"/><Relationship Id="rId954" Type="http://schemas.openxmlformats.org/officeDocument/2006/relationships/customXml" Target="../ink/ink2524.xml"/><Relationship Id="rId302" Type="http://schemas.openxmlformats.org/officeDocument/2006/relationships/image" Target="../media/image316.png"/><Relationship Id="rId996" Type="http://schemas.openxmlformats.org/officeDocument/2006/relationships/customXml" Target="../ink/ink2566.xml"/><Relationship Id="rId386" Type="http://schemas.openxmlformats.org/officeDocument/2006/relationships/image" Target="../media/image502.png"/><Relationship Id="rId551" Type="http://schemas.openxmlformats.org/officeDocument/2006/relationships/customXml" Target="../ink/ink2267.xml"/><Relationship Id="rId593" Type="http://schemas.openxmlformats.org/officeDocument/2006/relationships/customXml" Target="../ink/ink2288.xml"/><Relationship Id="rId607" Type="http://schemas.openxmlformats.org/officeDocument/2006/relationships/customXml" Target="../ink/ink2295.xml"/><Relationship Id="rId649" Type="http://schemas.openxmlformats.org/officeDocument/2006/relationships/customXml" Target="../ink/ink2316.xml"/><Relationship Id="rId814" Type="http://schemas.openxmlformats.org/officeDocument/2006/relationships/image" Target="../media/image716.png"/><Relationship Id="rId856" Type="http://schemas.openxmlformats.org/officeDocument/2006/relationships/customXml" Target="../ink/ink2426.xml"/><Relationship Id="rId411" Type="http://schemas.openxmlformats.org/officeDocument/2006/relationships/customXml" Target="../ink/ink2197.xml"/><Relationship Id="rId453" Type="http://schemas.openxmlformats.org/officeDocument/2006/relationships/customXml" Target="../ink/ink2218.xml"/><Relationship Id="rId509" Type="http://schemas.openxmlformats.org/officeDocument/2006/relationships/customXml" Target="../ink/ink2246.xml"/><Relationship Id="rId660" Type="http://schemas.openxmlformats.org/officeDocument/2006/relationships/image" Target="../media/image639.png"/><Relationship Id="rId898" Type="http://schemas.openxmlformats.org/officeDocument/2006/relationships/customXml" Target="../ink/ink2468.xml"/><Relationship Id="rId190" Type="http://schemas.openxmlformats.org/officeDocument/2006/relationships/image" Target="../media/image2470.png"/><Relationship Id="rId204" Type="http://schemas.openxmlformats.org/officeDocument/2006/relationships/image" Target="../media/image2540.png"/><Relationship Id="rId246" Type="http://schemas.openxmlformats.org/officeDocument/2006/relationships/image" Target="../media/image2750.png"/><Relationship Id="rId288" Type="http://schemas.openxmlformats.org/officeDocument/2006/relationships/image" Target="../media/image309.png"/><Relationship Id="rId495" Type="http://schemas.openxmlformats.org/officeDocument/2006/relationships/customXml" Target="../ink/ink2239.xml"/><Relationship Id="rId716" Type="http://schemas.openxmlformats.org/officeDocument/2006/relationships/image" Target="../media/image667.png"/><Relationship Id="rId758" Type="http://schemas.openxmlformats.org/officeDocument/2006/relationships/image" Target="../media/image688.png"/><Relationship Id="rId106" Type="http://schemas.openxmlformats.org/officeDocument/2006/relationships/image" Target="../media/image4511.png"/><Relationship Id="rId923" Type="http://schemas.openxmlformats.org/officeDocument/2006/relationships/customXml" Target="../ink/ink2493.xml"/><Relationship Id="rId965" Type="http://schemas.openxmlformats.org/officeDocument/2006/relationships/customXml" Target="../ink/ink2535.xml"/><Relationship Id="rId10" Type="http://schemas.openxmlformats.org/officeDocument/2006/relationships/image" Target="../media/image485.png"/><Relationship Id="rId355" Type="http://schemas.openxmlformats.org/officeDocument/2006/relationships/customXml" Target="../ink/ink2169.xml"/><Relationship Id="rId397" Type="http://schemas.openxmlformats.org/officeDocument/2006/relationships/customXml" Target="../ink/ink2190.xml"/><Relationship Id="rId520" Type="http://schemas.openxmlformats.org/officeDocument/2006/relationships/image" Target="../media/image569.png"/><Relationship Id="rId562" Type="http://schemas.openxmlformats.org/officeDocument/2006/relationships/image" Target="../media/image590.png"/><Relationship Id="rId618" Type="http://schemas.openxmlformats.org/officeDocument/2006/relationships/image" Target="../media/image618.png"/><Relationship Id="rId825" Type="http://schemas.openxmlformats.org/officeDocument/2006/relationships/customXml" Target="../ink/ink2404.xml"/><Relationship Id="rId52" Type="http://schemas.openxmlformats.org/officeDocument/2006/relationships/image" Target="../media/image180.png"/><Relationship Id="rId94" Type="http://schemas.openxmlformats.org/officeDocument/2006/relationships/image" Target="../media/image4440.png"/><Relationship Id="rId148" Type="http://schemas.openxmlformats.org/officeDocument/2006/relationships/image" Target="../media/image2260.png"/><Relationship Id="rId422" Type="http://schemas.openxmlformats.org/officeDocument/2006/relationships/image" Target="../media/image520.png"/><Relationship Id="rId464" Type="http://schemas.openxmlformats.org/officeDocument/2006/relationships/image" Target="../media/image541.png"/><Relationship Id="rId867" Type="http://schemas.openxmlformats.org/officeDocument/2006/relationships/customXml" Target="../ink/ink2437.xml"/><Relationship Id="rId1010" Type="http://schemas.openxmlformats.org/officeDocument/2006/relationships/customXml" Target="../ink/ink2577.xml"/><Relationship Id="rId727" Type="http://schemas.openxmlformats.org/officeDocument/2006/relationships/customXml" Target="../ink/ink2355.xml"/><Relationship Id="rId934" Type="http://schemas.openxmlformats.org/officeDocument/2006/relationships/customXml" Target="../ink/ink2504.xml"/><Relationship Id="rId366" Type="http://schemas.openxmlformats.org/officeDocument/2006/relationships/image" Target="../media/image492.png"/><Relationship Id="rId573" Type="http://schemas.openxmlformats.org/officeDocument/2006/relationships/customXml" Target="../ink/ink2278.xml"/><Relationship Id="rId780" Type="http://schemas.openxmlformats.org/officeDocument/2006/relationships/image" Target="../media/image699.png"/><Relationship Id="rId433" Type="http://schemas.openxmlformats.org/officeDocument/2006/relationships/customXml" Target="../ink/ink2208.xml"/><Relationship Id="rId878" Type="http://schemas.openxmlformats.org/officeDocument/2006/relationships/customXml" Target="../ink/ink2448.xml"/><Relationship Id="rId226" Type="http://schemas.openxmlformats.org/officeDocument/2006/relationships/image" Target="../media/image2650.png"/><Relationship Id="rId640" Type="http://schemas.openxmlformats.org/officeDocument/2006/relationships/image" Target="../media/image629.png"/><Relationship Id="rId738" Type="http://schemas.openxmlformats.org/officeDocument/2006/relationships/image" Target="../media/image678.png"/><Relationship Id="rId945" Type="http://schemas.openxmlformats.org/officeDocument/2006/relationships/customXml" Target="../ink/ink2515.xml"/><Relationship Id="rId377" Type="http://schemas.openxmlformats.org/officeDocument/2006/relationships/customXml" Target="../ink/ink2180.xml"/><Relationship Id="rId500" Type="http://schemas.openxmlformats.org/officeDocument/2006/relationships/image" Target="../media/image559.png"/><Relationship Id="rId584" Type="http://schemas.openxmlformats.org/officeDocument/2006/relationships/image" Target="../media/image601.png"/><Relationship Id="rId805" Type="http://schemas.openxmlformats.org/officeDocument/2006/relationships/customXml" Target="../ink/ink2394.xml"/><Relationship Id="rId74" Type="http://schemas.openxmlformats.org/officeDocument/2006/relationships/image" Target="../media/image4340.png"/><Relationship Id="rId5" Type="http://schemas.openxmlformats.org/officeDocument/2006/relationships/customXml" Target="../ink/ink2159.xml"/><Relationship Id="rId791" Type="http://schemas.openxmlformats.org/officeDocument/2006/relationships/customXml" Target="../ink/ink2387.xml"/><Relationship Id="rId889" Type="http://schemas.openxmlformats.org/officeDocument/2006/relationships/customXml" Target="../ink/ink2459.xml"/><Relationship Id="rId444" Type="http://schemas.openxmlformats.org/officeDocument/2006/relationships/image" Target="../media/image531.png"/><Relationship Id="rId651" Type="http://schemas.openxmlformats.org/officeDocument/2006/relationships/customXml" Target="../ink/ink2317.xml"/><Relationship Id="rId749" Type="http://schemas.openxmlformats.org/officeDocument/2006/relationships/customXml" Target="../ink/ink2366.xml"/><Relationship Id="rId388" Type="http://schemas.openxmlformats.org/officeDocument/2006/relationships/image" Target="../media/image503.png"/><Relationship Id="rId511" Type="http://schemas.openxmlformats.org/officeDocument/2006/relationships/customXml" Target="../ink/ink2247.xml"/><Relationship Id="rId609" Type="http://schemas.openxmlformats.org/officeDocument/2006/relationships/customXml" Target="../ink/ink2296.xml"/><Relationship Id="rId956" Type="http://schemas.openxmlformats.org/officeDocument/2006/relationships/customXml" Target="../ink/ink2526.xml"/><Relationship Id="rId290" Type="http://schemas.openxmlformats.org/officeDocument/2006/relationships/image" Target="../media/image310.png"/><Relationship Id="rId304" Type="http://schemas.openxmlformats.org/officeDocument/2006/relationships/image" Target="../media/image317.png"/><Relationship Id="rId595" Type="http://schemas.openxmlformats.org/officeDocument/2006/relationships/customXml" Target="../ink/ink2289.xml"/><Relationship Id="rId816" Type="http://schemas.openxmlformats.org/officeDocument/2006/relationships/image" Target="../media/image717.png"/><Relationship Id="rId150" Type="http://schemas.openxmlformats.org/officeDocument/2006/relationships/image" Target="../media/image2270.png"/><Relationship Id="rId1001" Type="http://schemas.openxmlformats.org/officeDocument/2006/relationships/customXml" Target="../ink/ink2571.xml"/><Relationship Id="rId455" Type="http://schemas.openxmlformats.org/officeDocument/2006/relationships/customXml" Target="../ink/ink2219.xml"/><Relationship Id="rId662" Type="http://schemas.openxmlformats.org/officeDocument/2006/relationships/image" Target="../media/image640.png"/><Relationship Id="rId248" Type="http://schemas.openxmlformats.org/officeDocument/2006/relationships/image" Target="../media/image2760.png"/><Relationship Id="rId522" Type="http://schemas.openxmlformats.org/officeDocument/2006/relationships/image" Target="../media/image570.png"/><Relationship Id="rId12" Type="http://schemas.openxmlformats.org/officeDocument/2006/relationships/image" Target="../media/image1600.png"/><Relationship Id="rId108" Type="http://schemas.openxmlformats.org/officeDocument/2006/relationships/image" Target="../media/image4520.png"/><Relationship Id="rId967" Type="http://schemas.openxmlformats.org/officeDocument/2006/relationships/customXml" Target="../ink/ink2537.xml"/><Relationship Id="rId399" Type="http://schemas.openxmlformats.org/officeDocument/2006/relationships/customXml" Target="../ink/ink2191.xml"/><Relationship Id="rId827" Type="http://schemas.openxmlformats.org/officeDocument/2006/relationships/customXml" Target="../ink/ink2405.xml"/><Relationship Id="rId96" Type="http://schemas.openxmlformats.org/officeDocument/2006/relationships/image" Target="../media/image4450.png"/><Relationship Id="rId1012" Type="http://schemas.openxmlformats.org/officeDocument/2006/relationships/customXml" Target="../ink/ink2578.xml"/><Relationship Id="rId466" Type="http://schemas.openxmlformats.org/officeDocument/2006/relationships/image" Target="../media/image542.png"/><Relationship Id="rId673" Type="http://schemas.openxmlformats.org/officeDocument/2006/relationships/customXml" Target="../ink/ink2328.xml"/><Relationship Id="rId880" Type="http://schemas.openxmlformats.org/officeDocument/2006/relationships/customXml" Target="../ink/ink2450.xml"/><Relationship Id="rId533" Type="http://schemas.openxmlformats.org/officeDocument/2006/relationships/customXml" Target="../ink/ink2258.xml"/><Relationship Id="rId978" Type="http://schemas.openxmlformats.org/officeDocument/2006/relationships/customXml" Target="../ink/ink2548.xml"/><Relationship Id="rId326" Type="http://schemas.openxmlformats.org/officeDocument/2006/relationships/image" Target="../media/image4611.png"/><Relationship Id="rId740" Type="http://schemas.openxmlformats.org/officeDocument/2006/relationships/image" Target="../media/image679.png"/><Relationship Id="rId838" Type="http://schemas.openxmlformats.org/officeDocument/2006/relationships/image" Target="../media/image1570.png"/><Relationship Id="rId477" Type="http://schemas.openxmlformats.org/officeDocument/2006/relationships/customXml" Target="../ink/ink2230.xml"/><Relationship Id="rId600" Type="http://schemas.openxmlformats.org/officeDocument/2006/relationships/image" Target="../media/image609.png"/><Relationship Id="rId684" Type="http://schemas.openxmlformats.org/officeDocument/2006/relationships/image" Target="../media/image651.png"/><Relationship Id="rId172" Type="http://schemas.openxmlformats.org/officeDocument/2006/relationships/image" Target="../media/image2380.png"/><Relationship Id="rId891" Type="http://schemas.openxmlformats.org/officeDocument/2006/relationships/customXml" Target="../ink/ink2461.xml"/><Relationship Id="rId905" Type="http://schemas.openxmlformats.org/officeDocument/2006/relationships/customXml" Target="../ink/ink2475.xml"/><Relationship Id="rId989" Type="http://schemas.openxmlformats.org/officeDocument/2006/relationships/customXml" Target="../ink/ink2559.xml"/><Relationship Id="rId544" Type="http://schemas.openxmlformats.org/officeDocument/2006/relationships/image" Target="../media/image581.png"/><Relationship Id="rId751" Type="http://schemas.openxmlformats.org/officeDocument/2006/relationships/customXml" Target="../ink/ink2367.xml"/><Relationship Id="rId849" Type="http://schemas.openxmlformats.org/officeDocument/2006/relationships/customXml" Target="../ink/ink2419.xml"/><Relationship Id="rId34" Type="http://schemas.openxmlformats.org/officeDocument/2006/relationships/image" Target="../media/image171.png"/><Relationship Id="rId390" Type="http://schemas.openxmlformats.org/officeDocument/2006/relationships/image" Target="../media/image504.png"/><Relationship Id="rId404" Type="http://schemas.openxmlformats.org/officeDocument/2006/relationships/image" Target="../media/image511.png"/><Relationship Id="rId611" Type="http://schemas.openxmlformats.org/officeDocument/2006/relationships/customXml" Target="../ink/ink2297.xml"/><Relationship Id="rId488" Type="http://schemas.openxmlformats.org/officeDocument/2006/relationships/image" Target="../media/image553.png"/><Relationship Id="rId695" Type="http://schemas.openxmlformats.org/officeDocument/2006/relationships/customXml" Target="../ink/ink2339.xml"/><Relationship Id="rId709" Type="http://schemas.openxmlformats.org/officeDocument/2006/relationships/customXml" Target="../ink/ink2346.xml"/><Relationship Id="rId916" Type="http://schemas.openxmlformats.org/officeDocument/2006/relationships/customXml" Target="../ink/ink2486.xml"/><Relationship Id="rId250" Type="http://schemas.openxmlformats.org/officeDocument/2006/relationships/image" Target="../media/image2770.png"/><Relationship Id="rId348" Type="http://schemas.openxmlformats.org/officeDocument/2006/relationships/image" Target="../media/image4830.png"/><Relationship Id="rId555" Type="http://schemas.openxmlformats.org/officeDocument/2006/relationships/customXml" Target="../ink/ink2269.xml"/><Relationship Id="rId762" Type="http://schemas.openxmlformats.org/officeDocument/2006/relationships/image" Target="../media/image690.png"/><Relationship Id="rId110" Type="http://schemas.openxmlformats.org/officeDocument/2006/relationships/image" Target="../media/image4530.png"/><Relationship Id="rId415" Type="http://schemas.openxmlformats.org/officeDocument/2006/relationships/customXml" Target="../ink/ink2199.xml"/><Relationship Id="rId622" Type="http://schemas.openxmlformats.org/officeDocument/2006/relationships/image" Target="../media/image620.png"/><Relationship Id="rId194" Type="http://schemas.openxmlformats.org/officeDocument/2006/relationships/image" Target="../media/image2490.png"/><Relationship Id="rId208" Type="http://schemas.openxmlformats.org/officeDocument/2006/relationships/image" Target="../media/image2560.png"/><Relationship Id="rId499" Type="http://schemas.openxmlformats.org/officeDocument/2006/relationships/customXml" Target="../ink/ink2241.xml"/><Relationship Id="rId927" Type="http://schemas.openxmlformats.org/officeDocument/2006/relationships/customXml" Target="../ink/ink2497.xml"/><Relationship Id="rId359" Type="http://schemas.openxmlformats.org/officeDocument/2006/relationships/customXml" Target="../ink/ink2171.xml"/><Relationship Id="rId566" Type="http://schemas.openxmlformats.org/officeDocument/2006/relationships/image" Target="../media/image592.png"/><Relationship Id="rId773" Type="http://schemas.openxmlformats.org/officeDocument/2006/relationships/customXml" Target="../ink/ink2378.xml"/><Relationship Id="rId56" Type="http://schemas.openxmlformats.org/officeDocument/2006/relationships/image" Target="../media/image182.png"/><Relationship Id="rId426" Type="http://schemas.openxmlformats.org/officeDocument/2006/relationships/image" Target="../media/image522.png"/><Relationship Id="rId633" Type="http://schemas.openxmlformats.org/officeDocument/2006/relationships/customXml" Target="../ink/ink2308.xml"/><Relationship Id="rId980" Type="http://schemas.openxmlformats.org/officeDocument/2006/relationships/customXml" Target="../ink/ink2550.xml"/><Relationship Id="rId840" Type="http://schemas.openxmlformats.org/officeDocument/2006/relationships/image" Target="../media/image1580.png"/><Relationship Id="rId938" Type="http://schemas.openxmlformats.org/officeDocument/2006/relationships/customXml" Target="../ink/ink2508.xml"/><Relationship Id="rId577" Type="http://schemas.openxmlformats.org/officeDocument/2006/relationships/customXml" Target="../ink/ink2280.xml"/><Relationship Id="rId700" Type="http://schemas.openxmlformats.org/officeDocument/2006/relationships/image" Target="../media/image659.png"/><Relationship Id="rId272" Type="http://schemas.openxmlformats.org/officeDocument/2006/relationships/image" Target="../media/image2880.png"/><Relationship Id="rId784" Type="http://schemas.openxmlformats.org/officeDocument/2006/relationships/image" Target="../media/image701.png"/><Relationship Id="rId132" Type="http://schemas.openxmlformats.org/officeDocument/2006/relationships/image" Target="../media/image2180.png"/><Relationship Id="rId991" Type="http://schemas.openxmlformats.org/officeDocument/2006/relationships/customXml" Target="../ink/ink2561.xml"/><Relationship Id="rId437" Type="http://schemas.openxmlformats.org/officeDocument/2006/relationships/customXml" Target="../ink/ink2210.xml"/><Relationship Id="rId644" Type="http://schemas.openxmlformats.org/officeDocument/2006/relationships/image" Target="../media/image631.png"/><Relationship Id="rId851" Type="http://schemas.openxmlformats.org/officeDocument/2006/relationships/customXml" Target="../ink/ink2421.xml"/><Relationship Id="rId490" Type="http://schemas.openxmlformats.org/officeDocument/2006/relationships/image" Target="../media/image554.png"/><Relationship Id="rId504" Type="http://schemas.openxmlformats.org/officeDocument/2006/relationships/image" Target="../media/image561.png"/><Relationship Id="rId711" Type="http://schemas.openxmlformats.org/officeDocument/2006/relationships/customXml" Target="../ink/ink2347.xml"/><Relationship Id="rId949" Type="http://schemas.openxmlformats.org/officeDocument/2006/relationships/customXml" Target="../ink/ink2519.xml"/><Relationship Id="rId350" Type="http://schemas.openxmlformats.org/officeDocument/2006/relationships/image" Target="../media/image4840.png"/><Relationship Id="rId588" Type="http://schemas.openxmlformats.org/officeDocument/2006/relationships/image" Target="../media/image603.png"/><Relationship Id="rId795" Type="http://schemas.openxmlformats.org/officeDocument/2006/relationships/customXml" Target="../ink/ink2389.xml"/><Relationship Id="rId809" Type="http://schemas.openxmlformats.org/officeDocument/2006/relationships/customXml" Target="../ink/ink2396.xml"/><Relationship Id="rId78" Type="http://schemas.openxmlformats.org/officeDocument/2006/relationships/image" Target="../media/image4360.png"/><Relationship Id="rId9" Type="http://schemas.openxmlformats.org/officeDocument/2006/relationships/customXml" Target="../ink/ink2161.xml"/><Relationship Id="rId448" Type="http://schemas.openxmlformats.org/officeDocument/2006/relationships/image" Target="../media/image533.png"/><Relationship Id="rId655" Type="http://schemas.openxmlformats.org/officeDocument/2006/relationships/customXml" Target="../ink/ink2319.xml"/><Relationship Id="rId862" Type="http://schemas.openxmlformats.org/officeDocument/2006/relationships/customXml" Target="../ink/ink2432.xml"/><Relationship Id="rId210" Type="http://schemas.openxmlformats.org/officeDocument/2006/relationships/image" Target="../media/image2570.png"/><Relationship Id="rId515" Type="http://schemas.openxmlformats.org/officeDocument/2006/relationships/customXml" Target="../ink/ink2249.xml"/><Relationship Id="rId722" Type="http://schemas.openxmlformats.org/officeDocument/2006/relationships/image" Target="../media/image670.png"/><Relationship Id="rId294" Type="http://schemas.openxmlformats.org/officeDocument/2006/relationships/image" Target="../media/image312.png"/><Relationship Id="rId308" Type="http://schemas.openxmlformats.org/officeDocument/2006/relationships/image" Target="../media/image319.png"/><Relationship Id="rId361" Type="http://schemas.openxmlformats.org/officeDocument/2006/relationships/customXml" Target="../ink/ink2172.xml"/><Relationship Id="rId599" Type="http://schemas.openxmlformats.org/officeDocument/2006/relationships/customXml" Target="../ink/ink2291.xml"/><Relationship Id="rId154" Type="http://schemas.openxmlformats.org/officeDocument/2006/relationships/image" Target="../media/image2290.png"/><Relationship Id="rId1005" Type="http://schemas.openxmlformats.org/officeDocument/2006/relationships/image" Target="../media/image727.png"/><Relationship Id="rId459" Type="http://schemas.openxmlformats.org/officeDocument/2006/relationships/customXml" Target="../ink/ink2221.xml"/><Relationship Id="rId666" Type="http://schemas.openxmlformats.org/officeDocument/2006/relationships/image" Target="../media/image642.png"/><Relationship Id="rId873" Type="http://schemas.openxmlformats.org/officeDocument/2006/relationships/customXml" Target="../ink/ink2443.xml"/><Relationship Id="rId526" Type="http://schemas.openxmlformats.org/officeDocument/2006/relationships/image" Target="../media/image572.png"/><Relationship Id="rId16" Type="http://schemas.openxmlformats.org/officeDocument/2006/relationships/image" Target="../media/image1620.png"/><Relationship Id="rId733" Type="http://schemas.openxmlformats.org/officeDocument/2006/relationships/customXml" Target="../ink/ink2358.xml"/><Relationship Id="rId940" Type="http://schemas.openxmlformats.org/officeDocument/2006/relationships/customXml" Target="../ink/ink2510.xml"/><Relationship Id="rId372" Type="http://schemas.openxmlformats.org/officeDocument/2006/relationships/image" Target="../media/image495.png"/><Relationship Id="rId677" Type="http://schemas.openxmlformats.org/officeDocument/2006/relationships/customXml" Target="../ink/ink2330.xml"/><Relationship Id="rId800" Type="http://schemas.openxmlformats.org/officeDocument/2006/relationships/image" Target="../media/image709.png"/><Relationship Id="rId884" Type="http://schemas.openxmlformats.org/officeDocument/2006/relationships/customXml" Target="../ink/ink2454.xml"/><Relationship Id="rId232" Type="http://schemas.openxmlformats.org/officeDocument/2006/relationships/image" Target="../media/image2680.png"/><Relationship Id="rId537" Type="http://schemas.openxmlformats.org/officeDocument/2006/relationships/customXml" Target="../ink/ink2260.xml"/><Relationship Id="rId744" Type="http://schemas.openxmlformats.org/officeDocument/2006/relationships/image" Target="../media/image681.png"/><Relationship Id="rId951" Type="http://schemas.openxmlformats.org/officeDocument/2006/relationships/customXml" Target="../ink/ink2521.xml"/><Relationship Id="rId383" Type="http://schemas.openxmlformats.org/officeDocument/2006/relationships/customXml" Target="../ink/ink2183.xml"/><Relationship Id="rId590" Type="http://schemas.openxmlformats.org/officeDocument/2006/relationships/image" Target="../media/image604.png"/><Relationship Id="rId604" Type="http://schemas.openxmlformats.org/officeDocument/2006/relationships/image" Target="../media/image611.png"/><Relationship Id="rId811" Type="http://schemas.openxmlformats.org/officeDocument/2006/relationships/customXml" Target="../ink/ink2397.xml"/><Relationship Id="rId80" Type="http://schemas.openxmlformats.org/officeDocument/2006/relationships/image" Target="../media/image4370.png"/><Relationship Id="rId176" Type="http://schemas.openxmlformats.org/officeDocument/2006/relationships/image" Target="../media/image2400.png"/><Relationship Id="rId450" Type="http://schemas.openxmlformats.org/officeDocument/2006/relationships/image" Target="../media/image534.png"/><Relationship Id="rId688" Type="http://schemas.openxmlformats.org/officeDocument/2006/relationships/image" Target="../media/image653.png"/><Relationship Id="rId895" Type="http://schemas.openxmlformats.org/officeDocument/2006/relationships/customXml" Target="../ink/ink2465.xml"/><Relationship Id="rId909" Type="http://schemas.openxmlformats.org/officeDocument/2006/relationships/customXml" Target="../ink/ink2479.xml"/><Relationship Id="rId548" Type="http://schemas.openxmlformats.org/officeDocument/2006/relationships/image" Target="../media/image583.png"/><Relationship Id="rId755" Type="http://schemas.openxmlformats.org/officeDocument/2006/relationships/customXml" Target="../ink/ink2369.xml"/><Relationship Id="rId38" Type="http://schemas.openxmlformats.org/officeDocument/2006/relationships/image" Target="../media/image173.png"/><Relationship Id="rId962" Type="http://schemas.openxmlformats.org/officeDocument/2006/relationships/customXml" Target="../ink/ink2532.xml"/><Relationship Id="rId310" Type="http://schemas.openxmlformats.org/officeDocument/2006/relationships/image" Target="../media/image320.png"/><Relationship Id="rId394" Type="http://schemas.openxmlformats.org/officeDocument/2006/relationships/image" Target="../media/image506.png"/><Relationship Id="rId408" Type="http://schemas.openxmlformats.org/officeDocument/2006/relationships/image" Target="../media/image513.png"/><Relationship Id="rId615" Type="http://schemas.openxmlformats.org/officeDocument/2006/relationships/customXml" Target="../ink/ink2299.xml"/><Relationship Id="rId822" Type="http://schemas.openxmlformats.org/officeDocument/2006/relationships/image" Target="../media/image720.png"/><Relationship Id="rId699" Type="http://schemas.openxmlformats.org/officeDocument/2006/relationships/customXml" Target="../ink/ink2341.xml"/><Relationship Id="rId254" Type="http://schemas.openxmlformats.org/officeDocument/2006/relationships/image" Target="../media/image2790.png"/><Relationship Id="rId461" Type="http://schemas.openxmlformats.org/officeDocument/2006/relationships/customXml" Target="../ink/ink2222.xml"/><Relationship Id="rId559" Type="http://schemas.openxmlformats.org/officeDocument/2006/relationships/customXml" Target="../ink/ink2271.xml"/><Relationship Id="rId766" Type="http://schemas.openxmlformats.org/officeDocument/2006/relationships/image" Target="../media/image692.png"/><Relationship Id="rId114" Type="http://schemas.openxmlformats.org/officeDocument/2006/relationships/image" Target="../media/image4550.png"/><Relationship Id="rId419" Type="http://schemas.openxmlformats.org/officeDocument/2006/relationships/customXml" Target="../ink/ink2201.xml"/><Relationship Id="rId626" Type="http://schemas.openxmlformats.org/officeDocument/2006/relationships/image" Target="../media/image622.png"/><Relationship Id="rId198" Type="http://schemas.openxmlformats.org/officeDocument/2006/relationships/image" Target="../media/image2510.png"/><Relationship Id="rId973" Type="http://schemas.openxmlformats.org/officeDocument/2006/relationships/customXml" Target="../ink/ink2543.xml"/><Relationship Id="rId833" Type="http://schemas.openxmlformats.org/officeDocument/2006/relationships/customXml" Target="../ink/ink2408.xml"/><Relationship Id="rId472" Type="http://schemas.openxmlformats.org/officeDocument/2006/relationships/image" Target="../media/image545.png"/><Relationship Id="rId900" Type="http://schemas.openxmlformats.org/officeDocument/2006/relationships/customXml" Target="../ink/ink2470.xml"/><Relationship Id="rId777" Type="http://schemas.openxmlformats.org/officeDocument/2006/relationships/customXml" Target="../ink/ink2380.xml"/><Relationship Id="rId984" Type="http://schemas.openxmlformats.org/officeDocument/2006/relationships/customXml" Target="../ink/ink2554.xml"/><Relationship Id="rId332" Type="http://schemas.openxmlformats.org/officeDocument/2006/relationships/image" Target="../media/image4640.png"/><Relationship Id="rId637" Type="http://schemas.openxmlformats.org/officeDocument/2006/relationships/customXml" Target="../ink/ink2310.xml"/><Relationship Id="rId844" Type="http://schemas.openxmlformats.org/officeDocument/2006/relationships/customXml" Target="../ink/ink2414.xml"/><Relationship Id="rId483" Type="http://schemas.openxmlformats.org/officeDocument/2006/relationships/customXml" Target="../ink/ink2233.xml"/><Relationship Id="rId690" Type="http://schemas.openxmlformats.org/officeDocument/2006/relationships/image" Target="../media/image654.png"/><Relationship Id="rId704" Type="http://schemas.openxmlformats.org/officeDocument/2006/relationships/image" Target="../media/image661.png"/><Relationship Id="rId911" Type="http://schemas.openxmlformats.org/officeDocument/2006/relationships/customXml" Target="../ink/ink2481.xml"/><Relationship Id="rId276" Type="http://schemas.openxmlformats.org/officeDocument/2006/relationships/image" Target="../media/image2900.png"/><Relationship Id="rId343" Type="http://schemas.openxmlformats.org/officeDocument/2006/relationships/customXml" Target="../ink/ink2163.xml"/><Relationship Id="rId550" Type="http://schemas.openxmlformats.org/officeDocument/2006/relationships/image" Target="../media/image584.png"/><Relationship Id="rId788" Type="http://schemas.openxmlformats.org/officeDocument/2006/relationships/image" Target="../media/image703.png"/><Relationship Id="rId40" Type="http://schemas.openxmlformats.org/officeDocument/2006/relationships/image" Target="../media/image174.png"/><Relationship Id="rId136" Type="http://schemas.openxmlformats.org/officeDocument/2006/relationships/image" Target="../media/image2200.png"/><Relationship Id="rId995" Type="http://schemas.openxmlformats.org/officeDocument/2006/relationships/customXml" Target="../ink/ink2565.xml"/><Relationship Id="rId648" Type="http://schemas.openxmlformats.org/officeDocument/2006/relationships/image" Target="../media/image633.png"/><Relationship Id="rId855" Type="http://schemas.openxmlformats.org/officeDocument/2006/relationships/customXml" Target="../ink/ink2425.xml"/><Relationship Id="rId410" Type="http://schemas.openxmlformats.org/officeDocument/2006/relationships/image" Target="../media/image514.png"/><Relationship Id="rId494" Type="http://schemas.openxmlformats.org/officeDocument/2006/relationships/image" Target="../media/image556.png"/><Relationship Id="rId508" Type="http://schemas.openxmlformats.org/officeDocument/2006/relationships/image" Target="../media/image563.png"/><Relationship Id="rId715" Type="http://schemas.openxmlformats.org/officeDocument/2006/relationships/customXml" Target="../ink/ink2349.xml"/><Relationship Id="rId922" Type="http://schemas.openxmlformats.org/officeDocument/2006/relationships/customXml" Target="../ink/ink2492.xml"/><Relationship Id="rId354" Type="http://schemas.openxmlformats.org/officeDocument/2006/relationships/image" Target="../media/image487.png"/><Relationship Id="rId799" Type="http://schemas.openxmlformats.org/officeDocument/2006/relationships/customXml" Target="../ink/ink2391.xml"/><Relationship Id="rId561" Type="http://schemas.openxmlformats.org/officeDocument/2006/relationships/customXml" Target="../ink/ink2272.xml"/><Relationship Id="rId659" Type="http://schemas.openxmlformats.org/officeDocument/2006/relationships/customXml" Target="../ink/ink2321.xml"/><Relationship Id="rId866" Type="http://schemas.openxmlformats.org/officeDocument/2006/relationships/customXml" Target="../ink/ink2436.xml"/><Relationship Id="rId421" Type="http://schemas.openxmlformats.org/officeDocument/2006/relationships/customXml" Target="../ink/ink2202.xml"/><Relationship Id="rId519" Type="http://schemas.openxmlformats.org/officeDocument/2006/relationships/customXml" Target="../ink/ink2251.xml"/><Relationship Id="rId214" Type="http://schemas.openxmlformats.org/officeDocument/2006/relationships/image" Target="../media/image2590.png"/><Relationship Id="rId298" Type="http://schemas.openxmlformats.org/officeDocument/2006/relationships/image" Target="../media/image314.png"/><Relationship Id="rId726" Type="http://schemas.openxmlformats.org/officeDocument/2006/relationships/image" Target="../media/image672.png"/><Relationship Id="rId158" Type="http://schemas.openxmlformats.org/officeDocument/2006/relationships/image" Target="../media/image2310.png"/><Relationship Id="rId933" Type="http://schemas.openxmlformats.org/officeDocument/2006/relationships/customXml" Target="../ink/ink2503.xml"/><Relationship Id="rId1009" Type="http://schemas.openxmlformats.org/officeDocument/2006/relationships/image" Target="../media/image729.png"/><Relationship Id="rId365" Type="http://schemas.openxmlformats.org/officeDocument/2006/relationships/customXml" Target="../ink/ink2174.xml"/><Relationship Id="rId572" Type="http://schemas.openxmlformats.org/officeDocument/2006/relationships/image" Target="../media/image595.png"/><Relationship Id="rId62" Type="http://schemas.openxmlformats.org/officeDocument/2006/relationships/image" Target="../media/image185.png"/><Relationship Id="rId432" Type="http://schemas.openxmlformats.org/officeDocument/2006/relationships/image" Target="../media/image525.png"/><Relationship Id="rId877" Type="http://schemas.openxmlformats.org/officeDocument/2006/relationships/customXml" Target="../ink/ink2447.xml"/><Relationship Id="rId737" Type="http://schemas.openxmlformats.org/officeDocument/2006/relationships/customXml" Target="../ink/ink2360.xml"/><Relationship Id="rId944" Type="http://schemas.openxmlformats.org/officeDocument/2006/relationships/customXml" Target="../ink/ink2514.xml"/><Relationship Id="rId376" Type="http://schemas.openxmlformats.org/officeDocument/2006/relationships/image" Target="../media/image497.png"/><Relationship Id="rId583" Type="http://schemas.openxmlformats.org/officeDocument/2006/relationships/customXml" Target="../ink/ink2283.xml"/><Relationship Id="rId790" Type="http://schemas.openxmlformats.org/officeDocument/2006/relationships/image" Target="../media/image704.png"/><Relationship Id="rId804" Type="http://schemas.openxmlformats.org/officeDocument/2006/relationships/image" Target="../media/image711.png"/><Relationship Id="rId4" Type="http://schemas.openxmlformats.org/officeDocument/2006/relationships/image" Target="../media/image482.png"/><Relationship Id="rId443" Type="http://schemas.openxmlformats.org/officeDocument/2006/relationships/customXml" Target="../ink/ink2213.xml"/><Relationship Id="rId650" Type="http://schemas.openxmlformats.org/officeDocument/2006/relationships/image" Target="../media/image634.png"/><Relationship Id="rId888" Type="http://schemas.openxmlformats.org/officeDocument/2006/relationships/customXml" Target="../ink/ink2458.xml"/><Relationship Id="rId236" Type="http://schemas.openxmlformats.org/officeDocument/2006/relationships/image" Target="../media/image2700.png"/><Relationship Id="rId748" Type="http://schemas.openxmlformats.org/officeDocument/2006/relationships/image" Target="../media/image683.png"/><Relationship Id="rId955" Type="http://schemas.openxmlformats.org/officeDocument/2006/relationships/customXml" Target="../ink/ink2525.xml"/><Relationship Id="rId387" Type="http://schemas.openxmlformats.org/officeDocument/2006/relationships/customXml" Target="../ink/ink2185.xml"/><Relationship Id="rId510" Type="http://schemas.openxmlformats.org/officeDocument/2006/relationships/image" Target="../media/image564.png"/><Relationship Id="rId594" Type="http://schemas.openxmlformats.org/officeDocument/2006/relationships/image" Target="../media/image606.png"/><Relationship Id="rId608" Type="http://schemas.openxmlformats.org/officeDocument/2006/relationships/image" Target="../media/image613.png"/><Relationship Id="rId815" Type="http://schemas.openxmlformats.org/officeDocument/2006/relationships/customXml" Target="../ink/ink2399.xml"/><Relationship Id="rId84" Type="http://schemas.openxmlformats.org/officeDocument/2006/relationships/image" Target="../media/image4390.png"/><Relationship Id="rId899" Type="http://schemas.openxmlformats.org/officeDocument/2006/relationships/customXml" Target="../ink/ink2469.xml"/><Relationship Id="rId1000" Type="http://schemas.openxmlformats.org/officeDocument/2006/relationships/customXml" Target="../ink/ink2570.xml"/><Relationship Id="rId454" Type="http://schemas.openxmlformats.org/officeDocument/2006/relationships/image" Target="../media/image536.png"/><Relationship Id="rId661" Type="http://schemas.openxmlformats.org/officeDocument/2006/relationships/customXml" Target="../ink/ink2322.xml"/><Relationship Id="rId759" Type="http://schemas.openxmlformats.org/officeDocument/2006/relationships/customXml" Target="../ink/ink2371.xml"/><Relationship Id="rId966" Type="http://schemas.openxmlformats.org/officeDocument/2006/relationships/customXml" Target="../ink/ink2536.xml"/><Relationship Id="rId11" Type="http://schemas.openxmlformats.org/officeDocument/2006/relationships/customXml" Target="../ink/ink2162.xml"/><Relationship Id="rId398" Type="http://schemas.openxmlformats.org/officeDocument/2006/relationships/image" Target="../media/image508.png"/><Relationship Id="rId521" Type="http://schemas.openxmlformats.org/officeDocument/2006/relationships/customXml" Target="../ink/ink2252.xml"/><Relationship Id="rId619" Type="http://schemas.openxmlformats.org/officeDocument/2006/relationships/customXml" Target="../ink/ink2301.xml"/><Relationship Id="rId314" Type="http://schemas.openxmlformats.org/officeDocument/2006/relationships/image" Target="../media/image367.png"/><Relationship Id="rId826" Type="http://schemas.openxmlformats.org/officeDocument/2006/relationships/image" Target="../media/image722.png"/><Relationship Id="rId160" Type="http://schemas.openxmlformats.org/officeDocument/2006/relationships/image" Target="../media/image2320.png"/><Relationship Id="rId1011" Type="http://schemas.openxmlformats.org/officeDocument/2006/relationships/image" Target="../media/image730.png"/><Relationship Id="rId465" Type="http://schemas.openxmlformats.org/officeDocument/2006/relationships/customXml" Target="../ink/ink2224.xml"/><Relationship Id="rId672" Type="http://schemas.openxmlformats.org/officeDocument/2006/relationships/image" Target="../media/image645.png"/><Relationship Id="rId258" Type="http://schemas.openxmlformats.org/officeDocument/2006/relationships/image" Target="../media/image2810.png"/><Relationship Id="rId532" Type="http://schemas.openxmlformats.org/officeDocument/2006/relationships/image" Target="../media/image575.png"/><Relationship Id="rId22" Type="http://schemas.openxmlformats.org/officeDocument/2006/relationships/image" Target="../media/image165.png"/><Relationship Id="rId118" Type="http://schemas.openxmlformats.org/officeDocument/2006/relationships/image" Target="../media/image2110.png"/><Relationship Id="rId977" Type="http://schemas.openxmlformats.org/officeDocument/2006/relationships/customXml" Target="../ink/ink2547.xml"/><Relationship Id="rId837" Type="http://schemas.openxmlformats.org/officeDocument/2006/relationships/customXml" Target="../ink/ink2410.xml"/><Relationship Id="rId476" Type="http://schemas.openxmlformats.org/officeDocument/2006/relationships/image" Target="../media/image547.png"/><Relationship Id="rId683" Type="http://schemas.openxmlformats.org/officeDocument/2006/relationships/customXml" Target="../ink/ink2333.xml"/><Relationship Id="rId890" Type="http://schemas.openxmlformats.org/officeDocument/2006/relationships/customXml" Target="../ink/ink2460.xml"/><Relationship Id="rId904" Type="http://schemas.openxmlformats.org/officeDocument/2006/relationships/customXml" Target="../ink/ink2474.xml"/><Relationship Id="rId543" Type="http://schemas.openxmlformats.org/officeDocument/2006/relationships/customXml" Target="../ink/ink2263.xml"/><Relationship Id="rId988" Type="http://schemas.openxmlformats.org/officeDocument/2006/relationships/customXml" Target="../ink/ink2558.xml"/><Relationship Id="rId403" Type="http://schemas.openxmlformats.org/officeDocument/2006/relationships/customXml" Target="../ink/ink2193.xml"/><Relationship Id="rId750" Type="http://schemas.openxmlformats.org/officeDocument/2006/relationships/image" Target="../media/image684.png"/><Relationship Id="rId848" Type="http://schemas.openxmlformats.org/officeDocument/2006/relationships/customXml" Target="../ink/ink2418.xml"/><Relationship Id="rId182" Type="http://schemas.openxmlformats.org/officeDocument/2006/relationships/image" Target="../media/image2430.png"/><Relationship Id="rId487" Type="http://schemas.openxmlformats.org/officeDocument/2006/relationships/customXml" Target="../ink/ink2235.xml"/><Relationship Id="rId610" Type="http://schemas.openxmlformats.org/officeDocument/2006/relationships/image" Target="../media/image614.png"/><Relationship Id="rId694" Type="http://schemas.openxmlformats.org/officeDocument/2006/relationships/image" Target="../media/image656.png"/><Relationship Id="rId708" Type="http://schemas.openxmlformats.org/officeDocument/2006/relationships/image" Target="../media/image663.png"/><Relationship Id="rId915" Type="http://schemas.openxmlformats.org/officeDocument/2006/relationships/customXml" Target="../ink/ink2485.xml"/><Relationship Id="rId347" Type="http://schemas.openxmlformats.org/officeDocument/2006/relationships/customXml" Target="../ink/ink2165.xml"/><Relationship Id="rId999" Type="http://schemas.openxmlformats.org/officeDocument/2006/relationships/customXml" Target="../ink/ink2569.xml"/><Relationship Id="rId554" Type="http://schemas.openxmlformats.org/officeDocument/2006/relationships/image" Target="../media/image586.png"/><Relationship Id="rId761" Type="http://schemas.openxmlformats.org/officeDocument/2006/relationships/customXml" Target="../ink/ink2372.xml"/><Relationship Id="rId859" Type="http://schemas.openxmlformats.org/officeDocument/2006/relationships/customXml" Target="../ink/ink2429.xml"/><Relationship Id="rId44" Type="http://schemas.openxmlformats.org/officeDocument/2006/relationships/image" Target="../media/image176.png"/><Relationship Id="rId414" Type="http://schemas.openxmlformats.org/officeDocument/2006/relationships/image" Target="../media/image516.png"/><Relationship Id="rId498" Type="http://schemas.openxmlformats.org/officeDocument/2006/relationships/image" Target="../media/image558.png"/><Relationship Id="rId621" Type="http://schemas.openxmlformats.org/officeDocument/2006/relationships/customXml" Target="../ink/ink2302.xml"/><Relationship Id="rId719" Type="http://schemas.openxmlformats.org/officeDocument/2006/relationships/customXml" Target="../ink/ink2351.xml"/><Relationship Id="rId926" Type="http://schemas.openxmlformats.org/officeDocument/2006/relationships/customXml" Target="../ink/ink2496.xml"/><Relationship Id="rId260" Type="http://schemas.openxmlformats.org/officeDocument/2006/relationships/image" Target="../media/image2820.png"/><Relationship Id="rId358" Type="http://schemas.openxmlformats.org/officeDocument/2006/relationships/image" Target="../media/image488.png"/><Relationship Id="rId565" Type="http://schemas.openxmlformats.org/officeDocument/2006/relationships/customXml" Target="../ink/ink2274.xml"/><Relationship Id="rId772" Type="http://schemas.openxmlformats.org/officeDocument/2006/relationships/image" Target="../media/image695.png"/><Relationship Id="rId120" Type="http://schemas.openxmlformats.org/officeDocument/2006/relationships/image" Target="../media/image2120.png"/><Relationship Id="rId425" Type="http://schemas.openxmlformats.org/officeDocument/2006/relationships/customXml" Target="../ink/ink2204.xml"/><Relationship Id="rId632" Type="http://schemas.openxmlformats.org/officeDocument/2006/relationships/image" Target="../media/image625.png"/><Relationship Id="rId218" Type="http://schemas.openxmlformats.org/officeDocument/2006/relationships/image" Target="../media/image26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36.xml"/><Relationship Id="rId21" Type="http://schemas.openxmlformats.org/officeDocument/2006/relationships/customXml" Target="../ink/ink2588.xml"/><Relationship Id="rId42" Type="http://schemas.openxmlformats.org/officeDocument/2006/relationships/image" Target="../media/image748.png"/><Relationship Id="rId47" Type="http://schemas.openxmlformats.org/officeDocument/2006/relationships/customXml" Target="../ink/ink2601.xml"/><Relationship Id="rId63" Type="http://schemas.openxmlformats.org/officeDocument/2006/relationships/customXml" Target="../ink/ink2609.xml"/><Relationship Id="rId68" Type="http://schemas.openxmlformats.org/officeDocument/2006/relationships/image" Target="../media/image754.png"/><Relationship Id="rId84" Type="http://schemas.openxmlformats.org/officeDocument/2006/relationships/image" Target="../media/image762.png"/><Relationship Id="rId89" Type="http://schemas.openxmlformats.org/officeDocument/2006/relationships/customXml" Target="../ink/ink2622.xml"/><Relationship Id="rId112" Type="http://schemas.openxmlformats.org/officeDocument/2006/relationships/image" Target="../media/image523.png"/><Relationship Id="rId16" Type="http://schemas.openxmlformats.org/officeDocument/2006/relationships/image" Target="../media/image735.png"/><Relationship Id="rId107" Type="http://schemas.openxmlformats.org/officeDocument/2006/relationships/customXml" Target="../ink/ink2631.xml"/><Relationship Id="rId11" Type="http://schemas.openxmlformats.org/officeDocument/2006/relationships/customXml" Target="../ink/ink2583.xml"/><Relationship Id="rId32" Type="http://schemas.openxmlformats.org/officeDocument/2006/relationships/image" Target="../media/image743.png"/><Relationship Id="rId37" Type="http://schemas.openxmlformats.org/officeDocument/2006/relationships/customXml" Target="../ink/ink2596.xml"/><Relationship Id="rId53" Type="http://schemas.openxmlformats.org/officeDocument/2006/relationships/customXml" Target="../ink/ink2604.xml"/><Relationship Id="rId58" Type="http://schemas.openxmlformats.org/officeDocument/2006/relationships/image" Target="../media/image4850.png"/><Relationship Id="rId74" Type="http://schemas.openxmlformats.org/officeDocument/2006/relationships/image" Target="../media/image757.png"/><Relationship Id="rId79" Type="http://schemas.openxmlformats.org/officeDocument/2006/relationships/customXml" Target="../ink/ink2617.xml"/><Relationship Id="rId102" Type="http://schemas.openxmlformats.org/officeDocument/2006/relationships/image" Target="../media/image771.png"/><Relationship Id="rId123" Type="http://schemas.openxmlformats.org/officeDocument/2006/relationships/customXml" Target="../ink/ink2639.xml"/><Relationship Id="rId128" Type="http://schemas.openxmlformats.org/officeDocument/2006/relationships/image" Target="../media/image779.png"/><Relationship Id="rId5" Type="http://schemas.openxmlformats.org/officeDocument/2006/relationships/customXml" Target="../ink/ink2580.xml"/><Relationship Id="rId90" Type="http://schemas.openxmlformats.org/officeDocument/2006/relationships/image" Target="../media/image765.png"/><Relationship Id="rId95" Type="http://schemas.openxmlformats.org/officeDocument/2006/relationships/customXml" Target="../ink/ink2625.xml"/><Relationship Id="rId22" Type="http://schemas.openxmlformats.org/officeDocument/2006/relationships/image" Target="../media/image738.png"/><Relationship Id="rId27" Type="http://schemas.openxmlformats.org/officeDocument/2006/relationships/customXml" Target="../ink/ink2591.xml"/><Relationship Id="rId43" Type="http://schemas.openxmlformats.org/officeDocument/2006/relationships/customXml" Target="../ink/ink2599.xml"/><Relationship Id="rId48" Type="http://schemas.openxmlformats.org/officeDocument/2006/relationships/image" Target="../media/image4800.png"/><Relationship Id="rId64" Type="http://schemas.openxmlformats.org/officeDocument/2006/relationships/image" Target="../media/image752.png"/><Relationship Id="rId69" Type="http://schemas.openxmlformats.org/officeDocument/2006/relationships/customXml" Target="../ink/ink2612.xml"/><Relationship Id="rId113" Type="http://schemas.openxmlformats.org/officeDocument/2006/relationships/customXml" Target="../ink/ink2634.xml"/><Relationship Id="rId118" Type="http://schemas.openxmlformats.org/officeDocument/2006/relationships/image" Target="../media/image774.png"/><Relationship Id="rId80" Type="http://schemas.openxmlformats.org/officeDocument/2006/relationships/image" Target="../media/image760.png"/><Relationship Id="rId85" Type="http://schemas.openxmlformats.org/officeDocument/2006/relationships/customXml" Target="../ink/ink2620.xml"/><Relationship Id="rId12" Type="http://schemas.openxmlformats.org/officeDocument/2006/relationships/image" Target="../media/image4780.png"/><Relationship Id="rId17" Type="http://schemas.openxmlformats.org/officeDocument/2006/relationships/customXml" Target="../ink/ink2586.xml"/><Relationship Id="rId33" Type="http://schemas.openxmlformats.org/officeDocument/2006/relationships/customXml" Target="../ink/ink2594.xml"/><Relationship Id="rId38" Type="http://schemas.openxmlformats.org/officeDocument/2006/relationships/image" Target="../media/image746.png"/><Relationship Id="rId59" Type="http://schemas.openxmlformats.org/officeDocument/2006/relationships/customXml" Target="../ink/ink2607.xml"/><Relationship Id="rId103" Type="http://schemas.openxmlformats.org/officeDocument/2006/relationships/customXml" Target="../ink/ink2629.xml"/><Relationship Id="rId108" Type="http://schemas.openxmlformats.org/officeDocument/2006/relationships/image" Target="../media/image521.png"/><Relationship Id="rId124" Type="http://schemas.openxmlformats.org/officeDocument/2006/relationships/image" Target="../media/image777.png"/><Relationship Id="rId129" Type="http://schemas.openxmlformats.org/officeDocument/2006/relationships/customXml" Target="../ink/ink2642.xml"/><Relationship Id="rId54" Type="http://schemas.openxmlformats.org/officeDocument/2006/relationships/image" Target="../media/image4830.png"/><Relationship Id="rId70" Type="http://schemas.openxmlformats.org/officeDocument/2006/relationships/image" Target="../media/image755.png"/><Relationship Id="rId75" Type="http://schemas.openxmlformats.org/officeDocument/2006/relationships/customXml" Target="../ink/ink2615.xml"/><Relationship Id="rId91" Type="http://schemas.openxmlformats.org/officeDocument/2006/relationships/customXml" Target="../ink/ink2623.xml"/><Relationship Id="rId96" Type="http://schemas.openxmlformats.org/officeDocument/2006/relationships/image" Target="../media/image7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4.png"/><Relationship Id="rId23" Type="http://schemas.openxmlformats.org/officeDocument/2006/relationships/customXml" Target="../ink/ink2589.xml"/><Relationship Id="rId28" Type="http://schemas.openxmlformats.org/officeDocument/2006/relationships/image" Target="../media/image741.png"/><Relationship Id="rId49" Type="http://schemas.openxmlformats.org/officeDocument/2006/relationships/customXml" Target="../ink/ink2602.xml"/><Relationship Id="rId114" Type="http://schemas.openxmlformats.org/officeDocument/2006/relationships/image" Target="../media/image524.png"/><Relationship Id="rId119" Type="http://schemas.openxmlformats.org/officeDocument/2006/relationships/customXml" Target="../ink/ink2637.xml"/><Relationship Id="rId44" Type="http://schemas.openxmlformats.org/officeDocument/2006/relationships/image" Target="../media/image749.png"/><Relationship Id="rId60" Type="http://schemas.openxmlformats.org/officeDocument/2006/relationships/image" Target="../media/image4860.png"/><Relationship Id="rId65" Type="http://schemas.openxmlformats.org/officeDocument/2006/relationships/customXml" Target="../ink/ink2610.xml"/><Relationship Id="rId81" Type="http://schemas.openxmlformats.org/officeDocument/2006/relationships/customXml" Target="../ink/ink2618.xml"/><Relationship Id="rId86" Type="http://schemas.openxmlformats.org/officeDocument/2006/relationships/image" Target="../media/image763.png"/><Relationship Id="rId130" Type="http://schemas.openxmlformats.org/officeDocument/2006/relationships/image" Target="../media/image780.png"/><Relationship Id="rId13" Type="http://schemas.openxmlformats.org/officeDocument/2006/relationships/customXml" Target="../ink/ink2584.xml"/><Relationship Id="rId18" Type="http://schemas.openxmlformats.org/officeDocument/2006/relationships/image" Target="../media/image736.png"/><Relationship Id="rId39" Type="http://schemas.openxmlformats.org/officeDocument/2006/relationships/customXml" Target="../ink/ink2597.xml"/><Relationship Id="rId109" Type="http://schemas.openxmlformats.org/officeDocument/2006/relationships/customXml" Target="../ink/ink2632.xml"/><Relationship Id="rId34" Type="http://schemas.openxmlformats.org/officeDocument/2006/relationships/image" Target="../media/image744.png"/><Relationship Id="rId50" Type="http://schemas.openxmlformats.org/officeDocument/2006/relationships/image" Target="../media/image4810.png"/><Relationship Id="rId55" Type="http://schemas.openxmlformats.org/officeDocument/2006/relationships/customXml" Target="../ink/ink2605.xml"/><Relationship Id="rId76" Type="http://schemas.openxmlformats.org/officeDocument/2006/relationships/image" Target="../media/image758.png"/><Relationship Id="rId97" Type="http://schemas.openxmlformats.org/officeDocument/2006/relationships/customXml" Target="../ink/ink2626.xml"/><Relationship Id="rId104" Type="http://schemas.openxmlformats.org/officeDocument/2006/relationships/image" Target="../media/image772.png"/><Relationship Id="rId120" Type="http://schemas.openxmlformats.org/officeDocument/2006/relationships/image" Target="../media/image775.png"/><Relationship Id="rId125" Type="http://schemas.openxmlformats.org/officeDocument/2006/relationships/customXml" Target="../ink/ink2640.xml"/><Relationship Id="rId7" Type="http://schemas.openxmlformats.org/officeDocument/2006/relationships/customXml" Target="../ink/ink2581.xml"/><Relationship Id="rId71" Type="http://schemas.openxmlformats.org/officeDocument/2006/relationships/customXml" Target="../ink/ink2613.xml"/><Relationship Id="rId92" Type="http://schemas.openxmlformats.org/officeDocument/2006/relationships/image" Target="../media/image766.png"/><Relationship Id="rId2" Type="http://schemas.openxmlformats.org/officeDocument/2006/relationships/image" Target="../media/image732.png"/><Relationship Id="rId29" Type="http://schemas.openxmlformats.org/officeDocument/2006/relationships/customXml" Target="../ink/ink2592.xml"/><Relationship Id="rId24" Type="http://schemas.openxmlformats.org/officeDocument/2006/relationships/image" Target="../media/image739.png"/><Relationship Id="rId40" Type="http://schemas.openxmlformats.org/officeDocument/2006/relationships/image" Target="../media/image747.png"/><Relationship Id="rId45" Type="http://schemas.openxmlformats.org/officeDocument/2006/relationships/customXml" Target="../ink/ink2600.xml"/><Relationship Id="rId66" Type="http://schemas.openxmlformats.org/officeDocument/2006/relationships/image" Target="../media/image753.png"/><Relationship Id="rId87" Type="http://schemas.openxmlformats.org/officeDocument/2006/relationships/customXml" Target="../ink/ink2621.xml"/><Relationship Id="rId110" Type="http://schemas.openxmlformats.org/officeDocument/2006/relationships/image" Target="../media/image522.png"/><Relationship Id="rId115" Type="http://schemas.openxmlformats.org/officeDocument/2006/relationships/customXml" Target="../ink/ink2635.xml"/><Relationship Id="rId131" Type="http://schemas.openxmlformats.org/officeDocument/2006/relationships/customXml" Target="../ink/ink2643.xml"/><Relationship Id="rId61" Type="http://schemas.openxmlformats.org/officeDocument/2006/relationships/customXml" Target="../ink/ink2608.xml"/><Relationship Id="rId82" Type="http://schemas.openxmlformats.org/officeDocument/2006/relationships/image" Target="../media/image761.png"/><Relationship Id="rId19" Type="http://schemas.openxmlformats.org/officeDocument/2006/relationships/customXml" Target="../ink/ink2587.xml"/><Relationship Id="rId14" Type="http://schemas.openxmlformats.org/officeDocument/2006/relationships/image" Target="../media/image4790.png"/><Relationship Id="rId30" Type="http://schemas.openxmlformats.org/officeDocument/2006/relationships/image" Target="../media/image742.png"/><Relationship Id="rId35" Type="http://schemas.openxmlformats.org/officeDocument/2006/relationships/customXml" Target="../ink/ink2595.xml"/><Relationship Id="rId56" Type="http://schemas.openxmlformats.org/officeDocument/2006/relationships/image" Target="../media/image4840.png"/><Relationship Id="rId77" Type="http://schemas.openxmlformats.org/officeDocument/2006/relationships/customXml" Target="../ink/ink2616.xml"/><Relationship Id="rId100" Type="http://schemas.openxmlformats.org/officeDocument/2006/relationships/image" Target="../media/image770.png"/><Relationship Id="rId105" Type="http://schemas.openxmlformats.org/officeDocument/2006/relationships/customXml" Target="../ink/ink2630.xml"/><Relationship Id="rId126" Type="http://schemas.openxmlformats.org/officeDocument/2006/relationships/image" Target="../media/image778.png"/><Relationship Id="rId8" Type="http://schemas.openxmlformats.org/officeDocument/2006/relationships/image" Target="../media/image4760.png"/><Relationship Id="rId51" Type="http://schemas.openxmlformats.org/officeDocument/2006/relationships/customXml" Target="../ink/ink2603.xml"/><Relationship Id="rId72" Type="http://schemas.openxmlformats.org/officeDocument/2006/relationships/image" Target="../media/image756.png"/><Relationship Id="rId93" Type="http://schemas.openxmlformats.org/officeDocument/2006/relationships/customXml" Target="../ink/ink2624.xml"/><Relationship Id="rId98" Type="http://schemas.openxmlformats.org/officeDocument/2006/relationships/image" Target="../media/image769.png"/><Relationship Id="rId121" Type="http://schemas.openxmlformats.org/officeDocument/2006/relationships/customXml" Target="../ink/ink2638.xml"/><Relationship Id="rId3" Type="http://schemas.openxmlformats.org/officeDocument/2006/relationships/customXml" Target="../ink/ink2579.xml"/><Relationship Id="rId25" Type="http://schemas.openxmlformats.org/officeDocument/2006/relationships/customXml" Target="../ink/ink2590.xml"/><Relationship Id="rId46" Type="http://schemas.openxmlformats.org/officeDocument/2006/relationships/image" Target="../media/image750.png"/><Relationship Id="rId67" Type="http://schemas.openxmlformats.org/officeDocument/2006/relationships/customXml" Target="../ink/ink2611.xml"/><Relationship Id="rId116" Type="http://schemas.openxmlformats.org/officeDocument/2006/relationships/image" Target="../media/image525.png"/><Relationship Id="rId20" Type="http://schemas.openxmlformats.org/officeDocument/2006/relationships/image" Target="../media/image737.png"/><Relationship Id="rId41" Type="http://schemas.openxmlformats.org/officeDocument/2006/relationships/customXml" Target="../ink/ink2598.xml"/><Relationship Id="rId62" Type="http://schemas.openxmlformats.org/officeDocument/2006/relationships/image" Target="../media/image751.png"/><Relationship Id="rId83" Type="http://schemas.openxmlformats.org/officeDocument/2006/relationships/customXml" Target="../ink/ink2619.xml"/><Relationship Id="rId88" Type="http://schemas.openxmlformats.org/officeDocument/2006/relationships/image" Target="../media/image764.png"/><Relationship Id="rId111" Type="http://schemas.openxmlformats.org/officeDocument/2006/relationships/customXml" Target="../ink/ink2633.xml"/><Relationship Id="rId132" Type="http://schemas.openxmlformats.org/officeDocument/2006/relationships/image" Target="../media/image781.png"/><Relationship Id="rId15" Type="http://schemas.openxmlformats.org/officeDocument/2006/relationships/customXml" Target="../ink/ink2585.xml"/><Relationship Id="rId36" Type="http://schemas.openxmlformats.org/officeDocument/2006/relationships/image" Target="../media/image745.png"/><Relationship Id="rId57" Type="http://schemas.openxmlformats.org/officeDocument/2006/relationships/customXml" Target="../ink/ink2606.xml"/><Relationship Id="rId106" Type="http://schemas.openxmlformats.org/officeDocument/2006/relationships/image" Target="../media/image773.png"/><Relationship Id="rId127" Type="http://schemas.openxmlformats.org/officeDocument/2006/relationships/customXml" Target="../ink/ink2641.xml"/><Relationship Id="rId10" Type="http://schemas.openxmlformats.org/officeDocument/2006/relationships/image" Target="../media/image4770.png"/><Relationship Id="rId31" Type="http://schemas.openxmlformats.org/officeDocument/2006/relationships/customXml" Target="../ink/ink2593.xml"/><Relationship Id="rId52" Type="http://schemas.openxmlformats.org/officeDocument/2006/relationships/image" Target="../media/image4820.png"/><Relationship Id="rId73" Type="http://schemas.openxmlformats.org/officeDocument/2006/relationships/customXml" Target="../ink/ink2614.xml"/><Relationship Id="rId78" Type="http://schemas.openxmlformats.org/officeDocument/2006/relationships/image" Target="../media/image759.png"/><Relationship Id="rId94" Type="http://schemas.openxmlformats.org/officeDocument/2006/relationships/image" Target="../media/image767.png"/><Relationship Id="rId99" Type="http://schemas.openxmlformats.org/officeDocument/2006/relationships/customXml" Target="../ink/ink2627.xml"/><Relationship Id="rId101" Type="http://schemas.openxmlformats.org/officeDocument/2006/relationships/customXml" Target="../ink/ink2628.xml"/><Relationship Id="rId122" Type="http://schemas.openxmlformats.org/officeDocument/2006/relationships/image" Target="../media/image776.png"/><Relationship Id="rId4" Type="http://schemas.openxmlformats.org/officeDocument/2006/relationships/image" Target="../media/image733.png"/><Relationship Id="rId9" Type="http://schemas.openxmlformats.org/officeDocument/2006/relationships/customXml" Target="../ink/ink2582.xml"/><Relationship Id="rId26" Type="http://schemas.openxmlformats.org/officeDocument/2006/relationships/image" Target="../media/image7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01.xml"/><Relationship Id="rId21" Type="http://schemas.openxmlformats.org/officeDocument/2006/relationships/customXml" Target="../ink/ink2653.xml"/><Relationship Id="rId42" Type="http://schemas.openxmlformats.org/officeDocument/2006/relationships/image" Target="../media/image748.png"/><Relationship Id="rId63" Type="http://schemas.openxmlformats.org/officeDocument/2006/relationships/customXml" Target="../ink/ink2674.xml"/><Relationship Id="rId84" Type="http://schemas.openxmlformats.org/officeDocument/2006/relationships/image" Target="../media/image762.png"/><Relationship Id="rId138" Type="http://schemas.openxmlformats.org/officeDocument/2006/relationships/image" Target="../media/image784.png"/><Relationship Id="rId159" Type="http://schemas.openxmlformats.org/officeDocument/2006/relationships/customXml" Target="../ink/ink2722.xml"/><Relationship Id="rId170" Type="http://schemas.openxmlformats.org/officeDocument/2006/relationships/image" Target="../media/image800.png"/><Relationship Id="rId107" Type="http://schemas.openxmlformats.org/officeDocument/2006/relationships/customXml" Target="../ink/ink2696.xml"/><Relationship Id="rId11" Type="http://schemas.openxmlformats.org/officeDocument/2006/relationships/customXml" Target="../ink/ink2648.xml"/><Relationship Id="rId32" Type="http://schemas.openxmlformats.org/officeDocument/2006/relationships/image" Target="../media/image743.png"/><Relationship Id="rId53" Type="http://schemas.openxmlformats.org/officeDocument/2006/relationships/customXml" Target="../ink/ink2669.xml"/><Relationship Id="rId74" Type="http://schemas.openxmlformats.org/officeDocument/2006/relationships/image" Target="../media/image757.png"/><Relationship Id="rId128" Type="http://schemas.openxmlformats.org/officeDocument/2006/relationships/image" Target="../media/image779.png"/><Relationship Id="rId149" Type="http://schemas.openxmlformats.org/officeDocument/2006/relationships/customXml" Target="../ink/ink2717.xml"/><Relationship Id="rId5" Type="http://schemas.openxmlformats.org/officeDocument/2006/relationships/customXml" Target="../ink/ink2645.xml"/><Relationship Id="rId95" Type="http://schemas.openxmlformats.org/officeDocument/2006/relationships/customXml" Target="../ink/ink2690.xml"/><Relationship Id="rId160" Type="http://schemas.openxmlformats.org/officeDocument/2006/relationships/image" Target="../media/image795.png"/><Relationship Id="rId22" Type="http://schemas.openxmlformats.org/officeDocument/2006/relationships/image" Target="../media/image738.png"/><Relationship Id="rId43" Type="http://schemas.openxmlformats.org/officeDocument/2006/relationships/customXml" Target="../ink/ink2664.xml"/><Relationship Id="rId64" Type="http://schemas.openxmlformats.org/officeDocument/2006/relationships/image" Target="../media/image752.png"/><Relationship Id="rId118" Type="http://schemas.openxmlformats.org/officeDocument/2006/relationships/image" Target="../media/image774.png"/><Relationship Id="rId139" Type="http://schemas.openxmlformats.org/officeDocument/2006/relationships/customXml" Target="../ink/ink2712.xml"/><Relationship Id="rId85" Type="http://schemas.openxmlformats.org/officeDocument/2006/relationships/customXml" Target="../ink/ink2685.xml"/><Relationship Id="rId150" Type="http://schemas.openxmlformats.org/officeDocument/2006/relationships/image" Target="../media/image790.png"/><Relationship Id="rId171" Type="http://schemas.openxmlformats.org/officeDocument/2006/relationships/customXml" Target="../ink/ink2728.xml"/><Relationship Id="rId12" Type="http://schemas.openxmlformats.org/officeDocument/2006/relationships/image" Target="../media/image4780.png"/><Relationship Id="rId33" Type="http://schemas.openxmlformats.org/officeDocument/2006/relationships/customXml" Target="../ink/ink2659.xml"/><Relationship Id="rId108" Type="http://schemas.openxmlformats.org/officeDocument/2006/relationships/image" Target="../media/image521.png"/><Relationship Id="rId129" Type="http://schemas.openxmlformats.org/officeDocument/2006/relationships/customXml" Target="../ink/ink2707.xml"/><Relationship Id="rId54" Type="http://schemas.openxmlformats.org/officeDocument/2006/relationships/image" Target="../media/image4830.png"/><Relationship Id="rId75" Type="http://schemas.openxmlformats.org/officeDocument/2006/relationships/customXml" Target="../ink/ink2680.xml"/><Relationship Id="rId96" Type="http://schemas.openxmlformats.org/officeDocument/2006/relationships/image" Target="../media/image768.png"/><Relationship Id="rId140" Type="http://schemas.openxmlformats.org/officeDocument/2006/relationships/image" Target="../media/image785.png"/><Relationship Id="rId161" Type="http://schemas.openxmlformats.org/officeDocument/2006/relationships/customXml" Target="../ink/ink27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4.png"/><Relationship Id="rId23" Type="http://schemas.openxmlformats.org/officeDocument/2006/relationships/customXml" Target="../ink/ink2654.xml"/><Relationship Id="rId28" Type="http://schemas.openxmlformats.org/officeDocument/2006/relationships/image" Target="../media/image741.png"/><Relationship Id="rId49" Type="http://schemas.openxmlformats.org/officeDocument/2006/relationships/customXml" Target="../ink/ink2667.xml"/><Relationship Id="rId114" Type="http://schemas.openxmlformats.org/officeDocument/2006/relationships/image" Target="../media/image524.png"/><Relationship Id="rId119" Type="http://schemas.openxmlformats.org/officeDocument/2006/relationships/customXml" Target="../ink/ink2702.xml"/><Relationship Id="rId44" Type="http://schemas.openxmlformats.org/officeDocument/2006/relationships/image" Target="../media/image749.png"/><Relationship Id="rId60" Type="http://schemas.openxmlformats.org/officeDocument/2006/relationships/image" Target="../media/image4860.png"/><Relationship Id="rId65" Type="http://schemas.openxmlformats.org/officeDocument/2006/relationships/customXml" Target="../ink/ink2675.xml"/><Relationship Id="rId81" Type="http://schemas.openxmlformats.org/officeDocument/2006/relationships/customXml" Target="../ink/ink2683.xml"/><Relationship Id="rId86" Type="http://schemas.openxmlformats.org/officeDocument/2006/relationships/image" Target="../media/image763.png"/><Relationship Id="rId130" Type="http://schemas.openxmlformats.org/officeDocument/2006/relationships/image" Target="../media/image780.png"/><Relationship Id="rId135" Type="http://schemas.openxmlformats.org/officeDocument/2006/relationships/customXml" Target="../ink/ink2710.xml"/><Relationship Id="rId151" Type="http://schemas.openxmlformats.org/officeDocument/2006/relationships/customXml" Target="../ink/ink2718.xml"/><Relationship Id="rId156" Type="http://schemas.openxmlformats.org/officeDocument/2006/relationships/image" Target="../media/image793.png"/><Relationship Id="rId172" Type="http://schemas.openxmlformats.org/officeDocument/2006/relationships/image" Target="../media/image801.png"/><Relationship Id="rId13" Type="http://schemas.openxmlformats.org/officeDocument/2006/relationships/customXml" Target="../ink/ink2649.xml"/><Relationship Id="rId18" Type="http://schemas.openxmlformats.org/officeDocument/2006/relationships/image" Target="../media/image736.png"/><Relationship Id="rId39" Type="http://schemas.openxmlformats.org/officeDocument/2006/relationships/customXml" Target="../ink/ink2662.xml"/><Relationship Id="rId109" Type="http://schemas.openxmlformats.org/officeDocument/2006/relationships/customXml" Target="../ink/ink2697.xml"/><Relationship Id="rId34" Type="http://schemas.openxmlformats.org/officeDocument/2006/relationships/image" Target="../media/image744.png"/><Relationship Id="rId50" Type="http://schemas.openxmlformats.org/officeDocument/2006/relationships/image" Target="../media/image4810.png"/><Relationship Id="rId55" Type="http://schemas.openxmlformats.org/officeDocument/2006/relationships/customXml" Target="../ink/ink2670.xml"/><Relationship Id="rId76" Type="http://schemas.openxmlformats.org/officeDocument/2006/relationships/image" Target="../media/image758.png"/><Relationship Id="rId97" Type="http://schemas.openxmlformats.org/officeDocument/2006/relationships/customXml" Target="../ink/ink2691.xml"/><Relationship Id="rId104" Type="http://schemas.openxmlformats.org/officeDocument/2006/relationships/image" Target="../media/image772.png"/><Relationship Id="rId120" Type="http://schemas.openxmlformats.org/officeDocument/2006/relationships/image" Target="../media/image775.png"/><Relationship Id="rId125" Type="http://schemas.openxmlformats.org/officeDocument/2006/relationships/customXml" Target="../ink/ink2705.xml"/><Relationship Id="rId141" Type="http://schemas.openxmlformats.org/officeDocument/2006/relationships/customXml" Target="../ink/ink2713.xml"/><Relationship Id="rId146" Type="http://schemas.openxmlformats.org/officeDocument/2006/relationships/image" Target="../media/image788.png"/><Relationship Id="rId167" Type="http://schemas.openxmlformats.org/officeDocument/2006/relationships/customXml" Target="../ink/ink2726.xml"/><Relationship Id="rId7" Type="http://schemas.openxmlformats.org/officeDocument/2006/relationships/customXml" Target="../ink/ink2646.xml"/><Relationship Id="rId71" Type="http://schemas.openxmlformats.org/officeDocument/2006/relationships/customXml" Target="../ink/ink2678.xml"/><Relationship Id="rId92" Type="http://schemas.openxmlformats.org/officeDocument/2006/relationships/image" Target="../media/image766.png"/><Relationship Id="rId162" Type="http://schemas.openxmlformats.org/officeDocument/2006/relationships/image" Target="../media/image796.png"/><Relationship Id="rId2" Type="http://schemas.openxmlformats.org/officeDocument/2006/relationships/image" Target="../media/image782.png"/><Relationship Id="rId29" Type="http://schemas.openxmlformats.org/officeDocument/2006/relationships/customXml" Target="../ink/ink2657.xml"/><Relationship Id="rId24" Type="http://schemas.openxmlformats.org/officeDocument/2006/relationships/image" Target="../media/image739.png"/><Relationship Id="rId40" Type="http://schemas.openxmlformats.org/officeDocument/2006/relationships/image" Target="../media/image747.png"/><Relationship Id="rId45" Type="http://schemas.openxmlformats.org/officeDocument/2006/relationships/customXml" Target="../ink/ink2665.xml"/><Relationship Id="rId66" Type="http://schemas.openxmlformats.org/officeDocument/2006/relationships/image" Target="../media/image753.png"/><Relationship Id="rId87" Type="http://schemas.openxmlformats.org/officeDocument/2006/relationships/customXml" Target="../ink/ink2686.xml"/><Relationship Id="rId110" Type="http://schemas.openxmlformats.org/officeDocument/2006/relationships/image" Target="../media/image522.png"/><Relationship Id="rId115" Type="http://schemas.openxmlformats.org/officeDocument/2006/relationships/customXml" Target="../ink/ink2700.xml"/><Relationship Id="rId131" Type="http://schemas.openxmlformats.org/officeDocument/2006/relationships/customXml" Target="../ink/ink2708.xml"/><Relationship Id="rId136" Type="http://schemas.openxmlformats.org/officeDocument/2006/relationships/image" Target="../media/image783.png"/><Relationship Id="rId157" Type="http://schemas.openxmlformats.org/officeDocument/2006/relationships/customXml" Target="../ink/ink2721.xml"/><Relationship Id="rId61" Type="http://schemas.openxmlformats.org/officeDocument/2006/relationships/customXml" Target="../ink/ink2673.xml"/><Relationship Id="rId82" Type="http://schemas.openxmlformats.org/officeDocument/2006/relationships/image" Target="../media/image761.png"/><Relationship Id="rId152" Type="http://schemas.openxmlformats.org/officeDocument/2006/relationships/image" Target="../media/image791.png"/><Relationship Id="rId173" Type="http://schemas.openxmlformats.org/officeDocument/2006/relationships/customXml" Target="../ink/ink2729.xml"/><Relationship Id="rId19" Type="http://schemas.openxmlformats.org/officeDocument/2006/relationships/customXml" Target="../ink/ink2652.xml"/><Relationship Id="rId14" Type="http://schemas.openxmlformats.org/officeDocument/2006/relationships/image" Target="../media/image4790.png"/><Relationship Id="rId30" Type="http://schemas.openxmlformats.org/officeDocument/2006/relationships/image" Target="../media/image742.png"/><Relationship Id="rId35" Type="http://schemas.openxmlformats.org/officeDocument/2006/relationships/customXml" Target="../ink/ink2660.xml"/><Relationship Id="rId56" Type="http://schemas.openxmlformats.org/officeDocument/2006/relationships/image" Target="../media/image4840.png"/><Relationship Id="rId77" Type="http://schemas.openxmlformats.org/officeDocument/2006/relationships/customXml" Target="../ink/ink2681.xml"/><Relationship Id="rId100" Type="http://schemas.openxmlformats.org/officeDocument/2006/relationships/image" Target="../media/image770.png"/><Relationship Id="rId105" Type="http://schemas.openxmlformats.org/officeDocument/2006/relationships/customXml" Target="../ink/ink2695.xml"/><Relationship Id="rId126" Type="http://schemas.openxmlformats.org/officeDocument/2006/relationships/image" Target="../media/image778.png"/><Relationship Id="rId147" Type="http://schemas.openxmlformats.org/officeDocument/2006/relationships/customXml" Target="../ink/ink2716.xml"/><Relationship Id="rId168" Type="http://schemas.openxmlformats.org/officeDocument/2006/relationships/image" Target="../media/image799.png"/><Relationship Id="rId8" Type="http://schemas.openxmlformats.org/officeDocument/2006/relationships/image" Target="../media/image4760.png"/><Relationship Id="rId51" Type="http://schemas.openxmlformats.org/officeDocument/2006/relationships/customXml" Target="../ink/ink2668.xml"/><Relationship Id="rId72" Type="http://schemas.openxmlformats.org/officeDocument/2006/relationships/image" Target="../media/image756.png"/><Relationship Id="rId93" Type="http://schemas.openxmlformats.org/officeDocument/2006/relationships/customXml" Target="../ink/ink2689.xml"/><Relationship Id="rId98" Type="http://schemas.openxmlformats.org/officeDocument/2006/relationships/image" Target="../media/image769.png"/><Relationship Id="rId121" Type="http://schemas.openxmlformats.org/officeDocument/2006/relationships/customXml" Target="../ink/ink2703.xml"/><Relationship Id="rId142" Type="http://schemas.openxmlformats.org/officeDocument/2006/relationships/image" Target="../media/image786.png"/><Relationship Id="rId163" Type="http://schemas.openxmlformats.org/officeDocument/2006/relationships/customXml" Target="../ink/ink2724.xml"/><Relationship Id="rId3" Type="http://schemas.openxmlformats.org/officeDocument/2006/relationships/customXml" Target="../ink/ink2644.xml"/><Relationship Id="rId25" Type="http://schemas.openxmlformats.org/officeDocument/2006/relationships/customXml" Target="../ink/ink2655.xml"/><Relationship Id="rId46" Type="http://schemas.openxmlformats.org/officeDocument/2006/relationships/image" Target="../media/image750.png"/><Relationship Id="rId67" Type="http://schemas.openxmlformats.org/officeDocument/2006/relationships/customXml" Target="../ink/ink2676.xml"/><Relationship Id="rId116" Type="http://schemas.openxmlformats.org/officeDocument/2006/relationships/image" Target="../media/image525.png"/><Relationship Id="rId137" Type="http://schemas.openxmlformats.org/officeDocument/2006/relationships/customXml" Target="../ink/ink2711.xml"/><Relationship Id="rId158" Type="http://schemas.openxmlformats.org/officeDocument/2006/relationships/image" Target="../media/image794.png"/><Relationship Id="rId20" Type="http://schemas.openxmlformats.org/officeDocument/2006/relationships/image" Target="../media/image737.png"/><Relationship Id="rId41" Type="http://schemas.openxmlformats.org/officeDocument/2006/relationships/customXml" Target="../ink/ink2663.xml"/><Relationship Id="rId62" Type="http://schemas.openxmlformats.org/officeDocument/2006/relationships/image" Target="../media/image751.png"/><Relationship Id="rId83" Type="http://schemas.openxmlformats.org/officeDocument/2006/relationships/customXml" Target="../ink/ink2684.xml"/><Relationship Id="rId88" Type="http://schemas.openxmlformats.org/officeDocument/2006/relationships/image" Target="../media/image764.png"/><Relationship Id="rId111" Type="http://schemas.openxmlformats.org/officeDocument/2006/relationships/customXml" Target="../ink/ink2698.xml"/><Relationship Id="rId132" Type="http://schemas.openxmlformats.org/officeDocument/2006/relationships/image" Target="../media/image781.png"/><Relationship Id="rId153" Type="http://schemas.openxmlformats.org/officeDocument/2006/relationships/customXml" Target="../ink/ink2719.xml"/><Relationship Id="rId174" Type="http://schemas.openxmlformats.org/officeDocument/2006/relationships/image" Target="../media/image802.png"/><Relationship Id="rId15" Type="http://schemas.openxmlformats.org/officeDocument/2006/relationships/customXml" Target="../ink/ink2650.xml"/><Relationship Id="rId36" Type="http://schemas.openxmlformats.org/officeDocument/2006/relationships/image" Target="../media/image745.png"/><Relationship Id="rId57" Type="http://schemas.openxmlformats.org/officeDocument/2006/relationships/customXml" Target="../ink/ink2671.xml"/><Relationship Id="rId106" Type="http://schemas.openxmlformats.org/officeDocument/2006/relationships/image" Target="../media/image773.png"/><Relationship Id="rId127" Type="http://schemas.openxmlformats.org/officeDocument/2006/relationships/customXml" Target="../ink/ink2706.xml"/><Relationship Id="rId10" Type="http://schemas.openxmlformats.org/officeDocument/2006/relationships/image" Target="../media/image4770.png"/><Relationship Id="rId31" Type="http://schemas.openxmlformats.org/officeDocument/2006/relationships/customXml" Target="../ink/ink2658.xml"/><Relationship Id="rId52" Type="http://schemas.openxmlformats.org/officeDocument/2006/relationships/image" Target="../media/image4820.png"/><Relationship Id="rId73" Type="http://schemas.openxmlformats.org/officeDocument/2006/relationships/customXml" Target="../ink/ink2679.xml"/><Relationship Id="rId78" Type="http://schemas.openxmlformats.org/officeDocument/2006/relationships/image" Target="../media/image759.png"/><Relationship Id="rId94" Type="http://schemas.openxmlformats.org/officeDocument/2006/relationships/image" Target="../media/image767.png"/><Relationship Id="rId99" Type="http://schemas.openxmlformats.org/officeDocument/2006/relationships/customXml" Target="../ink/ink2692.xml"/><Relationship Id="rId101" Type="http://schemas.openxmlformats.org/officeDocument/2006/relationships/customXml" Target="../ink/ink2693.xml"/><Relationship Id="rId122" Type="http://schemas.openxmlformats.org/officeDocument/2006/relationships/image" Target="../media/image776.png"/><Relationship Id="rId143" Type="http://schemas.openxmlformats.org/officeDocument/2006/relationships/customXml" Target="../ink/ink2714.xml"/><Relationship Id="rId148" Type="http://schemas.openxmlformats.org/officeDocument/2006/relationships/image" Target="../media/image789.png"/><Relationship Id="rId164" Type="http://schemas.openxmlformats.org/officeDocument/2006/relationships/image" Target="../media/image797.png"/><Relationship Id="rId169" Type="http://schemas.openxmlformats.org/officeDocument/2006/relationships/customXml" Target="../ink/ink2727.xml"/><Relationship Id="rId4" Type="http://schemas.openxmlformats.org/officeDocument/2006/relationships/image" Target="../media/image733.png"/><Relationship Id="rId9" Type="http://schemas.openxmlformats.org/officeDocument/2006/relationships/customXml" Target="../ink/ink2647.xml"/><Relationship Id="rId26" Type="http://schemas.openxmlformats.org/officeDocument/2006/relationships/image" Target="../media/image740.png"/><Relationship Id="rId47" Type="http://schemas.openxmlformats.org/officeDocument/2006/relationships/customXml" Target="../ink/ink2666.xml"/><Relationship Id="rId68" Type="http://schemas.openxmlformats.org/officeDocument/2006/relationships/image" Target="../media/image754.png"/><Relationship Id="rId89" Type="http://schemas.openxmlformats.org/officeDocument/2006/relationships/customXml" Target="../ink/ink2687.xml"/><Relationship Id="rId112" Type="http://schemas.openxmlformats.org/officeDocument/2006/relationships/image" Target="../media/image523.png"/><Relationship Id="rId133" Type="http://schemas.openxmlformats.org/officeDocument/2006/relationships/customXml" Target="../ink/ink2709.xml"/><Relationship Id="rId154" Type="http://schemas.openxmlformats.org/officeDocument/2006/relationships/image" Target="../media/image792.png"/><Relationship Id="rId175" Type="http://schemas.openxmlformats.org/officeDocument/2006/relationships/customXml" Target="../ink/ink2730.xml"/><Relationship Id="rId16" Type="http://schemas.openxmlformats.org/officeDocument/2006/relationships/image" Target="../media/image735.png"/><Relationship Id="rId37" Type="http://schemas.openxmlformats.org/officeDocument/2006/relationships/customXml" Target="../ink/ink2661.xml"/><Relationship Id="rId58" Type="http://schemas.openxmlformats.org/officeDocument/2006/relationships/image" Target="../media/image4850.png"/><Relationship Id="rId79" Type="http://schemas.openxmlformats.org/officeDocument/2006/relationships/customXml" Target="../ink/ink2682.xml"/><Relationship Id="rId102" Type="http://schemas.openxmlformats.org/officeDocument/2006/relationships/image" Target="../media/image771.png"/><Relationship Id="rId123" Type="http://schemas.openxmlformats.org/officeDocument/2006/relationships/customXml" Target="../ink/ink2704.xml"/><Relationship Id="rId144" Type="http://schemas.openxmlformats.org/officeDocument/2006/relationships/image" Target="../media/image787.png"/><Relationship Id="rId90" Type="http://schemas.openxmlformats.org/officeDocument/2006/relationships/image" Target="../media/image765.png"/><Relationship Id="rId165" Type="http://schemas.openxmlformats.org/officeDocument/2006/relationships/customXml" Target="../ink/ink2725.xml"/><Relationship Id="rId27" Type="http://schemas.openxmlformats.org/officeDocument/2006/relationships/customXml" Target="../ink/ink2656.xml"/><Relationship Id="rId48" Type="http://schemas.openxmlformats.org/officeDocument/2006/relationships/image" Target="../media/image4800.png"/><Relationship Id="rId69" Type="http://schemas.openxmlformats.org/officeDocument/2006/relationships/customXml" Target="../ink/ink2677.xml"/><Relationship Id="rId113" Type="http://schemas.openxmlformats.org/officeDocument/2006/relationships/customXml" Target="../ink/ink2699.xml"/><Relationship Id="rId134" Type="http://schemas.openxmlformats.org/officeDocument/2006/relationships/image" Target="../media/image7820.png"/><Relationship Id="rId80" Type="http://schemas.openxmlformats.org/officeDocument/2006/relationships/image" Target="../media/image760.png"/><Relationship Id="rId155" Type="http://schemas.openxmlformats.org/officeDocument/2006/relationships/customXml" Target="../ink/ink2720.xml"/><Relationship Id="rId176" Type="http://schemas.openxmlformats.org/officeDocument/2006/relationships/image" Target="../media/image803.png"/><Relationship Id="rId17" Type="http://schemas.openxmlformats.org/officeDocument/2006/relationships/customXml" Target="../ink/ink2651.xml"/><Relationship Id="rId38" Type="http://schemas.openxmlformats.org/officeDocument/2006/relationships/image" Target="../media/image746.png"/><Relationship Id="rId59" Type="http://schemas.openxmlformats.org/officeDocument/2006/relationships/customXml" Target="../ink/ink2672.xml"/><Relationship Id="rId103" Type="http://schemas.openxmlformats.org/officeDocument/2006/relationships/customXml" Target="../ink/ink2694.xml"/><Relationship Id="rId124" Type="http://schemas.openxmlformats.org/officeDocument/2006/relationships/image" Target="../media/image777.png"/><Relationship Id="rId70" Type="http://schemas.openxmlformats.org/officeDocument/2006/relationships/image" Target="../media/image755.png"/><Relationship Id="rId91" Type="http://schemas.openxmlformats.org/officeDocument/2006/relationships/customXml" Target="../ink/ink2688.xml"/><Relationship Id="rId145" Type="http://schemas.openxmlformats.org/officeDocument/2006/relationships/customXml" Target="../ink/ink2715.xml"/><Relationship Id="rId166" Type="http://schemas.openxmlformats.org/officeDocument/2006/relationships/image" Target="../media/image798.png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88.xml"/><Relationship Id="rId21" Type="http://schemas.openxmlformats.org/officeDocument/2006/relationships/customXml" Target="../ink/ink2740.xml"/><Relationship Id="rId42" Type="http://schemas.openxmlformats.org/officeDocument/2006/relationships/image" Target="../media/image811.png"/><Relationship Id="rId63" Type="http://schemas.openxmlformats.org/officeDocument/2006/relationships/customXml" Target="../ink/ink2761.xml"/><Relationship Id="rId84" Type="http://schemas.openxmlformats.org/officeDocument/2006/relationships/image" Target="../media/image827.png"/><Relationship Id="rId138" Type="http://schemas.openxmlformats.org/officeDocument/2006/relationships/image" Target="../media/image525.png"/><Relationship Id="rId159" Type="http://schemas.openxmlformats.org/officeDocument/2006/relationships/customXml" Target="../ink/ink2809.xml"/><Relationship Id="rId170" Type="http://schemas.openxmlformats.org/officeDocument/2006/relationships/image" Target="../media/image855.png"/><Relationship Id="rId191" Type="http://schemas.openxmlformats.org/officeDocument/2006/relationships/customXml" Target="../ink/ink2825.xml"/><Relationship Id="rId205" Type="http://schemas.openxmlformats.org/officeDocument/2006/relationships/customXml" Target="../ink/ink2832.xml"/><Relationship Id="rId226" Type="http://schemas.openxmlformats.org/officeDocument/2006/relationships/customXml" Target="../ink/ink2844.xml"/><Relationship Id="rId107" Type="http://schemas.openxmlformats.org/officeDocument/2006/relationships/customXml" Target="../ink/ink2783.xml"/><Relationship Id="rId11" Type="http://schemas.openxmlformats.org/officeDocument/2006/relationships/customXml" Target="../ink/ink2735.xml"/><Relationship Id="rId32" Type="http://schemas.openxmlformats.org/officeDocument/2006/relationships/image" Target="../media/image806.png"/><Relationship Id="rId53" Type="http://schemas.openxmlformats.org/officeDocument/2006/relationships/customXml" Target="../ink/ink2756.xml"/><Relationship Id="rId74" Type="http://schemas.openxmlformats.org/officeDocument/2006/relationships/image" Target="../media/image822.png"/><Relationship Id="rId128" Type="http://schemas.openxmlformats.org/officeDocument/2006/relationships/image" Target="../media/image773.png"/><Relationship Id="rId149" Type="http://schemas.openxmlformats.org/officeDocument/2006/relationships/customXml" Target="../ink/ink2804.xml"/><Relationship Id="rId5" Type="http://schemas.openxmlformats.org/officeDocument/2006/relationships/customXml" Target="../ink/ink2732.xml"/><Relationship Id="rId95" Type="http://schemas.openxmlformats.org/officeDocument/2006/relationships/customXml" Target="../ink/ink2777.xml"/><Relationship Id="rId160" Type="http://schemas.openxmlformats.org/officeDocument/2006/relationships/image" Target="../media/image850.png"/><Relationship Id="rId181" Type="http://schemas.openxmlformats.org/officeDocument/2006/relationships/customXml" Target="../ink/ink2820.xml"/><Relationship Id="rId216" Type="http://schemas.openxmlformats.org/officeDocument/2006/relationships/image" Target="../media/image793.png"/><Relationship Id="rId22" Type="http://schemas.openxmlformats.org/officeDocument/2006/relationships/image" Target="../media/image4790.png"/><Relationship Id="rId43" Type="http://schemas.openxmlformats.org/officeDocument/2006/relationships/customXml" Target="../ink/ink2751.xml"/><Relationship Id="rId64" Type="http://schemas.openxmlformats.org/officeDocument/2006/relationships/image" Target="../media/image4820.png"/><Relationship Id="rId118" Type="http://schemas.openxmlformats.org/officeDocument/2006/relationships/image" Target="../media/image768.png"/><Relationship Id="rId139" Type="http://schemas.openxmlformats.org/officeDocument/2006/relationships/customXml" Target="../ink/ink2799.xml"/><Relationship Id="rId85" Type="http://schemas.openxmlformats.org/officeDocument/2006/relationships/customXml" Target="../ink/ink2772.xml"/><Relationship Id="rId150" Type="http://schemas.openxmlformats.org/officeDocument/2006/relationships/image" Target="../media/image846.png"/><Relationship Id="rId171" Type="http://schemas.openxmlformats.org/officeDocument/2006/relationships/customXml" Target="../ink/ink2815.xml"/><Relationship Id="rId192" Type="http://schemas.openxmlformats.org/officeDocument/2006/relationships/image" Target="../media/image866.png"/><Relationship Id="rId206" Type="http://schemas.openxmlformats.org/officeDocument/2006/relationships/image" Target="../media/image788.png"/><Relationship Id="rId227" Type="http://schemas.openxmlformats.org/officeDocument/2006/relationships/image" Target="../media/image800.png"/><Relationship Id="rId12" Type="http://schemas.openxmlformats.org/officeDocument/2006/relationships/image" Target="../media/image780.png"/><Relationship Id="rId33" Type="http://schemas.openxmlformats.org/officeDocument/2006/relationships/customXml" Target="../ink/ink2746.xml"/><Relationship Id="rId108" Type="http://schemas.openxmlformats.org/officeDocument/2006/relationships/image" Target="../media/image839.png"/><Relationship Id="rId129" Type="http://schemas.openxmlformats.org/officeDocument/2006/relationships/customXml" Target="../ink/ink2794.xml"/><Relationship Id="rId54" Type="http://schemas.openxmlformats.org/officeDocument/2006/relationships/image" Target="../media/image817.png"/><Relationship Id="rId75" Type="http://schemas.openxmlformats.org/officeDocument/2006/relationships/customXml" Target="../ink/ink2767.xml"/><Relationship Id="rId96" Type="http://schemas.openxmlformats.org/officeDocument/2006/relationships/image" Target="../media/image833.png"/><Relationship Id="rId140" Type="http://schemas.openxmlformats.org/officeDocument/2006/relationships/image" Target="../media/image774.png"/><Relationship Id="rId161" Type="http://schemas.openxmlformats.org/officeDocument/2006/relationships/customXml" Target="../ink/ink2810.xml"/><Relationship Id="rId182" Type="http://schemas.openxmlformats.org/officeDocument/2006/relationships/image" Target="../media/image861.png"/><Relationship Id="rId217" Type="http://schemas.openxmlformats.org/officeDocument/2006/relationships/customXml" Target="../ink/ink2838.xml"/><Relationship Id="rId6" Type="http://schemas.openxmlformats.org/officeDocument/2006/relationships/image" Target="../media/image777.png"/><Relationship Id="rId23" Type="http://schemas.openxmlformats.org/officeDocument/2006/relationships/customXml" Target="../ink/ink2741.xml"/><Relationship Id="rId119" Type="http://schemas.openxmlformats.org/officeDocument/2006/relationships/customXml" Target="../ink/ink2789.xml"/><Relationship Id="rId44" Type="http://schemas.openxmlformats.org/officeDocument/2006/relationships/image" Target="../media/image812.png"/><Relationship Id="rId65" Type="http://schemas.openxmlformats.org/officeDocument/2006/relationships/customXml" Target="../ink/ink2762.xml"/><Relationship Id="rId86" Type="http://schemas.openxmlformats.org/officeDocument/2006/relationships/image" Target="../media/image828.png"/><Relationship Id="rId130" Type="http://schemas.openxmlformats.org/officeDocument/2006/relationships/image" Target="../media/image521.png"/><Relationship Id="rId151" Type="http://schemas.openxmlformats.org/officeDocument/2006/relationships/customXml" Target="../ink/ink2805.xml"/><Relationship Id="rId172" Type="http://schemas.openxmlformats.org/officeDocument/2006/relationships/image" Target="../media/image856.png"/><Relationship Id="rId193" Type="http://schemas.openxmlformats.org/officeDocument/2006/relationships/customXml" Target="../ink/ink2826.xml"/><Relationship Id="rId207" Type="http://schemas.openxmlformats.org/officeDocument/2006/relationships/customXml" Target="../ink/ink2833.xml"/><Relationship Id="rId228" Type="http://schemas.openxmlformats.org/officeDocument/2006/relationships/customXml" Target="../ink/ink2845.xml"/><Relationship Id="rId13" Type="http://schemas.openxmlformats.org/officeDocument/2006/relationships/customXml" Target="../ink/ink2736.xml"/><Relationship Id="rId109" Type="http://schemas.openxmlformats.org/officeDocument/2006/relationships/customXml" Target="../ink/ink2784.xml"/><Relationship Id="rId34" Type="http://schemas.openxmlformats.org/officeDocument/2006/relationships/image" Target="../media/image807.png"/><Relationship Id="rId55" Type="http://schemas.openxmlformats.org/officeDocument/2006/relationships/customXml" Target="../ink/ink2757.xml"/><Relationship Id="rId76" Type="http://schemas.openxmlformats.org/officeDocument/2006/relationships/image" Target="../media/image823.png"/><Relationship Id="rId97" Type="http://schemas.openxmlformats.org/officeDocument/2006/relationships/customXml" Target="../ink/ink2778.xml"/><Relationship Id="rId120" Type="http://schemas.openxmlformats.org/officeDocument/2006/relationships/image" Target="../media/image769.png"/><Relationship Id="rId141" Type="http://schemas.openxmlformats.org/officeDocument/2006/relationships/customXml" Target="../ink/ink2800.xml"/><Relationship Id="rId7" Type="http://schemas.openxmlformats.org/officeDocument/2006/relationships/customXml" Target="../ink/ink2733.xml"/><Relationship Id="rId162" Type="http://schemas.openxmlformats.org/officeDocument/2006/relationships/image" Target="../media/image851.png"/><Relationship Id="rId183" Type="http://schemas.openxmlformats.org/officeDocument/2006/relationships/customXml" Target="../ink/ink2821.xml"/><Relationship Id="rId218" Type="http://schemas.openxmlformats.org/officeDocument/2006/relationships/image" Target="../media/image794.png"/><Relationship Id="rId24" Type="http://schemas.openxmlformats.org/officeDocument/2006/relationships/image" Target="../media/image797.png"/><Relationship Id="rId45" Type="http://schemas.openxmlformats.org/officeDocument/2006/relationships/customXml" Target="../ink/ink2752.xml"/><Relationship Id="rId66" Type="http://schemas.openxmlformats.org/officeDocument/2006/relationships/image" Target="../media/image4830.png"/><Relationship Id="rId87" Type="http://schemas.openxmlformats.org/officeDocument/2006/relationships/customXml" Target="../ink/ink2773.xml"/><Relationship Id="rId110" Type="http://schemas.openxmlformats.org/officeDocument/2006/relationships/image" Target="../media/image840.png"/><Relationship Id="rId131" Type="http://schemas.openxmlformats.org/officeDocument/2006/relationships/customXml" Target="../ink/ink2795.xml"/><Relationship Id="rId152" Type="http://schemas.openxmlformats.org/officeDocument/2006/relationships/image" Target="../media/image847.png"/><Relationship Id="rId173" Type="http://schemas.openxmlformats.org/officeDocument/2006/relationships/customXml" Target="../ink/ink2816.xml"/><Relationship Id="rId194" Type="http://schemas.openxmlformats.org/officeDocument/2006/relationships/image" Target="../media/image7820.png"/><Relationship Id="rId208" Type="http://schemas.openxmlformats.org/officeDocument/2006/relationships/image" Target="../media/image789.png"/><Relationship Id="rId229" Type="http://schemas.openxmlformats.org/officeDocument/2006/relationships/image" Target="../media/image801.png"/><Relationship Id="rId14" Type="http://schemas.openxmlformats.org/officeDocument/2006/relationships/image" Target="../media/image781.png"/><Relationship Id="rId35" Type="http://schemas.openxmlformats.org/officeDocument/2006/relationships/customXml" Target="../ink/ink2747.xml"/><Relationship Id="rId56" Type="http://schemas.openxmlformats.org/officeDocument/2006/relationships/image" Target="../media/image818.png"/><Relationship Id="rId77" Type="http://schemas.openxmlformats.org/officeDocument/2006/relationships/customXml" Target="../ink/ink2768.xml"/><Relationship Id="rId100" Type="http://schemas.openxmlformats.org/officeDocument/2006/relationships/image" Target="../media/image835.png"/><Relationship Id="rId8" Type="http://schemas.openxmlformats.org/officeDocument/2006/relationships/image" Target="../media/image778.png"/><Relationship Id="rId98" Type="http://schemas.openxmlformats.org/officeDocument/2006/relationships/image" Target="../media/image834.png"/><Relationship Id="rId121" Type="http://schemas.openxmlformats.org/officeDocument/2006/relationships/customXml" Target="../ink/ink2790.xml"/><Relationship Id="rId142" Type="http://schemas.openxmlformats.org/officeDocument/2006/relationships/image" Target="../media/image775.png"/><Relationship Id="rId163" Type="http://schemas.openxmlformats.org/officeDocument/2006/relationships/customXml" Target="../ink/ink2811.xml"/><Relationship Id="rId184" Type="http://schemas.openxmlformats.org/officeDocument/2006/relationships/image" Target="../media/image862.png"/><Relationship Id="rId219" Type="http://schemas.openxmlformats.org/officeDocument/2006/relationships/customXml" Target="../ink/ink2839.xml"/><Relationship Id="rId230" Type="http://schemas.openxmlformats.org/officeDocument/2006/relationships/customXml" Target="../ink/ink2846.xml"/><Relationship Id="rId25" Type="http://schemas.openxmlformats.org/officeDocument/2006/relationships/customXml" Target="../ink/ink2742.xml"/><Relationship Id="rId46" Type="http://schemas.openxmlformats.org/officeDocument/2006/relationships/image" Target="../media/image813.png"/><Relationship Id="rId67" Type="http://schemas.openxmlformats.org/officeDocument/2006/relationships/customXml" Target="../ink/ink2763.xml"/><Relationship Id="rId20" Type="http://schemas.openxmlformats.org/officeDocument/2006/relationships/image" Target="../media/image4780.png"/><Relationship Id="rId41" Type="http://schemas.openxmlformats.org/officeDocument/2006/relationships/customXml" Target="../ink/ink2750.xml"/><Relationship Id="rId62" Type="http://schemas.openxmlformats.org/officeDocument/2006/relationships/image" Target="../media/image4810.png"/><Relationship Id="rId83" Type="http://schemas.openxmlformats.org/officeDocument/2006/relationships/customXml" Target="../ink/ink2771.xml"/><Relationship Id="rId88" Type="http://schemas.openxmlformats.org/officeDocument/2006/relationships/image" Target="../media/image829.png"/><Relationship Id="rId111" Type="http://schemas.openxmlformats.org/officeDocument/2006/relationships/customXml" Target="../ink/ink2785.xml"/><Relationship Id="rId132" Type="http://schemas.openxmlformats.org/officeDocument/2006/relationships/image" Target="../media/image522.png"/><Relationship Id="rId153" Type="http://schemas.openxmlformats.org/officeDocument/2006/relationships/customXml" Target="../ink/ink2806.xml"/><Relationship Id="rId174" Type="http://schemas.openxmlformats.org/officeDocument/2006/relationships/image" Target="../media/image857.png"/><Relationship Id="rId179" Type="http://schemas.openxmlformats.org/officeDocument/2006/relationships/customXml" Target="../ink/ink2819.xml"/><Relationship Id="rId195" Type="http://schemas.openxmlformats.org/officeDocument/2006/relationships/customXml" Target="../ink/ink2827.xml"/><Relationship Id="rId209" Type="http://schemas.openxmlformats.org/officeDocument/2006/relationships/customXml" Target="../ink/ink2834.xml"/><Relationship Id="rId190" Type="http://schemas.openxmlformats.org/officeDocument/2006/relationships/image" Target="../media/image865.png"/><Relationship Id="rId204" Type="http://schemas.openxmlformats.org/officeDocument/2006/relationships/image" Target="../media/image787.png"/><Relationship Id="rId220" Type="http://schemas.openxmlformats.org/officeDocument/2006/relationships/image" Target="../media/image795.png"/><Relationship Id="rId225" Type="http://schemas.openxmlformats.org/officeDocument/2006/relationships/customXml" Target="../ink/ink2843.xml"/><Relationship Id="rId15" Type="http://schemas.openxmlformats.org/officeDocument/2006/relationships/customXml" Target="../ink/ink2737.xml"/><Relationship Id="rId36" Type="http://schemas.openxmlformats.org/officeDocument/2006/relationships/image" Target="../media/image808.png"/><Relationship Id="rId57" Type="http://schemas.openxmlformats.org/officeDocument/2006/relationships/customXml" Target="../ink/ink2758.xml"/><Relationship Id="rId106" Type="http://schemas.openxmlformats.org/officeDocument/2006/relationships/image" Target="../media/image838.png"/><Relationship Id="rId127" Type="http://schemas.openxmlformats.org/officeDocument/2006/relationships/customXml" Target="../ink/ink2793.xml"/><Relationship Id="rId10" Type="http://schemas.openxmlformats.org/officeDocument/2006/relationships/image" Target="../media/image779.png"/><Relationship Id="rId31" Type="http://schemas.openxmlformats.org/officeDocument/2006/relationships/customXml" Target="../ink/ink2745.xml"/><Relationship Id="rId52" Type="http://schemas.openxmlformats.org/officeDocument/2006/relationships/image" Target="../media/image816.png"/><Relationship Id="rId73" Type="http://schemas.openxmlformats.org/officeDocument/2006/relationships/customXml" Target="../ink/ink2766.xml"/><Relationship Id="rId78" Type="http://schemas.openxmlformats.org/officeDocument/2006/relationships/image" Target="../media/image824.png"/><Relationship Id="rId94" Type="http://schemas.openxmlformats.org/officeDocument/2006/relationships/image" Target="../media/image832.png"/><Relationship Id="rId99" Type="http://schemas.openxmlformats.org/officeDocument/2006/relationships/customXml" Target="../ink/ink2779.xml"/><Relationship Id="rId101" Type="http://schemas.openxmlformats.org/officeDocument/2006/relationships/customXml" Target="../ink/ink2780.xml"/><Relationship Id="rId122" Type="http://schemas.openxmlformats.org/officeDocument/2006/relationships/image" Target="../media/image770.png"/><Relationship Id="rId143" Type="http://schemas.openxmlformats.org/officeDocument/2006/relationships/customXml" Target="../ink/ink2801.xml"/><Relationship Id="rId148" Type="http://schemas.openxmlformats.org/officeDocument/2006/relationships/image" Target="../media/image845.png"/><Relationship Id="rId164" Type="http://schemas.openxmlformats.org/officeDocument/2006/relationships/image" Target="../media/image852.png"/><Relationship Id="rId169" Type="http://schemas.openxmlformats.org/officeDocument/2006/relationships/customXml" Target="../ink/ink2814.xml"/><Relationship Id="rId185" Type="http://schemas.openxmlformats.org/officeDocument/2006/relationships/customXml" Target="../ink/ink2822.xml"/><Relationship Id="rId4" Type="http://schemas.openxmlformats.org/officeDocument/2006/relationships/image" Target="../media/image776.png"/><Relationship Id="rId9" Type="http://schemas.openxmlformats.org/officeDocument/2006/relationships/customXml" Target="../ink/ink2734.xml"/><Relationship Id="rId180" Type="http://schemas.openxmlformats.org/officeDocument/2006/relationships/image" Target="../media/image860.png"/><Relationship Id="rId210" Type="http://schemas.openxmlformats.org/officeDocument/2006/relationships/image" Target="../media/image790.png"/><Relationship Id="rId215" Type="http://schemas.openxmlformats.org/officeDocument/2006/relationships/customXml" Target="../ink/ink2837.xml"/><Relationship Id="rId26" Type="http://schemas.openxmlformats.org/officeDocument/2006/relationships/image" Target="../media/image798.png"/><Relationship Id="rId231" Type="http://schemas.openxmlformats.org/officeDocument/2006/relationships/image" Target="../media/image802.png"/><Relationship Id="rId47" Type="http://schemas.openxmlformats.org/officeDocument/2006/relationships/customXml" Target="../ink/ink2753.xml"/><Relationship Id="rId68" Type="http://schemas.openxmlformats.org/officeDocument/2006/relationships/image" Target="../media/image820.png"/><Relationship Id="rId89" Type="http://schemas.openxmlformats.org/officeDocument/2006/relationships/customXml" Target="../ink/ink2774.xml"/><Relationship Id="rId112" Type="http://schemas.openxmlformats.org/officeDocument/2006/relationships/image" Target="../media/image841.png"/><Relationship Id="rId133" Type="http://schemas.openxmlformats.org/officeDocument/2006/relationships/customXml" Target="../ink/ink2796.xml"/><Relationship Id="rId154" Type="http://schemas.openxmlformats.org/officeDocument/2006/relationships/image" Target="../media/image848.png"/><Relationship Id="rId175" Type="http://schemas.openxmlformats.org/officeDocument/2006/relationships/customXml" Target="../ink/ink2817.xml"/><Relationship Id="rId196" Type="http://schemas.openxmlformats.org/officeDocument/2006/relationships/image" Target="../media/image783.png"/><Relationship Id="rId200" Type="http://schemas.openxmlformats.org/officeDocument/2006/relationships/image" Target="../media/image785.png"/><Relationship Id="rId16" Type="http://schemas.openxmlformats.org/officeDocument/2006/relationships/image" Target="../media/image4760.png"/><Relationship Id="rId221" Type="http://schemas.openxmlformats.org/officeDocument/2006/relationships/customXml" Target="../ink/ink2840.xml"/><Relationship Id="rId37" Type="http://schemas.openxmlformats.org/officeDocument/2006/relationships/customXml" Target="../ink/ink2748.xml"/><Relationship Id="rId58" Type="http://schemas.openxmlformats.org/officeDocument/2006/relationships/image" Target="../media/image819.png"/><Relationship Id="rId79" Type="http://schemas.openxmlformats.org/officeDocument/2006/relationships/customXml" Target="../ink/ink2769.xml"/><Relationship Id="rId102" Type="http://schemas.openxmlformats.org/officeDocument/2006/relationships/image" Target="../media/image836.png"/><Relationship Id="rId123" Type="http://schemas.openxmlformats.org/officeDocument/2006/relationships/customXml" Target="../ink/ink2791.xml"/><Relationship Id="rId144" Type="http://schemas.openxmlformats.org/officeDocument/2006/relationships/image" Target="../media/image843.png"/><Relationship Id="rId90" Type="http://schemas.openxmlformats.org/officeDocument/2006/relationships/image" Target="../media/image830.png"/><Relationship Id="rId165" Type="http://schemas.openxmlformats.org/officeDocument/2006/relationships/customXml" Target="../ink/ink2812.xml"/><Relationship Id="rId186" Type="http://schemas.openxmlformats.org/officeDocument/2006/relationships/image" Target="../media/image863.png"/><Relationship Id="rId211" Type="http://schemas.openxmlformats.org/officeDocument/2006/relationships/customXml" Target="../ink/ink2835.xml"/><Relationship Id="rId232" Type="http://schemas.openxmlformats.org/officeDocument/2006/relationships/customXml" Target="../ink/ink2847.xml"/><Relationship Id="rId27" Type="http://schemas.openxmlformats.org/officeDocument/2006/relationships/customXml" Target="../ink/ink2743.xml"/><Relationship Id="rId48" Type="http://schemas.openxmlformats.org/officeDocument/2006/relationships/image" Target="../media/image814.png"/><Relationship Id="rId69" Type="http://schemas.openxmlformats.org/officeDocument/2006/relationships/customXml" Target="../ink/ink2764.xml"/><Relationship Id="rId113" Type="http://schemas.openxmlformats.org/officeDocument/2006/relationships/customXml" Target="../ink/ink2786.xml"/><Relationship Id="rId134" Type="http://schemas.openxmlformats.org/officeDocument/2006/relationships/image" Target="../media/image523.png"/><Relationship Id="rId80" Type="http://schemas.openxmlformats.org/officeDocument/2006/relationships/image" Target="../media/image825.png"/><Relationship Id="rId155" Type="http://schemas.openxmlformats.org/officeDocument/2006/relationships/customXml" Target="../ink/ink2807.xml"/><Relationship Id="rId176" Type="http://schemas.openxmlformats.org/officeDocument/2006/relationships/image" Target="../media/image858.png"/><Relationship Id="rId197" Type="http://schemas.openxmlformats.org/officeDocument/2006/relationships/customXml" Target="../ink/ink2828.xml"/><Relationship Id="rId201" Type="http://schemas.openxmlformats.org/officeDocument/2006/relationships/customXml" Target="../ink/ink2830.xml"/><Relationship Id="rId222" Type="http://schemas.openxmlformats.org/officeDocument/2006/relationships/image" Target="../media/image796.png"/><Relationship Id="rId17" Type="http://schemas.openxmlformats.org/officeDocument/2006/relationships/customXml" Target="../ink/ink2738.xml"/><Relationship Id="rId38" Type="http://schemas.openxmlformats.org/officeDocument/2006/relationships/image" Target="../media/image809.png"/><Relationship Id="rId59" Type="http://schemas.openxmlformats.org/officeDocument/2006/relationships/customXml" Target="../ink/ink2759.xml"/><Relationship Id="rId103" Type="http://schemas.openxmlformats.org/officeDocument/2006/relationships/customXml" Target="../ink/ink2781.xml"/><Relationship Id="rId124" Type="http://schemas.openxmlformats.org/officeDocument/2006/relationships/image" Target="../media/image771.png"/><Relationship Id="rId70" Type="http://schemas.openxmlformats.org/officeDocument/2006/relationships/image" Target="../media/image821.png"/><Relationship Id="rId91" Type="http://schemas.openxmlformats.org/officeDocument/2006/relationships/customXml" Target="../ink/ink2775.xml"/><Relationship Id="rId145" Type="http://schemas.openxmlformats.org/officeDocument/2006/relationships/customXml" Target="../ink/ink2802.xml"/><Relationship Id="rId166" Type="http://schemas.openxmlformats.org/officeDocument/2006/relationships/image" Target="../media/image853.png"/><Relationship Id="rId187" Type="http://schemas.openxmlformats.org/officeDocument/2006/relationships/customXml" Target="../ink/ink282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91.png"/><Relationship Id="rId233" Type="http://schemas.openxmlformats.org/officeDocument/2006/relationships/image" Target="../media/image803.png"/><Relationship Id="rId28" Type="http://schemas.openxmlformats.org/officeDocument/2006/relationships/image" Target="../media/image8040.png"/><Relationship Id="rId49" Type="http://schemas.openxmlformats.org/officeDocument/2006/relationships/customXml" Target="../ink/ink2754.xml"/><Relationship Id="rId114" Type="http://schemas.openxmlformats.org/officeDocument/2006/relationships/image" Target="../media/image842.png"/><Relationship Id="rId60" Type="http://schemas.openxmlformats.org/officeDocument/2006/relationships/image" Target="../media/image4800.png"/><Relationship Id="rId81" Type="http://schemas.openxmlformats.org/officeDocument/2006/relationships/customXml" Target="../ink/ink2770.xml"/><Relationship Id="rId135" Type="http://schemas.openxmlformats.org/officeDocument/2006/relationships/customXml" Target="../ink/ink2797.xml"/><Relationship Id="rId156" Type="http://schemas.openxmlformats.org/officeDocument/2006/relationships/image" Target="../media/image799.png"/><Relationship Id="rId177" Type="http://schemas.openxmlformats.org/officeDocument/2006/relationships/customXml" Target="../ink/ink2818.xml"/><Relationship Id="rId198" Type="http://schemas.openxmlformats.org/officeDocument/2006/relationships/image" Target="../media/image784.png"/><Relationship Id="rId202" Type="http://schemas.openxmlformats.org/officeDocument/2006/relationships/image" Target="../media/image786.png"/><Relationship Id="rId223" Type="http://schemas.openxmlformats.org/officeDocument/2006/relationships/customXml" Target="../ink/ink2841.xml"/><Relationship Id="rId18" Type="http://schemas.openxmlformats.org/officeDocument/2006/relationships/image" Target="../media/image4770.png"/><Relationship Id="rId39" Type="http://schemas.openxmlformats.org/officeDocument/2006/relationships/customXml" Target="../ink/ink2749.xml"/><Relationship Id="rId50" Type="http://schemas.openxmlformats.org/officeDocument/2006/relationships/image" Target="../media/image815.png"/><Relationship Id="rId104" Type="http://schemas.openxmlformats.org/officeDocument/2006/relationships/image" Target="../media/image837.png"/><Relationship Id="rId125" Type="http://schemas.openxmlformats.org/officeDocument/2006/relationships/customXml" Target="../ink/ink2792.xml"/><Relationship Id="rId146" Type="http://schemas.openxmlformats.org/officeDocument/2006/relationships/image" Target="../media/image844.png"/><Relationship Id="rId167" Type="http://schemas.openxmlformats.org/officeDocument/2006/relationships/customXml" Target="../ink/ink2813.xml"/><Relationship Id="rId188" Type="http://schemas.openxmlformats.org/officeDocument/2006/relationships/image" Target="../media/image864.png"/><Relationship Id="rId71" Type="http://schemas.openxmlformats.org/officeDocument/2006/relationships/customXml" Target="../ink/ink2765.xml"/><Relationship Id="rId92" Type="http://schemas.openxmlformats.org/officeDocument/2006/relationships/image" Target="../media/image831.png"/><Relationship Id="rId213" Type="http://schemas.openxmlformats.org/officeDocument/2006/relationships/customXml" Target="../ink/ink2836.xml"/><Relationship Id="rId2" Type="http://schemas.openxmlformats.org/officeDocument/2006/relationships/image" Target="../media/image804.png"/><Relationship Id="rId29" Type="http://schemas.openxmlformats.org/officeDocument/2006/relationships/customXml" Target="../ink/ink2744.xml"/><Relationship Id="rId40" Type="http://schemas.openxmlformats.org/officeDocument/2006/relationships/image" Target="../media/image810.png"/><Relationship Id="rId115" Type="http://schemas.openxmlformats.org/officeDocument/2006/relationships/customXml" Target="../ink/ink2787.xml"/><Relationship Id="rId136" Type="http://schemas.openxmlformats.org/officeDocument/2006/relationships/image" Target="../media/image524.png"/><Relationship Id="rId157" Type="http://schemas.openxmlformats.org/officeDocument/2006/relationships/customXml" Target="../ink/ink2808.xml"/><Relationship Id="rId178" Type="http://schemas.openxmlformats.org/officeDocument/2006/relationships/image" Target="../media/image859.png"/><Relationship Id="rId61" Type="http://schemas.openxmlformats.org/officeDocument/2006/relationships/customXml" Target="../ink/ink2760.xml"/><Relationship Id="rId82" Type="http://schemas.openxmlformats.org/officeDocument/2006/relationships/image" Target="../media/image826.png"/><Relationship Id="rId199" Type="http://schemas.openxmlformats.org/officeDocument/2006/relationships/customXml" Target="../ink/ink2829.xml"/><Relationship Id="rId203" Type="http://schemas.openxmlformats.org/officeDocument/2006/relationships/customXml" Target="../ink/ink2831.xml"/><Relationship Id="rId19" Type="http://schemas.openxmlformats.org/officeDocument/2006/relationships/customXml" Target="../ink/ink2739.xml"/><Relationship Id="rId224" Type="http://schemas.openxmlformats.org/officeDocument/2006/relationships/customXml" Target="../ink/ink2842.xml"/><Relationship Id="rId30" Type="http://schemas.openxmlformats.org/officeDocument/2006/relationships/image" Target="../media/image805.png"/><Relationship Id="rId105" Type="http://schemas.openxmlformats.org/officeDocument/2006/relationships/customXml" Target="../ink/ink2782.xml"/><Relationship Id="rId126" Type="http://schemas.openxmlformats.org/officeDocument/2006/relationships/image" Target="../media/image772.png"/><Relationship Id="rId147" Type="http://schemas.openxmlformats.org/officeDocument/2006/relationships/customXml" Target="../ink/ink2803.xml"/><Relationship Id="rId168" Type="http://schemas.openxmlformats.org/officeDocument/2006/relationships/image" Target="../media/image854.png"/><Relationship Id="rId51" Type="http://schemas.openxmlformats.org/officeDocument/2006/relationships/customXml" Target="../ink/ink2755.xml"/><Relationship Id="rId72" Type="http://schemas.openxmlformats.org/officeDocument/2006/relationships/image" Target="../media/image4860.png"/><Relationship Id="rId93" Type="http://schemas.openxmlformats.org/officeDocument/2006/relationships/customXml" Target="../ink/ink2776.xml"/><Relationship Id="rId189" Type="http://schemas.openxmlformats.org/officeDocument/2006/relationships/customXml" Target="../ink/ink2824.xml"/><Relationship Id="rId3" Type="http://schemas.openxmlformats.org/officeDocument/2006/relationships/customXml" Target="../ink/ink2731.xml"/><Relationship Id="rId214" Type="http://schemas.openxmlformats.org/officeDocument/2006/relationships/image" Target="../media/image792.png"/><Relationship Id="rId116" Type="http://schemas.openxmlformats.org/officeDocument/2006/relationships/image" Target="../media/image767.png"/><Relationship Id="rId137" Type="http://schemas.openxmlformats.org/officeDocument/2006/relationships/customXml" Target="../ink/ink2798.xml"/><Relationship Id="rId158" Type="http://schemas.openxmlformats.org/officeDocument/2006/relationships/image" Target="../media/image849.png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05.xml"/><Relationship Id="rId21" Type="http://schemas.openxmlformats.org/officeDocument/2006/relationships/customXml" Target="../ink/ink2857.xml"/><Relationship Id="rId42" Type="http://schemas.openxmlformats.org/officeDocument/2006/relationships/image" Target="../media/image813.png"/><Relationship Id="rId63" Type="http://schemas.openxmlformats.org/officeDocument/2006/relationships/customXml" Target="../ink/ink2878.xml"/><Relationship Id="rId84" Type="http://schemas.openxmlformats.org/officeDocument/2006/relationships/image" Target="../media/image829.png"/><Relationship Id="rId138" Type="http://schemas.openxmlformats.org/officeDocument/2006/relationships/image" Target="../media/image852.png"/><Relationship Id="rId159" Type="http://schemas.openxmlformats.org/officeDocument/2006/relationships/customXml" Target="../ink/ink2926.xml"/><Relationship Id="rId170" Type="http://schemas.openxmlformats.org/officeDocument/2006/relationships/image" Target="../media/image797.png"/><Relationship Id="rId107" Type="http://schemas.openxmlformats.org/officeDocument/2006/relationships/customXml" Target="../ink/ink2900.xml"/><Relationship Id="rId11" Type="http://schemas.openxmlformats.org/officeDocument/2006/relationships/customXml" Target="../ink/ink2852.xml"/><Relationship Id="rId32" Type="http://schemas.openxmlformats.org/officeDocument/2006/relationships/image" Target="../media/image808.png"/><Relationship Id="rId53" Type="http://schemas.openxmlformats.org/officeDocument/2006/relationships/customXml" Target="../ink/ink2873.xml"/><Relationship Id="rId74" Type="http://schemas.openxmlformats.org/officeDocument/2006/relationships/image" Target="../media/image824.png"/><Relationship Id="rId128" Type="http://schemas.openxmlformats.org/officeDocument/2006/relationships/image" Target="../media/image775.png"/><Relationship Id="rId149" Type="http://schemas.openxmlformats.org/officeDocument/2006/relationships/customXml" Target="../ink/ink2921.xml"/><Relationship Id="rId5" Type="http://schemas.openxmlformats.org/officeDocument/2006/relationships/customXml" Target="../ink/ink2849.xml"/><Relationship Id="rId95" Type="http://schemas.openxmlformats.org/officeDocument/2006/relationships/customXml" Target="../ink/ink2894.xml"/><Relationship Id="rId160" Type="http://schemas.openxmlformats.org/officeDocument/2006/relationships/image" Target="../media/image792.png"/><Relationship Id="rId181" Type="http://schemas.openxmlformats.org/officeDocument/2006/relationships/customXml" Target="../ink/ink2937.xml"/><Relationship Id="rId22" Type="http://schemas.openxmlformats.org/officeDocument/2006/relationships/image" Target="../media/image4790.png"/><Relationship Id="rId43" Type="http://schemas.openxmlformats.org/officeDocument/2006/relationships/customXml" Target="../ink/ink2868.xml"/><Relationship Id="rId64" Type="http://schemas.openxmlformats.org/officeDocument/2006/relationships/image" Target="../media/image820.png"/><Relationship Id="rId118" Type="http://schemas.openxmlformats.org/officeDocument/2006/relationships/image" Target="../media/image522.png"/><Relationship Id="rId139" Type="http://schemas.openxmlformats.org/officeDocument/2006/relationships/customXml" Target="../ink/ink2916.xml"/><Relationship Id="rId85" Type="http://schemas.openxmlformats.org/officeDocument/2006/relationships/customXml" Target="../ink/ink2889.xml"/><Relationship Id="rId150" Type="http://schemas.openxmlformats.org/officeDocument/2006/relationships/image" Target="../media/image787.png"/><Relationship Id="rId171" Type="http://schemas.openxmlformats.org/officeDocument/2006/relationships/customXml" Target="../ink/ink2932.xml"/><Relationship Id="rId12" Type="http://schemas.openxmlformats.org/officeDocument/2006/relationships/image" Target="../media/image780.png"/><Relationship Id="rId33" Type="http://schemas.openxmlformats.org/officeDocument/2006/relationships/customXml" Target="../ink/ink2863.xml"/><Relationship Id="rId108" Type="http://schemas.openxmlformats.org/officeDocument/2006/relationships/image" Target="../media/image770.png"/><Relationship Id="rId129" Type="http://schemas.openxmlformats.org/officeDocument/2006/relationships/customXml" Target="../ink/ink2911.xml"/><Relationship Id="rId54" Type="http://schemas.openxmlformats.org/officeDocument/2006/relationships/image" Target="../media/image819.png"/><Relationship Id="rId75" Type="http://schemas.openxmlformats.org/officeDocument/2006/relationships/customXml" Target="../ink/ink2884.xml"/><Relationship Id="rId96" Type="http://schemas.openxmlformats.org/officeDocument/2006/relationships/image" Target="../media/image840.png"/><Relationship Id="rId140" Type="http://schemas.openxmlformats.org/officeDocument/2006/relationships/image" Target="../media/image7820.png"/><Relationship Id="rId161" Type="http://schemas.openxmlformats.org/officeDocument/2006/relationships/customXml" Target="../ink/ink2927.xml"/><Relationship Id="rId182" Type="http://schemas.openxmlformats.org/officeDocument/2006/relationships/image" Target="../media/image803.png"/><Relationship Id="rId6" Type="http://schemas.openxmlformats.org/officeDocument/2006/relationships/image" Target="../media/image777.png"/><Relationship Id="rId23" Type="http://schemas.openxmlformats.org/officeDocument/2006/relationships/customXml" Target="../ink/ink2858.xml"/><Relationship Id="rId119" Type="http://schemas.openxmlformats.org/officeDocument/2006/relationships/customXml" Target="../ink/ink2906.xml"/><Relationship Id="rId44" Type="http://schemas.openxmlformats.org/officeDocument/2006/relationships/image" Target="../media/image814.png"/><Relationship Id="rId65" Type="http://schemas.openxmlformats.org/officeDocument/2006/relationships/customXml" Target="../ink/ink2879.xml"/><Relationship Id="rId86" Type="http://schemas.openxmlformats.org/officeDocument/2006/relationships/image" Target="../media/image830.png"/><Relationship Id="rId130" Type="http://schemas.openxmlformats.org/officeDocument/2006/relationships/image" Target="../media/image848.png"/><Relationship Id="rId151" Type="http://schemas.openxmlformats.org/officeDocument/2006/relationships/customXml" Target="../ink/ink2922.xml"/><Relationship Id="rId172" Type="http://schemas.openxmlformats.org/officeDocument/2006/relationships/image" Target="../media/image798.png"/><Relationship Id="rId13" Type="http://schemas.openxmlformats.org/officeDocument/2006/relationships/customXml" Target="../ink/ink2853.xml"/><Relationship Id="rId18" Type="http://schemas.openxmlformats.org/officeDocument/2006/relationships/image" Target="../media/image4770.png"/><Relationship Id="rId39" Type="http://schemas.openxmlformats.org/officeDocument/2006/relationships/customXml" Target="../ink/ink2866.xml"/><Relationship Id="rId109" Type="http://schemas.openxmlformats.org/officeDocument/2006/relationships/customXml" Target="../ink/ink2901.xml"/><Relationship Id="rId34" Type="http://schemas.openxmlformats.org/officeDocument/2006/relationships/image" Target="../media/image809.png"/><Relationship Id="rId50" Type="http://schemas.openxmlformats.org/officeDocument/2006/relationships/image" Target="../media/image817.png"/><Relationship Id="rId55" Type="http://schemas.openxmlformats.org/officeDocument/2006/relationships/customXml" Target="../ink/ink2874.xml"/><Relationship Id="rId76" Type="http://schemas.openxmlformats.org/officeDocument/2006/relationships/image" Target="../media/image825.png"/><Relationship Id="rId97" Type="http://schemas.openxmlformats.org/officeDocument/2006/relationships/customXml" Target="../ink/ink2895.xml"/><Relationship Id="rId104" Type="http://schemas.openxmlformats.org/officeDocument/2006/relationships/image" Target="../media/image768.png"/><Relationship Id="rId120" Type="http://schemas.openxmlformats.org/officeDocument/2006/relationships/image" Target="../media/image523.png"/><Relationship Id="rId125" Type="http://schemas.openxmlformats.org/officeDocument/2006/relationships/customXml" Target="../ink/ink2909.xml"/><Relationship Id="rId141" Type="http://schemas.openxmlformats.org/officeDocument/2006/relationships/customXml" Target="../ink/ink2917.xml"/><Relationship Id="rId146" Type="http://schemas.openxmlformats.org/officeDocument/2006/relationships/image" Target="../media/image785.png"/><Relationship Id="rId167" Type="http://schemas.openxmlformats.org/officeDocument/2006/relationships/customXml" Target="../ink/ink2930.xml"/><Relationship Id="rId7" Type="http://schemas.openxmlformats.org/officeDocument/2006/relationships/customXml" Target="../ink/ink2850.xml"/><Relationship Id="rId71" Type="http://schemas.openxmlformats.org/officeDocument/2006/relationships/customXml" Target="../ink/ink2882.xml"/><Relationship Id="rId92" Type="http://schemas.openxmlformats.org/officeDocument/2006/relationships/image" Target="../media/image838.png"/><Relationship Id="rId162" Type="http://schemas.openxmlformats.org/officeDocument/2006/relationships/image" Target="../media/image793.png"/><Relationship Id="rId183" Type="http://schemas.openxmlformats.org/officeDocument/2006/relationships/customXml" Target="../ink/ink2938.xml"/><Relationship Id="rId2" Type="http://schemas.openxmlformats.org/officeDocument/2006/relationships/image" Target="../media/image867.png"/><Relationship Id="rId29" Type="http://schemas.openxmlformats.org/officeDocument/2006/relationships/customXml" Target="../ink/ink2861.xml"/><Relationship Id="rId24" Type="http://schemas.openxmlformats.org/officeDocument/2006/relationships/image" Target="../media/image8040.png"/><Relationship Id="rId40" Type="http://schemas.openxmlformats.org/officeDocument/2006/relationships/image" Target="../media/image812.png"/><Relationship Id="rId45" Type="http://schemas.openxmlformats.org/officeDocument/2006/relationships/customXml" Target="../ink/ink2869.xml"/><Relationship Id="rId66" Type="http://schemas.openxmlformats.org/officeDocument/2006/relationships/image" Target="../media/image821.png"/><Relationship Id="rId87" Type="http://schemas.openxmlformats.org/officeDocument/2006/relationships/customXml" Target="../ink/ink2890.xml"/><Relationship Id="rId110" Type="http://schemas.openxmlformats.org/officeDocument/2006/relationships/image" Target="../media/image771.png"/><Relationship Id="rId115" Type="http://schemas.openxmlformats.org/officeDocument/2006/relationships/customXml" Target="../ink/ink2904.xml"/><Relationship Id="rId131" Type="http://schemas.openxmlformats.org/officeDocument/2006/relationships/customXml" Target="../ink/ink2912.xml"/><Relationship Id="rId136" Type="http://schemas.openxmlformats.org/officeDocument/2006/relationships/image" Target="../media/image851.png"/><Relationship Id="rId157" Type="http://schemas.openxmlformats.org/officeDocument/2006/relationships/customXml" Target="../ink/ink2925.xml"/><Relationship Id="rId178" Type="http://schemas.openxmlformats.org/officeDocument/2006/relationships/image" Target="../media/image801.png"/><Relationship Id="rId61" Type="http://schemas.openxmlformats.org/officeDocument/2006/relationships/customXml" Target="../ink/ink2877.xml"/><Relationship Id="rId82" Type="http://schemas.openxmlformats.org/officeDocument/2006/relationships/image" Target="../media/image828.png"/><Relationship Id="rId152" Type="http://schemas.openxmlformats.org/officeDocument/2006/relationships/image" Target="../media/image788.png"/><Relationship Id="rId173" Type="http://schemas.openxmlformats.org/officeDocument/2006/relationships/customXml" Target="../ink/ink2933.xml"/><Relationship Id="rId19" Type="http://schemas.openxmlformats.org/officeDocument/2006/relationships/customXml" Target="../ink/ink2856.xml"/><Relationship Id="rId14" Type="http://schemas.openxmlformats.org/officeDocument/2006/relationships/image" Target="../media/image781.png"/><Relationship Id="rId30" Type="http://schemas.openxmlformats.org/officeDocument/2006/relationships/image" Target="../media/image807.png"/><Relationship Id="rId35" Type="http://schemas.openxmlformats.org/officeDocument/2006/relationships/customXml" Target="../ink/ink2864.xml"/><Relationship Id="rId56" Type="http://schemas.openxmlformats.org/officeDocument/2006/relationships/image" Target="../media/image4800.png"/><Relationship Id="rId77" Type="http://schemas.openxmlformats.org/officeDocument/2006/relationships/customXml" Target="../ink/ink2885.xml"/><Relationship Id="rId100" Type="http://schemas.openxmlformats.org/officeDocument/2006/relationships/image" Target="../media/image842.png"/><Relationship Id="rId105" Type="http://schemas.openxmlformats.org/officeDocument/2006/relationships/customXml" Target="../ink/ink2899.xml"/><Relationship Id="rId126" Type="http://schemas.openxmlformats.org/officeDocument/2006/relationships/image" Target="../media/image774.png"/><Relationship Id="rId147" Type="http://schemas.openxmlformats.org/officeDocument/2006/relationships/customXml" Target="../ink/ink2920.xml"/><Relationship Id="rId168" Type="http://schemas.openxmlformats.org/officeDocument/2006/relationships/image" Target="../media/image796.png"/><Relationship Id="rId8" Type="http://schemas.openxmlformats.org/officeDocument/2006/relationships/image" Target="../media/image778.png"/><Relationship Id="rId51" Type="http://schemas.openxmlformats.org/officeDocument/2006/relationships/customXml" Target="../ink/ink2872.xml"/><Relationship Id="rId72" Type="http://schemas.openxmlformats.org/officeDocument/2006/relationships/image" Target="../media/image823.png"/><Relationship Id="rId93" Type="http://schemas.openxmlformats.org/officeDocument/2006/relationships/customXml" Target="../ink/ink2893.xml"/><Relationship Id="rId98" Type="http://schemas.openxmlformats.org/officeDocument/2006/relationships/image" Target="../media/image841.png"/><Relationship Id="rId121" Type="http://schemas.openxmlformats.org/officeDocument/2006/relationships/customXml" Target="../ink/ink2907.xml"/><Relationship Id="rId142" Type="http://schemas.openxmlformats.org/officeDocument/2006/relationships/image" Target="../media/image783.png"/><Relationship Id="rId163" Type="http://schemas.openxmlformats.org/officeDocument/2006/relationships/customXml" Target="../ink/ink2928.xml"/><Relationship Id="rId184" Type="http://schemas.openxmlformats.org/officeDocument/2006/relationships/image" Target="../media/image868.png"/><Relationship Id="rId3" Type="http://schemas.openxmlformats.org/officeDocument/2006/relationships/customXml" Target="../ink/ink2848.xml"/><Relationship Id="rId25" Type="http://schemas.openxmlformats.org/officeDocument/2006/relationships/customXml" Target="../ink/ink2859.xml"/><Relationship Id="rId46" Type="http://schemas.openxmlformats.org/officeDocument/2006/relationships/image" Target="../media/image815.png"/><Relationship Id="rId67" Type="http://schemas.openxmlformats.org/officeDocument/2006/relationships/customXml" Target="../ink/ink2880.xml"/><Relationship Id="rId116" Type="http://schemas.openxmlformats.org/officeDocument/2006/relationships/image" Target="../media/image521.png"/><Relationship Id="rId137" Type="http://schemas.openxmlformats.org/officeDocument/2006/relationships/customXml" Target="../ink/ink2915.xml"/><Relationship Id="rId158" Type="http://schemas.openxmlformats.org/officeDocument/2006/relationships/image" Target="../media/image791.png"/><Relationship Id="rId20" Type="http://schemas.openxmlformats.org/officeDocument/2006/relationships/image" Target="../media/image4780.png"/><Relationship Id="rId41" Type="http://schemas.openxmlformats.org/officeDocument/2006/relationships/customXml" Target="../ink/ink2867.xml"/><Relationship Id="rId62" Type="http://schemas.openxmlformats.org/officeDocument/2006/relationships/image" Target="../media/image4830.png"/><Relationship Id="rId83" Type="http://schemas.openxmlformats.org/officeDocument/2006/relationships/customXml" Target="../ink/ink2888.xml"/><Relationship Id="rId88" Type="http://schemas.openxmlformats.org/officeDocument/2006/relationships/image" Target="../media/image831.png"/><Relationship Id="rId111" Type="http://schemas.openxmlformats.org/officeDocument/2006/relationships/customXml" Target="../ink/ink2902.xml"/><Relationship Id="rId132" Type="http://schemas.openxmlformats.org/officeDocument/2006/relationships/image" Target="../media/image849.png"/><Relationship Id="rId153" Type="http://schemas.openxmlformats.org/officeDocument/2006/relationships/customXml" Target="../ink/ink2923.xml"/><Relationship Id="rId174" Type="http://schemas.openxmlformats.org/officeDocument/2006/relationships/image" Target="../media/image799.png"/><Relationship Id="rId179" Type="http://schemas.openxmlformats.org/officeDocument/2006/relationships/customXml" Target="../ink/ink2936.xml"/><Relationship Id="rId15" Type="http://schemas.openxmlformats.org/officeDocument/2006/relationships/customXml" Target="../ink/ink2854.xml"/><Relationship Id="rId36" Type="http://schemas.openxmlformats.org/officeDocument/2006/relationships/image" Target="../media/image810.png"/><Relationship Id="rId57" Type="http://schemas.openxmlformats.org/officeDocument/2006/relationships/customXml" Target="../ink/ink2875.xml"/><Relationship Id="rId106" Type="http://schemas.openxmlformats.org/officeDocument/2006/relationships/image" Target="../media/image769.png"/><Relationship Id="rId127" Type="http://schemas.openxmlformats.org/officeDocument/2006/relationships/customXml" Target="../ink/ink2910.xml"/><Relationship Id="rId10" Type="http://schemas.openxmlformats.org/officeDocument/2006/relationships/image" Target="../media/image779.png"/><Relationship Id="rId31" Type="http://schemas.openxmlformats.org/officeDocument/2006/relationships/customXml" Target="../ink/ink2862.xml"/><Relationship Id="rId52" Type="http://schemas.openxmlformats.org/officeDocument/2006/relationships/image" Target="../media/image818.png"/><Relationship Id="rId73" Type="http://schemas.openxmlformats.org/officeDocument/2006/relationships/customXml" Target="../ink/ink2883.xml"/><Relationship Id="rId78" Type="http://schemas.openxmlformats.org/officeDocument/2006/relationships/image" Target="../media/image826.png"/><Relationship Id="rId94" Type="http://schemas.openxmlformats.org/officeDocument/2006/relationships/image" Target="../media/image839.png"/><Relationship Id="rId99" Type="http://schemas.openxmlformats.org/officeDocument/2006/relationships/customXml" Target="../ink/ink2896.xml"/><Relationship Id="rId101" Type="http://schemas.openxmlformats.org/officeDocument/2006/relationships/customXml" Target="../ink/ink2897.xml"/><Relationship Id="rId122" Type="http://schemas.openxmlformats.org/officeDocument/2006/relationships/image" Target="../media/image524.png"/><Relationship Id="rId143" Type="http://schemas.openxmlformats.org/officeDocument/2006/relationships/customXml" Target="../ink/ink2918.xml"/><Relationship Id="rId148" Type="http://schemas.openxmlformats.org/officeDocument/2006/relationships/image" Target="../media/image786.png"/><Relationship Id="rId164" Type="http://schemas.openxmlformats.org/officeDocument/2006/relationships/image" Target="../media/image794.png"/><Relationship Id="rId169" Type="http://schemas.openxmlformats.org/officeDocument/2006/relationships/customXml" Target="../ink/ink2931.xml"/><Relationship Id="rId185" Type="http://schemas.openxmlformats.org/officeDocument/2006/relationships/customXml" Target="../ink/ink2939.xml"/><Relationship Id="rId4" Type="http://schemas.openxmlformats.org/officeDocument/2006/relationships/image" Target="../media/image776.png"/><Relationship Id="rId9" Type="http://schemas.openxmlformats.org/officeDocument/2006/relationships/customXml" Target="../ink/ink2851.xml"/><Relationship Id="rId180" Type="http://schemas.openxmlformats.org/officeDocument/2006/relationships/image" Target="../media/image802.png"/><Relationship Id="rId26" Type="http://schemas.openxmlformats.org/officeDocument/2006/relationships/image" Target="../media/image805.png"/><Relationship Id="rId47" Type="http://schemas.openxmlformats.org/officeDocument/2006/relationships/customXml" Target="../ink/ink2870.xml"/><Relationship Id="rId68" Type="http://schemas.openxmlformats.org/officeDocument/2006/relationships/image" Target="../media/image4860.png"/><Relationship Id="rId89" Type="http://schemas.openxmlformats.org/officeDocument/2006/relationships/customXml" Target="../ink/ink2891.xml"/><Relationship Id="rId112" Type="http://schemas.openxmlformats.org/officeDocument/2006/relationships/image" Target="../media/image772.png"/><Relationship Id="rId133" Type="http://schemas.openxmlformats.org/officeDocument/2006/relationships/customXml" Target="../ink/ink2913.xml"/><Relationship Id="rId154" Type="http://schemas.openxmlformats.org/officeDocument/2006/relationships/image" Target="../media/image789.png"/><Relationship Id="rId175" Type="http://schemas.openxmlformats.org/officeDocument/2006/relationships/customXml" Target="../ink/ink2934.xml"/><Relationship Id="rId16" Type="http://schemas.openxmlformats.org/officeDocument/2006/relationships/image" Target="../media/image4760.png"/><Relationship Id="rId37" Type="http://schemas.openxmlformats.org/officeDocument/2006/relationships/customXml" Target="../ink/ink2865.xml"/><Relationship Id="rId58" Type="http://schemas.openxmlformats.org/officeDocument/2006/relationships/image" Target="../media/image4810.png"/><Relationship Id="rId79" Type="http://schemas.openxmlformats.org/officeDocument/2006/relationships/customXml" Target="../ink/ink2886.xml"/><Relationship Id="rId102" Type="http://schemas.openxmlformats.org/officeDocument/2006/relationships/image" Target="../media/image767.png"/><Relationship Id="rId123" Type="http://schemas.openxmlformats.org/officeDocument/2006/relationships/customXml" Target="../ink/ink2908.xml"/><Relationship Id="rId144" Type="http://schemas.openxmlformats.org/officeDocument/2006/relationships/image" Target="../media/image784.png"/><Relationship Id="rId90" Type="http://schemas.openxmlformats.org/officeDocument/2006/relationships/image" Target="../media/image837.png"/><Relationship Id="rId165" Type="http://schemas.openxmlformats.org/officeDocument/2006/relationships/customXml" Target="../ink/ink2929.xml"/><Relationship Id="rId186" Type="http://schemas.openxmlformats.org/officeDocument/2006/relationships/image" Target="../media/image869.png"/><Relationship Id="rId27" Type="http://schemas.openxmlformats.org/officeDocument/2006/relationships/customXml" Target="../ink/ink2860.xml"/><Relationship Id="rId48" Type="http://schemas.openxmlformats.org/officeDocument/2006/relationships/image" Target="../media/image816.png"/><Relationship Id="rId69" Type="http://schemas.openxmlformats.org/officeDocument/2006/relationships/customXml" Target="../ink/ink2881.xml"/><Relationship Id="rId113" Type="http://schemas.openxmlformats.org/officeDocument/2006/relationships/customXml" Target="../ink/ink2903.xml"/><Relationship Id="rId134" Type="http://schemas.openxmlformats.org/officeDocument/2006/relationships/image" Target="../media/image850.png"/><Relationship Id="rId80" Type="http://schemas.openxmlformats.org/officeDocument/2006/relationships/image" Target="../media/image827.png"/><Relationship Id="rId155" Type="http://schemas.openxmlformats.org/officeDocument/2006/relationships/customXml" Target="../ink/ink2924.xml"/><Relationship Id="rId176" Type="http://schemas.openxmlformats.org/officeDocument/2006/relationships/image" Target="../media/image800.png"/><Relationship Id="rId17" Type="http://schemas.openxmlformats.org/officeDocument/2006/relationships/customXml" Target="../ink/ink2855.xml"/><Relationship Id="rId38" Type="http://schemas.openxmlformats.org/officeDocument/2006/relationships/image" Target="../media/image811.png"/><Relationship Id="rId59" Type="http://schemas.openxmlformats.org/officeDocument/2006/relationships/customXml" Target="../ink/ink2876.xml"/><Relationship Id="rId103" Type="http://schemas.openxmlformats.org/officeDocument/2006/relationships/customXml" Target="../ink/ink2898.xml"/><Relationship Id="rId124" Type="http://schemas.openxmlformats.org/officeDocument/2006/relationships/image" Target="../media/image525.png"/><Relationship Id="rId70" Type="http://schemas.openxmlformats.org/officeDocument/2006/relationships/image" Target="../media/image822.png"/><Relationship Id="rId91" Type="http://schemas.openxmlformats.org/officeDocument/2006/relationships/customXml" Target="../ink/ink2892.xml"/><Relationship Id="rId145" Type="http://schemas.openxmlformats.org/officeDocument/2006/relationships/customXml" Target="../ink/ink2919.xml"/><Relationship Id="rId166" Type="http://schemas.openxmlformats.org/officeDocument/2006/relationships/image" Target="../media/image795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806.png"/><Relationship Id="rId49" Type="http://schemas.openxmlformats.org/officeDocument/2006/relationships/customXml" Target="../ink/ink2871.xml"/><Relationship Id="rId114" Type="http://schemas.openxmlformats.org/officeDocument/2006/relationships/image" Target="../media/image773.png"/><Relationship Id="rId60" Type="http://schemas.openxmlformats.org/officeDocument/2006/relationships/image" Target="../media/image4820.png"/><Relationship Id="rId81" Type="http://schemas.openxmlformats.org/officeDocument/2006/relationships/customXml" Target="../ink/ink2887.xml"/><Relationship Id="rId135" Type="http://schemas.openxmlformats.org/officeDocument/2006/relationships/customXml" Target="../ink/ink2914.xml"/><Relationship Id="rId156" Type="http://schemas.openxmlformats.org/officeDocument/2006/relationships/image" Target="../media/image790.png"/><Relationship Id="rId177" Type="http://schemas.openxmlformats.org/officeDocument/2006/relationships/customXml" Target="../ink/ink2935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51.xml"/><Relationship Id="rId117" Type="http://schemas.openxmlformats.org/officeDocument/2006/relationships/image" Target="../media/image525.png"/><Relationship Id="rId21" Type="http://schemas.openxmlformats.org/officeDocument/2006/relationships/image" Target="../media/image737.png"/><Relationship Id="rId42" Type="http://schemas.openxmlformats.org/officeDocument/2006/relationships/customXml" Target="../ink/ink2959.xml"/><Relationship Id="rId47" Type="http://schemas.openxmlformats.org/officeDocument/2006/relationships/image" Target="../media/image750.png"/><Relationship Id="rId63" Type="http://schemas.openxmlformats.org/officeDocument/2006/relationships/image" Target="../media/image751.png"/><Relationship Id="rId68" Type="http://schemas.openxmlformats.org/officeDocument/2006/relationships/customXml" Target="../ink/ink2972.xml"/><Relationship Id="rId84" Type="http://schemas.openxmlformats.org/officeDocument/2006/relationships/customXml" Target="../ink/ink2980.xml"/><Relationship Id="rId89" Type="http://schemas.openxmlformats.org/officeDocument/2006/relationships/image" Target="../media/image764.png"/><Relationship Id="rId112" Type="http://schemas.openxmlformats.org/officeDocument/2006/relationships/customXml" Target="../ink/ink2994.xml"/><Relationship Id="rId16" Type="http://schemas.openxmlformats.org/officeDocument/2006/relationships/customXml" Target="../ink/ink2946.xml"/><Relationship Id="rId107" Type="http://schemas.openxmlformats.org/officeDocument/2006/relationships/image" Target="../media/image773.png"/><Relationship Id="rId11" Type="http://schemas.openxmlformats.org/officeDocument/2006/relationships/image" Target="../media/image4770.png"/><Relationship Id="rId32" Type="http://schemas.openxmlformats.org/officeDocument/2006/relationships/customXml" Target="../ink/ink2954.xml"/><Relationship Id="rId37" Type="http://schemas.openxmlformats.org/officeDocument/2006/relationships/image" Target="../media/image745.png"/><Relationship Id="rId53" Type="http://schemas.openxmlformats.org/officeDocument/2006/relationships/image" Target="../media/image4820.png"/><Relationship Id="rId58" Type="http://schemas.openxmlformats.org/officeDocument/2006/relationships/customXml" Target="../ink/ink2967.xml"/><Relationship Id="rId74" Type="http://schemas.openxmlformats.org/officeDocument/2006/relationships/customXml" Target="../ink/ink2975.xml"/><Relationship Id="rId79" Type="http://schemas.openxmlformats.org/officeDocument/2006/relationships/image" Target="../media/image759.png"/><Relationship Id="rId102" Type="http://schemas.openxmlformats.org/officeDocument/2006/relationships/customXml" Target="../ink/ink2989.xml"/><Relationship Id="rId5" Type="http://schemas.openxmlformats.org/officeDocument/2006/relationships/image" Target="../media/image734.png"/><Relationship Id="rId90" Type="http://schemas.openxmlformats.org/officeDocument/2006/relationships/customXml" Target="../ink/ink2983.xml"/><Relationship Id="rId95" Type="http://schemas.openxmlformats.org/officeDocument/2006/relationships/image" Target="../media/image767.png"/><Relationship Id="rId22" Type="http://schemas.openxmlformats.org/officeDocument/2006/relationships/customXml" Target="../ink/ink2949.xml"/><Relationship Id="rId27" Type="http://schemas.openxmlformats.org/officeDocument/2006/relationships/image" Target="../media/image740.png"/><Relationship Id="rId43" Type="http://schemas.openxmlformats.org/officeDocument/2006/relationships/image" Target="../media/image748.png"/><Relationship Id="rId48" Type="http://schemas.openxmlformats.org/officeDocument/2006/relationships/customXml" Target="../ink/ink2962.xml"/><Relationship Id="rId64" Type="http://schemas.openxmlformats.org/officeDocument/2006/relationships/customXml" Target="../ink/ink2970.xml"/><Relationship Id="rId69" Type="http://schemas.openxmlformats.org/officeDocument/2006/relationships/image" Target="../media/image754.png"/><Relationship Id="rId113" Type="http://schemas.openxmlformats.org/officeDocument/2006/relationships/image" Target="../media/image523.png"/><Relationship Id="rId118" Type="http://schemas.openxmlformats.org/officeDocument/2006/relationships/customXml" Target="../ink/ink2997.xml"/><Relationship Id="rId80" Type="http://schemas.openxmlformats.org/officeDocument/2006/relationships/customXml" Target="../ink/ink2978.xml"/><Relationship Id="rId85" Type="http://schemas.openxmlformats.org/officeDocument/2006/relationships/image" Target="../media/image762.png"/><Relationship Id="rId12" Type="http://schemas.openxmlformats.org/officeDocument/2006/relationships/customXml" Target="../ink/ink2944.xml"/><Relationship Id="rId17" Type="http://schemas.openxmlformats.org/officeDocument/2006/relationships/image" Target="../media/image735.png"/><Relationship Id="rId33" Type="http://schemas.openxmlformats.org/officeDocument/2006/relationships/image" Target="../media/image743.png"/><Relationship Id="rId38" Type="http://schemas.openxmlformats.org/officeDocument/2006/relationships/customXml" Target="../ink/ink2957.xml"/><Relationship Id="rId59" Type="http://schemas.openxmlformats.org/officeDocument/2006/relationships/image" Target="../media/image4850.png"/><Relationship Id="rId103" Type="http://schemas.openxmlformats.org/officeDocument/2006/relationships/image" Target="../media/image771.png"/><Relationship Id="rId108" Type="http://schemas.openxmlformats.org/officeDocument/2006/relationships/customXml" Target="../ink/ink2992.xml"/><Relationship Id="rId54" Type="http://schemas.openxmlformats.org/officeDocument/2006/relationships/customXml" Target="../ink/ink2965.xml"/><Relationship Id="rId70" Type="http://schemas.openxmlformats.org/officeDocument/2006/relationships/customXml" Target="../ink/ink2973.xml"/><Relationship Id="rId75" Type="http://schemas.openxmlformats.org/officeDocument/2006/relationships/image" Target="../media/image757.png"/><Relationship Id="rId91" Type="http://schemas.openxmlformats.org/officeDocument/2006/relationships/image" Target="../media/image765.png"/><Relationship Id="rId96" Type="http://schemas.openxmlformats.org/officeDocument/2006/relationships/customXml" Target="../ink/ink29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23" Type="http://schemas.openxmlformats.org/officeDocument/2006/relationships/image" Target="../media/image738.png"/><Relationship Id="rId28" Type="http://schemas.openxmlformats.org/officeDocument/2006/relationships/customXml" Target="../ink/ink2952.xml"/><Relationship Id="rId49" Type="http://schemas.openxmlformats.org/officeDocument/2006/relationships/image" Target="../media/image4800.png"/><Relationship Id="rId114" Type="http://schemas.openxmlformats.org/officeDocument/2006/relationships/customXml" Target="../ink/ink2995.xml"/><Relationship Id="rId119" Type="http://schemas.openxmlformats.org/officeDocument/2006/relationships/image" Target="../media/image774.png"/><Relationship Id="rId44" Type="http://schemas.openxmlformats.org/officeDocument/2006/relationships/customXml" Target="../ink/ink2960.xml"/><Relationship Id="rId60" Type="http://schemas.openxmlformats.org/officeDocument/2006/relationships/customXml" Target="../ink/ink2968.xml"/><Relationship Id="rId65" Type="http://schemas.openxmlformats.org/officeDocument/2006/relationships/image" Target="../media/image752.png"/><Relationship Id="rId81" Type="http://schemas.openxmlformats.org/officeDocument/2006/relationships/image" Target="../media/image760.png"/><Relationship Id="rId86" Type="http://schemas.openxmlformats.org/officeDocument/2006/relationships/customXml" Target="../ink/ink2981.xml"/><Relationship Id="rId4" Type="http://schemas.openxmlformats.org/officeDocument/2006/relationships/customXml" Target="../ink/ink2941.xml"/><Relationship Id="rId9" Type="http://schemas.openxmlformats.org/officeDocument/2006/relationships/image" Target="../media/image4760.png"/><Relationship Id="rId13" Type="http://schemas.openxmlformats.org/officeDocument/2006/relationships/image" Target="../media/image4780.png"/><Relationship Id="rId18" Type="http://schemas.openxmlformats.org/officeDocument/2006/relationships/customXml" Target="../ink/ink2947.xml"/><Relationship Id="rId39" Type="http://schemas.openxmlformats.org/officeDocument/2006/relationships/image" Target="../media/image746.png"/><Relationship Id="rId109" Type="http://schemas.openxmlformats.org/officeDocument/2006/relationships/image" Target="../media/image521.png"/><Relationship Id="rId34" Type="http://schemas.openxmlformats.org/officeDocument/2006/relationships/customXml" Target="../ink/ink2955.xml"/><Relationship Id="rId50" Type="http://schemas.openxmlformats.org/officeDocument/2006/relationships/customXml" Target="../ink/ink2963.xml"/><Relationship Id="rId55" Type="http://schemas.openxmlformats.org/officeDocument/2006/relationships/image" Target="../media/image4830.png"/><Relationship Id="rId76" Type="http://schemas.openxmlformats.org/officeDocument/2006/relationships/customXml" Target="../ink/ink2976.xml"/><Relationship Id="rId97" Type="http://schemas.openxmlformats.org/officeDocument/2006/relationships/image" Target="../media/image768.png"/><Relationship Id="rId104" Type="http://schemas.openxmlformats.org/officeDocument/2006/relationships/customXml" Target="../ink/ink2990.xml"/><Relationship Id="rId120" Type="http://schemas.openxmlformats.org/officeDocument/2006/relationships/customXml" Target="../ink/ink2998.xml"/><Relationship Id="rId7" Type="http://schemas.openxmlformats.org/officeDocument/2006/relationships/image" Target="../media/image871.png"/><Relationship Id="rId71" Type="http://schemas.openxmlformats.org/officeDocument/2006/relationships/image" Target="../media/image755.png"/><Relationship Id="rId92" Type="http://schemas.openxmlformats.org/officeDocument/2006/relationships/customXml" Target="../ink/ink2984.xml"/><Relationship Id="rId2" Type="http://schemas.openxmlformats.org/officeDocument/2006/relationships/customXml" Target="../ink/ink2940.xml"/><Relationship Id="rId29" Type="http://schemas.openxmlformats.org/officeDocument/2006/relationships/image" Target="../media/image741.png"/><Relationship Id="rId24" Type="http://schemas.openxmlformats.org/officeDocument/2006/relationships/customXml" Target="../ink/ink2950.xml"/><Relationship Id="rId40" Type="http://schemas.openxmlformats.org/officeDocument/2006/relationships/customXml" Target="../ink/ink2958.xml"/><Relationship Id="rId45" Type="http://schemas.openxmlformats.org/officeDocument/2006/relationships/image" Target="../media/image749.png"/><Relationship Id="rId66" Type="http://schemas.openxmlformats.org/officeDocument/2006/relationships/customXml" Target="../ink/ink2971.xml"/><Relationship Id="rId87" Type="http://schemas.openxmlformats.org/officeDocument/2006/relationships/image" Target="../media/image763.png"/><Relationship Id="rId110" Type="http://schemas.openxmlformats.org/officeDocument/2006/relationships/customXml" Target="../ink/ink2993.xml"/><Relationship Id="rId115" Type="http://schemas.openxmlformats.org/officeDocument/2006/relationships/image" Target="../media/image524.png"/><Relationship Id="rId61" Type="http://schemas.openxmlformats.org/officeDocument/2006/relationships/image" Target="../media/image4860.png"/><Relationship Id="rId82" Type="http://schemas.openxmlformats.org/officeDocument/2006/relationships/customXml" Target="../ink/ink2979.xml"/><Relationship Id="rId19" Type="http://schemas.openxmlformats.org/officeDocument/2006/relationships/image" Target="../media/image736.png"/><Relationship Id="rId14" Type="http://schemas.openxmlformats.org/officeDocument/2006/relationships/customXml" Target="../ink/ink2945.xml"/><Relationship Id="rId30" Type="http://schemas.openxmlformats.org/officeDocument/2006/relationships/customXml" Target="../ink/ink2953.xml"/><Relationship Id="rId35" Type="http://schemas.openxmlformats.org/officeDocument/2006/relationships/image" Target="../media/image744.png"/><Relationship Id="rId56" Type="http://schemas.openxmlformats.org/officeDocument/2006/relationships/customXml" Target="../ink/ink2966.xml"/><Relationship Id="rId77" Type="http://schemas.openxmlformats.org/officeDocument/2006/relationships/image" Target="../media/image758.png"/><Relationship Id="rId100" Type="http://schemas.openxmlformats.org/officeDocument/2006/relationships/customXml" Target="../ink/ink2988.xml"/><Relationship Id="rId105" Type="http://schemas.openxmlformats.org/officeDocument/2006/relationships/image" Target="../media/image772.png"/><Relationship Id="rId8" Type="http://schemas.openxmlformats.org/officeDocument/2006/relationships/customXml" Target="../ink/ink2942.xml"/><Relationship Id="rId51" Type="http://schemas.openxmlformats.org/officeDocument/2006/relationships/image" Target="../media/image4810.png"/><Relationship Id="rId72" Type="http://schemas.openxmlformats.org/officeDocument/2006/relationships/customXml" Target="../ink/ink2974.xml"/><Relationship Id="rId93" Type="http://schemas.openxmlformats.org/officeDocument/2006/relationships/image" Target="../media/image766.png"/><Relationship Id="rId98" Type="http://schemas.openxmlformats.org/officeDocument/2006/relationships/customXml" Target="../ink/ink2987.xml"/><Relationship Id="rId121" Type="http://schemas.openxmlformats.org/officeDocument/2006/relationships/image" Target="../media/image775.png"/><Relationship Id="rId3" Type="http://schemas.openxmlformats.org/officeDocument/2006/relationships/image" Target="../media/image733.png"/><Relationship Id="rId25" Type="http://schemas.openxmlformats.org/officeDocument/2006/relationships/image" Target="../media/image739.png"/><Relationship Id="rId46" Type="http://schemas.openxmlformats.org/officeDocument/2006/relationships/customXml" Target="../ink/ink2961.xml"/><Relationship Id="rId67" Type="http://schemas.openxmlformats.org/officeDocument/2006/relationships/image" Target="../media/image753.png"/><Relationship Id="rId116" Type="http://schemas.openxmlformats.org/officeDocument/2006/relationships/customXml" Target="../ink/ink2996.xml"/><Relationship Id="rId20" Type="http://schemas.openxmlformats.org/officeDocument/2006/relationships/customXml" Target="../ink/ink2948.xml"/><Relationship Id="rId41" Type="http://schemas.openxmlformats.org/officeDocument/2006/relationships/image" Target="../media/image747.png"/><Relationship Id="rId62" Type="http://schemas.openxmlformats.org/officeDocument/2006/relationships/customXml" Target="../ink/ink2969.xml"/><Relationship Id="rId83" Type="http://schemas.openxmlformats.org/officeDocument/2006/relationships/image" Target="../media/image761.png"/><Relationship Id="rId88" Type="http://schemas.openxmlformats.org/officeDocument/2006/relationships/customXml" Target="../ink/ink2982.xml"/><Relationship Id="rId111" Type="http://schemas.openxmlformats.org/officeDocument/2006/relationships/image" Target="../media/image522.png"/><Relationship Id="rId15" Type="http://schemas.openxmlformats.org/officeDocument/2006/relationships/image" Target="../media/image4790.png"/><Relationship Id="rId36" Type="http://schemas.openxmlformats.org/officeDocument/2006/relationships/customXml" Target="../ink/ink2956.xml"/><Relationship Id="rId57" Type="http://schemas.openxmlformats.org/officeDocument/2006/relationships/image" Target="../media/image4840.png"/><Relationship Id="rId106" Type="http://schemas.openxmlformats.org/officeDocument/2006/relationships/customXml" Target="../ink/ink2991.xml"/><Relationship Id="rId10" Type="http://schemas.openxmlformats.org/officeDocument/2006/relationships/customXml" Target="../ink/ink2943.xml"/><Relationship Id="rId31" Type="http://schemas.openxmlformats.org/officeDocument/2006/relationships/image" Target="../media/image742.png"/><Relationship Id="rId52" Type="http://schemas.openxmlformats.org/officeDocument/2006/relationships/customXml" Target="../ink/ink2964.xml"/><Relationship Id="rId73" Type="http://schemas.openxmlformats.org/officeDocument/2006/relationships/image" Target="../media/image756.png"/><Relationship Id="rId78" Type="http://schemas.openxmlformats.org/officeDocument/2006/relationships/customXml" Target="../ink/ink2977.xml"/><Relationship Id="rId94" Type="http://schemas.openxmlformats.org/officeDocument/2006/relationships/customXml" Target="../ink/ink2985.xml"/><Relationship Id="rId99" Type="http://schemas.openxmlformats.org/officeDocument/2006/relationships/image" Target="../media/image769.png"/><Relationship Id="rId101" Type="http://schemas.openxmlformats.org/officeDocument/2006/relationships/image" Target="../media/image770.png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5.png"/><Relationship Id="rId21" Type="http://schemas.openxmlformats.org/officeDocument/2006/relationships/image" Target="../media/image737.png"/><Relationship Id="rId42" Type="http://schemas.openxmlformats.org/officeDocument/2006/relationships/customXml" Target="../ink/ink3018.xml"/><Relationship Id="rId63" Type="http://schemas.openxmlformats.org/officeDocument/2006/relationships/image" Target="../media/image751.png"/><Relationship Id="rId84" Type="http://schemas.openxmlformats.org/officeDocument/2006/relationships/customXml" Target="../ink/ink3039.xml"/><Relationship Id="rId138" Type="http://schemas.openxmlformats.org/officeDocument/2006/relationships/customXml" Target="../ink/ink3066.xml"/><Relationship Id="rId159" Type="http://schemas.openxmlformats.org/officeDocument/2006/relationships/image" Target="../media/image800.png"/><Relationship Id="rId107" Type="http://schemas.openxmlformats.org/officeDocument/2006/relationships/image" Target="../media/image773.png"/><Relationship Id="rId11" Type="http://schemas.openxmlformats.org/officeDocument/2006/relationships/image" Target="../media/image4770.png"/><Relationship Id="rId32" Type="http://schemas.openxmlformats.org/officeDocument/2006/relationships/customXml" Target="../ink/ink3013.xml"/><Relationship Id="rId53" Type="http://schemas.openxmlformats.org/officeDocument/2006/relationships/image" Target="../media/image4820.png"/><Relationship Id="rId74" Type="http://schemas.openxmlformats.org/officeDocument/2006/relationships/customXml" Target="../ink/ink3034.xml"/><Relationship Id="rId128" Type="http://schemas.openxmlformats.org/officeDocument/2006/relationships/customXml" Target="../ink/ink3061.xml"/><Relationship Id="rId149" Type="http://schemas.openxmlformats.org/officeDocument/2006/relationships/image" Target="../media/image795.png"/><Relationship Id="rId5" Type="http://schemas.openxmlformats.org/officeDocument/2006/relationships/image" Target="../media/image734.png"/><Relationship Id="rId95" Type="http://schemas.openxmlformats.org/officeDocument/2006/relationships/image" Target="../media/image767.png"/><Relationship Id="rId160" Type="http://schemas.openxmlformats.org/officeDocument/2006/relationships/customXml" Target="../ink/ink3077.xml"/><Relationship Id="rId22" Type="http://schemas.openxmlformats.org/officeDocument/2006/relationships/customXml" Target="../ink/ink3008.xml"/><Relationship Id="rId43" Type="http://schemas.openxmlformats.org/officeDocument/2006/relationships/image" Target="../media/image748.png"/><Relationship Id="rId64" Type="http://schemas.openxmlformats.org/officeDocument/2006/relationships/customXml" Target="../ink/ink3029.xml"/><Relationship Id="rId118" Type="http://schemas.openxmlformats.org/officeDocument/2006/relationships/customXml" Target="../ink/ink3056.xml"/><Relationship Id="rId139" Type="http://schemas.openxmlformats.org/officeDocument/2006/relationships/image" Target="../media/image790.png"/><Relationship Id="rId85" Type="http://schemas.openxmlformats.org/officeDocument/2006/relationships/image" Target="../media/image762.png"/><Relationship Id="rId150" Type="http://schemas.openxmlformats.org/officeDocument/2006/relationships/customXml" Target="../ink/ink3072.xml"/><Relationship Id="rId12" Type="http://schemas.openxmlformats.org/officeDocument/2006/relationships/customXml" Target="../ink/ink3003.xml"/><Relationship Id="rId17" Type="http://schemas.openxmlformats.org/officeDocument/2006/relationships/image" Target="../media/image735.png"/><Relationship Id="rId33" Type="http://schemas.openxmlformats.org/officeDocument/2006/relationships/image" Target="../media/image743.png"/><Relationship Id="rId38" Type="http://schemas.openxmlformats.org/officeDocument/2006/relationships/customXml" Target="../ink/ink3016.xml"/><Relationship Id="rId59" Type="http://schemas.openxmlformats.org/officeDocument/2006/relationships/image" Target="../media/image4850.png"/><Relationship Id="rId103" Type="http://schemas.openxmlformats.org/officeDocument/2006/relationships/image" Target="../media/image771.png"/><Relationship Id="rId108" Type="http://schemas.openxmlformats.org/officeDocument/2006/relationships/customXml" Target="../ink/ink3051.xml"/><Relationship Id="rId124" Type="http://schemas.openxmlformats.org/officeDocument/2006/relationships/customXml" Target="../ink/ink3059.xml"/><Relationship Id="rId129" Type="http://schemas.openxmlformats.org/officeDocument/2006/relationships/image" Target="../media/image785.png"/><Relationship Id="rId54" Type="http://schemas.openxmlformats.org/officeDocument/2006/relationships/customXml" Target="../ink/ink3024.xml"/><Relationship Id="rId70" Type="http://schemas.openxmlformats.org/officeDocument/2006/relationships/customXml" Target="../ink/ink3032.xml"/><Relationship Id="rId75" Type="http://schemas.openxmlformats.org/officeDocument/2006/relationships/image" Target="../media/image757.png"/><Relationship Id="rId91" Type="http://schemas.openxmlformats.org/officeDocument/2006/relationships/image" Target="../media/image765.png"/><Relationship Id="rId96" Type="http://schemas.openxmlformats.org/officeDocument/2006/relationships/customXml" Target="../ink/ink3045.xml"/><Relationship Id="rId140" Type="http://schemas.openxmlformats.org/officeDocument/2006/relationships/customXml" Target="../ink/ink3067.xml"/><Relationship Id="rId145" Type="http://schemas.openxmlformats.org/officeDocument/2006/relationships/image" Target="../media/image793.png"/><Relationship Id="rId161" Type="http://schemas.openxmlformats.org/officeDocument/2006/relationships/image" Target="../media/image8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23" Type="http://schemas.openxmlformats.org/officeDocument/2006/relationships/image" Target="../media/image738.png"/><Relationship Id="rId28" Type="http://schemas.openxmlformats.org/officeDocument/2006/relationships/customXml" Target="../ink/ink3011.xml"/><Relationship Id="rId49" Type="http://schemas.openxmlformats.org/officeDocument/2006/relationships/image" Target="../media/image4800.png"/><Relationship Id="rId114" Type="http://schemas.openxmlformats.org/officeDocument/2006/relationships/customXml" Target="../ink/ink3054.xml"/><Relationship Id="rId119" Type="http://schemas.openxmlformats.org/officeDocument/2006/relationships/image" Target="../media/image774.png"/><Relationship Id="rId44" Type="http://schemas.openxmlformats.org/officeDocument/2006/relationships/customXml" Target="../ink/ink3019.xml"/><Relationship Id="rId60" Type="http://schemas.openxmlformats.org/officeDocument/2006/relationships/customXml" Target="../ink/ink3027.xml"/><Relationship Id="rId65" Type="http://schemas.openxmlformats.org/officeDocument/2006/relationships/image" Target="../media/image752.png"/><Relationship Id="rId81" Type="http://schemas.openxmlformats.org/officeDocument/2006/relationships/image" Target="../media/image760.png"/><Relationship Id="rId86" Type="http://schemas.openxmlformats.org/officeDocument/2006/relationships/customXml" Target="../ink/ink3040.xml"/><Relationship Id="rId130" Type="http://schemas.openxmlformats.org/officeDocument/2006/relationships/customXml" Target="../ink/ink3062.xml"/><Relationship Id="rId135" Type="http://schemas.openxmlformats.org/officeDocument/2006/relationships/image" Target="../media/image788.png"/><Relationship Id="rId151" Type="http://schemas.openxmlformats.org/officeDocument/2006/relationships/image" Target="../media/image796.png"/><Relationship Id="rId156" Type="http://schemas.openxmlformats.org/officeDocument/2006/relationships/customXml" Target="../ink/ink3075.xml"/><Relationship Id="rId13" Type="http://schemas.openxmlformats.org/officeDocument/2006/relationships/image" Target="../media/image4780.png"/><Relationship Id="rId18" Type="http://schemas.openxmlformats.org/officeDocument/2006/relationships/customXml" Target="../ink/ink3006.xml"/><Relationship Id="rId39" Type="http://schemas.openxmlformats.org/officeDocument/2006/relationships/image" Target="../media/image746.png"/><Relationship Id="rId109" Type="http://schemas.openxmlformats.org/officeDocument/2006/relationships/image" Target="../media/image521.png"/><Relationship Id="rId34" Type="http://schemas.openxmlformats.org/officeDocument/2006/relationships/customXml" Target="../ink/ink3014.xml"/><Relationship Id="rId50" Type="http://schemas.openxmlformats.org/officeDocument/2006/relationships/customXml" Target="../ink/ink3022.xml"/><Relationship Id="rId55" Type="http://schemas.openxmlformats.org/officeDocument/2006/relationships/image" Target="../media/image4830.png"/><Relationship Id="rId76" Type="http://schemas.openxmlformats.org/officeDocument/2006/relationships/customXml" Target="../ink/ink3035.xml"/><Relationship Id="rId97" Type="http://schemas.openxmlformats.org/officeDocument/2006/relationships/image" Target="../media/image768.png"/><Relationship Id="rId104" Type="http://schemas.openxmlformats.org/officeDocument/2006/relationships/customXml" Target="../ink/ink3049.xml"/><Relationship Id="rId120" Type="http://schemas.openxmlformats.org/officeDocument/2006/relationships/customXml" Target="../ink/ink3057.xml"/><Relationship Id="rId125" Type="http://schemas.openxmlformats.org/officeDocument/2006/relationships/image" Target="../media/image783.png"/><Relationship Id="rId141" Type="http://schemas.openxmlformats.org/officeDocument/2006/relationships/image" Target="../media/image791.png"/><Relationship Id="rId146" Type="http://schemas.openxmlformats.org/officeDocument/2006/relationships/customXml" Target="../ink/ink3070.xml"/><Relationship Id="rId7" Type="http://schemas.openxmlformats.org/officeDocument/2006/relationships/image" Target="../media/image871.png"/><Relationship Id="rId71" Type="http://schemas.openxmlformats.org/officeDocument/2006/relationships/image" Target="../media/image755.png"/><Relationship Id="rId92" Type="http://schemas.openxmlformats.org/officeDocument/2006/relationships/customXml" Target="../ink/ink3043.xml"/><Relationship Id="rId162" Type="http://schemas.openxmlformats.org/officeDocument/2006/relationships/customXml" Target="../ink/ink3078.xml"/><Relationship Id="rId2" Type="http://schemas.openxmlformats.org/officeDocument/2006/relationships/customXml" Target="../ink/ink2999.xml"/><Relationship Id="rId29" Type="http://schemas.openxmlformats.org/officeDocument/2006/relationships/image" Target="../media/image741.png"/><Relationship Id="rId24" Type="http://schemas.openxmlformats.org/officeDocument/2006/relationships/customXml" Target="../ink/ink3009.xml"/><Relationship Id="rId40" Type="http://schemas.openxmlformats.org/officeDocument/2006/relationships/customXml" Target="../ink/ink3017.xml"/><Relationship Id="rId45" Type="http://schemas.openxmlformats.org/officeDocument/2006/relationships/image" Target="../media/image749.png"/><Relationship Id="rId66" Type="http://schemas.openxmlformats.org/officeDocument/2006/relationships/customXml" Target="../ink/ink3030.xml"/><Relationship Id="rId87" Type="http://schemas.openxmlformats.org/officeDocument/2006/relationships/image" Target="../media/image763.png"/><Relationship Id="rId110" Type="http://schemas.openxmlformats.org/officeDocument/2006/relationships/customXml" Target="../ink/ink3052.xml"/><Relationship Id="rId115" Type="http://schemas.openxmlformats.org/officeDocument/2006/relationships/image" Target="../media/image524.png"/><Relationship Id="rId131" Type="http://schemas.openxmlformats.org/officeDocument/2006/relationships/image" Target="../media/image786.png"/><Relationship Id="rId136" Type="http://schemas.openxmlformats.org/officeDocument/2006/relationships/customXml" Target="../ink/ink3065.xml"/><Relationship Id="rId157" Type="http://schemas.openxmlformats.org/officeDocument/2006/relationships/image" Target="../media/image799.png"/><Relationship Id="rId61" Type="http://schemas.openxmlformats.org/officeDocument/2006/relationships/image" Target="../media/image4860.png"/><Relationship Id="rId82" Type="http://schemas.openxmlformats.org/officeDocument/2006/relationships/customXml" Target="../ink/ink3038.xml"/><Relationship Id="rId152" Type="http://schemas.openxmlformats.org/officeDocument/2006/relationships/customXml" Target="../ink/ink3073.xml"/><Relationship Id="rId19" Type="http://schemas.openxmlformats.org/officeDocument/2006/relationships/image" Target="../media/image736.png"/><Relationship Id="rId14" Type="http://schemas.openxmlformats.org/officeDocument/2006/relationships/customXml" Target="../ink/ink3004.xml"/><Relationship Id="rId30" Type="http://schemas.openxmlformats.org/officeDocument/2006/relationships/customXml" Target="../ink/ink3012.xml"/><Relationship Id="rId35" Type="http://schemas.openxmlformats.org/officeDocument/2006/relationships/image" Target="../media/image744.png"/><Relationship Id="rId56" Type="http://schemas.openxmlformats.org/officeDocument/2006/relationships/customXml" Target="../ink/ink3025.xml"/><Relationship Id="rId77" Type="http://schemas.openxmlformats.org/officeDocument/2006/relationships/image" Target="../media/image758.png"/><Relationship Id="rId100" Type="http://schemas.openxmlformats.org/officeDocument/2006/relationships/customXml" Target="../ink/ink3047.xml"/><Relationship Id="rId105" Type="http://schemas.openxmlformats.org/officeDocument/2006/relationships/image" Target="../media/image772.png"/><Relationship Id="rId126" Type="http://schemas.openxmlformats.org/officeDocument/2006/relationships/customXml" Target="../ink/ink3060.xml"/><Relationship Id="rId147" Type="http://schemas.openxmlformats.org/officeDocument/2006/relationships/image" Target="../media/image794.png"/><Relationship Id="rId8" Type="http://schemas.openxmlformats.org/officeDocument/2006/relationships/customXml" Target="../ink/ink3001.xml"/><Relationship Id="rId51" Type="http://schemas.openxmlformats.org/officeDocument/2006/relationships/image" Target="../media/image4810.png"/><Relationship Id="rId72" Type="http://schemas.openxmlformats.org/officeDocument/2006/relationships/customXml" Target="../ink/ink3033.xml"/><Relationship Id="rId93" Type="http://schemas.openxmlformats.org/officeDocument/2006/relationships/image" Target="../media/image766.png"/><Relationship Id="rId98" Type="http://schemas.openxmlformats.org/officeDocument/2006/relationships/customXml" Target="../ink/ink3046.xml"/><Relationship Id="rId121" Type="http://schemas.openxmlformats.org/officeDocument/2006/relationships/image" Target="../media/image775.png"/><Relationship Id="rId142" Type="http://schemas.openxmlformats.org/officeDocument/2006/relationships/customXml" Target="../ink/ink3068.xml"/><Relationship Id="rId163" Type="http://schemas.openxmlformats.org/officeDocument/2006/relationships/image" Target="../media/image802.png"/><Relationship Id="rId3" Type="http://schemas.openxmlformats.org/officeDocument/2006/relationships/image" Target="../media/image733.png"/><Relationship Id="rId25" Type="http://schemas.openxmlformats.org/officeDocument/2006/relationships/image" Target="../media/image739.png"/><Relationship Id="rId46" Type="http://schemas.openxmlformats.org/officeDocument/2006/relationships/customXml" Target="../ink/ink3020.xml"/><Relationship Id="rId67" Type="http://schemas.openxmlformats.org/officeDocument/2006/relationships/image" Target="../media/image753.png"/><Relationship Id="rId116" Type="http://schemas.openxmlformats.org/officeDocument/2006/relationships/customXml" Target="../ink/ink3055.xml"/><Relationship Id="rId137" Type="http://schemas.openxmlformats.org/officeDocument/2006/relationships/image" Target="../media/image789.png"/><Relationship Id="rId158" Type="http://schemas.openxmlformats.org/officeDocument/2006/relationships/customXml" Target="../ink/ink3076.xml"/><Relationship Id="rId20" Type="http://schemas.openxmlformats.org/officeDocument/2006/relationships/customXml" Target="../ink/ink3007.xml"/><Relationship Id="rId41" Type="http://schemas.openxmlformats.org/officeDocument/2006/relationships/image" Target="../media/image747.png"/><Relationship Id="rId62" Type="http://schemas.openxmlformats.org/officeDocument/2006/relationships/customXml" Target="../ink/ink3028.xml"/><Relationship Id="rId83" Type="http://schemas.openxmlformats.org/officeDocument/2006/relationships/image" Target="../media/image761.png"/><Relationship Id="rId88" Type="http://schemas.openxmlformats.org/officeDocument/2006/relationships/customXml" Target="../ink/ink3041.xml"/><Relationship Id="rId111" Type="http://schemas.openxmlformats.org/officeDocument/2006/relationships/image" Target="../media/image522.png"/><Relationship Id="rId132" Type="http://schemas.openxmlformats.org/officeDocument/2006/relationships/customXml" Target="../ink/ink3063.xml"/><Relationship Id="rId153" Type="http://schemas.openxmlformats.org/officeDocument/2006/relationships/image" Target="../media/image797.png"/><Relationship Id="rId15" Type="http://schemas.openxmlformats.org/officeDocument/2006/relationships/image" Target="../media/image4790.png"/><Relationship Id="rId36" Type="http://schemas.openxmlformats.org/officeDocument/2006/relationships/customXml" Target="../ink/ink3015.xml"/><Relationship Id="rId57" Type="http://schemas.openxmlformats.org/officeDocument/2006/relationships/image" Target="../media/image4840.png"/><Relationship Id="rId106" Type="http://schemas.openxmlformats.org/officeDocument/2006/relationships/customXml" Target="../ink/ink3050.xml"/><Relationship Id="rId127" Type="http://schemas.openxmlformats.org/officeDocument/2006/relationships/image" Target="../media/image784.png"/><Relationship Id="rId10" Type="http://schemas.openxmlformats.org/officeDocument/2006/relationships/customXml" Target="../ink/ink3002.xml"/><Relationship Id="rId31" Type="http://schemas.openxmlformats.org/officeDocument/2006/relationships/image" Target="../media/image742.png"/><Relationship Id="rId52" Type="http://schemas.openxmlformats.org/officeDocument/2006/relationships/customXml" Target="../ink/ink3023.xml"/><Relationship Id="rId73" Type="http://schemas.openxmlformats.org/officeDocument/2006/relationships/image" Target="../media/image756.png"/><Relationship Id="rId78" Type="http://schemas.openxmlformats.org/officeDocument/2006/relationships/customXml" Target="../ink/ink3036.xml"/><Relationship Id="rId94" Type="http://schemas.openxmlformats.org/officeDocument/2006/relationships/customXml" Target="../ink/ink3044.xml"/><Relationship Id="rId99" Type="http://schemas.openxmlformats.org/officeDocument/2006/relationships/image" Target="../media/image769.png"/><Relationship Id="rId101" Type="http://schemas.openxmlformats.org/officeDocument/2006/relationships/image" Target="../media/image770.png"/><Relationship Id="rId122" Type="http://schemas.openxmlformats.org/officeDocument/2006/relationships/customXml" Target="../ink/ink3058.xml"/><Relationship Id="rId143" Type="http://schemas.openxmlformats.org/officeDocument/2006/relationships/image" Target="../media/image792.png"/><Relationship Id="rId148" Type="http://schemas.openxmlformats.org/officeDocument/2006/relationships/customXml" Target="../ink/ink3071.xml"/><Relationship Id="rId164" Type="http://schemas.openxmlformats.org/officeDocument/2006/relationships/customXml" Target="../ink/ink3079.xml"/><Relationship Id="rId4" Type="http://schemas.openxmlformats.org/officeDocument/2006/relationships/customXml" Target="../ink/ink3000.xml"/><Relationship Id="rId9" Type="http://schemas.openxmlformats.org/officeDocument/2006/relationships/image" Target="../media/image4760.png"/><Relationship Id="rId26" Type="http://schemas.openxmlformats.org/officeDocument/2006/relationships/customXml" Target="../ink/ink3010.xml"/><Relationship Id="rId47" Type="http://schemas.openxmlformats.org/officeDocument/2006/relationships/image" Target="../media/image750.png"/><Relationship Id="rId68" Type="http://schemas.openxmlformats.org/officeDocument/2006/relationships/customXml" Target="../ink/ink3031.xml"/><Relationship Id="rId89" Type="http://schemas.openxmlformats.org/officeDocument/2006/relationships/image" Target="../media/image764.png"/><Relationship Id="rId112" Type="http://schemas.openxmlformats.org/officeDocument/2006/relationships/customXml" Target="../ink/ink3053.xml"/><Relationship Id="rId133" Type="http://schemas.openxmlformats.org/officeDocument/2006/relationships/image" Target="../media/image787.png"/><Relationship Id="rId154" Type="http://schemas.openxmlformats.org/officeDocument/2006/relationships/customXml" Target="../ink/ink3074.xml"/><Relationship Id="rId16" Type="http://schemas.openxmlformats.org/officeDocument/2006/relationships/customXml" Target="../ink/ink3005.xml"/><Relationship Id="rId37" Type="http://schemas.openxmlformats.org/officeDocument/2006/relationships/image" Target="../media/image745.png"/><Relationship Id="rId58" Type="http://schemas.openxmlformats.org/officeDocument/2006/relationships/customXml" Target="../ink/ink3026.xml"/><Relationship Id="rId79" Type="http://schemas.openxmlformats.org/officeDocument/2006/relationships/image" Target="../media/image759.png"/><Relationship Id="rId102" Type="http://schemas.openxmlformats.org/officeDocument/2006/relationships/customXml" Target="../ink/ink3048.xml"/><Relationship Id="rId123" Type="http://schemas.openxmlformats.org/officeDocument/2006/relationships/image" Target="../media/image7820.png"/><Relationship Id="rId144" Type="http://schemas.openxmlformats.org/officeDocument/2006/relationships/customXml" Target="../ink/ink3069.xml"/><Relationship Id="rId90" Type="http://schemas.openxmlformats.org/officeDocument/2006/relationships/customXml" Target="../ink/ink3042.xml"/><Relationship Id="rId165" Type="http://schemas.openxmlformats.org/officeDocument/2006/relationships/image" Target="../media/image803.png"/><Relationship Id="rId27" Type="http://schemas.openxmlformats.org/officeDocument/2006/relationships/image" Target="../media/image740.png"/><Relationship Id="rId48" Type="http://schemas.openxmlformats.org/officeDocument/2006/relationships/customXml" Target="../ink/ink3021.xml"/><Relationship Id="rId69" Type="http://schemas.openxmlformats.org/officeDocument/2006/relationships/image" Target="../media/image754.png"/><Relationship Id="rId113" Type="http://schemas.openxmlformats.org/officeDocument/2006/relationships/image" Target="../media/image523.png"/><Relationship Id="rId134" Type="http://schemas.openxmlformats.org/officeDocument/2006/relationships/customXml" Target="../ink/ink3064.xml"/><Relationship Id="rId80" Type="http://schemas.openxmlformats.org/officeDocument/2006/relationships/customXml" Target="../ink/ink3037.xml"/><Relationship Id="rId155" Type="http://schemas.openxmlformats.org/officeDocument/2006/relationships/image" Target="../media/image798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3.png"/><Relationship Id="rId21" Type="http://schemas.openxmlformats.org/officeDocument/2006/relationships/image" Target="../media/image806.png"/><Relationship Id="rId42" Type="http://schemas.openxmlformats.org/officeDocument/2006/relationships/customXml" Target="../ink/ink3099.xml"/><Relationship Id="rId63" Type="http://schemas.openxmlformats.org/officeDocument/2006/relationships/image" Target="../media/image822.png"/><Relationship Id="rId84" Type="http://schemas.openxmlformats.org/officeDocument/2006/relationships/customXml" Target="../ink/ink3120.xml"/><Relationship Id="rId138" Type="http://schemas.openxmlformats.org/officeDocument/2006/relationships/customXml" Target="../ink/ink3147.xml"/><Relationship Id="rId159" Type="http://schemas.openxmlformats.org/officeDocument/2006/relationships/image" Target="../media/image855.png"/><Relationship Id="rId170" Type="http://schemas.openxmlformats.org/officeDocument/2006/relationships/customXml" Target="../ink/ink3163.xml"/><Relationship Id="rId191" Type="http://schemas.openxmlformats.org/officeDocument/2006/relationships/image" Target="../media/image786.png"/><Relationship Id="rId205" Type="http://schemas.openxmlformats.org/officeDocument/2006/relationships/image" Target="../media/image793.png"/><Relationship Id="rId107" Type="http://schemas.openxmlformats.org/officeDocument/2006/relationships/image" Target="../media/image768.png"/><Relationship Id="rId11" Type="http://schemas.openxmlformats.org/officeDocument/2006/relationships/image" Target="../media/image4790.png"/><Relationship Id="rId32" Type="http://schemas.openxmlformats.org/officeDocument/2006/relationships/customXml" Target="../ink/ink3094.xml"/><Relationship Id="rId53" Type="http://schemas.openxmlformats.org/officeDocument/2006/relationships/image" Target="../media/image4820.png"/><Relationship Id="rId74" Type="http://schemas.openxmlformats.org/officeDocument/2006/relationships/customXml" Target="../ink/ink3115.xml"/><Relationship Id="rId128" Type="http://schemas.openxmlformats.org/officeDocument/2006/relationships/customXml" Target="../ink/ink3142.xml"/><Relationship Id="rId149" Type="http://schemas.openxmlformats.org/officeDocument/2006/relationships/image" Target="../media/image850.png"/><Relationship Id="rId5" Type="http://schemas.openxmlformats.org/officeDocument/2006/relationships/image" Target="../media/image4760.png"/><Relationship Id="rId95" Type="http://schemas.openxmlformats.org/officeDocument/2006/relationships/image" Target="../media/image838.png"/><Relationship Id="rId160" Type="http://schemas.openxmlformats.org/officeDocument/2006/relationships/customXml" Target="../ink/ink3158.xml"/><Relationship Id="rId181" Type="http://schemas.openxmlformats.org/officeDocument/2006/relationships/image" Target="../media/image866.png"/><Relationship Id="rId216" Type="http://schemas.openxmlformats.org/officeDocument/2006/relationships/image" Target="../media/image800.png"/><Relationship Id="rId22" Type="http://schemas.openxmlformats.org/officeDocument/2006/relationships/customXml" Target="../ink/ink3089.xml"/><Relationship Id="rId43" Type="http://schemas.openxmlformats.org/officeDocument/2006/relationships/image" Target="../media/image817.png"/><Relationship Id="rId64" Type="http://schemas.openxmlformats.org/officeDocument/2006/relationships/customXml" Target="../ink/ink3110.xml"/><Relationship Id="rId118" Type="http://schemas.openxmlformats.org/officeDocument/2006/relationships/customXml" Target="../ink/ink3137.xml"/><Relationship Id="rId139" Type="http://schemas.openxmlformats.org/officeDocument/2006/relationships/image" Target="../media/image846.png"/><Relationship Id="rId85" Type="http://schemas.openxmlformats.org/officeDocument/2006/relationships/image" Target="../media/image833.png"/><Relationship Id="rId150" Type="http://schemas.openxmlformats.org/officeDocument/2006/relationships/customXml" Target="../ink/ink3153.xml"/><Relationship Id="rId171" Type="http://schemas.openxmlformats.org/officeDocument/2006/relationships/image" Target="../media/image861.png"/><Relationship Id="rId192" Type="http://schemas.openxmlformats.org/officeDocument/2006/relationships/customXml" Target="../ink/ink3174.xml"/><Relationship Id="rId206" Type="http://schemas.openxmlformats.org/officeDocument/2006/relationships/customXml" Target="../ink/ink3181.xml"/><Relationship Id="rId12" Type="http://schemas.openxmlformats.org/officeDocument/2006/relationships/customXml" Target="../ink/ink3084.xml"/><Relationship Id="rId33" Type="http://schemas.openxmlformats.org/officeDocument/2006/relationships/image" Target="../media/image812.png"/><Relationship Id="rId108" Type="http://schemas.openxmlformats.org/officeDocument/2006/relationships/customXml" Target="../ink/ink3132.xml"/><Relationship Id="rId129" Type="http://schemas.openxmlformats.org/officeDocument/2006/relationships/image" Target="../media/image774.png"/><Relationship Id="rId54" Type="http://schemas.openxmlformats.org/officeDocument/2006/relationships/customXml" Target="../ink/ink3105.xml"/><Relationship Id="rId75" Type="http://schemas.openxmlformats.org/officeDocument/2006/relationships/image" Target="../media/image828.png"/><Relationship Id="rId96" Type="http://schemas.openxmlformats.org/officeDocument/2006/relationships/customXml" Target="../ink/ink3126.xml"/><Relationship Id="rId140" Type="http://schemas.openxmlformats.org/officeDocument/2006/relationships/customXml" Target="../ink/ink3148.xml"/><Relationship Id="rId161" Type="http://schemas.openxmlformats.org/officeDocument/2006/relationships/image" Target="../media/image856.png"/><Relationship Id="rId182" Type="http://schemas.openxmlformats.org/officeDocument/2006/relationships/customXml" Target="../ink/ink3169.xml"/><Relationship Id="rId217" Type="http://schemas.openxmlformats.org/officeDocument/2006/relationships/customXml" Target="../ink/ink3188.xml"/><Relationship Id="rId6" Type="http://schemas.openxmlformats.org/officeDocument/2006/relationships/customXml" Target="../ink/ink3081.xml"/><Relationship Id="rId23" Type="http://schemas.openxmlformats.org/officeDocument/2006/relationships/image" Target="../media/image807.png"/><Relationship Id="rId119" Type="http://schemas.openxmlformats.org/officeDocument/2006/relationships/image" Target="../media/image521.png"/><Relationship Id="rId44" Type="http://schemas.openxmlformats.org/officeDocument/2006/relationships/customXml" Target="../ink/ink3100.xml"/><Relationship Id="rId65" Type="http://schemas.openxmlformats.org/officeDocument/2006/relationships/image" Target="../media/image823.png"/><Relationship Id="rId86" Type="http://schemas.openxmlformats.org/officeDocument/2006/relationships/customXml" Target="../ink/ink3121.xml"/><Relationship Id="rId130" Type="http://schemas.openxmlformats.org/officeDocument/2006/relationships/customXml" Target="../ink/ink3143.xml"/><Relationship Id="rId151" Type="http://schemas.openxmlformats.org/officeDocument/2006/relationships/image" Target="../media/image851.png"/><Relationship Id="rId172" Type="http://schemas.openxmlformats.org/officeDocument/2006/relationships/customXml" Target="../ink/ink3164.xml"/><Relationship Id="rId193" Type="http://schemas.openxmlformats.org/officeDocument/2006/relationships/image" Target="../media/image787.png"/><Relationship Id="rId207" Type="http://schemas.openxmlformats.org/officeDocument/2006/relationships/image" Target="../media/image794.png"/><Relationship Id="rId13" Type="http://schemas.openxmlformats.org/officeDocument/2006/relationships/image" Target="../media/image797.png"/><Relationship Id="rId109" Type="http://schemas.openxmlformats.org/officeDocument/2006/relationships/image" Target="../media/image769.png"/><Relationship Id="rId34" Type="http://schemas.openxmlformats.org/officeDocument/2006/relationships/customXml" Target="../ink/ink3095.xml"/><Relationship Id="rId55" Type="http://schemas.openxmlformats.org/officeDocument/2006/relationships/image" Target="../media/image4830.png"/><Relationship Id="rId76" Type="http://schemas.openxmlformats.org/officeDocument/2006/relationships/customXml" Target="../ink/ink3116.xml"/><Relationship Id="rId97" Type="http://schemas.openxmlformats.org/officeDocument/2006/relationships/image" Target="../media/image839.png"/><Relationship Id="rId120" Type="http://schemas.openxmlformats.org/officeDocument/2006/relationships/customXml" Target="../ink/ink3138.xml"/><Relationship Id="rId141" Type="http://schemas.openxmlformats.org/officeDocument/2006/relationships/image" Target="../media/image847.png"/><Relationship Id="rId7" Type="http://schemas.openxmlformats.org/officeDocument/2006/relationships/image" Target="../media/image4770.png"/><Relationship Id="rId162" Type="http://schemas.openxmlformats.org/officeDocument/2006/relationships/customXml" Target="../ink/ink3159.xml"/><Relationship Id="rId183" Type="http://schemas.openxmlformats.org/officeDocument/2006/relationships/image" Target="../media/image7820.png"/><Relationship Id="rId218" Type="http://schemas.openxmlformats.org/officeDocument/2006/relationships/image" Target="../media/image801.png"/><Relationship Id="rId24" Type="http://schemas.openxmlformats.org/officeDocument/2006/relationships/customXml" Target="../ink/ink3090.xml"/><Relationship Id="rId45" Type="http://schemas.openxmlformats.org/officeDocument/2006/relationships/image" Target="../media/image818.png"/><Relationship Id="rId66" Type="http://schemas.openxmlformats.org/officeDocument/2006/relationships/customXml" Target="../ink/ink3111.xml"/><Relationship Id="rId87" Type="http://schemas.openxmlformats.org/officeDocument/2006/relationships/image" Target="../media/image834.png"/><Relationship Id="rId110" Type="http://schemas.openxmlformats.org/officeDocument/2006/relationships/customXml" Target="../ink/ink3133.xml"/><Relationship Id="rId131" Type="http://schemas.openxmlformats.org/officeDocument/2006/relationships/image" Target="../media/image775.png"/><Relationship Id="rId152" Type="http://schemas.openxmlformats.org/officeDocument/2006/relationships/customXml" Target="../ink/ink3154.xml"/><Relationship Id="rId173" Type="http://schemas.openxmlformats.org/officeDocument/2006/relationships/image" Target="../media/image862.png"/><Relationship Id="rId194" Type="http://schemas.openxmlformats.org/officeDocument/2006/relationships/customXml" Target="../ink/ink3175.xml"/><Relationship Id="rId208" Type="http://schemas.openxmlformats.org/officeDocument/2006/relationships/customXml" Target="../ink/ink3182.xml"/><Relationship Id="rId14" Type="http://schemas.openxmlformats.org/officeDocument/2006/relationships/customXml" Target="../ink/ink3085.xml"/><Relationship Id="rId35" Type="http://schemas.openxmlformats.org/officeDocument/2006/relationships/image" Target="../media/image813.png"/><Relationship Id="rId56" Type="http://schemas.openxmlformats.org/officeDocument/2006/relationships/customXml" Target="../ink/ink3106.xml"/><Relationship Id="rId77" Type="http://schemas.openxmlformats.org/officeDocument/2006/relationships/image" Target="../media/image829.png"/><Relationship Id="rId100" Type="http://schemas.openxmlformats.org/officeDocument/2006/relationships/customXml" Target="../ink/ink3128.xml"/><Relationship Id="rId8" Type="http://schemas.openxmlformats.org/officeDocument/2006/relationships/customXml" Target="../ink/ink3082.xml"/><Relationship Id="rId51" Type="http://schemas.openxmlformats.org/officeDocument/2006/relationships/image" Target="../media/image4810.png"/><Relationship Id="rId72" Type="http://schemas.openxmlformats.org/officeDocument/2006/relationships/customXml" Target="../ink/ink3114.xml"/><Relationship Id="rId93" Type="http://schemas.openxmlformats.org/officeDocument/2006/relationships/image" Target="../media/image837.png"/><Relationship Id="rId98" Type="http://schemas.openxmlformats.org/officeDocument/2006/relationships/customXml" Target="../ink/ink3127.xml"/><Relationship Id="rId121" Type="http://schemas.openxmlformats.org/officeDocument/2006/relationships/image" Target="../media/image522.png"/><Relationship Id="rId142" Type="http://schemas.openxmlformats.org/officeDocument/2006/relationships/customXml" Target="../ink/ink3149.xml"/><Relationship Id="rId163" Type="http://schemas.openxmlformats.org/officeDocument/2006/relationships/image" Target="../media/image857.png"/><Relationship Id="rId184" Type="http://schemas.openxmlformats.org/officeDocument/2006/relationships/customXml" Target="../ink/ink3170.xml"/><Relationship Id="rId189" Type="http://schemas.openxmlformats.org/officeDocument/2006/relationships/image" Target="../media/image785.png"/><Relationship Id="rId219" Type="http://schemas.openxmlformats.org/officeDocument/2006/relationships/customXml" Target="../ink/ink3189.xml"/><Relationship Id="rId3" Type="http://schemas.openxmlformats.org/officeDocument/2006/relationships/image" Target="../media/image871.png"/><Relationship Id="rId214" Type="http://schemas.openxmlformats.org/officeDocument/2006/relationships/customXml" Target="../ink/ink3186.xml"/><Relationship Id="rId25" Type="http://schemas.openxmlformats.org/officeDocument/2006/relationships/image" Target="../media/image808.png"/><Relationship Id="rId46" Type="http://schemas.openxmlformats.org/officeDocument/2006/relationships/customXml" Target="../ink/ink3101.xml"/><Relationship Id="rId67" Type="http://schemas.openxmlformats.org/officeDocument/2006/relationships/image" Target="../media/image824.png"/><Relationship Id="rId116" Type="http://schemas.openxmlformats.org/officeDocument/2006/relationships/customXml" Target="../ink/ink3136.xml"/><Relationship Id="rId137" Type="http://schemas.openxmlformats.org/officeDocument/2006/relationships/image" Target="../media/image845.png"/><Relationship Id="rId158" Type="http://schemas.openxmlformats.org/officeDocument/2006/relationships/customXml" Target="../ink/ink3157.xml"/><Relationship Id="rId20" Type="http://schemas.openxmlformats.org/officeDocument/2006/relationships/customXml" Target="../ink/ink3088.xml"/><Relationship Id="rId41" Type="http://schemas.openxmlformats.org/officeDocument/2006/relationships/image" Target="../media/image816.png"/><Relationship Id="rId62" Type="http://schemas.openxmlformats.org/officeDocument/2006/relationships/customXml" Target="../ink/ink3109.xml"/><Relationship Id="rId83" Type="http://schemas.openxmlformats.org/officeDocument/2006/relationships/image" Target="../media/image832.png"/><Relationship Id="rId88" Type="http://schemas.openxmlformats.org/officeDocument/2006/relationships/customXml" Target="../ink/ink3122.xml"/><Relationship Id="rId111" Type="http://schemas.openxmlformats.org/officeDocument/2006/relationships/image" Target="../media/image770.png"/><Relationship Id="rId132" Type="http://schemas.openxmlformats.org/officeDocument/2006/relationships/customXml" Target="../ink/ink3144.xml"/><Relationship Id="rId153" Type="http://schemas.openxmlformats.org/officeDocument/2006/relationships/image" Target="../media/image852.png"/><Relationship Id="rId174" Type="http://schemas.openxmlformats.org/officeDocument/2006/relationships/customXml" Target="../ink/ink3165.xml"/><Relationship Id="rId179" Type="http://schemas.openxmlformats.org/officeDocument/2006/relationships/image" Target="../media/image865.png"/><Relationship Id="rId195" Type="http://schemas.openxmlformats.org/officeDocument/2006/relationships/image" Target="../media/image788.png"/><Relationship Id="rId209" Type="http://schemas.openxmlformats.org/officeDocument/2006/relationships/image" Target="../media/image795.png"/><Relationship Id="rId190" Type="http://schemas.openxmlformats.org/officeDocument/2006/relationships/customXml" Target="../ink/ink3173.xml"/><Relationship Id="rId204" Type="http://schemas.openxmlformats.org/officeDocument/2006/relationships/customXml" Target="../ink/ink3180.xml"/><Relationship Id="rId220" Type="http://schemas.openxmlformats.org/officeDocument/2006/relationships/image" Target="../media/image802.png"/><Relationship Id="rId15" Type="http://schemas.openxmlformats.org/officeDocument/2006/relationships/image" Target="../media/image798.png"/><Relationship Id="rId36" Type="http://schemas.openxmlformats.org/officeDocument/2006/relationships/customXml" Target="../ink/ink3096.xml"/><Relationship Id="rId57" Type="http://schemas.openxmlformats.org/officeDocument/2006/relationships/image" Target="../media/image820.png"/><Relationship Id="rId106" Type="http://schemas.openxmlformats.org/officeDocument/2006/relationships/customXml" Target="../ink/ink3131.xml"/><Relationship Id="rId127" Type="http://schemas.openxmlformats.org/officeDocument/2006/relationships/image" Target="../media/image525.png"/><Relationship Id="rId10" Type="http://schemas.openxmlformats.org/officeDocument/2006/relationships/customXml" Target="../ink/ink3083.xml"/><Relationship Id="rId31" Type="http://schemas.openxmlformats.org/officeDocument/2006/relationships/image" Target="../media/image811.png"/><Relationship Id="rId52" Type="http://schemas.openxmlformats.org/officeDocument/2006/relationships/customXml" Target="../ink/ink3104.xml"/><Relationship Id="rId73" Type="http://schemas.openxmlformats.org/officeDocument/2006/relationships/image" Target="../media/image827.png"/><Relationship Id="rId78" Type="http://schemas.openxmlformats.org/officeDocument/2006/relationships/customXml" Target="../ink/ink3117.xml"/><Relationship Id="rId94" Type="http://schemas.openxmlformats.org/officeDocument/2006/relationships/customXml" Target="../ink/ink3125.xml"/><Relationship Id="rId99" Type="http://schemas.openxmlformats.org/officeDocument/2006/relationships/image" Target="../media/image840.png"/><Relationship Id="rId101" Type="http://schemas.openxmlformats.org/officeDocument/2006/relationships/image" Target="../media/image841.png"/><Relationship Id="rId122" Type="http://schemas.openxmlformats.org/officeDocument/2006/relationships/customXml" Target="../ink/ink3139.xml"/><Relationship Id="rId143" Type="http://schemas.openxmlformats.org/officeDocument/2006/relationships/image" Target="../media/image848.png"/><Relationship Id="rId148" Type="http://schemas.openxmlformats.org/officeDocument/2006/relationships/customXml" Target="../ink/ink3152.xml"/><Relationship Id="rId164" Type="http://schemas.openxmlformats.org/officeDocument/2006/relationships/customXml" Target="../ink/ink3160.xml"/><Relationship Id="rId169" Type="http://schemas.openxmlformats.org/officeDocument/2006/relationships/image" Target="../media/image860.png"/><Relationship Id="rId185" Type="http://schemas.openxmlformats.org/officeDocument/2006/relationships/image" Target="../media/image783.png"/><Relationship Id="rId4" Type="http://schemas.openxmlformats.org/officeDocument/2006/relationships/customXml" Target="../ink/ink3080.xml"/><Relationship Id="rId9" Type="http://schemas.openxmlformats.org/officeDocument/2006/relationships/image" Target="../media/image4780.png"/><Relationship Id="rId180" Type="http://schemas.openxmlformats.org/officeDocument/2006/relationships/customXml" Target="../ink/ink3168.xml"/><Relationship Id="rId210" Type="http://schemas.openxmlformats.org/officeDocument/2006/relationships/customXml" Target="../ink/ink3183.xml"/><Relationship Id="rId215" Type="http://schemas.openxmlformats.org/officeDocument/2006/relationships/customXml" Target="../ink/ink3187.xml"/><Relationship Id="rId26" Type="http://schemas.openxmlformats.org/officeDocument/2006/relationships/customXml" Target="../ink/ink3091.xml"/><Relationship Id="rId47" Type="http://schemas.openxmlformats.org/officeDocument/2006/relationships/image" Target="../media/image819.png"/><Relationship Id="rId68" Type="http://schemas.openxmlformats.org/officeDocument/2006/relationships/customXml" Target="../ink/ink3112.xml"/><Relationship Id="rId89" Type="http://schemas.openxmlformats.org/officeDocument/2006/relationships/image" Target="../media/image835.png"/><Relationship Id="rId112" Type="http://schemas.openxmlformats.org/officeDocument/2006/relationships/customXml" Target="../ink/ink3134.xml"/><Relationship Id="rId133" Type="http://schemas.openxmlformats.org/officeDocument/2006/relationships/image" Target="../media/image843.png"/><Relationship Id="rId154" Type="http://schemas.openxmlformats.org/officeDocument/2006/relationships/customXml" Target="../ink/ink3155.xml"/><Relationship Id="rId175" Type="http://schemas.openxmlformats.org/officeDocument/2006/relationships/image" Target="../media/image863.png"/><Relationship Id="rId196" Type="http://schemas.openxmlformats.org/officeDocument/2006/relationships/customXml" Target="../ink/ink3176.xml"/><Relationship Id="rId200" Type="http://schemas.openxmlformats.org/officeDocument/2006/relationships/customXml" Target="../ink/ink3178.xml"/><Relationship Id="rId16" Type="http://schemas.openxmlformats.org/officeDocument/2006/relationships/customXml" Target="../ink/ink3086.xml"/><Relationship Id="rId221" Type="http://schemas.openxmlformats.org/officeDocument/2006/relationships/customXml" Target="../ink/ink3190.xml"/><Relationship Id="rId37" Type="http://schemas.openxmlformats.org/officeDocument/2006/relationships/image" Target="../media/image814.png"/><Relationship Id="rId58" Type="http://schemas.openxmlformats.org/officeDocument/2006/relationships/customXml" Target="../ink/ink3107.xml"/><Relationship Id="rId79" Type="http://schemas.openxmlformats.org/officeDocument/2006/relationships/image" Target="../media/image830.png"/><Relationship Id="rId102" Type="http://schemas.openxmlformats.org/officeDocument/2006/relationships/customXml" Target="../ink/ink3129.xml"/><Relationship Id="rId123" Type="http://schemas.openxmlformats.org/officeDocument/2006/relationships/image" Target="../media/image523.png"/><Relationship Id="rId144" Type="http://schemas.openxmlformats.org/officeDocument/2006/relationships/customXml" Target="../ink/ink3150.xml"/><Relationship Id="rId90" Type="http://schemas.openxmlformats.org/officeDocument/2006/relationships/customXml" Target="../ink/ink3123.xml"/><Relationship Id="rId165" Type="http://schemas.openxmlformats.org/officeDocument/2006/relationships/image" Target="../media/image858.png"/><Relationship Id="rId186" Type="http://schemas.openxmlformats.org/officeDocument/2006/relationships/customXml" Target="../ink/ink3171.xml"/><Relationship Id="rId211" Type="http://schemas.openxmlformats.org/officeDocument/2006/relationships/image" Target="../media/image796.png"/><Relationship Id="rId27" Type="http://schemas.openxmlformats.org/officeDocument/2006/relationships/image" Target="../media/image809.png"/><Relationship Id="rId48" Type="http://schemas.openxmlformats.org/officeDocument/2006/relationships/customXml" Target="../ink/ink3102.xml"/><Relationship Id="rId69" Type="http://schemas.openxmlformats.org/officeDocument/2006/relationships/image" Target="../media/image825.png"/><Relationship Id="rId113" Type="http://schemas.openxmlformats.org/officeDocument/2006/relationships/image" Target="../media/image771.png"/><Relationship Id="rId134" Type="http://schemas.openxmlformats.org/officeDocument/2006/relationships/customXml" Target="../ink/ink3145.xml"/><Relationship Id="rId80" Type="http://schemas.openxmlformats.org/officeDocument/2006/relationships/customXml" Target="../ink/ink3118.xml"/><Relationship Id="rId155" Type="http://schemas.openxmlformats.org/officeDocument/2006/relationships/image" Target="../media/image853.png"/><Relationship Id="rId176" Type="http://schemas.openxmlformats.org/officeDocument/2006/relationships/customXml" Target="../ink/ink3166.xml"/><Relationship Id="rId197" Type="http://schemas.openxmlformats.org/officeDocument/2006/relationships/image" Target="../media/image789.png"/><Relationship Id="rId201" Type="http://schemas.openxmlformats.org/officeDocument/2006/relationships/image" Target="../media/image791.png"/><Relationship Id="rId222" Type="http://schemas.openxmlformats.org/officeDocument/2006/relationships/image" Target="../media/image803.png"/><Relationship Id="rId17" Type="http://schemas.openxmlformats.org/officeDocument/2006/relationships/image" Target="../media/image8040.png"/><Relationship Id="rId38" Type="http://schemas.openxmlformats.org/officeDocument/2006/relationships/customXml" Target="../ink/ink3097.xml"/><Relationship Id="rId59" Type="http://schemas.openxmlformats.org/officeDocument/2006/relationships/image" Target="../media/image821.png"/><Relationship Id="rId103" Type="http://schemas.openxmlformats.org/officeDocument/2006/relationships/image" Target="../media/image842.png"/><Relationship Id="rId124" Type="http://schemas.openxmlformats.org/officeDocument/2006/relationships/customXml" Target="../ink/ink3140.xml"/><Relationship Id="rId70" Type="http://schemas.openxmlformats.org/officeDocument/2006/relationships/customXml" Target="../ink/ink3113.xml"/><Relationship Id="rId91" Type="http://schemas.openxmlformats.org/officeDocument/2006/relationships/image" Target="../media/image836.png"/><Relationship Id="rId145" Type="http://schemas.openxmlformats.org/officeDocument/2006/relationships/image" Target="../media/image799.png"/><Relationship Id="rId166" Type="http://schemas.openxmlformats.org/officeDocument/2006/relationships/customXml" Target="../ink/ink3161.xml"/><Relationship Id="rId187" Type="http://schemas.openxmlformats.org/officeDocument/2006/relationships/image" Target="../media/image78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184.xml"/><Relationship Id="rId28" Type="http://schemas.openxmlformats.org/officeDocument/2006/relationships/customXml" Target="../ink/ink3092.xml"/><Relationship Id="rId49" Type="http://schemas.openxmlformats.org/officeDocument/2006/relationships/image" Target="../media/image4800.png"/><Relationship Id="rId114" Type="http://schemas.openxmlformats.org/officeDocument/2006/relationships/customXml" Target="../ink/ink3135.xml"/><Relationship Id="rId60" Type="http://schemas.openxmlformats.org/officeDocument/2006/relationships/customXml" Target="../ink/ink3108.xml"/><Relationship Id="rId81" Type="http://schemas.openxmlformats.org/officeDocument/2006/relationships/image" Target="../media/image831.png"/><Relationship Id="rId135" Type="http://schemas.openxmlformats.org/officeDocument/2006/relationships/image" Target="../media/image844.png"/><Relationship Id="rId156" Type="http://schemas.openxmlformats.org/officeDocument/2006/relationships/customXml" Target="../ink/ink3156.xml"/><Relationship Id="rId177" Type="http://schemas.openxmlformats.org/officeDocument/2006/relationships/image" Target="../media/image864.png"/><Relationship Id="rId198" Type="http://schemas.openxmlformats.org/officeDocument/2006/relationships/customXml" Target="../ink/ink3177.xml"/><Relationship Id="rId202" Type="http://schemas.openxmlformats.org/officeDocument/2006/relationships/customXml" Target="../ink/ink3179.xml"/><Relationship Id="rId18" Type="http://schemas.openxmlformats.org/officeDocument/2006/relationships/customXml" Target="../ink/ink3087.xml"/><Relationship Id="rId39" Type="http://schemas.openxmlformats.org/officeDocument/2006/relationships/image" Target="../media/image815.png"/><Relationship Id="rId50" Type="http://schemas.openxmlformats.org/officeDocument/2006/relationships/customXml" Target="../ink/ink3103.xml"/><Relationship Id="rId104" Type="http://schemas.openxmlformats.org/officeDocument/2006/relationships/customXml" Target="../ink/ink3130.xml"/><Relationship Id="rId125" Type="http://schemas.openxmlformats.org/officeDocument/2006/relationships/image" Target="../media/image524.png"/><Relationship Id="rId146" Type="http://schemas.openxmlformats.org/officeDocument/2006/relationships/customXml" Target="../ink/ink3151.xml"/><Relationship Id="rId167" Type="http://schemas.openxmlformats.org/officeDocument/2006/relationships/image" Target="../media/image859.png"/><Relationship Id="rId188" Type="http://schemas.openxmlformats.org/officeDocument/2006/relationships/customXml" Target="../ink/ink3172.xml"/><Relationship Id="rId71" Type="http://schemas.openxmlformats.org/officeDocument/2006/relationships/image" Target="../media/image826.png"/><Relationship Id="rId92" Type="http://schemas.openxmlformats.org/officeDocument/2006/relationships/customXml" Target="../ink/ink3124.xml"/><Relationship Id="rId213" Type="http://schemas.openxmlformats.org/officeDocument/2006/relationships/customXml" Target="../ink/ink3185.xml"/><Relationship Id="rId2" Type="http://schemas.openxmlformats.org/officeDocument/2006/relationships/image" Target="../media/image870.png"/><Relationship Id="rId29" Type="http://schemas.openxmlformats.org/officeDocument/2006/relationships/image" Target="../media/image810.png"/><Relationship Id="rId40" Type="http://schemas.openxmlformats.org/officeDocument/2006/relationships/customXml" Target="../ink/ink3098.xml"/><Relationship Id="rId115" Type="http://schemas.openxmlformats.org/officeDocument/2006/relationships/image" Target="../media/image772.png"/><Relationship Id="rId136" Type="http://schemas.openxmlformats.org/officeDocument/2006/relationships/customXml" Target="../ink/ink3146.xml"/><Relationship Id="rId157" Type="http://schemas.openxmlformats.org/officeDocument/2006/relationships/image" Target="../media/image854.png"/><Relationship Id="rId178" Type="http://schemas.openxmlformats.org/officeDocument/2006/relationships/customXml" Target="../ink/ink3167.xml"/><Relationship Id="rId61" Type="http://schemas.openxmlformats.org/officeDocument/2006/relationships/image" Target="../media/image4860.png"/><Relationship Id="rId82" Type="http://schemas.openxmlformats.org/officeDocument/2006/relationships/customXml" Target="../ink/ink3119.xml"/><Relationship Id="rId199" Type="http://schemas.openxmlformats.org/officeDocument/2006/relationships/image" Target="../media/image790.png"/><Relationship Id="rId203" Type="http://schemas.openxmlformats.org/officeDocument/2006/relationships/image" Target="../media/image792.png"/><Relationship Id="rId19" Type="http://schemas.openxmlformats.org/officeDocument/2006/relationships/image" Target="../media/image805.png"/><Relationship Id="rId30" Type="http://schemas.openxmlformats.org/officeDocument/2006/relationships/customXml" Target="../ink/ink3093.xml"/><Relationship Id="rId105" Type="http://schemas.openxmlformats.org/officeDocument/2006/relationships/image" Target="../media/image767.png"/><Relationship Id="rId126" Type="http://schemas.openxmlformats.org/officeDocument/2006/relationships/customXml" Target="../ink/ink3141.xml"/><Relationship Id="rId147" Type="http://schemas.openxmlformats.org/officeDocument/2006/relationships/image" Target="../media/image849.png"/><Relationship Id="rId168" Type="http://schemas.openxmlformats.org/officeDocument/2006/relationships/customXml" Target="../ink/ink3162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5.png"/><Relationship Id="rId21" Type="http://schemas.openxmlformats.org/officeDocument/2006/relationships/image" Target="../media/image808.png"/><Relationship Id="rId42" Type="http://schemas.openxmlformats.org/officeDocument/2006/relationships/customXml" Target="../ink/ink3210.xml"/><Relationship Id="rId63" Type="http://schemas.openxmlformats.org/officeDocument/2006/relationships/image" Target="../media/image824.png"/><Relationship Id="rId84" Type="http://schemas.openxmlformats.org/officeDocument/2006/relationships/customXml" Target="../ink/ink3231.xml"/><Relationship Id="rId138" Type="http://schemas.openxmlformats.org/officeDocument/2006/relationships/customXml" Target="../ink/ink3258.xml"/><Relationship Id="rId159" Type="http://schemas.openxmlformats.org/officeDocument/2006/relationships/image" Target="../media/image783.png"/><Relationship Id="rId170" Type="http://schemas.openxmlformats.org/officeDocument/2006/relationships/customXml" Target="../ink/ink3274.xml"/><Relationship Id="rId191" Type="http://schemas.openxmlformats.org/officeDocument/2006/relationships/image" Target="../media/image799.png"/><Relationship Id="rId107" Type="http://schemas.openxmlformats.org/officeDocument/2006/relationships/image" Target="../media/image522.png"/><Relationship Id="rId11" Type="http://schemas.openxmlformats.org/officeDocument/2006/relationships/image" Target="../media/image4790.png"/><Relationship Id="rId32" Type="http://schemas.openxmlformats.org/officeDocument/2006/relationships/customXml" Target="../ink/ink3205.xml"/><Relationship Id="rId53" Type="http://schemas.openxmlformats.org/officeDocument/2006/relationships/image" Target="../media/image820.png"/><Relationship Id="rId74" Type="http://schemas.openxmlformats.org/officeDocument/2006/relationships/customXml" Target="../ink/ink3226.xml"/><Relationship Id="rId128" Type="http://schemas.openxmlformats.org/officeDocument/2006/relationships/customXml" Target="../ink/ink3253.xml"/><Relationship Id="rId149" Type="http://schemas.openxmlformats.org/officeDocument/2006/relationships/image" Target="../media/image882.png"/><Relationship Id="rId5" Type="http://schemas.openxmlformats.org/officeDocument/2006/relationships/image" Target="../media/image4760.png"/><Relationship Id="rId95" Type="http://schemas.openxmlformats.org/officeDocument/2006/relationships/image" Target="../media/image769.png"/><Relationship Id="rId160" Type="http://schemas.openxmlformats.org/officeDocument/2006/relationships/customXml" Target="../ink/ink3269.xml"/><Relationship Id="rId181" Type="http://schemas.openxmlformats.org/officeDocument/2006/relationships/image" Target="../media/image794.png"/><Relationship Id="rId22" Type="http://schemas.openxmlformats.org/officeDocument/2006/relationships/customXml" Target="../ink/ink3200.xml"/><Relationship Id="rId43" Type="http://schemas.openxmlformats.org/officeDocument/2006/relationships/image" Target="../media/image819.png"/><Relationship Id="rId64" Type="http://schemas.openxmlformats.org/officeDocument/2006/relationships/customXml" Target="../ink/ink3221.xml"/><Relationship Id="rId118" Type="http://schemas.openxmlformats.org/officeDocument/2006/relationships/customXml" Target="../ink/ink3248.xml"/><Relationship Id="rId139" Type="http://schemas.openxmlformats.org/officeDocument/2006/relationships/image" Target="../media/image877.png"/><Relationship Id="rId85" Type="http://schemas.openxmlformats.org/officeDocument/2006/relationships/image" Target="../media/image840.png"/><Relationship Id="rId150" Type="http://schemas.openxmlformats.org/officeDocument/2006/relationships/customXml" Target="../ink/ink3264.xml"/><Relationship Id="rId171" Type="http://schemas.openxmlformats.org/officeDocument/2006/relationships/image" Target="../media/image789.png"/><Relationship Id="rId192" Type="http://schemas.openxmlformats.org/officeDocument/2006/relationships/customXml" Target="../ink/ink3285.xml"/><Relationship Id="rId12" Type="http://schemas.openxmlformats.org/officeDocument/2006/relationships/customXml" Target="../ink/ink3195.xml"/><Relationship Id="rId33" Type="http://schemas.openxmlformats.org/officeDocument/2006/relationships/image" Target="../media/image814.png"/><Relationship Id="rId108" Type="http://schemas.openxmlformats.org/officeDocument/2006/relationships/customXml" Target="../ink/ink3243.xml"/><Relationship Id="rId129" Type="http://schemas.openxmlformats.org/officeDocument/2006/relationships/image" Target="../media/image872.png"/><Relationship Id="rId54" Type="http://schemas.openxmlformats.org/officeDocument/2006/relationships/customXml" Target="../ink/ink3216.xml"/><Relationship Id="rId75" Type="http://schemas.openxmlformats.org/officeDocument/2006/relationships/image" Target="../media/image830.png"/><Relationship Id="rId96" Type="http://schemas.openxmlformats.org/officeDocument/2006/relationships/customXml" Target="../ink/ink3237.xml"/><Relationship Id="rId140" Type="http://schemas.openxmlformats.org/officeDocument/2006/relationships/customXml" Target="../ink/ink3259.xml"/><Relationship Id="rId161" Type="http://schemas.openxmlformats.org/officeDocument/2006/relationships/image" Target="../media/image784.png"/><Relationship Id="rId182" Type="http://schemas.openxmlformats.org/officeDocument/2006/relationships/customXml" Target="../ink/ink3280.xml"/><Relationship Id="rId6" Type="http://schemas.openxmlformats.org/officeDocument/2006/relationships/customXml" Target="../ink/ink3192.xml"/><Relationship Id="rId23" Type="http://schemas.openxmlformats.org/officeDocument/2006/relationships/image" Target="../media/image809.png"/><Relationship Id="rId119" Type="http://schemas.openxmlformats.org/officeDocument/2006/relationships/image" Target="../media/image848.png"/><Relationship Id="rId44" Type="http://schemas.openxmlformats.org/officeDocument/2006/relationships/customXml" Target="../ink/ink3211.xml"/><Relationship Id="rId65" Type="http://schemas.openxmlformats.org/officeDocument/2006/relationships/image" Target="../media/image825.png"/><Relationship Id="rId86" Type="http://schemas.openxmlformats.org/officeDocument/2006/relationships/customXml" Target="../ink/ink3232.xml"/><Relationship Id="rId130" Type="http://schemas.openxmlformats.org/officeDocument/2006/relationships/customXml" Target="../ink/ink3254.xml"/><Relationship Id="rId151" Type="http://schemas.openxmlformats.org/officeDocument/2006/relationships/image" Target="../media/image883.png"/><Relationship Id="rId172" Type="http://schemas.openxmlformats.org/officeDocument/2006/relationships/customXml" Target="../ink/ink3275.xml"/><Relationship Id="rId193" Type="http://schemas.openxmlformats.org/officeDocument/2006/relationships/image" Target="../media/image800.png"/><Relationship Id="rId13" Type="http://schemas.openxmlformats.org/officeDocument/2006/relationships/image" Target="../media/image8040.png"/><Relationship Id="rId109" Type="http://schemas.openxmlformats.org/officeDocument/2006/relationships/image" Target="../media/image523.png"/><Relationship Id="rId34" Type="http://schemas.openxmlformats.org/officeDocument/2006/relationships/customXml" Target="../ink/ink3206.xml"/><Relationship Id="rId55" Type="http://schemas.openxmlformats.org/officeDocument/2006/relationships/image" Target="../media/image821.png"/><Relationship Id="rId76" Type="http://schemas.openxmlformats.org/officeDocument/2006/relationships/customXml" Target="../ink/ink3227.xml"/><Relationship Id="rId97" Type="http://schemas.openxmlformats.org/officeDocument/2006/relationships/image" Target="../media/image770.png"/><Relationship Id="rId120" Type="http://schemas.openxmlformats.org/officeDocument/2006/relationships/customXml" Target="../ink/ink3249.xml"/><Relationship Id="rId141" Type="http://schemas.openxmlformats.org/officeDocument/2006/relationships/image" Target="../media/image878.png"/><Relationship Id="rId7" Type="http://schemas.openxmlformats.org/officeDocument/2006/relationships/image" Target="../media/image4770.png"/><Relationship Id="rId71" Type="http://schemas.openxmlformats.org/officeDocument/2006/relationships/image" Target="../media/image828.png"/><Relationship Id="rId92" Type="http://schemas.openxmlformats.org/officeDocument/2006/relationships/customXml" Target="../ink/ink3235.xml"/><Relationship Id="rId162" Type="http://schemas.openxmlformats.org/officeDocument/2006/relationships/customXml" Target="../ink/ink3270.xml"/><Relationship Id="rId183" Type="http://schemas.openxmlformats.org/officeDocument/2006/relationships/image" Target="../media/image795.png"/><Relationship Id="rId2" Type="http://schemas.openxmlformats.org/officeDocument/2006/relationships/image" Target="../media/image870.png"/><Relationship Id="rId29" Type="http://schemas.openxmlformats.org/officeDocument/2006/relationships/image" Target="../media/image812.png"/><Relationship Id="rId24" Type="http://schemas.openxmlformats.org/officeDocument/2006/relationships/customXml" Target="../ink/ink3201.xml"/><Relationship Id="rId40" Type="http://schemas.openxmlformats.org/officeDocument/2006/relationships/customXml" Target="../ink/ink3209.xml"/><Relationship Id="rId45" Type="http://schemas.openxmlformats.org/officeDocument/2006/relationships/image" Target="../media/image4800.png"/><Relationship Id="rId66" Type="http://schemas.openxmlformats.org/officeDocument/2006/relationships/customXml" Target="../ink/ink3222.xml"/><Relationship Id="rId87" Type="http://schemas.openxmlformats.org/officeDocument/2006/relationships/image" Target="../media/image841.png"/><Relationship Id="rId110" Type="http://schemas.openxmlformats.org/officeDocument/2006/relationships/customXml" Target="../ink/ink3244.xml"/><Relationship Id="rId115" Type="http://schemas.openxmlformats.org/officeDocument/2006/relationships/image" Target="../media/image774.png"/><Relationship Id="rId131" Type="http://schemas.openxmlformats.org/officeDocument/2006/relationships/image" Target="../media/image873.png"/><Relationship Id="rId136" Type="http://schemas.openxmlformats.org/officeDocument/2006/relationships/customXml" Target="../ink/ink3257.xml"/><Relationship Id="rId157" Type="http://schemas.openxmlformats.org/officeDocument/2006/relationships/image" Target="../media/image7820.png"/><Relationship Id="rId178" Type="http://schemas.openxmlformats.org/officeDocument/2006/relationships/customXml" Target="../ink/ink3278.xml"/><Relationship Id="rId61" Type="http://schemas.openxmlformats.org/officeDocument/2006/relationships/image" Target="../media/image823.png"/><Relationship Id="rId82" Type="http://schemas.openxmlformats.org/officeDocument/2006/relationships/customXml" Target="../ink/ink3230.xml"/><Relationship Id="rId152" Type="http://schemas.openxmlformats.org/officeDocument/2006/relationships/customXml" Target="../ink/ink3265.xml"/><Relationship Id="rId173" Type="http://schemas.openxmlformats.org/officeDocument/2006/relationships/image" Target="../media/image790.png"/><Relationship Id="rId194" Type="http://schemas.openxmlformats.org/officeDocument/2006/relationships/customXml" Target="../ink/ink3286.xml"/><Relationship Id="rId199" Type="http://schemas.openxmlformats.org/officeDocument/2006/relationships/image" Target="../media/image803.png"/><Relationship Id="rId19" Type="http://schemas.openxmlformats.org/officeDocument/2006/relationships/image" Target="../media/image807.png"/><Relationship Id="rId14" Type="http://schemas.openxmlformats.org/officeDocument/2006/relationships/customXml" Target="../ink/ink3196.xml"/><Relationship Id="rId30" Type="http://schemas.openxmlformats.org/officeDocument/2006/relationships/customXml" Target="../ink/ink3204.xml"/><Relationship Id="rId35" Type="http://schemas.openxmlformats.org/officeDocument/2006/relationships/image" Target="../media/image815.png"/><Relationship Id="rId56" Type="http://schemas.openxmlformats.org/officeDocument/2006/relationships/customXml" Target="../ink/ink3217.xml"/><Relationship Id="rId77" Type="http://schemas.openxmlformats.org/officeDocument/2006/relationships/image" Target="../media/image831.png"/><Relationship Id="rId100" Type="http://schemas.openxmlformats.org/officeDocument/2006/relationships/customXml" Target="../ink/ink3239.xml"/><Relationship Id="rId105" Type="http://schemas.openxmlformats.org/officeDocument/2006/relationships/image" Target="../media/image521.png"/><Relationship Id="rId126" Type="http://schemas.openxmlformats.org/officeDocument/2006/relationships/customXml" Target="../ink/ink3252.xml"/><Relationship Id="rId147" Type="http://schemas.openxmlformats.org/officeDocument/2006/relationships/image" Target="../media/image881.png"/><Relationship Id="rId168" Type="http://schemas.openxmlformats.org/officeDocument/2006/relationships/customXml" Target="../ink/ink3273.xml"/><Relationship Id="rId8" Type="http://schemas.openxmlformats.org/officeDocument/2006/relationships/customXml" Target="../ink/ink3193.xml"/><Relationship Id="rId51" Type="http://schemas.openxmlformats.org/officeDocument/2006/relationships/image" Target="../media/image4830.png"/><Relationship Id="rId72" Type="http://schemas.openxmlformats.org/officeDocument/2006/relationships/customXml" Target="../ink/ink3225.xml"/><Relationship Id="rId93" Type="http://schemas.openxmlformats.org/officeDocument/2006/relationships/image" Target="../media/image768.png"/><Relationship Id="rId98" Type="http://schemas.openxmlformats.org/officeDocument/2006/relationships/customXml" Target="../ink/ink3238.xml"/><Relationship Id="rId121" Type="http://schemas.openxmlformats.org/officeDocument/2006/relationships/image" Target="../media/image849.png"/><Relationship Id="rId142" Type="http://schemas.openxmlformats.org/officeDocument/2006/relationships/customXml" Target="../ink/ink3260.xml"/><Relationship Id="rId163" Type="http://schemas.openxmlformats.org/officeDocument/2006/relationships/image" Target="../media/image785.png"/><Relationship Id="rId184" Type="http://schemas.openxmlformats.org/officeDocument/2006/relationships/customXml" Target="../ink/ink3281.xml"/><Relationship Id="rId189" Type="http://schemas.openxmlformats.org/officeDocument/2006/relationships/image" Target="../media/image798.png"/><Relationship Id="rId3" Type="http://schemas.openxmlformats.org/officeDocument/2006/relationships/image" Target="../media/image871.png"/><Relationship Id="rId25" Type="http://schemas.openxmlformats.org/officeDocument/2006/relationships/image" Target="../media/image810.png"/><Relationship Id="rId46" Type="http://schemas.openxmlformats.org/officeDocument/2006/relationships/customXml" Target="../ink/ink3212.xml"/><Relationship Id="rId67" Type="http://schemas.openxmlformats.org/officeDocument/2006/relationships/image" Target="../media/image826.png"/><Relationship Id="rId116" Type="http://schemas.openxmlformats.org/officeDocument/2006/relationships/customXml" Target="../ink/ink3247.xml"/><Relationship Id="rId137" Type="http://schemas.openxmlformats.org/officeDocument/2006/relationships/image" Target="../media/image876.png"/><Relationship Id="rId158" Type="http://schemas.openxmlformats.org/officeDocument/2006/relationships/customXml" Target="../ink/ink3268.xml"/><Relationship Id="rId20" Type="http://schemas.openxmlformats.org/officeDocument/2006/relationships/customXml" Target="../ink/ink3199.xml"/><Relationship Id="rId41" Type="http://schemas.openxmlformats.org/officeDocument/2006/relationships/image" Target="../media/image818.png"/><Relationship Id="rId62" Type="http://schemas.openxmlformats.org/officeDocument/2006/relationships/customXml" Target="../ink/ink3220.xml"/><Relationship Id="rId83" Type="http://schemas.openxmlformats.org/officeDocument/2006/relationships/image" Target="../media/image839.png"/><Relationship Id="rId88" Type="http://schemas.openxmlformats.org/officeDocument/2006/relationships/customXml" Target="../ink/ink3233.xml"/><Relationship Id="rId111" Type="http://schemas.openxmlformats.org/officeDocument/2006/relationships/image" Target="../media/image524.png"/><Relationship Id="rId132" Type="http://schemas.openxmlformats.org/officeDocument/2006/relationships/customXml" Target="../ink/ink3255.xml"/><Relationship Id="rId153" Type="http://schemas.openxmlformats.org/officeDocument/2006/relationships/image" Target="../media/image884.png"/><Relationship Id="rId174" Type="http://schemas.openxmlformats.org/officeDocument/2006/relationships/customXml" Target="../ink/ink3276.xml"/><Relationship Id="rId179" Type="http://schemas.openxmlformats.org/officeDocument/2006/relationships/image" Target="../media/image793.png"/><Relationship Id="rId195" Type="http://schemas.openxmlformats.org/officeDocument/2006/relationships/image" Target="../media/image801.png"/><Relationship Id="rId190" Type="http://schemas.openxmlformats.org/officeDocument/2006/relationships/customXml" Target="../ink/ink3284.xml"/><Relationship Id="rId15" Type="http://schemas.openxmlformats.org/officeDocument/2006/relationships/image" Target="../media/image805.png"/><Relationship Id="rId36" Type="http://schemas.openxmlformats.org/officeDocument/2006/relationships/customXml" Target="../ink/ink3207.xml"/><Relationship Id="rId57" Type="http://schemas.openxmlformats.org/officeDocument/2006/relationships/image" Target="../media/image4860.png"/><Relationship Id="rId106" Type="http://schemas.openxmlformats.org/officeDocument/2006/relationships/customXml" Target="../ink/ink3242.xml"/><Relationship Id="rId127" Type="http://schemas.openxmlformats.org/officeDocument/2006/relationships/image" Target="../media/image852.png"/><Relationship Id="rId10" Type="http://schemas.openxmlformats.org/officeDocument/2006/relationships/customXml" Target="../ink/ink3194.xml"/><Relationship Id="rId31" Type="http://schemas.openxmlformats.org/officeDocument/2006/relationships/image" Target="../media/image813.png"/><Relationship Id="rId52" Type="http://schemas.openxmlformats.org/officeDocument/2006/relationships/customXml" Target="../ink/ink3215.xml"/><Relationship Id="rId73" Type="http://schemas.openxmlformats.org/officeDocument/2006/relationships/image" Target="../media/image829.png"/><Relationship Id="rId78" Type="http://schemas.openxmlformats.org/officeDocument/2006/relationships/customXml" Target="../ink/ink3228.xml"/><Relationship Id="rId94" Type="http://schemas.openxmlformats.org/officeDocument/2006/relationships/customXml" Target="../ink/ink3236.xml"/><Relationship Id="rId99" Type="http://schemas.openxmlformats.org/officeDocument/2006/relationships/image" Target="../media/image771.png"/><Relationship Id="rId101" Type="http://schemas.openxmlformats.org/officeDocument/2006/relationships/image" Target="../media/image772.png"/><Relationship Id="rId122" Type="http://schemas.openxmlformats.org/officeDocument/2006/relationships/customXml" Target="../ink/ink3250.xml"/><Relationship Id="rId143" Type="http://schemas.openxmlformats.org/officeDocument/2006/relationships/image" Target="../media/image879.png"/><Relationship Id="rId148" Type="http://schemas.openxmlformats.org/officeDocument/2006/relationships/customXml" Target="../ink/ink3263.xml"/><Relationship Id="rId164" Type="http://schemas.openxmlformats.org/officeDocument/2006/relationships/customXml" Target="../ink/ink3271.xml"/><Relationship Id="rId169" Type="http://schemas.openxmlformats.org/officeDocument/2006/relationships/image" Target="../media/image788.png"/><Relationship Id="rId185" Type="http://schemas.openxmlformats.org/officeDocument/2006/relationships/image" Target="../media/image796.png"/><Relationship Id="rId4" Type="http://schemas.openxmlformats.org/officeDocument/2006/relationships/customXml" Target="../ink/ink3191.xml"/><Relationship Id="rId9" Type="http://schemas.openxmlformats.org/officeDocument/2006/relationships/image" Target="../media/image4780.png"/><Relationship Id="rId180" Type="http://schemas.openxmlformats.org/officeDocument/2006/relationships/customXml" Target="../ink/ink3279.xml"/><Relationship Id="rId26" Type="http://schemas.openxmlformats.org/officeDocument/2006/relationships/customXml" Target="../ink/ink3202.xml"/><Relationship Id="rId47" Type="http://schemas.openxmlformats.org/officeDocument/2006/relationships/image" Target="../media/image4810.png"/><Relationship Id="rId68" Type="http://schemas.openxmlformats.org/officeDocument/2006/relationships/customXml" Target="../ink/ink3223.xml"/><Relationship Id="rId89" Type="http://schemas.openxmlformats.org/officeDocument/2006/relationships/image" Target="../media/image842.png"/><Relationship Id="rId112" Type="http://schemas.openxmlformats.org/officeDocument/2006/relationships/customXml" Target="../ink/ink3245.xml"/><Relationship Id="rId133" Type="http://schemas.openxmlformats.org/officeDocument/2006/relationships/image" Target="../media/image874.png"/><Relationship Id="rId154" Type="http://schemas.openxmlformats.org/officeDocument/2006/relationships/customXml" Target="../ink/ink3266.xml"/><Relationship Id="rId175" Type="http://schemas.openxmlformats.org/officeDocument/2006/relationships/image" Target="../media/image791.png"/><Relationship Id="rId196" Type="http://schemas.openxmlformats.org/officeDocument/2006/relationships/customXml" Target="../ink/ink3287.xml"/><Relationship Id="rId16" Type="http://schemas.openxmlformats.org/officeDocument/2006/relationships/customXml" Target="../ink/ink3197.xml"/><Relationship Id="rId37" Type="http://schemas.openxmlformats.org/officeDocument/2006/relationships/image" Target="../media/image816.png"/><Relationship Id="rId58" Type="http://schemas.openxmlformats.org/officeDocument/2006/relationships/customXml" Target="../ink/ink3218.xml"/><Relationship Id="rId79" Type="http://schemas.openxmlformats.org/officeDocument/2006/relationships/image" Target="../media/image837.png"/><Relationship Id="rId102" Type="http://schemas.openxmlformats.org/officeDocument/2006/relationships/customXml" Target="../ink/ink3240.xml"/><Relationship Id="rId123" Type="http://schemas.openxmlformats.org/officeDocument/2006/relationships/image" Target="../media/image850.png"/><Relationship Id="rId144" Type="http://schemas.openxmlformats.org/officeDocument/2006/relationships/customXml" Target="../ink/ink3261.xml"/><Relationship Id="rId90" Type="http://schemas.openxmlformats.org/officeDocument/2006/relationships/customXml" Target="../ink/ink3234.xml"/><Relationship Id="rId165" Type="http://schemas.openxmlformats.org/officeDocument/2006/relationships/image" Target="../media/image786.png"/><Relationship Id="rId186" Type="http://schemas.openxmlformats.org/officeDocument/2006/relationships/customXml" Target="../ink/ink3282.xml"/><Relationship Id="rId27" Type="http://schemas.openxmlformats.org/officeDocument/2006/relationships/image" Target="../media/image811.png"/><Relationship Id="rId48" Type="http://schemas.openxmlformats.org/officeDocument/2006/relationships/customXml" Target="../ink/ink3213.xml"/><Relationship Id="rId69" Type="http://schemas.openxmlformats.org/officeDocument/2006/relationships/image" Target="../media/image827.png"/><Relationship Id="rId113" Type="http://schemas.openxmlformats.org/officeDocument/2006/relationships/image" Target="../media/image525.png"/><Relationship Id="rId134" Type="http://schemas.openxmlformats.org/officeDocument/2006/relationships/customXml" Target="../ink/ink3256.xml"/><Relationship Id="rId80" Type="http://schemas.openxmlformats.org/officeDocument/2006/relationships/customXml" Target="../ink/ink3229.xml"/><Relationship Id="rId155" Type="http://schemas.openxmlformats.org/officeDocument/2006/relationships/image" Target="../media/image885.png"/><Relationship Id="rId176" Type="http://schemas.openxmlformats.org/officeDocument/2006/relationships/customXml" Target="../ink/ink3277.xml"/><Relationship Id="rId197" Type="http://schemas.openxmlformats.org/officeDocument/2006/relationships/image" Target="../media/image802.png"/><Relationship Id="rId17" Type="http://schemas.openxmlformats.org/officeDocument/2006/relationships/image" Target="../media/image806.png"/><Relationship Id="rId38" Type="http://schemas.openxmlformats.org/officeDocument/2006/relationships/customXml" Target="../ink/ink3208.xml"/><Relationship Id="rId59" Type="http://schemas.openxmlformats.org/officeDocument/2006/relationships/image" Target="../media/image822.png"/><Relationship Id="rId103" Type="http://schemas.openxmlformats.org/officeDocument/2006/relationships/image" Target="../media/image773.png"/><Relationship Id="rId124" Type="http://schemas.openxmlformats.org/officeDocument/2006/relationships/customXml" Target="../ink/ink3251.xml"/><Relationship Id="rId70" Type="http://schemas.openxmlformats.org/officeDocument/2006/relationships/customXml" Target="../ink/ink3224.xml"/><Relationship Id="rId91" Type="http://schemas.openxmlformats.org/officeDocument/2006/relationships/image" Target="../media/image767.png"/><Relationship Id="rId145" Type="http://schemas.openxmlformats.org/officeDocument/2006/relationships/image" Target="../media/image880.png"/><Relationship Id="rId166" Type="http://schemas.openxmlformats.org/officeDocument/2006/relationships/customXml" Target="../ink/ink3272.xml"/><Relationship Id="rId187" Type="http://schemas.openxmlformats.org/officeDocument/2006/relationships/image" Target="../media/image797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203.xml"/><Relationship Id="rId49" Type="http://schemas.openxmlformats.org/officeDocument/2006/relationships/image" Target="../media/image4820.png"/><Relationship Id="rId114" Type="http://schemas.openxmlformats.org/officeDocument/2006/relationships/customXml" Target="../ink/ink3246.xml"/><Relationship Id="rId60" Type="http://schemas.openxmlformats.org/officeDocument/2006/relationships/customXml" Target="../ink/ink3219.xml"/><Relationship Id="rId81" Type="http://schemas.openxmlformats.org/officeDocument/2006/relationships/image" Target="../media/image838.png"/><Relationship Id="rId135" Type="http://schemas.openxmlformats.org/officeDocument/2006/relationships/image" Target="../media/image875.png"/><Relationship Id="rId156" Type="http://schemas.openxmlformats.org/officeDocument/2006/relationships/customXml" Target="../ink/ink3267.xml"/><Relationship Id="rId177" Type="http://schemas.openxmlformats.org/officeDocument/2006/relationships/image" Target="../media/image792.png"/><Relationship Id="rId198" Type="http://schemas.openxmlformats.org/officeDocument/2006/relationships/customXml" Target="../ink/ink3288.xml"/><Relationship Id="rId18" Type="http://schemas.openxmlformats.org/officeDocument/2006/relationships/customXml" Target="../ink/ink3198.xml"/><Relationship Id="rId39" Type="http://schemas.openxmlformats.org/officeDocument/2006/relationships/image" Target="../media/image817.png"/><Relationship Id="rId50" Type="http://schemas.openxmlformats.org/officeDocument/2006/relationships/customXml" Target="../ink/ink3214.xml"/><Relationship Id="rId104" Type="http://schemas.openxmlformats.org/officeDocument/2006/relationships/customXml" Target="../ink/ink3241.xml"/><Relationship Id="rId125" Type="http://schemas.openxmlformats.org/officeDocument/2006/relationships/image" Target="../media/image851.png"/><Relationship Id="rId146" Type="http://schemas.openxmlformats.org/officeDocument/2006/relationships/customXml" Target="../ink/ink3262.xml"/><Relationship Id="rId167" Type="http://schemas.openxmlformats.org/officeDocument/2006/relationships/image" Target="../media/image787.png"/><Relationship Id="rId188" Type="http://schemas.openxmlformats.org/officeDocument/2006/relationships/customXml" Target="../ink/ink3283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5.png"/><Relationship Id="rId21" Type="http://schemas.openxmlformats.org/officeDocument/2006/relationships/image" Target="../media/image808.png"/><Relationship Id="rId42" Type="http://schemas.openxmlformats.org/officeDocument/2006/relationships/customXml" Target="../ink/ink3308.xml"/><Relationship Id="rId63" Type="http://schemas.openxmlformats.org/officeDocument/2006/relationships/image" Target="../media/image824.png"/><Relationship Id="rId84" Type="http://schemas.openxmlformats.org/officeDocument/2006/relationships/customXml" Target="../ink/ink3329.xml"/><Relationship Id="rId138" Type="http://schemas.openxmlformats.org/officeDocument/2006/relationships/customXml" Target="../ink/ink3356.xml"/><Relationship Id="rId159" Type="http://schemas.openxmlformats.org/officeDocument/2006/relationships/image" Target="../media/image783.png"/><Relationship Id="rId170" Type="http://schemas.openxmlformats.org/officeDocument/2006/relationships/customXml" Target="../ink/ink3372.xml"/><Relationship Id="rId191" Type="http://schemas.openxmlformats.org/officeDocument/2006/relationships/image" Target="../media/image799.png"/><Relationship Id="rId107" Type="http://schemas.openxmlformats.org/officeDocument/2006/relationships/image" Target="../media/image522.png"/><Relationship Id="rId11" Type="http://schemas.openxmlformats.org/officeDocument/2006/relationships/image" Target="../media/image4790.png"/><Relationship Id="rId32" Type="http://schemas.openxmlformats.org/officeDocument/2006/relationships/customXml" Target="../ink/ink3303.xml"/><Relationship Id="rId53" Type="http://schemas.openxmlformats.org/officeDocument/2006/relationships/image" Target="../media/image820.png"/><Relationship Id="rId74" Type="http://schemas.openxmlformats.org/officeDocument/2006/relationships/customXml" Target="../ink/ink3324.xml"/><Relationship Id="rId128" Type="http://schemas.openxmlformats.org/officeDocument/2006/relationships/customXml" Target="../ink/ink3351.xml"/><Relationship Id="rId149" Type="http://schemas.openxmlformats.org/officeDocument/2006/relationships/image" Target="../media/image882.png"/><Relationship Id="rId5" Type="http://schemas.openxmlformats.org/officeDocument/2006/relationships/image" Target="../media/image4760.png"/><Relationship Id="rId95" Type="http://schemas.openxmlformats.org/officeDocument/2006/relationships/image" Target="../media/image769.png"/><Relationship Id="rId160" Type="http://schemas.openxmlformats.org/officeDocument/2006/relationships/customXml" Target="../ink/ink3367.xml"/><Relationship Id="rId181" Type="http://schemas.openxmlformats.org/officeDocument/2006/relationships/image" Target="../media/image794.png"/><Relationship Id="rId22" Type="http://schemas.openxmlformats.org/officeDocument/2006/relationships/customXml" Target="../ink/ink3298.xml"/><Relationship Id="rId43" Type="http://schemas.openxmlformats.org/officeDocument/2006/relationships/image" Target="../media/image819.png"/><Relationship Id="rId64" Type="http://schemas.openxmlformats.org/officeDocument/2006/relationships/customXml" Target="../ink/ink3319.xml"/><Relationship Id="rId118" Type="http://schemas.openxmlformats.org/officeDocument/2006/relationships/customXml" Target="../ink/ink3346.xml"/><Relationship Id="rId139" Type="http://schemas.openxmlformats.org/officeDocument/2006/relationships/image" Target="../media/image877.png"/><Relationship Id="rId85" Type="http://schemas.openxmlformats.org/officeDocument/2006/relationships/image" Target="../media/image840.png"/><Relationship Id="rId150" Type="http://schemas.openxmlformats.org/officeDocument/2006/relationships/customXml" Target="../ink/ink3362.xml"/><Relationship Id="rId171" Type="http://schemas.openxmlformats.org/officeDocument/2006/relationships/image" Target="../media/image789.png"/><Relationship Id="rId192" Type="http://schemas.openxmlformats.org/officeDocument/2006/relationships/customXml" Target="../ink/ink3383.xml"/><Relationship Id="rId12" Type="http://schemas.openxmlformats.org/officeDocument/2006/relationships/customXml" Target="../ink/ink3293.xml"/><Relationship Id="rId33" Type="http://schemas.openxmlformats.org/officeDocument/2006/relationships/image" Target="../media/image814.png"/><Relationship Id="rId108" Type="http://schemas.openxmlformats.org/officeDocument/2006/relationships/customXml" Target="../ink/ink3341.xml"/><Relationship Id="rId129" Type="http://schemas.openxmlformats.org/officeDocument/2006/relationships/image" Target="../media/image872.png"/><Relationship Id="rId54" Type="http://schemas.openxmlformats.org/officeDocument/2006/relationships/customXml" Target="../ink/ink3314.xml"/><Relationship Id="rId75" Type="http://schemas.openxmlformats.org/officeDocument/2006/relationships/image" Target="../media/image830.png"/><Relationship Id="rId96" Type="http://schemas.openxmlformats.org/officeDocument/2006/relationships/customXml" Target="../ink/ink3335.xml"/><Relationship Id="rId140" Type="http://schemas.openxmlformats.org/officeDocument/2006/relationships/customXml" Target="../ink/ink3357.xml"/><Relationship Id="rId161" Type="http://schemas.openxmlformats.org/officeDocument/2006/relationships/image" Target="../media/image784.png"/><Relationship Id="rId182" Type="http://schemas.openxmlformats.org/officeDocument/2006/relationships/customXml" Target="../ink/ink3378.xml"/><Relationship Id="rId6" Type="http://schemas.openxmlformats.org/officeDocument/2006/relationships/customXml" Target="../ink/ink3290.xml"/><Relationship Id="rId23" Type="http://schemas.openxmlformats.org/officeDocument/2006/relationships/image" Target="../media/image809.png"/><Relationship Id="rId119" Type="http://schemas.openxmlformats.org/officeDocument/2006/relationships/image" Target="../media/image848.png"/><Relationship Id="rId44" Type="http://schemas.openxmlformats.org/officeDocument/2006/relationships/customXml" Target="../ink/ink3309.xml"/><Relationship Id="rId65" Type="http://schemas.openxmlformats.org/officeDocument/2006/relationships/image" Target="../media/image825.png"/><Relationship Id="rId86" Type="http://schemas.openxmlformats.org/officeDocument/2006/relationships/customXml" Target="../ink/ink3330.xml"/><Relationship Id="rId130" Type="http://schemas.openxmlformats.org/officeDocument/2006/relationships/customXml" Target="../ink/ink3352.xml"/><Relationship Id="rId151" Type="http://schemas.openxmlformats.org/officeDocument/2006/relationships/image" Target="../media/image883.png"/><Relationship Id="rId172" Type="http://schemas.openxmlformats.org/officeDocument/2006/relationships/customXml" Target="../ink/ink3373.xml"/><Relationship Id="rId193" Type="http://schemas.openxmlformats.org/officeDocument/2006/relationships/image" Target="../media/image800.png"/><Relationship Id="rId13" Type="http://schemas.openxmlformats.org/officeDocument/2006/relationships/image" Target="../media/image8040.png"/><Relationship Id="rId109" Type="http://schemas.openxmlformats.org/officeDocument/2006/relationships/image" Target="../media/image523.png"/><Relationship Id="rId34" Type="http://schemas.openxmlformats.org/officeDocument/2006/relationships/customXml" Target="../ink/ink3304.xml"/><Relationship Id="rId55" Type="http://schemas.openxmlformats.org/officeDocument/2006/relationships/image" Target="../media/image821.png"/><Relationship Id="rId76" Type="http://schemas.openxmlformats.org/officeDocument/2006/relationships/customXml" Target="../ink/ink3325.xml"/><Relationship Id="rId97" Type="http://schemas.openxmlformats.org/officeDocument/2006/relationships/image" Target="../media/image770.png"/><Relationship Id="rId120" Type="http://schemas.openxmlformats.org/officeDocument/2006/relationships/customXml" Target="../ink/ink3347.xml"/><Relationship Id="rId141" Type="http://schemas.openxmlformats.org/officeDocument/2006/relationships/image" Target="../media/image878.png"/><Relationship Id="rId7" Type="http://schemas.openxmlformats.org/officeDocument/2006/relationships/image" Target="../media/image4770.png"/><Relationship Id="rId162" Type="http://schemas.openxmlformats.org/officeDocument/2006/relationships/customXml" Target="../ink/ink3368.xml"/><Relationship Id="rId183" Type="http://schemas.openxmlformats.org/officeDocument/2006/relationships/image" Target="../media/image795.png"/><Relationship Id="rId2" Type="http://schemas.openxmlformats.org/officeDocument/2006/relationships/image" Target="../media/image870.png"/><Relationship Id="rId29" Type="http://schemas.openxmlformats.org/officeDocument/2006/relationships/image" Target="../media/image812.png"/><Relationship Id="rId24" Type="http://schemas.openxmlformats.org/officeDocument/2006/relationships/customXml" Target="../ink/ink3299.xml"/><Relationship Id="rId40" Type="http://schemas.openxmlformats.org/officeDocument/2006/relationships/customXml" Target="../ink/ink3307.xml"/><Relationship Id="rId45" Type="http://schemas.openxmlformats.org/officeDocument/2006/relationships/image" Target="../media/image4800.png"/><Relationship Id="rId66" Type="http://schemas.openxmlformats.org/officeDocument/2006/relationships/customXml" Target="../ink/ink3320.xml"/><Relationship Id="rId87" Type="http://schemas.openxmlformats.org/officeDocument/2006/relationships/image" Target="../media/image841.png"/><Relationship Id="rId110" Type="http://schemas.openxmlformats.org/officeDocument/2006/relationships/customXml" Target="../ink/ink3342.xml"/><Relationship Id="rId115" Type="http://schemas.openxmlformats.org/officeDocument/2006/relationships/image" Target="../media/image774.png"/><Relationship Id="rId131" Type="http://schemas.openxmlformats.org/officeDocument/2006/relationships/image" Target="../media/image873.png"/><Relationship Id="rId136" Type="http://schemas.openxmlformats.org/officeDocument/2006/relationships/customXml" Target="../ink/ink3355.xml"/><Relationship Id="rId157" Type="http://schemas.openxmlformats.org/officeDocument/2006/relationships/image" Target="../media/image7820.png"/><Relationship Id="rId178" Type="http://schemas.openxmlformats.org/officeDocument/2006/relationships/customXml" Target="../ink/ink3376.xml"/><Relationship Id="rId61" Type="http://schemas.openxmlformats.org/officeDocument/2006/relationships/image" Target="../media/image823.png"/><Relationship Id="rId82" Type="http://schemas.openxmlformats.org/officeDocument/2006/relationships/customXml" Target="../ink/ink3328.xml"/><Relationship Id="rId152" Type="http://schemas.openxmlformats.org/officeDocument/2006/relationships/customXml" Target="../ink/ink3363.xml"/><Relationship Id="rId173" Type="http://schemas.openxmlformats.org/officeDocument/2006/relationships/image" Target="../media/image790.png"/><Relationship Id="rId194" Type="http://schemas.openxmlformats.org/officeDocument/2006/relationships/customXml" Target="../ink/ink3384.xml"/><Relationship Id="rId199" Type="http://schemas.openxmlformats.org/officeDocument/2006/relationships/image" Target="../media/image803.png"/><Relationship Id="rId19" Type="http://schemas.openxmlformats.org/officeDocument/2006/relationships/image" Target="../media/image807.png"/><Relationship Id="rId14" Type="http://schemas.openxmlformats.org/officeDocument/2006/relationships/customXml" Target="../ink/ink3294.xml"/><Relationship Id="rId30" Type="http://schemas.openxmlformats.org/officeDocument/2006/relationships/customXml" Target="../ink/ink3302.xml"/><Relationship Id="rId35" Type="http://schemas.openxmlformats.org/officeDocument/2006/relationships/image" Target="../media/image815.png"/><Relationship Id="rId56" Type="http://schemas.openxmlformats.org/officeDocument/2006/relationships/customXml" Target="../ink/ink3315.xml"/><Relationship Id="rId77" Type="http://schemas.openxmlformats.org/officeDocument/2006/relationships/image" Target="../media/image831.png"/><Relationship Id="rId100" Type="http://schemas.openxmlformats.org/officeDocument/2006/relationships/customXml" Target="../ink/ink3337.xml"/><Relationship Id="rId105" Type="http://schemas.openxmlformats.org/officeDocument/2006/relationships/image" Target="../media/image521.png"/><Relationship Id="rId126" Type="http://schemas.openxmlformats.org/officeDocument/2006/relationships/customXml" Target="../ink/ink3350.xml"/><Relationship Id="rId147" Type="http://schemas.openxmlformats.org/officeDocument/2006/relationships/image" Target="../media/image881.png"/><Relationship Id="rId168" Type="http://schemas.openxmlformats.org/officeDocument/2006/relationships/customXml" Target="../ink/ink3371.xml"/><Relationship Id="rId8" Type="http://schemas.openxmlformats.org/officeDocument/2006/relationships/customXml" Target="../ink/ink3291.xml"/><Relationship Id="rId51" Type="http://schemas.openxmlformats.org/officeDocument/2006/relationships/image" Target="../media/image4830.png"/><Relationship Id="rId72" Type="http://schemas.openxmlformats.org/officeDocument/2006/relationships/customXml" Target="../ink/ink3323.xml"/><Relationship Id="rId93" Type="http://schemas.openxmlformats.org/officeDocument/2006/relationships/image" Target="../media/image768.png"/><Relationship Id="rId98" Type="http://schemas.openxmlformats.org/officeDocument/2006/relationships/customXml" Target="../ink/ink3336.xml"/><Relationship Id="rId121" Type="http://schemas.openxmlformats.org/officeDocument/2006/relationships/image" Target="../media/image849.png"/><Relationship Id="rId142" Type="http://schemas.openxmlformats.org/officeDocument/2006/relationships/customXml" Target="../ink/ink3358.xml"/><Relationship Id="rId163" Type="http://schemas.openxmlformats.org/officeDocument/2006/relationships/image" Target="../media/image785.png"/><Relationship Id="rId184" Type="http://schemas.openxmlformats.org/officeDocument/2006/relationships/customXml" Target="../ink/ink3379.xml"/><Relationship Id="rId189" Type="http://schemas.openxmlformats.org/officeDocument/2006/relationships/image" Target="../media/image798.png"/><Relationship Id="rId3" Type="http://schemas.openxmlformats.org/officeDocument/2006/relationships/image" Target="../media/image871.png"/><Relationship Id="rId25" Type="http://schemas.openxmlformats.org/officeDocument/2006/relationships/image" Target="../media/image810.png"/><Relationship Id="rId46" Type="http://schemas.openxmlformats.org/officeDocument/2006/relationships/customXml" Target="../ink/ink3310.xml"/><Relationship Id="rId67" Type="http://schemas.openxmlformats.org/officeDocument/2006/relationships/image" Target="../media/image826.png"/><Relationship Id="rId116" Type="http://schemas.openxmlformats.org/officeDocument/2006/relationships/customXml" Target="../ink/ink3345.xml"/><Relationship Id="rId137" Type="http://schemas.openxmlformats.org/officeDocument/2006/relationships/image" Target="../media/image876.png"/><Relationship Id="rId158" Type="http://schemas.openxmlformats.org/officeDocument/2006/relationships/customXml" Target="../ink/ink3366.xml"/><Relationship Id="rId20" Type="http://schemas.openxmlformats.org/officeDocument/2006/relationships/customXml" Target="../ink/ink3297.xml"/><Relationship Id="rId41" Type="http://schemas.openxmlformats.org/officeDocument/2006/relationships/image" Target="../media/image818.png"/><Relationship Id="rId62" Type="http://schemas.openxmlformats.org/officeDocument/2006/relationships/customXml" Target="../ink/ink3318.xml"/><Relationship Id="rId83" Type="http://schemas.openxmlformats.org/officeDocument/2006/relationships/image" Target="../media/image839.png"/><Relationship Id="rId88" Type="http://schemas.openxmlformats.org/officeDocument/2006/relationships/customXml" Target="../ink/ink3331.xml"/><Relationship Id="rId111" Type="http://schemas.openxmlformats.org/officeDocument/2006/relationships/image" Target="../media/image524.png"/><Relationship Id="rId132" Type="http://schemas.openxmlformats.org/officeDocument/2006/relationships/customXml" Target="../ink/ink3353.xml"/><Relationship Id="rId153" Type="http://schemas.openxmlformats.org/officeDocument/2006/relationships/image" Target="../media/image884.png"/><Relationship Id="rId174" Type="http://schemas.openxmlformats.org/officeDocument/2006/relationships/customXml" Target="../ink/ink3374.xml"/><Relationship Id="rId179" Type="http://schemas.openxmlformats.org/officeDocument/2006/relationships/image" Target="../media/image793.png"/><Relationship Id="rId195" Type="http://schemas.openxmlformats.org/officeDocument/2006/relationships/image" Target="../media/image801.png"/><Relationship Id="rId190" Type="http://schemas.openxmlformats.org/officeDocument/2006/relationships/customXml" Target="../ink/ink3382.xml"/><Relationship Id="rId15" Type="http://schemas.openxmlformats.org/officeDocument/2006/relationships/image" Target="../media/image805.png"/><Relationship Id="rId36" Type="http://schemas.openxmlformats.org/officeDocument/2006/relationships/customXml" Target="../ink/ink3305.xml"/><Relationship Id="rId57" Type="http://schemas.openxmlformats.org/officeDocument/2006/relationships/image" Target="../media/image4860.png"/><Relationship Id="rId106" Type="http://schemas.openxmlformats.org/officeDocument/2006/relationships/customXml" Target="../ink/ink3340.xml"/><Relationship Id="rId127" Type="http://schemas.openxmlformats.org/officeDocument/2006/relationships/image" Target="../media/image852.png"/><Relationship Id="rId10" Type="http://schemas.openxmlformats.org/officeDocument/2006/relationships/customXml" Target="../ink/ink3292.xml"/><Relationship Id="rId31" Type="http://schemas.openxmlformats.org/officeDocument/2006/relationships/image" Target="../media/image813.png"/><Relationship Id="rId52" Type="http://schemas.openxmlformats.org/officeDocument/2006/relationships/customXml" Target="../ink/ink3313.xml"/><Relationship Id="rId73" Type="http://schemas.openxmlformats.org/officeDocument/2006/relationships/image" Target="../media/image829.png"/><Relationship Id="rId78" Type="http://schemas.openxmlformats.org/officeDocument/2006/relationships/customXml" Target="../ink/ink3326.xml"/><Relationship Id="rId94" Type="http://schemas.openxmlformats.org/officeDocument/2006/relationships/customXml" Target="../ink/ink3334.xml"/><Relationship Id="rId99" Type="http://schemas.openxmlformats.org/officeDocument/2006/relationships/image" Target="../media/image771.png"/><Relationship Id="rId101" Type="http://schemas.openxmlformats.org/officeDocument/2006/relationships/image" Target="../media/image772.png"/><Relationship Id="rId122" Type="http://schemas.openxmlformats.org/officeDocument/2006/relationships/customXml" Target="../ink/ink3348.xml"/><Relationship Id="rId143" Type="http://schemas.openxmlformats.org/officeDocument/2006/relationships/image" Target="../media/image879.png"/><Relationship Id="rId148" Type="http://schemas.openxmlformats.org/officeDocument/2006/relationships/customXml" Target="../ink/ink3361.xml"/><Relationship Id="rId164" Type="http://schemas.openxmlformats.org/officeDocument/2006/relationships/customXml" Target="../ink/ink3369.xml"/><Relationship Id="rId169" Type="http://schemas.openxmlformats.org/officeDocument/2006/relationships/image" Target="../media/image788.png"/><Relationship Id="rId185" Type="http://schemas.openxmlformats.org/officeDocument/2006/relationships/image" Target="../media/image796.png"/><Relationship Id="rId4" Type="http://schemas.openxmlformats.org/officeDocument/2006/relationships/customXml" Target="../ink/ink3289.xml"/><Relationship Id="rId9" Type="http://schemas.openxmlformats.org/officeDocument/2006/relationships/image" Target="../media/image4780.png"/><Relationship Id="rId180" Type="http://schemas.openxmlformats.org/officeDocument/2006/relationships/customXml" Target="../ink/ink3377.xml"/><Relationship Id="rId26" Type="http://schemas.openxmlformats.org/officeDocument/2006/relationships/customXml" Target="../ink/ink3300.xml"/><Relationship Id="rId47" Type="http://schemas.openxmlformats.org/officeDocument/2006/relationships/image" Target="../media/image4810.png"/><Relationship Id="rId68" Type="http://schemas.openxmlformats.org/officeDocument/2006/relationships/customXml" Target="../ink/ink3321.xml"/><Relationship Id="rId89" Type="http://schemas.openxmlformats.org/officeDocument/2006/relationships/image" Target="../media/image842.png"/><Relationship Id="rId112" Type="http://schemas.openxmlformats.org/officeDocument/2006/relationships/customXml" Target="../ink/ink3343.xml"/><Relationship Id="rId133" Type="http://schemas.openxmlformats.org/officeDocument/2006/relationships/image" Target="../media/image886.png"/><Relationship Id="rId154" Type="http://schemas.openxmlformats.org/officeDocument/2006/relationships/customXml" Target="../ink/ink3364.xml"/><Relationship Id="rId175" Type="http://schemas.openxmlformats.org/officeDocument/2006/relationships/image" Target="../media/image791.png"/><Relationship Id="rId196" Type="http://schemas.openxmlformats.org/officeDocument/2006/relationships/customXml" Target="../ink/ink3385.xml"/><Relationship Id="rId200" Type="http://schemas.openxmlformats.org/officeDocument/2006/relationships/customXml" Target="../ink/ink3387.xml"/><Relationship Id="rId16" Type="http://schemas.openxmlformats.org/officeDocument/2006/relationships/customXml" Target="../ink/ink3295.xml"/><Relationship Id="rId37" Type="http://schemas.openxmlformats.org/officeDocument/2006/relationships/image" Target="../media/image816.png"/><Relationship Id="rId58" Type="http://schemas.openxmlformats.org/officeDocument/2006/relationships/customXml" Target="../ink/ink3316.xml"/><Relationship Id="rId79" Type="http://schemas.openxmlformats.org/officeDocument/2006/relationships/image" Target="../media/image837.png"/><Relationship Id="rId102" Type="http://schemas.openxmlformats.org/officeDocument/2006/relationships/customXml" Target="../ink/ink3338.xml"/><Relationship Id="rId123" Type="http://schemas.openxmlformats.org/officeDocument/2006/relationships/image" Target="../media/image850.png"/><Relationship Id="rId144" Type="http://schemas.openxmlformats.org/officeDocument/2006/relationships/customXml" Target="../ink/ink3359.xml"/><Relationship Id="rId90" Type="http://schemas.openxmlformats.org/officeDocument/2006/relationships/customXml" Target="../ink/ink3332.xml"/><Relationship Id="rId165" Type="http://schemas.openxmlformats.org/officeDocument/2006/relationships/image" Target="../media/image786.png"/><Relationship Id="rId186" Type="http://schemas.openxmlformats.org/officeDocument/2006/relationships/customXml" Target="../ink/ink3380.xml"/><Relationship Id="rId27" Type="http://schemas.openxmlformats.org/officeDocument/2006/relationships/image" Target="../media/image811.png"/><Relationship Id="rId48" Type="http://schemas.openxmlformats.org/officeDocument/2006/relationships/customXml" Target="../ink/ink3311.xml"/><Relationship Id="rId69" Type="http://schemas.openxmlformats.org/officeDocument/2006/relationships/image" Target="../media/image827.png"/><Relationship Id="rId113" Type="http://schemas.openxmlformats.org/officeDocument/2006/relationships/image" Target="../media/image525.png"/><Relationship Id="rId134" Type="http://schemas.openxmlformats.org/officeDocument/2006/relationships/customXml" Target="../ink/ink3354.xml"/><Relationship Id="rId80" Type="http://schemas.openxmlformats.org/officeDocument/2006/relationships/customXml" Target="../ink/ink3327.xml"/><Relationship Id="rId155" Type="http://schemas.openxmlformats.org/officeDocument/2006/relationships/image" Target="../media/image885.png"/><Relationship Id="rId176" Type="http://schemas.openxmlformats.org/officeDocument/2006/relationships/customXml" Target="../ink/ink3375.xml"/><Relationship Id="rId197" Type="http://schemas.openxmlformats.org/officeDocument/2006/relationships/image" Target="../media/image802.png"/><Relationship Id="rId201" Type="http://schemas.openxmlformats.org/officeDocument/2006/relationships/image" Target="../media/image887.png"/><Relationship Id="rId17" Type="http://schemas.openxmlformats.org/officeDocument/2006/relationships/image" Target="../media/image806.png"/><Relationship Id="rId38" Type="http://schemas.openxmlformats.org/officeDocument/2006/relationships/customXml" Target="../ink/ink3306.xml"/><Relationship Id="rId59" Type="http://schemas.openxmlformats.org/officeDocument/2006/relationships/image" Target="../media/image822.png"/><Relationship Id="rId103" Type="http://schemas.openxmlformats.org/officeDocument/2006/relationships/image" Target="../media/image773.png"/><Relationship Id="rId124" Type="http://schemas.openxmlformats.org/officeDocument/2006/relationships/customXml" Target="../ink/ink3349.xml"/><Relationship Id="rId70" Type="http://schemas.openxmlformats.org/officeDocument/2006/relationships/customXml" Target="../ink/ink3322.xml"/><Relationship Id="rId91" Type="http://schemas.openxmlformats.org/officeDocument/2006/relationships/image" Target="../media/image767.png"/><Relationship Id="rId145" Type="http://schemas.openxmlformats.org/officeDocument/2006/relationships/image" Target="../media/image880.png"/><Relationship Id="rId166" Type="http://schemas.openxmlformats.org/officeDocument/2006/relationships/customXml" Target="../ink/ink3370.xml"/><Relationship Id="rId187" Type="http://schemas.openxmlformats.org/officeDocument/2006/relationships/image" Target="../media/image797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301.xml"/><Relationship Id="rId49" Type="http://schemas.openxmlformats.org/officeDocument/2006/relationships/image" Target="../media/image4820.png"/><Relationship Id="rId114" Type="http://schemas.openxmlformats.org/officeDocument/2006/relationships/customXml" Target="../ink/ink3344.xml"/><Relationship Id="rId60" Type="http://schemas.openxmlformats.org/officeDocument/2006/relationships/customXml" Target="../ink/ink3317.xml"/><Relationship Id="rId81" Type="http://schemas.openxmlformats.org/officeDocument/2006/relationships/image" Target="../media/image838.png"/><Relationship Id="rId135" Type="http://schemas.openxmlformats.org/officeDocument/2006/relationships/image" Target="../media/image875.png"/><Relationship Id="rId156" Type="http://schemas.openxmlformats.org/officeDocument/2006/relationships/customXml" Target="../ink/ink3365.xml"/><Relationship Id="rId177" Type="http://schemas.openxmlformats.org/officeDocument/2006/relationships/image" Target="../media/image792.png"/><Relationship Id="rId198" Type="http://schemas.openxmlformats.org/officeDocument/2006/relationships/customXml" Target="../ink/ink3386.xml"/><Relationship Id="rId18" Type="http://schemas.openxmlformats.org/officeDocument/2006/relationships/customXml" Target="../ink/ink3296.xml"/><Relationship Id="rId39" Type="http://schemas.openxmlformats.org/officeDocument/2006/relationships/image" Target="../media/image817.png"/><Relationship Id="rId50" Type="http://schemas.openxmlformats.org/officeDocument/2006/relationships/customXml" Target="../ink/ink3312.xml"/><Relationship Id="rId104" Type="http://schemas.openxmlformats.org/officeDocument/2006/relationships/customXml" Target="../ink/ink3339.xml"/><Relationship Id="rId125" Type="http://schemas.openxmlformats.org/officeDocument/2006/relationships/image" Target="../media/image851.png"/><Relationship Id="rId146" Type="http://schemas.openxmlformats.org/officeDocument/2006/relationships/customXml" Target="../ink/ink3360.xml"/><Relationship Id="rId167" Type="http://schemas.openxmlformats.org/officeDocument/2006/relationships/image" Target="../media/image787.png"/><Relationship Id="rId188" Type="http://schemas.openxmlformats.org/officeDocument/2006/relationships/customXml" Target="../ink/ink3381.xml"/><Relationship Id="rId71" Type="http://schemas.openxmlformats.org/officeDocument/2006/relationships/image" Target="../media/image828.png"/><Relationship Id="rId92" Type="http://schemas.openxmlformats.org/officeDocument/2006/relationships/customXml" Target="../ink/ink3333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5.png"/><Relationship Id="rId21" Type="http://schemas.openxmlformats.org/officeDocument/2006/relationships/image" Target="../media/image808.png"/><Relationship Id="rId42" Type="http://schemas.openxmlformats.org/officeDocument/2006/relationships/customXml" Target="../ink/ink3407.xml"/><Relationship Id="rId63" Type="http://schemas.openxmlformats.org/officeDocument/2006/relationships/image" Target="../media/image824.png"/><Relationship Id="rId84" Type="http://schemas.openxmlformats.org/officeDocument/2006/relationships/customXml" Target="../ink/ink3428.xml"/><Relationship Id="rId138" Type="http://schemas.openxmlformats.org/officeDocument/2006/relationships/customXml" Target="../ink/ink3455.xml"/><Relationship Id="rId159" Type="http://schemas.openxmlformats.org/officeDocument/2006/relationships/image" Target="../media/image784.png"/><Relationship Id="rId170" Type="http://schemas.openxmlformats.org/officeDocument/2006/relationships/customXml" Target="../ink/ink3471.xml"/><Relationship Id="rId191" Type="http://schemas.openxmlformats.org/officeDocument/2006/relationships/image" Target="../media/image800.png"/><Relationship Id="rId107" Type="http://schemas.openxmlformats.org/officeDocument/2006/relationships/image" Target="../media/image522.png"/><Relationship Id="rId11" Type="http://schemas.openxmlformats.org/officeDocument/2006/relationships/image" Target="../media/image4790.png"/><Relationship Id="rId32" Type="http://schemas.openxmlformats.org/officeDocument/2006/relationships/customXml" Target="../ink/ink3402.xml"/><Relationship Id="rId53" Type="http://schemas.openxmlformats.org/officeDocument/2006/relationships/image" Target="../media/image820.png"/><Relationship Id="rId74" Type="http://schemas.openxmlformats.org/officeDocument/2006/relationships/customXml" Target="../ink/ink3423.xml"/><Relationship Id="rId128" Type="http://schemas.openxmlformats.org/officeDocument/2006/relationships/customXml" Target="../ink/ink3450.xml"/><Relationship Id="rId149" Type="http://schemas.openxmlformats.org/officeDocument/2006/relationships/image" Target="../media/image883.png"/><Relationship Id="rId5" Type="http://schemas.openxmlformats.org/officeDocument/2006/relationships/image" Target="../media/image4760.png"/><Relationship Id="rId95" Type="http://schemas.openxmlformats.org/officeDocument/2006/relationships/image" Target="../media/image769.png"/><Relationship Id="rId160" Type="http://schemas.openxmlformats.org/officeDocument/2006/relationships/customXml" Target="../ink/ink3466.xml"/><Relationship Id="rId181" Type="http://schemas.openxmlformats.org/officeDocument/2006/relationships/image" Target="../media/image795.png"/><Relationship Id="rId22" Type="http://schemas.openxmlformats.org/officeDocument/2006/relationships/customXml" Target="../ink/ink3397.xml"/><Relationship Id="rId43" Type="http://schemas.openxmlformats.org/officeDocument/2006/relationships/image" Target="../media/image819.png"/><Relationship Id="rId64" Type="http://schemas.openxmlformats.org/officeDocument/2006/relationships/customXml" Target="../ink/ink3418.xml"/><Relationship Id="rId118" Type="http://schemas.openxmlformats.org/officeDocument/2006/relationships/customXml" Target="../ink/ink3445.xml"/><Relationship Id="rId139" Type="http://schemas.openxmlformats.org/officeDocument/2006/relationships/image" Target="../media/image878.png"/><Relationship Id="rId85" Type="http://schemas.openxmlformats.org/officeDocument/2006/relationships/image" Target="../media/image840.png"/><Relationship Id="rId150" Type="http://schemas.openxmlformats.org/officeDocument/2006/relationships/customXml" Target="../ink/ink3461.xml"/><Relationship Id="rId171" Type="http://schemas.openxmlformats.org/officeDocument/2006/relationships/image" Target="../media/image790.png"/><Relationship Id="rId192" Type="http://schemas.openxmlformats.org/officeDocument/2006/relationships/customXml" Target="../ink/ink3482.xml"/><Relationship Id="rId12" Type="http://schemas.openxmlformats.org/officeDocument/2006/relationships/customXml" Target="../ink/ink3392.xml"/><Relationship Id="rId33" Type="http://schemas.openxmlformats.org/officeDocument/2006/relationships/image" Target="../media/image814.png"/><Relationship Id="rId108" Type="http://schemas.openxmlformats.org/officeDocument/2006/relationships/customXml" Target="../ink/ink3440.xml"/><Relationship Id="rId129" Type="http://schemas.openxmlformats.org/officeDocument/2006/relationships/image" Target="../media/image872.png"/><Relationship Id="rId54" Type="http://schemas.openxmlformats.org/officeDocument/2006/relationships/customXml" Target="../ink/ink3413.xml"/><Relationship Id="rId75" Type="http://schemas.openxmlformats.org/officeDocument/2006/relationships/image" Target="../media/image830.png"/><Relationship Id="rId96" Type="http://schemas.openxmlformats.org/officeDocument/2006/relationships/customXml" Target="../ink/ink3434.xml"/><Relationship Id="rId140" Type="http://schemas.openxmlformats.org/officeDocument/2006/relationships/customXml" Target="../ink/ink3456.xml"/><Relationship Id="rId161" Type="http://schemas.openxmlformats.org/officeDocument/2006/relationships/image" Target="../media/image785.png"/><Relationship Id="rId182" Type="http://schemas.openxmlformats.org/officeDocument/2006/relationships/customXml" Target="../ink/ink3477.xml"/><Relationship Id="rId6" Type="http://schemas.openxmlformats.org/officeDocument/2006/relationships/customXml" Target="../ink/ink3389.xml"/><Relationship Id="rId23" Type="http://schemas.openxmlformats.org/officeDocument/2006/relationships/image" Target="../media/image809.png"/><Relationship Id="rId119" Type="http://schemas.openxmlformats.org/officeDocument/2006/relationships/image" Target="../media/image848.png"/><Relationship Id="rId44" Type="http://schemas.openxmlformats.org/officeDocument/2006/relationships/customXml" Target="../ink/ink3408.xml"/><Relationship Id="rId65" Type="http://schemas.openxmlformats.org/officeDocument/2006/relationships/image" Target="../media/image825.png"/><Relationship Id="rId86" Type="http://schemas.openxmlformats.org/officeDocument/2006/relationships/customXml" Target="../ink/ink3429.xml"/><Relationship Id="rId130" Type="http://schemas.openxmlformats.org/officeDocument/2006/relationships/customXml" Target="../ink/ink3451.xml"/><Relationship Id="rId151" Type="http://schemas.openxmlformats.org/officeDocument/2006/relationships/image" Target="../media/image884.png"/><Relationship Id="rId172" Type="http://schemas.openxmlformats.org/officeDocument/2006/relationships/customXml" Target="../ink/ink3472.xml"/><Relationship Id="rId193" Type="http://schemas.openxmlformats.org/officeDocument/2006/relationships/image" Target="../media/image801.png"/><Relationship Id="rId13" Type="http://schemas.openxmlformats.org/officeDocument/2006/relationships/image" Target="../media/image8040.png"/><Relationship Id="rId109" Type="http://schemas.openxmlformats.org/officeDocument/2006/relationships/image" Target="../media/image523.png"/><Relationship Id="rId34" Type="http://schemas.openxmlformats.org/officeDocument/2006/relationships/customXml" Target="../ink/ink3403.xml"/><Relationship Id="rId55" Type="http://schemas.openxmlformats.org/officeDocument/2006/relationships/image" Target="../media/image821.png"/><Relationship Id="rId76" Type="http://schemas.openxmlformats.org/officeDocument/2006/relationships/customXml" Target="../ink/ink3424.xml"/><Relationship Id="rId97" Type="http://schemas.openxmlformats.org/officeDocument/2006/relationships/image" Target="../media/image770.png"/><Relationship Id="rId120" Type="http://schemas.openxmlformats.org/officeDocument/2006/relationships/customXml" Target="../ink/ink3446.xml"/><Relationship Id="rId141" Type="http://schemas.openxmlformats.org/officeDocument/2006/relationships/image" Target="../media/image879.png"/><Relationship Id="rId7" Type="http://schemas.openxmlformats.org/officeDocument/2006/relationships/image" Target="../media/image4770.png"/><Relationship Id="rId162" Type="http://schemas.openxmlformats.org/officeDocument/2006/relationships/customXml" Target="../ink/ink3467.xml"/><Relationship Id="rId183" Type="http://schemas.openxmlformats.org/officeDocument/2006/relationships/image" Target="../media/image796.png"/><Relationship Id="rId2" Type="http://schemas.openxmlformats.org/officeDocument/2006/relationships/image" Target="../media/image870.png"/><Relationship Id="rId29" Type="http://schemas.openxmlformats.org/officeDocument/2006/relationships/image" Target="../media/image812.png"/><Relationship Id="rId24" Type="http://schemas.openxmlformats.org/officeDocument/2006/relationships/customXml" Target="../ink/ink3398.xml"/><Relationship Id="rId40" Type="http://schemas.openxmlformats.org/officeDocument/2006/relationships/customXml" Target="../ink/ink3406.xml"/><Relationship Id="rId45" Type="http://schemas.openxmlformats.org/officeDocument/2006/relationships/image" Target="../media/image4800.png"/><Relationship Id="rId66" Type="http://schemas.openxmlformats.org/officeDocument/2006/relationships/customXml" Target="../ink/ink3419.xml"/><Relationship Id="rId87" Type="http://schemas.openxmlformats.org/officeDocument/2006/relationships/image" Target="../media/image841.png"/><Relationship Id="rId110" Type="http://schemas.openxmlformats.org/officeDocument/2006/relationships/customXml" Target="../ink/ink3441.xml"/><Relationship Id="rId115" Type="http://schemas.openxmlformats.org/officeDocument/2006/relationships/image" Target="../media/image774.png"/><Relationship Id="rId131" Type="http://schemas.openxmlformats.org/officeDocument/2006/relationships/image" Target="../media/image873.png"/><Relationship Id="rId136" Type="http://schemas.openxmlformats.org/officeDocument/2006/relationships/customXml" Target="../ink/ink3454.xml"/><Relationship Id="rId157" Type="http://schemas.openxmlformats.org/officeDocument/2006/relationships/image" Target="../media/image783.png"/><Relationship Id="rId178" Type="http://schemas.openxmlformats.org/officeDocument/2006/relationships/customXml" Target="../ink/ink3475.xml"/><Relationship Id="rId61" Type="http://schemas.openxmlformats.org/officeDocument/2006/relationships/image" Target="../media/image823.png"/><Relationship Id="rId82" Type="http://schemas.openxmlformats.org/officeDocument/2006/relationships/customXml" Target="../ink/ink3427.xml"/><Relationship Id="rId152" Type="http://schemas.openxmlformats.org/officeDocument/2006/relationships/customXml" Target="../ink/ink3462.xml"/><Relationship Id="rId173" Type="http://schemas.openxmlformats.org/officeDocument/2006/relationships/image" Target="../media/image791.png"/><Relationship Id="rId194" Type="http://schemas.openxmlformats.org/officeDocument/2006/relationships/customXml" Target="../ink/ink3483.xml"/><Relationship Id="rId199" Type="http://schemas.openxmlformats.org/officeDocument/2006/relationships/image" Target="../media/image887.png"/><Relationship Id="rId203" Type="http://schemas.openxmlformats.org/officeDocument/2006/relationships/image" Target="../media/image889.png"/><Relationship Id="rId19" Type="http://schemas.openxmlformats.org/officeDocument/2006/relationships/image" Target="../media/image807.png"/><Relationship Id="rId14" Type="http://schemas.openxmlformats.org/officeDocument/2006/relationships/customXml" Target="../ink/ink3393.xml"/><Relationship Id="rId30" Type="http://schemas.openxmlformats.org/officeDocument/2006/relationships/customXml" Target="../ink/ink3401.xml"/><Relationship Id="rId35" Type="http://schemas.openxmlformats.org/officeDocument/2006/relationships/image" Target="../media/image815.png"/><Relationship Id="rId56" Type="http://schemas.openxmlformats.org/officeDocument/2006/relationships/customXml" Target="../ink/ink3414.xml"/><Relationship Id="rId77" Type="http://schemas.openxmlformats.org/officeDocument/2006/relationships/image" Target="../media/image831.png"/><Relationship Id="rId100" Type="http://schemas.openxmlformats.org/officeDocument/2006/relationships/customXml" Target="../ink/ink3436.xml"/><Relationship Id="rId105" Type="http://schemas.openxmlformats.org/officeDocument/2006/relationships/image" Target="../media/image521.png"/><Relationship Id="rId126" Type="http://schemas.openxmlformats.org/officeDocument/2006/relationships/customXml" Target="../ink/ink3449.xml"/><Relationship Id="rId147" Type="http://schemas.openxmlformats.org/officeDocument/2006/relationships/image" Target="../media/image882.png"/><Relationship Id="rId168" Type="http://schemas.openxmlformats.org/officeDocument/2006/relationships/customXml" Target="../ink/ink3470.xml"/><Relationship Id="rId8" Type="http://schemas.openxmlformats.org/officeDocument/2006/relationships/customXml" Target="../ink/ink3390.xml"/><Relationship Id="rId51" Type="http://schemas.openxmlformats.org/officeDocument/2006/relationships/image" Target="../media/image4830.png"/><Relationship Id="rId72" Type="http://schemas.openxmlformats.org/officeDocument/2006/relationships/customXml" Target="../ink/ink3422.xml"/><Relationship Id="rId93" Type="http://schemas.openxmlformats.org/officeDocument/2006/relationships/image" Target="../media/image768.png"/><Relationship Id="rId98" Type="http://schemas.openxmlformats.org/officeDocument/2006/relationships/customXml" Target="../ink/ink3435.xml"/><Relationship Id="rId121" Type="http://schemas.openxmlformats.org/officeDocument/2006/relationships/image" Target="../media/image849.png"/><Relationship Id="rId142" Type="http://schemas.openxmlformats.org/officeDocument/2006/relationships/customXml" Target="../ink/ink3457.xml"/><Relationship Id="rId163" Type="http://schemas.openxmlformats.org/officeDocument/2006/relationships/image" Target="../media/image786.png"/><Relationship Id="rId184" Type="http://schemas.openxmlformats.org/officeDocument/2006/relationships/customXml" Target="../ink/ink3478.xml"/><Relationship Id="rId189" Type="http://schemas.openxmlformats.org/officeDocument/2006/relationships/image" Target="../media/image799.png"/><Relationship Id="rId3" Type="http://schemas.openxmlformats.org/officeDocument/2006/relationships/image" Target="../media/image871.png"/><Relationship Id="rId25" Type="http://schemas.openxmlformats.org/officeDocument/2006/relationships/image" Target="../media/image810.png"/><Relationship Id="rId46" Type="http://schemas.openxmlformats.org/officeDocument/2006/relationships/customXml" Target="../ink/ink3409.xml"/><Relationship Id="rId67" Type="http://schemas.openxmlformats.org/officeDocument/2006/relationships/image" Target="../media/image826.png"/><Relationship Id="rId116" Type="http://schemas.openxmlformats.org/officeDocument/2006/relationships/customXml" Target="../ink/ink3444.xml"/><Relationship Id="rId137" Type="http://schemas.openxmlformats.org/officeDocument/2006/relationships/image" Target="../media/image877.png"/><Relationship Id="rId158" Type="http://schemas.openxmlformats.org/officeDocument/2006/relationships/customXml" Target="../ink/ink3465.xml"/><Relationship Id="rId20" Type="http://schemas.openxmlformats.org/officeDocument/2006/relationships/customXml" Target="../ink/ink3396.xml"/><Relationship Id="rId41" Type="http://schemas.openxmlformats.org/officeDocument/2006/relationships/image" Target="../media/image818.png"/><Relationship Id="rId62" Type="http://schemas.openxmlformats.org/officeDocument/2006/relationships/customXml" Target="../ink/ink3417.xml"/><Relationship Id="rId83" Type="http://schemas.openxmlformats.org/officeDocument/2006/relationships/image" Target="../media/image839.png"/><Relationship Id="rId88" Type="http://schemas.openxmlformats.org/officeDocument/2006/relationships/customXml" Target="../ink/ink3430.xml"/><Relationship Id="rId111" Type="http://schemas.openxmlformats.org/officeDocument/2006/relationships/image" Target="../media/image524.png"/><Relationship Id="rId132" Type="http://schemas.openxmlformats.org/officeDocument/2006/relationships/customXml" Target="../ink/ink3452.xml"/><Relationship Id="rId153" Type="http://schemas.openxmlformats.org/officeDocument/2006/relationships/image" Target="../media/image885.png"/><Relationship Id="rId174" Type="http://schemas.openxmlformats.org/officeDocument/2006/relationships/customXml" Target="../ink/ink3473.xml"/><Relationship Id="rId179" Type="http://schemas.openxmlformats.org/officeDocument/2006/relationships/image" Target="../media/image794.png"/><Relationship Id="rId195" Type="http://schemas.openxmlformats.org/officeDocument/2006/relationships/image" Target="../media/image802.png"/><Relationship Id="rId190" Type="http://schemas.openxmlformats.org/officeDocument/2006/relationships/customXml" Target="../ink/ink3481.xml"/><Relationship Id="rId15" Type="http://schemas.openxmlformats.org/officeDocument/2006/relationships/image" Target="../media/image805.png"/><Relationship Id="rId36" Type="http://schemas.openxmlformats.org/officeDocument/2006/relationships/customXml" Target="../ink/ink3404.xml"/><Relationship Id="rId57" Type="http://schemas.openxmlformats.org/officeDocument/2006/relationships/image" Target="../media/image4860.png"/><Relationship Id="rId106" Type="http://schemas.openxmlformats.org/officeDocument/2006/relationships/customXml" Target="../ink/ink3439.xml"/><Relationship Id="rId127" Type="http://schemas.openxmlformats.org/officeDocument/2006/relationships/image" Target="../media/image852.png"/><Relationship Id="rId10" Type="http://schemas.openxmlformats.org/officeDocument/2006/relationships/customXml" Target="../ink/ink3391.xml"/><Relationship Id="rId31" Type="http://schemas.openxmlformats.org/officeDocument/2006/relationships/image" Target="../media/image813.png"/><Relationship Id="rId52" Type="http://schemas.openxmlformats.org/officeDocument/2006/relationships/customXml" Target="../ink/ink3412.xml"/><Relationship Id="rId73" Type="http://schemas.openxmlformats.org/officeDocument/2006/relationships/image" Target="../media/image829.png"/><Relationship Id="rId78" Type="http://schemas.openxmlformats.org/officeDocument/2006/relationships/customXml" Target="../ink/ink3425.xml"/><Relationship Id="rId94" Type="http://schemas.openxmlformats.org/officeDocument/2006/relationships/customXml" Target="../ink/ink3433.xml"/><Relationship Id="rId99" Type="http://schemas.openxmlformats.org/officeDocument/2006/relationships/image" Target="../media/image771.png"/><Relationship Id="rId101" Type="http://schemas.openxmlformats.org/officeDocument/2006/relationships/image" Target="../media/image772.png"/><Relationship Id="rId122" Type="http://schemas.openxmlformats.org/officeDocument/2006/relationships/customXml" Target="../ink/ink3447.xml"/><Relationship Id="rId143" Type="http://schemas.openxmlformats.org/officeDocument/2006/relationships/image" Target="../media/image880.png"/><Relationship Id="rId148" Type="http://schemas.openxmlformats.org/officeDocument/2006/relationships/customXml" Target="../ink/ink3460.xml"/><Relationship Id="rId164" Type="http://schemas.openxmlformats.org/officeDocument/2006/relationships/customXml" Target="../ink/ink3468.xml"/><Relationship Id="rId169" Type="http://schemas.openxmlformats.org/officeDocument/2006/relationships/image" Target="../media/image789.png"/><Relationship Id="rId185" Type="http://schemas.openxmlformats.org/officeDocument/2006/relationships/image" Target="../media/image797.png"/><Relationship Id="rId4" Type="http://schemas.openxmlformats.org/officeDocument/2006/relationships/customXml" Target="../ink/ink3388.xml"/><Relationship Id="rId9" Type="http://schemas.openxmlformats.org/officeDocument/2006/relationships/image" Target="../media/image4780.png"/><Relationship Id="rId180" Type="http://schemas.openxmlformats.org/officeDocument/2006/relationships/customXml" Target="../ink/ink3476.xml"/><Relationship Id="rId26" Type="http://schemas.openxmlformats.org/officeDocument/2006/relationships/customXml" Target="../ink/ink3399.xml"/><Relationship Id="rId47" Type="http://schemas.openxmlformats.org/officeDocument/2006/relationships/image" Target="../media/image4810.png"/><Relationship Id="rId68" Type="http://schemas.openxmlformats.org/officeDocument/2006/relationships/customXml" Target="../ink/ink3420.xml"/><Relationship Id="rId89" Type="http://schemas.openxmlformats.org/officeDocument/2006/relationships/image" Target="../media/image842.png"/><Relationship Id="rId112" Type="http://schemas.openxmlformats.org/officeDocument/2006/relationships/customXml" Target="../ink/ink3442.xml"/><Relationship Id="rId133" Type="http://schemas.openxmlformats.org/officeDocument/2006/relationships/image" Target="../media/image886.png"/><Relationship Id="rId154" Type="http://schemas.openxmlformats.org/officeDocument/2006/relationships/customXml" Target="../ink/ink3463.xml"/><Relationship Id="rId175" Type="http://schemas.openxmlformats.org/officeDocument/2006/relationships/image" Target="../media/image792.png"/><Relationship Id="rId196" Type="http://schemas.openxmlformats.org/officeDocument/2006/relationships/customXml" Target="../ink/ink3484.xml"/><Relationship Id="rId200" Type="http://schemas.openxmlformats.org/officeDocument/2006/relationships/customXml" Target="../ink/ink3486.xml"/><Relationship Id="rId16" Type="http://schemas.openxmlformats.org/officeDocument/2006/relationships/customXml" Target="../ink/ink3394.xml"/><Relationship Id="rId37" Type="http://schemas.openxmlformats.org/officeDocument/2006/relationships/image" Target="../media/image816.png"/><Relationship Id="rId58" Type="http://schemas.openxmlformats.org/officeDocument/2006/relationships/customXml" Target="../ink/ink3415.xml"/><Relationship Id="rId79" Type="http://schemas.openxmlformats.org/officeDocument/2006/relationships/image" Target="../media/image837.png"/><Relationship Id="rId102" Type="http://schemas.openxmlformats.org/officeDocument/2006/relationships/customXml" Target="../ink/ink3437.xml"/><Relationship Id="rId123" Type="http://schemas.openxmlformats.org/officeDocument/2006/relationships/image" Target="../media/image850.png"/><Relationship Id="rId144" Type="http://schemas.openxmlformats.org/officeDocument/2006/relationships/customXml" Target="../ink/ink3458.xml"/><Relationship Id="rId90" Type="http://schemas.openxmlformats.org/officeDocument/2006/relationships/customXml" Target="../ink/ink3431.xml"/><Relationship Id="rId165" Type="http://schemas.openxmlformats.org/officeDocument/2006/relationships/image" Target="../media/image787.png"/><Relationship Id="rId186" Type="http://schemas.openxmlformats.org/officeDocument/2006/relationships/customXml" Target="../ink/ink3479.xml"/><Relationship Id="rId27" Type="http://schemas.openxmlformats.org/officeDocument/2006/relationships/image" Target="../media/image811.png"/><Relationship Id="rId48" Type="http://schemas.openxmlformats.org/officeDocument/2006/relationships/customXml" Target="../ink/ink3410.xml"/><Relationship Id="rId69" Type="http://schemas.openxmlformats.org/officeDocument/2006/relationships/image" Target="../media/image827.png"/><Relationship Id="rId113" Type="http://schemas.openxmlformats.org/officeDocument/2006/relationships/image" Target="../media/image525.png"/><Relationship Id="rId134" Type="http://schemas.openxmlformats.org/officeDocument/2006/relationships/customXml" Target="../ink/ink3453.xml"/><Relationship Id="rId80" Type="http://schemas.openxmlformats.org/officeDocument/2006/relationships/customXml" Target="../ink/ink3426.xml"/><Relationship Id="rId155" Type="http://schemas.openxmlformats.org/officeDocument/2006/relationships/image" Target="../media/image7820.png"/><Relationship Id="rId176" Type="http://schemas.openxmlformats.org/officeDocument/2006/relationships/customXml" Target="../ink/ink3474.xml"/><Relationship Id="rId197" Type="http://schemas.openxmlformats.org/officeDocument/2006/relationships/image" Target="../media/image803.png"/><Relationship Id="rId201" Type="http://schemas.openxmlformats.org/officeDocument/2006/relationships/image" Target="../media/image888.png"/><Relationship Id="rId17" Type="http://schemas.openxmlformats.org/officeDocument/2006/relationships/image" Target="../media/image806.png"/><Relationship Id="rId38" Type="http://schemas.openxmlformats.org/officeDocument/2006/relationships/customXml" Target="../ink/ink3405.xml"/><Relationship Id="rId59" Type="http://schemas.openxmlformats.org/officeDocument/2006/relationships/image" Target="../media/image822.png"/><Relationship Id="rId103" Type="http://schemas.openxmlformats.org/officeDocument/2006/relationships/image" Target="../media/image773.png"/><Relationship Id="rId124" Type="http://schemas.openxmlformats.org/officeDocument/2006/relationships/customXml" Target="../ink/ink3448.xml"/><Relationship Id="rId70" Type="http://schemas.openxmlformats.org/officeDocument/2006/relationships/customXml" Target="../ink/ink3421.xml"/><Relationship Id="rId91" Type="http://schemas.openxmlformats.org/officeDocument/2006/relationships/image" Target="../media/image767.png"/><Relationship Id="rId145" Type="http://schemas.openxmlformats.org/officeDocument/2006/relationships/image" Target="../media/image881.png"/><Relationship Id="rId166" Type="http://schemas.openxmlformats.org/officeDocument/2006/relationships/customXml" Target="../ink/ink3469.xml"/><Relationship Id="rId187" Type="http://schemas.openxmlformats.org/officeDocument/2006/relationships/image" Target="../media/image79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400.xml"/><Relationship Id="rId49" Type="http://schemas.openxmlformats.org/officeDocument/2006/relationships/image" Target="../media/image4820.png"/><Relationship Id="rId114" Type="http://schemas.openxmlformats.org/officeDocument/2006/relationships/customXml" Target="../ink/ink3443.xml"/><Relationship Id="rId60" Type="http://schemas.openxmlformats.org/officeDocument/2006/relationships/customXml" Target="../ink/ink3416.xml"/><Relationship Id="rId81" Type="http://schemas.openxmlformats.org/officeDocument/2006/relationships/image" Target="../media/image838.png"/><Relationship Id="rId135" Type="http://schemas.openxmlformats.org/officeDocument/2006/relationships/image" Target="../media/image876.png"/><Relationship Id="rId156" Type="http://schemas.openxmlformats.org/officeDocument/2006/relationships/customXml" Target="../ink/ink3464.xml"/><Relationship Id="rId177" Type="http://schemas.openxmlformats.org/officeDocument/2006/relationships/image" Target="../media/image793.png"/><Relationship Id="rId198" Type="http://schemas.openxmlformats.org/officeDocument/2006/relationships/customXml" Target="../ink/ink3485.xml"/><Relationship Id="rId202" Type="http://schemas.openxmlformats.org/officeDocument/2006/relationships/customXml" Target="../ink/ink3487.xml"/><Relationship Id="rId18" Type="http://schemas.openxmlformats.org/officeDocument/2006/relationships/customXml" Target="../ink/ink3395.xml"/><Relationship Id="rId39" Type="http://schemas.openxmlformats.org/officeDocument/2006/relationships/image" Target="../media/image817.png"/><Relationship Id="rId50" Type="http://schemas.openxmlformats.org/officeDocument/2006/relationships/customXml" Target="../ink/ink3411.xml"/><Relationship Id="rId104" Type="http://schemas.openxmlformats.org/officeDocument/2006/relationships/customXml" Target="../ink/ink3438.xml"/><Relationship Id="rId125" Type="http://schemas.openxmlformats.org/officeDocument/2006/relationships/image" Target="../media/image851.png"/><Relationship Id="rId146" Type="http://schemas.openxmlformats.org/officeDocument/2006/relationships/customXml" Target="../ink/ink3459.xml"/><Relationship Id="rId167" Type="http://schemas.openxmlformats.org/officeDocument/2006/relationships/image" Target="../media/image788.png"/><Relationship Id="rId188" Type="http://schemas.openxmlformats.org/officeDocument/2006/relationships/customXml" Target="../ink/ink3480.xml"/><Relationship Id="rId71" Type="http://schemas.openxmlformats.org/officeDocument/2006/relationships/image" Target="../media/image828.png"/><Relationship Id="rId92" Type="http://schemas.openxmlformats.org/officeDocument/2006/relationships/customXml" Target="../ink/ink3432.xml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5.png"/><Relationship Id="rId21" Type="http://schemas.openxmlformats.org/officeDocument/2006/relationships/image" Target="../media/image808.png"/><Relationship Id="rId42" Type="http://schemas.openxmlformats.org/officeDocument/2006/relationships/customXml" Target="../ink/ink3507.xml"/><Relationship Id="rId63" Type="http://schemas.openxmlformats.org/officeDocument/2006/relationships/image" Target="../media/image824.png"/><Relationship Id="rId84" Type="http://schemas.openxmlformats.org/officeDocument/2006/relationships/customXml" Target="../ink/ink3528.xml"/><Relationship Id="rId138" Type="http://schemas.openxmlformats.org/officeDocument/2006/relationships/customXml" Target="../ink/ink3555.xml"/><Relationship Id="rId159" Type="http://schemas.openxmlformats.org/officeDocument/2006/relationships/image" Target="../media/image787.png"/><Relationship Id="rId170" Type="http://schemas.openxmlformats.org/officeDocument/2006/relationships/customXml" Target="../ink/ink3571.xml"/><Relationship Id="rId191" Type="http://schemas.openxmlformats.org/officeDocument/2006/relationships/image" Target="../media/image803.png"/><Relationship Id="rId107" Type="http://schemas.openxmlformats.org/officeDocument/2006/relationships/image" Target="../media/image522.png"/><Relationship Id="rId11" Type="http://schemas.openxmlformats.org/officeDocument/2006/relationships/image" Target="../media/image4790.png"/><Relationship Id="rId32" Type="http://schemas.openxmlformats.org/officeDocument/2006/relationships/customXml" Target="../ink/ink3502.xml"/><Relationship Id="rId53" Type="http://schemas.openxmlformats.org/officeDocument/2006/relationships/image" Target="../media/image820.png"/><Relationship Id="rId74" Type="http://schemas.openxmlformats.org/officeDocument/2006/relationships/customXml" Target="../ink/ink3523.xml"/><Relationship Id="rId128" Type="http://schemas.openxmlformats.org/officeDocument/2006/relationships/customXml" Target="../ink/ink3550.xml"/><Relationship Id="rId149" Type="http://schemas.openxmlformats.org/officeDocument/2006/relationships/image" Target="../media/image7820.png"/><Relationship Id="rId5" Type="http://schemas.openxmlformats.org/officeDocument/2006/relationships/image" Target="../media/image4760.png"/><Relationship Id="rId95" Type="http://schemas.openxmlformats.org/officeDocument/2006/relationships/image" Target="../media/image769.png"/><Relationship Id="rId160" Type="http://schemas.openxmlformats.org/officeDocument/2006/relationships/customXml" Target="../ink/ink3566.xml"/><Relationship Id="rId181" Type="http://schemas.openxmlformats.org/officeDocument/2006/relationships/image" Target="../media/image798.png"/><Relationship Id="rId22" Type="http://schemas.openxmlformats.org/officeDocument/2006/relationships/customXml" Target="../ink/ink3497.xml"/><Relationship Id="rId43" Type="http://schemas.openxmlformats.org/officeDocument/2006/relationships/image" Target="../media/image819.png"/><Relationship Id="rId64" Type="http://schemas.openxmlformats.org/officeDocument/2006/relationships/customXml" Target="../ink/ink3518.xml"/><Relationship Id="rId118" Type="http://schemas.openxmlformats.org/officeDocument/2006/relationships/customXml" Target="../ink/ink3545.xml"/><Relationship Id="rId139" Type="http://schemas.openxmlformats.org/officeDocument/2006/relationships/image" Target="../media/image881.png"/><Relationship Id="rId85" Type="http://schemas.openxmlformats.org/officeDocument/2006/relationships/image" Target="../media/image840.png"/><Relationship Id="rId150" Type="http://schemas.openxmlformats.org/officeDocument/2006/relationships/customXml" Target="../ink/ink3561.xml"/><Relationship Id="rId171" Type="http://schemas.openxmlformats.org/officeDocument/2006/relationships/image" Target="../media/image793.png"/><Relationship Id="rId192" Type="http://schemas.openxmlformats.org/officeDocument/2006/relationships/customXml" Target="../ink/ink3582.xml"/><Relationship Id="rId12" Type="http://schemas.openxmlformats.org/officeDocument/2006/relationships/customXml" Target="../ink/ink3492.xml"/><Relationship Id="rId33" Type="http://schemas.openxmlformats.org/officeDocument/2006/relationships/image" Target="../media/image814.png"/><Relationship Id="rId108" Type="http://schemas.openxmlformats.org/officeDocument/2006/relationships/customXml" Target="../ink/ink3540.xml"/><Relationship Id="rId129" Type="http://schemas.openxmlformats.org/officeDocument/2006/relationships/image" Target="../media/image872.png"/><Relationship Id="rId54" Type="http://schemas.openxmlformats.org/officeDocument/2006/relationships/customXml" Target="../ink/ink3513.xml"/><Relationship Id="rId75" Type="http://schemas.openxmlformats.org/officeDocument/2006/relationships/image" Target="../media/image830.png"/><Relationship Id="rId96" Type="http://schemas.openxmlformats.org/officeDocument/2006/relationships/customXml" Target="../ink/ink3534.xml"/><Relationship Id="rId140" Type="http://schemas.openxmlformats.org/officeDocument/2006/relationships/customXml" Target="../ink/ink3556.xml"/><Relationship Id="rId161" Type="http://schemas.openxmlformats.org/officeDocument/2006/relationships/image" Target="../media/image788.png"/><Relationship Id="rId182" Type="http://schemas.openxmlformats.org/officeDocument/2006/relationships/customXml" Target="../ink/ink3577.xml"/><Relationship Id="rId6" Type="http://schemas.openxmlformats.org/officeDocument/2006/relationships/customXml" Target="../ink/ink3489.xml"/><Relationship Id="rId23" Type="http://schemas.openxmlformats.org/officeDocument/2006/relationships/image" Target="../media/image809.png"/><Relationship Id="rId119" Type="http://schemas.openxmlformats.org/officeDocument/2006/relationships/image" Target="../media/image848.png"/><Relationship Id="rId44" Type="http://schemas.openxmlformats.org/officeDocument/2006/relationships/customXml" Target="../ink/ink3508.xml"/><Relationship Id="rId65" Type="http://schemas.openxmlformats.org/officeDocument/2006/relationships/image" Target="../media/image825.png"/><Relationship Id="rId86" Type="http://schemas.openxmlformats.org/officeDocument/2006/relationships/customXml" Target="../ink/ink3529.xml"/><Relationship Id="rId130" Type="http://schemas.openxmlformats.org/officeDocument/2006/relationships/customXml" Target="../ink/ink3551.xml"/><Relationship Id="rId151" Type="http://schemas.openxmlformats.org/officeDocument/2006/relationships/image" Target="../media/image783.png"/><Relationship Id="rId172" Type="http://schemas.openxmlformats.org/officeDocument/2006/relationships/customXml" Target="../ink/ink3572.xml"/><Relationship Id="rId193" Type="http://schemas.openxmlformats.org/officeDocument/2006/relationships/image" Target="../media/image868.png"/><Relationship Id="rId13" Type="http://schemas.openxmlformats.org/officeDocument/2006/relationships/image" Target="../media/image8040.png"/><Relationship Id="rId109" Type="http://schemas.openxmlformats.org/officeDocument/2006/relationships/image" Target="../media/image523.png"/><Relationship Id="rId34" Type="http://schemas.openxmlformats.org/officeDocument/2006/relationships/customXml" Target="../ink/ink3503.xml"/><Relationship Id="rId50" Type="http://schemas.openxmlformats.org/officeDocument/2006/relationships/customXml" Target="../ink/ink3511.xml"/><Relationship Id="rId55" Type="http://schemas.openxmlformats.org/officeDocument/2006/relationships/image" Target="../media/image821.png"/><Relationship Id="rId76" Type="http://schemas.openxmlformats.org/officeDocument/2006/relationships/customXml" Target="../ink/ink3524.xml"/><Relationship Id="rId97" Type="http://schemas.openxmlformats.org/officeDocument/2006/relationships/image" Target="../media/image770.png"/><Relationship Id="rId104" Type="http://schemas.openxmlformats.org/officeDocument/2006/relationships/customXml" Target="../ink/ink3538.xml"/><Relationship Id="rId120" Type="http://schemas.openxmlformats.org/officeDocument/2006/relationships/customXml" Target="../ink/ink3546.xml"/><Relationship Id="rId125" Type="http://schemas.openxmlformats.org/officeDocument/2006/relationships/image" Target="../media/image851.png"/><Relationship Id="rId141" Type="http://schemas.openxmlformats.org/officeDocument/2006/relationships/image" Target="../media/image882.png"/><Relationship Id="rId146" Type="http://schemas.openxmlformats.org/officeDocument/2006/relationships/customXml" Target="../ink/ink3559.xml"/><Relationship Id="rId167" Type="http://schemas.openxmlformats.org/officeDocument/2006/relationships/image" Target="../media/image791.png"/><Relationship Id="rId188" Type="http://schemas.openxmlformats.org/officeDocument/2006/relationships/customXml" Target="../ink/ink3580.xml"/><Relationship Id="rId7" Type="http://schemas.openxmlformats.org/officeDocument/2006/relationships/image" Target="../media/image4770.png"/><Relationship Id="rId71" Type="http://schemas.openxmlformats.org/officeDocument/2006/relationships/image" Target="../media/image828.png"/><Relationship Id="rId92" Type="http://schemas.openxmlformats.org/officeDocument/2006/relationships/customXml" Target="../ink/ink3532.xml"/><Relationship Id="rId162" Type="http://schemas.openxmlformats.org/officeDocument/2006/relationships/customXml" Target="../ink/ink3567.xml"/><Relationship Id="rId183" Type="http://schemas.openxmlformats.org/officeDocument/2006/relationships/image" Target="../media/image799.png"/><Relationship Id="rId2" Type="http://schemas.openxmlformats.org/officeDocument/2006/relationships/image" Target="../media/image870.png"/><Relationship Id="rId29" Type="http://schemas.openxmlformats.org/officeDocument/2006/relationships/image" Target="../media/image812.png"/><Relationship Id="rId24" Type="http://schemas.openxmlformats.org/officeDocument/2006/relationships/customXml" Target="../ink/ink3498.xml"/><Relationship Id="rId40" Type="http://schemas.openxmlformats.org/officeDocument/2006/relationships/customXml" Target="../ink/ink3506.xml"/><Relationship Id="rId45" Type="http://schemas.openxmlformats.org/officeDocument/2006/relationships/image" Target="../media/image4800.png"/><Relationship Id="rId66" Type="http://schemas.openxmlformats.org/officeDocument/2006/relationships/customXml" Target="../ink/ink3519.xml"/><Relationship Id="rId87" Type="http://schemas.openxmlformats.org/officeDocument/2006/relationships/image" Target="../media/image841.png"/><Relationship Id="rId110" Type="http://schemas.openxmlformats.org/officeDocument/2006/relationships/customXml" Target="../ink/ink3541.xml"/><Relationship Id="rId115" Type="http://schemas.openxmlformats.org/officeDocument/2006/relationships/image" Target="../media/image774.png"/><Relationship Id="rId131" Type="http://schemas.openxmlformats.org/officeDocument/2006/relationships/image" Target="../media/image877.png"/><Relationship Id="rId136" Type="http://schemas.openxmlformats.org/officeDocument/2006/relationships/customXml" Target="../ink/ink3554.xml"/><Relationship Id="rId157" Type="http://schemas.openxmlformats.org/officeDocument/2006/relationships/image" Target="../media/image786.png"/><Relationship Id="rId178" Type="http://schemas.openxmlformats.org/officeDocument/2006/relationships/customXml" Target="../ink/ink3575.xml"/><Relationship Id="rId61" Type="http://schemas.openxmlformats.org/officeDocument/2006/relationships/image" Target="../media/image823.png"/><Relationship Id="rId82" Type="http://schemas.openxmlformats.org/officeDocument/2006/relationships/customXml" Target="../ink/ink3527.xml"/><Relationship Id="rId152" Type="http://schemas.openxmlformats.org/officeDocument/2006/relationships/customXml" Target="../ink/ink3562.xml"/><Relationship Id="rId173" Type="http://schemas.openxmlformats.org/officeDocument/2006/relationships/image" Target="../media/image794.png"/><Relationship Id="rId19" Type="http://schemas.openxmlformats.org/officeDocument/2006/relationships/image" Target="../media/image807.png"/><Relationship Id="rId14" Type="http://schemas.openxmlformats.org/officeDocument/2006/relationships/customXml" Target="../ink/ink3493.xml"/><Relationship Id="rId30" Type="http://schemas.openxmlformats.org/officeDocument/2006/relationships/customXml" Target="../ink/ink3501.xml"/><Relationship Id="rId35" Type="http://schemas.openxmlformats.org/officeDocument/2006/relationships/image" Target="../media/image815.png"/><Relationship Id="rId56" Type="http://schemas.openxmlformats.org/officeDocument/2006/relationships/customXml" Target="../ink/ink3514.xml"/><Relationship Id="rId77" Type="http://schemas.openxmlformats.org/officeDocument/2006/relationships/image" Target="../media/image831.png"/><Relationship Id="rId100" Type="http://schemas.openxmlformats.org/officeDocument/2006/relationships/customXml" Target="../ink/ink3536.xml"/><Relationship Id="rId105" Type="http://schemas.openxmlformats.org/officeDocument/2006/relationships/image" Target="../media/image521.png"/><Relationship Id="rId126" Type="http://schemas.openxmlformats.org/officeDocument/2006/relationships/customXml" Target="../ink/ink3549.xml"/><Relationship Id="rId147" Type="http://schemas.openxmlformats.org/officeDocument/2006/relationships/image" Target="../media/image885.png"/><Relationship Id="rId168" Type="http://schemas.openxmlformats.org/officeDocument/2006/relationships/customXml" Target="../ink/ink3570.xml"/><Relationship Id="rId8" Type="http://schemas.openxmlformats.org/officeDocument/2006/relationships/customXml" Target="../ink/ink3490.xml"/><Relationship Id="rId51" Type="http://schemas.openxmlformats.org/officeDocument/2006/relationships/image" Target="../media/image4830.png"/><Relationship Id="rId72" Type="http://schemas.openxmlformats.org/officeDocument/2006/relationships/customXml" Target="../ink/ink3522.xml"/><Relationship Id="rId93" Type="http://schemas.openxmlformats.org/officeDocument/2006/relationships/image" Target="../media/image768.png"/><Relationship Id="rId98" Type="http://schemas.openxmlformats.org/officeDocument/2006/relationships/customXml" Target="../ink/ink3535.xml"/><Relationship Id="rId121" Type="http://schemas.openxmlformats.org/officeDocument/2006/relationships/image" Target="../media/image849.png"/><Relationship Id="rId142" Type="http://schemas.openxmlformats.org/officeDocument/2006/relationships/customXml" Target="../ink/ink3557.xml"/><Relationship Id="rId163" Type="http://schemas.openxmlformats.org/officeDocument/2006/relationships/image" Target="../media/image789.png"/><Relationship Id="rId184" Type="http://schemas.openxmlformats.org/officeDocument/2006/relationships/customXml" Target="../ink/ink3578.xml"/><Relationship Id="rId189" Type="http://schemas.openxmlformats.org/officeDocument/2006/relationships/image" Target="../media/image802.png"/><Relationship Id="rId3" Type="http://schemas.openxmlformats.org/officeDocument/2006/relationships/image" Target="../media/image871.png"/><Relationship Id="rId25" Type="http://schemas.openxmlformats.org/officeDocument/2006/relationships/image" Target="../media/image810.png"/><Relationship Id="rId46" Type="http://schemas.openxmlformats.org/officeDocument/2006/relationships/customXml" Target="../ink/ink3509.xml"/><Relationship Id="rId67" Type="http://schemas.openxmlformats.org/officeDocument/2006/relationships/image" Target="../media/image826.png"/><Relationship Id="rId116" Type="http://schemas.openxmlformats.org/officeDocument/2006/relationships/customXml" Target="../ink/ink3544.xml"/><Relationship Id="rId137" Type="http://schemas.openxmlformats.org/officeDocument/2006/relationships/image" Target="../media/image880.png"/><Relationship Id="rId158" Type="http://schemas.openxmlformats.org/officeDocument/2006/relationships/customXml" Target="../ink/ink3565.xml"/><Relationship Id="rId20" Type="http://schemas.openxmlformats.org/officeDocument/2006/relationships/customXml" Target="../ink/ink3496.xml"/><Relationship Id="rId41" Type="http://schemas.openxmlformats.org/officeDocument/2006/relationships/image" Target="../media/image818.png"/><Relationship Id="rId62" Type="http://schemas.openxmlformats.org/officeDocument/2006/relationships/customXml" Target="../ink/ink3517.xml"/><Relationship Id="rId83" Type="http://schemas.openxmlformats.org/officeDocument/2006/relationships/image" Target="../media/image839.png"/><Relationship Id="rId88" Type="http://schemas.openxmlformats.org/officeDocument/2006/relationships/customXml" Target="../ink/ink3530.xml"/><Relationship Id="rId111" Type="http://schemas.openxmlformats.org/officeDocument/2006/relationships/image" Target="../media/image524.png"/><Relationship Id="rId132" Type="http://schemas.openxmlformats.org/officeDocument/2006/relationships/customXml" Target="../ink/ink3552.xml"/><Relationship Id="rId153" Type="http://schemas.openxmlformats.org/officeDocument/2006/relationships/image" Target="../media/image784.png"/><Relationship Id="rId174" Type="http://schemas.openxmlformats.org/officeDocument/2006/relationships/customXml" Target="../ink/ink3573.xml"/><Relationship Id="rId179" Type="http://schemas.openxmlformats.org/officeDocument/2006/relationships/image" Target="../media/image797.png"/><Relationship Id="rId190" Type="http://schemas.openxmlformats.org/officeDocument/2006/relationships/customXml" Target="../ink/ink3581.xml"/><Relationship Id="rId15" Type="http://schemas.openxmlformats.org/officeDocument/2006/relationships/image" Target="../media/image805.png"/><Relationship Id="rId36" Type="http://schemas.openxmlformats.org/officeDocument/2006/relationships/customXml" Target="../ink/ink3504.xml"/><Relationship Id="rId57" Type="http://schemas.openxmlformats.org/officeDocument/2006/relationships/image" Target="../media/image4860.png"/><Relationship Id="rId106" Type="http://schemas.openxmlformats.org/officeDocument/2006/relationships/customXml" Target="../ink/ink3539.xml"/><Relationship Id="rId127" Type="http://schemas.openxmlformats.org/officeDocument/2006/relationships/image" Target="../media/image852.png"/><Relationship Id="rId10" Type="http://schemas.openxmlformats.org/officeDocument/2006/relationships/customXml" Target="../ink/ink3491.xml"/><Relationship Id="rId31" Type="http://schemas.openxmlformats.org/officeDocument/2006/relationships/image" Target="../media/image813.png"/><Relationship Id="rId52" Type="http://schemas.openxmlformats.org/officeDocument/2006/relationships/customXml" Target="../ink/ink3512.xml"/><Relationship Id="rId73" Type="http://schemas.openxmlformats.org/officeDocument/2006/relationships/image" Target="../media/image829.png"/><Relationship Id="rId78" Type="http://schemas.openxmlformats.org/officeDocument/2006/relationships/customXml" Target="../ink/ink3525.xml"/><Relationship Id="rId94" Type="http://schemas.openxmlformats.org/officeDocument/2006/relationships/customXml" Target="../ink/ink3533.xml"/><Relationship Id="rId99" Type="http://schemas.openxmlformats.org/officeDocument/2006/relationships/image" Target="../media/image771.png"/><Relationship Id="rId101" Type="http://schemas.openxmlformats.org/officeDocument/2006/relationships/image" Target="../media/image772.png"/><Relationship Id="rId122" Type="http://schemas.openxmlformats.org/officeDocument/2006/relationships/customXml" Target="../ink/ink3547.xml"/><Relationship Id="rId143" Type="http://schemas.openxmlformats.org/officeDocument/2006/relationships/image" Target="../media/image883.png"/><Relationship Id="rId148" Type="http://schemas.openxmlformats.org/officeDocument/2006/relationships/customXml" Target="../ink/ink3560.xml"/><Relationship Id="rId164" Type="http://schemas.openxmlformats.org/officeDocument/2006/relationships/customXml" Target="../ink/ink3568.xml"/><Relationship Id="rId169" Type="http://schemas.openxmlformats.org/officeDocument/2006/relationships/image" Target="../media/image792.png"/><Relationship Id="rId185" Type="http://schemas.openxmlformats.org/officeDocument/2006/relationships/image" Target="../media/image800.png"/><Relationship Id="rId4" Type="http://schemas.openxmlformats.org/officeDocument/2006/relationships/customXml" Target="../ink/ink3488.xml"/><Relationship Id="rId9" Type="http://schemas.openxmlformats.org/officeDocument/2006/relationships/image" Target="../media/image4780.png"/><Relationship Id="rId180" Type="http://schemas.openxmlformats.org/officeDocument/2006/relationships/customXml" Target="../ink/ink3576.xml"/><Relationship Id="rId26" Type="http://schemas.openxmlformats.org/officeDocument/2006/relationships/customXml" Target="../ink/ink3499.xml"/><Relationship Id="rId47" Type="http://schemas.openxmlformats.org/officeDocument/2006/relationships/image" Target="../media/image4810.png"/><Relationship Id="rId68" Type="http://schemas.openxmlformats.org/officeDocument/2006/relationships/customXml" Target="../ink/ink3520.xml"/><Relationship Id="rId89" Type="http://schemas.openxmlformats.org/officeDocument/2006/relationships/image" Target="../media/image842.png"/><Relationship Id="rId112" Type="http://schemas.openxmlformats.org/officeDocument/2006/relationships/customXml" Target="../ink/ink3542.xml"/><Relationship Id="rId133" Type="http://schemas.openxmlformats.org/officeDocument/2006/relationships/image" Target="../media/image878.png"/><Relationship Id="rId154" Type="http://schemas.openxmlformats.org/officeDocument/2006/relationships/customXml" Target="../ink/ink3563.xml"/><Relationship Id="rId175" Type="http://schemas.openxmlformats.org/officeDocument/2006/relationships/image" Target="../media/image795.png"/><Relationship Id="rId16" Type="http://schemas.openxmlformats.org/officeDocument/2006/relationships/customXml" Target="../ink/ink3494.xml"/><Relationship Id="rId37" Type="http://schemas.openxmlformats.org/officeDocument/2006/relationships/image" Target="../media/image816.png"/><Relationship Id="rId58" Type="http://schemas.openxmlformats.org/officeDocument/2006/relationships/customXml" Target="../ink/ink3515.xml"/><Relationship Id="rId79" Type="http://schemas.openxmlformats.org/officeDocument/2006/relationships/image" Target="../media/image837.png"/><Relationship Id="rId102" Type="http://schemas.openxmlformats.org/officeDocument/2006/relationships/customXml" Target="../ink/ink3537.xml"/><Relationship Id="rId123" Type="http://schemas.openxmlformats.org/officeDocument/2006/relationships/image" Target="../media/image850.png"/><Relationship Id="rId144" Type="http://schemas.openxmlformats.org/officeDocument/2006/relationships/customXml" Target="../ink/ink3558.xml"/><Relationship Id="rId90" Type="http://schemas.openxmlformats.org/officeDocument/2006/relationships/customXml" Target="../ink/ink3531.xml"/><Relationship Id="rId165" Type="http://schemas.openxmlformats.org/officeDocument/2006/relationships/image" Target="../media/image790.png"/><Relationship Id="rId186" Type="http://schemas.openxmlformats.org/officeDocument/2006/relationships/customXml" Target="../ink/ink3579.xml"/><Relationship Id="rId27" Type="http://schemas.openxmlformats.org/officeDocument/2006/relationships/image" Target="../media/image811.png"/><Relationship Id="rId48" Type="http://schemas.openxmlformats.org/officeDocument/2006/relationships/customXml" Target="../ink/ink3510.xml"/><Relationship Id="rId69" Type="http://schemas.openxmlformats.org/officeDocument/2006/relationships/image" Target="../media/image827.png"/><Relationship Id="rId113" Type="http://schemas.openxmlformats.org/officeDocument/2006/relationships/image" Target="../media/image525.png"/><Relationship Id="rId134" Type="http://schemas.openxmlformats.org/officeDocument/2006/relationships/customXml" Target="../ink/ink3553.xml"/><Relationship Id="rId80" Type="http://schemas.openxmlformats.org/officeDocument/2006/relationships/customXml" Target="../ink/ink3526.xml"/><Relationship Id="rId155" Type="http://schemas.openxmlformats.org/officeDocument/2006/relationships/image" Target="../media/image785.png"/><Relationship Id="rId176" Type="http://schemas.openxmlformats.org/officeDocument/2006/relationships/customXml" Target="../ink/ink3574.xml"/><Relationship Id="rId17" Type="http://schemas.openxmlformats.org/officeDocument/2006/relationships/image" Target="../media/image806.png"/><Relationship Id="rId38" Type="http://schemas.openxmlformats.org/officeDocument/2006/relationships/customXml" Target="../ink/ink3505.xml"/><Relationship Id="rId59" Type="http://schemas.openxmlformats.org/officeDocument/2006/relationships/image" Target="../media/image822.png"/><Relationship Id="rId103" Type="http://schemas.openxmlformats.org/officeDocument/2006/relationships/image" Target="../media/image773.png"/><Relationship Id="rId124" Type="http://schemas.openxmlformats.org/officeDocument/2006/relationships/customXml" Target="../ink/ink3548.xml"/><Relationship Id="rId70" Type="http://schemas.openxmlformats.org/officeDocument/2006/relationships/customXml" Target="../ink/ink3521.xml"/><Relationship Id="rId91" Type="http://schemas.openxmlformats.org/officeDocument/2006/relationships/image" Target="../media/image767.png"/><Relationship Id="rId145" Type="http://schemas.openxmlformats.org/officeDocument/2006/relationships/image" Target="../media/image884.png"/><Relationship Id="rId166" Type="http://schemas.openxmlformats.org/officeDocument/2006/relationships/customXml" Target="../ink/ink3569.xml"/><Relationship Id="rId187" Type="http://schemas.openxmlformats.org/officeDocument/2006/relationships/image" Target="../media/image801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500.xml"/><Relationship Id="rId49" Type="http://schemas.openxmlformats.org/officeDocument/2006/relationships/image" Target="../media/image4820.png"/><Relationship Id="rId114" Type="http://schemas.openxmlformats.org/officeDocument/2006/relationships/customXml" Target="../ink/ink3543.xml"/><Relationship Id="rId60" Type="http://schemas.openxmlformats.org/officeDocument/2006/relationships/customXml" Target="../ink/ink3516.xml"/><Relationship Id="rId81" Type="http://schemas.openxmlformats.org/officeDocument/2006/relationships/image" Target="../media/image838.png"/><Relationship Id="rId135" Type="http://schemas.openxmlformats.org/officeDocument/2006/relationships/image" Target="../media/image879.png"/><Relationship Id="rId156" Type="http://schemas.openxmlformats.org/officeDocument/2006/relationships/customXml" Target="../ink/ink3564.xml"/><Relationship Id="rId177" Type="http://schemas.openxmlformats.org/officeDocument/2006/relationships/image" Target="../media/image796.png"/><Relationship Id="rId18" Type="http://schemas.openxmlformats.org/officeDocument/2006/relationships/customXml" Target="../ink/ink3495.xml"/><Relationship Id="rId39" Type="http://schemas.openxmlformats.org/officeDocument/2006/relationships/image" Target="../media/image81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21" Type="http://schemas.openxmlformats.org/officeDocument/2006/relationships/customXml" Target="../ink/ink8.xml"/><Relationship Id="rId42" Type="http://schemas.openxmlformats.org/officeDocument/2006/relationships/image" Target="../media/image23.png"/><Relationship Id="rId47" Type="http://schemas.openxmlformats.org/officeDocument/2006/relationships/customXml" Target="../ink/ink21.xml"/><Relationship Id="rId63" Type="http://schemas.openxmlformats.org/officeDocument/2006/relationships/customXml" Target="../ink/ink29.xml"/><Relationship Id="rId68" Type="http://schemas.openxmlformats.org/officeDocument/2006/relationships/image" Target="../media/image33.png"/><Relationship Id="rId84" Type="http://schemas.openxmlformats.org/officeDocument/2006/relationships/image" Target="../media/image42.png"/><Relationship Id="rId89" Type="http://schemas.openxmlformats.org/officeDocument/2006/relationships/customXml" Target="../ink/ink43.xml"/><Relationship Id="rId112" Type="http://schemas.openxmlformats.org/officeDocument/2006/relationships/image" Target="../media/image57.png"/><Relationship Id="rId16" Type="http://schemas.openxmlformats.org/officeDocument/2006/relationships/image" Target="../media/image4.png"/><Relationship Id="rId107" Type="http://schemas.openxmlformats.org/officeDocument/2006/relationships/customXml" Target="../ink/ink52.xml"/><Relationship Id="rId11" Type="http://schemas.openxmlformats.org/officeDocument/2006/relationships/customXml" Target="../ink/ink3.xml"/><Relationship Id="rId32" Type="http://schemas.openxmlformats.org/officeDocument/2006/relationships/image" Target="../media/image18.png"/><Relationship Id="rId37" Type="http://schemas.openxmlformats.org/officeDocument/2006/relationships/customXml" Target="../ink/ink16.xml"/><Relationship Id="rId53" Type="http://schemas.openxmlformats.org/officeDocument/2006/relationships/customXml" Target="../ink/ink24.xml"/><Relationship Id="rId58" Type="http://schemas.openxmlformats.org/officeDocument/2006/relationships/image" Target="../media/image31.png"/><Relationship Id="rId74" Type="http://schemas.openxmlformats.org/officeDocument/2006/relationships/image" Target="../media/image36.png"/><Relationship Id="rId79" Type="http://schemas.openxmlformats.org/officeDocument/2006/relationships/customXml" Target="../ink/ink38.xml"/><Relationship Id="rId102" Type="http://schemas.openxmlformats.org/officeDocument/2006/relationships/image" Target="../media/image52.png"/><Relationship Id="rId90" Type="http://schemas.openxmlformats.org/officeDocument/2006/relationships/image" Target="../media/image44.png"/><Relationship Id="rId95" Type="http://schemas.openxmlformats.org/officeDocument/2006/relationships/customXml" Target="../ink/ink46.xml"/><Relationship Id="rId22" Type="http://schemas.openxmlformats.org/officeDocument/2006/relationships/image" Target="../media/image13.png"/><Relationship Id="rId27" Type="http://schemas.openxmlformats.org/officeDocument/2006/relationships/customXml" Target="../ink/ink11.xml"/><Relationship Id="rId43" Type="http://schemas.openxmlformats.org/officeDocument/2006/relationships/customXml" Target="../ink/ink19.xml"/><Relationship Id="rId48" Type="http://schemas.openxmlformats.org/officeDocument/2006/relationships/image" Target="../media/image26.png"/><Relationship Id="rId64" Type="http://schemas.openxmlformats.org/officeDocument/2006/relationships/image" Target="../media/image32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80" Type="http://schemas.openxmlformats.org/officeDocument/2006/relationships/image" Target="../media/image40.png"/><Relationship Id="rId85" Type="http://schemas.openxmlformats.org/officeDocument/2006/relationships/customXml" Target="../ink/ink41.xml"/><Relationship Id="rId12" Type="http://schemas.openxmlformats.org/officeDocument/2006/relationships/image" Target="../media/image8.png"/><Relationship Id="rId17" Type="http://schemas.openxmlformats.org/officeDocument/2006/relationships/customXml" Target="../ink/ink6.xml"/><Relationship Id="rId33" Type="http://schemas.openxmlformats.org/officeDocument/2006/relationships/customXml" Target="../ink/ink14.xml"/><Relationship Id="rId38" Type="http://schemas.openxmlformats.org/officeDocument/2006/relationships/image" Target="../media/image21.png"/><Relationship Id="rId59" Type="http://schemas.openxmlformats.org/officeDocument/2006/relationships/customXml" Target="../ink/ink27.xml"/><Relationship Id="rId103" Type="http://schemas.openxmlformats.org/officeDocument/2006/relationships/customXml" Target="../ink/ink50.xml"/><Relationship Id="rId108" Type="http://schemas.openxmlformats.org/officeDocument/2006/relationships/image" Target="../media/image55.png"/><Relationship Id="rId54" Type="http://schemas.openxmlformats.org/officeDocument/2006/relationships/image" Target="../media/image29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91" Type="http://schemas.openxmlformats.org/officeDocument/2006/relationships/customXml" Target="../ink/ink44.xml"/><Relationship Id="rId9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106" Type="http://schemas.openxmlformats.org/officeDocument/2006/relationships/image" Target="../media/image54.png"/><Relationship Id="rId114" Type="http://schemas.openxmlformats.org/officeDocument/2006/relationships/image" Target="../media/image58.png"/><Relationship Id="rId10" Type="http://schemas.openxmlformats.org/officeDocument/2006/relationships/image" Target="../media/image7.png"/><Relationship Id="rId31" Type="http://schemas.openxmlformats.org/officeDocument/2006/relationships/customXml" Target="../ink/ink13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60" Type="http://schemas.openxmlformats.org/officeDocument/2006/relationships/image" Target="../media/image5.png"/><Relationship Id="rId65" Type="http://schemas.openxmlformats.org/officeDocument/2006/relationships/customXml" Target="../ink/ink30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81" Type="http://schemas.openxmlformats.org/officeDocument/2006/relationships/customXml" Target="../ink/ink39.xml"/><Relationship Id="rId86" Type="http://schemas.openxmlformats.org/officeDocument/2006/relationships/image" Target="../media/image39.png"/><Relationship Id="rId94" Type="http://schemas.openxmlformats.org/officeDocument/2006/relationships/image" Target="../media/image46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9" Type="http://schemas.openxmlformats.org/officeDocument/2006/relationships/customXml" Target="../ink/ink2.xml"/><Relationship Id="rId4" Type="http://schemas.openxmlformats.org/officeDocument/2006/relationships/image" Target="../media/image4100.png"/><Relationship Id="rId13" Type="http://schemas.openxmlformats.org/officeDocument/2006/relationships/customXml" Target="../ink/ink4.xml"/><Relationship Id="rId18" Type="http://schemas.openxmlformats.org/officeDocument/2006/relationships/image" Target="../media/image11.png"/><Relationship Id="rId39" Type="http://schemas.openxmlformats.org/officeDocument/2006/relationships/customXml" Target="../ink/ink17.xml"/><Relationship Id="rId109" Type="http://schemas.openxmlformats.org/officeDocument/2006/relationships/customXml" Target="../ink/ink53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25.xml"/><Relationship Id="rId76" Type="http://schemas.openxmlformats.org/officeDocument/2006/relationships/image" Target="../media/image37.png"/><Relationship Id="rId97" Type="http://schemas.openxmlformats.org/officeDocument/2006/relationships/customXml" Target="../ink/ink47.xml"/><Relationship Id="rId104" Type="http://schemas.openxmlformats.org/officeDocument/2006/relationships/image" Target="../media/image53.png"/><Relationship Id="rId71" Type="http://schemas.openxmlformats.org/officeDocument/2006/relationships/customXml" Target="../ink/ink34.xml"/><Relationship Id="rId92" Type="http://schemas.openxmlformats.org/officeDocument/2006/relationships/image" Target="../media/image45.png"/><Relationship Id="rId2" Type="http://schemas.openxmlformats.org/officeDocument/2006/relationships/image" Target="../media/image3.png"/><Relationship Id="rId29" Type="http://schemas.openxmlformats.org/officeDocument/2006/relationships/customXml" Target="../ink/ink12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20.xml"/><Relationship Id="rId66" Type="http://schemas.openxmlformats.org/officeDocument/2006/relationships/customXml" Target="../ink/ink31.xml"/><Relationship Id="rId87" Type="http://schemas.openxmlformats.org/officeDocument/2006/relationships/customXml" Target="../ink/ink42.xml"/><Relationship Id="rId110" Type="http://schemas.openxmlformats.org/officeDocument/2006/relationships/image" Target="../media/image56.png"/><Relationship Id="rId61" Type="http://schemas.openxmlformats.org/officeDocument/2006/relationships/customXml" Target="../ink/ink28.xml"/><Relationship Id="rId82" Type="http://schemas.openxmlformats.org/officeDocument/2006/relationships/image" Target="../media/image41.png"/><Relationship Id="rId19" Type="http://schemas.openxmlformats.org/officeDocument/2006/relationships/customXml" Target="../ink/ink7.xml"/><Relationship Id="rId14" Type="http://schemas.openxmlformats.org/officeDocument/2006/relationships/image" Target="../media/image9.png"/><Relationship Id="rId30" Type="http://schemas.openxmlformats.org/officeDocument/2006/relationships/image" Target="../media/image17.png"/><Relationship Id="rId35" Type="http://schemas.openxmlformats.org/officeDocument/2006/relationships/customXml" Target="../ink/ink15.xml"/><Relationship Id="rId56" Type="http://schemas.openxmlformats.org/officeDocument/2006/relationships/image" Target="../media/image30.png"/><Relationship Id="rId77" Type="http://schemas.openxmlformats.org/officeDocument/2006/relationships/customXml" Target="../ink/ink37.xml"/><Relationship Id="rId100" Type="http://schemas.openxmlformats.org/officeDocument/2006/relationships/image" Target="../media/image51.png"/><Relationship Id="rId105" Type="http://schemas.openxmlformats.org/officeDocument/2006/relationships/customXml" Target="../ink/ink51.xml"/><Relationship Id="rId8" Type="http://schemas.openxmlformats.org/officeDocument/2006/relationships/image" Target="../media/image6.png"/><Relationship Id="rId51" Type="http://schemas.openxmlformats.org/officeDocument/2006/relationships/customXml" Target="../ink/ink23.xml"/><Relationship Id="rId72" Type="http://schemas.openxmlformats.org/officeDocument/2006/relationships/image" Target="../media/image35.png"/><Relationship Id="rId93" Type="http://schemas.openxmlformats.org/officeDocument/2006/relationships/customXml" Target="../ink/ink45.xml"/><Relationship Id="rId98" Type="http://schemas.openxmlformats.org/officeDocument/2006/relationships/image" Target="../media/image50.png"/><Relationship Id="rId3" Type="http://schemas.openxmlformats.org/officeDocument/2006/relationships/customXml" Target="../ink/ink1.xml"/><Relationship Id="rId25" Type="http://schemas.openxmlformats.org/officeDocument/2006/relationships/customXml" Target="../ink/ink10.xml"/><Relationship Id="rId46" Type="http://schemas.openxmlformats.org/officeDocument/2006/relationships/image" Target="../media/image25.png"/><Relationship Id="rId67" Type="http://schemas.openxmlformats.org/officeDocument/2006/relationships/customXml" Target="../ink/ink32.xml"/><Relationship Id="rId20" Type="http://schemas.openxmlformats.org/officeDocument/2006/relationships/image" Target="../media/image12.png"/><Relationship Id="rId41" Type="http://schemas.openxmlformats.org/officeDocument/2006/relationships/customXml" Target="../ink/ink18.xml"/><Relationship Id="rId62" Type="http://schemas.openxmlformats.org/officeDocument/2006/relationships/image" Target="../media/image10.png"/><Relationship Id="rId83" Type="http://schemas.openxmlformats.org/officeDocument/2006/relationships/customXml" Target="../ink/ink40.xml"/><Relationship Id="rId88" Type="http://schemas.openxmlformats.org/officeDocument/2006/relationships/image" Target="../media/image43.png"/><Relationship Id="rId111" Type="http://schemas.openxmlformats.org/officeDocument/2006/relationships/customXml" Target="../ink/ink54.xml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5.png"/><Relationship Id="rId21" Type="http://schemas.openxmlformats.org/officeDocument/2006/relationships/image" Target="../media/image808.png"/><Relationship Id="rId42" Type="http://schemas.openxmlformats.org/officeDocument/2006/relationships/customXml" Target="../ink/ink3602.xml"/><Relationship Id="rId63" Type="http://schemas.openxmlformats.org/officeDocument/2006/relationships/image" Target="../media/image824.png"/><Relationship Id="rId84" Type="http://schemas.openxmlformats.org/officeDocument/2006/relationships/customXml" Target="../ink/ink3623.xml"/><Relationship Id="rId138" Type="http://schemas.openxmlformats.org/officeDocument/2006/relationships/customXml" Target="../ink/ink3650.xml"/><Relationship Id="rId159" Type="http://schemas.openxmlformats.org/officeDocument/2006/relationships/image" Target="../media/image788.png"/><Relationship Id="rId170" Type="http://schemas.openxmlformats.org/officeDocument/2006/relationships/customXml" Target="../ink/ink3666.xml"/><Relationship Id="rId191" Type="http://schemas.openxmlformats.org/officeDocument/2006/relationships/image" Target="../media/image868.png"/><Relationship Id="rId107" Type="http://schemas.openxmlformats.org/officeDocument/2006/relationships/image" Target="../media/image522.png"/><Relationship Id="rId11" Type="http://schemas.openxmlformats.org/officeDocument/2006/relationships/image" Target="../media/image4790.png"/><Relationship Id="rId32" Type="http://schemas.openxmlformats.org/officeDocument/2006/relationships/customXml" Target="../ink/ink3597.xml"/><Relationship Id="rId53" Type="http://schemas.openxmlformats.org/officeDocument/2006/relationships/image" Target="../media/image820.png"/><Relationship Id="rId74" Type="http://schemas.openxmlformats.org/officeDocument/2006/relationships/customXml" Target="../ink/ink3618.xml"/><Relationship Id="rId128" Type="http://schemas.openxmlformats.org/officeDocument/2006/relationships/customXml" Target="../ink/ink3645.xml"/><Relationship Id="rId149" Type="http://schemas.openxmlformats.org/officeDocument/2006/relationships/image" Target="../media/image783.png"/><Relationship Id="rId5" Type="http://schemas.openxmlformats.org/officeDocument/2006/relationships/image" Target="../media/image4760.png"/><Relationship Id="rId95" Type="http://schemas.openxmlformats.org/officeDocument/2006/relationships/image" Target="../media/image769.png"/><Relationship Id="rId160" Type="http://schemas.openxmlformats.org/officeDocument/2006/relationships/customXml" Target="../ink/ink3661.xml"/><Relationship Id="rId181" Type="http://schemas.openxmlformats.org/officeDocument/2006/relationships/image" Target="../media/image799.png"/><Relationship Id="rId22" Type="http://schemas.openxmlformats.org/officeDocument/2006/relationships/customXml" Target="../ink/ink3592.xml"/><Relationship Id="rId43" Type="http://schemas.openxmlformats.org/officeDocument/2006/relationships/image" Target="../media/image819.png"/><Relationship Id="rId64" Type="http://schemas.openxmlformats.org/officeDocument/2006/relationships/customXml" Target="../ink/ink3613.xml"/><Relationship Id="rId118" Type="http://schemas.openxmlformats.org/officeDocument/2006/relationships/customXml" Target="../ink/ink3640.xml"/><Relationship Id="rId139" Type="http://schemas.openxmlformats.org/officeDocument/2006/relationships/image" Target="../media/image882.png"/><Relationship Id="rId85" Type="http://schemas.openxmlformats.org/officeDocument/2006/relationships/image" Target="../media/image840.png"/><Relationship Id="rId150" Type="http://schemas.openxmlformats.org/officeDocument/2006/relationships/customXml" Target="../ink/ink3656.xml"/><Relationship Id="rId171" Type="http://schemas.openxmlformats.org/officeDocument/2006/relationships/image" Target="../media/image794.png"/><Relationship Id="rId192" Type="http://schemas.openxmlformats.org/officeDocument/2006/relationships/customXml" Target="../ink/ink3677.xml"/><Relationship Id="rId12" Type="http://schemas.openxmlformats.org/officeDocument/2006/relationships/customXml" Target="../ink/ink3587.xml"/><Relationship Id="rId33" Type="http://schemas.openxmlformats.org/officeDocument/2006/relationships/image" Target="../media/image814.png"/><Relationship Id="rId108" Type="http://schemas.openxmlformats.org/officeDocument/2006/relationships/customXml" Target="../ink/ink3635.xml"/><Relationship Id="rId129" Type="http://schemas.openxmlformats.org/officeDocument/2006/relationships/image" Target="../media/image872.png"/><Relationship Id="rId54" Type="http://schemas.openxmlformats.org/officeDocument/2006/relationships/customXml" Target="../ink/ink3608.xml"/><Relationship Id="rId75" Type="http://schemas.openxmlformats.org/officeDocument/2006/relationships/image" Target="../media/image830.png"/><Relationship Id="rId96" Type="http://schemas.openxmlformats.org/officeDocument/2006/relationships/customXml" Target="../ink/ink3629.xml"/><Relationship Id="rId140" Type="http://schemas.openxmlformats.org/officeDocument/2006/relationships/customXml" Target="../ink/ink3651.xml"/><Relationship Id="rId161" Type="http://schemas.openxmlformats.org/officeDocument/2006/relationships/image" Target="../media/image789.png"/><Relationship Id="rId182" Type="http://schemas.openxmlformats.org/officeDocument/2006/relationships/customXml" Target="../ink/ink3672.xml"/><Relationship Id="rId6" Type="http://schemas.openxmlformats.org/officeDocument/2006/relationships/customXml" Target="../ink/ink3584.xml"/><Relationship Id="rId23" Type="http://schemas.openxmlformats.org/officeDocument/2006/relationships/image" Target="../media/image809.png"/><Relationship Id="rId119" Type="http://schemas.openxmlformats.org/officeDocument/2006/relationships/image" Target="../media/image848.png"/><Relationship Id="rId44" Type="http://schemas.openxmlformats.org/officeDocument/2006/relationships/customXml" Target="../ink/ink3603.xml"/><Relationship Id="rId65" Type="http://schemas.openxmlformats.org/officeDocument/2006/relationships/image" Target="../media/image825.png"/><Relationship Id="rId86" Type="http://schemas.openxmlformats.org/officeDocument/2006/relationships/customXml" Target="../ink/ink3624.xml"/><Relationship Id="rId130" Type="http://schemas.openxmlformats.org/officeDocument/2006/relationships/customXml" Target="../ink/ink3646.xml"/><Relationship Id="rId151" Type="http://schemas.openxmlformats.org/officeDocument/2006/relationships/image" Target="../media/image784.png"/><Relationship Id="rId172" Type="http://schemas.openxmlformats.org/officeDocument/2006/relationships/customXml" Target="../ink/ink3667.xml"/><Relationship Id="rId193" Type="http://schemas.openxmlformats.org/officeDocument/2006/relationships/image" Target="../media/image890.png"/><Relationship Id="rId13" Type="http://schemas.openxmlformats.org/officeDocument/2006/relationships/image" Target="../media/image8040.png"/><Relationship Id="rId109" Type="http://schemas.openxmlformats.org/officeDocument/2006/relationships/image" Target="../media/image523.png"/><Relationship Id="rId34" Type="http://schemas.openxmlformats.org/officeDocument/2006/relationships/customXml" Target="../ink/ink3598.xml"/><Relationship Id="rId50" Type="http://schemas.openxmlformats.org/officeDocument/2006/relationships/customXml" Target="../ink/ink3606.xml"/><Relationship Id="rId55" Type="http://schemas.openxmlformats.org/officeDocument/2006/relationships/image" Target="../media/image821.png"/><Relationship Id="rId76" Type="http://schemas.openxmlformats.org/officeDocument/2006/relationships/customXml" Target="../ink/ink3619.xml"/><Relationship Id="rId97" Type="http://schemas.openxmlformats.org/officeDocument/2006/relationships/image" Target="../media/image770.png"/><Relationship Id="rId104" Type="http://schemas.openxmlformats.org/officeDocument/2006/relationships/customXml" Target="../ink/ink3633.xml"/><Relationship Id="rId120" Type="http://schemas.openxmlformats.org/officeDocument/2006/relationships/customXml" Target="../ink/ink3641.xml"/><Relationship Id="rId125" Type="http://schemas.openxmlformats.org/officeDocument/2006/relationships/image" Target="../media/image851.png"/><Relationship Id="rId141" Type="http://schemas.openxmlformats.org/officeDocument/2006/relationships/image" Target="../media/image883.png"/><Relationship Id="rId146" Type="http://schemas.openxmlformats.org/officeDocument/2006/relationships/customXml" Target="../ink/ink3654.xml"/><Relationship Id="rId167" Type="http://schemas.openxmlformats.org/officeDocument/2006/relationships/image" Target="../media/image792.png"/><Relationship Id="rId188" Type="http://schemas.openxmlformats.org/officeDocument/2006/relationships/customXml" Target="../ink/ink3675.xml"/><Relationship Id="rId7" Type="http://schemas.openxmlformats.org/officeDocument/2006/relationships/image" Target="../media/image4770.png"/><Relationship Id="rId71" Type="http://schemas.openxmlformats.org/officeDocument/2006/relationships/image" Target="../media/image828.png"/><Relationship Id="rId92" Type="http://schemas.openxmlformats.org/officeDocument/2006/relationships/customXml" Target="../ink/ink3627.xml"/><Relationship Id="rId162" Type="http://schemas.openxmlformats.org/officeDocument/2006/relationships/customXml" Target="../ink/ink3662.xml"/><Relationship Id="rId183" Type="http://schemas.openxmlformats.org/officeDocument/2006/relationships/image" Target="../media/image800.png"/><Relationship Id="rId2" Type="http://schemas.openxmlformats.org/officeDocument/2006/relationships/image" Target="../media/image870.png"/><Relationship Id="rId29" Type="http://schemas.openxmlformats.org/officeDocument/2006/relationships/image" Target="../media/image812.png"/><Relationship Id="rId24" Type="http://schemas.openxmlformats.org/officeDocument/2006/relationships/customXml" Target="../ink/ink3593.xml"/><Relationship Id="rId40" Type="http://schemas.openxmlformats.org/officeDocument/2006/relationships/customXml" Target="../ink/ink3601.xml"/><Relationship Id="rId45" Type="http://schemas.openxmlformats.org/officeDocument/2006/relationships/image" Target="../media/image4800.png"/><Relationship Id="rId66" Type="http://schemas.openxmlformats.org/officeDocument/2006/relationships/customXml" Target="../ink/ink3614.xml"/><Relationship Id="rId87" Type="http://schemas.openxmlformats.org/officeDocument/2006/relationships/image" Target="../media/image841.png"/><Relationship Id="rId110" Type="http://schemas.openxmlformats.org/officeDocument/2006/relationships/customXml" Target="../ink/ink3636.xml"/><Relationship Id="rId115" Type="http://schemas.openxmlformats.org/officeDocument/2006/relationships/image" Target="../media/image774.png"/><Relationship Id="rId131" Type="http://schemas.openxmlformats.org/officeDocument/2006/relationships/image" Target="../media/image877.png"/><Relationship Id="rId136" Type="http://schemas.openxmlformats.org/officeDocument/2006/relationships/customXml" Target="../ink/ink3649.xml"/><Relationship Id="rId157" Type="http://schemas.openxmlformats.org/officeDocument/2006/relationships/image" Target="../media/image787.png"/><Relationship Id="rId178" Type="http://schemas.openxmlformats.org/officeDocument/2006/relationships/customXml" Target="../ink/ink3670.xml"/><Relationship Id="rId61" Type="http://schemas.openxmlformats.org/officeDocument/2006/relationships/image" Target="../media/image823.png"/><Relationship Id="rId82" Type="http://schemas.openxmlformats.org/officeDocument/2006/relationships/customXml" Target="../ink/ink3622.xml"/><Relationship Id="rId152" Type="http://schemas.openxmlformats.org/officeDocument/2006/relationships/customXml" Target="../ink/ink3657.xml"/><Relationship Id="rId173" Type="http://schemas.openxmlformats.org/officeDocument/2006/relationships/image" Target="../media/image795.png"/><Relationship Id="rId19" Type="http://schemas.openxmlformats.org/officeDocument/2006/relationships/image" Target="../media/image807.png"/><Relationship Id="rId14" Type="http://schemas.openxmlformats.org/officeDocument/2006/relationships/customXml" Target="../ink/ink3588.xml"/><Relationship Id="rId30" Type="http://schemas.openxmlformats.org/officeDocument/2006/relationships/customXml" Target="../ink/ink3596.xml"/><Relationship Id="rId35" Type="http://schemas.openxmlformats.org/officeDocument/2006/relationships/image" Target="../media/image815.png"/><Relationship Id="rId56" Type="http://schemas.openxmlformats.org/officeDocument/2006/relationships/customXml" Target="../ink/ink3609.xml"/><Relationship Id="rId77" Type="http://schemas.openxmlformats.org/officeDocument/2006/relationships/image" Target="../media/image831.png"/><Relationship Id="rId100" Type="http://schemas.openxmlformats.org/officeDocument/2006/relationships/customXml" Target="../ink/ink3631.xml"/><Relationship Id="rId105" Type="http://schemas.openxmlformats.org/officeDocument/2006/relationships/image" Target="../media/image521.png"/><Relationship Id="rId126" Type="http://schemas.openxmlformats.org/officeDocument/2006/relationships/customXml" Target="../ink/ink3644.xml"/><Relationship Id="rId147" Type="http://schemas.openxmlformats.org/officeDocument/2006/relationships/image" Target="../media/image7820.png"/><Relationship Id="rId168" Type="http://schemas.openxmlformats.org/officeDocument/2006/relationships/customXml" Target="../ink/ink3665.xml"/><Relationship Id="rId8" Type="http://schemas.openxmlformats.org/officeDocument/2006/relationships/customXml" Target="../ink/ink3585.xml"/><Relationship Id="rId51" Type="http://schemas.openxmlformats.org/officeDocument/2006/relationships/image" Target="../media/image4830.png"/><Relationship Id="rId72" Type="http://schemas.openxmlformats.org/officeDocument/2006/relationships/customXml" Target="../ink/ink3617.xml"/><Relationship Id="rId93" Type="http://schemas.openxmlformats.org/officeDocument/2006/relationships/image" Target="../media/image768.png"/><Relationship Id="rId98" Type="http://schemas.openxmlformats.org/officeDocument/2006/relationships/customXml" Target="../ink/ink3630.xml"/><Relationship Id="rId121" Type="http://schemas.openxmlformats.org/officeDocument/2006/relationships/image" Target="../media/image849.png"/><Relationship Id="rId142" Type="http://schemas.openxmlformats.org/officeDocument/2006/relationships/customXml" Target="../ink/ink3652.xml"/><Relationship Id="rId163" Type="http://schemas.openxmlformats.org/officeDocument/2006/relationships/image" Target="../media/image790.png"/><Relationship Id="rId184" Type="http://schemas.openxmlformats.org/officeDocument/2006/relationships/customXml" Target="../ink/ink3673.xml"/><Relationship Id="rId189" Type="http://schemas.openxmlformats.org/officeDocument/2006/relationships/image" Target="../media/image803.png"/><Relationship Id="rId3" Type="http://schemas.openxmlformats.org/officeDocument/2006/relationships/image" Target="../media/image871.png"/><Relationship Id="rId25" Type="http://schemas.openxmlformats.org/officeDocument/2006/relationships/image" Target="../media/image810.png"/><Relationship Id="rId46" Type="http://schemas.openxmlformats.org/officeDocument/2006/relationships/customXml" Target="../ink/ink3604.xml"/><Relationship Id="rId67" Type="http://schemas.openxmlformats.org/officeDocument/2006/relationships/image" Target="../media/image826.png"/><Relationship Id="rId116" Type="http://schemas.openxmlformats.org/officeDocument/2006/relationships/customXml" Target="../ink/ink3639.xml"/><Relationship Id="rId137" Type="http://schemas.openxmlformats.org/officeDocument/2006/relationships/image" Target="../media/image881.png"/><Relationship Id="rId158" Type="http://schemas.openxmlformats.org/officeDocument/2006/relationships/customXml" Target="../ink/ink3660.xml"/><Relationship Id="rId20" Type="http://schemas.openxmlformats.org/officeDocument/2006/relationships/customXml" Target="../ink/ink3591.xml"/><Relationship Id="rId41" Type="http://schemas.openxmlformats.org/officeDocument/2006/relationships/image" Target="../media/image818.png"/><Relationship Id="rId62" Type="http://schemas.openxmlformats.org/officeDocument/2006/relationships/customXml" Target="../ink/ink3612.xml"/><Relationship Id="rId83" Type="http://schemas.openxmlformats.org/officeDocument/2006/relationships/image" Target="../media/image839.png"/><Relationship Id="rId88" Type="http://schemas.openxmlformats.org/officeDocument/2006/relationships/customXml" Target="../ink/ink3625.xml"/><Relationship Id="rId111" Type="http://schemas.openxmlformats.org/officeDocument/2006/relationships/image" Target="../media/image524.png"/><Relationship Id="rId132" Type="http://schemas.openxmlformats.org/officeDocument/2006/relationships/customXml" Target="../ink/ink3647.xml"/><Relationship Id="rId153" Type="http://schemas.openxmlformats.org/officeDocument/2006/relationships/image" Target="../media/image785.png"/><Relationship Id="rId174" Type="http://schemas.openxmlformats.org/officeDocument/2006/relationships/customXml" Target="../ink/ink3668.xml"/><Relationship Id="rId179" Type="http://schemas.openxmlformats.org/officeDocument/2006/relationships/image" Target="../media/image798.png"/><Relationship Id="rId190" Type="http://schemas.openxmlformats.org/officeDocument/2006/relationships/customXml" Target="../ink/ink3676.xml"/><Relationship Id="rId15" Type="http://schemas.openxmlformats.org/officeDocument/2006/relationships/image" Target="../media/image805.png"/><Relationship Id="rId36" Type="http://schemas.openxmlformats.org/officeDocument/2006/relationships/customXml" Target="../ink/ink3599.xml"/><Relationship Id="rId57" Type="http://schemas.openxmlformats.org/officeDocument/2006/relationships/image" Target="../media/image4860.png"/><Relationship Id="rId106" Type="http://schemas.openxmlformats.org/officeDocument/2006/relationships/customXml" Target="../ink/ink3634.xml"/><Relationship Id="rId127" Type="http://schemas.openxmlformats.org/officeDocument/2006/relationships/image" Target="../media/image852.png"/><Relationship Id="rId10" Type="http://schemas.openxmlformats.org/officeDocument/2006/relationships/customXml" Target="../ink/ink3586.xml"/><Relationship Id="rId31" Type="http://schemas.openxmlformats.org/officeDocument/2006/relationships/image" Target="../media/image813.png"/><Relationship Id="rId52" Type="http://schemas.openxmlformats.org/officeDocument/2006/relationships/customXml" Target="../ink/ink3607.xml"/><Relationship Id="rId73" Type="http://schemas.openxmlformats.org/officeDocument/2006/relationships/image" Target="../media/image829.png"/><Relationship Id="rId78" Type="http://schemas.openxmlformats.org/officeDocument/2006/relationships/customXml" Target="../ink/ink3620.xml"/><Relationship Id="rId94" Type="http://schemas.openxmlformats.org/officeDocument/2006/relationships/customXml" Target="../ink/ink3628.xml"/><Relationship Id="rId99" Type="http://schemas.openxmlformats.org/officeDocument/2006/relationships/image" Target="../media/image771.png"/><Relationship Id="rId101" Type="http://schemas.openxmlformats.org/officeDocument/2006/relationships/image" Target="../media/image772.png"/><Relationship Id="rId122" Type="http://schemas.openxmlformats.org/officeDocument/2006/relationships/customXml" Target="../ink/ink3642.xml"/><Relationship Id="rId143" Type="http://schemas.openxmlformats.org/officeDocument/2006/relationships/image" Target="../media/image884.png"/><Relationship Id="rId148" Type="http://schemas.openxmlformats.org/officeDocument/2006/relationships/customXml" Target="../ink/ink3655.xml"/><Relationship Id="rId164" Type="http://schemas.openxmlformats.org/officeDocument/2006/relationships/customXml" Target="../ink/ink3663.xml"/><Relationship Id="rId169" Type="http://schemas.openxmlformats.org/officeDocument/2006/relationships/image" Target="../media/image793.png"/><Relationship Id="rId185" Type="http://schemas.openxmlformats.org/officeDocument/2006/relationships/image" Target="../media/image801.png"/><Relationship Id="rId4" Type="http://schemas.openxmlformats.org/officeDocument/2006/relationships/customXml" Target="../ink/ink3583.xml"/><Relationship Id="rId9" Type="http://schemas.openxmlformats.org/officeDocument/2006/relationships/image" Target="../media/image4780.png"/><Relationship Id="rId180" Type="http://schemas.openxmlformats.org/officeDocument/2006/relationships/customXml" Target="../ink/ink3671.xml"/><Relationship Id="rId26" Type="http://schemas.openxmlformats.org/officeDocument/2006/relationships/customXml" Target="../ink/ink3594.xml"/><Relationship Id="rId47" Type="http://schemas.openxmlformats.org/officeDocument/2006/relationships/image" Target="../media/image4810.png"/><Relationship Id="rId68" Type="http://schemas.openxmlformats.org/officeDocument/2006/relationships/customXml" Target="../ink/ink3615.xml"/><Relationship Id="rId89" Type="http://schemas.openxmlformats.org/officeDocument/2006/relationships/image" Target="../media/image842.png"/><Relationship Id="rId112" Type="http://schemas.openxmlformats.org/officeDocument/2006/relationships/customXml" Target="../ink/ink3637.xml"/><Relationship Id="rId133" Type="http://schemas.openxmlformats.org/officeDocument/2006/relationships/image" Target="../media/image879.png"/><Relationship Id="rId154" Type="http://schemas.openxmlformats.org/officeDocument/2006/relationships/customXml" Target="../ink/ink3658.xml"/><Relationship Id="rId175" Type="http://schemas.openxmlformats.org/officeDocument/2006/relationships/image" Target="../media/image796.png"/><Relationship Id="rId16" Type="http://schemas.openxmlformats.org/officeDocument/2006/relationships/customXml" Target="../ink/ink3589.xml"/><Relationship Id="rId37" Type="http://schemas.openxmlformats.org/officeDocument/2006/relationships/image" Target="../media/image816.png"/><Relationship Id="rId58" Type="http://schemas.openxmlformats.org/officeDocument/2006/relationships/customXml" Target="../ink/ink3610.xml"/><Relationship Id="rId79" Type="http://schemas.openxmlformats.org/officeDocument/2006/relationships/image" Target="../media/image837.png"/><Relationship Id="rId102" Type="http://schemas.openxmlformats.org/officeDocument/2006/relationships/customXml" Target="../ink/ink3632.xml"/><Relationship Id="rId123" Type="http://schemas.openxmlformats.org/officeDocument/2006/relationships/image" Target="../media/image850.png"/><Relationship Id="rId144" Type="http://schemas.openxmlformats.org/officeDocument/2006/relationships/customXml" Target="../ink/ink3653.xml"/><Relationship Id="rId90" Type="http://schemas.openxmlformats.org/officeDocument/2006/relationships/customXml" Target="../ink/ink3626.xml"/><Relationship Id="rId165" Type="http://schemas.openxmlformats.org/officeDocument/2006/relationships/image" Target="../media/image791.png"/><Relationship Id="rId186" Type="http://schemas.openxmlformats.org/officeDocument/2006/relationships/customXml" Target="../ink/ink3674.xml"/><Relationship Id="rId27" Type="http://schemas.openxmlformats.org/officeDocument/2006/relationships/image" Target="../media/image811.png"/><Relationship Id="rId48" Type="http://schemas.openxmlformats.org/officeDocument/2006/relationships/customXml" Target="../ink/ink3605.xml"/><Relationship Id="rId69" Type="http://schemas.openxmlformats.org/officeDocument/2006/relationships/image" Target="../media/image827.png"/><Relationship Id="rId113" Type="http://schemas.openxmlformats.org/officeDocument/2006/relationships/image" Target="../media/image525.png"/><Relationship Id="rId134" Type="http://schemas.openxmlformats.org/officeDocument/2006/relationships/customXml" Target="../ink/ink3648.xml"/><Relationship Id="rId80" Type="http://schemas.openxmlformats.org/officeDocument/2006/relationships/customXml" Target="../ink/ink3621.xml"/><Relationship Id="rId155" Type="http://schemas.openxmlformats.org/officeDocument/2006/relationships/image" Target="../media/image786.png"/><Relationship Id="rId176" Type="http://schemas.openxmlformats.org/officeDocument/2006/relationships/customXml" Target="../ink/ink3669.xml"/><Relationship Id="rId17" Type="http://schemas.openxmlformats.org/officeDocument/2006/relationships/image" Target="../media/image806.png"/><Relationship Id="rId38" Type="http://schemas.openxmlformats.org/officeDocument/2006/relationships/customXml" Target="../ink/ink3600.xml"/><Relationship Id="rId59" Type="http://schemas.openxmlformats.org/officeDocument/2006/relationships/image" Target="../media/image822.png"/><Relationship Id="rId103" Type="http://schemas.openxmlformats.org/officeDocument/2006/relationships/image" Target="../media/image773.png"/><Relationship Id="rId124" Type="http://schemas.openxmlformats.org/officeDocument/2006/relationships/customXml" Target="../ink/ink3643.xml"/><Relationship Id="rId70" Type="http://schemas.openxmlformats.org/officeDocument/2006/relationships/customXml" Target="../ink/ink3616.xml"/><Relationship Id="rId91" Type="http://schemas.openxmlformats.org/officeDocument/2006/relationships/image" Target="../media/image767.png"/><Relationship Id="rId145" Type="http://schemas.openxmlformats.org/officeDocument/2006/relationships/image" Target="../media/image885.png"/><Relationship Id="rId166" Type="http://schemas.openxmlformats.org/officeDocument/2006/relationships/customXml" Target="../ink/ink3664.xml"/><Relationship Id="rId187" Type="http://schemas.openxmlformats.org/officeDocument/2006/relationships/image" Target="../media/image802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595.xml"/><Relationship Id="rId49" Type="http://schemas.openxmlformats.org/officeDocument/2006/relationships/image" Target="../media/image4820.png"/><Relationship Id="rId114" Type="http://schemas.openxmlformats.org/officeDocument/2006/relationships/customXml" Target="../ink/ink3638.xml"/><Relationship Id="rId60" Type="http://schemas.openxmlformats.org/officeDocument/2006/relationships/customXml" Target="../ink/ink3611.xml"/><Relationship Id="rId81" Type="http://schemas.openxmlformats.org/officeDocument/2006/relationships/image" Target="../media/image838.png"/><Relationship Id="rId135" Type="http://schemas.openxmlformats.org/officeDocument/2006/relationships/image" Target="../media/image880.png"/><Relationship Id="rId156" Type="http://schemas.openxmlformats.org/officeDocument/2006/relationships/customXml" Target="../ink/ink3659.xml"/><Relationship Id="rId177" Type="http://schemas.openxmlformats.org/officeDocument/2006/relationships/image" Target="../media/image797.png"/><Relationship Id="rId18" Type="http://schemas.openxmlformats.org/officeDocument/2006/relationships/customXml" Target="../ink/ink3590.xml"/><Relationship Id="rId39" Type="http://schemas.openxmlformats.org/officeDocument/2006/relationships/image" Target="../media/image817.png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5.png"/><Relationship Id="rId21" Type="http://schemas.openxmlformats.org/officeDocument/2006/relationships/image" Target="../media/image808.png"/><Relationship Id="rId42" Type="http://schemas.openxmlformats.org/officeDocument/2006/relationships/customXml" Target="../ink/ink3697.xml"/><Relationship Id="rId63" Type="http://schemas.openxmlformats.org/officeDocument/2006/relationships/image" Target="../media/image824.png"/><Relationship Id="rId84" Type="http://schemas.openxmlformats.org/officeDocument/2006/relationships/customXml" Target="../ink/ink3718.xml"/><Relationship Id="rId138" Type="http://schemas.openxmlformats.org/officeDocument/2006/relationships/customXml" Target="../ink/ink3745.xml"/><Relationship Id="rId159" Type="http://schemas.openxmlformats.org/officeDocument/2006/relationships/image" Target="../media/image789.png"/><Relationship Id="rId170" Type="http://schemas.openxmlformats.org/officeDocument/2006/relationships/customXml" Target="../ink/ink3761.xml"/><Relationship Id="rId191" Type="http://schemas.openxmlformats.org/officeDocument/2006/relationships/image" Target="../media/image891.png"/><Relationship Id="rId107" Type="http://schemas.openxmlformats.org/officeDocument/2006/relationships/image" Target="../media/image522.png"/><Relationship Id="rId11" Type="http://schemas.openxmlformats.org/officeDocument/2006/relationships/image" Target="../media/image4790.png"/><Relationship Id="rId32" Type="http://schemas.openxmlformats.org/officeDocument/2006/relationships/customXml" Target="../ink/ink3692.xml"/><Relationship Id="rId53" Type="http://schemas.openxmlformats.org/officeDocument/2006/relationships/image" Target="../media/image820.png"/><Relationship Id="rId74" Type="http://schemas.openxmlformats.org/officeDocument/2006/relationships/customXml" Target="../ink/ink3713.xml"/><Relationship Id="rId128" Type="http://schemas.openxmlformats.org/officeDocument/2006/relationships/customXml" Target="../ink/ink3740.xml"/><Relationship Id="rId149" Type="http://schemas.openxmlformats.org/officeDocument/2006/relationships/image" Target="../media/image784.png"/><Relationship Id="rId5" Type="http://schemas.openxmlformats.org/officeDocument/2006/relationships/image" Target="../media/image4760.png"/><Relationship Id="rId95" Type="http://schemas.openxmlformats.org/officeDocument/2006/relationships/image" Target="../media/image769.png"/><Relationship Id="rId160" Type="http://schemas.openxmlformats.org/officeDocument/2006/relationships/customXml" Target="../ink/ink3756.xml"/><Relationship Id="rId181" Type="http://schemas.openxmlformats.org/officeDocument/2006/relationships/image" Target="../media/image800.png"/><Relationship Id="rId22" Type="http://schemas.openxmlformats.org/officeDocument/2006/relationships/customXml" Target="../ink/ink3687.xml"/><Relationship Id="rId43" Type="http://schemas.openxmlformats.org/officeDocument/2006/relationships/image" Target="../media/image819.png"/><Relationship Id="rId64" Type="http://schemas.openxmlformats.org/officeDocument/2006/relationships/customXml" Target="../ink/ink3708.xml"/><Relationship Id="rId118" Type="http://schemas.openxmlformats.org/officeDocument/2006/relationships/customXml" Target="../ink/ink3735.xml"/><Relationship Id="rId139" Type="http://schemas.openxmlformats.org/officeDocument/2006/relationships/image" Target="../media/image883.png"/><Relationship Id="rId85" Type="http://schemas.openxmlformats.org/officeDocument/2006/relationships/image" Target="../media/image840.png"/><Relationship Id="rId150" Type="http://schemas.openxmlformats.org/officeDocument/2006/relationships/customXml" Target="../ink/ink3751.xml"/><Relationship Id="rId171" Type="http://schemas.openxmlformats.org/officeDocument/2006/relationships/image" Target="../media/image795.png"/><Relationship Id="rId12" Type="http://schemas.openxmlformats.org/officeDocument/2006/relationships/customXml" Target="../ink/ink3682.xml"/><Relationship Id="rId33" Type="http://schemas.openxmlformats.org/officeDocument/2006/relationships/image" Target="../media/image814.png"/><Relationship Id="rId108" Type="http://schemas.openxmlformats.org/officeDocument/2006/relationships/customXml" Target="../ink/ink3730.xml"/><Relationship Id="rId129" Type="http://schemas.openxmlformats.org/officeDocument/2006/relationships/image" Target="../media/image872.png"/><Relationship Id="rId54" Type="http://schemas.openxmlformats.org/officeDocument/2006/relationships/customXml" Target="../ink/ink3703.xml"/><Relationship Id="rId75" Type="http://schemas.openxmlformats.org/officeDocument/2006/relationships/image" Target="../media/image830.png"/><Relationship Id="rId96" Type="http://schemas.openxmlformats.org/officeDocument/2006/relationships/customXml" Target="../ink/ink3724.xml"/><Relationship Id="rId140" Type="http://schemas.openxmlformats.org/officeDocument/2006/relationships/customXml" Target="../ink/ink3746.xml"/><Relationship Id="rId161" Type="http://schemas.openxmlformats.org/officeDocument/2006/relationships/image" Target="../media/image790.png"/><Relationship Id="rId182" Type="http://schemas.openxmlformats.org/officeDocument/2006/relationships/customXml" Target="../ink/ink3767.xml"/><Relationship Id="rId6" Type="http://schemas.openxmlformats.org/officeDocument/2006/relationships/customXml" Target="../ink/ink3679.xml"/><Relationship Id="rId23" Type="http://schemas.openxmlformats.org/officeDocument/2006/relationships/image" Target="../media/image809.png"/><Relationship Id="rId119" Type="http://schemas.openxmlformats.org/officeDocument/2006/relationships/image" Target="../media/image848.png"/><Relationship Id="rId44" Type="http://schemas.openxmlformats.org/officeDocument/2006/relationships/customXml" Target="../ink/ink3698.xml"/><Relationship Id="rId65" Type="http://schemas.openxmlformats.org/officeDocument/2006/relationships/image" Target="../media/image825.png"/><Relationship Id="rId86" Type="http://schemas.openxmlformats.org/officeDocument/2006/relationships/customXml" Target="../ink/ink3719.xml"/><Relationship Id="rId130" Type="http://schemas.openxmlformats.org/officeDocument/2006/relationships/customXml" Target="../ink/ink3741.xml"/><Relationship Id="rId151" Type="http://schemas.openxmlformats.org/officeDocument/2006/relationships/image" Target="../media/image785.png"/><Relationship Id="rId172" Type="http://schemas.openxmlformats.org/officeDocument/2006/relationships/customXml" Target="../ink/ink3762.xml"/><Relationship Id="rId13" Type="http://schemas.openxmlformats.org/officeDocument/2006/relationships/image" Target="../media/image8040.png"/><Relationship Id="rId18" Type="http://schemas.openxmlformats.org/officeDocument/2006/relationships/customXml" Target="../ink/ink3685.xml"/><Relationship Id="rId39" Type="http://schemas.openxmlformats.org/officeDocument/2006/relationships/image" Target="../media/image817.png"/><Relationship Id="rId109" Type="http://schemas.openxmlformats.org/officeDocument/2006/relationships/image" Target="../media/image523.png"/><Relationship Id="rId34" Type="http://schemas.openxmlformats.org/officeDocument/2006/relationships/customXml" Target="../ink/ink3693.xml"/><Relationship Id="rId50" Type="http://schemas.openxmlformats.org/officeDocument/2006/relationships/customXml" Target="../ink/ink3701.xml"/><Relationship Id="rId55" Type="http://schemas.openxmlformats.org/officeDocument/2006/relationships/image" Target="../media/image821.png"/><Relationship Id="rId76" Type="http://schemas.openxmlformats.org/officeDocument/2006/relationships/customXml" Target="../ink/ink3714.xml"/><Relationship Id="rId97" Type="http://schemas.openxmlformats.org/officeDocument/2006/relationships/image" Target="../media/image770.png"/><Relationship Id="rId104" Type="http://schemas.openxmlformats.org/officeDocument/2006/relationships/customXml" Target="../ink/ink3728.xml"/><Relationship Id="rId120" Type="http://schemas.openxmlformats.org/officeDocument/2006/relationships/customXml" Target="../ink/ink3736.xml"/><Relationship Id="rId125" Type="http://schemas.openxmlformats.org/officeDocument/2006/relationships/image" Target="../media/image851.png"/><Relationship Id="rId141" Type="http://schemas.openxmlformats.org/officeDocument/2006/relationships/image" Target="../media/image884.png"/><Relationship Id="rId146" Type="http://schemas.openxmlformats.org/officeDocument/2006/relationships/customXml" Target="../ink/ink3749.xml"/><Relationship Id="rId167" Type="http://schemas.openxmlformats.org/officeDocument/2006/relationships/image" Target="../media/image793.png"/><Relationship Id="rId188" Type="http://schemas.openxmlformats.org/officeDocument/2006/relationships/customXml" Target="../ink/ink3770.xml"/><Relationship Id="rId7" Type="http://schemas.openxmlformats.org/officeDocument/2006/relationships/image" Target="../media/image4770.png"/><Relationship Id="rId71" Type="http://schemas.openxmlformats.org/officeDocument/2006/relationships/image" Target="../media/image828.png"/><Relationship Id="rId92" Type="http://schemas.openxmlformats.org/officeDocument/2006/relationships/customXml" Target="../ink/ink3722.xml"/><Relationship Id="rId162" Type="http://schemas.openxmlformats.org/officeDocument/2006/relationships/customXml" Target="../ink/ink3757.xml"/><Relationship Id="rId183" Type="http://schemas.openxmlformats.org/officeDocument/2006/relationships/image" Target="../media/image801.png"/><Relationship Id="rId2" Type="http://schemas.openxmlformats.org/officeDocument/2006/relationships/image" Target="../media/image870.png"/><Relationship Id="rId29" Type="http://schemas.openxmlformats.org/officeDocument/2006/relationships/image" Target="../media/image812.png"/><Relationship Id="rId24" Type="http://schemas.openxmlformats.org/officeDocument/2006/relationships/customXml" Target="../ink/ink3688.xml"/><Relationship Id="rId40" Type="http://schemas.openxmlformats.org/officeDocument/2006/relationships/customXml" Target="../ink/ink3696.xml"/><Relationship Id="rId45" Type="http://schemas.openxmlformats.org/officeDocument/2006/relationships/image" Target="../media/image4800.png"/><Relationship Id="rId66" Type="http://schemas.openxmlformats.org/officeDocument/2006/relationships/customXml" Target="../ink/ink3709.xml"/><Relationship Id="rId87" Type="http://schemas.openxmlformats.org/officeDocument/2006/relationships/image" Target="../media/image841.png"/><Relationship Id="rId110" Type="http://schemas.openxmlformats.org/officeDocument/2006/relationships/customXml" Target="../ink/ink3731.xml"/><Relationship Id="rId115" Type="http://schemas.openxmlformats.org/officeDocument/2006/relationships/image" Target="../media/image774.png"/><Relationship Id="rId131" Type="http://schemas.openxmlformats.org/officeDocument/2006/relationships/image" Target="../media/image879.png"/><Relationship Id="rId136" Type="http://schemas.openxmlformats.org/officeDocument/2006/relationships/customXml" Target="../ink/ink3744.xml"/><Relationship Id="rId157" Type="http://schemas.openxmlformats.org/officeDocument/2006/relationships/image" Target="../media/image788.png"/><Relationship Id="rId178" Type="http://schemas.openxmlformats.org/officeDocument/2006/relationships/customXml" Target="../ink/ink3765.xml"/><Relationship Id="rId61" Type="http://schemas.openxmlformats.org/officeDocument/2006/relationships/image" Target="../media/image823.png"/><Relationship Id="rId82" Type="http://schemas.openxmlformats.org/officeDocument/2006/relationships/customXml" Target="../ink/ink3717.xml"/><Relationship Id="rId152" Type="http://schemas.openxmlformats.org/officeDocument/2006/relationships/customXml" Target="../ink/ink3752.xml"/><Relationship Id="rId173" Type="http://schemas.openxmlformats.org/officeDocument/2006/relationships/image" Target="../media/image796.png"/><Relationship Id="rId19" Type="http://schemas.openxmlformats.org/officeDocument/2006/relationships/image" Target="../media/image807.png"/><Relationship Id="rId14" Type="http://schemas.openxmlformats.org/officeDocument/2006/relationships/customXml" Target="../ink/ink3683.xml"/><Relationship Id="rId30" Type="http://schemas.openxmlformats.org/officeDocument/2006/relationships/customXml" Target="../ink/ink3691.xml"/><Relationship Id="rId35" Type="http://schemas.openxmlformats.org/officeDocument/2006/relationships/image" Target="../media/image815.png"/><Relationship Id="rId56" Type="http://schemas.openxmlformats.org/officeDocument/2006/relationships/customXml" Target="../ink/ink3704.xml"/><Relationship Id="rId77" Type="http://schemas.openxmlformats.org/officeDocument/2006/relationships/image" Target="../media/image831.png"/><Relationship Id="rId100" Type="http://schemas.openxmlformats.org/officeDocument/2006/relationships/customXml" Target="../ink/ink3726.xml"/><Relationship Id="rId105" Type="http://schemas.openxmlformats.org/officeDocument/2006/relationships/image" Target="../media/image521.png"/><Relationship Id="rId126" Type="http://schemas.openxmlformats.org/officeDocument/2006/relationships/customXml" Target="../ink/ink3739.xml"/><Relationship Id="rId147" Type="http://schemas.openxmlformats.org/officeDocument/2006/relationships/image" Target="../media/image783.png"/><Relationship Id="rId168" Type="http://schemas.openxmlformats.org/officeDocument/2006/relationships/customXml" Target="../ink/ink3760.xml"/><Relationship Id="rId8" Type="http://schemas.openxmlformats.org/officeDocument/2006/relationships/customXml" Target="../ink/ink3680.xml"/><Relationship Id="rId51" Type="http://schemas.openxmlformats.org/officeDocument/2006/relationships/image" Target="../media/image4830.png"/><Relationship Id="rId72" Type="http://schemas.openxmlformats.org/officeDocument/2006/relationships/customXml" Target="../ink/ink3712.xml"/><Relationship Id="rId93" Type="http://schemas.openxmlformats.org/officeDocument/2006/relationships/image" Target="../media/image768.png"/><Relationship Id="rId98" Type="http://schemas.openxmlformats.org/officeDocument/2006/relationships/customXml" Target="../ink/ink3725.xml"/><Relationship Id="rId121" Type="http://schemas.openxmlformats.org/officeDocument/2006/relationships/image" Target="../media/image849.png"/><Relationship Id="rId142" Type="http://schemas.openxmlformats.org/officeDocument/2006/relationships/customXml" Target="../ink/ink3747.xml"/><Relationship Id="rId163" Type="http://schemas.openxmlformats.org/officeDocument/2006/relationships/image" Target="../media/image791.png"/><Relationship Id="rId184" Type="http://schemas.openxmlformats.org/officeDocument/2006/relationships/customXml" Target="../ink/ink3768.xml"/><Relationship Id="rId189" Type="http://schemas.openxmlformats.org/officeDocument/2006/relationships/image" Target="../media/image868.png"/><Relationship Id="rId3" Type="http://schemas.openxmlformats.org/officeDocument/2006/relationships/image" Target="../media/image871.png"/><Relationship Id="rId25" Type="http://schemas.openxmlformats.org/officeDocument/2006/relationships/image" Target="../media/image810.png"/><Relationship Id="rId46" Type="http://schemas.openxmlformats.org/officeDocument/2006/relationships/customXml" Target="../ink/ink3699.xml"/><Relationship Id="rId67" Type="http://schemas.openxmlformats.org/officeDocument/2006/relationships/image" Target="../media/image826.png"/><Relationship Id="rId116" Type="http://schemas.openxmlformats.org/officeDocument/2006/relationships/customXml" Target="../ink/ink3734.xml"/><Relationship Id="rId137" Type="http://schemas.openxmlformats.org/officeDocument/2006/relationships/image" Target="../media/image882.png"/><Relationship Id="rId158" Type="http://schemas.openxmlformats.org/officeDocument/2006/relationships/customXml" Target="../ink/ink3755.xml"/><Relationship Id="rId20" Type="http://schemas.openxmlformats.org/officeDocument/2006/relationships/customXml" Target="../ink/ink3686.xml"/><Relationship Id="rId41" Type="http://schemas.openxmlformats.org/officeDocument/2006/relationships/image" Target="../media/image818.png"/><Relationship Id="rId62" Type="http://schemas.openxmlformats.org/officeDocument/2006/relationships/customXml" Target="../ink/ink3707.xml"/><Relationship Id="rId83" Type="http://schemas.openxmlformats.org/officeDocument/2006/relationships/image" Target="../media/image839.png"/><Relationship Id="rId88" Type="http://schemas.openxmlformats.org/officeDocument/2006/relationships/customXml" Target="../ink/ink3720.xml"/><Relationship Id="rId111" Type="http://schemas.openxmlformats.org/officeDocument/2006/relationships/image" Target="../media/image524.png"/><Relationship Id="rId132" Type="http://schemas.openxmlformats.org/officeDocument/2006/relationships/customXml" Target="../ink/ink3742.xml"/><Relationship Id="rId153" Type="http://schemas.openxmlformats.org/officeDocument/2006/relationships/image" Target="../media/image786.png"/><Relationship Id="rId174" Type="http://schemas.openxmlformats.org/officeDocument/2006/relationships/customXml" Target="../ink/ink3763.xml"/><Relationship Id="rId179" Type="http://schemas.openxmlformats.org/officeDocument/2006/relationships/image" Target="../media/image799.png"/><Relationship Id="rId190" Type="http://schemas.openxmlformats.org/officeDocument/2006/relationships/customXml" Target="../ink/ink3771.xml"/><Relationship Id="rId15" Type="http://schemas.openxmlformats.org/officeDocument/2006/relationships/image" Target="../media/image805.png"/><Relationship Id="rId36" Type="http://schemas.openxmlformats.org/officeDocument/2006/relationships/customXml" Target="../ink/ink3694.xml"/><Relationship Id="rId57" Type="http://schemas.openxmlformats.org/officeDocument/2006/relationships/image" Target="../media/image4860.png"/><Relationship Id="rId106" Type="http://schemas.openxmlformats.org/officeDocument/2006/relationships/customXml" Target="../ink/ink3729.xml"/><Relationship Id="rId127" Type="http://schemas.openxmlformats.org/officeDocument/2006/relationships/image" Target="../media/image852.png"/><Relationship Id="rId10" Type="http://schemas.openxmlformats.org/officeDocument/2006/relationships/customXml" Target="../ink/ink3681.xml"/><Relationship Id="rId31" Type="http://schemas.openxmlformats.org/officeDocument/2006/relationships/image" Target="../media/image813.png"/><Relationship Id="rId52" Type="http://schemas.openxmlformats.org/officeDocument/2006/relationships/customXml" Target="../ink/ink3702.xml"/><Relationship Id="rId73" Type="http://schemas.openxmlformats.org/officeDocument/2006/relationships/image" Target="../media/image829.png"/><Relationship Id="rId78" Type="http://schemas.openxmlformats.org/officeDocument/2006/relationships/customXml" Target="../ink/ink3715.xml"/><Relationship Id="rId94" Type="http://schemas.openxmlformats.org/officeDocument/2006/relationships/customXml" Target="../ink/ink3723.xml"/><Relationship Id="rId99" Type="http://schemas.openxmlformats.org/officeDocument/2006/relationships/image" Target="../media/image771.png"/><Relationship Id="rId101" Type="http://schemas.openxmlformats.org/officeDocument/2006/relationships/image" Target="../media/image772.png"/><Relationship Id="rId122" Type="http://schemas.openxmlformats.org/officeDocument/2006/relationships/customXml" Target="../ink/ink3737.xml"/><Relationship Id="rId143" Type="http://schemas.openxmlformats.org/officeDocument/2006/relationships/image" Target="../media/image885.png"/><Relationship Id="rId148" Type="http://schemas.openxmlformats.org/officeDocument/2006/relationships/customXml" Target="../ink/ink3750.xml"/><Relationship Id="rId164" Type="http://schemas.openxmlformats.org/officeDocument/2006/relationships/customXml" Target="../ink/ink3758.xml"/><Relationship Id="rId169" Type="http://schemas.openxmlformats.org/officeDocument/2006/relationships/image" Target="../media/image794.png"/><Relationship Id="rId185" Type="http://schemas.openxmlformats.org/officeDocument/2006/relationships/image" Target="../media/image802.png"/><Relationship Id="rId4" Type="http://schemas.openxmlformats.org/officeDocument/2006/relationships/customXml" Target="../ink/ink3678.xml"/><Relationship Id="rId9" Type="http://schemas.openxmlformats.org/officeDocument/2006/relationships/image" Target="../media/image4780.png"/><Relationship Id="rId180" Type="http://schemas.openxmlformats.org/officeDocument/2006/relationships/customXml" Target="../ink/ink3766.xml"/><Relationship Id="rId26" Type="http://schemas.openxmlformats.org/officeDocument/2006/relationships/customXml" Target="../ink/ink3689.xml"/><Relationship Id="rId47" Type="http://schemas.openxmlformats.org/officeDocument/2006/relationships/image" Target="../media/image4810.png"/><Relationship Id="rId68" Type="http://schemas.openxmlformats.org/officeDocument/2006/relationships/customXml" Target="../ink/ink3710.xml"/><Relationship Id="rId89" Type="http://schemas.openxmlformats.org/officeDocument/2006/relationships/image" Target="../media/image842.png"/><Relationship Id="rId112" Type="http://schemas.openxmlformats.org/officeDocument/2006/relationships/customXml" Target="../ink/ink3732.xml"/><Relationship Id="rId133" Type="http://schemas.openxmlformats.org/officeDocument/2006/relationships/image" Target="../media/image880.png"/><Relationship Id="rId154" Type="http://schemas.openxmlformats.org/officeDocument/2006/relationships/customXml" Target="../ink/ink3753.xml"/><Relationship Id="rId175" Type="http://schemas.openxmlformats.org/officeDocument/2006/relationships/image" Target="../media/image797.png"/><Relationship Id="rId16" Type="http://schemas.openxmlformats.org/officeDocument/2006/relationships/customXml" Target="../ink/ink3684.xml"/><Relationship Id="rId37" Type="http://schemas.openxmlformats.org/officeDocument/2006/relationships/image" Target="../media/image816.png"/><Relationship Id="rId58" Type="http://schemas.openxmlformats.org/officeDocument/2006/relationships/customXml" Target="../ink/ink3705.xml"/><Relationship Id="rId79" Type="http://schemas.openxmlformats.org/officeDocument/2006/relationships/image" Target="../media/image837.png"/><Relationship Id="rId102" Type="http://schemas.openxmlformats.org/officeDocument/2006/relationships/customXml" Target="../ink/ink3727.xml"/><Relationship Id="rId123" Type="http://schemas.openxmlformats.org/officeDocument/2006/relationships/image" Target="../media/image850.png"/><Relationship Id="rId144" Type="http://schemas.openxmlformats.org/officeDocument/2006/relationships/customXml" Target="../ink/ink3748.xml"/><Relationship Id="rId90" Type="http://schemas.openxmlformats.org/officeDocument/2006/relationships/customXml" Target="../ink/ink3721.xml"/><Relationship Id="rId165" Type="http://schemas.openxmlformats.org/officeDocument/2006/relationships/image" Target="../media/image792.png"/><Relationship Id="rId186" Type="http://schemas.openxmlformats.org/officeDocument/2006/relationships/customXml" Target="../ink/ink3769.xml"/><Relationship Id="rId27" Type="http://schemas.openxmlformats.org/officeDocument/2006/relationships/image" Target="../media/image811.png"/><Relationship Id="rId48" Type="http://schemas.openxmlformats.org/officeDocument/2006/relationships/customXml" Target="../ink/ink3700.xml"/><Relationship Id="rId69" Type="http://schemas.openxmlformats.org/officeDocument/2006/relationships/image" Target="../media/image827.png"/><Relationship Id="rId113" Type="http://schemas.openxmlformats.org/officeDocument/2006/relationships/image" Target="../media/image525.png"/><Relationship Id="rId134" Type="http://schemas.openxmlformats.org/officeDocument/2006/relationships/customXml" Target="../ink/ink3743.xml"/><Relationship Id="rId80" Type="http://schemas.openxmlformats.org/officeDocument/2006/relationships/customXml" Target="../ink/ink3716.xml"/><Relationship Id="rId155" Type="http://schemas.openxmlformats.org/officeDocument/2006/relationships/image" Target="../media/image787.png"/><Relationship Id="rId176" Type="http://schemas.openxmlformats.org/officeDocument/2006/relationships/customXml" Target="../ink/ink3764.xml"/><Relationship Id="rId17" Type="http://schemas.openxmlformats.org/officeDocument/2006/relationships/image" Target="../media/image806.png"/><Relationship Id="rId38" Type="http://schemas.openxmlformats.org/officeDocument/2006/relationships/customXml" Target="../ink/ink3695.xml"/><Relationship Id="rId59" Type="http://schemas.openxmlformats.org/officeDocument/2006/relationships/image" Target="../media/image822.png"/><Relationship Id="rId103" Type="http://schemas.openxmlformats.org/officeDocument/2006/relationships/image" Target="../media/image773.png"/><Relationship Id="rId124" Type="http://schemas.openxmlformats.org/officeDocument/2006/relationships/customXml" Target="../ink/ink3738.xml"/><Relationship Id="rId70" Type="http://schemas.openxmlformats.org/officeDocument/2006/relationships/customXml" Target="../ink/ink3711.xml"/><Relationship Id="rId91" Type="http://schemas.openxmlformats.org/officeDocument/2006/relationships/image" Target="../media/image767.png"/><Relationship Id="rId145" Type="http://schemas.openxmlformats.org/officeDocument/2006/relationships/image" Target="../media/image7820.png"/><Relationship Id="rId166" Type="http://schemas.openxmlformats.org/officeDocument/2006/relationships/customXml" Target="../ink/ink3759.xml"/><Relationship Id="rId187" Type="http://schemas.openxmlformats.org/officeDocument/2006/relationships/image" Target="../media/image80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690.xml"/><Relationship Id="rId49" Type="http://schemas.openxmlformats.org/officeDocument/2006/relationships/image" Target="../media/image4820.png"/><Relationship Id="rId114" Type="http://schemas.openxmlformats.org/officeDocument/2006/relationships/customXml" Target="../ink/ink3733.xml"/><Relationship Id="rId60" Type="http://schemas.openxmlformats.org/officeDocument/2006/relationships/customXml" Target="../ink/ink3706.xml"/><Relationship Id="rId81" Type="http://schemas.openxmlformats.org/officeDocument/2006/relationships/image" Target="../media/image838.png"/><Relationship Id="rId135" Type="http://schemas.openxmlformats.org/officeDocument/2006/relationships/image" Target="../media/image881.png"/><Relationship Id="rId156" Type="http://schemas.openxmlformats.org/officeDocument/2006/relationships/customXml" Target="../ink/ink3754.xml"/><Relationship Id="rId177" Type="http://schemas.openxmlformats.org/officeDocument/2006/relationships/image" Target="../media/image798.png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5.png"/><Relationship Id="rId21" Type="http://schemas.openxmlformats.org/officeDocument/2006/relationships/image" Target="../media/image808.png"/><Relationship Id="rId42" Type="http://schemas.openxmlformats.org/officeDocument/2006/relationships/customXml" Target="../ink/ink3791.xml"/><Relationship Id="rId63" Type="http://schemas.openxmlformats.org/officeDocument/2006/relationships/image" Target="../media/image824.png"/><Relationship Id="rId84" Type="http://schemas.openxmlformats.org/officeDocument/2006/relationships/customXml" Target="../ink/ink3812.xml"/><Relationship Id="rId138" Type="http://schemas.openxmlformats.org/officeDocument/2006/relationships/customXml" Target="../ink/ink3839.xml"/><Relationship Id="rId159" Type="http://schemas.openxmlformats.org/officeDocument/2006/relationships/image" Target="../media/image789.png"/><Relationship Id="rId170" Type="http://schemas.openxmlformats.org/officeDocument/2006/relationships/customXml" Target="../ink/ink3855.xml"/><Relationship Id="rId191" Type="http://schemas.openxmlformats.org/officeDocument/2006/relationships/image" Target="../media/image891.png"/><Relationship Id="rId107" Type="http://schemas.openxmlformats.org/officeDocument/2006/relationships/image" Target="../media/image522.png"/><Relationship Id="rId11" Type="http://schemas.openxmlformats.org/officeDocument/2006/relationships/image" Target="../media/image4790.png"/><Relationship Id="rId32" Type="http://schemas.openxmlformats.org/officeDocument/2006/relationships/customXml" Target="../ink/ink3786.xml"/><Relationship Id="rId53" Type="http://schemas.openxmlformats.org/officeDocument/2006/relationships/image" Target="../media/image820.png"/><Relationship Id="rId74" Type="http://schemas.openxmlformats.org/officeDocument/2006/relationships/customXml" Target="../ink/ink3807.xml"/><Relationship Id="rId128" Type="http://schemas.openxmlformats.org/officeDocument/2006/relationships/customXml" Target="../ink/ink3834.xml"/><Relationship Id="rId149" Type="http://schemas.openxmlformats.org/officeDocument/2006/relationships/image" Target="../media/image784.png"/><Relationship Id="rId5" Type="http://schemas.openxmlformats.org/officeDocument/2006/relationships/image" Target="../media/image4760.png"/><Relationship Id="rId95" Type="http://schemas.openxmlformats.org/officeDocument/2006/relationships/image" Target="../media/image769.png"/><Relationship Id="rId160" Type="http://schemas.openxmlformats.org/officeDocument/2006/relationships/customXml" Target="../ink/ink3850.xml"/><Relationship Id="rId181" Type="http://schemas.openxmlformats.org/officeDocument/2006/relationships/image" Target="../media/image800.png"/><Relationship Id="rId22" Type="http://schemas.openxmlformats.org/officeDocument/2006/relationships/customXml" Target="../ink/ink3781.xml"/><Relationship Id="rId43" Type="http://schemas.openxmlformats.org/officeDocument/2006/relationships/image" Target="../media/image819.png"/><Relationship Id="rId64" Type="http://schemas.openxmlformats.org/officeDocument/2006/relationships/customXml" Target="../ink/ink3802.xml"/><Relationship Id="rId118" Type="http://schemas.openxmlformats.org/officeDocument/2006/relationships/customXml" Target="../ink/ink3829.xml"/><Relationship Id="rId139" Type="http://schemas.openxmlformats.org/officeDocument/2006/relationships/image" Target="../media/image883.png"/><Relationship Id="rId85" Type="http://schemas.openxmlformats.org/officeDocument/2006/relationships/image" Target="../media/image840.png"/><Relationship Id="rId150" Type="http://schemas.openxmlformats.org/officeDocument/2006/relationships/customXml" Target="../ink/ink3845.xml"/><Relationship Id="rId171" Type="http://schemas.openxmlformats.org/officeDocument/2006/relationships/image" Target="../media/image795.png"/><Relationship Id="rId192" Type="http://schemas.openxmlformats.org/officeDocument/2006/relationships/customXml" Target="../ink/ink3866.xml"/><Relationship Id="rId12" Type="http://schemas.openxmlformats.org/officeDocument/2006/relationships/customXml" Target="../ink/ink3776.xml"/><Relationship Id="rId33" Type="http://schemas.openxmlformats.org/officeDocument/2006/relationships/image" Target="../media/image814.png"/><Relationship Id="rId108" Type="http://schemas.openxmlformats.org/officeDocument/2006/relationships/customXml" Target="../ink/ink3824.xml"/><Relationship Id="rId129" Type="http://schemas.openxmlformats.org/officeDocument/2006/relationships/image" Target="../media/image872.png"/><Relationship Id="rId54" Type="http://schemas.openxmlformats.org/officeDocument/2006/relationships/customXml" Target="../ink/ink3797.xml"/><Relationship Id="rId75" Type="http://schemas.openxmlformats.org/officeDocument/2006/relationships/image" Target="../media/image830.png"/><Relationship Id="rId96" Type="http://schemas.openxmlformats.org/officeDocument/2006/relationships/customXml" Target="../ink/ink3818.xml"/><Relationship Id="rId140" Type="http://schemas.openxmlformats.org/officeDocument/2006/relationships/customXml" Target="../ink/ink3840.xml"/><Relationship Id="rId161" Type="http://schemas.openxmlformats.org/officeDocument/2006/relationships/image" Target="../media/image790.png"/><Relationship Id="rId182" Type="http://schemas.openxmlformats.org/officeDocument/2006/relationships/customXml" Target="../ink/ink3861.xml"/><Relationship Id="rId6" Type="http://schemas.openxmlformats.org/officeDocument/2006/relationships/customXml" Target="../ink/ink3773.xml"/><Relationship Id="rId23" Type="http://schemas.openxmlformats.org/officeDocument/2006/relationships/image" Target="../media/image809.png"/><Relationship Id="rId119" Type="http://schemas.openxmlformats.org/officeDocument/2006/relationships/image" Target="../media/image848.png"/><Relationship Id="rId44" Type="http://schemas.openxmlformats.org/officeDocument/2006/relationships/customXml" Target="../ink/ink3792.xml"/><Relationship Id="rId65" Type="http://schemas.openxmlformats.org/officeDocument/2006/relationships/image" Target="../media/image825.png"/><Relationship Id="rId86" Type="http://schemas.openxmlformats.org/officeDocument/2006/relationships/customXml" Target="../ink/ink3813.xml"/><Relationship Id="rId130" Type="http://schemas.openxmlformats.org/officeDocument/2006/relationships/customXml" Target="../ink/ink3835.xml"/><Relationship Id="rId151" Type="http://schemas.openxmlformats.org/officeDocument/2006/relationships/image" Target="../media/image785.png"/><Relationship Id="rId172" Type="http://schemas.openxmlformats.org/officeDocument/2006/relationships/customXml" Target="../ink/ink3856.xml"/><Relationship Id="rId193" Type="http://schemas.openxmlformats.org/officeDocument/2006/relationships/image" Target="../media/image892.png"/><Relationship Id="rId13" Type="http://schemas.openxmlformats.org/officeDocument/2006/relationships/image" Target="../media/image8040.png"/><Relationship Id="rId109" Type="http://schemas.openxmlformats.org/officeDocument/2006/relationships/image" Target="../media/image523.png"/><Relationship Id="rId34" Type="http://schemas.openxmlformats.org/officeDocument/2006/relationships/customXml" Target="../ink/ink3787.xml"/><Relationship Id="rId50" Type="http://schemas.openxmlformats.org/officeDocument/2006/relationships/customXml" Target="../ink/ink3795.xml"/><Relationship Id="rId55" Type="http://schemas.openxmlformats.org/officeDocument/2006/relationships/image" Target="../media/image821.png"/><Relationship Id="rId76" Type="http://schemas.openxmlformats.org/officeDocument/2006/relationships/customXml" Target="../ink/ink3808.xml"/><Relationship Id="rId97" Type="http://schemas.openxmlformats.org/officeDocument/2006/relationships/image" Target="../media/image770.png"/><Relationship Id="rId104" Type="http://schemas.openxmlformats.org/officeDocument/2006/relationships/customXml" Target="../ink/ink3822.xml"/><Relationship Id="rId120" Type="http://schemas.openxmlformats.org/officeDocument/2006/relationships/customXml" Target="../ink/ink3830.xml"/><Relationship Id="rId125" Type="http://schemas.openxmlformats.org/officeDocument/2006/relationships/image" Target="../media/image851.png"/><Relationship Id="rId141" Type="http://schemas.openxmlformats.org/officeDocument/2006/relationships/image" Target="../media/image884.png"/><Relationship Id="rId146" Type="http://schemas.openxmlformats.org/officeDocument/2006/relationships/customXml" Target="../ink/ink3843.xml"/><Relationship Id="rId167" Type="http://schemas.openxmlformats.org/officeDocument/2006/relationships/image" Target="../media/image793.png"/><Relationship Id="rId188" Type="http://schemas.openxmlformats.org/officeDocument/2006/relationships/customXml" Target="../ink/ink3864.xml"/><Relationship Id="rId7" Type="http://schemas.openxmlformats.org/officeDocument/2006/relationships/image" Target="../media/image4770.png"/><Relationship Id="rId71" Type="http://schemas.openxmlformats.org/officeDocument/2006/relationships/image" Target="../media/image828.png"/><Relationship Id="rId92" Type="http://schemas.openxmlformats.org/officeDocument/2006/relationships/customXml" Target="../ink/ink3816.xml"/><Relationship Id="rId162" Type="http://schemas.openxmlformats.org/officeDocument/2006/relationships/customXml" Target="../ink/ink3851.xml"/><Relationship Id="rId183" Type="http://schemas.openxmlformats.org/officeDocument/2006/relationships/image" Target="../media/image801.png"/><Relationship Id="rId2" Type="http://schemas.openxmlformats.org/officeDocument/2006/relationships/image" Target="../media/image870.png"/><Relationship Id="rId29" Type="http://schemas.openxmlformats.org/officeDocument/2006/relationships/image" Target="../media/image812.png"/><Relationship Id="rId24" Type="http://schemas.openxmlformats.org/officeDocument/2006/relationships/customXml" Target="../ink/ink3782.xml"/><Relationship Id="rId40" Type="http://schemas.openxmlformats.org/officeDocument/2006/relationships/customXml" Target="../ink/ink3790.xml"/><Relationship Id="rId45" Type="http://schemas.openxmlformats.org/officeDocument/2006/relationships/image" Target="../media/image4800.png"/><Relationship Id="rId66" Type="http://schemas.openxmlformats.org/officeDocument/2006/relationships/customXml" Target="../ink/ink3803.xml"/><Relationship Id="rId87" Type="http://schemas.openxmlformats.org/officeDocument/2006/relationships/image" Target="../media/image841.png"/><Relationship Id="rId110" Type="http://schemas.openxmlformats.org/officeDocument/2006/relationships/customXml" Target="../ink/ink3825.xml"/><Relationship Id="rId115" Type="http://schemas.openxmlformats.org/officeDocument/2006/relationships/image" Target="../media/image774.png"/><Relationship Id="rId131" Type="http://schemas.openxmlformats.org/officeDocument/2006/relationships/image" Target="../media/image879.png"/><Relationship Id="rId136" Type="http://schemas.openxmlformats.org/officeDocument/2006/relationships/customXml" Target="../ink/ink3838.xml"/><Relationship Id="rId157" Type="http://schemas.openxmlformats.org/officeDocument/2006/relationships/image" Target="../media/image788.png"/><Relationship Id="rId178" Type="http://schemas.openxmlformats.org/officeDocument/2006/relationships/customXml" Target="../ink/ink3859.xml"/><Relationship Id="rId61" Type="http://schemas.openxmlformats.org/officeDocument/2006/relationships/image" Target="../media/image823.png"/><Relationship Id="rId82" Type="http://schemas.openxmlformats.org/officeDocument/2006/relationships/customXml" Target="../ink/ink3811.xml"/><Relationship Id="rId152" Type="http://schemas.openxmlformats.org/officeDocument/2006/relationships/customXml" Target="../ink/ink3846.xml"/><Relationship Id="rId173" Type="http://schemas.openxmlformats.org/officeDocument/2006/relationships/image" Target="../media/image796.png"/><Relationship Id="rId19" Type="http://schemas.openxmlformats.org/officeDocument/2006/relationships/image" Target="../media/image807.png"/><Relationship Id="rId14" Type="http://schemas.openxmlformats.org/officeDocument/2006/relationships/customXml" Target="../ink/ink3777.xml"/><Relationship Id="rId30" Type="http://schemas.openxmlformats.org/officeDocument/2006/relationships/customXml" Target="../ink/ink3785.xml"/><Relationship Id="rId35" Type="http://schemas.openxmlformats.org/officeDocument/2006/relationships/image" Target="../media/image815.png"/><Relationship Id="rId56" Type="http://schemas.openxmlformats.org/officeDocument/2006/relationships/customXml" Target="../ink/ink3798.xml"/><Relationship Id="rId77" Type="http://schemas.openxmlformats.org/officeDocument/2006/relationships/image" Target="../media/image831.png"/><Relationship Id="rId100" Type="http://schemas.openxmlformats.org/officeDocument/2006/relationships/customXml" Target="../ink/ink3820.xml"/><Relationship Id="rId105" Type="http://schemas.openxmlformats.org/officeDocument/2006/relationships/image" Target="../media/image521.png"/><Relationship Id="rId126" Type="http://schemas.openxmlformats.org/officeDocument/2006/relationships/customXml" Target="../ink/ink3833.xml"/><Relationship Id="rId147" Type="http://schemas.openxmlformats.org/officeDocument/2006/relationships/image" Target="../media/image783.png"/><Relationship Id="rId168" Type="http://schemas.openxmlformats.org/officeDocument/2006/relationships/customXml" Target="../ink/ink3854.xml"/><Relationship Id="rId8" Type="http://schemas.openxmlformats.org/officeDocument/2006/relationships/customXml" Target="../ink/ink3774.xml"/><Relationship Id="rId51" Type="http://schemas.openxmlformats.org/officeDocument/2006/relationships/image" Target="../media/image4830.png"/><Relationship Id="rId72" Type="http://schemas.openxmlformats.org/officeDocument/2006/relationships/customXml" Target="../ink/ink3806.xml"/><Relationship Id="rId93" Type="http://schemas.openxmlformats.org/officeDocument/2006/relationships/image" Target="../media/image768.png"/><Relationship Id="rId98" Type="http://schemas.openxmlformats.org/officeDocument/2006/relationships/customXml" Target="../ink/ink3819.xml"/><Relationship Id="rId121" Type="http://schemas.openxmlformats.org/officeDocument/2006/relationships/image" Target="../media/image849.png"/><Relationship Id="rId142" Type="http://schemas.openxmlformats.org/officeDocument/2006/relationships/customXml" Target="../ink/ink3841.xml"/><Relationship Id="rId163" Type="http://schemas.openxmlformats.org/officeDocument/2006/relationships/image" Target="../media/image791.png"/><Relationship Id="rId184" Type="http://schemas.openxmlformats.org/officeDocument/2006/relationships/customXml" Target="../ink/ink3862.xml"/><Relationship Id="rId189" Type="http://schemas.openxmlformats.org/officeDocument/2006/relationships/image" Target="../media/image868.png"/><Relationship Id="rId3" Type="http://schemas.openxmlformats.org/officeDocument/2006/relationships/image" Target="../media/image871.png"/><Relationship Id="rId25" Type="http://schemas.openxmlformats.org/officeDocument/2006/relationships/image" Target="../media/image810.png"/><Relationship Id="rId46" Type="http://schemas.openxmlformats.org/officeDocument/2006/relationships/customXml" Target="../ink/ink3793.xml"/><Relationship Id="rId67" Type="http://schemas.openxmlformats.org/officeDocument/2006/relationships/image" Target="../media/image826.png"/><Relationship Id="rId116" Type="http://schemas.openxmlformats.org/officeDocument/2006/relationships/customXml" Target="../ink/ink3828.xml"/><Relationship Id="rId137" Type="http://schemas.openxmlformats.org/officeDocument/2006/relationships/image" Target="../media/image882.png"/><Relationship Id="rId158" Type="http://schemas.openxmlformats.org/officeDocument/2006/relationships/customXml" Target="../ink/ink3849.xml"/><Relationship Id="rId20" Type="http://schemas.openxmlformats.org/officeDocument/2006/relationships/customXml" Target="../ink/ink3780.xml"/><Relationship Id="rId41" Type="http://schemas.openxmlformats.org/officeDocument/2006/relationships/image" Target="../media/image818.png"/><Relationship Id="rId62" Type="http://schemas.openxmlformats.org/officeDocument/2006/relationships/customXml" Target="../ink/ink3801.xml"/><Relationship Id="rId83" Type="http://schemas.openxmlformats.org/officeDocument/2006/relationships/image" Target="../media/image839.png"/><Relationship Id="rId88" Type="http://schemas.openxmlformats.org/officeDocument/2006/relationships/customXml" Target="../ink/ink3814.xml"/><Relationship Id="rId111" Type="http://schemas.openxmlformats.org/officeDocument/2006/relationships/image" Target="../media/image524.png"/><Relationship Id="rId132" Type="http://schemas.openxmlformats.org/officeDocument/2006/relationships/customXml" Target="../ink/ink3836.xml"/><Relationship Id="rId153" Type="http://schemas.openxmlformats.org/officeDocument/2006/relationships/image" Target="../media/image786.png"/><Relationship Id="rId174" Type="http://schemas.openxmlformats.org/officeDocument/2006/relationships/customXml" Target="../ink/ink3857.xml"/><Relationship Id="rId179" Type="http://schemas.openxmlformats.org/officeDocument/2006/relationships/image" Target="../media/image799.png"/><Relationship Id="rId190" Type="http://schemas.openxmlformats.org/officeDocument/2006/relationships/customXml" Target="../ink/ink3865.xml"/><Relationship Id="rId15" Type="http://schemas.openxmlformats.org/officeDocument/2006/relationships/image" Target="../media/image805.png"/><Relationship Id="rId36" Type="http://schemas.openxmlformats.org/officeDocument/2006/relationships/customXml" Target="../ink/ink3788.xml"/><Relationship Id="rId57" Type="http://schemas.openxmlformats.org/officeDocument/2006/relationships/image" Target="../media/image4860.png"/><Relationship Id="rId106" Type="http://schemas.openxmlformats.org/officeDocument/2006/relationships/customXml" Target="../ink/ink3823.xml"/><Relationship Id="rId127" Type="http://schemas.openxmlformats.org/officeDocument/2006/relationships/image" Target="../media/image852.png"/><Relationship Id="rId10" Type="http://schemas.openxmlformats.org/officeDocument/2006/relationships/customXml" Target="../ink/ink3775.xml"/><Relationship Id="rId31" Type="http://schemas.openxmlformats.org/officeDocument/2006/relationships/image" Target="../media/image813.png"/><Relationship Id="rId52" Type="http://schemas.openxmlformats.org/officeDocument/2006/relationships/customXml" Target="../ink/ink3796.xml"/><Relationship Id="rId73" Type="http://schemas.openxmlformats.org/officeDocument/2006/relationships/image" Target="../media/image829.png"/><Relationship Id="rId78" Type="http://schemas.openxmlformats.org/officeDocument/2006/relationships/customXml" Target="../ink/ink3809.xml"/><Relationship Id="rId94" Type="http://schemas.openxmlformats.org/officeDocument/2006/relationships/customXml" Target="../ink/ink3817.xml"/><Relationship Id="rId99" Type="http://schemas.openxmlformats.org/officeDocument/2006/relationships/image" Target="../media/image771.png"/><Relationship Id="rId101" Type="http://schemas.openxmlformats.org/officeDocument/2006/relationships/image" Target="../media/image772.png"/><Relationship Id="rId122" Type="http://schemas.openxmlformats.org/officeDocument/2006/relationships/customXml" Target="../ink/ink3831.xml"/><Relationship Id="rId143" Type="http://schemas.openxmlformats.org/officeDocument/2006/relationships/image" Target="../media/image885.png"/><Relationship Id="rId148" Type="http://schemas.openxmlformats.org/officeDocument/2006/relationships/customXml" Target="../ink/ink3844.xml"/><Relationship Id="rId164" Type="http://schemas.openxmlformats.org/officeDocument/2006/relationships/customXml" Target="../ink/ink3852.xml"/><Relationship Id="rId169" Type="http://schemas.openxmlformats.org/officeDocument/2006/relationships/image" Target="../media/image794.png"/><Relationship Id="rId185" Type="http://schemas.openxmlformats.org/officeDocument/2006/relationships/image" Target="../media/image802.png"/><Relationship Id="rId4" Type="http://schemas.openxmlformats.org/officeDocument/2006/relationships/customXml" Target="../ink/ink3772.xml"/><Relationship Id="rId9" Type="http://schemas.openxmlformats.org/officeDocument/2006/relationships/image" Target="../media/image4780.png"/><Relationship Id="rId180" Type="http://schemas.openxmlformats.org/officeDocument/2006/relationships/customXml" Target="../ink/ink3860.xml"/><Relationship Id="rId26" Type="http://schemas.openxmlformats.org/officeDocument/2006/relationships/customXml" Target="../ink/ink3783.xml"/><Relationship Id="rId47" Type="http://schemas.openxmlformats.org/officeDocument/2006/relationships/image" Target="../media/image4810.png"/><Relationship Id="rId68" Type="http://schemas.openxmlformats.org/officeDocument/2006/relationships/customXml" Target="../ink/ink3804.xml"/><Relationship Id="rId89" Type="http://schemas.openxmlformats.org/officeDocument/2006/relationships/image" Target="../media/image842.png"/><Relationship Id="rId112" Type="http://schemas.openxmlformats.org/officeDocument/2006/relationships/customXml" Target="../ink/ink3826.xml"/><Relationship Id="rId133" Type="http://schemas.openxmlformats.org/officeDocument/2006/relationships/image" Target="../media/image880.png"/><Relationship Id="rId154" Type="http://schemas.openxmlformats.org/officeDocument/2006/relationships/customXml" Target="../ink/ink3847.xml"/><Relationship Id="rId175" Type="http://schemas.openxmlformats.org/officeDocument/2006/relationships/image" Target="../media/image797.png"/><Relationship Id="rId16" Type="http://schemas.openxmlformats.org/officeDocument/2006/relationships/customXml" Target="../ink/ink3778.xml"/><Relationship Id="rId37" Type="http://schemas.openxmlformats.org/officeDocument/2006/relationships/image" Target="../media/image816.png"/><Relationship Id="rId58" Type="http://schemas.openxmlformats.org/officeDocument/2006/relationships/customXml" Target="../ink/ink3799.xml"/><Relationship Id="rId79" Type="http://schemas.openxmlformats.org/officeDocument/2006/relationships/image" Target="../media/image837.png"/><Relationship Id="rId102" Type="http://schemas.openxmlformats.org/officeDocument/2006/relationships/customXml" Target="../ink/ink3821.xml"/><Relationship Id="rId123" Type="http://schemas.openxmlformats.org/officeDocument/2006/relationships/image" Target="../media/image850.png"/><Relationship Id="rId144" Type="http://schemas.openxmlformats.org/officeDocument/2006/relationships/customXml" Target="../ink/ink3842.xml"/><Relationship Id="rId90" Type="http://schemas.openxmlformats.org/officeDocument/2006/relationships/customXml" Target="../ink/ink3815.xml"/><Relationship Id="rId165" Type="http://schemas.openxmlformats.org/officeDocument/2006/relationships/image" Target="../media/image792.png"/><Relationship Id="rId186" Type="http://schemas.openxmlformats.org/officeDocument/2006/relationships/customXml" Target="../ink/ink3863.xml"/><Relationship Id="rId27" Type="http://schemas.openxmlformats.org/officeDocument/2006/relationships/image" Target="../media/image811.png"/><Relationship Id="rId48" Type="http://schemas.openxmlformats.org/officeDocument/2006/relationships/customXml" Target="../ink/ink3794.xml"/><Relationship Id="rId69" Type="http://schemas.openxmlformats.org/officeDocument/2006/relationships/image" Target="../media/image827.png"/><Relationship Id="rId113" Type="http://schemas.openxmlformats.org/officeDocument/2006/relationships/image" Target="../media/image525.png"/><Relationship Id="rId134" Type="http://schemas.openxmlformats.org/officeDocument/2006/relationships/customXml" Target="../ink/ink3837.xml"/><Relationship Id="rId80" Type="http://schemas.openxmlformats.org/officeDocument/2006/relationships/customXml" Target="../ink/ink3810.xml"/><Relationship Id="rId155" Type="http://schemas.openxmlformats.org/officeDocument/2006/relationships/image" Target="../media/image787.png"/><Relationship Id="rId176" Type="http://schemas.openxmlformats.org/officeDocument/2006/relationships/customXml" Target="../ink/ink3858.xml"/><Relationship Id="rId17" Type="http://schemas.openxmlformats.org/officeDocument/2006/relationships/image" Target="../media/image806.png"/><Relationship Id="rId38" Type="http://schemas.openxmlformats.org/officeDocument/2006/relationships/customXml" Target="../ink/ink3789.xml"/><Relationship Id="rId59" Type="http://schemas.openxmlformats.org/officeDocument/2006/relationships/image" Target="../media/image822.png"/><Relationship Id="rId103" Type="http://schemas.openxmlformats.org/officeDocument/2006/relationships/image" Target="../media/image773.png"/><Relationship Id="rId124" Type="http://schemas.openxmlformats.org/officeDocument/2006/relationships/customXml" Target="../ink/ink3832.xml"/><Relationship Id="rId70" Type="http://schemas.openxmlformats.org/officeDocument/2006/relationships/customXml" Target="../ink/ink3805.xml"/><Relationship Id="rId91" Type="http://schemas.openxmlformats.org/officeDocument/2006/relationships/image" Target="../media/image767.png"/><Relationship Id="rId145" Type="http://schemas.openxmlformats.org/officeDocument/2006/relationships/image" Target="../media/image7820.png"/><Relationship Id="rId166" Type="http://schemas.openxmlformats.org/officeDocument/2006/relationships/customXml" Target="../ink/ink3853.xml"/><Relationship Id="rId187" Type="http://schemas.openxmlformats.org/officeDocument/2006/relationships/image" Target="../media/image80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784.xml"/><Relationship Id="rId49" Type="http://schemas.openxmlformats.org/officeDocument/2006/relationships/image" Target="../media/image4820.png"/><Relationship Id="rId114" Type="http://schemas.openxmlformats.org/officeDocument/2006/relationships/customXml" Target="../ink/ink3827.xml"/><Relationship Id="rId60" Type="http://schemas.openxmlformats.org/officeDocument/2006/relationships/customXml" Target="../ink/ink3800.xml"/><Relationship Id="rId81" Type="http://schemas.openxmlformats.org/officeDocument/2006/relationships/image" Target="../media/image838.png"/><Relationship Id="rId135" Type="http://schemas.openxmlformats.org/officeDocument/2006/relationships/image" Target="../media/image881.png"/><Relationship Id="rId156" Type="http://schemas.openxmlformats.org/officeDocument/2006/relationships/customXml" Target="../ink/ink3848.xml"/><Relationship Id="rId177" Type="http://schemas.openxmlformats.org/officeDocument/2006/relationships/image" Target="../media/image798.png"/><Relationship Id="rId18" Type="http://schemas.openxmlformats.org/officeDocument/2006/relationships/customXml" Target="../ink/ink3779.xml"/><Relationship Id="rId39" Type="http://schemas.openxmlformats.org/officeDocument/2006/relationships/image" Target="../media/image817.png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5.png"/><Relationship Id="rId21" Type="http://schemas.openxmlformats.org/officeDocument/2006/relationships/image" Target="../media/image808.png"/><Relationship Id="rId42" Type="http://schemas.openxmlformats.org/officeDocument/2006/relationships/customXml" Target="../ink/ink3886.xml"/><Relationship Id="rId63" Type="http://schemas.openxmlformats.org/officeDocument/2006/relationships/image" Target="../media/image824.png"/><Relationship Id="rId84" Type="http://schemas.openxmlformats.org/officeDocument/2006/relationships/customXml" Target="../ink/ink3907.xml"/><Relationship Id="rId138" Type="http://schemas.openxmlformats.org/officeDocument/2006/relationships/customXml" Target="../ink/ink3934.xml"/><Relationship Id="rId159" Type="http://schemas.openxmlformats.org/officeDocument/2006/relationships/image" Target="../media/image789.png"/><Relationship Id="rId170" Type="http://schemas.openxmlformats.org/officeDocument/2006/relationships/customXml" Target="../ink/ink3950.xml"/><Relationship Id="rId191" Type="http://schemas.openxmlformats.org/officeDocument/2006/relationships/image" Target="../media/image909.png"/><Relationship Id="rId107" Type="http://schemas.openxmlformats.org/officeDocument/2006/relationships/image" Target="../media/image522.png"/><Relationship Id="rId11" Type="http://schemas.openxmlformats.org/officeDocument/2006/relationships/image" Target="../media/image485.png"/><Relationship Id="rId32" Type="http://schemas.openxmlformats.org/officeDocument/2006/relationships/customXml" Target="../ink/ink3881.xml"/><Relationship Id="rId53" Type="http://schemas.openxmlformats.org/officeDocument/2006/relationships/image" Target="../media/image820.png"/><Relationship Id="rId74" Type="http://schemas.openxmlformats.org/officeDocument/2006/relationships/customXml" Target="../ink/ink3902.xml"/><Relationship Id="rId128" Type="http://schemas.openxmlformats.org/officeDocument/2006/relationships/customXml" Target="../ink/ink3929.xml"/><Relationship Id="rId149" Type="http://schemas.openxmlformats.org/officeDocument/2006/relationships/image" Target="../media/image784.png"/><Relationship Id="rId5" Type="http://schemas.openxmlformats.org/officeDocument/2006/relationships/image" Target="../media/image482.png"/><Relationship Id="rId95" Type="http://schemas.openxmlformats.org/officeDocument/2006/relationships/image" Target="../media/image769.png"/><Relationship Id="rId160" Type="http://schemas.openxmlformats.org/officeDocument/2006/relationships/customXml" Target="../ink/ink3945.xml"/><Relationship Id="rId181" Type="http://schemas.openxmlformats.org/officeDocument/2006/relationships/image" Target="../media/image800.png"/><Relationship Id="rId22" Type="http://schemas.openxmlformats.org/officeDocument/2006/relationships/customXml" Target="../ink/ink3876.xml"/><Relationship Id="rId43" Type="http://schemas.openxmlformats.org/officeDocument/2006/relationships/image" Target="../media/image819.png"/><Relationship Id="rId64" Type="http://schemas.openxmlformats.org/officeDocument/2006/relationships/customXml" Target="../ink/ink3897.xml"/><Relationship Id="rId118" Type="http://schemas.openxmlformats.org/officeDocument/2006/relationships/customXml" Target="../ink/ink3924.xml"/><Relationship Id="rId139" Type="http://schemas.openxmlformats.org/officeDocument/2006/relationships/image" Target="../media/image905.png"/><Relationship Id="rId85" Type="http://schemas.openxmlformats.org/officeDocument/2006/relationships/image" Target="../media/image840.png"/><Relationship Id="rId150" Type="http://schemas.openxmlformats.org/officeDocument/2006/relationships/customXml" Target="../ink/ink3940.xml"/><Relationship Id="rId171" Type="http://schemas.openxmlformats.org/officeDocument/2006/relationships/image" Target="../media/image795.png"/><Relationship Id="rId192" Type="http://schemas.openxmlformats.org/officeDocument/2006/relationships/customXml" Target="../ink/ink3961.xml"/><Relationship Id="rId12" Type="http://schemas.openxmlformats.org/officeDocument/2006/relationships/customXml" Target="../ink/ink3871.xml"/><Relationship Id="rId33" Type="http://schemas.openxmlformats.org/officeDocument/2006/relationships/image" Target="../media/image814.png"/><Relationship Id="rId108" Type="http://schemas.openxmlformats.org/officeDocument/2006/relationships/customXml" Target="../ink/ink3919.xml"/><Relationship Id="rId129" Type="http://schemas.openxmlformats.org/officeDocument/2006/relationships/image" Target="../media/image898.png"/><Relationship Id="rId54" Type="http://schemas.openxmlformats.org/officeDocument/2006/relationships/customXml" Target="../ink/ink3892.xml"/><Relationship Id="rId75" Type="http://schemas.openxmlformats.org/officeDocument/2006/relationships/image" Target="../media/image830.png"/><Relationship Id="rId96" Type="http://schemas.openxmlformats.org/officeDocument/2006/relationships/customXml" Target="../ink/ink3913.xml"/><Relationship Id="rId140" Type="http://schemas.openxmlformats.org/officeDocument/2006/relationships/customXml" Target="../ink/ink3935.xml"/><Relationship Id="rId161" Type="http://schemas.openxmlformats.org/officeDocument/2006/relationships/image" Target="../media/image790.png"/><Relationship Id="rId182" Type="http://schemas.openxmlformats.org/officeDocument/2006/relationships/customXml" Target="../ink/ink3956.xml"/><Relationship Id="rId6" Type="http://schemas.openxmlformats.org/officeDocument/2006/relationships/customXml" Target="../ink/ink3868.xml"/><Relationship Id="rId23" Type="http://schemas.openxmlformats.org/officeDocument/2006/relationships/image" Target="../media/image809.png"/><Relationship Id="rId119" Type="http://schemas.openxmlformats.org/officeDocument/2006/relationships/image" Target="../media/image895.png"/><Relationship Id="rId44" Type="http://schemas.openxmlformats.org/officeDocument/2006/relationships/customXml" Target="../ink/ink3887.xml"/><Relationship Id="rId65" Type="http://schemas.openxmlformats.org/officeDocument/2006/relationships/image" Target="../media/image825.png"/><Relationship Id="rId86" Type="http://schemas.openxmlformats.org/officeDocument/2006/relationships/customXml" Target="../ink/ink3908.xml"/><Relationship Id="rId130" Type="http://schemas.openxmlformats.org/officeDocument/2006/relationships/customXml" Target="../ink/ink3930.xml"/><Relationship Id="rId151" Type="http://schemas.openxmlformats.org/officeDocument/2006/relationships/image" Target="../media/image785.png"/><Relationship Id="rId172" Type="http://schemas.openxmlformats.org/officeDocument/2006/relationships/customXml" Target="../ink/ink3951.xml"/><Relationship Id="rId193" Type="http://schemas.openxmlformats.org/officeDocument/2006/relationships/image" Target="../media/image892.png"/><Relationship Id="rId13" Type="http://schemas.openxmlformats.org/officeDocument/2006/relationships/image" Target="../media/image8040.png"/><Relationship Id="rId109" Type="http://schemas.openxmlformats.org/officeDocument/2006/relationships/image" Target="../media/image523.png"/><Relationship Id="rId34" Type="http://schemas.openxmlformats.org/officeDocument/2006/relationships/customXml" Target="../ink/ink3882.xml"/><Relationship Id="rId50" Type="http://schemas.openxmlformats.org/officeDocument/2006/relationships/customXml" Target="../ink/ink3890.xml"/><Relationship Id="rId55" Type="http://schemas.openxmlformats.org/officeDocument/2006/relationships/image" Target="../media/image894.png"/><Relationship Id="rId76" Type="http://schemas.openxmlformats.org/officeDocument/2006/relationships/customXml" Target="../ink/ink3903.xml"/><Relationship Id="rId97" Type="http://schemas.openxmlformats.org/officeDocument/2006/relationships/image" Target="../media/image770.png"/><Relationship Id="rId104" Type="http://schemas.openxmlformats.org/officeDocument/2006/relationships/customXml" Target="../ink/ink3917.xml"/><Relationship Id="rId120" Type="http://schemas.openxmlformats.org/officeDocument/2006/relationships/customXml" Target="../ink/ink3925.xml"/><Relationship Id="rId125" Type="http://schemas.openxmlformats.org/officeDocument/2006/relationships/image" Target="../media/image896.png"/><Relationship Id="rId141" Type="http://schemas.openxmlformats.org/officeDocument/2006/relationships/image" Target="../media/image906.png"/><Relationship Id="rId146" Type="http://schemas.openxmlformats.org/officeDocument/2006/relationships/customXml" Target="../ink/ink3938.xml"/><Relationship Id="rId167" Type="http://schemas.openxmlformats.org/officeDocument/2006/relationships/image" Target="../media/image793.png"/><Relationship Id="rId188" Type="http://schemas.openxmlformats.org/officeDocument/2006/relationships/customXml" Target="../ink/ink3959.xml"/><Relationship Id="rId7" Type="http://schemas.openxmlformats.org/officeDocument/2006/relationships/image" Target="../media/image483.png"/><Relationship Id="rId71" Type="http://schemas.openxmlformats.org/officeDocument/2006/relationships/image" Target="../media/image828.png"/><Relationship Id="rId92" Type="http://schemas.openxmlformats.org/officeDocument/2006/relationships/customXml" Target="../ink/ink3911.xml"/><Relationship Id="rId162" Type="http://schemas.openxmlformats.org/officeDocument/2006/relationships/customXml" Target="../ink/ink3946.xml"/><Relationship Id="rId183" Type="http://schemas.openxmlformats.org/officeDocument/2006/relationships/image" Target="../media/image801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812.png"/><Relationship Id="rId24" Type="http://schemas.openxmlformats.org/officeDocument/2006/relationships/customXml" Target="../ink/ink3877.xml"/><Relationship Id="rId40" Type="http://schemas.openxmlformats.org/officeDocument/2006/relationships/customXml" Target="../ink/ink3885.xml"/><Relationship Id="rId45" Type="http://schemas.openxmlformats.org/officeDocument/2006/relationships/image" Target="../media/image4800.png"/><Relationship Id="rId66" Type="http://schemas.openxmlformats.org/officeDocument/2006/relationships/customXml" Target="../ink/ink3898.xml"/><Relationship Id="rId87" Type="http://schemas.openxmlformats.org/officeDocument/2006/relationships/image" Target="../media/image841.png"/><Relationship Id="rId110" Type="http://schemas.openxmlformats.org/officeDocument/2006/relationships/customXml" Target="../ink/ink3920.xml"/><Relationship Id="rId115" Type="http://schemas.openxmlformats.org/officeDocument/2006/relationships/image" Target="../media/image774.png"/><Relationship Id="rId131" Type="http://schemas.openxmlformats.org/officeDocument/2006/relationships/image" Target="../media/image901.png"/><Relationship Id="rId136" Type="http://schemas.openxmlformats.org/officeDocument/2006/relationships/customXml" Target="../ink/ink3933.xml"/><Relationship Id="rId157" Type="http://schemas.openxmlformats.org/officeDocument/2006/relationships/image" Target="../media/image788.png"/><Relationship Id="rId178" Type="http://schemas.openxmlformats.org/officeDocument/2006/relationships/customXml" Target="../ink/ink3954.xml"/><Relationship Id="rId61" Type="http://schemas.openxmlformats.org/officeDocument/2006/relationships/image" Target="../media/image823.png"/><Relationship Id="rId82" Type="http://schemas.openxmlformats.org/officeDocument/2006/relationships/customXml" Target="../ink/ink3906.xml"/><Relationship Id="rId152" Type="http://schemas.openxmlformats.org/officeDocument/2006/relationships/customXml" Target="../ink/ink3941.xml"/><Relationship Id="rId173" Type="http://schemas.openxmlformats.org/officeDocument/2006/relationships/image" Target="../media/image796.png"/><Relationship Id="rId19" Type="http://schemas.openxmlformats.org/officeDocument/2006/relationships/image" Target="../media/image807.png"/><Relationship Id="rId14" Type="http://schemas.openxmlformats.org/officeDocument/2006/relationships/customXml" Target="../ink/ink3872.xml"/><Relationship Id="rId30" Type="http://schemas.openxmlformats.org/officeDocument/2006/relationships/customXml" Target="../ink/ink3880.xml"/><Relationship Id="rId35" Type="http://schemas.openxmlformats.org/officeDocument/2006/relationships/image" Target="../media/image815.png"/><Relationship Id="rId56" Type="http://schemas.openxmlformats.org/officeDocument/2006/relationships/customXml" Target="../ink/ink3893.xml"/><Relationship Id="rId77" Type="http://schemas.openxmlformats.org/officeDocument/2006/relationships/image" Target="../media/image831.png"/><Relationship Id="rId100" Type="http://schemas.openxmlformats.org/officeDocument/2006/relationships/customXml" Target="../ink/ink3915.xml"/><Relationship Id="rId105" Type="http://schemas.openxmlformats.org/officeDocument/2006/relationships/image" Target="../media/image521.png"/><Relationship Id="rId126" Type="http://schemas.openxmlformats.org/officeDocument/2006/relationships/customXml" Target="../ink/ink3928.xml"/><Relationship Id="rId147" Type="http://schemas.openxmlformats.org/officeDocument/2006/relationships/image" Target="../media/image783.png"/><Relationship Id="rId168" Type="http://schemas.openxmlformats.org/officeDocument/2006/relationships/customXml" Target="../ink/ink3949.xml"/><Relationship Id="rId8" Type="http://schemas.openxmlformats.org/officeDocument/2006/relationships/customXml" Target="../ink/ink3869.xml"/><Relationship Id="rId51" Type="http://schemas.openxmlformats.org/officeDocument/2006/relationships/image" Target="../media/image4830.png"/><Relationship Id="rId72" Type="http://schemas.openxmlformats.org/officeDocument/2006/relationships/customXml" Target="../ink/ink3901.xml"/><Relationship Id="rId93" Type="http://schemas.openxmlformats.org/officeDocument/2006/relationships/image" Target="../media/image768.png"/><Relationship Id="rId98" Type="http://schemas.openxmlformats.org/officeDocument/2006/relationships/customXml" Target="../ink/ink3914.xml"/><Relationship Id="rId121" Type="http://schemas.openxmlformats.org/officeDocument/2006/relationships/image" Target="../media/image849.png"/><Relationship Id="rId142" Type="http://schemas.openxmlformats.org/officeDocument/2006/relationships/customXml" Target="../ink/ink3936.xml"/><Relationship Id="rId163" Type="http://schemas.openxmlformats.org/officeDocument/2006/relationships/image" Target="../media/image791.png"/><Relationship Id="rId184" Type="http://schemas.openxmlformats.org/officeDocument/2006/relationships/customXml" Target="../ink/ink3957.xml"/><Relationship Id="rId189" Type="http://schemas.openxmlformats.org/officeDocument/2006/relationships/image" Target="../media/image908.png"/><Relationship Id="rId3" Type="http://schemas.openxmlformats.org/officeDocument/2006/relationships/image" Target="../media/image893.png"/><Relationship Id="rId25" Type="http://schemas.openxmlformats.org/officeDocument/2006/relationships/image" Target="../media/image810.png"/><Relationship Id="rId46" Type="http://schemas.openxmlformats.org/officeDocument/2006/relationships/customXml" Target="../ink/ink3888.xml"/><Relationship Id="rId67" Type="http://schemas.openxmlformats.org/officeDocument/2006/relationships/image" Target="../media/image826.png"/><Relationship Id="rId116" Type="http://schemas.openxmlformats.org/officeDocument/2006/relationships/customXml" Target="../ink/ink3923.xml"/><Relationship Id="rId137" Type="http://schemas.openxmlformats.org/officeDocument/2006/relationships/image" Target="../media/image904.png"/><Relationship Id="rId158" Type="http://schemas.openxmlformats.org/officeDocument/2006/relationships/customXml" Target="../ink/ink3944.xml"/><Relationship Id="rId20" Type="http://schemas.openxmlformats.org/officeDocument/2006/relationships/customXml" Target="../ink/ink3875.xml"/><Relationship Id="rId41" Type="http://schemas.openxmlformats.org/officeDocument/2006/relationships/image" Target="../media/image818.png"/><Relationship Id="rId62" Type="http://schemas.openxmlformats.org/officeDocument/2006/relationships/customXml" Target="../ink/ink3896.xml"/><Relationship Id="rId83" Type="http://schemas.openxmlformats.org/officeDocument/2006/relationships/image" Target="../media/image839.png"/><Relationship Id="rId88" Type="http://schemas.openxmlformats.org/officeDocument/2006/relationships/customXml" Target="../ink/ink3909.xml"/><Relationship Id="rId111" Type="http://schemas.openxmlformats.org/officeDocument/2006/relationships/image" Target="../media/image524.png"/><Relationship Id="rId132" Type="http://schemas.openxmlformats.org/officeDocument/2006/relationships/customXml" Target="../ink/ink3931.xml"/><Relationship Id="rId153" Type="http://schemas.openxmlformats.org/officeDocument/2006/relationships/image" Target="../media/image786.png"/><Relationship Id="rId174" Type="http://schemas.openxmlformats.org/officeDocument/2006/relationships/customXml" Target="../ink/ink3952.xml"/><Relationship Id="rId179" Type="http://schemas.openxmlformats.org/officeDocument/2006/relationships/image" Target="../media/image799.png"/><Relationship Id="rId190" Type="http://schemas.openxmlformats.org/officeDocument/2006/relationships/customXml" Target="../ink/ink3960.xml"/><Relationship Id="rId15" Type="http://schemas.openxmlformats.org/officeDocument/2006/relationships/image" Target="../media/image805.png"/><Relationship Id="rId36" Type="http://schemas.openxmlformats.org/officeDocument/2006/relationships/customXml" Target="../ink/ink3883.xml"/><Relationship Id="rId57" Type="http://schemas.openxmlformats.org/officeDocument/2006/relationships/image" Target="../media/image487.png"/><Relationship Id="rId106" Type="http://schemas.openxmlformats.org/officeDocument/2006/relationships/customXml" Target="../ink/ink3918.xml"/><Relationship Id="rId127" Type="http://schemas.openxmlformats.org/officeDocument/2006/relationships/image" Target="../media/image897.png"/><Relationship Id="rId10" Type="http://schemas.openxmlformats.org/officeDocument/2006/relationships/customXml" Target="../ink/ink3870.xml"/><Relationship Id="rId31" Type="http://schemas.openxmlformats.org/officeDocument/2006/relationships/image" Target="../media/image813.png"/><Relationship Id="rId52" Type="http://schemas.openxmlformats.org/officeDocument/2006/relationships/customXml" Target="../ink/ink3891.xml"/><Relationship Id="rId73" Type="http://schemas.openxmlformats.org/officeDocument/2006/relationships/image" Target="../media/image829.png"/><Relationship Id="rId78" Type="http://schemas.openxmlformats.org/officeDocument/2006/relationships/customXml" Target="../ink/ink3904.xml"/><Relationship Id="rId94" Type="http://schemas.openxmlformats.org/officeDocument/2006/relationships/customXml" Target="../ink/ink3912.xml"/><Relationship Id="rId99" Type="http://schemas.openxmlformats.org/officeDocument/2006/relationships/image" Target="../media/image771.png"/><Relationship Id="rId101" Type="http://schemas.openxmlformats.org/officeDocument/2006/relationships/image" Target="../media/image772.png"/><Relationship Id="rId122" Type="http://schemas.openxmlformats.org/officeDocument/2006/relationships/customXml" Target="../ink/ink3926.xml"/><Relationship Id="rId143" Type="http://schemas.openxmlformats.org/officeDocument/2006/relationships/image" Target="../media/image907.png"/><Relationship Id="rId148" Type="http://schemas.openxmlformats.org/officeDocument/2006/relationships/customXml" Target="../ink/ink3939.xml"/><Relationship Id="rId164" Type="http://schemas.openxmlformats.org/officeDocument/2006/relationships/customXml" Target="../ink/ink3947.xml"/><Relationship Id="rId169" Type="http://schemas.openxmlformats.org/officeDocument/2006/relationships/image" Target="../media/image794.png"/><Relationship Id="rId185" Type="http://schemas.openxmlformats.org/officeDocument/2006/relationships/image" Target="../media/image802.png"/><Relationship Id="rId4" Type="http://schemas.openxmlformats.org/officeDocument/2006/relationships/customXml" Target="../ink/ink3867.xml"/><Relationship Id="rId9" Type="http://schemas.openxmlformats.org/officeDocument/2006/relationships/image" Target="../media/image484.png"/><Relationship Id="rId180" Type="http://schemas.openxmlformats.org/officeDocument/2006/relationships/customXml" Target="../ink/ink3955.xml"/><Relationship Id="rId26" Type="http://schemas.openxmlformats.org/officeDocument/2006/relationships/customXml" Target="../ink/ink3878.xml"/><Relationship Id="rId47" Type="http://schemas.openxmlformats.org/officeDocument/2006/relationships/image" Target="../media/image4810.png"/><Relationship Id="rId68" Type="http://schemas.openxmlformats.org/officeDocument/2006/relationships/customXml" Target="../ink/ink3899.xml"/><Relationship Id="rId89" Type="http://schemas.openxmlformats.org/officeDocument/2006/relationships/image" Target="../media/image842.png"/><Relationship Id="rId112" Type="http://schemas.openxmlformats.org/officeDocument/2006/relationships/customXml" Target="../ink/ink3921.xml"/><Relationship Id="rId133" Type="http://schemas.openxmlformats.org/officeDocument/2006/relationships/image" Target="../media/image902.png"/><Relationship Id="rId154" Type="http://schemas.openxmlformats.org/officeDocument/2006/relationships/customXml" Target="../ink/ink3942.xml"/><Relationship Id="rId175" Type="http://schemas.openxmlformats.org/officeDocument/2006/relationships/image" Target="../media/image797.png"/><Relationship Id="rId16" Type="http://schemas.openxmlformats.org/officeDocument/2006/relationships/customXml" Target="../ink/ink3873.xml"/><Relationship Id="rId37" Type="http://schemas.openxmlformats.org/officeDocument/2006/relationships/image" Target="../media/image816.png"/><Relationship Id="rId58" Type="http://schemas.openxmlformats.org/officeDocument/2006/relationships/customXml" Target="../ink/ink3894.xml"/><Relationship Id="rId79" Type="http://schemas.openxmlformats.org/officeDocument/2006/relationships/image" Target="../media/image837.png"/><Relationship Id="rId102" Type="http://schemas.openxmlformats.org/officeDocument/2006/relationships/customXml" Target="../ink/ink3916.xml"/><Relationship Id="rId123" Type="http://schemas.openxmlformats.org/officeDocument/2006/relationships/image" Target="../media/image850.png"/><Relationship Id="rId144" Type="http://schemas.openxmlformats.org/officeDocument/2006/relationships/customXml" Target="../ink/ink3937.xml"/><Relationship Id="rId90" Type="http://schemas.openxmlformats.org/officeDocument/2006/relationships/customXml" Target="../ink/ink3910.xml"/><Relationship Id="rId165" Type="http://schemas.openxmlformats.org/officeDocument/2006/relationships/image" Target="../media/image792.png"/><Relationship Id="rId186" Type="http://schemas.openxmlformats.org/officeDocument/2006/relationships/customXml" Target="../ink/ink3958.xml"/><Relationship Id="rId27" Type="http://schemas.openxmlformats.org/officeDocument/2006/relationships/image" Target="../media/image811.png"/><Relationship Id="rId48" Type="http://schemas.openxmlformats.org/officeDocument/2006/relationships/customXml" Target="../ink/ink3889.xml"/><Relationship Id="rId69" Type="http://schemas.openxmlformats.org/officeDocument/2006/relationships/image" Target="../media/image827.png"/><Relationship Id="rId113" Type="http://schemas.openxmlformats.org/officeDocument/2006/relationships/image" Target="../media/image525.png"/><Relationship Id="rId134" Type="http://schemas.openxmlformats.org/officeDocument/2006/relationships/customXml" Target="../ink/ink3932.xml"/><Relationship Id="rId80" Type="http://schemas.openxmlformats.org/officeDocument/2006/relationships/customXml" Target="../ink/ink3905.xml"/><Relationship Id="rId155" Type="http://schemas.openxmlformats.org/officeDocument/2006/relationships/image" Target="../media/image787.png"/><Relationship Id="rId176" Type="http://schemas.openxmlformats.org/officeDocument/2006/relationships/customXml" Target="../ink/ink3953.xml"/><Relationship Id="rId17" Type="http://schemas.openxmlformats.org/officeDocument/2006/relationships/image" Target="../media/image806.png"/><Relationship Id="rId38" Type="http://schemas.openxmlformats.org/officeDocument/2006/relationships/customXml" Target="../ink/ink3884.xml"/><Relationship Id="rId59" Type="http://schemas.openxmlformats.org/officeDocument/2006/relationships/image" Target="../media/image822.png"/><Relationship Id="rId103" Type="http://schemas.openxmlformats.org/officeDocument/2006/relationships/image" Target="../media/image773.png"/><Relationship Id="rId124" Type="http://schemas.openxmlformats.org/officeDocument/2006/relationships/customXml" Target="../ink/ink3927.xml"/><Relationship Id="rId70" Type="http://schemas.openxmlformats.org/officeDocument/2006/relationships/customXml" Target="../ink/ink3900.xml"/><Relationship Id="rId91" Type="http://schemas.openxmlformats.org/officeDocument/2006/relationships/image" Target="../media/image767.png"/><Relationship Id="rId145" Type="http://schemas.openxmlformats.org/officeDocument/2006/relationships/image" Target="../media/image7820.png"/><Relationship Id="rId166" Type="http://schemas.openxmlformats.org/officeDocument/2006/relationships/customXml" Target="../ink/ink3948.xml"/><Relationship Id="rId187" Type="http://schemas.openxmlformats.org/officeDocument/2006/relationships/image" Target="../media/image80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879.xml"/><Relationship Id="rId49" Type="http://schemas.openxmlformats.org/officeDocument/2006/relationships/image" Target="../media/image4820.png"/><Relationship Id="rId114" Type="http://schemas.openxmlformats.org/officeDocument/2006/relationships/customXml" Target="../ink/ink3922.xml"/><Relationship Id="rId60" Type="http://schemas.openxmlformats.org/officeDocument/2006/relationships/customXml" Target="../ink/ink3895.xml"/><Relationship Id="rId81" Type="http://schemas.openxmlformats.org/officeDocument/2006/relationships/image" Target="../media/image838.png"/><Relationship Id="rId135" Type="http://schemas.openxmlformats.org/officeDocument/2006/relationships/image" Target="../media/image903.png"/><Relationship Id="rId156" Type="http://schemas.openxmlformats.org/officeDocument/2006/relationships/customXml" Target="../ink/ink3943.xml"/><Relationship Id="rId177" Type="http://schemas.openxmlformats.org/officeDocument/2006/relationships/image" Target="../media/image798.png"/><Relationship Id="rId18" Type="http://schemas.openxmlformats.org/officeDocument/2006/relationships/customXml" Target="../ink/ink3874.xml"/><Relationship Id="rId39" Type="http://schemas.openxmlformats.org/officeDocument/2006/relationships/image" Target="../media/image817.png"/></Relationships>
</file>

<file path=ppt/slides/_rels/slide5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5.png"/><Relationship Id="rId21" Type="http://schemas.openxmlformats.org/officeDocument/2006/relationships/image" Target="../media/image814.png"/><Relationship Id="rId42" Type="http://schemas.openxmlformats.org/officeDocument/2006/relationships/customXml" Target="../ink/ink3981.xml"/><Relationship Id="rId63" Type="http://schemas.openxmlformats.org/officeDocument/2006/relationships/image" Target="../media/image830.png"/><Relationship Id="rId84" Type="http://schemas.openxmlformats.org/officeDocument/2006/relationships/customXml" Target="../ink/ink4002.xml"/><Relationship Id="rId138" Type="http://schemas.openxmlformats.org/officeDocument/2006/relationships/customXml" Target="../ink/ink4028.xml"/><Relationship Id="rId159" Type="http://schemas.openxmlformats.org/officeDocument/2006/relationships/image" Target="../media/image802.png"/><Relationship Id="rId170" Type="http://schemas.openxmlformats.org/officeDocument/2006/relationships/customXml" Target="../ink/ink4044.xml"/><Relationship Id="rId107" Type="http://schemas.openxmlformats.org/officeDocument/2006/relationships/image" Target="../media/image880.png"/><Relationship Id="rId11" Type="http://schemas.openxmlformats.org/officeDocument/2006/relationships/image" Target="../media/image4790.png"/><Relationship Id="rId32" Type="http://schemas.openxmlformats.org/officeDocument/2006/relationships/customXml" Target="../ink/ink3976.xml"/><Relationship Id="rId53" Type="http://schemas.openxmlformats.org/officeDocument/2006/relationships/image" Target="../media/image825.png"/><Relationship Id="rId74" Type="http://schemas.openxmlformats.org/officeDocument/2006/relationships/customXml" Target="../ink/ink3997.xml"/><Relationship Id="rId128" Type="http://schemas.openxmlformats.org/officeDocument/2006/relationships/customXml" Target="../ink/ink4023.xml"/><Relationship Id="rId149" Type="http://schemas.openxmlformats.org/officeDocument/2006/relationships/image" Target="../media/image797.png"/><Relationship Id="rId5" Type="http://schemas.openxmlformats.org/officeDocument/2006/relationships/image" Target="../media/image4760.png"/><Relationship Id="rId95" Type="http://schemas.openxmlformats.org/officeDocument/2006/relationships/image" Target="../media/image849.png"/><Relationship Id="rId160" Type="http://schemas.openxmlformats.org/officeDocument/2006/relationships/customXml" Target="../ink/ink4039.xml"/><Relationship Id="rId181" Type="http://schemas.openxmlformats.org/officeDocument/2006/relationships/image" Target="../media/image915.png"/><Relationship Id="rId22" Type="http://schemas.openxmlformats.org/officeDocument/2006/relationships/customXml" Target="../ink/ink3971.xml"/><Relationship Id="rId43" Type="http://schemas.openxmlformats.org/officeDocument/2006/relationships/image" Target="../media/image821.png"/><Relationship Id="rId64" Type="http://schemas.openxmlformats.org/officeDocument/2006/relationships/customXml" Target="../ink/ink3992.xml"/><Relationship Id="rId118" Type="http://schemas.openxmlformats.org/officeDocument/2006/relationships/customXml" Target="../ink/ink4018.xml"/><Relationship Id="rId139" Type="http://schemas.openxmlformats.org/officeDocument/2006/relationships/image" Target="../media/image792.png"/><Relationship Id="rId85" Type="http://schemas.openxmlformats.org/officeDocument/2006/relationships/image" Target="../media/image524.png"/><Relationship Id="rId150" Type="http://schemas.openxmlformats.org/officeDocument/2006/relationships/customXml" Target="../ink/ink4034.xml"/><Relationship Id="rId171" Type="http://schemas.openxmlformats.org/officeDocument/2006/relationships/image" Target="../media/image8950.png"/><Relationship Id="rId12" Type="http://schemas.openxmlformats.org/officeDocument/2006/relationships/customXml" Target="../ink/ink3966.xml"/><Relationship Id="rId33" Type="http://schemas.openxmlformats.org/officeDocument/2006/relationships/image" Target="../media/image4800.png"/><Relationship Id="rId108" Type="http://schemas.openxmlformats.org/officeDocument/2006/relationships/customXml" Target="../ink/ink4014.xml"/><Relationship Id="rId129" Type="http://schemas.openxmlformats.org/officeDocument/2006/relationships/image" Target="../media/image787.png"/><Relationship Id="rId54" Type="http://schemas.openxmlformats.org/officeDocument/2006/relationships/customXml" Target="../ink/ink3987.xml"/><Relationship Id="rId75" Type="http://schemas.openxmlformats.org/officeDocument/2006/relationships/image" Target="../media/image841.png"/><Relationship Id="rId96" Type="http://schemas.openxmlformats.org/officeDocument/2006/relationships/customXml" Target="../ink/ink4008.xml"/><Relationship Id="rId140" Type="http://schemas.openxmlformats.org/officeDocument/2006/relationships/customXml" Target="../ink/ink4029.xml"/><Relationship Id="rId161" Type="http://schemas.openxmlformats.org/officeDocument/2006/relationships/image" Target="../media/image803.png"/><Relationship Id="rId182" Type="http://schemas.openxmlformats.org/officeDocument/2006/relationships/customXml" Target="../ink/ink4050.xml"/><Relationship Id="rId6" Type="http://schemas.openxmlformats.org/officeDocument/2006/relationships/customXml" Target="../ink/ink3963.xml"/><Relationship Id="rId23" Type="http://schemas.openxmlformats.org/officeDocument/2006/relationships/image" Target="../media/image815.png"/><Relationship Id="rId119" Type="http://schemas.openxmlformats.org/officeDocument/2006/relationships/image" Target="../media/image7820.png"/><Relationship Id="rId44" Type="http://schemas.openxmlformats.org/officeDocument/2006/relationships/customXml" Target="../ink/ink3982.xml"/><Relationship Id="rId60" Type="http://schemas.openxmlformats.org/officeDocument/2006/relationships/customXml" Target="../ink/ink3990.xml"/><Relationship Id="rId65" Type="http://schemas.openxmlformats.org/officeDocument/2006/relationships/image" Target="../media/image831.png"/><Relationship Id="rId81" Type="http://schemas.openxmlformats.org/officeDocument/2006/relationships/image" Target="../media/image522.png"/><Relationship Id="rId86" Type="http://schemas.openxmlformats.org/officeDocument/2006/relationships/customXml" Target="../ink/ink4003.xml"/><Relationship Id="rId130" Type="http://schemas.openxmlformats.org/officeDocument/2006/relationships/customXml" Target="../ink/ink4024.xml"/><Relationship Id="rId135" Type="http://schemas.openxmlformats.org/officeDocument/2006/relationships/image" Target="../media/image790.png"/><Relationship Id="rId151" Type="http://schemas.openxmlformats.org/officeDocument/2006/relationships/image" Target="../media/image798.png"/><Relationship Id="rId156" Type="http://schemas.openxmlformats.org/officeDocument/2006/relationships/customXml" Target="../ink/ink4037.xml"/><Relationship Id="rId177" Type="http://schemas.openxmlformats.org/officeDocument/2006/relationships/image" Target="../media/image913.png"/><Relationship Id="rId172" Type="http://schemas.openxmlformats.org/officeDocument/2006/relationships/customXml" Target="../ink/ink4045.xml"/><Relationship Id="rId13" Type="http://schemas.openxmlformats.org/officeDocument/2006/relationships/image" Target="../media/image8040.png"/><Relationship Id="rId18" Type="http://schemas.openxmlformats.org/officeDocument/2006/relationships/customXml" Target="../ink/ink3969.xml"/><Relationship Id="rId39" Type="http://schemas.openxmlformats.org/officeDocument/2006/relationships/image" Target="../media/image4830.png"/><Relationship Id="rId109" Type="http://schemas.openxmlformats.org/officeDocument/2006/relationships/image" Target="../media/image881.png"/><Relationship Id="rId34" Type="http://schemas.openxmlformats.org/officeDocument/2006/relationships/customXml" Target="../ink/ink3977.xml"/><Relationship Id="rId50" Type="http://schemas.openxmlformats.org/officeDocument/2006/relationships/customXml" Target="../ink/ink3985.xml"/><Relationship Id="rId55" Type="http://schemas.openxmlformats.org/officeDocument/2006/relationships/image" Target="../media/image826.png"/><Relationship Id="rId76" Type="http://schemas.openxmlformats.org/officeDocument/2006/relationships/customXml" Target="../ink/ink3998.xml"/><Relationship Id="rId97" Type="http://schemas.openxmlformats.org/officeDocument/2006/relationships/image" Target="../media/image850.png"/><Relationship Id="rId104" Type="http://schemas.openxmlformats.org/officeDocument/2006/relationships/customXml" Target="../ink/ink4012.xml"/><Relationship Id="rId120" Type="http://schemas.openxmlformats.org/officeDocument/2006/relationships/customXml" Target="../ink/ink4019.xml"/><Relationship Id="rId125" Type="http://schemas.openxmlformats.org/officeDocument/2006/relationships/image" Target="../media/image785.png"/><Relationship Id="rId141" Type="http://schemas.openxmlformats.org/officeDocument/2006/relationships/image" Target="../media/image793.png"/><Relationship Id="rId146" Type="http://schemas.openxmlformats.org/officeDocument/2006/relationships/customXml" Target="../ink/ink4032.xml"/><Relationship Id="rId167" Type="http://schemas.openxmlformats.org/officeDocument/2006/relationships/image" Target="../media/image8930.png"/><Relationship Id="rId7" Type="http://schemas.openxmlformats.org/officeDocument/2006/relationships/image" Target="../media/image4770.png"/><Relationship Id="rId71" Type="http://schemas.openxmlformats.org/officeDocument/2006/relationships/image" Target="../media/image839.png"/><Relationship Id="rId92" Type="http://schemas.openxmlformats.org/officeDocument/2006/relationships/customXml" Target="../ink/ink4006.xml"/><Relationship Id="rId162" Type="http://schemas.openxmlformats.org/officeDocument/2006/relationships/customXml" Target="../ink/ink4040.xml"/><Relationship Id="rId183" Type="http://schemas.openxmlformats.org/officeDocument/2006/relationships/image" Target="../media/image916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818.png"/><Relationship Id="rId24" Type="http://schemas.openxmlformats.org/officeDocument/2006/relationships/customXml" Target="../ink/ink3972.xml"/><Relationship Id="rId40" Type="http://schemas.openxmlformats.org/officeDocument/2006/relationships/customXml" Target="../ink/ink3980.xml"/><Relationship Id="rId45" Type="http://schemas.openxmlformats.org/officeDocument/2006/relationships/image" Target="../media/image4860.png"/><Relationship Id="rId66" Type="http://schemas.openxmlformats.org/officeDocument/2006/relationships/customXml" Target="../ink/ink3993.xml"/><Relationship Id="rId87" Type="http://schemas.openxmlformats.org/officeDocument/2006/relationships/image" Target="../media/image525.png"/><Relationship Id="rId110" Type="http://schemas.openxmlformats.org/officeDocument/2006/relationships/customXml" Target="../ink/ink4015.xml"/><Relationship Id="rId115" Type="http://schemas.openxmlformats.org/officeDocument/2006/relationships/image" Target="../media/image884.png"/><Relationship Id="rId131" Type="http://schemas.openxmlformats.org/officeDocument/2006/relationships/image" Target="../media/image788.png"/><Relationship Id="rId136" Type="http://schemas.openxmlformats.org/officeDocument/2006/relationships/customXml" Target="../ink/ink4027.xml"/><Relationship Id="rId157" Type="http://schemas.openxmlformats.org/officeDocument/2006/relationships/image" Target="../media/image801.png"/><Relationship Id="rId178" Type="http://schemas.openxmlformats.org/officeDocument/2006/relationships/customXml" Target="../ink/ink4048.xml"/><Relationship Id="rId61" Type="http://schemas.openxmlformats.org/officeDocument/2006/relationships/image" Target="../media/image829.png"/><Relationship Id="rId82" Type="http://schemas.openxmlformats.org/officeDocument/2006/relationships/customXml" Target="../ink/ink4001.xml"/><Relationship Id="rId152" Type="http://schemas.openxmlformats.org/officeDocument/2006/relationships/customXml" Target="../ink/ink4035.xml"/><Relationship Id="rId173" Type="http://schemas.openxmlformats.org/officeDocument/2006/relationships/image" Target="../media/image905.png"/><Relationship Id="rId19" Type="http://schemas.openxmlformats.org/officeDocument/2006/relationships/image" Target="../media/image810.png"/><Relationship Id="rId14" Type="http://schemas.openxmlformats.org/officeDocument/2006/relationships/customXml" Target="../ink/ink3967.xml"/><Relationship Id="rId30" Type="http://schemas.openxmlformats.org/officeDocument/2006/relationships/customXml" Target="../ink/ink3975.xml"/><Relationship Id="rId35" Type="http://schemas.openxmlformats.org/officeDocument/2006/relationships/image" Target="../media/image4810.png"/><Relationship Id="rId56" Type="http://schemas.openxmlformats.org/officeDocument/2006/relationships/customXml" Target="../ink/ink3988.xml"/><Relationship Id="rId77" Type="http://schemas.openxmlformats.org/officeDocument/2006/relationships/image" Target="../media/image842.png"/><Relationship Id="rId100" Type="http://schemas.openxmlformats.org/officeDocument/2006/relationships/customXml" Target="../ink/ink4010.xml"/><Relationship Id="rId105" Type="http://schemas.openxmlformats.org/officeDocument/2006/relationships/image" Target="../media/image879.png"/><Relationship Id="rId126" Type="http://schemas.openxmlformats.org/officeDocument/2006/relationships/customXml" Target="../ink/ink4022.xml"/><Relationship Id="rId147" Type="http://schemas.openxmlformats.org/officeDocument/2006/relationships/image" Target="../media/image796.png"/><Relationship Id="rId168" Type="http://schemas.openxmlformats.org/officeDocument/2006/relationships/customXml" Target="../ink/ink4043.xml"/><Relationship Id="rId8" Type="http://schemas.openxmlformats.org/officeDocument/2006/relationships/customXml" Target="../ink/ink3964.xml"/><Relationship Id="rId51" Type="http://schemas.openxmlformats.org/officeDocument/2006/relationships/image" Target="../media/image824.png"/><Relationship Id="rId72" Type="http://schemas.openxmlformats.org/officeDocument/2006/relationships/customXml" Target="../ink/ink3996.xml"/><Relationship Id="rId93" Type="http://schemas.openxmlformats.org/officeDocument/2006/relationships/image" Target="../media/image848.png"/><Relationship Id="rId98" Type="http://schemas.openxmlformats.org/officeDocument/2006/relationships/customXml" Target="../ink/ink4009.xml"/><Relationship Id="rId121" Type="http://schemas.openxmlformats.org/officeDocument/2006/relationships/image" Target="../media/image783.png"/><Relationship Id="rId142" Type="http://schemas.openxmlformats.org/officeDocument/2006/relationships/customXml" Target="../ink/ink4030.xml"/><Relationship Id="rId163" Type="http://schemas.openxmlformats.org/officeDocument/2006/relationships/image" Target="../media/image868.png"/><Relationship Id="rId3" Type="http://schemas.openxmlformats.org/officeDocument/2006/relationships/image" Target="../media/image911.png"/><Relationship Id="rId25" Type="http://schemas.openxmlformats.org/officeDocument/2006/relationships/image" Target="../media/image816.png"/><Relationship Id="rId46" Type="http://schemas.openxmlformats.org/officeDocument/2006/relationships/customXml" Target="../ink/ink3983.xml"/><Relationship Id="rId67" Type="http://schemas.openxmlformats.org/officeDocument/2006/relationships/image" Target="../media/image837.png"/><Relationship Id="rId116" Type="http://schemas.openxmlformats.org/officeDocument/2006/relationships/customXml" Target="../ink/ink4017.xml"/><Relationship Id="rId137" Type="http://schemas.openxmlformats.org/officeDocument/2006/relationships/image" Target="../media/image791.png"/><Relationship Id="rId158" Type="http://schemas.openxmlformats.org/officeDocument/2006/relationships/customXml" Target="../ink/ink4038.xml"/><Relationship Id="rId20" Type="http://schemas.openxmlformats.org/officeDocument/2006/relationships/customXml" Target="../ink/ink3970.xml"/><Relationship Id="rId41" Type="http://schemas.openxmlformats.org/officeDocument/2006/relationships/image" Target="../media/image820.png"/><Relationship Id="rId62" Type="http://schemas.openxmlformats.org/officeDocument/2006/relationships/customXml" Target="../ink/ink3991.xml"/><Relationship Id="rId83" Type="http://schemas.openxmlformats.org/officeDocument/2006/relationships/image" Target="../media/image523.png"/><Relationship Id="rId88" Type="http://schemas.openxmlformats.org/officeDocument/2006/relationships/customXml" Target="../ink/ink4004.xml"/><Relationship Id="rId111" Type="http://schemas.openxmlformats.org/officeDocument/2006/relationships/image" Target="../media/image882.png"/><Relationship Id="rId132" Type="http://schemas.openxmlformats.org/officeDocument/2006/relationships/customXml" Target="../ink/ink4025.xml"/><Relationship Id="rId153" Type="http://schemas.openxmlformats.org/officeDocument/2006/relationships/image" Target="../media/image799.png"/><Relationship Id="rId174" Type="http://schemas.openxmlformats.org/officeDocument/2006/relationships/customXml" Target="../ink/ink4046.xml"/><Relationship Id="rId179" Type="http://schemas.openxmlformats.org/officeDocument/2006/relationships/image" Target="../media/image914.png"/><Relationship Id="rId15" Type="http://schemas.openxmlformats.org/officeDocument/2006/relationships/image" Target="../media/image805.png"/><Relationship Id="rId36" Type="http://schemas.openxmlformats.org/officeDocument/2006/relationships/customXml" Target="../ink/ink3978.xml"/><Relationship Id="rId57" Type="http://schemas.openxmlformats.org/officeDocument/2006/relationships/image" Target="../media/image827.png"/><Relationship Id="rId106" Type="http://schemas.openxmlformats.org/officeDocument/2006/relationships/customXml" Target="../ink/ink4013.xml"/><Relationship Id="rId127" Type="http://schemas.openxmlformats.org/officeDocument/2006/relationships/image" Target="../media/image786.png"/><Relationship Id="rId10" Type="http://schemas.openxmlformats.org/officeDocument/2006/relationships/customXml" Target="../ink/ink3965.xml"/><Relationship Id="rId31" Type="http://schemas.openxmlformats.org/officeDocument/2006/relationships/image" Target="../media/image819.png"/><Relationship Id="rId52" Type="http://schemas.openxmlformats.org/officeDocument/2006/relationships/customXml" Target="../ink/ink3986.xml"/><Relationship Id="rId73" Type="http://schemas.openxmlformats.org/officeDocument/2006/relationships/image" Target="../media/image840.png"/><Relationship Id="rId78" Type="http://schemas.openxmlformats.org/officeDocument/2006/relationships/customXml" Target="../ink/ink3999.xml"/><Relationship Id="rId94" Type="http://schemas.openxmlformats.org/officeDocument/2006/relationships/customXml" Target="../ink/ink4007.xml"/><Relationship Id="rId99" Type="http://schemas.openxmlformats.org/officeDocument/2006/relationships/image" Target="../media/image851.png"/><Relationship Id="rId101" Type="http://schemas.openxmlformats.org/officeDocument/2006/relationships/image" Target="../media/image852.png"/><Relationship Id="rId122" Type="http://schemas.openxmlformats.org/officeDocument/2006/relationships/customXml" Target="../ink/ink4020.xml"/><Relationship Id="rId143" Type="http://schemas.openxmlformats.org/officeDocument/2006/relationships/image" Target="../media/image794.png"/><Relationship Id="rId148" Type="http://schemas.openxmlformats.org/officeDocument/2006/relationships/customXml" Target="../ink/ink4033.xml"/><Relationship Id="rId164" Type="http://schemas.openxmlformats.org/officeDocument/2006/relationships/customXml" Target="../ink/ink4041.xml"/><Relationship Id="rId169" Type="http://schemas.openxmlformats.org/officeDocument/2006/relationships/image" Target="../media/image8940.png"/><Relationship Id="rId4" Type="http://schemas.openxmlformats.org/officeDocument/2006/relationships/customXml" Target="../ink/ink3962.xml"/><Relationship Id="rId9" Type="http://schemas.openxmlformats.org/officeDocument/2006/relationships/image" Target="../media/image4780.png"/><Relationship Id="rId180" Type="http://schemas.openxmlformats.org/officeDocument/2006/relationships/customXml" Target="../ink/ink4049.xml"/><Relationship Id="rId26" Type="http://schemas.openxmlformats.org/officeDocument/2006/relationships/customXml" Target="../ink/ink3973.xml"/><Relationship Id="rId47" Type="http://schemas.openxmlformats.org/officeDocument/2006/relationships/image" Target="../media/image822.png"/><Relationship Id="rId68" Type="http://schemas.openxmlformats.org/officeDocument/2006/relationships/customXml" Target="../ink/ink3994.xml"/><Relationship Id="rId89" Type="http://schemas.openxmlformats.org/officeDocument/2006/relationships/image" Target="../media/image774.png"/><Relationship Id="rId112" Type="http://schemas.openxmlformats.org/officeDocument/2006/relationships/customXml" Target="../ink/ink4016.xml"/><Relationship Id="rId133" Type="http://schemas.openxmlformats.org/officeDocument/2006/relationships/image" Target="../media/image789.png"/><Relationship Id="rId154" Type="http://schemas.openxmlformats.org/officeDocument/2006/relationships/customXml" Target="../ink/ink4036.xml"/><Relationship Id="rId175" Type="http://schemas.openxmlformats.org/officeDocument/2006/relationships/image" Target="../media/image912.png"/><Relationship Id="rId16" Type="http://schemas.openxmlformats.org/officeDocument/2006/relationships/customXml" Target="../ink/ink3968.xml"/><Relationship Id="rId37" Type="http://schemas.openxmlformats.org/officeDocument/2006/relationships/image" Target="../media/image4820.png"/><Relationship Id="rId58" Type="http://schemas.openxmlformats.org/officeDocument/2006/relationships/customXml" Target="../ink/ink3989.xml"/><Relationship Id="rId79" Type="http://schemas.openxmlformats.org/officeDocument/2006/relationships/image" Target="../media/image521.png"/><Relationship Id="rId102" Type="http://schemas.openxmlformats.org/officeDocument/2006/relationships/customXml" Target="../ink/ink4011.xml"/><Relationship Id="rId123" Type="http://schemas.openxmlformats.org/officeDocument/2006/relationships/image" Target="../media/image784.png"/><Relationship Id="rId144" Type="http://schemas.openxmlformats.org/officeDocument/2006/relationships/customXml" Target="../ink/ink4031.xml"/><Relationship Id="rId90" Type="http://schemas.openxmlformats.org/officeDocument/2006/relationships/customXml" Target="../ink/ink4005.xml"/><Relationship Id="rId165" Type="http://schemas.openxmlformats.org/officeDocument/2006/relationships/image" Target="../media/image891.png"/><Relationship Id="rId27" Type="http://schemas.openxmlformats.org/officeDocument/2006/relationships/image" Target="../media/image817.png"/><Relationship Id="rId48" Type="http://schemas.openxmlformats.org/officeDocument/2006/relationships/customXml" Target="../ink/ink3984.xml"/><Relationship Id="rId69" Type="http://schemas.openxmlformats.org/officeDocument/2006/relationships/image" Target="../media/image838.png"/><Relationship Id="rId134" Type="http://schemas.openxmlformats.org/officeDocument/2006/relationships/customXml" Target="../ink/ink4026.xml"/><Relationship Id="rId80" Type="http://schemas.openxmlformats.org/officeDocument/2006/relationships/customXml" Target="../ink/ink4000.xml"/><Relationship Id="rId155" Type="http://schemas.openxmlformats.org/officeDocument/2006/relationships/image" Target="../media/image800.png"/><Relationship Id="rId176" Type="http://schemas.openxmlformats.org/officeDocument/2006/relationships/customXml" Target="../ink/ink4047.xml"/><Relationship Id="rId17" Type="http://schemas.openxmlformats.org/officeDocument/2006/relationships/image" Target="../media/image806.png"/><Relationship Id="rId38" Type="http://schemas.openxmlformats.org/officeDocument/2006/relationships/customXml" Target="../ink/ink3979.xml"/><Relationship Id="rId59" Type="http://schemas.openxmlformats.org/officeDocument/2006/relationships/image" Target="../media/image828.png"/><Relationship Id="rId103" Type="http://schemas.openxmlformats.org/officeDocument/2006/relationships/image" Target="../media/image872.png"/><Relationship Id="rId124" Type="http://schemas.openxmlformats.org/officeDocument/2006/relationships/customXml" Target="../ink/ink4021.xml"/><Relationship Id="rId70" Type="http://schemas.openxmlformats.org/officeDocument/2006/relationships/customXml" Target="../ink/ink3995.xml"/><Relationship Id="rId91" Type="http://schemas.openxmlformats.org/officeDocument/2006/relationships/image" Target="../media/image775.png"/><Relationship Id="rId145" Type="http://schemas.openxmlformats.org/officeDocument/2006/relationships/image" Target="../media/image795.png"/><Relationship Id="rId166" Type="http://schemas.openxmlformats.org/officeDocument/2006/relationships/customXml" Target="../ink/ink4042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974.xml"/><Relationship Id="rId49" Type="http://schemas.openxmlformats.org/officeDocument/2006/relationships/image" Target="../media/image8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70.png"/><Relationship Id="rId2" Type="http://schemas.openxmlformats.org/officeDocument/2006/relationships/image" Target="../media/image89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9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10.png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51.png"/><Relationship Id="rId21" Type="http://schemas.openxmlformats.org/officeDocument/2006/relationships/image" Target="../media/image40.png"/><Relationship Id="rId34" Type="http://schemas.openxmlformats.org/officeDocument/2006/relationships/customXml" Target="../ink/ink71.xml"/><Relationship Id="rId42" Type="http://schemas.openxmlformats.org/officeDocument/2006/relationships/customXml" Target="../ink/ink75.xml"/><Relationship Id="rId47" Type="http://schemas.openxmlformats.org/officeDocument/2006/relationships/image" Target="../media/image55.png"/><Relationship Id="rId50" Type="http://schemas.openxmlformats.org/officeDocument/2006/relationships/customXml" Target="../ink/ink79.xml"/><Relationship Id="rId7" Type="http://schemas.openxmlformats.org/officeDocument/2006/relationships/image" Target="../media/image5100.png"/><Relationship Id="rId2" Type="http://schemas.openxmlformats.org/officeDocument/2006/relationships/image" Target="../media/image59.png"/><Relationship Id="rId16" Type="http://schemas.openxmlformats.org/officeDocument/2006/relationships/customXml" Target="../ink/ink62.xml"/><Relationship Id="rId29" Type="http://schemas.openxmlformats.org/officeDocument/2006/relationships/image" Target="../media/image4410.png"/><Relationship Id="rId11" Type="http://schemas.openxmlformats.org/officeDocument/2006/relationships/image" Target="../media/image3510.png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50.png"/><Relationship Id="rId40" Type="http://schemas.openxmlformats.org/officeDocument/2006/relationships/customXml" Target="../ink/ink74.xml"/><Relationship Id="rId45" Type="http://schemas.openxmlformats.org/officeDocument/2006/relationships/image" Target="../media/image54.png"/><Relationship Id="rId53" Type="http://schemas.openxmlformats.org/officeDocument/2006/relationships/image" Target="../media/image58.png"/><Relationship Id="rId5" Type="http://schemas.openxmlformats.org/officeDocument/2006/relationships/image" Target="../media/image4100.png"/><Relationship Id="rId10" Type="http://schemas.openxmlformats.org/officeDocument/2006/relationships/customXml" Target="../ink/ink59.xml"/><Relationship Id="rId19" Type="http://schemas.openxmlformats.org/officeDocument/2006/relationships/image" Target="../media/image3910.png"/><Relationship Id="rId31" Type="http://schemas.openxmlformats.org/officeDocument/2006/relationships/image" Target="../media/image4510.png"/><Relationship Id="rId44" Type="http://schemas.openxmlformats.org/officeDocument/2006/relationships/customXml" Target="../ink/ink76.xml"/><Relationship Id="rId52" Type="http://schemas.openxmlformats.org/officeDocument/2006/relationships/customXml" Target="../ink/ink80.xml"/><Relationship Id="rId4" Type="http://schemas.openxmlformats.org/officeDocument/2006/relationships/customXml" Target="../ink/ink56.xml"/><Relationship Id="rId9" Type="http://schemas.openxmlformats.org/officeDocument/2006/relationships/image" Target="../media/image3410.png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4310.png"/><Relationship Id="rId30" Type="http://schemas.openxmlformats.org/officeDocument/2006/relationships/customXml" Target="../ink/ink69.xml"/><Relationship Id="rId35" Type="http://schemas.openxmlformats.org/officeDocument/2006/relationships/image" Target="../media/image49.png"/><Relationship Id="rId43" Type="http://schemas.openxmlformats.org/officeDocument/2006/relationships/image" Target="../media/image53.png"/><Relationship Id="rId48" Type="http://schemas.openxmlformats.org/officeDocument/2006/relationships/customXml" Target="../ink/ink78.xml"/><Relationship Id="rId8" Type="http://schemas.openxmlformats.org/officeDocument/2006/relationships/customXml" Target="../ink/ink58.xml"/><Relationship Id="rId51" Type="http://schemas.openxmlformats.org/officeDocument/2006/relationships/image" Target="../media/image57.png"/><Relationship Id="rId3" Type="http://schemas.openxmlformats.org/officeDocument/2006/relationships/image" Target="../media/image48.png"/><Relationship Id="rId12" Type="http://schemas.openxmlformats.org/officeDocument/2006/relationships/customXml" Target="../ink/ink60.xml"/><Relationship Id="rId17" Type="http://schemas.openxmlformats.org/officeDocument/2006/relationships/image" Target="../media/image3810.png"/><Relationship Id="rId25" Type="http://schemas.openxmlformats.org/officeDocument/2006/relationships/image" Target="../media/image42.png"/><Relationship Id="rId33" Type="http://schemas.openxmlformats.org/officeDocument/2006/relationships/image" Target="../media/image4610.png"/><Relationship Id="rId38" Type="http://schemas.openxmlformats.org/officeDocument/2006/relationships/customXml" Target="../ink/ink73.xml"/><Relationship Id="rId46" Type="http://schemas.openxmlformats.org/officeDocument/2006/relationships/customXml" Target="../ink/ink77.xml"/><Relationship Id="rId20" Type="http://schemas.openxmlformats.org/officeDocument/2006/relationships/customXml" Target="../ink/ink64.xml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5" Type="http://schemas.openxmlformats.org/officeDocument/2006/relationships/image" Target="../media/image3710.png"/><Relationship Id="rId23" Type="http://schemas.openxmlformats.org/officeDocument/2006/relationships/image" Target="../media/image41.png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4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A862-70E5-6FE0-365E-76C8F761C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535" y="1122363"/>
            <a:ext cx="9773265" cy="2387600"/>
          </a:xfrm>
        </p:spPr>
        <p:txBody>
          <a:bodyPr>
            <a:normAutofit/>
          </a:bodyPr>
          <a:lstStyle/>
          <a:p>
            <a:r>
              <a:rPr lang="en-US" dirty="0"/>
              <a:t>Lecture 2:</a:t>
            </a:r>
            <a:br>
              <a:rPr lang="en-US" dirty="0"/>
            </a:br>
            <a:r>
              <a:rPr lang="en-US" sz="5300" dirty="0"/>
              <a:t>Separator-Expanding Hierarchies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58B60-F80E-18D3-E8CB-E4E785D4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8105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Thatchaphol Saranurak</a:t>
            </a:r>
          </a:p>
          <a:p>
            <a:r>
              <a:rPr lang="en-US" dirty="0"/>
              <a:t>U of Michigan</a:t>
            </a:r>
          </a:p>
          <a:p>
            <a:endParaRPr lang="en-US" dirty="0"/>
          </a:p>
          <a:p>
            <a:r>
              <a:rPr lang="en-US" dirty="0"/>
              <a:t>August 18, 2025</a:t>
            </a:r>
          </a:p>
          <a:p>
            <a:r>
              <a:rPr lang="en-US" dirty="0"/>
              <a:t>ADFOCS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2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367F1C-5F15-C90F-B136-BD607C2906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367F1C-5F15-C90F-B136-BD607C2906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663AFE-B16A-6C1F-011C-6CF88EE53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663AFE-B16A-6C1F-011C-6CF88EE53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DE35EC-DE29-3D92-0627-933CAF57A691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DE35EC-DE29-3D92-0627-933CAF57A6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33F041-4944-C349-633B-45B61B4F86A0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33F041-4944-C349-633B-45B61B4F86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8777C1-9728-D91F-83D8-7AA4DD2942A6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8777C1-9728-D91F-83D8-7AA4DD2942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4565DF-0823-FA5A-193E-9ECFC50AF433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4565DF-0823-FA5A-193E-9ECFC50AF4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AC2B93-3438-30D2-D1D4-D5C4E12E8603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AC2B93-3438-30D2-D1D4-D5C4E12E86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0D6C182-8694-463D-C09E-46C44EE31B4C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0D6C182-8694-463D-C09E-46C44EE31B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AE3406-92C7-42AC-1B77-7EE6808674BB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AE3406-92C7-42AC-1B77-7EE6808674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0715CF8-A159-F9E2-E222-6E35E302DFAA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0715CF8-A159-F9E2-E222-6E35E302DF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158BF1-4D1C-DC24-BAEE-899D6442DD0A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158BF1-4D1C-DC24-BAEE-899D6442DD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AB4797-4189-0740-2D9E-4A2BCC8ADB7F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AB4797-4189-0740-2D9E-4A2BCC8ADB7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40CE00D-542F-28DD-8070-7D38854961D0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ECBBC8-51A1-9E57-F2AD-29D04B41837C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ECBBC8-51A1-9E57-F2AD-29D04B41837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A994EF-8F88-DB9D-0B1F-9B36AB873BF4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9A994EF-8F88-DB9D-0B1F-9B36AB873B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482E330-789F-CD76-4AD2-4DFF818CF490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482E330-789F-CD76-4AD2-4DFF818CF49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015606A-CAED-59D6-A716-432DA2DEF947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FB65FEC-E4B0-80F9-135D-F131FFD87EF2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FB65FEC-E4B0-80F9-135D-F131FFD87E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1CB12C-E4B7-91E0-B461-B730BB676359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1CB12C-E4B7-91E0-B461-B730BB6763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39413F-0E9A-45E8-A0F9-4537457EE15C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39413F-0E9A-45E8-A0F9-4537457EE1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253C67-D73A-1DA6-47FB-2ED3EAA3D044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253C67-D73A-1DA6-47FB-2ED3EAA3D04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6818BA4-2744-00F2-94C5-03C764F1935E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6818BA4-2744-00F2-94C5-03C764F1935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E2643-D7CE-B663-0893-674635592921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1F0563-54BB-7C0A-8F88-7BC0BEA95A26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1F0563-54BB-7C0A-8F88-7BC0BEA95A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6D5F9A3-E7BD-5BA5-533D-8D9FA14B6493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6D5F9A3-E7BD-5BA5-533D-8D9FA14B64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20A63E-B9C2-66A9-E263-BE47621F9EAB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20A63E-B9C2-66A9-E263-BE47621F9E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F8C62A-40F4-5DBA-0C34-326FE0E3D1F9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65099D-FAD0-C940-8396-D05AD3D45556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65099D-FAD0-C940-8396-D05AD3D455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2A6F50-D2FA-0176-E2F3-26F1812775F3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2A6F50-D2FA-0176-E2F3-26F1812775F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9AB0614-587B-5D9B-0F32-6BC4C16AA586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9AB0614-587B-5D9B-0F32-6BC4C16AA58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40D4D0C2-1A96-5298-381D-FFBA8358ACA4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CBA46B-7745-AC20-ABE0-C5B4A3BD5FF2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CBA46B-7745-AC20-ABE0-C5B4A3BD5F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6051F5C-8CED-F280-BE9F-2C6A146115F9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6051F5C-8CED-F280-BE9F-2C6A146115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9A54F1A-C629-9D92-9038-AC44119531DA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9A54F1A-C629-9D92-9038-AC44119531D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3F477941-1A0B-E4F1-588E-3C5F97165730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54BC189-5812-039D-17F7-FA369E770485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54BC189-5812-039D-17F7-FA369E7704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7F05794-05CF-575D-CC1D-ABC6EBEFA5BA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7F05794-05CF-575D-CC1D-ABC6EBEFA5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11F9264-0D02-E4DC-9E2C-72DEFC9CADB7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11F9264-0D02-E4DC-9E2C-72DEFC9CAD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B603503-484E-F82F-C7A9-8BA94C191F3F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B603503-484E-F82F-C7A9-8BA94C191F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893398-081B-DC2A-0652-88876C18571A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0FCA322-D495-BEFD-EBC8-31E19A87D402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0FCA322-D495-BEFD-EBC8-31E19A87D4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0E1576-B297-7CE4-E51F-64DF8D415E00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0E1576-B297-7CE4-E51F-64DF8D415E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E95574B-F33F-5261-2FBE-224038EC3BCD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E95574B-F33F-5261-2FBE-224038EC3B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E2E254-A7E7-F312-04B6-928798ECF4DA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E2E254-A7E7-F312-04B6-928798ECF4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A517568-2D06-0266-4B71-38A3CF6C8F7D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A517568-2D06-0266-4B71-38A3CF6C8F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C788C23-CBA3-0461-8C43-3DA089A1529C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C788C23-CBA3-0461-8C43-3DA089A152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6017734-4169-F7E8-1264-78924A503A81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6017734-4169-F7E8-1264-78924A503A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585F70B-5EF1-03FD-4570-FC1CF83E1036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585F70B-5EF1-03FD-4570-FC1CF83E10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B8C300-8602-327E-1CCB-F3B30B72E114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EE879A-6841-322C-6D0E-6E51BD745741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EE879A-6841-322C-6D0E-6E51BD74574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8EF8D4-2C0D-0176-B7C2-493C19810CFB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8EF8D4-2C0D-0176-B7C2-493C19810C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B4E9CB7-B39E-597E-952A-9E9F55C4363E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B4E9CB7-B39E-597E-952A-9E9F55C436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272A82-8CA6-2F28-F610-158D5513489C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272A82-8CA6-2F28-F610-158D551348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874158-5DB8-0F8B-C81F-852CE1692972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874158-5DB8-0F8B-C81F-852CE169297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7632769-F935-F8BC-CD65-403598A91146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7632769-F935-F8BC-CD65-403598A911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C4ED0A7-BB6D-ADAC-EE64-0E0097BEB17D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C4ED0A7-BB6D-ADAC-EE64-0E0097BEB1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2316C0-F88E-136B-872C-3718DDA3B53D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2316C0-F88E-136B-872C-3718DDA3B5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91282EC-8F74-4588-EEC4-29A884C8D639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91282EC-8F74-4588-EEC4-29A884C8D6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7BAA3B-DFEB-4EEE-5442-47727CE3633A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7BAA3B-DFEB-4EEE-5442-47727CE363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673D87-E4D2-7194-E6B9-66B0A62FEFF1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673D87-E4D2-7194-E6B9-66B0A62FEF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A6B6F9-A1DE-47BE-B298-3BD683458946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A6B6F9-A1DE-47BE-B298-3BD68345894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7303457-656E-4720-263A-D227F018681B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7303457-656E-4720-263A-D227F018681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52CE9C-6AAE-50D2-6636-0DC2731FF195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52CE9C-6AAE-50D2-6636-0DC2731FF1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35C202-E9D7-8D98-507C-C12CA7B01E40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35C202-E9D7-8D98-507C-C12CA7B01E4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AB0101-E571-020D-55BC-1B94415D17CE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AB0101-E571-020D-55BC-1B94415D17C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6DF735-03CE-213D-F3E5-EF668B39ECA8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6DF735-03CE-213D-F3E5-EF668B39EC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2E3761-2033-EBE4-4705-D5DC3C7236AF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2E3761-2033-EBE4-4705-D5DC3C7236A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97C99AF-598D-7C6A-B02F-F33B4B58FBDD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97C99AF-598D-7C6A-B02F-F33B4B58FBD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AE3676-786E-5DDD-BEEE-5DAD41BC8A3B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AE3676-786E-5DDD-BEEE-5DAD41BC8A3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1C60B2B-181B-7507-68F2-F9CF0A55F5BE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1C60B2B-181B-7507-68F2-F9CF0A55F5B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29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9362F-B452-D9C2-FE7A-0C0E54C68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2FA573-5729-EEDE-88F0-D94286A3AD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2FA573-5729-EEDE-88F0-D94286A3AD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9FD505-5E29-93AB-AD74-27E86BAF5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9FD505-5E29-93AB-AD74-27E86BAF5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F05133-FBBF-BCA5-A291-875F917709A8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F05133-FBBF-BCA5-A291-875F917709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71420E-34B7-5787-C876-B937C6C94AC8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71420E-34B7-5787-C876-B937C6C94A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851E47-A055-E059-051A-ADEB82481EA4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851E47-A055-E059-051A-ADEB82481E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1412DC-1E46-45D8-56BC-4EE57469AEC0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1412DC-1E46-45D8-56BC-4EE57469AE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C7FF15-0ACE-C45A-C626-0762345F5CC1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C7FF15-0ACE-C45A-C626-0762345F5CC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B851C1-0447-7897-42E1-BAD14AA44900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B851C1-0447-7897-42E1-BAD14AA449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D35F8D0-4F78-C43E-2FCA-D8809A9EC09A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D35F8D0-4F78-C43E-2FCA-D8809A9EC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F1C5E18-DB52-A368-C5D5-2858C94E88FA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F1C5E18-DB52-A368-C5D5-2858C94E88F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76F63B-DFA9-2193-3927-258267F4537F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76F63B-DFA9-2193-3927-258267F453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C093F0B-B5C1-4A7F-5749-76A4C3B8C5EA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C093F0B-B5C1-4A7F-5749-76A4C3B8C5E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90EAC79-0CEF-7D73-C899-1C64231F3CC1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51BBC3-E5F5-DD5C-6003-AE1149D646AA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51BBC3-E5F5-DD5C-6003-AE1149D646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C9C16F-490E-B15B-4910-193DCBC52EA5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C9C16F-490E-B15B-4910-193DCBC52E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22FF7F5-7952-DF90-C134-5252AA58AAC8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22FF7F5-7952-DF90-C134-5252AA58AAC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9E26981-8262-7629-D079-B4859EA5DFCA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8661C03-7D0E-432C-B242-2D8F550F68D0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8661C03-7D0E-432C-B242-2D8F550F68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7EDE8D-0112-F2A6-8FFD-616761A93223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7EDE8D-0112-F2A6-8FFD-616761A932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5552F8-5868-C82F-102C-38B5AD55435B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5552F8-5868-C82F-102C-38B5AD5543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5DEC798-00FD-17BA-69ED-4B6FC7F38049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5DEC798-00FD-17BA-69ED-4B6FC7F380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DE63C15-2CF1-854E-DC67-71BD41192E0C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DE63C15-2CF1-854E-DC67-71BD41192E0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9C81204-B4D1-A692-2260-AAF48B719F54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4B1A13-D05A-FC2E-6F8B-1CF7459131B8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4B1A13-D05A-FC2E-6F8B-1CF7459131B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A20C1C2-865B-6BCA-A22E-AD0780F9FA6A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A20C1C2-865B-6BCA-A22E-AD0780F9FA6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59D308-77C4-50AE-F106-8E42853E27B5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59D308-77C4-50AE-F106-8E42853E27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24F38E-8742-1DF9-161C-3259982114BD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3F4B385-990D-DC1E-0B9D-78C2D3358073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3F4B385-990D-DC1E-0B9D-78C2D33580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7C5966-DAC6-F355-ABDA-120F2FD3C362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7C5966-DAC6-F355-ABDA-120F2FD3C3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D2BAA2C-06D0-A206-0253-846BAE35F344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D2BAA2C-06D0-A206-0253-846BAE35F34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457B332-9D0C-E641-4CB6-D5F70346F5AA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33301D-06B1-4984-4362-13A4E1A416B5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33301D-06B1-4984-4362-13A4E1A416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3B0399-C580-0C85-FE90-0FEE8D545FB8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3B0399-C580-0C85-FE90-0FEE8D545F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4A7FCC9-3E06-12A2-D80E-42B9337DE268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4A7FCC9-3E06-12A2-D80E-42B9337DE26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1562CC90-9286-264B-28B8-8BEB0140CC0E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588F27-DE78-C408-C656-3E459D0B877D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588F27-DE78-C408-C656-3E459D0B87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447C0C-E142-D521-0BC4-8374D4C4F787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447C0C-E142-D521-0BC4-8374D4C4F7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91C4A7-A472-53BA-B998-435DC16BFF06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91C4A7-A472-53BA-B998-435DC16BFF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E3E5748-5D53-F27A-CA4A-06DBBB85EC39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E3E5748-5D53-F27A-CA4A-06DBBB85EC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66793D-925B-215F-2589-3D97A880AB90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0C9AC06-7E07-A124-CCC2-A48A9A278674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0C9AC06-7E07-A124-CCC2-A48A9A2786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271038E-4EE5-F58D-F1DC-8552B8EFB8C8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271038E-4EE5-F58D-F1DC-8552B8EFB8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4A7352D-2718-C055-304B-A1D6DC74CC25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4A7352D-2718-C055-304B-A1D6DC74CC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C99257-F375-EDA0-1839-8CAF75F1A1C5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C99257-F375-EDA0-1839-8CAF75F1A1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E11169-2E64-312A-F1EC-6842C72454F5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E11169-2E64-312A-F1EC-6842C72454F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A38853-1B0A-D858-D410-883B7A1F78E3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A38853-1B0A-D858-D410-883B7A1F78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8F5850-76DC-74F0-5D33-AC2D06FF802B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8F5850-76DC-74F0-5D33-AC2D06FF80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CF1D6A-55B4-5228-9479-2FBC8EF43883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CF1D6A-55B4-5228-9479-2FBC8EF438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C4B364B-A8E4-4F17-55B0-A2CFDC196778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B11B2C7-480B-E0CD-334B-7521CCCBF980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B11B2C7-480B-E0CD-334B-7521CCCBF9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22FE59B-6589-F106-6F67-63CBF51EAF4B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22FE59B-6589-F106-6F67-63CBF51EAF4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863A41-176F-8A69-98DE-DB55F4365441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863A41-176F-8A69-98DE-DB55F436544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336E0D-2857-4A90-477C-5515543A1575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336E0D-2857-4A90-477C-5515543A15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81F7B4-26F5-2ED5-4EB9-1D60AF929E74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81F7B4-26F5-2ED5-4EB9-1D60AF929E7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BE42249-4476-251A-23FE-3B3A2A41CB9D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BE42249-4476-251A-23FE-3B3A2A41CB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541B6A-962E-1067-F752-55CA0B4D17E2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541B6A-962E-1067-F752-55CA0B4D17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86AC45C-CC3A-7DCD-A56D-E2FBB0C91FCB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86AC45C-CC3A-7DCD-A56D-E2FBB0C91F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39FF392-233E-086E-86C3-9127CB20CDE7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39FF392-233E-086E-86C3-9127CB20CDE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A93C25-8442-CF6B-5E69-377A0A3619A3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A93C25-8442-CF6B-5E69-377A0A3619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1EFD9CF-DCEF-9CC1-E4C9-83D9B1060583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1EFD9CF-DCEF-9CC1-E4C9-83D9B10605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CB7C17A-F665-2FAF-1188-794551B29AB0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CB7C17A-F665-2FAF-1188-794551B29AB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6D71D1E-09FA-A690-3DBC-0E9F356CED54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6D71D1E-09FA-A690-3DBC-0E9F356CED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F30716A-AD59-E1F1-45F1-C7CFBD158D22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F30716A-AD59-E1F1-45F1-C7CFBD158D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16057C7-C1E2-F24B-8650-DCDED3201F45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16057C7-C1E2-F24B-8650-DCDED3201F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1B9C196-1239-F70F-686D-24F8BFDA339C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1B9C196-1239-F70F-686D-24F8BFDA339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BD7357F-D139-736E-D8B0-859E1635B73D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BD7357F-D139-736E-D8B0-859E1635B7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33B884-344E-BBBE-D4FE-19C1E6F31DA1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33B884-344E-BBBE-D4FE-19C1E6F31D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2544D7D-FB49-BAF6-E286-CCD19BCD7017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2544D7D-FB49-BAF6-E286-CCD19BCD701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A871751-5A1B-C012-14C7-B545DBF3D7D9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A871751-5A1B-C012-14C7-B545DBF3D7D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F09764E-8424-3DC1-5E8F-FF2DF0199ED0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F09764E-8424-3DC1-5E8F-FF2DF0199ED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55777F6-CD29-8351-777B-9952E55C40A7}"/>
                  </a:ext>
                </a:extLst>
              </p14:cNvPr>
              <p14:cNvContentPartPr/>
              <p14:nvPr/>
            </p14:nvContentPartPr>
            <p14:xfrm>
              <a:off x="9346781" y="1332821"/>
              <a:ext cx="175320" cy="9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55777F6-CD29-8351-777B-9952E55C40A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92781" y="1224821"/>
                <a:ext cx="28296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22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29543-63E7-BCDD-3D6B-472CCA907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F7BBD5-0B04-6A72-4AFF-7721DDEDD4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F7BBD5-0B04-6A72-4AFF-7721DDEDD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577F6E-AF54-A88F-677C-61C88CE104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577F6E-AF54-A88F-677C-61C88CE104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C49B85-EBC8-F6FA-282E-34CBE689088A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C49B85-EBC8-F6FA-282E-34CBE68908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ECEE38-DB59-0B91-29A5-39B91EA3DBAC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ECEE38-DB59-0B91-29A5-39B91EA3DB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70C216-1451-A2BD-D9F1-C4895AE61809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70C216-1451-A2BD-D9F1-C4895AE618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C0C72F-CA41-AE28-F290-25F82507070A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C0C72F-CA41-AE28-F290-25F8250707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D541C4-D5F0-8889-1C32-CB032A880B1A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D541C4-D5F0-8889-1C32-CB032A880B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98080F-2BF0-CD50-58B4-D4B4792EC6B7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98080F-2BF0-CD50-58B4-D4B4792EC6B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D2B6FEF-6516-64DA-5ED9-F39A1B1283E6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D2B6FEF-6516-64DA-5ED9-F39A1B1283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FF0DF14-B5B1-E401-BCCA-C50BA6F9B3F5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FF0DF14-B5B1-E401-BCCA-C50BA6F9B3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B3FFBB-AB33-CCF0-8830-6BDC237866F5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B3FFBB-AB33-CCF0-8830-6BDC237866F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D52E771-63B8-0723-82CE-B7F47F5F8A30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D52E771-63B8-0723-82CE-B7F47F5F8A3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A301E34-37BC-8E78-719B-B6F128A11982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502E5B-D828-0BE3-5976-B713D8E41291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502E5B-D828-0BE3-5976-B713D8E412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B4A27D-40C3-88DD-A916-D094BFAE1092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B4A27D-40C3-88DD-A916-D094BFAE10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859F48-4D83-DAAB-BB3E-DF9B005351A2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859F48-4D83-DAAB-BB3E-DF9B005351A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9F392BA-B9E3-474F-F0E5-902C5E2126B4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91A27EB-BF81-D9E6-02CC-36331DB463B6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91A27EB-BF81-D9E6-02CC-36331DB463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E2D21C-D7C6-3C7F-029C-DD5841659562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E2D21C-D7C6-3C7F-029C-DD58416595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D74A473-04EB-D70B-234A-367F28848B7A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D74A473-04EB-D70B-234A-367F28848B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F7034F-18B8-DEDB-D775-6B40471ECDCC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F7034F-18B8-DEDB-D775-6B40471ECDC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B6616B-683F-F85F-82F4-24A0604F772D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B6616B-683F-F85F-82F4-24A0604F772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D86BC8F-5C34-9F12-DC73-01E06297A227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61D86C-F994-33E2-F7BE-4313BFC014DF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61D86C-F994-33E2-F7BE-4313BFC014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84E8C9-97F4-9E6A-9B64-3CE6EFAE85AD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84E8C9-97F4-9E6A-9B64-3CE6EFAE85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08DCB3-0CDB-40FA-E3B8-935505BF1831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08DCB3-0CDB-40FA-E3B8-935505BF18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A6A715-6389-1AEE-4E80-1AADD7BA525B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525F24-76D2-1118-396B-92A6AF109E1B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525F24-76D2-1118-396B-92A6AF109E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2A3AAE2-ABF9-87E7-2EF3-26A78068B4FC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2A3AAE2-ABF9-87E7-2EF3-26A78068B4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A2AD133-BCD8-FA15-64C8-AC89D3C88C8D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A2AD133-BCD8-FA15-64C8-AC89D3C88C8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443AB3D1-251B-BF26-DD74-310423A4E2E8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569E92-A535-322D-80D8-67C1883347D9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569E92-A535-322D-80D8-67C1883347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4D73F9-54DC-2893-FEAE-49041ED559C4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4D73F9-54DC-2893-FEAE-49041ED559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7B37043-8E01-69F1-DD15-FE867ADF075A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7B37043-8E01-69F1-DD15-FE867ADF07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F079150-A2A6-E6C4-4244-EE62D900773F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8298765-EE3A-EC05-8406-1AC59F7671BE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8298765-EE3A-EC05-8406-1AC59F7671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3269B6A-A4D1-5DA2-7986-FB16EE5A2BE2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3269B6A-A4D1-5DA2-7986-FB16EE5A2B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5139D8B-DE01-9096-397D-0227C14ADBF2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5139D8B-DE01-9096-397D-0227C14ADB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5F5623-5F98-6E0B-3BC6-31E063C4608F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5F5623-5F98-6E0B-3BC6-31E063C460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A23E3F-AD37-D83B-17C5-9C597EFFFBF8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EF5104-E286-4235-4653-43FC4C387B97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EF5104-E286-4235-4653-43FC4C387B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B79A1CF-9988-5064-D03C-C2C0FEF28590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B79A1CF-9988-5064-D03C-C2C0FEF285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ADA556F-8740-C8D0-1CB3-75EF2B4ECF00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ADA556F-8740-C8D0-1CB3-75EF2B4ECF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AFFCDC-5F57-9B47-3BA1-8479ADB0298F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AFFCDC-5F57-9B47-3BA1-8479ADB0298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9968214-E525-757D-3B97-82DB3C675E94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9968214-E525-757D-3B97-82DB3C675E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8370E47-457D-EDE9-D559-B0149CB60D30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8370E47-457D-EDE9-D559-B0149CB60D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E0A847B-C8BE-2C10-E401-1EC36576962D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E0A847B-C8BE-2C10-E401-1EC36576962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2E2BFF9-C737-ED1B-ABC4-FAAFE1877D8C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2E2BFF9-C737-ED1B-ABC4-FAAFE1877D8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9AE7F29-CBA8-E454-5511-AD0A47AC09CD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100195-469F-F6F0-1ABF-D03D2413C77A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100195-469F-F6F0-1ABF-D03D2413C7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1C25BDC-FBBE-28D4-4AFA-4E8C6B2883A7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1C25BDC-FBBE-28D4-4AFA-4E8C6B2883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D901B1-0B2E-E3D0-6327-A3AD8584BE9E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D901B1-0B2E-E3D0-6327-A3AD8584BE9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094069-F674-29F6-6F44-1E676DD105E9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094069-F674-29F6-6F44-1E676DD105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0A7E18F-FA74-824B-0740-8B030EB7690A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0A7E18F-FA74-824B-0740-8B030EB7690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BCEB382-418E-B21E-023F-44A84756F148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BCEB382-418E-B21E-023F-44A84756F1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955C433-472E-3FD1-3589-ACFF8F89E72C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55C433-472E-3FD1-3589-ACFF8F89E7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0378C3-DB69-C0E2-877B-F8E0A0845799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0378C3-DB69-C0E2-877B-F8E0A08457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E15F75-BC52-3E50-B3E9-BAA15D757E50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E15F75-BC52-3E50-B3E9-BAA15D757E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BA5CF4D-E8CC-1F4A-9965-C032B4112450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BA5CF4D-E8CC-1F4A-9965-C032B41124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0AC8FC-4C35-84D9-3E1F-E51F108D16B6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0AC8FC-4C35-84D9-3E1F-E51F108D16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0EA77F3-D80D-E5B8-3A30-CBBA810755D6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0EA77F3-D80D-E5B8-3A30-CBBA810755D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4DAF62C-3F85-3DC8-6295-EEA3A9523073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4DAF62C-3F85-3DC8-6295-EEA3A95230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F47E8C0-CEE0-8C7F-7EB9-0BEC9B2C3FC3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F47E8C0-CEE0-8C7F-7EB9-0BEC9B2C3FC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94BD919-75B0-45D0-1493-BC01931DD21D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94BD919-75B0-45D0-1493-BC01931DD2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9A0A9E-1062-8950-6167-EB1C56FCD90E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9A0A9E-1062-8950-6167-EB1C56FCD9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748B93-FFA5-5226-A0CE-98076A432AB1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748B93-FFA5-5226-A0CE-98076A432A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35A3549-DE90-9ED5-8A71-4B654F3F05CF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35A3549-DE90-9ED5-8A71-4B654F3F05C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2E9FCD-598A-21A1-1969-D4712AB9FF33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2E9FCD-598A-21A1-1969-D4712AB9FF3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6CCF35E-5D29-0C12-6E0D-44931F64CB63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6CCF35E-5D29-0C12-6E0D-44931F64CB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1CADCD8-58C1-AF17-4CFC-239D1186A4DD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1CADCD8-58C1-AF17-4CFC-239D1186A4D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2A8EB0-8710-1672-A74C-B9AA2EADC67E}"/>
                  </a:ext>
                </a:extLst>
              </p14:cNvPr>
              <p14:cNvContentPartPr/>
              <p14:nvPr/>
            </p14:nvContentPartPr>
            <p14:xfrm>
              <a:off x="9299880" y="1208520"/>
              <a:ext cx="630720" cy="27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2A8EB0-8710-1672-A74C-B9AA2EADC67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64240" y="1136520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8F0BAD6-08BB-678E-E83F-D1017B760AB9}"/>
                  </a:ext>
                </a:extLst>
              </p14:cNvPr>
              <p14:cNvContentPartPr/>
              <p14:nvPr/>
            </p14:nvContentPartPr>
            <p14:xfrm>
              <a:off x="9408960" y="1371960"/>
              <a:ext cx="74160" cy="65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8F0BAD6-08BB-678E-E83F-D1017B760AB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391320" y="1354320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963BDB2-8E00-A1D6-F591-CD66FFED3C53}"/>
                  </a:ext>
                </a:extLst>
              </p14:cNvPr>
              <p14:cNvContentPartPr/>
              <p14:nvPr/>
            </p14:nvContentPartPr>
            <p14:xfrm>
              <a:off x="9746640" y="1308960"/>
              <a:ext cx="59760" cy="61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963BDB2-8E00-A1D6-F591-CD66FFED3C5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29000" y="1290960"/>
                <a:ext cx="9540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64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C70FA-4EFD-DA11-E01A-0E5C9D6F2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2A89B9-D535-CD2F-CEAB-7E553E89D4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2A89B9-D535-CD2F-CEAB-7E553E89D4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B92F4-7B1D-A41B-1412-F280D5C70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B92F4-7B1D-A41B-1412-F280D5C70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D000F8-A8CB-215A-0724-2251D5E87A56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D000F8-A8CB-215A-0724-2251D5E87A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5B19A1-35EA-BB9B-F4E5-84CD81711BC5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5B19A1-35EA-BB9B-F4E5-84CD81711B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5DFB0D-BF63-05FE-A5D6-00F40ED83148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5DFB0D-BF63-05FE-A5D6-00F40ED831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04F99C-0216-B64C-24E4-0BE7E3496925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04F99C-0216-B64C-24E4-0BE7E34969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7605B-F2D7-9FEF-13F0-C0F86FB45734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7605B-F2D7-9FEF-13F0-C0F86FB457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504138B-CE11-1D18-93AC-0C5308A0E6C5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504138B-CE11-1D18-93AC-0C5308A0E6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53A2059-F5D9-B336-C5A8-F9931CE6E566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53A2059-F5D9-B336-C5A8-F9931CE6E5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38DBFF2-30BB-87ED-B4C8-C5F84F9BD212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38DBFF2-30BB-87ED-B4C8-C5F84F9BD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91BDC6-15C2-1C52-9756-9C84A56C116D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91BDC6-15C2-1C52-9756-9C84A56C116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DF2B8B-CFB2-B622-AF9B-206744A6E98E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DF2B8B-CFB2-B622-AF9B-206744A6E98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02B0228-DFA7-4F0B-CB3C-C69B917C7CDC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62A9712-3A75-A544-5243-B9EA3DE179C5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62A9712-3A75-A544-5243-B9EA3DE179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C6340C-3418-F63B-1BA6-225121110057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C6340C-3418-F63B-1BA6-2251211100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CDFB168-D6BA-F253-8431-92EEA932F61F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CDFB168-D6BA-F253-8431-92EEA932F61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290295D-5F73-7007-5338-ECF5251BDED4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D68309-9CCE-2B3E-51A0-2921D61CBCFE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D68309-9CCE-2B3E-51A0-2921D61CBC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CC110AD-9C2E-D020-AECF-54EDD1D1DE28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CC110AD-9C2E-D020-AECF-54EDD1D1DE2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18F3DC-3C19-194A-E2D0-7A7F5A10AE31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18F3DC-3C19-194A-E2D0-7A7F5A10AE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688E3CA-0D00-B3A5-98DF-17F46648F73C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688E3CA-0D00-B3A5-98DF-17F46648F73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F1B882-ED20-2417-FA07-4B83B50FAEFD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F1B882-ED20-2417-FA07-4B83B50FAEF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09630E1-618F-83F2-4BEB-CC3039406A24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CB1D3B-2219-4261-CF99-1087BFE1C124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CB1D3B-2219-4261-CF99-1087BFE1C1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1DEA84-9731-D429-05A5-F87399EB9BCB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1DEA84-9731-D429-05A5-F87399EB9B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7FA6A1-08FD-356E-91DD-E856B28B0D6D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7FA6A1-08FD-356E-91DD-E856B28B0D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C8529E-BD26-2D6F-B680-D75411115F39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C14467-B406-46BD-B87F-355AAE8BC707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C14467-B406-46BD-B87F-355AAE8BC7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A0DFB6-8F44-4447-ED2A-8325052C0EC0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A0DFB6-8F44-4447-ED2A-8325052C0E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F466F3-9A15-3173-7DAE-285E5368785C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F466F3-9A15-3173-7DAE-285E5368785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217209D-08B8-CB65-7459-C0771E252567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3D0E23-13D3-10C3-3615-60E35FC7CF95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3D0E23-13D3-10C3-3615-60E35FC7CF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94F853-97E4-1757-7EF1-BC8104225C65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94F853-97E4-1757-7EF1-BC8104225C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ED0020C-3A36-D4C3-A9A9-2A0154C5038F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ED0020C-3A36-D4C3-A9A9-2A0154C5038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68F8B52-37D2-259C-ACEF-AF5ACD668B9D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8DF0DD-3015-C766-567E-1CCA83381706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8DF0DD-3015-C766-567E-1CCA833817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BF76B7-5EE2-AC74-7DBF-356BE841B43E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BF76B7-5EE2-AC74-7DBF-356BE841B4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368A453-7BD5-1332-31FE-89C6199DC700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368A453-7BD5-1332-31FE-89C6199DC7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E6C175-A0AA-6CB7-FC5B-B83176E168EC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E6C175-A0AA-6CB7-FC5B-B83176E168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5A3568-4F7E-9464-00CA-6AC6BC79A1BB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67B484-5900-FDA5-30E5-930C7C386B15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67B484-5900-FDA5-30E5-930C7C386B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A776F1-A22B-DD5B-1CD1-4492B1697C97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A776F1-A22B-DD5B-1CD1-4492B1697C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43D65E9-D948-2633-6D52-2EFF9C44AE5B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43D65E9-D948-2633-6D52-2EFF9C44AE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398684-7853-C2D0-6CFB-4E81E75998B5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398684-7853-C2D0-6CFB-4E81E75998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F2E5D62-8F51-EC9C-1CD9-856D1B6EC8C0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F2E5D62-8F51-EC9C-1CD9-856D1B6EC8C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D0BEEE-704C-D683-B342-D9CF33699EE0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D0BEEE-704C-D683-B342-D9CF33699E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2F3F88-8508-F9AA-048E-6B4E644AA2BD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2F3F88-8508-F9AA-048E-6B4E644AA2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BF82F9-E858-99D0-506D-D37AF7776B22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BF82F9-E858-99D0-506D-D37AF7776B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6C4017F-C464-5691-0F37-F7C72DC41613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6E0125-2684-E751-0D9D-F0739479A2D7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6E0125-2684-E751-0D9D-F0739479A2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B01DE11-EAB3-18AE-64D8-47F265690C00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B01DE11-EAB3-18AE-64D8-47F265690C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2ED9D8-FB62-4FB2-3C04-BAF1F26B5FDA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2ED9D8-FB62-4FB2-3C04-BAF1F26B5F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9799CD-654F-7A67-4BEF-34F9A2B297EA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9799CD-654F-7A67-4BEF-34F9A2B297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CAB4C1B-08B2-E91D-2D9C-106F8DE4E5F5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CAB4C1B-08B2-E91D-2D9C-106F8DE4E5F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3E8B07D-F1CF-196C-6472-078E4954627D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3E8B07D-F1CF-196C-6472-078E495462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C987187-0DAC-F204-A70D-012BF2064647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C987187-0DAC-F204-A70D-012BF20646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C833B3F-ECA8-7CE1-C6B6-06194648D66C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C833B3F-ECA8-7CE1-C6B6-06194648D66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B40D4B-8EB4-B610-463F-1304C8405371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B40D4B-8EB4-B610-463F-1304C84053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DB8C66C-0FD7-3AB8-B237-134670F108FB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DB8C66C-0FD7-3AB8-B237-134670F108F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CD38E3B-36FE-E060-ED91-1AA6667C38F6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CD38E3B-36FE-E060-ED91-1AA6667C38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941BA1-B05C-94A1-5458-482F54C01B1C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941BA1-B05C-94A1-5458-482F54C01B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1E0E2C-FE3A-9AF6-4611-5E3535C3DD87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1E0E2C-FE3A-9AF6-4611-5E3535C3DD8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924C48C-C619-3F39-F915-D4F70FEEAC41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924C48C-C619-3F39-F915-D4F70FEEAC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DABCF95-C529-C0E4-BE8B-280A0204E9AA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DABCF95-C529-C0E4-BE8B-280A0204E9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B9D37D-F7AC-F155-3C3E-E5490DD87A98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B9D37D-F7AC-F155-3C3E-E5490DD87A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7ECC66D-E7E9-1010-5DF5-24C237DC38C8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7ECC66D-E7E9-1010-5DF5-24C237DC38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402AB05-2883-F040-909B-D5E14047B7F1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402AB05-2883-F040-909B-D5E14047B7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B3E98F9-DBBA-B56D-3785-15AFAE71D89F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B3E98F9-DBBA-B56D-3785-15AFAE71D89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DEEB7C9-1F45-F474-1517-BBDFFF8793B6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DEEB7C9-1F45-F474-1517-BBDFFF8793B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11475E0-6F32-CC4F-92A6-E0697B9F0830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11475E0-6F32-CC4F-92A6-E0697B9F083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1CA6716-C348-82E4-2324-12D617ED6B42}"/>
                  </a:ext>
                </a:extLst>
              </p14:cNvPr>
              <p14:cNvContentPartPr/>
              <p14:nvPr/>
            </p14:nvContentPartPr>
            <p14:xfrm>
              <a:off x="9299880" y="1208520"/>
              <a:ext cx="630720" cy="27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1CA6716-C348-82E4-2324-12D617ED6B4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64240" y="1136520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AAB39B0-8776-2562-0268-50D46E229975}"/>
                  </a:ext>
                </a:extLst>
              </p14:cNvPr>
              <p14:cNvContentPartPr/>
              <p14:nvPr/>
            </p14:nvContentPartPr>
            <p14:xfrm>
              <a:off x="9408960" y="1371960"/>
              <a:ext cx="74160" cy="65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AAB39B0-8776-2562-0268-50D46E22997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391320" y="1354320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85F5324-6858-8769-F702-D30EA6178420}"/>
                  </a:ext>
                </a:extLst>
              </p14:cNvPr>
              <p14:cNvContentPartPr/>
              <p14:nvPr/>
            </p14:nvContentPartPr>
            <p14:xfrm>
              <a:off x="9746640" y="1308960"/>
              <a:ext cx="59760" cy="61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85F5324-6858-8769-F702-D30EA617842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29000" y="1290960"/>
                <a:ext cx="9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EA969AA-8A35-3570-5FF6-FBA3BD54AF72}"/>
                  </a:ext>
                </a:extLst>
              </p14:cNvPr>
              <p14:cNvContentPartPr/>
              <p14:nvPr/>
            </p14:nvContentPartPr>
            <p14:xfrm>
              <a:off x="9343541" y="1666181"/>
              <a:ext cx="74880" cy="70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EA969AA-8A35-3570-5FF6-FBA3BD54AF7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289541" y="1558541"/>
                <a:ext cx="182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923F91-20B4-8FCD-C3E2-BFA502F1B217}"/>
                  </a:ext>
                </a:extLst>
              </p14:cNvPr>
              <p14:cNvContentPartPr/>
              <p14:nvPr/>
            </p14:nvContentPartPr>
            <p14:xfrm>
              <a:off x="9511661" y="1702901"/>
              <a:ext cx="68040" cy="70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923F91-20B4-8FCD-C3E2-BFA502F1B21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457661" y="1594901"/>
                <a:ext cx="1756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301E56C-7A67-63FC-2E83-A31E34983571}"/>
                  </a:ext>
                </a:extLst>
              </p14:cNvPr>
              <p14:cNvContentPartPr/>
              <p14:nvPr/>
            </p14:nvContentPartPr>
            <p14:xfrm>
              <a:off x="9901181" y="1549901"/>
              <a:ext cx="93960" cy="71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301E56C-7A67-63FC-2E83-A31E349835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847181" y="1442261"/>
                <a:ext cx="20160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42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0B479-78AD-2053-0006-0EC45873D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0E768B-D726-4CA0-9759-18C1C30B83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0E768B-D726-4CA0-9759-18C1C30B8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DA8959-E174-4AF9-BBE7-03C99A7E1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DA8959-E174-4AF9-BBE7-03C99A7E1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323F6F-D955-D162-F552-21C8F3A4DCAA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323F6F-D955-D162-F552-21C8F3A4DC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85E7DB-299A-54C3-25B8-D4150582E95D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85E7DB-299A-54C3-25B8-D4150582E9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AD94C7-2CF6-FAEB-5815-1A9E63DB6D65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AD94C7-2CF6-FAEB-5815-1A9E63DB6D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0E99BD-B9B5-21C7-4F09-12DC760B5648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0E99BD-B9B5-21C7-4F09-12DC760B56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A1D1FB-0387-0894-B663-6EDC82BF14E2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A1D1FB-0387-0894-B663-6EDC82BF14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E39348-B7F5-4390-92D6-B7EC3CE13A01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E39348-B7F5-4390-92D6-B7EC3CE13A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F2AED2-53E8-39B1-3C6B-A998E92BC6B7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F2AED2-53E8-39B1-3C6B-A998E92BC6B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EFD30B-65E0-9DDD-8BDD-058D2BC1A625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EFD30B-65E0-9DDD-8BDD-058D2BC1A6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ACBE2C8-11F4-1C6C-C1C9-3F6FF2533352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ACBE2C8-11F4-1C6C-C1C9-3F6FF253335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7E663A-C74B-06BB-6AE8-5B879A8DC28F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7E663A-C74B-06BB-6AE8-5B879A8DC2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BB05AAC-C53E-F64C-E91E-256B0CCE7F7F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714B49-619C-CF16-5CC9-D0D7360E0148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714B49-619C-CF16-5CC9-D0D7360E01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64FC93-C350-6D93-47DD-7B3F8A800F88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64FC93-C350-6D93-47DD-7B3F8A800F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9BB6BF-DAF1-CFDE-AFE8-8669BB64BFA9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9BB6BF-DAF1-CFDE-AFE8-8669BB64BF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FD109D8-A823-AB6E-D111-EC2B68BE2E74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D3872D-1AD9-B52E-B71D-84CFEB99431C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D3872D-1AD9-B52E-B71D-84CFEB9943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07B5CE-0B67-83C1-F530-D8D911993F55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07B5CE-0B67-83C1-F530-D8D911993F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D8F1EB-CAF2-1EAA-4981-CBE7A75F394D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D8F1EB-CAF2-1EAA-4981-CBE7A75F394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B5A41A4-45C7-322B-2851-A0B077FD6861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B5A41A4-45C7-322B-2851-A0B077FD686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57322F7-77F7-D44A-F650-BD3F0309116A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57322F7-77F7-D44A-F650-BD3F0309116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FD53A40-A631-2406-39AE-63673A0957AF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8B7D1A-5EA4-9E67-158E-3540F564E8F6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8B7D1A-5EA4-9E67-158E-3540F564E8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C7C2E0-703D-E6D4-45FD-9FAA19F2F426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C7C2E0-703D-E6D4-45FD-9FAA19F2F4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36A1B33-4100-4928-C5F9-F0A6F20BEE23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36A1B33-4100-4928-C5F9-F0A6F20BEE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291DF8-7AAA-9F37-D893-529D48579A02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CEA408-283A-70F8-6D56-CD2CBA7D94F2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CEA408-283A-70F8-6D56-CD2CBA7D94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9680E1-F504-77E6-4B6A-076913F46221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9680E1-F504-77E6-4B6A-076913F462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0A8DF5F-9E51-9F29-37A3-4D5CD9D97C17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0A8DF5F-9E51-9F29-37A3-4D5CD9D97C1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AA85359-5534-B092-C3B8-F3A07E3DD19A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DD9C94-88FE-F4F6-DFC9-B2BA46184A9A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DD9C94-88FE-F4F6-DFC9-B2BA46184A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1AF681-545E-83FB-49A2-2D4A4FA110DC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1AF681-545E-83FB-49A2-2D4A4FA110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BDFA6C2-E6E2-1146-824E-C0471D972296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BDFA6C2-E6E2-1146-824E-C0471D97229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8C1467C-E868-C8A0-0409-4597FFF35FDA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4FD814-2C2A-5FA5-35A7-21B23E7CF304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4FD814-2C2A-5FA5-35A7-21B23E7CF3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F4FD05-E7DC-A528-EAF3-D657E366DBF7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F4FD05-E7DC-A528-EAF3-D657E366DB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174BAC3-AC51-BF01-1FA5-4514C7069FCE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174BAC3-AC51-BF01-1FA5-4514C7069F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C2969B-BF48-BAE6-5DEA-D569938B9E64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C2969B-BF48-BAE6-5DEA-D569938B9E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FDC6B6-B3E7-AA38-52F6-BDFB6D89A86C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DAEE0D-3C9A-3BE3-6049-A04D75282996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DAEE0D-3C9A-3BE3-6049-A04D7528299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A79472C-26B8-2D83-3BDA-9A09318CD7EE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A79472C-26B8-2D83-3BDA-9A09318CD7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C6F0BB-B991-85DF-BFDE-3C83B0CC31C2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C6F0BB-B991-85DF-BFDE-3C83B0CC31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D632A0-CFDC-BA9A-CEC3-67256ADD2335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D632A0-CFDC-BA9A-CEC3-67256ADD23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F7E83E-3E62-E61E-FCD0-2758E4E37659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F7E83E-3E62-E61E-FCD0-2758E4E3765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9E9838-7CA3-1E66-AD00-15996C0A7227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9E9838-7CA3-1E66-AD00-15996C0A72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E1FA14C-048F-A979-C4B0-3065E3DFF829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E1FA14C-048F-A979-C4B0-3065E3DFF82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E307F4-1DED-4745-C24C-85DAFC52A5B6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E307F4-1DED-4745-C24C-85DAFC52A5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B644822-44EC-3AEB-F788-717B8DCC2A28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9D44B3-EAB1-64B2-0082-CBA74B604E80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9D44B3-EAB1-64B2-0082-CBA74B604E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86CEA15-7101-F982-47D8-8B9728466108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86CEA15-7101-F982-47D8-8B972846610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FA71F0-0E2B-4D21-8116-D28BDCB9CA65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FA71F0-0E2B-4D21-8116-D28BDCB9CA6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5C966D-2A16-4F26-424E-5634819C30B8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5C966D-2A16-4F26-424E-5634819C30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60E8BC-C89C-DD72-B1B4-C7A68E140569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60E8BC-C89C-DD72-B1B4-C7A68E1405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7CA286C-BB4A-1D6E-675A-014CA55F607D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7CA286C-BB4A-1D6E-675A-014CA55F60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9CA5B7-5E65-2744-C5DD-EF2231F76956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A9CA5B7-5E65-2744-C5DD-EF2231F769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D73B6E-CE4B-9FF3-F6EB-3CAEC2FD7C36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D73B6E-CE4B-9FF3-F6EB-3CAEC2FD7C3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8173FF1-0B63-E655-D096-F8A0DD41DE7F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8173FF1-0B63-E655-D096-F8A0DD41DE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472DB4-6318-1FD7-76DE-E5A653499555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472DB4-6318-1FD7-76DE-E5A6534995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4B6462-99DD-666F-6F36-2FCD6B9EB94A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4B6462-99DD-666F-6F36-2FCD6B9EB94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0278AD2-A7BF-0333-3750-DE30AA30A1FF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0278AD2-A7BF-0333-3750-DE30AA30A1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7DE5C5D-B728-F9D9-8F05-ADA1DC95F576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7DE5C5D-B728-F9D9-8F05-ADA1DC95F5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FCC7CF-2CA8-7A37-07C0-1B07783881EA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FCC7CF-2CA8-7A37-07C0-1B07783881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117C112-7CA9-381E-7DFD-10EF3C4CE3D1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117C112-7CA9-381E-7DFD-10EF3C4CE3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51565E6-FD65-E534-B144-0325F323D81D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51565E6-FD65-E534-B144-0325F323D8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D1A3DC6-ADDB-BDCF-8453-BC42F48C93F6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D1A3DC6-ADDB-BDCF-8453-BC42F48C93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0A8688D-D13D-71E0-B868-1D73BBC6A2BD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0A8688D-D13D-71E0-B868-1D73BBC6A2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D33020D-2BA4-57F2-3F5B-685AC8A8AF4B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D33020D-2BA4-57F2-3F5B-685AC8A8AF4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5539FF6-E68E-2653-5F1E-FA8C11EE2FD0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5539FF6-E68E-2653-5F1E-FA8C11EE2FD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11AB3C1-1153-FA3E-4528-676ECABFAD7D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11AB3C1-1153-FA3E-4528-676ECABFAD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395607-A23B-C415-89F6-28099392CBF5}"/>
                  </a:ext>
                </a:extLst>
              </p14:cNvPr>
              <p14:cNvContentPartPr/>
              <p14:nvPr/>
            </p14:nvContentPartPr>
            <p14:xfrm>
              <a:off x="9299880" y="1208520"/>
              <a:ext cx="630720" cy="27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395607-A23B-C415-89F6-28099392CBF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64240" y="1136520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E5A2FA4-D02D-5620-9868-CDE6552D287F}"/>
                  </a:ext>
                </a:extLst>
              </p14:cNvPr>
              <p14:cNvContentPartPr/>
              <p14:nvPr/>
            </p14:nvContentPartPr>
            <p14:xfrm>
              <a:off x="9408960" y="1371960"/>
              <a:ext cx="74160" cy="65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E5A2FA4-D02D-5620-9868-CDE6552D287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391320" y="1354320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04722FD-01F1-BB1E-4982-B9DEFCF1C036}"/>
                  </a:ext>
                </a:extLst>
              </p14:cNvPr>
              <p14:cNvContentPartPr/>
              <p14:nvPr/>
            </p14:nvContentPartPr>
            <p14:xfrm>
              <a:off x="9746640" y="1308960"/>
              <a:ext cx="59760" cy="61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04722FD-01F1-BB1E-4982-B9DEFCF1C03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29000" y="1290960"/>
                <a:ext cx="9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70CB8CB-3ED0-55FD-3E58-4BB91201201B}"/>
                  </a:ext>
                </a:extLst>
              </p14:cNvPr>
              <p14:cNvContentPartPr/>
              <p14:nvPr/>
            </p14:nvContentPartPr>
            <p14:xfrm>
              <a:off x="9892181" y="1477541"/>
              <a:ext cx="339840" cy="32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70CB8CB-3ED0-55FD-3E58-4BB91201201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856181" y="1405901"/>
                <a:ext cx="4114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9653125-2895-8695-7901-CEC04F2D9796}"/>
                  </a:ext>
                </a:extLst>
              </p14:cNvPr>
              <p14:cNvContentPartPr/>
              <p14:nvPr/>
            </p14:nvContentPartPr>
            <p14:xfrm>
              <a:off x="9286301" y="1640621"/>
              <a:ext cx="432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9653125-2895-8695-7901-CEC04F2D979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250301" y="1568981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4233445-E5E9-A1F1-ED63-741F2DDEEFDE}"/>
                  </a:ext>
                </a:extLst>
              </p14:cNvPr>
              <p14:cNvContentPartPr/>
              <p14:nvPr/>
            </p14:nvContentPartPr>
            <p14:xfrm>
              <a:off x="8911541" y="1636301"/>
              <a:ext cx="702720" cy="506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4233445-E5E9-A1F1-ED63-741F2DDEEFD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875901" y="1564661"/>
                <a:ext cx="774360" cy="65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026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25481-4758-1B92-91E8-95563A2D2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171F8D-55C8-A0FB-8EB9-E8754635FA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171F8D-55C8-A0FB-8EB9-E8754635F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0D99F-8A18-2E30-980F-88C436DB52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0D99F-8A18-2E30-980F-88C436DB52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61AAFF-BF34-A479-0561-83DAF47381C4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61AAFF-BF34-A479-0561-83DAF47381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F72379-DF33-62B9-E702-8025FD7F9B35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F72379-DF33-62B9-E702-8025FD7F9B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EB9D05-AECC-1B08-3191-39A5B9DF1A14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EB9D05-AECC-1B08-3191-39A5B9DF1A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E60CF1-8F7E-4395-F718-622946868243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E60CF1-8F7E-4395-F718-6229468682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92E4C2-23C7-8C42-EEB5-E6F8F8DFE67B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92E4C2-23C7-8C42-EEB5-E6F8F8DFE6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6BA548F-E6AA-FC58-3E51-D2D2605A051D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6BA548F-E6AA-FC58-3E51-D2D2605A05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79F32F3-7E31-7E3E-50A8-CF5D6EF62792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79F32F3-7E31-7E3E-50A8-CF5D6EF6279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FFBF4CF-8297-AFCB-021F-AD5F55F04FEF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FFBF4CF-8297-AFCB-021F-AD5F55F04FE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1295B3-A2C6-ACA9-8680-A8A6B817E93F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1295B3-A2C6-ACA9-8680-A8A6B817E9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C78B53-D526-3A2E-168A-AB499C3001AF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C78B53-D526-3A2E-168A-AB499C3001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5BAF366-6695-E75A-A2E1-7959CE4E5E18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82B12B-58C7-8EA3-16A0-7C7A63672C95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82B12B-58C7-8EA3-16A0-7C7A63672C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B95046-D17E-B175-EEFF-D7D20BB20EF5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B95046-D17E-B175-EEFF-D7D20BB20E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568969-6BB9-AE88-3AAB-61971EEC849A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568969-6BB9-AE88-3AAB-61971EEC849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F7AB4-F3C1-FDBA-BE5C-B6B74468EEE7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E3AD7F-D65D-554E-7F09-8496E7315B9F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E3AD7F-D65D-554E-7F09-8496E7315B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BF0A92-484D-42CE-03AC-6C0267AE0C31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BF0A92-484D-42CE-03AC-6C0267AE0C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BF18FD-4B8D-F504-6A0D-8E377C4E3E49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BF18FD-4B8D-F504-6A0D-8E377C4E3E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ABE9338-2EE3-A2BC-E474-CCC71D7734A3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ABE9338-2EE3-A2BC-E474-CCC71D7734A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9B5B823-7FE7-B7EF-4427-FF45DB36CD08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9B5B823-7FE7-B7EF-4427-FF45DB36CD0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43F9039-43CF-0176-F3EE-6E4E9BDBD3A8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C1D98F-9B84-4658-7C4A-0CA608FEB424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C1D98F-9B84-4658-7C4A-0CA608FEB4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720899F-635D-735E-D714-FC045242A3F3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720899F-635D-735E-D714-FC045242A3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7A2508-CDFE-BB3A-2B82-47247C02DCD4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7A2508-CDFE-BB3A-2B82-47247C02DCD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8C6D08-8002-686B-260F-DCBB255AEAD0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F5A3A7-E3CC-F768-7E5C-D3123A1DAA8B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F5A3A7-E3CC-F768-7E5C-D3123A1DAA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1A2662-4C5A-36A3-DF3A-75E8A65743CA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1A2662-4C5A-36A3-DF3A-75E8A65743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0FC553-B6BF-B948-5E68-447DA504024C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0FC553-B6BF-B948-5E68-447DA504024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7E534FF-DD52-06BB-6F81-3C4268AD3E46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9356EE6-DC2F-0A12-2409-0B86D4C76EF6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9356EE6-DC2F-0A12-2409-0B86D4C76E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657E88-1F95-2D05-2FEB-C0F33F8532C2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657E88-1F95-2D05-2FEB-C0F33F8532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108C265-BEAC-3345-3E8F-D8C0E79AE425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108C265-BEAC-3345-3E8F-D8C0E79AE42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323CE62C-9F25-0C1D-20EB-1DB6028F12C3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5D1D4F-13AE-FCB3-AD4E-43BEBB4CBDF1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5D1D4F-13AE-FCB3-AD4E-43BEBB4CBD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BE11BD4-D83A-F7B9-9801-A709CCE85E06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BE11BD4-D83A-F7B9-9801-A709CCE85E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2B8323-2971-B400-1FCA-8EBFF119D63D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2B8323-2971-B400-1FCA-8EBFF119D6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CE5DEE-E1FA-7CCF-5DCF-F0B70968E3FC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CE5DEE-E1FA-7CCF-5DCF-F0B70968E3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D3CBCD-99FC-B720-B27B-72F3C07B32A6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AC12D75-8427-F7F6-5A67-4C206B341DB9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AC12D75-8427-F7F6-5A67-4C206B341DB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F74D4E-87EF-387E-092D-15A7B0313110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F74D4E-87EF-387E-092D-15A7B03131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8AE35E-BCB7-CFF3-FDC5-E382FE8E6A4E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8AE35E-BCB7-CFF3-FDC5-E382FE8E6A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ACECA2-8B82-B2FA-8E31-B0FD1DD07AEA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ACECA2-8B82-B2FA-8E31-B0FD1DD07A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5AC33D-FC29-1FEF-E84D-75EB815A63CE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5AC33D-FC29-1FEF-E84D-75EB815A63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6DC289-6407-19B2-16B4-1AF9691237F0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6DC289-6407-19B2-16B4-1AF9691237F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B708F7-4340-63B5-75D1-C4871D2CB778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B708F7-4340-63B5-75D1-C4871D2CB7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EDE027-CC33-7F42-46CA-1CC53CFAEE5F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EDE027-CC33-7F42-46CA-1CC53CFAEE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B7F997D-7386-1C7D-DF1E-7EE7BAF9F815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E019D7E-ADE7-D055-0342-5233617C22D0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E019D7E-ADE7-D055-0342-5233617C22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CDCEE7-25BD-7D49-ECFA-02BABC0EAB24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CDCEE7-25BD-7D49-ECFA-02BABC0EAB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116496A-5EB5-137F-38AF-4A4C42ABA74B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116496A-5EB5-137F-38AF-4A4C42ABA7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3FBC92-B00C-BA3B-9233-047B2B199CAD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3FBC92-B00C-BA3B-9233-047B2B199C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CABB70-8175-5A39-6CCD-6FA81F8413D4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CABB70-8175-5A39-6CCD-6FA81F8413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07BB0FC-814F-B4AD-6DA6-43399CA67503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07BB0FC-814F-B4AD-6DA6-43399CA675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6D565D-A7AF-3FB5-DAB6-79CEC9192D9E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6D565D-A7AF-3FB5-DAB6-79CEC9192D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A587AE-F431-CDDE-BA53-21CEAF7C1162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3A587AE-F431-CDDE-BA53-21CEAF7C116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1744393-E377-3EE6-7E16-D056E609B40D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1744393-E377-3EE6-7E16-D056E609B40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C4B978-4B24-CC01-5F06-F1E90F1EBB7C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C4B978-4B24-CC01-5F06-F1E90F1EBB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BD632E-D34D-4527-40D5-FDF4E2EB2D77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BD632E-D34D-4527-40D5-FDF4E2EB2D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9EF3329-3040-F18C-FA30-2B921ABE28CB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9EF3329-3040-F18C-FA30-2B921ABE28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72ACF43-3B6A-0B88-F68C-89987058B0EF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72ACF43-3B6A-0B88-F68C-89987058B0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58F6CDB-81BC-00E9-F51C-E8ACDB9A9889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58F6CDB-81BC-00E9-F51C-E8ACDB9A98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1C7F8AE-53CE-85E8-9ACE-BAAE85E14B27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1C7F8AE-53CE-85E8-9ACE-BAAE85E14B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DE9A69-2FC4-D5AE-5ADC-9C3D8FD973E7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DE9A69-2FC4-D5AE-5ADC-9C3D8FD973E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9A61BC-30F2-FEDF-CF46-74B2A1240F40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9A61BC-30F2-FEDF-CF46-74B2A1240F4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B42BB88-7B55-D1AB-885D-7356F9BA2CE7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B42BB88-7B55-D1AB-885D-7356F9BA2CE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A920911-E98E-0D38-A467-90370DE65249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A920911-E98E-0D38-A467-90370DE6524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D865D83-0B9F-096F-01DB-B1DD694CAD5D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D865D83-0B9F-096F-01DB-B1DD694CAD5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7E7D31D-2DB1-BF76-AE46-F71522AC78E8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7E7D31D-2DB1-BF76-AE46-F71522AC78E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C1AA0B-78A0-3608-EC01-A1C4BCFE9FE2}"/>
                  </a:ext>
                </a:extLst>
              </p14:cNvPr>
              <p14:cNvContentPartPr/>
              <p14:nvPr/>
            </p14:nvContentPartPr>
            <p14:xfrm>
              <a:off x="9299880" y="1208520"/>
              <a:ext cx="630720" cy="27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C1AA0B-78A0-3608-EC01-A1C4BCFE9FE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64240" y="1136520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5BC635-EF55-8A1B-7F77-2A2B8789F757}"/>
                  </a:ext>
                </a:extLst>
              </p14:cNvPr>
              <p14:cNvContentPartPr/>
              <p14:nvPr/>
            </p14:nvContentPartPr>
            <p14:xfrm>
              <a:off x="9408960" y="1371960"/>
              <a:ext cx="74160" cy="65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5BC635-EF55-8A1B-7F77-2A2B8789F75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391320" y="1354320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F7E20D2-CAAC-0957-8719-E5464EC4E779}"/>
                  </a:ext>
                </a:extLst>
              </p14:cNvPr>
              <p14:cNvContentPartPr/>
              <p14:nvPr/>
            </p14:nvContentPartPr>
            <p14:xfrm>
              <a:off x="9746640" y="1308960"/>
              <a:ext cx="59760" cy="61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F7E20D2-CAAC-0957-8719-E5464EC4E77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29000" y="1290960"/>
                <a:ext cx="9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D9A193C-846B-D7B7-B22B-0A1FAEC01D3C}"/>
                  </a:ext>
                </a:extLst>
              </p14:cNvPr>
              <p14:cNvContentPartPr/>
              <p14:nvPr/>
            </p14:nvContentPartPr>
            <p14:xfrm>
              <a:off x="9892181" y="1477541"/>
              <a:ext cx="339840" cy="32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D9A193C-846B-D7B7-B22B-0A1FAEC01D3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856181" y="1405901"/>
                <a:ext cx="4114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39702FF-5685-4CE2-BB66-7DC41CE428D8}"/>
                  </a:ext>
                </a:extLst>
              </p14:cNvPr>
              <p14:cNvContentPartPr/>
              <p14:nvPr/>
            </p14:nvContentPartPr>
            <p14:xfrm>
              <a:off x="9286301" y="1640621"/>
              <a:ext cx="432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39702FF-5685-4CE2-BB66-7DC41CE428D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250301" y="1568981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DA4BA87-0D7C-A7C5-71E0-F10ED0650A39}"/>
                  </a:ext>
                </a:extLst>
              </p14:cNvPr>
              <p14:cNvContentPartPr/>
              <p14:nvPr/>
            </p14:nvContentPartPr>
            <p14:xfrm>
              <a:off x="8911541" y="1636301"/>
              <a:ext cx="702720" cy="506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DA4BA87-0D7C-A7C5-71E0-F10ED0650A3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875901" y="1564661"/>
                <a:ext cx="7743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B984E69-E295-DA20-C844-901F8BBA358C}"/>
                  </a:ext>
                </a:extLst>
              </p14:cNvPr>
              <p14:cNvContentPartPr/>
              <p14:nvPr/>
            </p14:nvContentPartPr>
            <p14:xfrm>
              <a:off x="8614249" y="4027913"/>
              <a:ext cx="460800" cy="241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B984E69-E295-DA20-C844-901F8BBA358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60249" y="3919913"/>
                <a:ext cx="5684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F5B9014-A124-EFDA-53EE-862F15086510}"/>
                  </a:ext>
                </a:extLst>
              </p14:cNvPr>
              <p14:cNvContentPartPr/>
              <p14:nvPr/>
            </p14:nvContentPartPr>
            <p14:xfrm>
              <a:off x="8217889" y="3383153"/>
              <a:ext cx="520560" cy="56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F5B9014-A124-EFDA-53EE-862F1508651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182249" y="3311153"/>
                <a:ext cx="59220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1E95212-C559-466E-5DDF-83361888861C}"/>
                  </a:ext>
                </a:extLst>
              </p14:cNvPr>
              <p14:cNvContentPartPr/>
              <p14:nvPr/>
            </p14:nvContentPartPr>
            <p14:xfrm>
              <a:off x="8935369" y="3352913"/>
              <a:ext cx="409680" cy="408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1E95212-C559-466E-5DDF-83361888861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899369" y="3280913"/>
                <a:ext cx="4813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38CA42F-40E0-3576-74E6-C556E81D7AEC}"/>
                  </a:ext>
                </a:extLst>
              </p14:cNvPr>
              <p14:cNvContentPartPr/>
              <p14:nvPr/>
            </p14:nvContentPartPr>
            <p14:xfrm>
              <a:off x="9136609" y="3842153"/>
              <a:ext cx="507600" cy="472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38CA42F-40E0-3576-74E6-C556E81D7AE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100609" y="3770153"/>
                <a:ext cx="57924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52917B2-2A5C-AE39-FB1E-5953CF666552}"/>
                  </a:ext>
                </a:extLst>
              </p14:cNvPr>
              <p14:cNvContentPartPr/>
              <p14:nvPr/>
            </p14:nvContentPartPr>
            <p14:xfrm>
              <a:off x="9234169" y="3956633"/>
              <a:ext cx="376920" cy="298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52917B2-2A5C-AE39-FB1E-5953CF66655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198529" y="3884633"/>
                <a:ext cx="448560" cy="4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2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106EE-877A-FDD3-2EEC-2205E0F9E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A85DB4-D8ED-7426-F2CC-B44282ADB26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A85DB4-D8ED-7426-F2CC-B44282ADB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9B9B8-23FB-C5EF-7781-C62FECFB0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9B9B8-23FB-C5EF-7781-C62FECFB0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8E9686-52A7-F34C-AABA-3092660E4459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8E9686-52A7-F34C-AABA-3092660E44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68F876-0834-4837-43D3-99ADC4D8C643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68F876-0834-4837-43D3-99ADC4D8C6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308F51-EA3D-00D3-BF4C-95DCCB201041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308F51-EA3D-00D3-BF4C-95DCCB2010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3FEB29-3386-ACBE-7E1B-E7A07218D848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3FEB29-3386-ACBE-7E1B-E7A07218D8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42E58B-E165-0745-8BDE-CBDBD8E37A11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42E58B-E165-0745-8BDE-CBDBD8E37A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E08D2E-2B12-1374-7D6D-890059AFD99E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E08D2E-2B12-1374-7D6D-890059AFD9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EFF884F-5D8A-03CB-C2AA-F6E256BCF42B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EFF884F-5D8A-03CB-C2AA-F6E256BCF4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5516CC-935C-68EB-3497-15B7E834FDD7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5516CC-935C-68EB-3497-15B7E834FDD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D26F520-27D9-16D5-9CB1-35B427D1E851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D26F520-27D9-16D5-9CB1-35B427D1E8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0D98BB1-4939-196D-FA4F-828BA530050C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0D98BB1-4939-196D-FA4F-828BA530050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93D0B68-5F44-5DB2-83C9-A8AD07923057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69BAE4-AF96-0A1C-566F-78C9267D471A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69BAE4-AF96-0A1C-566F-78C9267D47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A54C9BF-8320-7B19-F1D6-ACEF5ACDAC4C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A54C9BF-8320-7B19-F1D6-ACEF5ACDAC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DB51C83-1C16-E7B9-DE75-B32141B63753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DB51C83-1C16-E7B9-DE75-B32141B637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C9A8199-8F6F-38A0-E91B-31F4DC2DCBBB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02C2B3-B27B-46BD-BBBC-C76DB94FB187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02C2B3-B27B-46BD-BBBC-C76DB94FB1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0B9C25C-CD00-E5E8-EB61-837CAEBF256D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0B9C25C-CD00-E5E8-EB61-837CAEBF25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316A06-2270-1281-0994-D0D6FE16C1FE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316A06-2270-1281-0994-D0D6FE16C1F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6B3BCB0-7376-F2DF-E8B2-36C4FACFEC56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6B3BCB0-7376-F2DF-E8B2-36C4FACFEC5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DC97C1-62F4-9271-E51D-CA30E64DF8A9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DC97C1-62F4-9271-E51D-CA30E64DF8A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FE2F5E2-A0FF-9A72-DFBF-EA90027427D0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F47F819-7A00-16CB-11B0-6D4F44AC65C2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F47F819-7A00-16CB-11B0-6D4F44AC65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317B31-6179-2ADA-5705-0CA519C8E2F7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317B31-6179-2ADA-5705-0CA519C8E2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B304F0C-1FAD-F5A3-00E6-42D557665170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B304F0C-1FAD-F5A3-00E6-42D5576651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DBC655-48BC-FEBA-FF20-3D1D95CA45BB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D1B0E13-84B4-B477-9CE3-0B8C448AC90C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D1B0E13-84B4-B477-9CE3-0B8C448AC9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414F53-E0C0-E398-764E-6471F92E68C3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414F53-E0C0-E398-764E-6471F92E68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4209EF7-0EBD-7A38-97D8-82761CC16A07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4209EF7-0EBD-7A38-97D8-82761CC16A0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FEDED9A-3AD1-6FA9-C688-4B019DA2AA8D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C5056B-2661-9D24-4D14-8B6FC43559C0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C5056B-2661-9D24-4D14-8B6FC43559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31C93E-3846-CA97-A544-429DF122D38E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31C93E-3846-CA97-A544-429DF122D3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7400CF9-18C5-CC9E-843C-CA28FE1B7615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7400CF9-18C5-CC9E-843C-CA28FE1B761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61C09D4-F8A8-C75A-ED4B-FFE4B0F44052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33897D-35C5-EB70-E26B-F2B28E7F62D3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33897D-35C5-EB70-E26B-F2B28E7F62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DAC85D-7000-03E6-A486-9DACB80F5E4D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DAC85D-7000-03E6-A486-9DACB80F5E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53A582-D5E9-0751-4D59-38BA4D380BC9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53A582-D5E9-0751-4D59-38BA4D380B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5BF735-1108-478F-ECEA-BB739CE80C92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5BF735-1108-478F-ECEA-BB739CE80C9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680F0C2-4F2F-5A5C-E720-99B38408773A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89EB35-8003-BFD4-2BFE-11D36F4253EB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89EB35-8003-BFD4-2BFE-11D36F4253E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AF96B7-34F4-B414-022E-A263652F09FE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AF96B7-34F4-B414-022E-A263652F09F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8D5B96-8385-9034-C36E-A3DA573BF450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8D5B96-8385-9034-C36E-A3DA573BF4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1E1D757-85BA-76D4-AE76-4E50B2B08E90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1E1D757-85BA-76D4-AE76-4E50B2B08E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E300DE-F1BB-A868-52C8-DA291C495F1D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E300DE-F1BB-A868-52C8-DA291C495F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064F22-BEA5-7BF6-7D9B-903F90C5E403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064F22-BEA5-7BF6-7D9B-903F90C5E4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904393-C04B-18CD-012E-869ED73B0A5E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904393-C04B-18CD-012E-869ED73B0A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344A00-0C69-E42C-B18F-8E24E7924A04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344A00-0C69-E42C-B18F-8E24E7924A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2561484-6700-B71C-E2AB-9820CDA3D3DE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2C4FFDA-AF5B-F3E9-525C-3D79BA76574A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2C4FFDA-AF5B-F3E9-525C-3D79BA7657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D0E6632-3D8F-C11C-1E43-02B5E2B84D12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D0E6632-3D8F-C11C-1E43-02B5E2B84D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1E5FEC-C32D-0A23-1931-9AC1869AB374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1E5FEC-C32D-0A23-1931-9AC1869AB37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6E0ABAA-C946-3818-0C40-BA1ECCCF125C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6E0ABAA-C946-3818-0C40-BA1ECCCF125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FDD1F4-53A4-DDF7-2078-A5C158FE06E7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FDD1F4-53A4-DDF7-2078-A5C158FE06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A56ADDA-D0FD-7C1A-03B9-FF665D0DF1BC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A56ADDA-D0FD-7C1A-03B9-FF665D0DF1B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29A6128-ED94-3F49-22F1-45AD59348DB4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29A6128-ED94-3F49-22F1-45AD59348DB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9FADBE-9DB2-DB2F-C659-98958D4F361D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9FADBE-9DB2-DB2F-C659-98958D4F36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4D13591-7B54-83A3-CC9E-04B0C1FCCBD2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4D13591-7B54-83A3-CC9E-04B0C1FCCBD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192D51-6E15-9F11-BE9A-A5355F48B438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192D51-6E15-9F11-BE9A-A5355F48B43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9EBD5EC-02D4-E78F-A0FA-4B2F97AF32A7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9EBD5EC-02D4-E78F-A0FA-4B2F97AF32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4BCA85-159A-F139-CCB5-FF24969AD84A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4BCA85-159A-F139-CCB5-FF24969AD84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322BCD4-D7AA-B55E-6257-B6D75B7AF22D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322BCD4-D7AA-B55E-6257-B6D75B7AF2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3E2AB9-2A3D-07B0-AAA9-6C31EFF26B11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3E2AB9-2A3D-07B0-AAA9-6C31EFF26B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0B641AC-EA9F-1919-CCDC-58CA716F6A7C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0B641AC-EA9F-1919-CCDC-58CA716F6A7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BFAF0B-AD21-FD78-325B-0248D4FAA2B9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BFAF0B-AD21-FD78-325B-0248D4FAA2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FA3A67E-B07C-5512-3461-E6533B75840B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FA3A67E-B07C-5512-3461-E6533B7584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D626FF-5A1F-962A-D047-5FFF08CCC26A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D626FF-5A1F-962A-D047-5FFF08CCC2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4391D00-0BA1-3091-D223-62DAFBDEC390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4391D00-0BA1-3091-D223-62DAFBDEC39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9B4F2BE-D2F5-EE4A-45E6-694304D6D2CC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9B4F2BE-D2F5-EE4A-45E6-694304D6D2C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B889626-0D48-F3D4-6E1D-CD27573E67D1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B889626-0D48-F3D4-6E1D-CD27573E67D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1E9BB7C-B198-4AA2-1125-2CBAD132A304}"/>
                  </a:ext>
                </a:extLst>
              </p14:cNvPr>
              <p14:cNvContentPartPr/>
              <p14:nvPr/>
            </p14:nvContentPartPr>
            <p14:xfrm>
              <a:off x="9299880" y="1208520"/>
              <a:ext cx="630720" cy="27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1E9BB7C-B198-4AA2-1125-2CBAD132A30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64240" y="1136520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4E0F86-6E34-DE5D-48D1-9F4E785B0C3C}"/>
                  </a:ext>
                </a:extLst>
              </p14:cNvPr>
              <p14:cNvContentPartPr/>
              <p14:nvPr/>
            </p14:nvContentPartPr>
            <p14:xfrm>
              <a:off x="9408960" y="1371960"/>
              <a:ext cx="74160" cy="65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4E0F86-6E34-DE5D-48D1-9F4E785B0C3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391320" y="1354320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89817F0-2520-44E3-D6A2-0E04FC59FB1B}"/>
                  </a:ext>
                </a:extLst>
              </p14:cNvPr>
              <p14:cNvContentPartPr/>
              <p14:nvPr/>
            </p14:nvContentPartPr>
            <p14:xfrm>
              <a:off x="9746640" y="1308960"/>
              <a:ext cx="59760" cy="61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89817F0-2520-44E3-D6A2-0E04FC59FB1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29000" y="1290960"/>
                <a:ext cx="9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8CBDCF7-4BC0-3C11-45AE-73866AF3625D}"/>
                  </a:ext>
                </a:extLst>
              </p14:cNvPr>
              <p14:cNvContentPartPr/>
              <p14:nvPr/>
            </p14:nvContentPartPr>
            <p14:xfrm>
              <a:off x="9892181" y="1477541"/>
              <a:ext cx="339840" cy="32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8CBDCF7-4BC0-3C11-45AE-73866AF3625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856181" y="1405901"/>
                <a:ext cx="4114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21EB349-E36F-4E70-5F7E-6E1644FA2E74}"/>
                  </a:ext>
                </a:extLst>
              </p14:cNvPr>
              <p14:cNvContentPartPr/>
              <p14:nvPr/>
            </p14:nvContentPartPr>
            <p14:xfrm>
              <a:off x="9286301" y="1640621"/>
              <a:ext cx="432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21EB349-E36F-4E70-5F7E-6E1644FA2E7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250301" y="1568981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F78A99B-2B99-87B1-9943-41DDB33AE4B2}"/>
                  </a:ext>
                </a:extLst>
              </p14:cNvPr>
              <p14:cNvContentPartPr/>
              <p14:nvPr/>
            </p14:nvContentPartPr>
            <p14:xfrm>
              <a:off x="8911541" y="1636301"/>
              <a:ext cx="702720" cy="506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F78A99B-2B99-87B1-9943-41DDB33AE4B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875901" y="1564661"/>
                <a:ext cx="7743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5A8F4EB-0A40-6523-288F-2CAF0C9D08C0}"/>
                  </a:ext>
                </a:extLst>
              </p14:cNvPr>
              <p14:cNvContentPartPr/>
              <p14:nvPr/>
            </p14:nvContentPartPr>
            <p14:xfrm>
              <a:off x="8614249" y="4027913"/>
              <a:ext cx="460800" cy="241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5A8F4EB-0A40-6523-288F-2CAF0C9D08C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60249" y="3919913"/>
                <a:ext cx="5684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686B122-FF83-2B26-78F4-41D1AD2CE2A7}"/>
                  </a:ext>
                </a:extLst>
              </p14:cNvPr>
              <p14:cNvContentPartPr/>
              <p14:nvPr/>
            </p14:nvContentPartPr>
            <p14:xfrm>
              <a:off x="8217889" y="3383153"/>
              <a:ext cx="520560" cy="56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686B122-FF83-2B26-78F4-41D1AD2CE2A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182249" y="3311153"/>
                <a:ext cx="59220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7A731F-E0C3-05B0-B8C9-2F04F50DA983}"/>
                  </a:ext>
                </a:extLst>
              </p14:cNvPr>
              <p14:cNvContentPartPr/>
              <p14:nvPr/>
            </p14:nvContentPartPr>
            <p14:xfrm>
              <a:off x="8935369" y="3352913"/>
              <a:ext cx="409680" cy="408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7A731F-E0C3-05B0-B8C9-2F04F50DA98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899369" y="3280913"/>
                <a:ext cx="4813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26C7DDB-4C87-E519-6EFA-C87C18584FCF}"/>
                  </a:ext>
                </a:extLst>
              </p14:cNvPr>
              <p14:cNvContentPartPr/>
              <p14:nvPr/>
            </p14:nvContentPartPr>
            <p14:xfrm>
              <a:off x="9136609" y="3842153"/>
              <a:ext cx="507600" cy="472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26C7DDB-4C87-E519-6EFA-C87C18584FC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100609" y="3770153"/>
                <a:ext cx="57924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FE09705-86BD-E821-6233-969E163566E1}"/>
                  </a:ext>
                </a:extLst>
              </p14:cNvPr>
              <p14:cNvContentPartPr/>
              <p14:nvPr/>
            </p14:nvContentPartPr>
            <p14:xfrm>
              <a:off x="9234169" y="3956633"/>
              <a:ext cx="376920" cy="298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FE09705-86BD-E821-6233-969E163566E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198529" y="3884633"/>
                <a:ext cx="44856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417C83-E565-2D55-29BF-93FA23CFC276}"/>
                  </a:ext>
                </a:extLst>
              </p14:cNvPr>
              <p14:cNvContentPartPr/>
              <p14:nvPr/>
            </p14:nvContentPartPr>
            <p14:xfrm>
              <a:off x="8659609" y="3013073"/>
              <a:ext cx="82800" cy="66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417C83-E565-2D55-29BF-93FA23CFC27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605609" y="2905433"/>
                <a:ext cx="1904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177B440-B7BD-654E-1F2C-2BCCA1674B35}"/>
                  </a:ext>
                </a:extLst>
              </p14:cNvPr>
              <p14:cNvContentPartPr/>
              <p14:nvPr/>
            </p14:nvContentPartPr>
            <p14:xfrm>
              <a:off x="8973529" y="2970593"/>
              <a:ext cx="72000" cy="6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177B440-B7BD-654E-1F2C-2BCCA1674B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919529" y="2862953"/>
                <a:ext cx="179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D1B9139-167B-4F82-045A-F3C1365B3A3C}"/>
                  </a:ext>
                </a:extLst>
              </p14:cNvPr>
              <p14:cNvContentPartPr/>
              <p14:nvPr/>
            </p14:nvContentPartPr>
            <p14:xfrm>
              <a:off x="9301129" y="2988233"/>
              <a:ext cx="57960" cy="64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D1B9139-167B-4F82-045A-F3C1365B3A3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247129" y="2880233"/>
                <a:ext cx="1656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2FEFDF3-3220-D389-6A8C-C04D343D53B1}"/>
                  </a:ext>
                </a:extLst>
              </p14:cNvPr>
              <p14:cNvContentPartPr/>
              <p14:nvPr/>
            </p14:nvContentPartPr>
            <p14:xfrm>
              <a:off x="9522889" y="3119273"/>
              <a:ext cx="54720" cy="63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2FEFDF3-3220-D389-6A8C-C04D343D53B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468889" y="3011633"/>
                <a:ext cx="1623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AFBBC46-C474-C853-E92A-F1EF216EBDF6}"/>
                  </a:ext>
                </a:extLst>
              </p14:cNvPr>
              <p14:cNvContentPartPr/>
              <p14:nvPr/>
            </p14:nvContentPartPr>
            <p14:xfrm>
              <a:off x="9693889" y="3302873"/>
              <a:ext cx="74520" cy="630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AFBBC46-C474-C853-E92A-F1EF216EBDF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640249" y="3194873"/>
                <a:ext cx="1821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E24993E-48C3-7CBF-414C-4DE056D26E5E}"/>
                  </a:ext>
                </a:extLst>
              </p14:cNvPr>
              <p14:cNvContentPartPr/>
              <p14:nvPr/>
            </p14:nvContentPartPr>
            <p14:xfrm>
              <a:off x="9819169" y="3530033"/>
              <a:ext cx="55440" cy="666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E24993E-48C3-7CBF-414C-4DE056D26E5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765169" y="3422393"/>
                <a:ext cx="1630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D49D547-967C-671A-71CD-F22D8FD5DB63}"/>
                  </a:ext>
                </a:extLst>
              </p14:cNvPr>
              <p14:cNvContentPartPr/>
              <p14:nvPr/>
            </p14:nvContentPartPr>
            <p14:xfrm>
              <a:off x="9942289" y="3693113"/>
              <a:ext cx="49680" cy="54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D49D547-967C-671A-71CD-F22D8FD5DB6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888649" y="3585113"/>
                <a:ext cx="1573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A77C6A5-F526-7952-6112-E59687E8EC97}"/>
                  </a:ext>
                </a:extLst>
              </p14:cNvPr>
              <p14:cNvContentPartPr/>
              <p14:nvPr/>
            </p14:nvContentPartPr>
            <p14:xfrm>
              <a:off x="9988729" y="3902273"/>
              <a:ext cx="67680" cy="87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A77C6A5-F526-7952-6112-E59687E8EC9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935089" y="3794273"/>
                <a:ext cx="175320" cy="3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394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738EF-01C6-784C-C828-D1090723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9A0FE16-FE79-873F-671B-81883AAAC1F3}"/>
                  </a:ext>
                </a:extLst>
              </p14:cNvPr>
              <p14:cNvContentPartPr/>
              <p14:nvPr/>
            </p14:nvContentPartPr>
            <p14:xfrm>
              <a:off x="8147689" y="3039713"/>
              <a:ext cx="620280" cy="867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9A0FE16-FE79-873F-671B-81883AAAC1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4049" y="2931713"/>
                <a:ext cx="727920" cy="10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D0512D-6034-3E46-3F2A-2F33A77001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D0512D-6034-3E46-3F2A-2F33A7700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DEAF42-9ECD-6DFC-9082-1678D09FCD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DEAF42-9ECD-6DFC-9082-1678D09FC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1EF3FF-2A29-F4CC-0860-5F394D60EB96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1EF3FF-2A29-F4CC-0860-5F394D60EB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4CE4A2-AB82-4539-4071-4951451B886E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4CE4A2-AB82-4539-4071-4951451B88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394EBC-64D2-F3FD-AA1D-020DAE958352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394EBC-64D2-F3FD-AA1D-020DAE9583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FE1AB5-C8B4-02CD-DEF9-458876212CC2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FE1AB5-C8B4-02CD-DEF9-458876212C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636B38-211F-EFE7-4812-378FDB6DC329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636B38-211F-EFE7-4812-378FDB6DC32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2060B8-3CC6-60FB-7730-54AA84BAE760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2060B8-3CC6-60FB-7730-54AA84BAE76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F2B5A3-3E4D-E4F3-765D-1BFD1E5DCCA3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F2B5A3-3E4D-E4F3-765D-1BFD1E5DCC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DEBAFF-0A33-98B2-D6B0-49EDD272521C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DEBAFF-0A33-98B2-D6B0-49EDD272521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68CFBF-E667-8CCD-63E8-8D32E33CEFBF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68CFBF-E667-8CCD-63E8-8D32E33CEFB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137BDE-2CF9-84AA-94B9-95A0AB6A5D0F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137BDE-2CF9-84AA-94B9-95A0AB6A5D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DCA21FB-721E-7821-6390-612C44ED8961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D12E31-230E-B746-B87E-1E0708A57CB9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D12E31-230E-B746-B87E-1E0708A57CB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C08BE8-419B-B2C5-51FD-3AAF4EEC49C4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C08BE8-419B-B2C5-51FD-3AAF4EEC49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36D7C9-C168-1085-2B23-4EF86F0C8734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36D7C9-C168-1085-2B23-4EF86F0C873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CA658E7-A3B3-1970-8F44-DE568EA34947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5F3FD8-5C3D-EB52-DA27-C8F2E69A6AC2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5F3FD8-5C3D-EB52-DA27-C8F2E69A6A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4DB9BB-3F36-75DE-0F7C-B3ECC607E33C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4DB9BB-3F36-75DE-0F7C-B3ECC607E3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C2E4C0-4ED1-8605-7FB1-B01662D76447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C2E4C0-4ED1-8605-7FB1-B01662D764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FD35E82-FE7A-46E8-0993-B1340BA140B8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FD35E82-FE7A-46E8-0993-B1340BA140B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3BF7CD4-4EC1-323E-3BC7-9D903D16DC05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3BF7CD4-4EC1-323E-3BC7-9D903D16DC0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A0032E2-EA9A-6EFC-C3A9-AADD0EC0EC23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8CD159-485C-8A86-5022-B3746366672F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8CD159-485C-8A86-5022-B374636667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EE013B-81DE-A499-AA2E-8AE5E66D73AA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EE013B-81DE-A499-AA2E-8AE5E66D73A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7FCF24-F131-9360-C4A4-2F5E0533B09F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7FCF24-F131-9360-C4A4-2F5E0533B0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83C2AE-C7F2-3117-6CE8-EADAAD06D574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438C00-3B0D-D94E-5B08-D811C20587F6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438C00-3B0D-D94E-5B08-D811C20587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DBD4F6-1284-43D9-8CA4-2C6C7F2C9AC3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DBD4F6-1284-43D9-8CA4-2C6C7F2C9AC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EC8ADF1-7381-1E36-EFA7-E7495B6018E9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EC8ADF1-7381-1E36-EFA7-E7495B6018E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AA7B7F8-E228-29D4-75FD-E328726867F5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52FABF-BBD1-1003-5E83-917894D666B6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52FABF-BBD1-1003-5E83-917894D666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6D59196-09C8-5F56-086E-296054861544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6D59196-09C8-5F56-086E-2960548615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FD6A18-702E-A0F6-F9AA-14DA59C0B939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FD6A18-702E-A0F6-F9AA-14DA59C0B93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F884988-8DD9-7599-AA01-046F875EFC6D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EF5AEA-5ED7-F5F0-1E68-3673655ACC43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EF5AEA-5ED7-F5F0-1E68-3673655ACC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94DBED7-33CF-4DFD-DCB3-AA97A03DFEE2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94DBED7-33CF-4DFD-DCB3-AA97A03DFE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D6F1F9-B2DF-850A-0BD0-F0F611A42DE4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D6F1F9-B2DF-850A-0BD0-F0F611A42D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4617CAF-86AD-0A07-CE9A-6F93C49687BB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4617CAF-86AD-0A07-CE9A-6F93C49687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4FFB8A-D338-144D-1E94-C8BFBD842FC2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00A19C-C826-CD61-7611-5F08F112B716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00A19C-C826-CD61-7611-5F08F112B7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967F95-75A3-AFEA-7F8D-B2705A8D6349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967F95-75A3-AFEA-7F8D-B2705A8D63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602F45-3E2D-830E-10BF-10FF436FDE27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602F45-3E2D-830E-10BF-10FF436FDE2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9C5B858-E269-C2E3-D6D8-01A80516160D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9C5B858-E269-C2E3-D6D8-01A80516160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5B878C-36E8-6F8A-8E7B-DCCF1BA16929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5B878C-36E8-6F8A-8E7B-DCCF1BA1692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3306E8-A042-912B-F2A8-B33DD8C64D8A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3306E8-A042-912B-F2A8-B33DD8C64D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809A69-F1BE-5AEF-FC34-8EE03CD4D94E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809A69-F1BE-5AEF-FC34-8EE03CD4D9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C82BB6B-E4FB-BA7D-7155-5A2E90683F2B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C82BB6B-E4FB-BA7D-7155-5A2E90683F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69873F2-D88F-1D97-A974-92041240B2E4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C288D8-7A37-8B3A-1A3C-33023731E943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C288D8-7A37-8B3A-1A3C-33023731E94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E6DF5E-7173-0041-D579-DC8C06D91B44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E6DF5E-7173-0041-D579-DC8C06D91B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929BE4-5910-0D2A-1C3A-2418C4B04420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929BE4-5910-0D2A-1C3A-2418C4B0442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77F574E-5F51-9564-93CE-CD815D791012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77F574E-5F51-9564-93CE-CD815D7910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6BD498-5975-5DA3-905B-A76519AC2AD6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6BD498-5975-5DA3-905B-A76519AC2AD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EDBB1C-A3E8-76B0-39D5-A1E622D96095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EDBB1C-A3E8-76B0-39D5-A1E622D960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0BF73A-C753-D150-0BBF-3B45CA5BC201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0BF73A-C753-D150-0BBF-3B45CA5BC2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BE2384-1934-9756-C6A8-015243474E5E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BE2384-1934-9756-C6A8-015243474E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D7EACC7-ABE5-6DC7-B3E0-7A689E8F2CCE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D7EACC7-ABE5-6DC7-B3E0-7A689E8F2C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FEE14C-C8A1-ABAC-FDA8-E08A9D17200E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FEE14C-C8A1-ABAC-FDA8-E08A9D1720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A6F7C9-510F-2E30-4F24-1B8633926F2C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A6F7C9-510F-2E30-4F24-1B8633926F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99BC23D-DACC-023B-11DD-E828ABE24B46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99BC23D-DACC-023B-11DD-E828ABE24B4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A2B49D5-68A8-F47B-974C-46FE050CDCD9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A2B49D5-68A8-F47B-974C-46FE050CDC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9EA446-D592-9DE5-F66F-EC2968D53C63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9EA446-D592-9DE5-F66F-EC2968D53C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229D1B4-5259-13F0-9454-39FBC3CFA037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229D1B4-5259-13F0-9454-39FBC3CFA0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CE9E58F-5405-0B75-9707-5A5ACE2D9C37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CE9E58F-5405-0B75-9707-5A5ACE2D9C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FFC8B0-7B2D-B4C0-FB10-10E189CC67AB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FFC8B0-7B2D-B4C0-FB10-10E189CC67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4D0F5C8-F10C-458D-453B-B9926D3D0EB0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4D0F5C8-F10C-458D-453B-B9926D3D0E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EDA3E37-0587-99E5-BF56-F726EBF0946A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EDA3E37-0587-99E5-BF56-F726EBF0946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9FAA68B-D2F9-B00A-9FFF-BF8B76D8D1C3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9FAA68B-D2F9-B00A-9FFF-BF8B76D8D1C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9AE6492-C03A-E76D-2802-736E1467D2D3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9AE6492-C03A-E76D-2802-736E1467D2D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04978AC-F62D-74CF-3C3F-FA4722EF7170}"/>
                  </a:ext>
                </a:extLst>
              </p14:cNvPr>
              <p14:cNvContentPartPr/>
              <p14:nvPr/>
            </p14:nvContentPartPr>
            <p14:xfrm>
              <a:off x="9299880" y="1208520"/>
              <a:ext cx="630720" cy="27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04978AC-F62D-74CF-3C3F-FA4722EF717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264240" y="1136520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57ABE0F-4649-95C6-2CF2-0A74D5C1F5D7}"/>
                  </a:ext>
                </a:extLst>
              </p14:cNvPr>
              <p14:cNvContentPartPr/>
              <p14:nvPr/>
            </p14:nvContentPartPr>
            <p14:xfrm>
              <a:off x="9408960" y="1371960"/>
              <a:ext cx="74160" cy="65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57ABE0F-4649-95C6-2CF2-0A74D5C1F5D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391320" y="1354320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6E7E008-549D-984A-2CB0-705D318299D8}"/>
                  </a:ext>
                </a:extLst>
              </p14:cNvPr>
              <p14:cNvContentPartPr/>
              <p14:nvPr/>
            </p14:nvContentPartPr>
            <p14:xfrm>
              <a:off x="9746640" y="1308960"/>
              <a:ext cx="59760" cy="61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6E7E008-549D-984A-2CB0-705D318299D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729000" y="1290960"/>
                <a:ext cx="9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12D58B0-69CF-ED51-99F3-C12C13BBB22E}"/>
                  </a:ext>
                </a:extLst>
              </p14:cNvPr>
              <p14:cNvContentPartPr/>
              <p14:nvPr/>
            </p14:nvContentPartPr>
            <p14:xfrm>
              <a:off x="9892181" y="1477541"/>
              <a:ext cx="339840" cy="32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12D58B0-69CF-ED51-99F3-C12C13BBB22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856181" y="1405901"/>
                <a:ext cx="4114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46AA664-80E5-E240-ED95-5311DDA2682F}"/>
                  </a:ext>
                </a:extLst>
              </p14:cNvPr>
              <p14:cNvContentPartPr/>
              <p14:nvPr/>
            </p14:nvContentPartPr>
            <p14:xfrm>
              <a:off x="9286301" y="1640621"/>
              <a:ext cx="432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46AA664-80E5-E240-ED95-5311DDA2682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250301" y="1568981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7A1E782-7401-4F44-8907-4949CB971CF1}"/>
                  </a:ext>
                </a:extLst>
              </p14:cNvPr>
              <p14:cNvContentPartPr/>
              <p14:nvPr/>
            </p14:nvContentPartPr>
            <p14:xfrm>
              <a:off x="8911541" y="1636301"/>
              <a:ext cx="702720" cy="506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7A1E782-7401-4F44-8907-4949CB971CF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875901" y="1564661"/>
                <a:ext cx="7743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12F01B-3A09-86EF-6DF3-B67F4024BED9}"/>
                  </a:ext>
                </a:extLst>
              </p14:cNvPr>
              <p14:cNvContentPartPr/>
              <p14:nvPr/>
            </p14:nvContentPartPr>
            <p14:xfrm>
              <a:off x="8614249" y="4027913"/>
              <a:ext cx="460800" cy="241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12F01B-3A09-86EF-6DF3-B67F4024BED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60249" y="3919913"/>
                <a:ext cx="5684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E965B4F-462B-5828-A960-78AEC71FC533}"/>
                  </a:ext>
                </a:extLst>
              </p14:cNvPr>
              <p14:cNvContentPartPr/>
              <p14:nvPr/>
            </p14:nvContentPartPr>
            <p14:xfrm>
              <a:off x="8935369" y="3352913"/>
              <a:ext cx="409680" cy="408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E965B4F-462B-5828-A960-78AEC71FC53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899369" y="3280913"/>
                <a:ext cx="4813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BEC393D-318A-2B44-4C26-D6BB133F9D3D}"/>
                  </a:ext>
                </a:extLst>
              </p14:cNvPr>
              <p14:cNvContentPartPr/>
              <p14:nvPr/>
            </p14:nvContentPartPr>
            <p14:xfrm>
              <a:off x="9136609" y="3842153"/>
              <a:ext cx="507600" cy="472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BEC393D-318A-2B44-4C26-D6BB133F9D3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100609" y="3770153"/>
                <a:ext cx="57924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4912B52-39F5-7CFF-4A61-D218DFE832F5}"/>
                  </a:ext>
                </a:extLst>
              </p14:cNvPr>
              <p14:cNvContentPartPr/>
              <p14:nvPr/>
            </p14:nvContentPartPr>
            <p14:xfrm>
              <a:off x="9234169" y="3956633"/>
              <a:ext cx="376920" cy="298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4912B52-39F5-7CFF-4A61-D218DFE832F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198529" y="3884633"/>
                <a:ext cx="44856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3F48AE0-AAE7-CC8D-E42F-C319B8E47B8D}"/>
                  </a:ext>
                </a:extLst>
              </p14:cNvPr>
              <p14:cNvContentPartPr/>
              <p14:nvPr/>
            </p14:nvContentPartPr>
            <p14:xfrm>
              <a:off x="8659609" y="3013073"/>
              <a:ext cx="82800" cy="66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3F48AE0-AAE7-CC8D-E42F-C319B8E47B8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605609" y="2905433"/>
                <a:ext cx="1904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8345306-861D-ED8A-864B-C074095A7129}"/>
                  </a:ext>
                </a:extLst>
              </p14:cNvPr>
              <p14:cNvContentPartPr/>
              <p14:nvPr/>
            </p14:nvContentPartPr>
            <p14:xfrm>
              <a:off x="8973529" y="2970593"/>
              <a:ext cx="72000" cy="6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8345306-861D-ED8A-864B-C074095A712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919529" y="2862953"/>
                <a:ext cx="179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4C6957D-7A75-5064-6ACB-86B229728CB1}"/>
                  </a:ext>
                </a:extLst>
              </p14:cNvPr>
              <p14:cNvContentPartPr/>
              <p14:nvPr/>
            </p14:nvContentPartPr>
            <p14:xfrm>
              <a:off x="9301129" y="2988233"/>
              <a:ext cx="57960" cy="64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4C6957D-7A75-5064-6ACB-86B229728CB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247129" y="2880233"/>
                <a:ext cx="1656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C23CB84-E92B-3491-3BEF-C29D266DC7A3}"/>
                  </a:ext>
                </a:extLst>
              </p14:cNvPr>
              <p14:cNvContentPartPr/>
              <p14:nvPr/>
            </p14:nvContentPartPr>
            <p14:xfrm>
              <a:off x="9522889" y="3119273"/>
              <a:ext cx="54720" cy="63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C23CB84-E92B-3491-3BEF-C29D266DC7A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468889" y="3011633"/>
                <a:ext cx="1623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EFE5766-5B1C-7B8F-D078-1FE09DFE7880}"/>
                  </a:ext>
                </a:extLst>
              </p14:cNvPr>
              <p14:cNvContentPartPr/>
              <p14:nvPr/>
            </p14:nvContentPartPr>
            <p14:xfrm>
              <a:off x="9693889" y="3302873"/>
              <a:ext cx="74520" cy="630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EFE5766-5B1C-7B8F-D078-1FE09DFE788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640249" y="3194873"/>
                <a:ext cx="1821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DD04B7D-1708-B51F-9B09-F70CCF02DA65}"/>
                  </a:ext>
                </a:extLst>
              </p14:cNvPr>
              <p14:cNvContentPartPr/>
              <p14:nvPr/>
            </p14:nvContentPartPr>
            <p14:xfrm>
              <a:off x="9819169" y="3530033"/>
              <a:ext cx="55440" cy="666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DD04B7D-1708-B51F-9B09-F70CCF02DA6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765169" y="3422393"/>
                <a:ext cx="1630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F42A46E-816C-80F5-334C-F95BBA461BD1}"/>
                  </a:ext>
                </a:extLst>
              </p14:cNvPr>
              <p14:cNvContentPartPr/>
              <p14:nvPr/>
            </p14:nvContentPartPr>
            <p14:xfrm>
              <a:off x="9942289" y="3693113"/>
              <a:ext cx="49680" cy="54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F42A46E-816C-80F5-334C-F95BBA461BD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888649" y="3585113"/>
                <a:ext cx="1573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F026610-52A9-0C89-9874-B336FE8C185C}"/>
                  </a:ext>
                </a:extLst>
              </p14:cNvPr>
              <p14:cNvContentPartPr/>
              <p14:nvPr/>
            </p14:nvContentPartPr>
            <p14:xfrm>
              <a:off x="9988729" y="3902273"/>
              <a:ext cx="67680" cy="87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F026610-52A9-0C89-9874-B336FE8C185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935089" y="3794273"/>
                <a:ext cx="175320" cy="3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991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918C7-6540-6286-17B1-B85803095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A34638B-4D19-6548-3701-3D40A5127792}"/>
                  </a:ext>
                </a:extLst>
              </p14:cNvPr>
              <p14:cNvContentPartPr/>
              <p14:nvPr/>
            </p14:nvContentPartPr>
            <p14:xfrm>
              <a:off x="8698129" y="3014873"/>
              <a:ext cx="1294200" cy="756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A34638B-4D19-6548-3701-3D40A51277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4129" y="2906873"/>
                <a:ext cx="1401840" cy="9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916610F-198D-6B8A-2E94-16C9DCE4BFF0}"/>
                  </a:ext>
                </a:extLst>
              </p14:cNvPr>
              <p14:cNvContentPartPr/>
              <p14:nvPr/>
            </p14:nvContentPartPr>
            <p14:xfrm>
              <a:off x="8147689" y="3039713"/>
              <a:ext cx="620280" cy="867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916610F-198D-6B8A-2E94-16C9DCE4BF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4049" y="2931713"/>
                <a:ext cx="727920" cy="10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F2D5AB-BF18-6E77-E283-104BD15DAA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F2D5AB-BF18-6E77-E283-104BD15DA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DA6AF-ABCF-1499-6C59-A6FD0394F2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DA6AF-ABCF-1499-6C59-A6FD0394F2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ECE66B-75C8-3736-D55B-31862A343E3C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ECE66B-75C8-3736-D55B-31862A343E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2F1809-F0B2-073F-B2B1-9ACC88D2B186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2F1809-F0B2-073F-B2B1-9ACC88D2B1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CB3CD8-052A-4F0F-8F41-C242DFB566EA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CB3CD8-052A-4F0F-8F41-C242DFB566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2ACAA0-8116-ABB2-F9B6-62CD71F3775A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2ACAA0-8116-ABB2-F9B6-62CD71F377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581A5B-46B0-8767-B928-D90C4411EE66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581A5B-46B0-8767-B928-D90C4411EE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299301-03D0-04ED-B3C1-2EE7635E4723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299301-03D0-04ED-B3C1-2EE7635E47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EE2569-6B00-D2D1-2B73-930906794A4E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EE2569-6B00-D2D1-2B73-930906794A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566599-D447-DA22-6BA2-03930E2C8D01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566599-D447-DA22-6BA2-03930E2C8D0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3B0CD03-E467-70F0-B894-4D6BADFFB4D7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3B0CD03-E467-70F0-B894-4D6BADFFB4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2D4CCE9-0039-A92E-6AAA-18CA2618D6B9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2D4CCE9-0039-A92E-6AAA-18CA2618D6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CA4FD18-042C-6A8E-8AA5-4765ABCA14B9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6541D10-69B7-7BAB-B640-ACA140E30ED1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6541D10-69B7-7BAB-B640-ACA140E30E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A1315E-0184-CD1A-4837-703DB44A7324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A1315E-0184-CD1A-4837-703DB44A73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BB1AA4-AD00-1DDC-416B-5DDC16977419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BB1AA4-AD00-1DDC-416B-5DDC1697741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CE37C-6B9F-273D-73C2-9B26D9993E0F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1C06106-94CF-9F82-8C4D-CFBDDA9C83A6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1C06106-94CF-9F82-8C4D-CFBDDA9C83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A9F0408-7C62-33BC-26F1-9557235BFB24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A9F0408-7C62-33BC-26F1-9557235BFB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E2F8F2-7ED7-ADA3-B871-B22387BD983C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E2F8F2-7ED7-ADA3-B871-B22387BD98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D9E3682-902A-E751-70DC-B4C129FB0395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D9E3682-902A-E751-70DC-B4C129FB03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32D79AF-B34D-3889-9B3B-F60F51E1228F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32D79AF-B34D-3889-9B3B-F60F51E122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CA7BBBF-ACDA-0AB3-9D4F-AA6B79F5EA36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53F12D-DD1D-AB7E-9347-52D305056B38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53F12D-DD1D-AB7E-9347-52D305056B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A8DD52-3690-7069-076F-9C593A1D10AB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A8DD52-3690-7069-076F-9C593A1D10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6BF45E-D15F-BE5F-4DEB-6E77E8F98AE5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6BF45E-D15F-BE5F-4DEB-6E77E8F98A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1476BC-662C-43EB-878F-12818DDD802C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93F1BCF-0F89-46EA-715E-20629228A223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93F1BCF-0F89-46EA-715E-20629228A2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70D4B2F-7475-FF97-1649-93EE329C092F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70D4B2F-7475-FF97-1649-93EE329C09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631CBB1-DA85-AA79-3A42-CC7C3AE14888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631CBB1-DA85-AA79-3A42-CC7C3AE148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12D6BFA-D2A4-D092-8FBE-6AD767457070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D956C6C-12D9-DA7E-26F5-DD5BA98E78B5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D956C6C-12D9-DA7E-26F5-DD5BA98E78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BF99F93-F019-76CC-D1B8-7B143F8354AA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BF99F93-F019-76CC-D1B8-7B143F8354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AFE02E-2301-1EFC-EB06-DBBA22B941BD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AFE02E-2301-1EFC-EB06-DBBA22B941B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D31CC97-3329-EEE2-8DB2-0B61BAA13B0B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3F42C28-6EA8-E28B-0944-7E779A4B5F81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3F42C28-6EA8-E28B-0944-7E779A4B5F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78B089-7FBF-4F0B-C410-5321170B9331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78B089-7FBF-4F0B-C410-5321170B93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3C5B30-370B-1748-EC36-5F1E0C2C9E65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3C5B30-370B-1748-EC36-5F1E0C2C9E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0B60A9-BF4C-FD9B-49BD-A0FBDA36FBE1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0B60A9-BF4C-FD9B-49BD-A0FBDA36FB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EDECAE-B048-27CA-2D59-1B91D0608C00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020AFE-BE7E-7342-00C3-850557EDC898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020AFE-BE7E-7342-00C3-850557EDC8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1626661-E528-088B-8D19-1B100E4A487E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1626661-E528-088B-8D19-1B100E4A48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00F0C05-E329-2ED1-69EA-8BAFDD16C66E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00F0C05-E329-2ED1-69EA-8BAFDD16C6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53B59D-6329-DCBF-83BC-926DE2A58CB7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E53B59D-6329-DCBF-83BC-926DE2A58CB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F88225D-2B48-B960-951F-946A8448A09C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F88225D-2B48-B960-951F-946A8448A0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BDF38FF-F998-8B28-5A27-91E0E6572145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BDF38FF-F998-8B28-5A27-91E0E65721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5906CE3-A160-8FB2-2042-5A0705942B29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5906CE3-A160-8FB2-2042-5A0705942B2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76DB6E1-953A-882F-3C7B-134485A862FB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76DB6E1-953A-882F-3C7B-134485A862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50D15B-1316-6BE9-92DB-EC32BDF9DBE1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1957790-B75C-FE03-917C-D30CFCCD8392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1957790-B75C-FE03-917C-D30CFCCD839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D98CF43-09B1-2AFF-3B0D-92647A19E9CE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D98CF43-09B1-2AFF-3B0D-92647A19E9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DE1DE8-AAFA-F01F-B3D7-609AEF9E8E27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6DE1DE8-AAFA-F01F-B3D7-609AEF9E8E2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2B68598-18A7-AAE1-AC6D-CA74523BD71A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2B68598-18A7-AAE1-AC6D-CA74523BD7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F1236C-E0D7-5CD5-57AA-702B13573D10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F1236C-E0D7-5CD5-57AA-702B13573D1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4502EC-1023-E259-5E33-7CB95CDBE812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4502EC-1023-E259-5E33-7CB95CDBE8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F3A8E03-98F0-349C-C289-32E8EF87E6A2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F3A8E03-98F0-349C-C289-32E8EF87E6A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F682A71-EC8E-8F55-C642-04289C65CE6F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F682A71-EC8E-8F55-C642-04289C65CE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4E2B3BD-93AC-74E6-66B8-E0912ED6355D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4E2B3BD-93AC-74E6-66B8-E0912ED635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265D274-84FF-0676-B278-3DF72AECBB5C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265D274-84FF-0676-B278-3DF72AECBB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1779EB-9176-B031-8EC2-5A00E252D03C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1779EB-9176-B031-8EC2-5A00E252D03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39C2DBA-DD73-51A4-6925-D685AFBE26B7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39C2DBA-DD73-51A4-6925-D685AFBE26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29E3DB9-12C4-0AD3-30B8-E1C6C736F69F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29E3DB9-12C4-0AD3-30B8-E1C6C736F6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E73797C-A82E-8E22-04C1-8D283D22E198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E73797C-A82E-8E22-04C1-8D283D22E1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181F598-31A2-03B4-464D-A2922BDE3607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181F598-31A2-03B4-464D-A2922BDE360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893B1CC-A656-B635-AED5-13FC12FCD2FC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893B1CC-A656-B635-AED5-13FC12FCD2F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2C599BB-4CD5-871A-F1DB-E40CE5245833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2C599BB-4CD5-871A-F1DB-E40CE52458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C71A239-D663-88B9-0C08-DEFB32B8A62D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C71A239-D663-88B9-0C08-DEFB32B8A6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78585D7-C40C-5205-FB93-191EC3ED2B21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78585D7-C40C-5205-FB93-191EC3ED2B2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457BEB-FA87-1D06-230F-D4D2441295E5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457BEB-FA87-1D06-230F-D4D2441295E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5A7E882-4751-88E8-817D-770812011BC9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5A7E882-4751-88E8-817D-770812011BC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BD1647B-7BE9-EB62-749A-DC13F675A2F3}"/>
                  </a:ext>
                </a:extLst>
              </p14:cNvPr>
              <p14:cNvContentPartPr/>
              <p14:nvPr/>
            </p14:nvContentPartPr>
            <p14:xfrm>
              <a:off x="9299880" y="1208520"/>
              <a:ext cx="630720" cy="27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BD1647B-7BE9-EB62-749A-DC13F675A2F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264240" y="1136520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CEF9BFB-6AF8-F5AB-7A6D-0ED5D5091E62}"/>
                  </a:ext>
                </a:extLst>
              </p14:cNvPr>
              <p14:cNvContentPartPr/>
              <p14:nvPr/>
            </p14:nvContentPartPr>
            <p14:xfrm>
              <a:off x="9408960" y="1371960"/>
              <a:ext cx="74160" cy="65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CEF9BFB-6AF8-F5AB-7A6D-0ED5D5091E6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391320" y="1354320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0480416-AC59-EEC9-B00B-C6C30A6AEFC8}"/>
                  </a:ext>
                </a:extLst>
              </p14:cNvPr>
              <p14:cNvContentPartPr/>
              <p14:nvPr/>
            </p14:nvContentPartPr>
            <p14:xfrm>
              <a:off x="9746640" y="1308960"/>
              <a:ext cx="59760" cy="61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0480416-AC59-EEC9-B00B-C6C30A6AEFC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729000" y="1290960"/>
                <a:ext cx="9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1649196-8960-14EE-B37C-A3BBACF472E1}"/>
                  </a:ext>
                </a:extLst>
              </p14:cNvPr>
              <p14:cNvContentPartPr/>
              <p14:nvPr/>
            </p14:nvContentPartPr>
            <p14:xfrm>
              <a:off x="9892181" y="1477541"/>
              <a:ext cx="339840" cy="32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1649196-8960-14EE-B37C-A3BBACF472E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856181" y="1405901"/>
                <a:ext cx="4114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8F6F8ED-D8E1-6592-A589-1BD11CEA4234}"/>
                  </a:ext>
                </a:extLst>
              </p14:cNvPr>
              <p14:cNvContentPartPr/>
              <p14:nvPr/>
            </p14:nvContentPartPr>
            <p14:xfrm>
              <a:off x="9286301" y="1640621"/>
              <a:ext cx="432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8F6F8ED-D8E1-6592-A589-1BD11CEA423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250301" y="1568981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5A17C72-3F6C-3635-7900-61489E8BF789}"/>
                  </a:ext>
                </a:extLst>
              </p14:cNvPr>
              <p14:cNvContentPartPr/>
              <p14:nvPr/>
            </p14:nvContentPartPr>
            <p14:xfrm>
              <a:off x="8911541" y="1636301"/>
              <a:ext cx="702720" cy="506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5A17C72-3F6C-3635-7900-61489E8BF78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875901" y="1564661"/>
                <a:ext cx="7743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76E33EF-7357-BB3D-DF43-69B7E007216A}"/>
                  </a:ext>
                </a:extLst>
              </p14:cNvPr>
              <p14:cNvContentPartPr/>
              <p14:nvPr/>
            </p14:nvContentPartPr>
            <p14:xfrm>
              <a:off x="8614249" y="4027913"/>
              <a:ext cx="460800" cy="241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76E33EF-7357-BB3D-DF43-69B7E007216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560249" y="3919913"/>
                <a:ext cx="5684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ED5F48C-B5E0-C870-EA56-A6CCFEF64B71}"/>
                  </a:ext>
                </a:extLst>
              </p14:cNvPr>
              <p14:cNvContentPartPr/>
              <p14:nvPr/>
            </p14:nvContentPartPr>
            <p14:xfrm>
              <a:off x="9136609" y="3842153"/>
              <a:ext cx="507600" cy="472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ED5F48C-B5E0-C870-EA56-A6CCFEF64B7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100609" y="3770153"/>
                <a:ext cx="57924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A3CD4C4-7922-3613-E899-4BB68B69BB20}"/>
                  </a:ext>
                </a:extLst>
              </p14:cNvPr>
              <p14:cNvContentPartPr/>
              <p14:nvPr/>
            </p14:nvContentPartPr>
            <p14:xfrm>
              <a:off x="9234169" y="3956633"/>
              <a:ext cx="376920" cy="298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A3CD4C4-7922-3613-E899-4BB68B69BB2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198529" y="3884633"/>
                <a:ext cx="44856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7776A0D-38D7-DB48-7D36-4A2D03B29AF4}"/>
                  </a:ext>
                </a:extLst>
              </p14:cNvPr>
              <p14:cNvContentPartPr/>
              <p14:nvPr/>
            </p14:nvContentPartPr>
            <p14:xfrm>
              <a:off x="8659609" y="3013073"/>
              <a:ext cx="82800" cy="66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7776A0D-38D7-DB48-7D36-4A2D03B29AF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605609" y="2905433"/>
                <a:ext cx="1904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946E73F-012D-D4BD-FD76-4BC6C5C1A769}"/>
                  </a:ext>
                </a:extLst>
              </p14:cNvPr>
              <p14:cNvContentPartPr/>
              <p14:nvPr/>
            </p14:nvContentPartPr>
            <p14:xfrm>
              <a:off x="8973529" y="2970593"/>
              <a:ext cx="72000" cy="6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946E73F-012D-D4BD-FD76-4BC6C5C1A76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919529" y="2862953"/>
                <a:ext cx="179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91640CF-5284-F048-12F5-3C4C0672D356}"/>
                  </a:ext>
                </a:extLst>
              </p14:cNvPr>
              <p14:cNvContentPartPr/>
              <p14:nvPr/>
            </p14:nvContentPartPr>
            <p14:xfrm>
              <a:off x="9301129" y="2988233"/>
              <a:ext cx="57960" cy="64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91640CF-5284-F048-12F5-3C4C0672D35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247129" y="2880233"/>
                <a:ext cx="1656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1F83F1B-0D87-3CA2-271C-ED3A83B02304}"/>
                  </a:ext>
                </a:extLst>
              </p14:cNvPr>
              <p14:cNvContentPartPr/>
              <p14:nvPr/>
            </p14:nvContentPartPr>
            <p14:xfrm>
              <a:off x="9522889" y="3119273"/>
              <a:ext cx="54720" cy="63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1F83F1B-0D87-3CA2-271C-ED3A83B0230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468889" y="3011633"/>
                <a:ext cx="1623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6A5FA87-ACFF-800A-B092-F584E3502540}"/>
                  </a:ext>
                </a:extLst>
              </p14:cNvPr>
              <p14:cNvContentPartPr/>
              <p14:nvPr/>
            </p14:nvContentPartPr>
            <p14:xfrm>
              <a:off x="9693889" y="3302873"/>
              <a:ext cx="74520" cy="630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6A5FA87-ACFF-800A-B092-F584E350254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640249" y="3194873"/>
                <a:ext cx="1821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62B16F6-6407-536D-4659-FC702C6E7D83}"/>
                  </a:ext>
                </a:extLst>
              </p14:cNvPr>
              <p14:cNvContentPartPr/>
              <p14:nvPr/>
            </p14:nvContentPartPr>
            <p14:xfrm>
              <a:off x="9819169" y="3530033"/>
              <a:ext cx="55440" cy="666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62B16F6-6407-536D-4659-FC702C6E7D8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765169" y="3422393"/>
                <a:ext cx="1630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C2A965A-15B5-3DFF-E12D-10E2696D1F53}"/>
                  </a:ext>
                </a:extLst>
              </p14:cNvPr>
              <p14:cNvContentPartPr/>
              <p14:nvPr/>
            </p14:nvContentPartPr>
            <p14:xfrm>
              <a:off x="9942289" y="3693113"/>
              <a:ext cx="49680" cy="54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C2A965A-15B5-3DFF-E12D-10E2696D1F5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888649" y="3585113"/>
                <a:ext cx="1573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41BEDD0-E966-16B4-FA3F-87341248B049}"/>
                  </a:ext>
                </a:extLst>
              </p14:cNvPr>
              <p14:cNvContentPartPr/>
              <p14:nvPr/>
            </p14:nvContentPartPr>
            <p14:xfrm>
              <a:off x="9988729" y="3902273"/>
              <a:ext cx="67680" cy="87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41BEDD0-E966-16B4-FA3F-87341248B04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935089" y="3794273"/>
                <a:ext cx="175320" cy="3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457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FC98D-D2EC-7E8A-407C-09CFF875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B9DECA-6683-D3FE-6171-D632BFD836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B9DECA-6683-D3FE-6171-D632BFD83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139F-B093-DBC1-0E43-5940EED5F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139F-B093-DBC1-0E43-5940EED5F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074530-F7BB-B6E3-2198-67F34F2A7FD2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074530-F7BB-B6E3-2198-67F34F2A7F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48593A-2E4A-7844-DD26-966D056C12E5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48593A-2E4A-7844-DD26-966D056C12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DF0211-4E69-5F84-26D2-6B997DD04E8A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DF0211-4E69-5F84-26D2-6B997DD04E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3FC83-8D9D-4B82-5BDA-6760FF3FB1BF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3FC83-8D9D-4B82-5BDA-6760FF3FB1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D822770-B455-B728-7642-CEC3D13B3903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D822770-B455-B728-7642-CEC3D13B39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F82FD8A-0F06-FF4B-41E5-00174622CC44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F82FD8A-0F06-FF4B-41E5-00174622CC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3CF5A7E-AA8B-2799-0A4C-3BBB82CC4E24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3CF5A7E-AA8B-2799-0A4C-3BBB82CC4E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E5127A5-5D9D-798B-A707-4E644DC36520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E5127A5-5D9D-798B-A707-4E644DC365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690CBF-CE38-3709-26CC-88757199A09E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690CBF-CE38-3709-26CC-88757199A0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5449291-C6B5-1211-9FD3-1F32BB5CB8F6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5449291-C6B5-1211-9FD3-1F32BB5CB8F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47E0C52-F8AB-9E8D-7572-1B13C187D881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FA0C78-FEC4-00A0-E77A-491F6CB88A9F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FA0C78-FEC4-00A0-E77A-491F6CB88A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DC7377-81C0-2A69-F76A-4914A86B877B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DC7377-81C0-2A69-F76A-4914A86B87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EECFC5-48B1-756A-3698-4C084BF70131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EECFC5-48B1-756A-3698-4C084BF7013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4622113-E91A-39B5-9791-668974C6DF13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663C434-A95B-5789-1EE1-36E4F8CC8D70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663C434-A95B-5789-1EE1-36E4F8CC8D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38003F-D6FF-DA95-1792-C989079EC7C2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38003F-D6FF-DA95-1792-C989079EC7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7FEA01-12E0-F64F-ACB3-CBB7B82436D7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7FEA01-12E0-F64F-ACB3-CBB7B82436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435F245-BAFF-8B81-1284-4B9CE87062F1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435F245-BAFF-8B81-1284-4B9CE87062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0DA7A5A-09AA-BDF9-D8C0-3BA816B6F2FE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0DA7A5A-09AA-BDF9-D8C0-3BA816B6F2F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42CC8AF-1A57-AA16-3F68-142D40AFE6E8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591720-5096-ECED-4DCD-0BD54BEF644F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591720-5096-ECED-4DCD-0BD54BEF64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CDC4EA-F844-C695-7947-8B6E2FD1218D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CDC4EA-F844-C695-7947-8B6E2FD121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58CB09-16EB-7805-D5FF-96287DE7A28A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58CB09-16EB-7805-D5FF-96287DE7A2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3AD859-6E32-EE55-28D7-F1E28EF9554D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FF7816-92F2-768E-96F3-8B1DB22D52D8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FF7816-92F2-768E-96F3-8B1DB22D52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0AECFD-2134-A3C4-8772-22B53848009D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0AECFD-2134-A3C4-8772-22B5384800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7BF638E-EE53-C415-3270-A2B2366EDA06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7BF638E-EE53-C415-3270-A2B2366EDA0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A4E27FC1-BA7D-8451-9D8B-12EEAB2808FC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79D9E6-3B14-B9DB-406C-63FEAAE0BC9A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79D9E6-3B14-B9DB-406C-63FEAAE0BC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DFAC9F-A326-5E56-973E-73199EF9EFAB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DFAC9F-A326-5E56-973E-73199EF9EF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BF3672B-586D-C0FA-AED6-D50A6C89858D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BF3672B-586D-C0FA-AED6-D50A6C89858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C503D9E-977F-B2EA-9850-5C9771928BC1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FA30F0-869C-A2F0-5EC4-F05B5DD2A3AF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FA30F0-869C-A2F0-5EC4-F05B5DD2A3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EB241CD-B1FE-2F16-234A-F6DFD332300E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EB241CD-B1FE-2F16-234A-F6DFD33230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4CF574A-CE09-F697-C7B0-FBB10F8FA01D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4CF574A-CE09-F697-C7B0-FBB10F8FA0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1B0D9C-F955-F4EF-0627-1BEF5A5A7F1C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1B0D9C-F955-F4EF-0627-1BEF5A5A7F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509C9C-FD36-27B9-497F-0623C982E3FC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E6602B-2F86-6E58-11E6-832433643B13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E6602B-2F86-6E58-11E6-832433643B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8FCF06-2B20-9B5C-42F0-98C841B0D13D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8FCF06-2B20-9B5C-42F0-98C841B0D1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007604E-BA58-3690-FEFF-A721D37BEC7B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007604E-BA58-3690-FEFF-A721D37BEC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E3FD0B-F05E-5520-4062-4C39CB516FB0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E3FD0B-F05E-5520-4062-4C39CB516F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16AC1C-FC25-F6E4-7E11-20D4C214CB50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16AC1C-FC25-F6E4-7E11-20D4C214CB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65C28C-2F07-47C1-2857-37D4773A8D0A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65C28C-2F07-47C1-2857-37D4773A8D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F23F33-2A81-1E32-FCAA-EB9E5D703D67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F23F33-2A81-1E32-FCAA-EB9E5D703D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D3657C-D3F3-04FC-4EEB-D2744716EB46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D3657C-D3F3-04FC-4EEB-D2744716EB4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C0BD2EF-B3C6-17DE-D9D0-AAF9279F5A6B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AEBFD77-3DE5-A7A6-B128-77742B68371D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AEBFD77-3DE5-A7A6-B128-77742B6837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55548C-9B42-87CB-016D-F8250F0FFBBB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55548C-9B42-87CB-016D-F8250F0FFB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D22342-3BE0-9F3A-D5F5-507622DBABD2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D22342-3BE0-9F3A-D5F5-507622DBAB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3C5F05-121B-B6D3-D0F8-AA079B577A1E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3C5F05-121B-B6D3-D0F8-AA079B577A1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5992E2-F8D6-0C5C-9D50-298F836B268E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5992E2-F8D6-0C5C-9D50-298F836B268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90F7E8C-BDC8-0785-95BC-84B0E77832A3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90F7E8C-BDC8-0785-95BC-84B0E77832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5C9396A-A7D2-2280-BB5F-59B0EFB08368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5C9396A-A7D2-2280-BB5F-59B0EFB083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82F0EB4-166B-ED5D-F3D7-BF7F71F2017F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82F0EB4-166B-ED5D-F3D7-BF7F71F201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035C5F7-6A4D-7E43-651B-CCEF4C0D4879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035C5F7-6A4D-7E43-651B-CCEF4C0D487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99BB2A-87E9-C09E-7B3B-ADBC53055E13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99BB2A-87E9-C09E-7B3B-ADBC53055E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30C301-7432-5BB0-3ADA-C72889338F47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30C301-7432-5BB0-3ADA-C72889338F4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A99410-F6DC-4AA7-0B4B-836A349304AE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A99410-F6DC-4AA7-0B4B-836A349304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75F159F-77DD-A81F-B143-68FC440D2482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75F159F-77DD-A81F-B143-68FC440D24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96266A-9F5A-DF12-9A68-B17C443F52E1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96266A-9F5A-DF12-9A68-B17C443F52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78C3C6D-38D9-05E4-1C89-9BA93A151B62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78C3C6D-38D9-05E4-1C89-9BA93A151B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C590B97-24F4-F794-CA25-5E6783D21505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C590B97-24F4-F794-CA25-5E6783D2150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A0E483-F9B1-04EC-950A-7B685B53BF09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A0E483-F9B1-04EC-950A-7B685B53BF0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660277C-57B2-9838-BF6C-40ACFA1FEE65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660277C-57B2-9838-BF6C-40ACFA1FEE6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5299420-6A9E-4E73-75E3-DAFB3F463BFD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5299420-6A9E-4E73-75E3-DAFB3F463BF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1DCFF97-7261-47B1-6984-1BAD148D828F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1DCFF97-7261-47B1-6984-1BAD148D828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E7E610E-AB17-349D-2DBB-023E6CB1C910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E7E610E-AB17-349D-2DBB-023E6CB1C91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0985033-69FD-7D1B-E90E-B00DBFBA1D3B}"/>
                  </a:ext>
                </a:extLst>
              </p14:cNvPr>
              <p14:cNvContentPartPr/>
              <p14:nvPr/>
            </p14:nvContentPartPr>
            <p14:xfrm>
              <a:off x="9299880" y="1208520"/>
              <a:ext cx="630720" cy="27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0985033-69FD-7D1B-E90E-B00DBFBA1D3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64240" y="1136520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D505B4-D12D-8AFE-CA00-49168C9BDCAF}"/>
                  </a:ext>
                </a:extLst>
              </p14:cNvPr>
              <p14:cNvContentPartPr/>
              <p14:nvPr/>
            </p14:nvContentPartPr>
            <p14:xfrm>
              <a:off x="9408960" y="1371960"/>
              <a:ext cx="74160" cy="65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D505B4-D12D-8AFE-CA00-49168C9BDCA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391320" y="1354320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7823A53-0B53-1A73-55C4-4FA09FA36009}"/>
                  </a:ext>
                </a:extLst>
              </p14:cNvPr>
              <p14:cNvContentPartPr/>
              <p14:nvPr/>
            </p14:nvContentPartPr>
            <p14:xfrm>
              <a:off x="9746640" y="1308960"/>
              <a:ext cx="59760" cy="61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7823A53-0B53-1A73-55C4-4FA09FA3600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29000" y="1290960"/>
                <a:ext cx="9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C43A3C3-4E8D-3C24-B6B3-171D160B5252}"/>
                  </a:ext>
                </a:extLst>
              </p14:cNvPr>
              <p14:cNvContentPartPr/>
              <p14:nvPr/>
            </p14:nvContentPartPr>
            <p14:xfrm>
              <a:off x="9892181" y="1477541"/>
              <a:ext cx="339840" cy="32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C43A3C3-4E8D-3C24-B6B3-171D160B525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856181" y="1405901"/>
                <a:ext cx="4114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2854F59-A3E6-ABB0-45E6-75D97613754B}"/>
                  </a:ext>
                </a:extLst>
              </p14:cNvPr>
              <p14:cNvContentPartPr/>
              <p14:nvPr/>
            </p14:nvContentPartPr>
            <p14:xfrm>
              <a:off x="9286301" y="1640621"/>
              <a:ext cx="432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2854F59-A3E6-ABB0-45E6-75D97613754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250301" y="1568981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6D78B5A-8A07-253B-952D-161E59E6A144}"/>
                  </a:ext>
                </a:extLst>
              </p14:cNvPr>
              <p14:cNvContentPartPr/>
              <p14:nvPr/>
            </p14:nvContentPartPr>
            <p14:xfrm>
              <a:off x="8911541" y="1636301"/>
              <a:ext cx="702720" cy="506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6D78B5A-8A07-253B-952D-161E59E6A14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875901" y="1564661"/>
                <a:ext cx="7743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4D6034B-CFB0-93C7-4B99-1B04F3B99A38}"/>
                  </a:ext>
                </a:extLst>
              </p14:cNvPr>
              <p14:cNvContentPartPr/>
              <p14:nvPr/>
            </p14:nvContentPartPr>
            <p14:xfrm>
              <a:off x="8614249" y="4027913"/>
              <a:ext cx="460800" cy="241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4D6034B-CFB0-93C7-4B99-1B04F3B99A3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60249" y="3919913"/>
                <a:ext cx="5684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3C1016-7620-B131-3773-A88A393FF853}"/>
                  </a:ext>
                </a:extLst>
              </p14:cNvPr>
              <p14:cNvContentPartPr/>
              <p14:nvPr/>
            </p14:nvContentPartPr>
            <p14:xfrm>
              <a:off x="8132279" y="2999338"/>
              <a:ext cx="2026800" cy="1293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3C1016-7620-B131-3773-A88A393FF85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078279" y="2891698"/>
                <a:ext cx="2134440" cy="15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FE9DBB5-44FC-39F1-F2E5-446CD24970B5}"/>
                  </a:ext>
                </a:extLst>
              </p14:cNvPr>
              <p14:cNvContentPartPr/>
              <p14:nvPr/>
            </p14:nvContentPartPr>
            <p14:xfrm>
              <a:off x="8213999" y="3169618"/>
              <a:ext cx="1771560" cy="1009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FE9DBB5-44FC-39F1-F2E5-446CD24970B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160359" y="3061618"/>
                <a:ext cx="1879200" cy="12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73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4B90FF-E043-4B91-131B-2F301C79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A901D8-AD4C-BC72-CA03-647AE8277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Connectivity Oracles under Edge Faults </a:t>
            </a:r>
            <a:r>
              <a:rPr lang="en-US" sz="1800" dirty="0"/>
              <a:t>[</a:t>
            </a:r>
            <a:r>
              <a:rPr lang="en-US" sz="1800" dirty="0" err="1"/>
              <a:t>Patraşcu</a:t>
            </a:r>
            <a:r>
              <a:rPr lang="en-US" sz="1800" dirty="0"/>
              <a:t> Thorup’07]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Oracle construction </a:t>
            </a:r>
            <a:r>
              <a:rPr lang="en-US" dirty="0">
                <a:solidFill>
                  <a:srgbClr val="C00000"/>
                </a:solidFill>
              </a:rPr>
              <a:t>on expanders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Separator-expanding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Oracle construction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 general graphs</a:t>
            </a:r>
          </a:p>
        </p:txBody>
      </p:sp>
    </p:spTree>
    <p:extLst>
      <p:ext uri="{BB962C8B-B14F-4D97-AF65-F5344CB8AC3E}">
        <p14:creationId xmlns:p14="http://schemas.microsoft.com/office/powerpoint/2010/main" val="279006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DA9EA-1E7A-F1F1-4FB2-9CDA0AB62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F60BAF-261D-EF6A-1D5B-8855A6FDB3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F60BAF-261D-EF6A-1D5B-8855A6FDB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49C94-8843-60AC-6A8E-1D25DCD75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49C94-8843-60AC-6A8E-1D25DCD75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0A0512-31CF-E82C-6A98-925862B0C3B8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0A0512-31CF-E82C-6A98-925862B0C3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5A3B88-B16E-CD14-D996-F9110C690570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5A3B88-B16E-CD14-D996-F9110C6905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876F2E-C7DD-0648-C0B1-2B016711D4C1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876F2E-C7DD-0648-C0B1-2B016711D4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BD6D015-0623-26C7-E71B-66389A014663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BD6D015-0623-26C7-E71B-66389A0146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55E7FC3-E75C-22DC-8BE5-B61D08F782FA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55E7FC3-E75C-22DC-8BE5-B61D08F782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4C5B9E-9F59-17E8-86E4-D8022495E4D1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4C5B9E-9F59-17E8-86E4-D8022495E4D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AC5B32-072C-AA0D-3D0C-B0AD8825F491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AC5B32-072C-AA0D-3D0C-B0AD8825F4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A8EBAA-9ABC-0628-F318-8CF946FC3F06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A8EBAA-9ABC-0628-F318-8CF946FC3F0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698742-7BF7-4AF2-6917-8C2DCE5DCB30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698742-7BF7-4AF2-6917-8C2DCE5DCB3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49CE736-FFB0-424F-03C5-7D2785EF63AE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49CE736-FFB0-424F-03C5-7D2785EF63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A73E63D-A44F-B4D8-79C0-523F4B75E65F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621268-FFFD-06C9-C74C-E27ADD0C9CCB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621268-FFFD-06C9-C74C-E27ADD0C9C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3F0339-2F68-54A5-DED1-27B9554EB871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3F0339-2F68-54A5-DED1-27B9554EB8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6674DB0-66F4-B5CD-370B-9AFC328E00E1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6674DB0-66F4-B5CD-370B-9AFC328E00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05F6D0A-0F01-22A9-F79F-4C60E0DC8477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56495F-D73F-8997-035E-CD9920271E08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56495F-D73F-8997-035E-CD9920271E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06AA0AC-10AA-ADCB-3A83-B72F377B384E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06AA0AC-10AA-ADCB-3A83-B72F377B38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4E3874-1134-279E-2784-98533F598E37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4E3874-1134-279E-2784-98533F598E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4682D94-54B1-97E5-A207-7AF9CCB8347E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4682D94-54B1-97E5-A207-7AF9CCB834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ECB19C9-4B4F-49CE-2BA9-39BB918FA5F5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ECB19C9-4B4F-49CE-2BA9-39BB918FA5F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5913FD0-54AD-C033-5042-E729081949E5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572F10-A7C0-4012-BB64-37F081BE27DC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572F10-A7C0-4012-BB64-37F081BE27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A3A2C2-913F-0D56-08E1-9344FBEAC7D4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A3A2C2-913F-0D56-08E1-9344FBEAC7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AFCE4DC-3674-FB3C-185F-CDF5A57C1963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AFCE4DC-3674-FB3C-185F-CDF5A57C19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251D8A-2ADF-D5EA-0177-E25034F86F18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E68F78-9477-9BE8-FFC5-230120FAB197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E68F78-9477-9BE8-FFC5-230120FAB1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1ACA8B-2352-14BB-AFED-6AEF1BCF5013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1ACA8B-2352-14BB-AFED-6AEF1BCF50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5CBD86D-B363-55A3-0A4B-8703935A60B0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5CBD86D-B363-55A3-0A4B-8703935A60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BD98A03-08A2-9492-538B-504A87BEA415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3A86F0-9FA2-A99A-F11C-5318DCF54BD2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3A86F0-9FA2-A99A-F11C-5318DCF54B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84D99A-BAB1-8C47-C0F8-47AB6E78A7B6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84D99A-BAB1-8C47-C0F8-47AB6E78A7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4C2646A-DFE6-5182-FB1B-48B515395DF8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4C2646A-DFE6-5182-FB1B-48B515395D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3695DEC-1B3A-40BB-E52D-8C008572E75C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6EBAD6-28D2-EB09-4B18-F102689D6061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6EBAD6-28D2-EB09-4B18-F102689D60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E71604-76C7-7A1E-B79B-14EDF2EB9899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E71604-76C7-7A1E-B79B-14EDF2EB98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0E1EF1-B72D-0610-E8D9-9EDFCAAF4120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0E1EF1-B72D-0610-E8D9-9EDFCAAF41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E3B78E-B511-07B3-B831-B94277C9F21D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E3B78E-B511-07B3-B831-B94277C9F2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5E12FD-174D-DC69-CBBE-115E5204AFBD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9AF60E-1034-0F3E-F824-981706D59A4F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9AF60E-1034-0F3E-F824-981706D59A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18C770-151C-1F3D-DF48-02D2958657C5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18C770-151C-1F3D-DF48-02D2958657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35C864-7F3C-46E6-282C-541982745A8B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35C864-7F3C-46E6-282C-541982745A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F67764-DD51-AF02-B2B9-4B7415119E31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EF67764-DD51-AF02-B2B9-4B7415119E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4AA9C5-3297-233A-6F5E-48ECB96FD1EB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4AA9C5-3297-233A-6F5E-48ECB96FD1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BD28AD-3ED1-1CF5-D31E-5EE587CAD6D2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BD28AD-3ED1-1CF5-D31E-5EE587CAD6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B9C72F-B597-79EF-9DFF-F87F8F7C98A6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B9C72F-B597-79EF-9DFF-F87F8F7C98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EB18871-69AA-E43E-A215-00FD1C14A185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EB18871-69AA-E43E-A215-00FD1C14A1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A3FB4E-9EEE-39CC-C325-8BB96F7D9F28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BA4153-23E2-0BBC-9C96-B189AC7B99D5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BA4153-23E2-0BBC-9C96-B189AC7B99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1D539FC-C725-8809-7F9A-10FA873051B6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1D539FC-C725-8809-7F9A-10FA873051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392E06B-9BC9-7E6D-D28D-A5445EADFF70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392E06B-9BC9-7E6D-D28D-A5445EADFF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EBD6C9-1ACF-379B-C56A-1CA4CBCEEA57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EBD6C9-1ACF-379B-C56A-1CA4CBCEEA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3FBE13-9E45-C055-8BA5-F1F37CF5E5A3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3FBE13-9E45-C055-8BA5-F1F37CF5E5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C15CA1E-8E75-7219-C5F4-D85F96C9CEA7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C15CA1E-8E75-7219-C5F4-D85F96C9CEA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47048FB-B896-1D8D-BF09-835987BFBE47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47048FB-B896-1D8D-BF09-835987BFBE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7069B6F-B936-E17A-7E70-ECF78573A58E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7069B6F-B936-E17A-7E70-ECF78573A5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DCA838-B224-AD20-9F8B-D33EF53AEB05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DCA838-B224-AD20-9F8B-D33EF53AEB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D561CA8-1EA1-9A75-789E-FC2178444F3A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D561CA8-1EA1-9A75-789E-FC2178444F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A991247-2638-722E-567E-16B097594C19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A991247-2638-722E-567E-16B097594C1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C096DC-46BB-CE1E-90CF-072B921EF4A3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C096DC-46BB-CE1E-90CF-072B921EF4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AF7E52F-8463-0ADF-F1DA-61E39A574994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AF7E52F-8463-0ADF-F1DA-61E39A57499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10E4C7D-6698-BE90-AC81-5E9267D282AA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10E4C7D-6698-BE90-AC81-5E9267D282A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0434449-035C-5177-7F77-5D18499FB30D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0434449-035C-5177-7F77-5D18499FB30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BD984D-B4B1-246F-8921-386000810EF3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BD984D-B4B1-246F-8921-386000810EF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A29A16A-5BA0-F817-E2BC-FDBF538B29D8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A29A16A-5BA0-F817-E2BC-FDBF538B29D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43747CB-E011-D99F-ABE6-FBA9D549ECD8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43747CB-E011-D99F-ABE6-FBA9D549EC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7B2DB8D-0F05-B2A5-3E73-12B2E7ED9CA2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7B2DB8D-0F05-B2A5-3E73-12B2E7ED9CA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D3673E5-34AA-6CDE-F99B-02BB88182540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D3673E5-34AA-6CDE-F99B-02BB8818254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A3B76AF-22F4-F2B9-9FEB-9F3F7604144A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A3B76AF-22F4-F2B9-9FEB-9F3F7604144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3896BBF-DF5E-1FB5-D943-D085DAA038A5}"/>
                  </a:ext>
                </a:extLst>
              </p14:cNvPr>
              <p14:cNvContentPartPr/>
              <p14:nvPr/>
            </p14:nvContentPartPr>
            <p14:xfrm>
              <a:off x="9299880" y="1208520"/>
              <a:ext cx="630720" cy="27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3896BBF-DF5E-1FB5-D943-D085DAA038A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64240" y="1136520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EB919D1-9D3C-4CBF-7F8E-BEAE9BE50F96}"/>
                  </a:ext>
                </a:extLst>
              </p14:cNvPr>
              <p14:cNvContentPartPr/>
              <p14:nvPr/>
            </p14:nvContentPartPr>
            <p14:xfrm>
              <a:off x="9408960" y="1371960"/>
              <a:ext cx="74160" cy="65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EB919D1-9D3C-4CBF-7F8E-BEAE9BE50F9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391320" y="1354320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4FC519-BEB1-C1FC-B0D6-63E12D971FF7}"/>
                  </a:ext>
                </a:extLst>
              </p14:cNvPr>
              <p14:cNvContentPartPr/>
              <p14:nvPr/>
            </p14:nvContentPartPr>
            <p14:xfrm>
              <a:off x="9746640" y="1308960"/>
              <a:ext cx="59760" cy="61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4FC519-BEB1-C1FC-B0D6-63E12D971FF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29000" y="1290960"/>
                <a:ext cx="9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4D8374B-BFA8-2365-DEC0-CE0D8F19A315}"/>
                  </a:ext>
                </a:extLst>
              </p14:cNvPr>
              <p14:cNvContentPartPr/>
              <p14:nvPr/>
            </p14:nvContentPartPr>
            <p14:xfrm>
              <a:off x="9892181" y="1477541"/>
              <a:ext cx="339840" cy="32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4D8374B-BFA8-2365-DEC0-CE0D8F19A31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856181" y="1405901"/>
                <a:ext cx="4114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951E684-4752-1D83-04D2-B362DC3613A7}"/>
                  </a:ext>
                </a:extLst>
              </p14:cNvPr>
              <p14:cNvContentPartPr/>
              <p14:nvPr/>
            </p14:nvContentPartPr>
            <p14:xfrm>
              <a:off x="9286301" y="1640621"/>
              <a:ext cx="432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951E684-4752-1D83-04D2-B362DC3613A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250301" y="1568981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15BE0F1-8028-A08A-176B-9DEDB15AA0C0}"/>
                  </a:ext>
                </a:extLst>
              </p14:cNvPr>
              <p14:cNvContentPartPr/>
              <p14:nvPr/>
            </p14:nvContentPartPr>
            <p14:xfrm>
              <a:off x="8911541" y="1636301"/>
              <a:ext cx="702720" cy="506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15BE0F1-8028-A08A-176B-9DEDB15AA0C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875901" y="1564661"/>
                <a:ext cx="7743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DD7D05-9FD0-BB52-5199-B62A0B9CBFC3}"/>
                  </a:ext>
                </a:extLst>
              </p14:cNvPr>
              <p14:cNvContentPartPr/>
              <p14:nvPr/>
            </p14:nvContentPartPr>
            <p14:xfrm>
              <a:off x="8614249" y="4027913"/>
              <a:ext cx="460800" cy="241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DD7D05-9FD0-BB52-5199-B62A0B9CBF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60249" y="3919913"/>
                <a:ext cx="5684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47D89A6-7415-E906-EB20-E32FC008CBF3}"/>
                  </a:ext>
                </a:extLst>
              </p14:cNvPr>
              <p14:cNvContentPartPr/>
              <p14:nvPr/>
            </p14:nvContentPartPr>
            <p14:xfrm>
              <a:off x="8132279" y="2999338"/>
              <a:ext cx="2026800" cy="1293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47D89A6-7415-E906-EB20-E32FC008CBF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078279" y="2891698"/>
                <a:ext cx="2134440" cy="15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D4E8CB4-87A0-5F64-FF2F-DDC417517074}"/>
                  </a:ext>
                </a:extLst>
              </p14:cNvPr>
              <p14:cNvContentPartPr/>
              <p14:nvPr/>
            </p14:nvContentPartPr>
            <p14:xfrm>
              <a:off x="8213999" y="3169618"/>
              <a:ext cx="1771560" cy="1009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D4E8CB4-87A0-5F64-FF2F-DDC41751707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160359" y="3061618"/>
                <a:ext cx="187920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973A9EC-B07C-01B0-D67C-37C35073167F}"/>
                  </a:ext>
                </a:extLst>
              </p14:cNvPr>
              <p14:cNvContentPartPr/>
              <p14:nvPr/>
            </p14:nvContentPartPr>
            <p14:xfrm>
              <a:off x="8374680" y="2428560"/>
              <a:ext cx="1488600" cy="482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973A9EC-B07C-01B0-D67C-37C35073167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339040" y="2356560"/>
                <a:ext cx="156024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E7CD7EE-54F8-04C8-729B-7B6D92D44680}"/>
                  </a:ext>
                </a:extLst>
              </p14:cNvPr>
              <p14:cNvContentPartPr/>
              <p14:nvPr/>
            </p14:nvContentPartPr>
            <p14:xfrm>
              <a:off x="10054440" y="3079440"/>
              <a:ext cx="1800" cy="2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E7CD7EE-54F8-04C8-729B-7B6D92D4468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018800" y="3007800"/>
                <a:ext cx="73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4664619-C12F-E3BD-7A7A-9FB11EF4AC5B}"/>
                  </a:ext>
                </a:extLst>
              </p14:cNvPr>
              <p14:cNvContentPartPr/>
              <p14:nvPr/>
            </p14:nvContentPartPr>
            <p14:xfrm>
              <a:off x="9932400" y="2985120"/>
              <a:ext cx="685440" cy="941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4664619-C12F-E3BD-7A7A-9FB11EF4AC5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896400" y="2913120"/>
                <a:ext cx="75708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3D24A0B-000F-DA35-5E08-E9AEF8C1900C}"/>
                  </a:ext>
                </a:extLst>
              </p14:cNvPr>
              <p14:cNvContentPartPr/>
              <p14:nvPr/>
            </p14:nvContentPartPr>
            <p14:xfrm>
              <a:off x="10625400" y="1728000"/>
              <a:ext cx="297720" cy="462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3D24A0B-000F-DA35-5E08-E9AEF8C1900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589400" y="1656000"/>
                <a:ext cx="36936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73C2790-1392-B723-9E55-913ACF93EC6C}"/>
                  </a:ext>
                </a:extLst>
              </p14:cNvPr>
              <p14:cNvContentPartPr/>
              <p14:nvPr/>
            </p14:nvContentPartPr>
            <p14:xfrm>
              <a:off x="11099880" y="1974960"/>
              <a:ext cx="343080" cy="505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73C2790-1392-B723-9E55-913ACF93EC6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063880" y="1903320"/>
                <a:ext cx="414720" cy="6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078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99696-5BC7-885A-864F-2FBC324D9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B61832-CFCE-6560-8E06-29E3A9235C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B61832-CFCE-6560-8E06-29E3A9235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DD935-3CDE-4724-6BD0-285C6EEA0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DD935-3CDE-4724-6BD0-285C6EEA0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162016-DC38-F990-D674-DDECACBB1F2E}"/>
                  </a:ext>
                </a:extLst>
              </p14:cNvPr>
              <p14:cNvContentPartPr/>
              <p14:nvPr/>
            </p14:nvContentPartPr>
            <p14:xfrm>
              <a:off x="8081452" y="1135882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162016-DC38-F990-D674-DDECACBB1F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2812" y="1127242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696A1C-EB5D-1010-4929-0DD346DE3F23}"/>
                  </a:ext>
                </a:extLst>
              </p14:cNvPr>
              <p14:cNvContentPartPr/>
              <p14:nvPr/>
            </p14:nvContentPartPr>
            <p14:xfrm>
              <a:off x="8581132" y="3944242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696A1C-EB5D-1010-4929-0DD346DE3F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132" y="3935242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F20ADA-C012-A1FD-5E45-BB050B3D8B61}"/>
                  </a:ext>
                </a:extLst>
              </p14:cNvPr>
              <p14:cNvContentPartPr/>
              <p14:nvPr/>
            </p14:nvContentPartPr>
            <p14:xfrm>
              <a:off x="8513092" y="3839842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F20ADA-C012-A1FD-5E45-BB050B3D8B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4452" y="3831202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7A5B94-DDAA-2B8F-F209-99C31D2BC956}"/>
                  </a:ext>
                </a:extLst>
              </p14:cNvPr>
              <p14:cNvContentPartPr/>
              <p14:nvPr/>
            </p14:nvContentPartPr>
            <p14:xfrm>
              <a:off x="8126452" y="2916442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7A5B94-DDAA-2B8F-F209-99C31D2BC9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7452" y="2907802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0C6312-9938-0C1F-B889-DE4097EFCCE4}"/>
                  </a:ext>
                </a:extLst>
              </p14:cNvPr>
              <p14:cNvContentPartPr/>
              <p14:nvPr/>
            </p14:nvContentPartPr>
            <p14:xfrm>
              <a:off x="9253972" y="1153522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0C6312-9938-0C1F-B889-DE4097EFCC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4972" y="1144522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F4A1E2-0105-A973-518B-17C9BC71BF55}"/>
                  </a:ext>
                </a:extLst>
              </p14:cNvPr>
              <p14:cNvContentPartPr/>
              <p14:nvPr/>
            </p14:nvContentPartPr>
            <p14:xfrm>
              <a:off x="9193852" y="1162162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F4A1E2-0105-A973-518B-17C9BC71BF5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5212" y="1153522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4DC05B-9EC6-DB01-954B-FE15AEDD1493}"/>
                  </a:ext>
                </a:extLst>
              </p14:cNvPr>
              <p14:cNvContentPartPr/>
              <p14:nvPr/>
            </p14:nvContentPartPr>
            <p14:xfrm>
              <a:off x="8092612" y="2758762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4DC05B-9EC6-DB01-954B-FE15AEDD14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3612" y="2749762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221CF2-1B23-90F3-390D-818BA39ECF28}"/>
                  </a:ext>
                </a:extLst>
              </p14:cNvPr>
              <p14:cNvContentPartPr/>
              <p14:nvPr/>
            </p14:nvContentPartPr>
            <p14:xfrm>
              <a:off x="10060751" y="1147363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221CF2-1B23-90F3-390D-818BA39ECF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2111" y="1138363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A471E5-28F1-04F7-7870-29147445A121}"/>
                  </a:ext>
                </a:extLst>
              </p14:cNvPr>
              <p14:cNvContentPartPr/>
              <p14:nvPr/>
            </p14:nvContentPartPr>
            <p14:xfrm>
              <a:off x="10348031" y="4200163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A471E5-28F1-04F7-7870-29147445A1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031" y="4191163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A5EF944-1933-A90A-E28D-B09CADB34E49}"/>
                  </a:ext>
                </a:extLst>
              </p14:cNvPr>
              <p14:cNvContentPartPr/>
              <p14:nvPr/>
            </p14:nvContentPartPr>
            <p14:xfrm>
              <a:off x="8095871" y="3161923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A5EF944-1933-A90A-E28D-B09CADB34E4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86871" y="3153283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5D6A2D6-A8CA-8DBD-BF90-3FF43A487933}"/>
              </a:ext>
            </a:extLst>
          </p:cNvPr>
          <p:cNvGrpSpPr/>
          <p:nvPr/>
        </p:nvGrpSpPr>
        <p:grpSpPr>
          <a:xfrm>
            <a:off x="9062471" y="4293403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0835BC-9CE9-88C8-5157-D16975D3A1BC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0835BC-9CE9-88C8-5157-D16975D3A1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426378-1262-AAB3-F238-1B8AFDE09C37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426378-1262-AAB3-F238-1B8AFDE09C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45C53A-26C0-1B62-567F-288C78199494}"/>
                  </a:ext>
                </a:extLst>
              </p14:cNvPr>
              <p14:cNvContentPartPr/>
              <p14:nvPr/>
            </p14:nvContentPartPr>
            <p14:xfrm>
              <a:off x="8505911" y="4000003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45C53A-26C0-1B62-567F-288C781994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97271" y="3991363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131EB11-FF74-6090-D8F5-3DB9E926469C}"/>
              </a:ext>
            </a:extLst>
          </p:cNvPr>
          <p:cNvGrpSpPr/>
          <p:nvPr/>
        </p:nvGrpSpPr>
        <p:grpSpPr>
          <a:xfrm>
            <a:off x="8734284" y="3741990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726DF5-7E88-F3D8-BBC1-CDF366F23D5E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726DF5-7E88-F3D8-BBC1-CDF366F23D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B1EE8FA-F945-F007-ED76-9EDFD0512081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B1EE8FA-F945-F007-ED76-9EDFD05120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E24FD0F-1819-5A71-1FD2-36939A3C5497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E24FD0F-1819-5A71-1FD2-36939A3C54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181F616-F61D-7C18-5F17-3C2DD91E8B63}"/>
                  </a:ext>
                </a:extLst>
              </p14:cNvPr>
              <p14:cNvContentPartPr/>
              <p14:nvPr/>
            </p14:nvContentPartPr>
            <p14:xfrm>
              <a:off x="8656884" y="2692950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181F616-F61D-7C18-5F17-3C2DD91E8B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38884" y="2674950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6208AD2-7D96-4A14-93B9-E63B9FB812A0}"/>
                  </a:ext>
                </a:extLst>
              </p14:cNvPr>
              <p14:cNvContentPartPr/>
              <p14:nvPr/>
            </p14:nvContentPartPr>
            <p14:xfrm>
              <a:off x="9003204" y="2741910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6208AD2-7D96-4A14-93B9-E63B9FB812A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5204" y="2724270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BE2F1FA-DB9A-B38A-4D28-8D68FB9FE8E3}"/>
              </a:ext>
            </a:extLst>
          </p:cNvPr>
          <p:cNvGrpSpPr/>
          <p:nvPr/>
        </p:nvGrpSpPr>
        <p:grpSpPr>
          <a:xfrm>
            <a:off x="9320364" y="2789790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4D920E3-5711-2FE1-F000-6CAC0B4B0760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4D920E3-5711-2FE1-F000-6CAC0B4B07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2232B1-DCCE-2DCD-B576-972437633B0E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2232B1-DCCE-2DCD-B576-972437633B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46143B-1312-38AE-0EB4-72E6EF0A15CD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46143B-1312-38AE-0EB4-72E6EF0A15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F4C299-BD46-8C8E-4BC3-F02BB66BA48A}"/>
              </a:ext>
            </a:extLst>
          </p:cNvPr>
          <p:cNvGrpSpPr/>
          <p:nvPr/>
        </p:nvGrpSpPr>
        <p:grpSpPr>
          <a:xfrm>
            <a:off x="9894924" y="3415830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8C47020-43DB-DA5C-EFCE-475EC16D9EBE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8C47020-43DB-DA5C-EFCE-475EC16D9E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9E472F-560A-2ABC-CBCA-A9AD3AD07FDC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9E472F-560A-2ABC-CBCA-A9AD3AD07F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3806F4-5773-8AEF-7317-D095B1CACC38}"/>
                  </a:ext>
                </a:extLst>
              </p14:cNvPr>
              <p14:cNvContentPartPr/>
              <p14:nvPr/>
            </p14:nvContentPartPr>
            <p14:xfrm>
              <a:off x="10063404" y="3889950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3806F4-5773-8AEF-7317-D095B1CACC3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45404" y="3872310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31A2862-B488-A2B5-7AB0-E41DC1B45DFB}"/>
              </a:ext>
            </a:extLst>
          </p:cNvPr>
          <p:cNvGrpSpPr/>
          <p:nvPr/>
        </p:nvGrpSpPr>
        <p:grpSpPr>
          <a:xfrm>
            <a:off x="9383724" y="1432590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2D3F17-A22B-D176-5263-34B8E1343517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2D3F17-A22B-D176-5263-34B8E13435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CBBE77-586B-8AF9-583D-84010DE87385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CBBE77-586B-8AF9-583D-84010DE873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68C91CA-D863-D18A-6745-F3496621B1FE}"/>
                  </a:ext>
                </a:extLst>
              </p14:cNvPr>
              <p14:cNvContentPartPr/>
              <p14:nvPr/>
            </p14:nvContentPartPr>
            <p14:xfrm>
              <a:off x="9797724" y="1363110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68C91CA-D863-D18A-6745-F3496621B1F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0084" y="1345470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C8C2A49B-B73B-D6C3-974C-2F21AA04A454}"/>
              </a:ext>
            </a:extLst>
          </p:cNvPr>
          <p:cNvGrpSpPr/>
          <p:nvPr/>
        </p:nvGrpSpPr>
        <p:grpSpPr>
          <a:xfrm>
            <a:off x="10871964" y="1853070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FD06E6-6D89-F975-C179-8845A688AB81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FD06E6-6D89-F975-C179-8845A688AB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7BE2A8-C9E5-2309-2052-D076CE637549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7BE2A8-C9E5-2309-2052-D076CE6375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C68F677-6994-D80F-1752-135617C064D0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C68F677-6994-D80F-1752-135617C064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CD728F-407A-D801-CD5F-7F488E178B40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CD728F-407A-D801-CD5F-7F488E178B4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643A02-A5B9-B830-84A7-878AAC8992A2}"/>
              </a:ext>
            </a:extLst>
          </p:cNvPr>
          <p:cNvGrpSpPr/>
          <p:nvPr/>
        </p:nvGrpSpPr>
        <p:grpSpPr>
          <a:xfrm>
            <a:off x="11150656" y="4307000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83C28E-ADB8-3796-CCD7-C3865E8D551B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83C28E-ADB8-3796-CCD7-C3865E8D55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58CB53-EF1A-F833-FDBA-FE2F32716031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58CB53-EF1A-F833-FDBA-FE2F3271603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75FDB6-1470-F3CF-012F-E0A5D370630F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75FDB6-1470-F3CF-012F-E0A5D370630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6E4FD9A-726C-4CE7-755D-8BC1FD193BC1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6E4FD9A-726C-4CE7-755D-8BC1FD193B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BD81FB-1BFA-CCDB-AD85-5E2180B5B274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BD81FB-1BFA-CCDB-AD85-5E2180B5B2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01922E-F3F2-477D-4B09-FDD7D238C91C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01922E-F3F2-477D-4B09-FDD7D238C9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43307D7-E674-C009-8498-398C1C94E0B9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43307D7-E674-C009-8498-398C1C94E0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4A7B07F-18F6-6E57-E452-8CD2DA3D2AF0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4A7B07F-18F6-6E57-E452-8CD2DA3D2A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00CB52E-D766-D50C-989F-B60005EC06D5}"/>
              </a:ext>
            </a:extLst>
          </p:cNvPr>
          <p:cNvGrpSpPr/>
          <p:nvPr/>
        </p:nvGrpSpPr>
        <p:grpSpPr>
          <a:xfrm>
            <a:off x="10803030" y="2808955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11E765-008C-858A-DAED-2869AA3A2823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11E765-008C-858A-DAED-2869AA3A28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B02F64-4A86-22D0-C879-71C47F1980AC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B02F64-4A86-22D0-C879-71C47F1980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1DF873C-DE74-B3D2-B1B7-0E3080C084A1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1DF873C-DE74-B3D2-B1B7-0E3080C084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208CCE-5480-EBA9-F37C-9E810C4B55DA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208CCE-5480-EBA9-F37C-9E810C4B55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7868AF2-A989-6F1E-343E-10A1DFD9536D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7868AF2-A989-6F1E-343E-10A1DFD953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7C726F3-CC40-DF75-82AE-72FB6CAFE5E0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7C726F3-CC40-DF75-82AE-72FB6CAFE5E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5223A6-7CD7-06E8-4C05-5697CDE4BE31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5223A6-7CD7-06E8-4C05-5697CDE4BE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8D9A73-876C-5972-FA38-947CAAF7477F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8D9A73-876C-5972-FA38-947CAAF747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0B92404-71D7-FEF1-9DCB-3D55BAEB7580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0B92404-71D7-FEF1-9DCB-3D55BAEB75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BD9C114-63E5-1DF0-B018-D054F376C104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BD9C114-63E5-1DF0-B018-D054F376C10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EE1DF0-921D-FC6F-F23C-F18FDF31A0D1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EE1DF0-921D-FC6F-F23C-F18FDF31A0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BBAF701-72C6-C553-8B5A-7EACF5EBDF12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BBAF701-72C6-C553-8B5A-7EACF5EBDF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692019F-09AB-78B4-F3FD-F32A214663B4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692019F-09AB-78B4-F3FD-F32A214663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AD9001-D3B5-9F2E-1B87-B73ACB764072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AD9001-D3B5-9F2E-1B87-B73ACB76407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F1FD51-EFE0-388C-9D23-B7115289D5C9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F1FD51-EFE0-388C-9D23-B7115289D5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0EC1EE9-FF9E-0237-05F3-68984EE432C0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0EC1EE9-FF9E-0237-05F3-68984EE432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527E078-9D2C-6775-A717-CBEB2871F2B8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527E078-9D2C-6775-A717-CBEB2871F2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C64659-B311-F388-45B0-FE6141DD01BD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C64659-B311-F388-45B0-FE6141DD01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7B104B1-5F3C-D00B-93F5-EB901A6E9FB7}"/>
                  </a:ext>
                </a:extLst>
              </p14:cNvPr>
              <p14:cNvContentPartPr/>
              <p14:nvPr/>
            </p14:nvContentPartPr>
            <p14:xfrm>
              <a:off x="11322510" y="2999035"/>
              <a:ext cx="33120" cy="19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7B104B1-5F3C-D00B-93F5-EB901A6E9FB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304870" y="2981395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8DDBC1A-D376-0A1B-1140-FA1D2554221E}"/>
                  </a:ext>
                </a:extLst>
              </p14:cNvPr>
              <p14:cNvContentPartPr/>
              <p14:nvPr/>
            </p14:nvContentPartPr>
            <p14:xfrm>
              <a:off x="11300550" y="2928835"/>
              <a:ext cx="108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8DDBC1A-D376-0A1B-1140-FA1D2554221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82910" y="2911195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0C6EC8F-25A1-2C21-FCD3-505D22A101BF}"/>
                  </a:ext>
                </a:extLst>
              </p14:cNvPr>
              <p14:cNvContentPartPr/>
              <p14:nvPr/>
            </p14:nvContentPartPr>
            <p14:xfrm>
              <a:off x="11265840" y="3794040"/>
              <a:ext cx="158040" cy="42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0C6EC8F-25A1-2C21-FCD3-505D22A101B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47840" y="3776040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CC25EB0-24A6-CEA8-C363-E71F65D748B0}"/>
                  </a:ext>
                </a:extLst>
              </p14:cNvPr>
              <p14:cNvContentPartPr/>
              <p14:nvPr/>
            </p14:nvContentPartPr>
            <p14:xfrm>
              <a:off x="9299880" y="1208520"/>
              <a:ext cx="630720" cy="276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CC25EB0-24A6-CEA8-C363-E71F65D748B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64240" y="1136520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9DDCFBA-E6BF-8BAC-3591-5882473D869C}"/>
                  </a:ext>
                </a:extLst>
              </p14:cNvPr>
              <p14:cNvContentPartPr/>
              <p14:nvPr/>
            </p14:nvContentPartPr>
            <p14:xfrm>
              <a:off x="9408960" y="1371960"/>
              <a:ext cx="74160" cy="65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9DDCFBA-E6BF-8BAC-3591-5882473D869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391320" y="1354320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E784B7F-0F0E-2ECB-940A-43B2146963D7}"/>
                  </a:ext>
                </a:extLst>
              </p14:cNvPr>
              <p14:cNvContentPartPr/>
              <p14:nvPr/>
            </p14:nvContentPartPr>
            <p14:xfrm>
              <a:off x="9746640" y="1308960"/>
              <a:ext cx="59760" cy="61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E784B7F-0F0E-2ECB-940A-43B2146963D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29000" y="1290960"/>
                <a:ext cx="9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D6DCF43-5B17-DD99-3AC4-51C681FD0BF3}"/>
                  </a:ext>
                </a:extLst>
              </p14:cNvPr>
              <p14:cNvContentPartPr/>
              <p14:nvPr/>
            </p14:nvContentPartPr>
            <p14:xfrm>
              <a:off x="9892181" y="1477541"/>
              <a:ext cx="339840" cy="321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D6DCF43-5B17-DD99-3AC4-51C681FD0BF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856181" y="1405901"/>
                <a:ext cx="4114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C67A0D5-0CD9-5BC3-8EE2-BB8FA09B2997}"/>
                  </a:ext>
                </a:extLst>
              </p14:cNvPr>
              <p14:cNvContentPartPr/>
              <p14:nvPr/>
            </p14:nvContentPartPr>
            <p14:xfrm>
              <a:off x="9286301" y="1640621"/>
              <a:ext cx="432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C67A0D5-0CD9-5BC3-8EE2-BB8FA09B299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250301" y="1568981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99CD623-707F-25C6-F1D5-24424F38264E}"/>
                  </a:ext>
                </a:extLst>
              </p14:cNvPr>
              <p14:cNvContentPartPr/>
              <p14:nvPr/>
            </p14:nvContentPartPr>
            <p14:xfrm>
              <a:off x="8911541" y="1636301"/>
              <a:ext cx="702720" cy="506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99CD623-707F-25C6-F1D5-24424F38264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875901" y="1564661"/>
                <a:ext cx="7743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7A8FF49-C550-E906-F775-E9308F01ACB6}"/>
                  </a:ext>
                </a:extLst>
              </p14:cNvPr>
              <p14:cNvContentPartPr/>
              <p14:nvPr/>
            </p14:nvContentPartPr>
            <p14:xfrm>
              <a:off x="8614249" y="4027913"/>
              <a:ext cx="460800" cy="241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7A8FF49-C550-E906-F775-E9308F01ACB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60249" y="3919913"/>
                <a:ext cx="5684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C1CEA82-3F15-3F0F-EFB4-A764E2D99D8B}"/>
                  </a:ext>
                </a:extLst>
              </p14:cNvPr>
              <p14:cNvContentPartPr/>
              <p14:nvPr/>
            </p14:nvContentPartPr>
            <p14:xfrm>
              <a:off x="8132279" y="2999338"/>
              <a:ext cx="2026800" cy="1293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C1CEA82-3F15-3F0F-EFB4-A764E2D99D8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078279" y="2891698"/>
                <a:ext cx="2134440" cy="15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CF01731-0BB6-3483-1C5A-0E58AC6BEC5C}"/>
                  </a:ext>
                </a:extLst>
              </p14:cNvPr>
              <p14:cNvContentPartPr/>
              <p14:nvPr/>
            </p14:nvContentPartPr>
            <p14:xfrm>
              <a:off x="8213999" y="3169618"/>
              <a:ext cx="1771560" cy="1009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CF01731-0BB6-3483-1C5A-0E58AC6BEC5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160359" y="3061618"/>
                <a:ext cx="187920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79C58D7-30A7-8D55-20E3-0B39D36DF035}"/>
                  </a:ext>
                </a:extLst>
              </p14:cNvPr>
              <p14:cNvContentPartPr/>
              <p14:nvPr/>
            </p14:nvContentPartPr>
            <p14:xfrm>
              <a:off x="8374680" y="2428560"/>
              <a:ext cx="1488600" cy="482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79C58D7-30A7-8D55-20E3-0B39D36DF03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339040" y="2356560"/>
                <a:ext cx="156024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5663BBB-8016-9CCB-4346-E42B053865FB}"/>
                  </a:ext>
                </a:extLst>
              </p14:cNvPr>
              <p14:cNvContentPartPr/>
              <p14:nvPr/>
            </p14:nvContentPartPr>
            <p14:xfrm>
              <a:off x="10054440" y="3079440"/>
              <a:ext cx="1800" cy="2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5663BBB-8016-9CCB-4346-E42B053865F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018800" y="3007800"/>
                <a:ext cx="73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5DD7313-7193-FE92-4906-2D9762163A78}"/>
                  </a:ext>
                </a:extLst>
              </p14:cNvPr>
              <p14:cNvContentPartPr/>
              <p14:nvPr/>
            </p14:nvContentPartPr>
            <p14:xfrm>
              <a:off x="9932400" y="2985120"/>
              <a:ext cx="685440" cy="941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5DD7313-7193-FE92-4906-2D9762163A7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896400" y="2913120"/>
                <a:ext cx="75708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F52FDF3-9940-B79C-0C62-0CE169DCAB13}"/>
                  </a:ext>
                </a:extLst>
              </p14:cNvPr>
              <p14:cNvContentPartPr/>
              <p14:nvPr/>
            </p14:nvContentPartPr>
            <p14:xfrm>
              <a:off x="10625400" y="1728000"/>
              <a:ext cx="297720" cy="462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F52FDF3-9940-B79C-0C62-0CE169DCAB1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589400" y="1656000"/>
                <a:ext cx="36936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D84A744-9E11-7DA9-5294-7CD887F4441D}"/>
                  </a:ext>
                </a:extLst>
              </p14:cNvPr>
              <p14:cNvContentPartPr/>
              <p14:nvPr/>
            </p14:nvContentPartPr>
            <p14:xfrm>
              <a:off x="11099880" y="1974960"/>
              <a:ext cx="343080" cy="505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D84A744-9E11-7DA9-5294-7CD887F4441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063880" y="1903320"/>
                <a:ext cx="41472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2D11B98-C3D2-C81D-425D-FBD0C09D5552}"/>
                  </a:ext>
                </a:extLst>
              </p14:cNvPr>
              <p14:cNvContentPartPr/>
              <p14:nvPr/>
            </p14:nvContentPartPr>
            <p14:xfrm>
              <a:off x="8177040" y="1301400"/>
              <a:ext cx="3675960" cy="2786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2D11B98-C3D2-C81D-425D-FBD0C09D555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105040" y="1157400"/>
                <a:ext cx="3819600" cy="30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7808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E84F-B3BB-BCCB-FA0C-0115A41B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B62A0-449F-8EFB-D42E-F4760F354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all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passive regions </a:t>
                </a:r>
                <a:r>
                  <a:rPr lang="en-US" dirty="0"/>
                  <a:t>are in the same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Suppose not.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 component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= union of some passive region.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= union of passive comp.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>
                    <a:solidFill>
                      <a:srgbClr val="0070C0"/>
                    </a:solidFill>
                  </a:rPr>
                  <a:t> a component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  <a:r>
                  <a:rPr lang="en-US" dirty="0"/>
                  <a:t>Contradiction.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B62A0-449F-8EFB-D42E-F4760F354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62DB41-0D2F-BF6F-DFCD-4ED07650056B}"/>
                  </a:ext>
                </a:extLst>
              </p14:cNvPr>
              <p14:cNvContentPartPr/>
              <p14:nvPr/>
            </p14:nvContentPartPr>
            <p14:xfrm>
              <a:off x="8068752" y="2980117"/>
              <a:ext cx="3891240" cy="324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62DB41-0D2F-BF6F-DFCD-4ED0765005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0112" y="2971477"/>
                <a:ext cx="3908880" cy="32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70BD70-D416-160B-9CDF-2D0E20C5A9FD}"/>
                  </a:ext>
                </a:extLst>
              </p14:cNvPr>
              <p14:cNvContentPartPr/>
              <p14:nvPr/>
            </p14:nvContentPartPr>
            <p14:xfrm>
              <a:off x="8568432" y="5788477"/>
              <a:ext cx="531720" cy="36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70BD70-D416-160B-9CDF-2D0E20C5A9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59432" y="5779477"/>
                <a:ext cx="5493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86DC92-278B-BB94-7A61-ADEFDAF27689}"/>
                  </a:ext>
                </a:extLst>
              </p14:cNvPr>
              <p14:cNvContentPartPr/>
              <p14:nvPr/>
            </p14:nvContentPartPr>
            <p14:xfrm>
              <a:off x="8500392" y="5684077"/>
              <a:ext cx="70416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86DC92-278B-BB94-7A61-ADEFDAF276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91752" y="5675437"/>
                <a:ext cx="721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316B97-9477-ECCE-653B-8D1D4CE4943A}"/>
                  </a:ext>
                </a:extLst>
              </p14:cNvPr>
              <p14:cNvContentPartPr/>
              <p14:nvPr/>
            </p14:nvContentPartPr>
            <p14:xfrm>
              <a:off x="8113752" y="4760677"/>
              <a:ext cx="2092320" cy="13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316B97-9477-ECCE-653B-8D1D4CE494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04752" y="4752037"/>
                <a:ext cx="210996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FEDB21-6454-10B7-D1E2-F30C172AF72E}"/>
                  </a:ext>
                </a:extLst>
              </p14:cNvPr>
              <p14:cNvContentPartPr/>
              <p14:nvPr/>
            </p14:nvContentPartPr>
            <p14:xfrm>
              <a:off x="9241272" y="2997757"/>
              <a:ext cx="715320" cy="38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FEDB21-6454-10B7-D1E2-F30C172AF7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32272" y="2988757"/>
                <a:ext cx="732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CB9E87-9FCD-F5F7-AB4B-36CA2FC7F89D}"/>
                  </a:ext>
                </a:extLst>
              </p14:cNvPr>
              <p14:cNvContentPartPr/>
              <p14:nvPr/>
            </p14:nvContentPartPr>
            <p14:xfrm>
              <a:off x="9181152" y="3006397"/>
              <a:ext cx="86652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CB9E87-9FCD-F5F7-AB4B-36CA2FC7F8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72512" y="2997757"/>
                <a:ext cx="8841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70D17C-A6A3-6FF3-A282-568785452623}"/>
                  </a:ext>
                </a:extLst>
              </p14:cNvPr>
              <p14:cNvContentPartPr/>
              <p14:nvPr/>
            </p14:nvContentPartPr>
            <p14:xfrm>
              <a:off x="8079912" y="4602997"/>
              <a:ext cx="2258640" cy="147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70D17C-A6A3-6FF3-A282-5687854526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70912" y="4593997"/>
                <a:ext cx="227628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EFBD39-4726-C5C5-8290-26E80556F48C}"/>
                  </a:ext>
                </a:extLst>
              </p14:cNvPr>
              <p14:cNvContentPartPr/>
              <p14:nvPr/>
            </p14:nvContentPartPr>
            <p14:xfrm>
              <a:off x="10048051" y="2991598"/>
              <a:ext cx="5472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EFBD39-4726-C5C5-8290-26E80556F4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39411" y="2982598"/>
                <a:ext cx="72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CEB757-2D94-4179-A6B5-3FF35C33C13E}"/>
                  </a:ext>
                </a:extLst>
              </p14:cNvPr>
              <p14:cNvContentPartPr/>
              <p14:nvPr/>
            </p14:nvContentPartPr>
            <p14:xfrm>
              <a:off x="10335331" y="6044398"/>
              <a:ext cx="1440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CEB757-2D94-4179-A6B5-3FF35C33C1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26331" y="6035398"/>
                <a:ext cx="3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C1DC66D-81CC-A12E-2742-B843CD450571}"/>
                  </a:ext>
                </a:extLst>
              </p14:cNvPr>
              <p14:cNvContentPartPr/>
              <p14:nvPr/>
            </p14:nvContentPartPr>
            <p14:xfrm>
              <a:off x="8083171" y="5006158"/>
              <a:ext cx="67320" cy="55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C1DC66D-81CC-A12E-2742-B843CD4505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74171" y="4997518"/>
                <a:ext cx="849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0E5CF83-E79C-F779-7C0B-ADE4D7B934D2}"/>
              </a:ext>
            </a:extLst>
          </p:cNvPr>
          <p:cNvGrpSpPr/>
          <p:nvPr/>
        </p:nvGrpSpPr>
        <p:grpSpPr>
          <a:xfrm>
            <a:off x="9049771" y="6137638"/>
            <a:ext cx="52200" cy="44640"/>
            <a:chOff x="6643121" y="5651088"/>
            <a:chExt cx="522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E8C3ED-B338-2DA9-60B3-9A328228942C}"/>
                    </a:ext>
                  </a:extLst>
                </p14:cNvPr>
                <p14:cNvContentPartPr/>
                <p14:nvPr/>
              </p14:nvContentPartPr>
              <p14:xfrm>
                <a:off x="6690641" y="5663328"/>
                <a:ext cx="72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E8C3ED-B338-2DA9-60B3-9A32822894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2001" y="5654688"/>
                  <a:ext cx="18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7BC957-A02B-E11B-4217-70E48C413297}"/>
                    </a:ext>
                  </a:extLst>
                </p14:cNvPr>
                <p14:cNvContentPartPr/>
                <p14:nvPr/>
              </p14:nvContentPartPr>
              <p14:xfrm>
                <a:off x="6643121" y="5651088"/>
                <a:ext cx="52200" cy="4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7BC957-A02B-E11B-4217-70E48C4132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121" y="5642088"/>
                  <a:ext cx="69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FD8A701-F698-1273-4C2C-3EF2E48AF64F}"/>
                  </a:ext>
                </a:extLst>
              </p14:cNvPr>
              <p14:cNvContentPartPr/>
              <p14:nvPr/>
            </p14:nvContentPartPr>
            <p14:xfrm>
              <a:off x="8493211" y="5844238"/>
              <a:ext cx="1440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FD8A701-F698-1273-4C2C-3EF2E48AF6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84571" y="5835598"/>
                <a:ext cx="320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99B2515-B27A-DD59-4A12-C082BE787009}"/>
              </a:ext>
            </a:extLst>
          </p:cNvPr>
          <p:cNvGrpSpPr/>
          <p:nvPr/>
        </p:nvGrpSpPr>
        <p:grpSpPr>
          <a:xfrm>
            <a:off x="8721584" y="5586225"/>
            <a:ext cx="427680" cy="338040"/>
            <a:chOff x="6314934" y="5099675"/>
            <a:chExt cx="427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2FD279-BEDE-DDE6-C895-C02AC9F8F99E}"/>
                    </a:ext>
                  </a:extLst>
                </p14:cNvPr>
                <p14:cNvContentPartPr/>
                <p14:nvPr/>
              </p14:nvContentPartPr>
              <p14:xfrm>
                <a:off x="6314934" y="5125955"/>
                <a:ext cx="29880" cy="25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2FD279-BEDE-DDE6-C895-C02AC9F8F9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294" y="5108315"/>
                  <a:ext cx="6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6F24B2-615F-1953-6C69-D2649EA00D3E}"/>
                    </a:ext>
                  </a:extLst>
                </p14:cNvPr>
                <p14:cNvContentPartPr/>
                <p14:nvPr/>
              </p14:nvContentPartPr>
              <p14:xfrm>
                <a:off x="6356694" y="5099675"/>
                <a:ext cx="17640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6F24B2-615F-1953-6C69-D2649EA00D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9054" y="5082035"/>
                  <a:ext cx="212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EC7D1FD-50F7-60F8-BB9E-25C4283F65C4}"/>
                    </a:ext>
                  </a:extLst>
                </p14:cNvPr>
                <p14:cNvContentPartPr/>
                <p14:nvPr/>
              </p14:nvContentPartPr>
              <p14:xfrm>
                <a:off x="6591414" y="5274635"/>
                <a:ext cx="15120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EC7D1FD-50F7-60F8-BB9E-25C4283F65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73774" y="5256635"/>
                  <a:ext cx="1868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9B3D56B-A68B-C3C3-D1E7-7BB868EDBF13}"/>
                  </a:ext>
                </a:extLst>
              </p14:cNvPr>
              <p14:cNvContentPartPr/>
              <p14:nvPr/>
            </p14:nvContentPartPr>
            <p14:xfrm>
              <a:off x="8644184" y="4537185"/>
              <a:ext cx="45360" cy="28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9B3D56B-A68B-C3C3-D1E7-7BB868EDBF1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26184" y="4519185"/>
                <a:ext cx="81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9A3639-8092-34E7-3F11-CABD3F7BABC8}"/>
                  </a:ext>
                </a:extLst>
              </p14:cNvPr>
              <p14:cNvContentPartPr/>
              <p14:nvPr/>
            </p14:nvContentPartPr>
            <p14:xfrm>
              <a:off x="8990504" y="4586145"/>
              <a:ext cx="7200" cy="20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9A3639-8092-34E7-3F11-CABD3F7BABC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72504" y="4568505"/>
                <a:ext cx="428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2A45749-F163-65B6-DE8D-C3C907D783CD}"/>
              </a:ext>
            </a:extLst>
          </p:cNvPr>
          <p:cNvGrpSpPr/>
          <p:nvPr/>
        </p:nvGrpSpPr>
        <p:grpSpPr>
          <a:xfrm>
            <a:off x="9307664" y="4634025"/>
            <a:ext cx="600120" cy="514080"/>
            <a:chOff x="6901014" y="4147475"/>
            <a:chExt cx="6001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0BEF86-E36E-5D33-9BD5-1D2453FD7C42}"/>
                    </a:ext>
                  </a:extLst>
                </p14:cNvPr>
                <p14:cNvContentPartPr/>
                <p14:nvPr/>
              </p14:nvContentPartPr>
              <p14:xfrm>
                <a:off x="6901014" y="4147475"/>
                <a:ext cx="2844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0BEF86-E36E-5D33-9BD5-1D2453FD7C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3374" y="4129835"/>
                  <a:ext cx="64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4B7767-533D-DD44-7E62-3C2CFF3E5DE9}"/>
                    </a:ext>
                  </a:extLst>
                </p14:cNvPr>
                <p14:cNvContentPartPr/>
                <p14:nvPr/>
              </p14:nvContentPartPr>
              <p14:xfrm>
                <a:off x="7136454" y="4281035"/>
                <a:ext cx="14292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4B7767-533D-DD44-7E62-3C2CFF3E5D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18814" y="4263035"/>
                  <a:ext cx="178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B7E7CE-600F-6EC1-284F-D475C2011277}"/>
                    </a:ext>
                  </a:extLst>
                </p14:cNvPr>
                <p14:cNvContentPartPr/>
                <p14:nvPr/>
              </p14:nvContentPartPr>
              <p14:xfrm>
                <a:off x="7300254" y="4504955"/>
                <a:ext cx="20088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B7E7CE-600F-6EC1-284F-D475C20112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614" y="4486955"/>
                  <a:ext cx="236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7B908C-4547-B019-3DE5-EBBE06F67618}"/>
              </a:ext>
            </a:extLst>
          </p:cNvPr>
          <p:cNvGrpSpPr/>
          <p:nvPr/>
        </p:nvGrpSpPr>
        <p:grpSpPr>
          <a:xfrm>
            <a:off x="9882224" y="5260065"/>
            <a:ext cx="321840" cy="259920"/>
            <a:chOff x="7475574" y="4773515"/>
            <a:chExt cx="321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CED745-5CEC-613B-CF86-A78E23C74700}"/>
                    </a:ext>
                  </a:extLst>
                </p14:cNvPr>
                <p14:cNvContentPartPr/>
                <p14:nvPr/>
              </p14:nvContentPartPr>
              <p14:xfrm>
                <a:off x="7475574" y="4773515"/>
                <a:ext cx="1854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CED745-5CEC-613B-CF86-A78E23C747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7574" y="4755875"/>
                  <a:ext cx="22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8AE7DF-8B94-4B4F-DCDB-41C91596C2F8}"/>
                    </a:ext>
                  </a:extLst>
                </p14:cNvPr>
                <p14:cNvContentPartPr/>
                <p14:nvPr/>
              </p14:nvContentPartPr>
              <p14:xfrm>
                <a:off x="7569534" y="4985555"/>
                <a:ext cx="2278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8AE7DF-8B94-4B4F-DCDB-41C91596C2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51894" y="4967915"/>
                  <a:ext cx="2635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4EC012F-B041-565A-8558-B79942A8A57C}"/>
                  </a:ext>
                </a:extLst>
              </p14:cNvPr>
              <p14:cNvContentPartPr/>
              <p14:nvPr/>
            </p14:nvContentPartPr>
            <p14:xfrm>
              <a:off x="10050704" y="5734185"/>
              <a:ext cx="178560" cy="4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4EC012F-B041-565A-8558-B79942A8A57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32704" y="5716545"/>
                <a:ext cx="21420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4478086B-24C2-3396-622F-CC878FBC9CD8}"/>
              </a:ext>
            </a:extLst>
          </p:cNvPr>
          <p:cNvGrpSpPr/>
          <p:nvPr/>
        </p:nvGrpSpPr>
        <p:grpSpPr>
          <a:xfrm>
            <a:off x="9371024" y="3276825"/>
            <a:ext cx="130320" cy="244440"/>
            <a:chOff x="6964374" y="2790275"/>
            <a:chExt cx="13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B4D3DF-C881-CFA4-E03F-E0B637887EC8}"/>
                    </a:ext>
                  </a:extLst>
                </p14:cNvPr>
                <p14:cNvContentPartPr/>
                <p14:nvPr/>
              </p14:nvContentPartPr>
              <p14:xfrm>
                <a:off x="6964374" y="2790275"/>
                <a:ext cx="6336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B4D3DF-C881-CFA4-E03F-E0B637887E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46374" y="2772275"/>
                  <a:ext cx="99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D66C7F-A082-784A-58F2-6EDDAAEDCFFE}"/>
                    </a:ext>
                  </a:extLst>
                </p14:cNvPr>
                <p14:cNvContentPartPr/>
                <p14:nvPr/>
              </p14:nvContentPartPr>
              <p14:xfrm>
                <a:off x="7034214" y="2803955"/>
                <a:ext cx="60480" cy="23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D66C7F-A082-784A-58F2-6EDDAAEDCF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6214" y="2786315"/>
                  <a:ext cx="961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D53E983-C1DE-A273-94BD-38D17FBF4169}"/>
                  </a:ext>
                </a:extLst>
              </p14:cNvPr>
              <p14:cNvContentPartPr/>
              <p14:nvPr/>
            </p14:nvContentPartPr>
            <p14:xfrm>
              <a:off x="9785024" y="3207345"/>
              <a:ext cx="92880" cy="16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D53E983-C1DE-A273-94BD-38D17FBF416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7384" y="3189705"/>
                <a:ext cx="12852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CC7674C-7851-7BE4-5D4D-2C9FB5084A9A}"/>
              </a:ext>
            </a:extLst>
          </p:cNvPr>
          <p:cNvGrpSpPr/>
          <p:nvPr/>
        </p:nvGrpSpPr>
        <p:grpSpPr>
          <a:xfrm>
            <a:off x="10859264" y="3697305"/>
            <a:ext cx="318960" cy="338040"/>
            <a:chOff x="8452614" y="3210755"/>
            <a:chExt cx="318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EFB617-DCF1-C93A-2C22-0ED8E869FA73}"/>
                    </a:ext>
                  </a:extLst>
                </p14:cNvPr>
                <p14:cNvContentPartPr/>
                <p14:nvPr/>
              </p14:nvContentPartPr>
              <p14:xfrm>
                <a:off x="8452614" y="3446555"/>
                <a:ext cx="24228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EFB617-DCF1-C93A-2C22-0ED8E869FA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614" y="3428915"/>
                  <a:ext cx="277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DBD674F-183E-526E-5BFC-6FB474B1FCD7}"/>
                    </a:ext>
                  </a:extLst>
                </p14:cNvPr>
                <p14:cNvContentPartPr/>
                <p14:nvPr/>
              </p14:nvContentPartPr>
              <p14:xfrm>
                <a:off x="8519574" y="3221915"/>
                <a:ext cx="22428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DBD674F-183E-526E-5BFC-6FB474B1FC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1934" y="3203915"/>
                  <a:ext cx="259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EE4D4B-DE01-1661-1F0D-3E5F4FFE04B0}"/>
                    </a:ext>
                  </a:extLst>
                </p14:cNvPr>
                <p14:cNvContentPartPr/>
                <p14:nvPr/>
              </p14:nvContentPartPr>
              <p14:xfrm>
                <a:off x="8496894" y="3210755"/>
                <a:ext cx="406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EE4D4B-DE01-1661-1F0D-3E5F4FFE04B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9254" y="3193115"/>
                  <a:ext cx="76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18034E-3ED6-8837-FCCB-1385B12A692F}"/>
                    </a:ext>
                  </a:extLst>
                </p14:cNvPr>
                <p14:cNvContentPartPr/>
                <p14:nvPr/>
              </p14:nvContentPartPr>
              <p14:xfrm>
                <a:off x="8743494" y="3321635"/>
                <a:ext cx="28080" cy="4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18034E-3ED6-8837-FCCB-1385B12A69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25854" y="3303635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FE05372-3766-F99F-49C1-BA0767D61B80}"/>
              </a:ext>
            </a:extLst>
          </p:cNvPr>
          <p:cNvGrpSpPr/>
          <p:nvPr/>
        </p:nvGrpSpPr>
        <p:grpSpPr>
          <a:xfrm>
            <a:off x="11137956" y="6151235"/>
            <a:ext cx="814680" cy="341640"/>
            <a:chOff x="9497520" y="5301720"/>
            <a:chExt cx="814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3F035C-F94B-FA6C-9964-43FAB293BA93}"/>
                    </a:ext>
                  </a:extLst>
                </p14:cNvPr>
                <p14:cNvContentPartPr/>
                <p14:nvPr/>
              </p14:nvContentPartPr>
              <p14:xfrm>
                <a:off x="9497520" y="5352480"/>
                <a:ext cx="134640" cy="290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3F035C-F94B-FA6C-9964-43FAB293BA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520" y="5334840"/>
                  <a:ext cx="170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E5F477-C743-EEAB-4F3C-C90428AF8EF0}"/>
                    </a:ext>
                  </a:extLst>
                </p14:cNvPr>
                <p14:cNvContentPartPr/>
                <p14:nvPr/>
              </p14:nvContentPartPr>
              <p14:xfrm>
                <a:off x="9687600" y="5366880"/>
                <a:ext cx="88920" cy="11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E5F477-C743-EEAB-4F3C-C90428AF8E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600" y="5349240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F27FD5-8704-DA33-AA45-0100EDF7EA3E}"/>
                    </a:ext>
                  </a:extLst>
                </p14:cNvPr>
                <p14:cNvContentPartPr/>
                <p14:nvPr/>
              </p14:nvContentPartPr>
              <p14:xfrm>
                <a:off x="9820800" y="5351760"/>
                <a:ext cx="62640" cy="10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F27FD5-8704-DA33-AA45-0100EDF7EA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2800" y="5334120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4C9B89D-7BB2-4D9E-194D-B793D9449D25}"/>
                    </a:ext>
                  </a:extLst>
                </p14:cNvPr>
                <p14:cNvContentPartPr/>
                <p14:nvPr/>
              </p14:nvContentPartPr>
              <p14:xfrm>
                <a:off x="9938880" y="5346720"/>
                <a:ext cx="77760" cy="103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4C9B89D-7BB2-4D9E-194D-B793D9449D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240" y="5329080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87AA29C-EF94-94E5-2DB0-D7BB983E6E9D}"/>
                    </a:ext>
                  </a:extLst>
                </p14:cNvPr>
                <p14:cNvContentPartPr/>
                <p14:nvPr/>
              </p14:nvContentPartPr>
              <p14:xfrm>
                <a:off x="10073880" y="5343840"/>
                <a:ext cx="17640" cy="120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87AA29C-EF94-94E5-2DB0-D7BB983E6E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5880" y="532584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94320B0-8E66-3625-97FE-0E12B35D8EC2}"/>
                    </a:ext>
                  </a:extLst>
                </p14:cNvPr>
                <p14:cNvContentPartPr/>
                <p14:nvPr/>
              </p14:nvContentPartPr>
              <p14:xfrm>
                <a:off x="10081800" y="5301720"/>
                <a:ext cx="7200" cy="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94320B0-8E66-3625-97FE-0E12B35D8E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4160" y="528408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B551F8E-C722-AAFE-58E2-385D0BCEE478}"/>
                    </a:ext>
                  </a:extLst>
                </p14:cNvPr>
                <p14:cNvContentPartPr/>
                <p14:nvPr/>
              </p14:nvContentPartPr>
              <p14:xfrm>
                <a:off x="10139400" y="5322960"/>
                <a:ext cx="65880" cy="111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B551F8E-C722-AAFE-58E2-385D0BCEE4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1400" y="5305320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232B43-65E2-9976-4473-ECAB8B8D9D0C}"/>
                    </a:ext>
                  </a:extLst>
                </p14:cNvPr>
                <p14:cNvContentPartPr/>
                <p14:nvPr/>
              </p14:nvContentPartPr>
              <p14:xfrm>
                <a:off x="10239480" y="5333040"/>
                <a:ext cx="72720" cy="157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232B43-65E2-9976-4473-ECAB8B8D9D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1480" y="531540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1B437D0-4ECC-C2CB-E0A1-E1372A90F2A4}"/>
              </a:ext>
            </a:extLst>
          </p:cNvPr>
          <p:cNvGrpSpPr/>
          <p:nvPr/>
        </p:nvGrpSpPr>
        <p:grpSpPr>
          <a:xfrm>
            <a:off x="10790330" y="4653190"/>
            <a:ext cx="910440" cy="1125000"/>
            <a:chOff x="8383680" y="4166640"/>
            <a:chExt cx="9104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CC6506-4478-852F-6011-76DE70868641}"/>
                    </a:ext>
                  </a:extLst>
                </p14:cNvPr>
                <p14:cNvContentPartPr/>
                <p14:nvPr/>
              </p14:nvContentPartPr>
              <p14:xfrm>
                <a:off x="8580240" y="5219280"/>
                <a:ext cx="69120" cy="72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CC6506-4478-852F-6011-76DE7086864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2240" y="520128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FC8185-1514-B3AC-8947-366CB3F71B9C}"/>
                    </a:ext>
                  </a:extLst>
                </p14:cNvPr>
                <p14:cNvContentPartPr/>
                <p14:nvPr/>
              </p14:nvContentPartPr>
              <p14:xfrm>
                <a:off x="8772840" y="5103720"/>
                <a:ext cx="61560" cy="75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FC8185-1514-B3AC-8947-366CB3F71B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55200" y="5086080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2793EC-67CC-CC80-5DCE-130DFA198B3F}"/>
                    </a:ext>
                  </a:extLst>
                </p14:cNvPr>
                <p14:cNvContentPartPr/>
                <p14:nvPr/>
              </p14:nvContentPartPr>
              <p14:xfrm>
                <a:off x="8905320" y="4979160"/>
                <a:ext cx="55800" cy="65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2793EC-67CC-CC80-5DCE-130DFA198B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7680" y="496116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BA04D74-AE4D-ACCE-C1B8-7E6320FF6D86}"/>
                    </a:ext>
                  </a:extLst>
                </p14:cNvPr>
                <p14:cNvContentPartPr/>
                <p14:nvPr/>
              </p14:nvContentPartPr>
              <p14:xfrm>
                <a:off x="9020520" y="4826160"/>
                <a:ext cx="65160" cy="70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BA04D74-AE4D-ACCE-C1B8-7E6320FF6D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02880" y="4808520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4761067-6A8E-F467-5639-0940097158AB}"/>
                    </a:ext>
                  </a:extLst>
                </p14:cNvPr>
                <p14:cNvContentPartPr/>
                <p14:nvPr/>
              </p14:nvContentPartPr>
              <p14:xfrm>
                <a:off x="9174600" y="4631400"/>
                <a:ext cx="58320" cy="71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4761067-6A8E-F467-5639-0940097158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56600" y="4613400"/>
                  <a:ext cx="9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4487FBA-DD1E-4FD1-3AA6-C50243C68DB6}"/>
                    </a:ext>
                  </a:extLst>
                </p14:cNvPr>
                <p14:cNvContentPartPr/>
                <p14:nvPr/>
              </p14:nvContentPartPr>
              <p14:xfrm>
                <a:off x="8588880" y="4940280"/>
                <a:ext cx="54360" cy="82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4487FBA-DD1E-4FD1-3AA6-C50243C68D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0880" y="4922280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81D320-1127-AB76-A212-0974D4DFC2EE}"/>
                    </a:ext>
                  </a:extLst>
                </p14:cNvPr>
                <p14:cNvContentPartPr/>
                <p14:nvPr/>
              </p14:nvContentPartPr>
              <p14:xfrm>
                <a:off x="8707680" y="4766760"/>
                <a:ext cx="85680" cy="83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81D320-1127-AB76-A212-0974D4DFC2E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0040" y="474876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6920F21-5172-9E62-F740-1B51D72CF5DE}"/>
                    </a:ext>
                  </a:extLst>
                </p14:cNvPr>
                <p14:cNvContentPartPr/>
                <p14:nvPr/>
              </p14:nvContentPartPr>
              <p14:xfrm>
                <a:off x="8873280" y="4623840"/>
                <a:ext cx="59040" cy="66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6920F21-5172-9E62-F740-1B51D72CF5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5640" y="4606200"/>
                  <a:ext cx="9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868D1D-36E8-CB9F-1F0B-57587293614F}"/>
                    </a:ext>
                  </a:extLst>
                </p14:cNvPr>
                <p14:cNvContentPartPr/>
                <p14:nvPr/>
              </p14:nvContentPartPr>
              <p14:xfrm>
                <a:off x="9030960" y="4470480"/>
                <a:ext cx="64080" cy="63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868D1D-36E8-CB9F-1F0B-5758729361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13320" y="4452480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18E3738-AED1-A582-6E44-48F534A058FE}"/>
                    </a:ext>
                  </a:extLst>
                </p14:cNvPr>
                <p14:cNvContentPartPr/>
                <p14:nvPr/>
              </p14:nvContentPartPr>
              <p14:xfrm>
                <a:off x="9227160" y="4420800"/>
                <a:ext cx="66960" cy="73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18E3738-AED1-A582-6E44-48F534A058F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9520" y="4402800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125C04-D8C4-0DF0-D4EE-F25C762500C2}"/>
                    </a:ext>
                  </a:extLst>
                </p14:cNvPr>
                <p14:cNvContentPartPr/>
                <p14:nvPr/>
              </p14:nvContentPartPr>
              <p14:xfrm>
                <a:off x="8452800" y="4691880"/>
                <a:ext cx="110520" cy="9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125C04-D8C4-0DF0-D4EE-F25C762500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34800" y="4673880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4778600-D609-DA80-402E-36B5CEF33B05}"/>
                    </a:ext>
                  </a:extLst>
                </p14:cNvPr>
                <p14:cNvContentPartPr/>
                <p14:nvPr/>
              </p14:nvContentPartPr>
              <p14:xfrm>
                <a:off x="8481240" y="4443120"/>
                <a:ext cx="21600" cy="3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4778600-D609-DA80-402E-36B5CEF33B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3600" y="4425120"/>
                  <a:ext cx="5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3CB525D-C83D-C08D-6B06-717730B2B858}"/>
                    </a:ext>
                  </a:extLst>
                </p14:cNvPr>
                <p14:cNvContentPartPr/>
                <p14:nvPr/>
              </p14:nvContentPartPr>
              <p14:xfrm>
                <a:off x="8456760" y="4346280"/>
                <a:ext cx="16560" cy="15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3CB525D-C83D-C08D-6B06-717730B2B8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8760" y="4328280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1C75EA-D90A-5420-4487-23E137789D13}"/>
                    </a:ext>
                  </a:extLst>
                </p14:cNvPr>
                <p14:cNvContentPartPr/>
                <p14:nvPr/>
              </p14:nvContentPartPr>
              <p14:xfrm>
                <a:off x="8383680" y="4195080"/>
                <a:ext cx="37080" cy="28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1C75EA-D90A-5420-4487-23E137789D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66040" y="4177440"/>
                  <a:ext cx="7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4EF495F-FAF2-4FC2-6EA4-B72E2271E004}"/>
                    </a:ext>
                  </a:extLst>
                </p14:cNvPr>
                <p14:cNvContentPartPr/>
                <p14:nvPr/>
              </p14:nvContentPartPr>
              <p14:xfrm>
                <a:off x="8670960" y="4507920"/>
                <a:ext cx="100080" cy="96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4EF495F-FAF2-4FC2-6EA4-B72E2271E00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3320" y="4489920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5E22F94-B5A9-75D1-C7EC-1BFA21C78C85}"/>
                    </a:ext>
                  </a:extLst>
                </p14:cNvPr>
                <p14:cNvContentPartPr/>
                <p14:nvPr/>
              </p14:nvContentPartPr>
              <p14:xfrm>
                <a:off x="8666280" y="4372920"/>
                <a:ext cx="19080" cy="11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5E22F94-B5A9-75D1-C7EC-1BFA21C78C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8640" y="4354920"/>
                  <a:ext cx="54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078A105-3B98-5EAA-6D32-4942AA0760A8}"/>
                    </a:ext>
                  </a:extLst>
                </p14:cNvPr>
                <p14:cNvContentPartPr/>
                <p14:nvPr/>
              </p14:nvContentPartPr>
              <p14:xfrm>
                <a:off x="8635680" y="4307400"/>
                <a:ext cx="15120" cy="14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078A105-3B98-5EAA-6D32-4942AA0760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7680" y="4289400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5D3CC4-13A1-87D0-D9DC-5C86DD67A752}"/>
                    </a:ext>
                  </a:extLst>
                </p14:cNvPr>
                <p14:cNvContentPartPr/>
                <p14:nvPr/>
              </p14:nvContentPartPr>
              <p14:xfrm>
                <a:off x="8573400" y="4166640"/>
                <a:ext cx="44280" cy="11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5D3CC4-13A1-87D0-D9DC-5C86DD67A7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5760" y="4148640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7C5D7A1-19A6-BB21-6A5A-9CC02260B394}"/>
                  </a:ext>
                </a:extLst>
              </p14:cNvPr>
              <p14:cNvContentPartPr/>
              <p14:nvPr/>
            </p14:nvContentPartPr>
            <p14:xfrm>
              <a:off x="11309810" y="4843270"/>
              <a:ext cx="33120" cy="19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7C5D7A1-19A6-BB21-6A5A-9CC02260B39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292170" y="4825630"/>
                <a:ext cx="68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7788A8C-B7BF-B7E8-4EB9-56827384BAFF}"/>
                  </a:ext>
                </a:extLst>
              </p14:cNvPr>
              <p14:cNvContentPartPr/>
              <p14:nvPr/>
            </p14:nvContentPartPr>
            <p14:xfrm>
              <a:off x="11287850" y="4773070"/>
              <a:ext cx="1080" cy="15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7788A8C-B7BF-B7E8-4EB9-56827384BAF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70210" y="4755430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BF26DE0-3E5A-1675-2133-6F2E422F6288}"/>
                  </a:ext>
                </a:extLst>
              </p14:cNvPr>
              <p14:cNvContentPartPr/>
              <p14:nvPr/>
            </p14:nvContentPartPr>
            <p14:xfrm>
              <a:off x="11253140" y="5638275"/>
              <a:ext cx="158040" cy="425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BF26DE0-3E5A-1675-2133-6F2E422F628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235140" y="5620275"/>
                <a:ext cx="19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FC135E6-BF93-375E-538B-5107C06258AC}"/>
                  </a:ext>
                </a:extLst>
              </p14:cNvPr>
              <p14:cNvContentPartPr/>
              <p14:nvPr/>
            </p14:nvContentPartPr>
            <p14:xfrm>
              <a:off x="9287180" y="3052755"/>
              <a:ext cx="630720" cy="276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FC135E6-BF93-375E-538B-5107C06258A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51540" y="2980755"/>
                <a:ext cx="702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783AE41-550A-5C80-ED6F-E153E36E151B}"/>
                  </a:ext>
                </a:extLst>
              </p14:cNvPr>
              <p14:cNvContentPartPr/>
              <p14:nvPr/>
            </p14:nvContentPartPr>
            <p14:xfrm>
              <a:off x="9396260" y="3216195"/>
              <a:ext cx="74160" cy="65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783AE41-550A-5C80-ED6F-E153E36E151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378620" y="3198555"/>
                <a:ext cx="10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BB69AE3-835E-AB02-80B0-E058B78C6EC9}"/>
                  </a:ext>
                </a:extLst>
              </p14:cNvPr>
              <p14:cNvContentPartPr/>
              <p14:nvPr/>
            </p14:nvContentPartPr>
            <p14:xfrm>
              <a:off x="9733940" y="3153195"/>
              <a:ext cx="59760" cy="6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BB69AE3-835E-AB02-80B0-E058B78C6EC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16300" y="3135195"/>
                <a:ext cx="9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466B289-4AA5-EFB4-F574-32A56253E112}"/>
                  </a:ext>
                </a:extLst>
              </p14:cNvPr>
              <p14:cNvContentPartPr/>
              <p14:nvPr/>
            </p14:nvContentPartPr>
            <p14:xfrm>
              <a:off x="9879481" y="3321776"/>
              <a:ext cx="339840" cy="321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466B289-4AA5-EFB4-F574-32A56253E11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843481" y="3250136"/>
                <a:ext cx="4114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D603395-E978-6787-F139-1A5C959920E7}"/>
                  </a:ext>
                </a:extLst>
              </p14:cNvPr>
              <p14:cNvContentPartPr/>
              <p14:nvPr/>
            </p14:nvContentPartPr>
            <p14:xfrm>
              <a:off x="9273601" y="3484856"/>
              <a:ext cx="432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D603395-E978-6787-F139-1A5C959920E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237601" y="3413216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116C3BB-7A4E-8470-D858-80ED6F01E59F}"/>
                  </a:ext>
                </a:extLst>
              </p14:cNvPr>
              <p14:cNvContentPartPr/>
              <p14:nvPr/>
            </p14:nvContentPartPr>
            <p14:xfrm>
              <a:off x="8898841" y="3480536"/>
              <a:ext cx="702720" cy="506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116C3BB-7A4E-8470-D858-80ED6F01E59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863201" y="3408896"/>
                <a:ext cx="7743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C6F0C0C-653D-AB34-E2A5-ACFC589257F0}"/>
                  </a:ext>
                </a:extLst>
              </p14:cNvPr>
              <p14:cNvContentPartPr/>
              <p14:nvPr/>
            </p14:nvContentPartPr>
            <p14:xfrm>
              <a:off x="8601549" y="5872148"/>
              <a:ext cx="460800" cy="241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C6F0C0C-653D-AB34-E2A5-ACFC589257F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47549" y="5764148"/>
                <a:ext cx="5684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2D4FB44-E115-228B-9CEE-17887F4ECE42}"/>
                  </a:ext>
                </a:extLst>
              </p14:cNvPr>
              <p14:cNvContentPartPr/>
              <p14:nvPr/>
            </p14:nvContentPartPr>
            <p14:xfrm>
              <a:off x="8119579" y="4843573"/>
              <a:ext cx="2026800" cy="12938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2D4FB44-E115-228B-9CEE-17887F4ECE4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065579" y="4735933"/>
                <a:ext cx="2134440" cy="15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C7463E2-B1FF-15AD-A7C6-AF64FFF5C7E8}"/>
                  </a:ext>
                </a:extLst>
              </p14:cNvPr>
              <p14:cNvContentPartPr/>
              <p14:nvPr/>
            </p14:nvContentPartPr>
            <p14:xfrm>
              <a:off x="8201299" y="5013853"/>
              <a:ext cx="1771560" cy="1009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C7463E2-B1FF-15AD-A7C6-AF64FFF5C7E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147659" y="4905853"/>
                <a:ext cx="187920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E8D83C7-E80A-7938-58DA-112749D6CECA}"/>
                  </a:ext>
                </a:extLst>
              </p14:cNvPr>
              <p14:cNvContentPartPr/>
              <p14:nvPr/>
            </p14:nvContentPartPr>
            <p14:xfrm>
              <a:off x="8361980" y="4272795"/>
              <a:ext cx="1488600" cy="482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E8D83C7-E80A-7938-58DA-112749D6CEC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326340" y="4200795"/>
                <a:ext cx="156024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C9CDAE1-1508-5496-720F-66E3E8AC5629}"/>
                  </a:ext>
                </a:extLst>
              </p14:cNvPr>
              <p14:cNvContentPartPr/>
              <p14:nvPr/>
            </p14:nvContentPartPr>
            <p14:xfrm>
              <a:off x="10041740" y="4923675"/>
              <a:ext cx="1800" cy="2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C9CDAE1-1508-5496-720F-66E3E8AC562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006100" y="4852035"/>
                <a:ext cx="73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85D149D-EEAB-D9E1-2889-FA40C0A1E879}"/>
                  </a:ext>
                </a:extLst>
              </p14:cNvPr>
              <p14:cNvContentPartPr/>
              <p14:nvPr/>
            </p14:nvContentPartPr>
            <p14:xfrm>
              <a:off x="9919700" y="4829355"/>
              <a:ext cx="685440" cy="941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85D149D-EEAB-D9E1-2889-FA40C0A1E87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883700" y="4757355"/>
                <a:ext cx="75708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D9F54C-7912-FAA9-06C1-6282E4AF3ABE}"/>
                  </a:ext>
                </a:extLst>
              </p14:cNvPr>
              <p14:cNvContentPartPr/>
              <p14:nvPr/>
            </p14:nvContentPartPr>
            <p14:xfrm>
              <a:off x="10612700" y="3572235"/>
              <a:ext cx="297720" cy="462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D9F54C-7912-FAA9-06C1-6282E4AF3AB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576700" y="3500235"/>
                <a:ext cx="36936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40DD858-218D-9304-F974-24BADD986FBF}"/>
                  </a:ext>
                </a:extLst>
              </p14:cNvPr>
              <p14:cNvContentPartPr/>
              <p14:nvPr/>
            </p14:nvContentPartPr>
            <p14:xfrm>
              <a:off x="11087180" y="3819195"/>
              <a:ext cx="343080" cy="505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40DD858-218D-9304-F974-24BADD986FB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051180" y="3747555"/>
                <a:ext cx="41472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C27F347-8E46-EA00-B3F1-C9B3065F3DED}"/>
                  </a:ext>
                </a:extLst>
              </p14:cNvPr>
              <p14:cNvContentPartPr/>
              <p14:nvPr/>
            </p14:nvContentPartPr>
            <p14:xfrm>
              <a:off x="8164340" y="3145635"/>
              <a:ext cx="3675960" cy="2786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C27F347-8E46-EA00-B3F1-C9B3065F3DE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092340" y="3001635"/>
                <a:ext cx="3819600" cy="30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175D67D-86B0-B125-A2DD-F3D894E3E8BB}"/>
              </a:ext>
            </a:extLst>
          </p:cNvPr>
          <p:cNvGrpSpPr/>
          <p:nvPr/>
        </p:nvGrpSpPr>
        <p:grpSpPr>
          <a:xfrm>
            <a:off x="9813473" y="3221250"/>
            <a:ext cx="2082600" cy="1723320"/>
            <a:chOff x="9813473" y="3221250"/>
            <a:chExt cx="2082600" cy="172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A737A12-EF9A-1F7A-C9D8-7723AF16688C}"/>
                    </a:ext>
                  </a:extLst>
                </p14:cNvPr>
                <p14:cNvContentPartPr/>
                <p14:nvPr/>
              </p14:nvContentPartPr>
              <p14:xfrm>
                <a:off x="9813473" y="3345450"/>
                <a:ext cx="1455480" cy="1599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A737A12-EF9A-1F7A-C9D8-7723AF1668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04471" y="3336450"/>
                  <a:ext cx="1473124" cy="1616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04B3742-5839-E556-6D94-D7CECC5C1720}"/>
                </a:ext>
              </a:extLst>
            </p:cNvPr>
            <p:cNvGrpSpPr/>
            <p:nvPr/>
          </p:nvGrpSpPr>
          <p:grpSpPr>
            <a:xfrm>
              <a:off x="11685473" y="3221250"/>
              <a:ext cx="210600" cy="287280"/>
              <a:chOff x="11685473" y="3221250"/>
              <a:chExt cx="210600" cy="287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1497E01-7B3E-7025-7A79-A57E9A78BC0F}"/>
                      </a:ext>
                    </a:extLst>
                  </p14:cNvPr>
                  <p14:cNvContentPartPr/>
                  <p14:nvPr/>
                </p14:nvContentPartPr>
                <p14:xfrm>
                  <a:off x="11712473" y="3259410"/>
                  <a:ext cx="23040" cy="21852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1497E01-7B3E-7025-7A79-A57E9A78BC0F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11703473" y="3250770"/>
                    <a:ext cx="40680" cy="23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55DCC4CE-6D0B-8F78-8686-78142FCD630D}"/>
                      </a:ext>
                    </a:extLst>
                  </p14:cNvPr>
                  <p14:cNvContentPartPr/>
                  <p14:nvPr/>
                </p14:nvContentPartPr>
                <p14:xfrm>
                  <a:off x="11685473" y="3221250"/>
                  <a:ext cx="210600" cy="28728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55DCC4CE-6D0B-8F78-8686-78142FCD630D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11676473" y="3212610"/>
                    <a:ext cx="228240" cy="30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C899FE0-7AD6-5C83-35A7-70B7B4D28277}"/>
              </a:ext>
            </a:extLst>
          </p:cNvPr>
          <p:cNvGrpSpPr/>
          <p:nvPr/>
        </p:nvGrpSpPr>
        <p:grpSpPr>
          <a:xfrm>
            <a:off x="10384932" y="4309796"/>
            <a:ext cx="671040" cy="517320"/>
            <a:chOff x="10384932" y="4309796"/>
            <a:chExt cx="67104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0FB48B-894C-25EB-3525-3E4F000077F3}"/>
                    </a:ext>
                  </a:extLst>
                </p14:cNvPr>
                <p14:cNvContentPartPr/>
                <p14:nvPr/>
              </p14:nvContentPartPr>
              <p14:xfrm>
                <a:off x="10384932" y="4560716"/>
                <a:ext cx="178200" cy="266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0FB48B-894C-25EB-3525-3E4F000077F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65852" y="4541996"/>
                  <a:ext cx="2156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F87AA1E-97A6-2C18-9839-F4FDC02031A7}"/>
                    </a:ext>
                  </a:extLst>
                </p14:cNvPr>
                <p14:cNvContentPartPr/>
                <p14:nvPr/>
              </p14:nvContentPartPr>
              <p14:xfrm>
                <a:off x="10575372" y="4502756"/>
                <a:ext cx="173880" cy="233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F87AA1E-97A6-2C18-9839-F4FDC02031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56292" y="4483676"/>
                  <a:ext cx="211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472B35-E84D-CC06-7D2B-E80B1B5CDF6F}"/>
                    </a:ext>
                  </a:extLst>
                </p14:cNvPr>
                <p14:cNvContentPartPr/>
                <p14:nvPr/>
              </p14:nvContentPartPr>
              <p14:xfrm>
                <a:off x="10738092" y="4447676"/>
                <a:ext cx="252360" cy="18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472B35-E84D-CC06-7D2B-E80B1B5CDF6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19372" y="4428596"/>
                  <a:ext cx="290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7FB348D-3BE3-1C7D-3FB2-9159584F589C}"/>
                    </a:ext>
                  </a:extLst>
                </p14:cNvPr>
                <p14:cNvContentPartPr/>
                <p14:nvPr/>
              </p14:nvContentPartPr>
              <p14:xfrm>
                <a:off x="10799292" y="4309796"/>
                <a:ext cx="256680" cy="132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7FB348D-3BE3-1C7D-3FB2-9159584F58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80572" y="4290716"/>
                  <a:ext cx="294480" cy="16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52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63EA-CC56-594D-DCA6-6B7BA6C7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2C77E2-F32F-6E15-7C5E-05D11B32A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Update time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volume explored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explore from </a:t>
                </a:r>
                <a:r>
                  <a:rPr lang="en-US" dirty="0">
                    <a:solidFill>
                      <a:srgbClr val="C00000"/>
                    </a:solidFill>
                  </a:rPr>
                  <a:t>active 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Data structures for merging regions</a:t>
                </a:r>
              </a:p>
              <a:p>
                <a:pPr lvl="1"/>
                <a:r>
                  <a:rPr lang="en-US" dirty="0"/>
                  <a:t>Union find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2C77E2-F32F-6E15-7C5E-05D11B32A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3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4C39C-ADB9-B878-498F-1140DB379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3DD9-5C1E-2E1D-7083-3A1A9D8A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Oracles under Edge Faults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59602-FDC2-3B01-6D2F-7749898988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Preprocess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Update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 Then, get representation of connected components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 Can answer connectivity queries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time.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Update time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-expanders. </a:t>
                </a:r>
              </a:p>
              <a:p>
                <a:pPr marL="0" indent="0">
                  <a:buNone/>
                </a:pPr>
                <a:r>
                  <a:rPr lang="en-US" dirty="0"/>
                  <a:t>What about general graphs?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59602-FDC2-3B01-6D2F-7749898988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ick Mark Vector Art, Icons, and Graphics for Free Download">
            <a:extLst>
              <a:ext uri="{FF2B5EF4-FFF2-40B4-BE49-F238E27FC236}">
                <a16:creationId xmlns:a16="http://schemas.microsoft.com/office/drawing/2014/main" id="{44DDA975-11DB-7AE6-2FD4-1FC59E363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14" y="4971144"/>
            <a:ext cx="725714" cy="7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21D4B-54CA-D791-7DA0-3D21D63D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67BE6-81F9-82AD-1077-53E5BF6E37A9}"/>
              </a:ext>
            </a:extLst>
          </p:cNvPr>
          <p:cNvSpPr/>
          <p:nvPr/>
        </p:nvSpPr>
        <p:spPr>
          <a:xfrm>
            <a:off x="3605049" y="1522524"/>
            <a:ext cx="5171090" cy="10127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Expanding Balanced Separator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A3EA14-0689-36D4-B9EA-2AAB5FC8FFDD}"/>
              </a:ext>
            </a:extLst>
          </p:cNvPr>
          <p:cNvSpPr/>
          <p:nvPr/>
        </p:nvSpPr>
        <p:spPr>
          <a:xfrm>
            <a:off x="3605049" y="3260836"/>
            <a:ext cx="5171090" cy="10127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Separator-Expanding Hierarchy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9B14A1-A931-544A-C6D0-7C7192370E0A}"/>
              </a:ext>
            </a:extLst>
          </p:cNvPr>
          <p:cNvSpPr/>
          <p:nvPr/>
        </p:nvSpPr>
        <p:spPr>
          <a:xfrm>
            <a:off x="3605049" y="4999148"/>
            <a:ext cx="5171090" cy="10127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Connectivity Oracles on </a:t>
            </a:r>
            <a:r>
              <a:rPr lang="en-US" sz="2800" b="1" dirty="0"/>
              <a:t>General Graphs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5F3B06D-DE36-9E2B-1E08-B7C3BE510577}"/>
              </a:ext>
            </a:extLst>
          </p:cNvPr>
          <p:cNvSpPr/>
          <p:nvPr/>
        </p:nvSpPr>
        <p:spPr>
          <a:xfrm>
            <a:off x="5853684" y="2635306"/>
            <a:ext cx="484632" cy="5255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D74BBFA-E527-B404-54C7-9E8A58072753}"/>
              </a:ext>
            </a:extLst>
          </p:cNvPr>
          <p:cNvSpPr/>
          <p:nvPr/>
        </p:nvSpPr>
        <p:spPr>
          <a:xfrm>
            <a:off x="5853684" y="4373618"/>
            <a:ext cx="484632" cy="5255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7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6F122-8342-9650-7F2F-6FF16FB98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E4FE6-6F27-CD0C-4C5C-8FE02B54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Part 2</a:t>
            </a:r>
            <a:br>
              <a:rPr lang="en-US" dirty="0"/>
            </a:br>
            <a:r>
              <a:rPr lang="en-US" dirty="0"/>
              <a:t>Expanding Balanced Separator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987DD-8036-B744-96A3-7D34644BD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03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6943F-0523-821D-6A41-D96068FFE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BEA3AC-6DA0-6142-B28C-6A2E6628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Expanding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Balanced Separator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737B1C9-0777-C7A7-8F3A-617AEA51A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every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contains an edge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285750" indent="-285750"/>
                <a:r>
                  <a:rPr lang="en-US" dirty="0">
                    <a:solidFill>
                      <a:srgbClr val="7030A0"/>
                    </a:solidFill>
                  </a:rPr>
                  <a:t>each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vertices.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737B1C9-0777-C7A7-8F3A-617AEA51A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6DA1B9-8FC1-DB52-4591-5112B9686E08}"/>
                  </a:ext>
                </a:extLst>
              </p14:cNvPr>
              <p14:cNvContentPartPr/>
              <p14:nvPr/>
            </p14:nvContentPartPr>
            <p14:xfrm>
              <a:off x="1234181" y="4271804"/>
              <a:ext cx="2217240" cy="163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6DA1B9-8FC1-DB52-4591-5112B9686E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5181" y="4262804"/>
                <a:ext cx="2234880" cy="164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B02706A9-537E-D09E-F1F1-BE2F913515C8}"/>
              </a:ext>
            </a:extLst>
          </p:cNvPr>
          <p:cNvGrpSpPr/>
          <p:nvPr/>
        </p:nvGrpSpPr>
        <p:grpSpPr>
          <a:xfrm>
            <a:off x="1924713" y="4371173"/>
            <a:ext cx="1722600" cy="1467720"/>
            <a:chOff x="4867610" y="2878704"/>
            <a:chExt cx="1722600" cy="14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DB51F88-526B-3763-1BB8-EA04E8E3AB79}"/>
                    </a:ext>
                  </a:extLst>
                </p14:cNvPr>
                <p14:cNvContentPartPr/>
                <p14:nvPr/>
              </p14:nvContentPartPr>
              <p14:xfrm>
                <a:off x="4867610" y="2878704"/>
                <a:ext cx="539640" cy="146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2A3F58-C8BD-15EA-A0D0-A5BFED744A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58970" y="2870064"/>
                  <a:ext cx="557280" cy="14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ACD9B4A-D5DF-B94D-174A-9DDE9A212A91}"/>
                    </a:ext>
                  </a:extLst>
                </p14:cNvPr>
                <p14:cNvContentPartPr/>
                <p14:nvPr/>
              </p14:nvContentPartPr>
              <p14:xfrm>
                <a:off x="5407970" y="3526344"/>
                <a:ext cx="863280" cy="46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015398-DE7D-D058-69DB-27E2123180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98970" y="3517704"/>
                  <a:ext cx="8809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76740C-DD56-28DD-8CB9-A6ECFB6B4245}"/>
                    </a:ext>
                  </a:extLst>
                </p14:cNvPr>
                <p14:cNvContentPartPr/>
                <p14:nvPr/>
              </p14:nvContentPartPr>
              <p14:xfrm>
                <a:off x="4893890" y="2936304"/>
                <a:ext cx="69480" cy="3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25F5AF-7643-5A2A-3246-611AE3D10B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4890" y="2927664"/>
                  <a:ext cx="87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E774D1E-7DF3-8497-08BA-0108D71F97D5}"/>
                    </a:ext>
                  </a:extLst>
                </p14:cNvPr>
                <p14:cNvContentPartPr/>
                <p14:nvPr/>
              </p14:nvContentPartPr>
              <p14:xfrm>
                <a:off x="4945370" y="2984184"/>
                <a:ext cx="64800" cy="4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5F4E6B-B599-C89F-BB1C-9CEF2E3EBD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6730" y="2975544"/>
                  <a:ext cx="82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F1836BA-80CA-ECF2-7FF9-FA398A60E766}"/>
                    </a:ext>
                  </a:extLst>
                </p14:cNvPr>
                <p14:cNvContentPartPr/>
                <p14:nvPr/>
              </p14:nvContentPartPr>
              <p14:xfrm>
                <a:off x="5022050" y="3059424"/>
                <a:ext cx="50760" cy="3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7E1710-44FD-BE51-3DC1-072622ACB3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13410" y="3050784"/>
                  <a:ext cx="68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D316EF-12F8-915C-B919-BA68FCF01EA2}"/>
                    </a:ext>
                  </a:extLst>
                </p14:cNvPr>
                <p14:cNvContentPartPr/>
                <p14:nvPr/>
              </p14:nvContentPartPr>
              <p14:xfrm>
                <a:off x="5056250" y="3114864"/>
                <a:ext cx="79920" cy="41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C6DE60-8652-D3DA-AD2B-510F892152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47250" y="3106224"/>
                  <a:ext cx="97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4C4FE70-EB3F-48BC-FA36-59B7583CFBB4}"/>
                    </a:ext>
                  </a:extLst>
                </p14:cNvPr>
                <p14:cNvContentPartPr/>
                <p14:nvPr/>
              </p14:nvContentPartPr>
              <p14:xfrm>
                <a:off x="5131490" y="3207744"/>
                <a:ext cx="67320" cy="4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F77E30-02A1-8429-370F-CD1A5E55C8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2850" y="3199104"/>
                  <a:ext cx="84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E902D6-A6C9-9A9C-4935-BCBE5E254F61}"/>
                    </a:ext>
                  </a:extLst>
                </p14:cNvPr>
                <p14:cNvContentPartPr/>
                <p14:nvPr/>
              </p14:nvContentPartPr>
              <p14:xfrm>
                <a:off x="5187290" y="3291264"/>
                <a:ext cx="81360" cy="4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08CAD4-1E2A-4BDB-501A-4970257F6E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78290" y="3282624"/>
                  <a:ext cx="99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E87E9EF-D303-023D-D801-109E88FD434A}"/>
                    </a:ext>
                  </a:extLst>
                </p14:cNvPr>
                <p14:cNvContentPartPr/>
                <p14:nvPr/>
              </p14:nvContentPartPr>
              <p14:xfrm>
                <a:off x="5251370" y="3356424"/>
                <a:ext cx="67680" cy="2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2590BC-0DC5-F97B-5D30-F6DA172D32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42730" y="3347424"/>
                  <a:ext cx="85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7D64C5-8BFE-8A39-C118-A32A07494BE0}"/>
                    </a:ext>
                  </a:extLst>
                </p14:cNvPr>
                <p14:cNvContentPartPr/>
                <p14:nvPr/>
              </p14:nvContentPartPr>
              <p14:xfrm>
                <a:off x="5288090" y="3420864"/>
                <a:ext cx="92160" cy="4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FCB060-9B3D-3053-DC59-E95CCAA9CC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79090" y="3412224"/>
                  <a:ext cx="109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5728D31-E619-98DF-DB4F-1D2E144197DB}"/>
                    </a:ext>
                  </a:extLst>
                </p14:cNvPr>
                <p14:cNvContentPartPr/>
                <p14:nvPr/>
              </p14:nvContentPartPr>
              <p14:xfrm>
                <a:off x="5483570" y="3515184"/>
                <a:ext cx="22320" cy="90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F2ADDD-2147-AAD6-B92C-D7411EDD8B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74570" y="3506544"/>
                  <a:ext cx="3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B673CC5-0B8D-FE50-3693-AF65E867BF64}"/>
                    </a:ext>
                  </a:extLst>
                </p14:cNvPr>
                <p14:cNvContentPartPr/>
                <p14:nvPr/>
              </p14:nvContentPartPr>
              <p14:xfrm>
                <a:off x="5595890" y="3533904"/>
                <a:ext cx="23400" cy="7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AE6528-BE93-F813-CB26-FFE4CE1193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87250" y="3524904"/>
                  <a:ext cx="41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A3479D-9E16-74A0-4EBD-AE70E954C128}"/>
                    </a:ext>
                  </a:extLst>
                </p14:cNvPr>
                <p14:cNvContentPartPr/>
                <p14:nvPr/>
              </p14:nvContentPartPr>
              <p14:xfrm>
                <a:off x="5679050" y="3567384"/>
                <a:ext cx="24120" cy="81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6AC2F4-9239-71E4-24B3-C4510B6230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70050" y="3558744"/>
                  <a:ext cx="41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45DFF86-7491-9093-8144-3B9AF2E63860}"/>
                    </a:ext>
                  </a:extLst>
                </p14:cNvPr>
                <p14:cNvContentPartPr/>
                <p14:nvPr/>
              </p14:nvContentPartPr>
              <p14:xfrm>
                <a:off x="5771210" y="3603744"/>
                <a:ext cx="16920" cy="7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626F09-2027-C074-F23F-A270FC7C39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2570" y="3594744"/>
                  <a:ext cx="34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F5C6D16-1FCD-50F5-F5B8-91DEB417CC24}"/>
                    </a:ext>
                  </a:extLst>
                </p14:cNvPr>
                <p14:cNvContentPartPr/>
                <p14:nvPr/>
              </p14:nvContentPartPr>
              <p14:xfrm>
                <a:off x="5865890" y="3648384"/>
                <a:ext cx="1404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CDC06F-F816-D8BB-C5DA-6178FB474C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57250" y="3639744"/>
                  <a:ext cx="3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4BE60CE-BDCF-F69D-B60C-A1C7EFDB28D2}"/>
                    </a:ext>
                  </a:extLst>
                </p14:cNvPr>
                <p14:cNvContentPartPr/>
                <p14:nvPr/>
              </p14:nvContentPartPr>
              <p14:xfrm>
                <a:off x="5914490" y="3688344"/>
                <a:ext cx="25560" cy="64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CB35D1-A081-595A-333D-96B0054B7C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05490" y="3679344"/>
                  <a:ext cx="43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8B954AD-EEB6-17C3-B9C9-A0710CB799FF}"/>
                    </a:ext>
                  </a:extLst>
                </p14:cNvPr>
                <p14:cNvContentPartPr/>
                <p14:nvPr/>
              </p14:nvContentPartPr>
              <p14:xfrm>
                <a:off x="5979650" y="3726504"/>
                <a:ext cx="13320" cy="5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044D72-DF26-E078-C5FC-21160EDB10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70650" y="3717504"/>
                  <a:ext cx="30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CEBDFCC-BFE9-76DA-3DF3-609FF512AC50}"/>
                    </a:ext>
                  </a:extLst>
                </p14:cNvPr>
                <p14:cNvContentPartPr/>
                <p14:nvPr/>
              </p14:nvContentPartPr>
              <p14:xfrm>
                <a:off x="6045170" y="3755664"/>
                <a:ext cx="14040" cy="5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53380E-659E-16BC-EBA0-08C1535104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36170" y="3746664"/>
                  <a:ext cx="31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A9313BF-EFB2-FF7D-2938-6BD7ECACD20A}"/>
                    </a:ext>
                  </a:extLst>
                </p14:cNvPr>
                <p14:cNvContentPartPr/>
                <p14:nvPr/>
              </p14:nvContentPartPr>
              <p14:xfrm>
                <a:off x="6098450" y="3788784"/>
                <a:ext cx="8640" cy="49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BD6B1-DE57-E43F-808B-08A8C9E67E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89450" y="3780144"/>
                  <a:ext cx="26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0ACFA65-248C-88F7-F36D-863B1B1548F4}"/>
                    </a:ext>
                  </a:extLst>
                </p14:cNvPr>
                <p14:cNvContentPartPr/>
                <p14:nvPr/>
              </p14:nvContentPartPr>
              <p14:xfrm>
                <a:off x="6151010" y="3823344"/>
                <a:ext cx="21960" cy="7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6F1DD6-DCD1-3566-E8BA-DB3E786AB5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42370" y="3814344"/>
                  <a:ext cx="39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C4B619F-284B-827C-EEE6-0272EEB7E113}"/>
                    </a:ext>
                  </a:extLst>
                </p14:cNvPr>
                <p14:cNvContentPartPr/>
                <p14:nvPr/>
              </p14:nvContentPartPr>
              <p14:xfrm>
                <a:off x="6193130" y="3894624"/>
                <a:ext cx="18720" cy="6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D2E4CE-A354-7F68-CF76-9F7D28B8103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84130" y="3885624"/>
                  <a:ext cx="36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B26A28-5E7E-E713-D998-42CAABA48C28}"/>
                    </a:ext>
                  </a:extLst>
                </p14:cNvPr>
                <p14:cNvContentPartPr/>
                <p14:nvPr/>
              </p14:nvContentPartPr>
              <p14:xfrm>
                <a:off x="6239930" y="3931704"/>
                <a:ext cx="13680" cy="3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DAE894-BE74-C135-C9A2-CBE798F53F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30930" y="3922704"/>
                  <a:ext cx="31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BEB421-E8D3-4471-DCE4-BCBFE285308D}"/>
                    </a:ext>
                  </a:extLst>
                </p14:cNvPr>
                <p14:cNvContentPartPr/>
                <p14:nvPr/>
              </p14:nvContentPartPr>
              <p14:xfrm>
                <a:off x="5000090" y="4263984"/>
                <a:ext cx="89280" cy="24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454E6D-C475-B1BF-2B29-533384D92E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91090" y="4254984"/>
                  <a:ext cx="106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FAB1B6-B727-8A29-CD8B-5E3D3DAF9000}"/>
                    </a:ext>
                  </a:extLst>
                </p14:cNvPr>
                <p14:cNvContentPartPr/>
                <p14:nvPr/>
              </p14:nvContentPartPr>
              <p14:xfrm>
                <a:off x="5045810" y="4185144"/>
                <a:ext cx="59040" cy="3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3612B14-D4BA-E2A0-155C-D3B3F6AC4AE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37170" y="4176504"/>
                  <a:ext cx="76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569B04D-E08A-C38D-3388-AA80756C73CE}"/>
                    </a:ext>
                  </a:extLst>
                </p14:cNvPr>
                <p14:cNvContentPartPr/>
                <p14:nvPr/>
              </p14:nvContentPartPr>
              <p14:xfrm>
                <a:off x="5080730" y="4110624"/>
                <a:ext cx="71640" cy="1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10AEE2-6CE9-4D5B-C5A4-128617A3A3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2090" y="4101984"/>
                  <a:ext cx="89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B6A129-0234-C0FD-A4C7-BFEB07668AD4}"/>
                    </a:ext>
                  </a:extLst>
                </p14:cNvPr>
                <p14:cNvContentPartPr/>
                <p14:nvPr/>
              </p14:nvContentPartPr>
              <p14:xfrm>
                <a:off x="5109530" y="4046184"/>
                <a:ext cx="68040" cy="1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03B5F7-8A6C-DC8E-293F-79BC8F475E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00890" y="4037184"/>
                  <a:ext cx="85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628B58-3AC8-A2A2-2B30-93CBA72B81D8}"/>
                    </a:ext>
                  </a:extLst>
                </p14:cNvPr>
                <p14:cNvContentPartPr/>
                <p14:nvPr/>
              </p14:nvContentPartPr>
              <p14:xfrm>
                <a:off x="5154530" y="3960864"/>
                <a:ext cx="61560" cy="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85389F-322C-E819-E895-3EB31F81FB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45530" y="3952224"/>
                  <a:ext cx="79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1C5F65F-0487-EDA3-6CD6-923606C018EA}"/>
                    </a:ext>
                  </a:extLst>
                </p14:cNvPr>
                <p14:cNvContentPartPr/>
                <p14:nvPr/>
              </p14:nvContentPartPr>
              <p14:xfrm>
                <a:off x="5194130" y="3878784"/>
                <a:ext cx="56520" cy="1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BF0479-40E3-A0CC-EF27-F9C81A5A6B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85130" y="3869784"/>
                  <a:ext cx="74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3E7B68-E15B-A5CE-086A-0831EF56ED29}"/>
                    </a:ext>
                  </a:extLst>
                </p14:cNvPr>
                <p14:cNvContentPartPr/>
                <p14:nvPr/>
              </p14:nvContentPartPr>
              <p14:xfrm>
                <a:off x="5240210" y="3785544"/>
                <a:ext cx="64800" cy="2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5937FE-F07A-C5FE-9296-FB951D6A061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31210" y="3776904"/>
                  <a:ext cx="82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BC30EF-A0AD-C0DB-56E5-8C3EF4D653FE}"/>
                    </a:ext>
                  </a:extLst>
                </p14:cNvPr>
                <p14:cNvContentPartPr/>
                <p14:nvPr/>
              </p14:nvContentPartPr>
              <p14:xfrm>
                <a:off x="5285930" y="3704184"/>
                <a:ext cx="36000" cy="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D37BACE-0F4A-7198-440B-D9B29A7B61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76930" y="3695184"/>
                  <a:ext cx="53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6A2A58-7F08-710F-E7FA-4A62F510DF1F}"/>
                    </a:ext>
                  </a:extLst>
                </p14:cNvPr>
                <p14:cNvContentPartPr/>
                <p14:nvPr/>
              </p14:nvContentPartPr>
              <p14:xfrm>
                <a:off x="5322290" y="3619224"/>
                <a:ext cx="4248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7D741B-B15A-E8D5-79B1-76F8758ED4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13650" y="3610584"/>
                  <a:ext cx="60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D131B72-778F-4B10-7B7E-EA303E13B43E}"/>
                    </a:ext>
                  </a:extLst>
                </p14:cNvPr>
                <p14:cNvContentPartPr/>
                <p14:nvPr/>
              </p14:nvContentPartPr>
              <p14:xfrm>
                <a:off x="6198170" y="3851064"/>
                <a:ext cx="392040" cy="131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310F240-5F0A-CD2E-22DF-D5B526D438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89170" y="3842424"/>
                  <a:ext cx="4096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1352866-8134-1BBC-C464-D2E14D4BD801}"/>
              </a:ext>
            </a:extLst>
          </p:cNvPr>
          <p:cNvGrpSpPr/>
          <p:nvPr/>
        </p:nvGrpSpPr>
        <p:grpSpPr>
          <a:xfrm>
            <a:off x="4054113" y="5324768"/>
            <a:ext cx="2254044" cy="465210"/>
            <a:chOff x="6639890" y="3896174"/>
            <a:chExt cx="1503035" cy="31021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6C7B86B-557D-7EB8-7CAB-60C050437C8A}"/>
                </a:ext>
              </a:extLst>
            </p:cNvPr>
            <p:cNvGrpSpPr/>
            <p:nvPr/>
          </p:nvGrpSpPr>
          <p:grpSpPr>
            <a:xfrm>
              <a:off x="6639890" y="3903624"/>
              <a:ext cx="1198080" cy="302760"/>
              <a:chOff x="6639890" y="3903624"/>
              <a:chExt cx="1198080" cy="302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28903F85-B007-D249-1203-8DDE8511833B}"/>
                      </a:ext>
                    </a:extLst>
                  </p14:cNvPr>
                  <p14:cNvContentPartPr/>
                  <p14:nvPr/>
                </p14:nvContentPartPr>
                <p14:xfrm>
                  <a:off x="6639890" y="4014144"/>
                  <a:ext cx="79200" cy="892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D197E84-F031-9E9A-AB1A-6E5CEE6BC9E1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6633872" y="4008128"/>
                    <a:ext cx="90996" cy="1010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B970553F-5356-C578-028E-E2E5D9F76538}"/>
                      </a:ext>
                    </a:extLst>
                  </p14:cNvPr>
                  <p14:cNvContentPartPr/>
                  <p14:nvPr/>
                </p14:nvContentPartPr>
                <p14:xfrm>
                  <a:off x="6783170" y="4016304"/>
                  <a:ext cx="78840" cy="8100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822A452-0F7D-6420-5F82-BC66C597657C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6777419" y="4010295"/>
                    <a:ext cx="90582" cy="927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C132231D-1D73-8BDA-6D6C-6D18C4191F6E}"/>
                      </a:ext>
                    </a:extLst>
                  </p14:cNvPr>
                  <p14:cNvContentPartPr/>
                  <p14:nvPr/>
                </p14:nvContentPartPr>
                <p14:xfrm>
                  <a:off x="6782090" y="4033584"/>
                  <a:ext cx="61920" cy="802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35C96F0F-94DA-8EEF-3C71-4D61A4BCDED5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6776067" y="4027593"/>
                    <a:ext cx="73726" cy="920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8E8804C0-5B79-712C-C3FC-2B10EB13FE5A}"/>
                      </a:ext>
                    </a:extLst>
                  </p14:cNvPr>
                  <p14:cNvContentPartPr/>
                  <p14:nvPr/>
                </p14:nvContentPartPr>
                <p14:xfrm>
                  <a:off x="6884690" y="4008024"/>
                  <a:ext cx="75960" cy="1897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68E18F3-9124-EE35-1136-DF658207EEB3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878681" y="4002020"/>
                    <a:ext cx="87739" cy="2014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13B23027-01DC-9301-0C53-3C15C4B25112}"/>
                      </a:ext>
                    </a:extLst>
                  </p14:cNvPr>
                  <p14:cNvContentPartPr/>
                  <p14:nvPr/>
                </p14:nvContentPartPr>
                <p14:xfrm>
                  <a:off x="6997730" y="4000464"/>
                  <a:ext cx="61560" cy="684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6B5BC592-71A6-A09A-439D-3022B73A406E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6991695" y="3994464"/>
                    <a:ext cx="73389" cy="8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8C9C9C76-1ED3-C0FA-8017-638C767191CE}"/>
                      </a:ext>
                    </a:extLst>
                  </p14:cNvPr>
                  <p14:cNvContentPartPr/>
                  <p14:nvPr/>
                </p14:nvContentPartPr>
                <p14:xfrm>
                  <a:off x="7088450" y="3993984"/>
                  <a:ext cx="73080" cy="8640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A544084-0CFD-37B1-84D4-8B04FA24A264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7082681" y="3987984"/>
                    <a:ext cx="84859" cy="9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96E10E81-D1F1-9FD1-C6E2-41C376FABC24}"/>
                      </a:ext>
                    </a:extLst>
                  </p14:cNvPr>
                  <p14:cNvContentPartPr/>
                  <p14:nvPr/>
                </p14:nvContentPartPr>
                <p14:xfrm>
                  <a:off x="7197170" y="3903624"/>
                  <a:ext cx="72000" cy="1652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DE1D8E7-2675-CA3C-7EF2-F719CD46A416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7191150" y="3897860"/>
                    <a:ext cx="83799" cy="177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AE52E9D7-8E41-5E93-D9B1-E53EBA274875}"/>
                      </a:ext>
                    </a:extLst>
                  </p14:cNvPr>
                  <p14:cNvContentPartPr/>
                  <p14:nvPr/>
                </p14:nvContentPartPr>
                <p14:xfrm>
                  <a:off x="7316690" y="4000464"/>
                  <a:ext cx="17280" cy="90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D7B97043-BFA6-4487-FF59-2EEE29A93C0A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7310605" y="3994456"/>
                    <a:ext cx="29206" cy="102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73FEA32C-443B-1D97-546F-20C3565B8779}"/>
                      </a:ext>
                    </a:extLst>
                  </p14:cNvPr>
                  <p14:cNvContentPartPr/>
                  <p14:nvPr/>
                </p14:nvContentPartPr>
                <p14:xfrm>
                  <a:off x="7323890" y="3967704"/>
                  <a:ext cx="8640" cy="1044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A34298D0-FF14-6A80-92BE-1C89F6C7B6B7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7318130" y="3961877"/>
                    <a:ext cx="20400" cy="22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6D123AA7-6FE2-BE02-21DD-83EFF0298B27}"/>
                      </a:ext>
                    </a:extLst>
                  </p14:cNvPr>
                  <p14:cNvContentPartPr/>
                  <p14:nvPr/>
                </p14:nvContentPartPr>
                <p14:xfrm>
                  <a:off x="7364570" y="3984624"/>
                  <a:ext cx="81360" cy="1087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0233BB33-F4D5-2B88-B8E5-12C42379F8D0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7358810" y="3978864"/>
                    <a:ext cx="93120" cy="12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4DFEAD1B-3E35-30FD-A3D1-E3B2879A2E8D}"/>
                      </a:ext>
                    </a:extLst>
                  </p14:cNvPr>
                  <p14:cNvContentPartPr/>
                  <p14:nvPr/>
                </p14:nvContentPartPr>
                <p14:xfrm>
                  <a:off x="7451330" y="4019904"/>
                  <a:ext cx="91080" cy="1864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9BECBA7C-5E85-3583-BE7A-7A3165007405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7445306" y="4013896"/>
                    <a:ext cx="102887" cy="198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9FFEA4F8-2BD0-0DB6-B86E-9C21752BB19C}"/>
                      </a:ext>
                    </a:extLst>
                  </p14:cNvPr>
                  <p14:cNvContentPartPr/>
                  <p14:nvPr/>
                </p14:nvContentPartPr>
                <p14:xfrm>
                  <a:off x="7722410" y="4016304"/>
                  <a:ext cx="18000" cy="738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95690878-B10F-6F98-E31E-FD9FB7A0D2BE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7716410" y="4010294"/>
                    <a:ext cx="29760" cy="855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61C33BB7-76EF-EFBC-888F-CC69DE05FD9C}"/>
                      </a:ext>
                    </a:extLst>
                  </p14:cNvPr>
                  <p14:cNvContentPartPr/>
                  <p14:nvPr/>
                </p14:nvContentPartPr>
                <p14:xfrm>
                  <a:off x="7726010" y="3950784"/>
                  <a:ext cx="8640" cy="1692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253ED93E-826D-73FD-9BEE-54FCE81D44F2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7720085" y="3945065"/>
                    <a:ext cx="20736" cy="285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889B5EB-AC96-C309-7313-05767418AD17}"/>
                      </a:ext>
                    </a:extLst>
                  </p14:cNvPr>
                  <p14:cNvContentPartPr/>
                  <p14:nvPr/>
                </p14:nvContentPartPr>
                <p14:xfrm>
                  <a:off x="7775690" y="3993264"/>
                  <a:ext cx="62280" cy="10008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24EAE74B-ED33-9D4A-FF1C-4EE97EE8B8E6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7769655" y="3987250"/>
                    <a:ext cx="74108" cy="11186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D38EC7A-264F-13CE-68C8-DDFCF8279650}"/>
                    </a:ext>
                  </a:extLst>
                </p14:cNvPr>
                <p14:cNvContentPartPr/>
                <p14:nvPr/>
              </p14:nvContentPartPr>
              <p14:xfrm>
                <a:off x="8001445" y="3896174"/>
                <a:ext cx="141480" cy="210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E0BBD3-BA0D-4E12-24BA-4AD43793C62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95440" y="3890174"/>
                  <a:ext cx="153250" cy="22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A70E183-6420-D3ED-15B8-80D5B57BC09B}"/>
              </a:ext>
            </a:extLst>
          </p:cNvPr>
          <p:cNvGrpSpPr/>
          <p:nvPr/>
        </p:nvGrpSpPr>
        <p:grpSpPr>
          <a:xfrm>
            <a:off x="3720033" y="5390073"/>
            <a:ext cx="151920" cy="252000"/>
            <a:chOff x="3720033" y="5390073"/>
            <a:chExt cx="1519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71F68A7-A2D4-2AB0-782F-F0E456E95464}"/>
                    </a:ext>
                  </a:extLst>
                </p14:cNvPr>
                <p14:cNvContentPartPr/>
                <p14:nvPr/>
              </p14:nvContentPartPr>
              <p14:xfrm>
                <a:off x="3736233" y="5403753"/>
                <a:ext cx="13680" cy="238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71F68A7-A2D4-2AB0-782F-F0E456E9546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27233" y="5394753"/>
                  <a:ext cx="31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B4DEAC4-0BAD-DDE9-343A-C70A5863AF48}"/>
                    </a:ext>
                  </a:extLst>
                </p14:cNvPr>
                <p14:cNvContentPartPr/>
                <p14:nvPr/>
              </p14:nvContentPartPr>
              <p14:xfrm>
                <a:off x="3720033" y="5390073"/>
                <a:ext cx="140040" cy="16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B4DEAC4-0BAD-DDE9-343A-C70A5863AF4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11393" y="5381073"/>
                  <a:ext cx="157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0FAAA73-C632-9F89-3841-46221ADDA2A1}"/>
                    </a:ext>
                  </a:extLst>
                </p14:cNvPr>
                <p14:cNvContentPartPr/>
                <p14:nvPr/>
              </p14:nvContentPartPr>
              <p14:xfrm>
                <a:off x="3738753" y="5475753"/>
                <a:ext cx="133200" cy="10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0FAAA73-C632-9F89-3841-46221ADDA2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29753" y="5466753"/>
                  <a:ext cx="1508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75F9CAB-EDE4-A651-C508-3B9C1ED6F2D0}"/>
              </a:ext>
            </a:extLst>
          </p:cNvPr>
          <p:cNvGrpSpPr/>
          <p:nvPr/>
        </p:nvGrpSpPr>
        <p:grpSpPr>
          <a:xfrm>
            <a:off x="1409193" y="5050593"/>
            <a:ext cx="333360" cy="280800"/>
            <a:chOff x="1409193" y="5050593"/>
            <a:chExt cx="3333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0D84BCE-D713-CF08-E10A-4032CAA47975}"/>
                    </a:ext>
                  </a:extLst>
                </p14:cNvPr>
                <p14:cNvContentPartPr/>
                <p14:nvPr/>
              </p14:nvContentPartPr>
              <p14:xfrm>
                <a:off x="1422513" y="5101713"/>
                <a:ext cx="82080" cy="62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0D84BCE-D713-CF08-E10A-4032CAA4797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04513" y="5084073"/>
                  <a:ext cx="117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CB6B964-0BEE-B8AC-BC2B-D3EF280F28AD}"/>
                    </a:ext>
                  </a:extLst>
                </p14:cNvPr>
                <p14:cNvContentPartPr/>
                <p14:nvPr/>
              </p14:nvContentPartPr>
              <p14:xfrm>
                <a:off x="1409193" y="5192073"/>
                <a:ext cx="97200" cy="19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CB6B964-0BEE-B8AC-BC2B-D3EF280F28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91193" y="5174073"/>
                  <a:ext cx="132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292FF8-60D8-4E8A-5664-4C33D68F0F4B}"/>
                    </a:ext>
                  </a:extLst>
                </p14:cNvPr>
                <p14:cNvContentPartPr/>
                <p14:nvPr/>
              </p14:nvContentPartPr>
              <p14:xfrm>
                <a:off x="1575513" y="5050593"/>
                <a:ext cx="133920" cy="106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292FF8-60D8-4E8A-5664-4C33D68F0F4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57513" y="5032593"/>
                  <a:ext cx="169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4D36DC0-5914-48FF-53AD-DB7CBBA7CC5B}"/>
                    </a:ext>
                  </a:extLst>
                </p14:cNvPr>
                <p14:cNvContentPartPr/>
                <p14:nvPr/>
              </p14:nvContentPartPr>
              <p14:xfrm>
                <a:off x="1607553" y="5160033"/>
                <a:ext cx="110160" cy="19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4D36DC0-5914-48FF-53AD-DB7CBBA7CC5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89553" y="5142033"/>
                  <a:ext cx="145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EA8636F-D1A4-AA90-D94A-7301FD176F54}"/>
                    </a:ext>
                  </a:extLst>
                </p14:cNvPr>
                <p14:cNvContentPartPr/>
                <p14:nvPr/>
              </p14:nvContentPartPr>
              <p14:xfrm>
                <a:off x="1647873" y="5207553"/>
                <a:ext cx="94680" cy="12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EA8636F-D1A4-AA90-D94A-7301FD176F5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29873" y="5189553"/>
                  <a:ext cx="13032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9F67CA8-DE1F-1A51-EFD2-3F318A7A4861}"/>
                  </a:ext>
                </a:extLst>
              </p14:cNvPr>
              <p14:cNvContentPartPr/>
              <p14:nvPr/>
            </p14:nvContentPartPr>
            <p14:xfrm>
              <a:off x="7003920" y="3489533"/>
              <a:ext cx="3273120" cy="27464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9F67CA8-DE1F-1A51-EFD2-3F318A7A486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995280" y="3480533"/>
                <a:ext cx="3290760" cy="27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BAA8B0F-6CDB-8A6A-5F50-4072F0B72A35}"/>
                  </a:ext>
                </a:extLst>
              </p14:cNvPr>
              <p14:cNvContentPartPr/>
              <p14:nvPr/>
            </p14:nvContentPartPr>
            <p14:xfrm>
              <a:off x="7023720" y="4785893"/>
              <a:ext cx="988920" cy="1267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BAA8B0F-6CDB-8A6A-5F50-4072F0B72A3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014720" y="4776893"/>
                <a:ext cx="1006560" cy="12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47E5AC-4407-918B-9723-8EC32851D81C}"/>
                  </a:ext>
                </a:extLst>
              </p14:cNvPr>
              <p14:cNvContentPartPr/>
              <p14:nvPr/>
            </p14:nvContentPartPr>
            <p14:xfrm>
              <a:off x="7806000" y="5086493"/>
              <a:ext cx="1560240" cy="10317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47E5AC-4407-918B-9723-8EC32851D81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797360" y="5077853"/>
                <a:ext cx="157788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25D47CA0-9C33-D03C-4798-84FFF6A1AB89}"/>
                  </a:ext>
                </a:extLst>
              </p14:cNvPr>
              <p14:cNvContentPartPr/>
              <p14:nvPr/>
            </p14:nvContentPartPr>
            <p14:xfrm>
              <a:off x="8954760" y="4633613"/>
              <a:ext cx="1288800" cy="12312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25D47CA0-9C33-D03C-4798-84FFF6A1AB8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945760" y="4624973"/>
                <a:ext cx="1306440" cy="12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09A17D2-CEA3-D247-B024-CDE02D268CE3}"/>
              </a:ext>
            </a:extLst>
          </p:cNvPr>
          <p:cNvGrpSpPr/>
          <p:nvPr/>
        </p:nvGrpSpPr>
        <p:grpSpPr>
          <a:xfrm>
            <a:off x="7086720" y="3514733"/>
            <a:ext cx="3085920" cy="1486800"/>
            <a:chOff x="7615237" y="3476392"/>
            <a:chExt cx="3085920" cy="14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DB66EB6-E454-0F63-69EE-E5059F3DCFF9}"/>
                    </a:ext>
                  </a:extLst>
                </p14:cNvPr>
                <p14:cNvContentPartPr/>
                <p14:nvPr/>
              </p14:nvContentPartPr>
              <p14:xfrm>
                <a:off x="7615237" y="3476392"/>
                <a:ext cx="1680120" cy="1197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DB66EB6-E454-0F63-69EE-E5059F3DCFF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06597" y="3467392"/>
                  <a:ext cx="1697760" cy="12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00B3E96-93CE-E832-0941-A2D9D30EF284}"/>
                    </a:ext>
                  </a:extLst>
                </p14:cNvPr>
                <p14:cNvContentPartPr/>
                <p14:nvPr/>
              </p14:nvContentPartPr>
              <p14:xfrm>
                <a:off x="9450517" y="3488992"/>
                <a:ext cx="1250640" cy="1159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00B3E96-93CE-E832-0941-A2D9D30EF28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41877" y="3479992"/>
                  <a:ext cx="1268280" cy="11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0AEA7B-C9DD-F3F8-7B79-9C71056D4507}"/>
                    </a:ext>
                  </a:extLst>
                </p14:cNvPr>
                <p14:cNvContentPartPr/>
                <p14:nvPr/>
              </p14:nvContentPartPr>
              <p14:xfrm>
                <a:off x="8576797" y="4262632"/>
                <a:ext cx="1051200" cy="700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0AEA7B-C9DD-F3F8-7B79-9C71056D450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67797" y="4253632"/>
                  <a:ext cx="1068840" cy="71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4BD986E-2726-AD6C-DE17-853C289E40D3}"/>
                  </a:ext>
                </a:extLst>
              </p14:cNvPr>
              <p14:cNvContentPartPr/>
              <p14:nvPr/>
            </p14:nvContentPartPr>
            <p14:xfrm>
              <a:off x="8764320" y="3661613"/>
              <a:ext cx="183960" cy="223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4BD986E-2726-AD6C-DE17-853C289E40D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755320" y="3652613"/>
                <a:ext cx="201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9373747-65F4-956B-BCA6-A0C06A73A3BC}"/>
                  </a:ext>
                </a:extLst>
              </p14:cNvPr>
              <p14:cNvContentPartPr/>
              <p14:nvPr/>
            </p14:nvContentPartPr>
            <p14:xfrm>
              <a:off x="8758920" y="3907493"/>
              <a:ext cx="186480" cy="176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9373747-65F4-956B-BCA6-A0C06A73A3B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749920" y="3898493"/>
                <a:ext cx="20412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A162F9D-B8FB-2C3C-1345-0CB2641DD516}"/>
              </a:ext>
            </a:extLst>
          </p:cNvPr>
          <p:cNvGrpSpPr/>
          <p:nvPr/>
        </p:nvGrpSpPr>
        <p:grpSpPr>
          <a:xfrm>
            <a:off x="7353120" y="4162733"/>
            <a:ext cx="2786040" cy="1785240"/>
            <a:chOff x="7881637" y="4124392"/>
            <a:chExt cx="2786040" cy="178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29C7DDB-9FBE-C706-AB03-872F550808F5}"/>
                    </a:ext>
                  </a:extLst>
                </p14:cNvPr>
                <p14:cNvContentPartPr/>
                <p14:nvPr/>
              </p14:nvContentPartPr>
              <p14:xfrm>
                <a:off x="8491117" y="5560432"/>
                <a:ext cx="213840" cy="88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29C7DDB-9FBE-C706-AB03-872F550808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82477" y="5551792"/>
                  <a:ext cx="231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7085D32-0517-579A-A18E-7C6E56E43009}"/>
                    </a:ext>
                  </a:extLst>
                </p14:cNvPr>
                <p14:cNvContentPartPr/>
                <p14:nvPr/>
              </p14:nvContentPartPr>
              <p14:xfrm>
                <a:off x="8413357" y="5804152"/>
                <a:ext cx="190440" cy="105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7085D32-0517-579A-A18E-7C6E56E4300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04357" y="5795512"/>
                  <a:ext cx="20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0800F8-4B7D-0A7D-C65C-3EE86AC545FE}"/>
                    </a:ext>
                  </a:extLst>
                </p14:cNvPr>
                <p14:cNvContentPartPr/>
                <p14:nvPr/>
              </p14:nvContentPartPr>
              <p14:xfrm>
                <a:off x="9738517" y="5646112"/>
                <a:ext cx="204120" cy="67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0800F8-4B7D-0A7D-C65C-3EE86AC545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29517" y="5637472"/>
                  <a:ext cx="221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AC49834-3113-00F1-6041-7CE97D32CC7E}"/>
                    </a:ext>
                  </a:extLst>
                </p14:cNvPr>
                <p14:cNvContentPartPr/>
                <p14:nvPr/>
              </p14:nvContentPartPr>
              <p14:xfrm>
                <a:off x="7881637" y="4576192"/>
                <a:ext cx="31320" cy="241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AC49834-3113-00F1-6041-7CE97D32CC7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72637" y="4567552"/>
                  <a:ext cx="48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FCE178D-52BC-FBF5-5A61-0CD44168CADF}"/>
                    </a:ext>
                  </a:extLst>
                </p14:cNvPr>
                <p14:cNvContentPartPr/>
                <p14:nvPr/>
              </p14:nvContentPartPr>
              <p14:xfrm>
                <a:off x="8156317" y="4588432"/>
                <a:ext cx="33840" cy="208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FCE178D-52BC-FBF5-5A61-0CD44168CAD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47317" y="4579792"/>
                  <a:ext cx="51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22ED3EC-B1EC-64BC-7E76-D08BA8BFEC90}"/>
                    </a:ext>
                  </a:extLst>
                </p14:cNvPr>
                <p14:cNvContentPartPr/>
                <p14:nvPr/>
              </p14:nvContentPartPr>
              <p14:xfrm>
                <a:off x="8403637" y="4868512"/>
                <a:ext cx="257760" cy="138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22ED3EC-B1EC-64BC-7E76-D08BA8BFEC9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94997" y="4859872"/>
                  <a:ext cx="275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D34DB2B-2848-C1C3-5BAC-9393B37A616B}"/>
                    </a:ext>
                  </a:extLst>
                </p14:cNvPr>
                <p14:cNvContentPartPr/>
                <p14:nvPr/>
              </p14:nvContentPartPr>
              <p14:xfrm>
                <a:off x="8517037" y="5369272"/>
                <a:ext cx="216720" cy="54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D34DB2B-2848-C1C3-5BAC-9393B37A616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508397" y="5360632"/>
                  <a:ext cx="234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311207F-91E8-499C-E4A8-902379A94F58}"/>
                    </a:ext>
                  </a:extLst>
                </p14:cNvPr>
                <p14:cNvContentPartPr/>
                <p14:nvPr/>
              </p14:nvContentPartPr>
              <p14:xfrm>
                <a:off x="8857957" y="4917472"/>
                <a:ext cx="19080" cy="156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311207F-91E8-499C-E4A8-902379A94F5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49317" y="4908472"/>
                  <a:ext cx="36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E3A84F0-B28A-E1F3-50D9-67DF9AB67FFB}"/>
                    </a:ext>
                  </a:extLst>
                </p14:cNvPr>
                <p14:cNvContentPartPr/>
                <p14:nvPr/>
              </p14:nvContentPartPr>
              <p14:xfrm>
                <a:off x="9110677" y="4911352"/>
                <a:ext cx="18720" cy="146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E3A84F0-B28A-E1F3-50D9-67DF9AB67FF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101677" y="4902352"/>
                  <a:ext cx="36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1C56FFF-F83D-7F3F-1881-5725C68C67AC}"/>
                    </a:ext>
                  </a:extLst>
                </p14:cNvPr>
                <p14:cNvContentPartPr/>
                <p14:nvPr/>
              </p14:nvContentPartPr>
              <p14:xfrm>
                <a:off x="9343597" y="4751152"/>
                <a:ext cx="238680" cy="58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1C56FFF-F83D-7F3F-1881-5725C68C67A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34957" y="4742152"/>
                  <a:ext cx="25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FA7F11B-89C3-A062-08A8-FB7EA00661ED}"/>
                    </a:ext>
                  </a:extLst>
                </p14:cNvPr>
                <p14:cNvContentPartPr/>
                <p14:nvPr/>
              </p14:nvContentPartPr>
              <p14:xfrm>
                <a:off x="9453757" y="5095312"/>
                <a:ext cx="185400" cy="128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FA7F11B-89C3-A062-08A8-FB7EA00661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45117" y="5086312"/>
                  <a:ext cx="203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0A1C723-15D2-E61E-509E-60D65954CEC1}"/>
                    </a:ext>
                  </a:extLst>
                </p14:cNvPr>
                <p14:cNvContentPartPr/>
                <p14:nvPr/>
              </p14:nvContentPartPr>
              <p14:xfrm>
                <a:off x="9665797" y="5317432"/>
                <a:ext cx="186480" cy="10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0A1C723-15D2-E61E-509E-60D65954CE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57157" y="5308432"/>
                  <a:ext cx="204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2382750-D0B7-80C7-9611-BFCEBA4D31C5}"/>
                    </a:ext>
                  </a:extLst>
                </p14:cNvPr>
                <p14:cNvContentPartPr/>
                <p14:nvPr/>
              </p14:nvContentPartPr>
              <p14:xfrm>
                <a:off x="9864157" y="4401232"/>
                <a:ext cx="53640" cy="214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2382750-D0B7-80C7-9611-BFCEBA4D31C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55517" y="4392232"/>
                  <a:ext cx="71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37DE95B-1C7B-4B36-A1A8-3E6AC6B14FD6}"/>
                    </a:ext>
                  </a:extLst>
                </p14:cNvPr>
                <p14:cNvContentPartPr/>
                <p14:nvPr/>
              </p14:nvContentPartPr>
              <p14:xfrm>
                <a:off x="10123357" y="4519312"/>
                <a:ext cx="23760" cy="174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37DE95B-1C7B-4B36-A1A8-3E6AC6B14FD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14717" y="4510672"/>
                  <a:ext cx="4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503C34D-ACD6-323A-C7A3-A11B985D112E}"/>
                    </a:ext>
                  </a:extLst>
                </p14:cNvPr>
                <p14:cNvContentPartPr/>
                <p14:nvPr/>
              </p14:nvContentPartPr>
              <p14:xfrm>
                <a:off x="10412437" y="4590232"/>
                <a:ext cx="14400" cy="177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503C34D-ACD6-323A-C7A3-A11B985D112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03437" y="4581232"/>
                  <a:ext cx="32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0F9D70B-F795-84BC-8FEC-460E06F3637B}"/>
                    </a:ext>
                  </a:extLst>
                </p14:cNvPr>
                <p14:cNvContentPartPr/>
                <p14:nvPr/>
              </p14:nvContentPartPr>
              <p14:xfrm>
                <a:off x="10650037" y="4638832"/>
                <a:ext cx="17640" cy="203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0F9D70B-F795-84BC-8FEC-460E06F3637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41037" y="4629832"/>
                  <a:ext cx="35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48A9C4F-01C0-02AD-1B99-0172B3A879FD}"/>
                    </a:ext>
                  </a:extLst>
                </p14:cNvPr>
                <p14:cNvContentPartPr/>
                <p14:nvPr/>
              </p14:nvContentPartPr>
              <p14:xfrm>
                <a:off x="9558157" y="4251472"/>
                <a:ext cx="151560" cy="95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48A9C4F-01C0-02AD-1B99-0172B3A879F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49517" y="4242472"/>
                  <a:ext cx="169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03775DC-A0A9-13A5-0AA3-2CE78B89CE26}"/>
                    </a:ext>
                  </a:extLst>
                </p14:cNvPr>
                <p14:cNvContentPartPr/>
                <p14:nvPr/>
              </p14:nvContentPartPr>
              <p14:xfrm>
                <a:off x="9168637" y="4124392"/>
                <a:ext cx="148320" cy="195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03775DC-A0A9-13A5-0AA3-2CE78B89CE2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59637" y="4115392"/>
                  <a:ext cx="165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7150C66-23E2-D659-8F1A-745B04410885}"/>
                    </a:ext>
                  </a:extLst>
                </p14:cNvPr>
                <p14:cNvContentPartPr/>
                <p14:nvPr/>
              </p14:nvContentPartPr>
              <p14:xfrm>
                <a:off x="8881357" y="4468192"/>
                <a:ext cx="90720" cy="92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7150C66-23E2-D659-8F1A-745B0441088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72357" y="4459192"/>
                  <a:ext cx="10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3CD995F-9B5C-BEB1-F7AD-4498AF052BAA}"/>
                    </a:ext>
                  </a:extLst>
                </p14:cNvPr>
                <p14:cNvContentPartPr/>
                <p14:nvPr/>
              </p14:nvContentPartPr>
              <p14:xfrm>
                <a:off x="8625397" y="4564672"/>
                <a:ext cx="106560" cy="137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3CD995F-9B5C-BEB1-F7AD-4498AF052BA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16397" y="4556032"/>
                  <a:ext cx="124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08C4A6E-AE7A-A07E-E54A-652467277909}"/>
                    </a:ext>
                  </a:extLst>
                </p14:cNvPr>
                <p14:cNvContentPartPr/>
                <p14:nvPr/>
              </p14:nvContentPartPr>
              <p14:xfrm>
                <a:off x="8423077" y="4641712"/>
                <a:ext cx="283680" cy="558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08C4A6E-AE7A-A07E-E54A-65246727790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14437" y="4632712"/>
                  <a:ext cx="301320" cy="57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51B1F57-3B50-78EE-153D-DABB01B58327}"/>
                  </a:ext>
                </a:extLst>
              </p14:cNvPr>
              <p14:cNvContentPartPr/>
              <p14:nvPr/>
            </p14:nvContentPartPr>
            <p14:xfrm>
              <a:off x="9364080" y="5818373"/>
              <a:ext cx="204120" cy="3870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51B1F57-3B50-78EE-153D-DABB01B5832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355080" y="5809733"/>
                <a:ext cx="22176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488CF37-3DA1-6196-4B7E-0D2FA3DF4EDF}"/>
              </a:ext>
            </a:extLst>
          </p:cNvPr>
          <p:cNvGrpSpPr/>
          <p:nvPr/>
        </p:nvGrpSpPr>
        <p:grpSpPr>
          <a:xfrm>
            <a:off x="9513840" y="6323813"/>
            <a:ext cx="1928880" cy="345600"/>
            <a:chOff x="10042357" y="6285472"/>
            <a:chExt cx="192888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A1A954C-9F18-1353-10FE-9D57012C8272}"/>
                    </a:ext>
                  </a:extLst>
                </p14:cNvPr>
                <p14:cNvContentPartPr/>
                <p14:nvPr/>
              </p14:nvContentPartPr>
              <p14:xfrm>
                <a:off x="10057837" y="6317512"/>
                <a:ext cx="19080" cy="178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A1A954C-9F18-1353-10FE-9D57012C827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48837" y="6308872"/>
                  <a:ext cx="36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5437D1F-C254-DE01-B6D1-C7934A747344}"/>
                    </a:ext>
                  </a:extLst>
                </p14:cNvPr>
                <p14:cNvContentPartPr/>
                <p14:nvPr/>
              </p14:nvContentPartPr>
              <p14:xfrm>
                <a:off x="10042357" y="6293752"/>
                <a:ext cx="161280" cy="6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5437D1F-C254-DE01-B6D1-C7934A74734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33357" y="6285112"/>
                  <a:ext cx="178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5FD7477-50A6-D149-9C35-B9392F822108}"/>
                    </a:ext>
                  </a:extLst>
                </p14:cNvPr>
                <p14:cNvContentPartPr/>
                <p14:nvPr/>
              </p14:nvContentPartPr>
              <p14:xfrm>
                <a:off x="10052797" y="6419392"/>
                <a:ext cx="140040" cy="11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5FD7477-50A6-D149-9C35-B9392F82210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43797" y="6410392"/>
                  <a:ext cx="157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A6FE432-E939-8B5E-3E4B-8A1364BFD8A4}"/>
                    </a:ext>
                  </a:extLst>
                </p14:cNvPr>
                <p14:cNvContentPartPr/>
                <p14:nvPr/>
              </p14:nvContentPartPr>
              <p14:xfrm>
                <a:off x="10397677" y="6393472"/>
                <a:ext cx="72720" cy="101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A6FE432-E939-8B5E-3E4B-8A1364BFD8A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88677" y="6384472"/>
                  <a:ext cx="90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6247878-A587-C030-F3F9-DFC13ABD2E18}"/>
                    </a:ext>
                  </a:extLst>
                </p14:cNvPr>
                <p14:cNvContentPartPr/>
                <p14:nvPr/>
              </p14:nvContentPartPr>
              <p14:xfrm>
                <a:off x="10513597" y="6410032"/>
                <a:ext cx="125640" cy="77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6247878-A587-C030-F3F9-DFC13ABD2E1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04957" y="6401032"/>
                  <a:ext cx="143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DA3E8CE-E8A0-59E9-5160-F1A35B2CA2CF}"/>
                    </a:ext>
                  </a:extLst>
                </p14:cNvPr>
                <p14:cNvContentPartPr/>
                <p14:nvPr/>
              </p14:nvContentPartPr>
              <p14:xfrm>
                <a:off x="10547797" y="6430192"/>
                <a:ext cx="67680" cy="84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DA3E8CE-E8A0-59E9-5160-F1A35B2CA2C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39157" y="6421552"/>
                  <a:ext cx="85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A74C126-047E-3301-D00E-CF49ABD33BA6}"/>
                    </a:ext>
                  </a:extLst>
                </p14:cNvPr>
                <p14:cNvContentPartPr/>
                <p14:nvPr/>
              </p14:nvContentPartPr>
              <p14:xfrm>
                <a:off x="10650037" y="6401752"/>
                <a:ext cx="105480" cy="213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A74C126-047E-3301-D00E-CF49ABD33B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41397" y="6392752"/>
                  <a:ext cx="123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3728FB1-412D-5BD3-56A7-33891A3678AF}"/>
                    </a:ext>
                  </a:extLst>
                </p14:cNvPr>
                <p14:cNvContentPartPr/>
                <p14:nvPr/>
              </p14:nvContentPartPr>
              <p14:xfrm>
                <a:off x="10764157" y="6437392"/>
                <a:ext cx="101880" cy="56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3728FB1-412D-5BD3-56A7-33891A3678A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55157" y="6428752"/>
                  <a:ext cx="119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DA5B4B4-B0AF-8B27-D764-BF41D7F1705A}"/>
                    </a:ext>
                  </a:extLst>
                </p14:cNvPr>
                <p14:cNvContentPartPr/>
                <p14:nvPr/>
              </p14:nvContentPartPr>
              <p14:xfrm>
                <a:off x="10899877" y="6420472"/>
                <a:ext cx="77040" cy="65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DA5B4B4-B0AF-8B27-D764-BF41D7F1705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90877" y="6411472"/>
                  <a:ext cx="9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235F95C-E9CD-E57D-B684-3DC054F6831B}"/>
                    </a:ext>
                  </a:extLst>
                </p14:cNvPr>
                <p14:cNvContentPartPr/>
                <p14:nvPr/>
              </p14:nvContentPartPr>
              <p14:xfrm>
                <a:off x="11011117" y="6285472"/>
                <a:ext cx="88920" cy="208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235F95C-E9CD-E57D-B684-3DC054F683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02117" y="6276832"/>
                  <a:ext cx="106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2949E3B-6E80-A03B-7CE2-9D96E1C1A86D}"/>
                    </a:ext>
                  </a:extLst>
                </p14:cNvPr>
                <p14:cNvContentPartPr/>
                <p14:nvPr/>
              </p14:nvContentPartPr>
              <p14:xfrm>
                <a:off x="11133157" y="6401032"/>
                <a:ext cx="6840" cy="98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2949E3B-6E80-A03B-7CE2-9D96E1C1A8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24157" y="6392032"/>
                  <a:ext cx="24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E7482FC-E764-4E20-16CE-377CD9E2087B}"/>
                    </a:ext>
                  </a:extLst>
                </p14:cNvPr>
                <p14:cNvContentPartPr/>
                <p14:nvPr/>
              </p14:nvContentPartPr>
              <p14:xfrm>
                <a:off x="11146477" y="6331912"/>
                <a:ext cx="5400" cy="11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E7482FC-E764-4E20-16CE-377CD9E2087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37477" y="6323272"/>
                  <a:ext cx="2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FA774D3-0DAD-8B53-E0F3-FB954B7443AD}"/>
                    </a:ext>
                  </a:extLst>
                </p14:cNvPr>
                <p14:cNvContentPartPr/>
                <p14:nvPr/>
              </p14:nvContentPartPr>
              <p14:xfrm>
                <a:off x="11181757" y="6361792"/>
                <a:ext cx="126360" cy="269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FA774D3-0DAD-8B53-E0F3-FB954B7443A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172757" y="6352792"/>
                  <a:ext cx="144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CF2761D-5E8E-92B6-7E82-DBD2C2B675EC}"/>
                    </a:ext>
                  </a:extLst>
                </p14:cNvPr>
                <p14:cNvContentPartPr/>
                <p14:nvPr/>
              </p14:nvContentPartPr>
              <p14:xfrm>
                <a:off x="11452837" y="6388432"/>
                <a:ext cx="32760" cy="87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CF2761D-5E8E-92B6-7E82-DBD2C2B675E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444197" y="6379432"/>
                  <a:ext cx="50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6899E4F-1C7C-151C-F74D-E14C2BC1868A}"/>
                    </a:ext>
                  </a:extLst>
                </p14:cNvPr>
                <p14:cNvContentPartPr/>
                <p14:nvPr/>
              </p14:nvContentPartPr>
              <p14:xfrm>
                <a:off x="11457877" y="6359992"/>
                <a:ext cx="3240" cy="18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6899E4F-1C7C-151C-F74D-E14C2BC1868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449237" y="6351352"/>
                  <a:ext cx="20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5CBAB4A-117E-4FE5-5FC8-DD9788213B61}"/>
                    </a:ext>
                  </a:extLst>
                </p14:cNvPr>
                <p14:cNvContentPartPr/>
                <p14:nvPr/>
              </p14:nvContentPartPr>
              <p14:xfrm>
                <a:off x="11505397" y="6357472"/>
                <a:ext cx="72720" cy="119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5CBAB4A-117E-4FE5-5FC8-DD9788213B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496757" y="6348472"/>
                  <a:ext cx="90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DD5AF12-DDB9-75F6-A2C6-BBA19F30EF0A}"/>
                    </a:ext>
                  </a:extLst>
                </p14:cNvPr>
                <p14:cNvContentPartPr/>
                <p14:nvPr/>
              </p14:nvContentPartPr>
              <p14:xfrm>
                <a:off x="11807797" y="6293752"/>
                <a:ext cx="163440" cy="215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DD5AF12-DDB9-75F6-A2C6-BBA19F30EF0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798797" y="6285112"/>
                  <a:ext cx="1810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A00966A-6705-C53E-AEB5-E56CFC952DCA}"/>
              </a:ext>
            </a:extLst>
          </p:cNvPr>
          <p:cNvGrpSpPr/>
          <p:nvPr/>
        </p:nvGrpSpPr>
        <p:grpSpPr>
          <a:xfrm>
            <a:off x="7842000" y="3919013"/>
            <a:ext cx="400680" cy="320760"/>
            <a:chOff x="8370517" y="3880672"/>
            <a:chExt cx="40068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14F704E-62F1-D446-18AD-9AB51C37E2AA}"/>
                    </a:ext>
                  </a:extLst>
                </p14:cNvPr>
                <p14:cNvContentPartPr/>
                <p14:nvPr/>
              </p14:nvContentPartPr>
              <p14:xfrm>
                <a:off x="8374117" y="3963472"/>
                <a:ext cx="78480" cy="56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14F704E-62F1-D446-18AD-9AB51C37E2A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356477" y="3945832"/>
                  <a:ext cx="114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7EAD884-B8EE-A990-1389-31EE3D31DC18}"/>
                    </a:ext>
                  </a:extLst>
                </p14:cNvPr>
                <p14:cNvContentPartPr/>
                <p14:nvPr/>
              </p14:nvContentPartPr>
              <p14:xfrm>
                <a:off x="8370517" y="4012792"/>
                <a:ext cx="78120" cy="37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7EAD884-B8EE-A990-1389-31EE3D31DC1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52877" y="3994792"/>
                  <a:ext cx="113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46E4531-310B-BA48-D18B-B2DDA4F7B1A1}"/>
                    </a:ext>
                  </a:extLst>
                </p14:cNvPr>
                <p14:cNvContentPartPr/>
                <p14:nvPr/>
              </p14:nvContentPartPr>
              <p14:xfrm>
                <a:off x="8544037" y="3880672"/>
                <a:ext cx="122400" cy="121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46E4531-310B-BA48-D18B-B2DDA4F7B1A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26397" y="3862672"/>
                  <a:ext cx="158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8683D4A-0DE7-1087-239F-2C43BA212AEE}"/>
                    </a:ext>
                  </a:extLst>
                </p14:cNvPr>
                <p14:cNvContentPartPr/>
                <p14:nvPr/>
              </p14:nvContentPartPr>
              <p14:xfrm>
                <a:off x="8560237" y="3977152"/>
                <a:ext cx="167760" cy="97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8683D4A-0DE7-1087-239F-2C43BA212AE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42237" y="3959512"/>
                  <a:ext cx="203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56C11C2-DB35-2E95-5B2D-EE911E3CEC97}"/>
                    </a:ext>
                  </a:extLst>
                </p14:cNvPr>
                <p14:cNvContentPartPr/>
                <p14:nvPr/>
              </p14:nvContentPartPr>
              <p14:xfrm>
                <a:off x="8668597" y="4084072"/>
                <a:ext cx="102600" cy="117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56C11C2-DB35-2E95-5B2D-EE911E3CEC9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50597" y="4066072"/>
                  <a:ext cx="13824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78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D60C23-35E4-4C84-0BB9-396D64BB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Expanding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Balanced Separator</a:t>
            </a:r>
            <a:r>
              <a:rPr lang="en-US" dirty="0"/>
              <a:t>: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5A2B558-63FF-A356-E373-3B33D8396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every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contains an edge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285750" indent="-285750"/>
                <a:r>
                  <a:rPr lang="en-US" dirty="0">
                    <a:solidFill>
                      <a:srgbClr val="7030A0"/>
                    </a:solidFill>
                  </a:rPr>
                  <a:t>each component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vertices.</a:t>
                </a:r>
              </a:p>
              <a:p>
                <a:pPr marL="0" indent="0">
                  <a:buNone/>
                </a:pPr>
                <a:r>
                  <a:rPr lang="en-US" b="1" dirty="0"/>
                  <a:t>Algo: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en-US" dirty="0"/>
                  <a:t>-expanding</a:t>
                </a:r>
              </a:p>
              <a:p>
                <a:pPr marL="742950" lvl="1" indent="-285750"/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∃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s.t.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80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 1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8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8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func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742950" lvl="1" indent="-285750"/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1700" dirty="0"/>
                  <a:t>by symmetry</a:t>
                </a:r>
                <a:endParaRPr lang="en-US" sz="2800" dirty="0"/>
              </a:p>
              <a:p>
                <a:pPr marL="742950" lvl="1" indent="-28575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800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5A2B558-63FF-A356-E373-3B33D8396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C16CD0-2E89-A870-F789-BF821FBE9503}"/>
              </a:ext>
            </a:extLst>
          </p:cNvPr>
          <p:cNvGrpSpPr/>
          <p:nvPr/>
        </p:nvGrpSpPr>
        <p:grpSpPr>
          <a:xfrm>
            <a:off x="9735906" y="2222640"/>
            <a:ext cx="2039957" cy="1206360"/>
            <a:chOff x="8703791" y="1627937"/>
            <a:chExt cx="2039957" cy="12063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B7A2D9-6374-AFC7-4B82-A88A56576D66}"/>
                </a:ext>
              </a:extLst>
            </p:cNvPr>
            <p:cNvGrpSpPr/>
            <p:nvPr/>
          </p:nvGrpSpPr>
          <p:grpSpPr>
            <a:xfrm>
              <a:off x="9085588" y="1627937"/>
              <a:ext cx="1658160" cy="1206360"/>
              <a:chOff x="9085588" y="1627937"/>
              <a:chExt cx="1658160" cy="120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42FFD95-8510-7671-0928-5510F82DF87E}"/>
                      </a:ext>
                    </a:extLst>
                  </p14:cNvPr>
                  <p14:cNvContentPartPr/>
                  <p14:nvPr/>
                </p14:nvContentPartPr>
                <p14:xfrm>
                  <a:off x="9085588" y="1629737"/>
                  <a:ext cx="1658160" cy="12045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2C4D8C0A-4FEF-22CA-10E1-210257161DB7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076588" y="1620737"/>
                    <a:ext cx="1675800" cy="12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83A01B12-E175-32E3-F00C-3420302271DA}"/>
                      </a:ext>
                    </a:extLst>
                  </p14:cNvPr>
                  <p14:cNvContentPartPr/>
                  <p14:nvPr/>
                </p14:nvContentPartPr>
                <p14:xfrm>
                  <a:off x="9089548" y="1627937"/>
                  <a:ext cx="1637280" cy="11872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97DD93AB-BFFF-D86C-BC59-011308CCF79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080908" y="1618937"/>
                    <a:ext cx="1654920" cy="1204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FDAB3DD-F65C-5FA7-1E78-F01789FD0EF3}"/>
                </a:ext>
              </a:extLst>
            </p:cNvPr>
            <p:cNvGrpSpPr/>
            <p:nvPr/>
          </p:nvGrpSpPr>
          <p:grpSpPr>
            <a:xfrm>
              <a:off x="8703791" y="2037842"/>
              <a:ext cx="627120" cy="323640"/>
              <a:chOff x="8703791" y="2037842"/>
              <a:chExt cx="627120" cy="32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7904FACA-23B4-9FCA-1294-9709B54A1FB9}"/>
                      </a:ext>
                    </a:extLst>
                  </p14:cNvPr>
                  <p14:cNvContentPartPr/>
                  <p14:nvPr/>
                </p14:nvContentPartPr>
                <p14:xfrm>
                  <a:off x="8708111" y="2041802"/>
                  <a:ext cx="12600" cy="3196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3D29F5E4-8354-6470-CC99-23B0073EC3DE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699111" y="2032802"/>
                    <a:ext cx="30240" cy="33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11AC49E8-AA2E-CB8C-BBFE-828E35EB96CF}"/>
                      </a:ext>
                    </a:extLst>
                  </p14:cNvPr>
                  <p14:cNvContentPartPr/>
                  <p14:nvPr/>
                </p14:nvContentPartPr>
                <p14:xfrm>
                  <a:off x="8717111" y="2037842"/>
                  <a:ext cx="216000" cy="208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04313573-4498-990F-6DCC-D10B80C74AB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708471" y="2029202"/>
                    <a:ext cx="23364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6DCAC473-80A0-6982-A2F2-180723A481BB}"/>
                      </a:ext>
                    </a:extLst>
                  </p14:cNvPr>
                  <p14:cNvContentPartPr/>
                  <p14:nvPr/>
                </p14:nvContentPartPr>
                <p14:xfrm>
                  <a:off x="8703791" y="2203802"/>
                  <a:ext cx="156240" cy="1728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EEE8391F-71AA-ED41-4DC1-EE6653734BE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694791" y="2194802"/>
                    <a:ext cx="17388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2C3DE330-69B9-BB0A-B9D0-DF2C164CE848}"/>
                      </a:ext>
                    </a:extLst>
                  </p14:cNvPr>
                  <p14:cNvContentPartPr/>
                  <p14:nvPr/>
                </p14:nvContentPartPr>
                <p14:xfrm>
                  <a:off x="8932031" y="2174282"/>
                  <a:ext cx="398880" cy="12132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5893BCB7-CB6B-4E20-1C08-CE852FB8190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923391" y="2165282"/>
                    <a:ext cx="416520" cy="138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1CCC77-330D-906D-D923-CD6F9ED31F4B}"/>
              </a:ext>
            </a:extLst>
          </p:cNvPr>
          <p:cNvGrpSpPr/>
          <p:nvPr/>
        </p:nvGrpSpPr>
        <p:grpSpPr>
          <a:xfrm>
            <a:off x="9695586" y="3862018"/>
            <a:ext cx="1997682" cy="1212558"/>
            <a:chOff x="8663471" y="3267315"/>
            <a:chExt cx="1997682" cy="121255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949783-CE68-5B79-A248-4B796D30C296}"/>
                </a:ext>
              </a:extLst>
            </p:cNvPr>
            <p:cNvGrpSpPr/>
            <p:nvPr/>
          </p:nvGrpSpPr>
          <p:grpSpPr>
            <a:xfrm>
              <a:off x="9002993" y="3267315"/>
              <a:ext cx="1658160" cy="1212558"/>
              <a:chOff x="9085588" y="3123636"/>
              <a:chExt cx="1658160" cy="121255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F3EA0383-ACC8-ABC3-AB11-F9CBB41BEBA2}"/>
                      </a:ext>
                    </a:extLst>
                  </p14:cNvPr>
                  <p14:cNvContentPartPr/>
                  <p14:nvPr/>
                </p14:nvContentPartPr>
                <p14:xfrm>
                  <a:off x="9085588" y="3131634"/>
                  <a:ext cx="1658160" cy="12045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35370BA-5019-86F6-B3FE-13CD870B2D8C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076588" y="3122634"/>
                    <a:ext cx="1675800" cy="12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CD50DD21-4556-F5AD-CEDC-36DA0A9E42B5}"/>
                      </a:ext>
                    </a:extLst>
                  </p14:cNvPr>
                  <p14:cNvContentPartPr/>
                  <p14:nvPr/>
                </p14:nvContentPartPr>
                <p14:xfrm>
                  <a:off x="9569529" y="3663996"/>
                  <a:ext cx="1116000" cy="5792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D71A4EB7-6648-6854-81B9-7F78B0D67D21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560529" y="3655356"/>
                    <a:ext cx="1133640" cy="59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664628DB-7B4F-2574-ADB5-0ED869FB9EE0}"/>
                      </a:ext>
                    </a:extLst>
                  </p14:cNvPr>
                  <p14:cNvContentPartPr/>
                  <p14:nvPr/>
                </p14:nvContentPartPr>
                <p14:xfrm>
                  <a:off x="9110529" y="3123636"/>
                  <a:ext cx="1521360" cy="10670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A955CA3-1907-F3D9-7DEB-B70CD81914F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101889" y="3114996"/>
                    <a:ext cx="1539000" cy="108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931C391-2222-C8C7-200D-F2642BADBCF9}"/>
                      </a:ext>
                    </a:extLst>
                  </p14:cNvPr>
                  <p14:cNvContentPartPr/>
                  <p14:nvPr/>
                </p14:nvContentPartPr>
                <p14:xfrm>
                  <a:off x="10101787" y="3918873"/>
                  <a:ext cx="142920" cy="2217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499AE6B-EFF5-1258-73C4-E67920BF1B04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0093147" y="3910233"/>
                    <a:ext cx="160560" cy="2394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8EB566C-C658-AC96-AD7C-3F019940D8F7}"/>
                  </a:ext>
                </a:extLst>
              </p:cNvPr>
              <p:cNvGrpSpPr/>
              <p:nvPr/>
            </p:nvGrpSpPr>
            <p:grpSpPr>
              <a:xfrm>
                <a:off x="9525609" y="3592716"/>
                <a:ext cx="1088280" cy="555120"/>
                <a:chOff x="9525609" y="3592716"/>
                <a:chExt cx="1088280" cy="555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8E0A2F7C-A985-66FA-0731-8AA6D3B67E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25609" y="4100676"/>
                    <a:ext cx="128880" cy="471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1452ADB7-171B-EB41-AA6D-0E5323FF9E6F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9516609" y="4091676"/>
                      <a:ext cx="1465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3058395B-43A8-5D18-CF23-BBB2D4060E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69169" y="3990156"/>
                    <a:ext cx="116640" cy="3456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6BCE9B9A-37FE-7DFA-AEAF-DF81747AB0DD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9560169" y="3981516"/>
                      <a:ext cx="134280" cy="5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54AA3805-33AC-D323-55A1-7CD6950B18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86169" y="3839676"/>
                    <a:ext cx="114120" cy="6120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9D51B321-CAC4-C2FD-294A-32C49EA21680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9677169" y="3830676"/>
                      <a:ext cx="131760" cy="78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D985EB54-2E7B-F214-63E3-5C69E16E9B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97769" y="3744276"/>
                    <a:ext cx="59040" cy="9072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CF3C24CF-3567-E195-CEC5-F6E4BA2829D9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9789129" y="3735636"/>
                      <a:ext cx="76680" cy="108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65C31E6A-FBEC-1BC7-084E-39EC75F841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07209" y="3691716"/>
                    <a:ext cx="44640" cy="10944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977513A1-2ACE-7C5E-015C-214585152C71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9898209" y="3682716"/>
                      <a:ext cx="62280" cy="127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C21A10A7-6F50-08AE-39EC-16AF2B98D3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46529" y="3631956"/>
                    <a:ext cx="35280" cy="12168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A68A13F7-3AA2-11F6-EE05-E12D83E7D11E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10037889" y="3623316"/>
                      <a:ext cx="52920" cy="139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89C08AEC-2D6D-BDDA-E9D5-22AEDC5442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31569" y="3592716"/>
                    <a:ext cx="7200" cy="12636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0171AE97-C3C1-7E0D-F786-742773F5E0CA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0222569" y="3584076"/>
                      <a:ext cx="24840" cy="144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056AC283-ADD3-D33B-0797-66559ADC24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05369" y="3624036"/>
                    <a:ext cx="22320" cy="12492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7629008A-A5D3-8AD1-EF26-F86741737502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10296369" y="3615396"/>
                      <a:ext cx="39960" cy="142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FA514018-404B-C274-217E-E231486166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91049" y="3639876"/>
                    <a:ext cx="41040" cy="14544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46AED237-240C-6FC4-4241-51AB42446DFB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0382409" y="3630876"/>
                      <a:ext cx="58680" cy="163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343801B2-BA6C-C1BB-93BD-694413A501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089" y="3686316"/>
                    <a:ext cx="30960" cy="11736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FA795FBB-5760-F2DE-B928-A144FD167FBE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10477449" y="3677316"/>
                      <a:ext cx="48600" cy="135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A4E2A386-EE62-10BF-829E-8CFCF5E8B0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74649" y="3748956"/>
                    <a:ext cx="39240" cy="13320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D1678B94-7CD9-D4DC-051E-B54B004622C1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10565649" y="3740316"/>
                      <a:ext cx="56880" cy="150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724DED-A017-1D0B-8758-C663F1A2800F}"/>
                </a:ext>
              </a:extLst>
            </p:cNvPr>
            <p:cNvGrpSpPr/>
            <p:nvPr/>
          </p:nvGrpSpPr>
          <p:grpSpPr>
            <a:xfrm>
              <a:off x="8663471" y="3649922"/>
              <a:ext cx="529200" cy="335160"/>
              <a:chOff x="8663471" y="3649922"/>
              <a:chExt cx="529200" cy="33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D64B9373-5EC6-09D2-3D7A-D0265875FE12}"/>
                      </a:ext>
                    </a:extLst>
                  </p14:cNvPr>
                  <p14:cNvContentPartPr/>
                  <p14:nvPr/>
                </p14:nvContentPartPr>
                <p14:xfrm>
                  <a:off x="8665991" y="3678722"/>
                  <a:ext cx="26640" cy="30636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0599E4E5-93D9-9281-D4B9-B414546CBE5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656991" y="3670082"/>
                    <a:ext cx="44280" cy="32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22263B6-2C29-0F2E-74DD-AE50FEB3966E}"/>
                      </a:ext>
                    </a:extLst>
                  </p14:cNvPr>
                  <p14:cNvContentPartPr/>
                  <p14:nvPr/>
                </p14:nvContentPartPr>
                <p14:xfrm>
                  <a:off x="8672831" y="3649922"/>
                  <a:ext cx="166320" cy="5436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FD87D983-7B92-C588-5AF7-0ECD77BD10F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664191" y="3640922"/>
                    <a:ext cx="18396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EE6B4612-0CF8-25AA-1399-A99666A69343}"/>
                      </a:ext>
                    </a:extLst>
                  </p14:cNvPr>
                  <p14:cNvContentPartPr/>
                  <p14:nvPr/>
                </p14:nvContentPartPr>
                <p14:xfrm>
                  <a:off x="8663471" y="3785642"/>
                  <a:ext cx="153720" cy="1800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98B7827E-4160-F1CF-C441-78FA18C847E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654471" y="3776642"/>
                    <a:ext cx="17136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377CD9BB-DDFF-01EF-5CEC-703CF923DF3C}"/>
                      </a:ext>
                    </a:extLst>
                  </p14:cNvPr>
                  <p14:cNvContentPartPr/>
                  <p14:nvPr/>
                </p14:nvContentPartPr>
                <p14:xfrm>
                  <a:off x="8826191" y="3758642"/>
                  <a:ext cx="366480" cy="15984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A0B868E8-24CB-140F-4EEF-E7A5439E121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8817191" y="3749642"/>
                    <a:ext cx="38412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DA9688-7CE0-99EB-B365-125B770BB58A}"/>
              </a:ext>
            </a:extLst>
          </p:cNvPr>
          <p:cNvGrpSpPr/>
          <p:nvPr/>
        </p:nvGrpSpPr>
        <p:grpSpPr>
          <a:xfrm>
            <a:off x="9693066" y="5487746"/>
            <a:ext cx="2055248" cy="1215839"/>
            <a:chOff x="8660951" y="4893043"/>
            <a:chExt cx="2055248" cy="121583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424BA1B-B645-579D-06A2-0FB43722B64B}"/>
                </a:ext>
              </a:extLst>
            </p:cNvPr>
            <p:cNvGrpSpPr/>
            <p:nvPr/>
          </p:nvGrpSpPr>
          <p:grpSpPr>
            <a:xfrm>
              <a:off x="9058039" y="4893043"/>
              <a:ext cx="1658160" cy="1215839"/>
              <a:chOff x="9068668" y="4573237"/>
              <a:chExt cx="1658160" cy="121583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0AC7792-463F-48ED-F6FD-B9FB0A70EDAE}"/>
                      </a:ext>
                    </a:extLst>
                  </p14:cNvPr>
                  <p14:cNvContentPartPr/>
                  <p14:nvPr/>
                </p14:nvContentPartPr>
                <p14:xfrm>
                  <a:off x="9068668" y="4584516"/>
                  <a:ext cx="1658160" cy="12045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C9C26235-C751-E1B7-1F99-3ABBF4108F1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059668" y="4575516"/>
                    <a:ext cx="1675800" cy="12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28A8750-2D63-8382-FBFB-88A2AD29CB26}"/>
                      </a:ext>
                    </a:extLst>
                  </p14:cNvPr>
                  <p14:cNvContentPartPr/>
                  <p14:nvPr/>
                </p14:nvContentPartPr>
                <p14:xfrm>
                  <a:off x="9552609" y="5122638"/>
                  <a:ext cx="1116000" cy="5734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B914155D-C34B-0AD5-2732-48D731A9FE5C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9543609" y="5113638"/>
                    <a:ext cx="1133640" cy="5911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FC53610-A927-1954-88B7-3AAD6CB151DC}"/>
                  </a:ext>
                </a:extLst>
              </p:cNvPr>
              <p:cNvGrpSpPr/>
              <p:nvPr/>
            </p:nvGrpSpPr>
            <p:grpSpPr>
              <a:xfrm>
                <a:off x="9508689" y="5084838"/>
                <a:ext cx="556200" cy="515880"/>
                <a:chOff x="9525609" y="3631956"/>
                <a:chExt cx="556200" cy="515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1CC58199-E264-7022-8B13-6FAF833266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25609" y="4100676"/>
                    <a:ext cx="128880" cy="47160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BEBF824C-64FF-E7A6-2DB5-6A5E15B76B20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9516609" y="4091676"/>
                      <a:ext cx="1465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8ACDC82E-4876-EA6B-0E76-2FFC581C59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69169" y="3990156"/>
                    <a:ext cx="116640" cy="34560"/>
                  </p14:xfrm>
                </p:contentPart>
              </mc:Choice>
              <mc:Fallback xmlns=""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59B8FA5D-6139-CB15-3967-2D68C79F0209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9560169" y="3981156"/>
                      <a:ext cx="134280" cy="5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EC5B2C54-2854-9738-8CE5-6674C1B9C2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86169" y="3839676"/>
                    <a:ext cx="114120" cy="6120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D8A566D5-1ADC-68DE-B885-F1524233C2BA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9677169" y="3830676"/>
                      <a:ext cx="131760" cy="78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8C893256-A79F-A1D7-F296-4859C15CC0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97769" y="3744276"/>
                    <a:ext cx="59040" cy="9072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6DBC51CB-A55B-36CC-C697-E193822F87BE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9789129" y="3735276"/>
                      <a:ext cx="76680" cy="108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775944A2-5B52-E5A9-99B2-AEA93AE7BD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07209" y="3691716"/>
                    <a:ext cx="44640" cy="1094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90DC7B2-2FAB-04D3-0F29-9451BB83CF86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9898209" y="3682716"/>
                      <a:ext cx="62280" cy="127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2163479A-8E8D-F370-1FB6-2CCD7A17C3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46529" y="3631956"/>
                    <a:ext cx="35280" cy="12168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E36B97AF-7CE4-83B5-233B-A3C10DBC38CF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0037889" y="3622956"/>
                      <a:ext cx="52920" cy="139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917BEC3-1411-1D73-2968-752152D60D18}"/>
                      </a:ext>
                    </a:extLst>
                  </p14:cNvPr>
                  <p14:cNvContentPartPr/>
                  <p14:nvPr/>
                </p14:nvContentPartPr>
                <p14:xfrm>
                  <a:off x="10168564" y="4657093"/>
                  <a:ext cx="274320" cy="92196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15500388-B177-FB18-027B-24918E4A110F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0159564" y="4648453"/>
                    <a:ext cx="291960" cy="9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1ED8083-2E25-8CBF-CB87-ACBA40F10325}"/>
                      </a:ext>
                    </a:extLst>
                  </p14:cNvPr>
                  <p14:cNvContentPartPr/>
                  <p14:nvPr/>
                </p14:nvContentPartPr>
                <p14:xfrm>
                  <a:off x="10424160" y="5019120"/>
                  <a:ext cx="94680" cy="15228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A09E41DC-F4CA-A99E-075A-612C7B5F1B98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0415520" y="5010480"/>
                    <a:ext cx="112320" cy="16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4E8EF8A-E9BA-44FA-FC50-8ED415B46E6A}"/>
                      </a:ext>
                    </a:extLst>
                  </p14:cNvPr>
                  <p14:cNvContentPartPr/>
                  <p14:nvPr/>
                </p14:nvContentPartPr>
                <p14:xfrm>
                  <a:off x="9078431" y="4573237"/>
                  <a:ext cx="1071000" cy="109044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4C7D93BB-0102-2387-F656-E7C8F7ECF2C7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9069431" y="4564237"/>
                    <a:ext cx="1088640" cy="11080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EC2B447-5796-2C9B-24B3-7B5F811E179D}"/>
                  </a:ext>
                </a:extLst>
              </p:cNvPr>
              <p:cNvGrpSpPr/>
              <p:nvPr/>
            </p:nvGrpSpPr>
            <p:grpSpPr>
              <a:xfrm>
                <a:off x="10115640" y="4754160"/>
                <a:ext cx="288720" cy="792360"/>
                <a:chOff x="10115640" y="4754160"/>
                <a:chExt cx="288720" cy="792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52" name="Ink 51">
                      <a:extLst>
                        <a:ext uri="{FF2B5EF4-FFF2-40B4-BE49-F238E27FC236}">
                          <a16:creationId xmlns:a16="http://schemas.microsoft.com/office/drawing/2014/main" id="{F99DB2FE-1EDB-84D4-E707-971E4CE5AF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45880" y="5068800"/>
                    <a:ext cx="46800" cy="612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46E3D6C1-755E-82B4-74C0-D597A0D8B194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0136880" y="5059800"/>
                      <a:ext cx="64440" cy="23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D4F2D107-FC74-18BA-9647-D3972E4804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38680" y="4998240"/>
                    <a:ext cx="68760" cy="32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A860465E-DC23-4271-824A-2817FFD85F58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0130040" y="4989240"/>
                      <a:ext cx="86400" cy="20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35B1C0F5-DE43-976E-7823-8CB7D616FD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20320" y="4936320"/>
                    <a:ext cx="84960" cy="1080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A155CD91-2217-B8A7-FF2F-1A499974135D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0111320" y="4927680"/>
                      <a:ext cx="102600" cy="28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A60980F1-ECE7-3AF3-F84E-E5B4B46597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15640" y="4856400"/>
                    <a:ext cx="87840" cy="468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F1B9C1A3-D34D-26A7-FD87-F71871670690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0107000" y="4847400"/>
                      <a:ext cx="105480" cy="22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1A3A03D8-9645-434D-6AF3-F2BE745430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50920" y="4754160"/>
                    <a:ext cx="96120" cy="576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9347BB08-6C75-35C6-0809-AC706126615C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0141920" y="4745160"/>
                      <a:ext cx="113760" cy="23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463F50D-73CB-9852-1300-FADB4736AA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46600" y="5179680"/>
                    <a:ext cx="93600" cy="306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F7AF6566-CD75-3554-8324-B11251CA5AD5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0137600" y="5170680"/>
                      <a:ext cx="111240" cy="48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8E85D1A-92C1-8868-E36A-453ED57263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72520" y="5265720"/>
                    <a:ext cx="79920" cy="4068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DFE7A465-2E03-094D-EE10-F972A8C3B466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0163880" y="5257080"/>
                      <a:ext cx="97560" cy="58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38724261-8BE6-1263-B9A3-FE51CD5166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15000" y="5345280"/>
                    <a:ext cx="70920" cy="5760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675AB716-7A1D-8847-1ABD-B551065E1AE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0206000" y="5336280"/>
                      <a:ext cx="88560" cy="75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8FA3275-ADE4-CA37-5127-D9F3F2DCF9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56400" y="5424120"/>
                    <a:ext cx="78120" cy="5508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125A5BAB-8689-7EB8-AE29-76C1B2C7CC2D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0247400" y="5415120"/>
                      <a:ext cx="95760" cy="72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2F949DF3-F8DD-ED7F-9A4C-EEABA153E9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19040" y="5501520"/>
                    <a:ext cx="85320" cy="4500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8D122779-B1A8-8FB3-189F-451AD5D60F7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0310040" y="5492520"/>
                      <a:ext cx="102960" cy="62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8F43816-B7FE-3CE9-50AB-9432958B27E7}"/>
                </a:ext>
              </a:extLst>
            </p:cNvPr>
            <p:cNvGrpSpPr/>
            <p:nvPr/>
          </p:nvGrpSpPr>
          <p:grpSpPr>
            <a:xfrm>
              <a:off x="8660951" y="5282882"/>
              <a:ext cx="614880" cy="326160"/>
              <a:chOff x="8660951" y="5282882"/>
              <a:chExt cx="614880" cy="32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F3136E2E-2445-7677-F6BE-D2CC93A8B278}"/>
                      </a:ext>
                    </a:extLst>
                  </p14:cNvPr>
                  <p14:cNvContentPartPr/>
                  <p14:nvPr/>
                </p14:nvContentPartPr>
                <p14:xfrm>
                  <a:off x="8686511" y="5323922"/>
                  <a:ext cx="21960" cy="28512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15F4F58E-0604-FBE0-29F6-0B401D3A2C18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677511" y="5314922"/>
                    <a:ext cx="39600" cy="30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F9D46E1-36E2-CC07-161F-5B0212F1D116}"/>
                      </a:ext>
                    </a:extLst>
                  </p14:cNvPr>
                  <p14:cNvContentPartPr/>
                  <p14:nvPr/>
                </p14:nvContentPartPr>
                <p14:xfrm>
                  <a:off x="8710991" y="5282882"/>
                  <a:ext cx="144720" cy="1620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E00ACA7C-0603-C242-221E-520E02AE4D4A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701991" y="5274242"/>
                    <a:ext cx="16236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A58FDD47-AB69-9677-128B-BC435E582EF3}"/>
                      </a:ext>
                    </a:extLst>
                  </p14:cNvPr>
                  <p14:cNvContentPartPr/>
                  <p14:nvPr/>
                </p14:nvContentPartPr>
                <p14:xfrm>
                  <a:off x="8660951" y="5409602"/>
                  <a:ext cx="179640" cy="122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D0DF957D-FAE1-8C86-70EF-CFB412DB34D7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651951" y="5400962"/>
                    <a:ext cx="197280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D716A41-AD38-0C14-73A4-A26B14314893}"/>
                      </a:ext>
                    </a:extLst>
                  </p14:cNvPr>
                  <p14:cNvContentPartPr/>
                  <p14:nvPr/>
                </p14:nvContentPartPr>
                <p14:xfrm>
                  <a:off x="8877671" y="5386922"/>
                  <a:ext cx="398160" cy="1443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1D76E185-B3CE-F14F-DB92-7C35B8598601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869031" y="5377922"/>
                    <a:ext cx="415800" cy="162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F8FEB5B-306B-6BAD-D4D7-ABA07B5389E7}"/>
                  </a:ext>
                </a:extLst>
              </p14:cNvPr>
              <p14:cNvContentPartPr/>
              <p14:nvPr/>
            </p14:nvContentPartPr>
            <p14:xfrm>
              <a:off x="11788266" y="3147345"/>
              <a:ext cx="221040" cy="920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F8FEB5B-306B-6BAD-D4D7-ABA07B5389E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779266" y="3138345"/>
                <a:ext cx="238680" cy="9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891A9C0-0E7D-8B6E-02ED-71104341EB30}"/>
                  </a:ext>
                </a:extLst>
              </p14:cNvPr>
              <p14:cNvContentPartPr/>
              <p14:nvPr/>
            </p14:nvContentPartPr>
            <p14:xfrm>
              <a:off x="11763066" y="4810905"/>
              <a:ext cx="284400" cy="887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891A9C0-0E7D-8B6E-02ED-71104341EB3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754066" y="4801905"/>
                <a:ext cx="302040" cy="90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4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9A31-AC2D-A1C9-3F56-60CAE55E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Expanding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Balanced Separators: </a:t>
            </a:r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7248F-6793-AED8-35ED-AC521DA7D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Invariant: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each component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has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vertices.</a:t>
                </a:r>
                <a:endParaRPr lang="en-US" dirty="0"/>
              </a:p>
              <a:p>
                <a:r>
                  <a:rPr lang="en-US" dirty="0"/>
                  <a:t>Once stop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-expanding.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Why stop?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strictly decreases after each iteration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increase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  <a:p>
                <a:pPr marL="742950" lvl="1" indent="-285750"/>
                <a:r>
                  <a:rPr lang="en-US" sz="2800" dirty="0"/>
                  <a:t>decrease by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&gt;1.5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7248F-6793-AED8-35ED-AC521DA7D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A64E0A3B-DA4C-C2FD-A127-A7D542FA1549}"/>
              </a:ext>
            </a:extLst>
          </p:cNvPr>
          <p:cNvGrpSpPr/>
          <p:nvPr/>
        </p:nvGrpSpPr>
        <p:grpSpPr>
          <a:xfrm>
            <a:off x="982191" y="1813198"/>
            <a:ext cx="2039957" cy="1206360"/>
            <a:chOff x="8703791" y="1627937"/>
            <a:chExt cx="2039957" cy="120636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4F036F7-DB24-9EFE-2BB7-CFD556401688}"/>
                </a:ext>
              </a:extLst>
            </p:cNvPr>
            <p:cNvGrpSpPr/>
            <p:nvPr/>
          </p:nvGrpSpPr>
          <p:grpSpPr>
            <a:xfrm>
              <a:off x="9085588" y="1627937"/>
              <a:ext cx="1658160" cy="1206360"/>
              <a:chOff x="9085588" y="1627937"/>
              <a:chExt cx="1658160" cy="120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61D5CEA8-DB00-624D-5E9A-E290E33CF733}"/>
                      </a:ext>
                    </a:extLst>
                  </p14:cNvPr>
                  <p14:cNvContentPartPr/>
                  <p14:nvPr/>
                </p14:nvContentPartPr>
                <p14:xfrm>
                  <a:off x="9085588" y="1629737"/>
                  <a:ext cx="1658160" cy="12045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1D5CEA8-DB00-624D-5E9A-E290E33CF73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076588" y="1620737"/>
                    <a:ext cx="1675800" cy="12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E87B107F-23CB-400A-49AA-C2ACAC7BCEAD}"/>
                      </a:ext>
                    </a:extLst>
                  </p14:cNvPr>
                  <p14:cNvContentPartPr/>
                  <p14:nvPr/>
                </p14:nvContentPartPr>
                <p14:xfrm>
                  <a:off x="9089548" y="1627937"/>
                  <a:ext cx="1637280" cy="1187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E87B107F-23CB-400A-49AA-C2ACAC7BCEA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080908" y="1618937"/>
                    <a:ext cx="1654920" cy="1204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C53717E-ECE6-C2B4-5E63-94E6C77CFAEF}"/>
                </a:ext>
              </a:extLst>
            </p:cNvPr>
            <p:cNvGrpSpPr/>
            <p:nvPr/>
          </p:nvGrpSpPr>
          <p:grpSpPr>
            <a:xfrm>
              <a:off x="8703791" y="2037842"/>
              <a:ext cx="627120" cy="323640"/>
              <a:chOff x="8703791" y="2037842"/>
              <a:chExt cx="627120" cy="32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96064C68-F6C9-C3DD-68AA-7D6769A558A3}"/>
                      </a:ext>
                    </a:extLst>
                  </p14:cNvPr>
                  <p14:cNvContentPartPr/>
                  <p14:nvPr/>
                </p14:nvContentPartPr>
                <p14:xfrm>
                  <a:off x="8708111" y="2041802"/>
                  <a:ext cx="12600" cy="31968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96064C68-F6C9-C3DD-68AA-7D6769A558A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699111" y="2032802"/>
                    <a:ext cx="30240" cy="33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FB9FD28D-D6A7-3941-6D46-452162D49D63}"/>
                      </a:ext>
                    </a:extLst>
                  </p14:cNvPr>
                  <p14:cNvContentPartPr/>
                  <p14:nvPr/>
                </p14:nvContentPartPr>
                <p14:xfrm>
                  <a:off x="8717111" y="2037842"/>
                  <a:ext cx="216000" cy="2088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FB9FD28D-D6A7-3941-6D46-452162D49D6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708471" y="2029202"/>
                    <a:ext cx="23364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F868E5F8-CC64-6F45-69B1-72AEBC032868}"/>
                      </a:ext>
                    </a:extLst>
                  </p14:cNvPr>
                  <p14:cNvContentPartPr/>
                  <p14:nvPr/>
                </p14:nvContentPartPr>
                <p14:xfrm>
                  <a:off x="8703791" y="2203802"/>
                  <a:ext cx="156240" cy="172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F868E5F8-CC64-6F45-69B1-72AEBC032868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694791" y="2194802"/>
                    <a:ext cx="17388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75FE9134-4C00-71E4-9B1D-34934970DA75}"/>
                      </a:ext>
                    </a:extLst>
                  </p14:cNvPr>
                  <p14:cNvContentPartPr/>
                  <p14:nvPr/>
                </p14:nvContentPartPr>
                <p14:xfrm>
                  <a:off x="8932031" y="2174282"/>
                  <a:ext cx="398880" cy="12132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75FE9134-4C00-71E4-9B1D-34934970DA7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923391" y="2165282"/>
                    <a:ext cx="416520" cy="138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E325E8-EE5C-9A87-9684-C903C4AF335C}"/>
              </a:ext>
            </a:extLst>
          </p:cNvPr>
          <p:cNvGrpSpPr/>
          <p:nvPr/>
        </p:nvGrpSpPr>
        <p:grpSpPr>
          <a:xfrm>
            <a:off x="4528685" y="1803860"/>
            <a:ext cx="1997682" cy="1212558"/>
            <a:chOff x="8663471" y="3267315"/>
            <a:chExt cx="1997682" cy="121255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FDA6C36-9679-4583-22E4-18A09BFFB850}"/>
                </a:ext>
              </a:extLst>
            </p:cNvPr>
            <p:cNvGrpSpPr/>
            <p:nvPr/>
          </p:nvGrpSpPr>
          <p:grpSpPr>
            <a:xfrm>
              <a:off x="9002993" y="3267315"/>
              <a:ext cx="1658160" cy="1212558"/>
              <a:chOff x="9085588" y="3123636"/>
              <a:chExt cx="1658160" cy="121255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E6B04B37-0BF2-2CF8-D3D4-C9A288908409}"/>
                      </a:ext>
                    </a:extLst>
                  </p14:cNvPr>
                  <p14:cNvContentPartPr/>
                  <p14:nvPr/>
                </p14:nvContentPartPr>
                <p14:xfrm>
                  <a:off x="9085588" y="3131634"/>
                  <a:ext cx="1658160" cy="120456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E6B04B37-0BF2-2CF8-D3D4-C9A288908409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076588" y="3122634"/>
                    <a:ext cx="1675800" cy="12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B993D528-0943-D951-B0C1-948879A1C54D}"/>
                      </a:ext>
                    </a:extLst>
                  </p14:cNvPr>
                  <p14:cNvContentPartPr/>
                  <p14:nvPr/>
                </p14:nvContentPartPr>
                <p14:xfrm>
                  <a:off x="9569529" y="3663996"/>
                  <a:ext cx="1116000" cy="57924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B993D528-0943-D951-B0C1-948879A1C54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560529" y="3655356"/>
                    <a:ext cx="1133640" cy="59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745C5972-A79F-5E9E-EBBF-F17F7840BD39}"/>
                      </a:ext>
                    </a:extLst>
                  </p14:cNvPr>
                  <p14:cNvContentPartPr/>
                  <p14:nvPr/>
                </p14:nvContentPartPr>
                <p14:xfrm>
                  <a:off x="9110529" y="3123636"/>
                  <a:ext cx="1521360" cy="106704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745C5972-A79F-5E9E-EBBF-F17F7840BD3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101889" y="3114996"/>
                    <a:ext cx="1539000" cy="108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0EC4F9A8-DF40-1171-F40C-DB71182B1377}"/>
                      </a:ext>
                    </a:extLst>
                  </p14:cNvPr>
                  <p14:cNvContentPartPr/>
                  <p14:nvPr/>
                </p14:nvContentPartPr>
                <p14:xfrm>
                  <a:off x="10101787" y="3918873"/>
                  <a:ext cx="142920" cy="22176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0EC4F9A8-DF40-1171-F40C-DB71182B137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0093147" y="3910233"/>
                    <a:ext cx="160560" cy="2394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6D68EE48-D19C-6C73-C155-6DB639DF1F35}"/>
                  </a:ext>
                </a:extLst>
              </p:cNvPr>
              <p:cNvGrpSpPr/>
              <p:nvPr/>
            </p:nvGrpSpPr>
            <p:grpSpPr>
              <a:xfrm>
                <a:off x="9525609" y="3592716"/>
                <a:ext cx="1088280" cy="555120"/>
                <a:chOff x="9525609" y="3592716"/>
                <a:chExt cx="1088280" cy="555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8BF21BC-28CD-3A86-7751-E24137CB51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25609" y="4100676"/>
                    <a:ext cx="128880" cy="471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8BF21BC-28CD-3A86-7751-E24137CB5161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9516609" y="4091676"/>
                      <a:ext cx="1465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293ED65F-AEAF-BC0D-FDAF-244596B883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69169" y="3990156"/>
                    <a:ext cx="116640" cy="3456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293ED65F-AEAF-BC0D-FDAF-244596B8838F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9560169" y="3981516"/>
                      <a:ext cx="134280" cy="5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1472C627-747A-2962-BE0E-4CC7557135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86169" y="3839676"/>
                    <a:ext cx="114120" cy="612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1472C627-747A-2962-BE0E-4CC7557135C0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9677169" y="3830676"/>
                      <a:ext cx="131760" cy="78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912A5AE4-A10C-B382-CF18-C519960BA3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97769" y="3744276"/>
                    <a:ext cx="59040" cy="9072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912A5AE4-A10C-B382-CF18-C519960BA3BB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9789129" y="3735636"/>
                      <a:ext cx="76680" cy="108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5A3D83F-A239-B982-6361-77B91C8CCA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07209" y="3691716"/>
                    <a:ext cx="44640" cy="10944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5A3D83F-A239-B982-6361-77B91C8CCA67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9898209" y="3682716"/>
                      <a:ext cx="62280" cy="127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2F2140B-6150-9187-2258-037571A0C4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46529" y="3631956"/>
                    <a:ext cx="35280" cy="12168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2F2140B-6150-9187-2258-037571A0C48F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10037889" y="3623316"/>
                      <a:ext cx="52920" cy="139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5568F8B-CD69-F76E-9651-4D374001E9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31569" y="3592716"/>
                    <a:ext cx="7200" cy="12636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5568F8B-CD69-F76E-9651-4D374001E90C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0222569" y="3584076"/>
                      <a:ext cx="24840" cy="144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ECC32F9B-F556-CE4A-DC0C-4BBE12CF6A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05369" y="3624036"/>
                    <a:ext cx="22320" cy="12492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ECC32F9B-F556-CE4A-DC0C-4BBE12CF6A58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10296369" y="3615396"/>
                      <a:ext cx="39960" cy="142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06ADBCC-9076-2136-1F87-7054DD1A5B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91049" y="3639876"/>
                    <a:ext cx="41040" cy="14544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06ADBCC-9076-2136-1F87-7054DD1A5BBD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0382409" y="3630876"/>
                      <a:ext cx="58680" cy="163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2D77BA22-A6EB-ED2D-0A22-EA43B218FD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089" y="3686316"/>
                    <a:ext cx="30960" cy="117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2D77BA22-A6EB-ED2D-0A22-EA43B218FDD3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10477449" y="3677316"/>
                      <a:ext cx="48600" cy="135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94D7375-453A-9F6A-B77E-970FCD27D1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74649" y="3748956"/>
                    <a:ext cx="39240" cy="1332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94D7375-453A-9F6A-B77E-970FCD27D134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10565649" y="3740316"/>
                      <a:ext cx="56880" cy="150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1CF723A-9EFE-0720-2D21-4CC7869932FA}"/>
                </a:ext>
              </a:extLst>
            </p:cNvPr>
            <p:cNvGrpSpPr/>
            <p:nvPr/>
          </p:nvGrpSpPr>
          <p:grpSpPr>
            <a:xfrm>
              <a:off x="8663471" y="3649922"/>
              <a:ext cx="529200" cy="335160"/>
              <a:chOff x="8663471" y="3649922"/>
              <a:chExt cx="529200" cy="33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81FD2671-0D61-CA48-E8E3-798ADFE88B52}"/>
                      </a:ext>
                    </a:extLst>
                  </p14:cNvPr>
                  <p14:cNvContentPartPr/>
                  <p14:nvPr/>
                </p14:nvContentPartPr>
                <p14:xfrm>
                  <a:off x="8665991" y="3678722"/>
                  <a:ext cx="26640" cy="3063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81FD2671-0D61-CA48-E8E3-798ADFE88B5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656991" y="3670082"/>
                    <a:ext cx="44280" cy="32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592C0B4-3724-B87C-3752-1929D4678BB3}"/>
                      </a:ext>
                    </a:extLst>
                  </p14:cNvPr>
                  <p14:cNvContentPartPr/>
                  <p14:nvPr/>
                </p14:nvContentPartPr>
                <p14:xfrm>
                  <a:off x="8672831" y="3649922"/>
                  <a:ext cx="166320" cy="54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592C0B4-3724-B87C-3752-1929D4678BB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664191" y="3640922"/>
                    <a:ext cx="18396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44578CD5-82B8-6039-07DF-32B06C073911}"/>
                      </a:ext>
                    </a:extLst>
                  </p14:cNvPr>
                  <p14:cNvContentPartPr/>
                  <p14:nvPr/>
                </p14:nvContentPartPr>
                <p14:xfrm>
                  <a:off x="8663471" y="3785642"/>
                  <a:ext cx="153720" cy="1800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44578CD5-82B8-6039-07DF-32B06C073911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654471" y="3776642"/>
                    <a:ext cx="17136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868DE02E-D555-49BF-7E82-87D305911362}"/>
                      </a:ext>
                    </a:extLst>
                  </p14:cNvPr>
                  <p14:cNvContentPartPr/>
                  <p14:nvPr/>
                </p14:nvContentPartPr>
                <p14:xfrm>
                  <a:off x="8826191" y="3758642"/>
                  <a:ext cx="366480" cy="1598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868DE02E-D555-49BF-7E82-87D30591136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8817191" y="3749642"/>
                    <a:ext cx="38412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863F2EA-EE5E-E94D-0438-5579D0E729B8}"/>
              </a:ext>
            </a:extLst>
          </p:cNvPr>
          <p:cNvGrpSpPr/>
          <p:nvPr/>
        </p:nvGrpSpPr>
        <p:grpSpPr>
          <a:xfrm>
            <a:off x="7982864" y="1803860"/>
            <a:ext cx="2055248" cy="1215839"/>
            <a:chOff x="8660951" y="4893043"/>
            <a:chExt cx="2055248" cy="1215839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F3BE77D-5C05-F974-1C4A-50149FD07591}"/>
                </a:ext>
              </a:extLst>
            </p:cNvPr>
            <p:cNvGrpSpPr/>
            <p:nvPr/>
          </p:nvGrpSpPr>
          <p:grpSpPr>
            <a:xfrm>
              <a:off x="9058039" y="4893043"/>
              <a:ext cx="1658160" cy="1215839"/>
              <a:chOff x="9068668" y="4573237"/>
              <a:chExt cx="1658160" cy="121583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7323D391-1874-E9E8-FB50-247558644CAF}"/>
                      </a:ext>
                    </a:extLst>
                  </p14:cNvPr>
                  <p14:cNvContentPartPr/>
                  <p14:nvPr/>
                </p14:nvContentPartPr>
                <p14:xfrm>
                  <a:off x="9068668" y="4584516"/>
                  <a:ext cx="1658160" cy="12045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7323D391-1874-E9E8-FB50-247558644CAF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059668" y="4575516"/>
                    <a:ext cx="1675800" cy="12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FF3D5E13-6739-99BC-353C-CCE4369D56D5}"/>
                      </a:ext>
                    </a:extLst>
                  </p14:cNvPr>
                  <p14:cNvContentPartPr/>
                  <p14:nvPr/>
                </p14:nvContentPartPr>
                <p14:xfrm>
                  <a:off x="9552609" y="5122638"/>
                  <a:ext cx="1116000" cy="57348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FF3D5E13-6739-99BC-353C-CCE4369D56D5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9543609" y="5113638"/>
                    <a:ext cx="1133640" cy="5911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D1BAED6-8B0F-0C3D-14FE-259EE5E09405}"/>
                  </a:ext>
                </a:extLst>
              </p:cNvPr>
              <p:cNvGrpSpPr/>
              <p:nvPr/>
            </p:nvGrpSpPr>
            <p:grpSpPr>
              <a:xfrm>
                <a:off x="9508689" y="5084838"/>
                <a:ext cx="556200" cy="515880"/>
                <a:chOff x="9525609" y="3631956"/>
                <a:chExt cx="556200" cy="515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121" name="Ink 120">
                      <a:extLst>
                        <a:ext uri="{FF2B5EF4-FFF2-40B4-BE49-F238E27FC236}">
                          <a16:creationId xmlns:a16="http://schemas.microsoft.com/office/drawing/2014/main" id="{F80D318F-E7FD-3C16-2D05-7885ED41FF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25609" y="4100676"/>
                    <a:ext cx="128880" cy="47160"/>
                  </p14:xfrm>
                </p:contentPart>
              </mc:Choice>
              <mc:Fallback xmlns="">
                <p:pic>
                  <p:nvPicPr>
                    <p:cNvPr id="121" name="Ink 120">
                      <a:extLst>
                        <a:ext uri="{FF2B5EF4-FFF2-40B4-BE49-F238E27FC236}">
                          <a16:creationId xmlns:a16="http://schemas.microsoft.com/office/drawing/2014/main" id="{F80D318F-E7FD-3C16-2D05-7885ED41FF17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9516609" y="4091676"/>
                      <a:ext cx="1465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122" name="Ink 121">
                      <a:extLst>
                        <a:ext uri="{FF2B5EF4-FFF2-40B4-BE49-F238E27FC236}">
                          <a16:creationId xmlns:a16="http://schemas.microsoft.com/office/drawing/2014/main" id="{07CBBD87-AE92-C756-95B4-A39392ACC4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69169" y="3990156"/>
                    <a:ext cx="116640" cy="34560"/>
                  </p14:xfrm>
                </p:contentPart>
              </mc:Choice>
              <mc:Fallback xmlns="">
                <p:pic>
                  <p:nvPicPr>
                    <p:cNvPr id="122" name="Ink 121">
                      <a:extLst>
                        <a:ext uri="{FF2B5EF4-FFF2-40B4-BE49-F238E27FC236}">
                          <a16:creationId xmlns:a16="http://schemas.microsoft.com/office/drawing/2014/main" id="{07CBBD87-AE92-C756-95B4-A39392ACC4BF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9560169" y="3981156"/>
                      <a:ext cx="134280" cy="5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123" name="Ink 122">
                      <a:extLst>
                        <a:ext uri="{FF2B5EF4-FFF2-40B4-BE49-F238E27FC236}">
                          <a16:creationId xmlns:a16="http://schemas.microsoft.com/office/drawing/2014/main" id="{56C3E738-3ADD-3812-F65E-4E9F20F0C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86169" y="3839676"/>
                    <a:ext cx="114120" cy="61200"/>
                  </p14:xfrm>
                </p:contentPart>
              </mc:Choice>
              <mc:Fallback xmlns="">
                <p:pic>
                  <p:nvPicPr>
                    <p:cNvPr id="123" name="Ink 122">
                      <a:extLst>
                        <a:ext uri="{FF2B5EF4-FFF2-40B4-BE49-F238E27FC236}">
                          <a16:creationId xmlns:a16="http://schemas.microsoft.com/office/drawing/2014/main" id="{56C3E738-3ADD-3812-F65E-4E9F20F0C075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9677169" y="3830676"/>
                      <a:ext cx="131760" cy="78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124" name="Ink 123">
                      <a:extLst>
                        <a:ext uri="{FF2B5EF4-FFF2-40B4-BE49-F238E27FC236}">
                          <a16:creationId xmlns:a16="http://schemas.microsoft.com/office/drawing/2014/main" id="{F06FBB23-75DD-C683-201C-A81C5AF527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97769" y="3744276"/>
                    <a:ext cx="59040" cy="90720"/>
                  </p14:xfrm>
                </p:contentPart>
              </mc:Choice>
              <mc:Fallback xmlns="">
                <p:pic>
                  <p:nvPicPr>
                    <p:cNvPr id="124" name="Ink 123">
                      <a:extLst>
                        <a:ext uri="{FF2B5EF4-FFF2-40B4-BE49-F238E27FC236}">
                          <a16:creationId xmlns:a16="http://schemas.microsoft.com/office/drawing/2014/main" id="{F06FBB23-75DD-C683-201C-A81C5AF527EA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9789129" y="3735276"/>
                      <a:ext cx="76680" cy="108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125" name="Ink 124">
                      <a:extLst>
                        <a:ext uri="{FF2B5EF4-FFF2-40B4-BE49-F238E27FC236}">
                          <a16:creationId xmlns:a16="http://schemas.microsoft.com/office/drawing/2014/main" id="{B1704DB2-26DE-2234-B63D-443A61EF48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07209" y="3691716"/>
                    <a:ext cx="44640" cy="109440"/>
                  </p14:xfrm>
                </p:contentPart>
              </mc:Choice>
              <mc:Fallback xmlns="">
                <p:pic>
                  <p:nvPicPr>
                    <p:cNvPr id="125" name="Ink 124">
                      <a:extLst>
                        <a:ext uri="{FF2B5EF4-FFF2-40B4-BE49-F238E27FC236}">
                          <a16:creationId xmlns:a16="http://schemas.microsoft.com/office/drawing/2014/main" id="{B1704DB2-26DE-2234-B63D-443A61EF4833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9898209" y="3682716"/>
                      <a:ext cx="62280" cy="127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126" name="Ink 125">
                      <a:extLst>
                        <a:ext uri="{FF2B5EF4-FFF2-40B4-BE49-F238E27FC236}">
                          <a16:creationId xmlns:a16="http://schemas.microsoft.com/office/drawing/2014/main" id="{A4E6870C-7C5F-5EF5-5D4D-20F81E8A14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46529" y="3631956"/>
                    <a:ext cx="35280" cy="121680"/>
                  </p14:xfrm>
                </p:contentPart>
              </mc:Choice>
              <mc:Fallback xmlns="">
                <p:pic>
                  <p:nvPicPr>
                    <p:cNvPr id="126" name="Ink 125">
                      <a:extLst>
                        <a:ext uri="{FF2B5EF4-FFF2-40B4-BE49-F238E27FC236}">
                          <a16:creationId xmlns:a16="http://schemas.microsoft.com/office/drawing/2014/main" id="{A4E6870C-7C5F-5EF5-5D4D-20F81E8A1454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0037889" y="3622956"/>
                      <a:ext cx="52920" cy="139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4FEC9C84-AFD6-2A17-05BA-312CEE0B0C68}"/>
                      </a:ext>
                    </a:extLst>
                  </p14:cNvPr>
                  <p14:cNvContentPartPr/>
                  <p14:nvPr/>
                </p14:nvContentPartPr>
                <p14:xfrm>
                  <a:off x="10168564" y="4657093"/>
                  <a:ext cx="274320" cy="92196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4FEC9C84-AFD6-2A17-05BA-312CEE0B0C68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0159564" y="4648453"/>
                    <a:ext cx="291960" cy="9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86BA0EB7-7F86-CF85-6912-8822C283F74E}"/>
                      </a:ext>
                    </a:extLst>
                  </p14:cNvPr>
                  <p14:cNvContentPartPr/>
                  <p14:nvPr/>
                </p14:nvContentPartPr>
                <p14:xfrm>
                  <a:off x="10424160" y="5019120"/>
                  <a:ext cx="94680" cy="1522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86BA0EB7-7F86-CF85-6912-8822C283F74E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0415520" y="5010480"/>
                    <a:ext cx="112320" cy="16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98DC7574-0CA5-5381-2B20-323F9F61A5E2}"/>
                      </a:ext>
                    </a:extLst>
                  </p14:cNvPr>
                  <p14:cNvContentPartPr/>
                  <p14:nvPr/>
                </p14:nvContentPartPr>
                <p14:xfrm>
                  <a:off x="9078431" y="4573237"/>
                  <a:ext cx="1071000" cy="109044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98DC7574-0CA5-5381-2B20-323F9F61A5E2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9069431" y="4564237"/>
                    <a:ext cx="1088640" cy="11080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67C2A69-E97B-D266-672C-BF1920B3DF90}"/>
                  </a:ext>
                </a:extLst>
              </p:cNvPr>
              <p:cNvGrpSpPr/>
              <p:nvPr/>
            </p:nvGrpSpPr>
            <p:grpSpPr>
              <a:xfrm>
                <a:off x="10115640" y="4754160"/>
                <a:ext cx="288720" cy="792360"/>
                <a:chOff x="10115640" y="4754160"/>
                <a:chExt cx="288720" cy="792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111" name="Ink 110">
                      <a:extLst>
                        <a:ext uri="{FF2B5EF4-FFF2-40B4-BE49-F238E27FC236}">
                          <a16:creationId xmlns:a16="http://schemas.microsoft.com/office/drawing/2014/main" id="{09F0B932-F85F-25F6-BC6D-15CB2D362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45880" y="5068800"/>
                    <a:ext cx="46800" cy="6120"/>
                  </p14:xfrm>
                </p:contentPart>
              </mc:Choice>
              <mc:Fallback xmlns="">
                <p:pic>
                  <p:nvPicPr>
                    <p:cNvPr id="111" name="Ink 110">
                      <a:extLst>
                        <a:ext uri="{FF2B5EF4-FFF2-40B4-BE49-F238E27FC236}">
                          <a16:creationId xmlns:a16="http://schemas.microsoft.com/office/drawing/2014/main" id="{09F0B932-F85F-25F6-BC6D-15CB2D3625E9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0136880" y="5059800"/>
                      <a:ext cx="64440" cy="23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112" name="Ink 111">
                      <a:extLst>
                        <a:ext uri="{FF2B5EF4-FFF2-40B4-BE49-F238E27FC236}">
                          <a16:creationId xmlns:a16="http://schemas.microsoft.com/office/drawing/2014/main" id="{52688135-5770-BB26-108C-F01EFFE73F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38680" y="4998240"/>
                    <a:ext cx="68760" cy="3240"/>
                  </p14:xfrm>
                </p:contentPart>
              </mc:Choice>
              <mc:Fallback xmlns="">
                <p:pic>
                  <p:nvPicPr>
                    <p:cNvPr id="112" name="Ink 111">
                      <a:extLst>
                        <a:ext uri="{FF2B5EF4-FFF2-40B4-BE49-F238E27FC236}">
                          <a16:creationId xmlns:a16="http://schemas.microsoft.com/office/drawing/2014/main" id="{52688135-5770-BB26-108C-F01EFFE73F7E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0130040" y="4989240"/>
                      <a:ext cx="86400" cy="20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113" name="Ink 112">
                      <a:extLst>
                        <a:ext uri="{FF2B5EF4-FFF2-40B4-BE49-F238E27FC236}">
                          <a16:creationId xmlns:a16="http://schemas.microsoft.com/office/drawing/2014/main" id="{7ED68DB1-9F9E-D170-CCBA-0B34E1265B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20320" y="4936320"/>
                    <a:ext cx="84960" cy="10800"/>
                  </p14:xfrm>
                </p:contentPart>
              </mc:Choice>
              <mc:Fallback xmlns="">
                <p:pic>
                  <p:nvPicPr>
                    <p:cNvPr id="113" name="Ink 112">
                      <a:extLst>
                        <a:ext uri="{FF2B5EF4-FFF2-40B4-BE49-F238E27FC236}">
                          <a16:creationId xmlns:a16="http://schemas.microsoft.com/office/drawing/2014/main" id="{7ED68DB1-9F9E-D170-CCBA-0B34E1265B9E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0111320" y="4927680"/>
                      <a:ext cx="102600" cy="28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114" name="Ink 113">
                      <a:extLst>
                        <a:ext uri="{FF2B5EF4-FFF2-40B4-BE49-F238E27FC236}">
                          <a16:creationId xmlns:a16="http://schemas.microsoft.com/office/drawing/2014/main" id="{6465B224-0B12-6A86-EC63-F019136A7A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15640" y="4856400"/>
                    <a:ext cx="87840" cy="4680"/>
                  </p14:xfrm>
                </p:contentPart>
              </mc:Choice>
              <mc:Fallback xmlns="">
                <p:pic>
                  <p:nvPicPr>
                    <p:cNvPr id="114" name="Ink 113">
                      <a:extLst>
                        <a:ext uri="{FF2B5EF4-FFF2-40B4-BE49-F238E27FC236}">
                          <a16:creationId xmlns:a16="http://schemas.microsoft.com/office/drawing/2014/main" id="{6465B224-0B12-6A86-EC63-F019136A7A7C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0107000" y="4847400"/>
                      <a:ext cx="105480" cy="22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115" name="Ink 114">
                      <a:extLst>
                        <a:ext uri="{FF2B5EF4-FFF2-40B4-BE49-F238E27FC236}">
                          <a16:creationId xmlns:a16="http://schemas.microsoft.com/office/drawing/2014/main" id="{A8E76A3C-2EDF-8E25-83E6-A7888FC7DC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50920" y="4754160"/>
                    <a:ext cx="96120" cy="5760"/>
                  </p14:xfrm>
                </p:contentPart>
              </mc:Choice>
              <mc:Fallback xmlns="">
                <p:pic>
                  <p:nvPicPr>
                    <p:cNvPr id="115" name="Ink 114">
                      <a:extLst>
                        <a:ext uri="{FF2B5EF4-FFF2-40B4-BE49-F238E27FC236}">
                          <a16:creationId xmlns:a16="http://schemas.microsoft.com/office/drawing/2014/main" id="{A8E76A3C-2EDF-8E25-83E6-A7888FC7DC41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0141920" y="4745160"/>
                      <a:ext cx="113760" cy="23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116" name="Ink 115">
                      <a:extLst>
                        <a:ext uri="{FF2B5EF4-FFF2-40B4-BE49-F238E27FC236}">
                          <a16:creationId xmlns:a16="http://schemas.microsoft.com/office/drawing/2014/main" id="{1D9CF2D8-1FAC-C8ED-756F-E1E023BA79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46600" y="5179680"/>
                    <a:ext cx="93600" cy="30600"/>
                  </p14:xfrm>
                </p:contentPart>
              </mc:Choice>
              <mc:Fallback xmlns="">
                <p:pic>
                  <p:nvPicPr>
                    <p:cNvPr id="116" name="Ink 115">
                      <a:extLst>
                        <a:ext uri="{FF2B5EF4-FFF2-40B4-BE49-F238E27FC236}">
                          <a16:creationId xmlns:a16="http://schemas.microsoft.com/office/drawing/2014/main" id="{1D9CF2D8-1FAC-C8ED-756F-E1E023BA7982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0137600" y="5170680"/>
                      <a:ext cx="111240" cy="48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117" name="Ink 116">
                      <a:extLst>
                        <a:ext uri="{FF2B5EF4-FFF2-40B4-BE49-F238E27FC236}">
                          <a16:creationId xmlns:a16="http://schemas.microsoft.com/office/drawing/2014/main" id="{65382F17-C016-D2C0-63E8-6DFB185366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72520" y="5265720"/>
                    <a:ext cx="79920" cy="40680"/>
                  </p14:xfrm>
                </p:contentPart>
              </mc:Choice>
              <mc:Fallback xmlns="">
                <p:pic>
                  <p:nvPicPr>
                    <p:cNvPr id="117" name="Ink 116">
                      <a:extLst>
                        <a:ext uri="{FF2B5EF4-FFF2-40B4-BE49-F238E27FC236}">
                          <a16:creationId xmlns:a16="http://schemas.microsoft.com/office/drawing/2014/main" id="{65382F17-C016-D2C0-63E8-6DFB1853665E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0163880" y="5257080"/>
                      <a:ext cx="97560" cy="58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118" name="Ink 117">
                      <a:extLst>
                        <a:ext uri="{FF2B5EF4-FFF2-40B4-BE49-F238E27FC236}">
                          <a16:creationId xmlns:a16="http://schemas.microsoft.com/office/drawing/2014/main" id="{E2BB546F-409E-7B78-6D74-244656BF4D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15000" y="5345280"/>
                    <a:ext cx="70920" cy="57600"/>
                  </p14:xfrm>
                </p:contentPart>
              </mc:Choice>
              <mc:Fallback xmlns="">
                <p:pic>
                  <p:nvPicPr>
                    <p:cNvPr id="118" name="Ink 117">
                      <a:extLst>
                        <a:ext uri="{FF2B5EF4-FFF2-40B4-BE49-F238E27FC236}">
                          <a16:creationId xmlns:a16="http://schemas.microsoft.com/office/drawing/2014/main" id="{E2BB546F-409E-7B78-6D74-244656BF4DCE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0206000" y="5336280"/>
                      <a:ext cx="88560" cy="75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119" name="Ink 118">
                      <a:extLst>
                        <a:ext uri="{FF2B5EF4-FFF2-40B4-BE49-F238E27FC236}">
                          <a16:creationId xmlns:a16="http://schemas.microsoft.com/office/drawing/2014/main" id="{962E9BBA-D182-D39A-6C0C-F2E9C9739C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56400" y="5424120"/>
                    <a:ext cx="78120" cy="55080"/>
                  </p14:xfrm>
                </p:contentPart>
              </mc:Choice>
              <mc:Fallback xmlns="">
                <p:pic>
                  <p:nvPicPr>
                    <p:cNvPr id="119" name="Ink 118">
                      <a:extLst>
                        <a:ext uri="{FF2B5EF4-FFF2-40B4-BE49-F238E27FC236}">
                          <a16:creationId xmlns:a16="http://schemas.microsoft.com/office/drawing/2014/main" id="{962E9BBA-D182-D39A-6C0C-F2E9C9739C77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0247400" y="5415120"/>
                      <a:ext cx="95760" cy="72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120" name="Ink 119">
                      <a:extLst>
                        <a:ext uri="{FF2B5EF4-FFF2-40B4-BE49-F238E27FC236}">
                          <a16:creationId xmlns:a16="http://schemas.microsoft.com/office/drawing/2014/main" id="{4C7A68CD-79E7-57CC-3C70-8508F016D3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19040" y="5501520"/>
                    <a:ext cx="85320" cy="45000"/>
                  </p14:xfrm>
                </p:contentPart>
              </mc:Choice>
              <mc:Fallback xmlns="">
                <p:pic>
                  <p:nvPicPr>
                    <p:cNvPr id="120" name="Ink 119">
                      <a:extLst>
                        <a:ext uri="{FF2B5EF4-FFF2-40B4-BE49-F238E27FC236}">
                          <a16:creationId xmlns:a16="http://schemas.microsoft.com/office/drawing/2014/main" id="{4C7A68CD-79E7-57CC-3C70-8508F016D35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0310040" y="5492520"/>
                      <a:ext cx="102960" cy="62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A102B52-8DD8-BB45-6D0F-A5B4F1F07C8E}"/>
                </a:ext>
              </a:extLst>
            </p:cNvPr>
            <p:cNvGrpSpPr/>
            <p:nvPr/>
          </p:nvGrpSpPr>
          <p:grpSpPr>
            <a:xfrm>
              <a:off x="8660951" y="5282882"/>
              <a:ext cx="614880" cy="326160"/>
              <a:chOff x="8660951" y="5282882"/>
              <a:chExt cx="614880" cy="32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12B316E3-AA9E-CFD1-50FF-E670120E42A2}"/>
                      </a:ext>
                    </a:extLst>
                  </p14:cNvPr>
                  <p14:cNvContentPartPr/>
                  <p14:nvPr/>
                </p14:nvContentPartPr>
                <p14:xfrm>
                  <a:off x="8686511" y="5323922"/>
                  <a:ext cx="21960" cy="28512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12B316E3-AA9E-CFD1-50FF-E670120E42A2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677511" y="5314922"/>
                    <a:ext cx="39600" cy="30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DCDDD474-8607-BC9C-C080-537B1BD13D74}"/>
                      </a:ext>
                    </a:extLst>
                  </p14:cNvPr>
                  <p14:cNvContentPartPr/>
                  <p14:nvPr/>
                </p14:nvContentPartPr>
                <p14:xfrm>
                  <a:off x="8710991" y="5282882"/>
                  <a:ext cx="144720" cy="162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DCDDD474-8607-BC9C-C080-537B1BD13D74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701991" y="5274242"/>
                    <a:ext cx="16236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C9706164-BF1A-4069-CE76-88657CA232D9}"/>
                      </a:ext>
                    </a:extLst>
                  </p14:cNvPr>
                  <p14:cNvContentPartPr/>
                  <p14:nvPr/>
                </p14:nvContentPartPr>
                <p14:xfrm>
                  <a:off x="8660951" y="5409602"/>
                  <a:ext cx="179640" cy="1224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C9706164-BF1A-4069-CE76-88657CA232D9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651951" y="5400962"/>
                    <a:ext cx="197280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C155A6ED-421E-1559-8CE1-8118E9CD3D46}"/>
                      </a:ext>
                    </a:extLst>
                  </p14:cNvPr>
                  <p14:cNvContentPartPr/>
                  <p14:nvPr/>
                </p14:nvContentPartPr>
                <p14:xfrm>
                  <a:off x="8877671" y="5386922"/>
                  <a:ext cx="398160" cy="14436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C155A6ED-421E-1559-8CE1-8118E9CD3D46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869031" y="5377922"/>
                    <a:ext cx="415800" cy="162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BC297CD-F3CD-1C59-7E48-9A5BB45631C8}"/>
                  </a:ext>
                </a:extLst>
              </p14:cNvPr>
              <p14:cNvContentPartPr/>
              <p14:nvPr/>
            </p14:nvContentPartPr>
            <p14:xfrm>
              <a:off x="3343751" y="1632482"/>
              <a:ext cx="1169640" cy="3204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BC297CD-F3CD-1C59-7E48-9A5BB45631C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26111" y="1614842"/>
                <a:ext cx="12052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2FC0CC0-6D14-8A76-0996-4EE18E8EFC97}"/>
                  </a:ext>
                </a:extLst>
              </p14:cNvPr>
              <p14:cNvContentPartPr/>
              <p14:nvPr/>
            </p14:nvContentPartPr>
            <p14:xfrm>
              <a:off x="6901271" y="1604402"/>
              <a:ext cx="1331640" cy="446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2FC0CC0-6D14-8A76-0996-4EE18E8EFC9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83271" y="1586762"/>
                <a:ext cx="1367280" cy="4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0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4BA7-1CD5-AA6F-1704-3ED2658B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Oracles under Edge Faults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0D576-7610-4DAC-3418-77835D922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There are 3 phases: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Preprocess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Update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time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Query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sz="2800" dirty="0"/>
                  <a:t>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are connected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  <a:endParaRPr lang="en-US" sz="2800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0D576-7610-4DAC-3418-77835D922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2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BE87D-C024-4730-D995-88C051DE0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A60EF8-3244-0DC4-0370-AAA95CEC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Expanding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Balanced Separator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0507A3-2C71-2856-BABB-B9F299A78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edge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285750" indent="-285750"/>
                <a:r>
                  <a:rPr lang="en-US" dirty="0">
                    <a:solidFill>
                      <a:srgbClr val="7030A0"/>
                    </a:solidFill>
                  </a:rPr>
                  <a:t>each component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vertices.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0507A3-2C71-2856-BABB-B9F299A78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F691B9-7253-5A12-76FE-F881AA138B41}"/>
                  </a:ext>
                </a:extLst>
              </p14:cNvPr>
              <p14:cNvContentPartPr/>
              <p14:nvPr/>
            </p14:nvContentPartPr>
            <p14:xfrm>
              <a:off x="1234181" y="4271804"/>
              <a:ext cx="2217240" cy="163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F691B9-7253-5A12-76FE-F881AA138B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5181" y="4262804"/>
                <a:ext cx="2234880" cy="164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46E8DFBC-6E9E-90A9-D1C5-38AFEE274262}"/>
              </a:ext>
            </a:extLst>
          </p:cNvPr>
          <p:cNvGrpSpPr/>
          <p:nvPr/>
        </p:nvGrpSpPr>
        <p:grpSpPr>
          <a:xfrm>
            <a:off x="1924713" y="4371173"/>
            <a:ext cx="1722600" cy="1467720"/>
            <a:chOff x="4867610" y="2878704"/>
            <a:chExt cx="1722600" cy="14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2AFAD73-025D-DFD0-746C-BB2C1616AE0C}"/>
                    </a:ext>
                  </a:extLst>
                </p14:cNvPr>
                <p14:cNvContentPartPr/>
                <p14:nvPr/>
              </p14:nvContentPartPr>
              <p14:xfrm>
                <a:off x="4867610" y="2878704"/>
                <a:ext cx="539640" cy="146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2A3F58-C8BD-15EA-A0D0-A5BFED744A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58970" y="2870064"/>
                  <a:ext cx="557280" cy="14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1FC3528-1567-3305-1959-B9273581552E}"/>
                    </a:ext>
                  </a:extLst>
                </p14:cNvPr>
                <p14:cNvContentPartPr/>
                <p14:nvPr/>
              </p14:nvContentPartPr>
              <p14:xfrm>
                <a:off x="5407970" y="3526344"/>
                <a:ext cx="863280" cy="46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015398-DE7D-D058-69DB-27E2123180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98970" y="3517704"/>
                  <a:ext cx="8809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0AB9542-1A21-13BC-97DA-0E1506B46BC5}"/>
                    </a:ext>
                  </a:extLst>
                </p14:cNvPr>
                <p14:cNvContentPartPr/>
                <p14:nvPr/>
              </p14:nvContentPartPr>
              <p14:xfrm>
                <a:off x="4893890" y="2936304"/>
                <a:ext cx="69480" cy="3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25F5AF-7643-5A2A-3246-611AE3D10B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4890" y="2927664"/>
                  <a:ext cx="87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CA08474-5031-BA8F-2C2E-92D2D3BFD536}"/>
                    </a:ext>
                  </a:extLst>
                </p14:cNvPr>
                <p14:cNvContentPartPr/>
                <p14:nvPr/>
              </p14:nvContentPartPr>
              <p14:xfrm>
                <a:off x="4945370" y="2984184"/>
                <a:ext cx="64800" cy="4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5F4E6B-B599-C89F-BB1C-9CEF2E3EBD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6730" y="2975544"/>
                  <a:ext cx="82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A6E68F-6E8E-B9CD-EAC6-1F07A0388562}"/>
                    </a:ext>
                  </a:extLst>
                </p14:cNvPr>
                <p14:cNvContentPartPr/>
                <p14:nvPr/>
              </p14:nvContentPartPr>
              <p14:xfrm>
                <a:off x="5022050" y="3059424"/>
                <a:ext cx="50760" cy="3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7E1710-44FD-BE51-3DC1-072622ACB3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13410" y="3050784"/>
                  <a:ext cx="68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B6E694-89B6-59D8-5236-E2DF17712093}"/>
                    </a:ext>
                  </a:extLst>
                </p14:cNvPr>
                <p14:cNvContentPartPr/>
                <p14:nvPr/>
              </p14:nvContentPartPr>
              <p14:xfrm>
                <a:off x="5056250" y="3114864"/>
                <a:ext cx="79920" cy="41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C6DE60-8652-D3DA-AD2B-510F892152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47250" y="3106224"/>
                  <a:ext cx="97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FF392E-4E9E-50D9-1C10-89023AAEB42F}"/>
                    </a:ext>
                  </a:extLst>
                </p14:cNvPr>
                <p14:cNvContentPartPr/>
                <p14:nvPr/>
              </p14:nvContentPartPr>
              <p14:xfrm>
                <a:off x="5131490" y="3207744"/>
                <a:ext cx="67320" cy="4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F77E30-02A1-8429-370F-CD1A5E55C8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2850" y="3199104"/>
                  <a:ext cx="84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FCB2FD-6F2A-F3AD-5550-4FA0DE172BB1}"/>
                    </a:ext>
                  </a:extLst>
                </p14:cNvPr>
                <p14:cNvContentPartPr/>
                <p14:nvPr/>
              </p14:nvContentPartPr>
              <p14:xfrm>
                <a:off x="5187290" y="3291264"/>
                <a:ext cx="81360" cy="4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08CAD4-1E2A-4BDB-501A-4970257F6E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78290" y="3282624"/>
                  <a:ext cx="99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EDA575-7AE8-1D3A-1C81-3E4AE404995D}"/>
                    </a:ext>
                  </a:extLst>
                </p14:cNvPr>
                <p14:cNvContentPartPr/>
                <p14:nvPr/>
              </p14:nvContentPartPr>
              <p14:xfrm>
                <a:off x="5251370" y="3356424"/>
                <a:ext cx="67680" cy="2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2590BC-0DC5-F97B-5D30-F6DA172D32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42730" y="3347424"/>
                  <a:ext cx="85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632878-457C-6DD1-61B5-4EBC5C1E6843}"/>
                    </a:ext>
                  </a:extLst>
                </p14:cNvPr>
                <p14:cNvContentPartPr/>
                <p14:nvPr/>
              </p14:nvContentPartPr>
              <p14:xfrm>
                <a:off x="5288090" y="3420864"/>
                <a:ext cx="92160" cy="4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FCB060-9B3D-3053-DC59-E95CCAA9CC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79090" y="3412224"/>
                  <a:ext cx="109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6E2B38-4725-B300-8AAB-B06017168CBA}"/>
                    </a:ext>
                  </a:extLst>
                </p14:cNvPr>
                <p14:cNvContentPartPr/>
                <p14:nvPr/>
              </p14:nvContentPartPr>
              <p14:xfrm>
                <a:off x="5483570" y="3515184"/>
                <a:ext cx="22320" cy="90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F2ADDD-2147-AAD6-B92C-D7411EDD8B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74570" y="3506544"/>
                  <a:ext cx="3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5503BCB-3323-2989-83C2-8762EAEF693D}"/>
                    </a:ext>
                  </a:extLst>
                </p14:cNvPr>
                <p14:cNvContentPartPr/>
                <p14:nvPr/>
              </p14:nvContentPartPr>
              <p14:xfrm>
                <a:off x="5595890" y="3533904"/>
                <a:ext cx="23400" cy="7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AE6528-BE93-F813-CB26-FFE4CE1193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87250" y="3524904"/>
                  <a:ext cx="41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28F6EB-9CF5-D045-529F-EA0E50FF74D9}"/>
                    </a:ext>
                  </a:extLst>
                </p14:cNvPr>
                <p14:cNvContentPartPr/>
                <p14:nvPr/>
              </p14:nvContentPartPr>
              <p14:xfrm>
                <a:off x="5679050" y="3567384"/>
                <a:ext cx="24120" cy="81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6AC2F4-9239-71E4-24B3-C4510B6230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70050" y="3558744"/>
                  <a:ext cx="41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3C25B7-5C84-2B65-6B5E-FB8D9BE6A574}"/>
                    </a:ext>
                  </a:extLst>
                </p14:cNvPr>
                <p14:cNvContentPartPr/>
                <p14:nvPr/>
              </p14:nvContentPartPr>
              <p14:xfrm>
                <a:off x="5771210" y="3603744"/>
                <a:ext cx="16920" cy="7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626F09-2027-C074-F23F-A270FC7C39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2570" y="3594744"/>
                  <a:ext cx="34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36D580-1569-ECFF-3E9C-99CDD1A26D35}"/>
                    </a:ext>
                  </a:extLst>
                </p14:cNvPr>
                <p14:cNvContentPartPr/>
                <p14:nvPr/>
              </p14:nvContentPartPr>
              <p14:xfrm>
                <a:off x="5865890" y="3648384"/>
                <a:ext cx="1404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CDC06F-F816-D8BB-C5DA-6178FB474C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57250" y="3639744"/>
                  <a:ext cx="3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0180AFB-D148-C444-1A87-E62515C158F0}"/>
                    </a:ext>
                  </a:extLst>
                </p14:cNvPr>
                <p14:cNvContentPartPr/>
                <p14:nvPr/>
              </p14:nvContentPartPr>
              <p14:xfrm>
                <a:off x="5914490" y="3688344"/>
                <a:ext cx="25560" cy="64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CB35D1-A081-595A-333D-96B0054B7C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05490" y="3679344"/>
                  <a:ext cx="43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1D975E1-D569-C836-1674-9B5F44027CAE}"/>
                    </a:ext>
                  </a:extLst>
                </p14:cNvPr>
                <p14:cNvContentPartPr/>
                <p14:nvPr/>
              </p14:nvContentPartPr>
              <p14:xfrm>
                <a:off x="5979650" y="3726504"/>
                <a:ext cx="13320" cy="5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044D72-DF26-E078-C5FC-21160EDB10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70650" y="3717504"/>
                  <a:ext cx="30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6CE3BA-C716-1DC2-49E9-912217D91C5C}"/>
                    </a:ext>
                  </a:extLst>
                </p14:cNvPr>
                <p14:cNvContentPartPr/>
                <p14:nvPr/>
              </p14:nvContentPartPr>
              <p14:xfrm>
                <a:off x="6045170" y="3755664"/>
                <a:ext cx="14040" cy="5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53380E-659E-16BC-EBA0-08C1535104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36170" y="3746664"/>
                  <a:ext cx="31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FC2A77B-9B17-8A03-3283-22170F49D705}"/>
                    </a:ext>
                  </a:extLst>
                </p14:cNvPr>
                <p14:cNvContentPartPr/>
                <p14:nvPr/>
              </p14:nvContentPartPr>
              <p14:xfrm>
                <a:off x="6098450" y="3788784"/>
                <a:ext cx="8640" cy="49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BD6B1-DE57-E43F-808B-08A8C9E67E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89450" y="3780144"/>
                  <a:ext cx="26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64EE3FF-3C02-5772-21D3-8453C03628FB}"/>
                    </a:ext>
                  </a:extLst>
                </p14:cNvPr>
                <p14:cNvContentPartPr/>
                <p14:nvPr/>
              </p14:nvContentPartPr>
              <p14:xfrm>
                <a:off x="6151010" y="3823344"/>
                <a:ext cx="21960" cy="7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6F1DD6-DCD1-3566-E8BA-DB3E786AB5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42370" y="3814344"/>
                  <a:ext cx="39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722804-C043-D9AC-818A-2DA0FCF05761}"/>
                    </a:ext>
                  </a:extLst>
                </p14:cNvPr>
                <p14:cNvContentPartPr/>
                <p14:nvPr/>
              </p14:nvContentPartPr>
              <p14:xfrm>
                <a:off x="6193130" y="3894624"/>
                <a:ext cx="18720" cy="6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D2E4CE-A354-7F68-CF76-9F7D28B8103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84130" y="3885624"/>
                  <a:ext cx="36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33130BD-C392-DF1E-EC57-171C9AEB9766}"/>
                    </a:ext>
                  </a:extLst>
                </p14:cNvPr>
                <p14:cNvContentPartPr/>
                <p14:nvPr/>
              </p14:nvContentPartPr>
              <p14:xfrm>
                <a:off x="6239930" y="3931704"/>
                <a:ext cx="13680" cy="3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DAE894-BE74-C135-C9A2-CBE798F53F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30930" y="3922704"/>
                  <a:ext cx="31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90A432B-FBD2-A397-EE7A-107AEE088EDA}"/>
                    </a:ext>
                  </a:extLst>
                </p14:cNvPr>
                <p14:cNvContentPartPr/>
                <p14:nvPr/>
              </p14:nvContentPartPr>
              <p14:xfrm>
                <a:off x="5000090" y="4263984"/>
                <a:ext cx="89280" cy="24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454E6D-C475-B1BF-2B29-533384D92E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91090" y="4254984"/>
                  <a:ext cx="106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E018D20-6FBD-F795-0E4C-094CD6990159}"/>
                    </a:ext>
                  </a:extLst>
                </p14:cNvPr>
                <p14:cNvContentPartPr/>
                <p14:nvPr/>
              </p14:nvContentPartPr>
              <p14:xfrm>
                <a:off x="5045810" y="4185144"/>
                <a:ext cx="59040" cy="3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3612B14-D4BA-E2A0-155C-D3B3F6AC4AE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37170" y="4176504"/>
                  <a:ext cx="76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860F4EF-D21B-4B45-F080-35D27BBC7FC8}"/>
                    </a:ext>
                  </a:extLst>
                </p14:cNvPr>
                <p14:cNvContentPartPr/>
                <p14:nvPr/>
              </p14:nvContentPartPr>
              <p14:xfrm>
                <a:off x="5080730" y="4110624"/>
                <a:ext cx="71640" cy="1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10AEE2-6CE9-4D5B-C5A4-128617A3A3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2090" y="4101984"/>
                  <a:ext cx="89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CE2E81C-0B8A-D29B-14C4-998F26FE0AAD}"/>
                    </a:ext>
                  </a:extLst>
                </p14:cNvPr>
                <p14:cNvContentPartPr/>
                <p14:nvPr/>
              </p14:nvContentPartPr>
              <p14:xfrm>
                <a:off x="5109530" y="4046184"/>
                <a:ext cx="68040" cy="1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03B5F7-8A6C-DC8E-293F-79BC8F475E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00890" y="4037184"/>
                  <a:ext cx="85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27C7C7D-878D-0E64-49AB-F04899B9B2EE}"/>
                    </a:ext>
                  </a:extLst>
                </p14:cNvPr>
                <p14:cNvContentPartPr/>
                <p14:nvPr/>
              </p14:nvContentPartPr>
              <p14:xfrm>
                <a:off x="5154530" y="3960864"/>
                <a:ext cx="61560" cy="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85389F-322C-E819-E895-3EB31F81FB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45530" y="3952224"/>
                  <a:ext cx="79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2DAB939-C910-CFC0-0185-429B5037A136}"/>
                    </a:ext>
                  </a:extLst>
                </p14:cNvPr>
                <p14:cNvContentPartPr/>
                <p14:nvPr/>
              </p14:nvContentPartPr>
              <p14:xfrm>
                <a:off x="5194130" y="3878784"/>
                <a:ext cx="56520" cy="1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BF0479-40E3-A0CC-EF27-F9C81A5A6B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85130" y="3869784"/>
                  <a:ext cx="74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2D0E7B-8151-891C-445B-EC8EE14DED34}"/>
                    </a:ext>
                  </a:extLst>
                </p14:cNvPr>
                <p14:cNvContentPartPr/>
                <p14:nvPr/>
              </p14:nvContentPartPr>
              <p14:xfrm>
                <a:off x="5240210" y="3785544"/>
                <a:ext cx="64800" cy="2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5937FE-F07A-C5FE-9296-FB951D6A061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31210" y="3776904"/>
                  <a:ext cx="82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5FF720-B9B3-F06B-9299-76016BD1C687}"/>
                    </a:ext>
                  </a:extLst>
                </p14:cNvPr>
                <p14:cNvContentPartPr/>
                <p14:nvPr/>
              </p14:nvContentPartPr>
              <p14:xfrm>
                <a:off x="5285930" y="3704184"/>
                <a:ext cx="36000" cy="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D37BACE-0F4A-7198-440B-D9B29A7B61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76930" y="3695184"/>
                  <a:ext cx="53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076DB4B-A829-FA2F-4A7B-4FD15A74C31E}"/>
                    </a:ext>
                  </a:extLst>
                </p14:cNvPr>
                <p14:cNvContentPartPr/>
                <p14:nvPr/>
              </p14:nvContentPartPr>
              <p14:xfrm>
                <a:off x="5322290" y="3619224"/>
                <a:ext cx="4248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7D741B-B15A-E8D5-79B1-76F8758ED4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13650" y="3610584"/>
                  <a:ext cx="60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1BEA0DC-11A4-B9ED-0AAF-FF1874FD9B39}"/>
                    </a:ext>
                  </a:extLst>
                </p14:cNvPr>
                <p14:cNvContentPartPr/>
                <p14:nvPr/>
              </p14:nvContentPartPr>
              <p14:xfrm>
                <a:off x="6198170" y="3851064"/>
                <a:ext cx="392040" cy="131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310F240-5F0A-CD2E-22DF-D5B526D438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89170" y="3842424"/>
                  <a:ext cx="4096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5968679-69E5-2A08-4C3E-43B07D6CBEBA}"/>
              </a:ext>
            </a:extLst>
          </p:cNvPr>
          <p:cNvGrpSpPr/>
          <p:nvPr/>
        </p:nvGrpSpPr>
        <p:grpSpPr>
          <a:xfrm>
            <a:off x="4054113" y="5324768"/>
            <a:ext cx="2254044" cy="465210"/>
            <a:chOff x="6639890" y="3896174"/>
            <a:chExt cx="1503035" cy="31021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5FDA945-4930-643B-C9AB-395F59096B83}"/>
                </a:ext>
              </a:extLst>
            </p:cNvPr>
            <p:cNvGrpSpPr/>
            <p:nvPr/>
          </p:nvGrpSpPr>
          <p:grpSpPr>
            <a:xfrm>
              <a:off x="6639890" y="3903624"/>
              <a:ext cx="1198080" cy="302760"/>
              <a:chOff x="6639890" y="3903624"/>
              <a:chExt cx="1198080" cy="302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F0FB6CA6-2954-8765-77E3-735079E5F519}"/>
                      </a:ext>
                    </a:extLst>
                  </p14:cNvPr>
                  <p14:cNvContentPartPr/>
                  <p14:nvPr/>
                </p14:nvContentPartPr>
                <p14:xfrm>
                  <a:off x="6639890" y="4014144"/>
                  <a:ext cx="79200" cy="892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D197E84-F031-9E9A-AB1A-6E5CEE6BC9E1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6633872" y="4008128"/>
                    <a:ext cx="90996" cy="1010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4C92B73D-5034-E295-8966-EAB72535F088}"/>
                      </a:ext>
                    </a:extLst>
                  </p14:cNvPr>
                  <p14:cNvContentPartPr/>
                  <p14:nvPr/>
                </p14:nvContentPartPr>
                <p14:xfrm>
                  <a:off x="6783170" y="4016304"/>
                  <a:ext cx="78840" cy="8100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822A452-0F7D-6420-5F82-BC66C597657C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6777419" y="4010295"/>
                    <a:ext cx="90582" cy="927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EA448D84-7645-F9DD-1300-809022C4DFBD}"/>
                      </a:ext>
                    </a:extLst>
                  </p14:cNvPr>
                  <p14:cNvContentPartPr/>
                  <p14:nvPr/>
                </p14:nvContentPartPr>
                <p14:xfrm>
                  <a:off x="6782090" y="4033584"/>
                  <a:ext cx="61920" cy="802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35C96F0F-94DA-8EEF-3C71-4D61A4BCDED5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6776067" y="4027593"/>
                    <a:ext cx="73726" cy="920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84EE984D-DB02-0FE7-B014-73240B2CB127}"/>
                      </a:ext>
                    </a:extLst>
                  </p14:cNvPr>
                  <p14:cNvContentPartPr/>
                  <p14:nvPr/>
                </p14:nvContentPartPr>
                <p14:xfrm>
                  <a:off x="6884690" y="4008024"/>
                  <a:ext cx="75960" cy="1897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68E18F3-9124-EE35-1136-DF658207EEB3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878681" y="4002020"/>
                    <a:ext cx="87739" cy="2014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06FC1AC5-77F6-7F13-C1F4-C5CCB151C701}"/>
                      </a:ext>
                    </a:extLst>
                  </p14:cNvPr>
                  <p14:cNvContentPartPr/>
                  <p14:nvPr/>
                </p14:nvContentPartPr>
                <p14:xfrm>
                  <a:off x="6997730" y="4000464"/>
                  <a:ext cx="61560" cy="684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6B5BC592-71A6-A09A-439D-3022B73A406E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6991695" y="3994464"/>
                    <a:ext cx="73389" cy="8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F16970B1-E891-21A5-A68F-EE8B1A332685}"/>
                      </a:ext>
                    </a:extLst>
                  </p14:cNvPr>
                  <p14:cNvContentPartPr/>
                  <p14:nvPr/>
                </p14:nvContentPartPr>
                <p14:xfrm>
                  <a:off x="7088450" y="3993984"/>
                  <a:ext cx="73080" cy="8640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A544084-0CFD-37B1-84D4-8B04FA24A264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7082681" y="3987984"/>
                    <a:ext cx="84859" cy="9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5CFA032E-D60E-7723-A2B2-6D836D29DA9B}"/>
                      </a:ext>
                    </a:extLst>
                  </p14:cNvPr>
                  <p14:cNvContentPartPr/>
                  <p14:nvPr/>
                </p14:nvContentPartPr>
                <p14:xfrm>
                  <a:off x="7197170" y="3903624"/>
                  <a:ext cx="72000" cy="1652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DE1D8E7-2675-CA3C-7EF2-F719CD46A416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7191150" y="3897860"/>
                    <a:ext cx="83799" cy="177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07519C53-785E-559A-3DAC-803124FB614E}"/>
                      </a:ext>
                    </a:extLst>
                  </p14:cNvPr>
                  <p14:cNvContentPartPr/>
                  <p14:nvPr/>
                </p14:nvContentPartPr>
                <p14:xfrm>
                  <a:off x="7316690" y="4000464"/>
                  <a:ext cx="17280" cy="90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D7B97043-BFA6-4487-FF59-2EEE29A93C0A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7310605" y="3994456"/>
                    <a:ext cx="29206" cy="102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1EDDAF2C-6FB2-E852-AA31-0DAEB055C366}"/>
                      </a:ext>
                    </a:extLst>
                  </p14:cNvPr>
                  <p14:cNvContentPartPr/>
                  <p14:nvPr/>
                </p14:nvContentPartPr>
                <p14:xfrm>
                  <a:off x="7323890" y="3967704"/>
                  <a:ext cx="8640" cy="1044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A34298D0-FF14-6A80-92BE-1C89F6C7B6B7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7318130" y="3961877"/>
                    <a:ext cx="20400" cy="22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3E1F9FF0-1EFD-B97F-A9C8-8D352857A538}"/>
                      </a:ext>
                    </a:extLst>
                  </p14:cNvPr>
                  <p14:cNvContentPartPr/>
                  <p14:nvPr/>
                </p14:nvContentPartPr>
                <p14:xfrm>
                  <a:off x="7364570" y="3984624"/>
                  <a:ext cx="81360" cy="1087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0233BB33-F4D5-2B88-B8E5-12C42379F8D0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7358810" y="3978864"/>
                    <a:ext cx="93120" cy="12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AED3CEC6-BC8D-30D4-BB5F-63A6321B10D5}"/>
                      </a:ext>
                    </a:extLst>
                  </p14:cNvPr>
                  <p14:cNvContentPartPr/>
                  <p14:nvPr/>
                </p14:nvContentPartPr>
                <p14:xfrm>
                  <a:off x="7451330" y="4019904"/>
                  <a:ext cx="91080" cy="1864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9BECBA7C-5E85-3583-BE7A-7A3165007405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7445306" y="4013896"/>
                    <a:ext cx="102887" cy="198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C28F3D63-6EB6-94F4-4B49-C985B73E8B85}"/>
                      </a:ext>
                    </a:extLst>
                  </p14:cNvPr>
                  <p14:cNvContentPartPr/>
                  <p14:nvPr/>
                </p14:nvContentPartPr>
                <p14:xfrm>
                  <a:off x="7722410" y="4016304"/>
                  <a:ext cx="18000" cy="738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95690878-B10F-6F98-E31E-FD9FB7A0D2BE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7716410" y="4010294"/>
                    <a:ext cx="29760" cy="855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A7DFE687-DC81-7592-2A11-9EF5FC939795}"/>
                      </a:ext>
                    </a:extLst>
                  </p14:cNvPr>
                  <p14:cNvContentPartPr/>
                  <p14:nvPr/>
                </p14:nvContentPartPr>
                <p14:xfrm>
                  <a:off x="7726010" y="3950784"/>
                  <a:ext cx="8640" cy="1692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253ED93E-826D-73FD-9BEE-54FCE81D44F2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7720085" y="3945065"/>
                    <a:ext cx="20736" cy="285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8D027C22-00B3-41CD-CEB0-39F096D453B8}"/>
                      </a:ext>
                    </a:extLst>
                  </p14:cNvPr>
                  <p14:cNvContentPartPr/>
                  <p14:nvPr/>
                </p14:nvContentPartPr>
                <p14:xfrm>
                  <a:off x="7775690" y="3993264"/>
                  <a:ext cx="62280" cy="10008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24EAE74B-ED33-9D4A-FF1C-4EE97EE8B8E6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7769655" y="3987250"/>
                    <a:ext cx="74108" cy="11186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E9EE4A7-A64B-7D45-FFC8-0A860692F5CD}"/>
                    </a:ext>
                  </a:extLst>
                </p14:cNvPr>
                <p14:cNvContentPartPr/>
                <p14:nvPr/>
              </p14:nvContentPartPr>
              <p14:xfrm>
                <a:off x="8001445" y="3896174"/>
                <a:ext cx="141480" cy="210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E0BBD3-BA0D-4E12-24BA-4AD43793C62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95440" y="3890174"/>
                  <a:ext cx="153250" cy="22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67BC506-832C-CF1C-1F66-867C72C6A2D4}"/>
              </a:ext>
            </a:extLst>
          </p:cNvPr>
          <p:cNvGrpSpPr/>
          <p:nvPr/>
        </p:nvGrpSpPr>
        <p:grpSpPr>
          <a:xfrm>
            <a:off x="3720033" y="5390073"/>
            <a:ext cx="151920" cy="252000"/>
            <a:chOff x="3720033" y="5390073"/>
            <a:chExt cx="1519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7EDADD8-38D2-DEF9-8250-D51A3A756929}"/>
                    </a:ext>
                  </a:extLst>
                </p14:cNvPr>
                <p14:cNvContentPartPr/>
                <p14:nvPr/>
              </p14:nvContentPartPr>
              <p14:xfrm>
                <a:off x="3736233" y="5403753"/>
                <a:ext cx="13680" cy="238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7EDADD8-38D2-DEF9-8250-D51A3A75692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27233" y="5394753"/>
                  <a:ext cx="31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281A24-EC27-F94E-6A13-3E0313B58AE2}"/>
                    </a:ext>
                  </a:extLst>
                </p14:cNvPr>
                <p14:cNvContentPartPr/>
                <p14:nvPr/>
              </p14:nvContentPartPr>
              <p14:xfrm>
                <a:off x="3720033" y="5390073"/>
                <a:ext cx="140040" cy="16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281A24-EC27-F94E-6A13-3E0313B58A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11393" y="5381073"/>
                  <a:ext cx="157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C74DE29-20CE-23B2-65F5-C8991917785C}"/>
                    </a:ext>
                  </a:extLst>
                </p14:cNvPr>
                <p14:cNvContentPartPr/>
                <p14:nvPr/>
              </p14:nvContentPartPr>
              <p14:xfrm>
                <a:off x="3738753" y="5475753"/>
                <a:ext cx="133200" cy="10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C74DE29-20CE-23B2-65F5-C8991917785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29753" y="5466753"/>
                  <a:ext cx="1508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A6DCC6D-FACB-A747-A93A-B52C7DE25511}"/>
              </a:ext>
            </a:extLst>
          </p:cNvPr>
          <p:cNvGrpSpPr/>
          <p:nvPr/>
        </p:nvGrpSpPr>
        <p:grpSpPr>
          <a:xfrm>
            <a:off x="1409193" y="5050593"/>
            <a:ext cx="333360" cy="280800"/>
            <a:chOff x="1409193" y="5050593"/>
            <a:chExt cx="3333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254C05D-CFFF-9F85-41D6-BC37F63A994C}"/>
                    </a:ext>
                  </a:extLst>
                </p14:cNvPr>
                <p14:cNvContentPartPr/>
                <p14:nvPr/>
              </p14:nvContentPartPr>
              <p14:xfrm>
                <a:off x="1422513" y="5101713"/>
                <a:ext cx="82080" cy="62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254C05D-CFFF-9F85-41D6-BC37F63A99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04513" y="5084073"/>
                  <a:ext cx="117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603F8D6-85FA-0F86-AD80-B7ADE895F54D}"/>
                    </a:ext>
                  </a:extLst>
                </p14:cNvPr>
                <p14:cNvContentPartPr/>
                <p14:nvPr/>
              </p14:nvContentPartPr>
              <p14:xfrm>
                <a:off x="1409193" y="5192073"/>
                <a:ext cx="97200" cy="19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603F8D6-85FA-0F86-AD80-B7ADE895F54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91193" y="5174073"/>
                  <a:ext cx="132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5A69BCA-BE1D-E32B-76EB-E58FA71FD58E}"/>
                    </a:ext>
                  </a:extLst>
                </p14:cNvPr>
                <p14:cNvContentPartPr/>
                <p14:nvPr/>
              </p14:nvContentPartPr>
              <p14:xfrm>
                <a:off x="1575513" y="5050593"/>
                <a:ext cx="133920" cy="106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5A69BCA-BE1D-E32B-76EB-E58FA71FD58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57513" y="5032593"/>
                  <a:ext cx="169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26EA9B5-0D01-9AF1-9249-69D8A96BA9F4}"/>
                    </a:ext>
                  </a:extLst>
                </p14:cNvPr>
                <p14:cNvContentPartPr/>
                <p14:nvPr/>
              </p14:nvContentPartPr>
              <p14:xfrm>
                <a:off x="1607553" y="5160033"/>
                <a:ext cx="110160" cy="19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26EA9B5-0D01-9AF1-9249-69D8A96BA9F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89553" y="5142033"/>
                  <a:ext cx="145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BEA9EDE-71CB-D0ED-5801-DC83EAA20272}"/>
                    </a:ext>
                  </a:extLst>
                </p14:cNvPr>
                <p14:cNvContentPartPr/>
                <p14:nvPr/>
              </p14:nvContentPartPr>
              <p14:xfrm>
                <a:off x="1647873" y="5207553"/>
                <a:ext cx="94680" cy="12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BEA9EDE-71CB-D0ED-5801-DC83EAA2027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29873" y="5189553"/>
                  <a:ext cx="13032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8153366-C148-652B-7252-3FD8A71074C9}"/>
                  </a:ext>
                </a:extLst>
              </p14:cNvPr>
              <p14:cNvContentPartPr/>
              <p14:nvPr/>
            </p14:nvContentPartPr>
            <p14:xfrm>
              <a:off x="7003920" y="3489533"/>
              <a:ext cx="3273120" cy="27464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8153366-C148-652B-7252-3FD8A71074C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995280" y="3480533"/>
                <a:ext cx="3290760" cy="27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2750BEA-0D9E-5CC2-F647-1A79BA5D3926}"/>
                  </a:ext>
                </a:extLst>
              </p14:cNvPr>
              <p14:cNvContentPartPr/>
              <p14:nvPr/>
            </p14:nvContentPartPr>
            <p14:xfrm>
              <a:off x="7023720" y="4785893"/>
              <a:ext cx="988920" cy="1267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2750BEA-0D9E-5CC2-F647-1A79BA5D392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014720" y="4776893"/>
                <a:ext cx="1006560" cy="12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B5FA5FA-18F3-04E1-4480-B5F02AD6FEC1}"/>
                  </a:ext>
                </a:extLst>
              </p14:cNvPr>
              <p14:cNvContentPartPr/>
              <p14:nvPr/>
            </p14:nvContentPartPr>
            <p14:xfrm>
              <a:off x="7806000" y="5086493"/>
              <a:ext cx="1560240" cy="10317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B5FA5FA-18F3-04E1-4480-B5F02AD6FEC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797360" y="5077853"/>
                <a:ext cx="157788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AA6E375-C0E5-B6A3-8F15-D09763AC1FFB}"/>
                  </a:ext>
                </a:extLst>
              </p14:cNvPr>
              <p14:cNvContentPartPr/>
              <p14:nvPr/>
            </p14:nvContentPartPr>
            <p14:xfrm>
              <a:off x="8954760" y="4633613"/>
              <a:ext cx="1288800" cy="12312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AA6E375-C0E5-B6A3-8F15-D09763AC1FF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945760" y="4624973"/>
                <a:ext cx="1306440" cy="12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A8AA469-2F5E-20E0-1CF7-C45B24158AE9}"/>
              </a:ext>
            </a:extLst>
          </p:cNvPr>
          <p:cNvGrpSpPr/>
          <p:nvPr/>
        </p:nvGrpSpPr>
        <p:grpSpPr>
          <a:xfrm>
            <a:off x="7086720" y="3514733"/>
            <a:ext cx="3085920" cy="1486800"/>
            <a:chOff x="7615237" y="3476392"/>
            <a:chExt cx="3085920" cy="14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CF3963E-5435-195C-7A65-EB34F9128895}"/>
                    </a:ext>
                  </a:extLst>
                </p14:cNvPr>
                <p14:cNvContentPartPr/>
                <p14:nvPr/>
              </p14:nvContentPartPr>
              <p14:xfrm>
                <a:off x="7615237" y="3476392"/>
                <a:ext cx="1680120" cy="1197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CF3963E-5435-195C-7A65-EB34F912889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06597" y="3467392"/>
                  <a:ext cx="1697760" cy="12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6828533-F374-4C64-A106-AB310D6476E5}"/>
                    </a:ext>
                  </a:extLst>
                </p14:cNvPr>
                <p14:cNvContentPartPr/>
                <p14:nvPr/>
              </p14:nvContentPartPr>
              <p14:xfrm>
                <a:off x="9450517" y="3488992"/>
                <a:ext cx="1250640" cy="1159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6828533-F374-4C64-A106-AB310D6476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41877" y="3479992"/>
                  <a:ext cx="1268280" cy="11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3815D55-F84E-9927-F550-462FC77F104E}"/>
                    </a:ext>
                  </a:extLst>
                </p14:cNvPr>
                <p14:cNvContentPartPr/>
                <p14:nvPr/>
              </p14:nvContentPartPr>
              <p14:xfrm>
                <a:off x="8576797" y="4262632"/>
                <a:ext cx="1051200" cy="700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3815D55-F84E-9927-F550-462FC77F10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67797" y="4253632"/>
                  <a:ext cx="1068840" cy="71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0E5C3AB3-574E-0F4D-F1BC-F2009A63BC77}"/>
                  </a:ext>
                </a:extLst>
              </p14:cNvPr>
              <p14:cNvContentPartPr/>
              <p14:nvPr/>
            </p14:nvContentPartPr>
            <p14:xfrm>
              <a:off x="8764320" y="3661613"/>
              <a:ext cx="183960" cy="223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0E5C3AB3-574E-0F4D-F1BC-F2009A63BC7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755320" y="3652613"/>
                <a:ext cx="201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0BEB3AE-000C-D50B-1BEE-E252EE41A606}"/>
                  </a:ext>
                </a:extLst>
              </p14:cNvPr>
              <p14:cNvContentPartPr/>
              <p14:nvPr/>
            </p14:nvContentPartPr>
            <p14:xfrm>
              <a:off x="8758920" y="3907493"/>
              <a:ext cx="186480" cy="176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0BEB3AE-000C-D50B-1BEE-E252EE41A60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749920" y="3898493"/>
                <a:ext cx="20412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A750CFC-E0C3-BD08-A52A-385CA4882181}"/>
              </a:ext>
            </a:extLst>
          </p:cNvPr>
          <p:cNvGrpSpPr/>
          <p:nvPr/>
        </p:nvGrpSpPr>
        <p:grpSpPr>
          <a:xfrm>
            <a:off x="7353120" y="4162733"/>
            <a:ext cx="2786040" cy="1785240"/>
            <a:chOff x="7881637" y="4124392"/>
            <a:chExt cx="2786040" cy="178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CF7E5A7-AF9D-53A5-5ECB-B159CB0E0E68}"/>
                    </a:ext>
                  </a:extLst>
                </p14:cNvPr>
                <p14:cNvContentPartPr/>
                <p14:nvPr/>
              </p14:nvContentPartPr>
              <p14:xfrm>
                <a:off x="8491117" y="5560432"/>
                <a:ext cx="213840" cy="88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CF7E5A7-AF9D-53A5-5ECB-B159CB0E0E6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82477" y="5551792"/>
                  <a:ext cx="231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E55C73E-4F62-B010-FC1D-988B7104530D}"/>
                    </a:ext>
                  </a:extLst>
                </p14:cNvPr>
                <p14:cNvContentPartPr/>
                <p14:nvPr/>
              </p14:nvContentPartPr>
              <p14:xfrm>
                <a:off x="8413357" y="5804152"/>
                <a:ext cx="190440" cy="105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E55C73E-4F62-B010-FC1D-988B710453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04357" y="5795512"/>
                  <a:ext cx="20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D03862D-E395-B0AB-F6E8-05F58EF7400D}"/>
                    </a:ext>
                  </a:extLst>
                </p14:cNvPr>
                <p14:cNvContentPartPr/>
                <p14:nvPr/>
              </p14:nvContentPartPr>
              <p14:xfrm>
                <a:off x="9738517" y="5646112"/>
                <a:ext cx="204120" cy="67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D03862D-E395-B0AB-F6E8-05F58EF740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29517" y="5637472"/>
                  <a:ext cx="221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FA45903-D08A-CC31-BDF6-6FF3ECCF1F84}"/>
                    </a:ext>
                  </a:extLst>
                </p14:cNvPr>
                <p14:cNvContentPartPr/>
                <p14:nvPr/>
              </p14:nvContentPartPr>
              <p14:xfrm>
                <a:off x="7881637" y="4576192"/>
                <a:ext cx="31320" cy="241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FA45903-D08A-CC31-BDF6-6FF3ECCF1F8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72637" y="4567552"/>
                  <a:ext cx="48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9FE01A6-04CD-DEC3-C6F1-918E5D99E913}"/>
                    </a:ext>
                  </a:extLst>
                </p14:cNvPr>
                <p14:cNvContentPartPr/>
                <p14:nvPr/>
              </p14:nvContentPartPr>
              <p14:xfrm>
                <a:off x="8156317" y="4588432"/>
                <a:ext cx="33840" cy="208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9FE01A6-04CD-DEC3-C6F1-918E5D99E91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47317" y="4579792"/>
                  <a:ext cx="51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2B3ECF4-D92A-A885-B71F-E037023053A3}"/>
                    </a:ext>
                  </a:extLst>
                </p14:cNvPr>
                <p14:cNvContentPartPr/>
                <p14:nvPr/>
              </p14:nvContentPartPr>
              <p14:xfrm>
                <a:off x="8403637" y="4868512"/>
                <a:ext cx="257760" cy="138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2B3ECF4-D92A-A885-B71F-E037023053A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94997" y="4859872"/>
                  <a:ext cx="275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069C5A5-FEBC-D802-EC55-00FD48C2084C}"/>
                    </a:ext>
                  </a:extLst>
                </p14:cNvPr>
                <p14:cNvContentPartPr/>
                <p14:nvPr/>
              </p14:nvContentPartPr>
              <p14:xfrm>
                <a:off x="8517037" y="5369272"/>
                <a:ext cx="216720" cy="54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069C5A5-FEBC-D802-EC55-00FD48C2084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508397" y="5360632"/>
                  <a:ext cx="234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E7E53AA-EDEF-49D2-06CA-16DB77FA27F2}"/>
                    </a:ext>
                  </a:extLst>
                </p14:cNvPr>
                <p14:cNvContentPartPr/>
                <p14:nvPr/>
              </p14:nvContentPartPr>
              <p14:xfrm>
                <a:off x="8857957" y="4917472"/>
                <a:ext cx="19080" cy="156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E7E53AA-EDEF-49D2-06CA-16DB77FA27F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49317" y="4908472"/>
                  <a:ext cx="36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6C53579-41C5-EAE4-527A-9A7885263898}"/>
                    </a:ext>
                  </a:extLst>
                </p14:cNvPr>
                <p14:cNvContentPartPr/>
                <p14:nvPr/>
              </p14:nvContentPartPr>
              <p14:xfrm>
                <a:off x="9110677" y="4911352"/>
                <a:ext cx="18720" cy="146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6C53579-41C5-EAE4-527A-9A788526389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101677" y="4902352"/>
                  <a:ext cx="36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B58BD5C-2621-A21B-D5A2-D332173C24FB}"/>
                    </a:ext>
                  </a:extLst>
                </p14:cNvPr>
                <p14:cNvContentPartPr/>
                <p14:nvPr/>
              </p14:nvContentPartPr>
              <p14:xfrm>
                <a:off x="9343597" y="4751152"/>
                <a:ext cx="238680" cy="58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B58BD5C-2621-A21B-D5A2-D332173C24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34957" y="4742152"/>
                  <a:ext cx="25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F42DD9A-6E59-474B-A276-16F1E9552914}"/>
                    </a:ext>
                  </a:extLst>
                </p14:cNvPr>
                <p14:cNvContentPartPr/>
                <p14:nvPr/>
              </p14:nvContentPartPr>
              <p14:xfrm>
                <a:off x="9453757" y="5095312"/>
                <a:ext cx="185400" cy="128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F42DD9A-6E59-474B-A276-16F1E955291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45117" y="5086312"/>
                  <a:ext cx="203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8AE2E6B-9ADB-7BD0-F358-24A92ED62307}"/>
                    </a:ext>
                  </a:extLst>
                </p14:cNvPr>
                <p14:cNvContentPartPr/>
                <p14:nvPr/>
              </p14:nvContentPartPr>
              <p14:xfrm>
                <a:off x="9665797" y="5317432"/>
                <a:ext cx="186480" cy="10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8AE2E6B-9ADB-7BD0-F358-24A92ED6230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57157" y="5308432"/>
                  <a:ext cx="204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7CC5AD4-A51A-A002-9B8D-DFC69B728832}"/>
                    </a:ext>
                  </a:extLst>
                </p14:cNvPr>
                <p14:cNvContentPartPr/>
                <p14:nvPr/>
              </p14:nvContentPartPr>
              <p14:xfrm>
                <a:off x="9864157" y="4401232"/>
                <a:ext cx="53640" cy="214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7CC5AD4-A51A-A002-9B8D-DFC69B72883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55517" y="4392232"/>
                  <a:ext cx="71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1493B7-C29D-46C9-161C-BE058168483C}"/>
                    </a:ext>
                  </a:extLst>
                </p14:cNvPr>
                <p14:cNvContentPartPr/>
                <p14:nvPr/>
              </p14:nvContentPartPr>
              <p14:xfrm>
                <a:off x="10123357" y="4519312"/>
                <a:ext cx="23760" cy="174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1493B7-C29D-46C9-161C-BE05816848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14717" y="4510672"/>
                  <a:ext cx="4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1611586-8577-763A-0B1E-8D45B4F0C769}"/>
                    </a:ext>
                  </a:extLst>
                </p14:cNvPr>
                <p14:cNvContentPartPr/>
                <p14:nvPr/>
              </p14:nvContentPartPr>
              <p14:xfrm>
                <a:off x="10412437" y="4590232"/>
                <a:ext cx="14400" cy="177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1611586-8577-763A-0B1E-8D45B4F0C76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03437" y="4581232"/>
                  <a:ext cx="32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7235485-151A-82EC-88BA-8DFF499125FD}"/>
                    </a:ext>
                  </a:extLst>
                </p14:cNvPr>
                <p14:cNvContentPartPr/>
                <p14:nvPr/>
              </p14:nvContentPartPr>
              <p14:xfrm>
                <a:off x="10650037" y="4638832"/>
                <a:ext cx="17640" cy="203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7235485-151A-82EC-88BA-8DFF499125F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41037" y="4629832"/>
                  <a:ext cx="35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DF3DFD4-BC31-BDF2-9F27-D9D4039F58B9}"/>
                    </a:ext>
                  </a:extLst>
                </p14:cNvPr>
                <p14:cNvContentPartPr/>
                <p14:nvPr/>
              </p14:nvContentPartPr>
              <p14:xfrm>
                <a:off x="9558157" y="4251472"/>
                <a:ext cx="151560" cy="95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DF3DFD4-BC31-BDF2-9F27-D9D4039F58B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49517" y="4242472"/>
                  <a:ext cx="169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4C4FCCE-9467-4E64-EBCC-011327BCF073}"/>
                    </a:ext>
                  </a:extLst>
                </p14:cNvPr>
                <p14:cNvContentPartPr/>
                <p14:nvPr/>
              </p14:nvContentPartPr>
              <p14:xfrm>
                <a:off x="9168637" y="4124392"/>
                <a:ext cx="148320" cy="195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4C4FCCE-9467-4E64-EBCC-011327BCF07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59637" y="4115392"/>
                  <a:ext cx="165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DBF6FC0-C96D-018C-B4A1-AAED7630DFA0}"/>
                    </a:ext>
                  </a:extLst>
                </p14:cNvPr>
                <p14:cNvContentPartPr/>
                <p14:nvPr/>
              </p14:nvContentPartPr>
              <p14:xfrm>
                <a:off x="8881357" y="4468192"/>
                <a:ext cx="90720" cy="92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DBF6FC0-C96D-018C-B4A1-AAED7630DFA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72357" y="4459192"/>
                  <a:ext cx="10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4BA2635-CA33-9571-4CF1-105A291FA521}"/>
                    </a:ext>
                  </a:extLst>
                </p14:cNvPr>
                <p14:cNvContentPartPr/>
                <p14:nvPr/>
              </p14:nvContentPartPr>
              <p14:xfrm>
                <a:off x="8625397" y="4564672"/>
                <a:ext cx="106560" cy="137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4BA2635-CA33-9571-4CF1-105A291FA52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16397" y="4556032"/>
                  <a:ext cx="124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28DAD60-3E91-5091-3C9B-0C8821C797BC}"/>
                    </a:ext>
                  </a:extLst>
                </p14:cNvPr>
                <p14:cNvContentPartPr/>
                <p14:nvPr/>
              </p14:nvContentPartPr>
              <p14:xfrm>
                <a:off x="8423077" y="4641712"/>
                <a:ext cx="283680" cy="558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28DAD60-3E91-5091-3C9B-0C8821C797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14437" y="4632712"/>
                  <a:ext cx="301320" cy="57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78B561C-7616-D713-62F0-8D2360C07BFF}"/>
                  </a:ext>
                </a:extLst>
              </p14:cNvPr>
              <p14:cNvContentPartPr/>
              <p14:nvPr/>
            </p14:nvContentPartPr>
            <p14:xfrm>
              <a:off x="9364080" y="5818373"/>
              <a:ext cx="204120" cy="3870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78B561C-7616-D713-62F0-8D2360C07BF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355080" y="5809733"/>
                <a:ext cx="22176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B36F7F1-FD3D-28C0-343B-FFCBFBDFB7BA}"/>
              </a:ext>
            </a:extLst>
          </p:cNvPr>
          <p:cNvGrpSpPr/>
          <p:nvPr/>
        </p:nvGrpSpPr>
        <p:grpSpPr>
          <a:xfrm>
            <a:off x="9513840" y="6323813"/>
            <a:ext cx="1928880" cy="345600"/>
            <a:chOff x="10042357" y="6285472"/>
            <a:chExt cx="192888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DADD791-3815-751B-C792-E1016E54D40E}"/>
                    </a:ext>
                  </a:extLst>
                </p14:cNvPr>
                <p14:cNvContentPartPr/>
                <p14:nvPr/>
              </p14:nvContentPartPr>
              <p14:xfrm>
                <a:off x="10057837" y="6317512"/>
                <a:ext cx="19080" cy="178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DADD791-3815-751B-C792-E1016E54D40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48837" y="6308872"/>
                  <a:ext cx="36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BB14781-4A91-3AAF-6A42-CE781F999F26}"/>
                    </a:ext>
                  </a:extLst>
                </p14:cNvPr>
                <p14:cNvContentPartPr/>
                <p14:nvPr/>
              </p14:nvContentPartPr>
              <p14:xfrm>
                <a:off x="10042357" y="6293752"/>
                <a:ext cx="161280" cy="6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BB14781-4A91-3AAF-6A42-CE781F999F2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33357" y="6285112"/>
                  <a:ext cx="178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1C5DDC7-EF02-25A9-D203-E685D3BF3A5D}"/>
                    </a:ext>
                  </a:extLst>
                </p14:cNvPr>
                <p14:cNvContentPartPr/>
                <p14:nvPr/>
              </p14:nvContentPartPr>
              <p14:xfrm>
                <a:off x="10052797" y="6419392"/>
                <a:ext cx="140040" cy="11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1C5DDC7-EF02-25A9-D203-E685D3BF3A5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43797" y="6410392"/>
                  <a:ext cx="157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BACBF46-D9D2-1148-7505-D6C44885CE55}"/>
                    </a:ext>
                  </a:extLst>
                </p14:cNvPr>
                <p14:cNvContentPartPr/>
                <p14:nvPr/>
              </p14:nvContentPartPr>
              <p14:xfrm>
                <a:off x="10397677" y="6393472"/>
                <a:ext cx="72720" cy="101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BACBF46-D9D2-1148-7505-D6C44885CE5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88677" y="6384472"/>
                  <a:ext cx="90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93DECBE-2286-BCDB-9D05-DEC235C1D901}"/>
                    </a:ext>
                  </a:extLst>
                </p14:cNvPr>
                <p14:cNvContentPartPr/>
                <p14:nvPr/>
              </p14:nvContentPartPr>
              <p14:xfrm>
                <a:off x="10513597" y="6410032"/>
                <a:ext cx="125640" cy="77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93DECBE-2286-BCDB-9D05-DEC235C1D90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04957" y="6401032"/>
                  <a:ext cx="143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F6D0EEA-7DAA-63EC-031A-F3D5FE3AA7F4}"/>
                    </a:ext>
                  </a:extLst>
                </p14:cNvPr>
                <p14:cNvContentPartPr/>
                <p14:nvPr/>
              </p14:nvContentPartPr>
              <p14:xfrm>
                <a:off x="10547797" y="6430192"/>
                <a:ext cx="67680" cy="84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F6D0EEA-7DAA-63EC-031A-F3D5FE3AA7F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39157" y="6421552"/>
                  <a:ext cx="85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BB5C419-24A8-DD83-0BE8-A3846E311C2F}"/>
                    </a:ext>
                  </a:extLst>
                </p14:cNvPr>
                <p14:cNvContentPartPr/>
                <p14:nvPr/>
              </p14:nvContentPartPr>
              <p14:xfrm>
                <a:off x="10650037" y="6401752"/>
                <a:ext cx="105480" cy="213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BB5C419-24A8-DD83-0BE8-A3846E311C2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41397" y="6392752"/>
                  <a:ext cx="123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00CE718-7192-AC9B-8C56-B5AAAE6DFB1F}"/>
                    </a:ext>
                  </a:extLst>
                </p14:cNvPr>
                <p14:cNvContentPartPr/>
                <p14:nvPr/>
              </p14:nvContentPartPr>
              <p14:xfrm>
                <a:off x="10764157" y="6437392"/>
                <a:ext cx="101880" cy="56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00CE718-7192-AC9B-8C56-B5AAAE6DFB1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55157" y="6428752"/>
                  <a:ext cx="119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5B8F850-06DE-6D6E-84B2-1D64B69F8586}"/>
                    </a:ext>
                  </a:extLst>
                </p14:cNvPr>
                <p14:cNvContentPartPr/>
                <p14:nvPr/>
              </p14:nvContentPartPr>
              <p14:xfrm>
                <a:off x="10899877" y="6420472"/>
                <a:ext cx="77040" cy="65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5B8F850-06DE-6D6E-84B2-1D64B69F858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90877" y="6411472"/>
                  <a:ext cx="9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4FBC4A3-BD1B-777A-7195-DF402C41B4A4}"/>
                    </a:ext>
                  </a:extLst>
                </p14:cNvPr>
                <p14:cNvContentPartPr/>
                <p14:nvPr/>
              </p14:nvContentPartPr>
              <p14:xfrm>
                <a:off x="11011117" y="6285472"/>
                <a:ext cx="88920" cy="208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4FBC4A3-BD1B-777A-7195-DF402C41B4A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02117" y="6276832"/>
                  <a:ext cx="106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127DFB3-4A62-C089-5E27-A51B9CA443DD}"/>
                    </a:ext>
                  </a:extLst>
                </p14:cNvPr>
                <p14:cNvContentPartPr/>
                <p14:nvPr/>
              </p14:nvContentPartPr>
              <p14:xfrm>
                <a:off x="11133157" y="6401032"/>
                <a:ext cx="6840" cy="98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127DFB3-4A62-C089-5E27-A51B9CA443D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24157" y="6392032"/>
                  <a:ext cx="24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BA9C00B-1632-B92A-48D4-F0A1DFBD4D52}"/>
                    </a:ext>
                  </a:extLst>
                </p14:cNvPr>
                <p14:cNvContentPartPr/>
                <p14:nvPr/>
              </p14:nvContentPartPr>
              <p14:xfrm>
                <a:off x="11146477" y="6331912"/>
                <a:ext cx="5400" cy="11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BA9C00B-1632-B92A-48D4-F0A1DFBD4D5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37477" y="6323272"/>
                  <a:ext cx="2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DAC5685-DBE2-C997-3728-24024C50F486}"/>
                    </a:ext>
                  </a:extLst>
                </p14:cNvPr>
                <p14:cNvContentPartPr/>
                <p14:nvPr/>
              </p14:nvContentPartPr>
              <p14:xfrm>
                <a:off x="11181757" y="6361792"/>
                <a:ext cx="126360" cy="269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DAC5685-DBE2-C997-3728-24024C50F48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172757" y="6352792"/>
                  <a:ext cx="144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41D8952-4D2D-3856-DE18-23D2D3DE0755}"/>
                    </a:ext>
                  </a:extLst>
                </p14:cNvPr>
                <p14:cNvContentPartPr/>
                <p14:nvPr/>
              </p14:nvContentPartPr>
              <p14:xfrm>
                <a:off x="11452837" y="6388432"/>
                <a:ext cx="32760" cy="87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41D8952-4D2D-3856-DE18-23D2D3DE075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444197" y="6379432"/>
                  <a:ext cx="50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B0972C6-5E25-EC8A-2C96-AE123EF2EBDD}"/>
                    </a:ext>
                  </a:extLst>
                </p14:cNvPr>
                <p14:cNvContentPartPr/>
                <p14:nvPr/>
              </p14:nvContentPartPr>
              <p14:xfrm>
                <a:off x="11457877" y="6359992"/>
                <a:ext cx="3240" cy="18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B0972C6-5E25-EC8A-2C96-AE123EF2EBD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449237" y="6351352"/>
                  <a:ext cx="20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043CCB8-C75F-97EE-8E37-84ECCF429927}"/>
                    </a:ext>
                  </a:extLst>
                </p14:cNvPr>
                <p14:cNvContentPartPr/>
                <p14:nvPr/>
              </p14:nvContentPartPr>
              <p14:xfrm>
                <a:off x="11505397" y="6357472"/>
                <a:ext cx="72720" cy="119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043CCB8-C75F-97EE-8E37-84ECCF42992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496757" y="6348472"/>
                  <a:ext cx="90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FF3364-F891-DBEB-8552-05A7774616F7}"/>
                    </a:ext>
                  </a:extLst>
                </p14:cNvPr>
                <p14:cNvContentPartPr/>
                <p14:nvPr/>
              </p14:nvContentPartPr>
              <p14:xfrm>
                <a:off x="11807797" y="6293752"/>
                <a:ext cx="163440" cy="215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FF3364-F891-DBEB-8552-05A7774616F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798797" y="6285112"/>
                  <a:ext cx="1810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B8B7CC4-6172-AC0A-F91E-0262C4B42B8E}"/>
              </a:ext>
            </a:extLst>
          </p:cNvPr>
          <p:cNvGrpSpPr/>
          <p:nvPr/>
        </p:nvGrpSpPr>
        <p:grpSpPr>
          <a:xfrm>
            <a:off x="7842000" y="3919013"/>
            <a:ext cx="400680" cy="320760"/>
            <a:chOff x="8370517" y="3880672"/>
            <a:chExt cx="40068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96B4DA4-7230-ED96-1D78-DD04DDD92A97}"/>
                    </a:ext>
                  </a:extLst>
                </p14:cNvPr>
                <p14:cNvContentPartPr/>
                <p14:nvPr/>
              </p14:nvContentPartPr>
              <p14:xfrm>
                <a:off x="8374117" y="3963472"/>
                <a:ext cx="78480" cy="56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96B4DA4-7230-ED96-1D78-DD04DDD92A9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356477" y="3945832"/>
                  <a:ext cx="114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566DB2B-91D2-FD95-C18E-2D3495664975}"/>
                    </a:ext>
                  </a:extLst>
                </p14:cNvPr>
                <p14:cNvContentPartPr/>
                <p14:nvPr/>
              </p14:nvContentPartPr>
              <p14:xfrm>
                <a:off x="8370517" y="4012792"/>
                <a:ext cx="78120" cy="37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566DB2B-91D2-FD95-C18E-2D349566497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52877" y="3994792"/>
                  <a:ext cx="113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121A174-95D5-6AC1-7534-01E1B3E2565F}"/>
                    </a:ext>
                  </a:extLst>
                </p14:cNvPr>
                <p14:cNvContentPartPr/>
                <p14:nvPr/>
              </p14:nvContentPartPr>
              <p14:xfrm>
                <a:off x="8544037" y="3880672"/>
                <a:ext cx="122400" cy="121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121A174-95D5-6AC1-7534-01E1B3E2565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26397" y="3862672"/>
                  <a:ext cx="158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A1785FB-EB7B-CA79-B0F5-5404CD59A299}"/>
                    </a:ext>
                  </a:extLst>
                </p14:cNvPr>
                <p14:cNvContentPartPr/>
                <p14:nvPr/>
              </p14:nvContentPartPr>
              <p14:xfrm>
                <a:off x="8560237" y="3977152"/>
                <a:ext cx="167760" cy="97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A1785FB-EB7B-CA79-B0F5-5404CD59A29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42237" y="3959512"/>
                  <a:ext cx="203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C283103-1543-7D9C-B7D0-91D14CC8628E}"/>
                    </a:ext>
                  </a:extLst>
                </p14:cNvPr>
                <p14:cNvContentPartPr/>
                <p14:nvPr/>
              </p14:nvContentPartPr>
              <p14:xfrm>
                <a:off x="8668597" y="4084072"/>
                <a:ext cx="102600" cy="117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C283103-1543-7D9C-B7D0-91D14CC8628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50597" y="4066072"/>
                  <a:ext cx="13824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13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DBEA-0573-4631-AA48-05A9065F3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24507F-64DC-4411-3031-F776E54C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Part 3</a:t>
            </a:r>
            <a:br>
              <a:rPr lang="en-US" dirty="0"/>
            </a:br>
            <a:r>
              <a:rPr lang="en-US" dirty="0"/>
              <a:t>Separator-Expanding Hierarchy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8E2E9-2D35-32DF-E8DA-ACC48F0B4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34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141B-DFF0-40C6-9797-CB5E75E9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D8BF4-5771-4A70-D157-FC0080BBB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C00000"/>
                    </a:solidFill>
                  </a:rPr>
                  <a:t>hierarchy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laminar family of induced graphs:</a:t>
                </a:r>
              </a:p>
              <a:p>
                <a:pPr lvl="1"/>
                <a:r>
                  <a:rPr lang="en-US" dirty="0"/>
                  <a:t>root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leaf = a vertex</a:t>
                </a:r>
              </a:p>
              <a:p>
                <a:pPr lvl="1"/>
                <a:r>
                  <a:rPr lang="en-US" dirty="0"/>
                  <a:t>non-leaf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each </a:t>
                </a:r>
                <a:r>
                  <a:rPr lang="en-US" i="1" dirty="0"/>
                  <a:t>cluster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Separator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edges crossing children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Boundary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edges leaving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D8BF4-5771-4A70-D157-FC0080BBB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F306315-EEA2-AB94-A9BB-71F9DE7313B8}"/>
                  </a:ext>
                </a:extLst>
              </p14:cNvPr>
              <p14:cNvContentPartPr/>
              <p14:nvPr/>
            </p14:nvContentPartPr>
            <p14:xfrm>
              <a:off x="5772758" y="3654433"/>
              <a:ext cx="65520" cy="54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F306315-EEA2-AB94-A9BB-71F9DE7313B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763758" y="3645373"/>
                <a:ext cx="83160" cy="72477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8D891A8-ABD4-E3C5-6B2A-4C3695CC74EC}"/>
              </a:ext>
            </a:extLst>
          </p:cNvPr>
          <p:cNvGrpSpPr/>
          <p:nvPr/>
        </p:nvGrpSpPr>
        <p:grpSpPr>
          <a:xfrm>
            <a:off x="5671238" y="2557513"/>
            <a:ext cx="1483920" cy="1127880"/>
            <a:chOff x="4861941" y="2620576"/>
            <a:chExt cx="1483920" cy="11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980AE70-9A06-DB3E-F8EE-86B8F892644C}"/>
                    </a:ext>
                  </a:extLst>
                </p14:cNvPr>
                <p14:cNvContentPartPr/>
                <p14:nvPr/>
              </p14:nvContentPartPr>
              <p14:xfrm>
                <a:off x="4922421" y="3250936"/>
                <a:ext cx="537840" cy="497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980AE70-9A06-DB3E-F8EE-86B8F892644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13781" y="3242296"/>
                  <a:ext cx="5554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588B6EB-F5DB-EA44-97F8-13630C117009}"/>
                    </a:ext>
                  </a:extLst>
                </p14:cNvPr>
                <p14:cNvContentPartPr/>
                <p14:nvPr/>
              </p14:nvContentPartPr>
              <p14:xfrm>
                <a:off x="5016741" y="3665656"/>
                <a:ext cx="424080" cy="80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588B6EB-F5DB-EA44-97F8-13630C11700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07741" y="3656656"/>
                  <a:ext cx="441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0F74CC5-987A-8A5E-98C7-3CA8A8C4DF17}"/>
                    </a:ext>
                  </a:extLst>
                </p14:cNvPr>
                <p14:cNvContentPartPr/>
                <p14:nvPr/>
              </p14:nvContentPartPr>
              <p14:xfrm>
                <a:off x="5346501" y="3155176"/>
                <a:ext cx="437400" cy="109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0F74CC5-987A-8A5E-98C7-3CA8A8C4DF1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37501" y="3146176"/>
                  <a:ext cx="455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F630F9E-31FE-407A-CCD7-F14D3446EAE3}"/>
                    </a:ext>
                  </a:extLst>
                </p14:cNvPr>
                <p14:cNvContentPartPr/>
                <p14:nvPr/>
              </p14:nvContentPartPr>
              <p14:xfrm>
                <a:off x="5768061" y="3177136"/>
                <a:ext cx="144000" cy="438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F630F9E-31FE-407A-CCD7-F14D3446EA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59421" y="3168136"/>
                  <a:ext cx="1616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AC9976A-51E5-849D-9232-E76B956B50F1}"/>
                    </a:ext>
                  </a:extLst>
                </p14:cNvPr>
                <p14:cNvContentPartPr/>
                <p14:nvPr/>
              </p14:nvContentPartPr>
              <p14:xfrm>
                <a:off x="5437221" y="3574576"/>
                <a:ext cx="476280" cy="61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AC9976A-51E5-849D-9232-E76B956B50F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28221" y="3565936"/>
                  <a:ext cx="493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2868F43-1753-FCC5-E481-3B3A76A7903B}"/>
                    </a:ext>
                  </a:extLst>
                </p14:cNvPr>
                <p14:cNvContentPartPr/>
                <p14:nvPr/>
              </p14:nvContentPartPr>
              <p14:xfrm>
                <a:off x="5775621" y="2985616"/>
                <a:ext cx="566640" cy="493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2868F43-1753-FCC5-E481-3B3A76A7903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66621" y="2976976"/>
                  <a:ext cx="5842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B96574F-1ABD-022C-10A5-7DD5A785EB9D}"/>
                    </a:ext>
                  </a:extLst>
                </p14:cNvPr>
                <p14:cNvContentPartPr/>
                <p14:nvPr/>
              </p14:nvContentPartPr>
              <p14:xfrm>
                <a:off x="5903421" y="3472696"/>
                <a:ext cx="442440" cy="106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B96574F-1ABD-022C-10A5-7DD5A785EB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94781" y="3464056"/>
                  <a:ext cx="460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38451E4-E2AE-1CD0-FD58-7D46937EEFEC}"/>
                    </a:ext>
                  </a:extLst>
                </p14:cNvPr>
                <p14:cNvContentPartPr/>
                <p14:nvPr/>
              </p14:nvContentPartPr>
              <p14:xfrm>
                <a:off x="4868781" y="2847736"/>
                <a:ext cx="493560" cy="497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38451E4-E2AE-1CD0-FD58-7D46937EEFE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60141" y="2839096"/>
                  <a:ext cx="5112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9F2E6C-5F7B-1664-7AC0-220071DBBD8B}"/>
                    </a:ext>
                  </a:extLst>
                </p14:cNvPr>
                <p14:cNvContentPartPr/>
                <p14:nvPr/>
              </p14:nvContentPartPr>
              <p14:xfrm>
                <a:off x="5310861" y="2823256"/>
                <a:ext cx="54000" cy="69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9F2E6C-5F7B-1664-7AC0-220071DBBD8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01861" y="2814616"/>
                  <a:ext cx="71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219208D-685B-D25A-DDF9-62B89D2FE30D}"/>
                    </a:ext>
                  </a:extLst>
                </p14:cNvPr>
                <p14:cNvContentPartPr/>
                <p14:nvPr/>
              </p14:nvContentPartPr>
              <p14:xfrm>
                <a:off x="4861941" y="2901736"/>
                <a:ext cx="52200" cy="79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219208D-685B-D25A-DDF9-62B89D2FE30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53301" y="2892736"/>
                  <a:ext cx="69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231591-B19C-F81D-666F-F5FC9460F0A4}"/>
                    </a:ext>
                  </a:extLst>
                </p14:cNvPr>
                <p14:cNvContentPartPr/>
                <p14:nvPr/>
              </p14:nvContentPartPr>
              <p14:xfrm>
                <a:off x="5349381" y="2777176"/>
                <a:ext cx="433440" cy="411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231591-B19C-F81D-666F-F5FC9460F0A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40741" y="2768176"/>
                  <a:ext cx="4510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870C5B-B5EA-BA17-266F-67ABAB4444EE}"/>
                    </a:ext>
                  </a:extLst>
                </p14:cNvPr>
                <p14:cNvContentPartPr/>
                <p14:nvPr/>
              </p14:nvContentPartPr>
              <p14:xfrm>
                <a:off x="5697861" y="2745496"/>
                <a:ext cx="61560" cy="101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870C5B-B5EA-BA17-266F-67ABAB4444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89221" y="2736856"/>
                  <a:ext cx="79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7585480-2F4A-6CD0-CAE4-28FF076739CF}"/>
                    </a:ext>
                  </a:extLst>
                </p14:cNvPr>
                <p14:cNvContentPartPr/>
                <p14:nvPr/>
              </p14:nvContentPartPr>
              <p14:xfrm>
                <a:off x="5740701" y="2659096"/>
                <a:ext cx="450360" cy="394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7585480-2F4A-6CD0-CAE4-28FF076739C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32061" y="2650096"/>
                  <a:ext cx="4680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CF9CE6-B4E7-5D51-5476-D81269139580}"/>
                    </a:ext>
                  </a:extLst>
                </p14:cNvPr>
                <p14:cNvContentPartPr/>
                <p14:nvPr/>
              </p14:nvContentPartPr>
              <p14:xfrm>
                <a:off x="6074421" y="2620576"/>
                <a:ext cx="68400" cy="90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CF9CE6-B4E7-5D51-5476-D8126913958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65781" y="2611936"/>
                  <a:ext cx="860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5D0401-0BCA-51B1-4EDD-2301EF025E50}"/>
              </a:ext>
            </a:extLst>
          </p:cNvPr>
          <p:cNvGrpSpPr/>
          <p:nvPr/>
        </p:nvGrpSpPr>
        <p:grpSpPr>
          <a:xfrm>
            <a:off x="5369918" y="2364553"/>
            <a:ext cx="2094480" cy="1604520"/>
            <a:chOff x="4560621" y="2427616"/>
            <a:chExt cx="2094480" cy="16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B5C43EE-906F-B170-D7F5-57356BAD740A}"/>
                    </a:ext>
                  </a:extLst>
                </p14:cNvPr>
                <p14:cNvContentPartPr/>
                <p14:nvPr/>
              </p14:nvContentPartPr>
              <p14:xfrm>
                <a:off x="4721181" y="2707336"/>
                <a:ext cx="758520" cy="822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B5C43EE-906F-B170-D7F5-57356BAD740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12181" y="2698336"/>
                  <a:ext cx="776160" cy="8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48F9FFA-36C2-A457-E657-EF2350C721DA}"/>
                    </a:ext>
                  </a:extLst>
                </p14:cNvPr>
                <p14:cNvContentPartPr/>
                <p14:nvPr/>
              </p14:nvContentPartPr>
              <p14:xfrm>
                <a:off x="5583021" y="2514376"/>
                <a:ext cx="739080" cy="810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48F9FFA-36C2-A457-E657-EF2350C721D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74021" y="2505376"/>
                  <a:ext cx="75672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EEB7E0-FAB5-F805-9AAC-A993F66BE6CA}"/>
                    </a:ext>
                  </a:extLst>
                </p14:cNvPr>
                <p14:cNvContentPartPr/>
                <p14:nvPr/>
              </p14:nvContentPartPr>
              <p14:xfrm>
                <a:off x="4851141" y="3511576"/>
                <a:ext cx="705960" cy="403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EEB7E0-FAB5-F805-9AAC-A993F66BE6C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42141" y="3502576"/>
                  <a:ext cx="723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00BDF5A-A61D-F07F-E8E9-BC8D0E3C8BE5}"/>
                    </a:ext>
                  </a:extLst>
                </p14:cNvPr>
                <p14:cNvContentPartPr/>
                <p14:nvPr/>
              </p14:nvContentPartPr>
              <p14:xfrm>
                <a:off x="5734581" y="3282616"/>
                <a:ext cx="729720" cy="444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00BDF5A-A61D-F07F-E8E9-BC8D0E3C8BE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725581" y="3273976"/>
                  <a:ext cx="747360" cy="462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56E372D-7E33-BFFB-B0EE-C965284E91DE}"/>
                </a:ext>
              </a:extLst>
            </p:cNvPr>
            <p:cNvGrpSpPr/>
            <p:nvPr/>
          </p:nvGrpSpPr>
          <p:grpSpPr>
            <a:xfrm>
              <a:off x="4560621" y="2427616"/>
              <a:ext cx="2094480" cy="1604520"/>
              <a:chOff x="4560621" y="2427616"/>
              <a:chExt cx="2094480" cy="160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25CA2C71-D7A0-4E04-365F-C0751F78EADF}"/>
                      </a:ext>
                    </a:extLst>
                  </p14:cNvPr>
                  <p14:cNvContentPartPr/>
                  <p14:nvPr/>
                </p14:nvContentPartPr>
                <p14:xfrm>
                  <a:off x="4792101" y="2852416"/>
                  <a:ext cx="205920" cy="19872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25CA2C71-D7A0-4E04-365F-C0751F78EADF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783461" y="2843776"/>
                    <a:ext cx="22356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4F487CC1-56C0-F523-CCA0-202C64FAB000}"/>
                      </a:ext>
                    </a:extLst>
                  </p14:cNvPr>
                  <p14:cNvContentPartPr/>
                  <p14:nvPr/>
                </p14:nvContentPartPr>
                <p14:xfrm>
                  <a:off x="5232741" y="2783656"/>
                  <a:ext cx="154080" cy="19512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4F487CC1-56C0-F523-CCA0-202C64FAB000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224101" y="2775016"/>
                    <a:ext cx="171720" cy="21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94F09742-B6F0-0179-0542-91650BE29414}"/>
                      </a:ext>
                    </a:extLst>
                  </p14:cNvPr>
                  <p14:cNvContentPartPr/>
                  <p14:nvPr/>
                </p14:nvContentPartPr>
                <p14:xfrm>
                  <a:off x="4847901" y="3269296"/>
                  <a:ext cx="227520" cy="18972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94F09742-B6F0-0179-0542-91650BE29414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839261" y="3260656"/>
                    <a:ext cx="245160" cy="20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88E98933-82CE-96B0-36AF-FF482492A237}"/>
                      </a:ext>
                    </a:extLst>
                  </p14:cNvPr>
                  <p14:cNvContentPartPr/>
                  <p14:nvPr/>
                </p14:nvContentPartPr>
                <p14:xfrm>
                  <a:off x="5217621" y="3177856"/>
                  <a:ext cx="204840" cy="20340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88E98933-82CE-96B0-36AF-FF482492A237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5208981" y="3169216"/>
                    <a:ext cx="22248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80D386BB-B31D-B7BD-6D31-B703AB140904}"/>
                      </a:ext>
                    </a:extLst>
                  </p14:cNvPr>
                  <p14:cNvContentPartPr/>
                  <p14:nvPr/>
                </p14:nvContentPartPr>
                <p14:xfrm>
                  <a:off x="4886061" y="3654136"/>
                  <a:ext cx="213840" cy="18360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80D386BB-B31D-B7BD-6D31-B703AB140904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877061" y="3645496"/>
                    <a:ext cx="231480" cy="20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F3D3C9D0-7C2B-572E-C63F-0EB8A379AAAC}"/>
                      </a:ext>
                    </a:extLst>
                  </p14:cNvPr>
                  <p14:cNvContentPartPr/>
                  <p14:nvPr/>
                </p14:nvContentPartPr>
                <p14:xfrm>
                  <a:off x="5324901" y="3571696"/>
                  <a:ext cx="150480" cy="16524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F3D3C9D0-7C2B-572E-C63F-0EB8A379AAAC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5316261" y="3562696"/>
                    <a:ext cx="168120" cy="18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504F2368-71C1-9B3D-5DBE-5D909D68D8B5}"/>
                      </a:ext>
                    </a:extLst>
                  </p14:cNvPr>
                  <p14:cNvContentPartPr/>
                  <p14:nvPr/>
                </p14:nvContentPartPr>
                <p14:xfrm>
                  <a:off x="5662221" y="2727496"/>
                  <a:ext cx="150840" cy="17712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504F2368-71C1-9B3D-5DBE-5D909D68D8B5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5653581" y="2718856"/>
                    <a:ext cx="168480" cy="19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8854C5F9-059D-F34F-4F45-942ED0F75519}"/>
                      </a:ext>
                    </a:extLst>
                  </p14:cNvPr>
                  <p14:cNvContentPartPr/>
                  <p14:nvPr/>
                </p14:nvContentPartPr>
                <p14:xfrm>
                  <a:off x="5990901" y="2612296"/>
                  <a:ext cx="177840" cy="21204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8854C5F9-059D-F34F-4F45-942ED0F75519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981901" y="2603656"/>
                    <a:ext cx="19548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332AF58C-04E3-608E-33BB-6A116F2CDFC5}"/>
                      </a:ext>
                    </a:extLst>
                  </p14:cNvPr>
                  <p14:cNvContentPartPr/>
                  <p14:nvPr/>
                </p14:nvContentPartPr>
                <p14:xfrm>
                  <a:off x="5658621" y="3038896"/>
                  <a:ext cx="225000" cy="2224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332AF58C-04E3-608E-33BB-6A116F2CDFC5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649621" y="3029896"/>
                    <a:ext cx="242640" cy="24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658D51C5-2203-E131-BD43-B879ABF92502}"/>
                      </a:ext>
                    </a:extLst>
                  </p14:cNvPr>
                  <p14:cNvContentPartPr/>
                  <p14:nvPr/>
                </p14:nvContentPartPr>
                <p14:xfrm>
                  <a:off x="6072981" y="2927656"/>
                  <a:ext cx="171720" cy="21024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658D51C5-2203-E131-BD43-B879ABF92502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064341" y="2919016"/>
                    <a:ext cx="189360" cy="22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06157A5C-A288-9D72-2361-B4045E9F9AD5}"/>
                      </a:ext>
                    </a:extLst>
                  </p14:cNvPr>
                  <p14:cNvContentPartPr/>
                  <p14:nvPr/>
                </p14:nvContentPartPr>
                <p14:xfrm>
                  <a:off x="5817741" y="3497536"/>
                  <a:ext cx="167760" cy="18864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06157A5C-A288-9D72-2361-B4045E9F9AD5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809101" y="3488536"/>
                    <a:ext cx="185400" cy="20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3F8B00FF-FCB2-EB05-1B92-D53320012132}"/>
                      </a:ext>
                    </a:extLst>
                  </p14:cNvPr>
                  <p14:cNvContentPartPr/>
                  <p14:nvPr/>
                </p14:nvContentPartPr>
                <p14:xfrm>
                  <a:off x="6179181" y="3356776"/>
                  <a:ext cx="198000" cy="21744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3F8B00FF-FCB2-EB05-1B92-D53320012132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6170541" y="3347776"/>
                    <a:ext cx="21564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8101F8AF-94FA-4585-B175-7C4A72EFE8F5}"/>
                      </a:ext>
                    </a:extLst>
                  </p14:cNvPr>
                  <p14:cNvContentPartPr/>
                  <p14:nvPr/>
                </p14:nvContentPartPr>
                <p14:xfrm>
                  <a:off x="4560621" y="2427616"/>
                  <a:ext cx="2094480" cy="160452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8101F8AF-94FA-4585-B175-7C4A72EFE8F5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4551981" y="2418976"/>
                    <a:ext cx="2112120" cy="1622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A3A508-32B3-D667-A63A-5B89F40AD68F}"/>
              </a:ext>
            </a:extLst>
          </p:cNvPr>
          <p:cNvGrpSpPr/>
          <p:nvPr/>
        </p:nvGrpSpPr>
        <p:grpSpPr>
          <a:xfrm>
            <a:off x="8695020" y="4538036"/>
            <a:ext cx="2900160" cy="2079069"/>
            <a:chOff x="8695020" y="4538036"/>
            <a:chExt cx="2900160" cy="207906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8DE5F2C-BE42-7382-CC76-67F95008A7E4}"/>
                </a:ext>
              </a:extLst>
            </p:cNvPr>
            <p:cNvGrpSpPr/>
            <p:nvPr/>
          </p:nvGrpSpPr>
          <p:grpSpPr>
            <a:xfrm>
              <a:off x="8695020" y="4664504"/>
              <a:ext cx="2900160" cy="1952601"/>
              <a:chOff x="8625651" y="4620360"/>
              <a:chExt cx="2900160" cy="195260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37BB8A-5979-B5EB-F72E-046BFDBB9E23}"/>
                      </a:ext>
                    </a:extLst>
                  </p14:cNvPr>
                  <p14:cNvContentPartPr/>
                  <p14:nvPr/>
                </p14:nvContentPartPr>
                <p14:xfrm>
                  <a:off x="8960724" y="4851801"/>
                  <a:ext cx="2225160" cy="1721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37BB8A-5979-B5EB-F72E-046BFDBB9E2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942727" y="4833801"/>
                    <a:ext cx="2260794" cy="175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22C007F-36E2-DFFD-9CA3-7CF2032F3D2B}"/>
                      </a:ext>
                    </a:extLst>
                  </p14:cNvPr>
                  <p14:cNvContentPartPr/>
                  <p14:nvPr/>
                </p14:nvContentPartPr>
                <p14:xfrm>
                  <a:off x="9560571" y="5222280"/>
                  <a:ext cx="100800" cy="2901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22C007F-36E2-DFFD-9CA3-7CF2032F3D2B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551571" y="5213291"/>
                    <a:ext cx="118440" cy="3077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D6B66B0-CDB2-ED00-9102-34FD09EA6AC4}"/>
                      </a:ext>
                    </a:extLst>
                  </p14:cNvPr>
                  <p14:cNvContentPartPr/>
                  <p14:nvPr/>
                </p14:nvContentPartPr>
                <p14:xfrm>
                  <a:off x="9652011" y="5188080"/>
                  <a:ext cx="309240" cy="511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D6B66B0-CDB2-ED00-9102-34FD09EA6AC4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643011" y="5179080"/>
                    <a:ext cx="32688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536B3DA-2DEC-8BF8-2F58-4AB44132636E}"/>
                      </a:ext>
                    </a:extLst>
                  </p14:cNvPr>
                  <p14:cNvContentPartPr/>
                  <p14:nvPr/>
                </p14:nvContentPartPr>
                <p14:xfrm>
                  <a:off x="9933171" y="5179440"/>
                  <a:ext cx="37440" cy="496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536B3DA-2DEC-8BF8-2F58-4AB44132636E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924171" y="5170440"/>
                    <a:ext cx="55080" cy="673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7EECB45-67D1-517E-87C6-754078E098AA}"/>
                  </a:ext>
                </a:extLst>
              </p:cNvPr>
              <p:cNvGrpSpPr/>
              <p:nvPr/>
            </p:nvGrpSpPr>
            <p:grpSpPr>
              <a:xfrm>
                <a:off x="9111564" y="5092281"/>
                <a:ext cx="1946520" cy="1377000"/>
                <a:chOff x="7479988" y="3371057"/>
                <a:chExt cx="1946520" cy="13770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91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D6C3CDAF-A72D-D948-454B-DC687CB0C4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87428" y="3371057"/>
                    <a:ext cx="890280" cy="58788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D6C3CDAF-A72D-D948-454B-DC687CB0C4A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7778428" y="3362057"/>
                      <a:ext cx="907920" cy="605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2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F1ADD415-190C-C843-CB22-46A62C528B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79588" y="3393737"/>
                    <a:ext cx="32400" cy="1378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F1ADD415-190C-C843-CB22-46A62C528B76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770588" y="3385097"/>
                      <a:ext cx="50040" cy="155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3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0A59E9BB-0E9B-BAB8-09B5-6B081DDDA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479988" y="4044977"/>
                    <a:ext cx="602280" cy="45108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0A59E9BB-0E9B-BAB8-09B5-6B081DDDA7E3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7470988" y="4036337"/>
                      <a:ext cx="619920" cy="468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4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0426FC1C-81F6-B6FF-920F-EA6179A7C6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81028" y="4659497"/>
                    <a:ext cx="67320" cy="885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0426FC1C-81F6-B6FF-920F-EA6179A7C6E0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7872028" y="4650497"/>
                      <a:ext cx="84960" cy="106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5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2A27C2E1-DEF5-D0E4-7816-B72EA504D4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95988" y="3879737"/>
                    <a:ext cx="626400" cy="64008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2A27C2E1-DEF5-D0E4-7816-B72EA504D479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8587348" y="3870737"/>
                      <a:ext cx="644040" cy="65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6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9CB05839-E7C0-0B19-E0EF-8CEFE3D4F4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5868" y="4503617"/>
                    <a:ext cx="80640" cy="10044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9CB05839-E7C0-0B19-E0EF-8CEFE3D4F4B7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9336868" y="4494617"/>
                      <a:ext cx="98280" cy="118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7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185E6FF0-CC4F-9788-112A-4AA6C47499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34355" y="3491696"/>
                    <a:ext cx="233280" cy="180360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185E6FF0-CC4F-9788-112A-4AA6C47499CB}"/>
                        </a:ext>
                      </a:extLst>
                    </p:cNvPr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8325355" y="3482696"/>
                      <a:ext cx="250920" cy="19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8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9C440886-72F5-B97B-E783-A22568F90D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61035" y="3771056"/>
                    <a:ext cx="234000" cy="67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9C440886-72F5-B97B-E783-A22568F90DBE}"/>
                        </a:ext>
                      </a:extLst>
                    </p:cNvPr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7952395" y="3762416"/>
                      <a:ext cx="251640" cy="85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9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9122C860-14D9-1A0D-F7BC-170CBC6EE7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91075" y="3823616"/>
                    <a:ext cx="47520" cy="3708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9122C860-14D9-1A0D-F7BC-170CBC6EE751}"/>
                        </a:ext>
                      </a:extLst>
                    </p:cNvPr>
                    <p:cNvPicPr/>
                    <p:nvPr/>
                  </p:nvPicPr>
                  <p:blipFill>
                    <a:blip r:embed="rId34"/>
                    <a:stretch>
                      <a:fillRect/>
                    </a:stretch>
                  </p:blipFill>
                  <p:spPr>
                    <a:xfrm>
                      <a:off x="8182435" y="3814616"/>
                      <a:ext cx="65160" cy="54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EFDD1A49-2E0B-4FBB-E8CD-6DE18B0925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40035" y="3654056"/>
                    <a:ext cx="275760" cy="19512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EFDD1A49-2E0B-4FBB-E8CD-6DE18B092553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8231035" y="3645416"/>
                      <a:ext cx="293400" cy="212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DDFDD14B-F2ED-CDBA-D37D-071B89A56E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49035" y="3476936"/>
                    <a:ext cx="74880" cy="37260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DDFDD14B-F2ED-CDBA-D37D-071B89A56EDB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8240035" y="3467936"/>
                      <a:ext cx="92520" cy="390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2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AC81ABBD-37DE-51AC-30E5-353DB8CE9A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31955" y="3520496"/>
                    <a:ext cx="216000" cy="30744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AC81ABBD-37DE-51AC-30E5-353DB8CE9AC3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8023315" y="3511496"/>
                      <a:ext cx="233640" cy="32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3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7838F163-6EB2-C223-4CB5-FC74AFA586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99035" y="4298096"/>
                    <a:ext cx="44640" cy="4824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7838F163-6EB2-C223-4CB5-FC74AFA5862B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8690395" y="4289456"/>
                      <a:ext cx="62280" cy="6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4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D76FC59-DFD4-C564-70D9-5EBCF88FEA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19555" y="4326536"/>
                    <a:ext cx="211680" cy="9648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D76FC59-DFD4-C564-70D9-5EBCF88FEACE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8710915" y="4317536"/>
                      <a:ext cx="229320" cy="114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5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C0C33CFE-9FB6-B8BC-381E-A08805F767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17395" y="4054736"/>
                    <a:ext cx="199800" cy="25884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C0C33CFE-9FB6-B8BC-381E-A08805F76721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8708755" y="4046096"/>
                      <a:ext cx="217440" cy="276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1F8D653C-63F0-19B1-4B27-13B282AC4A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06035" y="4036376"/>
                    <a:ext cx="46800" cy="5076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1F8D653C-63F0-19B1-4B27-13B282AC4AAB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8897035" y="4027736"/>
                      <a:ext cx="64440" cy="6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AE7EAE0F-9C69-52EF-A4CC-CB8E38E9B7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21875" y="4046816"/>
                    <a:ext cx="26280" cy="36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AE7EAE0F-9C69-52EF-A4CC-CB8E38E9B7A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8912875" y="4037816"/>
                      <a:ext cx="4392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8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98425D40-0208-D9B3-20FF-2F5B458789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40955" y="4054736"/>
                    <a:ext cx="149400" cy="594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98425D40-0208-D9B3-20FF-2F5B458789BE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8931955" y="4046096"/>
                      <a:ext cx="167040" cy="77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9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50D64AC-0E68-68CC-F2DB-6DE753A3D7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96675" y="4081736"/>
                    <a:ext cx="225720" cy="31392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50D64AC-0E68-68CC-F2DB-6DE753A3D7F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8888035" y="4073096"/>
                      <a:ext cx="243360" cy="3315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B33A706-C60F-46AC-7AA9-A0F17E55101B}"/>
                  </a:ext>
                </a:extLst>
              </p:cNvPr>
              <p:cNvGrpSpPr/>
              <p:nvPr/>
            </p:nvGrpSpPr>
            <p:grpSpPr>
              <a:xfrm>
                <a:off x="9258531" y="5850120"/>
                <a:ext cx="325440" cy="276120"/>
                <a:chOff x="7626955" y="4128896"/>
                <a:chExt cx="325440" cy="276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10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21C3F432-0468-6A3B-75DF-98ECA47287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26955" y="4284056"/>
                    <a:ext cx="38880" cy="4356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21C3F432-0468-6A3B-75DF-98ECA4728718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7617955" y="4275416"/>
                      <a:ext cx="56520" cy="61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1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D5C5B4EC-E3A5-D238-A3B0-687B24AD28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37755" y="4138616"/>
                    <a:ext cx="14400" cy="1602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D5C5B4EC-E3A5-D238-A3B0-687B24AD28F7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7628755" y="4129976"/>
                      <a:ext cx="32040" cy="177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2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521AC79-3A40-0064-7000-509613B3EC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28755" y="4128896"/>
                    <a:ext cx="32760" cy="392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521AC79-3A40-0064-7000-509613B3EC80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7619755" y="4120256"/>
                      <a:ext cx="50400" cy="56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3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9067AA17-8D68-FF78-5805-5AC105B98A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49995" y="4147616"/>
                    <a:ext cx="243000" cy="5436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9067AA17-8D68-FF78-5805-5AC105B98A56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7641355" y="4138616"/>
                      <a:ext cx="26064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90BF573-F18B-9FE3-5DB8-3BA5BEC229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68155" y="4188296"/>
                    <a:ext cx="35280" cy="4500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90BF573-F18B-9FE3-5DB8-3BA5BEC22929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7859515" y="4179296"/>
                      <a:ext cx="52920" cy="62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57E43BBA-4525-3C2E-FE90-57E5299406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96595" y="4212416"/>
                    <a:ext cx="47160" cy="1774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57E43BBA-4525-3C2E-FE90-57E529940677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7887955" y="4203776"/>
                      <a:ext cx="64800" cy="195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6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D31796E7-DF04-FA26-A3A7-1A060D63F0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21795" y="4358576"/>
                    <a:ext cx="30600" cy="464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D31796E7-DF04-FA26-A3A7-1A060D63F0E9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7912795" y="4349936"/>
                      <a:ext cx="48240" cy="64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7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A5CEA15-B017-B633-56FD-E4D81E59D8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68715" y="4224296"/>
                    <a:ext cx="223920" cy="896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A5CEA15-B017-B633-56FD-E4D81E59D829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7660075" y="4215296"/>
                      <a:ext cx="241560" cy="107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8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6193E00-DD7F-E4CE-4133-EEF8C83F3E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82035" y="4299536"/>
                    <a:ext cx="262800" cy="9324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6193E00-DD7F-E4CE-4133-EEF8C83F3E57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7673395" y="4290896"/>
                      <a:ext cx="280440" cy="110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C9EF586B-6B6E-112B-7F87-E1C1FBDB192D}"/>
                  </a:ext>
                </a:extLst>
              </p:cNvPr>
              <p:cNvGrpSpPr/>
              <p:nvPr/>
            </p:nvGrpSpPr>
            <p:grpSpPr>
              <a:xfrm>
                <a:off x="9273291" y="5505600"/>
                <a:ext cx="594360" cy="445680"/>
                <a:chOff x="7641715" y="3784376"/>
                <a:chExt cx="594360" cy="445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19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2BB7C7B9-0254-BC3E-6DA8-C927565B0E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41715" y="3784376"/>
                    <a:ext cx="298440" cy="38808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2BB7C7B9-0254-BC3E-6DA8-C927565B0E5D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7623715" y="3766376"/>
                      <a:ext cx="334080" cy="423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0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F99CB732-EDD4-052C-C0DF-D1AFDFBA06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03435" y="3826136"/>
                    <a:ext cx="332640" cy="40392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F99CB732-EDD4-052C-C0DF-D1AFDFBA06E5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7885795" y="3808496"/>
                      <a:ext cx="368280" cy="4395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3311879F-12C4-4D86-7321-9B156791AF7E}"/>
                      </a:ext>
                    </a:extLst>
                  </p14:cNvPr>
                  <p14:cNvContentPartPr/>
                  <p14:nvPr/>
                </p14:nvContentPartPr>
                <p14:xfrm>
                  <a:off x="10184091" y="5388240"/>
                  <a:ext cx="360000" cy="37584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3311879F-12C4-4D86-7321-9B156791AF7E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10166091" y="5370240"/>
                    <a:ext cx="395640" cy="41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471FE67B-B628-1091-6C8A-0C4339A0D1DE}"/>
                      </a:ext>
                    </a:extLst>
                  </p14:cNvPr>
                  <p14:cNvContentPartPr/>
                  <p14:nvPr/>
                </p14:nvContentPartPr>
                <p14:xfrm>
                  <a:off x="9575691" y="6044520"/>
                  <a:ext cx="759960" cy="730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471FE67B-B628-1091-6C8A-0C4339A0D1DE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9557691" y="6026520"/>
                    <a:ext cx="795600" cy="1087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6F38DDEE-FEDA-54C1-D626-E110B29710A8}"/>
                  </a:ext>
                </a:extLst>
              </p:cNvPr>
              <p:cNvGrpSpPr/>
              <p:nvPr/>
            </p:nvGrpSpPr>
            <p:grpSpPr>
              <a:xfrm>
                <a:off x="9455451" y="4620360"/>
                <a:ext cx="346680" cy="619560"/>
                <a:chOff x="7823875" y="2899136"/>
                <a:chExt cx="346680" cy="619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23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A46E5749-0E1A-135C-1D45-E3128D7034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23875" y="3038816"/>
                    <a:ext cx="181080" cy="47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A46E5749-0E1A-135C-1D45-E3128D703415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7805875" y="3021176"/>
                      <a:ext cx="216720" cy="515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4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10BE8793-650E-17DA-D50F-FB2B722518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23315" y="2899136"/>
                    <a:ext cx="147240" cy="61020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10BE8793-650E-17DA-D50F-FB2B72251864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8005675" y="2881496"/>
                      <a:ext cx="182880" cy="645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2D470D0F-021B-63CD-0518-811652AE7C30}"/>
                      </a:ext>
                    </a:extLst>
                  </p14:cNvPr>
                  <p14:cNvContentPartPr/>
                  <p14:nvPr/>
                </p14:nvContentPartPr>
                <p14:xfrm>
                  <a:off x="8625651" y="6024000"/>
                  <a:ext cx="662760" cy="31968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2D470D0F-021B-63CD-0518-811652AE7C30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8607651" y="6006000"/>
                    <a:ext cx="698400" cy="35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81E91E6D-1DD6-6EAB-5AAC-620739247C45}"/>
                      </a:ext>
                    </a:extLst>
                  </p14:cNvPr>
                  <p14:cNvContentPartPr/>
                  <p14:nvPr/>
                </p14:nvContentPartPr>
                <p14:xfrm>
                  <a:off x="10754691" y="5171880"/>
                  <a:ext cx="521280" cy="65700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81E91E6D-1DD6-6EAB-5AAC-620739247C45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0736691" y="5153890"/>
                    <a:ext cx="556920" cy="6926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5EB5F47D-CCC4-F0D9-BBBD-7CB5329D626A}"/>
                      </a:ext>
                    </a:extLst>
                  </p14:cNvPr>
                  <p14:cNvContentPartPr/>
                  <p14:nvPr/>
                </p14:nvContentPartPr>
                <p14:xfrm>
                  <a:off x="10756851" y="5689200"/>
                  <a:ext cx="768960" cy="13608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5EB5F47D-CCC4-F0D9-BBBD-7CB5329D626A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0738851" y="5671247"/>
                    <a:ext cx="804600" cy="1716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6DE092D8-6D89-7801-02F2-FB3BC01FF601}"/>
                      </a:ext>
                    </a:extLst>
                  </p14:cNvPr>
                  <p14:cNvContentPartPr/>
                  <p14:nvPr/>
                </p14:nvContentPartPr>
                <p14:xfrm>
                  <a:off x="10777371" y="5324520"/>
                  <a:ext cx="719640" cy="4932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6DE092D8-6D89-7801-02F2-FB3BC01FF601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0759371" y="5306520"/>
                    <a:ext cx="755280" cy="528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6FF8F4-E444-B80D-6487-04DE1FFEA449}"/>
                </a:ext>
              </a:extLst>
            </p:cNvPr>
            <p:cNvGrpSpPr/>
            <p:nvPr/>
          </p:nvGrpSpPr>
          <p:grpSpPr>
            <a:xfrm>
              <a:off x="10547292" y="4538036"/>
              <a:ext cx="220680" cy="352080"/>
              <a:chOff x="10547292" y="4538036"/>
              <a:chExt cx="220680" cy="35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48C1AD08-4C58-18D8-01B5-6DA498D13D67}"/>
                      </a:ext>
                    </a:extLst>
                  </p14:cNvPr>
                  <p14:cNvContentPartPr/>
                  <p14:nvPr/>
                </p14:nvContentPartPr>
                <p14:xfrm>
                  <a:off x="10548372" y="4567556"/>
                  <a:ext cx="12600" cy="3225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48C1AD08-4C58-18D8-01B5-6DA498D13D67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10530732" y="4549916"/>
                    <a:ext cx="48240" cy="35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E55E23ED-9201-D757-8D4B-526A2D1AD77D}"/>
                      </a:ext>
                    </a:extLst>
                  </p14:cNvPr>
                  <p14:cNvContentPartPr/>
                  <p14:nvPr/>
                </p14:nvContentPartPr>
                <p14:xfrm>
                  <a:off x="10547292" y="4538036"/>
                  <a:ext cx="220680" cy="3362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E55E23ED-9201-D757-8D4B-526A2D1AD77D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10529292" y="4520036"/>
                    <a:ext cx="256320" cy="371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682B60B-EBDD-A59C-E34F-43A460288463}"/>
                </a:ext>
              </a:extLst>
            </p:cNvPr>
            <p:cNvGrpSpPr/>
            <p:nvPr/>
          </p:nvGrpSpPr>
          <p:grpSpPr>
            <a:xfrm>
              <a:off x="10305396" y="5022236"/>
              <a:ext cx="128880" cy="160560"/>
              <a:chOff x="10305396" y="5022236"/>
              <a:chExt cx="12888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0C0FB5A2-AB78-B790-A759-AF0D992B082A}"/>
                      </a:ext>
                    </a:extLst>
                  </p14:cNvPr>
                  <p14:cNvContentPartPr/>
                  <p14:nvPr/>
                </p14:nvContentPartPr>
                <p14:xfrm>
                  <a:off x="10305396" y="5025116"/>
                  <a:ext cx="11520" cy="13788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C0FB5A2-AB78-B790-A759-AF0D992B082A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10296756" y="5016476"/>
                    <a:ext cx="2916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0D317561-F154-9DE0-FFC1-91BCFA585C5E}"/>
                      </a:ext>
                    </a:extLst>
                  </p14:cNvPr>
                  <p14:cNvContentPartPr/>
                  <p14:nvPr/>
                </p14:nvContentPartPr>
                <p14:xfrm>
                  <a:off x="10314036" y="5022236"/>
                  <a:ext cx="120240" cy="1605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D317561-F154-9DE0-FFC1-91BCFA585C5E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10305036" y="5013596"/>
                    <a:ext cx="137880" cy="178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9A1CFFC-B95E-14A8-7E65-54A60413C414}"/>
                </a:ext>
              </a:extLst>
            </p:cNvPr>
            <p:cNvGrpSpPr/>
            <p:nvPr/>
          </p:nvGrpSpPr>
          <p:grpSpPr>
            <a:xfrm>
              <a:off x="10887156" y="6088916"/>
              <a:ext cx="118440" cy="149040"/>
              <a:chOff x="10887156" y="6088916"/>
              <a:chExt cx="118440" cy="14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8DE7A98-05EE-ADD5-6905-4E92B7E66AB7}"/>
                      </a:ext>
                    </a:extLst>
                  </p14:cNvPr>
                  <p14:cNvContentPartPr/>
                  <p14:nvPr/>
                </p14:nvContentPartPr>
                <p14:xfrm>
                  <a:off x="10887156" y="6103316"/>
                  <a:ext cx="9720" cy="1249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8DE7A98-05EE-ADD5-6905-4E92B7E66AB7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10878516" y="6094676"/>
                    <a:ext cx="27360" cy="14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83695F29-01ED-E807-2AE8-79A51A7E1A71}"/>
                      </a:ext>
                    </a:extLst>
                  </p14:cNvPr>
                  <p14:cNvContentPartPr/>
                  <p14:nvPr/>
                </p14:nvContentPartPr>
                <p14:xfrm>
                  <a:off x="10893276" y="6088916"/>
                  <a:ext cx="112320" cy="149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83695F29-01ED-E807-2AE8-79A51A7E1A71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10884636" y="6079916"/>
                    <a:ext cx="129960" cy="16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2C15907-08C2-E719-767B-9E6E46439F02}"/>
                </a:ext>
              </a:extLst>
            </p:cNvPr>
            <p:cNvGrpSpPr/>
            <p:nvPr/>
          </p:nvGrpSpPr>
          <p:grpSpPr>
            <a:xfrm>
              <a:off x="9417996" y="6301676"/>
              <a:ext cx="118800" cy="154080"/>
              <a:chOff x="9417996" y="6301676"/>
              <a:chExt cx="118800" cy="15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60A1D536-1950-CCC3-4426-B845340EA963}"/>
                      </a:ext>
                    </a:extLst>
                  </p14:cNvPr>
                  <p14:cNvContentPartPr/>
                  <p14:nvPr/>
                </p14:nvContentPartPr>
                <p14:xfrm>
                  <a:off x="9417996" y="6315356"/>
                  <a:ext cx="13320" cy="14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60A1D536-1950-CCC3-4426-B845340EA963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9408996" y="6306716"/>
                    <a:ext cx="3096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F2BA75CC-9C7F-3B06-ABAD-DCF767916B4F}"/>
                      </a:ext>
                    </a:extLst>
                  </p14:cNvPr>
                  <p14:cNvContentPartPr/>
                  <p14:nvPr/>
                </p14:nvContentPartPr>
                <p14:xfrm>
                  <a:off x="9422316" y="6301676"/>
                  <a:ext cx="114480" cy="141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F2BA75CC-9C7F-3B06-ABAD-DCF767916B4F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9413676" y="6292676"/>
                    <a:ext cx="132120" cy="159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5F1226-B4BE-8214-88AB-7F8345505926}"/>
              </a:ext>
            </a:extLst>
          </p:cNvPr>
          <p:cNvGrpSpPr/>
          <p:nvPr/>
        </p:nvGrpSpPr>
        <p:grpSpPr>
          <a:xfrm>
            <a:off x="11527351" y="5782207"/>
            <a:ext cx="565920" cy="209880"/>
            <a:chOff x="11527351" y="5782207"/>
            <a:chExt cx="565920" cy="2098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79C27F-ABA6-9951-9404-9EA19B6BD8F9}"/>
                </a:ext>
              </a:extLst>
            </p:cNvPr>
            <p:cNvGrpSpPr/>
            <p:nvPr/>
          </p:nvGrpSpPr>
          <p:grpSpPr>
            <a:xfrm>
              <a:off x="11527351" y="5782207"/>
              <a:ext cx="565920" cy="209880"/>
              <a:chOff x="11457982" y="5738063"/>
              <a:chExt cx="565920" cy="20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E61C4C6B-F968-9BE2-8D48-834C638F4A2D}"/>
                      </a:ext>
                    </a:extLst>
                  </p14:cNvPr>
                  <p14:cNvContentPartPr/>
                  <p14:nvPr/>
                </p14:nvContentPartPr>
                <p14:xfrm>
                  <a:off x="11457982" y="5753903"/>
                  <a:ext cx="181800" cy="19296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E61C4C6B-F968-9BE2-8D48-834C638F4A2D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11439982" y="5735903"/>
                    <a:ext cx="217440" cy="22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EB5CC312-DD96-4803-4AB9-1994964C908F}"/>
                      </a:ext>
                    </a:extLst>
                  </p14:cNvPr>
                  <p14:cNvContentPartPr/>
                  <p14:nvPr/>
                </p14:nvContentPartPr>
                <p14:xfrm>
                  <a:off x="11688382" y="5748863"/>
                  <a:ext cx="73080" cy="15552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EB5CC312-DD96-4803-4AB9-1994964C908F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11670382" y="5730863"/>
                    <a:ext cx="108720" cy="19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3C5CE877-A8B2-053F-83C3-28CC5F4B2EFA}"/>
                      </a:ext>
                    </a:extLst>
                  </p14:cNvPr>
                  <p14:cNvContentPartPr/>
                  <p14:nvPr/>
                </p14:nvContentPartPr>
                <p14:xfrm>
                  <a:off x="11941822" y="5738063"/>
                  <a:ext cx="82080" cy="2098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3C5CE877-A8B2-053F-83C3-28CC5F4B2EFA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11923822" y="5720063"/>
                    <a:ext cx="117720" cy="245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1C34DBC-EF3F-C42D-EC5D-25A92E19E2B9}"/>
                </a:ext>
              </a:extLst>
            </p:cNvPr>
            <p:cNvGrpSpPr/>
            <p:nvPr/>
          </p:nvGrpSpPr>
          <p:grpSpPr>
            <a:xfrm>
              <a:off x="11846930" y="5804876"/>
              <a:ext cx="104400" cy="166680"/>
              <a:chOff x="11846930" y="5804876"/>
              <a:chExt cx="104400" cy="166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42F7A369-D3E1-C819-C0A8-AEFE71494C4E}"/>
                      </a:ext>
                    </a:extLst>
                  </p14:cNvPr>
                  <p14:cNvContentPartPr/>
                  <p14:nvPr/>
                </p14:nvContentPartPr>
                <p14:xfrm>
                  <a:off x="11846930" y="5804876"/>
                  <a:ext cx="9360" cy="1346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42F7A369-D3E1-C819-C0A8-AEFE71494C4E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11829290" y="5786876"/>
                    <a:ext cx="4500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076F391-48B6-6534-C176-A0427B1B170C}"/>
                      </a:ext>
                    </a:extLst>
                  </p14:cNvPr>
                  <p14:cNvContentPartPr/>
                  <p14:nvPr/>
                </p14:nvContentPartPr>
                <p14:xfrm>
                  <a:off x="11848370" y="5809916"/>
                  <a:ext cx="102960" cy="1616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5076F391-48B6-6534-C176-A0427B1B170C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11830730" y="5792276"/>
                    <a:ext cx="138600" cy="197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CA5D21-8255-6806-96D6-D7EA7F95E8DA}"/>
              </a:ext>
            </a:extLst>
          </p:cNvPr>
          <p:cNvGrpSpPr/>
          <p:nvPr/>
        </p:nvGrpSpPr>
        <p:grpSpPr>
          <a:xfrm>
            <a:off x="10433820" y="5324744"/>
            <a:ext cx="566640" cy="239760"/>
            <a:chOff x="10433820" y="5324744"/>
            <a:chExt cx="566640" cy="23976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B56CA88-C706-03A7-6453-08F3A4C39B99}"/>
                </a:ext>
              </a:extLst>
            </p:cNvPr>
            <p:cNvGrpSpPr/>
            <p:nvPr/>
          </p:nvGrpSpPr>
          <p:grpSpPr>
            <a:xfrm>
              <a:off x="10433820" y="5324744"/>
              <a:ext cx="566640" cy="239760"/>
              <a:chOff x="8732875" y="3559376"/>
              <a:chExt cx="566640" cy="23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A8E75387-955E-2DF7-E5BC-9767623A5CF2}"/>
                      </a:ext>
                    </a:extLst>
                  </p14:cNvPr>
                  <p14:cNvContentPartPr/>
                  <p14:nvPr/>
                </p14:nvContentPartPr>
                <p14:xfrm>
                  <a:off x="8732875" y="3606896"/>
                  <a:ext cx="77760" cy="1324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A8E75387-955E-2DF7-E5BC-9767623A5CF2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8714875" y="3589256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EC45EA97-DD5C-22FB-6D96-CD9E30202184}"/>
                      </a:ext>
                    </a:extLst>
                  </p14:cNvPr>
                  <p14:cNvContentPartPr/>
                  <p14:nvPr/>
                </p14:nvContentPartPr>
                <p14:xfrm>
                  <a:off x="8843395" y="3625616"/>
                  <a:ext cx="78480" cy="9468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EC45EA97-DD5C-22FB-6D96-CD9E30202184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8825755" y="3607976"/>
                    <a:ext cx="11412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7BF60615-AA8A-80CB-48B9-4DD2B2F9762B}"/>
                      </a:ext>
                    </a:extLst>
                  </p14:cNvPr>
                  <p14:cNvContentPartPr/>
                  <p14:nvPr/>
                </p14:nvContentPartPr>
                <p14:xfrm>
                  <a:off x="8964715" y="3614096"/>
                  <a:ext cx="72360" cy="18504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7BF60615-AA8A-80CB-48B9-4DD2B2F9762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8946715" y="3596456"/>
                    <a:ext cx="108000" cy="22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A36450DB-5CAE-2A27-0B33-5249DA3B107A}"/>
                      </a:ext>
                    </a:extLst>
                  </p14:cNvPr>
                  <p14:cNvContentPartPr/>
                  <p14:nvPr/>
                </p14:nvContentPartPr>
                <p14:xfrm>
                  <a:off x="9084595" y="3559376"/>
                  <a:ext cx="35280" cy="14616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A36450DB-5CAE-2A27-0B33-5249DA3B107A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9066955" y="3541736"/>
                    <a:ext cx="7092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C5DFCBF2-3776-A370-A786-B3CF756E4188}"/>
                      </a:ext>
                    </a:extLst>
                  </p14:cNvPr>
                  <p14:cNvContentPartPr/>
                  <p14:nvPr/>
                </p14:nvContentPartPr>
                <p14:xfrm>
                  <a:off x="9255235" y="3568016"/>
                  <a:ext cx="44280" cy="16812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C5DFCBF2-3776-A370-A786-B3CF756E4188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9237235" y="3550054"/>
                    <a:ext cx="79920" cy="20368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40C027-0CE3-EB0E-103E-BF1AAECA6E07}"/>
                </a:ext>
              </a:extLst>
            </p:cNvPr>
            <p:cNvGrpSpPr/>
            <p:nvPr/>
          </p:nvGrpSpPr>
          <p:grpSpPr>
            <a:xfrm>
              <a:off x="10837850" y="5340476"/>
              <a:ext cx="84960" cy="133920"/>
              <a:chOff x="10837850" y="5340476"/>
              <a:chExt cx="8496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1E4E321-19BC-B8EC-09E6-E5ED581D3550}"/>
                      </a:ext>
                    </a:extLst>
                  </p14:cNvPr>
                  <p14:cNvContentPartPr/>
                  <p14:nvPr/>
                </p14:nvContentPartPr>
                <p14:xfrm>
                  <a:off x="10837850" y="5341196"/>
                  <a:ext cx="6480" cy="1206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1E4E321-19BC-B8EC-09E6-E5ED581D3550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10819850" y="5323196"/>
                    <a:ext cx="42120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E592A72-9F7E-676E-A0D1-382CF5DF3127}"/>
                      </a:ext>
                    </a:extLst>
                  </p14:cNvPr>
                  <p14:cNvContentPartPr/>
                  <p14:nvPr/>
                </p14:nvContentPartPr>
                <p14:xfrm>
                  <a:off x="10838930" y="5340476"/>
                  <a:ext cx="83880" cy="13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E592A72-9F7E-676E-A0D1-382CF5DF3127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10821290" y="5322476"/>
                    <a:ext cx="119520" cy="169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781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BD3E29-F44A-649D-3DA4-BAC8DE76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Separator-Expanding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7B5291F-DA31-4399-B448-56305BBDDC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-separator-expanding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-SE) hierarchy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</a:p>
              <a:p>
                <a:r>
                  <a:rPr lang="en-US" dirty="0"/>
                  <a:t>a hierarchy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where, for each cluster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sep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7B5291F-DA31-4399-B448-56305BBDDC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FC25D8C-6E07-054F-091F-86BF65E2B654}"/>
                  </a:ext>
                </a:extLst>
              </p14:cNvPr>
              <p14:cNvContentPartPr/>
              <p14:nvPr/>
            </p14:nvContentPartPr>
            <p14:xfrm>
              <a:off x="4501859" y="3755407"/>
              <a:ext cx="2217240" cy="163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FC25D8C-6E07-054F-091F-86BF65E2B6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2859" y="3746407"/>
                <a:ext cx="2234880" cy="16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5019F47-4EB2-7FE5-897A-C45CF5C95597}"/>
                  </a:ext>
                </a:extLst>
              </p14:cNvPr>
              <p14:cNvContentPartPr/>
              <p14:nvPr/>
            </p14:nvContentPartPr>
            <p14:xfrm>
              <a:off x="6019284" y="5437755"/>
              <a:ext cx="7560" cy="137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5019F47-4EB2-7FE5-897A-C45CF5C955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0284" y="5428755"/>
                <a:ext cx="2520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2FCBAD4-AAE1-CC8F-31BD-DDC6AA62426A}"/>
              </a:ext>
            </a:extLst>
          </p:cNvPr>
          <p:cNvGrpSpPr/>
          <p:nvPr/>
        </p:nvGrpSpPr>
        <p:grpSpPr>
          <a:xfrm>
            <a:off x="5673491" y="5221079"/>
            <a:ext cx="2813040" cy="955884"/>
            <a:chOff x="5673491" y="5221079"/>
            <a:chExt cx="2813040" cy="9558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EFDB1D4-260F-1E37-E183-C76AC1D85E2A}"/>
                    </a:ext>
                  </a:extLst>
                </p14:cNvPr>
                <p14:cNvContentPartPr/>
                <p14:nvPr/>
              </p14:nvContentPartPr>
              <p14:xfrm>
                <a:off x="5795750" y="5221079"/>
                <a:ext cx="176040" cy="591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EFDB1D4-260F-1E37-E183-C76AC1D85E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86750" y="5212079"/>
                  <a:ext cx="193680" cy="609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0B384066-9672-2FE6-FB42-8360EB487CA3}"/>
                </a:ext>
              </a:extLst>
            </p:cNvPr>
            <p:cNvGrpSpPr/>
            <p:nvPr/>
          </p:nvGrpSpPr>
          <p:grpSpPr>
            <a:xfrm>
              <a:off x="5673491" y="5872403"/>
              <a:ext cx="821160" cy="302400"/>
              <a:chOff x="6221068" y="5978897"/>
              <a:chExt cx="821160" cy="30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7B68D37B-EEB3-EDE6-5DD3-3FACD602AD99}"/>
                      </a:ext>
                    </a:extLst>
                  </p14:cNvPr>
                  <p14:cNvContentPartPr/>
                  <p14:nvPr/>
                </p14:nvContentPartPr>
                <p14:xfrm>
                  <a:off x="6221068" y="6036857"/>
                  <a:ext cx="81720" cy="143640"/>
                </p14:xfrm>
              </p:contentPart>
            </mc:Choice>
            <mc:Fallback xmlns=""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7B68D37B-EEB3-EDE6-5DD3-3FACD602AD99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6212428" y="6028217"/>
                    <a:ext cx="9936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1A38DFF8-4161-6EA7-8B27-8823BCB5F048}"/>
                      </a:ext>
                    </a:extLst>
                  </p14:cNvPr>
                  <p14:cNvContentPartPr/>
                  <p14:nvPr/>
                </p14:nvContentPartPr>
                <p14:xfrm>
                  <a:off x="6348868" y="6069257"/>
                  <a:ext cx="81360" cy="102240"/>
                </p14:xfrm>
              </p:contentPart>
            </mc:Choice>
            <mc:Fallback xmlns=""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1A38DFF8-4161-6EA7-8B27-8823BCB5F048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6340228" y="6060257"/>
                    <a:ext cx="9900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2D036F30-933B-2EEB-0F23-E8585DC5E38B}"/>
                      </a:ext>
                    </a:extLst>
                  </p14:cNvPr>
                  <p14:cNvContentPartPr/>
                  <p14:nvPr/>
                </p14:nvContentPartPr>
                <p14:xfrm>
                  <a:off x="6463708" y="6059177"/>
                  <a:ext cx="95760" cy="222120"/>
                </p14:xfrm>
              </p:contentPart>
            </mc:Choice>
            <mc:Fallback xmlns=""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2D036F30-933B-2EEB-0F23-E8585DC5E38B}"/>
                      </a:ext>
                    </a:extLst>
                  </p:cNvPr>
                  <p:cNvPicPr/>
                  <p:nvPr/>
                </p:nvPicPr>
                <p:blipFill>
                  <a:blip r:embed="rId294"/>
                  <a:stretch>
                    <a:fillRect/>
                  </a:stretch>
                </p:blipFill>
                <p:spPr>
                  <a:xfrm>
                    <a:off x="6454708" y="6050537"/>
                    <a:ext cx="11340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664E6399-16A5-24C3-93F9-F8A33C895D89}"/>
                      </a:ext>
                    </a:extLst>
                  </p14:cNvPr>
                  <p14:cNvContentPartPr/>
                  <p14:nvPr/>
                </p14:nvContentPartPr>
                <p14:xfrm>
                  <a:off x="6621748" y="6021017"/>
                  <a:ext cx="46800" cy="15948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664E6399-16A5-24C3-93F9-F8A33C895D89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6613108" y="6012017"/>
                    <a:ext cx="6444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825B486E-6730-4034-572A-D36ECCBADF9C}"/>
                      </a:ext>
                    </a:extLst>
                  </p14:cNvPr>
                  <p14:cNvContentPartPr/>
                  <p14:nvPr/>
                </p14:nvContentPartPr>
                <p14:xfrm>
                  <a:off x="6722548" y="5978897"/>
                  <a:ext cx="122760" cy="212400"/>
                </p14:xfrm>
              </p:contentPart>
            </mc:Choice>
            <mc:Fallback xmlns=""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825B486E-6730-4034-572A-D36ECCBADF9C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6713548" y="5969897"/>
                    <a:ext cx="14040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B6E1FE27-4697-C84C-EF21-29EFB9BFDBF2}"/>
                      </a:ext>
                    </a:extLst>
                  </p14:cNvPr>
                  <p14:cNvContentPartPr/>
                  <p14:nvPr/>
                </p14:nvContentPartPr>
                <p14:xfrm>
                  <a:off x="6873388" y="6152057"/>
                  <a:ext cx="89640" cy="99720"/>
                </p14:xfrm>
              </p:contentPart>
            </mc:Choice>
            <mc:Fallback xmlns=""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B6E1FE27-4697-C84C-EF21-29EFB9BFDBF2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6864748" y="6143057"/>
                    <a:ext cx="10728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1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86E61B20-E84A-2EA5-96CD-38965113695E}"/>
                      </a:ext>
                    </a:extLst>
                  </p14:cNvPr>
                  <p14:cNvContentPartPr/>
                  <p14:nvPr/>
                </p14:nvContentPartPr>
                <p14:xfrm>
                  <a:off x="6949348" y="6053057"/>
                  <a:ext cx="92880" cy="166680"/>
                </p14:xfrm>
              </p:contentPart>
            </mc:Choice>
            <mc:Fallback xmlns=""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86E61B20-E84A-2EA5-96CD-38965113695E}"/>
                      </a:ext>
                    </a:extLst>
                  </p:cNvPr>
                  <p:cNvPicPr/>
                  <p:nvPr/>
                </p:nvPicPr>
                <p:blipFill>
                  <a:blip r:embed="rId302"/>
                  <a:stretch>
                    <a:fillRect/>
                  </a:stretch>
                </p:blipFill>
                <p:spPr>
                  <a:xfrm>
                    <a:off x="6940708" y="6044417"/>
                    <a:ext cx="110520" cy="184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26CAA59C-8BED-97F1-9EF0-E30B7746F46C}"/>
                </a:ext>
              </a:extLst>
            </p:cNvPr>
            <p:cNvGrpSpPr/>
            <p:nvPr/>
          </p:nvGrpSpPr>
          <p:grpSpPr>
            <a:xfrm>
              <a:off x="6637211" y="5912003"/>
              <a:ext cx="128520" cy="155880"/>
              <a:chOff x="7184788" y="6018497"/>
              <a:chExt cx="128520" cy="155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3">
                <p14:nvContentPartPr>
                  <p14:cNvPr id="307" name="Ink 306">
                    <a:extLst>
                      <a:ext uri="{FF2B5EF4-FFF2-40B4-BE49-F238E27FC236}">
                        <a16:creationId xmlns:a16="http://schemas.microsoft.com/office/drawing/2014/main" id="{A9DF1B0A-577B-BD63-1A9B-E5263AAB53EA}"/>
                      </a:ext>
                    </a:extLst>
                  </p14:cNvPr>
                  <p14:cNvContentPartPr/>
                  <p14:nvPr/>
                </p14:nvContentPartPr>
                <p14:xfrm>
                  <a:off x="7210348" y="6072497"/>
                  <a:ext cx="7920" cy="101880"/>
                </p14:xfrm>
              </p:contentPart>
            </mc:Choice>
            <mc:Fallback xmlns=""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A9DF1B0A-577B-BD63-1A9B-E5263AAB53EA}"/>
                      </a:ext>
                    </a:extLst>
                  </p:cNvPr>
                  <p:cNvPicPr/>
                  <p:nvPr/>
                </p:nvPicPr>
                <p:blipFill>
                  <a:blip r:embed="rId304"/>
                  <a:stretch>
                    <a:fillRect/>
                  </a:stretch>
                </p:blipFill>
                <p:spPr>
                  <a:xfrm>
                    <a:off x="7201708" y="6063857"/>
                    <a:ext cx="2556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5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87C135E0-C5A1-3165-C2B5-1BEA5BEBE8BA}"/>
                      </a:ext>
                    </a:extLst>
                  </p14:cNvPr>
                  <p14:cNvContentPartPr/>
                  <p14:nvPr/>
                </p14:nvContentPartPr>
                <p14:xfrm>
                  <a:off x="7184788" y="6018497"/>
                  <a:ext cx="19800" cy="22680"/>
                </p14:xfrm>
              </p:contentPart>
            </mc:Choice>
            <mc:Fallback xmlns=""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87C135E0-C5A1-3165-C2B5-1BEA5BEBE8BA}"/>
                      </a:ext>
                    </a:extLst>
                  </p:cNvPr>
                  <p:cNvPicPr/>
                  <p:nvPr/>
                </p:nvPicPr>
                <p:blipFill>
                  <a:blip r:embed="rId306"/>
                  <a:stretch>
                    <a:fillRect/>
                  </a:stretch>
                </p:blipFill>
                <p:spPr>
                  <a:xfrm>
                    <a:off x="7175788" y="6009497"/>
                    <a:ext cx="3744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7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4B38046D-E5E0-B135-996A-F94DB053D1C8}"/>
                      </a:ext>
                    </a:extLst>
                  </p14:cNvPr>
                  <p14:cNvContentPartPr/>
                  <p14:nvPr/>
                </p14:nvContentPartPr>
                <p14:xfrm>
                  <a:off x="7244908" y="6038657"/>
                  <a:ext cx="68400" cy="131040"/>
                </p14:xfrm>
              </p:contentPart>
            </mc:Choice>
            <mc:Fallback xmlns=""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4B38046D-E5E0-B135-996A-F94DB053D1C8}"/>
                      </a:ext>
                    </a:extLst>
                  </p:cNvPr>
                  <p:cNvPicPr/>
                  <p:nvPr/>
                </p:nvPicPr>
                <p:blipFill>
                  <a:blip r:embed="rId308"/>
                  <a:stretch>
                    <a:fillRect/>
                  </a:stretch>
                </p:blipFill>
                <p:spPr>
                  <a:xfrm>
                    <a:off x="7236268" y="6029657"/>
                    <a:ext cx="86040" cy="148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89ABEE04-8BD6-371B-050C-27433B3E0AE4}"/>
                </a:ext>
              </a:extLst>
            </p:cNvPr>
            <p:cNvGrpSpPr/>
            <p:nvPr/>
          </p:nvGrpSpPr>
          <p:grpSpPr>
            <a:xfrm>
              <a:off x="6898211" y="5841803"/>
              <a:ext cx="857520" cy="335160"/>
              <a:chOff x="7445788" y="5948297"/>
              <a:chExt cx="857520" cy="33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9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C806CDCC-670B-9116-C7C2-06C0166181E6}"/>
                      </a:ext>
                    </a:extLst>
                  </p14:cNvPr>
                  <p14:cNvContentPartPr/>
                  <p14:nvPr/>
                </p14:nvContentPartPr>
                <p14:xfrm>
                  <a:off x="7445788" y="6041537"/>
                  <a:ext cx="82440" cy="12924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C806CDCC-670B-9116-C7C2-06C0166181E6}"/>
                      </a:ext>
                    </a:extLst>
                  </p:cNvPr>
                  <p:cNvPicPr/>
                  <p:nvPr/>
                </p:nvPicPr>
                <p:blipFill>
                  <a:blip r:embed="rId310"/>
                  <a:stretch>
                    <a:fillRect/>
                  </a:stretch>
                </p:blipFill>
                <p:spPr>
                  <a:xfrm>
                    <a:off x="7436788" y="6032897"/>
                    <a:ext cx="100080" cy="1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BE302452-A6F0-57F3-1F88-9645BEC866CE}"/>
                      </a:ext>
                    </a:extLst>
                  </p14:cNvPr>
                  <p14:cNvContentPartPr/>
                  <p14:nvPr/>
                </p14:nvContentPartPr>
                <p14:xfrm>
                  <a:off x="7565308" y="6044057"/>
                  <a:ext cx="112680" cy="98280"/>
                </p14:xfrm>
              </p:contentPart>
            </mc:Choice>
            <mc:Fallback xmlns=""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BE302452-A6F0-57F3-1F88-9645BEC866CE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7556668" y="6035417"/>
                    <a:ext cx="13032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EFA28ED8-50BE-B77A-ECAA-47F772A99CA0}"/>
                      </a:ext>
                    </a:extLst>
                  </p14:cNvPr>
                  <p14:cNvContentPartPr/>
                  <p14:nvPr/>
                </p14:nvContentPartPr>
                <p14:xfrm>
                  <a:off x="7586188" y="6059177"/>
                  <a:ext cx="52200" cy="92520"/>
                </p14:xfrm>
              </p:contentPart>
            </mc:Choice>
            <mc:Fallback xmlns=""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EFA28ED8-50BE-B77A-ECAA-47F772A99CA0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7577188" y="6050537"/>
                    <a:ext cx="6984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C6263340-2186-33EE-7481-7B705D2176DE}"/>
                      </a:ext>
                    </a:extLst>
                  </p14:cNvPr>
                  <p14:cNvContentPartPr/>
                  <p14:nvPr/>
                </p14:nvContentPartPr>
                <p14:xfrm>
                  <a:off x="7677628" y="6040097"/>
                  <a:ext cx="88200" cy="223920"/>
                </p14:xfrm>
              </p:contentPart>
            </mc:Choice>
            <mc:Fallback xmlns=""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C6263340-2186-33EE-7481-7B705D2176DE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7668988" y="6031457"/>
                    <a:ext cx="105840" cy="24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2F83DA8D-EC44-F491-0DC7-AF19140FA7F0}"/>
                      </a:ext>
                    </a:extLst>
                  </p14:cNvPr>
                  <p14:cNvContentPartPr/>
                  <p14:nvPr/>
                </p14:nvContentPartPr>
                <p14:xfrm>
                  <a:off x="7795348" y="6054857"/>
                  <a:ext cx="62280" cy="75960"/>
                </p14:xfrm>
              </p:contentPart>
            </mc:Choice>
            <mc:Fallback xmlns=""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2F83DA8D-EC44-F491-0DC7-AF19140FA7F0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7786348" y="6045857"/>
                    <a:ext cx="7992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315" name="Ink 314">
                    <a:extLst>
                      <a:ext uri="{FF2B5EF4-FFF2-40B4-BE49-F238E27FC236}">
                        <a16:creationId xmlns:a16="http://schemas.microsoft.com/office/drawing/2014/main" id="{A3CDD101-7103-C435-731B-EA9D591BD29B}"/>
                      </a:ext>
                    </a:extLst>
                  </p14:cNvPr>
                  <p14:cNvContentPartPr/>
                  <p14:nvPr/>
                </p14:nvContentPartPr>
                <p14:xfrm>
                  <a:off x="7888588" y="6045137"/>
                  <a:ext cx="71280" cy="84600"/>
                </p14:xfrm>
              </p:contentPart>
            </mc:Choice>
            <mc:Fallback xmlns="">
              <p:pic>
                <p:nvPicPr>
                  <p:cNvPr id="315" name="Ink 314">
                    <a:extLst>
                      <a:ext uri="{FF2B5EF4-FFF2-40B4-BE49-F238E27FC236}">
                        <a16:creationId xmlns:a16="http://schemas.microsoft.com/office/drawing/2014/main" id="{A3CDD101-7103-C435-731B-EA9D591BD29B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7879588" y="6036137"/>
                    <a:ext cx="8892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316" name="Ink 315">
                    <a:extLst>
                      <a:ext uri="{FF2B5EF4-FFF2-40B4-BE49-F238E27FC236}">
                        <a16:creationId xmlns:a16="http://schemas.microsoft.com/office/drawing/2014/main" id="{2BAC90BC-7E76-7164-BE07-CA4FCBC3290B}"/>
                      </a:ext>
                    </a:extLst>
                  </p14:cNvPr>
                  <p14:cNvContentPartPr/>
                  <p14:nvPr/>
                </p14:nvContentPartPr>
                <p14:xfrm>
                  <a:off x="7990468" y="5948297"/>
                  <a:ext cx="81000" cy="187560"/>
                </p14:xfrm>
              </p:contentPart>
            </mc:Choice>
            <mc:Fallback xmlns="">
              <p:pic>
                <p:nvPicPr>
                  <p:cNvPr id="316" name="Ink 315">
                    <a:extLst>
                      <a:ext uri="{FF2B5EF4-FFF2-40B4-BE49-F238E27FC236}">
                        <a16:creationId xmlns:a16="http://schemas.microsoft.com/office/drawing/2014/main" id="{2BAC90BC-7E76-7164-BE07-CA4FCBC3290B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7981828" y="5939297"/>
                    <a:ext cx="98640" cy="20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E994C680-A41A-9058-C6D7-778504488083}"/>
                      </a:ext>
                    </a:extLst>
                  </p14:cNvPr>
                  <p14:cNvContentPartPr/>
                  <p14:nvPr/>
                </p14:nvContentPartPr>
                <p14:xfrm>
                  <a:off x="8104228" y="6057017"/>
                  <a:ext cx="6120" cy="86400"/>
                </p14:xfrm>
              </p:contentPart>
            </mc:Choice>
            <mc:Fallback xmlns=""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E994C680-A41A-9058-C6D7-778504488083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8095588" y="6048017"/>
                    <a:ext cx="2376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20DFCF6E-8B85-C1B0-A804-68934E74EC18}"/>
                      </a:ext>
                    </a:extLst>
                  </p14:cNvPr>
                  <p14:cNvContentPartPr/>
                  <p14:nvPr/>
                </p14:nvContentPartPr>
                <p14:xfrm>
                  <a:off x="8090188" y="6018857"/>
                  <a:ext cx="8280" cy="5400"/>
                </p14:xfrm>
              </p:contentPart>
            </mc:Choice>
            <mc:Fallback xmlns=""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20DFCF6E-8B85-C1B0-A804-68934E74EC18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8081548" y="6010217"/>
                    <a:ext cx="25920" cy="2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06F4ADD6-10A0-1AFB-2EDA-6CA08B0E1D61}"/>
                      </a:ext>
                    </a:extLst>
                  </p14:cNvPr>
                  <p14:cNvContentPartPr/>
                  <p14:nvPr/>
                </p14:nvContentPartPr>
                <p14:xfrm>
                  <a:off x="8127988" y="6019577"/>
                  <a:ext cx="97920" cy="119880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06F4ADD6-10A0-1AFB-2EDA-6CA08B0E1D61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8118988" y="6010577"/>
                    <a:ext cx="11556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EADEDCE0-E100-EC29-0825-74578F4D13B0}"/>
                      </a:ext>
                    </a:extLst>
                  </p14:cNvPr>
                  <p14:cNvContentPartPr/>
                  <p14:nvPr/>
                </p14:nvContentPartPr>
                <p14:xfrm>
                  <a:off x="8166868" y="6049817"/>
                  <a:ext cx="136440" cy="233640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EADEDCE0-E100-EC29-0825-74578F4D13B0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8158228" y="6040817"/>
                    <a:ext cx="154080" cy="251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F746FAC0-0721-F43C-3E1C-5CCE52D3A39B}"/>
                </a:ext>
              </a:extLst>
            </p:cNvPr>
            <p:cNvGrpSpPr/>
            <p:nvPr/>
          </p:nvGrpSpPr>
          <p:grpSpPr>
            <a:xfrm>
              <a:off x="7958771" y="5922443"/>
              <a:ext cx="146880" cy="163440"/>
              <a:chOff x="8506348" y="6028937"/>
              <a:chExt cx="146880" cy="163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8E42DBF1-E6CB-C381-AF10-328567AEB89A}"/>
                      </a:ext>
                    </a:extLst>
                  </p14:cNvPr>
                  <p14:cNvContentPartPr/>
                  <p14:nvPr/>
                </p14:nvContentPartPr>
                <p14:xfrm>
                  <a:off x="8515708" y="6072497"/>
                  <a:ext cx="10080" cy="119880"/>
                </p14:xfrm>
              </p:contentPart>
            </mc:Choice>
            <mc:Fallback xmlns=""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8E42DBF1-E6CB-C381-AF10-328567AEB89A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8507068" y="6063857"/>
                    <a:ext cx="2772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3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2874E14B-9670-CE30-70B6-C57B9E1C1457}"/>
                      </a:ext>
                    </a:extLst>
                  </p14:cNvPr>
                  <p14:cNvContentPartPr/>
                  <p14:nvPr/>
                </p14:nvContentPartPr>
                <p14:xfrm>
                  <a:off x="8506348" y="6028937"/>
                  <a:ext cx="12600" cy="2808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2874E14B-9670-CE30-70B6-C57B9E1C1457}"/>
                      </a:ext>
                    </a:extLst>
                  </p:cNvPr>
                  <p:cNvPicPr/>
                  <p:nvPr/>
                </p:nvPicPr>
                <p:blipFill>
                  <a:blip r:embed="rId334"/>
                  <a:stretch>
                    <a:fillRect/>
                  </a:stretch>
                </p:blipFill>
                <p:spPr>
                  <a:xfrm>
                    <a:off x="8497348" y="6020297"/>
                    <a:ext cx="3024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5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04BB1F14-D9A9-6BD1-0D8F-C42D37BBC0F7}"/>
                      </a:ext>
                    </a:extLst>
                  </p14:cNvPr>
                  <p14:cNvContentPartPr/>
                  <p14:nvPr/>
                </p14:nvContentPartPr>
                <p14:xfrm>
                  <a:off x="8565028" y="6069257"/>
                  <a:ext cx="88200" cy="115920"/>
                </p14:xfrm>
              </p:contentPart>
            </mc:Choice>
            <mc:Fallback xmlns=""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04BB1F14-D9A9-6BD1-0D8F-C42D37BBC0F7}"/>
                      </a:ext>
                    </a:extLst>
                  </p:cNvPr>
                  <p:cNvPicPr/>
                  <p:nvPr/>
                </p:nvPicPr>
                <p:blipFill>
                  <a:blip r:embed="rId336"/>
                  <a:stretch>
                    <a:fillRect/>
                  </a:stretch>
                </p:blipFill>
                <p:spPr>
                  <a:xfrm>
                    <a:off x="8556028" y="6060617"/>
                    <a:ext cx="105840" cy="133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E1C91DA2-8BC4-2CAE-E9B4-23BBF1819931}"/>
                </a:ext>
              </a:extLst>
            </p:cNvPr>
            <p:cNvGrpSpPr/>
            <p:nvPr/>
          </p:nvGrpSpPr>
          <p:grpSpPr>
            <a:xfrm>
              <a:off x="8258651" y="5860163"/>
              <a:ext cx="227880" cy="291960"/>
              <a:chOff x="8806228" y="5966657"/>
              <a:chExt cx="227880" cy="291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7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5F53A832-1FEF-2519-3E2C-12D477594D27}"/>
                      </a:ext>
                    </a:extLst>
                  </p14:cNvPr>
                  <p14:cNvContentPartPr/>
                  <p14:nvPr/>
                </p14:nvContentPartPr>
                <p14:xfrm>
                  <a:off x="8806228" y="5966657"/>
                  <a:ext cx="123120" cy="255600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5F53A832-1FEF-2519-3E2C-12D477594D27}"/>
                      </a:ext>
                    </a:extLst>
                  </p:cNvPr>
                  <p:cNvPicPr/>
                  <p:nvPr/>
                </p:nvPicPr>
                <p:blipFill>
                  <a:blip r:embed="rId338"/>
                  <a:stretch>
                    <a:fillRect/>
                  </a:stretch>
                </p:blipFill>
                <p:spPr>
                  <a:xfrm>
                    <a:off x="8797228" y="5957657"/>
                    <a:ext cx="140760" cy="27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9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F416BD9A-F9E5-3983-F227-B693EE9A9B72}"/>
                      </a:ext>
                    </a:extLst>
                  </p14:cNvPr>
                  <p14:cNvContentPartPr/>
                  <p14:nvPr/>
                </p14:nvContentPartPr>
                <p14:xfrm>
                  <a:off x="8970028" y="6166457"/>
                  <a:ext cx="64080" cy="92160"/>
                </p14:xfrm>
              </p:contentPart>
            </mc:Choice>
            <mc:Fallback xmlns=""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F416BD9A-F9E5-3983-F227-B693EE9A9B72}"/>
                      </a:ext>
                    </a:extLst>
                  </p:cNvPr>
                  <p:cNvPicPr/>
                  <p:nvPr/>
                </p:nvPicPr>
                <p:blipFill>
                  <a:blip r:embed="rId340"/>
                  <a:stretch>
                    <a:fillRect/>
                  </a:stretch>
                </p:blipFill>
                <p:spPr>
                  <a:xfrm>
                    <a:off x="8961388" y="6157817"/>
                    <a:ext cx="81720" cy="10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24DE58A-8255-56F5-BFDE-B8A474ED7683}"/>
              </a:ext>
            </a:extLst>
          </p:cNvPr>
          <p:cNvGrpSpPr/>
          <p:nvPr/>
        </p:nvGrpSpPr>
        <p:grpSpPr>
          <a:xfrm>
            <a:off x="6128891" y="3595763"/>
            <a:ext cx="3328200" cy="389880"/>
            <a:chOff x="6128891" y="3595763"/>
            <a:chExt cx="332820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DDCDF45-6C69-591C-68F3-D58655475E93}"/>
                    </a:ext>
                  </a:extLst>
                </p14:cNvPr>
                <p14:cNvContentPartPr/>
                <p14:nvPr/>
              </p14:nvContentPartPr>
              <p14:xfrm>
                <a:off x="6128891" y="3861443"/>
                <a:ext cx="592200" cy="124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DDCDF45-6C69-591C-68F3-D58655475E9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19891" y="3852443"/>
                  <a:ext cx="609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21E8873-A94F-A1EC-D2D4-5BD58F935843}"/>
                    </a:ext>
                  </a:extLst>
                </p14:cNvPr>
                <p14:cNvContentPartPr/>
                <p14:nvPr/>
              </p14:nvContentPartPr>
              <p14:xfrm>
                <a:off x="6803891" y="3759923"/>
                <a:ext cx="71280" cy="128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21E8873-A94F-A1EC-D2D4-5BD58F93584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94936" y="3750923"/>
                  <a:ext cx="88831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52EE512-307A-C202-8408-AF399D2257D5}"/>
                    </a:ext>
                  </a:extLst>
                </p14:cNvPr>
                <p14:cNvContentPartPr/>
                <p14:nvPr/>
              </p14:nvContentPartPr>
              <p14:xfrm>
                <a:off x="6912611" y="3766043"/>
                <a:ext cx="84600" cy="125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52EE512-307A-C202-8408-AF399D2257D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903611" y="3757069"/>
                  <a:ext cx="102240" cy="142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C69E6CA-A31B-ABF0-F667-10C4BB9C34E3}"/>
                    </a:ext>
                  </a:extLst>
                </p14:cNvPr>
                <p14:cNvContentPartPr/>
                <p14:nvPr/>
              </p14:nvContentPartPr>
              <p14:xfrm>
                <a:off x="7022771" y="3765323"/>
                <a:ext cx="100440" cy="2106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C69E6CA-A31B-ABF0-F667-10C4BB9C34E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13771" y="3756323"/>
                  <a:ext cx="118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CD20C07-D401-8E04-BB26-1B80CA9DBBB6}"/>
                    </a:ext>
                  </a:extLst>
                </p14:cNvPr>
                <p14:cNvContentPartPr/>
                <p14:nvPr/>
              </p14:nvContentPartPr>
              <p14:xfrm>
                <a:off x="7184051" y="3647243"/>
                <a:ext cx="46440" cy="194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CD20C07-D401-8E04-BB26-1B80CA9DBBB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175051" y="3638243"/>
                  <a:ext cx="64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3ABEB2B-B28A-0AE3-17CD-2836102A1586}"/>
                    </a:ext>
                  </a:extLst>
                </p14:cNvPr>
                <p14:cNvContentPartPr/>
                <p14:nvPr/>
              </p14:nvContentPartPr>
              <p14:xfrm>
                <a:off x="7278731" y="3646163"/>
                <a:ext cx="88560" cy="197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3ABEB2B-B28A-0AE3-17CD-2836102A158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269731" y="3637163"/>
                  <a:ext cx="106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966D0F0-7CEE-A6CF-5092-D475A41F344E}"/>
                    </a:ext>
                  </a:extLst>
                </p14:cNvPr>
                <p14:cNvContentPartPr/>
                <p14:nvPr/>
              </p14:nvContentPartPr>
              <p14:xfrm>
                <a:off x="7413371" y="3769643"/>
                <a:ext cx="65160" cy="1076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966D0F0-7CEE-A6CF-5092-D475A41F344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04420" y="3760643"/>
                  <a:ext cx="82703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DB3C0EB-2D10-1620-134F-FBDA88213578}"/>
                    </a:ext>
                  </a:extLst>
                </p14:cNvPr>
                <p14:cNvContentPartPr/>
                <p14:nvPr/>
              </p14:nvContentPartPr>
              <p14:xfrm>
                <a:off x="7531451" y="3661283"/>
                <a:ext cx="41760" cy="1468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DB3C0EB-2D10-1620-134F-FBDA8821357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22451" y="3652283"/>
                  <a:ext cx="59400" cy="164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C538819F-26FC-1634-3C8C-78D79A48F798}"/>
                </a:ext>
              </a:extLst>
            </p:cNvPr>
            <p:cNvGrpSpPr/>
            <p:nvPr/>
          </p:nvGrpSpPr>
          <p:grpSpPr>
            <a:xfrm>
              <a:off x="7732691" y="3668123"/>
              <a:ext cx="130320" cy="141840"/>
              <a:chOff x="8280268" y="3774617"/>
              <a:chExt cx="130320" cy="141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7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C1D1A92A-3D7E-830B-9399-44A0291E2A0F}"/>
                      </a:ext>
                    </a:extLst>
                  </p14:cNvPr>
                  <p14:cNvContentPartPr/>
                  <p14:nvPr/>
                </p14:nvContentPartPr>
                <p14:xfrm>
                  <a:off x="8299348" y="3802337"/>
                  <a:ext cx="10440" cy="104760"/>
                </p14:xfrm>
              </p:contentPart>
            </mc:Choice>
            <mc:Fallback xmlns=""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C1D1A92A-3D7E-830B-9399-44A0291E2A0F}"/>
                      </a:ext>
                    </a:extLst>
                  </p:cNvPr>
                  <p:cNvPicPr/>
                  <p:nvPr/>
                </p:nvPicPr>
                <p:blipFill>
                  <a:blip r:embed="rId364"/>
                  <a:stretch>
                    <a:fillRect/>
                  </a:stretch>
                </p:blipFill>
                <p:spPr>
                  <a:xfrm>
                    <a:off x="8290708" y="3793697"/>
                    <a:ext cx="2808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5">
                <p14:nvContentPartPr>
                  <p14:cNvPr id="340" name="Ink 339">
                    <a:extLst>
                      <a:ext uri="{FF2B5EF4-FFF2-40B4-BE49-F238E27FC236}">
                        <a16:creationId xmlns:a16="http://schemas.microsoft.com/office/drawing/2014/main" id="{5FF6DC72-DC51-E537-4498-AE6D4A265408}"/>
                      </a:ext>
                    </a:extLst>
                  </p14:cNvPr>
                  <p14:cNvContentPartPr/>
                  <p14:nvPr/>
                </p14:nvContentPartPr>
                <p14:xfrm>
                  <a:off x="8280268" y="3774617"/>
                  <a:ext cx="24840" cy="13680"/>
                </p14:xfrm>
              </p:contentPart>
            </mc:Choice>
            <mc:Fallback xmlns="">
              <p:pic>
                <p:nvPicPr>
                  <p:cNvPr id="340" name="Ink 339">
                    <a:extLst>
                      <a:ext uri="{FF2B5EF4-FFF2-40B4-BE49-F238E27FC236}">
                        <a16:creationId xmlns:a16="http://schemas.microsoft.com/office/drawing/2014/main" id="{5FF6DC72-DC51-E537-4498-AE6D4A265408}"/>
                      </a:ext>
                    </a:extLst>
                  </p:cNvPr>
                  <p:cNvPicPr/>
                  <p:nvPr/>
                </p:nvPicPr>
                <p:blipFill>
                  <a:blip r:embed="rId366"/>
                  <a:stretch>
                    <a:fillRect/>
                  </a:stretch>
                </p:blipFill>
                <p:spPr>
                  <a:xfrm>
                    <a:off x="8271628" y="3765977"/>
                    <a:ext cx="4248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7">
                <p14:nvContentPartPr>
                  <p14:cNvPr id="341" name="Ink 340">
                    <a:extLst>
                      <a:ext uri="{FF2B5EF4-FFF2-40B4-BE49-F238E27FC236}">
                        <a16:creationId xmlns:a16="http://schemas.microsoft.com/office/drawing/2014/main" id="{B232A3C3-DE97-C98C-03D0-41E35F9A33C7}"/>
                      </a:ext>
                    </a:extLst>
                  </p14:cNvPr>
                  <p14:cNvContentPartPr/>
                  <p14:nvPr/>
                </p14:nvContentPartPr>
                <p14:xfrm>
                  <a:off x="8355148" y="3793337"/>
                  <a:ext cx="55440" cy="123120"/>
                </p14:xfrm>
              </p:contentPart>
            </mc:Choice>
            <mc:Fallback xmlns="">
              <p:pic>
                <p:nvPicPr>
                  <p:cNvPr id="341" name="Ink 340">
                    <a:extLst>
                      <a:ext uri="{FF2B5EF4-FFF2-40B4-BE49-F238E27FC236}">
                        <a16:creationId xmlns:a16="http://schemas.microsoft.com/office/drawing/2014/main" id="{B232A3C3-DE97-C98C-03D0-41E35F9A33C7}"/>
                      </a:ext>
                    </a:extLst>
                  </p:cNvPr>
                  <p:cNvPicPr/>
                  <p:nvPr/>
                </p:nvPicPr>
                <p:blipFill>
                  <a:blip r:embed="rId368"/>
                  <a:stretch>
                    <a:fillRect/>
                  </a:stretch>
                </p:blipFill>
                <p:spPr>
                  <a:xfrm>
                    <a:off x="8346508" y="3784697"/>
                    <a:ext cx="73080" cy="140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03EEF60A-EC03-FADD-B2F4-1B36CC30BE59}"/>
                </a:ext>
              </a:extLst>
            </p:cNvPr>
            <p:cNvGrpSpPr/>
            <p:nvPr/>
          </p:nvGrpSpPr>
          <p:grpSpPr>
            <a:xfrm>
              <a:off x="7998011" y="3631043"/>
              <a:ext cx="810720" cy="333000"/>
              <a:chOff x="8545588" y="3737537"/>
              <a:chExt cx="810720" cy="33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9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1AD8C19C-6848-F143-3F40-2011D3E5B33B}"/>
                      </a:ext>
                    </a:extLst>
                  </p14:cNvPr>
                  <p14:cNvContentPartPr/>
                  <p14:nvPr/>
                </p14:nvContentPartPr>
                <p14:xfrm>
                  <a:off x="8545588" y="3805577"/>
                  <a:ext cx="93960" cy="122040"/>
                </p14:xfrm>
              </p:contentPart>
            </mc:Choice>
            <mc:Fallback xmlns=""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1AD8C19C-6848-F143-3F40-2011D3E5B33B}"/>
                      </a:ext>
                    </a:extLst>
                  </p:cNvPr>
                  <p:cNvPicPr/>
                  <p:nvPr/>
                </p:nvPicPr>
                <p:blipFill>
                  <a:blip r:embed="rId370"/>
                  <a:stretch>
                    <a:fillRect/>
                  </a:stretch>
                </p:blipFill>
                <p:spPr>
                  <a:xfrm>
                    <a:off x="8536948" y="3796577"/>
                    <a:ext cx="11160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1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38F79156-F8C9-F7BF-EA05-484709157C10}"/>
                      </a:ext>
                    </a:extLst>
                  </p14:cNvPr>
                  <p14:cNvContentPartPr/>
                  <p14:nvPr/>
                </p14:nvContentPartPr>
                <p14:xfrm>
                  <a:off x="8667628" y="3812417"/>
                  <a:ext cx="89280" cy="111240"/>
                </p14:xfrm>
              </p:contentPart>
            </mc:Choice>
            <mc:Fallback xmlns=""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38F79156-F8C9-F7BF-EA05-484709157C10}"/>
                      </a:ext>
                    </a:extLst>
                  </p:cNvPr>
                  <p:cNvPicPr/>
                  <p:nvPr/>
                </p:nvPicPr>
                <p:blipFill>
                  <a:blip r:embed="rId372"/>
                  <a:stretch>
                    <a:fillRect/>
                  </a:stretch>
                </p:blipFill>
                <p:spPr>
                  <a:xfrm>
                    <a:off x="8658988" y="3803777"/>
                    <a:ext cx="10692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3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86062946-0DC6-8655-7E25-014112B5C59B}"/>
                      </a:ext>
                    </a:extLst>
                  </p14:cNvPr>
                  <p14:cNvContentPartPr/>
                  <p14:nvPr/>
                </p14:nvContentPartPr>
                <p14:xfrm>
                  <a:off x="8689228" y="3848777"/>
                  <a:ext cx="41400" cy="81360"/>
                </p14:xfrm>
              </p:contentPart>
            </mc:Choice>
            <mc:Fallback xmlns="">
              <p:pic>
                <p:nvPicPr>
                  <p:cNvPr id="344" name="Ink 343">
                    <a:extLst>
                      <a:ext uri="{FF2B5EF4-FFF2-40B4-BE49-F238E27FC236}">
                        <a16:creationId xmlns:a16="http://schemas.microsoft.com/office/drawing/2014/main" id="{86062946-0DC6-8655-7E25-014112B5C59B}"/>
                      </a:ext>
                    </a:extLst>
                  </p:cNvPr>
                  <p:cNvPicPr/>
                  <p:nvPr/>
                </p:nvPicPr>
                <p:blipFill>
                  <a:blip r:embed="rId374"/>
                  <a:stretch>
                    <a:fillRect/>
                  </a:stretch>
                </p:blipFill>
                <p:spPr>
                  <a:xfrm>
                    <a:off x="8680228" y="3840137"/>
                    <a:ext cx="59040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5">
                <p14:nvContentPartPr>
                  <p14:cNvPr id="345" name="Ink 344">
                    <a:extLst>
                      <a:ext uri="{FF2B5EF4-FFF2-40B4-BE49-F238E27FC236}">
                        <a16:creationId xmlns:a16="http://schemas.microsoft.com/office/drawing/2014/main" id="{22E5A758-3F37-5161-68D4-C7C9FB94CFE4}"/>
                      </a:ext>
                    </a:extLst>
                  </p14:cNvPr>
                  <p14:cNvContentPartPr/>
                  <p14:nvPr/>
                </p14:nvContentPartPr>
                <p14:xfrm>
                  <a:off x="8799388" y="3817097"/>
                  <a:ext cx="89640" cy="253440"/>
                </p14:xfrm>
              </p:contentPart>
            </mc:Choice>
            <mc:Fallback xmlns="">
              <p:pic>
                <p:nvPicPr>
                  <p:cNvPr id="345" name="Ink 344">
                    <a:extLst>
                      <a:ext uri="{FF2B5EF4-FFF2-40B4-BE49-F238E27FC236}">
                        <a16:creationId xmlns:a16="http://schemas.microsoft.com/office/drawing/2014/main" id="{22E5A758-3F37-5161-68D4-C7C9FB94CFE4}"/>
                      </a:ext>
                    </a:extLst>
                  </p:cNvPr>
                  <p:cNvPicPr/>
                  <p:nvPr/>
                </p:nvPicPr>
                <p:blipFill>
                  <a:blip r:embed="rId376"/>
                  <a:stretch>
                    <a:fillRect/>
                  </a:stretch>
                </p:blipFill>
                <p:spPr>
                  <a:xfrm>
                    <a:off x="8790388" y="3808097"/>
                    <a:ext cx="10728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7">
                <p14:nvContentPartPr>
                  <p14:cNvPr id="346" name="Ink 345">
                    <a:extLst>
                      <a:ext uri="{FF2B5EF4-FFF2-40B4-BE49-F238E27FC236}">
                        <a16:creationId xmlns:a16="http://schemas.microsoft.com/office/drawing/2014/main" id="{180DD560-EB57-FA36-25CA-305C9894240E}"/>
                      </a:ext>
                    </a:extLst>
                  </p14:cNvPr>
                  <p14:cNvContentPartPr/>
                  <p14:nvPr/>
                </p14:nvContentPartPr>
                <p14:xfrm>
                  <a:off x="8906668" y="3825377"/>
                  <a:ext cx="56520" cy="63720"/>
                </p14:xfrm>
              </p:contentPart>
            </mc:Choice>
            <mc:Fallback xmlns="">
              <p:pic>
                <p:nvPicPr>
                  <p:cNvPr id="346" name="Ink 345">
                    <a:extLst>
                      <a:ext uri="{FF2B5EF4-FFF2-40B4-BE49-F238E27FC236}">
                        <a16:creationId xmlns:a16="http://schemas.microsoft.com/office/drawing/2014/main" id="{180DD560-EB57-FA36-25CA-305C9894240E}"/>
                      </a:ext>
                    </a:extLst>
                  </p:cNvPr>
                  <p:cNvPicPr/>
                  <p:nvPr/>
                </p:nvPicPr>
                <p:blipFill>
                  <a:blip r:embed="rId378"/>
                  <a:stretch>
                    <a:fillRect/>
                  </a:stretch>
                </p:blipFill>
                <p:spPr>
                  <a:xfrm>
                    <a:off x="8898028" y="3816377"/>
                    <a:ext cx="74160" cy="8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9">
                <p14:nvContentPartPr>
                  <p14:cNvPr id="347" name="Ink 346">
                    <a:extLst>
                      <a:ext uri="{FF2B5EF4-FFF2-40B4-BE49-F238E27FC236}">
                        <a16:creationId xmlns:a16="http://schemas.microsoft.com/office/drawing/2014/main" id="{80100DA6-2C6A-FE3F-F804-D19D917D75ED}"/>
                      </a:ext>
                    </a:extLst>
                  </p14:cNvPr>
                  <p14:cNvContentPartPr/>
                  <p14:nvPr/>
                </p14:nvContentPartPr>
                <p14:xfrm>
                  <a:off x="8996668" y="3802337"/>
                  <a:ext cx="66960" cy="93600"/>
                </p14:xfrm>
              </p:contentPart>
            </mc:Choice>
            <mc:Fallback xmlns="">
              <p:pic>
                <p:nvPicPr>
                  <p:cNvPr id="347" name="Ink 346">
                    <a:extLst>
                      <a:ext uri="{FF2B5EF4-FFF2-40B4-BE49-F238E27FC236}">
                        <a16:creationId xmlns:a16="http://schemas.microsoft.com/office/drawing/2014/main" id="{80100DA6-2C6A-FE3F-F804-D19D917D75ED}"/>
                      </a:ext>
                    </a:extLst>
                  </p:cNvPr>
                  <p:cNvPicPr/>
                  <p:nvPr/>
                </p:nvPicPr>
                <p:blipFill>
                  <a:blip r:embed="rId380"/>
                  <a:stretch>
                    <a:fillRect/>
                  </a:stretch>
                </p:blipFill>
                <p:spPr>
                  <a:xfrm>
                    <a:off x="8987668" y="3793697"/>
                    <a:ext cx="84600" cy="1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1">
                <p14:nvContentPartPr>
                  <p14:cNvPr id="348" name="Ink 347">
                    <a:extLst>
                      <a:ext uri="{FF2B5EF4-FFF2-40B4-BE49-F238E27FC236}">
                        <a16:creationId xmlns:a16="http://schemas.microsoft.com/office/drawing/2014/main" id="{F647793A-039B-E5CB-0C57-3717AF987512}"/>
                      </a:ext>
                    </a:extLst>
                  </p14:cNvPr>
                  <p14:cNvContentPartPr/>
                  <p14:nvPr/>
                </p14:nvContentPartPr>
                <p14:xfrm>
                  <a:off x="9088468" y="3737537"/>
                  <a:ext cx="64440" cy="155520"/>
                </p14:xfrm>
              </p:contentPart>
            </mc:Choice>
            <mc:Fallback xmlns="">
              <p:pic>
                <p:nvPicPr>
                  <p:cNvPr id="348" name="Ink 347">
                    <a:extLst>
                      <a:ext uri="{FF2B5EF4-FFF2-40B4-BE49-F238E27FC236}">
                        <a16:creationId xmlns:a16="http://schemas.microsoft.com/office/drawing/2014/main" id="{F647793A-039B-E5CB-0C57-3717AF987512}"/>
                      </a:ext>
                    </a:extLst>
                  </p:cNvPr>
                  <p:cNvPicPr/>
                  <p:nvPr/>
                </p:nvPicPr>
                <p:blipFill>
                  <a:blip r:embed="rId382"/>
                  <a:stretch>
                    <a:fillRect/>
                  </a:stretch>
                </p:blipFill>
                <p:spPr>
                  <a:xfrm>
                    <a:off x="9079468" y="3728537"/>
                    <a:ext cx="8208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349" name="Ink 348">
                    <a:extLst>
                      <a:ext uri="{FF2B5EF4-FFF2-40B4-BE49-F238E27FC236}">
                        <a16:creationId xmlns:a16="http://schemas.microsoft.com/office/drawing/2014/main" id="{ABB5D557-BEF6-E826-FEB7-4A3AA7824171}"/>
                      </a:ext>
                    </a:extLst>
                  </p14:cNvPr>
                  <p14:cNvContentPartPr/>
                  <p14:nvPr/>
                </p14:nvContentPartPr>
                <p14:xfrm>
                  <a:off x="9196108" y="3799097"/>
                  <a:ext cx="19800" cy="93600"/>
                </p14:xfrm>
              </p:contentPart>
            </mc:Choice>
            <mc:Fallback xmlns="">
              <p:pic>
                <p:nvPicPr>
                  <p:cNvPr id="349" name="Ink 348">
                    <a:extLst>
                      <a:ext uri="{FF2B5EF4-FFF2-40B4-BE49-F238E27FC236}">
                        <a16:creationId xmlns:a16="http://schemas.microsoft.com/office/drawing/2014/main" id="{ABB5D557-BEF6-E826-FEB7-4A3AA7824171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9187108" y="3790097"/>
                    <a:ext cx="37440" cy="1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350" name="Ink 349">
                    <a:extLst>
                      <a:ext uri="{FF2B5EF4-FFF2-40B4-BE49-F238E27FC236}">
                        <a16:creationId xmlns:a16="http://schemas.microsoft.com/office/drawing/2014/main" id="{49872FEE-1BBC-74A7-940C-D550E6DDED16}"/>
                      </a:ext>
                    </a:extLst>
                  </p14:cNvPr>
                  <p14:cNvContentPartPr/>
                  <p14:nvPr/>
                </p14:nvContentPartPr>
                <p14:xfrm>
                  <a:off x="9202588" y="3779657"/>
                  <a:ext cx="17640" cy="29880"/>
                </p14:xfrm>
              </p:contentPart>
            </mc:Choice>
            <mc:Fallback xmlns="">
              <p:pic>
                <p:nvPicPr>
                  <p:cNvPr id="350" name="Ink 349">
                    <a:extLst>
                      <a:ext uri="{FF2B5EF4-FFF2-40B4-BE49-F238E27FC236}">
                        <a16:creationId xmlns:a16="http://schemas.microsoft.com/office/drawing/2014/main" id="{49872FEE-1BBC-74A7-940C-D550E6DDED16}"/>
                      </a:ext>
                    </a:extLst>
                  </p:cNvPr>
                  <p:cNvPicPr/>
                  <p:nvPr/>
                </p:nvPicPr>
                <p:blipFill>
                  <a:blip r:embed="rId386"/>
                  <a:stretch>
                    <a:fillRect/>
                  </a:stretch>
                </p:blipFill>
                <p:spPr>
                  <a:xfrm>
                    <a:off x="9193948" y="3770657"/>
                    <a:ext cx="3528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351" name="Ink 350">
                    <a:extLst>
                      <a:ext uri="{FF2B5EF4-FFF2-40B4-BE49-F238E27FC236}">
                        <a16:creationId xmlns:a16="http://schemas.microsoft.com/office/drawing/2014/main" id="{7E5A2EB9-E7AE-3048-6751-93A13DCDDB74}"/>
                      </a:ext>
                    </a:extLst>
                  </p14:cNvPr>
                  <p14:cNvContentPartPr/>
                  <p14:nvPr/>
                </p14:nvContentPartPr>
                <p14:xfrm>
                  <a:off x="9250828" y="3793337"/>
                  <a:ext cx="105480" cy="273960"/>
                </p14:xfrm>
              </p:contentPart>
            </mc:Choice>
            <mc:Fallback xmlns="">
              <p:pic>
                <p:nvPicPr>
                  <p:cNvPr id="351" name="Ink 350">
                    <a:extLst>
                      <a:ext uri="{FF2B5EF4-FFF2-40B4-BE49-F238E27FC236}">
                        <a16:creationId xmlns:a16="http://schemas.microsoft.com/office/drawing/2014/main" id="{7E5A2EB9-E7AE-3048-6751-93A13DCDDB74}"/>
                      </a:ext>
                    </a:extLst>
                  </p:cNvPr>
                  <p:cNvPicPr/>
                  <p:nvPr/>
                </p:nvPicPr>
                <p:blipFill>
                  <a:blip r:embed="rId388"/>
                  <a:stretch>
                    <a:fillRect/>
                  </a:stretch>
                </p:blipFill>
                <p:spPr>
                  <a:xfrm>
                    <a:off x="9241828" y="3784697"/>
                    <a:ext cx="123120" cy="291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F44BF89A-3BCC-09A5-6213-C375BAFA9A86}"/>
                </a:ext>
              </a:extLst>
            </p:cNvPr>
            <p:cNvGrpSpPr/>
            <p:nvPr/>
          </p:nvGrpSpPr>
          <p:grpSpPr>
            <a:xfrm>
              <a:off x="9001331" y="3631763"/>
              <a:ext cx="120240" cy="160560"/>
              <a:chOff x="9548908" y="3738257"/>
              <a:chExt cx="12024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354" name="Ink 353">
                    <a:extLst>
                      <a:ext uri="{FF2B5EF4-FFF2-40B4-BE49-F238E27FC236}">
                        <a16:creationId xmlns:a16="http://schemas.microsoft.com/office/drawing/2014/main" id="{601D97FE-7965-8D10-5587-0968B837E4EF}"/>
                      </a:ext>
                    </a:extLst>
                  </p14:cNvPr>
                  <p14:cNvContentPartPr/>
                  <p14:nvPr/>
                </p14:nvContentPartPr>
                <p14:xfrm>
                  <a:off x="9548908" y="3793337"/>
                  <a:ext cx="14400" cy="105480"/>
                </p14:xfrm>
              </p:contentPart>
            </mc:Choice>
            <mc:Fallback xmlns="">
              <p:pic>
                <p:nvPicPr>
                  <p:cNvPr id="354" name="Ink 353">
                    <a:extLst>
                      <a:ext uri="{FF2B5EF4-FFF2-40B4-BE49-F238E27FC236}">
                        <a16:creationId xmlns:a16="http://schemas.microsoft.com/office/drawing/2014/main" id="{601D97FE-7965-8D10-5587-0968B837E4EF}"/>
                      </a:ext>
                    </a:extLst>
                  </p:cNvPr>
                  <p:cNvPicPr/>
                  <p:nvPr/>
                </p:nvPicPr>
                <p:blipFill>
                  <a:blip r:embed="rId390"/>
                  <a:stretch>
                    <a:fillRect/>
                  </a:stretch>
                </p:blipFill>
                <p:spPr>
                  <a:xfrm>
                    <a:off x="9539908" y="3784697"/>
                    <a:ext cx="3204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355" name="Ink 354">
                    <a:extLst>
                      <a:ext uri="{FF2B5EF4-FFF2-40B4-BE49-F238E27FC236}">
                        <a16:creationId xmlns:a16="http://schemas.microsoft.com/office/drawing/2014/main" id="{7F898099-2868-A378-365B-1E6181B318C2}"/>
                      </a:ext>
                    </a:extLst>
                  </p14:cNvPr>
                  <p14:cNvContentPartPr/>
                  <p14:nvPr/>
                </p14:nvContentPartPr>
                <p14:xfrm>
                  <a:off x="9557188" y="3738257"/>
                  <a:ext cx="9720" cy="8640"/>
                </p14:xfrm>
              </p:contentPart>
            </mc:Choice>
            <mc:Fallback xmlns="">
              <p:pic>
                <p:nvPicPr>
                  <p:cNvPr id="355" name="Ink 354">
                    <a:extLst>
                      <a:ext uri="{FF2B5EF4-FFF2-40B4-BE49-F238E27FC236}">
                        <a16:creationId xmlns:a16="http://schemas.microsoft.com/office/drawing/2014/main" id="{7F898099-2868-A378-365B-1E6181B318C2}"/>
                      </a:ext>
                    </a:extLst>
                  </p:cNvPr>
                  <p:cNvPicPr/>
                  <p:nvPr/>
                </p:nvPicPr>
                <p:blipFill>
                  <a:blip r:embed="rId392"/>
                  <a:stretch>
                    <a:fillRect/>
                  </a:stretch>
                </p:blipFill>
                <p:spPr>
                  <a:xfrm>
                    <a:off x="9548188" y="3729257"/>
                    <a:ext cx="2736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356" name="Ink 355">
                    <a:extLst>
                      <a:ext uri="{FF2B5EF4-FFF2-40B4-BE49-F238E27FC236}">
                        <a16:creationId xmlns:a16="http://schemas.microsoft.com/office/drawing/2014/main" id="{B631BF0D-C5EF-1850-2D48-139A538D1414}"/>
                      </a:ext>
                    </a:extLst>
                  </p14:cNvPr>
                  <p14:cNvContentPartPr/>
                  <p14:nvPr/>
                </p14:nvContentPartPr>
                <p14:xfrm>
                  <a:off x="9594628" y="3782897"/>
                  <a:ext cx="74520" cy="101160"/>
                </p14:xfrm>
              </p:contentPart>
            </mc:Choice>
            <mc:Fallback xmlns="">
              <p:pic>
                <p:nvPicPr>
                  <p:cNvPr id="356" name="Ink 355">
                    <a:extLst>
                      <a:ext uri="{FF2B5EF4-FFF2-40B4-BE49-F238E27FC236}">
                        <a16:creationId xmlns:a16="http://schemas.microsoft.com/office/drawing/2014/main" id="{B631BF0D-C5EF-1850-2D48-139A538D1414}"/>
                      </a:ext>
                    </a:extLst>
                  </p:cNvPr>
                  <p:cNvPicPr/>
                  <p:nvPr/>
                </p:nvPicPr>
                <p:blipFill>
                  <a:blip r:embed="rId394"/>
                  <a:stretch>
                    <a:fillRect/>
                  </a:stretch>
                </p:blipFill>
                <p:spPr>
                  <a:xfrm>
                    <a:off x="9585628" y="3773897"/>
                    <a:ext cx="92160" cy="118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A983E0A9-BDE4-A784-A4B5-927D5AEC471C}"/>
                </a:ext>
              </a:extLst>
            </p:cNvPr>
            <p:cNvGrpSpPr/>
            <p:nvPr/>
          </p:nvGrpSpPr>
          <p:grpSpPr>
            <a:xfrm>
              <a:off x="9276731" y="3595763"/>
              <a:ext cx="180360" cy="264600"/>
              <a:chOff x="9824308" y="3702257"/>
              <a:chExt cx="1803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357" name="Ink 356">
                    <a:extLst>
                      <a:ext uri="{FF2B5EF4-FFF2-40B4-BE49-F238E27FC236}">
                        <a16:creationId xmlns:a16="http://schemas.microsoft.com/office/drawing/2014/main" id="{56E0A57D-4476-F1DB-C1E3-C84798C379BF}"/>
                      </a:ext>
                    </a:extLst>
                  </p14:cNvPr>
                  <p14:cNvContentPartPr/>
                  <p14:nvPr/>
                </p14:nvContentPartPr>
                <p14:xfrm>
                  <a:off x="9824308" y="3702257"/>
                  <a:ext cx="103680" cy="196200"/>
                </p14:xfrm>
              </p:contentPart>
            </mc:Choice>
            <mc:Fallback xmlns="">
              <p:pic>
                <p:nvPicPr>
                  <p:cNvPr id="357" name="Ink 356">
                    <a:extLst>
                      <a:ext uri="{FF2B5EF4-FFF2-40B4-BE49-F238E27FC236}">
                        <a16:creationId xmlns:a16="http://schemas.microsoft.com/office/drawing/2014/main" id="{56E0A57D-4476-F1DB-C1E3-C84798C379BF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9815668" y="3693257"/>
                    <a:ext cx="121320" cy="21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358" name="Ink 357">
                    <a:extLst>
                      <a:ext uri="{FF2B5EF4-FFF2-40B4-BE49-F238E27FC236}">
                        <a16:creationId xmlns:a16="http://schemas.microsoft.com/office/drawing/2014/main" id="{A02675B7-7474-8A8D-675C-379EC5FEEBF6}"/>
                      </a:ext>
                    </a:extLst>
                  </p14:cNvPr>
                  <p14:cNvContentPartPr/>
                  <p14:nvPr/>
                </p14:nvContentPartPr>
                <p14:xfrm>
                  <a:off x="9921508" y="3839417"/>
                  <a:ext cx="83160" cy="127440"/>
                </p14:xfrm>
              </p:contentPart>
            </mc:Choice>
            <mc:Fallback xmlns="">
              <p:pic>
                <p:nvPicPr>
                  <p:cNvPr id="358" name="Ink 357">
                    <a:extLst>
                      <a:ext uri="{FF2B5EF4-FFF2-40B4-BE49-F238E27FC236}">
                        <a16:creationId xmlns:a16="http://schemas.microsoft.com/office/drawing/2014/main" id="{A02675B7-7474-8A8D-675C-379EC5FEEBF6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9912868" y="3830417"/>
                    <a:ext cx="100800" cy="145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DF299EB-88C0-CCCB-DE83-5566E4446A57}"/>
              </a:ext>
            </a:extLst>
          </p:cNvPr>
          <p:cNvGrpSpPr/>
          <p:nvPr/>
        </p:nvGrpSpPr>
        <p:grpSpPr>
          <a:xfrm>
            <a:off x="2235131" y="3844504"/>
            <a:ext cx="4035356" cy="1606339"/>
            <a:chOff x="2235131" y="3844504"/>
            <a:chExt cx="4035356" cy="160633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B957C71-A384-7DFE-E3D0-3F95F6586758}"/>
                </a:ext>
              </a:extLst>
            </p:cNvPr>
            <p:cNvGrpSpPr/>
            <p:nvPr/>
          </p:nvGrpSpPr>
          <p:grpSpPr>
            <a:xfrm>
              <a:off x="4312183" y="3844504"/>
              <a:ext cx="1958304" cy="1454040"/>
              <a:chOff x="3987402" y="2868432"/>
              <a:chExt cx="1958304" cy="145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D8B3F2FC-97C2-636A-62B4-81DFAFE88363}"/>
                      </a:ext>
                    </a:extLst>
                  </p14:cNvPr>
                  <p14:cNvContentPartPr/>
                  <p14:nvPr/>
                </p14:nvContentPartPr>
                <p14:xfrm>
                  <a:off x="4371316" y="3061340"/>
                  <a:ext cx="391320" cy="103068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D8B3F2FC-97C2-636A-62B4-81DFAFE88363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4362324" y="3052340"/>
                    <a:ext cx="408944" cy="10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1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74B69D1F-5726-7FA7-1598-3D361B25B87F}"/>
                      </a:ext>
                    </a:extLst>
                  </p14:cNvPr>
                  <p14:cNvContentPartPr/>
                  <p14:nvPr/>
                </p14:nvContentPartPr>
                <p14:xfrm>
                  <a:off x="4770196" y="3564260"/>
                  <a:ext cx="494280" cy="2253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74B69D1F-5726-7FA7-1598-3D361B25B87F}"/>
                      </a:ext>
                    </a:extLst>
                  </p:cNvPr>
                  <p:cNvPicPr/>
                  <p:nvPr/>
                </p:nvPicPr>
                <p:blipFill>
                  <a:blip r:embed="rId402"/>
                  <a:stretch>
                    <a:fillRect/>
                  </a:stretch>
                </p:blipFill>
                <p:spPr>
                  <a:xfrm>
                    <a:off x="4761196" y="3555260"/>
                    <a:ext cx="51192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3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41AAE7E8-7383-9D1D-AEC8-E357BBA051BB}"/>
                      </a:ext>
                    </a:extLst>
                  </p14:cNvPr>
                  <p14:cNvContentPartPr/>
                  <p14:nvPr/>
                </p14:nvContentPartPr>
                <p14:xfrm>
                  <a:off x="4502356" y="3094460"/>
                  <a:ext cx="38160" cy="2268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41AAE7E8-7383-9D1D-AEC8-E357BBA051BB}"/>
                      </a:ext>
                    </a:extLst>
                  </p:cNvPr>
                  <p:cNvPicPr/>
                  <p:nvPr/>
                </p:nvPicPr>
                <p:blipFill>
                  <a:blip r:embed="rId404"/>
                  <a:stretch>
                    <a:fillRect/>
                  </a:stretch>
                </p:blipFill>
                <p:spPr>
                  <a:xfrm>
                    <a:off x="4493270" y="3085460"/>
                    <a:ext cx="55968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5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A7EC2684-9292-B1DF-4AEE-158BDCA4D341}"/>
                      </a:ext>
                    </a:extLst>
                  </p14:cNvPr>
                  <p14:cNvContentPartPr/>
                  <p14:nvPr/>
                </p14:nvContentPartPr>
                <p14:xfrm>
                  <a:off x="4525756" y="3139100"/>
                  <a:ext cx="32040" cy="1584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A7EC2684-9292-B1DF-4AEE-158BDCA4D341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4516756" y="3130100"/>
                    <a:ext cx="4968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65822BC6-EA25-A54D-5AA5-A6582D812A5A}"/>
                      </a:ext>
                    </a:extLst>
                  </p14:cNvPr>
                  <p14:cNvContentPartPr/>
                  <p14:nvPr/>
                </p14:nvContentPartPr>
                <p14:xfrm>
                  <a:off x="4541596" y="3185900"/>
                  <a:ext cx="41040" cy="176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65822BC6-EA25-A54D-5AA5-A6582D812A5A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4532596" y="3177080"/>
                    <a:ext cx="58680" cy="349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4B85F7B2-B3C1-80B9-CCD0-58FC072B470F}"/>
                      </a:ext>
                    </a:extLst>
                  </p14:cNvPr>
                  <p14:cNvContentPartPr/>
                  <p14:nvPr/>
                </p14:nvContentPartPr>
                <p14:xfrm>
                  <a:off x="4577956" y="3247100"/>
                  <a:ext cx="29160" cy="144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4B85F7B2-B3C1-80B9-CCD0-58FC072B470F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4568843" y="3238100"/>
                    <a:ext cx="47021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27EB724C-05BE-4E1F-1E0E-DC784DE6DDF9}"/>
                      </a:ext>
                    </a:extLst>
                  </p14:cNvPr>
                  <p14:cNvContentPartPr/>
                  <p14:nvPr/>
                </p14:nvContentPartPr>
                <p14:xfrm>
                  <a:off x="4594876" y="3306860"/>
                  <a:ext cx="19800" cy="1584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7EB724C-05BE-4E1F-1E0E-DC784DE6DDF9}"/>
                      </a:ext>
                    </a:extLst>
                  </p:cNvPr>
                  <p:cNvPicPr/>
                  <p:nvPr/>
                </p:nvPicPr>
                <p:blipFill>
                  <a:blip r:embed="rId412"/>
                  <a:stretch>
                    <a:fillRect/>
                  </a:stretch>
                </p:blipFill>
                <p:spPr>
                  <a:xfrm>
                    <a:off x="4585876" y="3297860"/>
                    <a:ext cx="3744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07125537-E0D9-412B-C2A2-B88C126A2D18}"/>
                      </a:ext>
                    </a:extLst>
                  </p14:cNvPr>
                  <p14:cNvContentPartPr/>
                  <p14:nvPr/>
                </p14:nvContentPartPr>
                <p14:xfrm>
                  <a:off x="4622236" y="3353300"/>
                  <a:ext cx="19440" cy="1440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07125537-E0D9-412B-C2A2-B88C126A2D18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4613236" y="3344300"/>
                    <a:ext cx="3708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429F238A-F22E-0BDA-FFE9-4DD77AE3BAC8}"/>
                      </a:ext>
                    </a:extLst>
                  </p14:cNvPr>
                  <p14:cNvContentPartPr/>
                  <p14:nvPr/>
                </p14:nvContentPartPr>
                <p14:xfrm>
                  <a:off x="4639156" y="3378860"/>
                  <a:ext cx="33120" cy="295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429F238A-F22E-0BDA-FFE9-4DD77AE3BAC8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4630156" y="3369860"/>
                    <a:ext cx="5076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9FC83130-0A4F-2392-18ED-6C8FCAE3D6D9}"/>
                      </a:ext>
                    </a:extLst>
                  </p14:cNvPr>
                  <p14:cNvContentPartPr/>
                  <p14:nvPr/>
                </p14:nvContentPartPr>
                <p14:xfrm>
                  <a:off x="4662556" y="3433940"/>
                  <a:ext cx="25200" cy="1656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9FC83130-0A4F-2392-18ED-6C8FCAE3D6D9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4653556" y="3424940"/>
                    <a:ext cx="4284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9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DD4D5762-F5B6-8038-B05D-6E55964F56B3}"/>
                      </a:ext>
                    </a:extLst>
                  </p14:cNvPr>
                  <p14:cNvContentPartPr/>
                  <p14:nvPr/>
                </p14:nvContentPartPr>
                <p14:xfrm>
                  <a:off x="4679116" y="3473540"/>
                  <a:ext cx="28800" cy="183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DD4D5762-F5B6-8038-B05D-6E55964F56B3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4670116" y="3464540"/>
                    <a:ext cx="46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1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2A72EF9-6812-8341-D053-50AA4B160FEA}"/>
                      </a:ext>
                    </a:extLst>
                  </p14:cNvPr>
                  <p14:cNvContentPartPr/>
                  <p14:nvPr/>
                </p14:nvContentPartPr>
                <p14:xfrm>
                  <a:off x="4701796" y="3503060"/>
                  <a:ext cx="29880" cy="2124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A72EF9-6812-8341-D053-50AA4B160FEA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4692903" y="3494060"/>
                    <a:ext cx="4731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AA951DF6-3971-81D6-67B2-D913B423255A}"/>
                      </a:ext>
                    </a:extLst>
                  </p14:cNvPr>
                  <p14:cNvContentPartPr/>
                  <p14:nvPr/>
                </p14:nvContentPartPr>
                <p14:xfrm>
                  <a:off x="4711516" y="3537980"/>
                  <a:ext cx="38160" cy="3240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AA951DF6-3971-81D6-67B2-D913B423255A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4702516" y="3528980"/>
                    <a:ext cx="5580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43E0AAB6-1B27-A3AE-2F7D-FF0758BB71E4}"/>
                      </a:ext>
                    </a:extLst>
                  </p14:cNvPr>
                  <p14:cNvContentPartPr/>
                  <p14:nvPr/>
                </p14:nvContentPartPr>
                <p14:xfrm>
                  <a:off x="4802236" y="3570020"/>
                  <a:ext cx="22680" cy="3492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43E0AAB6-1B27-A3AE-2F7D-FF0758BB71E4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4793091" y="3561020"/>
                    <a:ext cx="40605" cy="5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F357EADE-956A-7171-1B6D-CD9A336F4F41}"/>
                      </a:ext>
                    </a:extLst>
                  </p14:cNvPr>
                  <p14:cNvContentPartPr/>
                  <p14:nvPr/>
                </p14:nvContentPartPr>
                <p14:xfrm>
                  <a:off x="4865596" y="3593780"/>
                  <a:ext cx="28080" cy="4140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F357EADE-956A-7171-1B6D-CD9A336F4F41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4856596" y="3584780"/>
                    <a:ext cx="4572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9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3CD0A546-240F-6950-706E-9CFF6514C645}"/>
                      </a:ext>
                    </a:extLst>
                  </p14:cNvPr>
                  <p14:cNvContentPartPr/>
                  <p14:nvPr/>
                </p14:nvContentPartPr>
                <p14:xfrm>
                  <a:off x="4926796" y="3627260"/>
                  <a:ext cx="16920" cy="2988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3CD0A546-240F-6950-706E-9CFF6514C645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4917796" y="3618367"/>
                    <a:ext cx="34560" cy="473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1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7D230E8B-C2D8-3576-A05B-4561B29B79D6}"/>
                      </a:ext>
                    </a:extLst>
                  </p14:cNvPr>
                  <p14:cNvContentPartPr/>
                  <p14:nvPr/>
                </p14:nvContentPartPr>
                <p14:xfrm>
                  <a:off x="4968916" y="3631220"/>
                  <a:ext cx="23040" cy="3780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D230E8B-C2D8-3576-A05B-4561B29B79D6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4959916" y="3622220"/>
                    <a:ext cx="4068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3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41694BC5-49BA-3B35-6FDC-8AE4FA9B55C8}"/>
                      </a:ext>
                    </a:extLst>
                  </p14:cNvPr>
                  <p14:cNvContentPartPr/>
                  <p14:nvPr/>
                </p14:nvContentPartPr>
                <p14:xfrm>
                  <a:off x="5017876" y="3657140"/>
                  <a:ext cx="21240" cy="4428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41694BC5-49BA-3B35-6FDC-8AE4FA9B55C8}"/>
                      </a:ext>
                    </a:extLst>
                  </p:cNvPr>
                  <p:cNvPicPr/>
                  <p:nvPr/>
                </p:nvPicPr>
                <p:blipFill>
                  <a:blip r:embed="rId434"/>
                  <a:stretch>
                    <a:fillRect/>
                  </a:stretch>
                </p:blipFill>
                <p:spPr>
                  <a:xfrm>
                    <a:off x="5008721" y="3648140"/>
                    <a:ext cx="39184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5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DC24905-B499-FDE9-2B7C-8F78609AD2BA}"/>
                      </a:ext>
                    </a:extLst>
                  </p14:cNvPr>
                  <p14:cNvContentPartPr/>
                  <p14:nvPr/>
                </p14:nvContentPartPr>
                <p14:xfrm>
                  <a:off x="5077276" y="3666500"/>
                  <a:ext cx="20880" cy="410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DC24905-B499-FDE9-2B7C-8F78609AD2BA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5068276" y="3657500"/>
                    <a:ext cx="38520" cy="5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7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03068CCF-726A-7423-6115-BFC5A40A08C3}"/>
                      </a:ext>
                    </a:extLst>
                  </p14:cNvPr>
                  <p14:cNvContentPartPr/>
                  <p14:nvPr/>
                </p14:nvContentPartPr>
                <p14:xfrm>
                  <a:off x="5117956" y="3686660"/>
                  <a:ext cx="21600" cy="4140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03068CCF-726A-7423-6115-BFC5A40A08C3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5109104" y="3677738"/>
                    <a:ext cx="38951" cy="588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9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F27BC6BF-394D-3411-F15A-F38B9082EF57}"/>
                      </a:ext>
                    </a:extLst>
                  </p14:cNvPr>
                  <p14:cNvContentPartPr/>
                  <p14:nvPr/>
                </p14:nvContentPartPr>
                <p14:xfrm>
                  <a:off x="5157196" y="3729860"/>
                  <a:ext cx="27000" cy="360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F27BC6BF-394D-3411-F15A-F38B9082EF57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5148196" y="3720860"/>
                    <a:ext cx="4464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1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0586610C-BBA7-6B03-735C-BE3CCB9E99A0}"/>
                      </a:ext>
                    </a:extLst>
                  </p14:cNvPr>
                  <p14:cNvContentPartPr/>
                  <p14:nvPr/>
                </p14:nvContentPartPr>
                <p14:xfrm>
                  <a:off x="5199316" y="3744980"/>
                  <a:ext cx="21600" cy="3456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0586610C-BBA7-6B03-735C-BE3CCB9E99A0}"/>
                      </a:ext>
                    </a:extLst>
                  </p:cNvPr>
                  <p:cNvPicPr/>
                  <p:nvPr/>
                </p:nvPicPr>
                <p:blipFill>
                  <a:blip r:embed="rId442"/>
                  <a:stretch>
                    <a:fillRect/>
                  </a:stretch>
                </p:blipFill>
                <p:spPr>
                  <a:xfrm>
                    <a:off x="5190163" y="3735980"/>
                    <a:ext cx="39539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3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925197E4-6523-4793-2770-AA72FDC48719}"/>
                      </a:ext>
                    </a:extLst>
                  </p14:cNvPr>
                  <p14:cNvContentPartPr/>
                  <p14:nvPr/>
                </p14:nvContentPartPr>
                <p14:xfrm>
                  <a:off x="4380676" y="4027580"/>
                  <a:ext cx="55080" cy="2124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925197E4-6523-4793-2770-AA72FDC48719}"/>
                      </a:ext>
                    </a:extLst>
                  </p:cNvPr>
                  <p:cNvPicPr/>
                  <p:nvPr/>
                </p:nvPicPr>
                <p:blipFill>
                  <a:blip r:embed="rId444"/>
                  <a:stretch>
                    <a:fillRect/>
                  </a:stretch>
                </p:blipFill>
                <p:spPr>
                  <a:xfrm>
                    <a:off x="4371676" y="4018425"/>
                    <a:ext cx="72720" cy="391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5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3F577AC8-757E-BD9F-C322-000E6F17B578}"/>
                      </a:ext>
                    </a:extLst>
                  </p14:cNvPr>
                  <p14:cNvContentPartPr/>
                  <p14:nvPr/>
                </p14:nvContentPartPr>
                <p14:xfrm>
                  <a:off x="4417756" y="3976460"/>
                  <a:ext cx="39240" cy="104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3F577AC8-757E-BD9F-C322-000E6F17B578}"/>
                      </a:ext>
                    </a:extLst>
                  </p:cNvPr>
                  <p:cNvPicPr/>
                  <p:nvPr/>
                </p:nvPicPr>
                <p:blipFill>
                  <a:blip r:embed="rId446"/>
                  <a:stretch>
                    <a:fillRect/>
                  </a:stretch>
                </p:blipFill>
                <p:spPr>
                  <a:xfrm>
                    <a:off x="4408756" y="3967460"/>
                    <a:ext cx="5688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7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3413D6C5-9F53-CF87-A162-A263103A2EEF}"/>
                      </a:ext>
                    </a:extLst>
                  </p14:cNvPr>
                  <p14:cNvContentPartPr/>
                  <p14:nvPr/>
                </p14:nvContentPartPr>
                <p14:xfrm>
                  <a:off x="4456636" y="3925700"/>
                  <a:ext cx="40680" cy="1404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3413D6C5-9F53-CF87-A162-A263103A2EEF}"/>
                      </a:ext>
                    </a:extLst>
                  </p:cNvPr>
                  <p:cNvPicPr/>
                  <p:nvPr/>
                </p:nvPicPr>
                <p:blipFill>
                  <a:blip r:embed="rId448"/>
                  <a:stretch>
                    <a:fillRect/>
                  </a:stretch>
                </p:blipFill>
                <p:spPr>
                  <a:xfrm>
                    <a:off x="4447715" y="3916700"/>
                    <a:ext cx="58165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9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AC16B3FA-AD71-8B1B-D1DC-90382395CEDD}"/>
                      </a:ext>
                    </a:extLst>
                  </p14:cNvPr>
                  <p14:cNvContentPartPr/>
                  <p14:nvPr/>
                </p14:nvContentPartPr>
                <p14:xfrm>
                  <a:off x="4494796" y="3864860"/>
                  <a:ext cx="41760" cy="1728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AC16B3FA-AD71-8B1B-D1DC-90382395CEDD}"/>
                      </a:ext>
                    </a:extLst>
                  </p:cNvPr>
                  <p:cNvPicPr/>
                  <p:nvPr/>
                </p:nvPicPr>
                <p:blipFill>
                  <a:blip r:embed="rId450"/>
                  <a:stretch>
                    <a:fillRect/>
                  </a:stretch>
                </p:blipFill>
                <p:spPr>
                  <a:xfrm>
                    <a:off x="4485796" y="3855860"/>
                    <a:ext cx="5940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1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CF56D077-246D-E3C1-18E0-BD06436FE532}"/>
                      </a:ext>
                    </a:extLst>
                  </p14:cNvPr>
                  <p14:cNvContentPartPr/>
                  <p14:nvPr/>
                </p14:nvContentPartPr>
                <p14:xfrm>
                  <a:off x="4535476" y="3827060"/>
                  <a:ext cx="38520" cy="1620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CF56D077-246D-E3C1-18E0-BD06436FE532}"/>
                      </a:ext>
                    </a:extLst>
                  </p:cNvPr>
                  <p:cNvPicPr/>
                  <p:nvPr/>
                </p:nvPicPr>
                <p:blipFill>
                  <a:blip r:embed="rId452"/>
                  <a:stretch>
                    <a:fillRect/>
                  </a:stretch>
                </p:blipFill>
                <p:spPr>
                  <a:xfrm>
                    <a:off x="4526476" y="3818060"/>
                    <a:ext cx="5616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3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172FD5DD-6EB0-BDB4-290E-C442931D7AD7}"/>
                      </a:ext>
                    </a:extLst>
                  </p14:cNvPr>
                  <p14:cNvContentPartPr/>
                  <p14:nvPr/>
                </p14:nvContentPartPr>
                <p14:xfrm>
                  <a:off x="4580476" y="3805460"/>
                  <a:ext cx="36720" cy="2196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172FD5DD-6EB0-BDB4-290E-C442931D7AD7}"/>
                      </a:ext>
                    </a:extLst>
                  </p:cNvPr>
                  <p:cNvPicPr/>
                  <p:nvPr/>
                </p:nvPicPr>
                <p:blipFill>
                  <a:blip r:embed="rId454"/>
                  <a:stretch>
                    <a:fillRect/>
                  </a:stretch>
                </p:blipFill>
                <p:spPr>
                  <a:xfrm>
                    <a:off x="4571476" y="3796460"/>
                    <a:ext cx="5436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5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10E1C037-A5C2-5213-0A4C-83BAE46E2969}"/>
                      </a:ext>
                    </a:extLst>
                  </p14:cNvPr>
                  <p14:cNvContentPartPr/>
                  <p14:nvPr/>
                </p14:nvContentPartPr>
                <p14:xfrm>
                  <a:off x="4606396" y="3762980"/>
                  <a:ext cx="29160" cy="828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10E1C037-A5C2-5213-0A4C-83BAE46E2969}"/>
                      </a:ext>
                    </a:extLst>
                  </p:cNvPr>
                  <p:cNvPicPr/>
                  <p:nvPr/>
                </p:nvPicPr>
                <p:blipFill>
                  <a:blip r:embed="rId456"/>
                  <a:stretch>
                    <a:fillRect/>
                  </a:stretch>
                </p:blipFill>
                <p:spPr>
                  <a:xfrm>
                    <a:off x="4597283" y="3753980"/>
                    <a:ext cx="47021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7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F9AFF3-BBD1-9F17-E31A-2586273327F0}"/>
                      </a:ext>
                    </a:extLst>
                  </p14:cNvPr>
                  <p14:cNvContentPartPr/>
                  <p14:nvPr/>
                </p14:nvContentPartPr>
                <p14:xfrm>
                  <a:off x="4626916" y="3707900"/>
                  <a:ext cx="37800" cy="1836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F9AFF3-BBD1-9F17-E31A-2586273327F0}"/>
                      </a:ext>
                    </a:extLst>
                  </p:cNvPr>
                  <p:cNvPicPr/>
                  <p:nvPr/>
                </p:nvPicPr>
                <p:blipFill>
                  <a:blip r:embed="rId458"/>
                  <a:stretch>
                    <a:fillRect/>
                  </a:stretch>
                </p:blipFill>
                <p:spPr>
                  <a:xfrm>
                    <a:off x="4617916" y="3698900"/>
                    <a:ext cx="55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9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057EB25B-2BC9-699F-21D9-40E930E4DE68}"/>
                      </a:ext>
                    </a:extLst>
                  </p14:cNvPr>
                  <p14:cNvContentPartPr/>
                  <p14:nvPr/>
                </p14:nvContentPartPr>
                <p14:xfrm>
                  <a:off x="4672276" y="3670460"/>
                  <a:ext cx="38880" cy="154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057EB25B-2BC9-699F-21D9-40E930E4DE68}"/>
                      </a:ext>
                    </a:extLst>
                  </p:cNvPr>
                  <p:cNvPicPr/>
                  <p:nvPr/>
                </p:nvPicPr>
                <p:blipFill>
                  <a:blip r:embed="rId460"/>
                  <a:stretch>
                    <a:fillRect/>
                  </a:stretch>
                </p:blipFill>
                <p:spPr>
                  <a:xfrm>
                    <a:off x="4663276" y="3661460"/>
                    <a:ext cx="5652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1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B5029959-82F4-8EC4-B903-BACA9AC18513}"/>
                      </a:ext>
                    </a:extLst>
                  </p14:cNvPr>
                  <p14:cNvContentPartPr/>
                  <p14:nvPr/>
                </p14:nvContentPartPr>
                <p14:xfrm>
                  <a:off x="4705756" y="3634460"/>
                  <a:ext cx="38160" cy="180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B5029959-82F4-8EC4-B903-BACA9AC18513}"/>
                      </a:ext>
                    </a:extLst>
                  </p:cNvPr>
                  <p:cNvPicPr/>
                  <p:nvPr/>
                </p:nvPicPr>
                <p:blipFill>
                  <a:blip r:embed="rId462"/>
                  <a:stretch>
                    <a:fillRect/>
                  </a:stretch>
                </p:blipFill>
                <p:spPr>
                  <a:xfrm>
                    <a:off x="4696670" y="3625460"/>
                    <a:ext cx="55968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3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23467544-1972-97FB-EFCD-0BF5788FB3EF}"/>
                      </a:ext>
                    </a:extLst>
                  </p14:cNvPr>
                  <p14:cNvContentPartPr/>
                  <p14:nvPr/>
                </p14:nvContentPartPr>
                <p14:xfrm>
                  <a:off x="5183586" y="2868432"/>
                  <a:ext cx="675360" cy="38592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23467544-1972-97FB-EFCD-0BF5788FB3EF}"/>
                      </a:ext>
                    </a:extLst>
                  </p:cNvPr>
                  <p:cNvPicPr/>
                  <p:nvPr/>
                </p:nvPicPr>
                <p:blipFill>
                  <a:blip r:embed="rId464"/>
                  <a:stretch>
                    <a:fillRect/>
                  </a:stretch>
                </p:blipFill>
                <p:spPr>
                  <a:xfrm>
                    <a:off x="5174586" y="2859432"/>
                    <a:ext cx="693000" cy="40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5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28BD021C-8BE8-A5B9-8BB1-86100AB40356}"/>
                      </a:ext>
                    </a:extLst>
                  </p14:cNvPr>
                  <p14:cNvContentPartPr/>
                  <p14:nvPr/>
                </p14:nvContentPartPr>
                <p14:xfrm>
                  <a:off x="5713146" y="3156432"/>
                  <a:ext cx="232560" cy="53460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28BD021C-8BE8-A5B9-8BB1-86100AB40356}"/>
                      </a:ext>
                    </a:extLst>
                  </p:cNvPr>
                  <p:cNvPicPr/>
                  <p:nvPr/>
                </p:nvPicPr>
                <p:blipFill>
                  <a:blip r:embed="rId466"/>
                  <a:stretch>
                    <a:fillRect/>
                  </a:stretch>
                </p:blipFill>
                <p:spPr>
                  <a:xfrm>
                    <a:off x="5704146" y="3147432"/>
                    <a:ext cx="250200" cy="55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7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321EE6E6-9939-CFDF-716D-B533D720C46A}"/>
                      </a:ext>
                    </a:extLst>
                  </p14:cNvPr>
                  <p14:cNvContentPartPr/>
                  <p14:nvPr/>
                </p14:nvContentPartPr>
                <p14:xfrm>
                  <a:off x="5235426" y="3206832"/>
                  <a:ext cx="23040" cy="4212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321EE6E6-9939-CFDF-716D-B533D720C46A}"/>
                      </a:ext>
                    </a:extLst>
                  </p:cNvPr>
                  <p:cNvPicPr/>
                  <p:nvPr/>
                </p:nvPicPr>
                <p:blipFill>
                  <a:blip r:embed="rId468"/>
                  <a:stretch>
                    <a:fillRect/>
                  </a:stretch>
                </p:blipFill>
                <p:spPr>
                  <a:xfrm>
                    <a:off x="5226426" y="3197908"/>
                    <a:ext cx="40680" cy="596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9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6EBC037A-0A1C-6964-F5AC-5263851D378E}"/>
                      </a:ext>
                    </a:extLst>
                  </p14:cNvPr>
                  <p14:cNvContentPartPr/>
                  <p14:nvPr/>
                </p14:nvContentPartPr>
                <p14:xfrm>
                  <a:off x="5319306" y="3178752"/>
                  <a:ext cx="17280" cy="5220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6EBC037A-0A1C-6964-F5AC-5263851D378E}"/>
                      </a:ext>
                    </a:extLst>
                  </p:cNvPr>
                  <p:cNvPicPr/>
                  <p:nvPr/>
                </p:nvPicPr>
                <p:blipFill>
                  <a:blip r:embed="rId470"/>
                  <a:stretch>
                    <a:fillRect/>
                  </a:stretch>
                </p:blipFill>
                <p:spPr>
                  <a:xfrm>
                    <a:off x="5310490" y="3169689"/>
                    <a:ext cx="34560" cy="699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1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B8B0F03A-0A6B-E594-FF84-F984AD0EC1B9}"/>
                      </a:ext>
                    </a:extLst>
                  </p14:cNvPr>
                  <p14:cNvContentPartPr/>
                  <p14:nvPr/>
                </p14:nvContentPartPr>
                <p14:xfrm>
                  <a:off x="5369706" y="3179472"/>
                  <a:ext cx="14400" cy="414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8B0F03A-0A6B-E594-FF84-F984AD0EC1B9}"/>
                      </a:ext>
                    </a:extLst>
                  </p:cNvPr>
                  <p:cNvPicPr/>
                  <p:nvPr/>
                </p:nvPicPr>
                <p:blipFill>
                  <a:blip r:embed="rId472"/>
                  <a:stretch>
                    <a:fillRect/>
                  </a:stretch>
                </p:blipFill>
                <p:spPr>
                  <a:xfrm>
                    <a:off x="5360706" y="3170472"/>
                    <a:ext cx="3204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3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BCF00494-2C71-E48F-D387-588DC45515FC}"/>
                      </a:ext>
                    </a:extLst>
                  </p14:cNvPr>
                  <p14:cNvContentPartPr/>
                  <p14:nvPr/>
                </p14:nvContentPartPr>
                <p14:xfrm>
                  <a:off x="5430546" y="3171552"/>
                  <a:ext cx="16920" cy="435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BCF00494-2C71-E48F-D387-588DC45515FC}"/>
                      </a:ext>
                    </a:extLst>
                  </p:cNvPr>
                  <p:cNvPicPr/>
                  <p:nvPr/>
                </p:nvPicPr>
                <p:blipFill>
                  <a:blip r:embed="rId474"/>
                  <a:stretch>
                    <a:fillRect/>
                  </a:stretch>
                </p:blipFill>
                <p:spPr>
                  <a:xfrm>
                    <a:off x="5421546" y="3162552"/>
                    <a:ext cx="34560" cy="6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5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CE815361-01AC-FB6F-8CDE-0D4D1E437150}"/>
                      </a:ext>
                    </a:extLst>
                  </p14:cNvPr>
                  <p14:cNvContentPartPr/>
                  <p14:nvPr/>
                </p14:nvContentPartPr>
                <p14:xfrm>
                  <a:off x="5492466" y="3149592"/>
                  <a:ext cx="11880" cy="3924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CE815361-01AC-FB6F-8CDE-0D4D1E437150}"/>
                      </a:ext>
                    </a:extLst>
                  </p:cNvPr>
                  <p:cNvPicPr/>
                  <p:nvPr/>
                </p:nvPicPr>
                <p:blipFill>
                  <a:blip r:embed="rId476"/>
                  <a:stretch>
                    <a:fillRect/>
                  </a:stretch>
                </p:blipFill>
                <p:spPr>
                  <a:xfrm>
                    <a:off x="5483466" y="3140592"/>
                    <a:ext cx="2952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7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37EF6CAE-F81C-6CBA-4F4E-380C817E071D}"/>
                      </a:ext>
                    </a:extLst>
                  </p14:cNvPr>
                  <p14:cNvContentPartPr/>
                  <p14:nvPr/>
                </p14:nvContentPartPr>
                <p14:xfrm>
                  <a:off x="5546466" y="3148872"/>
                  <a:ext cx="14400" cy="46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37EF6CAE-F81C-6CBA-4F4E-380C817E071D}"/>
                      </a:ext>
                    </a:extLst>
                  </p:cNvPr>
                  <p:cNvPicPr/>
                  <p:nvPr/>
                </p:nvPicPr>
                <p:blipFill>
                  <a:blip r:embed="rId478"/>
                  <a:stretch>
                    <a:fillRect/>
                  </a:stretch>
                </p:blipFill>
                <p:spPr>
                  <a:xfrm>
                    <a:off x="5537235" y="3139872"/>
                    <a:ext cx="32492" cy="6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9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A9DA0653-16F5-B686-A31B-04A1D6726ED5}"/>
                      </a:ext>
                    </a:extLst>
                  </p14:cNvPr>
                  <p14:cNvContentPartPr/>
                  <p14:nvPr/>
                </p14:nvContentPartPr>
                <p14:xfrm>
                  <a:off x="5600826" y="3144912"/>
                  <a:ext cx="20520" cy="518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A9DA0653-16F5-B686-A31B-04A1D6726ED5}"/>
                      </a:ext>
                    </a:extLst>
                  </p:cNvPr>
                  <p:cNvPicPr/>
                  <p:nvPr/>
                </p:nvPicPr>
                <p:blipFill>
                  <a:blip r:embed="rId480"/>
                  <a:stretch>
                    <a:fillRect/>
                  </a:stretch>
                </p:blipFill>
                <p:spPr>
                  <a:xfrm>
                    <a:off x="5591665" y="3135849"/>
                    <a:ext cx="38475" cy="69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1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0A44AC6C-2DB2-0B92-2683-22EC2908EFEF}"/>
                      </a:ext>
                    </a:extLst>
                  </p14:cNvPr>
                  <p14:cNvContentPartPr/>
                  <p14:nvPr/>
                </p14:nvContentPartPr>
                <p14:xfrm>
                  <a:off x="5647266" y="3156072"/>
                  <a:ext cx="20880" cy="482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0A44AC6C-2DB2-0B92-2683-22EC2908EFEF}"/>
                      </a:ext>
                    </a:extLst>
                  </p:cNvPr>
                  <p:cNvPicPr/>
                  <p:nvPr/>
                </p:nvPicPr>
                <p:blipFill>
                  <a:blip r:embed="rId482"/>
                  <a:stretch>
                    <a:fillRect/>
                  </a:stretch>
                </p:blipFill>
                <p:spPr>
                  <a:xfrm>
                    <a:off x="5638266" y="3147072"/>
                    <a:ext cx="38520" cy="6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3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326F2C79-B54F-C70F-31E1-B833723A4BD5}"/>
                      </a:ext>
                    </a:extLst>
                  </p14:cNvPr>
                  <p14:cNvContentPartPr/>
                  <p14:nvPr/>
                </p14:nvContentPartPr>
                <p14:xfrm>
                  <a:off x="5719626" y="3109992"/>
                  <a:ext cx="37080" cy="100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326F2C79-B54F-C70F-31E1-B833723A4BD5}"/>
                      </a:ext>
                    </a:extLst>
                  </p:cNvPr>
                  <p:cNvPicPr/>
                  <p:nvPr/>
                </p:nvPicPr>
                <p:blipFill>
                  <a:blip r:embed="rId484"/>
                  <a:stretch>
                    <a:fillRect/>
                  </a:stretch>
                </p:blipFill>
                <p:spPr>
                  <a:xfrm>
                    <a:off x="5710626" y="3100992"/>
                    <a:ext cx="5472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5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59C492D5-E215-480D-E1FB-32FFCCDD68B7}"/>
                      </a:ext>
                    </a:extLst>
                  </p14:cNvPr>
                  <p14:cNvContentPartPr/>
                  <p14:nvPr/>
                </p14:nvContentPartPr>
                <p14:xfrm>
                  <a:off x="5734026" y="3064272"/>
                  <a:ext cx="35280" cy="1296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59C492D5-E215-480D-E1FB-32FFCCDD68B7}"/>
                      </a:ext>
                    </a:extLst>
                  </p:cNvPr>
                  <p:cNvPicPr/>
                  <p:nvPr/>
                </p:nvPicPr>
                <p:blipFill>
                  <a:blip r:embed="rId486"/>
                  <a:stretch>
                    <a:fillRect/>
                  </a:stretch>
                </p:blipFill>
                <p:spPr>
                  <a:xfrm>
                    <a:off x="5725026" y="3055515"/>
                    <a:ext cx="52920" cy="30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7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6C73A9D0-9F9B-1632-AB91-6896FB3A3D92}"/>
                      </a:ext>
                    </a:extLst>
                  </p14:cNvPr>
                  <p14:cNvContentPartPr/>
                  <p14:nvPr/>
                </p14:nvContentPartPr>
                <p14:xfrm>
                  <a:off x="5740866" y="3025752"/>
                  <a:ext cx="60120" cy="151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6C73A9D0-9F9B-1632-AB91-6896FB3A3D92}"/>
                      </a:ext>
                    </a:extLst>
                  </p:cNvPr>
                  <p:cNvPicPr/>
                  <p:nvPr/>
                </p:nvPicPr>
                <p:blipFill>
                  <a:blip r:embed="rId488"/>
                  <a:stretch>
                    <a:fillRect/>
                  </a:stretch>
                </p:blipFill>
                <p:spPr>
                  <a:xfrm>
                    <a:off x="5731866" y="3016752"/>
                    <a:ext cx="7776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9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1CFF5B91-5F2E-D38D-8AF6-EF5B0E7DF932}"/>
                      </a:ext>
                    </a:extLst>
                  </p14:cNvPr>
                  <p14:cNvContentPartPr/>
                  <p14:nvPr/>
                </p14:nvContentPartPr>
                <p14:xfrm>
                  <a:off x="5776146" y="2993352"/>
                  <a:ext cx="33120" cy="75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CFF5B91-5F2E-D38D-8AF6-EF5B0E7DF932}"/>
                      </a:ext>
                    </a:extLst>
                  </p:cNvPr>
                  <p:cNvPicPr/>
                  <p:nvPr/>
                </p:nvPicPr>
                <p:blipFill>
                  <a:blip r:embed="rId490"/>
                  <a:stretch>
                    <a:fillRect/>
                  </a:stretch>
                </p:blipFill>
                <p:spPr>
                  <a:xfrm>
                    <a:off x="5767146" y="2983902"/>
                    <a:ext cx="50760" cy="26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1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A0F8205B-9081-0C68-5895-81D223AE3670}"/>
                      </a:ext>
                    </a:extLst>
                  </p14:cNvPr>
                  <p14:cNvContentPartPr/>
                  <p14:nvPr/>
                </p14:nvContentPartPr>
                <p14:xfrm>
                  <a:off x="5787306" y="2952672"/>
                  <a:ext cx="37080" cy="1800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A0F8205B-9081-0C68-5895-81D223AE3670}"/>
                      </a:ext>
                    </a:extLst>
                  </p:cNvPr>
                  <p:cNvPicPr/>
                  <p:nvPr/>
                </p:nvPicPr>
                <p:blipFill>
                  <a:blip r:embed="rId492"/>
                  <a:stretch>
                    <a:fillRect/>
                  </a:stretch>
                </p:blipFill>
                <p:spPr>
                  <a:xfrm>
                    <a:off x="5778393" y="2943672"/>
                    <a:ext cx="5455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3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595AE9E6-EC36-0B9D-7AEC-2E095EFA7478}"/>
                      </a:ext>
                    </a:extLst>
                  </p14:cNvPr>
                  <p14:cNvContentPartPr/>
                  <p14:nvPr/>
                </p14:nvContentPartPr>
                <p14:xfrm>
                  <a:off x="5800626" y="2914872"/>
                  <a:ext cx="31320" cy="1404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595AE9E6-EC36-0B9D-7AEC-2E095EFA7478}"/>
                      </a:ext>
                    </a:extLst>
                  </p:cNvPr>
                  <p:cNvPicPr/>
                  <p:nvPr/>
                </p:nvPicPr>
                <p:blipFill>
                  <a:blip r:embed="rId494"/>
                  <a:stretch>
                    <a:fillRect/>
                  </a:stretch>
                </p:blipFill>
                <p:spPr>
                  <a:xfrm>
                    <a:off x="5791728" y="2905872"/>
                    <a:ext cx="4876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5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EA75186-947E-3579-C3A4-0C6D6CCDA089}"/>
                      </a:ext>
                    </a:extLst>
                  </p14:cNvPr>
                  <p14:cNvContentPartPr/>
                  <p14:nvPr/>
                </p14:nvContentPartPr>
                <p14:xfrm>
                  <a:off x="5826906" y="2886792"/>
                  <a:ext cx="35640" cy="144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EA75186-947E-3579-C3A4-0C6D6CCDA089}"/>
                      </a:ext>
                    </a:extLst>
                  </p:cNvPr>
                  <p:cNvPicPr/>
                  <p:nvPr/>
                </p:nvPicPr>
                <p:blipFill>
                  <a:blip r:embed="rId496"/>
                  <a:stretch>
                    <a:fillRect/>
                  </a:stretch>
                </p:blipFill>
                <p:spPr>
                  <a:xfrm>
                    <a:off x="5817814" y="2877792"/>
                    <a:ext cx="5346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7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8A7B819-E484-462A-7918-55F4F08FC7F0}"/>
                      </a:ext>
                    </a:extLst>
                  </p14:cNvPr>
                  <p14:cNvContentPartPr/>
                  <p14:nvPr/>
                </p14:nvContentPartPr>
                <p14:xfrm>
                  <a:off x="5731866" y="3229512"/>
                  <a:ext cx="41760" cy="1188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8A7B819-E484-462A-7918-55F4F08FC7F0}"/>
                      </a:ext>
                    </a:extLst>
                  </p:cNvPr>
                  <p:cNvPicPr/>
                  <p:nvPr/>
                </p:nvPicPr>
                <p:blipFill>
                  <a:blip r:embed="rId498"/>
                  <a:stretch>
                    <a:fillRect/>
                  </a:stretch>
                </p:blipFill>
                <p:spPr>
                  <a:xfrm>
                    <a:off x="5722866" y="3220512"/>
                    <a:ext cx="5940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9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2ADC202B-D3FB-0F72-20BD-26055006AC64}"/>
                      </a:ext>
                    </a:extLst>
                  </p14:cNvPr>
                  <p14:cNvContentPartPr/>
                  <p14:nvPr/>
                </p14:nvContentPartPr>
                <p14:xfrm>
                  <a:off x="5762466" y="3282072"/>
                  <a:ext cx="43560" cy="1584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2ADC202B-D3FB-0F72-20BD-26055006AC64}"/>
                      </a:ext>
                    </a:extLst>
                  </p:cNvPr>
                  <p:cNvPicPr/>
                  <p:nvPr/>
                </p:nvPicPr>
                <p:blipFill>
                  <a:blip r:embed="rId500"/>
                  <a:stretch>
                    <a:fillRect/>
                  </a:stretch>
                </p:blipFill>
                <p:spPr>
                  <a:xfrm>
                    <a:off x="5753391" y="3272863"/>
                    <a:ext cx="61347" cy="33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1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BE640974-D9DA-6199-AECE-B48D94B8C3E0}"/>
                      </a:ext>
                    </a:extLst>
                  </p14:cNvPr>
                  <p14:cNvContentPartPr/>
                  <p14:nvPr/>
                </p14:nvContentPartPr>
                <p14:xfrm>
                  <a:off x="5799906" y="3323472"/>
                  <a:ext cx="27360" cy="612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BE640974-D9DA-6199-AECE-B48D94B8C3E0}"/>
                      </a:ext>
                    </a:extLst>
                  </p:cNvPr>
                  <p:cNvPicPr/>
                  <p:nvPr/>
                </p:nvPicPr>
                <p:blipFill>
                  <a:blip r:embed="rId502"/>
                  <a:stretch>
                    <a:fillRect/>
                  </a:stretch>
                </p:blipFill>
                <p:spPr>
                  <a:xfrm>
                    <a:off x="5790906" y="3314472"/>
                    <a:ext cx="4500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3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372C5BAB-A16B-5C62-7BBA-1925DCC65163}"/>
                      </a:ext>
                    </a:extLst>
                  </p14:cNvPr>
                  <p14:cNvContentPartPr/>
                  <p14:nvPr/>
                </p14:nvContentPartPr>
                <p14:xfrm>
                  <a:off x="5799906" y="3378912"/>
                  <a:ext cx="42120" cy="1548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72C5BAB-A16B-5C62-7BBA-1925DCC65163}"/>
                      </a:ext>
                    </a:extLst>
                  </p:cNvPr>
                  <p:cNvPicPr/>
                  <p:nvPr/>
                </p:nvPicPr>
                <p:blipFill>
                  <a:blip r:embed="rId504"/>
                  <a:stretch>
                    <a:fillRect/>
                  </a:stretch>
                </p:blipFill>
                <p:spPr>
                  <a:xfrm>
                    <a:off x="5790906" y="3369698"/>
                    <a:ext cx="59760" cy="33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5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F6657998-8055-C5AB-490F-2CAC488A8219}"/>
                      </a:ext>
                    </a:extLst>
                  </p14:cNvPr>
                  <p14:cNvContentPartPr/>
                  <p14:nvPr/>
                </p14:nvContentPartPr>
                <p14:xfrm>
                  <a:off x="5828706" y="3417432"/>
                  <a:ext cx="33840" cy="1476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F6657998-8055-C5AB-490F-2CAC488A8219}"/>
                      </a:ext>
                    </a:extLst>
                  </p:cNvPr>
                  <p:cNvPicPr/>
                  <p:nvPr/>
                </p:nvPicPr>
                <p:blipFill>
                  <a:blip r:embed="rId506"/>
                  <a:stretch>
                    <a:fillRect/>
                  </a:stretch>
                </p:blipFill>
                <p:spPr>
                  <a:xfrm>
                    <a:off x="5819801" y="3408432"/>
                    <a:ext cx="51294" cy="3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7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343201E8-25B5-FC80-0A46-522ECB50B747}"/>
                      </a:ext>
                    </a:extLst>
                  </p14:cNvPr>
                  <p14:cNvContentPartPr/>
                  <p14:nvPr/>
                </p14:nvContentPartPr>
                <p14:xfrm>
                  <a:off x="5852826" y="3476832"/>
                  <a:ext cx="32760" cy="97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343201E8-25B5-FC80-0A46-522ECB50B747}"/>
                      </a:ext>
                    </a:extLst>
                  </p:cNvPr>
                  <p:cNvPicPr/>
                  <p:nvPr/>
                </p:nvPicPr>
                <p:blipFill>
                  <a:blip r:embed="rId508"/>
                  <a:stretch>
                    <a:fillRect/>
                  </a:stretch>
                </p:blipFill>
                <p:spPr>
                  <a:xfrm>
                    <a:off x="5843826" y="3467832"/>
                    <a:ext cx="50400" cy="2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9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C3A64465-00EB-E2AF-4C74-8B5285BD45B7}"/>
                      </a:ext>
                    </a:extLst>
                  </p14:cNvPr>
                  <p14:cNvContentPartPr/>
                  <p14:nvPr/>
                </p14:nvContentPartPr>
                <p14:xfrm>
                  <a:off x="5861826" y="3523632"/>
                  <a:ext cx="44640" cy="93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C3A64465-00EB-E2AF-4C74-8B5285BD45B7}"/>
                      </a:ext>
                    </a:extLst>
                  </p:cNvPr>
                  <p:cNvPicPr/>
                  <p:nvPr/>
                </p:nvPicPr>
                <p:blipFill>
                  <a:blip r:embed="rId510"/>
                  <a:stretch>
                    <a:fillRect/>
                  </a:stretch>
                </p:blipFill>
                <p:spPr>
                  <a:xfrm>
                    <a:off x="5852898" y="3514272"/>
                    <a:ext cx="62139" cy="27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1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63A7B973-7C83-521A-A56D-23E8DAA4AE9B}"/>
                      </a:ext>
                    </a:extLst>
                  </p14:cNvPr>
                  <p14:cNvContentPartPr/>
                  <p14:nvPr/>
                </p14:nvContentPartPr>
                <p14:xfrm>
                  <a:off x="5887026" y="3559272"/>
                  <a:ext cx="38520" cy="79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63A7B973-7C83-521A-A56D-23E8DAA4AE9B}"/>
                      </a:ext>
                    </a:extLst>
                  </p:cNvPr>
                  <p:cNvPicPr/>
                  <p:nvPr/>
                </p:nvPicPr>
                <p:blipFill>
                  <a:blip r:embed="rId512"/>
                  <a:stretch>
                    <a:fillRect/>
                  </a:stretch>
                </p:blipFill>
                <p:spPr>
                  <a:xfrm>
                    <a:off x="5878026" y="3550272"/>
                    <a:ext cx="56160" cy="2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3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921FDF6D-1905-C949-B24F-1A2589B87067}"/>
                      </a:ext>
                    </a:extLst>
                  </p14:cNvPr>
                  <p14:cNvContentPartPr/>
                  <p14:nvPr/>
                </p14:nvContentPartPr>
                <p14:xfrm>
                  <a:off x="5876946" y="3606072"/>
                  <a:ext cx="60480" cy="64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921FDF6D-1905-C949-B24F-1A2589B87067}"/>
                      </a:ext>
                    </a:extLst>
                  </p:cNvPr>
                  <p:cNvPicPr/>
                  <p:nvPr/>
                </p:nvPicPr>
                <p:blipFill>
                  <a:blip r:embed="rId514"/>
                  <a:stretch>
                    <a:fillRect/>
                  </a:stretch>
                </p:blipFill>
                <p:spPr>
                  <a:xfrm>
                    <a:off x="5867946" y="3597072"/>
                    <a:ext cx="78120" cy="2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5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8BA0DCCD-7301-2D12-03DE-3EF6CA521BF6}"/>
                      </a:ext>
                    </a:extLst>
                  </p14:cNvPr>
                  <p14:cNvContentPartPr/>
                  <p14:nvPr/>
                </p14:nvContentPartPr>
                <p14:xfrm>
                  <a:off x="5186106" y="3653952"/>
                  <a:ext cx="612000" cy="3981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8BA0DCCD-7301-2D12-03DE-3EF6CA521BF6}"/>
                      </a:ext>
                    </a:extLst>
                  </p:cNvPr>
                  <p:cNvPicPr/>
                  <p:nvPr/>
                </p:nvPicPr>
                <p:blipFill>
                  <a:blip r:embed="rId516"/>
                  <a:stretch>
                    <a:fillRect/>
                  </a:stretch>
                </p:blipFill>
                <p:spPr>
                  <a:xfrm>
                    <a:off x="5177106" y="3644952"/>
                    <a:ext cx="629640" cy="41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7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B510273-3A3E-D9E4-0BA7-66BB1DE857C2}"/>
                      </a:ext>
                    </a:extLst>
                  </p14:cNvPr>
                  <p14:cNvContentPartPr/>
                  <p14:nvPr/>
                </p14:nvContentPartPr>
                <p14:xfrm>
                  <a:off x="5582466" y="4060752"/>
                  <a:ext cx="99720" cy="2617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B510273-3A3E-D9E4-0BA7-66BB1DE857C2}"/>
                      </a:ext>
                    </a:extLst>
                  </p:cNvPr>
                  <p:cNvPicPr/>
                  <p:nvPr/>
                </p:nvPicPr>
                <p:blipFill>
                  <a:blip r:embed="rId518"/>
                  <a:stretch>
                    <a:fillRect/>
                  </a:stretch>
                </p:blipFill>
                <p:spPr>
                  <a:xfrm>
                    <a:off x="5573466" y="4051752"/>
                    <a:ext cx="117360" cy="27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9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9AF382D8-24D9-451E-71DE-D8B6EBCF143C}"/>
                      </a:ext>
                    </a:extLst>
                  </p14:cNvPr>
                  <p14:cNvContentPartPr/>
                  <p14:nvPr/>
                </p14:nvContentPartPr>
                <p14:xfrm>
                  <a:off x="5232186" y="3973992"/>
                  <a:ext cx="9720" cy="540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9AF382D8-24D9-451E-71DE-D8B6EBCF143C}"/>
                      </a:ext>
                    </a:extLst>
                  </p:cNvPr>
                  <p:cNvPicPr/>
                  <p:nvPr/>
                </p:nvPicPr>
                <p:blipFill>
                  <a:blip r:embed="rId520"/>
                  <a:stretch>
                    <a:fillRect/>
                  </a:stretch>
                </p:blipFill>
                <p:spPr>
                  <a:xfrm>
                    <a:off x="5223186" y="3964992"/>
                    <a:ext cx="2736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1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03DB8A99-AA5C-3C7D-B5BC-86EE245F7BA5}"/>
                      </a:ext>
                    </a:extLst>
                  </p14:cNvPr>
                  <p14:cNvContentPartPr/>
                  <p14:nvPr/>
                </p14:nvContentPartPr>
                <p14:xfrm>
                  <a:off x="5284386" y="3990912"/>
                  <a:ext cx="5040" cy="3348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03DB8A99-AA5C-3C7D-B5BC-86EE245F7BA5}"/>
                      </a:ext>
                    </a:extLst>
                  </p:cNvPr>
                  <p:cNvPicPr/>
                  <p:nvPr/>
                </p:nvPicPr>
                <p:blipFill>
                  <a:blip r:embed="rId522"/>
                  <a:stretch>
                    <a:fillRect/>
                  </a:stretch>
                </p:blipFill>
                <p:spPr>
                  <a:xfrm>
                    <a:off x="5275386" y="3982008"/>
                    <a:ext cx="22680" cy="50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3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F870BEE2-32B3-2123-582D-627A7F6D64C5}"/>
                      </a:ext>
                    </a:extLst>
                  </p14:cNvPr>
                  <p14:cNvContentPartPr/>
                  <p14:nvPr/>
                </p14:nvContentPartPr>
                <p14:xfrm>
                  <a:off x="5341986" y="3996312"/>
                  <a:ext cx="22680" cy="4032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F870BEE2-32B3-2123-582D-627A7F6D64C5}"/>
                      </a:ext>
                    </a:extLst>
                  </p:cNvPr>
                  <p:cNvPicPr/>
                  <p:nvPr/>
                </p:nvPicPr>
                <p:blipFill>
                  <a:blip r:embed="rId524"/>
                  <a:stretch>
                    <a:fillRect/>
                  </a:stretch>
                </p:blipFill>
                <p:spPr>
                  <a:xfrm>
                    <a:off x="5333127" y="3987392"/>
                    <a:ext cx="40044" cy="57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5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223E1FF4-9E60-2F96-6F3F-37927CA2C6AE}"/>
                      </a:ext>
                    </a:extLst>
                  </p14:cNvPr>
                  <p14:cNvContentPartPr/>
                  <p14:nvPr/>
                </p14:nvContentPartPr>
                <p14:xfrm>
                  <a:off x="5381946" y="3995232"/>
                  <a:ext cx="25560" cy="4140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223E1FF4-9E60-2F96-6F3F-37927CA2C6AE}"/>
                      </a:ext>
                    </a:extLst>
                  </p:cNvPr>
                  <p:cNvPicPr/>
                  <p:nvPr/>
                </p:nvPicPr>
                <p:blipFill>
                  <a:blip r:embed="rId526"/>
                  <a:stretch>
                    <a:fillRect/>
                  </a:stretch>
                </p:blipFill>
                <p:spPr>
                  <a:xfrm>
                    <a:off x="5372946" y="3986232"/>
                    <a:ext cx="4320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7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1A63BE2A-2163-973F-EB60-EF95742774C2}"/>
                      </a:ext>
                    </a:extLst>
                  </p14:cNvPr>
                  <p14:cNvContentPartPr/>
                  <p14:nvPr/>
                </p14:nvContentPartPr>
                <p14:xfrm>
                  <a:off x="5431266" y="3997392"/>
                  <a:ext cx="28080" cy="489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1A63BE2A-2163-973F-EB60-EF95742774C2}"/>
                      </a:ext>
                    </a:extLst>
                  </p:cNvPr>
                  <p:cNvPicPr/>
                  <p:nvPr/>
                </p:nvPicPr>
                <p:blipFill>
                  <a:blip r:embed="rId528"/>
                  <a:stretch>
                    <a:fillRect/>
                  </a:stretch>
                </p:blipFill>
                <p:spPr>
                  <a:xfrm>
                    <a:off x="5422266" y="3988392"/>
                    <a:ext cx="45720" cy="6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9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3967CF16-26AA-4DF8-B4FB-BA6ADE4B4D9F}"/>
                      </a:ext>
                    </a:extLst>
                  </p14:cNvPr>
                  <p14:cNvContentPartPr/>
                  <p14:nvPr/>
                </p14:nvContentPartPr>
                <p14:xfrm>
                  <a:off x="5472306" y="4009992"/>
                  <a:ext cx="23040" cy="4176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3967CF16-26AA-4DF8-B4FB-BA6ADE4B4D9F}"/>
                      </a:ext>
                    </a:extLst>
                  </p:cNvPr>
                  <p:cNvPicPr/>
                  <p:nvPr/>
                </p:nvPicPr>
                <p:blipFill>
                  <a:blip r:embed="rId530"/>
                  <a:stretch>
                    <a:fillRect/>
                  </a:stretch>
                </p:blipFill>
                <p:spPr>
                  <a:xfrm>
                    <a:off x="5463306" y="4000992"/>
                    <a:ext cx="4068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1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89705E27-B9C5-D289-6241-548970A54A8E}"/>
                      </a:ext>
                    </a:extLst>
                  </p14:cNvPr>
                  <p14:cNvContentPartPr/>
                  <p14:nvPr/>
                </p14:nvContentPartPr>
                <p14:xfrm>
                  <a:off x="5514426" y="4025832"/>
                  <a:ext cx="11520" cy="374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89705E27-B9C5-D289-6241-548970A54A8E}"/>
                      </a:ext>
                    </a:extLst>
                  </p:cNvPr>
                  <p:cNvPicPr/>
                  <p:nvPr/>
                </p:nvPicPr>
                <p:blipFill>
                  <a:blip r:embed="rId532"/>
                  <a:stretch>
                    <a:fillRect/>
                  </a:stretch>
                </p:blipFill>
                <p:spPr>
                  <a:xfrm>
                    <a:off x="5505426" y="4016832"/>
                    <a:ext cx="29160" cy="5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3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FF5A72BA-09C6-C46D-0917-3A1296E0807D}"/>
                      </a:ext>
                    </a:extLst>
                  </p14:cNvPr>
                  <p14:cNvContentPartPr/>
                  <p14:nvPr/>
                </p14:nvContentPartPr>
                <p14:xfrm>
                  <a:off x="5559426" y="4070832"/>
                  <a:ext cx="43200" cy="2232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FF5A72BA-09C6-C46D-0917-3A1296E0807D}"/>
                      </a:ext>
                    </a:extLst>
                  </p:cNvPr>
                  <p:cNvPicPr/>
                  <p:nvPr/>
                </p:nvPicPr>
                <p:blipFill>
                  <a:blip r:embed="rId534"/>
                  <a:stretch>
                    <a:fillRect/>
                  </a:stretch>
                </p:blipFill>
                <p:spPr>
                  <a:xfrm>
                    <a:off x="5550426" y="4061832"/>
                    <a:ext cx="6084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5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63D2B862-411D-962E-332A-3C5582BC0DB6}"/>
                      </a:ext>
                    </a:extLst>
                  </p14:cNvPr>
                  <p14:cNvContentPartPr/>
                  <p14:nvPr/>
                </p14:nvContentPartPr>
                <p14:xfrm>
                  <a:off x="5589306" y="4122672"/>
                  <a:ext cx="34560" cy="136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63D2B862-411D-962E-332A-3C5582BC0DB6}"/>
                      </a:ext>
                    </a:extLst>
                  </p:cNvPr>
                  <p:cNvPicPr/>
                  <p:nvPr/>
                </p:nvPicPr>
                <p:blipFill>
                  <a:blip r:embed="rId536"/>
                  <a:stretch>
                    <a:fillRect/>
                  </a:stretch>
                </p:blipFill>
                <p:spPr>
                  <a:xfrm>
                    <a:off x="5580306" y="4113672"/>
                    <a:ext cx="5220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7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67A8B879-523B-0009-2D94-FB4FC8AF8806}"/>
                      </a:ext>
                    </a:extLst>
                  </p14:cNvPr>
                  <p14:cNvContentPartPr/>
                  <p14:nvPr/>
                </p14:nvContentPartPr>
                <p14:xfrm>
                  <a:off x="5604786" y="4162272"/>
                  <a:ext cx="29160" cy="684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67A8B879-523B-0009-2D94-FB4FC8AF8806}"/>
                      </a:ext>
                    </a:extLst>
                  </p:cNvPr>
                  <p:cNvPicPr/>
                  <p:nvPr/>
                </p:nvPicPr>
                <p:blipFill>
                  <a:blip r:embed="rId538"/>
                  <a:stretch>
                    <a:fillRect/>
                  </a:stretch>
                </p:blipFill>
                <p:spPr>
                  <a:xfrm>
                    <a:off x="5595786" y="4153272"/>
                    <a:ext cx="4680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9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C48CFC5A-86DC-00DA-90AA-620D6C8953A5}"/>
                      </a:ext>
                    </a:extLst>
                  </p14:cNvPr>
                  <p14:cNvContentPartPr/>
                  <p14:nvPr/>
                </p14:nvContentPartPr>
                <p14:xfrm>
                  <a:off x="5627826" y="4206912"/>
                  <a:ext cx="30600" cy="684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C48CFC5A-86DC-00DA-90AA-620D6C8953A5}"/>
                      </a:ext>
                    </a:extLst>
                  </p:cNvPr>
                  <p:cNvPicPr/>
                  <p:nvPr/>
                </p:nvPicPr>
                <p:blipFill>
                  <a:blip r:embed="rId540"/>
                  <a:stretch>
                    <a:fillRect/>
                  </a:stretch>
                </p:blipFill>
                <p:spPr>
                  <a:xfrm>
                    <a:off x="5618719" y="4197912"/>
                    <a:ext cx="4845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1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B438B67A-04A2-BB6D-DD71-33BCA951E9C8}"/>
                      </a:ext>
                    </a:extLst>
                  </p14:cNvPr>
                  <p14:cNvContentPartPr/>
                  <p14:nvPr/>
                </p14:nvContentPartPr>
                <p14:xfrm>
                  <a:off x="5629986" y="4256232"/>
                  <a:ext cx="37080" cy="93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B438B67A-04A2-BB6D-DD71-33BCA951E9C8}"/>
                      </a:ext>
                    </a:extLst>
                  </p:cNvPr>
                  <p:cNvPicPr/>
                  <p:nvPr/>
                </p:nvPicPr>
                <p:blipFill>
                  <a:blip r:embed="rId542"/>
                  <a:stretch>
                    <a:fillRect/>
                  </a:stretch>
                </p:blipFill>
                <p:spPr>
                  <a:xfrm>
                    <a:off x="5620986" y="4247565"/>
                    <a:ext cx="54720" cy="263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3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2154D1B1-72A0-4A8A-37EB-D5DA743D0BC1}"/>
                      </a:ext>
                    </a:extLst>
                  </p14:cNvPr>
                  <p14:cNvContentPartPr/>
                  <p14:nvPr/>
                </p14:nvContentPartPr>
                <p14:xfrm>
                  <a:off x="5647266" y="4311672"/>
                  <a:ext cx="45360" cy="504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2154D1B1-72A0-4A8A-37EB-D5DA743D0BC1}"/>
                      </a:ext>
                    </a:extLst>
                  </p:cNvPr>
                  <p:cNvPicPr/>
                  <p:nvPr/>
                </p:nvPicPr>
                <p:blipFill>
                  <a:blip r:embed="rId544"/>
                  <a:stretch>
                    <a:fillRect/>
                  </a:stretch>
                </p:blipFill>
                <p:spPr>
                  <a:xfrm>
                    <a:off x="5638266" y="4302672"/>
                    <a:ext cx="63000" cy="2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5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5F13AAA3-5048-A166-38C9-BEE4EA85E90A}"/>
                      </a:ext>
                    </a:extLst>
                  </p14:cNvPr>
                  <p14:cNvContentPartPr/>
                  <p14:nvPr/>
                </p14:nvContentPartPr>
                <p14:xfrm>
                  <a:off x="5573826" y="3985152"/>
                  <a:ext cx="50040" cy="2844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5F13AAA3-5048-A166-38C9-BEE4EA85E90A}"/>
                      </a:ext>
                    </a:extLst>
                  </p:cNvPr>
                  <p:cNvPicPr/>
                  <p:nvPr/>
                </p:nvPicPr>
                <p:blipFill>
                  <a:blip r:embed="rId546"/>
                  <a:stretch>
                    <a:fillRect/>
                  </a:stretch>
                </p:blipFill>
                <p:spPr>
                  <a:xfrm>
                    <a:off x="5564761" y="3976264"/>
                    <a:ext cx="67808" cy="45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7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1328B6D9-A4D7-9DD4-20AF-95ADC379C883}"/>
                      </a:ext>
                    </a:extLst>
                  </p14:cNvPr>
                  <p14:cNvContentPartPr/>
                  <p14:nvPr/>
                </p14:nvContentPartPr>
                <p14:xfrm>
                  <a:off x="5617026" y="3956352"/>
                  <a:ext cx="34920" cy="194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1328B6D9-A4D7-9DD4-20AF-95ADC379C883}"/>
                      </a:ext>
                    </a:extLst>
                  </p:cNvPr>
                  <p:cNvPicPr/>
                  <p:nvPr/>
                </p:nvPicPr>
                <p:blipFill>
                  <a:blip r:embed="rId548"/>
                  <a:stretch>
                    <a:fillRect/>
                  </a:stretch>
                </p:blipFill>
                <p:spPr>
                  <a:xfrm>
                    <a:off x="5608026" y="3947352"/>
                    <a:ext cx="5256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9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3F36D135-88EE-3B8E-D3C5-92538803F47D}"/>
                      </a:ext>
                    </a:extLst>
                  </p14:cNvPr>
                  <p14:cNvContentPartPr/>
                  <p14:nvPr/>
                </p14:nvContentPartPr>
                <p14:xfrm>
                  <a:off x="5633946" y="3908832"/>
                  <a:ext cx="30240" cy="1908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3F36D135-88EE-3B8E-D3C5-92538803F47D}"/>
                      </a:ext>
                    </a:extLst>
                  </p:cNvPr>
                  <p:cNvPicPr/>
                  <p:nvPr/>
                </p:nvPicPr>
                <p:blipFill>
                  <a:blip r:embed="rId550"/>
                  <a:stretch>
                    <a:fillRect/>
                  </a:stretch>
                </p:blipFill>
                <p:spPr>
                  <a:xfrm>
                    <a:off x="5624838" y="3899832"/>
                    <a:ext cx="48093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1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2F05AC5D-9B84-3D97-670E-DD224AE0A227}"/>
                      </a:ext>
                    </a:extLst>
                  </p14:cNvPr>
                  <p14:cNvContentPartPr/>
                  <p14:nvPr/>
                </p14:nvContentPartPr>
                <p14:xfrm>
                  <a:off x="5653026" y="3861312"/>
                  <a:ext cx="30240" cy="1548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2F05AC5D-9B84-3D97-670E-DD224AE0A227}"/>
                      </a:ext>
                    </a:extLst>
                  </p:cNvPr>
                  <p:cNvPicPr/>
                  <p:nvPr/>
                </p:nvPicPr>
                <p:blipFill>
                  <a:blip r:embed="rId552"/>
                  <a:stretch>
                    <a:fillRect/>
                  </a:stretch>
                </p:blipFill>
                <p:spPr>
                  <a:xfrm>
                    <a:off x="5644026" y="3852312"/>
                    <a:ext cx="4788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3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810ACFEA-4B16-4E43-1C0B-AF818ED2D3CB}"/>
                      </a:ext>
                    </a:extLst>
                  </p14:cNvPr>
                  <p14:cNvContentPartPr/>
                  <p14:nvPr/>
                </p14:nvContentPartPr>
                <p14:xfrm>
                  <a:off x="5676786" y="3823152"/>
                  <a:ext cx="43560" cy="1656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810ACFEA-4B16-4E43-1C0B-AF818ED2D3CB}"/>
                      </a:ext>
                    </a:extLst>
                  </p:cNvPr>
                  <p:cNvPicPr/>
                  <p:nvPr/>
                </p:nvPicPr>
                <p:blipFill>
                  <a:blip r:embed="rId554"/>
                  <a:stretch>
                    <a:fillRect/>
                  </a:stretch>
                </p:blipFill>
                <p:spPr>
                  <a:xfrm>
                    <a:off x="5667786" y="3814152"/>
                    <a:ext cx="6120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5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CC20A9B2-6E68-8721-B5C1-BF467CB5A902}"/>
                      </a:ext>
                    </a:extLst>
                  </p14:cNvPr>
                  <p14:cNvContentPartPr/>
                  <p14:nvPr/>
                </p14:nvContentPartPr>
                <p14:xfrm>
                  <a:off x="5707746" y="3787512"/>
                  <a:ext cx="37440" cy="720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C20A9B2-6E68-8721-B5C1-BF467CB5A902}"/>
                      </a:ext>
                    </a:extLst>
                  </p:cNvPr>
                  <p:cNvPicPr/>
                  <p:nvPr/>
                </p:nvPicPr>
                <p:blipFill>
                  <a:blip r:embed="rId556"/>
                  <a:stretch>
                    <a:fillRect/>
                  </a:stretch>
                </p:blipFill>
                <p:spPr>
                  <a:xfrm>
                    <a:off x="5698746" y="3778512"/>
                    <a:ext cx="5508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7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C7845733-A39D-37F0-B536-4EE8EEF19981}"/>
                      </a:ext>
                    </a:extLst>
                  </p14:cNvPr>
                  <p14:cNvContentPartPr/>
                  <p14:nvPr/>
                </p14:nvContentPartPr>
                <p14:xfrm>
                  <a:off x="5726826" y="3744672"/>
                  <a:ext cx="29160" cy="648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C7845733-A39D-37F0-B536-4EE8EEF19981}"/>
                      </a:ext>
                    </a:extLst>
                  </p:cNvPr>
                  <p:cNvPicPr/>
                  <p:nvPr/>
                </p:nvPicPr>
                <p:blipFill>
                  <a:blip r:embed="rId558"/>
                  <a:stretch>
                    <a:fillRect/>
                  </a:stretch>
                </p:blipFill>
                <p:spPr>
                  <a:xfrm>
                    <a:off x="5717826" y="3735672"/>
                    <a:ext cx="46800" cy="2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9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4BF52540-D654-8896-FAF3-945E1522D9C3}"/>
                      </a:ext>
                    </a:extLst>
                  </p14:cNvPr>
                  <p14:cNvContentPartPr/>
                  <p14:nvPr/>
                </p14:nvContentPartPr>
                <p14:xfrm>
                  <a:off x="5741946" y="3700392"/>
                  <a:ext cx="29160" cy="1332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4BF52540-D654-8896-FAF3-945E1522D9C3}"/>
                      </a:ext>
                    </a:extLst>
                  </p:cNvPr>
                  <p:cNvPicPr/>
                  <p:nvPr/>
                </p:nvPicPr>
                <p:blipFill>
                  <a:blip r:embed="rId560"/>
                  <a:stretch>
                    <a:fillRect/>
                  </a:stretch>
                </p:blipFill>
                <p:spPr>
                  <a:xfrm>
                    <a:off x="5733056" y="3691392"/>
                    <a:ext cx="46585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1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123B5F98-FF88-0656-B2F3-E9E705B45C7F}"/>
                      </a:ext>
                    </a:extLst>
                  </p14:cNvPr>
                  <p14:cNvContentPartPr/>
                  <p14:nvPr/>
                </p14:nvContentPartPr>
                <p14:xfrm>
                  <a:off x="5755266" y="3671952"/>
                  <a:ext cx="28440" cy="2484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123B5F98-FF88-0656-B2F3-E9E705B45C7F}"/>
                      </a:ext>
                    </a:extLst>
                  </p:cNvPr>
                  <p:cNvPicPr/>
                  <p:nvPr/>
                </p:nvPicPr>
                <p:blipFill>
                  <a:blip r:embed="rId562"/>
                  <a:stretch>
                    <a:fillRect/>
                  </a:stretch>
                </p:blipFill>
                <p:spPr>
                  <a:xfrm>
                    <a:off x="5746266" y="3662952"/>
                    <a:ext cx="46080" cy="4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3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067670A6-6305-8166-0FC4-F2461105A663}"/>
                      </a:ext>
                    </a:extLst>
                  </p14:cNvPr>
                  <p14:cNvContentPartPr/>
                  <p14:nvPr/>
                </p14:nvContentPartPr>
                <p14:xfrm>
                  <a:off x="3987402" y="3988864"/>
                  <a:ext cx="450720" cy="12276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067670A6-6305-8166-0FC4-F2461105A663}"/>
                      </a:ext>
                    </a:extLst>
                  </p:cNvPr>
                  <p:cNvPicPr/>
                  <p:nvPr/>
                </p:nvPicPr>
                <p:blipFill>
                  <a:blip r:embed="rId564"/>
                  <a:stretch>
                    <a:fillRect/>
                  </a:stretch>
                </p:blipFill>
                <p:spPr>
                  <a:xfrm>
                    <a:off x="3978402" y="3979864"/>
                    <a:ext cx="468360" cy="140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99CF2846-D6B7-A818-663F-B869777882C2}"/>
                </a:ext>
              </a:extLst>
            </p:cNvPr>
            <p:cNvGrpSpPr/>
            <p:nvPr/>
          </p:nvGrpSpPr>
          <p:grpSpPr>
            <a:xfrm>
              <a:off x="2235131" y="5086163"/>
              <a:ext cx="735840" cy="364680"/>
              <a:chOff x="2782708" y="5192657"/>
              <a:chExt cx="735840" cy="36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5">
                <p14:nvContentPartPr>
                  <p14:cNvPr id="361" name="Ink 360">
                    <a:extLst>
                      <a:ext uri="{FF2B5EF4-FFF2-40B4-BE49-F238E27FC236}">
                        <a16:creationId xmlns:a16="http://schemas.microsoft.com/office/drawing/2014/main" id="{9E0552EE-EDCA-63E1-AD85-F310CA53E785}"/>
                      </a:ext>
                    </a:extLst>
                  </p14:cNvPr>
                  <p14:cNvContentPartPr/>
                  <p14:nvPr/>
                </p14:nvContentPartPr>
                <p14:xfrm>
                  <a:off x="2782708" y="5300657"/>
                  <a:ext cx="92160" cy="122760"/>
                </p14:xfrm>
              </p:contentPart>
            </mc:Choice>
            <mc:Fallback xmlns="">
              <p:pic>
                <p:nvPicPr>
                  <p:cNvPr id="361" name="Ink 360">
                    <a:extLst>
                      <a:ext uri="{FF2B5EF4-FFF2-40B4-BE49-F238E27FC236}">
                        <a16:creationId xmlns:a16="http://schemas.microsoft.com/office/drawing/2014/main" id="{9E0552EE-EDCA-63E1-AD85-F310CA53E785}"/>
                      </a:ext>
                    </a:extLst>
                  </p:cNvPr>
                  <p:cNvPicPr/>
                  <p:nvPr/>
                </p:nvPicPr>
                <p:blipFill>
                  <a:blip r:embed="rId566"/>
                  <a:stretch>
                    <a:fillRect/>
                  </a:stretch>
                </p:blipFill>
                <p:spPr>
                  <a:xfrm>
                    <a:off x="2774068" y="5292017"/>
                    <a:ext cx="10980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7">
                <p14:nvContentPartPr>
                  <p14:cNvPr id="362" name="Ink 361">
                    <a:extLst>
                      <a:ext uri="{FF2B5EF4-FFF2-40B4-BE49-F238E27FC236}">
                        <a16:creationId xmlns:a16="http://schemas.microsoft.com/office/drawing/2014/main" id="{696501C6-DF2C-B45F-72C5-05A3DF441E6B}"/>
                      </a:ext>
                    </a:extLst>
                  </p14:cNvPr>
                  <p14:cNvContentPartPr/>
                  <p14:nvPr/>
                </p14:nvContentPartPr>
                <p14:xfrm>
                  <a:off x="2914828" y="5317217"/>
                  <a:ext cx="74520" cy="90720"/>
                </p14:xfrm>
              </p:contentPart>
            </mc:Choice>
            <mc:Fallback xmlns="">
              <p:pic>
                <p:nvPicPr>
                  <p:cNvPr id="362" name="Ink 361">
                    <a:extLst>
                      <a:ext uri="{FF2B5EF4-FFF2-40B4-BE49-F238E27FC236}">
                        <a16:creationId xmlns:a16="http://schemas.microsoft.com/office/drawing/2014/main" id="{696501C6-DF2C-B45F-72C5-05A3DF441E6B}"/>
                      </a:ext>
                    </a:extLst>
                  </p:cNvPr>
                  <p:cNvPicPr/>
                  <p:nvPr/>
                </p:nvPicPr>
                <p:blipFill>
                  <a:blip r:embed="rId568"/>
                  <a:stretch>
                    <a:fillRect/>
                  </a:stretch>
                </p:blipFill>
                <p:spPr>
                  <a:xfrm>
                    <a:off x="2905828" y="5308217"/>
                    <a:ext cx="92160" cy="10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9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A0BE47BA-4900-C71D-CE13-5139C54FAAC9}"/>
                      </a:ext>
                    </a:extLst>
                  </p14:cNvPr>
                  <p14:cNvContentPartPr/>
                  <p14:nvPr/>
                </p14:nvContentPartPr>
                <p14:xfrm>
                  <a:off x="3004468" y="5311817"/>
                  <a:ext cx="70200" cy="245520"/>
                </p14:xfrm>
              </p:contentPart>
            </mc:Choice>
            <mc:Fallback xmlns="">
              <p:pic>
                <p:nvPicPr>
                  <p:cNvPr id="363" name="Ink 362">
                    <a:extLst>
                      <a:ext uri="{FF2B5EF4-FFF2-40B4-BE49-F238E27FC236}">
                        <a16:creationId xmlns:a16="http://schemas.microsoft.com/office/drawing/2014/main" id="{A0BE47BA-4900-C71D-CE13-5139C54FAAC9}"/>
                      </a:ext>
                    </a:extLst>
                  </p:cNvPr>
                  <p:cNvPicPr/>
                  <p:nvPr/>
                </p:nvPicPr>
                <p:blipFill>
                  <a:blip r:embed="rId570"/>
                  <a:stretch>
                    <a:fillRect/>
                  </a:stretch>
                </p:blipFill>
                <p:spPr>
                  <a:xfrm>
                    <a:off x="2995468" y="5302817"/>
                    <a:ext cx="8784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1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1800AE05-86F9-69A7-81BB-DBB7B7864908}"/>
                      </a:ext>
                    </a:extLst>
                  </p14:cNvPr>
                  <p14:cNvContentPartPr/>
                  <p14:nvPr/>
                </p14:nvContentPartPr>
                <p14:xfrm>
                  <a:off x="3122548" y="5247737"/>
                  <a:ext cx="34920" cy="168120"/>
                </p14:xfrm>
              </p:contentPart>
            </mc:Choice>
            <mc:Fallback xmlns="">
              <p:pic>
                <p:nvPicPr>
                  <p:cNvPr id="364" name="Ink 363">
                    <a:extLst>
                      <a:ext uri="{FF2B5EF4-FFF2-40B4-BE49-F238E27FC236}">
                        <a16:creationId xmlns:a16="http://schemas.microsoft.com/office/drawing/2014/main" id="{1800AE05-86F9-69A7-81BB-DBB7B7864908}"/>
                      </a:ext>
                    </a:extLst>
                  </p:cNvPr>
                  <p:cNvPicPr/>
                  <p:nvPr/>
                </p:nvPicPr>
                <p:blipFill>
                  <a:blip r:embed="rId572"/>
                  <a:stretch>
                    <a:fillRect/>
                  </a:stretch>
                </p:blipFill>
                <p:spPr>
                  <a:xfrm>
                    <a:off x="3113548" y="5239097"/>
                    <a:ext cx="52560" cy="18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3">
                <p14:nvContentPartPr>
                  <p14:cNvPr id="366" name="Ink 365">
                    <a:extLst>
                      <a:ext uri="{FF2B5EF4-FFF2-40B4-BE49-F238E27FC236}">
                        <a16:creationId xmlns:a16="http://schemas.microsoft.com/office/drawing/2014/main" id="{D09D9C92-172F-CE68-A100-5BEB2B8B7147}"/>
                      </a:ext>
                    </a:extLst>
                  </p14:cNvPr>
                  <p14:cNvContentPartPr/>
                  <p14:nvPr/>
                </p14:nvContentPartPr>
                <p14:xfrm>
                  <a:off x="3262588" y="5192657"/>
                  <a:ext cx="130320" cy="227160"/>
                </p14:xfrm>
              </p:contentPart>
            </mc:Choice>
            <mc:Fallback xmlns="">
              <p:pic>
                <p:nvPicPr>
                  <p:cNvPr id="366" name="Ink 365">
                    <a:extLst>
                      <a:ext uri="{FF2B5EF4-FFF2-40B4-BE49-F238E27FC236}">
                        <a16:creationId xmlns:a16="http://schemas.microsoft.com/office/drawing/2014/main" id="{D09D9C92-172F-CE68-A100-5BEB2B8B7147}"/>
                      </a:ext>
                    </a:extLst>
                  </p:cNvPr>
                  <p:cNvPicPr/>
                  <p:nvPr/>
                </p:nvPicPr>
                <p:blipFill>
                  <a:blip r:embed="rId574"/>
                  <a:stretch>
                    <a:fillRect/>
                  </a:stretch>
                </p:blipFill>
                <p:spPr>
                  <a:xfrm>
                    <a:off x="3253588" y="5184017"/>
                    <a:ext cx="147960" cy="24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5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D492E504-DCF3-1CF8-055D-F51ECD9EC04C}"/>
                      </a:ext>
                    </a:extLst>
                  </p14:cNvPr>
                  <p14:cNvContentPartPr/>
                  <p14:nvPr/>
                </p14:nvContentPartPr>
                <p14:xfrm>
                  <a:off x="3416308" y="5349977"/>
                  <a:ext cx="26640" cy="101880"/>
                </p14:xfrm>
              </p:contentPart>
            </mc:Choice>
            <mc:Fallback xmlns="">
              <p:pic>
                <p:nvPicPr>
                  <p:cNvPr id="367" name="Ink 366">
                    <a:extLst>
                      <a:ext uri="{FF2B5EF4-FFF2-40B4-BE49-F238E27FC236}">
                        <a16:creationId xmlns:a16="http://schemas.microsoft.com/office/drawing/2014/main" id="{D492E504-DCF3-1CF8-055D-F51ECD9EC04C}"/>
                      </a:ext>
                    </a:extLst>
                  </p:cNvPr>
                  <p:cNvPicPr/>
                  <p:nvPr/>
                </p:nvPicPr>
                <p:blipFill>
                  <a:blip r:embed="rId576"/>
                  <a:stretch>
                    <a:fillRect/>
                  </a:stretch>
                </p:blipFill>
                <p:spPr>
                  <a:xfrm>
                    <a:off x="3407668" y="5340977"/>
                    <a:ext cx="4428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7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02560F74-894D-EC4E-BB10-D2E5045F4FC1}"/>
                      </a:ext>
                    </a:extLst>
                  </p14:cNvPr>
                  <p14:cNvContentPartPr/>
                  <p14:nvPr/>
                </p14:nvContentPartPr>
                <p14:xfrm>
                  <a:off x="3469948" y="5273657"/>
                  <a:ext cx="48600" cy="159480"/>
                </p14:xfrm>
              </p:contentPart>
            </mc:Choice>
            <mc:Fallback xmlns="">
              <p:pic>
                <p:nvPicPr>
                  <p:cNvPr id="368" name="Ink 367">
                    <a:extLst>
                      <a:ext uri="{FF2B5EF4-FFF2-40B4-BE49-F238E27FC236}">
                        <a16:creationId xmlns:a16="http://schemas.microsoft.com/office/drawing/2014/main" id="{02560F74-894D-EC4E-BB10-D2E5045F4FC1}"/>
                      </a:ext>
                    </a:extLst>
                  </p:cNvPr>
                  <p:cNvPicPr/>
                  <p:nvPr/>
                </p:nvPicPr>
                <p:blipFill>
                  <a:blip r:embed="rId578"/>
                  <a:stretch>
                    <a:fillRect/>
                  </a:stretch>
                </p:blipFill>
                <p:spPr>
                  <a:xfrm>
                    <a:off x="3460948" y="5264657"/>
                    <a:ext cx="66240" cy="177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06FAD9E1-C33B-B068-3791-768C54E7B519}"/>
                </a:ext>
              </a:extLst>
            </p:cNvPr>
            <p:cNvGrpSpPr/>
            <p:nvPr/>
          </p:nvGrpSpPr>
          <p:grpSpPr>
            <a:xfrm>
              <a:off x="3165731" y="5135843"/>
              <a:ext cx="144000" cy="155160"/>
              <a:chOff x="3713308" y="5242337"/>
              <a:chExt cx="144000" cy="15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9">
                <p14:nvContentPartPr>
                  <p14:cNvPr id="369" name="Ink 368">
                    <a:extLst>
                      <a:ext uri="{FF2B5EF4-FFF2-40B4-BE49-F238E27FC236}">
                        <a16:creationId xmlns:a16="http://schemas.microsoft.com/office/drawing/2014/main" id="{F3527699-6143-EA69-A70E-B451E037B72B}"/>
                      </a:ext>
                    </a:extLst>
                  </p14:cNvPr>
                  <p14:cNvContentPartPr/>
                  <p14:nvPr/>
                </p14:nvContentPartPr>
                <p14:xfrm>
                  <a:off x="3721588" y="5286257"/>
                  <a:ext cx="6480" cy="92160"/>
                </p14:xfrm>
              </p:contentPart>
            </mc:Choice>
            <mc:Fallback xmlns="">
              <p:pic>
                <p:nvPicPr>
                  <p:cNvPr id="369" name="Ink 368">
                    <a:extLst>
                      <a:ext uri="{FF2B5EF4-FFF2-40B4-BE49-F238E27FC236}">
                        <a16:creationId xmlns:a16="http://schemas.microsoft.com/office/drawing/2014/main" id="{F3527699-6143-EA69-A70E-B451E037B72B}"/>
                      </a:ext>
                    </a:extLst>
                  </p:cNvPr>
                  <p:cNvPicPr/>
                  <p:nvPr/>
                </p:nvPicPr>
                <p:blipFill>
                  <a:blip r:embed="rId580"/>
                  <a:stretch>
                    <a:fillRect/>
                  </a:stretch>
                </p:blipFill>
                <p:spPr>
                  <a:xfrm>
                    <a:off x="3712588" y="5277257"/>
                    <a:ext cx="2412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1">
                <p14:nvContentPartPr>
                  <p14:cNvPr id="370" name="Ink 369">
                    <a:extLst>
                      <a:ext uri="{FF2B5EF4-FFF2-40B4-BE49-F238E27FC236}">
                        <a16:creationId xmlns:a16="http://schemas.microsoft.com/office/drawing/2014/main" id="{C99B9EA6-619A-24B3-623F-473F737BE481}"/>
                      </a:ext>
                    </a:extLst>
                  </p14:cNvPr>
                  <p14:cNvContentPartPr/>
                  <p14:nvPr/>
                </p14:nvContentPartPr>
                <p14:xfrm>
                  <a:off x="3713308" y="5242337"/>
                  <a:ext cx="14400" cy="12600"/>
                </p14:xfrm>
              </p:contentPart>
            </mc:Choice>
            <mc:Fallback xmlns="">
              <p:pic>
                <p:nvPicPr>
                  <p:cNvPr id="370" name="Ink 369">
                    <a:extLst>
                      <a:ext uri="{FF2B5EF4-FFF2-40B4-BE49-F238E27FC236}">
                        <a16:creationId xmlns:a16="http://schemas.microsoft.com/office/drawing/2014/main" id="{C99B9EA6-619A-24B3-623F-473F737BE481}"/>
                      </a:ext>
                    </a:extLst>
                  </p:cNvPr>
                  <p:cNvPicPr/>
                  <p:nvPr/>
                </p:nvPicPr>
                <p:blipFill>
                  <a:blip r:embed="rId582"/>
                  <a:stretch>
                    <a:fillRect/>
                  </a:stretch>
                </p:blipFill>
                <p:spPr>
                  <a:xfrm>
                    <a:off x="3704308" y="5233697"/>
                    <a:ext cx="3204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3">
                <p14:nvContentPartPr>
                  <p14:cNvPr id="371" name="Ink 370">
                    <a:extLst>
                      <a:ext uri="{FF2B5EF4-FFF2-40B4-BE49-F238E27FC236}">
                        <a16:creationId xmlns:a16="http://schemas.microsoft.com/office/drawing/2014/main" id="{1CEA6021-95B7-D182-1E7B-5F580EE4EA1F}"/>
                      </a:ext>
                    </a:extLst>
                  </p14:cNvPr>
                  <p14:cNvContentPartPr/>
                  <p14:nvPr/>
                </p14:nvContentPartPr>
                <p14:xfrm>
                  <a:off x="3780988" y="5285177"/>
                  <a:ext cx="76320" cy="112320"/>
                </p14:xfrm>
              </p:contentPart>
            </mc:Choice>
            <mc:Fallback xmlns="">
              <p:pic>
                <p:nvPicPr>
                  <p:cNvPr id="371" name="Ink 370">
                    <a:extLst>
                      <a:ext uri="{FF2B5EF4-FFF2-40B4-BE49-F238E27FC236}">
                        <a16:creationId xmlns:a16="http://schemas.microsoft.com/office/drawing/2014/main" id="{1CEA6021-95B7-D182-1E7B-5F580EE4EA1F}"/>
                      </a:ext>
                    </a:extLst>
                  </p:cNvPr>
                  <p:cNvPicPr/>
                  <p:nvPr/>
                </p:nvPicPr>
                <p:blipFill>
                  <a:blip r:embed="rId584"/>
                  <a:stretch>
                    <a:fillRect/>
                  </a:stretch>
                </p:blipFill>
                <p:spPr>
                  <a:xfrm>
                    <a:off x="3771988" y="5276537"/>
                    <a:ext cx="93960" cy="129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7C46E0C8-FDAE-1922-18B9-4394584794E9}"/>
                </a:ext>
              </a:extLst>
            </p:cNvPr>
            <p:cNvGrpSpPr/>
            <p:nvPr/>
          </p:nvGrpSpPr>
          <p:grpSpPr>
            <a:xfrm>
              <a:off x="3438611" y="5085443"/>
              <a:ext cx="1281960" cy="343440"/>
              <a:chOff x="3986188" y="5191937"/>
              <a:chExt cx="1281960" cy="343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5">
                <p14:nvContentPartPr>
                  <p14:cNvPr id="374" name="Ink 373">
                    <a:extLst>
                      <a:ext uri="{FF2B5EF4-FFF2-40B4-BE49-F238E27FC236}">
                        <a16:creationId xmlns:a16="http://schemas.microsoft.com/office/drawing/2014/main" id="{84EAC815-6C44-B4D3-65C5-71659BAC15E9}"/>
                      </a:ext>
                    </a:extLst>
                  </p14:cNvPr>
                  <p14:cNvContentPartPr/>
                  <p14:nvPr/>
                </p14:nvContentPartPr>
                <p14:xfrm>
                  <a:off x="3986188" y="5289497"/>
                  <a:ext cx="83160" cy="117000"/>
                </p14:xfrm>
              </p:contentPart>
            </mc:Choice>
            <mc:Fallback xmlns="">
              <p:pic>
                <p:nvPicPr>
                  <p:cNvPr id="374" name="Ink 373">
                    <a:extLst>
                      <a:ext uri="{FF2B5EF4-FFF2-40B4-BE49-F238E27FC236}">
                        <a16:creationId xmlns:a16="http://schemas.microsoft.com/office/drawing/2014/main" id="{84EAC815-6C44-B4D3-65C5-71659BAC15E9}"/>
                      </a:ext>
                    </a:extLst>
                  </p:cNvPr>
                  <p:cNvPicPr/>
                  <p:nvPr/>
                </p:nvPicPr>
                <p:blipFill>
                  <a:blip r:embed="rId586"/>
                  <a:stretch>
                    <a:fillRect/>
                  </a:stretch>
                </p:blipFill>
                <p:spPr>
                  <a:xfrm>
                    <a:off x="3977188" y="5280857"/>
                    <a:ext cx="10080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7">
                <p14:nvContentPartPr>
                  <p14:cNvPr id="375" name="Ink 374">
                    <a:extLst>
                      <a:ext uri="{FF2B5EF4-FFF2-40B4-BE49-F238E27FC236}">
                        <a16:creationId xmlns:a16="http://schemas.microsoft.com/office/drawing/2014/main" id="{2E19299E-DB0E-BC0D-4AD2-84937DAFB31A}"/>
                      </a:ext>
                    </a:extLst>
                  </p14:cNvPr>
                  <p14:cNvContentPartPr/>
                  <p14:nvPr/>
                </p14:nvContentPartPr>
                <p14:xfrm>
                  <a:off x="4085188" y="5307497"/>
                  <a:ext cx="110520" cy="89280"/>
                </p14:xfrm>
              </p:contentPart>
            </mc:Choice>
            <mc:Fallback xmlns="">
              <p:pic>
                <p:nvPicPr>
                  <p:cNvPr id="375" name="Ink 374">
                    <a:extLst>
                      <a:ext uri="{FF2B5EF4-FFF2-40B4-BE49-F238E27FC236}">
                        <a16:creationId xmlns:a16="http://schemas.microsoft.com/office/drawing/2014/main" id="{2E19299E-DB0E-BC0D-4AD2-84937DAFB31A}"/>
                      </a:ext>
                    </a:extLst>
                  </p:cNvPr>
                  <p:cNvPicPr/>
                  <p:nvPr/>
                </p:nvPicPr>
                <p:blipFill>
                  <a:blip r:embed="rId588"/>
                  <a:stretch>
                    <a:fillRect/>
                  </a:stretch>
                </p:blipFill>
                <p:spPr>
                  <a:xfrm>
                    <a:off x="4076188" y="5298497"/>
                    <a:ext cx="128160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9">
                <p14:nvContentPartPr>
                  <p14:cNvPr id="376" name="Ink 375">
                    <a:extLst>
                      <a:ext uri="{FF2B5EF4-FFF2-40B4-BE49-F238E27FC236}">
                        <a16:creationId xmlns:a16="http://schemas.microsoft.com/office/drawing/2014/main" id="{FF5928DC-F8D9-B596-9AA8-66BFE3EC54D6}"/>
                      </a:ext>
                    </a:extLst>
                  </p14:cNvPr>
                  <p14:cNvContentPartPr/>
                  <p14:nvPr/>
                </p14:nvContentPartPr>
                <p14:xfrm>
                  <a:off x="4113988" y="5307857"/>
                  <a:ext cx="56160" cy="82440"/>
                </p14:xfrm>
              </p:contentPart>
            </mc:Choice>
            <mc:Fallback xmlns="">
              <p:pic>
                <p:nvPicPr>
                  <p:cNvPr id="376" name="Ink 375">
                    <a:extLst>
                      <a:ext uri="{FF2B5EF4-FFF2-40B4-BE49-F238E27FC236}">
                        <a16:creationId xmlns:a16="http://schemas.microsoft.com/office/drawing/2014/main" id="{FF5928DC-F8D9-B596-9AA8-66BFE3EC54D6}"/>
                      </a:ext>
                    </a:extLst>
                  </p:cNvPr>
                  <p:cNvPicPr/>
                  <p:nvPr/>
                </p:nvPicPr>
                <p:blipFill>
                  <a:blip r:embed="rId590"/>
                  <a:stretch>
                    <a:fillRect/>
                  </a:stretch>
                </p:blipFill>
                <p:spPr>
                  <a:xfrm>
                    <a:off x="4105348" y="5299217"/>
                    <a:ext cx="7380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1">
                <p14:nvContentPartPr>
                  <p14:cNvPr id="377" name="Ink 376">
                    <a:extLst>
                      <a:ext uri="{FF2B5EF4-FFF2-40B4-BE49-F238E27FC236}">
                        <a16:creationId xmlns:a16="http://schemas.microsoft.com/office/drawing/2014/main" id="{4E32E11F-9949-62CD-8DA5-B07A560140E6}"/>
                      </a:ext>
                    </a:extLst>
                  </p14:cNvPr>
                  <p14:cNvContentPartPr/>
                  <p14:nvPr/>
                </p14:nvContentPartPr>
                <p14:xfrm>
                  <a:off x="4189228" y="5307497"/>
                  <a:ext cx="87840" cy="227880"/>
                </p14:xfrm>
              </p:contentPart>
            </mc:Choice>
            <mc:Fallback xmlns="">
              <p:pic>
                <p:nvPicPr>
                  <p:cNvPr id="377" name="Ink 376">
                    <a:extLst>
                      <a:ext uri="{FF2B5EF4-FFF2-40B4-BE49-F238E27FC236}">
                        <a16:creationId xmlns:a16="http://schemas.microsoft.com/office/drawing/2014/main" id="{4E32E11F-9949-62CD-8DA5-B07A560140E6}"/>
                      </a:ext>
                    </a:extLst>
                  </p:cNvPr>
                  <p:cNvPicPr/>
                  <p:nvPr/>
                </p:nvPicPr>
                <p:blipFill>
                  <a:blip r:embed="rId592"/>
                  <a:stretch>
                    <a:fillRect/>
                  </a:stretch>
                </p:blipFill>
                <p:spPr>
                  <a:xfrm>
                    <a:off x="4180228" y="5298497"/>
                    <a:ext cx="10548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3">
                <p14:nvContentPartPr>
                  <p14:cNvPr id="378" name="Ink 377">
                    <a:extLst>
                      <a:ext uri="{FF2B5EF4-FFF2-40B4-BE49-F238E27FC236}">
                        <a16:creationId xmlns:a16="http://schemas.microsoft.com/office/drawing/2014/main" id="{8D38636C-2933-FC1E-6C90-6E2DEDB96076}"/>
                      </a:ext>
                    </a:extLst>
                  </p14:cNvPr>
                  <p14:cNvContentPartPr/>
                  <p14:nvPr/>
                </p14:nvContentPartPr>
                <p14:xfrm>
                  <a:off x="4294708" y="5338097"/>
                  <a:ext cx="73080" cy="65880"/>
                </p14:xfrm>
              </p:contentPart>
            </mc:Choice>
            <mc:Fallback xmlns="">
              <p:pic>
                <p:nvPicPr>
                  <p:cNvPr id="378" name="Ink 377">
                    <a:extLst>
                      <a:ext uri="{FF2B5EF4-FFF2-40B4-BE49-F238E27FC236}">
                        <a16:creationId xmlns:a16="http://schemas.microsoft.com/office/drawing/2014/main" id="{8D38636C-2933-FC1E-6C90-6E2DEDB96076}"/>
                      </a:ext>
                    </a:extLst>
                  </p:cNvPr>
                  <p:cNvPicPr/>
                  <p:nvPr/>
                </p:nvPicPr>
                <p:blipFill>
                  <a:blip r:embed="rId594"/>
                  <a:stretch>
                    <a:fillRect/>
                  </a:stretch>
                </p:blipFill>
                <p:spPr>
                  <a:xfrm>
                    <a:off x="4285708" y="5329097"/>
                    <a:ext cx="9072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5">
                <p14:nvContentPartPr>
                  <p14:cNvPr id="379" name="Ink 378">
                    <a:extLst>
                      <a:ext uri="{FF2B5EF4-FFF2-40B4-BE49-F238E27FC236}">
                        <a16:creationId xmlns:a16="http://schemas.microsoft.com/office/drawing/2014/main" id="{CE62D09E-B8C6-FBD2-DA5A-298DA10AE05C}"/>
                      </a:ext>
                    </a:extLst>
                  </p14:cNvPr>
                  <p14:cNvContentPartPr/>
                  <p14:nvPr/>
                </p14:nvContentPartPr>
                <p14:xfrm>
                  <a:off x="4377508" y="5321177"/>
                  <a:ext cx="56160" cy="71280"/>
                </p14:xfrm>
              </p:contentPart>
            </mc:Choice>
            <mc:Fallback xmlns="">
              <p:pic>
                <p:nvPicPr>
                  <p:cNvPr id="379" name="Ink 378">
                    <a:extLst>
                      <a:ext uri="{FF2B5EF4-FFF2-40B4-BE49-F238E27FC236}">
                        <a16:creationId xmlns:a16="http://schemas.microsoft.com/office/drawing/2014/main" id="{CE62D09E-B8C6-FBD2-DA5A-298DA10AE05C}"/>
                      </a:ext>
                    </a:extLst>
                  </p:cNvPr>
                  <p:cNvPicPr/>
                  <p:nvPr/>
                </p:nvPicPr>
                <p:blipFill>
                  <a:blip r:embed="rId596"/>
                  <a:stretch>
                    <a:fillRect/>
                  </a:stretch>
                </p:blipFill>
                <p:spPr>
                  <a:xfrm>
                    <a:off x="4368508" y="5312537"/>
                    <a:ext cx="7380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7">
                <p14:nvContentPartPr>
                  <p14:cNvPr id="380" name="Ink 379">
                    <a:extLst>
                      <a:ext uri="{FF2B5EF4-FFF2-40B4-BE49-F238E27FC236}">
                        <a16:creationId xmlns:a16="http://schemas.microsoft.com/office/drawing/2014/main" id="{9D4F11EA-54A0-5528-3F36-1EA66C47DCE6}"/>
                      </a:ext>
                    </a:extLst>
                  </p14:cNvPr>
                  <p14:cNvContentPartPr/>
                  <p14:nvPr/>
                </p14:nvContentPartPr>
                <p14:xfrm>
                  <a:off x="4468228" y="5232257"/>
                  <a:ext cx="73800" cy="160920"/>
                </p14:xfrm>
              </p:contentPart>
            </mc:Choice>
            <mc:Fallback xmlns="">
              <p:pic>
                <p:nvPicPr>
                  <p:cNvPr id="380" name="Ink 379">
                    <a:extLst>
                      <a:ext uri="{FF2B5EF4-FFF2-40B4-BE49-F238E27FC236}">
                        <a16:creationId xmlns:a16="http://schemas.microsoft.com/office/drawing/2014/main" id="{9D4F11EA-54A0-5528-3F36-1EA66C47DCE6}"/>
                      </a:ext>
                    </a:extLst>
                  </p:cNvPr>
                  <p:cNvPicPr/>
                  <p:nvPr/>
                </p:nvPicPr>
                <p:blipFill>
                  <a:blip r:embed="rId598"/>
                  <a:stretch>
                    <a:fillRect/>
                  </a:stretch>
                </p:blipFill>
                <p:spPr>
                  <a:xfrm>
                    <a:off x="4459228" y="5223617"/>
                    <a:ext cx="91440" cy="17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9">
                <p14:nvContentPartPr>
                  <p14:cNvPr id="381" name="Ink 380">
                    <a:extLst>
                      <a:ext uri="{FF2B5EF4-FFF2-40B4-BE49-F238E27FC236}">
                        <a16:creationId xmlns:a16="http://schemas.microsoft.com/office/drawing/2014/main" id="{36F83AA5-4200-E676-CC85-96A6DDB0CA84}"/>
                      </a:ext>
                    </a:extLst>
                  </p14:cNvPr>
                  <p14:cNvContentPartPr/>
                  <p14:nvPr/>
                </p14:nvContentPartPr>
                <p14:xfrm>
                  <a:off x="4580548" y="5297417"/>
                  <a:ext cx="6120" cy="89640"/>
                </p14:xfrm>
              </p:contentPart>
            </mc:Choice>
            <mc:Fallback xmlns="">
              <p:pic>
                <p:nvPicPr>
                  <p:cNvPr id="381" name="Ink 380">
                    <a:extLst>
                      <a:ext uri="{FF2B5EF4-FFF2-40B4-BE49-F238E27FC236}">
                        <a16:creationId xmlns:a16="http://schemas.microsoft.com/office/drawing/2014/main" id="{36F83AA5-4200-E676-CC85-96A6DDB0CA84}"/>
                      </a:ext>
                    </a:extLst>
                  </p:cNvPr>
                  <p:cNvPicPr/>
                  <p:nvPr/>
                </p:nvPicPr>
                <p:blipFill>
                  <a:blip r:embed="rId600"/>
                  <a:stretch>
                    <a:fillRect/>
                  </a:stretch>
                </p:blipFill>
                <p:spPr>
                  <a:xfrm>
                    <a:off x="4571548" y="5288417"/>
                    <a:ext cx="23760" cy="10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1">
                <p14:nvContentPartPr>
                  <p14:cNvPr id="382" name="Ink 381">
                    <a:extLst>
                      <a:ext uri="{FF2B5EF4-FFF2-40B4-BE49-F238E27FC236}">
                        <a16:creationId xmlns:a16="http://schemas.microsoft.com/office/drawing/2014/main" id="{E8009080-82EA-5F1E-9C8C-5DCD9BD5970B}"/>
                      </a:ext>
                    </a:extLst>
                  </p14:cNvPr>
                  <p14:cNvContentPartPr/>
                  <p14:nvPr/>
                </p14:nvContentPartPr>
                <p14:xfrm>
                  <a:off x="4575868" y="5274737"/>
                  <a:ext cx="11160" cy="9360"/>
                </p14:xfrm>
              </p:contentPart>
            </mc:Choice>
            <mc:Fallback xmlns="">
              <p:pic>
                <p:nvPicPr>
                  <p:cNvPr id="382" name="Ink 381">
                    <a:extLst>
                      <a:ext uri="{FF2B5EF4-FFF2-40B4-BE49-F238E27FC236}">
                        <a16:creationId xmlns:a16="http://schemas.microsoft.com/office/drawing/2014/main" id="{E8009080-82EA-5F1E-9C8C-5DCD9BD5970B}"/>
                      </a:ext>
                    </a:extLst>
                  </p:cNvPr>
                  <p:cNvPicPr/>
                  <p:nvPr/>
                </p:nvPicPr>
                <p:blipFill>
                  <a:blip r:embed="rId602"/>
                  <a:stretch>
                    <a:fillRect/>
                  </a:stretch>
                </p:blipFill>
                <p:spPr>
                  <a:xfrm>
                    <a:off x="4566868" y="5266097"/>
                    <a:ext cx="288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3">
                <p14:nvContentPartPr>
                  <p14:cNvPr id="383" name="Ink 382">
                    <a:extLst>
                      <a:ext uri="{FF2B5EF4-FFF2-40B4-BE49-F238E27FC236}">
                        <a16:creationId xmlns:a16="http://schemas.microsoft.com/office/drawing/2014/main" id="{30FC8EC0-07E7-D7F2-7014-225259D51E0C}"/>
                      </a:ext>
                    </a:extLst>
                  </p14:cNvPr>
                  <p14:cNvContentPartPr/>
                  <p14:nvPr/>
                </p14:nvContentPartPr>
                <p14:xfrm>
                  <a:off x="4637428" y="5278697"/>
                  <a:ext cx="137880" cy="229680"/>
                </p14:xfrm>
              </p:contentPart>
            </mc:Choice>
            <mc:Fallback xmlns="">
              <p:pic>
                <p:nvPicPr>
                  <p:cNvPr id="383" name="Ink 382">
                    <a:extLst>
                      <a:ext uri="{FF2B5EF4-FFF2-40B4-BE49-F238E27FC236}">
                        <a16:creationId xmlns:a16="http://schemas.microsoft.com/office/drawing/2014/main" id="{30FC8EC0-07E7-D7F2-7014-225259D51E0C}"/>
                      </a:ext>
                    </a:extLst>
                  </p:cNvPr>
                  <p:cNvPicPr/>
                  <p:nvPr/>
                </p:nvPicPr>
                <p:blipFill>
                  <a:blip r:embed="rId604"/>
                  <a:stretch>
                    <a:fillRect/>
                  </a:stretch>
                </p:blipFill>
                <p:spPr>
                  <a:xfrm>
                    <a:off x="4628428" y="5270057"/>
                    <a:ext cx="155520" cy="24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5">
                <p14:nvContentPartPr>
                  <p14:cNvPr id="385" name="Ink 384">
                    <a:extLst>
                      <a:ext uri="{FF2B5EF4-FFF2-40B4-BE49-F238E27FC236}">
                        <a16:creationId xmlns:a16="http://schemas.microsoft.com/office/drawing/2014/main" id="{EF9561D9-F8E6-FE77-3C2B-9C9365F92034}"/>
                      </a:ext>
                    </a:extLst>
                  </p14:cNvPr>
                  <p14:cNvContentPartPr/>
                  <p14:nvPr/>
                </p14:nvContentPartPr>
                <p14:xfrm>
                  <a:off x="4866748" y="5314697"/>
                  <a:ext cx="11880" cy="89640"/>
                </p14:xfrm>
              </p:contentPart>
            </mc:Choice>
            <mc:Fallback xmlns="">
              <p:pic>
                <p:nvPicPr>
                  <p:cNvPr id="385" name="Ink 384">
                    <a:extLst>
                      <a:ext uri="{FF2B5EF4-FFF2-40B4-BE49-F238E27FC236}">
                        <a16:creationId xmlns:a16="http://schemas.microsoft.com/office/drawing/2014/main" id="{EF9561D9-F8E6-FE77-3C2B-9C9365F92034}"/>
                      </a:ext>
                    </a:extLst>
                  </p:cNvPr>
                  <p:cNvPicPr/>
                  <p:nvPr/>
                </p:nvPicPr>
                <p:blipFill>
                  <a:blip r:embed="rId606"/>
                  <a:stretch>
                    <a:fillRect/>
                  </a:stretch>
                </p:blipFill>
                <p:spPr>
                  <a:xfrm>
                    <a:off x="4858108" y="5305697"/>
                    <a:ext cx="29520" cy="10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7">
                <p14:nvContentPartPr>
                  <p14:cNvPr id="386" name="Ink 385">
                    <a:extLst>
                      <a:ext uri="{FF2B5EF4-FFF2-40B4-BE49-F238E27FC236}">
                        <a16:creationId xmlns:a16="http://schemas.microsoft.com/office/drawing/2014/main" id="{20BFFC23-501F-B94A-C312-632F34B21515}"/>
                      </a:ext>
                    </a:extLst>
                  </p14:cNvPr>
                  <p14:cNvContentPartPr/>
                  <p14:nvPr/>
                </p14:nvContentPartPr>
                <p14:xfrm>
                  <a:off x="4867828" y="5258897"/>
                  <a:ext cx="18720" cy="14400"/>
                </p14:xfrm>
              </p:contentPart>
            </mc:Choice>
            <mc:Fallback xmlns="">
              <p:pic>
                <p:nvPicPr>
                  <p:cNvPr id="386" name="Ink 385">
                    <a:extLst>
                      <a:ext uri="{FF2B5EF4-FFF2-40B4-BE49-F238E27FC236}">
                        <a16:creationId xmlns:a16="http://schemas.microsoft.com/office/drawing/2014/main" id="{20BFFC23-501F-B94A-C312-632F34B21515}"/>
                      </a:ext>
                    </a:extLst>
                  </p:cNvPr>
                  <p:cNvPicPr/>
                  <p:nvPr/>
                </p:nvPicPr>
                <p:blipFill>
                  <a:blip r:embed="rId608"/>
                  <a:stretch>
                    <a:fillRect/>
                  </a:stretch>
                </p:blipFill>
                <p:spPr>
                  <a:xfrm>
                    <a:off x="4858828" y="5249897"/>
                    <a:ext cx="3636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9">
                <p14:nvContentPartPr>
                  <p14:cNvPr id="387" name="Ink 386">
                    <a:extLst>
                      <a:ext uri="{FF2B5EF4-FFF2-40B4-BE49-F238E27FC236}">
                        <a16:creationId xmlns:a16="http://schemas.microsoft.com/office/drawing/2014/main" id="{6C2C57A5-CD87-B63C-16AD-E4C13F8B310A}"/>
                      </a:ext>
                    </a:extLst>
                  </p14:cNvPr>
                  <p14:cNvContentPartPr/>
                  <p14:nvPr/>
                </p14:nvContentPartPr>
                <p14:xfrm>
                  <a:off x="4918588" y="5287697"/>
                  <a:ext cx="77040" cy="104400"/>
                </p14:xfrm>
              </p:contentPart>
            </mc:Choice>
            <mc:Fallback xmlns="">
              <p:pic>
                <p:nvPicPr>
                  <p:cNvPr id="387" name="Ink 386">
                    <a:extLst>
                      <a:ext uri="{FF2B5EF4-FFF2-40B4-BE49-F238E27FC236}">
                        <a16:creationId xmlns:a16="http://schemas.microsoft.com/office/drawing/2014/main" id="{6C2C57A5-CD87-B63C-16AD-E4C13F8B310A}"/>
                      </a:ext>
                    </a:extLst>
                  </p:cNvPr>
                  <p:cNvPicPr/>
                  <p:nvPr/>
                </p:nvPicPr>
                <p:blipFill>
                  <a:blip r:embed="rId610"/>
                  <a:stretch>
                    <a:fillRect/>
                  </a:stretch>
                </p:blipFill>
                <p:spPr>
                  <a:xfrm>
                    <a:off x="4909588" y="5279057"/>
                    <a:ext cx="9468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1">
                <p14:nvContentPartPr>
                  <p14:cNvPr id="388" name="Ink 387">
                    <a:extLst>
                      <a:ext uri="{FF2B5EF4-FFF2-40B4-BE49-F238E27FC236}">
                        <a16:creationId xmlns:a16="http://schemas.microsoft.com/office/drawing/2014/main" id="{AD35F96D-F4C1-6E3B-A700-5458EA07D2BC}"/>
                      </a:ext>
                    </a:extLst>
                  </p14:cNvPr>
                  <p14:cNvContentPartPr/>
                  <p14:nvPr/>
                </p14:nvContentPartPr>
                <p14:xfrm>
                  <a:off x="5078788" y="5191937"/>
                  <a:ext cx="118800" cy="193320"/>
                </p14:xfrm>
              </p:contentPart>
            </mc:Choice>
            <mc:Fallback xmlns="">
              <p:pic>
                <p:nvPicPr>
                  <p:cNvPr id="388" name="Ink 387">
                    <a:extLst>
                      <a:ext uri="{FF2B5EF4-FFF2-40B4-BE49-F238E27FC236}">
                        <a16:creationId xmlns:a16="http://schemas.microsoft.com/office/drawing/2014/main" id="{AD35F96D-F4C1-6E3B-A700-5458EA07D2BC}"/>
                      </a:ext>
                    </a:extLst>
                  </p:cNvPr>
                  <p:cNvPicPr/>
                  <p:nvPr/>
                </p:nvPicPr>
                <p:blipFill>
                  <a:blip r:embed="rId612"/>
                  <a:stretch>
                    <a:fillRect/>
                  </a:stretch>
                </p:blipFill>
                <p:spPr>
                  <a:xfrm>
                    <a:off x="5070148" y="5182937"/>
                    <a:ext cx="136440" cy="21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3">
                <p14:nvContentPartPr>
                  <p14:cNvPr id="389" name="Ink 388">
                    <a:extLst>
                      <a:ext uri="{FF2B5EF4-FFF2-40B4-BE49-F238E27FC236}">
                        <a16:creationId xmlns:a16="http://schemas.microsoft.com/office/drawing/2014/main" id="{4AD36D47-48BB-6189-BE26-214BFD36FA56}"/>
                      </a:ext>
                    </a:extLst>
                  </p14:cNvPr>
                  <p14:cNvContentPartPr/>
                  <p14:nvPr/>
                </p14:nvContentPartPr>
                <p14:xfrm>
                  <a:off x="5244388" y="5328737"/>
                  <a:ext cx="23760" cy="107280"/>
                </p14:xfrm>
              </p:contentPart>
            </mc:Choice>
            <mc:Fallback xmlns="">
              <p:pic>
                <p:nvPicPr>
                  <p:cNvPr id="389" name="Ink 388">
                    <a:extLst>
                      <a:ext uri="{FF2B5EF4-FFF2-40B4-BE49-F238E27FC236}">
                        <a16:creationId xmlns:a16="http://schemas.microsoft.com/office/drawing/2014/main" id="{4AD36D47-48BB-6189-BE26-214BFD36FA56}"/>
                      </a:ext>
                    </a:extLst>
                  </p:cNvPr>
                  <p:cNvPicPr/>
                  <p:nvPr/>
                </p:nvPicPr>
                <p:blipFill>
                  <a:blip r:embed="rId614"/>
                  <a:stretch>
                    <a:fillRect/>
                  </a:stretch>
                </p:blipFill>
                <p:spPr>
                  <a:xfrm>
                    <a:off x="5235388" y="5319737"/>
                    <a:ext cx="4140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7C6547E-E9F5-0F0C-3914-7F282630C710}"/>
              </a:ext>
            </a:extLst>
          </p:cNvPr>
          <p:cNvGrpSpPr/>
          <p:nvPr/>
        </p:nvGrpSpPr>
        <p:grpSpPr>
          <a:xfrm>
            <a:off x="4192284" y="3565755"/>
            <a:ext cx="6006784" cy="2090520"/>
            <a:chOff x="4192284" y="3565755"/>
            <a:chExt cx="6006784" cy="209052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C7A3BA1-4EB9-61F4-3C1B-51A802DA3C73}"/>
                </a:ext>
              </a:extLst>
            </p:cNvPr>
            <p:cNvGrpSpPr/>
            <p:nvPr/>
          </p:nvGrpSpPr>
          <p:grpSpPr>
            <a:xfrm>
              <a:off x="4192284" y="3569715"/>
              <a:ext cx="6006784" cy="2086560"/>
              <a:chOff x="4192284" y="3569715"/>
              <a:chExt cx="6006784" cy="208656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76A4890-5BAB-C8CB-F204-D0A18199AA14}"/>
                  </a:ext>
                </a:extLst>
              </p:cNvPr>
              <p:cNvGrpSpPr/>
              <p:nvPr/>
            </p:nvGrpSpPr>
            <p:grpSpPr>
              <a:xfrm>
                <a:off x="5192391" y="3854776"/>
                <a:ext cx="5006677" cy="1467720"/>
                <a:chOff x="5192391" y="3854776"/>
                <a:chExt cx="5006677" cy="1467720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9FA3E3B1-8247-329F-E5E0-7B47E5D8C56E}"/>
                    </a:ext>
                  </a:extLst>
                </p:cNvPr>
                <p:cNvGrpSpPr/>
                <p:nvPr/>
              </p:nvGrpSpPr>
              <p:grpSpPr>
                <a:xfrm>
                  <a:off x="5192391" y="3854776"/>
                  <a:ext cx="1722600" cy="1467720"/>
                  <a:chOff x="4867610" y="2878704"/>
                  <a:chExt cx="1722600" cy="14677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5">
                    <p14:nvContentPartPr>
                      <p14:cNvPr id="8" name="Ink 7">
                        <a:extLst>
                          <a:ext uri="{FF2B5EF4-FFF2-40B4-BE49-F238E27FC236}">
                            <a16:creationId xmlns:a16="http://schemas.microsoft.com/office/drawing/2014/main" id="{9D2A3F58-C8BD-15EA-A0D0-A5BFED744A2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867610" y="2878704"/>
                      <a:ext cx="539640" cy="1467720"/>
                    </p14:xfrm>
                  </p:contentPart>
                </mc:Choice>
                <mc:Fallback xmlns="">
                  <p:pic>
                    <p:nvPicPr>
                      <p:cNvPr id="8" name="Ink 7">
                        <a:extLst>
                          <a:ext uri="{FF2B5EF4-FFF2-40B4-BE49-F238E27FC236}">
                            <a16:creationId xmlns:a16="http://schemas.microsoft.com/office/drawing/2014/main" id="{9D2A3F58-C8BD-15EA-A0D0-A5BFED744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6"/>
                      <a:stretch>
                        <a:fillRect/>
                      </a:stretch>
                    </p:blipFill>
                    <p:spPr>
                      <a:xfrm>
                        <a:off x="4858970" y="2870064"/>
                        <a:ext cx="557280" cy="1485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7">
                    <p14:nvContentPartPr>
                      <p14:cNvPr id="9" name="Ink 8">
                        <a:extLst>
                          <a:ext uri="{FF2B5EF4-FFF2-40B4-BE49-F238E27FC236}">
                            <a16:creationId xmlns:a16="http://schemas.microsoft.com/office/drawing/2014/main" id="{6B015398-DE7D-D058-69DB-27E21231803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407970" y="3526344"/>
                      <a:ext cx="863280" cy="467640"/>
                    </p14:xfrm>
                  </p:contentPart>
                </mc:Choice>
                <mc:Fallback xmlns="">
                  <p:pic>
                    <p:nvPicPr>
                      <p:cNvPr id="9" name="Ink 8">
                        <a:extLst>
                          <a:ext uri="{FF2B5EF4-FFF2-40B4-BE49-F238E27FC236}">
                            <a16:creationId xmlns:a16="http://schemas.microsoft.com/office/drawing/2014/main" id="{6B015398-DE7D-D058-69DB-27E2123180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8"/>
                      <a:stretch>
                        <a:fillRect/>
                      </a:stretch>
                    </p:blipFill>
                    <p:spPr>
                      <a:xfrm>
                        <a:off x="5398970" y="3517704"/>
                        <a:ext cx="880920" cy="485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9">
                    <p14:nvContentPartPr>
                      <p14:cNvPr id="11" name="Ink 10">
                        <a:extLst>
                          <a:ext uri="{FF2B5EF4-FFF2-40B4-BE49-F238E27FC236}">
                            <a16:creationId xmlns:a16="http://schemas.microsoft.com/office/drawing/2014/main" id="{1925F5AF-7643-5A2A-3246-611AE3D10B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893890" y="2936304"/>
                      <a:ext cx="69480" cy="32400"/>
                    </p14:xfrm>
                  </p:contentPart>
                </mc:Choice>
                <mc:Fallback xmlns="">
                  <p:pic>
                    <p:nvPicPr>
                      <p:cNvPr id="11" name="Ink 10">
                        <a:extLst>
                          <a:ext uri="{FF2B5EF4-FFF2-40B4-BE49-F238E27FC236}">
                            <a16:creationId xmlns:a16="http://schemas.microsoft.com/office/drawing/2014/main" id="{1925F5AF-7643-5A2A-3246-611AE3D10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4890" y="2927664"/>
                        <a:ext cx="87120" cy="50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0">
                    <p14:nvContentPartPr>
                      <p14:cNvPr id="12" name="Ink 11">
                        <a:extLst>
                          <a:ext uri="{FF2B5EF4-FFF2-40B4-BE49-F238E27FC236}">
                            <a16:creationId xmlns:a16="http://schemas.microsoft.com/office/drawing/2014/main" id="{AB5F4E6B-B599-C89F-BB1C-9CEF2E3EBD2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945370" y="2984184"/>
                      <a:ext cx="64800" cy="42120"/>
                    </p14:xfrm>
                  </p:contentPart>
                </mc:Choice>
                <mc:Fallback xmlns="">
                  <p:pic>
                    <p:nvPicPr>
                      <p:cNvPr id="12" name="Ink 11">
                        <a:extLst>
                          <a:ext uri="{FF2B5EF4-FFF2-40B4-BE49-F238E27FC236}">
                            <a16:creationId xmlns:a16="http://schemas.microsoft.com/office/drawing/2014/main" id="{AB5F4E6B-B599-C89F-BB1C-9CEF2E3EBD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36730" y="2975544"/>
                        <a:ext cx="82440" cy="59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1">
                    <p14:nvContentPartPr>
                      <p14:cNvPr id="13" name="Ink 12">
                        <a:extLst>
                          <a:ext uri="{FF2B5EF4-FFF2-40B4-BE49-F238E27FC236}">
                            <a16:creationId xmlns:a16="http://schemas.microsoft.com/office/drawing/2014/main" id="{8A7E1710-44FD-BE51-3DC1-072622ACB35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22050" y="3059424"/>
                      <a:ext cx="50760" cy="33480"/>
                    </p14:xfrm>
                  </p:contentPart>
                </mc:Choice>
                <mc:Fallback xmlns="">
                  <p:pic>
                    <p:nvPicPr>
                      <p:cNvPr id="13" name="Ink 12">
                        <a:extLst>
                          <a:ext uri="{FF2B5EF4-FFF2-40B4-BE49-F238E27FC236}">
                            <a16:creationId xmlns:a16="http://schemas.microsoft.com/office/drawing/2014/main" id="{8A7E1710-44FD-BE51-3DC1-072622ACB3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13410" y="3050784"/>
                        <a:ext cx="68400" cy="51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2">
                    <p14:nvContentPartPr>
                      <p14:cNvPr id="14" name="Ink 13">
                        <a:extLst>
                          <a:ext uri="{FF2B5EF4-FFF2-40B4-BE49-F238E27FC236}">
                            <a16:creationId xmlns:a16="http://schemas.microsoft.com/office/drawing/2014/main" id="{E2C6DE60-8652-D3DA-AD2B-510F8921526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56250" y="3114864"/>
                      <a:ext cx="79920" cy="41760"/>
                    </p14:xfrm>
                  </p:contentPart>
                </mc:Choice>
                <mc:Fallback xmlns="">
                  <p:pic>
                    <p:nvPicPr>
                      <p:cNvPr id="14" name="Ink 13">
                        <a:extLst>
                          <a:ext uri="{FF2B5EF4-FFF2-40B4-BE49-F238E27FC236}">
                            <a16:creationId xmlns:a16="http://schemas.microsoft.com/office/drawing/2014/main" id="{E2C6DE60-8652-D3DA-AD2B-510F89215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47250" y="3106224"/>
                        <a:ext cx="97560" cy="59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3">
                    <p14:nvContentPartPr>
                      <p14:cNvPr id="15" name="Ink 14">
                        <a:extLst>
                          <a:ext uri="{FF2B5EF4-FFF2-40B4-BE49-F238E27FC236}">
                            <a16:creationId xmlns:a16="http://schemas.microsoft.com/office/drawing/2014/main" id="{88F77E30-02A1-8429-370F-CD1A5E55C84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131490" y="3207744"/>
                      <a:ext cx="67320" cy="46800"/>
                    </p14:xfrm>
                  </p:contentPart>
                </mc:Choice>
                <mc:Fallback xmlns="">
                  <p:pic>
                    <p:nvPicPr>
                      <p:cNvPr id="15" name="Ink 14">
                        <a:extLst>
                          <a:ext uri="{FF2B5EF4-FFF2-40B4-BE49-F238E27FC236}">
                            <a16:creationId xmlns:a16="http://schemas.microsoft.com/office/drawing/2014/main" id="{88F77E30-02A1-8429-370F-CD1A5E55C8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22850" y="3199104"/>
                        <a:ext cx="84960" cy="64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4">
                    <p14:nvContentPartPr>
                      <p14:cNvPr id="16" name="Ink 15">
                        <a:extLst>
                          <a:ext uri="{FF2B5EF4-FFF2-40B4-BE49-F238E27FC236}">
                            <a16:creationId xmlns:a16="http://schemas.microsoft.com/office/drawing/2014/main" id="{CA08CAD4-1E2A-4BDB-501A-4970257F6E5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187290" y="3291264"/>
                      <a:ext cx="81360" cy="41400"/>
                    </p14:xfrm>
                  </p:contentPart>
                </mc:Choice>
                <mc:Fallback xmlns="">
                  <p:pic>
                    <p:nvPicPr>
                      <p:cNvPr id="16" name="Ink 15">
                        <a:extLst>
                          <a:ext uri="{FF2B5EF4-FFF2-40B4-BE49-F238E27FC236}">
                            <a16:creationId xmlns:a16="http://schemas.microsoft.com/office/drawing/2014/main" id="{CA08CAD4-1E2A-4BDB-501A-4970257F6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78290" y="3282624"/>
                        <a:ext cx="99000" cy="59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5">
                    <p14:nvContentPartPr>
                      <p14:cNvPr id="17" name="Ink 16">
                        <a:extLst>
                          <a:ext uri="{FF2B5EF4-FFF2-40B4-BE49-F238E27FC236}">
                            <a16:creationId xmlns:a16="http://schemas.microsoft.com/office/drawing/2014/main" id="{052590BC-0DC5-F97B-5D30-F6DA172D325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251370" y="3356424"/>
                      <a:ext cx="67680" cy="27720"/>
                    </p14:xfrm>
                  </p:contentPart>
                </mc:Choice>
                <mc:Fallback xmlns="">
                  <p:pic>
                    <p:nvPicPr>
                      <p:cNvPr id="17" name="Ink 16">
                        <a:extLst>
                          <a:ext uri="{FF2B5EF4-FFF2-40B4-BE49-F238E27FC236}">
                            <a16:creationId xmlns:a16="http://schemas.microsoft.com/office/drawing/2014/main" id="{052590BC-0DC5-F97B-5D30-F6DA172D32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42730" y="3347424"/>
                        <a:ext cx="85320" cy="45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6">
                    <p14:nvContentPartPr>
                      <p14:cNvPr id="18" name="Ink 17">
                        <a:extLst>
                          <a:ext uri="{FF2B5EF4-FFF2-40B4-BE49-F238E27FC236}">
                            <a16:creationId xmlns:a16="http://schemas.microsoft.com/office/drawing/2014/main" id="{73FCB060-9B3D-3053-DC59-E95CCAA9CC7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288090" y="3420864"/>
                      <a:ext cx="92160" cy="49320"/>
                    </p14:xfrm>
                  </p:contentPart>
                </mc:Choice>
                <mc:Fallback xmlns="">
                  <p:pic>
                    <p:nvPicPr>
                      <p:cNvPr id="18" name="Ink 17">
                        <a:extLst>
                          <a:ext uri="{FF2B5EF4-FFF2-40B4-BE49-F238E27FC236}">
                            <a16:creationId xmlns:a16="http://schemas.microsoft.com/office/drawing/2014/main" id="{73FCB060-9B3D-3053-DC59-E95CCAA9CC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79090" y="3412224"/>
                        <a:ext cx="109800" cy="66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7">
                    <p14:nvContentPartPr>
                      <p14:cNvPr id="20" name="Ink 19">
                        <a:extLst>
                          <a:ext uri="{FF2B5EF4-FFF2-40B4-BE49-F238E27FC236}">
                            <a16:creationId xmlns:a16="http://schemas.microsoft.com/office/drawing/2014/main" id="{03F2ADDD-2147-AAD6-B92C-D7411EDD8B7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483570" y="3515184"/>
                      <a:ext cx="22320" cy="90000"/>
                    </p14:xfrm>
                  </p:contentPart>
                </mc:Choice>
                <mc:Fallback xmlns="">
                  <p:pic>
                    <p:nvPicPr>
                      <p:cNvPr id="20" name="Ink 19">
                        <a:extLst>
                          <a:ext uri="{FF2B5EF4-FFF2-40B4-BE49-F238E27FC236}">
                            <a16:creationId xmlns:a16="http://schemas.microsoft.com/office/drawing/2014/main" id="{03F2ADDD-2147-AAD6-B92C-D7411EDD8B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74570" y="3506544"/>
                        <a:ext cx="39960" cy="107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8">
                    <p14:nvContentPartPr>
                      <p14:cNvPr id="21" name="Ink 20">
                        <a:extLst>
                          <a:ext uri="{FF2B5EF4-FFF2-40B4-BE49-F238E27FC236}">
                            <a16:creationId xmlns:a16="http://schemas.microsoft.com/office/drawing/2014/main" id="{E5AE6528-BE93-F813-CB26-FFE4CE11932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95890" y="3533904"/>
                      <a:ext cx="23400" cy="79920"/>
                    </p14:xfrm>
                  </p:contentPart>
                </mc:Choice>
                <mc:Fallback xmlns="">
                  <p:pic>
                    <p:nvPicPr>
                      <p:cNvPr id="21" name="Ink 20">
                        <a:extLst>
                          <a:ext uri="{FF2B5EF4-FFF2-40B4-BE49-F238E27FC236}">
                            <a16:creationId xmlns:a16="http://schemas.microsoft.com/office/drawing/2014/main" id="{E5AE6528-BE93-F813-CB26-FFE4CE1193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87250" y="3524904"/>
                        <a:ext cx="41040" cy="97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9">
                    <p14:nvContentPartPr>
                      <p14:cNvPr id="22" name="Ink 21">
                        <a:extLst>
                          <a:ext uri="{FF2B5EF4-FFF2-40B4-BE49-F238E27FC236}">
                            <a16:creationId xmlns:a16="http://schemas.microsoft.com/office/drawing/2014/main" id="{826AC2F4-9239-71E4-24B3-C4510B62307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79050" y="3567384"/>
                      <a:ext cx="24120" cy="81720"/>
                    </p14:xfrm>
                  </p:contentPart>
                </mc:Choice>
                <mc:Fallback xmlns="">
                  <p:pic>
                    <p:nvPicPr>
                      <p:cNvPr id="22" name="Ink 21">
                        <a:extLst>
                          <a:ext uri="{FF2B5EF4-FFF2-40B4-BE49-F238E27FC236}">
                            <a16:creationId xmlns:a16="http://schemas.microsoft.com/office/drawing/2014/main" id="{826AC2F4-9239-71E4-24B3-C4510B623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70050" y="3558744"/>
                        <a:ext cx="41760" cy="99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0">
                    <p14:nvContentPartPr>
                      <p14:cNvPr id="23" name="Ink 22">
                        <a:extLst>
                          <a:ext uri="{FF2B5EF4-FFF2-40B4-BE49-F238E27FC236}">
                            <a16:creationId xmlns:a16="http://schemas.microsoft.com/office/drawing/2014/main" id="{B0626F09-2027-C074-F23F-A270FC7C39D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771210" y="3603744"/>
                      <a:ext cx="16920" cy="78840"/>
                    </p14:xfrm>
                  </p:contentPart>
                </mc:Choice>
                <mc:Fallback xmlns="">
                  <p:pic>
                    <p:nvPicPr>
                      <p:cNvPr id="23" name="Ink 22">
                        <a:extLst>
                          <a:ext uri="{FF2B5EF4-FFF2-40B4-BE49-F238E27FC236}">
                            <a16:creationId xmlns:a16="http://schemas.microsoft.com/office/drawing/2014/main" id="{B0626F09-2027-C074-F23F-A270FC7C39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762570" y="3594744"/>
                        <a:ext cx="34560" cy="96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1">
                    <p14:nvContentPartPr>
                      <p14:cNvPr id="24" name="Ink 23">
                        <a:extLst>
                          <a:ext uri="{FF2B5EF4-FFF2-40B4-BE49-F238E27FC236}">
                            <a16:creationId xmlns:a16="http://schemas.microsoft.com/office/drawing/2014/main" id="{C7CDC06F-F816-D8BB-C5DA-6178FB474C2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865890" y="3648384"/>
                      <a:ext cx="14040" cy="54000"/>
                    </p14:xfrm>
                  </p:contentPart>
                </mc:Choice>
                <mc:Fallback xmlns="">
                  <p:pic>
                    <p:nvPicPr>
                      <p:cNvPr id="24" name="Ink 23">
                        <a:extLst>
                          <a:ext uri="{FF2B5EF4-FFF2-40B4-BE49-F238E27FC236}">
                            <a16:creationId xmlns:a16="http://schemas.microsoft.com/office/drawing/2014/main" id="{C7CDC06F-F816-D8BB-C5DA-6178FB474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857250" y="3639744"/>
                        <a:ext cx="31680" cy="71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2">
                    <p14:nvContentPartPr>
                      <p14:cNvPr id="25" name="Ink 24">
                        <a:extLst>
                          <a:ext uri="{FF2B5EF4-FFF2-40B4-BE49-F238E27FC236}">
                            <a16:creationId xmlns:a16="http://schemas.microsoft.com/office/drawing/2014/main" id="{D5CB35D1-A081-595A-333D-96B0054B7C4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914490" y="3688344"/>
                      <a:ext cx="25560" cy="64080"/>
                    </p14:xfrm>
                  </p:contentPart>
                </mc:Choice>
                <mc:Fallback xmlns="">
                  <p:pic>
                    <p:nvPicPr>
                      <p:cNvPr id="25" name="Ink 24">
                        <a:extLst>
                          <a:ext uri="{FF2B5EF4-FFF2-40B4-BE49-F238E27FC236}">
                            <a16:creationId xmlns:a16="http://schemas.microsoft.com/office/drawing/2014/main" id="{D5CB35D1-A081-595A-333D-96B0054B7C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905490" y="3679344"/>
                        <a:ext cx="43200" cy="81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3">
                    <p14:nvContentPartPr>
                      <p14:cNvPr id="26" name="Ink 25">
                        <a:extLst>
                          <a:ext uri="{FF2B5EF4-FFF2-40B4-BE49-F238E27FC236}">
                            <a16:creationId xmlns:a16="http://schemas.microsoft.com/office/drawing/2014/main" id="{F8044D72-DF26-E078-C5FC-21160EDB10D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979650" y="3726504"/>
                      <a:ext cx="13320" cy="59760"/>
                    </p14:xfrm>
                  </p:contentPart>
                </mc:Choice>
                <mc:Fallback xmlns="">
                  <p:pic>
                    <p:nvPicPr>
                      <p:cNvPr id="26" name="Ink 25">
                        <a:extLst>
                          <a:ext uri="{FF2B5EF4-FFF2-40B4-BE49-F238E27FC236}">
                            <a16:creationId xmlns:a16="http://schemas.microsoft.com/office/drawing/2014/main" id="{F8044D72-DF26-E078-C5FC-21160EDB1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970650" y="3717504"/>
                        <a:ext cx="30960" cy="77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4">
                    <p14:nvContentPartPr>
                      <p14:cNvPr id="27" name="Ink 26">
                        <a:extLst>
                          <a:ext uri="{FF2B5EF4-FFF2-40B4-BE49-F238E27FC236}">
                            <a16:creationId xmlns:a16="http://schemas.microsoft.com/office/drawing/2014/main" id="{5A53380E-659E-16BC-EBA0-08C15351040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45170" y="3755664"/>
                      <a:ext cx="14040" cy="56880"/>
                    </p14:xfrm>
                  </p:contentPart>
                </mc:Choice>
                <mc:Fallback xmlns="">
                  <p:pic>
                    <p:nvPicPr>
                      <p:cNvPr id="27" name="Ink 26">
                        <a:extLst>
                          <a:ext uri="{FF2B5EF4-FFF2-40B4-BE49-F238E27FC236}">
                            <a16:creationId xmlns:a16="http://schemas.microsoft.com/office/drawing/2014/main" id="{5A53380E-659E-16BC-EBA0-08C153510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036170" y="3746664"/>
                        <a:ext cx="31680" cy="74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5">
                    <p14:nvContentPartPr>
                      <p14:cNvPr id="28" name="Ink 27">
                        <a:extLst>
                          <a:ext uri="{FF2B5EF4-FFF2-40B4-BE49-F238E27FC236}">
                            <a16:creationId xmlns:a16="http://schemas.microsoft.com/office/drawing/2014/main" id="{F4FBD6B1-DE57-E43F-808B-08A8C9E67E3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98450" y="3788784"/>
                      <a:ext cx="8640" cy="49320"/>
                    </p14:xfrm>
                  </p:contentPart>
                </mc:Choice>
                <mc:Fallback xmlns="">
                  <p:pic>
                    <p:nvPicPr>
                      <p:cNvPr id="28" name="Ink 27">
                        <a:extLst>
                          <a:ext uri="{FF2B5EF4-FFF2-40B4-BE49-F238E27FC236}">
                            <a16:creationId xmlns:a16="http://schemas.microsoft.com/office/drawing/2014/main" id="{F4FBD6B1-DE57-E43F-808B-08A8C9E67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089450" y="3780144"/>
                        <a:ext cx="26280" cy="66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6">
                    <p14:nvContentPartPr>
                      <p14:cNvPr id="29" name="Ink 28">
                        <a:extLst>
                          <a:ext uri="{FF2B5EF4-FFF2-40B4-BE49-F238E27FC236}">
                            <a16:creationId xmlns:a16="http://schemas.microsoft.com/office/drawing/2014/main" id="{ED6F1DD6-DCD1-3566-E8BA-DB3E786AB54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51010" y="3823344"/>
                      <a:ext cx="21960" cy="70920"/>
                    </p14:xfrm>
                  </p:contentPart>
                </mc:Choice>
                <mc:Fallback xmlns="">
                  <p:pic>
                    <p:nvPicPr>
                      <p:cNvPr id="29" name="Ink 28">
                        <a:extLst>
                          <a:ext uri="{FF2B5EF4-FFF2-40B4-BE49-F238E27FC236}">
                            <a16:creationId xmlns:a16="http://schemas.microsoft.com/office/drawing/2014/main" id="{ED6F1DD6-DCD1-3566-E8BA-DB3E786AB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6142370" y="3814344"/>
                        <a:ext cx="39600" cy="88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7">
                    <p14:nvContentPartPr>
                      <p14:cNvPr id="30" name="Ink 29">
                        <a:extLst>
                          <a:ext uri="{FF2B5EF4-FFF2-40B4-BE49-F238E27FC236}">
                            <a16:creationId xmlns:a16="http://schemas.microsoft.com/office/drawing/2014/main" id="{1CD2E4CE-A354-7F68-CF76-9F7D28B810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93130" y="3894624"/>
                      <a:ext cx="18720" cy="64800"/>
                    </p14:xfrm>
                  </p:contentPart>
                </mc:Choice>
                <mc:Fallback xmlns="">
                  <p:pic>
                    <p:nvPicPr>
                      <p:cNvPr id="30" name="Ink 29">
                        <a:extLst>
                          <a:ext uri="{FF2B5EF4-FFF2-40B4-BE49-F238E27FC236}">
                            <a16:creationId xmlns:a16="http://schemas.microsoft.com/office/drawing/2014/main" id="{1CD2E4CE-A354-7F68-CF76-9F7D28B81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184130" y="3885624"/>
                        <a:ext cx="36360" cy="82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8">
                    <p14:nvContentPartPr>
                      <p14:cNvPr id="31" name="Ink 30">
                        <a:extLst>
                          <a:ext uri="{FF2B5EF4-FFF2-40B4-BE49-F238E27FC236}">
                            <a16:creationId xmlns:a16="http://schemas.microsoft.com/office/drawing/2014/main" id="{C6DAE894-BE74-C135-C9A2-CBE798F53F5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39930" y="3931704"/>
                      <a:ext cx="13680" cy="39240"/>
                    </p14:xfrm>
                  </p:contentPart>
                </mc:Choice>
                <mc:Fallback xmlns="">
                  <p:pic>
                    <p:nvPicPr>
                      <p:cNvPr id="31" name="Ink 30">
                        <a:extLst>
                          <a:ext uri="{FF2B5EF4-FFF2-40B4-BE49-F238E27FC236}">
                            <a16:creationId xmlns:a16="http://schemas.microsoft.com/office/drawing/2014/main" id="{C6DAE894-BE74-C135-C9A2-CBE798F53F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230930" y="3922704"/>
                        <a:ext cx="31320" cy="56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9">
                    <p14:nvContentPartPr>
                      <p14:cNvPr id="33" name="Ink 32">
                        <a:extLst>
                          <a:ext uri="{FF2B5EF4-FFF2-40B4-BE49-F238E27FC236}">
                            <a16:creationId xmlns:a16="http://schemas.microsoft.com/office/drawing/2014/main" id="{3A454E6D-C475-B1BF-2B29-533384D92E2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00090" y="4263984"/>
                      <a:ext cx="89280" cy="24120"/>
                    </p14:xfrm>
                  </p:contentPart>
                </mc:Choice>
                <mc:Fallback xmlns="">
                  <p:pic>
                    <p:nvPicPr>
                      <p:cNvPr id="33" name="Ink 32">
                        <a:extLst>
                          <a:ext uri="{FF2B5EF4-FFF2-40B4-BE49-F238E27FC236}">
                            <a16:creationId xmlns:a16="http://schemas.microsoft.com/office/drawing/2014/main" id="{3A454E6D-C475-B1BF-2B29-533384D92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4991090" y="4254984"/>
                        <a:ext cx="106920" cy="41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0">
                    <p14:nvContentPartPr>
                      <p14:cNvPr id="34" name="Ink 33">
                        <a:extLst>
                          <a:ext uri="{FF2B5EF4-FFF2-40B4-BE49-F238E27FC236}">
                            <a16:creationId xmlns:a16="http://schemas.microsoft.com/office/drawing/2014/main" id="{D3612B14-D4BA-E2A0-155C-D3B3F6AC4AE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45810" y="4185144"/>
                      <a:ext cx="59040" cy="30600"/>
                    </p14:xfrm>
                  </p:contentPart>
                </mc:Choice>
                <mc:Fallback xmlns="">
                  <p:pic>
                    <p:nvPicPr>
                      <p:cNvPr id="34" name="Ink 33">
                        <a:extLst>
                          <a:ext uri="{FF2B5EF4-FFF2-40B4-BE49-F238E27FC236}">
                            <a16:creationId xmlns:a16="http://schemas.microsoft.com/office/drawing/2014/main" id="{D3612B14-D4BA-E2A0-155C-D3B3F6AC4A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5037170" y="4176504"/>
                        <a:ext cx="76680" cy="48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1">
                    <p14:nvContentPartPr>
                      <p14:cNvPr id="35" name="Ink 34">
                        <a:extLst>
                          <a:ext uri="{FF2B5EF4-FFF2-40B4-BE49-F238E27FC236}">
                            <a16:creationId xmlns:a16="http://schemas.microsoft.com/office/drawing/2014/main" id="{C410AEE2-6CE9-4D5B-C5A4-128617A3A3A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80730" y="4110624"/>
                      <a:ext cx="71640" cy="17280"/>
                    </p14:xfrm>
                  </p:contentPart>
                </mc:Choice>
                <mc:Fallback xmlns="">
                  <p:pic>
                    <p:nvPicPr>
                      <p:cNvPr id="35" name="Ink 34">
                        <a:extLst>
                          <a:ext uri="{FF2B5EF4-FFF2-40B4-BE49-F238E27FC236}">
                            <a16:creationId xmlns:a16="http://schemas.microsoft.com/office/drawing/2014/main" id="{C410AEE2-6CE9-4D5B-C5A4-128617A3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5072090" y="4101984"/>
                        <a:ext cx="89280" cy="34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2">
                    <p14:nvContentPartPr>
                      <p14:cNvPr id="36" name="Ink 35">
                        <a:extLst>
                          <a:ext uri="{FF2B5EF4-FFF2-40B4-BE49-F238E27FC236}">
                            <a16:creationId xmlns:a16="http://schemas.microsoft.com/office/drawing/2014/main" id="{2E03B5F7-8A6C-DC8E-293F-79BC8F475EF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109530" y="4046184"/>
                      <a:ext cx="68040" cy="18720"/>
                    </p14:xfrm>
                  </p:contentPart>
                </mc:Choice>
                <mc:Fallback xmlns="">
                  <p:pic>
                    <p:nvPicPr>
                      <p:cNvPr id="36" name="Ink 35">
                        <a:extLst>
                          <a:ext uri="{FF2B5EF4-FFF2-40B4-BE49-F238E27FC236}">
                            <a16:creationId xmlns:a16="http://schemas.microsoft.com/office/drawing/2014/main" id="{2E03B5F7-8A6C-DC8E-293F-79BC8F475E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5100890" y="4037184"/>
                        <a:ext cx="85680" cy="36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3">
                    <p14:nvContentPartPr>
                      <p14:cNvPr id="37" name="Ink 36">
                        <a:extLst>
                          <a:ext uri="{FF2B5EF4-FFF2-40B4-BE49-F238E27FC236}">
                            <a16:creationId xmlns:a16="http://schemas.microsoft.com/office/drawing/2014/main" id="{1B85389F-322C-E819-E895-3EB31F81FB3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154530" y="3960864"/>
                      <a:ext cx="61560" cy="9360"/>
                    </p14:xfrm>
                  </p:contentPart>
                </mc:Choice>
                <mc:Fallback xmlns="">
                  <p:pic>
                    <p:nvPicPr>
                      <p:cNvPr id="37" name="Ink 36">
                        <a:extLst>
                          <a:ext uri="{FF2B5EF4-FFF2-40B4-BE49-F238E27FC236}">
                            <a16:creationId xmlns:a16="http://schemas.microsoft.com/office/drawing/2014/main" id="{1B85389F-322C-E819-E895-3EB31F81F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5145530" y="3952224"/>
                        <a:ext cx="79200" cy="27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4">
                    <p14:nvContentPartPr>
                      <p14:cNvPr id="38" name="Ink 37">
                        <a:extLst>
                          <a:ext uri="{FF2B5EF4-FFF2-40B4-BE49-F238E27FC236}">
                            <a16:creationId xmlns:a16="http://schemas.microsoft.com/office/drawing/2014/main" id="{BDBF0479-40E3-A0CC-EF27-F9C81A5A6B3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194130" y="3878784"/>
                      <a:ext cx="56520" cy="13680"/>
                    </p14:xfrm>
                  </p:contentPart>
                </mc:Choice>
                <mc:Fallback xmlns="">
                  <p:pic>
                    <p:nvPicPr>
                      <p:cNvPr id="38" name="Ink 37">
                        <a:extLst>
                          <a:ext uri="{FF2B5EF4-FFF2-40B4-BE49-F238E27FC236}">
                            <a16:creationId xmlns:a16="http://schemas.microsoft.com/office/drawing/2014/main" id="{BDBF0479-40E3-A0CC-EF27-F9C81A5A6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5185130" y="3869784"/>
                        <a:ext cx="74160" cy="31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5">
                    <p14:nvContentPartPr>
                      <p14:cNvPr id="39" name="Ink 38">
                        <a:extLst>
                          <a:ext uri="{FF2B5EF4-FFF2-40B4-BE49-F238E27FC236}">
                            <a16:creationId xmlns:a16="http://schemas.microsoft.com/office/drawing/2014/main" id="{3C5937FE-F07A-C5FE-9296-FB951D6A061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240210" y="3785544"/>
                      <a:ext cx="64800" cy="22320"/>
                    </p14:xfrm>
                  </p:contentPart>
                </mc:Choice>
                <mc:Fallback xmlns="">
                  <p:pic>
                    <p:nvPicPr>
                      <p:cNvPr id="39" name="Ink 38">
                        <a:extLst>
                          <a:ext uri="{FF2B5EF4-FFF2-40B4-BE49-F238E27FC236}">
                            <a16:creationId xmlns:a16="http://schemas.microsoft.com/office/drawing/2014/main" id="{3C5937FE-F07A-C5FE-9296-FB951D6A0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5231210" y="3776904"/>
                        <a:ext cx="82440" cy="39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6">
                    <p14:nvContentPartPr>
                      <p14:cNvPr id="40" name="Ink 39">
                        <a:extLst>
                          <a:ext uri="{FF2B5EF4-FFF2-40B4-BE49-F238E27FC236}">
                            <a16:creationId xmlns:a16="http://schemas.microsoft.com/office/drawing/2014/main" id="{2D37BACE-0F4A-7198-440B-D9B29A7B618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285930" y="3704184"/>
                      <a:ext cx="36000" cy="9720"/>
                    </p14:xfrm>
                  </p:contentPart>
                </mc:Choice>
                <mc:Fallback xmlns="">
                  <p:pic>
                    <p:nvPicPr>
                      <p:cNvPr id="40" name="Ink 39">
                        <a:extLst>
                          <a:ext uri="{FF2B5EF4-FFF2-40B4-BE49-F238E27FC236}">
                            <a16:creationId xmlns:a16="http://schemas.microsoft.com/office/drawing/2014/main" id="{2D37BACE-0F4A-7198-440B-D9B29A7B61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5276930" y="3695184"/>
                        <a:ext cx="53640" cy="27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7">
                    <p14:nvContentPartPr>
                      <p14:cNvPr id="41" name="Ink 40">
                        <a:extLst>
                          <a:ext uri="{FF2B5EF4-FFF2-40B4-BE49-F238E27FC236}">
                            <a16:creationId xmlns:a16="http://schemas.microsoft.com/office/drawing/2014/main" id="{A27D741B-B15A-E8D5-79B1-76F8758ED49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322290" y="3619224"/>
                      <a:ext cx="42480" cy="11880"/>
                    </p14:xfrm>
                  </p:contentPart>
                </mc:Choice>
                <mc:Fallback xmlns="">
                  <p:pic>
                    <p:nvPicPr>
                      <p:cNvPr id="41" name="Ink 40">
                        <a:extLst>
                          <a:ext uri="{FF2B5EF4-FFF2-40B4-BE49-F238E27FC236}">
                            <a16:creationId xmlns:a16="http://schemas.microsoft.com/office/drawing/2014/main" id="{A27D741B-B15A-E8D5-79B1-76F8758ED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5313650" y="3610584"/>
                        <a:ext cx="60120" cy="29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8">
                    <p14:nvContentPartPr>
                      <p14:cNvPr id="50" name="Ink 49">
                        <a:extLst>
                          <a:ext uri="{FF2B5EF4-FFF2-40B4-BE49-F238E27FC236}">
                            <a16:creationId xmlns:a16="http://schemas.microsoft.com/office/drawing/2014/main" id="{F310F240-5F0A-CD2E-22DF-D5B526D438B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98170" y="3851064"/>
                      <a:ext cx="392040" cy="131400"/>
                    </p14:xfrm>
                  </p:contentPart>
                </mc:Choice>
                <mc:Fallback xmlns="">
                  <p:pic>
                    <p:nvPicPr>
                      <p:cNvPr id="50" name="Ink 49">
                        <a:extLst>
                          <a:ext uri="{FF2B5EF4-FFF2-40B4-BE49-F238E27FC236}">
                            <a16:creationId xmlns:a16="http://schemas.microsoft.com/office/drawing/2014/main" id="{F310F240-5F0A-CD2E-22DF-D5B526D43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6189170" y="3842424"/>
                        <a:ext cx="409680" cy="149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C06AE294-E823-7A89-4578-76F751DF1539}"/>
                    </a:ext>
                  </a:extLst>
                </p:cNvPr>
                <p:cNvGrpSpPr/>
                <p:nvPr/>
              </p:nvGrpSpPr>
              <p:grpSpPr>
                <a:xfrm>
                  <a:off x="7040428" y="4724297"/>
                  <a:ext cx="769320" cy="462600"/>
                  <a:chOff x="7040428" y="4724297"/>
                  <a:chExt cx="769320" cy="4626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9">
                    <p14:nvContentPartPr>
                      <p14:cNvPr id="395" name="Ink 394">
                        <a:extLst>
                          <a:ext uri="{FF2B5EF4-FFF2-40B4-BE49-F238E27FC236}">
                            <a16:creationId xmlns:a16="http://schemas.microsoft.com/office/drawing/2014/main" id="{E050077A-FDD5-1CB6-22AA-DAE7CA263B3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040428" y="4878377"/>
                      <a:ext cx="90720" cy="149400"/>
                    </p14:xfrm>
                  </p:contentPart>
                </mc:Choice>
                <mc:Fallback xmlns="">
                  <p:pic>
                    <p:nvPicPr>
                      <p:cNvPr id="395" name="Ink 394">
                        <a:extLst>
                          <a:ext uri="{FF2B5EF4-FFF2-40B4-BE49-F238E27FC236}">
                            <a16:creationId xmlns:a16="http://schemas.microsoft.com/office/drawing/2014/main" id="{E050077A-FDD5-1CB6-22AA-DAE7CA263B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0"/>
                      <a:stretch>
                        <a:fillRect/>
                      </a:stretch>
                    </p:blipFill>
                    <p:spPr>
                      <a:xfrm>
                        <a:off x="7031788" y="4869737"/>
                        <a:ext cx="108360" cy="167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51">
                    <p14:nvContentPartPr>
                      <p14:cNvPr id="396" name="Ink 395">
                        <a:extLst>
                          <a:ext uri="{FF2B5EF4-FFF2-40B4-BE49-F238E27FC236}">
                            <a16:creationId xmlns:a16="http://schemas.microsoft.com/office/drawing/2014/main" id="{24D90D28-B48B-7B51-1DFC-27814E595CB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68588" y="4883417"/>
                      <a:ext cx="128880" cy="137520"/>
                    </p14:xfrm>
                  </p:contentPart>
                </mc:Choice>
                <mc:Fallback xmlns="">
                  <p:pic>
                    <p:nvPicPr>
                      <p:cNvPr id="396" name="Ink 395">
                        <a:extLst>
                          <a:ext uri="{FF2B5EF4-FFF2-40B4-BE49-F238E27FC236}">
                            <a16:creationId xmlns:a16="http://schemas.microsoft.com/office/drawing/2014/main" id="{24D90D28-B48B-7B51-1DFC-27814E595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2"/>
                      <a:stretch>
                        <a:fillRect/>
                      </a:stretch>
                    </p:blipFill>
                    <p:spPr>
                      <a:xfrm>
                        <a:off x="7159588" y="4874417"/>
                        <a:ext cx="146520" cy="155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53">
                    <p14:nvContentPartPr>
                      <p14:cNvPr id="397" name="Ink 396">
                        <a:extLst>
                          <a:ext uri="{FF2B5EF4-FFF2-40B4-BE49-F238E27FC236}">
                            <a16:creationId xmlns:a16="http://schemas.microsoft.com/office/drawing/2014/main" id="{D13D6404-7865-4F5E-A750-D7BC0C399A5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39948" y="4886297"/>
                      <a:ext cx="116640" cy="300600"/>
                    </p14:xfrm>
                  </p:contentPart>
                </mc:Choice>
                <mc:Fallback xmlns="">
                  <p:pic>
                    <p:nvPicPr>
                      <p:cNvPr id="397" name="Ink 396">
                        <a:extLst>
                          <a:ext uri="{FF2B5EF4-FFF2-40B4-BE49-F238E27FC236}">
                            <a16:creationId xmlns:a16="http://schemas.microsoft.com/office/drawing/2014/main" id="{D13D6404-7865-4F5E-A750-D7BC0C399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4"/>
                      <a:stretch>
                        <a:fillRect/>
                      </a:stretch>
                    </p:blipFill>
                    <p:spPr>
                      <a:xfrm>
                        <a:off x="7331308" y="4877657"/>
                        <a:ext cx="134280" cy="318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55">
                    <p14:nvContentPartPr>
                      <p14:cNvPr id="398" name="Ink 397">
                        <a:extLst>
                          <a:ext uri="{FF2B5EF4-FFF2-40B4-BE49-F238E27FC236}">
                            <a16:creationId xmlns:a16="http://schemas.microsoft.com/office/drawing/2014/main" id="{D91C671D-DD27-462E-90A4-CFF6179B08A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17788" y="4801697"/>
                      <a:ext cx="41760" cy="186840"/>
                    </p14:xfrm>
                  </p:contentPart>
                </mc:Choice>
                <mc:Fallback xmlns="">
                  <p:pic>
                    <p:nvPicPr>
                      <p:cNvPr id="398" name="Ink 397">
                        <a:extLst>
                          <a:ext uri="{FF2B5EF4-FFF2-40B4-BE49-F238E27FC236}">
                            <a16:creationId xmlns:a16="http://schemas.microsoft.com/office/drawing/2014/main" id="{D91C671D-DD27-462E-90A4-CFF6179B0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6"/>
                      <a:stretch>
                        <a:fillRect/>
                      </a:stretch>
                    </p:blipFill>
                    <p:spPr>
                      <a:xfrm>
                        <a:off x="7509148" y="4793057"/>
                        <a:ext cx="59400" cy="204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57">
                    <p14:nvContentPartPr>
                      <p14:cNvPr id="399" name="Ink 398">
                        <a:extLst>
                          <a:ext uri="{FF2B5EF4-FFF2-40B4-BE49-F238E27FC236}">
                            <a16:creationId xmlns:a16="http://schemas.microsoft.com/office/drawing/2014/main" id="{B2EE9D82-2C22-C561-F74D-3B892FCCEDC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67908" y="4724297"/>
                      <a:ext cx="141840" cy="270360"/>
                    </p14:xfrm>
                  </p:contentPart>
                </mc:Choice>
                <mc:Fallback xmlns="">
                  <p:pic>
                    <p:nvPicPr>
                      <p:cNvPr id="399" name="Ink 398">
                        <a:extLst>
                          <a:ext uri="{FF2B5EF4-FFF2-40B4-BE49-F238E27FC236}">
                            <a16:creationId xmlns:a16="http://schemas.microsoft.com/office/drawing/2014/main" id="{B2EE9D82-2C22-C561-F74D-3B892FCCED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8"/>
                      <a:stretch>
                        <a:fillRect/>
                      </a:stretch>
                    </p:blipFill>
                    <p:spPr>
                      <a:xfrm>
                        <a:off x="7658908" y="4715297"/>
                        <a:ext cx="159480" cy="288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659">
                  <p14:nvContentPartPr>
                    <p14:cNvPr id="402" name="Ink 401">
                      <a:extLst>
                        <a:ext uri="{FF2B5EF4-FFF2-40B4-BE49-F238E27FC236}">
                          <a16:creationId xmlns:a16="http://schemas.microsoft.com/office/drawing/2014/main" id="{8B05B91F-CA59-00D5-3D9A-64BC563750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66628" y="4800977"/>
                    <a:ext cx="55800" cy="173880"/>
                  </p14:xfrm>
                </p:contentPart>
              </mc:Choice>
              <mc:Fallback xmlns="">
                <p:pic>
                  <p:nvPicPr>
                    <p:cNvPr id="402" name="Ink 401">
                      <a:extLst>
                        <a:ext uri="{FF2B5EF4-FFF2-40B4-BE49-F238E27FC236}">
                          <a16:creationId xmlns:a16="http://schemas.microsoft.com/office/drawing/2014/main" id="{8B05B91F-CA59-00D5-3D9A-64BC563750BD}"/>
                        </a:ext>
                      </a:extLst>
                    </p:cNvPr>
                    <p:cNvPicPr/>
                    <p:nvPr/>
                  </p:nvPicPr>
                  <p:blipFill>
                    <a:blip r:embed="rId660"/>
                    <a:stretch>
                      <a:fillRect/>
                    </a:stretch>
                  </p:blipFill>
                  <p:spPr>
                    <a:xfrm>
                      <a:off x="7857628" y="4791977"/>
                      <a:ext cx="73440" cy="19152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366CF161-757E-DA39-FC67-23824C6680B3}"/>
                    </a:ext>
                  </a:extLst>
                </p:cNvPr>
                <p:cNvGrpSpPr/>
                <p:nvPr/>
              </p:nvGrpSpPr>
              <p:grpSpPr>
                <a:xfrm>
                  <a:off x="8113948" y="4803137"/>
                  <a:ext cx="147960" cy="167040"/>
                  <a:chOff x="8113948" y="4803137"/>
                  <a:chExt cx="147960" cy="1670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61">
                    <p14:nvContentPartPr>
                      <p14:cNvPr id="403" name="Ink 402">
                        <a:extLst>
                          <a:ext uri="{FF2B5EF4-FFF2-40B4-BE49-F238E27FC236}">
                            <a16:creationId xmlns:a16="http://schemas.microsoft.com/office/drawing/2014/main" id="{0B54FE1F-BD8C-8F56-99F1-39855B7CFE0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125108" y="4833737"/>
                      <a:ext cx="11520" cy="109080"/>
                    </p14:xfrm>
                  </p:contentPart>
                </mc:Choice>
                <mc:Fallback xmlns="">
                  <p:pic>
                    <p:nvPicPr>
                      <p:cNvPr id="403" name="Ink 402">
                        <a:extLst>
                          <a:ext uri="{FF2B5EF4-FFF2-40B4-BE49-F238E27FC236}">
                            <a16:creationId xmlns:a16="http://schemas.microsoft.com/office/drawing/2014/main" id="{0B54FE1F-BD8C-8F56-99F1-39855B7CFE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2"/>
                      <a:stretch>
                        <a:fillRect/>
                      </a:stretch>
                    </p:blipFill>
                    <p:spPr>
                      <a:xfrm>
                        <a:off x="8116108" y="4825097"/>
                        <a:ext cx="29160" cy="126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63">
                    <p14:nvContentPartPr>
                      <p14:cNvPr id="404" name="Ink 403">
                        <a:extLst>
                          <a:ext uri="{FF2B5EF4-FFF2-40B4-BE49-F238E27FC236}">
                            <a16:creationId xmlns:a16="http://schemas.microsoft.com/office/drawing/2014/main" id="{F16246D2-F3D6-3084-2412-392A1A0A145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113948" y="4803137"/>
                      <a:ext cx="13680" cy="8280"/>
                    </p14:xfrm>
                  </p:contentPart>
                </mc:Choice>
                <mc:Fallback xmlns="">
                  <p:pic>
                    <p:nvPicPr>
                      <p:cNvPr id="404" name="Ink 403">
                        <a:extLst>
                          <a:ext uri="{FF2B5EF4-FFF2-40B4-BE49-F238E27FC236}">
                            <a16:creationId xmlns:a16="http://schemas.microsoft.com/office/drawing/2014/main" id="{F16246D2-F3D6-3084-2412-392A1A0A14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4"/>
                      <a:stretch>
                        <a:fillRect/>
                      </a:stretch>
                    </p:blipFill>
                    <p:spPr>
                      <a:xfrm>
                        <a:off x="8104948" y="4794137"/>
                        <a:ext cx="31320" cy="25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65">
                    <p14:nvContentPartPr>
                      <p14:cNvPr id="405" name="Ink 404">
                        <a:extLst>
                          <a:ext uri="{FF2B5EF4-FFF2-40B4-BE49-F238E27FC236}">
                            <a16:creationId xmlns:a16="http://schemas.microsoft.com/office/drawing/2014/main" id="{6FB5D8CC-238E-CDE0-8390-0E7D6F0AB79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161468" y="4820777"/>
                      <a:ext cx="100440" cy="149400"/>
                    </p14:xfrm>
                  </p:contentPart>
                </mc:Choice>
                <mc:Fallback xmlns="">
                  <p:pic>
                    <p:nvPicPr>
                      <p:cNvPr id="405" name="Ink 404">
                        <a:extLst>
                          <a:ext uri="{FF2B5EF4-FFF2-40B4-BE49-F238E27FC236}">
                            <a16:creationId xmlns:a16="http://schemas.microsoft.com/office/drawing/2014/main" id="{6FB5D8CC-238E-CDE0-8390-0E7D6F0AB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6"/>
                      <a:stretch>
                        <a:fillRect/>
                      </a:stretch>
                    </p:blipFill>
                    <p:spPr>
                      <a:xfrm>
                        <a:off x="8152468" y="4811777"/>
                        <a:ext cx="118080" cy="167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D71E3A05-10EF-C463-5F33-57443765E312}"/>
                    </a:ext>
                  </a:extLst>
                </p:cNvPr>
                <p:cNvGrpSpPr/>
                <p:nvPr/>
              </p:nvGrpSpPr>
              <p:grpSpPr>
                <a:xfrm>
                  <a:off x="8425348" y="4696937"/>
                  <a:ext cx="992160" cy="432720"/>
                  <a:chOff x="8425348" y="4696937"/>
                  <a:chExt cx="992160" cy="4327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67">
                    <p14:nvContentPartPr>
                      <p14:cNvPr id="406" name="Ink 405">
                        <a:extLst>
                          <a:ext uri="{FF2B5EF4-FFF2-40B4-BE49-F238E27FC236}">
                            <a16:creationId xmlns:a16="http://schemas.microsoft.com/office/drawing/2014/main" id="{CFE3B088-E987-007D-A9E9-6C9ACB9A2AE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425348" y="4812857"/>
                      <a:ext cx="91800" cy="135360"/>
                    </p14:xfrm>
                  </p:contentPart>
                </mc:Choice>
                <mc:Fallback xmlns="">
                  <p:pic>
                    <p:nvPicPr>
                      <p:cNvPr id="406" name="Ink 405">
                        <a:extLst>
                          <a:ext uri="{FF2B5EF4-FFF2-40B4-BE49-F238E27FC236}">
                            <a16:creationId xmlns:a16="http://schemas.microsoft.com/office/drawing/2014/main" id="{CFE3B088-E987-007D-A9E9-6C9ACB9A2A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8"/>
                      <a:stretch>
                        <a:fillRect/>
                      </a:stretch>
                    </p:blipFill>
                    <p:spPr>
                      <a:xfrm>
                        <a:off x="8416348" y="4803857"/>
                        <a:ext cx="109440" cy="153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69">
                    <p14:nvContentPartPr>
                      <p14:cNvPr id="407" name="Ink 406">
                        <a:extLst>
                          <a:ext uri="{FF2B5EF4-FFF2-40B4-BE49-F238E27FC236}">
                            <a16:creationId xmlns:a16="http://schemas.microsoft.com/office/drawing/2014/main" id="{FED294DC-1228-86BD-D4A3-D6D4822C5DE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68988" y="4819337"/>
                      <a:ext cx="122760" cy="138240"/>
                    </p14:xfrm>
                  </p:contentPart>
                </mc:Choice>
                <mc:Fallback xmlns="">
                  <p:pic>
                    <p:nvPicPr>
                      <p:cNvPr id="407" name="Ink 406">
                        <a:extLst>
                          <a:ext uri="{FF2B5EF4-FFF2-40B4-BE49-F238E27FC236}">
                            <a16:creationId xmlns:a16="http://schemas.microsoft.com/office/drawing/2014/main" id="{FED294DC-1228-86BD-D4A3-D6D4822C5D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0"/>
                      <a:stretch>
                        <a:fillRect/>
                      </a:stretch>
                    </p:blipFill>
                    <p:spPr>
                      <a:xfrm>
                        <a:off x="8559988" y="4810337"/>
                        <a:ext cx="140400" cy="155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71">
                    <p14:nvContentPartPr>
                      <p14:cNvPr id="408" name="Ink 407">
                        <a:extLst>
                          <a:ext uri="{FF2B5EF4-FFF2-40B4-BE49-F238E27FC236}">
                            <a16:creationId xmlns:a16="http://schemas.microsoft.com/office/drawing/2014/main" id="{0431A944-FC7C-D9CC-622D-6B45ACC4778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83748" y="4869017"/>
                      <a:ext cx="74160" cy="102600"/>
                    </p14:xfrm>
                  </p:contentPart>
                </mc:Choice>
                <mc:Fallback xmlns="">
                  <p:pic>
                    <p:nvPicPr>
                      <p:cNvPr id="408" name="Ink 407">
                        <a:extLst>
                          <a:ext uri="{FF2B5EF4-FFF2-40B4-BE49-F238E27FC236}">
                            <a16:creationId xmlns:a16="http://schemas.microsoft.com/office/drawing/2014/main" id="{0431A944-FC7C-D9CC-622D-6B45ACC47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2"/>
                      <a:stretch>
                        <a:fillRect/>
                      </a:stretch>
                    </p:blipFill>
                    <p:spPr>
                      <a:xfrm>
                        <a:off x="8575108" y="4860377"/>
                        <a:ext cx="91800" cy="120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73">
                    <p14:nvContentPartPr>
                      <p14:cNvPr id="409" name="Ink 408">
                        <a:extLst>
                          <a:ext uri="{FF2B5EF4-FFF2-40B4-BE49-F238E27FC236}">
                            <a16:creationId xmlns:a16="http://schemas.microsoft.com/office/drawing/2014/main" id="{D912F063-1310-F649-6472-CCEA4AE66D9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727748" y="4837337"/>
                      <a:ext cx="92520" cy="292320"/>
                    </p14:xfrm>
                  </p:contentPart>
                </mc:Choice>
                <mc:Fallback xmlns="">
                  <p:pic>
                    <p:nvPicPr>
                      <p:cNvPr id="409" name="Ink 408">
                        <a:extLst>
                          <a:ext uri="{FF2B5EF4-FFF2-40B4-BE49-F238E27FC236}">
                            <a16:creationId xmlns:a16="http://schemas.microsoft.com/office/drawing/2014/main" id="{D912F063-1310-F649-6472-CCEA4AE66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4"/>
                      <a:stretch>
                        <a:fillRect/>
                      </a:stretch>
                    </p:blipFill>
                    <p:spPr>
                      <a:xfrm>
                        <a:off x="8718748" y="4828337"/>
                        <a:ext cx="110160" cy="309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75">
                    <p14:nvContentPartPr>
                      <p14:cNvPr id="410" name="Ink 409">
                        <a:extLst>
                          <a:ext uri="{FF2B5EF4-FFF2-40B4-BE49-F238E27FC236}">
                            <a16:creationId xmlns:a16="http://schemas.microsoft.com/office/drawing/2014/main" id="{0A05DDB5-67ED-4F31-F232-4DEAC5222D4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826028" y="4825097"/>
                      <a:ext cx="75960" cy="97920"/>
                    </p14:xfrm>
                  </p:contentPart>
                </mc:Choice>
                <mc:Fallback xmlns="">
                  <p:pic>
                    <p:nvPicPr>
                      <p:cNvPr id="410" name="Ink 409">
                        <a:extLst>
                          <a:ext uri="{FF2B5EF4-FFF2-40B4-BE49-F238E27FC236}">
                            <a16:creationId xmlns:a16="http://schemas.microsoft.com/office/drawing/2014/main" id="{0A05DDB5-67ED-4F31-F232-4DEAC5222D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6"/>
                      <a:stretch>
                        <a:fillRect/>
                      </a:stretch>
                    </p:blipFill>
                    <p:spPr>
                      <a:xfrm>
                        <a:off x="8817028" y="4816457"/>
                        <a:ext cx="93600" cy="115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77">
                    <p14:nvContentPartPr>
                      <p14:cNvPr id="411" name="Ink 410">
                        <a:extLst>
                          <a:ext uri="{FF2B5EF4-FFF2-40B4-BE49-F238E27FC236}">
                            <a16:creationId xmlns:a16="http://schemas.microsoft.com/office/drawing/2014/main" id="{6DBDDA27-0740-406E-2DCA-2357BC137B0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923948" y="4822937"/>
                      <a:ext cx="79920" cy="94680"/>
                    </p14:xfrm>
                  </p:contentPart>
                </mc:Choice>
                <mc:Fallback xmlns="">
                  <p:pic>
                    <p:nvPicPr>
                      <p:cNvPr id="411" name="Ink 410">
                        <a:extLst>
                          <a:ext uri="{FF2B5EF4-FFF2-40B4-BE49-F238E27FC236}">
                            <a16:creationId xmlns:a16="http://schemas.microsoft.com/office/drawing/2014/main" id="{6DBDDA27-0740-406E-2DCA-2357BC137B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8"/>
                      <a:stretch>
                        <a:fillRect/>
                      </a:stretch>
                    </p:blipFill>
                    <p:spPr>
                      <a:xfrm>
                        <a:off x="8914948" y="4814297"/>
                        <a:ext cx="97560" cy="112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79">
                    <p14:nvContentPartPr>
                      <p14:cNvPr id="412" name="Ink 411">
                        <a:extLst>
                          <a:ext uri="{FF2B5EF4-FFF2-40B4-BE49-F238E27FC236}">
                            <a16:creationId xmlns:a16="http://schemas.microsoft.com/office/drawing/2014/main" id="{1FAEA52C-0450-D7AC-C03F-34E44D8C4FB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049228" y="4696937"/>
                      <a:ext cx="82440" cy="228600"/>
                    </p14:xfrm>
                  </p:contentPart>
                </mc:Choice>
                <mc:Fallback xmlns="">
                  <p:pic>
                    <p:nvPicPr>
                      <p:cNvPr id="412" name="Ink 411">
                        <a:extLst>
                          <a:ext uri="{FF2B5EF4-FFF2-40B4-BE49-F238E27FC236}">
                            <a16:creationId xmlns:a16="http://schemas.microsoft.com/office/drawing/2014/main" id="{1FAEA52C-0450-D7AC-C03F-34E44D8C4F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0"/>
                      <a:stretch>
                        <a:fillRect/>
                      </a:stretch>
                    </p:blipFill>
                    <p:spPr>
                      <a:xfrm>
                        <a:off x="9040588" y="4687937"/>
                        <a:ext cx="100080" cy="246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81">
                    <p14:nvContentPartPr>
                      <p14:cNvPr id="413" name="Ink 412">
                        <a:extLst>
                          <a:ext uri="{FF2B5EF4-FFF2-40B4-BE49-F238E27FC236}">
                            <a16:creationId xmlns:a16="http://schemas.microsoft.com/office/drawing/2014/main" id="{48CE0877-1479-EEC8-5EC5-01B4D3FC8A8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210868" y="4817537"/>
                      <a:ext cx="3960" cy="99720"/>
                    </p14:xfrm>
                  </p:contentPart>
                </mc:Choice>
                <mc:Fallback xmlns="">
                  <p:pic>
                    <p:nvPicPr>
                      <p:cNvPr id="413" name="Ink 412">
                        <a:extLst>
                          <a:ext uri="{FF2B5EF4-FFF2-40B4-BE49-F238E27FC236}">
                            <a16:creationId xmlns:a16="http://schemas.microsoft.com/office/drawing/2014/main" id="{48CE0877-1479-EEC8-5EC5-01B4D3FC8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2"/>
                      <a:stretch>
                        <a:fillRect/>
                      </a:stretch>
                    </p:blipFill>
                    <p:spPr>
                      <a:xfrm>
                        <a:off x="9201868" y="4808897"/>
                        <a:ext cx="21600" cy="117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83">
                    <p14:nvContentPartPr>
                      <p14:cNvPr id="414" name="Ink 413">
                        <a:extLst>
                          <a:ext uri="{FF2B5EF4-FFF2-40B4-BE49-F238E27FC236}">
                            <a16:creationId xmlns:a16="http://schemas.microsoft.com/office/drawing/2014/main" id="{EAED1C1D-A037-2694-FA3C-D0CE665AFD9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191788" y="4779017"/>
                      <a:ext cx="12240" cy="13320"/>
                    </p14:xfrm>
                  </p:contentPart>
                </mc:Choice>
                <mc:Fallback xmlns="">
                  <p:pic>
                    <p:nvPicPr>
                      <p:cNvPr id="414" name="Ink 413">
                        <a:extLst>
                          <a:ext uri="{FF2B5EF4-FFF2-40B4-BE49-F238E27FC236}">
                            <a16:creationId xmlns:a16="http://schemas.microsoft.com/office/drawing/2014/main" id="{EAED1C1D-A037-2694-FA3C-D0CE665AFD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4"/>
                      <a:stretch>
                        <a:fillRect/>
                      </a:stretch>
                    </p:blipFill>
                    <p:spPr>
                      <a:xfrm>
                        <a:off x="9183148" y="4770377"/>
                        <a:ext cx="29880" cy="30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85">
                    <p14:nvContentPartPr>
                      <p14:cNvPr id="415" name="Ink 414">
                        <a:extLst>
                          <a:ext uri="{FF2B5EF4-FFF2-40B4-BE49-F238E27FC236}">
                            <a16:creationId xmlns:a16="http://schemas.microsoft.com/office/drawing/2014/main" id="{935B6DD4-151C-C0BD-649E-2FE749BFFF8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234628" y="4802057"/>
                      <a:ext cx="91800" cy="126720"/>
                    </p14:xfrm>
                  </p:contentPart>
                </mc:Choice>
                <mc:Fallback xmlns="">
                  <p:pic>
                    <p:nvPicPr>
                      <p:cNvPr id="415" name="Ink 414">
                        <a:extLst>
                          <a:ext uri="{FF2B5EF4-FFF2-40B4-BE49-F238E27FC236}">
                            <a16:creationId xmlns:a16="http://schemas.microsoft.com/office/drawing/2014/main" id="{935B6DD4-151C-C0BD-649E-2FE749BFFF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6"/>
                      <a:stretch>
                        <a:fillRect/>
                      </a:stretch>
                    </p:blipFill>
                    <p:spPr>
                      <a:xfrm>
                        <a:off x="9225628" y="4793057"/>
                        <a:ext cx="109440" cy="144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87">
                    <p14:nvContentPartPr>
                      <p14:cNvPr id="416" name="Ink 415">
                        <a:extLst>
                          <a:ext uri="{FF2B5EF4-FFF2-40B4-BE49-F238E27FC236}">
                            <a16:creationId xmlns:a16="http://schemas.microsoft.com/office/drawing/2014/main" id="{425E521B-5B38-03A3-9E11-385885686C5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291148" y="4820057"/>
                      <a:ext cx="126360" cy="288360"/>
                    </p14:xfrm>
                  </p:contentPart>
                </mc:Choice>
                <mc:Fallback xmlns="">
                  <p:pic>
                    <p:nvPicPr>
                      <p:cNvPr id="416" name="Ink 415">
                        <a:extLst>
                          <a:ext uri="{FF2B5EF4-FFF2-40B4-BE49-F238E27FC236}">
                            <a16:creationId xmlns:a16="http://schemas.microsoft.com/office/drawing/2014/main" id="{425E521B-5B38-03A3-9E11-385885686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8"/>
                      <a:stretch>
                        <a:fillRect/>
                      </a:stretch>
                    </p:blipFill>
                    <p:spPr>
                      <a:xfrm>
                        <a:off x="9282148" y="4811417"/>
                        <a:ext cx="144000" cy="30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2230D5CC-1BD1-E000-28D0-00922AFB2C12}"/>
                    </a:ext>
                  </a:extLst>
                </p:cNvPr>
                <p:cNvGrpSpPr/>
                <p:nvPr/>
              </p:nvGrpSpPr>
              <p:grpSpPr>
                <a:xfrm>
                  <a:off x="9634228" y="4749857"/>
                  <a:ext cx="163080" cy="177840"/>
                  <a:chOff x="9634228" y="4749857"/>
                  <a:chExt cx="163080" cy="1778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89">
                    <p14:nvContentPartPr>
                      <p14:cNvPr id="419" name="Ink 418">
                        <a:extLst>
                          <a:ext uri="{FF2B5EF4-FFF2-40B4-BE49-F238E27FC236}">
                            <a16:creationId xmlns:a16="http://schemas.microsoft.com/office/drawing/2014/main" id="{758AF9D6-A745-AF81-54E4-7D99205FE82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634228" y="4789817"/>
                      <a:ext cx="15480" cy="137880"/>
                    </p14:xfrm>
                  </p:contentPart>
                </mc:Choice>
                <mc:Fallback xmlns="">
                  <p:pic>
                    <p:nvPicPr>
                      <p:cNvPr id="419" name="Ink 418">
                        <a:extLst>
                          <a:ext uri="{FF2B5EF4-FFF2-40B4-BE49-F238E27FC236}">
                            <a16:creationId xmlns:a16="http://schemas.microsoft.com/office/drawing/2014/main" id="{758AF9D6-A745-AF81-54E4-7D99205FE8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90"/>
                      <a:stretch>
                        <a:fillRect/>
                      </a:stretch>
                    </p:blipFill>
                    <p:spPr>
                      <a:xfrm>
                        <a:off x="9625588" y="4780817"/>
                        <a:ext cx="33120" cy="155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91">
                    <p14:nvContentPartPr>
                      <p14:cNvPr id="420" name="Ink 419">
                        <a:extLst>
                          <a:ext uri="{FF2B5EF4-FFF2-40B4-BE49-F238E27FC236}">
                            <a16:creationId xmlns:a16="http://schemas.microsoft.com/office/drawing/2014/main" id="{DF3BCCD1-9823-6E06-1473-51AC7579C43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643948" y="4749857"/>
                      <a:ext cx="8640" cy="28440"/>
                    </p14:xfrm>
                  </p:contentPart>
                </mc:Choice>
                <mc:Fallback xmlns="">
                  <p:pic>
                    <p:nvPicPr>
                      <p:cNvPr id="420" name="Ink 419">
                        <a:extLst>
                          <a:ext uri="{FF2B5EF4-FFF2-40B4-BE49-F238E27FC236}">
                            <a16:creationId xmlns:a16="http://schemas.microsoft.com/office/drawing/2014/main" id="{DF3BCCD1-9823-6E06-1473-51AC7579C4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92"/>
                      <a:stretch>
                        <a:fillRect/>
                      </a:stretch>
                    </p:blipFill>
                    <p:spPr>
                      <a:xfrm>
                        <a:off x="9634948" y="4741217"/>
                        <a:ext cx="26280" cy="46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93">
                    <p14:nvContentPartPr>
                      <p14:cNvPr id="421" name="Ink 420">
                        <a:extLst>
                          <a:ext uri="{FF2B5EF4-FFF2-40B4-BE49-F238E27FC236}">
                            <a16:creationId xmlns:a16="http://schemas.microsoft.com/office/drawing/2014/main" id="{B5AA09C0-C5A1-AB21-96BE-E74A5AE8332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690748" y="4762817"/>
                      <a:ext cx="106560" cy="149760"/>
                    </p14:xfrm>
                  </p:contentPart>
                </mc:Choice>
                <mc:Fallback xmlns="">
                  <p:pic>
                    <p:nvPicPr>
                      <p:cNvPr id="421" name="Ink 420">
                        <a:extLst>
                          <a:ext uri="{FF2B5EF4-FFF2-40B4-BE49-F238E27FC236}">
                            <a16:creationId xmlns:a16="http://schemas.microsoft.com/office/drawing/2014/main" id="{B5AA09C0-C5A1-AB21-96BE-E74A5AE833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94"/>
                      <a:stretch>
                        <a:fillRect/>
                      </a:stretch>
                    </p:blipFill>
                    <p:spPr>
                      <a:xfrm>
                        <a:off x="9682108" y="4754177"/>
                        <a:ext cx="124200" cy="167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695">
                  <p14:nvContentPartPr>
                    <p14:cNvPr id="424" name="Ink 423">
                      <a:extLst>
                        <a:ext uri="{FF2B5EF4-FFF2-40B4-BE49-F238E27FC236}">
                          <a16:creationId xmlns:a16="http://schemas.microsoft.com/office/drawing/2014/main" id="{B30AADA2-EDF5-6B52-7C06-229E5EAD4F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06828" y="4709897"/>
                    <a:ext cx="192240" cy="278280"/>
                  </p14:xfrm>
                </p:contentPart>
              </mc:Choice>
              <mc:Fallback xmlns="">
                <p:pic>
                  <p:nvPicPr>
                    <p:cNvPr id="424" name="Ink 423">
                      <a:extLst>
                        <a:ext uri="{FF2B5EF4-FFF2-40B4-BE49-F238E27FC236}">
                          <a16:creationId xmlns:a16="http://schemas.microsoft.com/office/drawing/2014/main" id="{B30AADA2-EDF5-6B52-7C06-229E5EAD4F5F}"/>
                        </a:ext>
                      </a:extLst>
                    </p:cNvPr>
                    <p:cNvPicPr/>
                    <p:nvPr/>
                  </p:nvPicPr>
                  <p:blipFill>
                    <a:blip r:embed="rId696"/>
                    <a:stretch>
                      <a:fillRect/>
                    </a:stretch>
                  </p:blipFill>
                  <p:spPr>
                    <a:xfrm>
                      <a:off x="9997828" y="4700909"/>
                      <a:ext cx="209880" cy="29589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21B301B-1703-D383-E7E8-7298C98C3013}"/>
                  </a:ext>
                </a:extLst>
              </p:cNvPr>
              <p:cNvGrpSpPr/>
              <p:nvPr/>
            </p:nvGrpSpPr>
            <p:grpSpPr>
              <a:xfrm>
                <a:off x="4192284" y="3569715"/>
                <a:ext cx="2278800" cy="2086560"/>
                <a:chOff x="4192284" y="3569715"/>
                <a:chExt cx="2278800" cy="2086560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5CED07A0-3234-156F-DFE5-64A7831C02EB}"/>
                    </a:ext>
                  </a:extLst>
                </p:cNvPr>
                <p:cNvGrpSpPr/>
                <p:nvPr/>
              </p:nvGrpSpPr>
              <p:grpSpPr>
                <a:xfrm>
                  <a:off x="4192284" y="4398435"/>
                  <a:ext cx="153000" cy="191160"/>
                  <a:chOff x="4739861" y="4504929"/>
                  <a:chExt cx="153000" cy="1911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97">
                    <p14:nvContentPartPr>
                      <p14:cNvPr id="10" name="Ink 9">
                        <a:extLst>
                          <a:ext uri="{FF2B5EF4-FFF2-40B4-BE49-F238E27FC236}">
                            <a16:creationId xmlns:a16="http://schemas.microsoft.com/office/drawing/2014/main" id="{5E5DBAA1-64F1-74A6-DA6E-101A150B950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39861" y="4522209"/>
                      <a:ext cx="22320" cy="173880"/>
                    </p14:xfrm>
                  </p:contentPart>
                </mc:Choice>
                <mc:Fallback xmlns="">
                  <p:pic>
                    <p:nvPicPr>
                      <p:cNvPr id="10" name="Ink 9">
                        <a:extLst>
                          <a:ext uri="{FF2B5EF4-FFF2-40B4-BE49-F238E27FC236}">
                            <a16:creationId xmlns:a16="http://schemas.microsoft.com/office/drawing/2014/main" id="{5E5DBAA1-64F1-74A6-DA6E-101A150B9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8"/>
                      <a:stretch>
                        <a:fillRect/>
                      </a:stretch>
                    </p:blipFill>
                    <p:spPr>
                      <a:xfrm>
                        <a:off x="4731221" y="4513569"/>
                        <a:ext cx="39960" cy="191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98">
                    <p14:nvContentPartPr>
                      <p14:cNvPr id="19" name="Ink 18">
                        <a:extLst>
                          <a:ext uri="{FF2B5EF4-FFF2-40B4-BE49-F238E27FC236}">
                            <a16:creationId xmlns:a16="http://schemas.microsoft.com/office/drawing/2014/main" id="{37798E20-DCDF-51DA-0643-7D9598363C6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52821" y="4504929"/>
                      <a:ext cx="140040" cy="177120"/>
                    </p14:xfrm>
                  </p:contentPart>
                </mc:Choice>
                <mc:Fallback xmlns="">
                  <p:pic>
                    <p:nvPicPr>
                      <p:cNvPr id="19" name="Ink 18">
                        <a:extLst>
                          <a:ext uri="{FF2B5EF4-FFF2-40B4-BE49-F238E27FC236}">
                            <a16:creationId xmlns:a16="http://schemas.microsoft.com/office/drawing/2014/main" id="{37798E20-DCDF-51DA-0643-7D9598363C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0"/>
                      <a:stretch>
                        <a:fillRect/>
                      </a:stretch>
                    </p:blipFill>
                    <p:spPr>
                      <a:xfrm>
                        <a:off x="4744181" y="4496289"/>
                        <a:ext cx="157680" cy="194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699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DBD1862D-C338-F0D2-319B-F00C3E8685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14244" y="5428755"/>
                    <a:ext cx="115200" cy="15876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DBD1862D-C338-F0D2-319B-F00C3E8685AB}"/>
                        </a:ext>
                      </a:extLst>
                    </p:cNvPr>
                    <p:cNvPicPr/>
                    <p:nvPr/>
                  </p:nvPicPr>
                  <p:blipFill>
                    <a:blip r:embed="rId700"/>
                    <a:stretch>
                      <a:fillRect/>
                    </a:stretch>
                  </p:blipFill>
                  <p:spPr>
                    <a:xfrm>
                      <a:off x="6005244" y="5419735"/>
                      <a:ext cx="132840" cy="176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1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E593B1CA-F832-F1A4-DF0B-067ABED3BF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83804" y="5573835"/>
                    <a:ext cx="60480" cy="82440"/>
                  </p14:xfrm>
                </p:contentPart>
              </mc:Choice>
              <mc:Fallback xmlns="">
                <p:pic>
                  <p:nvPicPr>
                    <p:cNvPr id="44" name="Ink 43">
                      <a:extLst>
                        <a:ext uri="{FF2B5EF4-FFF2-40B4-BE49-F238E27FC236}">
                          <a16:creationId xmlns:a16="http://schemas.microsoft.com/office/drawing/2014/main" id="{E593B1CA-F832-F1A4-DF0B-067ABED3BF92}"/>
                        </a:ext>
                      </a:extLst>
                    </p:cNvPr>
                    <p:cNvPicPr/>
                    <p:nvPr/>
                  </p:nvPicPr>
                  <p:blipFill>
                    <a:blip r:embed="rId702"/>
                    <a:stretch>
                      <a:fillRect/>
                    </a:stretch>
                  </p:blipFill>
                  <p:spPr>
                    <a:xfrm>
                      <a:off x="6174804" y="5564835"/>
                      <a:ext cx="78120" cy="100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3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D20674D0-65E9-C2E7-E4E9-ED4528A706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23044" y="3569715"/>
                    <a:ext cx="133200" cy="17172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D20674D0-65E9-C2E7-E4E9-ED4528A70689}"/>
                        </a:ext>
                      </a:extLst>
                    </p:cNvPr>
                    <p:cNvPicPr/>
                    <p:nvPr/>
                  </p:nvPicPr>
                  <p:blipFill>
                    <a:blip r:embed="rId704"/>
                    <a:stretch>
                      <a:fillRect/>
                    </a:stretch>
                  </p:blipFill>
                  <p:spPr>
                    <a:xfrm>
                      <a:off x="6214044" y="3560696"/>
                      <a:ext cx="150840" cy="18939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5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6BB3D19C-C18F-B0E0-4B1C-DA424223F0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08804" y="3693915"/>
                    <a:ext cx="62280" cy="9144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a16="http://schemas.microsoft.com/office/drawing/2014/main" id="{6BB3D19C-C18F-B0E0-4B1C-DA424223F000}"/>
                        </a:ext>
                      </a:extLst>
                    </p:cNvPr>
                    <p:cNvPicPr/>
                    <p:nvPr/>
                  </p:nvPicPr>
                  <p:blipFill>
                    <a:blip r:embed="rId706"/>
                    <a:stretch>
                      <a:fillRect/>
                    </a:stretch>
                  </p:blipFill>
                  <p:spPr>
                    <a:xfrm>
                      <a:off x="6399804" y="3684915"/>
                      <a:ext cx="79920" cy="109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7">
                  <p14:nvContentPartPr>
                    <p14:cNvPr id="3" name="Ink 2">
                      <a:extLst>
                        <a:ext uri="{FF2B5EF4-FFF2-40B4-BE49-F238E27FC236}">
                          <a16:creationId xmlns:a16="http://schemas.microsoft.com/office/drawing/2014/main" id="{4500E773-5671-7F7D-31CE-82B4ADB420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79700" y="4558690"/>
                    <a:ext cx="27360" cy="80640"/>
                  </p14:xfrm>
                </p:contentPart>
              </mc:Choice>
              <mc:Fallback xmlns="">
                <p:pic>
                  <p:nvPicPr>
                    <p:cNvPr id="3" name="Ink 2">
                      <a:extLst>
                        <a:ext uri="{FF2B5EF4-FFF2-40B4-BE49-F238E27FC236}">
                          <a16:creationId xmlns:a16="http://schemas.microsoft.com/office/drawing/2014/main" id="{4500E773-5671-7F7D-31CE-82B4ADB42043}"/>
                        </a:ext>
                      </a:extLst>
                    </p:cNvPr>
                    <p:cNvPicPr/>
                    <p:nvPr/>
                  </p:nvPicPr>
                  <p:blipFill>
                    <a:blip r:embed="rId708"/>
                    <a:stretch>
                      <a:fillRect/>
                    </a:stretch>
                  </p:blipFill>
                  <p:spPr>
                    <a:xfrm>
                      <a:off x="4371060" y="4550050"/>
                      <a:ext cx="45000" cy="982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E27338C-7266-F5F1-BBD0-C2773BEE223A}"/>
                    </a:ext>
                  </a:extLst>
                </p14:cNvPr>
                <p14:cNvContentPartPr/>
                <p14:nvPr/>
              </p14:nvContentPartPr>
              <p14:xfrm>
                <a:off x="6221244" y="3565755"/>
                <a:ext cx="2880" cy="182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E27338C-7266-F5F1-BBD0-C2773BEE223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210958" y="3556737"/>
                  <a:ext cx="23040" cy="19983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65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C3F22-4811-8E84-65A6-311C1C6E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22832-AFFF-48DD-C5A5-F651BB65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Separator-Expanding Hierarchy: </a:t>
            </a:r>
            <a:r>
              <a:rPr lang="en-US" dirty="0">
                <a:solidFill>
                  <a:srgbClr val="0070C0"/>
                </a:solidFill>
              </a:rPr>
              <a:t>Partition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AE06F38-6622-1AC2-2DF9-09DE7D124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-separator-expanding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-SE) hierarchy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partition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AE06F38-6622-1AC2-2DF9-09DE7D124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9A9F67-98D0-32FD-4772-96B555E8F7A0}"/>
                  </a:ext>
                </a:extLst>
              </p14:cNvPr>
              <p14:cNvContentPartPr/>
              <p14:nvPr/>
            </p14:nvContentPartPr>
            <p14:xfrm>
              <a:off x="4501859" y="3755407"/>
              <a:ext cx="2217240" cy="163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9A9F67-98D0-32FD-4772-96B555E8F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2859" y="3746407"/>
                <a:ext cx="2234880" cy="164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EBB41CC-9850-23BA-79E1-35B3C55E151D}"/>
              </a:ext>
            </a:extLst>
          </p:cNvPr>
          <p:cNvGrpSpPr/>
          <p:nvPr/>
        </p:nvGrpSpPr>
        <p:grpSpPr>
          <a:xfrm>
            <a:off x="5192391" y="3854776"/>
            <a:ext cx="1722600" cy="1467720"/>
            <a:chOff x="4867610" y="2878704"/>
            <a:chExt cx="1722600" cy="14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EDCCD90-9C04-8A3E-CE5A-7B5389B76A85}"/>
                    </a:ext>
                  </a:extLst>
                </p14:cNvPr>
                <p14:cNvContentPartPr/>
                <p14:nvPr/>
              </p14:nvContentPartPr>
              <p14:xfrm>
                <a:off x="4867610" y="2878704"/>
                <a:ext cx="539640" cy="146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2A3F58-C8BD-15EA-A0D0-A5BFED744A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58970" y="2870064"/>
                  <a:ext cx="557280" cy="14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115B4E-4218-098E-84D0-4747C2995430}"/>
                    </a:ext>
                  </a:extLst>
                </p14:cNvPr>
                <p14:cNvContentPartPr/>
                <p14:nvPr/>
              </p14:nvContentPartPr>
              <p14:xfrm>
                <a:off x="5407970" y="3526344"/>
                <a:ext cx="863280" cy="46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015398-DE7D-D058-69DB-27E2123180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98970" y="3517704"/>
                  <a:ext cx="8809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2343A7-814C-91C7-BE88-D7CEADA66827}"/>
                    </a:ext>
                  </a:extLst>
                </p14:cNvPr>
                <p14:cNvContentPartPr/>
                <p14:nvPr/>
              </p14:nvContentPartPr>
              <p14:xfrm>
                <a:off x="4893890" y="2936304"/>
                <a:ext cx="69480" cy="3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25F5AF-7643-5A2A-3246-611AE3D10B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4890" y="2927664"/>
                  <a:ext cx="87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B043263-DC5F-43EC-D413-6D726D567CF1}"/>
                    </a:ext>
                  </a:extLst>
                </p14:cNvPr>
                <p14:cNvContentPartPr/>
                <p14:nvPr/>
              </p14:nvContentPartPr>
              <p14:xfrm>
                <a:off x="4945370" y="2984184"/>
                <a:ext cx="64800" cy="4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5F4E6B-B599-C89F-BB1C-9CEF2E3EBD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6730" y="2975544"/>
                  <a:ext cx="82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2B5EDE4-9BE5-38B0-2A60-A2C1E9B81A24}"/>
                    </a:ext>
                  </a:extLst>
                </p14:cNvPr>
                <p14:cNvContentPartPr/>
                <p14:nvPr/>
              </p14:nvContentPartPr>
              <p14:xfrm>
                <a:off x="5022050" y="3059424"/>
                <a:ext cx="50760" cy="3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7E1710-44FD-BE51-3DC1-072622ACB3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13410" y="3050784"/>
                  <a:ext cx="68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4E40E4-E607-3BCA-4300-5B6D761A77D9}"/>
                    </a:ext>
                  </a:extLst>
                </p14:cNvPr>
                <p14:cNvContentPartPr/>
                <p14:nvPr/>
              </p14:nvContentPartPr>
              <p14:xfrm>
                <a:off x="5056250" y="3114864"/>
                <a:ext cx="79920" cy="41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C6DE60-8652-D3DA-AD2B-510F892152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47250" y="3106224"/>
                  <a:ext cx="97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DCB484-0436-541D-0F44-DE3B367BC012}"/>
                    </a:ext>
                  </a:extLst>
                </p14:cNvPr>
                <p14:cNvContentPartPr/>
                <p14:nvPr/>
              </p14:nvContentPartPr>
              <p14:xfrm>
                <a:off x="5131490" y="3207744"/>
                <a:ext cx="67320" cy="4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F77E30-02A1-8429-370F-CD1A5E55C8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2850" y="3199104"/>
                  <a:ext cx="84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B091E5-3CA5-8E51-1650-6908AF0FB5FB}"/>
                    </a:ext>
                  </a:extLst>
                </p14:cNvPr>
                <p14:cNvContentPartPr/>
                <p14:nvPr/>
              </p14:nvContentPartPr>
              <p14:xfrm>
                <a:off x="5187290" y="3291264"/>
                <a:ext cx="81360" cy="4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08CAD4-1E2A-4BDB-501A-4970257F6E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78290" y="3282624"/>
                  <a:ext cx="99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9460AF-B1ED-FB11-268A-79B8E5144E63}"/>
                    </a:ext>
                  </a:extLst>
                </p14:cNvPr>
                <p14:cNvContentPartPr/>
                <p14:nvPr/>
              </p14:nvContentPartPr>
              <p14:xfrm>
                <a:off x="5251370" y="3356424"/>
                <a:ext cx="67680" cy="2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2590BC-0DC5-F97B-5D30-F6DA172D32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42730" y="3347424"/>
                  <a:ext cx="85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A883CB-4099-F6DF-11F2-A388F6FD9683}"/>
                    </a:ext>
                  </a:extLst>
                </p14:cNvPr>
                <p14:cNvContentPartPr/>
                <p14:nvPr/>
              </p14:nvContentPartPr>
              <p14:xfrm>
                <a:off x="5288090" y="3420864"/>
                <a:ext cx="92160" cy="4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FCB060-9B3D-3053-DC59-E95CCAA9CC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79090" y="3412224"/>
                  <a:ext cx="109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68FA7E9-1722-E452-A26C-198A91030E94}"/>
                    </a:ext>
                  </a:extLst>
                </p14:cNvPr>
                <p14:cNvContentPartPr/>
                <p14:nvPr/>
              </p14:nvContentPartPr>
              <p14:xfrm>
                <a:off x="5483570" y="3515184"/>
                <a:ext cx="22320" cy="90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F2ADDD-2147-AAD6-B92C-D7411EDD8B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74570" y="3506544"/>
                  <a:ext cx="3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A826D1-C22A-A7FA-F27B-2ECAA9A88D61}"/>
                    </a:ext>
                  </a:extLst>
                </p14:cNvPr>
                <p14:cNvContentPartPr/>
                <p14:nvPr/>
              </p14:nvContentPartPr>
              <p14:xfrm>
                <a:off x="5595890" y="3533904"/>
                <a:ext cx="23400" cy="7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AE6528-BE93-F813-CB26-FFE4CE1193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87250" y="3524904"/>
                  <a:ext cx="41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33799D-771C-BCD1-D282-DB781D7D8F43}"/>
                    </a:ext>
                  </a:extLst>
                </p14:cNvPr>
                <p14:cNvContentPartPr/>
                <p14:nvPr/>
              </p14:nvContentPartPr>
              <p14:xfrm>
                <a:off x="5679050" y="3567384"/>
                <a:ext cx="24120" cy="81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6AC2F4-9239-71E4-24B3-C4510B6230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70050" y="3558744"/>
                  <a:ext cx="41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10A269F-37FF-CF33-3779-533C5113B4F2}"/>
                    </a:ext>
                  </a:extLst>
                </p14:cNvPr>
                <p14:cNvContentPartPr/>
                <p14:nvPr/>
              </p14:nvContentPartPr>
              <p14:xfrm>
                <a:off x="5771210" y="3603744"/>
                <a:ext cx="16920" cy="7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626F09-2027-C074-F23F-A270FC7C39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2570" y="3594744"/>
                  <a:ext cx="34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709F39B-4129-DC24-72D9-57C0C33096CA}"/>
                    </a:ext>
                  </a:extLst>
                </p14:cNvPr>
                <p14:cNvContentPartPr/>
                <p14:nvPr/>
              </p14:nvContentPartPr>
              <p14:xfrm>
                <a:off x="5865890" y="3648384"/>
                <a:ext cx="1404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CDC06F-F816-D8BB-C5DA-6178FB474C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57250" y="3639744"/>
                  <a:ext cx="3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1678F73-3107-A329-B990-A33894A3DFB1}"/>
                    </a:ext>
                  </a:extLst>
                </p14:cNvPr>
                <p14:cNvContentPartPr/>
                <p14:nvPr/>
              </p14:nvContentPartPr>
              <p14:xfrm>
                <a:off x="5914490" y="3688344"/>
                <a:ext cx="25560" cy="64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CB35D1-A081-595A-333D-96B0054B7C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05490" y="3679344"/>
                  <a:ext cx="43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A1CA541-890B-116F-8EA3-9FA98C8F628E}"/>
                    </a:ext>
                  </a:extLst>
                </p14:cNvPr>
                <p14:cNvContentPartPr/>
                <p14:nvPr/>
              </p14:nvContentPartPr>
              <p14:xfrm>
                <a:off x="5979650" y="3726504"/>
                <a:ext cx="13320" cy="5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044D72-DF26-E078-C5FC-21160EDB10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70650" y="3717504"/>
                  <a:ext cx="30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BF0D530-FD73-EDAD-B0EA-A583909C1B60}"/>
                    </a:ext>
                  </a:extLst>
                </p14:cNvPr>
                <p14:cNvContentPartPr/>
                <p14:nvPr/>
              </p14:nvContentPartPr>
              <p14:xfrm>
                <a:off x="6045170" y="3755664"/>
                <a:ext cx="14040" cy="5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53380E-659E-16BC-EBA0-08C1535104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36170" y="3746664"/>
                  <a:ext cx="31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981A6CF-EF66-D5D9-A3D5-641A57756917}"/>
                    </a:ext>
                  </a:extLst>
                </p14:cNvPr>
                <p14:cNvContentPartPr/>
                <p14:nvPr/>
              </p14:nvContentPartPr>
              <p14:xfrm>
                <a:off x="6098450" y="3788784"/>
                <a:ext cx="8640" cy="49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BD6B1-DE57-E43F-808B-08A8C9E67E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89450" y="3780144"/>
                  <a:ext cx="26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91651E4-340F-3BCE-8D35-C0C4A22B366F}"/>
                    </a:ext>
                  </a:extLst>
                </p14:cNvPr>
                <p14:cNvContentPartPr/>
                <p14:nvPr/>
              </p14:nvContentPartPr>
              <p14:xfrm>
                <a:off x="6151010" y="3823344"/>
                <a:ext cx="21960" cy="7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6F1DD6-DCD1-3566-E8BA-DB3E786AB5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42370" y="3814344"/>
                  <a:ext cx="39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FB3451D-9593-E784-6D1F-2DEF8F7295DF}"/>
                    </a:ext>
                  </a:extLst>
                </p14:cNvPr>
                <p14:cNvContentPartPr/>
                <p14:nvPr/>
              </p14:nvContentPartPr>
              <p14:xfrm>
                <a:off x="6193130" y="3894624"/>
                <a:ext cx="18720" cy="6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D2E4CE-A354-7F68-CF76-9F7D28B8103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84130" y="3885624"/>
                  <a:ext cx="36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3DE122B-0D4C-940E-9997-F61F81CEF078}"/>
                    </a:ext>
                  </a:extLst>
                </p14:cNvPr>
                <p14:cNvContentPartPr/>
                <p14:nvPr/>
              </p14:nvContentPartPr>
              <p14:xfrm>
                <a:off x="6239930" y="3931704"/>
                <a:ext cx="13680" cy="3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DAE894-BE74-C135-C9A2-CBE798F53F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30930" y="3922704"/>
                  <a:ext cx="31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7387796-B322-33B8-46EE-89EEB682C5E8}"/>
                    </a:ext>
                  </a:extLst>
                </p14:cNvPr>
                <p14:cNvContentPartPr/>
                <p14:nvPr/>
              </p14:nvContentPartPr>
              <p14:xfrm>
                <a:off x="5000090" y="4263984"/>
                <a:ext cx="89280" cy="24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454E6D-C475-B1BF-2B29-533384D92E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91090" y="4254984"/>
                  <a:ext cx="106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9A54DB0-3219-5EC4-FAC1-ACD3D7397E19}"/>
                    </a:ext>
                  </a:extLst>
                </p14:cNvPr>
                <p14:cNvContentPartPr/>
                <p14:nvPr/>
              </p14:nvContentPartPr>
              <p14:xfrm>
                <a:off x="5045810" y="4185144"/>
                <a:ext cx="59040" cy="3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3612B14-D4BA-E2A0-155C-D3B3F6AC4AE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37170" y="4176504"/>
                  <a:ext cx="76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A59AF8C-A19F-1B54-26D8-722C47883872}"/>
                    </a:ext>
                  </a:extLst>
                </p14:cNvPr>
                <p14:cNvContentPartPr/>
                <p14:nvPr/>
              </p14:nvContentPartPr>
              <p14:xfrm>
                <a:off x="5080730" y="4110624"/>
                <a:ext cx="71640" cy="1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10AEE2-6CE9-4D5B-C5A4-128617A3A3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2090" y="4101984"/>
                  <a:ext cx="89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2A9523C-8D33-974A-1095-D5C2F3FDF215}"/>
                    </a:ext>
                  </a:extLst>
                </p14:cNvPr>
                <p14:cNvContentPartPr/>
                <p14:nvPr/>
              </p14:nvContentPartPr>
              <p14:xfrm>
                <a:off x="5109530" y="4046184"/>
                <a:ext cx="68040" cy="1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03B5F7-8A6C-DC8E-293F-79BC8F475E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00890" y="4037184"/>
                  <a:ext cx="85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45F3F26-D50B-1BA9-29D9-264F8BE9EDA8}"/>
                    </a:ext>
                  </a:extLst>
                </p14:cNvPr>
                <p14:cNvContentPartPr/>
                <p14:nvPr/>
              </p14:nvContentPartPr>
              <p14:xfrm>
                <a:off x="5154530" y="3960864"/>
                <a:ext cx="61560" cy="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85389F-322C-E819-E895-3EB31F81FB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45530" y="3952224"/>
                  <a:ext cx="79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315003B-47FD-2F46-1585-2AD2494251E2}"/>
                    </a:ext>
                  </a:extLst>
                </p14:cNvPr>
                <p14:cNvContentPartPr/>
                <p14:nvPr/>
              </p14:nvContentPartPr>
              <p14:xfrm>
                <a:off x="5194130" y="3878784"/>
                <a:ext cx="56520" cy="1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BF0479-40E3-A0CC-EF27-F9C81A5A6B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85130" y="3869784"/>
                  <a:ext cx="74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C8D5129-9781-6B77-4332-887C95B5345E}"/>
                    </a:ext>
                  </a:extLst>
                </p14:cNvPr>
                <p14:cNvContentPartPr/>
                <p14:nvPr/>
              </p14:nvContentPartPr>
              <p14:xfrm>
                <a:off x="5240210" y="3785544"/>
                <a:ext cx="64800" cy="2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5937FE-F07A-C5FE-9296-FB951D6A061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31210" y="3776904"/>
                  <a:ext cx="82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22BDAFF-D7AB-5A48-6643-9E6A687FC0B6}"/>
                    </a:ext>
                  </a:extLst>
                </p14:cNvPr>
                <p14:cNvContentPartPr/>
                <p14:nvPr/>
              </p14:nvContentPartPr>
              <p14:xfrm>
                <a:off x="5285930" y="3704184"/>
                <a:ext cx="36000" cy="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D37BACE-0F4A-7198-440B-D9B29A7B61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76930" y="3695184"/>
                  <a:ext cx="53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E847BD4-5DE8-F182-58BE-28E1C275E6D2}"/>
                    </a:ext>
                  </a:extLst>
                </p14:cNvPr>
                <p14:cNvContentPartPr/>
                <p14:nvPr/>
              </p14:nvContentPartPr>
              <p14:xfrm>
                <a:off x="5322290" y="3619224"/>
                <a:ext cx="4248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7D741B-B15A-E8D5-79B1-76F8758ED4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13650" y="3610584"/>
                  <a:ext cx="60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BCF98A4-295D-0527-98D7-F761FC576CB1}"/>
                    </a:ext>
                  </a:extLst>
                </p14:cNvPr>
                <p14:cNvContentPartPr/>
                <p14:nvPr/>
              </p14:nvContentPartPr>
              <p14:xfrm>
                <a:off x="6198170" y="3851064"/>
                <a:ext cx="392040" cy="131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310F240-5F0A-CD2E-22DF-D5B526D438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89170" y="3842424"/>
                  <a:ext cx="4096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4B49D31-4332-1BCA-C138-CD22FED8149E}"/>
              </a:ext>
            </a:extLst>
          </p:cNvPr>
          <p:cNvGrpSpPr/>
          <p:nvPr/>
        </p:nvGrpSpPr>
        <p:grpSpPr>
          <a:xfrm>
            <a:off x="4696097" y="3844504"/>
            <a:ext cx="1574390" cy="1454040"/>
            <a:chOff x="4371316" y="2868432"/>
            <a:chExt cx="1574390" cy="14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E036193-70E9-E548-8323-9E5A40A30ABA}"/>
                    </a:ext>
                  </a:extLst>
                </p14:cNvPr>
                <p14:cNvContentPartPr/>
                <p14:nvPr/>
              </p14:nvContentPartPr>
              <p14:xfrm>
                <a:off x="4371316" y="3061340"/>
                <a:ext cx="391320" cy="1030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8B3F2FC-97C2-636A-62B4-81DFAFE8836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62316" y="3052340"/>
                  <a:ext cx="40896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4461783-1C0C-2461-3E36-E30AE290D17B}"/>
                    </a:ext>
                  </a:extLst>
                </p14:cNvPr>
                <p14:cNvContentPartPr/>
                <p14:nvPr/>
              </p14:nvContentPartPr>
              <p14:xfrm>
                <a:off x="4770196" y="3564260"/>
                <a:ext cx="494280" cy="225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B69D1F-5726-7FA7-1598-3D361B25B87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61196" y="3555620"/>
                  <a:ext cx="511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6281E5E-A7EE-2527-D4A6-763436ADC846}"/>
                    </a:ext>
                  </a:extLst>
                </p14:cNvPr>
                <p14:cNvContentPartPr/>
                <p14:nvPr/>
              </p14:nvContentPartPr>
              <p14:xfrm>
                <a:off x="4502356" y="3094460"/>
                <a:ext cx="38160" cy="2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1AAE7E8-7383-9D1D-AEC8-E357BBA051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93716" y="3085460"/>
                  <a:ext cx="55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54F5D21-9DE2-4FCA-86E3-586667C4E05A}"/>
                    </a:ext>
                  </a:extLst>
                </p14:cNvPr>
                <p14:cNvContentPartPr/>
                <p14:nvPr/>
              </p14:nvContentPartPr>
              <p14:xfrm>
                <a:off x="4525756" y="3139100"/>
                <a:ext cx="32040" cy="1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7EC2684-9292-B1DF-4AEE-158BDCA4D34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17116" y="3130460"/>
                  <a:ext cx="49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D9039E0-7687-1AE0-C68F-1A361FA66188}"/>
                    </a:ext>
                  </a:extLst>
                </p14:cNvPr>
                <p14:cNvContentPartPr/>
                <p14:nvPr/>
              </p14:nvContentPartPr>
              <p14:xfrm>
                <a:off x="4541596" y="3185900"/>
                <a:ext cx="41040" cy="17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5822BC6-EA25-A54D-5AA5-A6582D812A5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32596" y="3176900"/>
                  <a:ext cx="58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419E726-D054-FD0B-BFFC-5A7309EFA0F6}"/>
                    </a:ext>
                  </a:extLst>
                </p14:cNvPr>
                <p14:cNvContentPartPr/>
                <p14:nvPr/>
              </p14:nvContentPartPr>
              <p14:xfrm>
                <a:off x="4577956" y="3247100"/>
                <a:ext cx="29160" cy="1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B85F7B2-B3C1-80B9-CCD0-58FC072B47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69316" y="3238460"/>
                  <a:ext cx="46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B8EBEDD-28DA-B108-4C66-08EEA340673F}"/>
                    </a:ext>
                  </a:extLst>
                </p14:cNvPr>
                <p14:cNvContentPartPr/>
                <p14:nvPr/>
              </p14:nvContentPartPr>
              <p14:xfrm>
                <a:off x="4594876" y="3306860"/>
                <a:ext cx="19800" cy="1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EB724C-05BE-4E1F-1E0E-DC784DE6DDF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85876" y="3297860"/>
                  <a:ext cx="37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979904A-8B28-6BAF-543B-7036EC06E4AA}"/>
                    </a:ext>
                  </a:extLst>
                </p14:cNvPr>
                <p14:cNvContentPartPr/>
                <p14:nvPr/>
              </p14:nvContentPartPr>
              <p14:xfrm>
                <a:off x="4622236" y="3353300"/>
                <a:ext cx="19440" cy="14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125537-E0D9-412B-C2A2-B88C126A2D1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13596" y="3344660"/>
                  <a:ext cx="37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3364196-C6AD-83B8-EDAD-4B95F064268A}"/>
                    </a:ext>
                  </a:extLst>
                </p14:cNvPr>
                <p14:cNvContentPartPr/>
                <p14:nvPr/>
              </p14:nvContentPartPr>
              <p14:xfrm>
                <a:off x="4639156" y="3378860"/>
                <a:ext cx="33120" cy="29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29F238A-F22E-0BDA-FFE9-4DD77AE3BA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30156" y="3370220"/>
                  <a:ext cx="50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EFDA1A3-56AB-653D-89D6-B716890E64EE}"/>
                    </a:ext>
                  </a:extLst>
                </p14:cNvPr>
                <p14:cNvContentPartPr/>
                <p14:nvPr/>
              </p14:nvContentPartPr>
              <p14:xfrm>
                <a:off x="4662556" y="3433940"/>
                <a:ext cx="25200" cy="1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FC83130-0A4F-2392-18ED-6C8FCAE3D6D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53916" y="3424940"/>
                  <a:ext cx="42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4615775-7821-D3C7-F4F0-AE55C7E867B0}"/>
                    </a:ext>
                  </a:extLst>
                </p14:cNvPr>
                <p14:cNvContentPartPr/>
                <p14:nvPr/>
              </p14:nvContentPartPr>
              <p14:xfrm>
                <a:off x="4679116" y="3473540"/>
                <a:ext cx="28800" cy="18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D4D5762-F5B6-8038-B05D-6E55964F56B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70116" y="3464900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86D261E-9647-5E68-9C11-53941C8AC7CD}"/>
                    </a:ext>
                  </a:extLst>
                </p14:cNvPr>
                <p14:cNvContentPartPr/>
                <p14:nvPr/>
              </p14:nvContentPartPr>
              <p14:xfrm>
                <a:off x="4701796" y="3503060"/>
                <a:ext cx="29880" cy="21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2A72EF9-6812-8341-D053-50AA4B160FE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92796" y="3494060"/>
                  <a:ext cx="47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2A93636-6E15-5C7B-41CD-6D38ADF73511}"/>
                    </a:ext>
                  </a:extLst>
                </p14:cNvPr>
                <p14:cNvContentPartPr/>
                <p14:nvPr/>
              </p14:nvContentPartPr>
              <p14:xfrm>
                <a:off x="4711516" y="3537980"/>
                <a:ext cx="38160" cy="3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951DF6-3971-81D6-67B2-D913B42325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02876" y="3529340"/>
                  <a:ext cx="55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56953CA-830F-13D4-B586-8562FD68548E}"/>
                    </a:ext>
                  </a:extLst>
                </p14:cNvPr>
                <p14:cNvContentPartPr/>
                <p14:nvPr/>
              </p14:nvContentPartPr>
              <p14:xfrm>
                <a:off x="4802236" y="3570020"/>
                <a:ext cx="22680" cy="34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E0AAB6-1B27-A3AE-2F7D-FF0758BB71E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93596" y="3561020"/>
                  <a:ext cx="40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1311F23-C4FB-A2C5-3EEE-DE13A7FB0FE2}"/>
                    </a:ext>
                  </a:extLst>
                </p14:cNvPr>
                <p14:cNvContentPartPr/>
                <p14:nvPr/>
              </p14:nvContentPartPr>
              <p14:xfrm>
                <a:off x="4865596" y="3593780"/>
                <a:ext cx="28080" cy="41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357EADE-956A-7171-1B6D-CD9A336F4F4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56596" y="3584780"/>
                  <a:ext cx="45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5E08A62-6765-D6C9-54E3-3C34098CD434}"/>
                    </a:ext>
                  </a:extLst>
                </p14:cNvPr>
                <p14:cNvContentPartPr/>
                <p14:nvPr/>
              </p14:nvContentPartPr>
              <p14:xfrm>
                <a:off x="4926796" y="3627260"/>
                <a:ext cx="16920" cy="29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D0A546-240F-6950-706E-9CFF6514C64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17796" y="3618260"/>
                  <a:ext cx="34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4B9B7A6-C133-252C-7713-29967767020E}"/>
                    </a:ext>
                  </a:extLst>
                </p14:cNvPr>
                <p14:cNvContentPartPr/>
                <p14:nvPr/>
              </p14:nvContentPartPr>
              <p14:xfrm>
                <a:off x="4968916" y="3631220"/>
                <a:ext cx="23040" cy="37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D230E8B-C2D8-3576-A05B-4561B29B79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60276" y="3622580"/>
                  <a:ext cx="40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AA63806-9368-7930-E5FF-87CDD42356E7}"/>
                    </a:ext>
                  </a:extLst>
                </p14:cNvPr>
                <p14:cNvContentPartPr/>
                <p14:nvPr/>
              </p14:nvContentPartPr>
              <p14:xfrm>
                <a:off x="5017876" y="3657140"/>
                <a:ext cx="21240" cy="44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694BC5-49BA-3B35-6FDC-8AE4FA9B55C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009236" y="3648140"/>
                  <a:ext cx="38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0792468-8228-B434-4DE9-2C1AB2D6FF08}"/>
                    </a:ext>
                  </a:extLst>
                </p14:cNvPr>
                <p14:cNvContentPartPr/>
                <p14:nvPr/>
              </p14:nvContentPartPr>
              <p14:xfrm>
                <a:off x="5077276" y="3666500"/>
                <a:ext cx="20880" cy="41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C24905-B499-FDE9-2B7C-8F78609AD2B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068636" y="3657860"/>
                  <a:ext cx="38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451D2C2-B738-CB71-B7DC-5C5EE0C11FF7}"/>
                    </a:ext>
                  </a:extLst>
                </p14:cNvPr>
                <p14:cNvContentPartPr/>
                <p14:nvPr/>
              </p14:nvContentPartPr>
              <p14:xfrm>
                <a:off x="5117956" y="3686660"/>
                <a:ext cx="21600" cy="4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3068CCF-726A-7423-6115-BFC5A40A08C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08956" y="3677660"/>
                  <a:ext cx="39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C724227-4A6A-F3F7-022C-816F4D32842A}"/>
                    </a:ext>
                  </a:extLst>
                </p14:cNvPr>
                <p14:cNvContentPartPr/>
                <p14:nvPr/>
              </p14:nvContentPartPr>
              <p14:xfrm>
                <a:off x="5157196" y="3729860"/>
                <a:ext cx="27000" cy="3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27BC6BF-394D-3411-F15A-F38B9082EF5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48196" y="3720860"/>
                  <a:ext cx="44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1DFCC60-E2B6-B5DB-4FDF-9831B64762F2}"/>
                    </a:ext>
                  </a:extLst>
                </p14:cNvPr>
                <p14:cNvContentPartPr/>
                <p14:nvPr/>
              </p14:nvContentPartPr>
              <p14:xfrm>
                <a:off x="5199316" y="3744980"/>
                <a:ext cx="21600" cy="34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86610C-BBA7-6B03-735C-BE3CCB9E99A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90676" y="3736340"/>
                  <a:ext cx="39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DFE6CC0-1D06-0319-810E-A7A43D410DB6}"/>
                    </a:ext>
                  </a:extLst>
                </p14:cNvPr>
                <p14:cNvContentPartPr/>
                <p14:nvPr/>
              </p14:nvContentPartPr>
              <p14:xfrm>
                <a:off x="4380676" y="4027580"/>
                <a:ext cx="55080" cy="21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5197E4-6523-4793-2770-AA72FDC487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71676" y="4018940"/>
                  <a:ext cx="72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0A18F6E-D05E-EF1C-F67B-931D1A1C121E}"/>
                    </a:ext>
                  </a:extLst>
                </p14:cNvPr>
                <p14:cNvContentPartPr/>
                <p14:nvPr/>
              </p14:nvContentPartPr>
              <p14:xfrm>
                <a:off x="4417756" y="3976460"/>
                <a:ext cx="3924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F577AC8-757E-BD9F-C322-000E6F17B57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09116" y="3967460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0AAD3B4-B7D2-98C2-A991-E2502166AB53}"/>
                    </a:ext>
                  </a:extLst>
                </p14:cNvPr>
                <p14:cNvContentPartPr/>
                <p14:nvPr/>
              </p14:nvContentPartPr>
              <p14:xfrm>
                <a:off x="4456636" y="3925700"/>
                <a:ext cx="40680" cy="14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413D6C5-9F53-CF87-A162-A263103A2EE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47636" y="3916700"/>
                  <a:ext cx="58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6DC2DB4-F05C-4083-E650-7C1E1D12E46C}"/>
                    </a:ext>
                  </a:extLst>
                </p14:cNvPr>
                <p14:cNvContentPartPr/>
                <p14:nvPr/>
              </p14:nvContentPartPr>
              <p14:xfrm>
                <a:off x="4494796" y="3864860"/>
                <a:ext cx="41760" cy="17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C16B3FA-AD71-8B1B-D1DC-90382395CED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85796" y="3855860"/>
                  <a:ext cx="5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2525766-D094-8AF3-5B3F-81DC6BC938F0}"/>
                    </a:ext>
                  </a:extLst>
                </p14:cNvPr>
                <p14:cNvContentPartPr/>
                <p14:nvPr/>
              </p14:nvContentPartPr>
              <p14:xfrm>
                <a:off x="4535476" y="3827060"/>
                <a:ext cx="38520" cy="16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F56D077-246D-E3C1-18E0-BD06436FE53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26836" y="3818420"/>
                  <a:ext cx="56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B7552CD-DF93-7C9F-4A14-DAAB9376F78A}"/>
                    </a:ext>
                  </a:extLst>
                </p14:cNvPr>
                <p14:cNvContentPartPr/>
                <p14:nvPr/>
              </p14:nvContentPartPr>
              <p14:xfrm>
                <a:off x="4580476" y="3805460"/>
                <a:ext cx="36720" cy="21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2FD5DD-6EB0-BDB4-290E-C442931D7AD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71836" y="3796820"/>
                  <a:ext cx="5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FB1A273-60D6-63CE-3A26-2CF033749B45}"/>
                    </a:ext>
                  </a:extLst>
                </p14:cNvPr>
                <p14:cNvContentPartPr/>
                <p14:nvPr/>
              </p14:nvContentPartPr>
              <p14:xfrm>
                <a:off x="4606396" y="3762980"/>
                <a:ext cx="29160" cy="8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E1C037-A5C2-5213-0A4C-83BAE46E29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97756" y="3754340"/>
                  <a:ext cx="4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2E324E9-E0A7-227C-2F7F-2EC82DF70E35}"/>
                    </a:ext>
                  </a:extLst>
                </p14:cNvPr>
                <p14:cNvContentPartPr/>
                <p14:nvPr/>
              </p14:nvContentPartPr>
              <p14:xfrm>
                <a:off x="4626916" y="3707900"/>
                <a:ext cx="37800" cy="18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2F9AFF3-BBD1-9F17-E31A-2586273327F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18276" y="3699260"/>
                  <a:ext cx="5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8490118-59FA-1EBF-DDDB-790A270CDB48}"/>
                    </a:ext>
                  </a:extLst>
                </p14:cNvPr>
                <p14:cNvContentPartPr/>
                <p14:nvPr/>
              </p14:nvContentPartPr>
              <p14:xfrm>
                <a:off x="4672276" y="3670460"/>
                <a:ext cx="38880" cy="15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7EB25B-2BC9-699F-21D9-40E930E4DE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63276" y="3661460"/>
                  <a:ext cx="56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472ACC7-130E-7670-9EBB-76761ED660B8}"/>
                    </a:ext>
                  </a:extLst>
                </p14:cNvPr>
                <p14:cNvContentPartPr/>
                <p14:nvPr/>
              </p14:nvContentPartPr>
              <p14:xfrm>
                <a:off x="4705756" y="3634460"/>
                <a:ext cx="38160" cy="18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5029959-82F4-8EC4-B903-BACA9AC1851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697116" y="3625820"/>
                  <a:ext cx="55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4C55970-E599-9AC9-DCFB-C0108C91B716}"/>
                    </a:ext>
                  </a:extLst>
                </p14:cNvPr>
                <p14:cNvContentPartPr/>
                <p14:nvPr/>
              </p14:nvContentPartPr>
              <p14:xfrm>
                <a:off x="5183586" y="2868432"/>
                <a:ext cx="675360" cy="385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3467544-1972-97FB-EFCD-0BF5788FB3E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74946" y="2859792"/>
                  <a:ext cx="6930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AC96B09-798E-444E-C773-F2A9C894E9A4}"/>
                    </a:ext>
                  </a:extLst>
                </p14:cNvPr>
                <p14:cNvContentPartPr/>
                <p14:nvPr/>
              </p14:nvContentPartPr>
              <p14:xfrm>
                <a:off x="5713146" y="3156432"/>
                <a:ext cx="232560" cy="534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8BD021C-8BE8-A5B9-8BB1-86100AB4035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04146" y="3147792"/>
                  <a:ext cx="25020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A0D5423-A8E4-17EB-8389-04BE5F25600C}"/>
                    </a:ext>
                  </a:extLst>
                </p14:cNvPr>
                <p14:cNvContentPartPr/>
                <p14:nvPr/>
              </p14:nvContentPartPr>
              <p14:xfrm>
                <a:off x="5235426" y="3206832"/>
                <a:ext cx="23040" cy="42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21EE6E6-9939-CFDF-716D-B533D720C4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26786" y="3197832"/>
                  <a:ext cx="4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839F442-DA3B-62CC-B04A-2863F643AE64}"/>
                    </a:ext>
                  </a:extLst>
                </p14:cNvPr>
                <p14:cNvContentPartPr/>
                <p14:nvPr/>
              </p14:nvContentPartPr>
              <p14:xfrm>
                <a:off x="5319306" y="3178752"/>
                <a:ext cx="17280" cy="52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BC037A-0A1C-6964-F5AC-5263851D378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310306" y="3170112"/>
                  <a:ext cx="34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32E8DB3-D48A-3E5F-9613-29CE8A70BFC1}"/>
                    </a:ext>
                  </a:extLst>
                </p14:cNvPr>
                <p14:cNvContentPartPr/>
                <p14:nvPr/>
              </p14:nvContentPartPr>
              <p14:xfrm>
                <a:off x="5369706" y="3179472"/>
                <a:ext cx="14400" cy="41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8B0F03A-0A6B-E594-FF84-F984AD0EC1B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61066" y="3170832"/>
                  <a:ext cx="32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EE192AC-2A83-24E7-320B-41582244E45C}"/>
                    </a:ext>
                  </a:extLst>
                </p14:cNvPr>
                <p14:cNvContentPartPr/>
                <p14:nvPr/>
              </p14:nvContentPartPr>
              <p14:xfrm>
                <a:off x="5430546" y="3171552"/>
                <a:ext cx="16920" cy="43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CF00494-2C71-E48F-D387-588DC45515F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21906" y="3162912"/>
                  <a:ext cx="34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C8289B2-8C75-9C92-8FBD-65E14EC5EA57}"/>
                    </a:ext>
                  </a:extLst>
                </p14:cNvPr>
                <p14:cNvContentPartPr/>
                <p14:nvPr/>
              </p14:nvContentPartPr>
              <p14:xfrm>
                <a:off x="5492466" y="3149592"/>
                <a:ext cx="11880" cy="39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E815361-01AC-FB6F-8CDE-0D4D1E43715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83826" y="3140952"/>
                  <a:ext cx="29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69012D1-AE88-C41A-39F7-0CBE8FDF5EF9}"/>
                    </a:ext>
                  </a:extLst>
                </p14:cNvPr>
                <p14:cNvContentPartPr/>
                <p14:nvPr/>
              </p14:nvContentPartPr>
              <p14:xfrm>
                <a:off x="5546466" y="3148872"/>
                <a:ext cx="14400" cy="46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7EF6CAE-F81C-6CBA-4F4E-380C817E07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37826" y="3140232"/>
                  <a:ext cx="32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0C52D2B-DDD2-0B17-D369-9A2401D20A5A}"/>
                    </a:ext>
                  </a:extLst>
                </p14:cNvPr>
                <p14:cNvContentPartPr/>
                <p14:nvPr/>
              </p14:nvContentPartPr>
              <p14:xfrm>
                <a:off x="5600826" y="3144912"/>
                <a:ext cx="20520" cy="51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9DA0653-16F5-B686-A31B-04A1D6726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92186" y="3136272"/>
                  <a:ext cx="38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7362E5A-044E-9DFB-26EB-826025F324DF}"/>
                    </a:ext>
                  </a:extLst>
                </p14:cNvPr>
                <p14:cNvContentPartPr/>
                <p14:nvPr/>
              </p14:nvContentPartPr>
              <p14:xfrm>
                <a:off x="5647266" y="3156072"/>
                <a:ext cx="20880" cy="48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44AC6C-2DB2-0B92-2683-22EC2908EFE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38626" y="3147072"/>
                  <a:ext cx="3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F81BD1F-7022-D9EC-B3DC-CF2E0D725814}"/>
                    </a:ext>
                  </a:extLst>
                </p14:cNvPr>
                <p14:cNvContentPartPr/>
                <p14:nvPr/>
              </p14:nvContentPartPr>
              <p14:xfrm>
                <a:off x="5719626" y="3109992"/>
                <a:ext cx="37080" cy="10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6F2C79-B54F-C70F-31E1-B833723A4BD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10986" y="3100992"/>
                  <a:ext cx="54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A6C416F-0C71-E872-38F4-B3BC52F4EA98}"/>
                    </a:ext>
                  </a:extLst>
                </p14:cNvPr>
                <p14:cNvContentPartPr/>
                <p14:nvPr/>
              </p14:nvContentPartPr>
              <p14:xfrm>
                <a:off x="5734026" y="3064272"/>
                <a:ext cx="35280" cy="12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9C492D5-E215-480D-E1FB-32FFCCDD68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25026" y="3055272"/>
                  <a:ext cx="52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FFF6927-B43D-9843-B2EB-2D93D65AFB71}"/>
                    </a:ext>
                  </a:extLst>
                </p14:cNvPr>
                <p14:cNvContentPartPr/>
                <p14:nvPr/>
              </p14:nvContentPartPr>
              <p14:xfrm>
                <a:off x="5740866" y="3025752"/>
                <a:ext cx="60120" cy="15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C73A9D0-9F9B-1632-AB91-6896FB3A3D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31866" y="3016752"/>
                  <a:ext cx="7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3307E4F-A196-659B-D624-2E411140438C}"/>
                    </a:ext>
                  </a:extLst>
                </p14:cNvPr>
                <p14:cNvContentPartPr/>
                <p14:nvPr/>
              </p14:nvContentPartPr>
              <p14:xfrm>
                <a:off x="5776146" y="2993352"/>
                <a:ext cx="33120" cy="7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CFF5B91-5F2E-D38D-8AF6-EF5B0E7DF93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67506" y="2984712"/>
                  <a:ext cx="5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61C9CD9-5379-29B3-9E3E-CF8FABFD6885}"/>
                    </a:ext>
                  </a:extLst>
                </p14:cNvPr>
                <p14:cNvContentPartPr/>
                <p14:nvPr/>
              </p14:nvContentPartPr>
              <p14:xfrm>
                <a:off x="5787306" y="2952672"/>
                <a:ext cx="37080" cy="18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0F8205B-9081-0C68-5895-81D223AE367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78306" y="2943672"/>
                  <a:ext cx="54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C8BE218-08CD-FF30-6EFB-1BA7B60228F0}"/>
                    </a:ext>
                  </a:extLst>
                </p14:cNvPr>
                <p14:cNvContentPartPr/>
                <p14:nvPr/>
              </p14:nvContentPartPr>
              <p14:xfrm>
                <a:off x="5800626" y="2914872"/>
                <a:ext cx="31320" cy="14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95AE9E6-EC36-0B9D-7AEC-2E095EFA747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791626" y="2906232"/>
                  <a:ext cx="48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7827AD9-4308-1F6F-3781-FF77AABFB68C}"/>
                    </a:ext>
                  </a:extLst>
                </p14:cNvPr>
                <p14:cNvContentPartPr/>
                <p14:nvPr/>
              </p14:nvContentPartPr>
              <p14:xfrm>
                <a:off x="5826906" y="2886792"/>
                <a:ext cx="35640" cy="1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A75186-947E-3579-C3A4-0C6D6CCDA08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18266" y="2878152"/>
                  <a:ext cx="53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AEA299E-186E-50B9-C8B6-DF5983DC841C}"/>
                    </a:ext>
                  </a:extLst>
                </p14:cNvPr>
                <p14:cNvContentPartPr/>
                <p14:nvPr/>
              </p14:nvContentPartPr>
              <p14:xfrm>
                <a:off x="5731866" y="3229512"/>
                <a:ext cx="41760" cy="11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A7B819-E484-462A-7918-55F4F08FC7F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22866" y="3220512"/>
                  <a:ext cx="59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653E6AF-C238-D739-D200-8EAC643B9478}"/>
                    </a:ext>
                  </a:extLst>
                </p14:cNvPr>
                <p14:cNvContentPartPr/>
                <p14:nvPr/>
              </p14:nvContentPartPr>
              <p14:xfrm>
                <a:off x="5762466" y="3282072"/>
                <a:ext cx="43560" cy="15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ADC202B-D3FB-0F72-20BD-26055006AC6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53826" y="3273432"/>
                  <a:ext cx="61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F564EC7-0404-F41A-FF06-D9D6FFAE501F}"/>
                    </a:ext>
                  </a:extLst>
                </p14:cNvPr>
                <p14:cNvContentPartPr/>
                <p14:nvPr/>
              </p14:nvContentPartPr>
              <p14:xfrm>
                <a:off x="5799906" y="3323472"/>
                <a:ext cx="27360" cy="6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E640974-D9DA-6199-AECE-B48D94B8C3E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90906" y="3314472"/>
                  <a:ext cx="45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98D29B6-C160-B1C7-D73C-D12C2DC4025B}"/>
                    </a:ext>
                  </a:extLst>
                </p14:cNvPr>
                <p14:cNvContentPartPr/>
                <p14:nvPr/>
              </p14:nvContentPartPr>
              <p14:xfrm>
                <a:off x="5799906" y="3378912"/>
                <a:ext cx="42120" cy="15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2C5BAB-A16B-5C62-7BBA-1925DCC6516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791266" y="3370272"/>
                  <a:ext cx="59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42F49E9-6A15-D94C-49BE-1A4ED730909F}"/>
                    </a:ext>
                  </a:extLst>
                </p14:cNvPr>
                <p14:cNvContentPartPr/>
                <p14:nvPr/>
              </p14:nvContentPartPr>
              <p14:xfrm>
                <a:off x="5828706" y="3417432"/>
                <a:ext cx="33840" cy="1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6657998-8055-C5AB-490F-2CAC488A821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19706" y="3408792"/>
                  <a:ext cx="5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BF16309-B605-11E7-DEB6-BD29A3EBBD74}"/>
                    </a:ext>
                  </a:extLst>
                </p14:cNvPr>
                <p14:cNvContentPartPr/>
                <p14:nvPr/>
              </p14:nvContentPartPr>
              <p14:xfrm>
                <a:off x="5852826" y="3476832"/>
                <a:ext cx="32760" cy="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43201E8-25B5-FC80-0A46-522ECB50B74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43826" y="3468192"/>
                  <a:ext cx="50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6FE3AB1-07BD-A7FB-8C36-1E9982AF26D6}"/>
                    </a:ext>
                  </a:extLst>
                </p14:cNvPr>
                <p14:cNvContentPartPr/>
                <p14:nvPr/>
              </p14:nvContentPartPr>
              <p14:xfrm>
                <a:off x="5861826" y="3523632"/>
                <a:ext cx="44640" cy="9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3A64465-00EB-E2AF-4C74-8B5285BD45B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52826" y="3514992"/>
                  <a:ext cx="62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BEFF026-6EB6-8515-279D-021027ED61DA}"/>
                    </a:ext>
                  </a:extLst>
                </p14:cNvPr>
                <p14:cNvContentPartPr/>
                <p14:nvPr/>
              </p14:nvContentPartPr>
              <p14:xfrm>
                <a:off x="5887026" y="3559272"/>
                <a:ext cx="38520" cy="7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3A7B973-7C83-521A-A56D-23E8DAA4AE9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78386" y="3550632"/>
                  <a:ext cx="56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76BFB76-7F6E-DEA6-5366-040A3F726432}"/>
                    </a:ext>
                  </a:extLst>
                </p14:cNvPr>
                <p14:cNvContentPartPr/>
                <p14:nvPr/>
              </p14:nvContentPartPr>
              <p14:xfrm>
                <a:off x="5876946" y="3606072"/>
                <a:ext cx="60480" cy="6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21FDF6D-1905-C949-B24F-1A2589B8706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68306" y="3597432"/>
                  <a:ext cx="78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5D0332D-C628-555B-4DC3-8A0AAF1EE188}"/>
                    </a:ext>
                  </a:extLst>
                </p14:cNvPr>
                <p14:cNvContentPartPr/>
                <p14:nvPr/>
              </p14:nvContentPartPr>
              <p14:xfrm>
                <a:off x="5186106" y="3653952"/>
                <a:ext cx="612000" cy="398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A0DCCD-7301-2D12-03DE-3EF6CA521BF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177106" y="3645312"/>
                  <a:ext cx="6296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02F34F4-D86E-C047-A7C9-6149324C2ABA}"/>
                    </a:ext>
                  </a:extLst>
                </p14:cNvPr>
                <p14:cNvContentPartPr/>
                <p14:nvPr/>
              </p14:nvContentPartPr>
              <p14:xfrm>
                <a:off x="5582466" y="4060752"/>
                <a:ext cx="99720" cy="261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B510273-3A3E-D9E4-0BA7-66BB1DE857C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73466" y="4052112"/>
                  <a:ext cx="117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E1AE513-69F0-360B-2CA4-1BC6B4841A6E}"/>
                    </a:ext>
                  </a:extLst>
                </p14:cNvPr>
                <p14:cNvContentPartPr/>
                <p14:nvPr/>
              </p14:nvContentPartPr>
              <p14:xfrm>
                <a:off x="5232186" y="3973992"/>
                <a:ext cx="9720" cy="54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F382D8-24D9-451E-71DE-D8B6EBCF143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223186" y="3964992"/>
                  <a:ext cx="2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EDD5F57-DBC0-4947-AC70-2ECE570CD010}"/>
                    </a:ext>
                  </a:extLst>
                </p14:cNvPr>
                <p14:cNvContentPartPr/>
                <p14:nvPr/>
              </p14:nvContentPartPr>
              <p14:xfrm>
                <a:off x="5284386" y="3990912"/>
                <a:ext cx="5040" cy="33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DB8A99-AA5C-3C7D-B5BC-86EE245F7BA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75746" y="3981912"/>
                  <a:ext cx="22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C5B3B77-9C6D-2D69-54DF-C89A00ACA597}"/>
                    </a:ext>
                  </a:extLst>
                </p14:cNvPr>
                <p14:cNvContentPartPr/>
                <p14:nvPr/>
              </p14:nvContentPartPr>
              <p14:xfrm>
                <a:off x="5341986" y="3996312"/>
                <a:ext cx="22680" cy="40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870BEE2-32B3-2123-582D-627A7F6D64C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32986" y="3987312"/>
                  <a:ext cx="40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C6A776B-98CF-F401-07B9-92BB8281C6C6}"/>
                    </a:ext>
                  </a:extLst>
                </p14:cNvPr>
                <p14:cNvContentPartPr/>
                <p14:nvPr/>
              </p14:nvContentPartPr>
              <p14:xfrm>
                <a:off x="5381946" y="3995232"/>
                <a:ext cx="25560" cy="41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23E1FF4-9E60-2F96-6F3F-37927CA2C6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73306" y="3986592"/>
                  <a:ext cx="43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D8CC9BC-9347-BD67-B159-628C94C3CC26}"/>
                    </a:ext>
                  </a:extLst>
                </p14:cNvPr>
                <p14:cNvContentPartPr/>
                <p14:nvPr/>
              </p14:nvContentPartPr>
              <p14:xfrm>
                <a:off x="5431266" y="3997392"/>
                <a:ext cx="28080" cy="48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63BE2A-2163-973F-EB60-EF95742774C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22626" y="3988752"/>
                  <a:ext cx="45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2F67D0A-8CCC-5492-0BD6-E8844A52BA49}"/>
                    </a:ext>
                  </a:extLst>
                </p14:cNvPr>
                <p14:cNvContentPartPr/>
                <p14:nvPr/>
              </p14:nvContentPartPr>
              <p14:xfrm>
                <a:off x="5472306" y="4009992"/>
                <a:ext cx="23040" cy="41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67CF16-26AA-4DF8-B4FB-BA6ADE4B4D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63306" y="4000992"/>
                  <a:ext cx="40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6F495C2-D443-8DB1-341B-CEE30D389867}"/>
                    </a:ext>
                  </a:extLst>
                </p14:cNvPr>
                <p14:cNvContentPartPr/>
                <p14:nvPr/>
              </p14:nvContentPartPr>
              <p14:xfrm>
                <a:off x="5514426" y="4025832"/>
                <a:ext cx="11520" cy="37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9705E27-B9C5-D289-6241-548970A54A8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05426" y="4016832"/>
                  <a:ext cx="29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D48B52B-850D-B665-EE9B-11BE268C9DF3}"/>
                    </a:ext>
                  </a:extLst>
                </p14:cNvPr>
                <p14:cNvContentPartPr/>
                <p14:nvPr/>
              </p14:nvContentPartPr>
              <p14:xfrm>
                <a:off x="5559426" y="4070832"/>
                <a:ext cx="43200" cy="2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F5A72BA-09C6-C46D-0917-3A1296E0807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50786" y="4061832"/>
                  <a:ext cx="60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BF3164B-80A6-2838-ADBB-FAF72412AA47}"/>
                    </a:ext>
                  </a:extLst>
                </p14:cNvPr>
                <p14:cNvContentPartPr/>
                <p14:nvPr/>
              </p14:nvContentPartPr>
              <p14:xfrm>
                <a:off x="5589306" y="4122672"/>
                <a:ext cx="34560" cy="13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3D2B862-411D-962E-332A-3C5582BC0DB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80306" y="4113672"/>
                  <a:ext cx="52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D9DD9CE-2F6B-D47E-E5D6-15C1F47E7283}"/>
                    </a:ext>
                  </a:extLst>
                </p14:cNvPr>
                <p14:cNvContentPartPr/>
                <p14:nvPr/>
              </p14:nvContentPartPr>
              <p14:xfrm>
                <a:off x="5604786" y="4162272"/>
                <a:ext cx="29160" cy="6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7A8B879-523B-0009-2D94-FB4FC8AF880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95786" y="4153272"/>
                  <a:ext cx="46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70B22A4-0A05-FCB5-0CD8-AEE34658E017}"/>
                    </a:ext>
                  </a:extLst>
                </p14:cNvPr>
                <p14:cNvContentPartPr/>
                <p14:nvPr/>
              </p14:nvContentPartPr>
              <p14:xfrm>
                <a:off x="5627826" y="4206912"/>
                <a:ext cx="30600" cy="6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48CFC5A-86DC-00DA-90AA-620D6C8953A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19186" y="4197912"/>
                  <a:ext cx="48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2BF7BB3-1537-E696-0D46-0D1C06277E1E}"/>
                    </a:ext>
                  </a:extLst>
                </p14:cNvPr>
                <p14:cNvContentPartPr/>
                <p14:nvPr/>
              </p14:nvContentPartPr>
              <p14:xfrm>
                <a:off x="5629986" y="4256232"/>
                <a:ext cx="37080" cy="9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438B67A-04A2-BB6D-DD71-33BCA951E9C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20986" y="4247232"/>
                  <a:ext cx="54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8EE1A83-B867-A47C-D044-59BAE7320F2D}"/>
                    </a:ext>
                  </a:extLst>
                </p14:cNvPr>
                <p14:cNvContentPartPr/>
                <p14:nvPr/>
              </p14:nvContentPartPr>
              <p14:xfrm>
                <a:off x="5647266" y="4311672"/>
                <a:ext cx="45360" cy="5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154D1B1-72A0-4A8A-37EB-D5DA743D0BC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38266" y="4302672"/>
                  <a:ext cx="63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AB03223-0409-3F57-020F-0748A31C926A}"/>
                    </a:ext>
                  </a:extLst>
                </p14:cNvPr>
                <p14:cNvContentPartPr/>
                <p14:nvPr/>
              </p14:nvContentPartPr>
              <p14:xfrm>
                <a:off x="5573826" y="3985152"/>
                <a:ext cx="50040" cy="28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F13AAA3-5048-A166-38C9-BEE4EA85E90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565186" y="3976152"/>
                  <a:ext cx="67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0CDFDEA-1693-52BE-23B5-E08FAB8FA522}"/>
                    </a:ext>
                  </a:extLst>
                </p14:cNvPr>
                <p14:cNvContentPartPr/>
                <p14:nvPr/>
              </p14:nvContentPartPr>
              <p14:xfrm>
                <a:off x="5617026" y="3956352"/>
                <a:ext cx="34920" cy="19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328B6D9-A4D7-9DD4-20AF-95ADC379C88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08386" y="3947352"/>
                  <a:ext cx="52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05CAA9E-33FD-5041-AADB-085A48EE6A32}"/>
                    </a:ext>
                  </a:extLst>
                </p14:cNvPr>
                <p14:cNvContentPartPr/>
                <p14:nvPr/>
              </p14:nvContentPartPr>
              <p14:xfrm>
                <a:off x="5633946" y="3908832"/>
                <a:ext cx="30240" cy="19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F36D135-88EE-3B8E-D3C5-92538803F4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625306" y="3899832"/>
                  <a:ext cx="4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18282B1-FBD5-4AAB-9FA6-DB9205284A94}"/>
                    </a:ext>
                  </a:extLst>
                </p14:cNvPr>
                <p14:cNvContentPartPr/>
                <p14:nvPr/>
              </p14:nvContentPartPr>
              <p14:xfrm>
                <a:off x="5653026" y="3861312"/>
                <a:ext cx="30240" cy="1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05AC5D-9B84-3D97-670E-DD224AE0A22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644386" y="3852312"/>
                  <a:ext cx="4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A3BB643-769B-7291-B936-951BF40F8240}"/>
                    </a:ext>
                  </a:extLst>
                </p14:cNvPr>
                <p14:cNvContentPartPr/>
                <p14:nvPr/>
              </p14:nvContentPartPr>
              <p14:xfrm>
                <a:off x="5676786" y="3823152"/>
                <a:ext cx="43560" cy="1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0ACFEA-4B16-4E43-1C0B-AF818ED2D3C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68146" y="3814152"/>
                  <a:ext cx="61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BCDB3B2-6517-70F7-A5A8-284B9ECBDA42}"/>
                    </a:ext>
                  </a:extLst>
                </p14:cNvPr>
                <p14:cNvContentPartPr/>
                <p14:nvPr/>
              </p14:nvContentPartPr>
              <p14:xfrm>
                <a:off x="5707746" y="3787512"/>
                <a:ext cx="37440" cy="7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C20A9B2-6E68-8721-B5C1-BF467CB5A90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98746" y="3778512"/>
                  <a:ext cx="55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367249A-9324-CB7E-1EF3-07531B311115}"/>
                    </a:ext>
                  </a:extLst>
                </p14:cNvPr>
                <p14:cNvContentPartPr/>
                <p14:nvPr/>
              </p14:nvContentPartPr>
              <p14:xfrm>
                <a:off x="5726826" y="3744672"/>
                <a:ext cx="29160" cy="6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7845733-A39D-37F0-B536-4EE8EEF1998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18186" y="3735672"/>
                  <a:ext cx="46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DA1F2F0-7DCC-56A6-1A18-6B30A62F5A85}"/>
                    </a:ext>
                  </a:extLst>
                </p14:cNvPr>
                <p14:cNvContentPartPr/>
                <p14:nvPr/>
              </p14:nvContentPartPr>
              <p14:xfrm>
                <a:off x="5741946" y="3700392"/>
                <a:ext cx="29160" cy="13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BF52540-D654-8896-FAF3-945E1522D9C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32946" y="3691392"/>
                  <a:ext cx="46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2196906-A10B-C672-8438-E65CF1139B77}"/>
                    </a:ext>
                  </a:extLst>
                </p14:cNvPr>
                <p14:cNvContentPartPr/>
                <p14:nvPr/>
              </p14:nvContentPartPr>
              <p14:xfrm>
                <a:off x="5755266" y="3671952"/>
                <a:ext cx="28440" cy="24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23B5F98-FF88-0656-B2F3-E9E705B45C7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46626" y="3662952"/>
                  <a:ext cx="460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EA1D9309-1813-7845-D4AE-ED55FF3DA238}"/>
                  </a:ext>
                </a:extLst>
              </p14:cNvPr>
              <p14:cNvContentPartPr/>
              <p14:nvPr/>
            </p14:nvContentPartPr>
            <p14:xfrm>
              <a:off x="5795750" y="5221079"/>
              <a:ext cx="176040" cy="5914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EA1D9309-1813-7845-D4AE-ED55FF3DA238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786750" y="5212439"/>
                <a:ext cx="193680" cy="60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4D1929B-9689-C262-37CF-DE4787DD873C}"/>
              </a:ext>
            </a:extLst>
          </p:cNvPr>
          <p:cNvGrpSpPr/>
          <p:nvPr/>
        </p:nvGrpSpPr>
        <p:grpSpPr>
          <a:xfrm>
            <a:off x="5876983" y="5938456"/>
            <a:ext cx="128520" cy="155880"/>
            <a:chOff x="7184788" y="6018497"/>
            <a:chExt cx="12852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5E43558-3BED-5043-D9E5-41C31952EEB3}"/>
                    </a:ext>
                  </a:extLst>
                </p14:cNvPr>
                <p14:cNvContentPartPr/>
                <p14:nvPr/>
              </p14:nvContentPartPr>
              <p14:xfrm>
                <a:off x="7210348" y="6072497"/>
                <a:ext cx="7920" cy="101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5E43558-3BED-5043-D9E5-41C31952EEB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01708" y="6063857"/>
                  <a:ext cx="25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0570A8A-676A-A00B-6FD8-D55951365DDB}"/>
                    </a:ext>
                  </a:extLst>
                </p14:cNvPr>
                <p14:cNvContentPartPr/>
                <p14:nvPr/>
              </p14:nvContentPartPr>
              <p14:xfrm>
                <a:off x="7184788" y="6018497"/>
                <a:ext cx="19800" cy="22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0570A8A-676A-A00B-6FD8-D55951365DD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75788" y="6009497"/>
                  <a:ext cx="37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67F5301-3535-79DC-EA94-2D7AD6127C18}"/>
                    </a:ext>
                  </a:extLst>
                </p14:cNvPr>
                <p14:cNvContentPartPr/>
                <p14:nvPr/>
              </p14:nvContentPartPr>
              <p14:xfrm>
                <a:off x="7244908" y="6038657"/>
                <a:ext cx="68400" cy="131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67F5301-3535-79DC-EA94-2D7AD6127C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236268" y="6029657"/>
                  <a:ext cx="860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836F2AA2-860B-354B-5FBF-195A82C10352}"/>
              </a:ext>
            </a:extLst>
          </p:cNvPr>
          <p:cNvGrpSpPr/>
          <p:nvPr/>
        </p:nvGrpSpPr>
        <p:grpSpPr>
          <a:xfrm>
            <a:off x="6137983" y="5868256"/>
            <a:ext cx="857520" cy="335160"/>
            <a:chOff x="7445788" y="5948297"/>
            <a:chExt cx="8575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141C6E9-0141-587A-8BB5-657053301A72}"/>
                    </a:ext>
                  </a:extLst>
                </p14:cNvPr>
                <p14:cNvContentPartPr/>
                <p14:nvPr/>
              </p14:nvContentPartPr>
              <p14:xfrm>
                <a:off x="7445788" y="6041537"/>
                <a:ext cx="82440" cy="129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141C6E9-0141-587A-8BB5-657053301A7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36788" y="6032897"/>
                  <a:ext cx="100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390E740-8BC2-FF8B-A9F2-D9546000A58C}"/>
                    </a:ext>
                  </a:extLst>
                </p14:cNvPr>
                <p14:cNvContentPartPr/>
                <p14:nvPr/>
              </p14:nvContentPartPr>
              <p14:xfrm>
                <a:off x="7565308" y="6044057"/>
                <a:ext cx="112680" cy="982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390E740-8BC2-FF8B-A9F2-D9546000A58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56668" y="6035417"/>
                  <a:ext cx="130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CC2F0B6-8A71-1C65-398A-87F63E5E7AA5}"/>
                    </a:ext>
                  </a:extLst>
                </p14:cNvPr>
                <p14:cNvContentPartPr/>
                <p14:nvPr/>
              </p14:nvContentPartPr>
              <p14:xfrm>
                <a:off x="7586188" y="6059177"/>
                <a:ext cx="52200" cy="92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CC2F0B6-8A71-1C65-398A-87F63E5E7AA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577188" y="6050537"/>
                  <a:ext cx="69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174541D-3AB6-AE45-C139-237509A7A768}"/>
                    </a:ext>
                  </a:extLst>
                </p14:cNvPr>
                <p14:cNvContentPartPr/>
                <p14:nvPr/>
              </p14:nvContentPartPr>
              <p14:xfrm>
                <a:off x="7677628" y="6040097"/>
                <a:ext cx="88200" cy="223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174541D-3AB6-AE45-C139-237509A7A76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68988" y="6031457"/>
                  <a:ext cx="105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443B8EC-E68C-99A8-5A72-80F50CF8DC63}"/>
                    </a:ext>
                  </a:extLst>
                </p14:cNvPr>
                <p14:cNvContentPartPr/>
                <p14:nvPr/>
              </p14:nvContentPartPr>
              <p14:xfrm>
                <a:off x="7795348" y="6054857"/>
                <a:ext cx="62280" cy="75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443B8EC-E68C-99A8-5A72-80F50CF8DC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786348" y="6045857"/>
                  <a:ext cx="79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E8B8F04-64D6-D1F7-6E94-E0EB7E65710B}"/>
                    </a:ext>
                  </a:extLst>
                </p14:cNvPr>
                <p14:cNvContentPartPr/>
                <p14:nvPr/>
              </p14:nvContentPartPr>
              <p14:xfrm>
                <a:off x="7888588" y="6045137"/>
                <a:ext cx="71280" cy="84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E8B8F04-64D6-D1F7-6E94-E0EB7E65710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879588" y="6036137"/>
                  <a:ext cx="88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0E085F0-EBF4-AEF5-6AFE-E1C93C558EFD}"/>
                    </a:ext>
                  </a:extLst>
                </p14:cNvPr>
                <p14:cNvContentPartPr/>
                <p14:nvPr/>
              </p14:nvContentPartPr>
              <p14:xfrm>
                <a:off x="7990468" y="5948297"/>
                <a:ext cx="81000" cy="187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0E085F0-EBF4-AEF5-6AFE-E1C93C558EF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81828" y="5939297"/>
                  <a:ext cx="98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99E357A-9E23-6BF6-7AD5-305C06602CF6}"/>
                    </a:ext>
                  </a:extLst>
                </p14:cNvPr>
                <p14:cNvContentPartPr/>
                <p14:nvPr/>
              </p14:nvContentPartPr>
              <p14:xfrm>
                <a:off x="8104228" y="6057017"/>
                <a:ext cx="6120" cy="86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99E357A-9E23-6BF6-7AD5-305C06602CF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95588" y="6048017"/>
                  <a:ext cx="23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830D1D1-381D-E6EA-DA47-013EAAEB06F8}"/>
                    </a:ext>
                  </a:extLst>
                </p14:cNvPr>
                <p14:cNvContentPartPr/>
                <p14:nvPr/>
              </p14:nvContentPartPr>
              <p14:xfrm>
                <a:off x="8090188" y="6018857"/>
                <a:ext cx="8280" cy="5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830D1D1-381D-E6EA-DA47-013EAAEB06F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081548" y="6010217"/>
                  <a:ext cx="2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EC45710-26BF-0662-762E-B93BAD4F8BD1}"/>
                    </a:ext>
                  </a:extLst>
                </p14:cNvPr>
                <p14:cNvContentPartPr/>
                <p14:nvPr/>
              </p14:nvContentPartPr>
              <p14:xfrm>
                <a:off x="8127988" y="6019577"/>
                <a:ext cx="97920" cy="119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EC45710-26BF-0662-762E-B93BAD4F8BD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118988" y="6010577"/>
                  <a:ext cx="115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F1C598B-2FD4-4A3D-2E88-332B6702E20A}"/>
                    </a:ext>
                  </a:extLst>
                </p14:cNvPr>
                <p14:cNvContentPartPr/>
                <p14:nvPr/>
              </p14:nvContentPartPr>
              <p14:xfrm>
                <a:off x="8166868" y="6049817"/>
                <a:ext cx="136440" cy="233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F1C598B-2FD4-4A3D-2E88-332B6702E20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58228" y="6040817"/>
                  <a:ext cx="1540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EEB45BDB-2C4A-B41F-CC15-05F3D2A15C99}"/>
              </a:ext>
            </a:extLst>
          </p:cNvPr>
          <p:cNvGrpSpPr/>
          <p:nvPr/>
        </p:nvGrpSpPr>
        <p:grpSpPr>
          <a:xfrm>
            <a:off x="7198543" y="5948896"/>
            <a:ext cx="146880" cy="163440"/>
            <a:chOff x="8506348" y="6028937"/>
            <a:chExt cx="14688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0B65AE8-EBBC-501B-E5CA-61D2FE38DEFF}"/>
                    </a:ext>
                  </a:extLst>
                </p14:cNvPr>
                <p14:cNvContentPartPr/>
                <p14:nvPr/>
              </p14:nvContentPartPr>
              <p14:xfrm>
                <a:off x="8515708" y="6072497"/>
                <a:ext cx="10080" cy="119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0B65AE8-EBBC-501B-E5CA-61D2FE38DEF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07068" y="6063857"/>
                  <a:ext cx="27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C937A6D-E627-0F37-545C-7E6A31ED4F90}"/>
                    </a:ext>
                  </a:extLst>
                </p14:cNvPr>
                <p14:cNvContentPartPr/>
                <p14:nvPr/>
              </p14:nvContentPartPr>
              <p14:xfrm>
                <a:off x="8506348" y="6028937"/>
                <a:ext cx="12600" cy="280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C937A6D-E627-0F37-545C-7E6A31ED4F9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97348" y="6020297"/>
                  <a:ext cx="3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AF9516B-F364-06C3-6520-DBBFFED5EA62}"/>
                    </a:ext>
                  </a:extLst>
                </p14:cNvPr>
                <p14:cNvContentPartPr/>
                <p14:nvPr/>
              </p14:nvContentPartPr>
              <p14:xfrm>
                <a:off x="8565028" y="6069257"/>
                <a:ext cx="88200" cy="115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AF9516B-F364-06C3-6520-DBBFFED5EA6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556028" y="6060617"/>
                  <a:ext cx="1058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A76DED80-0338-6AFB-B796-DB965D0FC1E7}"/>
              </a:ext>
            </a:extLst>
          </p:cNvPr>
          <p:cNvGrpSpPr/>
          <p:nvPr/>
        </p:nvGrpSpPr>
        <p:grpSpPr>
          <a:xfrm>
            <a:off x="7640799" y="4808453"/>
            <a:ext cx="147960" cy="167040"/>
            <a:chOff x="8113948" y="4803137"/>
            <a:chExt cx="14796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832DCA8-5F90-B54E-9433-35097E6D0107}"/>
                    </a:ext>
                  </a:extLst>
                </p14:cNvPr>
                <p14:cNvContentPartPr/>
                <p14:nvPr/>
              </p14:nvContentPartPr>
              <p14:xfrm>
                <a:off x="8125108" y="4833737"/>
                <a:ext cx="11520" cy="1090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832DCA8-5F90-B54E-9433-35097E6D010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116108" y="4825097"/>
                  <a:ext cx="29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5A2B0AE6-9144-9E8A-4B00-8671C40D71E4}"/>
                    </a:ext>
                  </a:extLst>
                </p14:cNvPr>
                <p14:cNvContentPartPr/>
                <p14:nvPr/>
              </p14:nvContentPartPr>
              <p14:xfrm>
                <a:off x="8113948" y="4803137"/>
                <a:ext cx="13680" cy="82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5A2B0AE6-9144-9E8A-4B00-8671C40D71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04948" y="4794137"/>
                  <a:ext cx="31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313CC7D7-73B0-D0AC-FA5B-42B54395DE66}"/>
                    </a:ext>
                  </a:extLst>
                </p14:cNvPr>
                <p14:cNvContentPartPr/>
                <p14:nvPr/>
              </p14:nvContentPartPr>
              <p14:xfrm>
                <a:off x="8161468" y="4820777"/>
                <a:ext cx="100440" cy="1494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13CC7D7-73B0-D0AC-FA5B-42B54395DE6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52468" y="4811777"/>
                  <a:ext cx="1180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07BC0696-6BAA-E9EE-336F-628A5364B08E}"/>
              </a:ext>
            </a:extLst>
          </p:cNvPr>
          <p:cNvGrpSpPr/>
          <p:nvPr/>
        </p:nvGrpSpPr>
        <p:grpSpPr>
          <a:xfrm>
            <a:off x="7952199" y="4702253"/>
            <a:ext cx="992160" cy="432720"/>
            <a:chOff x="8425348" y="4696937"/>
            <a:chExt cx="99216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EE04F56-88BA-E9EE-CA96-187AFA282D12}"/>
                    </a:ext>
                  </a:extLst>
                </p14:cNvPr>
                <p14:cNvContentPartPr/>
                <p14:nvPr/>
              </p14:nvContentPartPr>
              <p14:xfrm>
                <a:off x="8425348" y="4812857"/>
                <a:ext cx="91800" cy="135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EE04F56-88BA-E9EE-CA96-187AFA282D1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16348" y="4803857"/>
                  <a:ext cx="109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D58885DC-705A-EC78-53F7-04D319C78BAE}"/>
                    </a:ext>
                  </a:extLst>
                </p14:cNvPr>
                <p14:cNvContentPartPr/>
                <p14:nvPr/>
              </p14:nvContentPartPr>
              <p14:xfrm>
                <a:off x="8568988" y="4819337"/>
                <a:ext cx="122760" cy="1382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D58885DC-705A-EC78-53F7-04D319C78BA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59988" y="4810337"/>
                  <a:ext cx="140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54ED3F4-62FD-1605-5559-E4E8A94EDE12}"/>
                    </a:ext>
                  </a:extLst>
                </p14:cNvPr>
                <p14:cNvContentPartPr/>
                <p14:nvPr/>
              </p14:nvContentPartPr>
              <p14:xfrm>
                <a:off x="8583748" y="4869017"/>
                <a:ext cx="74160" cy="1026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54ED3F4-62FD-1605-5559-E4E8A94EDE1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75108" y="4860377"/>
                  <a:ext cx="91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4E11914-59A0-2372-5BFC-2F531C7D5F4D}"/>
                    </a:ext>
                  </a:extLst>
                </p14:cNvPr>
                <p14:cNvContentPartPr/>
                <p14:nvPr/>
              </p14:nvContentPartPr>
              <p14:xfrm>
                <a:off x="8727748" y="4837337"/>
                <a:ext cx="92520" cy="2923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4E11914-59A0-2372-5BFC-2F531C7D5F4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718748" y="4828337"/>
                  <a:ext cx="110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D22E58A0-3DCF-A6A6-8935-9403788FB804}"/>
                    </a:ext>
                  </a:extLst>
                </p14:cNvPr>
                <p14:cNvContentPartPr/>
                <p14:nvPr/>
              </p14:nvContentPartPr>
              <p14:xfrm>
                <a:off x="8826028" y="4825097"/>
                <a:ext cx="75960" cy="979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D22E58A0-3DCF-A6A6-8935-9403788FB80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17028" y="4816457"/>
                  <a:ext cx="93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A2DE760B-2A1A-D3E6-9C78-DCCBE0EE20CB}"/>
                    </a:ext>
                  </a:extLst>
                </p14:cNvPr>
                <p14:cNvContentPartPr/>
                <p14:nvPr/>
              </p14:nvContentPartPr>
              <p14:xfrm>
                <a:off x="8923948" y="4822937"/>
                <a:ext cx="79920" cy="946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A2DE760B-2A1A-D3E6-9C78-DCCBE0EE20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914948" y="4814297"/>
                  <a:ext cx="97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00FBE80F-9D19-1E64-0F4D-6D7568137F66}"/>
                    </a:ext>
                  </a:extLst>
                </p14:cNvPr>
                <p14:cNvContentPartPr/>
                <p14:nvPr/>
              </p14:nvContentPartPr>
              <p14:xfrm>
                <a:off x="9049228" y="4696937"/>
                <a:ext cx="82440" cy="2286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00FBE80F-9D19-1E64-0F4D-6D7568137F6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040588" y="4687937"/>
                  <a:ext cx="100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CB2E66E5-F9AB-23A8-A10B-627C838261C8}"/>
                    </a:ext>
                  </a:extLst>
                </p14:cNvPr>
                <p14:cNvContentPartPr/>
                <p14:nvPr/>
              </p14:nvContentPartPr>
              <p14:xfrm>
                <a:off x="9210868" y="4817537"/>
                <a:ext cx="3960" cy="997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CB2E66E5-F9AB-23A8-A10B-627C838261C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201868" y="4808897"/>
                  <a:ext cx="21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013462A-624E-C2DD-BABA-5262DC70BBD2}"/>
                    </a:ext>
                  </a:extLst>
                </p14:cNvPr>
                <p14:cNvContentPartPr/>
                <p14:nvPr/>
              </p14:nvContentPartPr>
              <p14:xfrm>
                <a:off x="9191788" y="4779017"/>
                <a:ext cx="12240" cy="133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013462A-624E-C2DD-BABA-5262DC70BBD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83148" y="4770377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DF20AE6-C449-3BFB-8BBE-1064DA849CC1}"/>
                    </a:ext>
                  </a:extLst>
                </p14:cNvPr>
                <p14:cNvContentPartPr/>
                <p14:nvPr/>
              </p14:nvContentPartPr>
              <p14:xfrm>
                <a:off x="9234628" y="4802057"/>
                <a:ext cx="91800" cy="1267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DF20AE6-C449-3BFB-8BBE-1064DA849CC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25628" y="4793057"/>
                  <a:ext cx="10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04FAD81-FE28-7D96-1FC8-B540F21D8AF7}"/>
                    </a:ext>
                  </a:extLst>
                </p14:cNvPr>
                <p14:cNvContentPartPr/>
                <p14:nvPr/>
              </p14:nvContentPartPr>
              <p14:xfrm>
                <a:off x="9291148" y="4820057"/>
                <a:ext cx="126360" cy="288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04FAD81-FE28-7D96-1FC8-B540F21D8AF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282148" y="4811417"/>
                  <a:ext cx="14400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0572609B-9899-9313-0DC5-DEC222F1449E}"/>
              </a:ext>
            </a:extLst>
          </p:cNvPr>
          <p:cNvGrpSpPr/>
          <p:nvPr/>
        </p:nvGrpSpPr>
        <p:grpSpPr>
          <a:xfrm>
            <a:off x="9161079" y="4755173"/>
            <a:ext cx="163080" cy="177840"/>
            <a:chOff x="9634228" y="4749857"/>
            <a:chExt cx="16308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D9E5B7A-003D-AEFC-37FF-E70791356736}"/>
                    </a:ext>
                  </a:extLst>
                </p14:cNvPr>
                <p14:cNvContentPartPr/>
                <p14:nvPr/>
              </p14:nvContentPartPr>
              <p14:xfrm>
                <a:off x="9634228" y="4789817"/>
                <a:ext cx="15480" cy="1378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D9E5B7A-003D-AEFC-37FF-E7079135673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25588" y="4780817"/>
                  <a:ext cx="33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0FC9769-0B5C-88DA-B751-464689E7DCDA}"/>
                    </a:ext>
                  </a:extLst>
                </p14:cNvPr>
                <p14:cNvContentPartPr/>
                <p14:nvPr/>
              </p14:nvContentPartPr>
              <p14:xfrm>
                <a:off x="9643948" y="4749857"/>
                <a:ext cx="8640" cy="284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0FC9769-0B5C-88DA-B751-464689E7DCD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34948" y="4741217"/>
                  <a:ext cx="26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10382C7-36A7-D453-E234-CAACB5026A54}"/>
                    </a:ext>
                  </a:extLst>
                </p14:cNvPr>
                <p14:cNvContentPartPr/>
                <p14:nvPr/>
              </p14:nvContentPartPr>
              <p14:xfrm>
                <a:off x="9690748" y="4762817"/>
                <a:ext cx="106560" cy="1497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10382C7-36A7-D453-E234-CAACB5026A5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682108" y="4754177"/>
                  <a:ext cx="12420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D64D5C72-78D8-8FA2-2AE2-790E71D3AB04}"/>
                  </a:ext>
                </a:extLst>
              </p14:cNvPr>
              <p14:cNvContentPartPr/>
              <p14:nvPr/>
            </p14:nvContentPartPr>
            <p14:xfrm>
              <a:off x="9533679" y="4715213"/>
              <a:ext cx="192240" cy="27828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D64D5C72-78D8-8FA2-2AE2-790E71D3AB04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524679" y="4706213"/>
                <a:ext cx="20988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3" name="Group 422">
            <a:extLst>
              <a:ext uri="{FF2B5EF4-FFF2-40B4-BE49-F238E27FC236}">
                <a16:creationId xmlns:a16="http://schemas.microsoft.com/office/drawing/2014/main" id="{1529208F-5258-457C-C837-8807841D3BA6}"/>
              </a:ext>
            </a:extLst>
          </p:cNvPr>
          <p:cNvGrpSpPr/>
          <p:nvPr/>
        </p:nvGrpSpPr>
        <p:grpSpPr>
          <a:xfrm>
            <a:off x="7046439" y="4733874"/>
            <a:ext cx="358200" cy="340200"/>
            <a:chOff x="7519588" y="4728558"/>
            <a:chExt cx="35820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C7248D7-16F9-B1BF-F68F-3362AE4F010C}"/>
                    </a:ext>
                  </a:extLst>
                </p14:cNvPr>
                <p14:cNvContentPartPr/>
                <p14:nvPr/>
              </p14:nvContentPartPr>
              <p14:xfrm>
                <a:off x="7559548" y="4728558"/>
                <a:ext cx="15840" cy="260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C7248D7-16F9-B1BF-F68F-3362AE4F010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550548" y="4719558"/>
                  <a:ext cx="33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47E0C10-99C7-CF04-9917-0568D907574D}"/>
                    </a:ext>
                  </a:extLst>
                </p14:cNvPr>
                <p14:cNvContentPartPr/>
                <p14:nvPr/>
              </p14:nvContentPartPr>
              <p14:xfrm>
                <a:off x="7519588" y="4735758"/>
                <a:ext cx="161640" cy="180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47E0C10-99C7-CF04-9917-0568D907574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10948" y="4727118"/>
                  <a:ext cx="179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3D717EA-75A5-6A41-B7C9-EA4B89944EE1}"/>
                    </a:ext>
                  </a:extLst>
                </p14:cNvPr>
                <p14:cNvContentPartPr/>
                <p14:nvPr/>
              </p14:nvContentPartPr>
              <p14:xfrm>
                <a:off x="7563148" y="4839798"/>
                <a:ext cx="139680" cy="298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3D717EA-75A5-6A41-B7C9-EA4B89944EE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54148" y="4830798"/>
                  <a:ext cx="157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169DCD3-13EE-808A-DF55-B4D0410B318A}"/>
                    </a:ext>
                  </a:extLst>
                </p14:cNvPr>
                <p14:cNvContentPartPr/>
                <p14:nvPr/>
              </p14:nvContentPartPr>
              <p14:xfrm>
                <a:off x="7547668" y="4971558"/>
                <a:ext cx="154080" cy="212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169DCD3-13EE-808A-DF55-B4D0410B318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38668" y="4962558"/>
                  <a:ext cx="171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91FBD090-E662-2A3C-D8AE-92E596E0DE08}"/>
                    </a:ext>
                  </a:extLst>
                </p14:cNvPr>
                <p14:cNvContentPartPr/>
                <p14:nvPr/>
              </p14:nvContentPartPr>
              <p14:xfrm>
                <a:off x="7770148" y="4867878"/>
                <a:ext cx="107640" cy="2008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1FBD090-E662-2A3C-D8AE-92E596E0DE0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761148" y="4859238"/>
                  <a:ext cx="12528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C735B3EC-4E94-9870-8492-C14F48CE4A79}"/>
              </a:ext>
            </a:extLst>
          </p:cNvPr>
          <p:cNvGrpSpPr/>
          <p:nvPr/>
        </p:nvGrpSpPr>
        <p:grpSpPr>
          <a:xfrm>
            <a:off x="5401440" y="5847251"/>
            <a:ext cx="374760" cy="334080"/>
            <a:chOff x="6161668" y="5820798"/>
            <a:chExt cx="3747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5960DCE-22C1-05D2-1D81-AE4A294E6090}"/>
                    </a:ext>
                  </a:extLst>
                </p14:cNvPr>
                <p14:cNvContentPartPr/>
                <p14:nvPr/>
              </p14:nvContentPartPr>
              <p14:xfrm>
                <a:off x="6191548" y="5820798"/>
                <a:ext cx="23400" cy="2484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5960DCE-22C1-05D2-1D81-AE4A294E609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182548" y="5812158"/>
                  <a:ext cx="41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12E93798-4437-920F-9080-67F05F728823}"/>
                    </a:ext>
                  </a:extLst>
                </p14:cNvPr>
                <p14:cNvContentPartPr/>
                <p14:nvPr/>
              </p14:nvContentPartPr>
              <p14:xfrm>
                <a:off x="6161668" y="5831598"/>
                <a:ext cx="149040" cy="198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12E93798-4437-920F-9080-67F05F72882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153028" y="5822598"/>
                  <a:ext cx="166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D5FD8E4D-D66A-7185-C1BA-413B94D1F040}"/>
                    </a:ext>
                  </a:extLst>
                </p14:cNvPr>
                <p14:cNvContentPartPr/>
                <p14:nvPr/>
              </p14:nvContentPartPr>
              <p14:xfrm>
                <a:off x="6194068" y="5918718"/>
                <a:ext cx="158400" cy="97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D5FD8E4D-D66A-7185-C1BA-413B94D1F04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185428" y="5909718"/>
                  <a:ext cx="176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2DC2B218-6F65-676A-6ED6-DA6F4322C170}"/>
                    </a:ext>
                  </a:extLst>
                </p14:cNvPr>
                <p14:cNvContentPartPr/>
                <p14:nvPr/>
              </p14:nvContentPartPr>
              <p14:xfrm>
                <a:off x="6181828" y="6063438"/>
                <a:ext cx="165240" cy="165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2DC2B218-6F65-676A-6ED6-DA6F4322C17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172828" y="6054798"/>
                  <a:ext cx="182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C708C5F7-090C-7B9F-8075-4ABF6426BEB0}"/>
                    </a:ext>
                  </a:extLst>
                </p14:cNvPr>
                <p14:cNvContentPartPr/>
                <p14:nvPr/>
              </p14:nvContentPartPr>
              <p14:xfrm>
                <a:off x="6379468" y="5972358"/>
                <a:ext cx="68760" cy="1825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C708C5F7-090C-7B9F-8075-4ABF6426BEB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70828" y="5963718"/>
                  <a:ext cx="86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E63CA2F6-F2AB-DB0C-5F03-AA4EAADE7B6A}"/>
                    </a:ext>
                  </a:extLst>
                </p14:cNvPr>
                <p14:cNvContentPartPr/>
                <p14:nvPr/>
              </p14:nvContentPartPr>
              <p14:xfrm>
                <a:off x="6439228" y="6084678"/>
                <a:ext cx="64080" cy="97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63CA2F6-F2AB-DB0C-5F03-AA4EAADE7B6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430228" y="6076038"/>
                  <a:ext cx="81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35197BAE-4832-6C5B-1FA4-01C786E7F0CF}"/>
                    </a:ext>
                  </a:extLst>
                </p14:cNvPr>
                <p14:cNvContentPartPr/>
                <p14:nvPr/>
              </p14:nvContentPartPr>
              <p14:xfrm>
                <a:off x="6506188" y="6040398"/>
                <a:ext cx="30240" cy="1047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35197BAE-4832-6C5B-1FA4-01C786E7F0C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497188" y="6031758"/>
                  <a:ext cx="478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ED009B93-DC11-18CC-7EC6-B497586ECB33}"/>
              </a:ext>
            </a:extLst>
          </p:cNvPr>
          <p:cNvGrpSpPr/>
          <p:nvPr/>
        </p:nvGrpSpPr>
        <p:grpSpPr>
          <a:xfrm>
            <a:off x="7601040" y="5829971"/>
            <a:ext cx="697680" cy="312120"/>
            <a:chOff x="8361268" y="5803518"/>
            <a:chExt cx="69768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1A02749-B9AB-1C01-776B-691931EB6A36}"/>
                    </a:ext>
                  </a:extLst>
                </p14:cNvPr>
                <p14:cNvContentPartPr/>
                <p14:nvPr/>
              </p14:nvContentPartPr>
              <p14:xfrm>
                <a:off x="8361268" y="5803518"/>
                <a:ext cx="176040" cy="2372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1A02749-B9AB-1C01-776B-691931EB6A3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352628" y="5794518"/>
                  <a:ext cx="193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ED537B40-C6E1-1573-3A8C-8AFD14808F0A}"/>
                    </a:ext>
                  </a:extLst>
                </p14:cNvPr>
                <p14:cNvContentPartPr/>
                <p14:nvPr/>
              </p14:nvContentPartPr>
              <p14:xfrm>
                <a:off x="8600668" y="5895318"/>
                <a:ext cx="83160" cy="97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ED537B40-C6E1-1573-3A8C-8AFD14808F0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592028" y="5886318"/>
                  <a:ext cx="100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9805A545-D18A-7F10-37B4-D1486C93BCA7}"/>
                    </a:ext>
                  </a:extLst>
                </p14:cNvPr>
                <p14:cNvContentPartPr/>
                <p14:nvPr/>
              </p14:nvContentPartPr>
              <p14:xfrm>
                <a:off x="8784628" y="5845998"/>
                <a:ext cx="12240" cy="1782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9805A545-D18A-7F10-37B4-D1486C93BCA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775628" y="5837358"/>
                  <a:ext cx="29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54FAB769-ECFA-3275-B789-D8F42A5E5C8A}"/>
                    </a:ext>
                  </a:extLst>
                </p14:cNvPr>
                <p14:cNvContentPartPr/>
                <p14:nvPr/>
              </p14:nvContentPartPr>
              <p14:xfrm>
                <a:off x="8775268" y="5818638"/>
                <a:ext cx="133920" cy="136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54FAB769-ECFA-3275-B789-D8F42A5E5C8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766268" y="5809638"/>
                  <a:ext cx="151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1F56B2B5-4C16-A163-DF32-3BD50F7A92DB}"/>
                    </a:ext>
                  </a:extLst>
                </p14:cNvPr>
                <p14:cNvContentPartPr/>
                <p14:nvPr/>
              </p14:nvContentPartPr>
              <p14:xfrm>
                <a:off x="8797588" y="5896398"/>
                <a:ext cx="96120" cy="43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1F56B2B5-4C16-A163-DF32-3BD50F7A92D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88588" y="5887398"/>
                  <a:ext cx="113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4E3E290B-2E17-911C-5050-0EB4BA464A6E}"/>
                    </a:ext>
                  </a:extLst>
                </p14:cNvPr>
                <p14:cNvContentPartPr/>
                <p14:nvPr/>
              </p14:nvContentPartPr>
              <p14:xfrm>
                <a:off x="8796148" y="6001518"/>
                <a:ext cx="110880" cy="172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4E3E290B-2E17-911C-5050-0EB4BA464A6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787148" y="5992518"/>
                  <a:ext cx="128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7DDC7AE1-6E6F-4E15-B709-02794400AB2C}"/>
                    </a:ext>
                  </a:extLst>
                </p14:cNvPr>
                <p14:cNvContentPartPr/>
                <p14:nvPr/>
              </p14:nvContentPartPr>
              <p14:xfrm>
                <a:off x="8955628" y="5947158"/>
                <a:ext cx="103320" cy="1684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7DDC7AE1-6E6F-4E15-B709-02794400AB2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946988" y="5938518"/>
                  <a:ext cx="120960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8394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70E3-8CD1-91CD-68C2-1F17B7B0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65DDD-0559-93F2-3544-D7ED1DCD4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-SE hierarchy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Def:</a:t>
                </a:r>
                <a:r>
                  <a:rPr lang="en-US" dirty="0"/>
                  <a:t> A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is a component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Q:</a:t>
                </a:r>
                <a:r>
                  <a:rPr lang="en-US" dirty="0"/>
                  <a:t> A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-expander. Why?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only contains edges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65DDD-0559-93F2-3544-D7ED1DCD4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7DB8D5-922F-34CD-A068-E7B27CF67ED1}"/>
                  </a:ext>
                </a:extLst>
              </p14:cNvPr>
              <p14:cNvContentPartPr/>
              <p14:nvPr/>
            </p14:nvContentPartPr>
            <p14:xfrm>
              <a:off x="6715338" y="4102248"/>
              <a:ext cx="2217240" cy="163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7DB8D5-922F-34CD-A068-E7B27CF67E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6338" y="4093248"/>
                <a:ext cx="2234880" cy="164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CB5AD33-B64A-BE32-0133-9C9A16C80C0D}"/>
              </a:ext>
            </a:extLst>
          </p:cNvPr>
          <p:cNvGrpSpPr/>
          <p:nvPr/>
        </p:nvGrpSpPr>
        <p:grpSpPr>
          <a:xfrm>
            <a:off x="7405870" y="4201617"/>
            <a:ext cx="1722600" cy="1467720"/>
            <a:chOff x="4867610" y="2878704"/>
            <a:chExt cx="1722600" cy="14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AEA521-9E14-2BE3-4175-3FE71DF43C49}"/>
                    </a:ext>
                  </a:extLst>
                </p14:cNvPr>
                <p14:cNvContentPartPr/>
                <p14:nvPr/>
              </p14:nvContentPartPr>
              <p14:xfrm>
                <a:off x="4867610" y="2878704"/>
                <a:ext cx="539640" cy="146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2A3F58-C8BD-15EA-A0D0-A5BFED744A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58970" y="2870064"/>
                  <a:ext cx="557280" cy="14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1DB738-430B-ACEC-7A4B-B530ADC3487E}"/>
                    </a:ext>
                  </a:extLst>
                </p14:cNvPr>
                <p14:cNvContentPartPr/>
                <p14:nvPr/>
              </p14:nvContentPartPr>
              <p14:xfrm>
                <a:off x="5407970" y="3526344"/>
                <a:ext cx="863280" cy="46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015398-DE7D-D058-69DB-27E2123180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98970" y="3517704"/>
                  <a:ext cx="8809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375AF3-0E88-115E-4C25-0C21376E0A48}"/>
                    </a:ext>
                  </a:extLst>
                </p14:cNvPr>
                <p14:cNvContentPartPr/>
                <p14:nvPr/>
              </p14:nvContentPartPr>
              <p14:xfrm>
                <a:off x="4893890" y="2936304"/>
                <a:ext cx="69480" cy="3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25F5AF-7643-5A2A-3246-611AE3D10B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4890" y="2927664"/>
                  <a:ext cx="87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921ADD-675A-E7CA-2636-CD9253650658}"/>
                    </a:ext>
                  </a:extLst>
                </p14:cNvPr>
                <p14:cNvContentPartPr/>
                <p14:nvPr/>
              </p14:nvContentPartPr>
              <p14:xfrm>
                <a:off x="4945370" y="2984184"/>
                <a:ext cx="64800" cy="4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5F4E6B-B599-C89F-BB1C-9CEF2E3EBD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6730" y="2975544"/>
                  <a:ext cx="82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BE84BA-634E-249F-4265-EEA81431DD76}"/>
                    </a:ext>
                  </a:extLst>
                </p14:cNvPr>
                <p14:cNvContentPartPr/>
                <p14:nvPr/>
              </p14:nvContentPartPr>
              <p14:xfrm>
                <a:off x="5022050" y="3059424"/>
                <a:ext cx="50760" cy="3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7E1710-44FD-BE51-3DC1-072622ACB3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13410" y="3050784"/>
                  <a:ext cx="68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411A37-BCFC-6EDB-6722-52E43E1FDFAB}"/>
                    </a:ext>
                  </a:extLst>
                </p14:cNvPr>
                <p14:cNvContentPartPr/>
                <p14:nvPr/>
              </p14:nvContentPartPr>
              <p14:xfrm>
                <a:off x="5056250" y="3114864"/>
                <a:ext cx="79920" cy="41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C6DE60-8652-D3DA-AD2B-510F892152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47250" y="3106224"/>
                  <a:ext cx="97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68E6CC-E02D-4EFC-FE24-6E5CEDC0A5FC}"/>
                    </a:ext>
                  </a:extLst>
                </p14:cNvPr>
                <p14:cNvContentPartPr/>
                <p14:nvPr/>
              </p14:nvContentPartPr>
              <p14:xfrm>
                <a:off x="5131490" y="3207744"/>
                <a:ext cx="67320" cy="4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F77E30-02A1-8429-370F-CD1A5E55C8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2850" y="3199104"/>
                  <a:ext cx="84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7FD1C4-FB38-2B73-94D6-40F46B9B3876}"/>
                    </a:ext>
                  </a:extLst>
                </p14:cNvPr>
                <p14:cNvContentPartPr/>
                <p14:nvPr/>
              </p14:nvContentPartPr>
              <p14:xfrm>
                <a:off x="5187290" y="3291264"/>
                <a:ext cx="81360" cy="4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08CAD4-1E2A-4BDB-501A-4970257F6E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78290" y="3282624"/>
                  <a:ext cx="99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068171-38CC-C2CC-57EF-A11E3B6313A9}"/>
                    </a:ext>
                  </a:extLst>
                </p14:cNvPr>
                <p14:cNvContentPartPr/>
                <p14:nvPr/>
              </p14:nvContentPartPr>
              <p14:xfrm>
                <a:off x="5251370" y="3356424"/>
                <a:ext cx="67680" cy="2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2590BC-0DC5-F97B-5D30-F6DA172D32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42730" y="3347424"/>
                  <a:ext cx="85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8A6CD3-23A3-B3B8-CAA5-627B3F2847F3}"/>
                    </a:ext>
                  </a:extLst>
                </p14:cNvPr>
                <p14:cNvContentPartPr/>
                <p14:nvPr/>
              </p14:nvContentPartPr>
              <p14:xfrm>
                <a:off x="5288090" y="3420864"/>
                <a:ext cx="92160" cy="4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FCB060-9B3D-3053-DC59-E95CCAA9CC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79090" y="3412224"/>
                  <a:ext cx="109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2BD37C9-8EDB-7C6F-5EB4-1CA63BA99EB9}"/>
                    </a:ext>
                  </a:extLst>
                </p14:cNvPr>
                <p14:cNvContentPartPr/>
                <p14:nvPr/>
              </p14:nvContentPartPr>
              <p14:xfrm>
                <a:off x="5483570" y="3515184"/>
                <a:ext cx="22320" cy="90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F2ADDD-2147-AAD6-B92C-D7411EDD8B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74570" y="3506544"/>
                  <a:ext cx="3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A36CA5-3474-D56F-D348-3B1B9A78A51A}"/>
                    </a:ext>
                  </a:extLst>
                </p14:cNvPr>
                <p14:cNvContentPartPr/>
                <p14:nvPr/>
              </p14:nvContentPartPr>
              <p14:xfrm>
                <a:off x="5595890" y="3533904"/>
                <a:ext cx="23400" cy="7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AE6528-BE93-F813-CB26-FFE4CE1193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87250" y="3524904"/>
                  <a:ext cx="41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923CCE-3040-AE5E-7B0D-290BE604B6E4}"/>
                    </a:ext>
                  </a:extLst>
                </p14:cNvPr>
                <p14:cNvContentPartPr/>
                <p14:nvPr/>
              </p14:nvContentPartPr>
              <p14:xfrm>
                <a:off x="5679050" y="3567384"/>
                <a:ext cx="24120" cy="81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6AC2F4-9239-71E4-24B3-C4510B6230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70050" y="3558744"/>
                  <a:ext cx="41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F05C95-7446-540D-35CC-0397FBA3BC5D}"/>
                    </a:ext>
                  </a:extLst>
                </p14:cNvPr>
                <p14:cNvContentPartPr/>
                <p14:nvPr/>
              </p14:nvContentPartPr>
              <p14:xfrm>
                <a:off x="5771210" y="3603744"/>
                <a:ext cx="16920" cy="7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626F09-2027-C074-F23F-A270FC7C39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62570" y="3594744"/>
                  <a:ext cx="34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60F82E-0145-97E8-E3A0-33C89EE124CA}"/>
                    </a:ext>
                  </a:extLst>
                </p14:cNvPr>
                <p14:cNvContentPartPr/>
                <p14:nvPr/>
              </p14:nvContentPartPr>
              <p14:xfrm>
                <a:off x="5865890" y="3648384"/>
                <a:ext cx="14040" cy="5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CDC06F-F816-D8BB-C5DA-6178FB474C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57250" y="3639744"/>
                  <a:ext cx="3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CBD3A6-7282-6631-D227-A26652854314}"/>
                    </a:ext>
                  </a:extLst>
                </p14:cNvPr>
                <p14:cNvContentPartPr/>
                <p14:nvPr/>
              </p14:nvContentPartPr>
              <p14:xfrm>
                <a:off x="5914490" y="3688344"/>
                <a:ext cx="25560" cy="64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CB35D1-A081-595A-333D-96B0054B7C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05490" y="3679344"/>
                  <a:ext cx="43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456B361-F12E-BF0A-CB9A-CE3462756102}"/>
                    </a:ext>
                  </a:extLst>
                </p14:cNvPr>
                <p14:cNvContentPartPr/>
                <p14:nvPr/>
              </p14:nvContentPartPr>
              <p14:xfrm>
                <a:off x="5979650" y="3726504"/>
                <a:ext cx="13320" cy="5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044D72-DF26-E078-C5FC-21160EDB10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70650" y="3717504"/>
                  <a:ext cx="30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2F8850-EBA9-5078-FA31-F88F61486446}"/>
                    </a:ext>
                  </a:extLst>
                </p14:cNvPr>
                <p14:cNvContentPartPr/>
                <p14:nvPr/>
              </p14:nvContentPartPr>
              <p14:xfrm>
                <a:off x="6045170" y="3755664"/>
                <a:ext cx="14040" cy="5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53380E-659E-16BC-EBA0-08C1535104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36170" y="3746664"/>
                  <a:ext cx="31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A8F355F-78C9-6C5D-8322-7F3FC02A6423}"/>
                    </a:ext>
                  </a:extLst>
                </p14:cNvPr>
                <p14:cNvContentPartPr/>
                <p14:nvPr/>
              </p14:nvContentPartPr>
              <p14:xfrm>
                <a:off x="6098450" y="3788784"/>
                <a:ext cx="8640" cy="49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BD6B1-DE57-E43F-808B-08A8C9E67E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89450" y="3780144"/>
                  <a:ext cx="26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93956E-1E9E-7722-B1A7-82A7A71AC414}"/>
                    </a:ext>
                  </a:extLst>
                </p14:cNvPr>
                <p14:cNvContentPartPr/>
                <p14:nvPr/>
              </p14:nvContentPartPr>
              <p14:xfrm>
                <a:off x="6151010" y="3823344"/>
                <a:ext cx="21960" cy="7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6F1DD6-DCD1-3566-E8BA-DB3E786AB5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42370" y="3814344"/>
                  <a:ext cx="39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3C03D1-EE38-17F5-81E9-49292E7997F0}"/>
                    </a:ext>
                  </a:extLst>
                </p14:cNvPr>
                <p14:cNvContentPartPr/>
                <p14:nvPr/>
              </p14:nvContentPartPr>
              <p14:xfrm>
                <a:off x="6193130" y="3894624"/>
                <a:ext cx="18720" cy="6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D2E4CE-A354-7F68-CF76-9F7D28B8103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84130" y="3885624"/>
                  <a:ext cx="36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683A89-A3FA-48FF-6353-F21DF423F141}"/>
                    </a:ext>
                  </a:extLst>
                </p14:cNvPr>
                <p14:cNvContentPartPr/>
                <p14:nvPr/>
              </p14:nvContentPartPr>
              <p14:xfrm>
                <a:off x="6239930" y="3931704"/>
                <a:ext cx="13680" cy="3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DAE894-BE74-C135-C9A2-CBE798F53F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30930" y="3922704"/>
                  <a:ext cx="31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D55D27-32DA-2B62-B0EF-81DAF3F4616C}"/>
                    </a:ext>
                  </a:extLst>
                </p14:cNvPr>
                <p14:cNvContentPartPr/>
                <p14:nvPr/>
              </p14:nvContentPartPr>
              <p14:xfrm>
                <a:off x="5000090" y="4263984"/>
                <a:ext cx="89280" cy="24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454E6D-C475-B1BF-2B29-533384D92E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91090" y="4254984"/>
                  <a:ext cx="106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C23DF19-209D-801F-A7E7-6D641FAF18E5}"/>
                    </a:ext>
                  </a:extLst>
                </p14:cNvPr>
                <p14:cNvContentPartPr/>
                <p14:nvPr/>
              </p14:nvContentPartPr>
              <p14:xfrm>
                <a:off x="5045810" y="4185144"/>
                <a:ext cx="59040" cy="3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3612B14-D4BA-E2A0-155C-D3B3F6AC4AE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37170" y="4176504"/>
                  <a:ext cx="76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852559B-7F51-0273-0580-32B726B7C088}"/>
                    </a:ext>
                  </a:extLst>
                </p14:cNvPr>
                <p14:cNvContentPartPr/>
                <p14:nvPr/>
              </p14:nvContentPartPr>
              <p14:xfrm>
                <a:off x="5080730" y="4110624"/>
                <a:ext cx="71640" cy="1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10AEE2-6CE9-4D5B-C5A4-128617A3A3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2090" y="4101984"/>
                  <a:ext cx="89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AD2CFA-8723-5F25-04A5-56523DE26F74}"/>
                    </a:ext>
                  </a:extLst>
                </p14:cNvPr>
                <p14:cNvContentPartPr/>
                <p14:nvPr/>
              </p14:nvContentPartPr>
              <p14:xfrm>
                <a:off x="5109530" y="4046184"/>
                <a:ext cx="68040" cy="1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03B5F7-8A6C-DC8E-293F-79BC8F475E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00890" y="4037184"/>
                  <a:ext cx="85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101281-FFBC-E0BD-CF1D-178B520F3998}"/>
                    </a:ext>
                  </a:extLst>
                </p14:cNvPr>
                <p14:cNvContentPartPr/>
                <p14:nvPr/>
              </p14:nvContentPartPr>
              <p14:xfrm>
                <a:off x="5154530" y="3960864"/>
                <a:ext cx="61560" cy="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85389F-322C-E819-E895-3EB31F81FB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45530" y="3952224"/>
                  <a:ext cx="79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39012D-8E5F-176D-2B39-6E9537A003AE}"/>
                    </a:ext>
                  </a:extLst>
                </p14:cNvPr>
                <p14:cNvContentPartPr/>
                <p14:nvPr/>
              </p14:nvContentPartPr>
              <p14:xfrm>
                <a:off x="5194130" y="3878784"/>
                <a:ext cx="56520" cy="1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BF0479-40E3-A0CC-EF27-F9C81A5A6B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85130" y="3869784"/>
                  <a:ext cx="74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CEE80A-619B-6468-C278-7772E9AF8884}"/>
                    </a:ext>
                  </a:extLst>
                </p14:cNvPr>
                <p14:cNvContentPartPr/>
                <p14:nvPr/>
              </p14:nvContentPartPr>
              <p14:xfrm>
                <a:off x="5240210" y="3785544"/>
                <a:ext cx="64800" cy="2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5937FE-F07A-C5FE-9296-FB951D6A061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31210" y="3776904"/>
                  <a:ext cx="82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DECD31-584F-12B7-57E9-76AC26949D59}"/>
                    </a:ext>
                  </a:extLst>
                </p14:cNvPr>
                <p14:cNvContentPartPr/>
                <p14:nvPr/>
              </p14:nvContentPartPr>
              <p14:xfrm>
                <a:off x="5285930" y="3704184"/>
                <a:ext cx="36000" cy="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D37BACE-0F4A-7198-440B-D9B29A7B61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76930" y="3695184"/>
                  <a:ext cx="53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4FCF2E-7CBC-6EA4-E24F-3647FD5B0074}"/>
                    </a:ext>
                  </a:extLst>
                </p14:cNvPr>
                <p14:cNvContentPartPr/>
                <p14:nvPr/>
              </p14:nvContentPartPr>
              <p14:xfrm>
                <a:off x="5322290" y="3619224"/>
                <a:ext cx="4248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7D741B-B15A-E8D5-79B1-76F8758ED4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13650" y="3610584"/>
                  <a:ext cx="60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1B94D3-C798-1502-25C5-5DC283AA3F9D}"/>
                    </a:ext>
                  </a:extLst>
                </p14:cNvPr>
                <p14:cNvContentPartPr/>
                <p14:nvPr/>
              </p14:nvContentPartPr>
              <p14:xfrm>
                <a:off x="6198170" y="3851064"/>
                <a:ext cx="392040" cy="131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310F240-5F0A-CD2E-22DF-D5B526D438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89170" y="3842424"/>
                  <a:ext cx="4096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7F5F53-E367-007E-922D-F3A311D7795D}"/>
              </a:ext>
            </a:extLst>
          </p:cNvPr>
          <p:cNvGrpSpPr/>
          <p:nvPr/>
        </p:nvGrpSpPr>
        <p:grpSpPr>
          <a:xfrm>
            <a:off x="6909576" y="4191345"/>
            <a:ext cx="1574390" cy="1454040"/>
            <a:chOff x="4371316" y="2868432"/>
            <a:chExt cx="1574390" cy="14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00C797-9723-AA8B-81A8-FC6602625F9A}"/>
                    </a:ext>
                  </a:extLst>
                </p14:cNvPr>
                <p14:cNvContentPartPr/>
                <p14:nvPr/>
              </p14:nvContentPartPr>
              <p14:xfrm>
                <a:off x="4371316" y="3061340"/>
                <a:ext cx="391320" cy="1030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8B3F2FC-97C2-636A-62B4-81DFAFE8836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62316" y="3052340"/>
                  <a:ext cx="40896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6DB07D2-140C-14E4-D0E4-C0D95D7963E0}"/>
                    </a:ext>
                  </a:extLst>
                </p14:cNvPr>
                <p14:cNvContentPartPr/>
                <p14:nvPr/>
              </p14:nvContentPartPr>
              <p14:xfrm>
                <a:off x="4770196" y="3564260"/>
                <a:ext cx="494280" cy="225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B69D1F-5726-7FA7-1598-3D361B25B87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61196" y="3555620"/>
                  <a:ext cx="511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194EE0-0524-5F75-00C9-45D5576A744E}"/>
                    </a:ext>
                  </a:extLst>
                </p14:cNvPr>
                <p14:cNvContentPartPr/>
                <p14:nvPr/>
              </p14:nvContentPartPr>
              <p14:xfrm>
                <a:off x="4502356" y="3094460"/>
                <a:ext cx="38160" cy="2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1AAE7E8-7383-9D1D-AEC8-E357BBA051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93716" y="3085460"/>
                  <a:ext cx="55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479DD29-6B4E-BE80-36E8-A629055461F6}"/>
                    </a:ext>
                  </a:extLst>
                </p14:cNvPr>
                <p14:cNvContentPartPr/>
                <p14:nvPr/>
              </p14:nvContentPartPr>
              <p14:xfrm>
                <a:off x="4525756" y="3139100"/>
                <a:ext cx="32040" cy="1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7EC2684-9292-B1DF-4AEE-158BDCA4D34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17116" y="3130460"/>
                  <a:ext cx="49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937F36-751C-3EC3-165D-CE9E79D39F1C}"/>
                    </a:ext>
                  </a:extLst>
                </p14:cNvPr>
                <p14:cNvContentPartPr/>
                <p14:nvPr/>
              </p14:nvContentPartPr>
              <p14:xfrm>
                <a:off x="4541596" y="3185900"/>
                <a:ext cx="41040" cy="17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5822BC6-EA25-A54D-5AA5-A6582D812A5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32596" y="3176900"/>
                  <a:ext cx="58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FBC774B-621A-FC23-1B2B-B5BFE1D4506A}"/>
                    </a:ext>
                  </a:extLst>
                </p14:cNvPr>
                <p14:cNvContentPartPr/>
                <p14:nvPr/>
              </p14:nvContentPartPr>
              <p14:xfrm>
                <a:off x="4577956" y="3247100"/>
                <a:ext cx="29160" cy="1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B85F7B2-B3C1-80B9-CCD0-58FC072B47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69316" y="3238460"/>
                  <a:ext cx="46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C2EDD70-5FFB-5E6B-21F8-384948B8FD5C}"/>
                    </a:ext>
                  </a:extLst>
                </p14:cNvPr>
                <p14:cNvContentPartPr/>
                <p14:nvPr/>
              </p14:nvContentPartPr>
              <p14:xfrm>
                <a:off x="4594876" y="3306860"/>
                <a:ext cx="19800" cy="1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EB724C-05BE-4E1F-1E0E-DC784DE6DDF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85876" y="3297860"/>
                  <a:ext cx="37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41AC39-7DF1-2AFC-F183-DA6C496F7BC2}"/>
                    </a:ext>
                  </a:extLst>
                </p14:cNvPr>
                <p14:cNvContentPartPr/>
                <p14:nvPr/>
              </p14:nvContentPartPr>
              <p14:xfrm>
                <a:off x="4622236" y="3353300"/>
                <a:ext cx="19440" cy="14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125537-E0D9-412B-C2A2-B88C126A2D1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13596" y="3344660"/>
                  <a:ext cx="37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F26D6F-066A-29D1-05FC-1DB29C1CAF47}"/>
                    </a:ext>
                  </a:extLst>
                </p14:cNvPr>
                <p14:cNvContentPartPr/>
                <p14:nvPr/>
              </p14:nvContentPartPr>
              <p14:xfrm>
                <a:off x="4639156" y="3378860"/>
                <a:ext cx="33120" cy="29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29F238A-F22E-0BDA-FFE9-4DD77AE3BA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30156" y="3370220"/>
                  <a:ext cx="50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694343-F52A-5B95-126B-4B53D755B5FF}"/>
                    </a:ext>
                  </a:extLst>
                </p14:cNvPr>
                <p14:cNvContentPartPr/>
                <p14:nvPr/>
              </p14:nvContentPartPr>
              <p14:xfrm>
                <a:off x="4662556" y="3433940"/>
                <a:ext cx="25200" cy="1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FC83130-0A4F-2392-18ED-6C8FCAE3D6D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53916" y="3424940"/>
                  <a:ext cx="42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3C18A1-EF2B-943E-B6F6-B41158909444}"/>
                    </a:ext>
                  </a:extLst>
                </p14:cNvPr>
                <p14:cNvContentPartPr/>
                <p14:nvPr/>
              </p14:nvContentPartPr>
              <p14:xfrm>
                <a:off x="4679116" y="3473540"/>
                <a:ext cx="28800" cy="18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D4D5762-F5B6-8038-B05D-6E55964F56B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70116" y="3464900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EED6E3C-93A5-D173-2C32-34263F2CFF0D}"/>
                    </a:ext>
                  </a:extLst>
                </p14:cNvPr>
                <p14:cNvContentPartPr/>
                <p14:nvPr/>
              </p14:nvContentPartPr>
              <p14:xfrm>
                <a:off x="4701796" y="3503060"/>
                <a:ext cx="29880" cy="21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2A72EF9-6812-8341-D053-50AA4B160FE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92796" y="3494060"/>
                  <a:ext cx="47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310AD5B-8A1E-DF34-2E5C-BE254E7629C9}"/>
                    </a:ext>
                  </a:extLst>
                </p14:cNvPr>
                <p14:cNvContentPartPr/>
                <p14:nvPr/>
              </p14:nvContentPartPr>
              <p14:xfrm>
                <a:off x="4711516" y="3537980"/>
                <a:ext cx="38160" cy="3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951DF6-3971-81D6-67B2-D913B42325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02876" y="3529340"/>
                  <a:ext cx="55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1C1D1B-D3F8-CEDC-FE19-D1E0B0A0A1EA}"/>
                    </a:ext>
                  </a:extLst>
                </p14:cNvPr>
                <p14:cNvContentPartPr/>
                <p14:nvPr/>
              </p14:nvContentPartPr>
              <p14:xfrm>
                <a:off x="4802236" y="3570020"/>
                <a:ext cx="22680" cy="34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E0AAB6-1B27-A3AE-2F7D-FF0758BB71E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93596" y="3561020"/>
                  <a:ext cx="40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5D51588-57D2-D8D8-C047-22A7BBC710B9}"/>
                    </a:ext>
                  </a:extLst>
                </p14:cNvPr>
                <p14:cNvContentPartPr/>
                <p14:nvPr/>
              </p14:nvContentPartPr>
              <p14:xfrm>
                <a:off x="4865596" y="3593780"/>
                <a:ext cx="28080" cy="41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357EADE-956A-7171-1B6D-CD9A336F4F4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56596" y="3584780"/>
                  <a:ext cx="45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E705CF-3B3F-5B3C-737C-BC3778E0E03F}"/>
                    </a:ext>
                  </a:extLst>
                </p14:cNvPr>
                <p14:cNvContentPartPr/>
                <p14:nvPr/>
              </p14:nvContentPartPr>
              <p14:xfrm>
                <a:off x="4926796" y="3627260"/>
                <a:ext cx="16920" cy="29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D0A546-240F-6950-706E-9CFF6514C64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17796" y="3618260"/>
                  <a:ext cx="34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13E53A-5BA4-57C6-F2A9-D472F884992D}"/>
                    </a:ext>
                  </a:extLst>
                </p14:cNvPr>
                <p14:cNvContentPartPr/>
                <p14:nvPr/>
              </p14:nvContentPartPr>
              <p14:xfrm>
                <a:off x="4968916" y="3631220"/>
                <a:ext cx="23040" cy="37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D230E8B-C2D8-3576-A05B-4561B29B79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60276" y="3622580"/>
                  <a:ext cx="40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D8FFDE-FB80-D608-AC37-CBC4E510C24C}"/>
                    </a:ext>
                  </a:extLst>
                </p14:cNvPr>
                <p14:cNvContentPartPr/>
                <p14:nvPr/>
              </p14:nvContentPartPr>
              <p14:xfrm>
                <a:off x="5017876" y="3657140"/>
                <a:ext cx="21240" cy="44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694BC5-49BA-3B35-6FDC-8AE4FA9B55C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009236" y="3648140"/>
                  <a:ext cx="38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4A85315-5E73-AF98-9276-C1AB9E0973EE}"/>
                    </a:ext>
                  </a:extLst>
                </p14:cNvPr>
                <p14:cNvContentPartPr/>
                <p14:nvPr/>
              </p14:nvContentPartPr>
              <p14:xfrm>
                <a:off x="5077276" y="3666500"/>
                <a:ext cx="20880" cy="41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C24905-B499-FDE9-2B7C-8F78609AD2B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068636" y="3657860"/>
                  <a:ext cx="38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5A578B-C16C-1E3C-C4DA-B453500FF2A6}"/>
                    </a:ext>
                  </a:extLst>
                </p14:cNvPr>
                <p14:cNvContentPartPr/>
                <p14:nvPr/>
              </p14:nvContentPartPr>
              <p14:xfrm>
                <a:off x="5117956" y="3686660"/>
                <a:ext cx="21600" cy="4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3068CCF-726A-7423-6115-BFC5A40A08C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08956" y="3677660"/>
                  <a:ext cx="39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1AE01EA-76F4-A99A-57FD-8E0D866A67AF}"/>
                    </a:ext>
                  </a:extLst>
                </p14:cNvPr>
                <p14:cNvContentPartPr/>
                <p14:nvPr/>
              </p14:nvContentPartPr>
              <p14:xfrm>
                <a:off x="5157196" y="3729860"/>
                <a:ext cx="27000" cy="3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27BC6BF-394D-3411-F15A-F38B9082EF5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48196" y="3720860"/>
                  <a:ext cx="44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9E79922-8F84-5DA7-59F8-49F25AF21411}"/>
                    </a:ext>
                  </a:extLst>
                </p14:cNvPr>
                <p14:cNvContentPartPr/>
                <p14:nvPr/>
              </p14:nvContentPartPr>
              <p14:xfrm>
                <a:off x="5199316" y="3744980"/>
                <a:ext cx="21600" cy="34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86610C-BBA7-6B03-735C-BE3CCB9E99A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90676" y="3736340"/>
                  <a:ext cx="39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413611-BA57-C636-0450-5F0FA4311623}"/>
                    </a:ext>
                  </a:extLst>
                </p14:cNvPr>
                <p14:cNvContentPartPr/>
                <p14:nvPr/>
              </p14:nvContentPartPr>
              <p14:xfrm>
                <a:off x="4380676" y="4027580"/>
                <a:ext cx="55080" cy="21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5197E4-6523-4793-2770-AA72FDC487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71676" y="4018940"/>
                  <a:ext cx="72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1CB8DAD-C0FF-69B1-3F10-8C76CA41A93B}"/>
                    </a:ext>
                  </a:extLst>
                </p14:cNvPr>
                <p14:cNvContentPartPr/>
                <p14:nvPr/>
              </p14:nvContentPartPr>
              <p14:xfrm>
                <a:off x="4417756" y="3976460"/>
                <a:ext cx="3924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F577AC8-757E-BD9F-C322-000E6F17B57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09116" y="3967460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54DFC84-0D73-4F6E-96BD-B1A59F494039}"/>
                    </a:ext>
                  </a:extLst>
                </p14:cNvPr>
                <p14:cNvContentPartPr/>
                <p14:nvPr/>
              </p14:nvContentPartPr>
              <p14:xfrm>
                <a:off x="4456636" y="3925700"/>
                <a:ext cx="40680" cy="14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413D6C5-9F53-CF87-A162-A263103A2EE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47636" y="3916700"/>
                  <a:ext cx="58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9D2527-DFFD-8F0D-8288-772888D20823}"/>
                    </a:ext>
                  </a:extLst>
                </p14:cNvPr>
                <p14:cNvContentPartPr/>
                <p14:nvPr/>
              </p14:nvContentPartPr>
              <p14:xfrm>
                <a:off x="4494796" y="3864860"/>
                <a:ext cx="41760" cy="17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C16B3FA-AD71-8B1B-D1DC-90382395CED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85796" y="3855860"/>
                  <a:ext cx="5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B56116-F944-7E7E-9AB9-1F1EA1DCDB18}"/>
                    </a:ext>
                  </a:extLst>
                </p14:cNvPr>
                <p14:cNvContentPartPr/>
                <p14:nvPr/>
              </p14:nvContentPartPr>
              <p14:xfrm>
                <a:off x="4535476" y="3827060"/>
                <a:ext cx="38520" cy="16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F56D077-246D-E3C1-18E0-BD06436FE53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26836" y="3818420"/>
                  <a:ext cx="56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F64ECB-444A-6259-78EA-E14CA201DDD0}"/>
                    </a:ext>
                  </a:extLst>
                </p14:cNvPr>
                <p14:cNvContentPartPr/>
                <p14:nvPr/>
              </p14:nvContentPartPr>
              <p14:xfrm>
                <a:off x="4580476" y="3805460"/>
                <a:ext cx="36720" cy="21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2FD5DD-6EB0-BDB4-290E-C442931D7AD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71836" y="3796820"/>
                  <a:ext cx="5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9A80DC-15D1-10AC-7CCE-A638EA897308}"/>
                    </a:ext>
                  </a:extLst>
                </p14:cNvPr>
                <p14:cNvContentPartPr/>
                <p14:nvPr/>
              </p14:nvContentPartPr>
              <p14:xfrm>
                <a:off x="4606396" y="3762980"/>
                <a:ext cx="29160" cy="8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E1C037-A5C2-5213-0A4C-83BAE46E29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97756" y="3754340"/>
                  <a:ext cx="4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9AE304-DF78-5432-06C5-EDD9A42188BB}"/>
                    </a:ext>
                  </a:extLst>
                </p14:cNvPr>
                <p14:cNvContentPartPr/>
                <p14:nvPr/>
              </p14:nvContentPartPr>
              <p14:xfrm>
                <a:off x="4626916" y="3707900"/>
                <a:ext cx="37800" cy="18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2F9AFF3-BBD1-9F17-E31A-2586273327F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18276" y="3699260"/>
                  <a:ext cx="5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9B805B2-C1D5-EEF2-CB98-3A0909A93290}"/>
                    </a:ext>
                  </a:extLst>
                </p14:cNvPr>
                <p14:cNvContentPartPr/>
                <p14:nvPr/>
              </p14:nvContentPartPr>
              <p14:xfrm>
                <a:off x="4672276" y="3670460"/>
                <a:ext cx="38880" cy="15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7EB25B-2BC9-699F-21D9-40E930E4DE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63276" y="3661460"/>
                  <a:ext cx="56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904BC82-52C4-1BA6-61F9-9A5E7DE76FE3}"/>
                    </a:ext>
                  </a:extLst>
                </p14:cNvPr>
                <p14:cNvContentPartPr/>
                <p14:nvPr/>
              </p14:nvContentPartPr>
              <p14:xfrm>
                <a:off x="4705756" y="3634460"/>
                <a:ext cx="38160" cy="18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5029959-82F4-8EC4-B903-BACA9AC1851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697116" y="3625820"/>
                  <a:ext cx="55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79212CE-2941-AE5F-2B68-2B62FC7902B0}"/>
                    </a:ext>
                  </a:extLst>
                </p14:cNvPr>
                <p14:cNvContentPartPr/>
                <p14:nvPr/>
              </p14:nvContentPartPr>
              <p14:xfrm>
                <a:off x="5183586" y="2868432"/>
                <a:ext cx="675360" cy="385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3467544-1972-97FB-EFCD-0BF5788FB3E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74946" y="2859792"/>
                  <a:ext cx="6930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E0CAE4D-9BE2-9982-17A7-04DEFDD4C7B0}"/>
                    </a:ext>
                  </a:extLst>
                </p14:cNvPr>
                <p14:cNvContentPartPr/>
                <p14:nvPr/>
              </p14:nvContentPartPr>
              <p14:xfrm>
                <a:off x="5713146" y="3156432"/>
                <a:ext cx="232560" cy="534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8BD021C-8BE8-A5B9-8BB1-86100AB4035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04146" y="3147792"/>
                  <a:ext cx="25020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EECC980-ADEF-0EBA-FD39-D2D33B3470E3}"/>
                    </a:ext>
                  </a:extLst>
                </p14:cNvPr>
                <p14:cNvContentPartPr/>
                <p14:nvPr/>
              </p14:nvContentPartPr>
              <p14:xfrm>
                <a:off x="5235426" y="3206832"/>
                <a:ext cx="23040" cy="42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21EE6E6-9939-CFDF-716D-B533D720C4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26786" y="3197832"/>
                  <a:ext cx="4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792F85-ADCE-8909-BB4E-DA9888EAA80F}"/>
                    </a:ext>
                  </a:extLst>
                </p14:cNvPr>
                <p14:cNvContentPartPr/>
                <p14:nvPr/>
              </p14:nvContentPartPr>
              <p14:xfrm>
                <a:off x="5319306" y="3178752"/>
                <a:ext cx="17280" cy="52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BC037A-0A1C-6964-F5AC-5263851D378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310306" y="3170112"/>
                  <a:ext cx="34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66167D7-BCD8-D943-07BD-42E7C4D5E237}"/>
                    </a:ext>
                  </a:extLst>
                </p14:cNvPr>
                <p14:cNvContentPartPr/>
                <p14:nvPr/>
              </p14:nvContentPartPr>
              <p14:xfrm>
                <a:off x="5369706" y="3179472"/>
                <a:ext cx="14400" cy="41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8B0F03A-0A6B-E594-FF84-F984AD0EC1B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61066" y="3170832"/>
                  <a:ext cx="32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C98D7E-0D19-C6E0-66ED-E2D618F101B7}"/>
                    </a:ext>
                  </a:extLst>
                </p14:cNvPr>
                <p14:cNvContentPartPr/>
                <p14:nvPr/>
              </p14:nvContentPartPr>
              <p14:xfrm>
                <a:off x="5430546" y="3171552"/>
                <a:ext cx="16920" cy="43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CF00494-2C71-E48F-D387-588DC45515F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21906" y="3162912"/>
                  <a:ext cx="34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6F08566-C18F-36B5-83EB-A9D64A5921F6}"/>
                    </a:ext>
                  </a:extLst>
                </p14:cNvPr>
                <p14:cNvContentPartPr/>
                <p14:nvPr/>
              </p14:nvContentPartPr>
              <p14:xfrm>
                <a:off x="5492466" y="3149592"/>
                <a:ext cx="11880" cy="39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E815361-01AC-FB6F-8CDE-0D4D1E43715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83826" y="3140952"/>
                  <a:ext cx="29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DBDF8C-91B2-CBD1-F449-C6E091744D8D}"/>
                    </a:ext>
                  </a:extLst>
                </p14:cNvPr>
                <p14:cNvContentPartPr/>
                <p14:nvPr/>
              </p14:nvContentPartPr>
              <p14:xfrm>
                <a:off x="5546466" y="3148872"/>
                <a:ext cx="14400" cy="46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7EF6CAE-F81C-6CBA-4F4E-380C817E07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37826" y="3140232"/>
                  <a:ext cx="32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A92755-A5B7-5A3C-D6B8-155BD2F93C8B}"/>
                    </a:ext>
                  </a:extLst>
                </p14:cNvPr>
                <p14:cNvContentPartPr/>
                <p14:nvPr/>
              </p14:nvContentPartPr>
              <p14:xfrm>
                <a:off x="5600826" y="3144912"/>
                <a:ext cx="20520" cy="51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9DA0653-16F5-B686-A31B-04A1D6726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92186" y="3136272"/>
                  <a:ext cx="38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5CAD7B-4A6A-A53C-32A9-191E2CC211E1}"/>
                    </a:ext>
                  </a:extLst>
                </p14:cNvPr>
                <p14:cNvContentPartPr/>
                <p14:nvPr/>
              </p14:nvContentPartPr>
              <p14:xfrm>
                <a:off x="5647266" y="3156072"/>
                <a:ext cx="20880" cy="48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44AC6C-2DB2-0B92-2683-22EC2908EFE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38626" y="3147072"/>
                  <a:ext cx="3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441CBF3-3A23-4B7B-1E72-293373533159}"/>
                    </a:ext>
                  </a:extLst>
                </p14:cNvPr>
                <p14:cNvContentPartPr/>
                <p14:nvPr/>
              </p14:nvContentPartPr>
              <p14:xfrm>
                <a:off x="5719626" y="3109992"/>
                <a:ext cx="37080" cy="10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6F2C79-B54F-C70F-31E1-B833723A4BD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10986" y="3100992"/>
                  <a:ext cx="54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74ED58D-6ED9-5A32-DAEE-C8D749E181C2}"/>
                    </a:ext>
                  </a:extLst>
                </p14:cNvPr>
                <p14:cNvContentPartPr/>
                <p14:nvPr/>
              </p14:nvContentPartPr>
              <p14:xfrm>
                <a:off x="5734026" y="3064272"/>
                <a:ext cx="35280" cy="12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9C492D5-E215-480D-E1FB-32FFCCDD68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25026" y="3055272"/>
                  <a:ext cx="52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4B7019-EFBA-E559-4D23-8383B2B11AB7}"/>
                    </a:ext>
                  </a:extLst>
                </p14:cNvPr>
                <p14:cNvContentPartPr/>
                <p14:nvPr/>
              </p14:nvContentPartPr>
              <p14:xfrm>
                <a:off x="5740866" y="3025752"/>
                <a:ext cx="60120" cy="15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C73A9D0-9F9B-1632-AB91-6896FB3A3D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31866" y="3016752"/>
                  <a:ext cx="7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36E5A0A-9875-CD63-D3D3-CB6A1C6C1A6D}"/>
                    </a:ext>
                  </a:extLst>
                </p14:cNvPr>
                <p14:cNvContentPartPr/>
                <p14:nvPr/>
              </p14:nvContentPartPr>
              <p14:xfrm>
                <a:off x="5776146" y="2993352"/>
                <a:ext cx="33120" cy="7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CFF5B91-5F2E-D38D-8AF6-EF5B0E7DF93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67506" y="2984712"/>
                  <a:ext cx="5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29A7448-27C2-BD44-195C-FB620BC527C3}"/>
                    </a:ext>
                  </a:extLst>
                </p14:cNvPr>
                <p14:cNvContentPartPr/>
                <p14:nvPr/>
              </p14:nvContentPartPr>
              <p14:xfrm>
                <a:off x="5787306" y="2952672"/>
                <a:ext cx="37080" cy="18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0F8205B-9081-0C68-5895-81D223AE367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78306" y="2943672"/>
                  <a:ext cx="54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E72C620-5D08-0D38-7EB3-303AAE9E3F20}"/>
                    </a:ext>
                  </a:extLst>
                </p14:cNvPr>
                <p14:cNvContentPartPr/>
                <p14:nvPr/>
              </p14:nvContentPartPr>
              <p14:xfrm>
                <a:off x="5800626" y="2914872"/>
                <a:ext cx="31320" cy="14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95AE9E6-EC36-0B9D-7AEC-2E095EFA747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791626" y="2906232"/>
                  <a:ext cx="48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2916A22-5E31-2695-FEB4-F008C2900A35}"/>
                    </a:ext>
                  </a:extLst>
                </p14:cNvPr>
                <p14:cNvContentPartPr/>
                <p14:nvPr/>
              </p14:nvContentPartPr>
              <p14:xfrm>
                <a:off x="5826906" y="2886792"/>
                <a:ext cx="35640" cy="1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A75186-947E-3579-C3A4-0C6D6CCDA08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18266" y="2878152"/>
                  <a:ext cx="53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C84CDD1-7288-11BE-4FF1-352EF6ACAA1C}"/>
                    </a:ext>
                  </a:extLst>
                </p14:cNvPr>
                <p14:cNvContentPartPr/>
                <p14:nvPr/>
              </p14:nvContentPartPr>
              <p14:xfrm>
                <a:off x="5731866" y="3229512"/>
                <a:ext cx="41760" cy="11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A7B819-E484-462A-7918-55F4F08FC7F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22866" y="3220512"/>
                  <a:ext cx="59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9144487-8E32-E975-9CEA-2DBE920EBE91}"/>
                    </a:ext>
                  </a:extLst>
                </p14:cNvPr>
                <p14:cNvContentPartPr/>
                <p14:nvPr/>
              </p14:nvContentPartPr>
              <p14:xfrm>
                <a:off x="5762466" y="3282072"/>
                <a:ext cx="43560" cy="15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ADC202B-D3FB-0F72-20BD-26055006AC6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53826" y="3273432"/>
                  <a:ext cx="61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5055CE5-DC43-826E-9700-0D5382FE7F5B}"/>
                    </a:ext>
                  </a:extLst>
                </p14:cNvPr>
                <p14:cNvContentPartPr/>
                <p14:nvPr/>
              </p14:nvContentPartPr>
              <p14:xfrm>
                <a:off x="5799906" y="3323472"/>
                <a:ext cx="27360" cy="6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E640974-D9DA-6199-AECE-B48D94B8C3E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90906" y="3314472"/>
                  <a:ext cx="45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F38A12F-33B5-303B-F7C4-3B62B27CEACD}"/>
                    </a:ext>
                  </a:extLst>
                </p14:cNvPr>
                <p14:cNvContentPartPr/>
                <p14:nvPr/>
              </p14:nvContentPartPr>
              <p14:xfrm>
                <a:off x="5799906" y="3378912"/>
                <a:ext cx="42120" cy="15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2C5BAB-A16B-5C62-7BBA-1925DCC6516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791266" y="3370272"/>
                  <a:ext cx="59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1329A2-A370-9F87-DCB6-26BE052EF8F7}"/>
                    </a:ext>
                  </a:extLst>
                </p14:cNvPr>
                <p14:cNvContentPartPr/>
                <p14:nvPr/>
              </p14:nvContentPartPr>
              <p14:xfrm>
                <a:off x="5828706" y="3417432"/>
                <a:ext cx="33840" cy="1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6657998-8055-C5AB-490F-2CAC488A821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19706" y="3408792"/>
                  <a:ext cx="5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CF09A6-41FB-07AF-407B-2877EE60C78B}"/>
                    </a:ext>
                  </a:extLst>
                </p14:cNvPr>
                <p14:cNvContentPartPr/>
                <p14:nvPr/>
              </p14:nvContentPartPr>
              <p14:xfrm>
                <a:off x="5852826" y="3476832"/>
                <a:ext cx="32760" cy="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43201E8-25B5-FC80-0A46-522ECB50B74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43826" y="3468192"/>
                  <a:ext cx="50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77E2899-A01F-7DBD-3F64-F94663162668}"/>
                    </a:ext>
                  </a:extLst>
                </p14:cNvPr>
                <p14:cNvContentPartPr/>
                <p14:nvPr/>
              </p14:nvContentPartPr>
              <p14:xfrm>
                <a:off x="5861826" y="3523632"/>
                <a:ext cx="44640" cy="9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3A64465-00EB-E2AF-4C74-8B5285BD45B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52826" y="3514992"/>
                  <a:ext cx="62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4913D67-D1C9-613F-7B89-EBAD54A6A603}"/>
                    </a:ext>
                  </a:extLst>
                </p14:cNvPr>
                <p14:cNvContentPartPr/>
                <p14:nvPr/>
              </p14:nvContentPartPr>
              <p14:xfrm>
                <a:off x="5887026" y="3559272"/>
                <a:ext cx="38520" cy="7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3A7B973-7C83-521A-A56D-23E8DAA4AE9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78386" y="3550632"/>
                  <a:ext cx="56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442FC5-7572-1273-0C19-A6AC95EEA5DB}"/>
                    </a:ext>
                  </a:extLst>
                </p14:cNvPr>
                <p14:cNvContentPartPr/>
                <p14:nvPr/>
              </p14:nvContentPartPr>
              <p14:xfrm>
                <a:off x="5876946" y="3606072"/>
                <a:ext cx="60480" cy="6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21FDF6D-1905-C949-B24F-1A2589B8706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68306" y="3597432"/>
                  <a:ext cx="78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E0260F-C348-2431-EDF9-FD7FE2BCD24F}"/>
                    </a:ext>
                  </a:extLst>
                </p14:cNvPr>
                <p14:cNvContentPartPr/>
                <p14:nvPr/>
              </p14:nvContentPartPr>
              <p14:xfrm>
                <a:off x="5186106" y="3653952"/>
                <a:ext cx="612000" cy="398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A0DCCD-7301-2D12-03DE-3EF6CA521BF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177106" y="3645312"/>
                  <a:ext cx="6296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17ADEB7-32F2-ABF6-8DCD-16217EC49734}"/>
                    </a:ext>
                  </a:extLst>
                </p14:cNvPr>
                <p14:cNvContentPartPr/>
                <p14:nvPr/>
              </p14:nvContentPartPr>
              <p14:xfrm>
                <a:off x="5582466" y="4060752"/>
                <a:ext cx="99720" cy="261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B510273-3A3E-D9E4-0BA7-66BB1DE857C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73466" y="4052112"/>
                  <a:ext cx="117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259C522-7C2E-FE38-4AF3-C87AF34B8AA7}"/>
                    </a:ext>
                  </a:extLst>
                </p14:cNvPr>
                <p14:cNvContentPartPr/>
                <p14:nvPr/>
              </p14:nvContentPartPr>
              <p14:xfrm>
                <a:off x="5232186" y="3973992"/>
                <a:ext cx="9720" cy="54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F382D8-24D9-451E-71DE-D8B6EBCF143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223186" y="3964992"/>
                  <a:ext cx="2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7258C15-74D0-F2E8-7212-90215A4FAA43}"/>
                    </a:ext>
                  </a:extLst>
                </p14:cNvPr>
                <p14:cNvContentPartPr/>
                <p14:nvPr/>
              </p14:nvContentPartPr>
              <p14:xfrm>
                <a:off x="5284386" y="3990912"/>
                <a:ext cx="5040" cy="33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DB8A99-AA5C-3C7D-B5BC-86EE245F7BA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75746" y="3981912"/>
                  <a:ext cx="22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7F31F23-8B1B-637F-97B9-DBFC50B10837}"/>
                    </a:ext>
                  </a:extLst>
                </p14:cNvPr>
                <p14:cNvContentPartPr/>
                <p14:nvPr/>
              </p14:nvContentPartPr>
              <p14:xfrm>
                <a:off x="5341986" y="3996312"/>
                <a:ext cx="22680" cy="40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870BEE2-32B3-2123-582D-627A7F6D64C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32986" y="3987312"/>
                  <a:ext cx="40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ECC010-4CEE-9BFB-18AB-AEF352CDEDCA}"/>
                    </a:ext>
                  </a:extLst>
                </p14:cNvPr>
                <p14:cNvContentPartPr/>
                <p14:nvPr/>
              </p14:nvContentPartPr>
              <p14:xfrm>
                <a:off x="5381946" y="3995232"/>
                <a:ext cx="25560" cy="41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23E1FF4-9E60-2F96-6F3F-37927CA2C6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73306" y="3986592"/>
                  <a:ext cx="43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08A91FE-0D8C-82F6-1974-81AD53143DF5}"/>
                    </a:ext>
                  </a:extLst>
                </p14:cNvPr>
                <p14:cNvContentPartPr/>
                <p14:nvPr/>
              </p14:nvContentPartPr>
              <p14:xfrm>
                <a:off x="5431266" y="3997392"/>
                <a:ext cx="28080" cy="48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63BE2A-2163-973F-EB60-EF95742774C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22626" y="3988752"/>
                  <a:ext cx="45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0910EDF-FBD7-0F97-DA42-125412FF220B}"/>
                    </a:ext>
                  </a:extLst>
                </p14:cNvPr>
                <p14:cNvContentPartPr/>
                <p14:nvPr/>
              </p14:nvContentPartPr>
              <p14:xfrm>
                <a:off x="5472306" y="4009992"/>
                <a:ext cx="23040" cy="41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67CF16-26AA-4DF8-B4FB-BA6ADE4B4D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63306" y="4000992"/>
                  <a:ext cx="40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927952-68C2-D95F-04A3-3D0282281F23}"/>
                    </a:ext>
                  </a:extLst>
                </p14:cNvPr>
                <p14:cNvContentPartPr/>
                <p14:nvPr/>
              </p14:nvContentPartPr>
              <p14:xfrm>
                <a:off x="5514426" y="4025832"/>
                <a:ext cx="11520" cy="37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9705E27-B9C5-D289-6241-548970A54A8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05426" y="4016832"/>
                  <a:ext cx="29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064E893-A9AD-00A3-1126-A54A4FD61ACB}"/>
                    </a:ext>
                  </a:extLst>
                </p14:cNvPr>
                <p14:cNvContentPartPr/>
                <p14:nvPr/>
              </p14:nvContentPartPr>
              <p14:xfrm>
                <a:off x="5559426" y="4070832"/>
                <a:ext cx="43200" cy="2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F5A72BA-09C6-C46D-0917-3A1296E0807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50786" y="4061832"/>
                  <a:ext cx="60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A54D9EB-F04D-21C3-E535-33F80E682FF0}"/>
                    </a:ext>
                  </a:extLst>
                </p14:cNvPr>
                <p14:cNvContentPartPr/>
                <p14:nvPr/>
              </p14:nvContentPartPr>
              <p14:xfrm>
                <a:off x="5589306" y="4122672"/>
                <a:ext cx="34560" cy="13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3D2B862-411D-962E-332A-3C5582BC0DB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80306" y="4113672"/>
                  <a:ext cx="52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5C7C6DB-C847-7C30-02EC-F9492FFABB3C}"/>
                    </a:ext>
                  </a:extLst>
                </p14:cNvPr>
                <p14:cNvContentPartPr/>
                <p14:nvPr/>
              </p14:nvContentPartPr>
              <p14:xfrm>
                <a:off x="5604786" y="4162272"/>
                <a:ext cx="29160" cy="6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7A8B879-523B-0009-2D94-FB4FC8AF880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95786" y="4153272"/>
                  <a:ext cx="46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97D93F0-09B4-AE2E-8056-0380C1D898FC}"/>
                    </a:ext>
                  </a:extLst>
                </p14:cNvPr>
                <p14:cNvContentPartPr/>
                <p14:nvPr/>
              </p14:nvContentPartPr>
              <p14:xfrm>
                <a:off x="5627826" y="4206912"/>
                <a:ext cx="30600" cy="6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48CFC5A-86DC-00DA-90AA-620D6C8953A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19186" y="4197912"/>
                  <a:ext cx="48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6192640-26AE-90B6-0F8A-A7EACC0F8F90}"/>
                    </a:ext>
                  </a:extLst>
                </p14:cNvPr>
                <p14:cNvContentPartPr/>
                <p14:nvPr/>
              </p14:nvContentPartPr>
              <p14:xfrm>
                <a:off x="5629986" y="4256232"/>
                <a:ext cx="37080" cy="9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438B67A-04A2-BB6D-DD71-33BCA951E9C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20986" y="4247232"/>
                  <a:ext cx="54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097C97-6F79-75D9-6AA6-10DFF9FB3763}"/>
                    </a:ext>
                  </a:extLst>
                </p14:cNvPr>
                <p14:cNvContentPartPr/>
                <p14:nvPr/>
              </p14:nvContentPartPr>
              <p14:xfrm>
                <a:off x="5647266" y="4311672"/>
                <a:ext cx="45360" cy="5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154D1B1-72A0-4A8A-37EB-D5DA743D0BC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38266" y="4302672"/>
                  <a:ext cx="63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CD3DBAB-9097-BBC7-BE61-2D0E7309C9E1}"/>
                    </a:ext>
                  </a:extLst>
                </p14:cNvPr>
                <p14:cNvContentPartPr/>
                <p14:nvPr/>
              </p14:nvContentPartPr>
              <p14:xfrm>
                <a:off x="5573826" y="3985152"/>
                <a:ext cx="50040" cy="28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F13AAA3-5048-A166-38C9-BEE4EA85E90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565186" y="3976152"/>
                  <a:ext cx="67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605A260-0947-D57E-2E1B-A88374C9C8A5}"/>
                    </a:ext>
                  </a:extLst>
                </p14:cNvPr>
                <p14:cNvContentPartPr/>
                <p14:nvPr/>
              </p14:nvContentPartPr>
              <p14:xfrm>
                <a:off x="5617026" y="3956352"/>
                <a:ext cx="34920" cy="19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328B6D9-A4D7-9DD4-20AF-95ADC379C88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08386" y="3947352"/>
                  <a:ext cx="52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626577A-E416-6004-A06F-81A96B1DB061}"/>
                    </a:ext>
                  </a:extLst>
                </p14:cNvPr>
                <p14:cNvContentPartPr/>
                <p14:nvPr/>
              </p14:nvContentPartPr>
              <p14:xfrm>
                <a:off x="5633946" y="3908832"/>
                <a:ext cx="30240" cy="19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F36D135-88EE-3B8E-D3C5-92538803F4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625306" y="3899832"/>
                  <a:ext cx="4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BD8979-D8C4-0250-BD8C-60698E8F16AF}"/>
                    </a:ext>
                  </a:extLst>
                </p14:cNvPr>
                <p14:cNvContentPartPr/>
                <p14:nvPr/>
              </p14:nvContentPartPr>
              <p14:xfrm>
                <a:off x="5653026" y="3861312"/>
                <a:ext cx="30240" cy="1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05AC5D-9B84-3D97-670E-DD224AE0A22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644386" y="3852312"/>
                  <a:ext cx="4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B022172-445E-9D0C-D2CC-10FB50905111}"/>
                    </a:ext>
                  </a:extLst>
                </p14:cNvPr>
                <p14:cNvContentPartPr/>
                <p14:nvPr/>
              </p14:nvContentPartPr>
              <p14:xfrm>
                <a:off x="5676786" y="3823152"/>
                <a:ext cx="43560" cy="1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0ACFEA-4B16-4E43-1C0B-AF818ED2D3C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68146" y="3814152"/>
                  <a:ext cx="61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886F9A-E63F-6E01-895E-265E64458DB5}"/>
                    </a:ext>
                  </a:extLst>
                </p14:cNvPr>
                <p14:cNvContentPartPr/>
                <p14:nvPr/>
              </p14:nvContentPartPr>
              <p14:xfrm>
                <a:off x="5707746" y="3787512"/>
                <a:ext cx="37440" cy="7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C20A9B2-6E68-8721-B5C1-BF467CB5A90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98746" y="3778512"/>
                  <a:ext cx="55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B9B74E4-4EFB-FFB2-C346-0D95795F5B55}"/>
                    </a:ext>
                  </a:extLst>
                </p14:cNvPr>
                <p14:cNvContentPartPr/>
                <p14:nvPr/>
              </p14:nvContentPartPr>
              <p14:xfrm>
                <a:off x="5726826" y="3744672"/>
                <a:ext cx="29160" cy="6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7845733-A39D-37F0-B536-4EE8EEF1998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18186" y="3735672"/>
                  <a:ext cx="46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1DF46C-7A69-86BA-B964-BD8C48B106FD}"/>
                    </a:ext>
                  </a:extLst>
                </p14:cNvPr>
                <p14:cNvContentPartPr/>
                <p14:nvPr/>
              </p14:nvContentPartPr>
              <p14:xfrm>
                <a:off x="5741946" y="3700392"/>
                <a:ext cx="29160" cy="13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BF52540-D654-8896-FAF3-945E1522D9C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32946" y="3691392"/>
                  <a:ext cx="46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1E7321-282E-0884-80A3-DB70A6F5BC1F}"/>
                    </a:ext>
                  </a:extLst>
                </p14:cNvPr>
                <p14:cNvContentPartPr/>
                <p14:nvPr/>
              </p14:nvContentPartPr>
              <p14:xfrm>
                <a:off x="5755266" y="3671952"/>
                <a:ext cx="28440" cy="24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23B5F98-FF88-0656-B2F3-E9E705B45C7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46626" y="3662952"/>
                  <a:ext cx="460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7FE2CF6-5542-734D-315F-B3BD4CB8FD8F}"/>
                  </a:ext>
                </a:extLst>
              </p14:cNvPr>
              <p14:cNvContentPartPr/>
              <p14:nvPr/>
            </p14:nvContentPartPr>
            <p14:xfrm>
              <a:off x="8009229" y="5567920"/>
              <a:ext cx="176040" cy="591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7FE2CF6-5542-734D-315F-B3BD4CB8FD8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000229" y="5558920"/>
                <a:ext cx="193680" cy="60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70E2AA9-D596-5D56-3DF5-3247EF6686F1}"/>
              </a:ext>
            </a:extLst>
          </p:cNvPr>
          <p:cNvGrpSpPr/>
          <p:nvPr/>
        </p:nvGrpSpPr>
        <p:grpSpPr>
          <a:xfrm>
            <a:off x="8090462" y="6285297"/>
            <a:ext cx="128520" cy="155880"/>
            <a:chOff x="7184788" y="6018497"/>
            <a:chExt cx="12852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FD9F316-5052-17E9-C17B-36CD377C8870}"/>
                    </a:ext>
                  </a:extLst>
                </p14:cNvPr>
                <p14:cNvContentPartPr/>
                <p14:nvPr/>
              </p14:nvContentPartPr>
              <p14:xfrm>
                <a:off x="7210348" y="6072497"/>
                <a:ext cx="7920" cy="101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5E43558-3BED-5043-D9E5-41C31952EEB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01708" y="6063857"/>
                  <a:ext cx="25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DF82E50-A0FB-7A85-9560-C9FF8A64CF91}"/>
                    </a:ext>
                  </a:extLst>
                </p14:cNvPr>
                <p14:cNvContentPartPr/>
                <p14:nvPr/>
              </p14:nvContentPartPr>
              <p14:xfrm>
                <a:off x="7184788" y="6018497"/>
                <a:ext cx="19800" cy="22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0570A8A-676A-A00B-6FD8-D55951365DD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75788" y="6009497"/>
                  <a:ext cx="37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2BAC1E1-5B66-C59E-5248-9A1A67669D17}"/>
                    </a:ext>
                  </a:extLst>
                </p14:cNvPr>
                <p14:cNvContentPartPr/>
                <p14:nvPr/>
              </p14:nvContentPartPr>
              <p14:xfrm>
                <a:off x="7244908" y="6038657"/>
                <a:ext cx="68400" cy="131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67F5301-3535-79DC-EA94-2D7AD6127C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236268" y="6029657"/>
                  <a:ext cx="860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C765899-6ADF-DABA-38F3-9D88BAC9DBA7}"/>
              </a:ext>
            </a:extLst>
          </p:cNvPr>
          <p:cNvGrpSpPr/>
          <p:nvPr/>
        </p:nvGrpSpPr>
        <p:grpSpPr>
          <a:xfrm>
            <a:off x="8351462" y="6215097"/>
            <a:ext cx="857520" cy="335160"/>
            <a:chOff x="7445788" y="5948297"/>
            <a:chExt cx="8575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9EFEA33-AF73-9F05-DC0D-5B4771F36EBC}"/>
                    </a:ext>
                  </a:extLst>
                </p14:cNvPr>
                <p14:cNvContentPartPr/>
                <p14:nvPr/>
              </p14:nvContentPartPr>
              <p14:xfrm>
                <a:off x="7445788" y="6041537"/>
                <a:ext cx="82440" cy="129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141C6E9-0141-587A-8BB5-657053301A7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36788" y="6032897"/>
                  <a:ext cx="100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2139967-A9C0-3997-9AB7-D8F98ECAE3C7}"/>
                    </a:ext>
                  </a:extLst>
                </p14:cNvPr>
                <p14:cNvContentPartPr/>
                <p14:nvPr/>
              </p14:nvContentPartPr>
              <p14:xfrm>
                <a:off x="7565308" y="6044057"/>
                <a:ext cx="112680" cy="982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390E740-8BC2-FF8B-A9F2-D9546000A58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56668" y="6035417"/>
                  <a:ext cx="130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B117D7E-708D-BABF-DF16-FB80BA3779EE}"/>
                    </a:ext>
                  </a:extLst>
                </p14:cNvPr>
                <p14:cNvContentPartPr/>
                <p14:nvPr/>
              </p14:nvContentPartPr>
              <p14:xfrm>
                <a:off x="7586188" y="6059177"/>
                <a:ext cx="52200" cy="92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CC2F0B6-8A71-1C65-398A-87F63E5E7AA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577188" y="6050537"/>
                  <a:ext cx="69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1AF1CEC-838B-3AFC-9F9D-3892ADB98E9B}"/>
                    </a:ext>
                  </a:extLst>
                </p14:cNvPr>
                <p14:cNvContentPartPr/>
                <p14:nvPr/>
              </p14:nvContentPartPr>
              <p14:xfrm>
                <a:off x="7677628" y="6040097"/>
                <a:ext cx="88200" cy="223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174541D-3AB6-AE45-C139-237509A7A76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68988" y="6031457"/>
                  <a:ext cx="105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1981957-99C5-5B54-5A4F-6211CFCC2DE8}"/>
                    </a:ext>
                  </a:extLst>
                </p14:cNvPr>
                <p14:cNvContentPartPr/>
                <p14:nvPr/>
              </p14:nvContentPartPr>
              <p14:xfrm>
                <a:off x="7795348" y="6054857"/>
                <a:ext cx="62280" cy="75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443B8EC-E68C-99A8-5A72-80F50CF8DC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786348" y="6045857"/>
                  <a:ext cx="79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339078B-5EB3-3640-CC2D-031424705281}"/>
                    </a:ext>
                  </a:extLst>
                </p14:cNvPr>
                <p14:cNvContentPartPr/>
                <p14:nvPr/>
              </p14:nvContentPartPr>
              <p14:xfrm>
                <a:off x="7888588" y="6045137"/>
                <a:ext cx="71280" cy="84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E8B8F04-64D6-D1F7-6E94-E0EB7E65710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879588" y="6036137"/>
                  <a:ext cx="88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4B6D688-13B4-1F47-864B-245AE9F1E57C}"/>
                    </a:ext>
                  </a:extLst>
                </p14:cNvPr>
                <p14:cNvContentPartPr/>
                <p14:nvPr/>
              </p14:nvContentPartPr>
              <p14:xfrm>
                <a:off x="7990468" y="5948297"/>
                <a:ext cx="81000" cy="187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0E085F0-EBF4-AEF5-6AFE-E1C93C558EF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81828" y="5939297"/>
                  <a:ext cx="98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1A0D330-4871-30D1-D63D-7CC54E0092A3}"/>
                    </a:ext>
                  </a:extLst>
                </p14:cNvPr>
                <p14:cNvContentPartPr/>
                <p14:nvPr/>
              </p14:nvContentPartPr>
              <p14:xfrm>
                <a:off x="8104228" y="6057017"/>
                <a:ext cx="6120" cy="86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99E357A-9E23-6BF6-7AD5-305C06602CF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95588" y="6048017"/>
                  <a:ext cx="23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2AE8734-F43D-A027-55AB-B5647A28B75E}"/>
                    </a:ext>
                  </a:extLst>
                </p14:cNvPr>
                <p14:cNvContentPartPr/>
                <p14:nvPr/>
              </p14:nvContentPartPr>
              <p14:xfrm>
                <a:off x="8090188" y="6018857"/>
                <a:ext cx="8280" cy="5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830D1D1-381D-E6EA-DA47-013EAAEB06F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081548" y="6010217"/>
                  <a:ext cx="2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A99FAD4-2295-8EDE-C027-54B70389270F}"/>
                    </a:ext>
                  </a:extLst>
                </p14:cNvPr>
                <p14:cNvContentPartPr/>
                <p14:nvPr/>
              </p14:nvContentPartPr>
              <p14:xfrm>
                <a:off x="8127988" y="6019577"/>
                <a:ext cx="97920" cy="119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EC45710-26BF-0662-762E-B93BAD4F8BD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118988" y="6010577"/>
                  <a:ext cx="115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0BB46EB-BFF6-A79E-5705-A76A1CA716E4}"/>
                    </a:ext>
                  </a:extLst>
                </p14:cNvPr>
                <p14:cNvContentPartPr/>
                <p14:nvPr/>
              </p14:nvContentPartPr>
              <p14:xfrm>
                <a:off x="8166868" y="6049817"/>
                <a:ext cx="136440" cy="233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F1C598B-2FD4-4A3D-2E88-332B6702E20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58228" y="6040817"/>
                  <a:ext cx="1540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8EB64BB-DEDC-2DAF-C04D-BD3F87FAB85A}"/>
              </a:ext>
            </a:extLst>
          </p:cNvPr>
          <p:cNvGrpSpPr/>
          <p:nvPr/>
        </p:nvGrpSpPr>
        <p:grpSpPr>
          <a:xfrm>
            <a:off x="9412022" y="6295737"/>
            <a:ext cx="146880" cy="163440"/>
            <a:chOff x="8506348" y="6028937"/>
            <a:chExt cx="14688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0698C73-1214-2DE5-CD97-668044CAAB13}"/>
                    </a:ext>
                  </a:extLst>
                </p14:cNvPr>
                <p14:cNvContentPartPr/>
                <p14:nvPr/>
              </p14:nvContentPartPr>
              <p14:xfrm>
                <a:off x="8515708" y="6072497"/>
                <a:ext cx="10080" cy="119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0B65AE8-EBBC-501B-E5CA-61D2FE38DEF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07068" y="6063857"/>
                  <a:ext cx="27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44C3103-5435-300B-4F86-23F30A63D92D}"/>
                    </a:ext>
                  </a:extLst>
                </p14:cNvPr>
                <p14:cNvContentPartPr/>
                <p14:nvPr/>
              </p14:nvContentPartPr>
              <p14:xfrm>
                <a:off x="8506348" y="6028937"/>
                <a:ext cx="12600" cy="280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C937A6D-E627-0F37-545C-7E6A31ED4F9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97348" y="6020297"/>
                  <a:ext cx="3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8083F56-E91F-A912-6AE7-68BED2BF8DAA}"/>
                    </a:ext>
                  </a:extLst>
                </p14:cNvPr>
                <p14:cNvContentPartPr/>
                <p14:nvPr/>
              </p14:nvContentPartPr>
              <p14:xfrm>
                <a:off x="8565028" y="6069257"/>
                <a:ext cx="88200" cy="115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AF9516B-F364-06C3-6520-DBBFFED5EA6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556028" y="6060617"/>
                  <a:ext cx="1058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1DD2C99-1AC9-F148-A381-2696E614601E}"/>
              </a:ext>
            </a:extLst>
          </p:cNvPr>
          <p:cNvGrpSpPr/>
          <p:nvPr/>
        </p:nvGrpSpPr>
        <p:grpSpPr>
          <a:xfrm>
            <a:off x="9854278" y="5155294"/>
            <a:ext cx="147960" cy="167040"/>
            <a:chOff x="8113948" y="4803137"/>
            <a:chExt cx="14796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860B83-6FE9-8B8D-8291-83BF2B88A1BB}"/>
                    </a:ext>
                  </a:extLst>
                </p14:cNvPr>
                <p14:cNvContentPartPr/>
                <p14:nvPr/>
              </p14:nvContentPartPr>
              <p14:xfrm>
                <a:off x="8125108" y="4833737"/>
                <a:ext cx="11520" cy="1090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832DCA8-5F90-B54E-9433-35097E6D010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116108" y="4825097"/>
                  <a:ext cx="29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E94688C-B6AA-2A64-99B4-1B855AE1E034}"/>
                    </a:ext>
                  </a:extLst>
                </p14:cNvPr>
                <p14:cNvContentPartPr/>
                <p14:nvPr/>
              </p14:nvContentPartPr>
              <p14:xfrm>
                <a:off x="8113948" y="4803137"/>
                <a:ext cx="13680" cy="82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5A2B0AE6-9144-9E8A-4B00-8671C40D71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04948" y="4794137"/>
                  <a:ext cx="31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CFF8A8-A2EE-FC1F-1E14-703698F1F4FC}"/>
                    </a:ext>
                  </a:extLst>
                </p14:cNvPr>
                <p14:cNvContentPartPr/>
                <p14:nvPr/>
              </p14:nvContentPartPr>
              <p14:xfrm>
                <a:off x="8161468" y="4820777"/>
                <a:ext cx="100440" cy="1494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13CC7D7-73B0-D0AC-FA5B-42B54395DE6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52468" y="4811777"/>
                  <a:ext cx="1180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CF6AFD8-CB5C-5159-7914-7965AD9D7E16}"/>
              </a:ext>
            </a:extLst>
          </p:cNvPr>
          <p:cNvGrpSpPr/>
          <p:nvPr/>
        </p:nvGrpSpPr>
        <p:grpSpPr>
          <a:xfrm>
            <a:off x="10165678" y="5049094"/>
            <a:ext cx="992160" cy="432720"/>
            <a:chOff x="8425348" y="4696937"/>
            <a:chExt cx="99216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4BC0D7C-9151-7DCA-6D5C-FB867E668C38}"/>
                    </a:ext>
                  </a:extLst>
                </p14:cNvPr>
                <p14:cNvContentPartPr/>
                <p14:nvPr/>
              </p14:nvContentPartPr>
              <p14:xfrm>
                <a:off x="8425348" y="4812857"/>
                <a:ext cx="91800" cy="135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EE04F56-88BA-E9EE-CA96-187AFA282D1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16348" y="4803857"/>
                  <a:ext cx="109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38E67FE-D5FA-831F-121B-0B05A8AC16CE}"/>
                    </a:ext>
                  </a:extLst>
                </p14:cNvPr>
                <p14:cNvContentPartPr/>
                <p14:nvPr/>
              </p14:nvContentPartPr>
              <p14:xfrm>
                <a:off x="8568988" y="4819337"/>
                <a:ext cx="122760" cy="1382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D58885DC-705A-EC78-53F7-04D319C78BA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59988" y="4810337"/>
                  <a:ext cx="140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CA67059-D1CC-6C8C-EF55-7942147413B4}"/>
                    </a:ext>
                  </a:extLst>
                </p14:cNvPr>
                <p14:cNvContentPartPr/>
                <p14:nvPr/>
              </p14:nvContentPartPr>
              <p14:xfrm>
                <a:off x="8583748" y="4869017"/>
                <a:ext cx="74160" cy="1026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54ED3F4-62FD-1605-5559-E4E8A94EDE1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75108" y="4860377"/>
                  <a:ext cx="91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C720EC4-C098-D283-CCC3-4BF60EDE5BA4}"/>
                    </a:ext>
                  </a:extLst>
                </p14:cNvPr>
                <p14:cNvContentPartPr/>
                <p14:nvPr/>
              </p14:nvContentPartPr>
              <p14:xfrm>
                <a:off x="8727748" y="4837337"/>
                <a:ext cx="92520" cy="2923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4E11914-59A0-2372-5BFC-2F531C7D5F4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718748" y="4828337"/>
                  <a:ext cx="110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92EBAB-C5CD-0566-D129-D79A509081C2}"/>
                    </a:ext>
                  </a:extLst>
                </p14:cNvPr>
                <p14:cNvContentPartPr/>
                <p14:nvPr/>
              </p14:nvContentPartPr>
              <p14:xfrm>
                <a:off x="8826028" y="4825097"/>
                <a:ext cx="75960" cy="979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D22E58A0-3DCF-A6A6-8935-9403788FB80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17028" y="4816457"/>
                  <a:ext cx="93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8609550-4F49-775C-B411-78D2FE10052A}"/>
                    </a:ext>
                  </a:extLst>
                </p14:cNvPr>
                <p14:cNvContentPartPr/>
                <p14:nvPr/>
              </p14:nvContentPartPr>
              <p14:xfrm>
                <a:off x="8923948" y="4822937"/>
                <a:ext cx="79920" cy="946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A2DE760B-2A1A-D3E6-9C78-DCCBE0EE20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914948" y="4814297"/>
                  <a:ext cx="97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EC49409-E128-DAD0-2289-41AA58B0B15A}"/>
                    </a:ext>
                  </a:extLst>
                </p14:cNvPr>
                <p14:cNvContentPartPr/>
                <p14:nvPr/>
              </p14:nvContentPartPr>
              <p14:xfrm>
                <a:off x="9049228" y="4696937"/>
                <a:ext cx="82440" cy="2286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00FBE80F-9D19-1E64-0F4D-6D7568137F6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040588" y="4687937"/>
                  <a:ext cx="100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BBBB21D-72F9-4E0D-3EDE-178F3F66E828}"/>
                    </a:ext>
                  </a:extLst>
                </p14:cNvPr>
                <p14:cNvContentPartPr/>
                <p14:nvPr/>
              </p14:nvContentPartPr>
              <p14:xfrm>
                <a:off x="9210868" y="4817537"/>
                <a:ext cx="3960" cy="997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CB2E66E5-F9AB-23A8-A10B-627C838261C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201868" y="4808897"/>
                  <a:ext cx="21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DEE3AF4-FD5B-46CA-FAC1-80F66C1253C9}"/>
                    </a:ext>
                  </a:extLst>
                </p14:cNvPr>
                <p14:cNvContentPartPr/>
                <p14:nvPr/>
              </p14:nvContentPartPr>
              <p14:xfrm>
                <a:off x="9191788" y="4779017"/>
                <a:ext cx="12240" cy="133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013462A-624E-C2DD-BABA-5262DC70BBD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83148" y="4770377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F55B7DB-18F0-7DF7-04E4-C3E8A79A805B}"/>
                    </a:ext>
                  </a:extLst>
                </p14:cNvPr>
                <p14:cNvContentPartPr/>
                <p14:nvPr/>
              </p14:nvContentPartPr>
              <p14:xfrm>
                <a:off x="9234628" y="4802057"/>
                <a:ext cx="91800" cy="1267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DF20AE6-C449-3BFB-8BBE-1064DA849CC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25628" y="4793057"/>
                  <a:ext cx="10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96D05DC-79D3-DC52-8F55-3D8CFA45B3D8}"/>
                    </a:ext>
                  </a:extLst>
                </p14:cNvPr>
                <p14:cNvContentPartPr/>
                <p14:nvPr/>
              </p14:nvContentPartPr>
              <p14:xfrm>
                <a:off x="9291148" y="4820057"/>
                <a:ext cx="126360" cy="288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04FAD81-FE28-7D96-1FC8-B540F21D8AF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282148" y="4811417"/>
                  <a:ext cx="14400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C5F3F69-5710-B27A-18AE-688C68DBB76D}"/>
              </a:ext>
            </a:extLst>
          </p:cNvPr>
          <p:cNvGrpSpPr/>
          <p:nvPr/>
        </p:nvGrpSpPr>
        <p:grpSpPr>
          <a:xfrm>
            <a:off x="11374558" y="5102014"/>
            <a:ext cx="163080" cy="177840"/>
            <a:chOff x="9634228" y="4749857"/>
            <a:chExt cx="16308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4232460-67E8-813B-1A8D-16F9BFA2AE7A}"/>
                    </a:ext>
                  </a:extLst>
                </p14:cNvPr>
                <p14:cNvContentPartPr/>
                <p14:nvPr/>
              </p14:nvContentPartPr>
              <p14:xfrm>
                <a:off x="9634228" y="4789817"/>
                <a:ext cx="15480" cy="1378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D9E5B7A-003D-AEFC-37FF-E7079135673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25588" y="4780817"/>
                  <a:ext cx="33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6C58493-519B-44FD-616F-09A9B06DDD0D}"/>
                    </a:ext>
                  </a:extLst>
                </p14:cNvPr>
                <p14:cNvContentPartPr/>
                <p14:nvPr/>
              </p14:nvContentPartPr>
              <p14:xfrm>
                <a:off x="9643948" y="4749857"/>
                <a:ext cx="8640" cy="284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0FC9769-0B5C-88DA-B751-464689E7DCD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34948" y="4741217"/>
                  <a:ext cx="26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96BD50C-9D44-7D27-6F6C-A8ABCBA666A3}"/>
                    </a:ext>
                  </a:extLst>
                </p14:cNvPr>
                <p14:cNvContentPartPr/>
                <p14:nvPr/>
              </p14:nvContentPartPr>
              <p14:xfrm>
                <a:off x="9690748" y="4762817"/>
                <a:ext cx="106560" cy="1497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10382C7-36A7-D453-E234-CAACB5026A5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682108" y="4754177"/>
                  <a:ext cx="12420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AFCC460-3E14-1BCB-B6CC-F5B17AFDB311}"/>
                  </a:ext>
                </a:extLst>
              </p14:cNvPr>
              <p14:cNvContentPartPr/>
              <p14:nvPr/>
            </p14:nvContentPartPr>
            <p14:xfrm>
              <a:off x="11747158" y="5062054"/>
              <a:ext cx="192240" cy="278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AFCC460-3E14-1BCB-B6CC-F5B17AFDB311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738158" y="5053066"/>
                <a:ext cx="209880" cy="295897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B4CC09E-B224-9745-7C75-49E6E122486F}"/>
              </a:ext>
            </a:extLst>
          </p:cNvPr>
          <p:cNvGrpSpPr/>
          <p:nvPr/>
        </p:nvGrpSpPr>
        <p:grpSpPr>
          <a:xfrm>
            <a:off x="9259918" y="5080715"/>
            <a:ext cx="358200" cy="340200"/>
            <a:chOff x="7519588" y="4728558"/>
            <a:chExt cx="35820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D5D61DA-04AF-B264-FAB1-6A00268D6856}"/>
                    </a:ext>
                  </a:extLst>
                </p14:cNvPr>
                <p14:cNvContentPartPr/>
                <p14:nvPr/>
              </p14:nvContentPartPr>
              <p14:xfrm>
                <a:off x="7559548" y="4728558"/>
                <a:ext cx="15840" cy="260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C7248D7-16F9-B1BF-F68F-3362AE4F010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550548" y="4719558"/>
                  <a:ext cx="33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B02EE18-EA65-A468-D9F1-806F7D9E137A}"/>
                    </a:ext>
                  </a:extLst>
                </p14:cNvPr>
                <p14:cNvContentPartPr/>
                <p14:nvPr/>
              </p14:nvContentPartPr>
              <p14:xfrm>
                <a:off x="7519588" y="4735758"/>
                <a:ext cx="161640" cy="180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47E0C10-99C7-CF04-9917-0568D907574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10948" y="4727118"/>
                  <a:ext cx="179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38FED74-8098-DC75-1121-0D507D6F3634}"/>
                    </a:ext>
                  </a:extLst>
                </p14:cNvPr>
                <p14:cNvContentPartPr/>
                <p14:nvPr/>
              </p14:nvContentPartPr>
              <p14:xfrm>
                <a:off x="7563148" y="4839798"/>
                <a:ext cx="139680" cy="298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3D717EA-75A5-6A41-B7C9-EA4B89944EE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54148" y="4830798"/>
                  <a:ext cx="157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949E0A2-ACDC-1505-F90D-2172D197D468}"/>
                    </a:ext>
                  </a:extLst>
                </p14:cNvPr>
                <p14:cNvContentPartPr/>
                <p14:nvPr/>
              </p14:nvContentPartPr>
              <p14:xfrm>
                <a:off x="7547668" y="4971558"/>
                <a:ext cx="154080" cy="212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169DCD3-13EE-808A-DF55-B4D0410B318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38668" y="4962558"/>
                  <a:ext cx="171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21D0607-7FE0-C6CA-BDDD-1D45E8A6ED0C}"/>
                    </a:ext>
                  </a:extLst>
                </p14:cNvPr>
                <p14:cNvContentPartPr/>
                <p14:nvPr/>
              </p14:nvContentPartPr>
              <p14:xfrm>
                <a:off x="7770148" y="4867878"/>
                <a:ext cx="107640" cy="2008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1FBD090-E662-2A3C-D8AE-92E596E0DE0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761148" y="4859238"/>
                  <a:ext cx="12528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1D9FF88-4FEA-3FBD-BBEC-12F52ED13DDA}"/>
              </a:ext>
            </a:extLst>
          </p:cNvPr>
          <p:cNvGrpSpPr/>
          <p:nvPr/>
        </p:nvGrpSpPr>
        <p:grpSpPr>
          <a:xfrm>
            <a:off x="7614919" y="6194092"/>
            <a:ext cx="374760" cy="334080"/>
            <a:chOff x="6161668" y="5820798"/>
            <a:chExt cx="3747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79EA47F-07CC-5606-127B-9AA24E46734E}"/>
                    </a:ext>
                  </a:extLst>
                </p14:cNvPr>
                <p14:cNvContentPartPr/>
                <p14:nvPr/>
              </p14:nvContentPartPr>
              <p14:xfrm>
                <a:off x="6191548" y="5820798"/>
                <a:ext cx="23400" cy="2484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5960DCE-22C1-05D2-1D81-AE4A294E609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182548" y="5812158"/>
                  <a:ext cx="41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B217AE3-65EF-50C8-63B6-042E953B518E}"/>
                    </a:ext>
                  </a:extLst>
                </p14:cNvPr>
                <p14:cNvContentPartPr/>
                <p14:nvPr/>
              </p14:nvContentPartPr>
              <p14:xfrm>
                <a:off x="6161668" y="5831598"/>
                <a:ext cx="149040" cy="198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12E93798-4437-920F-9080-67F05F72882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153028" y="5822598"/>
                  <a:ext cx="166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F014ED8-7708-5500-328C-0D5A4A6BCC14}"/>
                    </a:ext>
                  </a:extLst>
                </p14:cNvPr>
                <p14:cNvContentPartPr/>
                <p14:nvPr/>
              </p14:nvContentPartPr>
              <p14:xfrm>
                <a:off x="6194068" y="5918718"/>
                <a:ext cx="158400" cy="97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D5FD8E4D-D66A-7185-C1BA-413B94D1F04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185428" y="5909718"/>
                  <a:ext cx="176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D546FE1-C190-F00C-CC9E-AD04A96BD4EA}"/>
                    </a:ext>
                  </a:extLst>
                </p14:cNvPr>
                <p14:cNvContentPartPr/>
                <p14:nvPr/>
              </p14:nvContentPartPr>
              <p14:xfrm>
                <a:off x="6181828" y="6063438"/>
                <a:ext cx="165240" cy="165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2DC2B218-6F65-676A-6ED6-DA6F4322C17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172828" y="6054798"/>
                  <a:ext cx="182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6A8586F-4C7E-9F5F-F548-8F31D25E95A5}"/>
                    </a:ext>
                  </a:extLst>
                </p14:cNvPr>
                <p14:cNvContentPartPr/>
                <p14:nvPr/>
              </p14:nvContentPartPr>
              <p14:xfrm>
                <a:off x="6379468" y="5972358"/>
                <a:ext cx="68760" cy="1825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C708C5F7-090C-7B9F-8075-4ABF6426BEB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70828" y="5963718"/>
                  <a:ext cx="86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B836115-CAF2-4F7D-5859-8E0E5909B06E}"/>
                    </a:ext>
                  </a:extLst>
                </p14:cNvPr>
                <p14:cNvContentPartPr/>
                <p14:nvPr/>
              </p14:nvContentPartPr>
              <p14:xfrm>
                <a:off x="6439228" y="6084678"/>
                <a:ext cx="64080" cy="97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63CA2F6-F2AB-DB0C-5F03-AA4EAADE7B6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430228" y="6076038"/>
                  <a:ext cx="81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4516802-FC30-19A2-A503-06716887FFB0}"/>
                    </a:ext>
                  </a:extLst>
                </p14:cNvPr>
                <p14:cNvContentPartPr/>
                <p14:nvPr/>
              </p14:nvContentPartPr>
              <p14:xfrm>
                <a:off x="6506188" y="6040398"/>
                <a:ext cx="30240" cy="1047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35197BAE-4832-6C5B-1FA4-01C786E7F0C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497188" y="6031758"/>
                  <a:ext cx="478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F517172-80A9-CA7E-EBA2-9C368DD21C4E}"/>
              </a:ext>
            </a:extLst>
          </p:cNvPr>
          <p:cNvGrpSpPr/>
          <p:nvPr/>
        </p:nvGrpSpPr>
        <p:grpSpPr>
          <a:xfrm>
            <a:off x="9814519" y="6176812"/>
            <a:ext cx="697680" cy="312120"/>
            <a:chOff x="8361268" y="5803518"/>
            <a:chExt cx="69768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A2158DF-FFA0-2CEA-72C5-A05561B193A8}"/>
                    </a:ext>
                  </a:extLst>
                </p14:cNvPr>
                <p14:cNvContentPartPr/>
                <p14:nvPr/>
              </p14:nvContentPartPr>
              <p14:xfrm>
                <a:off x="8361268" y="5803518"/>
                <a:ext cx="176040" cy="2372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1A02749-B9AB-1C01-776B-691931EB6A3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352628" y="5794518"/>
                  <a:ext cx="193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F6FA554-C0BB-ECFA-69D7-22389FA8A5BA}"/>
                    </a:ext>
                  </a:extLst>
                </p14:cNvPr>
                <p14:cNvContentPartPr/>
                <p14:nvPr/>
              </p14:nvContentPartPr>
              <p14:xfrm>
                <a:off x="8600668" y="5895318"/>
                <a:ext cx="83160" cy="97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ED537B40-C6E1-1573-3A8C-8AFD14808F0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592028" y="5886318"/>
                  <a:ext cx="100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97D142D-84E0-9E92-B936-BD5ED8B8C249}"/>
                    </a:ext>
                  </a:extLst>
                </p14:cNvPr>
                <p14:cNvContentPartPr/>
                <p14:nvPr/>
              </p14:nvContentPartPr>
              <p14:xfrm>
                <a:off x="8784628" y="5845998"/>
                <a:ext cx="12240" cy="1782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9805A545-D18A-7F10-37B4-D1486C93BCA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775628" y="5837358"/>
                  <a:ext cx="29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15F4285-D29D-A9B8-D08A-765361D336E7}"/>
                    </a:ext>
                  </a:extLst>
                </p14:cNvPr>
                <p14:cNvContentPartPr/>
                <p14:nvPr/>
              </p14:nvContentPartPr>
              <p14:xfrm>
                <a:off x="8775268" y="5818638"/>
                <a:ext cx="133920" cy="136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54FAB769-ECFA-3275-B789-D8F42A5E5C8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766268" y="5809638"/>
                  <a:ext cx="151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1FE14D0-0118-CB57-5CF5-40046C798D90}"/>
                    </a:ext>
                  </a:extLst>
                </p14:cNvPr>
                <p14:cNvContentPartPr/>
                <p14:nvPr/>
              </p14:nvContentPartPr>
              <p14:xfrm>
                <a:off x="8797588" y="5896398"/>
                <a:ext cx="96120" cy="43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1F56B2B5-4C16-A163-DF32-3BD50F7A92D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88588" y="5887398"/>
                  <a:ext cx="113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C42B63-DC21-4700-F1D5-8283443EBF58}"/>
                    </a:ext>
                  </a:extLst>
                </p14:cNvPr>
                <p14:cNvContentPartPr/>
                <p14:nvPr/>
              </p14:nvContentPartPr>
              <p14:xfrm>
                <a:off x="8796148" y="6001518"/>
                <a:ext cx="110880" cy="172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4E3E290B-2E17-911C-5050-0EB4BA464A6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787148" y="5992518"/>
                  <a:ext cx="128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2C28ABE-BF4A-F679-D4DF-48946975926F}"/>
                    </a:ext>
                  </a:extLst>
                </p14:cNvPr>
                <p14:cNvContentPartPr/>
                <p14:nvPr/>
              </p14:nvContentPartPr>
              <p14:xfrm>
                <a:off x="8955628" y="5947158"/>
                <a:ext cx="103320" cy="1684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7DDC7AE1-6E6F-4E15-B709-02794400AB2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946988" y="5938518"/>
                  <a:ext cx="120960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192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11E8-77D9-0C6E-93B0-EA61CFF4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8DE41-CDFD-A5F7-BAE1-FEDADB925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Thm</a:t>
                </a:r>
                <a:r>
                  <a:rPr lang="en-US" b="1" dirty="0"/>
                  <a:t>: </a:t>
                </a:r>
                <a:r>
                  <a:rPr lang="en-US" dirty="0"/>
                  <a:t>Every graph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¼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-SE hierarchy </a:t>
                </a:r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levels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Algo</a:t>
                </a:r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¼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balanced separator.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Recurse on each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8DE41-CDFD-A5F7-BAE1-FEDADB925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CF03F28-772C-34A0-BDCA-36D0F3401D3F}"/>
                  </a:ext>
                </a:extLst>
              </p:cNvPr>
              <p:cNvSpPr/>
              <p:nvPr/>
            </p:nvSpPr>
            <p:spPr>
              <a:xfrm>
                <a:off x="6648068" y="230188"/>
                <a:ext cx="5370786" cy="106606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edge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</a:rPr>
                  <a:t>each component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vertices.</a:t>
                </a:r>
              </a:p>
            </p:txBody>
          </p:sp>
        </mc:Choice>
        <mc:Fallback xmlns="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CF03F28-772C-34A0-BDCA-36D0F3401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68" y="230188"/>
                <a:ext cx="5370786" cy="1066067"/>
              </a:xfrm>
              <a:prstGeom prst="roundRect">
                <a:avLst/>
              </a:prstGeom>
              <a:blipFill>
                <a:blip r:embed="rId3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peech Bubble: Rectangle with Corners Rounded 56">
                <a:extLst>
                  <a:ext uri="{FF2B5EF4-FFF2-40B4-BE49-F238E27FC236}">
                    <a16:creationId xmlns:a16="http://schemas.microsoft.com/office/drawing/2014/main" id="{B729FF91-3B71-F129-DF8A-646B422C4690}"/>
                  </a:ext>
                </a:extLst>
              </p:cNvPr>
              <p:cNvSpPr/>
              <p:nvPr/>
            </p:nvSpPr>
            <p:spPr>
              <a:xfrm>
                <a:off x="8927624" y="2418906"/>
                <a:ext cx="3022118" cy="1144101"/>
              </a:xfrm>
              <a:prstGeom prst="wedgeRoundRectCallout">
                <a:avLst>
                  <a:gd name="adj1" fmla="val -39881"/>
                  <a:gd name="adj2" fmla="val -63110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[LP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S</a:t>
                </a:r>
                <a:r>
                  <a:rPr lang="en-US" sz="1600" b="1" dirty="0"/>
                  <a:t>’25] </a:t>
                </a:r>
                <a:r>
                  <a:rPr lang="en-US" sz="1600" dirty="0"/>
                  <a:t>implicit in </a:t>
                </a:r>
                <a:r>
                  <a:rPr lang="en-US" sz="1600" b="1" dirty="0"/>
                  <a:t>[R’02]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Improves </a:t>
                </a:r>
                <a:r>
                  <a:rPr lang="en-US" sz="1600" b="1" dirty="0"/>
                  <a:t>[PT’07]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sz="1600" dirty="0">
                    <a:solidFill>
                      <a:srgbClr val="C00000"/>
                    </a:solidFill>
                  </a:rPr>
                  <a:t>SE hierarchy </a:t>
                </a:r>
                <a:r>
                  <a:rPr lang="en-US" sz="160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levels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57" name="Speech Bubble: Rectangle with Corners Rounded 56">
                <a:extLst>
                  <a:ext uri="{FF2B5EF4-FFF2-40B4-BE49-F238E27FC236}">
                    <a16:creationId xmlns:a16="http://schemas.microsoft.com/office/drawing/2014/main" id="{B729FF91-3B71-F129-DF8A-646B422C4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624" y="2418906"/>
                <a:ext cx="3022118" cy="1144101"/>
              </a:xfrm>
              <a:prstGeom prst="wedgeRoundRectCallout">
                <a:avLst>
                  <a:gd name="adj1" fmla="val -39881"/>
                  <a:gd name="adj2" fmla="val -63110"/>
                  <a:gd name="adj3" fmla="val 16667"/>
                </a:avLst>
              </a:prstGeom>
              <a:blipFill>
                <a:blip r:embed="rId4"/>
                <a:stretch>
                  <a:fillRect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C06858B-FFBA-C9A4-3A76-81062FEBA788}"/>
                  </a:ext>
                </a:extLst>
              </p14:cNvPr>
              <p14:cNvContentPartPr/>
              <p14:nvPr/>
            </p14:nvContentPartPr>
            <p14:xfrm>
              <a:off x="3895804" y="4179803"/>
              <a:ext cx="2217240" cy="163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C06858B-FFBA-C9A4-3A76-81062FEBA7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6804" y="4170803"/>
                <a:ext cx="2234880" cy="164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AEE9E794-AF75-1308-7D3C-D95A4DF783A3}"/>
              </a:ext>
            </a:extLst>
          </p:cNvPr>
          <p:cNvGrpSpPr/>
          <p:nvPr/>
        </p:nvGrpSpPr>
        <p:grpSpPr>
          <a:xfrm>
            <a:off x="4586336" y="4279172"/>
            <a:ext cx="4533528" cy="1467720"/>
            <a:chOff x="4586336" y="4279172"/>
            <a:chExt cx="4533528" cy="146772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686D175-3DE9-DEDA-8520-8905490DBECE}"/>
                </a:ext>
              </a:extLst>
            </p:cNvPr>
            <p:cNvGrpSpPr/>
            <p:nvPr/>
          </p:nvGrpSpPr>
          <p:grpSpPr>
            <a:xfrm>
              <a:off x="4586336" y="4279172"/>
              <a:ext cx="1722600" cy="1467720"/>
              <a:chOff x="4867610" y="2878704"/>
              <a:chExt cx="1722600" cy="1467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D1C4F678-2D51-D19E-B2A4-314F65152A94}"/>
                      </a:ext>
                    </a:extLst>
                  </p14:cNvPr>
                  <p14:cNvContentPartPr/>
                  <p14:nvPr/>
                </p14:nvContentPartPr>
                <p14:xfrm>
                  <a:off x="4867610" y="2878704"/>
                  <a:ext cx="539640" cy="14677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9D2A3F58-C8BD-15EA-A0D0-A5BFED744A2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858970" y="2870064"/>
                    <a:ext cx="557280" cy="148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A5B45FA-4F30-9EA2-F55F-A2594E5C5586}"/>
                      </a:ext>
                    </a:extLst>
                  </p14:cNvPr>
                  <p14:cNvContentPartPr/>
                  <p14:nvPr/>
                </p14:nvContentPartPr>
                <p14:xfrm>
                  <a:off x="5407970" y="3526344"/>
                  <a:ext cx="863280" cy="4676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015398-DE7D-D058-69DB-27E21231803E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398970" y="3517704"/>
                    <a:ext cx="880920" cy="48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594E29B5-C046-6D9C-998B-E402481E6DE9}"/>
                      </a:ext>
                    </a:extLst>
                  </p14:cNvPr>
                  <p14:cNvContentPartPr/>
                  <p14:nvPr/>
                </p14:nvContentPartPr>
                <p14:xfrm>
                  <a:off x="4893890" y="2936304"/>
                  <a:ext cx="69480" cy="324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1925F5AF-7643-5A2A-3246-611AE3D10BBD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884890" y="2927664"/>
                    <a:ext cx="8712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92A25555-02EC-B1AE-CCBF-5DBF10F33F8D}"/>
                      </a:ext>
                    </a:extLst>
                  </p14:cNvPr>
                  <p14:cNvContentPartPr/>
                  <p14:nvPr/>
                </p14:nvContentPartPr>
                <p14:xfrm>
                  <a:off x="4945370" y="2984184"/>
                  <a:ext cx="64800" cy="42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B5F4E6B-B599-C89F-BB1C-9CEF2E3EBD22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36730" y="2975544"/>
                    <a:ext cx="8244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C9B5E7D8-F28D-3506-4398-D2CFDA92439A}"/>
                      </a:ext>
                    </a:extLst>
                  </p14:cNvPr>
                  <p14:cNvContentPartPr/>
                  <p14:nvPr/>
                </p14:nvContentPartPr>
                <p14:xfrm>
                  <a:off x="5022050" y="3059424"/>
                  <a:ext cx="50760" cy="334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8A7E1710-44FD-BE51-3DC1-072622ACB35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013410" y="3050784"/>
                    <a:ext cx="68400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B5C30BEF-C59C-D858-FF3B-B347FC2690D4}"/>
                      </a:ext>
                    </a:extLst>
                  </p14:cNvPr>
                  <p14:cNvContentPartPr/>
                  <p14:nvPr/>
                </p14:nvContentPartPr>
                <p14:xfrm>
                  <a:off x="5056250" y="3114864"/>
                  <a:ext cx="79920" cy="417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E2C6DE60-8652-D3DA-AD2B-510F8921526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047250" y="3106224"/>
                    <a:ext cx="9756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8C0E2710-8530-C678-BE0F-956F35BE474C}"/>
                      </a:ext>
                    </a:extLst>
                  </p14:cNvPr>
                  <p14:cNvContentPartPr/>
                  <p14:nvPr/>
                </p14:nvContentPartPr>
                <p14:xfrm>
                  <a:off x="5131490" y="3207744"/>
                  <a:ext cx="67320" cy="46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88F77E30-02A1-8429-370F-CD1A5E55C84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122850" y="3199104"/>
                    <a:ext cx="84960" cy="6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0ECC647A-E6C1-3D4D-5AEC-E30BA46E66F0}"/>
                      </a:ext>
                    </a:extLst>
                  </p14:cNvPr>
                  <p14:cNvContentPartPr/>
                  <p14:nvPr/>
                </p14:nvContentPartPr>
                <p14:xfrm>
                  <a:off x="5187290" y="3291264"/>
                  <a:ext cx="81360" cy="414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CA08CAD4-1E2A-4BDB-501A-4970257F6E5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178290" y="3282624"/>
                    <a:ext cx="9900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518EBFCE-A0EB-EF26-8D55-325A51A004D8}"/>
                      </a:ext>
                    </a:extLst>
                  </p14:cNvPr>
                  <p14:cNvContentPartPr/>
                  <p14:nvPr/>
                </p14:nvContentPartPr>
                <p14:xfrm>
                  <a:off x="5251370" y="3356424"/>
                  <a:ext cx="67680" cy="277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052590BC-0DC5-F97B-5D30-F6DA172D325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242730" y="3347424"/>
                    <a:ext cx="8532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4C3817C9-539D-A49B-7358-3CEED1340D7C}"/>
                      </a:ext>
                    </a:extLst>
                  </p14:cNvPr>
                  <p14:cNvContentPartPr/>
                  <p14:nvPr/>
                </p14:nvContentPartPr>
                <p14:xfrm>
                  <a:off x="5288090" y="3420864"/>
                  <a:ext cx="92160" cy="493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3FCB060-9B3D-3053-DC59-E95CCAA9CC7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279090" y="3412224"/>
                    <a:ext cx="109800" cy="6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AB16BD03-19E6-B671-6BF3-810432130ED8}"/>
                      </a:ext>
                    </a:extLst>
                  </p14:cNvPr>
                  <p14:cNvContentPartPr/>
                  <p14:nvPr/>
                </p14:nvContentPartPr>
                <p14:xfrm>
                  <a:off x="5483570" y="3515184"/>
                  <a:ext cx="22320" cy="900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03F2ADDD-2147-AAD6-B92C-D7411EDD8B7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474570" y="3506544"/>
                    <a:ext cx="3996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11D67B3D-D54C-4FC9-6CE6-A3977ED0B07D}"/>
                      </a:ext>
                    </a:extLst>
                  </p14:cNvPr>
                  <p14:cNvContentPartPr/>
                  <p14:nvPr/>
                </p14:nvContentPartPr>
                <p14:xfrm>
                  <a:off x="5595890" y="3533904"/>
                  <a:ext cx="23400" cy="799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5AE6528-BE93-F813-CB26-FFE4CE11932A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587250" y="3524904"/>
                    <a:ext cx="4104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F7A050C8-812D-C763-2329-EEC980C440E8}"/>
                      </a:ext>
                    </a:extLst>
                  </p14:cNvPr>
                  <p14:cNvContentPartPr/>
                  <p14:nvPr/>
                </p14:nvContentPartPr>
                <p14:xfrm>
                  <a:off x="5679050" y="3567384"/>
                  <a:ext cx="24120" cy="81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826AC2F4-9239-71E4-24B3-C4510B62307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70050" y="3558744"/>
                    <a:ext cx="4176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B984A125-E6A2-E8D5-3AA0-A149AE80F183}"/>
                      </a:ext>
                    </a:extLst>
                  </p14:cNvPr>
                  <p14:cNvContentPartPr/>
                  <p14:nvPr/>
                </p14:nvContentPartPr>
                <p14:xfrm>
                  <a:off x="5771210" y="3603744"/>
                  <a:ext cx="16920" cy="788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0626F09-2027-C074-F23F-A270FC7C39D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762570" y="3594744"/>
                    <a:ext cx="3456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FF460420-0FEF-3054-B722-FEA861FB8EFE}"/>
                      </a:ext>
                    </a:extLst>
                  </p14:cNvPr>
                  <p14:cNvContentPartPr/>
                  <p14:nvPr/>
                </p14:nvContentPartPr>
                <p14:xfrm>
                  <a:off x="5865890" y="3648384"/>
                  <a:ext cx="14040" cy="540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C7CDC06F-F816-D8BB-C5DA-6178FB474C2C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857250" y="3639744"/>
                    <a:ext cx="3168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723B3B3A-C7D8-5029-9D19-A0974D80CD1C}"/>
                      </a:ext>
                    </a:extLst>
                  </p14:cNvPr>
                  <p14:cNvContentPartPr/>
                  <p14:nvPr/>
                </p14:nvContentPartPr>
                <p14:xfrm>
                  <a:off x="5914490" y="3688344"/>
                  <a:ext cx="25560" cy="64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5CB35D1-A081-595A-333D-96B0054B7C4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905490" y="3679344"/>
                    <a:ext cx="4320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671BFBFE-7C3E-355A-C475-C73A7642FF5B}"/>
                      </a:ext>
                    </a:extLst>
                  </p14:cNvPr>
                  <p14:cNvContentPartPr/>
                  <p14:nvPr/>
                </p14:nvContentPartPr>
                <p14:xfrm>
                  <a:off x="5979650" y="3726504"/>
                  <a:ext cx="13320" cy="597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8044D72-DF26-E078-C5FC-21160EDB10D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970650" y="3717504"/>
                    <a:ext cx="3096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37CEA075-C0FC-DF63-FA7F-E98C8D393DF6}"/>
                      </a:ext>
                    </a:extLst>
                  </p14:cNvPr>
                  <p14:cNvContentPartPr/>
                  <p14:nvPr/>
                </p14:nvContentPartPr>
                <p14:xfrm>
                  <a:off x="6045170" y="3755664"/>
                  <a:ext cx="14040" cy="568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5A53380E-659E-16BC-EBA0-08C15351040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036170" y="3746664"/>
                    <a:ext cx="31680" cy="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E2D06E56-2CE3-EC51-08F2-BB0BCA693708}"/>
                      </a:ext>
                    </a:extLst>
                  </p14:cNvPr>
                  <p14:cNvContentPartPr/>
                  <p14:nvPr/>
                </p14:nvContentPartPr>
                <p14:xfrm>
                  <a:off x="6098450" y="3788784"/>
                  <a:ext cx="8640" cy="493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4FBD6B1-DE57-E43F-808B-08A8C9E67E3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089450" y="3780144"/>
                    <a:ext cx="26280" cy="6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BF1A19F2-427E-0F13-4995-0EB48E6226CB}"/>
                      </a:ext>
                    </a:extLst>
                  </p14:cNvPr>
                  <p14:cNvContentPartPr/>
                  <p14:nvPr/>
                </p14:nvContentPartPr>
                <p14:xfrm>
                  <a:off x="6151010" y="3823344"/>
                  <a:ext cx="21960" cy="709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ED6F1DD6-DCD1-3566-E8BA-DB3E786AB54E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6142370" y="3814344"/>
                    <a:ext cx="3960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79B7619D-D0EA-3C4D-D5B3-479A400D5024}"/>
                      </a:ext>
                    </a:extLst>
                  </p14:cNvPr>
                  <p14:cNvContentPartPr/>
                  <p14:nvPr/>
                </p14:nvContentPartPr>
                <p14:xfrm>
                  <a:off x="6193130" y="3894624"/>
                  <a:ext cx="18720" cy="648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1CD2E4CE-A354-7F68-CF76-9F7D28B8103B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184130" y="3885624"/>
                    <a:ext cx="36360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4D55A1FB-3B78-E2E9-AE7E-F06A6573A885}"/>
                      </a:ext>
                    </a:extLst>
                  </p14:cNvPr>
                  <p14:cNvContentPartPr/>
                  <p14:nvPr/>
                </p14:nvContentPartPr>
                <p14:xfrm>
                  <a:off x="6239930" y="3931704"/>
                  <a:ext cx="13680" cy="39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C6DAE894-BE74-C135-C9A2-CBE798F53F56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6230930" y="3922704"/>
                    <a:ext cx="3132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BC40FEA7-B9DC-D6E8-1262-077339A2DAE4}"/>
                      </a:ext>
                    </a:extLst>
                  </p14:cNvPr>
                  <p14:cNvContentPartPr/>
                  <p14:nvPr/>
                </p14:nvContentPartPr>
                <p14:xfrm>
                  <a:off x="5000090" y="4263984"/>
                  <a:ext cx="89280" cy="24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3A454E6D-C475-B1BF-2B29-533384D92E2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991090" y="4254984"/>
                    <a:ext cx="10692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F2DDBC48-B883-5189-458E-82E122AB386B}"/>
                      </a:ext>
                    </a:extLst>
                  </p14:cNvPr>
                  <p14:cNvContentPartPr/>
                  <p14:nvPr/>
                </p14:nvContentPartPr>
                <p14:xfrm>
                  <a:off x="5045810" y="4185144"/>
                  <a:ext cx="59040" cy="306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612B14-D4BA-E2A0-155C-D3B3F6AC4AE6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37170" y="4176504"/>
                    <a:ext cx="7668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1CFA27DC-C162-D4BE-B608-11E2A84A5903}"/>
                      </a:ext>
                    </a:extLst>
                  </p14:cNvPr>
                  <p14:cNvContentPartPr/>
                  <p14:nvPr/>
                </p14:nvContentPartPr>
                <p14:xfrm>
                  <a:off x="5080730" y="4110624"/>
                  <a:ext cx="71640" cy="172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410AEE2-6CE9-4D5B-C5A4-128617A3A3A1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72090" y="4101984"/>
                    <a:ext cx="8928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52241333-E73E-5810-56A2-F472BF6D9D40}"/>
                      </a:ext>
                    </a:extLst>
                  </p14:cNvPr>
                  <p14:cNvContentPartPr/>
                  <p14:nvPr/>
                </p14:nvContentPartPr>
                <p14:xfrm>
                  <a:off x="5109530" y="4046184"/>
                  <a:ext cx="68040" cy="187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2E03B5F7-8A6C-DC8E-293F-79BC8F475EFF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0890" y="4037184"/>
                    <a:ext cx="8568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01" name="Ink 200">
                    <a:extLst>
                      <a:ext uri="{FF2B5EF4-FFF2-40B4-BE49-F238E27FC236}">
                        <a16:creationId xmlns:a16="http://schemas.microsoft.com/office/drawing/2014/main" id="{8099B5B5-3E2E-8576-00FE-C9C81D2D79CC}"/>
                      </a:ext>
                    </a:extLst>
                  </p14:cNvPr>
                  <p14:cNvContentPartPr/>
                  <p14:nvPr/>
                </p14:nvContentPartPr>
                <p14:xfrm>
                  <a:off x="5154530" y="3960864"/>
                  <a:ext cx="61560" cy="93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B85389F-322C-E819-E895-3EB31F81FB39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145530" y="3952224"/>
                    <a:ext cx="792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838A7B5D-C9CA-F5B7-9682-26F4AAEC0B44}"/>
                      </a:ext>
                    </a:extLst>
                  </p14:cNvPr>
                  <p14:cNvContentPartPr/>
                  <p14:nvPr/>
                </p14:nvContentPartPr>
                <p14:xfrm>
                  <a:off x="5194130" y="3878784"/>
                  <a:ext cx="56520" cy="136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DBF0479-40E3-A0CC-EF27-F9C81A5A6B31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185130" y="3869784"/>
                    <a:ext cx="7416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03" name="Ink 202">
                    <a:extLst>
                      <a:ext uri="{FF2B5EF4-FFF2-40B4-BE49-F238E27FC236}">
                        <a16:creationId xmlns:a16="http://schemas.microsoft.com/office/drawing/2014/main" id="{8014BA35-8944-7074-0971-D10B60E7640D}"/>
                      </a:ext>
                    </a:extLst>
                  </p14:cNvPr>
                  <p14:cNvContentPartPr/>
                  <p14:nvPr/>
                </p14:nvContentPartPr>
                <p14:xfrm>
                  <a:off x="5240210" y="3785544"/>
                  <a:ext cx="64800" cy="22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3C5937FE-F07A-C5FE-9296-FB951D6A061F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231210" y="3776904"/>
                    <a:ext cx="8244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04" name="Ink 203">
                    <a:extLst>
                      <a:ext uri="{FF2B5EF4-FFF2-40B4-BE49-F238E27FC236}">
                        <a16:creationId xmlns:a16="http://schemas.microsoft.com/office/drawing/2014/main" id="{60F2FB75-9039-E2AC-B8A4-D80320A2D645}"/>
                      </a:ext>
                    </a:extLst>
                  </p14:cNvPr>
                  <p14:cNvContentPartPr/>
                  <p14:nvPr/>
                </p14:nvContentPartPr>
                <p14:xfrm>
                  <a:off x="5285930" y="3704184"/>
                  <a:ext cx="36000" cy="97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D37BACE-0F4A-7198-440B-D9B29A7B6182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276930" y="3695184"/>
                    <a:ext cx="53640" cy="2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58CEEE62-8F71-2D80-A95D-54BE9B6E3BAA}"/>
                      </a:ext>
                    </a:extLst>
                  </p14:cNvPr>
                  <p14:cNvContentPartPr/>
                  <p14:nvPr/>
                </p14:nvContentPartPr>
                <p14:xfrm>
                  <a:off x="5322290" y="3619224"/>
                  <a:ext cx="42480" cy="118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27D741B-B15A-E8D5-79B1-76F8758ED495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5313650" y="3610584"/>
                    <a:ext cx="6012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058D8AFB-95EE-32C9-3B68-B3C9FA5541BA}"/>
                      </a:ext>
                    </a:extLst>
                  </p14:cNvPr>
                  <p14:cNvContentPartPr/>
                  <p14:nvPr/>
                </p14:nvContentPartPr>
                <p14:xfrm>
                  <a:off x="6198170" y="3851064"/>
                  <a:ext cx="392040" cy="131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310F240-5F0A-CD2E-22DF-D5B526D438B5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6189170" y="3842424"/>
                    <a:ext cx="409680" cy="149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EB09D139-5408-A0AD-5E2D-CB7EC0DC6653}"/>
                </a:ext>
              </a:extLst>
            </p:cNvPr>
            <p:cNvGrpSpPr/>
            <p:nvPr/>
          </p:nvGrpSpPr>
          <p:grpSpPr>
            <a:xfrm>
              <a:off x="7034744" y="5232849"/>
              <a:ext cx="147960" cy="167040"/>
              <a:chOff x="8113948" y="4803137"/>
              <a:chExt cx="147960" cy="167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428F3C5B-946C-3F8D-BC7C-9D538DD32465}"/>
                      </a:ext>
                    </a:extLst>
                  </p14:cNvPr>
                  <p14:cNvContentPartPr/>
                  <p14:nvPr/>
                </p14:nvContentPartPr>
                <p14:xfrm>
                  <a:off x="8125108" y="4833737"/>
                  <a:ext cx="11520" cy="109080"/>
                </p14:xfrm>
              </p:contentPart>
            </mc:Choice>
            <mc:Fallback xmlns=""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428F3C5B-946C-3F8D-BC7C-9D538DD32465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8116108" y="4825097"/>
                    <a:ext cx="2916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50EBB652-68CE-C710-6FA1-8E2F3E1EA502}"/>
                      </a:ext>
                    </a:extLst>
                  </p14:cNvPr>
                  <p14:cNvContentPartPr/>
                  <p14:nvPr/>
                </p14:nvContentPartPr>
                <p14:xfrm>
                  <a:off x="8113948" y="4803137"/>
                  <a:ext cx="13680" cy="8280"/>
                </p14:xfrm>
              </p:contentPart>
            </mc:Choice>
            <mc:Fallback xmlns=""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50EBB652-68CE-C710-6FA1-8E2F3E1EA502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8104948" y="4794137"/>
                    <a:ext cx="3132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E6834622-5027-D259-ED41-87B1AD14579D}"/>
                      </a:ext>
                    </a:extLst>
                  </p14:cNvPr>
                  <p14:cNvContentPartPr/>
                  <p14:nvPr/>
                </p14:nvContentPartPr>
                <p14:xfrm>
                  <a:off x="8161468" y="4820777"/>
                  <a:ext cx="100440" cy="149400"/>
                </p14:xfrm>
              </p:contentPart>
            </mc:Choice>
            <mc:Fallback xmlns=""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E6834622-5027-D259-ED41-87B1AD14579D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8152468" y="4811777"/>
                    <a:ext cx="118080" cy="167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58B0112-FBA5-EA0D-4EAE-27E180E2BA48}"/>
                </a:ext>
              </a:extLst>
            </p:cNvPr>
            <p:cNvGrpSpPr/>
            <p:nvPr/>
          </p:nvGrpSpPr>
          <p:grpSpPr>
            <a:xfrm>
              <a:off x="7346144" y="5126649"/>
              <a:ext cx="992160" cy="432720"/>
              <a:chOff x="8425348" y="4696937"/>
              <a:chExt cx="992160" cy="432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16" name="Ink 315">
                    <a:extLst>
                      <a:ext uri="{FF2B5EF4-FFF2-40B4-BE49-F238E27FC236}">
                        <a16:creationId xmlns:a16="http://schemas.microsoft.com/office/drawing/2014/main" id="{7F06A867-9CE4-34F5-31BB-CB3732BAF466}"/>
                      </a:ext>
                    </a:extLst>
                  </p14:cNvPr>
                  <p14:cNvContentPartPr/>
                  <p14:nvPr/>
                </p14:nvContentPartPr>
                <p14:xfrm>
                  <a:off x="8425348" y="4812857"/>
                  <a:ext cx="91800" cy="135360"/>
                </p14:xfrm>
              </p:contentPart>
            </mc:Choice>
            <mc:Fallback xmlns="">
              <p:pic>
                <p:nvPicPr>
                  <p:cNvPr id="316" name="Ink 315">
                    <a:extLst>
                      <a:ext uri="{FF2B5EF4-FFF2-40B4-BE49-F238E27FC236}">
                        <a16:creationId xmlns:a16="http://schemas.microsoft.com/office/drawing/2014/main" id="{7F06A867-9CE4-34F5-31BB-CB3732BAF466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8416348" y="4803857"/>
                    <a:ext cx="10944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0154A0BC-A1A7-66DF-35CA-61DBA8580EE4}"/>
                      </a:ext>
                    </a:extLst>
                  </p14:cNvPr>
                  <p14:cNvContentPartPr/>
                  <p14:nvPr/>
                </p14:nvContentPartPr>
                <p14:xfrm>
                  <a:off x="8568988" y="4819337"/>
                  <a:ext cx="122760" cy="138240"/>
                </p14:xfrm>
              </p:contentPart>
            </mc:Choice>
            <mc:Fallback xmlns=""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0154A0BC-A1A7-66DF-35CA-61DBA8580EE4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8559988" y="4810337"/>
                    <a:ext cx="140400" cy="15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740E8F10-FCCD-DC08-878F-0FA8B5B788BC}"/>
                      </a:ext>
                    </a:extLst>
                  </p14:cNvPr>
                  <p14:cNvContentPartPr/>
                  <p14:nvPr/>
                </p14:nvContentPartPr>
                <p14:xfrm>
                  <a:off x="8583748" y="4869017"/>
                  <a:ext cx="74160" cy="102600"/>
                </p14:xfrm>
              </p:contentPart>
            </mc:Choice>
            <mc:Fallback xmlns=""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740E8F10-FCCD-DC08-878F-0FA8B5B788BC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8575108" y="4860377"/>
                    <a:ext cx="9180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6B16525F-4B78-9ABD-C0AA-FAF757669D73}"/>
                      </a:ext>
                    </a:extLst>
                  </p14:cNvPr>
                  <p14:cNvContentPartPr/>
                  <p14:nvPr/>
                </p14:nvContentPartPr>
                <p14:xfrm>
                  <a:off x="8727748" y="4837337"/>
                  <a:ext cx="92520" cy="292320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6B16525F-4B78-9ABD-C0AA-FAF757669D73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8718748" y="4828337"/>
                    <a:ext cx="110160" cy="30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ED0D8C74-614D-8E64-2554-21B97A91D477}"/>
                      </a:ext>
                    </a:extLst>
                  </p14:cNvPr>
                  <p14:cNvContentPartPr/>
                  <p14:nvPr/>
                </p14:nvContentPartPr>
                <p14:xfrm>
                  <a:off x="8826028" y="4825097"/>
                  <a:ext cx="75960" cy="97920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ED0D8C74-614D-8E64-2554-21B97A91D477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8817028" y="4816457"/>
                    <a:ext cx="936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A4DFDB91-4932-2E3F-7C57-F60524971BE4}"/>
                      </a:ext>
                    </a:extLst>
                  </p14:cNvPr>
                  <p14:cNvContentPartPr/>
                  <p14:nvPr/>
                </p14:nvContentPartPr>
                <p14:xfrm>
                  <a:off x="8923948" y="4822937"/>
                  <a:ext cx="79920" cy="94680"/>
                </p14:xfrm>
              </p:contentPart>
            </mc:Choice>
            <mc:Fallback xmlns=""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A4DFDB91-4932-2E3F-7C57-F60524971BE4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8914948" y="4814297"/>
                    <a:ext cx="9756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1F00286A-F376-E74F-8AF8-804EB61F9951}"/>
                      </a:ext>
                    </a:extLst>
                  </p14:cNvPr>
                  <p14:cNvContentPartPr/>
                  <p14:nvPr/>
                </p14:nvContentPartPr>
                <p14:xfrm>
                  <a:off x="9049228" y="4696937"/>
                  <a:ext cx="82440" cy="22860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1F00286A-F376-E74F-8AF8-804EB61F9951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9040588" y="4687937"/>
                    <a:ext cx="100080" cy="24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653FCA7E-E56B-28AE-AD91-B72C9BA5F021}"/>
                      </a:ext>
                    </a:extLst>
                  </p14:cNvPr>
                  <p14:cNvContentPartPr/>
                  <p14:nvPr/>
                </p14:nvContentPartPr>
                <p14:xfrm>
                  <a:off x="9210868" y="4817537"/>
                  <a:ext cx="3960" cy="99720"/>
                </p14:xfrm>
              </p:contentPart>
            </mc:Choice>
            <mc:Fallback xmlns=""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653FCA7E-E56B-28AE-AD91-B72C9BA5F02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9201868" y="4808897"/>
                    <a:ext cx="2160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3631F431-0D74-C798-154A-0ED9CFF3E03A}"/>
                      </a:ext>
                    </a:extLst>
                  </p14:cNvPr>
                  <p14:cNvContentPartPr/>
                  <p14:nvPr/>
                </p14:nvContentPartPr>
                <p14:xfrm>
                  <a:off x="9191788" y="4779017"/>
                  <a:ext cx="12240" cy="13320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3631F431-0D74-C798-154A-0ED9CFF3E03A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9183148" y="4770377"/>
                    <a:ext cx="2988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DB51EE12-F5DE-E7B4-32BC-E5DA6456C1D6}"/>
                      </a:ext>
                    </a:extLst>
                  </p14:cNvPr>
                  <p14:cNvContentPartPr/>
                  <p14:nvPr/>
                </p14:nvContentPartPr>
                <p14:xfrm>
                  <a:off x="9234628" y="4802057"/>
                  <a:ext cx="91800" cy="126720"/>
                </p14:xfrm>
              </p:contentPart>
            </mc:Choice>
            <mc:Fallback xmlns=""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DB51EE12-F5DE-E7B4-32BC-E5DA6456C1D6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9225628" y="4793057"/>
                    <a:ext cx="109440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26" name="Ink 325">
                    <a:extLst>
                      <a:ext uri="{FF2B5EF4-FFF2-40B4-BE49-F238E27FC236}">
                        <a16:creationId xmlns:a16="http://schemas.microsoft.com/office/drawing/2014/main" id="{BCABA37B-F9AA-9EEE-75D4-14C84471C8CC}"/>
                      </a:ext>
                    </a:extLst>
                  </p14:cNvPr>
                  <p14:cNvContentPartPr/>
                  <p14:nvPr/>
                </p14:nvContentPartPr>
                <p14:xfrm>
                  <a:off x="9291148" y="4820057"/>
                  <a:ext cx="126360" cy="288360"/>
                </p14:xfrm>
              </p:contentPart>
            </mc:Choice>
            <mc:Fallback xmlns=""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BCABA37B-F9AA-9EEE-75D4-14C84471C8CC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9282148" y="4811417"/>
                    <a:ext cx="144000" cy="30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5F5A0CDA-C958-232F-05CC-0534D0A394B9}"/>
                </a:ext>
              </a:extLst>
            </p:cNvPr>
            <p:cNvGrpSpPr/>
            <p:nvPr/>
          </p:nvGrpSpPr>
          <p:grpSpPr>
            <a:xfrm>
              <a:off x="8555024" y="5179569"/>
              <a:ext cx="163080" cy="177840"/>
              <a:chOff x="9634228" y="4749857"/>
              <a:chExt cx="163080" cy="177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002394C2-959B-9029-903E-9545E2150504}"/>
                      </a:ext>
                    </a:extLst>
                  </p14:cNvPr>
                  <p14:cNvContentPartPr/>
                  <p14:nvPr/>
                </p14:nvContentPartPr>
                <p14:xfrm>
                  <a:off x="9634228" y="4789817"/>
                  <a:ext cx="15480" cy="137880"/>
                </p14:xfrm>
              </p:contentPart>
            </mc:Choice>
            <mc:Fallback xmlns=""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002394C2-959B-9029-903E-9545E2150504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9625588" y="4780817"/>
                    <a:ext cx="3312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10675F17-3057-2655-824A-7791D88F582B}"/>
                      </a:ext>
                    </a:extLst>
                  </p14:cNvPr>
                  <p14:cNvContentPartPr/>
                  <p14:nvPr/>
                </p14:nvContentPartPr>
                <p14:xfrm>
                  <a:off x="9643948" y="4749857"/>
                  <a:ext cx="8640" cy="28440"/>
                </p14:xfrm>
              </p:contentPart>
            </mc:Choice>
            <mc:Fallback xmlns=""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10675F17-3057-2655-824A-7791D88F582B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9634948" y="4741217"/>
                    <a:ext cx="2628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330" name="Ink 329">
                    <a:extLst>
                      <a:ext uri="{FF2B5EF4-FFF2-40B4-BE49-F238E27FC236}">
                        <a16:creationId xmlns:a16="http://schemas.microsoft.com/office/drawing/2014/main" id="{58BFB17E-2BCF-7E55-10A0-5DDE643BCEBB}"/>
                      </a:ext>
                    </a:extLst>
                  </p14:cNvPr>
                  <p14:cNvContentPartPr/>
                  <p14:nvPr/>
                </p14:nvContentPartPr>
                <p14:xfrm>
                  <a:off x="9690748" y="4762817"/>
                  <a:ext cx="106560" cy="149760"/>
                </p14:xfrm>
              </p:contentPart>
            </mc:Choice>
            <mc:Fallback xmlns="">
              <p:pic>
                <p:nvPicPr>
                  <p:cNvPr id="330" name="Ink 329">
                    <a:extLst>
                      <a:ext uri="{FF2B5EF4-FFF2-40B4-BE49-F238E27FC236}">
                        <a16:creationId xmlns:a16="http://schemas.microsoft.com/office/drawing/2014/main" id="{58BFB17E-2BCF-7E55-10A0-5DDE643BCEBB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9682108" y="4754177"/>
                    <a:ext cx="124200" cy="167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10E8D87-4BC3-CA3E-B153-0B11281B7241}"/>
                    </a:ext>
                  </a:extLst>
                </p14:cNvPr>
                <p14:cNvContentPartPr/>
                <p14:nvPr/>
              </p14:nvContentPartPr>
              <p14:xfrm>
                <a:off x="8927624" y="5139609"/>
                <a:ext cx="192240" cy="278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10E8D87-4BC3-CA3E-B153-0B11281B724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18624" y="5130609"/>
                  <a:ext cx="209880" cy="295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98186686-BB33-6969-48EA-1A443E427488}"/>
                </a:ext>
              </a:extLst>
            </p:cNvPr>
            <p:cNvGrpSpPr/>
            <p:nvPr/>
          </p:nvGrpSpPr>
          <p:grpSpPr>
            <a:xfrm>
              <a:off x="6440384" y="5158270"/>
              <a:ext cx="358200" cy="340200"/>
              <a:chOff x="7519588" y="4728558"/>
              <a:chExt cx="358200" cy="34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2334D621-95E6-E0D6-42A1-F57BC7F8EBED}"/>
                      </a:ext>
                    </a:extLst>
                  </p14:cNvPr>
                  <p14:cNvContentPartPr/>
                  <p14:nvPr/>
                </p14:nvContentPartPr>
                <p14:xfrm>
                  <a:off x="7559548" y="4728558"/>
                  <a:ext cx="15840" cy="260280"/>
                </p14:xfrm>
              </p:contentPart>
            </mc:Choice>
            <mc:Fallback xmlns="">
              <p:pic>
                <p:nvPicPr>
                  <p:cNvPr id="333" name="Ink 332">
                    <a:extLst>
                      <a:ext uri="{FF2B5EF4-FFF2-40B4-BE49-F238E27FC236}">
                        <a16:creationId xmlns:a16="http://schemas.microsoft.com/office/drawing/2014/main" id="{2334D621-95E6-E0D6-42A1-F57BC7F8EBED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7550548" y="4719558"/>
                    <a:ext cx="33480" cy="27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334" name="Ink 333">
                    <a:extLst>
                      <a:ext uri="{FF2B5EF4-FFF2-40B4-BE49-F238E27FC236}">
                        <a16:creationId xmlns:a16="http://schemas.microsoft.com/office/drawing/2014/main" id="{F4B59C72-B495-CC13-3E5F-A5F19FD52679}"/>
                      </a:ext>
                    </a:extLst>
                  </p14:cNvPr>
                  <p14:cNvContentPartPr/>
                  <p14:nvPr/>
                </p14:nvContentPartPr>
                <p14:xfrm>
                  <a:off x="7519588" y="4735758"/>
                  <a:ext cx="161640" cy="18000"/>
                </p14:xfrm>
              </p:contentPart>
            </mc:Choice>
            <mc:Fallback xmlns="">
              <p:pic>
                <p:nvPicPr>
                  <p:cNvPr id="334" name="Ink 333">
                    <a:extLst>
                      <a:ext uri="{FF2B5EF4-FFF2-40B4-BE49-F238E27FC236}">
                        <a16:creationId xmlns:a16="http://schemas.microsoft.com/office/drawing/2014/main" id="{F4B59C72-B495-CC13-3E5F-A5F19FD52679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7510948" y="4727118"/>
                    <a:ext cx="17928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5D732155-920A-2B8A-4235-DB7D76614659}"/>
                      </a:ext>
                    </a:extLst>
                  </p14:cNvPr>
                  <p14:cNvContentPartPr/>
                  <p14:nvPr/>
                </p14:nvContentPartPr>
                <p14:xfrm>
                  <a:off x="7563148" y="4839798"/>
                  <a:ext cx="139680" cy="29880"/>
                </p14:xfrm>
              </p:contentPart>
            </mc:Choice>
            <mc:Fallback xmlns=""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5D732155-920A-2B8A-4235-DB7D76614659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7554148" y="4830798"/>
                    <a:ext cx="15732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4A69C15C-A873-8955-0597-848382CCBC9E}"/>
                      </a:ext>
                    </a:extLst>
                  </p14:cNvPr>
                  <p14:cNvContentPartPr/>
                  <p14:nvPr/>
                </p14:nvContentPartPr>
                <p14:xfrm>
                  <a:off x="7547668" y="4971558"/>
                  <a:ext cx="154080" cy="21240"/>
                </p14:xfrm>
              </p:contentPart>
            </mc:Choice>
            <mc:Fallback xmlns="">
              <p:pic>
                <p:nvPicPr>
                  <p:cNvPr id="336" name="Ink 335">
                    <a:extLst>
                      <a:ext uri="{FF2B5EF4-FFF2-40B4-BE49-F238E27FC236}">
                        <a16:creationId xmlns:a16="http://schemas.microsoft.com/office/drawing/2014/main" id="{4A69C15C-A873-8955-0597-848382CCBC9E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7538668" y="4962558"/>
                    <a:ext cx="171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413EC3B3-B30F-CC17-F6CF-80D2C1D1ABB4}"/>
                      </a:ext>
                    </a:extLst>
                  </p14:cNvPr>
                  <p14:cNvContentPartPr/>
                  <p14:nvPr/>
                </p14:nvContentPartPr>
                <p14:xfrm>
                  <a:off x="7770148" y="4867878"/>
                  <a:ext cx="107640" cy="200880"/>
                </p14:xfrm>
              </p:contentPart>
            </mc:Choice>
            <mc:Fallback xmlns=""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413EC3B3-B30F-CC17-F6CF-80D2C1D1ABB4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7761148" y="4859238"/>
                    <a:ext cx="125280" cy="218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5740C293-67A0-9F8D-E478-03732766EAEB}"/>
              </a:ext>
            </a:extLst>
          </p:cNvPr>
          <p:cNvGrpSpPr/>
          <p:nvPr/>
        </p:nvGrpSpPr>
        <p:grpSpPr>
          <a:xfrm>
            <a:off x="4090042" y="4268900"/>
            <a:ext cx="3602623" cy="2358912"/>
            <a:chOff x="4090042" y="4268900"/>
            <a:chExt cx="3602623" cy="2358912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0D1BD806-E5E0-F8B2-3EA7-FB732BD6DDDF}"/>
                </a:ext>
              </a:extLst>
            </p:cNvPr>
            <p:cNvGrpSpPr/>
            <p:nvPr/>
          </p:nvGrpSpPr>
          <p:grpSpPr>
            <a:xfrm>
              <a:off x="4090042" y="4268900"/>
              <a:ext cx="1574390" cy="1454040"/>
              <a:chOff x="4371316" y="2868432"/>
              <a:chExt cx="1574390" cy="145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08" name="Ink 207">
                    <a:extLst>
                      <a:ext uri="{FF2B5EF4-FFF2-40B4-BE49-F238E27FC236}">
                        <a16:creationId xmlns:a16="http://schemas.microsoft.com/office/drawing/2014/main" id="{2085A813-A71B-66F7-879F-122B1E9AA5F3}"/>
                      </a:ext>
                    </a:extLst>
                  </p14:cNvPr>
                  <p14:cNvContentPartPr/>
                  <p14:nvPr/>
                </p14:nvContentPartPr>
                <p14:xfrm>
                  <a:off x="4371316" y="3061340"/>
                  <a:ext cx="391320" cy="103068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D8B3F2FC-97C2-636A-62B4-81DFAFE88363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4362316" y="3052340"/>
                    <a:ext cx="408960" cy="10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09" name="Ink 208">
                    <a:extLst>
                      <a:ext uri="{FF2B5EF4-FFF2-40B4-BE49-F238E27FC236}">
                        <a16:creationId xmlns:a16="http://schemas.microsoft.com/office/drawing/2014/main" id="{6AC5B558-8B45-2135-A5CC-09DFB78E9AE9}"/>
                      </a:ext>
                    </a:extLst>
                  </p14:cNvPr>
                  <p14:cNvContentPartPr/>
                  <p14:nvPr/>
                </p14:nvContentPartPr>
                <p14:xfrm>
                  <a:off x="4770196" y="3564260"/>
                  <a:ext cx="494280" cy="2253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74B69D1F-5726-7FA7-1598-3D361B25B87F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4761196" y="3555620"/>
                    <a:ext cx="51192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10" name="Ink 209">
                    <a:extLst>
                      <a:ext uri="{FF2B5EF4-FFF2-40B4-BE49-F238E27FC236}">
                        <a16:creationId xmlns:a16="http://schemas.microsoft.com/office/drawing/2014/main" id="{4A7A4018-9A4C-4994-5903-87BC43B13D74}"/>
                      </a:ext>
                    </a:extLst>
                  </p14:cNvPr>
                  <p14:cNvContentPartPr/>
                  <p14:nvPr/>
                </p14:nvContentPartPr>
                <p14:xfrm>
                  <a:off x="4502356" y="3094460"/>
                  <a:ext cx="38160" cy="2268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41AAE7E8-7383-9D1D-AEC8-E357BBA051BB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493716" y="3085460"/>
                    <a:ext cx="5580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71DEAEDF-4343-25B3-6C34-8BEE5586F09B}"/>
                      </a:ext>
                    </a:extLst>
                  </p14:cNvPr>
                  <p14:cNvContentPartPr/>
                  <p14:nvPr/>
                </p14:nvContentPartPr>
                <p14:xfrm>
                  <a:off x="4525756" y="3139100"/>
                  <a:ext cx="32040" cy="1584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A7EC2684-9292-B1DF-4AEE-158BDCA4D341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517116" y="3130460"/>
                    <a:ext cx="4968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775E1493-8DC0-471E-6C6F-4C72D31EF513}"/>
                      </a:ext>
                    </a:extLst>
                  </p14:cNvPr>
                  <p14:cNvContentPartPr/>
                  <p14:nvPr/>
                </p14:nvContentPartPr>
                <p14:xfrm>
                  <a:off x="4541596" y="3185900"/>
                  <a:ext cx="41040" cy="176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65822BC6-EA25-A54D-5AA5-A6582D812A5A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4532596" y="3176900"/>
                    <a:ext cx="5868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C5AB45AA-BD6F-802E-D1EB-C0FF47481AC0}"/>
                      </a:ext>
                    </a:extLst>
                  </p14:cNvPr>
                  <p14:cNvContentPartPr/>
                  <p14:nvPr/>
                </p14:nvContentPartPr>
                <p14:xfrm>
                  <a:off x="4577956" y="3247100"/>
                  <a:ext cx="29160" cy="144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4B85F7B2-B3C1-80B9-CCD0-58FC072B470F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569316" y="3238460"/>
                    <a:ext cx="4680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3A94A31F-2E59-0E13-91E4-1A79FFFCD7FA}"/>
                      </a:ext>
                    </a:extLst>
                  </p14:cNvPr>
                  <p14:cNvContentPartPr/>
                  <p14:nvPr/>
                </p14:nvContentPartPr>
                <p14:xfrm>
                  <a:off x="4594876" y="3306860"/>
                  <a:ext cx="19800" cy="1584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7EB724C-05BE-4E1F-1E0E-DC784DE6DDF9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4585876" y="3297860"/>
                    <a:ext cx="3744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215" name="Ink 214">
                    <a:extLst>
                      <a:ext uri="{FF2B5EF4-FFF2-40B4-BE49-F238E27FC236}">
                        <a16:creationId xmlns:a16="http://schemas.microsoft.com/office/drawing/2014/main" id="{62D255FE-F17B-189B-5B48-E30FFFADCE0A}"/>
                      </a:ext>
                    </a:extLst>
                  </p14:cNvPr>
                  <p14:cNvContentPartPr/>
                  <p14:nvPr/>
                </p14:nvContentPartPr>
                <p14:xfrm>
                  <a:off x="4622236" y="3353300"/>
                  <a:ext cx="19440" cy="1440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07125537-E0D9-412B-C2A2-B88C126A2D18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4613596" y="3344660"/>
                    <a:ext cx="3708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216" name="Ink 215">
                    <a:extLst>
                      <a:ext uri="{FF2B5EF4-FFF2-40B4-BE49-F238E27FC236}">
                        <a16:creationId xmlns:a16="http://schemas.microsoft.com/office/drawing/2014/main" id="{B5F0DA07-CE86-7B4E-B827-323F93FC387C}"/>
                      </a:ext>
                    </a:extLst>
                  </p14:cNvPr>
                  <p14:cNvContentPartPr/>
                  <p14:nvPr/>
                </p14:nvContentPartPr>
                <p14:xfrm>
                  <a:off x="4639156" y="3378860"/>
                  <a:ext cx="33120" cy="295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429F238A-F22E-0BDA-FFE9-4DD77AE3BAC8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4630156" y="3370220"/>
                    <a:ext cx="5076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217" name="Ink 216">
                    <a:extLst>
                      <a:ext uri="{FF2B5EF4-FFF2-40B4-BE49-F238E27FC236}">
                        <a16:creationId xmlns:a16="http://schemas.microsoft.com/office/drawing/2014/main" id="{9C0E8E13-7B66-35E5-281E-6775B32AB7D9}"/>
                      </a:ext>
                    </a:extLst>
                  </p14:cNvPr>
                  <p14:cNvContentPartPr/>
                  <p14:nvPr/>
                </p14:nvContentPartPr>
                <p14:xfrm>
                  <a:off x="4662556" y="3433940"/>
                  <a:ext cx="25200" cy="1656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9FC83130-0A4F-2392-18ED-6C8FCAE3D6D9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4653916" y="3424940"/>
                    <a:ext cx="4284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218" name="Ink 217">
                    <a:extLst>
                      <a:ext uri="{FF2B5EF4-FFF2-40B4-BE49-F238E27FC236}">
                        <a16:creationId xmlns:a16="http://schemas.microsoft.com/office/drawing/2014/main" id="{F5EE9954-AFD8-6617-6011-71D2E6237E73}"/>
                      </a:ext>
                    </a:extLst>
                  </p14:cNvPr>
                  <p14:cNvContentPartPr/>
                  <p14:nvPr/>
                </p14:nvContentPartPr>
                <p14:xfrm>
                  <a:off x="4679116" y="3473540"/>
                  <a:ext cx="28800" cy="183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DD4D5762-F5B6-8038-B05D-6E55964F56B3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4670116" y="3464900"/>
                    <a:ext cx="46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219" name="Ink 218">
                    <a:extLst>
                      <a:ext uri="{FF2B5EF4-FFF2-40B4-BE49-F238E27FC236}">
                        <a16:creationId xmlns:a16="http://schemas.microsoft.com/office/drawing/2014/main" id="{7D022759-9686-681B-64EF-71F90EE281B2}"/>
                      </a:ext>
                    </a:extLst>
                  </p14:cNvPr>
                  <p14:cNvContentPartPr/>
                  <p14:nvPr/>
                </p14:nvContentPartPr>
                <p14:xfrm>
                  <a:off x="4701796" y="3503060"/>
                  <a:ext cx="29880" cy="2124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A72EF9-6812-8341-D053-50AA4B160FEA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4692796" y="3494060"/>
                    <a:ext cx="475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20" name="Ink 219">
                    <a:extLst>
                      <a:ext uri="{FF2B5EF4-FFF2-40B4-BE49-F238E27FC236}">
                        <a16:creationId xmlns:a16="http://schemas.microsoft.com/office/drawing/2014/main" id="{457C22D4-A5A5-EDFD-5806-8486C1869AA8}"/>
                      </a:ext>
                    </a:extLst>
                  </p14:cNvPr>
                  <p14:cNvContentPartPr/>
                  <p14:nvPr/>
                </p14:nvContentPartPr>
                <p14:xfrm>
                  <a:off x="4711516" y="3537980"/>
                  <a:ext cx="38160" cy="3240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AA951DF6-3971-81D6-67B2-D913B423255A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702876" y="3529340"/>
                    <a:ext cx="5580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21" name="Ink 220">
                    <a:extLst>
                      <a:ext uri="{FF2B5EF4-FFF2-40B4-BE49-F238E27FC236}">
                        <a16:creationId xmlns:a16="http://schemas.microsoft.com/office/drawing/2014/main" id="{4BCD157C-B64E-8839-26C3-143444345C26}"/>
                      </a:ext>
                    </a:extLst>
                  </p14:cNvPr>
                  <p14:cNvContentPartPr/>
                  <p14:nvPr/>
                </p14:nvContentPartPr>
                <p14:xfrm>
                  <a:off x="4802236" y="3570020"/>
                  <a:ext cx="22680" cy="3492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43E0AAB6-1B27-A3AE-2F7D-FF0758BB71E4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793596" y="3561020"/>
                    <a:ext cx="40320" cy="5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22" name="Ink 221">
                    <a:extLst>
                      <a:ext uri="{FF2B5EF4-FFF2-40B4-BE49-F238E27FC236}">
                        <a16:creationId xmlns:a16="http://schemas.microsoft.com/office/drawing/2014/main" id="{18566A75-7590-102B-9818-B72793199615}"/>
                      </a:ext>
                    </a:extLst>
                  </p14:cNvPr>
                  <p14:cNvContentPartPr/>
                  <p14:nvPr/>
                </p14:nvContentPartPr>
                <p14:xfrm>
                  <a:off x="4865596" y="3593780"/>
                  <a:ext cx="28080" cy="4140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F357EADE-956A-7171-1B6D-CD9A336F4F41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856596" y="3584780"/>
                    <a:ext cx="4572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23" name="Ink 222">
                    <a:extLst>
                      <a:ext uri="{FF2B5EF4-FFF2-40B4-BE49-F238E27FC236}">
                        <a16:creationId xmlns:a16="http://schemas.microsoft.com/office/drawing/2014/main" id="{C5C780B7-20BD-80BC-187C-CA7AE6C54B32}"/>
                      </a:ext>
                    </a:extLst>
                  </p14:cNvPr>
                  <p14:cNvContentPartPr/>
                  <p14:nvPr/>
                </p14:nvContentPartPr>
                <p14:xfrm>
                  <a:off x="4926796" y="3627260"/>
                  <a:ext cx="16920" cy="2988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3CD0A546-240F-6950-706E-9CFF6514C645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917796" y="3618260"/>
                    <a:ext cx="3456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24" name="Ink 223">
                    <a:extLst>
                      <a:ext uri="{FF2B5EF4-FFF2-40B4-BE49-F238E27FC236}">
                        <a16:creationId xmlns:a16="http://schemas.microsoft.com/office/drawing/2014/main" id="{24664FCA-A2F7-2EA5-C1DD-7E76BD4F6DF2}"/>
                      </a:ext>
                    </a:extLst>
                  </p14:cNvPr>
                  <p14:cNvContentPartPr/>
                  <p14:nvPr/>
                </p14:nvContentPartPr>
                <p14:xfrm>
                  <a:off x="4968916" y="3631220"/>
                  <a:ext cx="23040" cy="3780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D230E8B-C2D8-3576-A05B-4561B29B79D6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960276" y="3622580"/>
                    <a:ext cx="4068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25" name="Ink 224">
                    <a:extLst>
                      <a:ext uri="{FF2B5EF4-FFF2-40B4-BE49-F238E27FC236}">
                        <a16:creationId xmlns:a16="http://schemas.microsoft.com/office/drawing/2014/main" id="{C3912FB7-4D47-CD8B-4271-7ABB302AEE49}"/>
                      </a:ext>
                    </a:extLst>
                  </p14:cNvPr>
                  <p14:cNvContentPartPr/>
                  <p14:nvPr/>
                </p14:nvContentPartPr>
                <p14:xfrm>
                  <a:off x="5017876" y="3657140"/>
                  <a:ext cx="21240" cy="4428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41694BC5-49BA-3B35-6FDC-8AE4FA9B55C8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5009236" y="3648140"/>
                    <a:ext cx="3888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26" name="Ink 225">
                    <a:extLst>
                      <a:ext uri="{FF2B5EF4-FFF2-40B4-BE49-F238E27FC236}">
                        <a16:creationId xmlns:a16="http://schemas.microsoft.com/office/drawing/2014/main" id="{C7D04933-AE55-B293-C2E1-E0DA91EECC49}"/>
                      </a:ext>
                    </a:extLst>
                  </p14:cNvPr>
                  <p14:cNvContentPartPr/>
                  <p14:nvPr/>
                </p14:nvContentPartPr>
                <p14:xfrm>
                  <a:off x="5077276" y="3666500"/>
                  <a:ext cx="20880" cy="410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DC24905-B499-FDE9-2B7C-8F78609AD2BA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5068636" y="3657860"/>
                    <a:ext cx="38520" cy="5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27" name="Ink 226">
                    <a:extLst>
                      <a:ext uri="{FF2B5EF4-FFF2-40B4-BE49-F238E27FC236}">
                        <a16:creationId xmlns:a16="http://schemas.microsoft.com/office/drawing/2014/main" id="{2C2D89A6-E722-B432-DE8B-D1A1FB2D9A75}"/>
                      </a:ext>
                    </a:extLst>
                  </p14:cNvPr>
                  <p14:cNvContentPartPr/>
                  <p14:nvPr/>
                </p14:nvContentPartPr>
                <p14:xfrm>
                  <a:off x="5117956" y="3686660"/>
                  <a:ext cx="21600" cy="4140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03068CCF-726A-7423-6115-BFC5A40A08C3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5108956" y="3677660"/>
                    <a:ext cx="3924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28" name="Ink 227">
                    <a:extLst>
                      <a:ext uri="{FF2B5EF4-FFF2-40B4-BE49-F238E27FC236}">
                        <a16:creationId xmlns:a16="http://schemas.microsoft.com/office/drawing/2014/main" id="{E71806A0-FF98-6805-F2B3-58FC65C171A3}"/>
                      </a:ext>
                    </a:extLst>
                  </p14:cNvPr>
                  <p14:cNvContentPartPr/>
                  <p14:nvPr/>
                </p14:nvContentPartPr>
                <p14:xfrm>
                  <a:off x="5157196" y="3729860"/>
                  <a:ext cx="27000" cy="360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F27BC6BF-394D-3411-F15A-F38B9082EF57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48196" y="3720860"/>
                    <a:ext cx="4464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15A1B6D0-89DA-5EAB-5531-D936FB15BB79}"/>
                      </a:ext>
                    </a:extLst>
                  </p14:cNvPr>
                  <p14:cNvContentPartPr/>
                  <p14:nvPr/>
                </p14:nvContentPartPr>
                <p14:xfrm>
                  <a:off x="5199316" y="3744980"/>
                  <a:ext cx="21600" cy="3456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0586610C-BBA7-6B03-735C-BE3CCB9E99A0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190676" y="3736340"/>
                    <a:ext cx="3924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C60E9EE8-0FB6-1C87-C607-9381893AA5D5}"/>
                      </a:ext>
                    </a:extLst>
                  </p14:cNvPr>
                  <p14:cNvContentPartPr/>
                  <p14:nvPr/>
                </p14:nvContentPartPr>
                <p14:xfrm>
                  <a:off x="4380676" y="4027580"/>
                  <a:ext cx="55080" cy="2124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925197E4-6523-4793-2770-AA72FDC48719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371676" y="4018940"/>
                    <a:ext cx="72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31" name="Ink 230">
                    <a:extLst>
                      <a:ext uri="{FF2B5EF4-FFF2-40B4-BE49-F238E27FC236}">
                        <a16:creationId xmlns:a16="http://schemas.microsoft.com/office/drawing/2014/main" id="{8AD3DBFB-0D52-8AD5-F252-B67B1AAF6BA8}"/>
                      </a:ext>
                    </a:extLst>
                  </p14:cNvPr>
                  <p14:cNvContentPartPr/>
                  <p14:nvPr/>
                </p14:nvContentPartPr>
                <p14:xfrm>
                  <a:off x="4417756" y="3976460"/>
                  <a:ext cx="39240" cy="104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3F577AC8-757E-BD9F-C322-000E6F17B578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4409116" y="3967460"/>
                    <a:ext cx="5688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EAE28BC8-BC98-7C2F-5C79-C1AA1B5C6586}"/>
                      </a:ext>
                    </a:extLst>
                  </p14:cNvPr>
                  <p14:cNvContentPartPr/>
                  <p14:nvPr/>
                </p14:nvContentPartPr>
                <p14:xfrm>
                  <a:off x="4456636" y="3925700"/>
                  <a:ext cx="40680" cy="1404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3413D6C5-9F53-CF87-A162-A263103A2EEF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447636" y="3916700"/>
                    <a:ext cx="5832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233" name="Ink 232">
                    <a:extLst>
                      <a:ext uri="{FF2B5EF4-FFF2-40B4-BE49-F238E27FC236}">
                        <a16:creationId xmlns:a16="http://schemas.microsoft.com/office/drawing/2014/main" id="{72B7EBC9-2395-BB23-002E-F1F6DC492AAE}"/>
                      </a:ext>
                    </a:extLst>
                  </p14:cNvPr>
                  <p14:cNvContentPartPr/>
                  <p14:nvPr/>
                </p14:nvContentPartPr>
                <p14:xfrm>
                  <a:off x="4494796" y="3864860"/>
                  <a:ext cx="41760" cy="1728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AC16B3FA-AD71-8B1B-D1DC-90382395CEDD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4485796" y="3855860"/>
                    <a:ext cx="5940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34" name="Ink 233">
                    <a:extLst>
                      <a:ext uri="{FF2B5EF4-FFF2-40B4-BE49-F238E27FC236}">
                        <a16:creationId xmlns:a16="http://schemas.microsoft.com/office/drawing/2014/main" id="{88863236-D6CE-722D-BC77-D4F108C39095}"/>
                      </a:ext>
                    </a:extLst>
                  </p14:cNvPr>
                  <p14:cNvContentPartPr/>
                  <p14:nvPr/>
                </p14:nvContentPartPr>
                <p14:xfrm>
                  <a:off x="4535476" y="3827060"/>
                  <a:ext cx="38520" cy="1620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CF56D077-246D-E3C1-18E0-BD06436FE532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526836" y="3818420"/>
                    <a:ext cx="5616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D5562A79-02C4-B8DE-2E33-946CC79939B5}"/>
                      </a:ext>
                    </a:extLst>
                  </p14:cNvPr>
                  <p14:cNvContentPartPr/>
                  <p14:nvPr/>
                </p14:nvContentPartPr>
                <p14:xfrm>
                  <a:off x="4580476" y="3805460"/>
                  <a:ext cx="36720" cy="2196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172FD5DD-6EB0-BDB4-290E-C442931D7AD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571836" y="3796820"/>
                    <a:ext cx="5436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36" name="Ink 235">
                    <a:extLst>
                      <a:ext uri="{FF2B5EF4-FFF2-40B4-BE49-F238E27FC236}">
                        <a16:creationId xmlns:a16="http://schemas.microsoft.com/office/drawing/2014/main" id="{E06CC572-A748-1D3D-0C58-8525C3B9439E}"/>
                      </a:ext>
                    </a:extLst>
                  </p14:cNvPr>
                  <p14:cNvContentPartPr/>
                  <p14:nvPr/>
                </p14:nvContentPartPr>
                <p14:xfrm>
                  <a:off x="4606396" y="3762980"/>
                  <a:ext cx="29160" cy="828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10E1C037-A5C2-5213-0A4C-83BAE46E2969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597756" y="3754340"/>
                    <a:ext cx="4680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37" name="Ink 236">
                    <a:extLst>
                      <a:ext uri="{FF2B5EF4-FFF2-40B4-BE49-F238E27FC236}">
                        <a16:creationId xmlns:a16="http://schemas.microsoft.com/office/drawing/2014/main" id="{6E624E8B-91D9-451A-935B-DB9136812612}"/>
                      </a:ext>
                    </a:extLst>
                  </p14:cNvPr>
                  <p14:cNvContentPartPr/>
                  <p14:nvPr/>
                </p14:nvContentPartPr>
                <p14:xfrm>
                  <a:off x="4626916" y="3707900"/>
                  <a:ext cx="37800" cy="1836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F9AFF3-BBD1-9F17-E31A-2586273327F0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4618276" y="3699260"/>
                    <a:ext cx="55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38" name="Ink 237">
                    <a:extLst>
                      <a:ext uri="{FF2B5EF4-FFF2-40B4-BE49-F238E27FC236}">
                        <a16:creationId xmlns:a16="http://schemas.microsoft.com/office/drawing/2014/main" id="{D8C4EADC-0603-9042-0F8A-7593CDAB8675}"/>
                      </a:ext>
                    </a:extLst>
                  </p14:cNvPr>
                  <p14:cNvContentPartPr/>
                  <p14:nvPr/>
                </p14:nvContentPartPr>
                <p14:xfrm>
                  <a:off x="4672276" y="3670460"/>
                  <a:ext cx="38880" cy="154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057EB25B-2BC9-699F-21D9-40E930E4DE68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4663276" y="3661460"/>
                    <a:ext cx="5652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39" name="Ink 238">
                    <a:extLst>
                      <a:ext uri="{FF2B5EF4-FFF2-40B4-BE49-F238E27FC236}">
                        <a16:creationId xmlns:a16="http://schemas.microsoft.com/office/drawing/2014/main" id="{68318C7B-BAAC-A7B3-8C6E-5D649988E4C1}"/>
                      </a:ext>
                    </a:extLst>
                  </p14:cNvPr>
                  <p14:cNvContentPartPr/>
                  <p14:nvPr/>
                </p14:nvContentPartPr>
                <p14:xfrm>
                  <a:off x="4705756" y="3634460"/>
                  <a:ext cx="38160" cy="180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B5029959-82F4-8EC4-B903-BACA9AC18513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4697116" y="3625820"/>
                    <a:ext cx="5580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40" name="Ink 239">
                    <a:extLst>
                      <a:ext uri="{FF2B5EF4-FFF2-40B4-BE49-F238E27FC236}">
                        <a16:creationId xmlns:a16="http://schemas.microsoft.com/office/drawing/2014/main" id="{38DC8943-18CC-8DA0-CE0E-83308FB34097}"/>
                      </a:ext>
                    </a:extLst>
                  </p14:cNvPr>
                  <p14:cNvContentPartPr/>
                  <p14:nvPr/>
                </p14:nvContentPartPr>
                <p14:xfrm>
                  <a:off x="5183586" y="2868432"/>
                  <a:ext cx="675360" cy="38592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23467544-1972-97FB-EFCD-0BF5788FB3EF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174946" y="2859792"/>
                    <a:ext cx="693000" cy="40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41" name="Ink 240">
                    <a:extLst>
                      <a:ext uri="{FF2B5EF4-FFF2-40B4-BE49-F238E27FC236}">
                        <a16:creationId xmlns:a16="http://schemas.microsoft.com/office/drawing/2014/main" id="{94C853E3-B25D-2515-2432-C0314E47E90B}"/>
                      </a:ext>
                    </a:extLst>
                  </p14:cNvPr>
                  <p14:cNvContentPartPr/>
                  <p14:nvPr/>
                </p14:nvContentPartPr>
                <p14:xfrm>
                  <a:off x="5713146" y="3156432"/>
                  <a:ext cx="232560" cy="53460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28BD021C-8BE8-A5B9-8BB1-86100AB40356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704146" y="3147792"/>
                    <a:ext cx="250200" cy="55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42" name="Ink 241">
                    <a:extLst>
                      <a:ext uri="{FF2B5EF4-FFF2-40B4-BE49-F238E27FC236}">
                        <a16:creationId xmlns:a16="http://schemas.microsoft.com/office/drawing/2014/main" id="{20F79A25-9176-3BE5-2016-BED5604C8E27}"/>
                      </a:ext>
                    </a:extLst>
                  </p14:cNvPr>
                  <p14:cNvContentPartPr/>
                  <p14:nvPr/>
                </p14:nvContentPartPr>
                <p14:xfrm>
                  <a:off x="5235426" y="3206832"/>
                  <a:ext cx="23040" cy="4212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321EE6E6-9939-CFDF-716D-B533D720C46A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5226786" y="3197832"/>
                    <a:ext cx="4068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43" name="Ink 242">
                    <a:extLst>
                      <a:ext uri="{FF2B5EF4-FFF2-40B4-BE49-F238E27FC236}">
                        <a16:creationId xmlns:a16="http://schemas.microsoft.com/office/drawing/2014/main" id="{BA61B118-46EC-65F7-DEDB-E968A2CC570B}"/>
                      </a:ext>
                    </a:extLst>
                  </p14:cNvPr>
                  <p14:cNvContentPartPr/>
                  <p14:nvPr/>
                </p14:nvContentPartPr>
                <p14:xfrm>
                  <a:off x="5319306" y="3178752"/>
                  <a:ext cx="17280" cy="5220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6EBC037A-0A1C-6964-F5AC-5263851D378E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5310306" y="3170112"/>
                    <a:ext cx="34920" cy="6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007FC03E-7B45-EF4C-34F6-FA5E3CB53216}"/>
                      </a:ext>
                    </a:extLst>
                  </p14:cNvPr>
                  <p14:cNvContentPartPr/>
                  <p14:nvPr/>
                </p14:nvContentPartPr>
                <p14:xfrm>
                  <a:off x="5369706" y="3179472"/>
                  <a:ext cx="14400" cy="414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B8B0F03A-0A6B-E594-FF84-F984AD0EC1B9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61066" y="3170832"/>
                    <a:ext cx="3204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548319A8-95F8-EB3E-3EC5-5AFF3E666080}"/>
                      </a:ext>
                    </a:extLst>
                  </p14:cNvPr>
                  <p14:cNvContentPartPr/>
                  <p14:nvPr/>
                </p14:nvContentPartPr>
                <p14:xfrm>
                  <a:off x="5430546" y="3171552"/>
                  <a:ext cx="16920" cy="435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BCF00494-2C71-E48F-D387-588DC45515FC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421906" y="3162912"/>
                    <a:ext cx="34560" cy="6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A57314B4-E71D-1DAC-477C-83A2B9633503}"/>
                      </a:ext>
                    </a:extLst>
                  </p14:cNvPr>
                  <p14:cNvContentPartPr/>
                  <p14:nvPr/>
                </p14:nvContentPartPr>
                <p14:xfrm>
                  <a:off x="5492466" y="3149592"/>
                  <a:ext cx="11880" cy="3924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CE815361-01AC-FB6F-8CDE-0D4D1E43715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483826" y="3140952"/>
                    <a:ext cx="2952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DE76347C-E40A-CFCF-69E5-149ADC850801}"/>
                      </a:ext>
                    </a:extLst>
                  </p14:cNvPr>
                  <p14:cNvContentPartPr/>
                  <p14:nvPr/>
                </p14:nvContentPartPr>
                <p14:xfrm>
                  <a:off x="5546466" y="3148872"/>
                  <a:ext cx="14400" cy="460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37EF6CAE-F81C-6CBA-4F4E-380C817E071D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5537826" y="3140232"/>
                    <a:ext cx="32040" cy="6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E0B05CAD-8A44-48FB-D6E3-2799F7A72F08}"/>
                      </a:ext>
                    </a:extLst>
                  </p14:cNvPr>
                  <p14:cNvContentPartPr/>
                  <p14:nvPr/>
                </p14:nvContentPartPr>
                <p14:xfrm>
                  <a:off x="5600826" y="3144912"/>
                  <a:ext cx="20520" cy="518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A9DA0653-16F5-B686-A31B-04A1D6726ED5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592186" y="3136272"/>
                    <a:ext cx="38160" cy="6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0239CAE0-B5FC-364A-EB1D-5F4C3DE16C28}"/>
                      </a:ext>
                    </a:extLst>
                  </p14:cNvPr>
                  <p14:cNvContentPartPr/>
                  <p14:nvPr/>
                </p14:nvContentPartPr>
                <p14:xfrm>
                  <a:off x="5647266" y="3156072"/>
                  <a:ext cx="20880" cy="482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0A44AC6C-2DB2-0B92-2683-22EC2908EFEF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5638626" y="3147072"/>
                    <a:ext cx="38520" cy="6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E14CC59E-CCD9-0931-DA4B-521A15157A64}"/>
                      </a:ext>
                    </a:extLst>
                  </p14:cNvPr>
                  <p14:cNvContentPartPr/>
                  <p14:nvPr/>
                </p14:nvContentPartPr>
                <p14:xfrm>
                  <a:off x="5719626" y="3109992"/>
                  <a:ext cx="37080" cy="100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326F2C79-B54F-C70F-31E1-B833723A4BD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5710986" y="3100992"/>
                    <a:ext cx="5472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CDCF9F28-BFDC-5D36-F4C5-CBEDA00BCDEE}"/>
                      </a:ext>
                    </a:extLst>
                  </p14:cNvPr>
                  <p14:cNvContentPartPr/>
                  <p14:nvPr/>
                </p14:nvContentPartPr>
                <p14:xfrm>
                  <a:off x="5734026" y="3064272"/>
                  <a:ext cx="35280" cy="1296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59C492D5-E215-480D-E1FB-32FFCCDD68B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5725026" y="3055272"/>
                    <a:ext cx="5292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0E7077DF-3639-8BE7-155F-D7A34170739F}"/>
                      </a:ext>
                    </a:extLst>
                  </p14:cNvPr>
                  <p14:cNvContentPartPr/>
                  <p14:nvPr/>
                </p14:nvContentPartPr>
                <p14:xfrm>
                  <a:off x="5740866" y="3025752"/>
                  <a:ext cx="60120" cy="151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6C73A9D0-9F9B-1632-AB91-6896FB3A3D92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5731866" y="3016752"/>
                    <a:ext cx="7776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E474E17A-956C-19BF-1AE3-0E3C944FE790}"/>
                      </a:ext>
                    </a:extLst>
                  </p14:cNvPr>
                  <p14:cNvContentPartPr/>
                  <p14:nvPr/>
                </p14:nvContentPartPr>
                <p14:xfrm>
                  <a:off x="5776146" y="2993352"/>
                  <a:ext cx="33120" cy="75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CFF5B91-5F2E-D38D-8AF6-EF5B0E7DF932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5767506" y="2984712"/>
                    <a:ext cx="5076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5CEF3DBA-305B-36C7-6A4F-483218726CEE}"/>
                      </a:ext>
                    </a:extLst>
                  </p14:cNvPr>
                  <p14:cNvContentPartPr/>
                  <p14:nvPr/>
                </p14:nvContentPartPr>
                <p14:xfrm>
                  <a:off x="5787306" y="2952672"/>
                  <a:ext cx="37080" cy="1800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A0F8205B-9081-0C68-5895-81D223AE3670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5778306" y="2943672"/>
                    <a:ext cx="5472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4C2537F1-5E46-1F61-7033-4D4D49AFD9B1}"/>
                      </a:ext>
                    </a:extLst>
                  </p14:cNvPr>
                  <p14:cNvContentPartPr/>
                  <p14:nvPr/>
                </p14:nvContentPartPr>
                <p14:xfrm>
                  <a:off x="5800626" y="2914872"/>
                  <a:ext cx="31320" cy="1404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595AE9E6-EC36-0B9D-7AEC-2E095EFA7478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5791626" y="2906232"/>
                    <a:ext cx="4896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03CFE30E-6030-65D7-6A52-F3E271B063F4}"/>
                      </a:ext>
                    </a:extLst>
                  </p14:cNvPr>
                  <p14:cNvContentPartPr/>
                  <p14:nvPr/>
                </p14:nvContentPartPr>
                <p14:xfrm>
                  <a:off x="5826906" y="2886792"/>
                  <a:ext cx="35640" cy="144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EA75186-947E-3579-C3A4-0C6D6CCDA089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5818266" y="2878152"/>
                    <a:ext cx="5328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220EDA11-C671-FC43-DCEE-F01E4AA6232B}"/>
                      </a:ext>
                    </a:extLst>
                  </p14:cNvPr>
                  <p14:cNvContentPartPr/>
                  <p14:nvPr/>
                </p14:nvContentPartPr>
                <p14:xfrm>
                  <a:off x="5731866" y="3229512"/>
                  <a:ext cx="41760" cy="1188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8A7B819-E484-462A-7918-55F4F08FC7F0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5722866" y="3220512"/>
                    <a:ext cx="5940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5CBBEF2C-8B57-AA29-BACA-5551BFE8DFBC}"/>
                      </a:ext>
                    </a:extLst>
                  </p14:cNvPr>
                  <p14:cNvContentPartPr/>
                  <p14:nvPr/>
                </p14:nvContentPartPr>
                <p14:xfrm>
                  <a:off x="5762466" y="3282072"/>
                  <a:ext cx="43560" cy="1584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2ADC202B-D3FB-0F72-20BD-26055006AC64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5753826" y="3273432"/>
                    <a:ext cx="6120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B8B599D7-DBA5-3F14-4663-3F8CDA735E73}"/>
                      </a:ext>
                    </a:extLst>
                  </p14:cNvPr>
                  <p14:cNvContentPartPr/>
                  <p14:nvPr/>
                </p14:nvContentPartPr>
                <p14:xfrm>
                  <a:off x="5799906" y="3323472"/>
                  <a:ext cx="27360" cy="612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BE640974-D9DA-6199-AECE-B48D94B8C3E0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5790906" y="3314472"/>
                    <a:ext cx="4500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77F3CDC0-64E4-72F6-72D3-6D78A0E05E82}"/>
                      </a:ext>
                    </a:extLst>
                  </p14:cNvPr>
                  <p14:cNvContentPartPr/>
                  <p14:nvPr/>
                </p14:nvContentPartPr>
                <p14:xfrm>
                  <a:off x="5799906" y="3378912"/>
                  <a:ext cx="42120" cy="1548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72C5BAB-A16B-5C62-7BBA-1925DCC6516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5791266" y="3370272"/>
                    <a:ext cx="5976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3D76E1D1-7C00-7FEC-56EE-88CAD577AEF0}"/>
                      </a:ext>
                    </a:extLst>
                  </p14:cNvPr>
                  <p14:cNvContentPartPr/>
                  <p14:nvPr/>
                </p14:nvContentPartPr>
                <p14:xfrm>
                  <a:off x="5828706" y="3417432"/>
                  <a:ext cx="33840" cy="1476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F6657998-8055-C5AB-490F-2CAC488A8219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5819706" y="3408792"/>
                    <a:ext cx="51480" cy="3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2DBF5C30-2F85-16CC-3561-FF0C922C7066}"/>
                      </a:ext>
                    </a:extLst>
                  </p14:cNvPr>
                  <p14:cNvContentPartPr/>
                  <p14:nvPr/>
                </p14:nvContentPartPr>
                <p14:xfrm>
                  <a:off x="5852826" y="3476832"/>
                  <a:ext cx="32760" cy="97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343201E8-25B5-FC80-0A46-522ECB50B747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5843826" y="3468192"/>
                    <a:ext cx="50400" cy="2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FE70DCFC-F23B-B27F-2F5C-2FFE944DDBF6}"/>
                      </a:ext>
                    </a:extLst>
                  </p14:cNvPr>
                  <p14:cNvContentPartPr/>
                  <p14:nvPr/>
                </p14:nvContentPartPr>
                <p14:xfrm>
                  <a:off x="5861826" y="3523632"/>
                  <a:ext cx="44640" cy="93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C3A64465-00EB-E2AF-4C74-8B5285BD45B7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5852826" y="3514992"/>
                    <a:ext cx="6228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8A8F5F0D-97FB-92CF-8DF1-A0ECE01B1F9A}"/>
                      </a:ext>
                    </a:extLst>
                  </p14:cNvPr>
                  <p14:cNvContentPartPr/>
                  <p14:nvPr/>
                </p14:nvContentPartPr>
                <p14:xfrm>
                  <a:off x="5887026" y="3559272"/>
                  <a:ext cx="38520" cy="792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63A7B973-7C83-521A-A56D-23E8DAA4AE9B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5878386" y="3550632"/>
                    <a:ext cx="56160" cy="2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DAA794FA-10AA-F69C-43E7-A6233FDE5D98}"/>
                      </a:ext>
                    </a:extLst>
                  </p14:cNvPr>
                  <p14:cNvContentPartPr/>
                  <p14:nvPr/>
                </p14:nvContentPartPr>
                <p14:xfrm>
                  <a:off x="5876946" y="3606072"/>
                  <a:ext cx="60480" cy="64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921FDF6D-1905-C949-B24F-1A2589B87067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5868306" y="3597432"/>
                    <a:ext cx="78120" cy="2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66" name="Ink 265">
                    <a:extLst>
                      <a:ext uri="{FF2B5EF4-FFF2-40B4-BE49-F238E27FC236}">
                        <a16:creationId xmlns:a16="http://schemas.microsoft.com/office/drawing/2014/main" id="{9D1F351F-CE0E-1FC6-56F9-D1BC074F92A0}"/>
                      </a:ext>
                    </a:extLst>
                  </p14:cNvPr>
                  <p14:cNvContentPartPr/>
                  <p14:nvPr/>
                </p14:nvContentPartPr>
                <p14:xfrm>
                  <a:off x="5186106" y="3653952"/>
                  <a:ext cx="612000" cy="3981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8BA0DCCD-7301-2D12-03DE-3EF6CA521BF6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5177106" y="3645312"/>
                    <a:ext cx="629640" cy="41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EB0C8745-4431-ECBA-107C-6D37A259F102}"/>
                      </a:ext>
                    </a:extLst>
                  </p14:cNvPr>
                  <p14:cNvContentPartPr/>
                  <p14:nvPr/>
                </p14:nvContentPartPr>
                <p14:xfrm>
                  <a:off x="5582466" y="4060752"/>
                  <a:ext cx="99720" cy="2617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B510273-3A3E-D9E4-0BA7-66BB1DE857C2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5573466" y="4052112"/>
                    <a:ext cx="117360" cy="27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89B67C05-EA08-470D-9C53-699690808091}"/>
                      </a:ext>
                    </a:extLst>
                  </p14:cNvPr>
                  <p14:cNvContentPartPr/>
                  <p14:nvPr/>
                </p14:nvContentPartPr>
                <p14:xfrm>
                  <a:off x="5232186" y="3973992"/>
                  <a:ext cx="9720" cy="540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9AF382D8-24D9-451E-71DE-D8B6EBCF143C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5223186" y="3964992"/>
                    <a:ext cx="2736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D2D2A4D0-A656-7469-D94E-4992A2ECAE3A}"/>
                      </a:ext>
                    </a:extLst>
                  </p14:cNvPr>
                  <p14:cNvContentPartPr/>
                  <p14:nvPr/>
                </p14:nvContentPartPr>
                <p14:xfrm>
                  <a:off x="5284386" y="3990912"/>
                  <a:ext cx="5040" cy="3348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03DB8A99-AA5C-3C7D-B5BC-86EE245F7BA5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5275746" y="3981912"/>
                    <a:ext cx="22680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C82AD97A-B684-0A29-A7B5-BFE3B302AB44}"/>
                      </a:ext>
                    </a:extLst>
                  </p14:cNvPr>
                  <p14:cNvContentPartPr/>
                  <p14:nvPr/>
                </p14:nvContentPartPr>
                <p14:xfrm>
                  <a:off x="5341986" y="3996312"/>
                  <a:ext cx="22680" cy="4032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F870BEE2-32B3-2123-582D-627A7F6D64C5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5332986" y="3987312"/>
                    <a:ext cx="40320" cy="5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FE68286D-2CEB-3DC9-3F9D-C8B22053ED6F}"/>
                      </a:ext>
                    </a:extLst>
                  </p14:cNvPr>
                  <p14:cNvContentPartPr/>
                  <p14:nvPr/>
                </p14:nvContentPartPr>
                <p14:xfrm>
                  <a:off x="5381946" y="3995232"/>
                  <a:ext cx="25560" cy="4140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223E1FF4-9E60-2F96-6F3F-37927CA2C6AE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5373306" y="3986592"/>
                    <a:ext cx="4320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A6A92E48-9E85-611A-9277-D822E519E310}"/>
                      </a:ext>
                    </a:extLst>
                  </p14:cNvPr>
                  <p14:cNvContentPartPr/>
                  <p14:nvPr/>
                </p14:nvContentPartPr>
                <p14:xfrm>
                  <a:off x="5431266" y="3997392"/>
                  <a:ext cx="28080" cy="489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1A63BE2A-2163-973F-EB60-EF95742774C2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5422626" y="3988752"/>
                    <a:ext cx="45720" cy="6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5804FFE6-40FB-D797-DB30-74530011DD7D}"/>
                      </a:ext>
                    </a:extLst>
                  </p14:cNvPr>
                  <p14:cNvContentPartPr/>
                  <p14:nvPr/>
                </p14:nvContentPartPr>
                <p14:xfrm>
                  <a:off x="5472306" y="4009992"/>
                  <a:ext cx="23040" cy="4176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3967CF16-26AA-4DF8-B4FB-BA6ADE4B4D9F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463306" y="4000992"/>
                    <a:ext cx="4068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ED8D38FD-E595-DE7F-2B38-91471B9C930F}"/>
                      </a:ext>
                    </a:extLst>
                  </p14:cNvPr>
                  <p14:cNvContentPartPr/>
                  <p14:nvPr/>
                </p14:nvContentPartPr>
                <p14:xfrm>
                  <a:off x="5514426" y="4025832"/>
                  <a:ext cx="11520" cy="374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89705E27-B9C5-D289-6241-548970A54A8E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5426" y="4016832"/>
                    <a:ext cx="29160" cy="5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949D5A89-CBAD-3BBF-B49F-CF69296A0DB7}"/>
                      </a:ext>
                    </a:extLst>
                  </p14:cNvPr>
                  <p14:cNvContentPartPr/>
                  <p14:nvPr/>
                </p14:nvContentPartPr>
                <p14:xfrm>
                  <a:off x="5559426" y="4070832"/>
                  <a:ext cx="43200" cy="2232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FF5A72BA-09C6-C46D-0917-3A1296E0807D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5550786" y="4061832"/>
                    <a:ext cx="6084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FC82123C-122C-E8EE-8580-C78C93E70A6C}"/>
                      </a:ext>
                    </a:extLst>
                  </p14:cNvPr>
                  <p14:cNvContentPartPr/>
                  <p14:nvPr/>
                </p14:nvContentPartPr>
                <p14:xfrm>
                  <a:off x="5589306" y="4122672"/>
                  <a:ext cx="34560" cy="136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63D2B862-411D-962E-332A-3C5582BC0DB6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5580306" y="4113672"/>
                    <a:ext cx="5220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E3E410CD-E205-F14A-3474-AAC04F768170}"/>
                      </a:ext>
                    </a:extLst>
                  </p14:cNvPr>
                  <p14:cNvContentPartPr/>
                  <p14:nvPr/>
                </p14:nvContentPartPr>
                <p14:xfrm>
                  <a:off x="5604786" y="4162272"/>
                  <a:ext cx="29160" cy="684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67A8B879-523B-0009-2D94-FB4FC8AF8806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5595786" y="4153272"/>
                    <a:ext cx="4680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E991A5E4-3D5C-AF38-F2FE-73A763875FF5}"/>
                      </a:ext>
                    </a:extLst>
                  </p14:cNvPr>
                  <p14:cNvContentPartPr/>
                  <p14:nvPr/>
                </p14:nvContentPartPr>
                <p14:xfrm>
                  <a:off x="5627826" y="4206912"/>
                  <a:ext cx="30600" cy="684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C48CFC5A-86DC-00DA-90AA-620D6C8953A5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5619186" y="4197912"/>
                    <a:ext cx="4824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DBDE21C7-479E-E1ED-FBF9-BD132A81C7CD}"/>
                      </a:ext>
                    </a:extLst>
                  </p14:cNvPr>
                  <p14:cNvContentPartPr/>
                  <p14:nvPr/>
                </p14:nvContentPartPr>
                <p14:xfrm>
                  <a:off x="5629986" y="4256232"/>
                  <a:ext cx="37080" cy="93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B438B67A-04A2-BB6D-DD71-33BCA951E9C8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5620986" y="4247232"/>
                    <a:ext cx="5472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A4D7F1A2-8950-E1C2-FE44-94A688884EE9}"/>
                      </a:ext>
                    </a:extLst>
                  </p14:cNvPr>
                  <p14:cNvContentPartPr/>
                  <p14:nvPr/>
                </p14:nvContentPartPr>
                <p14:xfrm>
                  <a:off x="5647266" y="4311672"/>
                  <a:ext cx="45360" cy="504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2154D1B1-72A0-4A8A-37EB-D5DA743D0BC1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5638266" y="4302672"/>
                    <a:ext cx="63000" cy="2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3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713677C0-FE01-D668-1DD4-30A45FA1CA63}"/>
                      </a:ext>
                    </a:extLst>
                  </p14:cNvPr>
                  <p14:cNvContentPartPr/>
                  <p14:nvPr/>
                </p14:nvContentPartPr>
                <p14:xfrm>
                  <a:off x="5573826" y="3985152"/>
                  <a:ext cx="50040" cy="2844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5F13AAA3-5048-A166-38C9-BEE4EA85E90A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5565186" y="3976152"/>
                    <a:ext cx="6768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5D3DEF72-D190-4425-02A5-E6773D42CB2C}"/>
                      </a:ext>
                    </a:extLst>
                  </p14:cNvPr>
                  <p14:cNvContentPartPr/>
                  <p14:nvPr/>
                </p14:nvContentPartPr>
                <p14:xfrm>
                  <a:off x="5617026" y="3956352"/>
                  <a:ext cx="34920" cy="194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1328B6D9-A4D7-9DD4-20AF-95ADC379C883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5608386" y="3947352"/>
                    <a:ext cx="5256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3732CEB7-A12A-3DDA-6463-1AA73F046F12}"/>
                      </a:ext>
                    </a:extLst>
                  </p14:cNvPr>
                  <p14:cNvContentPartPr/>
                  <p14:nvPr/>
                </p14:nvContentPartPr>
                <p14:xfrm>
                  <a:off x="5633946" y="3908832"/>
                  <a:ext cx="30240" cy="1908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3F36D135-88EE-3B8E-D3C5-92538803F47D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5625306" y="3899832"/>
                    <a:ext cx="4788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9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89DA572C-5808-82B3-291C-A30D8F66FB1F}"/>
                      </a:ext>
                    </a:extLst>
                  </p14:cNvPr>
                  <p14:cNvContentPartPr/>
                  <p14:nvPr/>
                </p14:nvContentPartPr>
                <p14:xfrm>
                  <a:off x="5653026" y="3861312"/>
                  <a:ext cx="30240" cy="1548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2F05AC5D-9B84-3D97-670E-DD224AE0A227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5644386" y="3852312"/>
                    <a:ext cx="4788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76CC4CAF-0B7E-474A-EF0B-1803F947E446}"/>
                      </a:ext>
                    </a:extLst>
                  </p14:cNvPr>
                  <p14:cNvContentPartPr/>
                  <p14:nvPr/>
                </p14:nvContentPartPr>
                <p14:xfrm>
                  <a:off x="5676786" y="3823152"/>
                  <a:ext cx="43560" cy="1656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810ACFEA-4B16-4E43-1C0B-AF818ED2D3CB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5668146" y="3814152"/>
                    <a:ext cx="6120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236E755F-731E-F72A-6030-54FB3F11FD30}"/>
                      </a:ext>
                    </a:extLst>
                  </p14:cNvPr>
                  <p14:cNvContentPartPr/>
                  <p14:nvPr/>
                </p14:nvContentPartPr>
                <p14:xfrm>
                  <a:off x="5707746" y="3787512"/>
                  <a:ext cx="37440" cy="720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C20A9B2-6E68-8721-B5C1-BF467CB5A902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5698746" y="3778512"/>
                    <a:ext cx="5508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87882251-BD4C-47AD-AAB7-B4CD08AE3256}"/>
                      </a:ext>
                    </a:extLst>
                  </p14:cNvPr>
                  <p14:cNvContentPartPr/>
                  <p14:nvPr/>
                </p14:nvContentPartPr>
                <p14:xfrm>
                  <a:off x="5726826" y="3744672"/>
                  <a:ext cx="29160" cy="648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C7845733-A39D-37F0-B536-4EE8EEF19981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5718186" y="3735672"/>
                    <a:ext cx="46800" cy="2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4AB67A6F-D912-0E2E-E9CA-8F7798AF2A6C}"/>
                      </a:ext>
                    </a:extLst>
                  </p14:cNvPr>
                  <p14:cNvContentPartPr/>
                  <p14:nvPr/>
                </p14:nvContentPartPr>
                <p14:xfrm>
                  <a:off x="5741946" y="3700392"/>
                  <a:ext cx="29160" cy="1332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4BF52540-D654-8896-FAF3-945E1522D9C3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5732946" y="3691392"/>
                    <a:ext cx="4680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E7223E78-1CC2-98A1-D9C7-8AE596E6F8C3}"/>
                      </a:ext>
                    </a:extLst>
                  </p14:cNvPr>
                  <p14:cNvContentPartPr/>
                  <p14:nvPr/>
                </p14:nvContentPartPr>
                <p14:xfrm>
                  <a:off x="5755266" y="3671952"/>
                  <a:ext cx="28440" cy="2484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123B5F98-FF88-0656-B2F3-E9E705B45C7F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5746626" y="3662952"/>
                    <a:ext cx="46080" cy="42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7DA6B5C-DD76-85BB-EFD3-A9840FC1A191}"/>
                    </a:ext>
                  </a:extLst>
                </p14:cNvPr>
                <p14:cNvContentPartPr/>
                <p14:nvPr/>
              </p14:nvContentPartPr>
              <p14:xfrm>
                <a:off x="5189695" y="5645475"/>
                <a:ext cx="176040" cy="591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7DA6B5C-DD76-85BB-EFD3-A9840FC1A19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80695" y="5636835"/>
                  <a:ext cx="193680" cy="609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16EA2DC9-9428-2A55-2732-FF56AAEE0C80}"/>
                </a:ext>
              </a:extLst>
            </p:cNvPr>
            <p:cNvGrpSpPr/>
            <p:nvPr/>
          </p:nvGrpSpPr>
          <p:grpSpPr>
            <a:xfrm>
              <a:off x="5270928" y="6362852"/>
              <a:ext cx="128520" cy="155880"/>
              <a:chOff x="7184788" y="6018497"/>
              <a:chExt cx="128520" cy="155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BC0F7EEC-3671-C108-9EEC-EDC3F0428477}"/>
                      </a:ext>
                    </a:extLst>
                  </p14:cNvPr>
                  <p14:cNvContentPartPr/>
                  <p14:nvPr/>
                </p14:nvContentPartPr>
                <p14:xfrm>
                  <a:off x="7210348" y="6072497"/>
                  <a:ext cx="7920" cy="101880"/>
                </p14:xfrm>
              </p:contentPart>
            </mc:Choice>
            <mc:Fallback xmlns="">
              <p:pic>
                <p:nvPicPr>
                  <p:cNvPr id="292" name="Ink 291">
                    <a:extLst>
                      <a:ext uri="{FF2B5EF4-FFF2-40B4-BE49-F238E27FC236}">
                        <a16:creationId xmlns:a16="http://schemas.microsoft.com/office/drawing/2014/main" id="{BC0F7EEC-3671-C108-9EEC-EDC3F0428477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7201708" y="6063857"/>
                    <a:ext cx="2556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B176F716-77ED-1DC0-3DF5-398067985F4B}"/>
                      </a:ext>
                    </a:extLst>
                  </p14:cNvPr>
                  <p14:cNvContentPartPr/>
                  <p14:nvPr/>
                </p14:nvContentPartPr>
                <p14:xfrm>
                  <a:off x="7184788" y="6018497"/>
                  <a:ext cx="19800" cy="22680"/>
                </p14:xfrm>
              </p:contentPart>
            </mc:Choice>
            <mc:Fallback xmlns=""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B176F716-77ED-1DC0-3DF5-398067985F4B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7175788" y="6009497"/>
                    <a:ext cx="3744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">
                <p14:nvContentPartPr>
                  <p14:cNvPr id="294" name="Ink 293">
                    <a:extLst>
                      <a:ext uri="{FF2B5EF4-FFF2-40B4-BE49-F238E27FC236}">
                        <a16:creationId xmlns:a16="http://schemas.microsoft.com/office/drawing/2014/main" id="{6C4AB014-2E5D-2239-5AF0-58EBD88E8313}"/>
                      </a:ext>
                    </a:extLst>
                  </p14:cNvPr>
                  <p14:cNvContentPartPr/>
                  <p14:nvPr/>
                </p14:nvContentPartPr>
                <p14:xfrm>
                  <a:off x="7244908" y="6038657"/>
                  <a:ext cx="68400" cy="131040"/>
                </p14:xfrm>
              </p:contentPart>
            </mc:Choice>
            <mc:Fallback xmlns=""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6C4AB014-2E5D-2239-5AF0-58EBD88E8313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7236268" y="6029657"/>
                    <a:ext cx="86040" cy="148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C866E993-F3AC-98A2-9B66-C786395AA779}"/>
                </a:ext>
              </a:extLst>
            </p:cNvPr>
            <p:cNvGrpSpPr/>
            <p:nvPr/>
          </p:nvGrpSpPr>
          <p:grpSpPr>
            <a:xfrm>
              <a:off x="5531928" y="6292652"/>
              <a:ext cx="857520" cy="335160"/>
              <a:chOff x="7445788" y="5948297"/>
              <a:chExt cx="857520" cy="33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9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D132D3FA-234A-7F74-ACE8-9312392002F0}"/>
                      </a:ext>
                    </a:extLst>
                  </p14:cNvPr>
                  <p14:cNvContentPartPr/>
                  <p14:nvPr/>
                </p14:nvContentPartPr>
                <p14:xfrm>
                  <a:off x="7445788" y="6041537"/>
                  <a:ext cx="82440" cy="1292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D132D3FA-234A-7F74-ACE8-9312392002F0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7436788" y="6032897"/>
                    <a:ext cx="100080" cy="1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BD68977B-97FE-BD16-1409-DAAF39D89C05}"/>
                      </a:ext>
                    </a:extLst>
                  </p14:cNvPr>
                  <p14:cNvContentPartPr/>
                  <p14:nvPr/>
                </p14:nvContentPartPr>
                <p14:xfrm>
                  <a:off x="7565308" y="6044057"/>
                  <a:ext cx="112680" cy="98280"/>
                </p14:xfrm>
              </p:contentPart>
            </mc:Choice>
            <mc:Fallback xmlns="">
              <p:pic>
                <p:nvPicPr>
                  <p:cNvPr id="297" name="Ink 296">
                    <a:extLst>
                      <a:ext uri="{FF2B5EF4-FFF2-40B4-BE49-F238E27FC236}">
                        <a16:creationId xmlns:a16="http://schemas.microsoft.com/office/drawing/2014/main" id="{BD68977B-97FE-BD16-1409-DAAF39D89C05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7556668" y="6035417"/>
                    <a:ext cx="13032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8A311B07-66A3-3DB1-C98A-F132CDC6BBD4}"/>
                      </a:ext>
                    </a:extLst>
                  </p14:cNvPr>
                  <p14:cNvContentPartPr/>
                  <p14:nvPr/>
                </p14:nvContentPartPr>
                <p14:xfrm>
                  <a:off x="7586188" y="6059177"/>
                  <a:ext cx="52200" cy="92520"/>
                </p14:xfrm>
              </p:contentPart>
            </mc:Choice>
            <mc:Fallback xmlns=""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8A311B07-66A3-3DB1-C98A-F132CDC6BBD4}"/>
                      </a:ext>
                    </a:extLst>
                  </p:cNvPr>
                  <p:cNvPicPr/>
                  <p:nvPr/>
                </p:nvPicPr>
                <p:blipFill>
                  <a:blip r:embed="rId294"/>
                  <a:stretch>
                    <a:fillRect/>
                  </a:stretch>
                </p:blipFill>
                <p:spPr>
                  <a:xfrm>
                    <a:off x="7577188" y="6050537"/>
                    <a:ext cx="6984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863C7551-9005-15DB-A255-A00552EDAAC6}"/>
                      </a:ext>
                    </a:extLst>
                  </p14:cNvPr>
                  <p14:cNvContentPartPr/>
                  <p14:nvPr/>
                </p14:nvContentPartPr>
                <p14:xfrm>
                  <a:off x="7677628" y="6040097"/>
                  <a:ext cx="88200" cy="223920"/>
                </p14:xfrm>
              </p:contentPart>
            </mc:Choice>
            <mc:Fallback xmlns=""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863C7551-9005-15DB-A255-A00552EDAAC6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7668988" y="6031457"/>
                    <a:ext cx="105840" cy="24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EA4D9673-340F-DAAB-8600-F0F14B012965}"/>
                      </a:ext>
                    </a:extLst>
                  </p14:cNvPr>
                  <p14:cNvContentPartPr/>
                  <p14:nvPr/>
                </p14:nvContentPartPr>
                <p14:xfrm>
                  <a:off x="7795348" y="6054857"/>
                  <a:ext cx="62280" cy="75960"/>
                </p14:xfrm>
              </p:contentPart>
            </mc:Choice>
            <mc:Fallback xmlns=""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EA4D9673-340F-DAAB-8600-F0F14B012965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7786348" y="6045857"/>
                    <a:ext cx="7992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9E8F5373-00E3-AC50-32A0-AED38C191BFF}"/>
                      </a:ext>
                    </a:extLst>
                  </p14:cNvPr>
                  <p14:cNvContentPartPr/>
                  <p14:nvPr/>
                </p14:nvContentPartPr>
                <p14:xfrm>
                  <a:off x="7888588" y="6045137"/>
                  <a:ext cx="71280" cy="8460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9E8F5373-00E3-AC50-32A0-AED38C191BFF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7879588" y="6036137"/>
                    <a:ext cx="8892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1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93055473-E067-BCBD-BC0C-AED7B4688339}"/>
                      </a:ext>
                    </a:extLst>
                  </p14:cNvPr>
                  <p14:cNvContentPartPr/>
                  <p14:nvPr/>
                </p14:nvContentPartPr>
                <p14:xfrm>
                  <a:off x="7990468" y="5948297"/>
                  <a:ext cx="81000" cy="187560"/>
                </p14:xfrm>
              </p:contentPart>
            </mc:Choice>
            <mc:Fallback xmlns=""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93055473-E067-BCBD-BC0C-AED7B4688339}"/>
                      </a:ext>
                    </a:extLst>
                  </p:cNvPr>
                  <p:cNvPicPr/>
                  <p:nvPr/>
                </p:nvPicPr>
                <p:blipFill>
                  <a:blip r:embed="rId302"/>
                  <a:stretch>
                    <a:fillRect/>
                  </a:stretch>
                </p:blipFill>
                <p:spPr>
                  <a:xfrm>
                    <a:off x="7981828" y="5939297"/>
                    <a:ext cx="98640" cy="20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3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6AFB6CA3-A083-E46D-F176-1BD9A27F8DFA}"/>
                      </a:ext>
                    </a:extLst>
                  </p14:cNvPr>
                  <p14:cNvContentPartPr/>
                  <p14:nvPr/>
                </p14:nvContentPartPr>
                <p14:xfrm>
                  <a:off x="8104228" y="6057017"/>
                  <a:ext cx="6120" cy="86400"/>
                </p14:xfrm>
              </p:contentPart>
            </mc:Choice>
            <mc:Fallback xmlns=""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6AFB6CA3-A083-E46D-F176-1BD9A27F8DFA}"/>
                      </a:ext>
                    </a:extLst>
                  </p:cNvPr>
                  <p:cNvPicPr/>
                  <p:nvPr/>
                </p:nvPicPr>
                <p:blipFill>
                  <a:blip r:embed="rId304"/>
                  <a:stretch>
                    <a:fillRect/>
                  </a:stretch>
                </p:blipFill>
                <p:spPr>
                  <a:xfrm>
                    <a:off x="8095588" y="6048017"/>
                    <a:ext cx="2376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5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FF393B04-689D-DCEE-9121-CCC43AA4414D}"/>
                      </a:ext>
                    </a:extLst>
                  </p14:cNvPr>
                  <p14:cNvContentPartPr/>
                  <p14:nvPr/>
                </p14:nvContentPartPr>
                <p14:xfrm>
                  <a:off x="8090188" y="6018857"/>
                  <a:ext cx="8280" cy="5400"/>
                </p14:xfrm>
              </p:contentPart>
            </mc:Choice>
            <mc:Fallback xmlns=""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FF393B04-689D-DCEE-9121-CCC43AA4414D}"/>
                      </a:ext>
                    </a:extLst>
                  </p:cNvPr>
                  <p:cNvPicPr/>
                  <p:nvPr/>
                </p:nvPicPr>
                <p:blipFill>
                  <a:blip r:embed="rId306"/>
                  <a:stretch>
                    <a:fillRect/>
                  </a:stretch>
                </p:blipFill>
                <p:spPr>
                  <a:xfrm>
                    <a:off x="8081548" y="6010217"/>
                    <a:ext cx="25920" cy="2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7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961BC130-2456-A78E-5289-DAC82B5AF0DC}"/>
                      </a:ext>
                    </a:extLst>
                  </p14:cNvPr>
                  <p14:cNvContentPartPr/>
                  <p14:nvPr/>
                </p14:nvContentPartPr>
                <p14:xfrm>
                  <a:off x="8127988" y="6019577"/>
                  <a:ext cx="97920" cy="119880"/>
                </p14:xfrm>
              </p:contentPart>
            </mc:Choice>
            <mc:Fallback xmlns=""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961BC130-2456-A78E-5289-DAC82B5AF0DC}"/>
                      </a:ext>
                    </a:extLst>
                  </p:cNvPr>
                  <p:cNvPicPr/>
                  <p:nvPr/>
                </p:nvPicPr>
                <p:blipFill>
                  <a:blip r:embed="rId308"/>
                  <a:stretch>
                    <a:fillRect/>
                  </a:stretch>
                </p:blipFill>
                <p:spPr>
                  <a:xfrm>
                    <a:off x="8118988" y="6010577"/>
                    <a:ext cx="11556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9">
                <p14:nvContentPartPr>
                  <p14:cNvPr id="306" name="Ink 305">
                    <a:extLst>
                      <a:ext uri="{FF2B5EF4-FFF2-40B4-BE49-F238E27FC236}">
                        <a16:creationId xmlns:a16="http://schemas.microsoft.com/office/drawing/2014/main" id="{47FB693D-36B9-1A2C-90C2-CCB2A1AAAD96}"/>
                      </a:ext>
                    </a:extLst>
                  </p14:cNvPr>
                  <p14:cNvContentPartPr/>
                  <p14:nvPr/>
                </p14:nvContentPartPr>
                <p14:xfrm>
                  <a:off x="8166868" y="6049817"/>
                  <a:ext cx="136440" cy="233640"/>
                </p14:xfrm>
              </p:contentPart>
            </mc:Choice>
            <mc:Fallback xmlns="">
              <p:pic>
                <p:nvPicPr>
                  <p:cNvPr id="306" name="Ink 305">
                    <a:extLst>
                      <a:ext uri="{FF2B5EF4-FFF2-40B4-BE49-F238E27FC236}">
                        <a16:creationId xmlns:a16="http://schemas.microsoft.com/office/drawing/2014/main" id="{47FB693D-36B9-1A2C-90C2-CCB2A1AAAD96}"/>
                      </a:ext>
                    </a:extLst>
                  </p:cNvPr>
                  <p:cNvPicPr/>
                  <p:nvPr/>
                </p:nvPicPr>
                <p:blipFill>
                  <a:blip r:embed="rId310"/>
                  <a:stretch>
                    <a:fillRect/>
                  </a:stretch>
                </p:blipFill>
                <p:spPr>
                  <a:xfrm>
                    <a:off x="8158228" y="6040817"/>
                    <a:ext cx="154080" cy="251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F1AC7512-21B2-E58F-1763-7AC3D46DBA38}"/>
                </a:ext>
              </a:extLst>
            </p:cNvPr>
            <p:cNvGrpSpPr/>
            <p:nvPr/>
          </p:nvGrpSpPr>
          <p:grpSpPr>
            <a:xfrm>
              <a:off x="6592488" y="6373292"/>
              <a:ext cx="146880" cy="163440"/>
              <a:chOff x="8506348" y="6028937"/>
              <a:chExt cx="146880" cy="163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778373F8-233B-03CE-DAD7-DAE05D73337D}"/>
                      </a:ext>
                    </a:extLst>
                  </p14:cNvPr>
                  <p14:cNvContentPartPr/>
                  <p14:nvPr/>
                </p14:nvContentPartPr>
                <p14:xfrm>
                  <a:off x="8515708" y="6072497"/>
                  <a:ext cx="10080" cy="119880"/>
                </p14:xfrm>
              </p:contentPart>
            </mc:Choice>
            <mc:Fallback xmlns=""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778373F8-233B-03CE-DAD7-DAE05D73337D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8507068" y="6063857"/>
                    <a:ext cx="2772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EAC453A5-D97C-C8A7-0E4C-F3312CBEE3F9}"/>
                      </a:ext>
                    </a:extLst>
                  </p14:cNvPr>
                  <p14:cNvContentPartPr/>
                  <p14:nvPr/>
                </p14:nvContentPartPr>
                <p14:xfrm>
                  <a:off x="8506348" y="6028937"/>
                  <a:ext cx="12600" cy="28080"/>
                </p14:xfrm>
              </p:contentPart>
            </mc:Choice>
            <mc:Fallback xmlns=""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EAC453A5-D97C-C8A7-0E4C-F3312CBEE3F9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8497348" y="6020297"/>
                    <a:ext cx="3024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4A4F7065-F0F8-9D7D-A440-384C8815F907}"/>
                      </a:ext>
                    </a:extLst>
                  </p14:cNvPr>
                  <p14:cNvContentPartPr/>
                  <p14:nvPr/>
                </p14:nvContentPartPr>
                <p14:xfrm>
                  <a:off x="8565028" y="6069257"/>
                  <a:ext cx="88200" cy="11592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4A4F7065-F0F8-9D7D-A440-384C8815F907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8556028" y="6060617"/>
                    <a:ext cx="105840" cy="133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38E9BECA-3900-B446-ED86-EE3C83F27E38}"/>
                </a:ext>
              </a:extLst>
            </p:cNvPr>
            <p:cNvGrpSpPr/>
            <p:nvPr/>
          </p:nvGrpSpPr>
          <p:grpSpPr>
            <a:xfrm>
              <a:off x="4795385" y="6271647"/>
              <a:ext cx="374760" cy="334080"/>
              <a:chOff x="6161668" y="5820798"/>
              <a:chExt cx="374760" cy="33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D14E9B4A-DEBE-F897-CB9E-77662BA9EBF6}"/>
                      </a:ext>
                    </a:extLst>
                  </p14:cNvPr>
                  <p14:cNvContentPartPr/>
                  <p14:nvPr/>
                </p14:nvContentPartPr>
                <p14:xfrm>
                  <a:off x="6191548" y="5820798"/>
                  <a:ext cx="23400" cy="248400"/>
                </p14:xfrm>
              </p:contentPart>
            </mc:Choice>
            <mc:Fallback xmlns=""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D14E9B4A-DEBE-F897-CB9E-77662BA9EBF6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6182548" y="5812158"/>
                    <a:ext cx="41040" cy="26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340" name="Ink 339">
                    <a:extLst>
                      <a:ext uri="{FF2B5EF4-FFF2-40B4-BE49-F238E27FC236}">
                        <a16:creationId xmlns:a16="http://schemas.microsoft.com/office/drawing/2014/main" id="{A966D3A5-CE3F-EC79-80C5-CD28377E137A}"/>
                      </a:ext>
                    </a:extLst>
                  </p14:cNvPr>
                  <p14:cNvContentPartPr/>
                  <p14:nvPr/>
                </p14:nvContentPartPr>
                <p14:xfrm>
                  <a:off x="6161668" y="5831598"/>
                  <a:ext cx="149040" cy="19800"/>
                </p14:xfrm>
              </p:contentPart>
            </mc:Choice>
            <mc:Fallback xmlns="">
              <p:pic>
                <p:nvPicPr>
                  <p:cNvPr id="340" name="Ink 339">
                    <a:extLst>
                      <a:ext uri="{FF2B5EF4-FFF2-40B4-BE49-F238E27FC236}">
                        <a16:creationId xmlns:a16="http://schemas.microsoft.com/office/drawing/2014/main" id="{A966D3A5-CE3F-EC79-80C5-CD28377E137A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6153028" y="5822598"/>
                    <a:ext cx="16668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341" name="Ink 340">
                    <a:extLst>
                      <a:ext uri="{FF2B5EF4-FFF2-40B4-BE49-F238E27FC236}">
                        <a16:creationId xmlns:a16="http://schemas.microsoft.com/office/drawing/2014/main" id="{4DA455E0-477F-C4FB-0239-29593F4FB470}"/>
                      </a:ext>
                    </a:extLst>
                  </p14:cNvPr>
                  <p14:cNvContentPartPr/>
                  <p14:nvPr/>
                </p14:nvContentPartPr>
                <p14:xfrm>
                  <a:off x="6194068" y="5918718"/>
                  <a:ext cx="158400" cy="9720"/>
                </p14:xfrm>
              </p:contentPart>
            </mc:Choice>
            <mc:Fallback xmlns="">
              <p:pic>
                <p:nvPicPr>
                  <p:cNvPr id="341" name="Ink 340">
                    <a:extLst>
                      <a:ext uri="{FF2B5EF4-FFF2-40B4-BE49-F238E27FC236}">
                        <a16:creationId xmlns:a16="http://schemas.microsoft.com/office/drawing/2014/main" id="{4DA455E0-477F-C4FB-0239-29593F4FB470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6185428" y="5909718"/>
                    <a:ext cx="176040" cy="2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7B6ABB56-5328-CDD5-5BA5-B3E04F925829}"/>
                      </a:ext>
                    </a:extLst>
                  </p14:cNvPr>
                  <p14:cNvContentPartPr/>
                  <p14:nvPr/>
                </p14:nvContentPartPr>
                <p14:xfrm>
                  <a:off x="6181828" y="6063438"/>
                  <a:ext cx="165240" cy="16560"/>
                </p14:xfrm>
              </p:contentPart>
            </mc:Choice>
            <mc:Fallback xmlns=""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7B6ABB56-5328-CDD5-5BA5-B3E04F925829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6172828" y="6054798"/>
                    <a:ext cx="18288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C9A3D0A8-3671-1DB6-F92E-80ED501A689E}"/>
                      </a:ext>
                    </a:extLst>
                  </p14:cNvPr>
                  <p14:cNvContentPartPr/>
                  <p14:nvPr/>
                </p14:nvContentPartPr>
                <p14:xfrm>
                  <a:off x="6379468" y="5972358"/>
                  <a:ext cx="68760" cy="182520"/>
                </p14:xfrm>
              </p:contentPart>
            </mc:Choice>
            <mc:Fallback xmlns=""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C9A3D0A8-3671-1DB6-F92E-80ED501A689E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6370828" y="5963718"/>
                    <a:ext cx="86400" cy="20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7FCFFC24-02BD-98AB-BB8C-D39D8EB562CF}"/>
                      </a:ext>
                    </a:extLst>
                  </p14:cNvPr>
                  <p14:cNvContentPartPr/>
                  <p14:nvPr/>
                </p14:nvContentPartPr>
                <p14:xfrm>
                  <a:off x="6439228" y="6084678"/>
                  <a:ext cx="64080" cy="9720"/>
                </p14:xfrm>
              </p:contentPart>
            </mc:Choice>
            <mc:Fallback xmlns="">
              <p:pic>
                <p:nvPicPr>
                  <p:cNvPr id="344" name="Ink 343">
                    <a:extLst>
                      <a:ext uri="{FF2B5EF4-FFF2-40B4-BE49-F238E27FC236}">
                        <a16:creationId xmlns:a16="http://schemas.microsoft.com/office/drawing/2014/main" id="{7FCFFC24-02BD-98AB-BB8C-D39D8EB562CF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6430228" y="6076038"/>
                    <a:ext cx="81720" cy="2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345" name="Ink 344">
                    <a:extLst>
                      <a:ext uri="{FF2B5EF4-FFF2-40B4-BE49-F238E27FC236}">
                        <a16:creationId xmlns:a16="http://schemas.microsoft.com/office/drawing/2014/main" id="{8AB8A091-B0B7-6D24-5809-654376F6127E}"/>
                      </a:ext>
                    </a:extLst>
                  </p14:cNvPr>
                  <p14:cNvContentPartPr/>
                  <p14:nvPr/>
                </p14:nvContentPartPr>
                <p14:xfrm>
                  <a:off x="6506188" y="6040398"/>
                  <a:ext cx="30240" cy="104760"/>
                </p14:xfrm>
              </p:contentPart>
            </mc:Choice>
            <mc:Fallback xmlns="">
              <p:pic>
                <p:nvPicPr>
                  <p:cNvPr id="345" name="Ink 344">
                    <a:extLst>
                      <a:ext uri="{FF2B5EF4-FFF2-40B4-BE49-F238E27FC236}">
                        <a16:creationId xmlns:a16="http://schemas.microsoft.com/office/drawing/2014/main" id="{8AB8A091-B0B7-6D24-5809-654376F6127E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6497188" y="6031758"/>
                    <a:ext cx="47880" cy="122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08AFEE3D-34C9-F5EA-9620-210A9F723112}"/>
                </a:ext>
              </a:extLst>
            </p:cNvPr>
            <p:cNvGrpSpPr/>
            <p:nvPr/>
          </p:nvGrpSpPr>
          <p:grpSpPr>
            <a:xfrm>
              <a:off x="6994985" y="6254367"/>
              <a:ext cx="697680" cy="312120"/>
              <a:chOff x="8361268" y="5803518"/>
              <a:chExt cx="697680" cy="312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347" name="Ink 346">
                    <a:extLst>
                      <a:ext uri="{FF2B5EF4-FFF2-40B4-BE49-F238E27FC236}">
                        <a16:creationId xmlns:a16="http://schemas.microsoft.com/office/drawing/2014/main" id="{28D74BFF-FC52-C0D9-32F4-26DD69F72C4E}"/>
                      </a:ext>
                    </a:extLst>
                  </p14:cNvPr>
                  <p14:cNvContentPartPr/>
                  <p14:nvPr/>
                </p14:nvContentPartPr>
                <p14:xfrm>
                  <a:off x="8361268" y="5803518"/>
                  <a:ext cx="176040" cy="237240"/>
                </p14:xfrm>
              </p:contentPart>
            </mc:Choice>
            <mc:Fallback xmlns="">
              <p:pic>
                <p:nvPicPr>
                  <p:cNvPr id="347" name="Ink 346">
                    <a:extLst>
                      <a:ext uri="{FF2B5EF4-FFF2-40B4-BE49-F238E27FC236}">
                        <a16:creationId xmlns:a16="http://schemas.microsoft.com/office/drawing/2014/main" id="{28D74BFF-FC52-C0D9-32F4-26DD69F72C4E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8352628" y="5794518"/>
                    <a:ext cx="193680" cy="25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3">
                <p14:nvContentPartPr>
                  <p14:cNvPr id="348" name="Ink 347">
                    <a:extLst>
                      <a:ext uri="{FF2B5EF4-FFF2-40B4-BE49-F238E27FC236}">
                        <a16:creationId xmlns:a16="http://schemas.microsoft.com/office/drawing/2014/main" id="{5C4F06BC-FFC4-F0A3-C92E-CC9033B2C436}"/>
                      </a:ext>
                    </a:extLst>
                  </p14:cNvPr>
                  <p14:cNvContentPartPr/>
                  <p14:nvPr/>
                </p14:nvContentPartPr>
                <p14:xfrm>
                  <a:off x="8600668" y="5895318"/>
                  <a:ext cx="83160" cy="9720"/>
                </p14:xfrm>
              </p:contentPart>
            </mc:Choice>
            <mc:Fallback xmlns="">
              <p:pic>
                <p:nvPicPr>
                  <p:cNvPr id="348" name="Ink 347">
                    <a:extLst>
                      <a:ext uri="{FF2B5EF4-FFF2-40B4-BE49-F238E27FC236}">
                        <a16:creationId xmlns:a16="http://schemas.microsoft.com/office/drawing/2014/main" id="{5C4F06BC-FFC4-F0A3-C92E-CC9033B2C436}"/>
                      </a:ext>
                    </a:extLst>
                  </p:cNvPr>
                  <p:cNvPicPr/>
                  <p:nvPr/>
                </p:nvPicPr>
                <p:blipFill>
                  <a:blip r:embed="rId334"/>
                  <a:stretch>
                    <a:fillRect/>
                  </a:stretch>
                </p:blipFill>
                <p:spPr>
                  <a:xfrm>
                    <a:off x="8592028" y="5886318"/>
                    <a:ext cx="100800" cy="2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5">
                <p14:nvContentPartPr>
                  <p14:cNvPr id="349" name="Ink 348">
                    <a:extLst>
                      <a:ext uri="{FF2B5EF4-FFF2-40B4-BE49-F238E27FC236}">
                        <a16:creationId xmlns:a16="http://schemas.microsoft.com/office/drawing/2014/main" id="{06EA47B5-C6AE-4E8D-F216-4404C38A4C33}"/>
                      </a:ext>
                    </a:extLst>
                  </p14:cNvPr>
                  <p14:cNvContentPartPr/>
                  <p14:nvPr/>
                </p14:nvContentPartPr>
                <p14:xfrm>
                  <a:off x="8784628" y="5845998"/>
                  <a:ext cx="12240" cy="178200"/>
                </p14:xfrm>
              </p:contentPart>
            </mc:Choice>
            <mc:Fallback xmlns="">
              <p:pic>
                <p:nvPicPr>
                  <p:cNvPr id="349" name="Ink 348">
                    <a:extLst>
                      <a:ext uri="{FF2B5EF4-FFF2-40B4-BE49-F238E27FC236}">
                        <a16:creationId xmlns:a16="http://schemas.microsoft.com/office/drawing/2014/main" id="{06EA47B5-C6AE-4E8D-F216-4404C38A4C33}"/>
                      </a:ext>
                    </a:extLst>
                  </p:cNvPr>
                  <p:cNvPicPr/>
                  <p:nvPr/>
                </p:nvPicPr>
                <p:blipFill>
                  <a:blip r:embed="rId336"/>
                  <a:stretch>
                    <a:fillRect/>
                  </a:stretch>
                </p:blipFill>
                <p:spPr>
                  <a:xfrm>
                    <a:off x="8775628" y="5837358"/>
                    <a:ext cx="29880" cy="19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7">
                <p14:nvContentPartPr>
                  <p14:cNvPr id="350" name="Ink 349">
                    <a:extLst>
                      <a:ext uri="{FF2B5EF4-FFF2-40B4-BE49-F238E27FC236}">
                        <a16:creationId xmlns:a16="http://schemas.microsoft.com/office/drawing/2014/main" id="{0FBB9EC0-60E1-DA67-2BB6-17FF97F8AFDC}"/>
                      </a:ext>
                    </a:extLst>
                  </p14:cNvPr>
                  <p14:cNvContentPartPr/>
                  <p14:nvPr/>
                </p14:nvContentPartPr>
                <p14:xfrm>
                  <a:off x="8775268" y="5818638"/>
                  <a:ext cx="133920" cy="13680"/>
                </p14:xfrm>
              </p:contentPart>
            </mc:Choice>
            <mc:Fallback xmlns="">
              <p:pic>
                <p:nvPicPr>
                  <p:cNvPr id="350" name="Ink 349">
                    <a:extLst>
                      <a:ext uri="{FF2B5EF4-FFF2-40B4-BE49-F238E27FC236}">
                        <a16:creationId xmlns:a16="http://schemas.microsoft.com/office/drawing/2014/main" id="{0FBB9EC0-60E1-DA67-2BB6-17FF97F8AFDC}"/>
                      </a:ext>
                    </a:extLst>
                  </p:cNvPr>
                  <p:cNvPicPr/>
                  <p:nvPr/>
                </p:nvPicPr>
                <p:blipFill>
                  <a:blip r:embed="rId338"/>
                  <a:stretch>
                    <a:fillRect/>
                  </a:stretch>
                </p:blipFill>
                <p:spPr>
                  <a:xfrm>
                    <a:off x="8766268" y="5809638"/>
                    <a:ext cx="15156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9">
                <p14:nvContentPartPr>
                  <p14:cNvPr id="351" name="Ink 350">
                    <a:extLst>
                      <a:ext uri="{FF2B5EF4-FFF2-40B4-BE49-F238E27FC236}">
                        <a16:creationId xmlns:a16="http://schemas.microsoft.com/office/drawing/2014/main" id="{B0909411-9AC1-2B17-5E9C-4F23BAE2C187}"/>
                      </a:ext>
                    </a:extLst>
                  </p14:cNvPr>
                  <p14:cNvContentPartPr/>
                  <p14:nvPr/>
                </p14:nvContentPartPr>
                <p14:xfrm>
                  <a:off x="8797588" y="5896398"/>
                  <a:ext cx="96120" cy="4320"/>
                </p14:xfrm>
              </p:contentPart>
            </mc:Choice>
            <mc:Fallback xmlns="">
              <p:pic>
                <p:nvPicPr>
                  <p:cNvPr id="351" name="Ink 350">
                    <a:extLst>
                      <a:ext uri="{FF2B5EF4-FFF2-40B4-BE49-F238E27FC236}">
                        <a16:creationId xmlns:a16="http://schemas.microsoft.com/office/drawing/2014/main" id="{B0909411-9AC1-2B17-5E9C-4F23BAE2C187}"/>
                      </a:ext>
                    </a:extLst>
                  </p:cNvPr>
                  <p:cNvPicPr/>
                  <p:nvPr/>
                </p:nvPicPr>
                <p:blipFill>
                  <a:blip r:embed="rId340"/>
                  <a:stretch>
                    <a:fillRect/>
                  </a:stretch>
                </p:blipFill>
                <p:spPr>
                  <a:xfrm>
                    <a:off x="8788588" y="5887398"/>
                    <a:ext cx="113760" cy="2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1">
                <p14:nvContentPartPr>
                  <p14:cNvPr id="352" name="Ink 351">
                    <a:extLst>
                      <a:ext uri="{FF2B5EF4-FFF2-40B4-BE49-F238E27FC236}">
                        <a16:creationId xmlns:a16="http://schemas.microsoft.com/office/drawing/2014/main" id="{F1BB120F-ACA9-4A41-F62C-5999E25F2FBC}"/>
                      </a:ext>
                    </a:extLst>
                  </p14:cNvPr>
                  <p14:cNvContentPartPr/>
                  <p14:nvPr/>
                </p14:nvContentPartPr>
                <p14:xfrm>
                  <a:off x="8796148" y="6001518"/>
                  <a:ext cx="110880" cy="17280"/>
                </p14:xfrm>
              </p:contentPart>
            </mc:Choice>
            <mc:Fallback xmlns="">
              <p:pic>
                <p:nvPicPr>
                  <p:cNvPr id="352" name="Ink 351">
                    <a:extLst>
                      <a:ext uri="{FF2B5EF4-FFF2-40B4-BE49-F238E27FC236}">
                        <a16:creationId xmlns:a16="http://schemas.microsoft.com/office/drawing/2014/main" id="{F1BB120F-ACA9-4A41-F62C-5999E25F2FBC}"/>
                      </a:ext>
                    </a:extLst>
                  </p:cNvPr>
                  <p:cNvPicPr/>
                  <p:nvPr/>
                </p:nvPicPr>
                <p:blipFill>
                  <a:blip r:embed="rId342"/>
                  <a:stretch>
                    <a:fillRect/>
                  </a:stretch>
                </p:blipFill>
                <p:spPr>
                  <a:xfrm>
                    <a:off x="8787148" y="5992518"/>
                    <a:ext cx="12852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3">
                <p14:nvContentPartPr>
                  <p14:cNvPr id="353" name="Ink 352">
                    <a:extLst>
                      <a:ext uri="{FF2B5EF4-FFF2-40B4-BE49-F238E27FC236}">
                        <a16:creationId xmlns:a16="http://schemas.microsoft.com/office/drawing/2014/main" id="{5E807E5A-BCFF-B1A5-8899-4EA41AC4177F}"/>
                      </a:ext>
                    </a:extLst>
                  </p14:cNvPr>
                  <p14:cNvContentPartPr/>
                  <p14:nvPr/>
                </p14:nvContentPartPr>
                <p14:xfrm>
                  <a:off x="8955628" y="5947158"/>
                  <a:ext cx="103320" cy="168480"/>
                </p14:xfrm>
              </p:contentPart>
            </mc:Choice>
            <mc:Fallback xmlns="">
              <p:pic>
                <p:nvPicPr>
                  <p:cNvPr id="353" name="Ink 352">
                    <a:extLst>
                      <a:ext uri="{FF2B5EF4-FFF2-40B4-BE49-F238E27FC236}">
                        <a16:creationId xmlns:a16="http://schemas.microsoft.com/office/drawing/2014/main" id="{5E807E5A-BCFF-B1A5-8899-4EA41AC4177F}"/>
                      </a:ext>
                    </a:extLst>
                  </p:cNvPr>
                  <p:cNvPicPr/>
                  <p:nvPr/>
                </p:nvPicPr>
                <p:blipFill>
                  <a:blip r:embed="rId344"/>
                  <a:stretch>
                    <a:fillRect/>
                  </a:stretch>
                </p:blipFill>
                <p:spPr>
                  <a:xfrm>
                    <a:off x="8946988" y="5938518"/>
                    <a:ext cx="120960" cy="186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Speech Bubble: Rectangle with Corners Rounded 355">
                <a:extLst>
                  <a:ext uri="{FF2B5EF4-FFF2-40B4-BE49-F238E27FC236}">
                    <a16:creationId xmlns:a16="http://schemas.microsoft.com/office/drawing/2014/main" id="{29B92E48-F89A-7816-A59F-76BFEE076AF8}"/>
                  </a:ext>
                </a:extLst>
              </p:cNvPr>
              <p:cNvSpPr/>
              <p:nvPr/>
            </p:nvSpPr>
            <p:spPr>
              <a:xfrm>
                <a:off x="7937938" y="3862000"/>
                <a:ext cx="2791046" cy="871870"/>
              </a:xfrm>
              <a:prstGeom prst="wedgeRoundRectCallout">
                <a:avLst>
                  <a:gd name="adj1" fmla="val -57976"/>
                  <a:gd name="adj2" fmla="val -55183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recursion levels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component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vertices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6" name="Speech Bubble: Rectangle with Corners Rounded 355">
                <a:extLst>
                  <a:ext uri="{FF2B5EF4-FFF2-40B4-BE49-F238E27FC236}">
                    <a16:creationId xmlns:a16="http://schemas.microsoft.com/office/drawing/2014/main" id="{29B92E48-F89A-7816-A59F-76BFEE076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38" y="3862000"/>
                <a:ext cx="2791046" cy="871870"/>
              </a:xfrm>
              <a:prstGeom prst="wedgeRoundRectCallout">
                <a:avLst>
                  <a:gd name="adj1" fmla="val -57976"/>
                  <a:gd name="adj2" fmla="val -55183"/>
                  <a:gd name="adj3" fmla="val 16667"/>
                </a:avLst>
              </a:prstGeom>
              <a:blipFill>
                <a:blip r:embed="rId345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4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7" grpId="0" animBg="1"/>
      <p:bldP spid="3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26BF1-E800-BAB1-DB73-6E2EA0C9D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EED4-DEF5-7EC4-4ECD-98A42B32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4B5A21-EA09-BBAE-8C16-DAF5BAE82A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Thm</a:t>
                </a:r>
                <a:r>
                  <a:rPr lang="en-US" b="1" dirty="0"/>
                  <a:t>: </a:t>
                </a:r>
                <a:r>
                  <a:rPr lang="en-US" dirty="0"/>
                  <a:t>Every graph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¼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-SE hierarchy </a:t>
                </a:r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levels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4B5A21-EA09-BBAE-8C16-DAF5BAE82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91DC56AB-B07C-CBF5-B2A9-81B796B9F820}"/>
              </a:ext>
            </a:extLst>
          </p:cNvPr>
          <p:cNvGrpSpPr/>
          <p:nvPr/>
        </p:nvGrpSpPr>
        <p:grpSpPr>
          <a:xfrm>
            <a:off x="7032403" y="2531800"/>
            <a:ext cx="4946202" cy="3418730"/>
            <a:chOff x="7032403" y="2531800"/>
            <a:chExt cx="4946202" cy="34187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B938E9-A6C2-4FC9-440B-1FC2B9C89A0F}"/>
                    </a:ext>
                  </a:extLst>
                </p14:cNvPr>
                <p14:cNvContentPartPr/>
                <p14:nvPr/>
              </p14:nvContentPartPr>
              <p14:xfrm>
                <a:off x="8135523" y="4723120"/>
                <a:ext cx="582120" cy="491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B938E9-A6C2-4FC9-440B-1FC2B9C89A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26523" y="4714120"/>
                  <a:ext cx="5997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D40DE6-FDB2-6483-9D8E-06F3304E6251}"/>
                    </a:ext>
                  </a:extLst>
                </p14:cNvPr>
                <p14:cNvContentPartPr/>
                <p14:nvPr/>
              </p14:nvContentPartPr>
              <p14:xfrm>
                <a:off x="8904123" y="2531800"/>
                <a:ext cx="1478160" cy="1208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D40DE6-FDB2-6483-9D8E-06F3304E62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95123" y="2522800"/>
                  <a:ext cx="1495800" cy="12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2D3D04-B051-8D5C-3895-049D92B8545D}"/>
                    </a:ext>
                  </a:extLst>
                </p14:cNvPr>
                <p14:cNvContentPartPr/>
                <p14:nvPr/>
              </p14:nvContentPartPr>
              <p14:xfrm>
                <a:off x="8006283" y="2549800"/>
                <a:ext cx="677880" cy="54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2D3D04-B051-8D5C-3895-049D92B854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97283" y="2540800"/>
                  <a:ext cx="69552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7C1048-C875-0932-18AF-2AA3A33307DA}"/>
                    </a:ext>
                  </a:extLst>
                </p14:cNvPr>
                <p14:cNvContentPartPr/>
                <p14:nvPr/>
              </p14:nvContentPartPr>
              <p14:xfrm>
                <a:off x="8253963" y="4156480"/>
                <a:ext cx="575280" cy="500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7C1048-C875-0932-18AF-2AA3A33307D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44969" y="4147474"/>
                  <a:ext cx="592909" cy="51841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530B31B-AE7E-EB45-9853-1B69215D23A0}"/>
                </a:ext>
              </a:extLst>
            </p:cNvPr>
            <p:cNvGrpSpPr/>
            <p:nvPr/>
          </p:nvGrpSpPr>
          <p:grpSpPr>
            <a:xfrm>
              <a:off x="8632683" y="3437920"/>
              <a:ext cx="1747440" cy="1828903"/>
              <a:chOff x="10138228" y="3470718"/>
              <a:chExt cx="1747440" cy="182890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6251767B-AE0D-9A0C-569E-BCAF99EFC34A}"/>
                      </a:ext>
                    </a:extLst>
                  </p14:cNvPr>
                  <p14:cNvContentPartPr/>
                  <p14:nvPr/>
                </p14:nvContentPartPr>
                <p14:xfrm>
                  <a:off x="11072068" y="4496718"/>
                  <a:ext cx="542520" cy="450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6251767B-AE0D-9A0C-569E-BCAF99EFC34A}"/>
                      </a:ext>
                    </a:extLst>
                  </p:cNvPr>
                  <p:cNvPicPr/>
                  <p:nvPr/>
                </p:nvPicPr>
                <p:blipFill>
                  <a:blip r:embed="rId342"/>
                  <a:stretch>
                    <a:fillRect/>
                  </a:stretch>
                </p:blipFill>
                <p:spPr>
                  <a:xfrm>
                    <a:off x="11063428" y="4487718"/>
                    <a:ext cx="560160" cy="46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B7DB107-30E3-C5EB-921F-53C28994D205}"/>
                      </a:ext>
                    </a:extLst>
                  </p14:cNvPr>
                  <p14:cNvContentPartPr/>
                  <p14:nvPr/>
                </p14:nvContentPartPr>
                <p14:xfrm>
                  <a:off x="11350708" y="3916758"/>
                  <a:ext cx="534960" cy="4370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B7DB107-30E3-C5EB-921F-53C28994D205}"/>
                      </a:ext>
                    </a:extLst>
                  </p:cNvPr>
                  <p:cNvPicPr/>
                  <p:nvPr/>
                </p:nvPicPr>
                <p:blipFill>
                  <a:blip r:embed="rId344"/>
                  <a:stretch>
                    <a:fillRect/>
                  </a:stretch>
                </p:blipFill>
                <p:spPr>
                  <a:xfrm>
                    <a:off x="11342068" y="3908118"/>
                    <a:ext cx="552600" cy="45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6F0AC607-FA0E-18C5-7ED9-FA7DA84B2521}"/>
                      </a:ext>
                    </a:extLst>
                  </p14:cNvPr>
                  <p14:cNvContentPartPr/>
                  <p14:nvPr/>
                </p14:nvContentPartPr>
                <p14:xfrm>
                  <a:off x="10529188" y="3905238"/>
                  <a:ext cx="684720" cy="4932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6F0AC607-FA0E-18C5-7ED9-FA7DA84B2521}"/>
                      </a:ext>
                    </a:extLst>
                  </p:cNvPr>
                  <p:cNvPicPr/>
                  <p:nvPr/>
                </p:nvPicPr>
                <p:blipFill>
                  <a:blip r:embed="rId346"/>
                  <a:stretch>
                    <a:fillRect/>
                  </a:stretch>
                </p:blipFill>
                <p:spPr>
                  <a:xfrm>
                    <a:off x="10520548" y="3896598"/>
                    <a:ext cx="702360" cy="51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AD80D45-64C0-3DF1-B549-E459F71AAA5A}"/>
                      </a:ext>
                    </a:extLst>
                  </p14:cNvPr>
                  <p14:cNvContentPartPr/>
                  <p14:nvPr/>
                </p14:nvContentPartPr>
                <p14:xfrm>
                  <a:off x="10138228" y="3470718"/>
                  <a:ext cx="533520" cy="4280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AD80D45-64C0-3DF1-B549-E459F71AAA5A}"/>
                      </a:ext>
                    </a:extLst>
                  </p:cNvPr>
                  <p:cNvPicPr/>
                  <p:nvPr/>
                </p:nvPicPr>
                <p:blipFill>
                  <a:blip r:embed="rId348"/>
                  <a:stretch>
                    <a:fillRect/>
                  </a:stretch>
                </p:blipFill>
                <p:spPr>
                  <a:xfrm>
                    <a:off x="10129588" y="3462078"/>
                    <a:ext cx="551160" cy="44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9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39A34BC0-C8E1-CC31-41BF-8F543A0E4E5F}"/>
                      </a:ext>
                    </a:extLst>
                  </p14:cNvPr>
                  <p14:cNvContentPartPr/>
                  <p14:nvPr/>
                </p14:nvContentPartPr>
                <p14:xfrm>
                  <a:off x="10347668" y="4478461"/>
                  <a:ext cx="652680" cy="8211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39A34BC0-C8E1-CC31-41BF-8F543A0E4E5F}"/>
                      </a:ext>
                    </a:extLst>
                  </p:cNvPr>
                  <p:cNvPicPr/>
                  <p:nvPr/>
                </p:nvPicPr>
                <p:blipFill>
                  <a:blip r:embed="rId350"/>
                  <a:stretch>
                    <a:fillRect/>
                  </a:stretch>
                </p:blipFill>
                <p:spPr>
                  <a:xfrm>
                    <a:off x="10339028" y="4469821"/>
                    <a:ext cx="670320" cy="838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470936-2434-12BB-8372-2A64D81E607D}"/>
                    </a:ext>
                  </a:extLst>
                </p14:cNvPr>
                <p14:cNvContentPartPr/>
                <p14:nvPr/>
              </p14:nvContentPartPr>
              <p14:xfrm>
                <a:off x="7369003" y="4160903"/>
                <a:ext cx="721800" cy="776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470936-2434-12BB-8372-2A64D81E607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60003" y="4151903"/>
                  <a:ext cx="73944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5ECE19-344F-C9C1-3308-831C2423108E}"/>
                    </a:ext>
                  </a:extLst>
                </p14:cNvPr>
                <p14:cNvContentPartPr/>
                <p14:nvPr/>
              </p14:nvContentPartPr>
              <p14:xfrm>
                <a:off x="7271083" y="3081263"/>
                <a:ext cx="1229400" cy="968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5ECE19-344F-C9C1-3308-831C2423108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62080" y="3072263"/>
                  <a:ext cx="1247045" cy="985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CE8F2DF-D2BD-6628-4AAD-C1BAB769FC6D}"/>
                </a:ext>
              </a:extLst>
            </p:cNvPr>
            <p:cNvGrpSpPr/>
            <p:nvPr/>
          </p:nvGrpSpPr>
          <p:grpSpPr>
            <a:xfrm>
              <a:off x="7416523" y="2738440"/>
              <a:ext cx="2734640" cy="2332903"/>
              <a:chOff x="7416523" y="2738440"/>
              <a:chExt cx="2734640" cy="233290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5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9B29E06-F395-C83F-A462-D035AF69E682}"/>
                      </a:ext>
                    </a:extLst>
                  </p14:cNvPr>
                  <p14:cNvContentPartPr/>
                  <p14:nvPr/>
                </p14:nvContentPartPr>
                <p14:xfrm>
                  <a:off x="8250386" y="4013425"/>
                  <a:ext cx="169560" cy="24696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9B29E06-F395-C83F-A462-D035AF69E682}"/>
                      </a:ext>
                    </a:extLst>
                  </p:cNvPr>
                  <p:cNvPicPr/>
                  <p:nvPr/>
                </p:nvPicPr>
                <p:blipFill>
                  <a:blip r:embed="rId356"/>
                  <a:stretch>
                    <a:fillRect/>
                  </a:stretch>
                </p:blipFill>
                <p:spPr>
                  <a:xfrm>
                    <a:off x="8232746" y="3995425"/>
                    <a:ext cx="205200" cy="28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7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3DBBC31B-619C-0349-2674-22C9646AD8AA}"/>
                      </a:ext>
                    </a:extLst>
                  </p14:cNvPr>
                  <p14:cNvContentPartPr/>
                  <p14:nvPr/>
                </p14:nvContentPartPr>
                <p14:xfrm>
                  <a:off x="8822066" y="4173625"/>
                  <a:ext cx="220320" cy="1062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3DBBC31B-619C-0349-2674-22C9646AD8AA}"/>
                      </a:ext>
                    </a:extLst>
                  </p:cNvPr>
                  <p:cNvPicPr/>
                  <p:nvPr/>
                </p:nvPicPr>
                <p:blipFill>
                  <a:blip r:embed="rId358"/>
                  <a:stretch>
                    <a:fillRect/>
                  </a:stretch>
                </p:blipFill>
                <p:spPr>
                  <a:xfrm>
                    <a:off x="8804426" y="4155985"/>
                    <a:ext cx="255960" cy="14184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8A83146-D642-17F2-F441-D40241C493A3}"/>
                  </a:ext>
                </a:extLst>
              </p:cNvPr>
              <p:cNvGrpSpPr/>
              <p:nvPr/>
            </p:nvGrpSpPr>
            <p:grpSpPr>
              <a:xfrm>
                <a:off x="7875603" y="2738440"/>
                <a:ext cx="2275560" cy="1317960"/>
                <a:chOff x="9381148" y="2771238"/>
                <a:chExt cx="2275560" cy="1317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59">
                  <p14:nvContentPartPr>
                    <p14:cNvPr id="11" name="Ink 10">
                      <a:extLst>
                        <a:ext uri="{FF2B5EF4-FFF2-40B4-BE49-F238E27FC236}">
                          <a16:creationId xmlns:a16="http://schemas.microsoft.com/office/drawing/2014/main" id="{909011F9-59FD-1F4B-6080-A61A407B0C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81148" y="2933238"/>
                    <a:ext cx="143640" cy="180000"/>
                  </p14:xfrm>
                </p:contentPart>
              </mc:Choice>
              <mc:Fallback xmlns="">
                <p:pic>
                  <p:nvPicPr>
                    <p:cNvPr id="11" name="Ink 10">
                      <a:extLst>
                        <a:ext uri="{FF2B5EF4-FFF2-40B4-BE49-F238E27FC236}">
                          <a16:creationId xmlns:a16="http://schemas.microsoft.com/office/drawing/2014/main" id="{909011F9-59FD-1F4B-6080-A61A407B0C5D}"/>
                        </a:ext>
                      </a:extLst>
                    </p:cNvPr>
                    <p:cNvPicPr/>
                    <p:nvPr/>
                  </p:nvPicPr>
                  <p:blipFill>
                    <a:blip r:embed="rId360"/>
                    <a:stretch>
                      <a:fillRect/>
                    </a:stretch>
                  </p:blipFill>
                  <p:spPr>
                    <a:xfrm>
                      <a:off x="9363148" y="2915238"/>
                      <a:ext cx="179280" cy="21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1">
                  <p14:nvContentPartPr>
                    <p14:cNvPr id="12" name="Ink 11">
                      <a:extLst>
                        <a:ext uri="{FF2B5EF4-FFF2-40B4-BE49-F238E27FC236}">
                          <a16:creationId xmlns:a16="http://schemas.microsoft.com/office/drawing/2014/main" id="{8AFC34B8-ACBB-8BB2-F590-ABEF27CDD1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83468" y="3084078"/>
                    <a:ext cx="43200" cy="99720"/>
                  </p14:xfrm>
                </p:contentPart>
              </mc:Choice>
              <mc:Fallback xmlns=""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8AFC34B8-ACBB-8BB2-F590-ABEF27CDD124}"/>
                        </a:ext>
                      </a:extLst>
                    </p:cNvPr>
                    <p:cNvPicPr/>
                    <p:nvPr/>
                  </p:nvPicPr>
                  <p:blipFill>
                    <a:blip r:embed="rId362"/>
                    <a:stretch>
                      <a:fillRect/>
                    </a:stretch>
                  </p:blipFill>
                  <p:spPr>
                    <a:xfrm>
                      <a:off x="9565468" y="3066078"/>
                      <a:ext cx="78840" cy="135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3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9D548B6D-DAF3-1330-4872-28E5A1942E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95228" y="3106398"/>
                    <a:ext cx="63360" cy="22032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9D548B6D-DAF3-1330-4872-28E5A1942ECB}"/>
                        </a:ext>
                      </a:extLst>
                    </p:cNvPr>
                    <p:cNvPicPr/>
                    <p:nvPr/>
                  </p:nvPicPr>
                  <p:blipFill>
                    <a:blip r:embed="rId364"/>
                    <a:stretch>
                      <a:fillRect/>
                    </a:stretch>
                  </p:blipFill>
                  <p:spPr>
                    <a:xfrm>
                      <a:off x="9877588" y="3088398"/>
                      <a:ext cx="99000" cy="255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5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0DAFBCFC-4461-02E8-D93D-DD8AE28321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51548" y="2771238"/>
                    <a:ext cx="321120" cy="4896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0DAFBCFC-4461-02E8-D93D-DD8AE28321F4}"/>
                        </a:ext>
                      </a:extLst>
                    </p:cNvPr>
                    <p:cNvPicPr/>
                    <p:nvPr/>
                  </p:nvPicPr>
                  <p:blipFill>
                    <a:blip r:embed="rId366"/>
                    <a:stretch>
                      <a:fillRect/>
                    </a:stretch>
                  </p:blipFill>
                  <p:spPr>
                    <a:xfrm>
                      <a:off x="10133548" y="2753598"/>
                      <a:ext cx="356760" cy="84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7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19845B6F-6843-E53D-55F1-3A756790A9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08708" y="2972838"/>
                    <a:ext cx="243720" cy="51372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19845B6F-6843-E53D-55F1-3A756790A96B}"/>
                        </a:ext>
                      </a:extLst>
                    </p:cNvPr>
                    <p:cNvPicPr/>
                    <p:nvPr/>
                  </p:nvPicPr>
                  <p:blipFill>
                    <a:blip r:embed="rId368"/>
                    <a:stretch>
                      <a:fillRect/>
                    </a:stretch>
                  </p:blipFill>
                  <p:spPr>
                    <a:xfrm>
                      <a:off x="10091068" y="2955198"/>
                      <a:ext cx="279360" cy="549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9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8F90EB54-D1F6-6C82-D421-164FD55C6A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89188" y="3177678"/>
                    <a:ext cx="472680" cy="26100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8F90EB54-D1F6-6C82-D421-164FD55C6A73}"/>
                        </a:ext>
                      </a:extLst>
                    </p:cNvPr>
                    <p:cNvPicPr/>
                    <p:nvPr/>
                  </p:nvPicPr>
                  <p:blipFill>
                    <a:blip r:embed="rId370"/>
                    <a:stretch>
                      <a:fillRect/>
                    </a:stretch>
                  </p:blipFill>
                  <p:spPr>
                    <a:xfrm>
                      <a:off x="9971548" y="3160038"/>
                      <a:ext cx="508320" cy="296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1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802ADEFD-3A26-8C1F-46B7-A742D3C739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85708" y="3387918"/>
                    <a:ext cx="57960" cy="9540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802ADEFD-3A26-8C1F-46B7-A742D3C7392F}"/>
                        </a:ext>
                      </a:extLst>
                    </p:cNvPr>
                    <p:cNvPicPr/>
                    <p:nvPr/>
                  </p:nvPicPr>
                  <p:blipFill>
                    <a:blip r:embed="rId372"/>
                    <a:stretch>
                      <a:fillRect/>
                    </a:stretch>
                  </p:blipFill>
                  <p:spPr>
                    <a:xfrm>
                      <a:off x="10568068" y="3370278"/>
                      <a:ext cx="93600" cy="131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3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D852F563-1ADE-C3B7-41C9-A62064E814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20508" y="3700038"/>
                    <a:ext cx="129960" cy="1872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D852F563-1ADE-C3B7-41C9-A62064E81456}"/>
                        </a:ext>
                      </a:extLst>
                    </p:cNvPr>
                    <p:cNvPicPr/>
                    <p:nvPr/>
                  </p:nvPicPr>
                  <p:blipFill>
                    <a:blip r:embed="rId374"/>
                    <a:stretch>
                      <a:fillRect/>
                    </a:stretch>
                  </p:blipFill>
                  <p:spPr>
                    <a:xfrm>
                      <a:off x="10002868" y="3682038"/>
                      <a:ext cx="165600" cy="54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5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3CF28248-EE13-3A7F-6C87-5F7FA5BC30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11508" y="3537678"/>
                    <a:ext cx="160920" cy="4284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3CF28248-EE13-3A7F-6C87-5F7FA5BC3015}"/>
                        </a:ext>
                      </a:extLst>
                    </p:cNvPr>
                    <p:cNvPicPr/>
                    <p:nvPr/>
                  </p:nvPicPr>
                  <p:blipFill>
                    <a:blip r:embed="rId376"/>
                    <a:stretch>
                      <a:fillRect/>
                    </a:stretch>
                  </p:blipFill>
                  <p:spPr>
                    <a:xfrm>
                      <a:off x="9993868" y="3520038"/>
                      <a:ext cx="196560" cy="78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7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E5F552EF-9ACD-7D3C-D774-7D89B1D0C3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09268" y="3927558"/>
                    <a:ext cx="687240" cy="14220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E5F552EF-9ACD-7D3C-D774-7D89B1D0C3C4}"/>
                        </a:ext>
                      </a:extLst>
                    </p:cNvPr>
                    <p:cNvPicPr/>
                    <p:nvPr/>
                  </p:nvPicPr>
                  <p:blipFill>
                    <a:blip r:embed="rId378"/>
                    <a:stretch>
                      <a:fillRect/>
                    </a:stretch>
                  </p:blipFill>
                  <p:spPr>
                    <a:xfrm>
                      <a:off x="9891628" y="3909558"/>
                      <a:ext cx="722880" cy="177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9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391DF3FB-F321-E851-AABE-A93E070CE2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60508" y="3832158"/>
                    <a:ext cx="97200" cy="17388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391DF3FB-F321-E851-AABE-A93E070CE266}"/>
                        </a:ext>
                      </a:extLst>
                    </p:cNvPr>
                    <p:cNvPicPr/>
                    <p:nvPr/>
                  </p:nvPicPr>
                  <p:blipFill>
                    <a:blip r:embed="rId380"/>
                    <a:stretch>
                      <a:fillRect/>
                    </a:stretch>
                  </p:blipFill>
                  <p:spPr>
                    <a:xfrm>
                      <a:off x="10542868" y="3814158"/>
                      <a:ext cx="132840" cy="20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1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FD54B870-33C1-473D-C497-4CF4760E42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42228" y="3625518"/>
                    <a:ext cx="273240" cy="10332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FD54B870-33C1-473D-C497-4CF4760E425A}"/>
                        </a:ext>
                      </a:extLst>
                    </p:cNvPr>
                    <p:cNvPicPr/>
                    <p:nvPr/>
                  </p:nvPicPr>
                  <p:blipFill>
                    <a:blip r:embed="rId382"/>
                    <a:stretch>
                      <a:fillRect/>
                    </a:stretch>
                  </p:blipFill>
                  <p:spPr>
                    <a:xfrm>
                      <a:off x="10624228" y="3607878"/>
                      <a:ext cx="308880" cy="138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3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5E687C06-15F9-46C0-07C9-4D3EFC30FB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70908" y="3668358"/>
                    <a:ext cx="33480" cy="20880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5E687C06-15F9-46C0-07C9-4D3EFC30FB3B}"/>
                        </a:ext>
                      </a:extLst>
                    </p:cNvPr>
                    <p:cNvPicPr/>
                    <p:nvPr/>
                  </p:nvPicPr>
                  <p:blipFill>
                    <a:blip r:embed="rId384"/>
                    <a:stretch>
                      <a:fillRect/>
                    </a:stretch>
                  </p:blipFill>
                  <p:spPr>
                    <a:xfrm>
                      <a:off x="10952908" y="3650718"/>
                      <a:ext cx="69120" cy="244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5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A32E144B-062D-DC4E-F6C9-B0A6F060AD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46948" y="3743598"/>
                    <a:ext cx="47160" cy="23616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A32E144B-062D-DC4E-F6C9-B0A6F060AD90}"/>
                        </a:ext>
                      </a:extLst>
                    </p:cNvPr>
                    <p:cNvPicPr/>
                    <p:nvPr/>
                  </p:nvPicPr>
                  <p:blipFill>
                    <a:blip r:embed="rId386"/>
                    <a:stretch>
                      <a:fillRect/>
                    </a:stretch>
                  </p:blipFill>
                  <p:spPr>
                    <a:xfrm>
                      <a:off x="11129308" y="3725598"/>
                      <a:ext cx="82800" cy="271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7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023AE0D3-F94E-703C-5592-697F3E1CE6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577508" y="3752598"/>
                    <a:ext cx="79200" cy="18612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023AE0D3-F94E-703C-5592-697F3E1CE664}"/>
                        </a:ext>
                      </a:extLst>
                    </p:cNvPr>
                    <p:cNvPicPr/>
                    <p:nvPr/>
                  </p:nvPicPr>
                  <p:blipFill>
                    <a:blip r:embed="rId388"/>
                    <a:stretch>
                      <a:fillRect/>
                    </a:stretch>
                  </p:blipFill>
                  <p:spPr>
                    <a:xfrm>
                      <a:off x="11559508" y="3734598"/>
                      <a:ext cx="114840" cy="22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9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3A583711-69BA-B817-AF0A-F53EB35BA2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85468" y="4074438"/>
                    <a:ext cx="205920" cy="147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3A583711-69BA-B817-AF0A-F53EB35BA242}"/>
                        </a:ext>
                      </a:extLst>
                    </p:cNvPr>
                    <p:cNvPicPr/>
                    <p:nvPr/>
                  </p:nvPicPr>
                  <p:blipFill>
                    <a:blip r:embed="rId390"/>
                    <a:stretch>
                      <a:fillRect/>
                    </a:stretch>
                  </p:blipFill>
                  <p:spPr>
                    <a:xfrm>
                      <a:off x="11167828" y="4056798"/>
                      <a:ext cx="241560" cy="50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FD7E9EF-7BF6-BB77-D26A-B33DE0C0798E}"/>
                  </a:ext>
                </a:extLst>
              </p:cNvPr>
              <p:cNvGrpSpPr/>
              <p:nvPr/>
            </p:nvGrpSpPr>
            <p:grpSpPr>
              <a:xfrm>
                <a:off x="7416523" y="3991703"/>
                <a:ext cx="656280" cy="319320"/>
                <a:chOff x="8922068" y="4024501"/>
                <a:chExt cx="656280" cy="319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91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04575F43-6B72-D264-2D6E-46757C850A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22068" y="4024501"/>
                    <a:ext cx="53280" cy="31932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04575F43-6B72-D264-2D6E-46757C850AD9}"/>
                        </a:ext>
                      </a:extLst>
                    </p:cNvPr>
                    <p:cNvPicPr/>
                    <p:nvPr/>
                  </p:nvPicPr>
                  <p:blipFill>
                    <a:blip r:embed="rId392"/>
                    <a:stretch>
                      <a:fillRect/>
                    </a:stretch>
                  </p:blipFill>
                  <p:spPr>
                    <a:xfrm>
                      <a:off x="8904068" y="4006861"/>
                      <a:ext cx="88920" cy="354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3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6D1A72E3-A475-9444-4D7B-CF0C18A2B8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32668" y="4035301"/>
                    <a:ext cx="12960" cy="16704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6D1A72E3-A475-9444-4D7B-CF0C18A2B853}"/>
                        </a:ext>
                      </a:extLst>
                    </p:cNvPr>
                    <p:cNvPicPr/>
                    <p:nvPr/>
                  </p:nvPicPr>
                  <p:blipFill>
                    <a:blip r:embed="rId394"/>
                    <a:stretch>
                      <a:fillRect/>
                    </a:stretch>
                  </p:blipFill>
                  <p:spPr>
                    <a:xfrm>
                      <a:off x="9115028" y="4017661"/>
                      <a:ext cx="48600" cy="202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5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15F14D9A-9F5F-BC27-CDEE-F2793732C1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0428" y="4068421"/>
                    <a:ext cx="8640" cy="14796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15F14D9A-9F5F-BC27-CDEE-F2793732C135}"/>
                        </a:ext>
                      </a:extLst>
                    </p:cNvPr>
                    <p:cNvPicPr/>
                    <p:nvPr/>
                  </p:nvPicPr>
                  <p:blipFill>
                    <a:blip r:embed="rId396"/>
                    <a:stretch>
                      <a:fillRect/>
                    </a:stretch>
                  </p:blipFill>
                  <p:spPr>
                    <a:xfrm>
                      <a:off x="9282788" y="4050781"/>
                      <a:ext cx="44280" cy="183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7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89D88AC3-3D2D-5E01-CB0F-06C160FC31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68908" y="4068781"/>
                    <a:ext cx="109440" cy="22212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89D88AC3-3D2D-5E01-CB0F-06C160FC31FF}"/>
                        </a:ext>
                      </a:extLst>
                    </p:cNvPr>
                    <p:cNvPicPr/>
                    <p:nvPr/>
                  </p:nvPicPr>
                  <p:blipFill>
                    <a:blip r:embed="rId398"/>
                    <a:stretch>
                      <a:fillRect/>
                    </a:stretch>
                  </p:blipFill>
                  <p:spPr>
                    <a:xfrm>
                      <a:off x="9451268" y="4051141"/>
                      <a:ext cx="145080" cy="2577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184865C-4BF4-A4C1-5ED4-EE65AA7802F7}"/>
                  </a:ext>
                </a:extLst>
              </p:cNvPr>
              <p:cNvGrpSpPr/>
              <p:nvPr/>
            </p:nvGrpSpPr>
            <p:grpSpPr>
              <a:xfrm>
                <a:off x="8016003" y="4555103"/>
                <a:ext cx="853560" cy="420377"/>
                <a:chOff x="9521548" y="4587901"/>
                <a:chExt cx="853560" cy="420377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99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822737F0-7225-7A6A-CA61-37E1D883D4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89228" y="4646478"/>
                    <a:ext cx="240480" cy="14148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822737F0-7225-7A6A-CA61-37E1D883D415}"/>
                        </a:ext>
                      </a:extLst>
                    </p:cNvPr>
                    <p:cNvPicPr/>
                    <p:nvPr/>
                  </p:nvPicPr>
                  <p:blipFill>
                    <a:blip r:embed="rId400"/>
                    <a:stretch>
                      <a:fillRect/>
                    </a:stretch>
                  </p:blipFill>
                  <p:spPr>
                    <a:xfrm>
                      <a:off x="9571588" y="4628478"/>
                      <a:ext cx="276120" cy="177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1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146E6617-7FB8-525C-18D8-CFA76C7EFB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21548" y="4889118"/>
                    <a:ext cx="136080" cy="6984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146E6617-7FB8-525C-18D8-CFA76C7EFB43}"/>
                        </a:ext>
                      </a:extLst>
                    </p:cNvPr>
                    <p:cNvPicPr/>
                    <p:nvPr/>
                  </p:nvPicPr>
                  <p:blipFill>
                    <a:blip r:embed="rId402"/>
                    <a:stretch>
                      <a:fillRect/>
                    </a:stretch>
                  </p:blipFill>
                  <p:spPr>
                    <a:xfrm>
                      <a:off x="9503548" y="4871118"/>
                      <a:ext cx="171720" cy="105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3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3C49AC1D-C13C-C479-521A-2FD064239E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99988" y="4668078"/>
                    <a:ext cx="18360" cy="9648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3C49AC1D-C13C-C479-521A-2FD064239E43}"/>
                        </a:ext>
                      </a:extLst>
                    </p:cNvPr>
                    <p:cNvPicPr/>
                    <p:nvPr/>
                  </p:nvPicPr>
                  <p:blipFill>
                    <a:blip r:embed="rId404"/>
                    <a:stretch>
                      <a:fillRect/>
                    </a:stretch>
                  </p:blipFill>
                  <p:spPr>
                    <a:xfrm>
                      <a:off x="9981988" y="4650438"/>
                      <a:ext cx="54000" cy="132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5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A9D56303-0CA5-2D32-D75D-3B2DC60AFD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49108" y="4603998"/>
                    <a:ext cx="119520" cy="124200"/>
                  </p14:xfrm>
                </p:contentPart>
              </mc:Choice>
              <mc:Fallback xmlns="">
                <p:pic>
                  <p:nvPicPr>
                    <p:cNvPr id="44" name="Ink 43">
                      <a:extLst>
                        <a:ext uri="{FF2B5EF4-FFF2-40B4-BE49-F238E27FC236}">
                          <a16:creationId xmlns:a16="http://schemas.microsoft.com/office/drawing/2014/main" id="{A9D56303-0CA5-2D32-D75D-3B2DC60AFD35}"/>
                        </a:ext>
                      </a:extLst>
                    </p:cNvPr>
                    <p:cNvPicPr/>
                    <p:nvPr/>
                  </p:nvPicPr>
                  <p:blipFill>
                    <a:blip r:embed="rId406"/>
                    <a:stretch>
                      <a:fillRect/>
                    </a:stretch>
                  </p:blipFill>
                  <p:spPr>
                    <a:xfrm>
                      <a:off x="10231468" y="4586358"/>
                      <a:ext cx="155160" cy="15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7">
                  <p14:nvContentPartPr>
                    <p14:cNvPr id="45" name="Ink 44">
                      <a:extLst>
                        <a:ext uri="{FF2B5EF4-FFF2-40B4-BE49-F238E27FC236}">
                          <a16:creationId xmlns:a16="http://schemas.microsoft.com/office/drawing/2014/main" id="{4C4F979F-2A78-150F-F4F1-4474499019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57748" y="4988478"/>
                    <a:ext cx="117360" cy="19800"/>
                  </p14:xfrm>
                </p:contentPart>
              </mc:Choice>
              <mc:Fallback xmlns="">
                <p:pic>
                  <p:nvPicPr>
                    <p:cNvPr id="45" name="Ink 44">
                      <a:extLst>
                        <a:ext uri="{FF2B5EF4-FFF2-40B4-BE49-F238E27FC236}">
                          <a16:creationId xmlns:a16="http://schemas.microsoft.com/office/drawing/2014/main" id="{4C4F979F-2A78-150F-F4F1-4474499019E7}"/>
                        </a:ext>
                      </a:extLst>
                    </p:cNvPr>
                    <p:cNvPicPr/>
                    <p:nvPr/>
                  </p:nvPicPr>
                  <p:blipFill>
                    <a:blip r:embed="rId408"/>
                    <a:stretch>
                      <a:fillRect/>
                    </a:stretch>
                  </p:blipFill>
                  <p:spPr>
                    <a:xfrm>
                      <a:off x="10239748" y="4970838"/>
                      <a:ext cx="153000" cy="55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9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56094C6D-1264-5141-0293-6184B4739C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89868" y="4587901"/>
                    <a:ext cx="187920" cy="5976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56094C6D-1264-5141-0293-6184B4739C40}"/>
                        </a:ext>
                      </a:extLst>
                    </p:cNvPr>
                    <p:cNvPicPr/>
                    <p:nvPr/>
                  </p:nvPicPr>
                  <p:blipFill>
                    <a:blip r:embed="rId410"/>
                    <a:stretch>
                      <a:fillRect/>
                    </a:stretch>
                  </p:blipFill>
                  <p:spPr>
                    <a:xfrm>
                      <a:off x="9571868" y="4570261"/>
                      <a:ext cx="223560" cy="95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A449577-A268-AC5D-F702-E07205814C87}"/>
                  </a:ext>
                </a:extLst>
              </p:cNvPr>
              <p:cNvGrpSpPr/>
              <p:nvPr/>
            </p:nvGrpSpPr>
            <p:grpSpPr>
              <a:xfrm>
                <a:off x="9207163" y="4257383"/>
                <a:ext cx="875960" cy="300600"/>
                <a:chOff x="10712708" y="4290181"/>
                <a:chExt cx="875960" cy="300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11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4F7F3C05-9550-87A3-11B0-E652DD73C7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31748" y="4331118"/>
                    <a:ext cx="129600" cy="23724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a16="http://schemas.microsoft.com/office/drawing/2014/main" id="{4F7F3C05-9550-87A3-11B0-E652DD73C7BB}"/>
                        </a:ext>
                      </a:extLst>
                    </p:cNvPr>
                    <p:cNvPicPr/>
                    <p:nvPr/>
                  </p:nvPicPr>
                  <p:blipFill>
                    <a:blip r:embed="rId412"/>
                    <a:stretch>
                      <a:fillRect/>
                    </a:stretch>
                  </p:blipFill>
                  <p:spPr>
                    <a:xfrm>
                      <a:off x="11014108" y="4313118"/>
                      <a:ext cx="165240" cy="272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3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B32A8561-495E-5297-6606-B08F84743C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528908" y="4343358"/>
                    <a:ext cx="59760" cy="178560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B32A8561-495E-5297-6606-B08F84743C20}"/>
                        </a:ext>
                      </a:extLst>
                    </p:cNvPr>
                    <p:cNvPicPr/>
                    <p:nvPr/>
                  </p:nvPicPr>
                  <p:blipFill>
                    <a:blip r:embed="rId414"/>
                    <a:stretch>
                      <a:fillRect/>
                    </a:stretch>
                  </p:blipFill>
                  <p:spPr>
                    <a:xfrm>
                      <a:off x="11510908" y="4325718"/>
                      <a:ext cx="95400" cy="214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5">
                  <p14:nvContentPartPr>
                    <p14:cNvPr id="50" name="Ink 49">
                      <a:extLst>
                        <a:ext uri="{FF2B5EF4-FFF2-40B4-BE49-F238E27FC236}">
                          <a16:creationId xmlns:a16="http://schemas.microsoft.com/office/drawing/2014/main" id="{4E7414F7-4222-637A-AC2F-86E35AF37E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12708" y="4387741"/>
                    <a:ext cx="19800" cy="114120"/>
                  </p14:xfrm>
                </p:contentPart>
              </mc:Choice>
              <mc:Fallback xmlns="">
                <p:pic>
                  <p:nvPicPr>
                    <p:cNvPr id="50" name="Ink 49">
                      <a:extLst>
                        <a:ext uri="{FF2B5EF4-FFF2-40B4-BE49-F238E27FC236}">
                          <a16:creationId xmlns:a16="http://schemas.microsoft.com/office/drawing/2014/main" id="{4E7414F7-4222-637A-AC2F-86E35AF37E9B}"/>
                        </a:ext>
                      </a:extLst>
                    </p:cNvPr>
                    <p:cNvPicPr/>
                    <p:nvPr/>
                  </p:nvPicPr>
                  <p:blipFill>
                    <a:blip r:embed="rId416"/>
                    <a:stretch>
                      <a:fillRect/>
                    </a:stretch>
                  </p:blipFill>
                  <p:spPr>
                    <a:xfrm>
                      <a:off x="10695068" y="4369741"/>
                      <a:ext cx="55440" cy="149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7">
                  <p14:nvContentPartPr>
                    <p14:cNvPr id="51" name="Ink 50">
                      <a:extLst>
                        <a:ext uri="{FF2B5EF4-FFF2-40B4-BE49-F238E27FC236}">
                          <a16:creationId xmlns:a16="http://schemas.microsoft.com/office/drawing/2014/main" id="{06A68FF1-593E-BE42-F9C9-C5A02C623E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57148" y="4290181"/>
                    <a:ext cx="409680" cy="300600"/>
                  </p14:xfrm>
                </p:contentPart>
              </mc:Choice>
              <mc:Fallback xmlns="">
                <p:pic>
                  <p:nvPicPr>
                    <p:cNvPr id="51" name="Ink 50">
                      <a:extLst>
                        <a:ext uri="{FF2B5EF4-FFF2-40B4-BE49-F238E27FC236}">
                          <a16:creationId xmlns:a16="http://schemas.microsoft.com/office/drawing/2014/main" id="{06A68FF1-593E-BE42-F9C9-C5A02C623EA7}"/>
                        </a:ext>
                      </a:extLst>
                    </p:cNvPr>
                    <p:cNvPicPr/>
                    <p:nvPr/>
                  </p:nvPicPr>
                  <p:blipFill>
                    <a:blip r:embed="rId418"/>
                    <a:stretch>
                      <a:fillRect/>
                    </a:stretch>
                  </p:blipFill>
                  <p:spPr>
                    <a:xfrm>
                      <a:off x="10939508" y="4272181"/>
                      <a:ext cx="445320" cy="3362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61926C8-C880-DA52-60F1-3248465248EB}"/>
                  </a:ext>
                </a:extLst>
              </p:cNvPr>
              <p:cNvGrpSpPr/>
              <p:nvPr/>
            </p:nvGrpSpPr>
            <p:grpSpPr>
              <a:xfrm>
                <a:off x="9473563" y="4781903"/>
                <a:ext cx="293400" cy="289440"/>
                <a:chOff x="10979108" y="4814701"/>
                <a:chExt cx="293400" cy="289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19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30DF015D-C484-46D8-7285-1B7DE5A513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05748" y="4814701"/>
                    <a:ext cx="86040" cy="11880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30DF015D-C484-46D8-7285-1B7DE5A5135D}"/>
                        </a:ext>
                      </a:extLst>
                    </p:cNvPr>
                    <p:cNvPicPr/>
                    <p:nvPr/>
                  </p:nvPicPr>
                  <p:blipFill>
                    <a:blip r:embed="rId420"/>
                    <a:stretch>
                      <a:fillRect/>
                    </a:stretch>
                  </p:blipFill>
                  <p:spPr>
                    <a:xfrm>
                      <a:off x="10988108" y="4796701"/>
                      <a:ext cx="121680" cy="47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1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0C3067A2-7F54-3E08-BDE5-B2C83D8A8B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79108" y="4970221"/>
                    <a:ext cx="293400" cy="133920"/>
                  </p14:xfrm>
                </p:contentPart>
              </mc:Choice>
              <mc:Fallback xmlns=""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0C3067A2-7F54-3E08-BDE5-B2C83D8A8B87}"/>
                        </a:ext>
                      </a:extLst>
                    </p:cNvPr>
                    <p:cNvPicPr/>
                    <p:nvPr/>
                  </p:nvPicPr>
                  <p:blipFill>
                    <a:blip r:embed="rId422"/>
                    <a:stretch>
                      <a:fillRect/>
                    </a:stretch>
                  </p:blipFill>
                  <p:spPr>
                    <a:xfrm>
                      <a:off x="10961468" y="4952221"/>
                      <a:ext cx="329040" cy="1695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9459701D-1497-FF69-D561-BD7EA6781DB1}"/>
                </a:ext>
              </a:extLst>
            </p:cNvPr>
            <p:cNvGrpSpPr/>
            <p:nvPr/>
          </p:nvGrpSpPr>
          <p:grpSpPr>
            <a:xfrm>
              <a:off x="7032403" y="2994965"/>
              <a:ext cx="264240" cy="261360"/>
              <a:chOff x="9098385" y="3414919"/>
              <a:chExt cx="264240" cy="26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4AAA5989-5CE8-0B7D-0B30-BC32E4AEBC68}"/>
                      </a:ext>
                    </a:extLst>
                  </p14:cNvPr>
                  <p14:cNvContentPartPr/>
                  <p14:nvPr/>
                </p14:nvContentPartPr>
                <p14:xfrm>
                  <a:off x="9112785" y="3453079"/>
                  <a:ext cx="15840" cy="16272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4AAA5989-5CE8-0B7D-0B30-BC32E4AEBC68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9103785" y="3444079"/>
                    <a:ext cx="334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5733072-6BA7-6E07-1CF8-6554EAC638C7}"/>
                      </a:ext>
                    </a:extLst>
                  </p14:cNvPr>
                  <p14:cNvContentPartPr/>
                  <p14:nvPr/>
                </p14:nvContentPartPr>
                <p14:xfrm>
                  <a:off x="9099465" y="3414919"/>
                  <a:ext cx="132120" cy="2232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5733072-6BA7-6E07-1CF8-6554EAC638C7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9090825" y="3406279"/>
                    <a:ext cx="14976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869542BA-BDC9-AD14-B2ED-973DB4E72DCF}"/>
                      </a:ext>
                    </a:extLst>
                  </p14:cNvPr>
                  <p14:cNvContentPartPr/>
                  <p14:nvPr/>
                </p14:nvContentPartPr>
                <p14:xfrm>
                  <a:off x="9117105" y="3513919"/>
                  <a:ext cx="110520" cy="1404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869542BA-BDC9-AD14-B2ED-973DB4E72DCF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9108465" y="3505279"/>
                    <a:ext cx="12816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9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C44A5851-A130-3E58-2BAF-1B1B862320BC}"/>
                      </a:ext>
                    </a:extLst>
                  </p14:cNvPr>
                  <p14:cNvContentPartPr/>
                  <p14:nvPr/>
                </p14:nvContentPartPr>
                <p14:xfrm>
                  <a:off x="9098385" y="3597439"/>
                  <a:ext cx="139320" cy="396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C44A5851-A130-3E58-2BAF-1B1B862320BC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9089385" y="3588439"/>
                    <a:ext cx="15696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1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2761B39D-EE2F-B68D-3651-600DCCC725CC}"/>
                      </a:ext>
                    </a:extLst>
                  </p14:cNvPr>
                  <p14:cNvContentPartPr/>
                  <p14:nvPr/>
                </p14:nvContentPartPr>
                <p14:xfrm>
                  <a:off x="9280185" y="3595639"/>
                  <a:ext cx="82440" cy="8064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2761B39D-EE2F-B68D-3651-600DCCC725CC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9271545" y="3586639"/>
                    <a:ext cx="100080" cy="982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6B9A92C-DDE5-65B4-F6F9-BDFBBEFF2339}"/>
                    </a:ext>
                  </a:extLst>
                </p14:cNvPr>
                <p14:cNvContentPartPr/>
                <p14:nvPr/>
              </p14:nvContentPartPr>
              <p14:xfrm>
                <a:off x="7991605" y="4931370"/>
                <a:ext cx="76680" cy="584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6B9A92C-DDE5-65B4-F6F9-BDFBBEFF233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973605" y="4913370"/>
                  <a:ext cx="112320" cy="620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D18E2B55-4BE4-BC60-CB70-EF8935A36CB5}"/>
                </a:ext>
              </a:extLst>
            </p:cNvPr>
            <p:cNvGrpSpPr/>
            <p:nvPr/>
          </p:nvGrpSpPr>
          <p:grpSpPr>
            <a:xfrm>
              <a:off x="7680205" y="5624730"/>
              <a:ext cx="265680" cy="323640"/>
              <a:chOff x="7680205" y="5624730"/>
              <a:chExt cx="265680" cy="32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5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0CFA83EF-3469-4256-26F4-F44A5BC606CA}"/>
                      </a:ext>
                    </a:extLst>
                  </p14:cNvPr>
                  <p14:cNvContentPartPr/>
                  <p14:nvPr/>
                </p14:nvContentPartPr>
                <p14:xfrm>
                  <a:off x="7695325" y="5624730"/>
                  <a:ext cx="10800" cy="21564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0CFA83EF-3469-4256-26F4-F44A5BC606CA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7677325" y="5606730"/>
                    <a:ext cx="46440" cy="25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7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0EED09A4-DF07-6E95-846F-0F1F35FB8330}"/>
                      </a:ext>
                    </a:extLst>
                  </p14:cNvPr>
                  <p14:cNvContentPartPr/>
                  <p14:nvPr/>
                </p14:nvContentPartPr>
                <p14:xfrm>
                  <a:off x="7687405" y="5625450"/>
                  <a:ext cx="136080" cy="1044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0EED09A4-DF07-6E95-846F-0F1F35FB8330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7669405" y="5607450"/>
                    <a:ext cx="17172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9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4CC84B8C-7DF6-0156-F9BA-D445C96CC854}"/>
                      </a:ext>
                    </a:extLst>
                  </p14:cNvPr>
                  <p14:cNvContentPartPr/>
                  <p14:nvPr/>
                </p14:nvContentPartPr>
                <p14:xfrm>
                  <a:off x="7684525" y="5737770"/>
                  <a:ext cx="136080" cy="1080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4CC84B8C-7DF6-0156-F9BA-D445C96CC854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7666885" y="5720130"/>
                    <a:ext cx="17172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1">
                <p14:nvContentPartPr>
                  <p14:cNvPr id="357" name="Ink 356">
                    <a:extLst>
                      <a:ext uri="{FF2B5EF4-FFF2-40B4-BE49-F238E27FC236}">
                        <a16:creationId xmlns:a16="http://schemas.microsoft.com/office/drawing/2014/main" id="{9BA7C3F6-2BE6-A57A-E70E-E4BC8CF4DD38}"/>
                      </a:ext>
                    </a:extLst>
                  </p14:cNvPr>
                  <p14:cNvContentPartPr/>
                  <p14:nvPr/>
                </p14:nvContentPartPr>
                <p14:xfrm>
                  <a:off x="7680205" y="5868090"/>
                  <a:ext cx="127080" cy="9360"/>
                </p14:xfrm>
              </p:contentPart>
            </mc:Choice>
            <mc:Fallback xmlns="">
              <p:pic>
                <p:nvPicPr>
                  <p:cNvPr id="357" name="Ink 356">
                    <a:extLst>
                      <a:ext uri="{FF2B5EF4-FFF2-40B4-BE49-F238E27FC236}">
                        <a16:creationId xmlns:a16="http://schemas.microsoft.com/office/drawing/2014/main" id="{9BA7C3F6-2BE6-A57A-E70E-E4BC8CF4DD38}"/>
                      </a:ext>
                    </a:extLst>
                  </p:cNvPr>
                  <p:cNvPicPr/>
                  <p:nvPr/>
                </p:nvPicPr>
                <p:blipFill>
                  <a:blip r:embed="rId442"/>
                  <a:stretch>
                    <a:fillRect/>
                  </a:stretch>
                </p:blipFill>
                <p:spPr>
                  <a:xfrm>
                    <a:off x="7662565" y="5850090"/>
                    <a:ext cx="162720" cy="4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3">
                <p14:nvContentPartPr>
                  <p14:cNvPr id="358" name="Ink 357">
                    <a:extLst>
                      <a:ext uri="{FF2B5EF4-FFF2-40B4-BE49-F238E27FC236}">
                        <a16:creationId xmlns:a16="http://schemas.microsoft.com/office/drawing/2014/main" id="{62895A1A-D4A6-046D-9F3A-78EBF7D0B9AF}"/>
                      </a:ext>
                    </a:extLst>
                  </p14:cNvPr>
                  <p14:cNvContentPartPr/>
                  <p14:nvPr/>
                </p14:nvContentPartPr>
                <p14:xfrm>
                  <a:off x="7844005" y="5761530"/>
                  <a:ext cx="101880" cy="186840"/>
                </p14:xfrm>
              </p:contentPart>
            </mc:Choice>
            <mc:Fallback xmlns="">
              <p:pic>
                <p:nvPicPr>
                  <p:cNvPr id="358" name="Ink 357">
                    <a:extLst>
                      <a:ext uri="{FF2B5EF4-FFF2-40B4-BE49-F238E27FC236}">
                        <a16:creationId xmlns:a16="http://schemas.microsoft.com/office/drawing/2014/main" id="{62895A1A-D4A6-046D-9F3A-78EBF7D0B9AF}"/>
                      </a:ext>
                    </a:extLst>
                  </p:cNvPr>
                  <p:cNvPicPr/>
                  <p:nvPr/>
                </p:nvPicPr>
                <p:blipFill>
                  <a:blip r:embed="rId444"/>
                  <a:stretch>
                    <a:fillRect/>
                  </a:stretch>
                </p:blipFill>
                <p:spPr>
                  <a:xfrm>
                    <a:off x="7826365" y="5743890"/>
                    <a:ext cx="137520" cy="222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8B79AC85-E923-3770-E02F-91EDBBB9A281}"/>
                </a:ext>
              </a:extLst>
            </p:cNvPr>
            <p:cNvGrpSpPr/>
            <p:nvPr/>
          </p:nvGrpSpPr>
          <p:grpSpPr>
            <a:xfrm>
              <a:off x="8161165" y="5684130"/>
              <a:ext cx="113040" cy="152280"/>
              <a:chOff x="8161165" y="5684130"/>
              <a:chExt cx="113040" cy="15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5">
                <p14:nvContentPartPr>
                  <p14:cNvPr id="359" name="Ink 358">
                    <a:extLst>
                      <a:ext uri="{FF2B5EF4-FFF2-40B4-BE49-F238E27FC236}">
                        <a16:creationId xmlns:a16="http://schemas.microsoft.com/office/drawing/2014/main" id="{21D75441-DDB3-ACE3-484E-2DEF6BAE81BA}"/>
                      </a:ext>
                    </a:extLst>
                  </p14:cNvPr>
                  <p14:cNvContentPartPr/>
                  <p14:nvPr/>
                </p14:nvContentPartPr>
                <p14:xfrm>
                  <a:off x="8173405" y="5737410"/>
                  <a:ext cx="1800" cy="99000"/>
                </p14:xfrm>
              </p:contentPart>
            </mc:Choice>
            <mc:Fallback xmlns="">
              <p:pic>
                <p:nvPicPr>
                  <p:cNvPr id="359" name="Ink 358">
                    <a:extLst>
                      <a:ext uri="{FF2B5EF4-FFF2-40B4-BE49-F238E27FC236}">
                        <a16:creationId xmlns:a16="http://schemas.microsoft.com/office/drawing/2014/main" id="{21D75441-DDB3-ACE3-484E-2DEF6BAE81BA}"/>
                      </a:ext>
                    </a:extLst>
                  </p:cNvPr>
                  <p:cNvPicPr/>
                  <p:nvPr/>
                </p:nvPicPr>
                <p:blipFill>
                  <a:blip r:embed="rId446"/>
                  <a:stretch>
                    <a:fillRect/>
                  </a:stretch>
                </p:blipFill>
                <p:spPr>
                  <a:xfrm>
                    <a:off x="8155765" y="5719770"/>
                    <a:ext cx="3744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7">
                <p14:nvContentPartPr>
                  <p14:cNvPr id="360" name="Ink 359">
                    <a:extLst>
                      <a:ext uri="{FF2B5EF4-FFF2-40B4-BE49-F238E27FC236}">
                        <a16:creationId xmlns:a16="http://schemas.microsoft.com/office/drawing/2014/main" id="{F64CE229-AE12-4574-A82E-09212322A9C3}"/>
                      </a:ext>
                    </a:extLst>
                  </p14:cNvPr>
                  <p14:cNvContentPartPr/>
                  <p14:nvPr/>
                </p14:nvContentPartPr>
                <p14:xfrm>
                  <a:off x="8161165" y="5684130"/>
                  <a:ext cx="7200" cy="6120"/>
                </p14:xfrm>
              </p:contentPart>
            </mc:Choice>
            <mc:Fallback xmlns="">
              <p:pic>
                <p:nvPicPr>
                  <p:cNvPr id="360" name="Ink 359">
                    <a:extLst>
                      <a:ext uri="{FF2B5EF4-FFF2-40B4-BE49-F238E27FC236}">
                        <a16:creationId xmlns:a16="http://schemas.microsoft.com/office/drawing/2014/main" id="{F64CE229-AE12-4574-A82E-09212322A9C3}"/>
                      </a:ext>
                    </a:extLst>
                  </p:cNvPr>
                  <p:cNvPicPr/>
                  <p:nvPr/>
                </p:nvPicPr>
                <p:blipFill>
                  <a:blip r:embed="rId448"/>
                  <a:stretch>
                    <a:fillRect/>
                  </a:stretch>
                </p:blipFill>
                <p:spPr>
                  <a:xfrm>
                    <a:off x="8143525" y="5666130"/>
                    <a:ext cx="4284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9">
                <p14:nvContentPartPr>
                  <p14:cNvPr id="361" name="Ink 360">
                    <a:extLst>
                      <a:ext uri="{FF2B5EF4-FFF2-40B4-BE49-F238E27FC236}">
                        <a16:creationId xmlns:a16="http://schemas.microsoft.com/office/drawing/2014/main" id="{4C68C595-6125-A20C-F4B5-F555281B4B53}"/>
                      </a:ext>
                    </a:extLst>
                  </p14:cNvPr>
                  <p14:cNvContentPartPr/>
                  <p14:nvPr/>
                </p14:nvContentPartPr>
                <p14:xfrm>
                  <a:off x="8217685" y="5705730"/>
                  <a:ext cx="56520" cy="110160"/>
                </p14:xfrm>
              </p:contentPart>
            </mc:Choice>
            <mc:Fallback xmlns="">
              <p:pic>
                <p:nvPicPr>
                  <p:cNvPr id="361" name="Ink 360">
                    <a:extLst>
                      <a:ext uri="{FF2B5EF4-FFF2-40B4-BE49-F238E27FC236}">
                        <a16:creationId xmlns:a16="http://schemas.microsoft.com/office/drawing/2014/main" id="{4C68C595-6125-A20C-F4B5-F555281B4B53}"/>
                      </a:ext>
                    </a:extLst>
                  </p:cNvPr>
                  <p:cNvPicPr/>
                  <p:nvPr/>
                </p:nvPicPr>
                <p:blipFill>
                  <a:blip r:embed="rId450"/>
                  <a:stretch>
                    <a:fillRect/>
                  </a:stretch>
                </p:blipFill>
                <p:spPr>
                  <a:xfrm>
                    <a:off x="8200045" y="5688090"/>
                    <a:ext cx="92160" cy="145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3B38EE44-C8CF-FDC7-B60D-8CF27EB32938}"/>
                </a:ext>
              </a:extLst>
            </p:cNvPr>
            <p:cNvGrpSpPr/>
            <p:nvPr/>
          </p:nvGrpSpPr>
          <p:grpSpPr>
            <a:xfrm>
              <a:off x="8540245" y="5636610"/>
              <a:ext cx="1099080" cy="313920"/>
              <a:chOff x="8540245" y="5636610"/>
              <a:chExt cx="1099080" cy="31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1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B640C924-321B-0889-E399-BE2577D38E20}"/>
                      </a:ext>
                    </a:extLst>
                  </p14:cNvPr>
                  <p14:cNvContentPartPr/>
                  <p14:nvPr/>
                </p14:nvContentPartPr>
                <p14:xfrm>
                  <a:off x="8540245" y="5720490"/>
                  <a:ext cx="84240" cy="105480"/>
                </p14:xfrm>
              </p:contentPart>
            </mc:Choice>
            <mc:Fallback xmlns="">
              <p:pic>
                <p:nvPicPr>
                  <p:cNvPr id="364" name="Ink 363">
                    <a:extLst>
                      <a:ext uri="{FF2B5EF4-FFF2-40B4-BE49-F238E27FC236}">
                        <a16:creationId xmlns:a16="http://schemas.microsoft.com/office/drawing/2014/main" id="{B640C924-321B-0889-E399-BE2577D38E20}"/>
                      </a:ext>
                    </a:extLst>
                  </p:cNvPr>
                  <p:cNvPicPr/>
                  <p:nvPr/>
                </p:nvPicPr>
                <p:blipFill>
                  <a:blip r:embed="rId452"/>
                  <a:stretch>
                    <a:fillRect/>
                  </a:stretch>
                </p:blipFill>
                <p:spPr>
                  <a:xfrm>
                    <a:off x="8522605" y="5702850"/>
                    <a:ext cx="11988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3">
                <p14:nvContentPartPr>
                  <p14:cNvPr id="365" name="Ink 364">
                    <a:extLst>
                      <a:ext uri="{FF2B5EF4-FFF2-40B4-BE49-F238E27FC236}">
                        <a16:creationId xmlns:a16="http://schemas.microsoft.com/office/drawing/2014/main" id="{9B172A0A-A20B-354E-7340-047C23F82E68}"/>
                      </a:ext>
                    </a:extLst>
                  </p14:cNvPr>
                  <p14:cNvContentPartPr/>
                  <p14:nvPr/>
                </p14:nvContentPartPr>
                <p14:xfrm>
                  <a:off x="8663725" y="5732730"/>
                  <a:ext cx="110880" cy="91800"/>
                </p14:xfrm>
              </p:contentPart>
            </mc:Choice>
            <mc:Fallback xmlns="">
              <p:pic>
                <p:nvPicPr>
                  <p:cNvPr id="365" name="Ink 364">
                    <a:extLst>
                      <a:ext uri="{FF2B5EF4-FFF2-40B4-BE49-F238E27FC236}">
                        <a16:creationId xmlns:a16="http://schemas.microsoft.com/office/drawing/2014/main" id="{9B172A0A-A20B-354E-7340-047C23F82E68}"/>
                      </a:ext>
                    </a:extLst>
                  </p:cNvPr>
                  <p:cNvPicPr/>
                  <p:nvPr/>
                </p:nvPicPr>
                <p:blipFill>
                  <a:blip r:embed="rId454"/>
                  <a:stretch>
                    <a:fillRect/>
                  </a:stretch>
                </p:blipFill>
                <p:spPr>
                  <a:xfrm>
                    <a:off x="8645725" y="5715090"/>
                    <a:ext cx="14652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5">
                <p14:nvContentPartPr>
                  <p14:cNvPr id="366" name="Ink 365">
                    <a:extLst>
                      <a:ext uri="{FF2B5EF4-FFF2-40B4-BE49-F238E27FC236}">
                        <a16:creationId xmlns:a16="http://schemas.microsoft.com/office/drawing/2014/main" id="{29A5F6BF-5411-B082-F5CF-EA788B7108EB}"/>
                      </a:ext>
                    </a:extLst>
                  </p14:cNvPr>
                  <p14:cNvContentPartPr/>
                  <p14:nvPr/>
                </p14:nvContentPartPr>
                <p14:xfrm>
                  <a:off x="8678485" y="5775930"/>
                  <a:ext cx="70200" cy="77760"/>
                </p14:xfrm>
              </p:contentPart>
            </mc:Choice>
            <mc:Fallback xmlns="">
              <p:pic>
                <p:nvPicPr>
                  <p:cNvPr id="366" name="Ink 365">
                    <a:extLst>
                      <a:ext uri="{FF2B5EF4-FFF2-40B4-BE49-F238E27FC236}">
                        <a16:creationId xmlns:a16="http://schemas.microsoft.com/office/drawing/2014/main" id="{29A5F6BF-5411-B082-F5CF-EA788B7108EB}"/>
                      </a:ext>
                    </a:extLst>
                  </p:cNvPr>
                  <p:cNvPicPr/>
                  <p:nvPr/>
                </p:nvPicPr>
                <p:blipFill>
                  <a:blip r:embed="rId456"/>
                  <a:stretch>
                    <a:fillRect/>
                  </a:stretch>
                </p:blipFill>
                <p:spPr>
                  <a:xfrm>
                    <a:off x="8660845" y="5757930"/>
                    <a:ext cx="10584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7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9A436461-0FE4-79A3-4424-D9D634E8B714}"/>
                      </a:ext>
                    </a:extLst>
                  </p14:cNvPr>
                  <p14:cNvContentPartPr/>
                  <p14:nvPr/>
                </p14:nvContentPartPr>
                <p14:xfrm>
                  <a:off x="8800525" y="5728770"/>
                  <a:ext cx="105840" cy="221760"/>
                </p14:xfrm>
              </p:contentPart>
            </mc:Choice>
            <mc:Fallback xmlns="">
              <p:pic>
                <p:nvPicPr>
                  <p:cNvPr id="367" name="Ink 366">
                    <a:extLst>
                      <a:ext uri="{FF2B5EF4-FFF2-40B4-BE49-F238E27FC236}">
                        <a16:creationId xmlns:a16="http://schemas.microsoft.com/office/drawing/2014/main" id="{9A436461-0FE4-79A3-4424-D9D634E8B714}"/>
                      </a:ext>
                    </a:extLst>
                  </p:cNvPr>
                  <p:cNvPicPr/>
                  <p:nvPr/>
                </p:nvPicPr>
                <p:blipFill>
                  <a:blip r:embed="rId458"/>
                  <a:stretch>
                    <a:fillRect/>
                  </a:stretch>
                </p:blipFill>
                <p:spPr>
                  <a:xfrm>
                    <a:off x="8782885" y="5711130"/>
                    <a:ext cx="141480" cy="2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9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13E68797-A70D-E69C-9917-F0874E7824E1}"/>
                      </a:ext>
                    </a:extLst>
                  </p14:cNvPr>
                  <p14:cNvContentPartPr/>
                  <p14:nvPr/>
                </p14:nvContentPartPr>
                <p14:xfrm>
                  <a:off x="8935165" y="5748930"/>
                  <a:ext cx="84240" cy="69120"/>
                </p14:xfrm>
              </p:contentPart>
            </mc:Choice>
            <mc:Fallback xmlns="">
              <p:pic>
                <p:nvPicPr>
                  <p:cNvPr id="368" name="Ink 367">
                    <a:extLst>
                      <a:ext uri="{FF2B5EF4-FFF2-40B4-BE49-F238E27FC236}">
                        <a16:creationId xmlns:a16="http://schemas.microsoft.com/office/drawing/2014/main" id="{13E68797-A70D-E69C-9917-F0874E7824E1}"/>
                      </a:ext>
                    </a:extLst>
                  </p:cNvPr>
                  <p:cNvPicPr/>
                  <p:nvPr/>
                </p:nvPicPr>
                <p:blipFill>
                  <a:blip r:embed="rId460"/>
                  <a:stretch>
                    <a:fillRect/>
                  </a:stretch>
                </p:blipFill>
                <p:spPr>
                  <a:xfrm>
                    <a:off x="8917165" y="5730930"/>
                    <a:ext cx="119880" cy="10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1">
                <p14:nvContentPartPr>
                  <p14:cNvPr id="369" name="Ink 368">
                    <a:extLst>
                      <a:ext uri="{FF2B5EF4-FFF2-40B4-BE49-F238E27FC236}">
                        <a16:creationId xmlns:a16="http://schemas.microsoft.com/office/drawing/2014/main" id="{549C72EE-DFAF-A38B-77A4-12ADB0DBB5B6}"/>
                      </a:ext>
                    </a:extLst>
                  </p14:cNvPr>
                  <p14:cNvContentPartPr/>
                  <p14:nvPr/>
                </p14:nvContentPartPr>
                <p14:xfrm>
                  <a:off x="9062965" y="5723370"/>
                  <a:ext cx="93240" cy="85320"/>
                </p14:xfrm>
              </p:contentPart>
            </mc:Choice>
            <mc:Fallback xmlns="">
              <p:pic>
                <p:nvPicPr>
                  <p:cNvPr id="369" name="Ink 368">
                    <a:extLst>
                      <a:ext uri="{FF2B5EF4-FFF2-40B4-BE49-F238E27FC236}">
                        <a16:creationId xmlns:a16="http://schemas.microsoft.com/office/drawing/2014/main" id="{549C72EE-DFAF-A38B-77A4-12ADB0DBB5B6}"/>
                      </a:ext>
                    </a:extLst>
                  </p:cNvPr>
                  <p:cNvPicPr/>
                  <p:nvPr/>
                </p:nvPicPr>
                <p:blipFill>
                  <a:blip r:embed="rId462"/>
                  <a:stretch>
                    <a:fillRect/>
                  </a:stretch>
                </p:blipFill>
                <p:spPr>
                  <a:xfrm>
                    <a:off x="9044965" y="5705730"/>
                    <a:ext cx="12888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3">
                <p14:nvContentPartPr>
                  <p14:cNvPr id="370" name="Ink 369">
                    <a:extLst>
                      <a:ext uri="{FF2B5EF4-FFF2-40B4-BE49-F238E27FC236}">
                        <a16:creationId xmlns:a16="http://schemas.microsoft.com/office/drawing/2014/main" id="{E89A4EC0-481E-3D60-60A8-146408FE8338}"/>
                      </a:ext>
                    </a:extLst>
                  </p14:cNvPr>
                  <p14:cNvContentPartPr/>
                  <p14:nvPr/>
                </p14:nvContentPartPr>
                <p14:xfrm>
                  <a:off x="9178885" y="5636610"/>
                  <a:ext cx="97920" cy="181080"/>
                </p14:xfrm>
              </p:contentPart>
            </mc:Choice>
            <mc:Fallback xmlns="">
              <p:pic>
                <p:nvPicPr>
                  <p:cNvPr id="370" name="Ink 369">
                    <a:extLst>
                      <a:ext uri="{FF2B5EF4-FFF2-40B4-BE49-F238E27FC236}">
                        <a16:creationId xmlns:a16="http://schemas.microsoft.com/office/drawing/2014/main" id="{E89A4EC0-481E-3D60-60A8-146408FE8338}"/>
                      </a:ext>
                    </a:extLst>
                  </p:cNvPr>
                  <p:cNvPicPr/>
                  <p:nvPr/>
                </p:nvPicPr>
                <p:blipFill>
                  <a:blip r:embed="rId464"/>
                  <a:stretch>
                    <a:fillRect/>
                  </a:stretch>
                </p:blipFill>
                <p:spPr>
                  <a:xfrm>
                    <a:off x="9160885" y="5618970"/>
                    <a:ext cx="133560" cy="21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5">
                <p14:nvContentPartPr>
                  <p14:cNvPr id="371" name="Ink 370">
                    <a:extLst>
                      <a:ext uri="{FF2B5EF4-FFF2-40B4-BE49-F238E27FC236}">
                        <a16:creationId xmlns:a16="http://schemas.microsoft.com/office/drawing/2014/main" id="{59E119A6-E554-B153-28DD-4EACFE7AEC95}"/>
                      </a:ext>
                    </a:extLst>
                  </p14:cNvPr>
                  <p14:cNvContentPartPr/>
                  <p14:nvPr/>
                </p14:nvContentPartPr>
                <p14:xfrm>
                  <a:off x="9366445" y="5736330"/>
                  <a:ext cx="5040" cy="84240"/>
                </p14:xfrm>
              </p:contentPart>
            </mc:Choice>
            <mc:Fallback xmlns="">
              <p:pic>
                <p:nvPicPr>
                  <p:cNvPr id="371" name="Ink 370">
                    <a:extLst>
                      <a:ext uri="{FF2B5EF4-FFF2-40B4-BE49-F238E27FC236}">
                        <a16:creationId xmlns:a16="http://schemas.microsoft.com/office/drawing/2014/main" id="{59E119A6-E554-B153-28DD-4EACFE7AEC95}"/>
                      </a:ext>
                    </a:extLst>
                  </p:cNvPr>
                  <p:cNvPicPr/>
                  <p:nvPr/>
                </p:nvPicPr>
                <p:blipFill>
                  <a:blip r:embed="rId466"/>
                  <a:stretch>
                    <a:fillRect/>
                  </a:stretch>
                </p:blipFill>
                <p:spPr>
                  <a:xfrm>
                    <a:off x="9348805" y="5718330"/>
                    <a:ext cx="4068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7">
                <p14:nvContentPartPr>
                  <p14:cNvPr id="372" name="Ink 371">
                    <a:extLst>
                      <a:ext uri="{FF2B5EF4-FFF2-40B4-BE49-F238E27FC236}">
                        <a16:creationId xmlns:a16="http://schemas.microsoft.com/office/drawing/2014/main" id="{2ACF175B-1485-D6D2-5AC8-82CC42C019CB}"/>
                      </a:ext>
                    </a:extLst>
                  </p14:cNvPr>
                  <p14:cNvContentPartPr/>
                  <p14:nvPr/>
                </p14:nvContentPartPr>
                <p14:xfrm>
                  <a:off x="9358525" y="5689170"/>
                  <a:ext cx="4680" cy="7200"/>
                </p14:xfrm>
              </p:contentPart>
            </mc:Choice>
            <mc:Fallback xmlns="">
              <p:pic>
                <p:nvPicPr>
                  <p:cNvPr id="372" name="Ink 371">
                    <a:extLst>
                      <a:ext uri="{FF2B5EF4-FFF2-40B4-BE49-F238E27FC236}">
                        <a16:creationId xmlns:a16="http://schemas.microsoft.com/office/drawing/2014/main" id="{2ACF175B-1485-D6D2-5AC8-82CC42C019CB}"/>
                      </a:ext>
                    </a:extLst>
                  </p:cNvPr>
                  <p:cNvPicPr/>
                  <p:nvPr/>
                </p:nvPicPr>
                <p:blipFill>
                  <a:blip r:embed="rId468"/>
                  <a:stretch>
                    <a:fillRect/>
                  </a:stretch>
                </p:blipFill>
                <p:spPr>
                  <a:xfrm>
                    <a:off x="9340885" y="5671170"/>
                    <a:ext cx="4032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9">
                <p14:nvContentPartPr>
                  <p14:cNvPr id="373" name="Ink 372">
                    <a:extLst>
                      <a:ext uri="{FF2B5EF4-FFF2-40B4-BE49-F238E27FC236}">
                        <a16:creationId xmlns:a16="http://schemas.microsoft.com/office/drawing/2014/main" id="{958B0D04-69E9-C83E-7B1E-A291C304C6B7}"/>
                      </a:ext>
                    </a:extLst>
                  </p14:cNvPr>
                  <p14:cNvContentPartPr/>
                  <p14:nvPr/>
                </p14:nvContentPartPr>
                <p14:xfrm>
                  <a:off x="9417565" y="5690610"/>
                  <a:ext cx="221760" cy="252360"/>
                </p14:xfrm>
              </p:contentPart>
            </mc:Choice>
            <mc:Fallback xmlns="">
              <p:pic>
                <p:nvPicPr>
                  <p:cNvPr id="373" name="Ink 372">
                    <a:extLst>
                      <a:ext uri="{FF2B5EF4-FFF2-40B4-BE49-F238E27FC236}">
                        <a16:creationId xmlns:a16="http://schemas.microsoft.com/office/drawing/2014/main" id="{958B0D04-69E9-C83E-7B1E-A291C304C6B7}"/>
                      </a:ext>
                    </a:extLst>
                  </p:cNvPr>
                  <p:cNvPicPr/>
                  <p:nvPr/>
                </p:nvPicPr>
                <p:blipFill>
                  <a:blip r:embed="rId470"/>
                  <a:stretch>
                    <a:fillRect/>
                  </a:stretch>
                </p:blipFill>
                <p:spPr>
                  <a:xfrm>
                    <a:off x="9399925" y="5672970"/>
                    <a:ext cx="257400" cy="28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AF3AA847-CC5F-35D6-3912-FE7AB34D86CF}"/>
                </a:ext>
              </a:extLst>
            </p:cNvPr>
            <p:cNvGrpSpPr/>
            <p:nvPr/>
          </p:nvGrpSpPr>
          <p:grpSpPr>
            <a:xfrm>
              <a:off x="9851725" y="5673330"/>
              <a:ext cx="178200" cy="168840"/>
              <a:chOff x="9851725" y="5673330"/>
              <a:chExt cx="178200" cy="168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1">
                <p14:nvContentPartPr>
                  <p14:cNvPr id="374" name="Ink 373">
                    <a:extLst>
                      <a:ext uri="{FF2B5EF4-FFF2-40B4-BE49-F238E27FC236}">
                        <a16:creationId xmlns:a16="http://schemas.microsoft.com/office/drawing/2014/main" id="{1E5CDEA0-DA1D-2A39-5E60-16561F05C71C}"/>
                      </a:ext>
                    </a:extLst>
                  </p14:cNvPr>
                  <p14:cNvContentPartPr/>
                  <p14:nvPr/>
                </p14:nvContentPartPr>
                <p14:xfrm>
                  <a:off x="9856765" y="5722290"/>
                  <a:ext cx="16920" cy="119880"/>
                </p14:xfrm>
              </p:contentPart>
            </mc:Choice>
            <mc:Fallback xmlns="">
              <p:pic>
                <p:nvPicPr>
                  <p:cNvPr id="374" name="Ink 373">
                    <a:extLst>
                      <a:ext uri="{FF2B5EF4-FFF2-40B4-BE49-F238E27FC236}">
                        <a16:creationId xmlns:a16="http://schemas.microsoft.com/office/drawing/2014/main" id="{1E5CDEA0-DA1D-2A39-5E60-16561F05C71C}"/>
                      </a:ext>
                    </a:extLst>
                  </p:cNvPr>
                  <p:cNvPicPr/>
                  <p:nvPr/>
                </p:nvPicPr>
                <p:blipFill>
                  <a:blip r:embed="rId472"/>
                  <a:stretch>
                    <a:fillRect/>
                  </a:stretch>
                </p:blipFill>
                <p:spPr>
                  <a:xfrm>
                    <a:off x="9838765" y="5704290"/>
                    <a:ext cx="5256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3">
                <p14:nvContentPartPr>
                  <p14:cNvPr id="375" name="Ink 374">
                    <a:extLst>
                      <a:ext uri="{FF2B5EF4-FFF2-40B4-BE49-F238E27FC236}">
                        <a16:creationId xmlns:a16="http://schemas.microsoft.com/office/drawing/2014/main" id="{BA45909C-7C79-D6B7-312D-02DDAB5EBA9C}"/>
                      </a:ext>
                    </a:extLst>
                  </p14:cNvPr>
                  <p14:cNvContentPartPr/>
                  <p14:nvPr/>
                </p14:nvContentPartPr>
                <p14:xfrm>
                  <a:off x="9851725" y="5673330"/>
                  <a:ext cx="15840" cy="7560"/>
                </p14:xfrm>
              </p:contentPart>
            </mc:Choice>
            <mc:Fallback xmlns="">
              <p:pic>
                <p:nvPicPr>
                  <p:cNvPr id="375" name="Ink 374">
                    <a:extLst>
                      <a:ext uri="{FF2B5EF4-FFF2-40B4-BE49-F238E27FC236}">
                        <a16:creationId xmlns:a16="http://schemas.microsoft.com/office/drawing/2014/main" id="{BA45909C-7C79-D6B7-312D-02DDAB5EBA9C}"/>
                      </a:ext>
                    </a:extLst>
                  </p:cNvPr>
                  <p:cNvPicPr/>
                  <p:nvPr/>
                </p:nvPicPr>
                <p:blipFill>
                  <a:blip r:embed="rId474"/>
                  <a:stretch>
                    <a:fillRect/>
                  </a:stretch>
                </p:blipFill>
                <p:spPr>
                  <a:xfrm>
                    <a:off x="9833725" y="5655330"/>
                    <a:ext cx="5148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5">
                <p14:nvContentPartPr>
                  <p14:cNvPr id="376" name="Ink 375">
                    <a:extLst>
                      <a:ext uri="{FF2B5EF4-FFF2-40B4-BE49-F238E27FC236}">
                        <a16:creationId xmlns:a16="http://schemas.microsoft.com/office/drawing/2014/main" id="{358BDA5C-D4B9-464D-1146-47B56E61C1E7}"/>
                      </a:ext>
                    </a:extLst>
                  </p14:cNvPr>
                  <p14:cNvContentPartPr/>
                  <p14:nvPr/>
                </p14:nvContentPartPr>
                <p14:xfrm>
                  <a:off x="9938485" y="5717610"/>
                  <a:ext cx="91440" cy="97920"/>
                </p14:xfrm>
              </p:contentPart>
            </mc:Choice>
            <mc:Fallback xmlns="">
              <p:pic>
                <p:nvPicPr>
                  <p:cNvPr id="376" name="Ink 375">
                    <a:extLst>
                      <a:ext uri="{FF2B5EF4-FFF2-40B4-BE49-F238E27FC236}">
                        <a16:creationId xmlns:a16="http://schemas.microsoft.com/office/drawing/2014/main" id="{358BDA5C-D4B9-464D-1146-47B56E61C1E7}"/>
                      </a:ext>
                    </a:extLst>
                  </p:cNvPr>
                  <p:cNvPicPr/>
                  <p:nvPr/>
                </p:nvPicPr>
                <p:blipFill>
                  <a:blip r:embed="rId476"/>
                  <a:stretch>
                    <a:fillRect/>
                  </a:stretch>
                </p:blipFill>
                <p:spPr>
                  <a:xfrm>
                    <a:off x="9920485" y="5699610"/>
                    <a:ext cx="127080" cy="133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21A4968-32D5-8C71-C0FD-D615C85FDF85}"/>
                    </a:ext>
                  </a:extLst>
                </p14:cNvPr>
                <p14:cNvContentPartPr/>
                <p14:nvPr/>
              </p14:nvContentPartPr>
              <p14:xfrm>
                <a:off x="10272565" y="5603850"/>
                <a:ext cx="171000" cy="214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21A4968-32D5-8C71-C0FD-D615C85FDF8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254565" y="5585850"/>
                  <a:ext cx="206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BE344EE-8AC9-6115-DFF1-EAEAC2D06275}"/>
                    </a:ext>
                  </a:extLst>
                </p14:cNvPr>
                <p14:cNvContentPartPr/>
                <p14:nvPr/>
              </p14:nvContentPartPr>
              <p14:xfrm>
                <a:off x="7355845" y="3065850"/>
                <a:ext cx="76680" cy="2062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BE344EE-8AC9-6115-DFF1-EAEAC2D0627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46845" y="3056850"/>
                  <a:ext cx="94320" cy="223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BAEDFF4D-78DF-D799-C518-0EBF78676C2A}"/>
                </a:ext>
              </a:extLst>
            </p:cNvPr>
            <p:cNvGrpSpPr/>
            <p:nvPr/>
          </p:nvGrpSpPr>
          <p:grpSpPr>
            <a:xfrm>
              <a:off x="7384430" y="2537550"/>
              <a:ext cx="4594175" cy="2702880"/>
              <a:chOff x="7384430" y="2537550"/>
              <a:chExt cx="4594175" cy="2702880"/>
            </a:xfrm>
          </p:grpSpPr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6E12124F-50C3-AB2D-98AB-E8FD89E62ECE}"/>
                  </a:ext>
                </a:extLst>
              </p:cNvPr>
              <p:cNvGrpSpPr/>
              <p:nvPr/>
            </p:nvGrpSpPr>
            <p:grpSpPr>
              <a:xfrm>
                <a:off x="7384430" y="3218310"/>
                <a:ext cx="911160" cy="826200"/>
                <a:chOff x="7384430" y="3218310"/>
                <a:chExt cx="911160" cy="826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81">
                  <p14:nvContentPartPr>
                    <p14:cNvPr id="385" name="Ink 384">
                      <a:extLst>
                        <a:ext uri="{FF2B5EF4-FFF2-40B4-BE49-F238E27FC236}">
                          <a16:creationId xmlns:a16="http://schemas.microsoft.com/office/drawing/2014/main" id="{69D29760-845B-FF37-CE30-F8289FD438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84430" y="3449070"/>
                    <a:ext cx="574920" cy="595440"/>
                  </p14:xfrm>
                </p:contentPart>
              </mc:Choice>
              <mc:Fallback xmlns="">
                <p:pic>
                  <p:nvPicPr>
                    <p:cNvPr id="385" name="Ink 384">
                      <a:extLst>
                        <a:ext uri="{FF2B5EF4-FFF2-40B4-BE49-F238E27FC236}">
                          <a16:creationId xmlns:a16="http://schemas.microsoft.com/office/drawing/2014/main" id="{69D29760-845B-FF37-CE30-F8289FD43838}"/>
                        </a:ext>
                      </a:extLst>
                    </p:cNvPr>
                    <p:cNvPicPr/>
                    <p:nvPr/>
                  </p:nvPicPr>
                  <p:blipFill>
                    <a:blip r:embed="rId482"/>
                    <a:stretch>
                      <a:fillRect/>
                    </a:stretch>
                  </p:blipFill>
                  <p:spPr>
                    <a:xfrm>
                      <a:off x="7375790" y="3440430"/>
                      <a:ext cx="592560" cy="613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3">
                  <p14:nvContentPartPr>
                    <p14:cNvPr id="386" name="Ink 385">
                      <a:extLst>
                        <a:ext uri="{FF2B5EF4-FFF2-40B4-BE49-F238E27FC236}">
                          <a16:creationId xmlns:a16="http://schemas.microsoft.com/office/drawing/2014/main" id="{EE426709-AAF4-2AE8-FD99-D6A42DFE8F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56110" y="3218310"/>
                    <a:ext cx="339480" cy="389520"/>
                  </p14:xfrm>
                </p:contentPart>
              </mc:Choice>
              <mc:Fallback xmlns="">
                <p:pic>
                  <p:nvPicPr>
                    <p:cNvPr id="386" name="Ink 385">
                      <a:extLst>
                        <a:ext uri="{FF2B5EF4-FFF2-40B4-BE49-F238E27FC236}">
                          <a16:creationId xmlns:a16="http://schemas.microsoft.com/office/drawing/2014/main" id="{EE426709-AAF4-2AE8-FD99-D6A42DFE8F6F}"/>
                        </a:ext>
                      </a:extLst>
                    </p:cNvPr>
                    <p:cNvPicPr/>
                    <p:nvPr/>
                  </p:nvPicPr>
                  <p:blipFill>
                    <a:blip r:embed="rId484"/>
                    <a:stretch>
                      <a:fillRect/>
                    </a:stretch>
                  </p:blipFill>
                  <p:spPr>
                    <a:xfrm>
                      <a:off x="7947110" y="3209670"/>
                      <a:ext cx="357120" cy="407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5">
                  <p14:nvContentPartPr>
                    <p14:cNvPr id="388" name="Ink 387">
                      <a:extLst>
                        <a:ext uri="{FF2B5EF4-FFF2-40B4-BE49-F238E27FC236}">
                          <a16:creationId xmlns:a16="http://schemas.microsoft.com/office/drawing/2014/main" id="{E14ED7C8-4376-6ED8-9B87-F722CA76AF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472270" y="3445830"/>
                    <a:ext cx="16200" cy="67680"/>
                  </p14:xfrm>
                </p:contentPart>
              </mc:Choice>
              <mc:Fallback xmlns="">
                <p:pic>
                  <p:nvPicPr>
                    <p:cNvPr id="388" name="Ink 387">
                      <a:extLst>
                        <a:ext uri="{FF2B5EF4-FFF2-40B4-BE49-F238E27FC236}">
                          <a16:creationId xmlns:a16="http://schemas.microsoft.com/office/drawing/2014/main" id="{E14ED7C8-4376-6ED8-9B87-F722CA76AF7E}"/>
                        </a:ext>
                      </a:extLst>
                    </p:cNvPr>
                    <p:cNvPicPr/>
                    <p:nvPr/>
                  </p:nvPicPr>
                  <p:blipFill>
                    <a:blip r:embed="rId486"/>
                    <a:stretch>
                      <a:fillRect/>
                    </a:stretch>
                  </p:blipFill>
                  <p:spPr>
                    <a:xfrm>
                      <a:off x="7463270" y="3436830"/>
                      <a:ext cx="33840" cy="85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7">
                  <p14:nvContentPartPr>
                    <p14:cNvPr id="389" name="Ink 388">
                      <a:extLst>
                        <a:ext uri="{FF2B5EF4-FFF2-40B4-BE49-F238E27FC236}">
                          <a16:creationId xmlns:a16="http://schemas.microsoft.com/office/drawing/2014/main" id="{3F3AD260-1795-E7BA-63FD-C1405DE474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78110" y="3471030"/>
                    <a:ext cx="10080" cy="74520"/>
                  </p14:xfrm>
                </p:contentPart>
              </mc:Choice>
              <mc:Fallback xmlns="">
                <p:pic>
                  <p:nvPicPr>
                    <p:cNvPr id="389" name="Ink 388">
                      <a:extLst>
                        <a:ext uri="{FF2B5EF4-FFF2-40B4-BE49-F238E27FC236}">
                          <a16:creationId xmlns:a16="http://schemas.microsoft.com/office/drawing/2014/main" id="{3F3AD260-1795-E7BA-63FD-C1405DE47496}"/>
                        </a:ext>
                      </a:extLst>
                    </p:cNvPr>
                    <p:cNvPicPr/>
                    <p:nvPr/>
                  </p:nvPicPr>
                  <p:blipFill>
                    <a:blip r:embed="rId488"/>
                    <a:stretch>
                      <a:fillRect/>
                    </a:stretch>
                  </p:blipFill>
                  <p:spPr>
                    <a:xfrm>
                      <a:off x="7569110" y="3462030"/>
                      <a:ext cx="27720" cy="92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9">
                  <p14:nvContentPartPr>
                    <p14:cNvPr id="390" name="Ink 389">
                      <a:extLst>
                        <a:ext uri="{FF2B5EF4-FFF2-40B4-BE49-F238E27FC236}">
                          <a16:creationId xmlns:a16="http://schemas.microsoft.com/office/drawing/2014/main" id="{76EEC8A3-84D5-2E9E-E030-EE7F912223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69550" y="3485430"/>
                    <a:ext cx="10800" cy="75960"/>
                  </p14:xfrm>
                </p:contentPart>
              </mc:Choice>
              <mc:Fallback xmlns="">
                <p:pic>
                  <p:nvPicPr>
                    <p:cNvPr id="390" name="Ink 389">
                      <a:extLst>
                        <a:ext uri="{FF2B5EF4-FFF2-40B4-BE49-F238E27FC236}">
                          <a16:creationId xmlns:a16="http://schemas.microsoft.com/office/drawing/2014/main" id="{76EEC8A3-84D5-2E9E-E030-EE7F9122239E}"/>
                        </a:ext>
                      </a:extLst>
                    </p:cNvPr>
                    <p:cNvPicPr/>
                    <p:nvPr/>
                  </p:nvPicPr>
                  <p:blipFill>
                    <a:blip r:embed="rId490"/>
                    <a:stretch>
                      <a:fillRect/>
                    </a:stretch>
                  </p:blipFill>
                  <p:spPr>
                    <a:xfrm>
                      <a:off x="7660550" y="3476430"/>
                      <a:ext cx="28440" cy="93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1">
                  <p14:nvContentPartPr>
                    <p14:cNvPr id="391" name="Ink 390">
                      <a:extLst>
                        <a:ext uri="{FF2B5EF4-FFF2-40B4-BE49-F238E27FC236}">
                          <a16:creationId xmlns:a16="http://schemas.microsoft.com/office/drawing/2014/main" id="{06E6C58D-B2F1-EB39-4D0D-6442D03361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68190" y="3489030"/>
                    <a:ext cx="18000" cy="100080"/>
                  </p14:xfrm>
                </p:contentPart>
              </mc:Choice>
              <mc:Fallback xmlns="">
                <p:pic>
                  <p:nvPicPr>
                    <p:cNvPr id="391" name="Ink 390">
                      <a:extLst>
                        <a:ext uri="{FF2B5EF4-FFF2-40B4-BE49-F238E27FC236}">
                          <a16:creationId xmlns:a16="http://schemas.microsoft.com/office/drawing/2014/main" id="{06E6C58D-B2F1-EB39-4D0D-6442D033617A}"/>
                        </a:ext>
                      </a:extLst>
                    </p:cNvPr>
                    <p:cNvPicPr/>
                    <p:nvPr/>
                  </p:nvPicPr>
                  <p:blipFill>
                    <a:blip r:embed="rId492"/>
                    <a:stretch>
                      <a:fillRect/>
                    </a:stretch>
                  </p:blipFill>
                  <p:spPr>
                    <a:xfrm>
                      <a:off x="7759190" y="3480030"/>
                      <a:ext cx="35640" cy="11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3">
                  <p14:nvContentPartPr>
                    <p14:cNvPr id="392" name="Ink 391">
                      <a:extLst>
                        <a:ext uri="{FF2B5EF4-FFF2-40B4-BE49-F238E27FC236}">
                          <a16:creationId xmlns:a16="http://schemas.microsoft.com/office/drawing/2014/main" id="{CC7F852F-9F81-71BF-85DA-5DFF7AF550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52430" y="3533310"/>
                    <a:ext cx="7560" cy="64080"/>
                  </p14:xfrm>
                </p:contentPart>
              </mc:Choice>
              <mc:Fallback xmlns="">
                <p:pic>
                  <p:nvPicPr>
                    <p:cNvPr id="392" name="Ink 391">
                      <a:extLst>
                        <a:ext uri="{FF2B5EF4-FFF2-40B4-BE49-F238E27FC236}">
                          <a16:creationId xmlns:a16="http://schemas.microsoft.com/office/drawing/2014/main" id="{CC7F852F-9F81-71BF-85DA-5DFF7AF550AF}"/>
                        </a:ext>
                      </a:extLst>
                    </p:cNvPr>
                    <p:cNvPicPr/>
                    <p:nvPr/>
                  </p:nvPicPr>
                  <p:blipFill>
                    <a:blip r:embed="rId494"/>
                    <a:stretch>
                      <a:fillRect/>
                    </a:stretch>
                  </p:blipFill>
                  <p:spPr>
                    <a:xfrm>
                      <a:off x="7843790" y="3524670"/>
                      <a:ext cx="25200" cy="81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5">
                  <p14:nvContentPartPr>
                    <p14:cNvPr id="393" name="Ink 392">
                      <a:extLst>
                        <a:ext uri="{FF2B5EF4-FFF2-40B4-BE49-F238E27FC236}">
                          <a16:creationId xmlns:a16="http://schemas.microsoft.com/office/drawing/2014/main" id="{519F42DC-1100-85D5-4F1F-C050DDE3E8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10750" y="3665430"/>
                    <a:ext cx="75600" cy="11880"/>
                  </p14:xfrm>
                </p:contentPart>
              </mc:Choice>
              <mc:Fallback xmlns="">
                <p:pic>
                  <p:nvPicPr>
                    <p:cNvPr id="393" name="Ink 392">
                      <a:extLst>
                        <a:ext uri="{FF2B5EF4-FFF2-40B4-BE49-F238E27FC236}">
                          <a16:creationId xmlns:a16="http://schemas.microsoft.com/office/drawing/2014/main" id="{519F42DC-1100-85D5-4F1F-C050DDE3E8D3}"/>
                        </a:ext>
                      </a:extLst>
                    </p:cNvPr>
                    <p:cNvPicPr/>
                    <p:nvPr/>
                  </p:nvPicPr>
                  <p:blipFill>
                    <a:blip r:embed="rId496"/>
                    <a:stretch>
                      <a:fillRect/>
                    </a:stretch>
                  </p:blipFill>
                  <p:spPr>
                    <a:xfrm>
                      <a:off x="7902110" y="3656790"/>
                      <a:ext cx="93240" cy="2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7">
                  <p14:nvContentPartPr>
                    <p14:cNvPr id="394" name="Ink 393">
                      <a:extLst>
                        <a:ext uri="{FF2B5EF4-FFF2-40B4-BE49-F238E27FC236}">
                          <a16:creationId xmlns:a16="http://schemas.microsoft.com/office/drawing/2014/main" id="{634511FF-7290-E255-B589-5FAB9141CB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15790" y="3789990"/>
                    <a:ext cx="77040" cy="9000"/>
                  </p14:xfrm>
                </p:contentPart>
              </mc:Choice>
              <mc:Fallback xmlns="">
                <p:pic>
                  <p:nvPicPr>
                    <p:cNvPr id="394" name="Ink 393">
                      <a:extLst>
                        <a:ext uri="{FF2B5EF4-FFF2-40B4-BE49-F238E27FC236}">
                          <a16:creationId xmlns:a16="http://schemas.microsoft.com/office/drawing/2014/main" id="{634511FF-7290-E255-B589-5FAB9141CB02}"/>
                        </a:ext>
                      </a:extLst>
                    </p:cNvPr>
                    <p:cNvPicPr/>
                    <p:nvPr/>
                  </p:nvPicPr>
                  <p:blipFill>
                    <a:blip r:embed="rId498"/>
                    <a:stretch>
                      <a:fillRect/>
                    </a:stretch>
                  </p:blipFill>
                  <p:spPr>
                    <a:xfrm>
                      <a:off x="7906790" y="3781350"/>
                      <a:ext cx="94680" cy="26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9">
                  <p14:nvContentPartPr>
                    <p14:cNvPr id="395" name="Ink 394">
                      <a:extLst>
                        <a:ext uri="{FF2B5EF4-FFF2-40B4-BE49-F238E27FC236}">
                          <a16:creationId xmlns:a16="http://schemas.microsoft.com/office/drawing/2014/main" id="{6D1214F5-5C13-E675-1006-9929865A9D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13270" y="3901590"/>
                    <a:ext cx="75960" cy="11880"/>
                  </p14:xfrm>
                </p:contentPart>
              </mc:Choice>
              <mc:Fallback xmlns="">
                <p:pic>
                  <p:nvPicPr>
                    <p:cNvPr id="395" name="Ink 394">
                      <a:extLst>
                        <a:ext uri="{FF2B5EF4-FFF2-40B4-BE49-F238E27FC236}">
                          <a16:creationId xmlns:a16="http://schemas.microsoft.com/office/drawing/2014/main" id="{6D1214F5-5C13-E675-1006-9929865A9D50}"/>
                        </a:ext>
                      </a:extLst>
                    </p:cNvPr>
                    <p:cNvPicPr/>
                    <p:nvPr/>
                  </p:nvPicPr>
                  <p:blipFill>
                    <a:blip r:embed="rId500"/>
                    <a:stretch>
                      <a:fillRect/>
                    </a:stretch>
                  </p:blipFill>
                  <p:spPr>
                    <a:xfrm>
                      <a:off x="7904630" y="3892950"/>
                      <a:ext cx="93600" cy="2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1">
                  <p14:nvContentPartPr>
                    <p14:cNvPr id="396" name="Ink 395">
                      <a:extLst>
                        <a:ext uri="{FF2B5EF4-FFF2-40B4-BE49-F238E27FC236}">
                          <a16:creationId xmlns:a16="http://schemas.microsoft.com/office/drawing/2014/main" id="{C2FDD86F-6928-0E69-BE09-6EE4D3EBAA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10030" y="3983670"/>
                    <a:ext cx="73440" cy="16920"/>
                  </p14:xfrm>
                </p:contentPart>
              </mc:Choice>
              <mc:Fallback xmlns="">
                <p:pic>
                  <p:nvPicPr>
                    <p:cNvPr id="396" name="Ink 395">
                      <a:extLst>
                        <a:ext uri="{FF2B5EF4-FFF2-40B4-BE49-F238E27FC236}">
                          <a16:creationId xmlns:a16="http://schemas.microsoft.com/office/drawing/2014/main" id="{C2FDD86F-6928-0E69-BE09-6EE4D3EBAABD}"/>
                        </a:ext>
                      </a:extLst>
                    </p:cNvPr>
                    <p:cNvPicPr/>
                    <p:nvPr/>
                  </p:nvPicPr>
                  <p:blipFill>
                    <a:blip r:embed="rId502"/>
                    <a:stretch>
                      <a:fillRect/>
                    </a:stretch>
                  </p:blipFill>
                  <p:spPr>
                    <a:xfrm>
                      <a:off x="7901390" y="3975030"/>
                      <a:ext cx="91080" cy="34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3">
                  <p14:nvContentPartPr>
                    <p14:cNvPr id="397" name="Ink 396">
                      <a:extLst>
                        <a:ext uri="{FF2B5EF4-FFF2-40B4-BE49-F238E27FC236}">
                          <a16:creationId xmlns:a16="http://schemas.microsoft.com/office/drawing/2014/main" id="{A72EDAEF-0D5E-5CD2-171B-6FB9AF95E8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41710" y="3541590"/>
                    <a:ext cx="94320" cy="81720"/>
                  </p14:xfrm>
                </p:contentPart>
              </mc:Choice>
              <mc:Fallback xmlns="">
                <p:pic>
                  <p:nvPicPr>
                    <p:cNvPr id="397" name="Ink 396">
                      <a:extLst>
                        <a:ext uri="{FF2B5EF4-FFF2-40B4-BE49-F238E27FC236}">
                          <a16:creationId xmlns:a16="http://schemas.microsoft.com/office/drawing/2014/main" id="{A72EDAEF-0D5E-5CD2-171B-6FB9AF95E891}"/>
                        </a:ext>
                      </a:extLst>
                    </p:cNvPr>
                    <p:cNvPicPr/>
                    <p:nvPr/>
                  </p:nvPicPr>
                  <p:blipFill>
                    <a:blip r:embed="rId504"/>
                    <a:stretch>
                      <a:fillRect/>
                    </a:stretch>
                  </p:blipFill>
                  <p:spPr>
                    <a:xfrm>
                      <a:off x="7932710" y="3532950"/>
                      <a:ext cx="111960" cy="99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5">
                  <p14:nvContentPartPr>
                    <p14:cNvPr id="398" name="Ink 397">
                      <a:extLst>
                        <a:ext uri="{FF2B5EF4-FFF2-40B4-BE49-F238E27FC236}">
                          <a16:creationId xmlns:a16="http://schemas.microsoft.com/office/drawing/2014/main" id="{C0B4D6E0-19B3-48DD-3721-B7888FEAA8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99310" y="3515310"/>
                    <a:ext cx="72000" cy="26280"/>
                  </p14:xfrm>
                </p:contentPart>
              </mc:Choice>
              <mc:Fallback xmlns="">
                <p:pic>
                  <p:nvPicPr>
                    <p:cNvPr id="398" name="Ink 397">
                      <a:extLst>
                        <a:ext uri="{FF2B5EF4-FFF2-40B4-BE49-F238E27FC236}">
                          <a16:creationId xmlns:a16="http://schemas.microsoft.com/office/drawing/2014/main" id="{C0B4D6E0-19B3-48DD-3721-B7888FEAA850}"/>
                        </a:ext>
                      </a:extLst>
                    </p:cNvPr>
                    <p:cNvPicPr/>
                    <p:nvPr/>
                  </p:nvPicPr>
                  <p:blipFill>
                    <a:blip r:embed="rId506"/>
                    <a:stretch>
                      <a:fillRect/>
                    </a:stretch>
                  </p:blipFill>
                  <p:spPr>
                    <a:xfrm>
                      <a:off x="7990670" y="3506310"/>
                      <a:ext cx="89640" cy="43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7">
                  <p14:nvContentPartPr>
                    <p14:cNvPr id="399" name="Ink 398">
                      <a:extLst>
                        <a:ext uri="{FF2B5EF4-FFF2-40B4-BE49-F238E27FC236}">
                          <a16:creationId xmlns:a16="http://schemas.microsoft.com/office/drawing/2014/main" id="{F350D848-1769-46AD-3602-06BEB8C41F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47910" y="3446550"/>
                    <a:ext cx="85680" cy="32400"/>
                  </p14:xfrm>
                </p:contentPart>
              </mc:Choice>
              <mc:Fallback xmlns="">
                <p:pic>
                  <p:nvPicPr>
                    <p:cNvPr id="399" name="Ink 398">
                      <a:extLst>
                        <a:ext uri="{FF2B5EF4-FFF2-40B4-BE49-F238E27FC236}">
                          <a16:creationId xmlns:a16="http://schemas.microsoft.com/office/drawing/2014/main" id="{F350D848-1769-46AD-3602-06BEB8C41F8D}"/>
                        </a:ext>
                      </a:extLst>
                    </p:cNvPr>
                    <p:cNvPicPr/>
                    <p:nvPr/>
                  </p:nvPicPr>
                  <p:blipFill>
                    <a:blip r:embed="rId508"/>
                    <a:stretch>
                      <a:fillRect/>
                    </a:stretch>
                  </p:blipFill>
                  <p:spPr>
                    <a:xfrm>
                      <a:off x="8038910" y="3437550"/>
                      <a:ext cx="103320" cy="50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9">
                  <p14:nvContentPartPr>
                    <p14:cNvPr id="400" name="Ink 399">
                      <a:extLst>
                        <a:ext uri="{FF2B5EF4-FFF2-40B4-BE49-F238E27FC236}">
                          <a16:creationId xmlns:a16="http://schemas.microsoft.com/office/drawing/2014/main" id="{E7E4D54D-C701-1D5F-DE31-C0CBE5C471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05150" y="3357990"/>
                    <a:ext cx="89280" cy="25920"/>
                  </p14:xfrm>
                </p:contentPart>
              </mc:Choice>
              <mc:Fallback xmlns="">
                <p:pic>
                  <p:nvPicPr>
                    <p:cNvPr id="400" name="Ink 399">
                      <a:extLst>
                        <a:ext uri="{FF2B5EF4-FFF2-40B4-BE49-F238E27FC236}">
                          <a16:creationId xmlns:a16="http://schemas.microsoft.com/office/drawing/2014/main" id="{E7E4D54D-C701-1D5F-DE31-C0CBE5C471E9}"/>
                        </a:ext>
                      </a:extLst>
                    </p:cNvPr>
                    <p:cNvPicPr/>
                    <p:nvPr/>
                  </p:nvPicPr>
                  <p:blipFill>
                    <a:blip r:embed="rId510"/>
                    <a:stretch>
                      <a:fillRect/>
                    </a:stretch>
                  </p:blipFill>
                  <p:spPr>
                    <a:xfrm>
                      <a:off x="8096510" y="3349350"/>
                      <a:ext cx="106920" cy="43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1">
                  <p14:nvContentPartPr>
                    <p14:cNvPr id="401" name="Ink 400">
                      <a:extLst>
                        <a:ext uri="{FF2B5EF4-FFF2-40B4-BE49-F238E27FC236}">
                          <a16:creationId xmlns:a16="http://schemas.microsoft.com/office/drawing/2014/main" id="{E64BAD78-D947-9AF2-4975-2E56E2612C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65990" y="3271230"/>
                    <a:ext cx="84600" cy="46440"/>
                  </p14:xfrm>
                </p:contentPart>
              </mc:Choice>
              <mc:Fallback xmlns="">
                <p:pic>
                  <p:nvPicPr>
                    <p:cNvPr id="401" name="Ink 400">
                      <a:extLst>
                        <a:ext uri="{FF2B5EF4-FFF2-40B4-BE49-F238E27FC236}">
                          <a16:creationId xmlns:a16="http://schemas.microsoft.com/office/drawing/2014/main" id="{E64BAD78-D947-9AF2-4975-2E56E2612C16}"/>
                        </a:ext>
                      </a:extLst>
                    </p:cNvPr>
                    <p:cNvPicPr/>
                    <p:nvPr/>
                  </p:nvPicPr>
                  <p:blipFill>
                    <a:blip r:embed="rId512"/>
                    <a:stretch>
                      <a:fillRect/>
                    </a:stretch>
                  </p:blipFill>
                  <p:spPr>
                    <a:xfrm>
                      <a:off x="8157350" y="3262230"/>
                      <a:ext cx="102240" cy="64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3">
                  <p14:nvContentPartPr>
                    <p14:cNvPr id="402" name="Ink 401">
                      <a:extLst>
                        <a:ext uri="{FF2B5EF4-FFF2-40B4-BE49-F238E27FC236}">
                          <a16:creationId xmlns:a16="http://schemas.microsoft.com/office/drawing/2014/main" id="{480C95E2-020F-2C4B-5C93-7D5CEF4FD1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03430" y="3264030"/>
                    <a:ext cx="73080" cy="38880"/>
                  </p14:xfrm>
                </p:contentPart>
              </mc:Choice>
              <mc:Fallback xmlns="">
                <p:pic>
                  <p:nvPicPr>
                    <p:cNvPr id="402" name="Ink 401">
                      <a:extLst>
                        <a:ext uri="{FF2B5EF4-FFF2-40B4-BE49-F238E27FC236}">
                          <a16:creationId xmlns:a16="http://schemas.microsoft.com/office/drawing/2014/main" id="{480C95E2-020F-2C4B-5C93-7D5CEF4FD1F7}"/>
                        </a:ext>
                      </a:extLst>
                    </p:cNvPr>
                    <p:cNvPicPr/>
                    <p:nvPr/>
                  </p:nvPicPr>
                  <p:blipFill>
                    <a:blip r:embed="rId514"/>
                    <a:stretch>
                      <a:fillRect/>
                    </a:stretch>
                  </p:blipFill>
                  <p:spPr>
                    <a:xfrm>
                      <a:off x="8194790" y="3255030"/>
                      <a:ext cx="90720" cy="565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A4F4B954-9A0D-4EB5-B285-E9D954F649B2}"/>
                  </a:ext>
                </a:extLst>
              </p:cNvPr>
              <p:cNvGrpSpPr/>
              <p:nvPr/>
            </p:nvGrpSpPr>
            <p:grpSpPr>
              <a:xfrm>
                <a:off x="8281550" y="2567070"/>
                <a:ext cx="394920" cy="528120"/>
                <a:chOff x="8281550" y="2567070"/>
                <a:chExt cx="394920" cy="528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15">
                  <p14:nvContentPartPr>
                    <p14:cNvPr id="404" name="Ink 403">
                      <a:extLst>
                        <a:ext uri="{FF2B5EF4-FFF2-40B4-BE49-F238E27FC236}">
                          <a16:creationId xmlns:a16="http://schemas.microsoft.com/office/drawing/2014/main" id="{7ADF1C00-4CB0-7482-54DB-80F4961743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86950" y="2567070"/>
                    <a:ext cx="87840" cy="528120"/>
                  </p14:xfrm>
                </p:contentPart>
              </mc:Choice>
              <mc:Fallback xmlns="">
                <p:pic>
                  <p:nvPicPr>
                    <p:cNvPr id="404" name="Ink 403">
                      <a:extLst>
                        <a:ext uri="{FF2B5EF4-FFF2-40B4-BE49-F238E27FC236}">
                          <a16:creationId xmlns:a16="http://schemas.microsoft.com/office/drawing/2014/main" id="{7ADF1C00-4CB0-7482-54DB-80F4961743D3}"/>
                        </a:ext>
                      </a:extLst>
                    </p:cNvPr>
                    <p:cNvPicPr/>
                    <p:nvPr/>
                  </p:nvPicPr>
                  <p:blipFill>
                    <a:blip r:embed="rId516"/>
                    <a:stretch>
                      <a:fillRect/>
                    </a:stretch>
                  </p:blipFill>
                  <p:spPr>
                    <a:xfrm>
                      <a:off x="8277950" y="2558430"/>
                      <a:ext cx="105480" cy="545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7">
                  <p14:nvContentPartPr>
                    <p14:cNvPr id="405" name="Ink 404">
                      <a:extLst>
                        <a:ext uri="{FF2B5EF4-FFF2-40B4-BE49-F238E27FC236}">
                          <a16:creationId xmlns:a16="http://schemas.microsoft.com/office/drawing/2014/main" id="{B839F0AC-B31E-647F-D74E-AC966ED02B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71910" y="2822670"/>
                    <a:ext cx="304560" cy="53640"/>
                  </p14:xfrm>
                </p:contentPart>
              </mc:Choice>
              <mc:Fallback xmlns="">
                <p:pic>
                  <p:nvPicPr>
                    <p:cNvPr id="405" name="Ink 404">
                      <a:extLst>
                        <a:ext uri="{FF2B5EF4-FFF2-40B4-BE49-F238E27FC236}">
                          <a16:creationId xmlns:a16="http://schemas.microsoft.com/office/drawing/2014/main" id="{B839F0AC-B31E-647F-D74E-AC966ED02B85}"/>
                        </a:ext>
                      </a:extLst>
                    </p:cNvPr>
                    <p:cNvPicPr/>
                    <p:nvPr/>
                  </p:nvPicPr>
                  <p:blipFill>
                    <a:blip r:embed="rId518"/>
                    <a:stretch>
                      <a:fillRect/>
                    </a:stretch>
                  </p:blipFill>
                  <p:spPr>
                    <a:xfrm>
                      <a:off x="8363270" y="2813670"/>
                      <a:ext cx="322200" cy="71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9">
                  <p14:nvContentPartPr>
                    <p14:cNvPr id="406" name="Ink 405">
                      <a:extLst>
                        <a:ext uri="{FF2B5EF4-FFF2-40B4-BE49-F238E27FC236}">
                          <a16:creationId xmlns:a16="http://schemas.microsoft.com/office/drawing/2014/main" id="{AA905F32-2FDF-4F48-67A1-2C313B7482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81550" y="3033270"/>
                    <a:ext cx="51480" cy="2160"/>
                  </p14:xfrm>
                </p:contentPart>
              </mc:Choice>
              <mc:Fallback xmlns="">
                <p:pic>
                  <p:nvPicPr>
                    <p:cNvPr id="406" name="Ink 405">
                      <a:extLst>
                        <a:ext uri="{FF2B5EF4-FFF2-40B4-BE49-F238E27FC236}">
                          <a16:creationId xmlns:a16="http://schemas.microsoft.com/office/drawing/2014/main" id="{AA905F32-2FDF-4F48-67A1-2C313B7482A7}"/>
                        </a:ext>
                      </a:extLst>
                    </p:cNvPr>
                    <p:cNvPicPr/>
                    <p:nvPr/>
                  </p:nvPicPr>
                  <p:blipFill>
                    <a:blip r:embed="rId520"/>
                    <a:stretch>
                      <a:fillRect/>
                    </a:stretch>
                  </p:blipFill>
                  <p:spPr>
                    <a:xfrm>
                      <a:off x="8272910" y="3024270"/>
                      <a:ext cx="69120" cy="19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1">
                  <p14:nvContentPartPr>
                    <p14:cNvPr id="407" name="Ink 406">
                      <a:extLst>
                        <a:ext uri="{FF2B5EF4-FFF2-40B4-BE49-F238E27FC236}">
                          <a16:creationId xmlns:a16="http://schemas.microsoft.com/office/drawing/2014/main" id="{E4B5BB32-AB08-D96E-F27D-55736EA9C6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07830" y="2969190"/>
                    <a:ext cx="61200" cy="3960"/>
                  </p14:xfrm>
                </p:contentPart>
              </mc:Choice>
              <mc:Fallback xmlns="">
                <p:pic>
                  <p:nvPicPr>
                    <p:cNvPr id="407" name="Ink 406">
                      <a:extLst>
                        <a:ext uri="{FF2B5EF4-FFF2-40B4-BE49-F238E27FC236}">
                          <a16:creationId xmlns:a16="http://schemas.microsoft.com/office/drawing/2014/main" id="{E4B5BB32-AB08-D96E-F27D-55736EA9C661}"/>
                        </a:ext>
                      </a:extLst>
                    </p:cNvPr>
                    <p:cNvPicPr/>
                    <p:nvPr/>
                  </p:nvPicPr>
                  <p:blipFill>
                    <a:blip r:embed="rId522"/>
                    <a:stretch>
                      <a:fillRect/>
                    </a:stretch>
                  </p:blipFill>
                  <p:spPr>
                    <a:xfrm>
                      <a:off x="8298830" y="2960190"/>
                      <a:ext cx="78840" cy="21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3">
                  <p14:nvContentPartPr>
                    <p14:cNvPr id="408" name="Ink 407">
                      <a:extLst>
                        <a:ext uri="{FF2B5EF4-FFF2-40B4-BE49-F238E27FC236}">
                          <a16:creationId xmlns:a16="http://schemas.microsoft.com/office/drawing/2014/main" id="{B976C56E-9576-898A-9670-3A0CD75162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14310" y="2916630"/>
                    <a:ext cx="93960" cy="7560"/>
                  </p14:xfrm>
                </p:contentPart>
              </mc:Choice>
              <mc:Fallback xmlns="">
                <p:pic>
                  <p:nvPicPr>
                    <p:cNvPr id="408" name="Ink 407">
                      <a:extLst>
                        <a:ext uri="{FF2B5EF4-FFF2-40B4-BE49-F238E27FC236}">
                          <a16:creationId xmlns:a16="http://schemas.microsoft.com/office/drawing/2014/main" id="{B976C56E-9576-898A-9670-3A0CD7516271}"/>
                        </a:ext>
                      </a:extLst>
                    </p:cNvPr>
                    <p:cNvPicPr/>
                    <p:nvPr/>
                  </p:nvPicPr>
                  <p:blipFill>
                    <a:blip r:embed="rId524"/>
                    <a:stretch>
                      <a:fillRect/>
                    </a:stretch>
                  </p:blipFill>
                  <p:spPr>
                    <a:xfrm>
                      <a:off x="8305310" y="2907990"/>
                      <a:ext cx="111600" cy="25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5">
                  <p14:nvContentPartPr>
                    <p14:cNvPr id="409" name="Ink 408">
                      <a:extLst>
                        <a:ext uri="{FF2B5EF4-FFF2-40B4-BE49-F238E27FC236}">
                          <a16:creationId xmlns:a16="http://schemas.microsoft.com/office/drawing/2014/main" id="{64985773-C203-A293-2DA6-D50BE51FCA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19350" y="2848950"/>
                    <a:ext cx="96480" cy="5040"/>
                  </p14:xfrm>
                </p:contentPart>
              </mc:Choice>
              <mc:Fallback xmlns="">
                <p:pic>
                  <p:nvPicPr>
                    <p:cNvPr id="409" name="Ink 408">
                      <a:extLst>
                        <a:ext uri="{FF2B5EF4-FFF2-40B4-BE49-F238E27FC236}">
                          <a16:creationId xmlns:a16="http://schemas.microsoft.com/office/drawing/2014/main" id="{64985773-C203-A293-2DA6-D50BE51FCAAE}"/>
                        </a:ext>
                      </a:extLst>
                    </p:cNvPr>
                    <p:cNvPicPr/>
                    <p:nvPr/>
                  </p:nvPicPr>
                  <p:blipFill>
                    <a:blip r:embed="rId526"/>
                    <a:stretch>
                      <a:fillRect/>
                    </a:stretch>
                  </p:blipFill>
                  <p:spPr>
                    <a:xfrm>
                      <a:off x="8310350" y="2839950"/>
                      <a:ext cx="114120" cy="22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7">
                  <p14:nvContentPartPr>
                    <p14:cNvPr id="410" name="Ink 409">
                      <a:extLst>
                        <a:ext uri="{FF2B5EF4-FFF2-40B4-BE49-F238E27FC236}">
                          <a16:creationId xmlns:a16="http://schemas.microsoft.com/office/drawing/2014/main" id="{89A27206-79CF-C350-5B50-005A0970CD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11430" y="2782350"/>
                    <a:ext cx="113760" cy="12240"/>
                  </p14:xfrm>
                </p:contentPart>
              </mc:Choice>
              <mc:Fallback xmlns="">
                <p:pic>
                  <p:nvPicPr>
                    <p:cNvPr id="410" name="Ink 409">
                      <a:extLst>
                        <a:ext uri="{FF2B5EF4-FFF2-40B4-BE49-F238E27FC236}">
                          <a16:creationId xmlns:a16="http://schemas.microsoft.com/office/drawing/2014/main" id="{89A27206-79CF-C350-5B50-005A0970CD66}"/>
                        </a:ext>
                      </a:extLst>
                    </p:cNvPr>
                    <p:cNvPicPr/>
                    <p:nvPr/>
                  </p:nvPicPr>
                  <p:blipFill>
                    <a:blip r:embed="rId528"/>
                    <a:stretch>
                      <a:fillRect/>
                    </a:stretch>
                  </p:blipFill>
                  <p:spPr>
                    <a:xfrm>
                      <a:off x="8302430" y="2773710"/>
                      <a:ext cx="131400" cy="29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9">
                  <p14:nvContentPartPr>
                    <p14:cNvPr id="411" name="Ink 410">
                      <a:extLst>
                        <a:ext uri="{FF2B5EF4-FFF2-40B4-BE49-F238E27FC236}">
                          <a16:creationId xmlns:a16="http://schemas.microsoft.com/office/drawing/2014/main" id="{1C3BD944-701C-7936-2301-B8F72320A7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21510" y="2707110"/>
                    <a:ext cx="95400" cy="11160"/>
                  </p14:xfrm>
                </p:contentPart>
              </mc:Choice>
              <mc:Fallback xmlns="">
                <p:pic>
                  <p:nvPicPr>
                    <p:cNvPr id="411" name="Ink 410">
                      <a:extLst>
                        <a:ext uri="{FF2B5EF4-FFF2-40B4-BE49-F238E27FC236}">
                          <a16:creationId xmlns:a16="http://schemas.microsoft.com/office/drawing/2014/main" id="{1C3BD944-701C-7936-2301-B8F72320A7D5}"/>
                        </a:ext>
                      </a:extLst>
                    </p:cNvPr>
                    <p:cNvPicPr/>
                    <p:nvPr/>
                  </p:nvPicPr>
                  <p:blipFill>
                    <a:blip r:embed="rId530"/>
                    <a:stretch>
                      <a:fillRect/>
                    </a:stretch>
                  </p:blipFill>
                  <p:spPr>
                    <a:xfrm>
                      <a:off x="8312870" y="2698110"/>
                      <a:ext cx="113040" cy="28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1">
                  <p14:nvContentPartPr>
                    <p14:cNvPr id="412" name="Ink 411">
                      <a:extLst>
                        <a:ext uri="{FF2B5EF4-FFF2-40B4-BE49-F238E27FC236}">
                          <a16:creationId xmlns:a16="http://schemas.microsoft.com/office/drawing/2014/main" id="{1F0A7474-61BC-B50B-00F0-FF38902229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02790" y="2626110"/>
                    <a:ext cx="121320" cy="16920"/>
                  </p14:xfrm>
                </p:contentPart>
              </mc:Choice>
              <mc:Fallback xmlns="">
                <p:pic>
                  <p:nvPicPr>
                    <p:cNvPr id="412" name="Ink 411">
                      <a:extLst>
                        <a:ext uri="{FF2B5EF4-FFF2-40B4-BE49-F238E27FC236}">
                          <a16:creationId xmlns:a16="http://schemas.microsoft.com/office/drawing/2014/main" id="{1F0A7474-61BC-B50B-00F0-FF38902229A3}"/>
                        </a:ext>
                      </a:extLst>
                    </p:cNvPr>
                    <p:cNvPicPr/>
                    <p:nvPr/>
                  </p:nvPicPr>
                  <p:blipFill>
                    <a:blip r:embed="rId532"/>
                    <a:stretch>
                      <a:fillRect/>
                    </a:stretch>
                  </p:blipFill>
                  <p:spPr>
                    <a:xfrm>
                      <a:off x="8294150" y="2617470"/>
                      <a:ext cx="138960" cy="34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3">
                  <p14:nvContentPartPr>
                    <p14:cNvPr id="413" name="Ink 412">
                      <a:extLst>
                        <a:ext uri="{FF2B5EF4-FFF2-40B4-BE49-F238E27FC236}">
                          <a16:creationId xmlns:a16="http://schemas.microsoft.com/office/drawing/2014/main" id="{1E8A0838-67EA-4C91-5E7F-4B928FA0C4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26630" y="2805030"/>
                    <a:ext cx="12240" cy="92880"/>
                  </p14:xfrm>
                </p:contentPart>
              </mc:Choice>
              <mc:Fallback xmlns="">
                <p:pic>
                  <p:nvPicPr>
                    <p:cNvPr id="413" name="Ink 412">
                      <a:extLst>
                        <a:ext uri="{FF2B5EF4-FFF2-40B4-BE49-F238E27FC236}">
                          <a16:creationId xmlns:a16="http://schemas.microsoft.com/office/drawing/2014/main" id="{1E8A0838-67EA-4C91-5E7F-4B928FA0C49D}"/>
                        </a:ext>
                      </a:extLst>
                    </p:cNvPr>
                    <p:cNvPicPr/>
                    <p:nvPr/>
                  </p:nvPicPr>
                  <p:blipFill>
                    <a:blip r:embed="rId534"/>
                    <a:stretch>
                      <a:fillRect/>
                    </a:stretch>
                  </p:blipFill>
                  <p:spPr>
                    <a:xfrm>
                      <a:off x="8417630" y="2796390"/>
                      <a:ext cx="29880" cy="110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5">
                  <p14:nvContentPartPr>
                    <p14:cNvPr id="414" name="Ink 413">
                      <a:extLst>
                        <a:ext uri="{FF2B5EF4-FFF2-40B4-BE49-F238E27FC236}">
                          <a16:creationId xmlns:a16="http://schemas.microsoft.com/office/drawing/2014/main" id="{9F758CD8-38FA-9BF3-14E8-C849756FF1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89270" y="2817990"/>
                    <a:ext cx="7560" cy="78480"/>
                  </p14:xfrm>
                </p:contentPart>
              </mc:Choice>
              <mc:Fallback xmlns="">
                <p:pic>
                  <p:nvPicPr>
                    <p:cNvPr id="414" name="Ink 413">
                      <a:extLst>
                        <a:ext uri="{FF2B5EF4-FFF2-40B4-BE49-F238E27FC236}">
                          <a16:creationId xmlns:a16="http://schemas.microsoft.com/office/drawing/2014/main" id="{9F758CD8-38FA-9BF3-14E8-C849756FF1DD}"/>
                        </a:ext>
                      </a:extLst>
                    </p:cNvPr>
                    <p:cNvPicPr/>
                    <p:nvPr/>
                  </p:nvPicPr>
                  <p:blipFill>
                    <a:blip r:embed="rId536"/>
                    <a:stretch>
                      <a:fillRect/>
                    </a:stretch>
                  </p:blipFill>
                  <p:spPr>
                    <a:xfrm>
                      <a:off x="8480630" y="2808990"/>
                      <a:ext cx="2520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7">
                  <p14:nvContentPartPr>
                    <p14:cNvPr id="415" name="Ink 414">
                      <a:extLst>
                        <a:ext uri="{FF2B5EF4-FFF2-40B4-BE49-F238E27FC236}">
                          <a16:creationId xmlns:a16="http://schemas.microsoft.com/office/drawing/2014/main" id="{ECEC4489-8838-6E01-C3E6-34677050E8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68830" y="2811510"/>
                    <a:ext cx="5760" cy="108000"/>
                  </p14:xfrm>
                </p:contentPart>
              </mc:Choice>
              <mc:Fallback xmlns="">
                <p:pic>
                  <p:nvPicPr>
                    <p:cNvPr id="415" name="Ink 414">
                      <a:extLst>
                        <a:ext uri="{FF2B5EF4-FFF2-40B4-BE49-F238E27FC236}">
                          <a16:creationId xmlns:a16="http://schemas.microsoft.com/office/drawing/2014/main" id="{ECEC4489-8838-6E01-C3E6-34677050E8AE}"/>
                        </a:ext>
                      </a:extLst>
                    </p:cNvPr>
                    <p:cNvPicPr/>
                    <p:nvPr/>
                  </p:nvPicPr>
                  <p:blipFill>
                    <a:blip r:embed="rId538"/>
                    <a:stretch>
                      <a:fillRect/>
                    </a:stretch>
                  </p:blipFill>
                  <p:spPr>
                    <a:xfrm>
                      <a:off x="8559830" y="2802870"/>
                      <a:ext cx="23400" cy="12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9">
                  <p14:nvContentPartPr>
                    <p14:cNvPr id="416" name="Ink 415">
                      <a:extLst>
                        <a:ext uri="{FF2B5EF4-FFF2-40B4-BE49-F238E27FC236}">
                          <a16:creationId xmlns:a16="http://schemas.microsoft.com/office/drawing/2014/main" id="{86115F6F-0014-65DE-FA03-A271C40FCC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15270" y="2841390"/>
                    <a:ext cx="2160" cy="46440"/>
                  </p14:xfrm>
                </p:contentPart>
              </mc:Choice>
              <mc:Fallback xmlns="">
                <p:pic>
                  <p:nvPicPr>
                    <p:cNvPr id="416" name="Ink 415">
                      <a:extLst>
                        <a:ext uri="{FF2B5EF4-FFF2-40B4-BE49-F238E27FC236}">
                          <a16:creationId xmlns:a16="http://schemas.microsoft.com/office/drawing/2014/main" id="{86115F6F-0014-65DE-FA03-A271C40FCCF9}"/>
                        </a:ext>
                      </a:extLst>
                    </p:cNvPr>
                    <p:cNvPicPr/>
                    <p:nvPr/>
                  </p:nvPicPr>
                  <p:blipFill>
                    <a:blip r:embed="rId540"/>
                    <a:stretch>
                      <a:fillRect/>
                    </a:stretch>
                  </p:blipFill>
                  <p:spPr>
                    <a:xfrm>
                      <a:off x="8606270" y="2832390"/>
                      <a:ext cx="19800" cy="64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B8AB4418-F94C-B324-2935-76829EFF74BE}"/>
                  </a:ext>
                </a:extLst>
              </p:cNvPr>
              <p:cNvGrpSpPr/>
              <p:nvPr/>
            </p:nvGrpSpPr>
            <p:grpSpPr>
              <a:xfrm>
                <a:off x="7492070" y="4163670"/>
                <a:ext cx="422280" cy="735480"/>
                <a:chOff x="7492070" y="4163670"/>
                <a:chExt cx="422280" cy="735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41">
                  <p14:nvContentPartPr>
                    <p14:cNvPr id="418" name="Ink 417">
                      <a:extLst>
                        <a:ext uri="{FF2B5EF4-FFF2-40B4-BE49-F238E27FC236}">
                          <a16:creationId xmlns:a16="http://schemas.microsoft.com/office/drawing/2014/main" id="{893E215F-EF00-768C-8428-040ECC634A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492070" y="4163670"/>
                    <a:ext cx="254880" cy="648720"/>
                  </p14:xfrm>
                </p:contentPart>
              </mc:Choice>
              <mc:Fallback xmlns="">
                <p:pic>
                  <p:nvPicPr>
                    <p:cNvPr id="418" name="Ink 417">
                      <a:extLst>
                        <a:ext uri="{FF2B5EF4-FFF2-40B4-BE49-F238E27FC236}">
                          <a16:creationId xmlns:a16="http://schemas.microsoft.com/office/drawing/2014/main" id="{893E215F-EF00-768C-8428-040ECC634A33}"/>
                        </a:ext>
                      </a:extLst>
                    </p:cNvPr>
                    <p:cNvPicPr/>
                    <p:nvPr/>
                  </p:nvPicPr>
                  <p:blipFill>
                    <a:blip r:embed="rId542"/>
                    <a:stretch>
                      <a:fillRect/>
                    </a:stretch>
                  </p:blipFill>
                  <p:spPr>
                    <a:xfrm>
                      <a:off x="7483430" y="4155030"/>
                      <a:ext cx="272520" cy="666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3">
                  <p14:nvContentPartPr>
                    <p14:cNvPr id="419" name="Ink 418">
                      <a:extLst>
                        <a:ext uri="{FF2B5EF4-FFF2-40B4-BE49-F238E27FC236}">
                          <a16:creationId xmlns:a16="http://schemas.microsoft.com/office/drawing/2014/main" id="{E89BDC77-B466-33B0-FE66-6F26B354C2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24990" y="4490910"/>
                    <a:ext cx="181440" cy="408240"/>
                  </p14:xfrm>
                </p:contentPart>
              </mc:Choice>
              <mc:Fallback xmlns="">
                <p:pic>
                  <p:nvPicPr>
                    <p:cNvPr id="419" name="Ink 418">
                      <a:extLst>
                        <a:ext uri="{FF2B5EF4-FFF2-40B4-BE49-F238E27FC236}">
                          <a16:creationId xmlns:a16="http://schemas.microsoft.com/office/drawing/2014/main" id="{E89BDC77-B466-33B0-FE66-6F26B354C2E9}"/>
                        </a:ext>
                      </a:extLst>
                    </p:cNvPr>
                    <p:cNvPicPr/>
                    <p:nvPr/>
                  </p:nvPicPr>
                  <p:blipFill>
                    <a:blip r:embed="rId544"/>
                    <a:stretch>
                      <a:fillRect/>
                    </a:stretch>
                  </p:blipFill>
                  <p:spPr>
                    <a:xfrm>
                      <a:off x="7716350" y="4481910"/>
                      <a:ext cx="199080" cy="42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5">
                  <p14:nvContentPartPr>
                    <p14:cNvPr id="420" name="Ink 419">
                      <a:extLst>
                        <a:ext uri="{FF2B5EF4-FFF2-40B4-BE49-F238E27FC236}">
                          <a16:creationId xmlns:a16="http://schemas.microsoft.com/office/drawing/2014/main" id="{DEB733D2-5716-F9B7-1CC2-9EFDC1BA9E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10430" y="4764510"/>
                    <a:ext cx="84240" cy="34920"/>
                  </p14:xfrm>
                </p:contentPart>
              </mc:Choice>
              <mc:Fallback xmlns="">
                <p:pic>
                  <p:nvPicPr>
                    <p:cNvPr id="420" name="Ink 419">
                      <a:extLst>
                        <a:ext uri="{FF2B5EF4-FFF2-40B4-BE49-F238E27FC236}">
                          <a16:creationId xmlns:a16="http://schemas.microsoft.com/office/drawing/2014/main" id="{DEB733D2-5716-F9B7-1CC2-9EFDC1BA9E25}"/>
                        </a:ext>
                      </a:extLst>
                    </p:cNvPr>
                    <p:cNvPicPr/>
                    <p:nvPr/>
                  </p:nvPicPr>
                  <p:blipFill>
                    <a:blip r:embed="rId546"/>
                    <a:stretch>
                      <a:fillRect/>
                    </a:stretch>
                  </p:blipFill>
                  <p:spPr>
                    <a:xfrm>
                      <a:off x="7501790" y="4755870"/>
                      <a:ext cx="101880" cy="52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7">
                  <p14:nvContentPartPr>
                    <p14:cNvPr id="421" name="Ink 420">
                      <a:extLst>
                        <a:ext uri="{FF2B5EF4-FFF2-40B4-BE49-F238E27FC236}">
                          <a16:creationId xmlns:a16="http://schemas.microsoft.com/office/drawing/2014/main" id="{08267CCD-F09B-A82C-E968-BB93BBCBA0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84230" y="4694670"/>
                    <a:ext cx="72000" cy="34920"/>
                  </p14:xfrm>
                </p:contentPart>
              </mc:Choice>
              <mc:Fallback xmlns="">
                <p:pic>
                  <p:nvPicPr>
                    <p:cNvPr id="421" name="Ink 420">
                      <a:extLst>
                        <a:ext uri="{FF2B5EF4-FFF2-40B4-BE49-F238E27FC236}">
                          <a16:creationId xmlns:a16="http://schemas.microsoft.com/office/drawing/2014/main" id="{08267CCD-F09B-A82C-E968-BB93BBCBA094}"/>
                        </a:ext>
                      </a:extLst>
                    </p:cNvPr>
                    <p:cNvPicPr/>
                    <p:nvPr/>
                  </p:nvPicPr>
                  <p:blipFill>
                    <a:blip r:embed="rId548"/>
                    <a:stretch>
                      <a:fillRect/>
                    </a:stretch>
                  </p:blipFill>
                  <p:spPr>
                    <a:xfrm>
                      <a:off x="7575230" y="4685670"/>
                      <a:ext cx="89640" cy="52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9">
                  <p14:nvContentPartPr>
                    <p14:cNvPr id="422" name="Ink 421">
                      <a:extLst>
                        <a:ext uri="{FF2B5EF4-FFF2-40B4-BE49-F238E27FC236}">
                          <a16:creationId xmlns:a16="http://schemas.microsoft.com/office/drawing/2014/main" id="{87EE7CE9-8376-1C9F-6E62-8D307A2CBA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07270" y="4614390"/>
                    <a:ext cx="99360" cy="15120"/>
                  </p14:xfrm>
                </p:contentPart>
              </mc:Choice>
              <mc:Fallback xmlns="">
                <p:pic>
                  <p:nvPicPr>
                    <p:cNvPr id="422" name="Ink 421">
                      <a:extLst>
                        <a:ext uri="{FF2B5EF4-FFF2-40B4-BE49-F238E27FC236}">
                          <a16:creationId xmlns:a16="http://schemas.microsoft.com/office/drawing/2014/main" id="{87EE7CE9-8376-1C9F-6E62-8D307A2CBA0C}"/>
                        </a:ext>
                      </a:extLst>
                    </p:cNvPr>
                    <p:cNvPicPr/>
                    <p:nvPr/>
                  </p:nvPicPr>
                  <p:blipFill>
                    <a:blip r:embed="rId550"/>
                    <a:stretch>
                      <a:fillRect/>
                    </a:stretch>
                  </p:blipFill>
                  <p:spPr>
                    <a:xfrm>
                      <a:off x="7598270" y="4605750"/>
                      <a:ext cx="117000" cy="32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1">
                  <p14:nvContentPartPr>
                    <p14:cNvPr id="423" name="Ink 422">
                      <a:extLst>
                        <a:ext uri="{FF2B5EF4-FFF2-40B4-BE49-F238E27FC236}">
                          <a16:creationId xmlns:a16="http://schemas.microsoft.com/office/drawing/2014/main" id="{66165189-78A3-626D-D77B-28DF9F1169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51190" y="4512510"/>
                    <a:ext cx="89280" cy="17640"/>
                  </p14:xfrm>
                </p:contentPart>
              </mc:Choice>
              <mc:Fallback xmlns="">
                <p:pic>
                  <p:nvPicPr>
                    <p:cNvPr id="423" name="Ink 422">
                      <a:extLst>
                        <a:ext uri="{FF2B5EF4-FFF2-40B4-BE49-F238E27FC236}">
                          <a16:creationId xmlns:a16="http://schemas.microsoft.com/office/drawing/2014/main" id="{66165189-78A3-626D-D77B-28DF9F1169CD}"/>
                        </a:ext>
                      </a:extLst>
                    </p:cNvPr>
                    <p:cNvPicPr/>
                    <p:nvPr/>
                  </p:nvPicPr>
                  <p:blipFill>
                    <a:blip r:embed="rId552"/>
                    <a:stretch>
                      <a:fillRect/>
                    </a:stretch>
                  </p:blipFill>
                  <p:spPr>
                    <a:xfrm>
                      <a:off x="7642190" y="4503870"/>
                      <a:ext cx="106920" cy="3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3">
                  <p14:nvContentPartPr>
                    <p14:cNvPr id="424" name="Ink 423">
                      <a:extLst>
                        <a:ext uri="{FF2B5EF4-FFF2-40B4-BE49-F238E27FC236}">
                          <a16:creationId xmlns:a16="http://schemas.microsoft.com/office/drawing/2014/main" id="{4A882F2E-38DB-7F94-DBDC-61694D08DC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64150" y="4409190"/>
                    <a:ext cx="97560" cy="21600"/>
                  </p14:xfrm>
                </p:contentPart>
              </mc:Choice>
              <mc:Fallback xmlns="">
                <p:pic>
                  <p:nvPicPr>
                    <p:cNvPr id="424" name="Ink 423">
                      <a:extLst>
                        <a:ext uri="{FF2B5EF4-FFF2-40B4-BE49-F238E27FC236}">
                          <a16:creationId xmlns:a16="http://schemas.microsoft.com/office/drawing/2014/main" id="{4A882F2E-38DB-7F94-DBDC-61694D08DC03}"/>
                        </a:ext>
                      </a:extLst>
                    </p:cNvPr>
                    <p:cNvPicPr/>
                    <p:nvPr/>
                  </p:nvPicPr>
                  <p:blipFill>
                    <a:blip r:embed="rId554"/>
                    <a:stretch>
                      <a:fillRect/>
                    </a:stretch>
                  </p:blipFill>
                  <p:spPr>
                    <a:xfrm>
                      <a:off x="7655150" y="4400550"/>
                      <a:ext cx="115200" cy="39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5">
                  <p14:nvContentPartPr>
                    <p14:cNvPr id="425" name="Ink 424">
                      <a:extLst>
                        <a:ext uri="{FF2B5EF4-FFF2-40B4-BE49-F238E27FC236}">
                          <a16:creationId xmlns:a16="http://schemas.microsoft.com/office/drawing/2014/main" id="{CF4D1864-74E3-71C7-D0DE-E09426BED7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77110" y="4302270"/>
                    <a:ext cx="120960" cy="9360"/>
                  </p14:xfrm>
                </p:contentPart>
              </mc:Choice>
              <mc:Fallback xmlns="">
                <p:pic>
                  <p:nvPicPr>
                    <p:cNvPr id="425" name="Ink 424">
                      <a:extLst>
                        <a:ext uri="{FF2B5EF4-FFF2-40B4-BE49-F238E27FC236}">
                          <a16:creationId xmlns:a16="http://schemas.microsoft.com/office/drawing/2014/main" id="{CF4D1864-74E3-71C7-D0DE-E09426BED76B}"/>
                        </a:ext>
                      </a:extLst>
                    </p:cNvPr>
                    <p:cNvPicPr/>
                    <p:nvPr/>
                  </p:nvPicPr>
                  <p:blipFill>
                    <a:blip r:embed="rId556"/>
                    <a:stretch>
                      <a:fillRect/>
                    </a:stretch>
                  </p:blipFill>
                  <p:spPr>
                    <a:xfrm>
                      <a:off x="7668110" y="4293630"/>
                      <a:ext cx="138600" cy="27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7">
                  <p14:nvContentPartPr>
                    <p14:cNvPr id="426" name="Ink 425">
                      <a:extLst>
                        <a:ext uri="{FF2B5EF4-FFF2-40B4-BE49-F238E27FC236}">
                          <a16:creationId xmlns:a16="http://schemas.microsoft.com/office/drawing/2014/main" id="{82AC8046-4207-ECF4-1F3B-2BE72C2ECF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45150" y="4565070"/>
                    <a:ext cx="88560" cy="24480"/>
                  </p14:xfrm>
                </p:contentPart>
              </mc:Choice>
              <mc:Fallback xmlns="">
                <p:pic>
                  <p:nvPicPr>
                    <p:cNvPr id="426" name="Ink 425">
                      <a:extLst>
                        <a:ext uri="{FF2B5EF4-FFF2-40B4-BE49-F238E27FC236}">
                          <a16:creationId xmlns:a16="http://schemas.microsoft.com/office/drawing/2014/main" id="{82AC8046-4207-ECF4-1F3B-2BE72C2ECFEF}"/>
                        </a:ext>
                      </a:extLst>
                    </p:cNvPr>
                    <p:cNvPicPr/>
                    <p:nvPr/>
                  </p:nvPicPr>
                  <p:blipFill>
                    <a:blip r:embed="rId558"/>
                    <a:stretch>
                      <a:fillRect/>
                    </a:stretch>
                  </p:blipFill>
                  <p:spPr>
                    <a:xfrm>
                      <a:off x="7736510" y="4556070"/>
                      <a:ext cx="106200" cy="42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9">
                  <p14:nvContentPartPr>
                    <p14:cNvPr id="427" name="Ink 426">
                      <a:extLst>
                        <a:ext uri="{FF2B5EF4-FFF2-40B4-BE49-F238E27FC236}">
                          <a16:creationId xmlns:a16="http://schemas.microsoft.com/office/drawing/2014/main" id="{69938DD7-6F39-F10F-6894-F93FA54FAD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85110" y="4658670"/>
                    <a:ext cx="93960" cy="15480"/>
                  </p14:xfrm>
                </p:contentPart>
              </mc:Choice>
              <mc:Fallback xmlns="">
                <p:pic>
                  <p:nvPicPr>
                    <p:cNvPr id="427" name="Ink 426">
                      <a:extLst>
                        <a:ext uri="{FF2B5EF4-FFF2-40B4-BE49-F238E27FC236}">
                          <a16:creationId xmlns:a16="http://schemas.microsoft.com/office/drawing/2014/main" id="{69938DD7-6F39-F10F-6894-F93FA54FAD47}"/>
                        </a:ext>
                      </a:extLst>
                    </p:cNvPr>
                    <p:cNvPicPr/>
                    <p:nvPr/>
                  </p:nvPicPr>
                  <p:blipFill>
                    <a:blip r:embed="rId560"/>
                    <a:stretch>
                      <a:fillRect/>
                    </a:stretch>
                  </p:blipFill>
                  <p:spPr>
                    <a:xfrm>
                      <a:off x="7776470" y="4650030"/>
                      <a:ext cx="111600" cy="33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1">
                  <p14:nvContentPartPr>
                    <p14:cNvPr id="428" name="Ink 427">
                      <a:extLst>
                        <a:ext uri="{FF2B5EF4-FFF2-40B4-BE49-F238E27FC236}">
                          <a16:creationId xmlns:a16="http://schemas.microsoft.com/office/drawing/2014/main" id="{8F30CFBF-7B76-2948-FD56-80C415B5C7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33710" y="4741470"/>
                    <a:ext cx="80640" cy="20880"/>
                  </p14:xfrm>
                </p:contentPart>
              </mc:Choice>
              <mc:Fallback xmlns="">
                <p:pic>
                  <p:nvPicPr>
                    <p:cNvPr id="428" name="Ink 427">
                      <a:extLst>
                        <a:ext uri="{FF2B5EF4-FFF2-40B4-BE49-F238E27FC236}">
                          <a16:creationId xmlns:a16="http://schemas.microsoft.com/office/drawing/2014/main" id="{8F30CFBF-7B76-2948-FD56-80C415B5C71B}"/>
                        </a:ext>
                      </a:extLst>
                    </p:cNvPr>
                    <p:cNvPicPr/>
                    <p:nvPr/>
                  </p:nvPicPr>
                  <p:blipFill>
                    <a:blip r:embed="rId562"/>
                    <a:stretch>
                      <a:fillRect/>
                    </a:stretch>
                  </p:blipFill>
                  <p:spPr>
                    <a:xfrm>
                      <a:off x="7825070" y="4732830"/>
                      <a:ext cx="98280" cy="38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3">
                  <p14:nvContentPartPr>
                    <p14:cNvPr id="429" name="Ink 428">
                      <a:extLst>
                        <a:ext uri="{FF2B5EF4-FFF2-40B4-BE49-F238E27FC236}">
                          <a16:creationId xmlns:a16="http://schemas.microsoft.com/office/drawing/2014/main" id="{519F2E67-73F6-65C5-6AFB-957E9AF5BE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30470" y="4863150"/>
                    <a:ext cx="70560" cy="20160"/>
                  </p14:xfrm>
                </p:contentPart>
              </mc:Choice>
              <mc:Fallback xmlns="">
                <p:pic>
                  <p:nvPicPr>
                    <p:cNvPr id="429" name="Ink 428">
                      <a:extLst>
                        <a:ext uri="{FF2B5EF4-FFF2-40B4-BE49-F238E27FC236}">
                          <a16:creationId xmlns:a16="http://schemas.microsoft.com/office/drawing/2014/main" id="{519F2E67-73F6-65C5-6AFB-957E9AF5BE63}"/>
                        </a:ext>
                      </a:extLst>
                    </p:cNvPr>
                    <p:cNvPicPr/>
                    <p:nvPr/>
                  </p:nvPicPr>
                  <p:blipFill>
                    <a:blip r:embed="rId564"/>
                    <a:stretch>
                      <a:fillRect/>
                    </a:stretch>
                  </p:blipFill>
                  <p:spPr>
                    <a:xfrm>
                      <a:off x="7821830" y="4854150"/>
                      <a:ext cx="88200" cy="37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E5A8A8FC-8828-E2B3-7CEF-2FA83CC254B4}"/>
                  </a:ext>
                </a:extLst>
              </p:cNvPr>
              <p:cNvGrpSpPr/>
              <p:nvPr/>
            </p:nvGrpSpPr>
            <p:grpSpPr>
              <a:xfrm>
                <a:off x="8758910" y="3455550"/>
                <a:ext cx="350640" cy="387360"/>
                <a:chOff x="8758910" y="3455550"/>
                <a:chExt cx="350640" cy="387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65">
                  <p14:nvContentPartPr>
                    <p14:cNvPr id="453" name="Ink 452">
                      <a:extLst>
                        <a:ext uri="{FF2B5EF4-FFF2-40B4-BE49-F238E27FC236}">
                          <a16:creationId xmlns:a16="http://schemas.microsoft.com/office/drawing/2014/main" id="{4CE449A8-8486-0EC6-7EBD-3A65BE466E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62870" y="3508830"/>
                    <a:ext cx="77040" cy="334080"/>
                  </p14:xfrm>
                </p:contentPart>
              </mc:Choice>
              <mc:Fallback xmlns="">
                <p:pic>
                  <p:nvPicPr>
                    <p:cNvPr id="453" name="Ink 452">
                      <a:extLst>
                        <a:ext uri="{FF2B5EF4-FFF2-40B4-BE49-F238E27FC236}">
                          <a16:creationId xmlns:a16="http://schemas.microsoft.com/office/drawing/2014/main" id="{4CE449A8-8486-0EC6-7EBD-3A65BE466E25}"/>
                        </a:ext>
                      </a:extLst>
                    </p:cNvPr>
                    <p:cNvPicPr/>
                    <p:nvPr/>
                  </p:nvPicPr>
                  <p:blipFill>
                    <a:blip r:embed="rId566"/>
                    <a:stretch>
                      <a:fillRect/>
                    </a:stretch>
                  </p:blipFill>
                  <p:spPr>
                    <a:xfrm>
                      <a:off x="8754230" y="3500190"/>
                      <a:ext cx="94680" cy="351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7">
                  <p14:nvContentPartPr>
                    <p14:cNvPr id="454" name="Ink 453">
                      <a:extLst>
                        <a:ext uri="{FF2B5EF4-FFF2-40B4-BE49-F238E27FC236}">
                          <a16:creationId xmlns:a16="http://schemas.microsoft.com/office/drawing/2014/main" id="{0B3DBDDB-FED1-A513-2DF4-C524A9C12E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12270" y="3455550"/>
                    <a:ext cx="197280" cy="278640"/>
                  </p14:xfrm>
                </p:contentPart>
              </mc:Choice>
              <mc:Fallback xmlns="">
                <p:pic>
                  <p:nvPicPr>
                    <p:cNvPr id="454" name="Ink 453">
                      <a:extLst>
                        <a:ext uri="{FF2B5EF4-FFF2-40B4-BE49-F238E27FC236}">
                          <a16:creationId xmlns:a16="http://schemas.microsoft.com/office/drawing/2014/main" id="{0B3DBDDB-FED1-A513-2DF4-C524A9C12E78}"/>
                        </a:ext>
                      </a:extLst>
                    </p:cNvPr>
                    <p:cNvPicPr/>
                    <p:nvPr/>
                  </p:nvPicPr>
                  <p:blipFill>
                    <a:blip r:embed="rId568"/>
                    <a:stretch>
                      <a:fillRect/>
                    </a:stretch>
                  </p:blipFill>
                  <p:spPr>
                    <a:xfrm>
                      <a:off x="8903270" y="3446910"/>
                      <a:ext cx="214920" cy="296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9">
                  <p14:nvContentPartPr>
                    <p14:cNvPr id="456" name="Ink 455">
                      <a:extLst>
                        <a:ext uri="{FF2B5EF4-FFF2-40B4-BE49-F238E27FC236}">
                          <a16:creationId xmlns:a16="http://schemas.microsoft.com/office/drawing/2014/main" id="{33660A1E-12B0-141A-9183-9A6EB6CE30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58910" y="3548070"/>
                    <a:ext cx="43920" cy="2160"/>
                  </p14:xfrm>
                </p:contentPart>
              </mc:Choice>
              <mc:Fallback xmlns="">
                <p:pic>
                  <p:nvPicPr>
                    <p:cNvPr id="456" name="Ink 455">
                      <a:extLst>
                        <a:ext uri="{FF2B5EF4-FFF2-40B4-BE49-F238E27FC236}">
                          <a16:creationId xmlns:a16="http://schemas.microsoft.com/office/drawing/2014/main" id="{33660A1E-12B0-141A-9183-9A6EB6CE30DE}"/>
                        </a:ext>
                      </a:extLst>
                    </p:cNvPr>
                    <p:cNvPicPr/>
                    <p:nvPr/>
                  </p:nvPicPr>
                  <p:blipFill>
                    <a:blip r:embed="rId570"/>
                    <a:stretch>
                      <a:fillRect/>
                    </a:stretch>
                  </p:blipFill>
                  <p:spPr>
                    <a:xfrm>
                      <a:off x="8750270" y="3539070"/>
                      <a:ext cx="61560" cy="19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1">
                  <p14:nvContentPartPr>
                    <p14:cNvPr id="457" name="Ink 456">
                      <a:extLst>
                        <a:ext uri="{FF2B5EF4-FFF2-40B4-BE49-F238E27FC236}">
                          <a16:creationId xmlns:a16="http://schemas.microsoft.com/office/drawing/2014/main" id="{89C78130-E315-6368-96D5-6A3F93B731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71510" y="3605670"/>
                    <a:ext cx="76680" cy="3600"/>
                  </p14:xfrm>
                </p:contentPart>
              </mc:Choice>
              <mc:Fallback xmlns="">
                <p:pic>
                  <p:nvPicPr>
                    <p:cNvPr id="457" name="Ink 456">
                      <a:extLst>
                        <a:ext uri="{FF2B5EF4-FFF2-40B4-BE49-F238E27FC236}">
                          <a16:creationId xmlns:a16="http://schemas.microsoft.com/office/drawing/2014/main" id="{89C78130-E315-6368-96D5-6A3F93B7319B}"/>
                        </a:ext>
                      </a:extLst>
                    </p:cNvPr>
                    <p:cNvPicPr/>
                    <p:nvPr/>
                  </p:nvPicPr>
                  <p:blipFill>
                    <a:blip r:embed="rId572"/>
                    <a:stretch>
                      <a:fillRect/>
                    </a:stretch>
                  </p:blipFill>
                  <p:spPr>
                    <a:xfrm>
                      <a:off x="8762870" y="3597030"/>
                      <a:ext cx="94320" cy="21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3">
                  <p14:nvContentPartPr>
                    <p14:cNvPr id="458" name="Ink 457">
                      <a:extLst>
                        <a:ext uri="{FF2B5EF4-FFF2-40B4-BE49-F238E27FC236}">
                          <a16:creationId xmlns:a16="http://schemas.microsoft.com/office/drawing/2014/main" id="{2C3BD2B8-B27C-538A-3865-15894992D2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15430" y="3653190"/>
                    <a:ext cx="57960" cy="9720"/>
                  </p14:xfrm>
                </p:contentPart>
              </mc:Choice>
              <mc:Fallback xmlns="">
                <p:pic>
                  <p:nvPicPr>
                    <p:cNvPr id="458" name="Ink 457">
                      <a:extLst>
                        <a:ext uri="{FF2B5EF4-FFF2-40B4-BE49-F238E27FC236}">
                          <a16:creationId xmlns:a16="http://schemas.microsoft.com/office/drawing/2014/main" id="{2C3BD2B8-B27C-538A-3865-15894992D2F6}"/>
                        </a:ext>
                      </a:extLst>
                    </p:cNvPr>
                    <p:cNvPicPr/>
                    <p:nvPr/>
                  </p:nvPicPr>
                  <p:blipFill>
                    <a:blip r:embed="rId574"/>
                    <a:stretch>
                      <a:fillRect/>
                    </a:stretch>
                  </p:blipFill>
                  <p:spPr>
                    <a:xfrm>
                      <a:off x="8806430" y="3644550"/>
                      <a:ext cx="75600" cy="2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5">
                  <p14:nvContentPartPr>
                    <p14:cNvPr id="459" name="Ink 458">
                      <a:extLst>
                        <a:ext uri="{FF2B5EF4-FFF2-40B4-BE49-F238E27FC236}">
                          <a16:creationId xmlns:a16="http://schemas.microsoft.com/office/drawing/2014/main" id="{8EA8DDAB-163A-E24A-8BDF-338A7CE0C3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06430" y="3731670"/>
                    <a:ext cx="56160" cy="10440"/>
                  </p14:xfrm>
                </p:contentPart>
              </mc:Choice>
              <mc:Fallback xmlns="">
                <p:pic>
                  <p:nvPicPr>
                    <p:cNvPr id="459" name="Ink 458">
                      <a:extLst>
                        <a:ext uri="{FF2B5EF4-FFF2-40B4-BE49-F238E27FC236}">
                          <a16:creationId xmlns:a16="http://schemas.microsoft.com/office/drawing/2014/main" id="{8EA8DDAB-163A-E24A-8BDF-338A7CE0C3A9}"/>
                        </a:ext>
                      </a:extLst>
                    </p:cNvPr>
                    <p:cNvPicPr/>
                    <p:nvPr/>
                  </p:nvPicPr>
                  <p:blipFill>
                    <a:blip r:embed="rId576"/>
                    <a:stretch>
                      <a:fillRect/>
                    </a:stretch>
                  </p:blipFill>
                  <p:spPr>
                    <a:xfrm>
                      <a:off x="8797790" y="3722670"/>
                      <a:ext cx="73800" cy="28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7">
                  <p14:nvContentPartPr>
                    <p14:cNvPr id="460" name="Ink 459">
                      <a:extLst>
                        <a:ext uri="{FF2B5EF4-FFF2-40B4-BE49-F238E27FC236}">
                          <a16:creationId xmlns:a16="http://schemas.microsoft.com/office/drawing/2014/main" id="{259E63A3-8414-256F-5D0C-A17C315C12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94190" y="3779910"/>
                    <a:ext cx="41400" cy="10080"/>
                  </p14:xfrm>
                </p:contentPart>
              </mc:Choice>
              <mc:Fallback xmlns="">
                <p:pic>
                  <p:nvPicPr>
                    <p:cNvPr id="460" name="Ink 459">
                      <a:extLst>
                        <a:ext uri="{FF2B5EF4-FFF2-40B4-BE49-F238E27FC236}">
                          <a16:creationId xmlns:a16="http://schemas.microsoft.com/office/drawing/2014/main" id="{259E63A3-8414-256F-5D0C-A17C315C12F7}"/>
                        </a:ext>
                      </a:extLst>
                    </p:cNvPr>
                    <p:cNvPicPr/>
                    <p:nvPr/>
                  </p:nvPicPr>
                  <p:blipFill>
                    <a:blip r:embed="rId578"/>
                    <a:stretch>
                      <a:fillRect/>
                    </a:stretch>
                  </p:blipFill>
                  <p:spPr>
                    <a:xfrm>
                      <a:off x="8785550" y="3770910"/>
                      <a:ext cx="59040" cy="2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9">
                  <p14:nvContentPartPr>
                    <p14:cNvPr id="461" name="Ink 460">
                      <a:extLst>
                        <a:ext uri="{FF2B5EF4-FFF2-40B4-BE49-F238E27FC236}">
                          <a16:creationId xmlns:a16="http://schemas.microsoft.com/office/drawing/2014/main" id="{22D0E7C6-288C-AE9E-B73C-06F9532E6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97070" y="3829230"/>
                    <a:ext cx="39240" cy="2520"/>
                  </p14:xfrm>
                </p:contentPart>
              </mc:Choice>
              <mc:Fallback xmlns="">
                <p:pic>
                  <p:nvPicPr>
                    <p:cNvPr id="461" name="Ink 460">
                      <a:extLst>
                        <a:ext uri="{FF2B5EF4-FFF2-40B4-BE49-F238E27FC236}">
                          <a16:creationId xmlns:a16="http://schemas.microsoft.com/office/drawing/2014/main" id="{22D0E7C6-288C-AE9E-B73C-06F9532E600D}"/>
                        </a:ext>
                      </a:extLst>
                    </p:cNvPr>
                    <p:cNvPicPr/>
                    <p:nvPr/>
                  </p:nvPicPr>
                  <p:blipFill>
                    <a:blip r:embed="rId580"/>
                    <a:stretch>
                      <a:fillRect/>
                    </a:stretch>
                  </p:blipFill>
                  <p:spPr>
                    <a:xfrm>
                      <a:off x="8788070" y="3820230"/>
                      <a:ext cx="56880" cy="20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1">
                  <p14:nvContentPartPr>
                    <p14:cNvPr id="462" name="Ink 461">
                      <a:extLst>
                        <a:ext uri="{FF2B5EF4-FFF2-40B4-BE49-F238E27FC236}">
                          <a16:creationId xmlns:a16="http://schemas.microsoft.com/office/drawing/2014/main" id="{9CF642C1-9B02-7649-9DAC-4A7B0865C2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15150" y="3523950"/>
                    <a:ext cx="27720" cy="72360"/>
                  </p14:xfrm>
                </p:contentPart>
              </mc:Choice>
              <mc:Fallback xmlns="">
                <p:pic>
                  <p:nvPicPr>
                    <p:cNvPr id="462" name="Ink 461">
                      <a:extLst>
                        <a:ext uri="{FF2B5EF4-FFF2-40B4-BE49-F238E27FC236}">
                          <a16:creationId xmlns:a16="http://schemas.microsoft.com/office/drawing/2014/main" id="{9CF642C1-9B02-7649-9DAC-4A7B0865C2B6}"/>
                        </a:ext>
                      </a:extLst>
                    </p:cNvPr>
                    <p:cNvPicPr/>
                    <p:nvPr/>
                  </p:nvPicPr>
                  <p:blipFill>
                    <a:blip r:embed="rId582"/>
                    <a:stretch>
                      <a:fillRect/>
                    </a:stretch>
                  </p:blipFill>
                  <p:spPr>
                    <a:xfrm>
                      <a:off x="8906510" y="3515310"/>
                      <a:ext cx="45360" cy="90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3">
                  <p14:nvContentPartPr>
                    <p14:cNvPr id="463" name="Ink 462">
                      <a:extLst>
                        <a:ext uri="{FF2B5EF4-FFF2-40B4-BE49-F238E27FC236}">
                          <a16:creationId xmlns:a16="http://schemas.microsoft.com/office/drawing/2014/main" id="{DAAA1AF7-D908-422F-83B9-233B663753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61230" y="3592710"/>
                    <a:ext cx="2160" cy="48600"/>
                  </p14:xfrm>
                </p:contentPart>
              </mc:Choice>
              <mc:Fallback xmlns="">
                <p:pic>
                  <p:nvPicPr>
                    <p:cNvPr id="463" name="Ink 462">
                      <a:extLst>
                        <a:ext uri="{FF2B5EF4-FFF2-40B4-BE49-F238E27FC236}">
                          <a16:creationId xmlns:a16="http://schemas.microsoft.com/office/drawing/2014/main" id="{DAAA1AF7-D908-422F-83B9-233B663753B5}"/>
                        </a:ext>
                      </a:extLst>
                    </p:cNvPr>
                    <p:cNvPicPr/>
                    <p:nvPr/>
                  </p:nvPicPr>
                  <p:blipFill>
                    <a:blip r:embed="rId584"/>
                    <a:stretch>
                      <a:fillRect/>
                    </a:stretch>
                  </p:blipFill>
                  <p:spPr>
                    <a:xfrm>
                      <a:off x="8952590" y="3584070"/>
                      <a:ext cx="19800" cy="66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5">
                  <p14:nvContentPartPr>
                    <p14:cNvPr id="464" name="Ink 463">
                      <a:extLst>
                        <a:ext uri="{FF2B5EF4-FFF2-40B4-BE49-F238E27FC236}">
                          <a16:creationId xmlns:a16="http://schemas.microsoft.com/office/drawing/2014/main" id="{052AE176-0F71-C29C-FBEF-853BF431AC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89670" y="3627990"/>
                    <a:ext cx="7560" cy="51840"/>
                  </p14:xfrm>
                </p:contentPart>
              </mc:Choice>
              <mc:Fallback xmlns="">
                <p:pic>
                  <p:nvPicPr>
                    <p:cNvPr id="464" name="Ink 463">
                      <a:extLst>
                        <a:ext uri="{FF2B5EF4-FFF2-40B4-BE49-F238E27FC236}">
                          <a16:creationId xmlns:a16="http://schemas.microsoft.com/office/drawing/2014/main" id="{052AE176-0F71-C29C-FBEF-853BF431AC60}"/>
                        </a:ext>
                      </a:extLst>
                    </p:cNvPr>
                    <p:cNvPicPr/>
                    <p:nvPr/>
                  </p:nvPicPr>
                  <p:blipFill>
                    <a:blip r:embed="rId586"/>
                    <a:stretch>
                      <a:fillRect/>
                    </a:stretch>
                  </p:blipFill>
                  <p:spPr>
                    <a:xfrm>
                      <a:off x="8981030" y="3618990"/>
                      <a:ext cx="25200" cy="69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7">
                  <p14:nvContentPartPr>
                    <p14:cNvPr id="465" name="Ink 464">
                      <a:extLst>
                        <a:ext uri="{FF2B5EF4-FFF2-40B4-BE49-F238E27FC236}">
                          <a16:creationId xmlns:a16="http://schemas.microsoft.com/office/drawing/2014/main" id="{EEC6D54D-EF83-CABB-41CB-6269094F43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28910" y="3654990"/>
                    <a:ext cx="11880" cy="61920"/>
                  </p14:xfrm>
                </p:contentPart>
              </mc:Choice>
              <mc:Fallback xmlns="">
                <p:pic>
                  <p:nvPicPr>
                    <p:cNvPr id="465" name="Ink 464">
                      <a:extLst>
                        <a:ext uri="{FF2B5EF4-FFF2-40B4-BE49-F238E27FC236}">
                          <a16:creationId xmlns:a16="http://schemas.microsoft.com/office/drawing/2014/main" id="{EEC6D54D-EF83-CABB-41CB-6269094F43B1}"/>
                        </a:ext>
                      </a:extLst>
                    </p:cNvPr>
                    <p:cNvPicPr/>
                    <p:nvPr/>
                  </p:nvPicPr>
                  <p:blipFill>
                    <a:blip r:embed="rId588"/>
                    <a:stretch>
                      <a:fillRect/>
                    </a:stretch>
                  </p:blipFill>
                  <p:spPr>
                    <a:xfrm>
                      <a:off x="9020270" y="3645990"/>
                      <a:ext cx="29520" cy="79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9">
                  <p14:nvContentPartPr>
                    <p14:cNvPr id="466" name="Ink 465">
                      <a:extLst>
                        <a:ext uri="{FF2B5EF4-FFF2-40B4-BE49-F238E27FC236}">
                          <a16:creationId xmlns:a16="http://schemas.microsoft.com/office/drawing/2014/main" id="{9FD4B1F9-3812-2B21-9EB0-670CE25F5F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70310" y="3683430"/>
                    <a:ext cx="8640" cy="57960"/>
                  </p14:xfrm>
                </p:contentPart>
              </mc:Choice>
              <mc:Fallback xmlns="">
                <p:pic>
                  <p:nvPicPr>
                    <p:cNvPr id="466" name="Ink 465">
                      <a:extLst>
                        <a:ext uri="{FF2B5EF4-FFF2-40B4-BE49-F238E27FC236}">
                          <a16:creationId xmlns:a16="http://schemas.microsoft.com/office/drawing/2014/main" id="{9FD4B1F9-3812-2B21-9EB0-670CE25F5FA3}"/>
                        </a:ext>
                      </a:extLst>
                    </p:cNvPr>
                    <p:cNvPicPr/>
                    <p:nvPr/>
                  </p:nvPicPr>
                  <p:blipFill>
                    <a:blip r:embed="rId590"/>
                    <a:stretch>
                      <a:fillRect/>
                    </a:stretch>
                  </p:blipFill>
                  <p:spPr>
                    <a:xfrm>
                      <a:off x="9061310" y="3674430"/>
                      <a:ext cx="26280" cy="75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1DA440F5-D802-F45A-DA17-103183DC0F85}"/>
                  </a:ext>
                </a:extLst>
              </p:cNvPr>
              <p:cNvGrpSpPr/>
              <p:nvPr/>
            </p:nvGrpSpPr>
            <p:grpSpPr>
              <a:xfrm>
                <a:off x="8396390" y="4173390"/>
                <a:ext cx="361080" cy="440280"/>
                <a:chOff x="8396390" y="4173390"/>
                <a:chExt cx="361080" cy="440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91">
                  <p14:nvContentPartPr>
                    <p14:cNvPr id="468" name="Ink 467">
                      <a:extLst>
                        <a:ext uri="{FF2B5EF4-FFF2-40B4-BE49-F238E27FC236}">
                          <a16:creationId xmlns:a16="http://schemas.microsoft.com/office/drawing/2014/main" id="{D7F5AB47-3548-D61C-5BFE-378BD7635C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09350" y="4173390"/>
                    <a:ext cx="170280" cy="440280"/>
                  </p14:xfrm>
                </p:contentPart>
              </mc:Choice>
              <mc:Fallback xmlns="">
                <p:pic>
                  <p:nvPicPr>
                    <p:cNvPr id="468" name="Ink 467">
                      <a:extLst>
                        <a:ext uri="{FF2B5EF4-FFF2-40B4-BE49-F238E27FC236}">
                          <a16:creationId xmlns:a16="http://schemas.microsoft.com/office/drawing/2014/main" id="{D7F5AB47-3548-D61C-5BFE-378BD7635C9B}"/>
                        </a:ext>
                      </a:extLst>
                    </p:cNvPr>
                    <p:cNvPicPr/>
                    <p:nvPr/>
                  </p:nvPicPr>
                  <p:blipFill>
                    <a:blip r:embed="rId592"/>
                    <a:stretch>
                      <a:fillRect/>
                    </a:stretch>
                  </p:blipFill>
                  <p:spPr>
                    <a:xfrm>
                      <a:off x="8400710" y="4164390"/>
                      <a:ext cx="187920" cy="457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3">
                  <p14:nvContentPartPr>
                    <p14:cNvPr id="469" name="Ink 468">
                      <a:extLst>
                        <a:ext uri="{FF2B5EF4-FFF2-40B4-BE49-F238E27FC236}">
                          <a16:creationId xmlns:a16="http://schemas.microsoft.com/office/drawing/2014/main" id="{3EC76FB9-9381-060A-0877-0C59E826FA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28150" y="4356630"/>
                    <a:ext cx="229320" cy="153000"/>
                  </p14:xfrm>
                </p:contentPart>
              </mc:Choice>
              <mc:Fallback xmlns="">
                <p:pic>
                  <p:nvPicPr>
                    <p:cNvPr id="469" name="Ink 468">
                      <a:extLst>
                        <a:ext uri="{FF2B5EF4-FFF2-40B4-BE49-F238E27FC236}">
                          <a16:creationId xmlns:a16="http://schemas.microsoft.com/office/drawing/2014/main" id="{3EC76FB9-9381-060A-0877-0C59E826FA32}"/>
                        </a:ext>
                      </a:extLst>
                    </p:cNvPr>
                    <p:cNvPicPr/>
                    <p:nvPr/>
                  </p:nvPicPr>
                  <p:blipFill>
                    <a:blip r:embed="rId594"/>
                    <a:stretch>
                      <a:fillRect/>
                    </a:stretch>
                  </p:blipFill>
                  <p:spPr>
                    <a:xfrm>
                      <a:off x="8519510" y="4347630"/>
                      <a:ext cx="246960" cy="170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5">
                  <p14:nvContentPartPr>
                    <p14:cNvPr id="470" name="Ink 469">
                      <a:extLst>
                        <a:ext uri="{FF2B5EF4-FFF2-40B4-BE49-F238E27FC236}">
                          <a16:creationId xmlns:a16="http://schemas.microsoft.com/office/drawing/2014/main" id="{383E5B03-3FAF-7456-45B2-7172931AFA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96390" y="4549950"/>
                    <a:ext cx="46800" cy="31320"/>
                  </p14:xfrm>
                </p:contentPart>
              </mc:Choice>
              <mc:Fallback xmlns="">
                <p:pic>
                  <p:nvPicPr>
                    <p:cNvPr id="470" name="Ink 469">
                      <a:extLst>
                        <a:ext uri="{FF2B5EF4-FFF2-40B4-BE49-F238E27FC236}">
                          <a16:creationId xmlns:a16="http://schemas.microsoft.com/office/drawing/2014/main" id="{383E5B03-3FAF-7456-45B2-7172931AFA59}"/>
                        </a:ext>
                      </a:extLst>
                    </p:cNvPr>
                    <p:cNvPicPr/>
                    <p:nvPr/>
                  </p:nvPicPr>
                  <p:blipFill>
                    <a:blip r:embed="rId596"/>
                    <a:stretch>
                      <a:fillRect/>
                    </a:stretch>
                  </p:blipFill>
                  <p:spPr>
                    <a:xfrm>
                      <a:off x="8387750" y="4541310"/>
                      <a:ext cx="64440" cy="48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7">
                  <p14:nvContentPartPr>
                    <p14:cNvPr id="471" name="Ink 470">
                      <a:extLst>
                        <a:ext uri="{FF2B5EF4-FFF2-40B4-BE49-F238E27FC236}">
                          <a16:creationId xmlns:a16="http://schemas.microsoft.com/office/drawing/2014/main" id="{45F8879C-03F2-FB6B-ED76-2D88FC2727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23750" y="4504230"/>
                    <a:ext cx="82080" cy="24480"/>
                  </p14:xfrm>
                </p:contentPart>
              </mc:Choice>
              <mc:Fallback xmlns="">
                <p:pic>
                  <p:nvPicPr>
                    <p:cNvPr id="471" name="Ink 470">
                      <a:extLst>
                        <a:ext uri="{FF2B5EF4-FFF2-40B4-BE49-F238E27FC236}">
                          <a16:creationId xmlns:a16="http://schemas.microsoft.com/office/drawing/2014/main" id="{45F8879C-03F2-FB6B-ED76-2D88FC27273A}"/>
                        </a:ext>
                      </a:extLst>
                    </p:cNvPr>
                    <p:cNvPicPr/>
                    <p:nvPr/>
                  </p:nvPicPr>
                  <p:blipFill>
                    <a:blip r:embed="rId598"/>
                    <a:stretch>
                      <a:fillRect/>
                    </a:stretch>
                  </p:blipFill>
                  <p:spPr>
                    <a:xfrm>
                      <a:off x="8415110" y="4495590"/>
                      <a:ext cx="99720" cy="42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9">
                  <p14:nvContentPartPr>
                    <p14:cNvPr id="472" name="Ink 471">
                      <a:extLst>
                        <a:ext uri="{FF2B5EF4-FFF2-40B4-BE49-F238E27FC236}">
                          <a16:creationId xmlns:a16="http://schemas.microsoft.com/office/drawing/2014/main" id="{AD94210C-5196-34B2-9956-455DC97594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56150" y="4427910"/>
                    <a:ext cx="50760" cy="14760"/>
                  </p14:xfrm>
                </p:contentPart>
              </mc:Choice>
              <mc:Fallback xmlns="">
                <p:pic>
                  <p:nvPicPr>
                    <p:cNvPr id="472" name="Ink 471">
                      <a:extLst>
                        <a:ext uri="{FF2B5EF4-FFF2-40B4-BE49-F238E27FC236}">
                          <a16:creationId xmlns:a16="http://schemas.microsoft.com/office/drawing/2014/main" id="{AD94210C-5196-34B2-9956-455DC97594FA}"/>
                        </a:ext>
                      </a:extLst>
                    </p:cNvPr>
                    <p:cNvPicPr/>
                    <p:nvPr/>
                  </p:nvPicPr>
                  <p:blipFill>
                    <a:blip r:embed="rId600"/>
                    <a:stretch>
                      <a:fillRect/>
                    </a:stretch>
                  </p:blipFill>
                  <p:spPr>
                    <a:xfrm>
                      <a:off x="8447150" y="4418910"/>
                      <a:ext cx="68400" cy="32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1">
                  <p14:nvContentPartPr>
                    <p14:cNvPr id="473" name="Ink 472">
                      <a:extLst>
                        <a:ext uri="{FF2B5EF4-FFF2-40B4-BE49-F238E27FC236}">
                          <a16:creationId xmlns:a16="http://schemas.microsoft.com/office/drawing/2014/main" id="{50A57DB9-8DA9-74ED-F4C7-7F8771283C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78110" y="4347990"/>
                    <a:ext cx="67680" cy="12600"/>
                  </p14:xfrm>
                </p:contentPart>
              </mc:Choice>
              <mc:Fallback xmlns="">
                <p:pic>
                  <p:nvPicPr>
                    <p:cNvPr id="473" name="Ink 472">
                      <a:extLst>
                        <a:ext uri="{FF2B5EF4-FFF2-40B4-BE49-F238E27FC236}">
                          <a16:creationId xmlns:a16="http://schemas.microsoft.com/office/drawing/2014/main" id="{50A57DB9-8DA9-74ED-F4C7-7F8771283C7D}"/>
                        </a:ext>
                      </a:extLst>
                    </p:cNvPr>
                    <p:cNvPicPr/>
                    <p:nvPr/>
                  </p:nvPicPr>
                  <p:blipFill>
                    <a:blip r:embed="rId602"/>
                    <a:stretch>
                      <a:fillRect/>
                    </a:stretch>
                  </p:blipFill>
                  <p:spPr>
                    <a:xfrm>
                      <a:off x="8469470" y="4338990"/>
                      <a:ext cx="85320" cy="30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3">
                  <p14:nvContentPartPr>
                    <p14:cNvPr id="474" name="Ink 473">
                      <a:extLst>
                        <a:ext uri="{FF2B5EF4-FFF2-40B4-BE49-F238E27FC236}">
                          <a16:creationId xmlns:a16="http://schemas.microsoft.com/office/drawing/2014/main" id="{F2196B18-3D7D-DD6C-B1A8-9E38AA8DA8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23110" y="4274910"/>
                    <a:ext cx="52920" cy="14400"/>
                  </p14:xfrm>
                </p:contentPart>
              </mc:Choice>
              <mc:Fallback xmlns="">
                <p:pic>
                  <p:nvPicPr>
                    <p:cNvPr id="474" name="Ink 473">
                      <a:extLst>
                        <a:ext uri="{FF2B5EF4-FFF2-40B4-BE49-F238E27FC236}">
                          <a16:creationId xmlns:a16="http://schemas.microsoft.com/office/drawing/2014/main" id="{F2196B18-3D7D-DD6C-B1A8-9E38AA8DA848}"/>
                        </a:ext>
                      </a:extLst>
                    </p:cNvPr>
                    <p:cNvPicPr/>
                    <p:nvPr/>
                  </p:nvPicPr>
                  <p:blipFill>
                    <a:blip r:embed="rId604"/>
                    <a:stretch>
                      <a:fillRect/>
                    </a:stretch>
                  </p:blipFill>
                  <p:spPr>
                    <a:xfrm>
                      <a:off x="8514470" y="4265910"/>
                      <a:ext cx="70560" cy="32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5">
                  <p14:nvContentPartPr>
                    <p14:cNvPr id="475" name="Ink 474">
                      <a:extLst>
                        <a:ext uri="{FF2B5EF4-FFF2-40B4-BE49-F238E27FC236}">
                          <a16:creationId xmlns:a16="http://schemas.microsoft.com/office/drawing/2014/main" id="{BCFF06B9-473F-B652-DA90-5A891C38BE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46870" y="4236390"/>
                    <a:ext cx="51480" cy="8640"/>
                  </p14:xfrm>
                </p:contentPart>
              </mc:Choice>
              <mc:Fallback xmlns="">
                <p:pic>
                  <p:nvPicPr>
                    <p:cNvPr id="475" name="Ink 474">
                      <a:extLst>
                        <a:ext uri="{FF2B5EF4-FFF2-40B4-BE49-F238E27FC236}">
                          <a16:creationId xmlns:a16="http://schemas.microsoft.com/office/drawing/2014/main" id="{BCFF06B9-473F-B652-DA90-5A891C38BEDE}"/>
                        </a:ext>
                      </a:extLst>
                    </p:cNvPr>
                    <p:cNvPicPr/>
                    <p:nvPr/>
                  </p:nvPicPr>
                  <p:blipFill>
                    <a:blip r:embed="rId606"/>
                    <a:stretch>
                      <a:fillRect/>
                    </a:stretch>
                  </p:blipFill>
                  <p:spPr>
                    <a:xfrm>
                      <a:off x="8538230" y="4227750"/>
                      <a:ext cx="69120" cy="26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7">
                  <p14:nvContentPartPr>
                    <p14:cNvPr id="476" name="Ink 475">
                      <a:extLst>
                        <a:ext uri="{FF2B5EF4-FFF2-40B4-BE49-F238E27FC236}">
                          <a16:creationId xmlns:a16="http://schemas.microsoft.com/office/drawing/2014/main" id="{E040EB28-8F61-0980-848D-73D2501C1A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45430" y="4390830"/>
                    <a:ext cx="49680" cy="54720"/>
                  </p14:xfrm>
                </p:contentPart>
              </mc:Choice>
              <mc:Fallback xmlns="">
                <p:pic>
                  <p:nvPicPr>
                    <p:cNvPr id="476" name="Ink 475">
                      <a:extLst>
                        <a:ext uri="{FF2B5EF4-FFF2-40B4-BE49-F238E27FC236}">
                          <a16:creationId xmlns:a16="http://schemas.microsoft.com/office/drawing/2014/main" id="{E040EB28-8F61-0980-848D-73D2501C1A17}"/>
                        </a:ext>
                      </a:extLst>
                    </p:cNvPr>
                    <p:cNvPicPr/>
                    <p:nvPr/>
                  </p:nvPicPr>
                  <p:blipFill>
                    <a:blip r:embed="rId608"/>
                    <a:stretch>
                      <a:fillRect/>
                    </a:stretch>
                  </p:blipFill>
                  <p:spPr>
                    <a:xfrm>
                      <a:off x="8536430" y="4381830"/>
                      <a:ext cx="67320" cy="72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9">
                  <p14:nvContentPartPr>
                    <p14:cNvPr id="477" name="Ink 476">
                      <a:extLst>
                        <a:ext uri="{FF2B5EF4-FFF2-40B4-BE49-F238E27FC236}">
                          <a16:creationId xmlns:a16="http://schemas.microsoft.com/office/drawing/2014/main" id="{292F4DC4-88CA-332E-6B6F-30C76F8022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07710" y="4410630"/>
                    <a:ext cx="60480" cy="53640"/>
                  </p14:xfrm>
                </p:contentPart>
              </mc:Choice>
              <mc:Fallback xmlns="">
                <p:pic>
                  <p:nvPicPr>
                    <p:cNvPr id="477" name="Ink 476">
                      <a:extLst>
                        <a:ext uri="{FF2B5EF4-FFF2-40B4-BE49-F238E27FC236}">
                          <a16:creationId xmlns:a16="http://schemas.microsoft.com/office/drawing/2014/main" id="{292F4DC4-88CA-332E-6B6F-30C76F802203}"/>
                        </a:ext>
                      </a:extLst>
                    </p:cNvPr>
                    <p:cNvPicPr/>
                    <p:nvPr/>
                  </p:nvPicPr>
                  <p:blipFill>
                    <a:blip r:embed="rId610"/>
                    <a:stretch>
                      <a:fillRect/>
                    </a:stretch>
                  </p:blipFill>
                  <p:spPr>
                    <a:xfrm>
                      <a:off x="8598710" y="4401990"/>
                      <a:ext cx="78120" cy="71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1">
                  <p14:nvContentPartPr>
                    <p14:cNvPr id="478" name="Ink 477">
                      <a:extLst>
                        <a:ext uri="{FF2B5EF4-FFF2-40B4-BE49-F238E27FC236}">
                          <a16:creationId xmlns:a16="http://schemas.microsoft.com/office/drawing/2014/main" id="{35185D77-82DF-FB43-3AE6-0F6FFC8E5F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70350" y="4425750"/>
                    <a:ext cx="51480" cy="51480"/>
                  </p14:xfrm>
                </p:contentPart>
              </mc:Choice>
              <mc:Fallback xmlns="">
                <p:pic>
                  <p:nvPicPr>
                    <p:cNvPr id="478" name="Ink 477">
                      <a:extLst>
                        <a:ext uri="{FF2B5EF4-FFF2-40B4-BE49-F238E27FC236}">
                          <a16:creationId xmlns:a16="http://schemas.microsoft.com/office/drawing/2014/main" id="{35185D77-82DF-FB43-3AE6-0F6FFC8E5FDC}"/>
                        </a:ext>
                      </a:extLst>
                    </p:cNvPr>
                    <p:cNvPicPr/>
                    <p:nvPr/>
                  </p:nvPicPr>
                  <p:blipFill>
                    <a:blip r:embed="rId612"/>
                    <a:stretch>
                      <a:fillRect/>
                    </a:stretch>
                  </p:blipFill>
                  <p:spPr>
                    <a:xfrm>
                      <a:off x="8661710" y="4417110"/>
                      <a:ext cx="69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3">
                  <p14:nvContentPartPr>
                    <p14:cNvPr id="479" name="Ink 478">
                      <a:extLst>
                        <a:ext uri="{FF2B5EF4-FFF2-40B4-BE49-F238E27FC236}">
                          <a16:creationId xmlns:a16="http://schemas.microsoft.com/office/drawing/2014/main" id="{1E070505-3D1D-51CD-90F0-6B3B41B1AB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03470" y="4476870"/>
                    <a:ext cx="27720" cy="20880"/>
                  </p14:xfrm>
                </p:contentPart>
              </mc:Choice>
              <mc:Fallback xmlns="">
                <p:pic>
                  <p:nvPicPr>
                    <p:cNvPr id="479" name="Ink 478">
                      <a:extLst>
                        <a:ext uri="{FF2B5EF4-FFF2-40B4-BE49-F238E27FC236}">
                          <a16:creationId xmlns:a16="http://schemas.microsoft.com/office/drawing/2014/main" id="{1E070505-3D1D-51CD-90F0-6B3B41B1ABFC}"/>
                        </a:ext>
                      </a:extLst>
                    </p:cNvPr>
                    <p:cNvPicPr/>
                    <p:nvPr/>
                  </p:nvPicPr>
                  <p:blipFill>
                    <a:blip r:embed="rId614"/>
                    <a:stretch>
                      <a:fillRect/>
                    </a:stretch>
                  </p:blipFill>
                  <p:spPr>
                    <a:xfrm>
                      <a:off x="8694830" y="4467870"/>
                      <a:ext cx="45360" cy="385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863BEC64-58C9-CD2F-1ACA-747FFAA5AE66}"/>
                  </a:ext>
                </a:extLst>
              </p:cNvPr>
              <p:cNvGrpSpPr/>
              <p:nvPr/>
            </p:nvGrpSpPr>
            <p:grpSpPr>
              <a:xfrm>
                <a:off x="9102350" y="3895830"/>
                <a:ext cx="509400" cy="432360"/>
                <a:chOff x="9102350" y="3895830"/>
                <a:chExt cx="509400" cy="432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15">
                  <p14:nvContentPartPr>
                    <p14:cNvPr id="481" name="Ink 480">
                      <a:extLst>
                        <a:ext uri="{FF2B5EF4-FFF2-40B4-BE49-F238E27FC236}">
                          <a16:creationId xmlns:a16="http://schemas.microsoft.com/office/drawing/2014/main" id="{929B901F-D19E-49C8-87E5-4AE034E051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14950" y="3895830"/>
                    <a:ext cx="228600" cy="432360"/>
                  </p14:xfrm>
                </p:contentPart>
              </mc:Choice>
              <mc:Fallback xmlns="">
                <p:pic>
                  <p:nvPicPr>
                    <p:cNvPr id="481" name="Ink 480">
                      <a:extLst>
                        <a:ext uri="{FF2B5EF4-FFF2-40B4-BE49-F238E27FC236}">
                          <a16:creationId xmlns:a16="http://schemas.microsoft.com/office/drawing/2014/main" id="{929B901F-D19E-49C8-87E5-4AE034E05148}"/>
                        </a:ext>
                      </a:extLst>
                    </p:cNvPr>
                    <p:cNvPicPr/>
                    <p:nvPr/>
                  </p:nvPicPr>
                  <p:blipFill>
                    <a:blip r:embed="rId616"/>
                    <a:stretch>
                      <a:fillRect/>
                    </a:stretch>
                  </p:blipFill>
                  <p:spPr>
                    <a:xfrm>
                      <a:off x="9105950" y="3887190"/>
                      <a:ext cx="246240" cy="450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7">
                  <p14:nvContentPartPr>
                    <p14:cNvPr id="482" name="Ink 481">
                      <a:extLst>
                        <a:ext uri="{FF2B5EF4-FFF2-40B4-BE49-F238E27FC236}">
                          <a16:creationId xmlns:a16="http://schemas.microsoft.com/office/drawing/2014/main" id="{0ADAD0BD-494E-899F-17CB-1D4E3FBE33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85230" y="4072590"/>
                    <a:ext cx="326520" cy="195120"/>
                  </p14:xfrm>
                </p:contentPart>
              </mc:Choice>
              <mc:Fallback xmlns="">
                <p:pic>
                  <p:nvPicPr>
                    <p:cNvPr id="482" name="Ink 481">
                      <a:extLst>
                        <a:ext uri="{FF2B5EF4-FFF2-40B4-BE49-F238E27FC236}">
                          <a16:creationId xmlns:a16="http://schemas.microsoft.com/office/drawing/2014/main" id="{0ADAD0BD-494E-899F-17CB-1D4E3FBE3361}"/>
                        </a:ext>
                      </a:extLst>
                    </p:cNvPr>
                    <p:cNvPicPr/>
                    <p:nvPr/>
                  </p:nvPicPr>
                  <p:blipFill>
                    <a:blip r:embed="rId618"/>
                    <a:stretch>
                      <a:fillRect/>
                    </a:stretch>
                  </p:blipFill>
                  <p:spPr>
                    <a:xfrm>
                      <a:off x="9276230" y="4063590"/>
                      <a:ext cx="344160" cy="212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9">
                  <p14:nvContentPartPr>
                    <p14:cNvPr id="483" name="Ink 482">
                      <a:extLst>
                        <a:ext uri="{FF2B5EF4-FFF2-40B4-BE49-F238E27FC236}">
                          <a16:creationId xmlns:a16="http://schemas.microsoft.com/office/drawing/2014/main" id="{05C620BC-9002-BEFF-258A-A002377C6E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02350" y="4265190"/>
                    <a:ext cx="66960" cy="7920"/>
                  </p14:xfrm>
                </p:contentPart>
              </mc:Choice>
              <mc:Fallback xmlns="">
                <p:pic>
                  <p:nvPicPr>
                    <p:cNvPr id="483" name="Ink 482">
                      <a:extLst>
                        <a:ext uri="{FF2B5EF4-FFF2-40B4-BE49-F238E27FC236}">
                          <a16:creationId xmlns:a16="http://schemas.microsoft.com/office/drawing/2014/main" id="{05C620BC-9002-BEFF-258A-A002377C6E2B}"/>
                        </a:ext>
                      </a:extLst>
                    </p:cNvPr>
                    <p:cNvPicPr/>
                    <p:nvPr/>
                  </p:nvPicPr>
                  <p:blipFill>
                    <a:blip r:embed="rId620"/>
                    <a:stretch>
                      <a:fillRect/>
                    </a:stretch>
                  </p:blipFill>
                  <p:spPr>
                    <a:xfrm>
                      <a:off x="9093350" y="4256190"/>
                      <a:ext cx="84600" cy="25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1">
                  <p14:nvContentPartPr>
                    <p14:cNvPr id="484" name="Ink 483">
                      <a:extLst>
                        <a:ext uri="{FF2B5EF4-FFF2-40B4-BE49-F238E27FC236}">
                          <a16:creationId xmlns:a16="http://schemas.microsoft.com/office/drawing/2014/main" id="{C3EDF45D-E42F-911E-833A-C9BF800C57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9310" y="4200030"/>
                    <a:ext cx="79200" cy="7200"/>
                  </p14:xfrm>
                </p:contentPart>
              </mc:Choice>
              <mc:Fallback xmlns="">
                <p:pic>
                  <p:nvPicPr>
                    <p:cNvPr id="484" name="Ink 483">
                      <a:extLst>
                        <a:ext uri="{FF2B5EF4-FFF2-40B4-BE49-F238E27FC236}">
                          <a16:creationId xmlns:a16="http://schemas.microsoft.com/office/drawing/2014/main" id="{C3EDF45D-E42F-911E-833A-C9BF800C575F}"/>
                        </a:ext>
                      </a:extLst>
                    </p:cNvPr>
                    <p:cNvPicPr/>
                    <p:nvPr/>
                  </p:nvPicPr>
                  <p:blipFill>
                    <a:blip r:embed="rId622"/>
                    <a:stretch>
                      <a:fillRect/>
                    </a:stretch>
                  </p:blipFill>
                  <p:spPr>
                    <a:xfrm>
                      <a:off x="9160310" y="4191030"/>
                      <a:ext cx="96840" cy="2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3">
                  <p14:nvContentPartPr>
                    <p14:cNvPr id="485" name="Ink 484">
                      <a:extLst>
                        <a:ext uri="{FF2B5EF4-FFF2-40B4-BE49-F238E27FC236}">
                          <a16:creationId xmlns:a16="http://schemas.microsoft.com/office/drawing/2014/main" id="{9D52F0B7-5E24-64CB-E7C4-6E89DF9916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7990" y="4138470"/>
                    <a:ext cx="61200" cy="9360"/>
                  </p14:xfrm>
                </p:contentPart>
              </mc:Choice>
              <mc:Fallback xmlns="">
                <p:pic>
                  <p:nvPicPr>
                    <p:cNvPr id="485" name="Ink 484">
                      <a:extLst>
                        <a:ext uri="{FF2B5EF4-FFF2-40B4-BE49-F238E27FC236}">
                          <a16:creationId xmlns:a16="http://schemas.microsoft.com/office/drawing/2014/main" id="{9D52F0B7-5E24-64CB-E7C4-6E89DF99160F}"/>
                        </a:ext>
                      </a:extLst>
                    </p:cNvPr>
                    <p:cNvPicPr/>
                    <p:nvPr/>
                  </p:nvPicPr>
                  <p:blipFill>
                    <a:blip r:embed="rId624"/>
                    <a:stretch>
                      <a:fillRect/>
                    </a:stretch>
                  </p:blipFill>
                  <p:spPr>
                    <a:xfrm>
                      <a:off x="9219350" y="4129470"/>
                      <a:ext cx="78840" cy="27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5">
                  <p14:nvContentPartPr>
                    <p14:cNvPr id="486" name="Ink 485">
                      <a:extLst>
                        <a:ext uri="{FF2B5EF4-FFF2-40B4-BE49-F238E27FC236}">
                          <a16:creationId xmlns:a16="http://schemas.microsoft.com/office/drawing/2014/main" id="{EBA417C0-0F4E-F53D-68DD-366517473B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74790" y="4083390"/>
                    <a:ext cx="52560" cy="7200"/>
                  </p14:xfrm>
                </p:contentPart>
              </mc:Choice>
              <mc:Fallback xmlns="">
                <p:pic>
                  <p:nvPicPr>
                    <p:cNvPr id="486" name="Ink 485">
                      <a:extLst>
                        <a:ext uri="{FF2B5EF4-FFF2-40B4-BE49-F238E27FC236}">
                          <a16:creationId xmlns:a16="http://schemas.microsoft.com/office/drawing/2014/main" id="{EBA417C0-0F4E-F53D-68DD-366517473B71}"/>
                        </a:ext>
                      </a:extLst>
                    </p:cNvPr>
                    <p:cNvPicPr/>
                    <p:nvPr/>
                  </p:nvPicPr>
                  <p:blipFill>
                    <a:blip r:embed="rId626"/>
                    <a:stretch>
                      <a:fillRect/>
                    </a:stretch>
                  </p:blipFill>
                  <p:spPr>
                    <a:xfrm>
                      <a:off x="9265790" y="4074750"/>
                      <a:ext cx="70200" cy="2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7">
                  <p14:nvContentPartPr>
                    <p14:cNvPr id="487" name="Ink 486">
                      <a:extLst>
                        <a:ext uri="{FF2B5EF4-FFF2-40B4-BE49-F238E27FC236}">
                          <a16:creationId xmlns:a16="http://schemas.microsoft.com/office/drawing/2014/main" id="{2696A2A3-9006-4966-294C-80E6D53A15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99270" y="4014270"/>
                    <a:ext cx="66960" cy="18360"/>
                  </p14:xfrm>
                </p:contentPart>
              </mc:Choice>
              <mc:Fallback xmlns="">
                <p:pic>
                  <p:nvPicPr>
                    <p:cNvPr id="487" name="Ink 486">
                      <a:extLst>
                        <a:ext uri="{FF2B5EF4-FFF2-40B4-BE49-F238E27FC236}">
                          <a16:creationId xmlns:a16="http://schemas.microsoft.com/office/drawing/2014/main" id="{2696A2A3-9006-4966-294C-80E6D53A1576}"/>
                        </a:ext>
                      </a:extLst>
                    </p:cNvPr>
                    <p:cNvPicPr/>
                    <p:nvPr/>
                  </p:nvPicPr>
                  <p:blipFill>
                    <a:blip r:embed="rId628"/>
                    <a:stretch>
                      <a:fillRect/>
                    </a:stretch>
                  </p:blipFill>
                  <p:spPr>
                    <a:xfrm>
                      <a:off x="9290270" y="4005270"/>
                      <a:ext cx="846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9">
                  <p14:nvContentPartPr>
                    <p14:cNvPr id="488" name="Ink 487">
                      <a:extLst>
                        <a:ext uri="{FF2B5EF4-FFF2-40B4-BE49-F238E27FC236}">
                          <a16:creationId xmlns:a16="http://schemas.microsoft.com/office/drawing/2014/main" id="{559F047C-A64F-1014-8B79-A6AA4F3AEC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13670" y="3946950"/>
                    <a:ext cx="73440" cy="18360"/>
                  </p14:xfrm>
                </p:contentPart>
              </mc:Choice>
              <mc:Fallback xmlns="">
                <p:pic>
                  <p:nvPicPr>
                    <p:cNvPr id="488" name="Ink 487">
                      <a:extLst>
                        <a:ext uri="{FF2B5EF4-FFF2-40B4-BE49-F238E27FC236}">
                          <a16:creationId xmlns:a16="http://schemas.microsoft.com/office/drawing/2014/main" id="{559F047C-A64F-1014-8B79-A6AA4F3AEC36}"/>
                        </a:ext>
                      </a:extLst>
                    </p:cNvPr>
                    <p:cNvPicPr/>
                    <p:nvPr/>
                  </p:nvPicPr>
                  <p:blipFill>
                    <a:blip r:embed="rId630"/>
                    <a:stretch>
                      <a:fillRect/>
                    </a:stretch>
                  </p:blipFill>
                  <p:spPr>
                    <a:xfrm>
                      <a:off x="9305030" y="3938310"/>
                      <a:ext cx="9108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1">
                  <p14:nvContentPartPr>
                    <p14:cNvPr id="489" name="Ink 488">
                      <a:extLst>
                        <a:ext uri="{FF2B5EF4-FFF2-40B4-BE49-F238E27FC236}">
                          <a16:creationId xmlns:a16="http://schemas.microsoft.com/office/drawing/2014/main" id="{916BA06B-8E9E-BE4A-BEF6-A82966637F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56870" y="4062870"/>
                    <a:ext cx="33840" cy="48240"/>
                  </p14:xfrm>
                </p:contentPart>
              </mc:Choice>
              <mc:Fallback xmlns="">
                <p:pic>
                  <p:nvPicPr>
                    <p:cNvPr id="489" name="Ink 488">
                      <a:extLst>
                        <a:ext uri="{FF2B5EF4-FFF2-40B4-BE49-F238E27FC236}">
                          <a16:creationId xmlns:a16="http://schemas.microsoft.com/office/drawing/2014/main" id="{916BA06B-8E9E-BE4A-BEF6-A82966637FFA}"/>
                        </a:ext>
                      </a:extLst>
                    </p:cNvPr>
                    <p:cNvPicPr/>
                    <p:nvPr/>
                  </p:nvPicPr>
                  <p:blipFill>
                    <a:blip r:embed="rId632"/>
                    <a:stretch>
                      <a:fillRect/>
                    </a:stretch>
                  </p:blipFill>
                  <p:spPr>
                    <a:xfrm>
                      <a:off x="9348230" y="4053870"/>
                      <a:ext cx="51480" cy="6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3">
                  <p14:nvContentPartPr>
                    <p14:cNvPr id="490" name="Ink 489">
                      <a:extLst>
                        <a:ext uri="{FF2B5EF4-FFF2-40B4-BE49-F238E27FC236}">
                          <a16:creationId xmlns:a16="http://schemas.microsoft.com/office/drawing/2014/main" id="{35AC9716-9E9C-CA63-7782-861B59CEBF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88550" y="4101390"/>
                    <a:ext cx="41400" cy="50760"/>
                  </p14:xfrm>
                </p:contentPart>
              </mc:Choice>
              <mc:Fallback xmlns="">
                <p:pic>
                  <p:nvPicPr>
                    <p:cNvPr id="490" name="Ink 489">
                      <a:extLst>
                        <a:ext uri="{FF2B5EF4-FFF2-40B4-BE49-F238E27FC236}">
                          <a16:creationId xmlns:a16="http://schemas.microsoft.com/office/drawing/2014/main" id="{35AC9716-9E9C-CA63-7782-861B59CEBF27}"/>
                        </a:ext>
                      </a:extLst>
                    </p:cNvPr>
                    <p:cNvPicPr/>
                    <p:nvPr/>
                  </p:nvPicPr>
                  <p:blipFill>
                    <a:blip r:embed="rId634"/>
                    <a:stretch>
                      <a:fillRect/>
                    </a:stretch>
                  </p:blipFill>
                  <p:spPr>
                    <a:xfrm>
                      <a:off x="9379910" y="4092390"/>
                      <a:ext cx="59040" cy="6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5">
                  <p14:nvContentPartPr>
                    <p14:cNvPr id="491" name="Ink 490">
                      <a:extLst>
                        <a:ext uri="{FF2B5EF4-FFF2-40B4-BE49-F238E27FC236}">
                          <a16:creationId xmlns:a16="http://schemas.microsoft.com/office/drawing/2014/main" id="{902FD95B-4213-9F9D-6A4A-692EA9DC9B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36430" y="4113270"/>
                    <a:ext cx="39600" cy="38520"/>
                  </p14:xfrm>
                </p:contentPart>
              </mc:Choice>
              <mc:Fallback xmlns="">
                <p:pic>
                  <p:nvPicPr>
                    <p:cNvPr id="491" name="Ink 490">
                      <a:extLst>
                        <a:ext uri="{FF2B5EF4-FFF2-40B4-BE49-F238E27FC236}">
                          <a16:creationId xmlns:a16="http://schemas.microsoft.com/office/drawing/2014/main" id="{902FD95B-4213-9F9D-6A4A-692EA9DC9BA4}"/>
                        </a:ext>
                      </a:extLst>
                    </p:cNvPr>
                    <p:cNvPicPr/>
                    <p:nvPr/>
                  </p:nvPicPr>
                  <p:blipFill>
                    <a:blip r:embed="rId636"/>
                    <a:stretch>
                      <a:fillRect/>
                    </a:stretch>
                  </p:blipFill>
                  <p:spPr>
                    <a:xfrm>
                      <a:off x="9427430" y="4104270"/>
                      <a:ext cx="57240" cy="56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7">
                  <p14:nvContentPartPr>
                    <p14:cNvPr id="492" name="Ink 491">
                      <a:extLst>
                        <a:ext uri="{FF2B5EF4-FFF2-40B4-BE49-F238E27FC236}">
                          <a16:creationId xmlns:a16="http://schemas.microsoft.com/office/drawing/2014/main" id="{0C7BA5C5-5389-D46F-F8C2-372D6666AC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93310" y="4146030"/>
                    <a:ext cx="48600" cy="38160"/>
                  </p14:xfrm>
                </p:contentPart>
              </mc:Choice>
              <mc:Fallback xmlns="">
                <p:pic>
                  <p:nvPicPr>
                    <p:cNvPr id="492" name="Ink 491">
                      <a:extLst>
                        <a:ext uri="{FF2B5EF4-FFF2-40B4-BE49-F238E27FC236}">
                          <a16:creationId xmlns:a16="http://schemas.microsoft.com/office/drawing/2014/main" id="{0C7BA5C5-5389-D46F-F8C2-372D6666AC32}"/>
                        </a:ext>
                      </a:extLst>
                    </p:cNvPr>
                    <p:cNvPicPr/>
                    <p:nvPr/>
                  </p:nvPicPr>
                  <p:blipFill>
                    <a:blip r:embed="rId638"/>
                    <a:stretch>
                      <a:fillRect/>
                    </a:stretch>
                  </p:blipFill>
                  <p:spPr>
                    <a:xfrm>
                      <a:off x="9484670" y="4137030"/>
                      <a:ext cx="66240" cy="55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9">
                  <p14:nvContentPartPr>
                    <p14:cNvPr id="493" name="Ink 492">
                      <a:extLst>
                        <a:ext uri="{FF2B5EF4-FFF2-40B4-BE49-F238E27FC236}">
                          <a16:creationId xmlns:a16="http://schemas.microsoft.com/office/drawing/2014/main" id="{6FE162A6-29C0-B165-1EA9-F51A5CA38E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32550" y="4180590"/>
                    <a:ext cx="38880" cy="14400"/>
                  </p14:xfrm>
                </p:contentPart>
              </mc:Choice>
              <mc:Fallback xmlns="">
                <p:pic>
                  <p:nvPicPr>
                    <p:cNvPr id="493" name="Ink 492">
                      <a:extLst>
                        <a:ext uri="{FF2B5EF4-FFF2-40B4-BE49-F238E27FC236}">
                          <a16:creationId xmlns:a16="http://schemas.microsoft.com/office/drawing/2014/main" id="{6FE162A6-29C0-B165-1EA9-F51A5CA38E4B}"/>
                        </a:ext>
                      </a:extLst>
                    </p:cNvPr>
                    <p:cNvPicPr/>
                    <p:nvPr/>
                  </p:nvPicPr>
                  <p:blipFill>
                    <a:blip r:embed="rId640"/>
                    <a:stretch>
                      <a:fillRect/>
                    </a:stretch>
                  </p:blipFill>
                  <p:spPr>
                    <a:xfrm>
                      <a:off x="9523550" y="4171950"/>
                      <a:ext cx="56520" cy="320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42" name="Group 541">
                <a:extLst>
                  <a:ext uri="{FF2B5EF4-FFF2-40B4-BE49-F238E27FC236}">
                    <a16:creationId xmlns:a16="http://schemas.microsoft.com/office/drawing/2014/main" id="{24DA9F68-3562-078D-CD8E-C7E08F503033}"/>
                  </a:ext>
                </a:extLst>
              </p:cNvPr>
              <p:cNvGrpSpPr/>
              <p:nvPr/>
            </p:nvGrpSpPr>
            <p:grpSpPr>
              <a:xfrm>
                <a:off x="8307830" y="4751910"/>
                <a:ext cx="339480" cy="416880"/>
                <a:chOff x="8307830" y="4751910"/>
                <a:chExt cx="339480" cy="416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41">
                  <p14:nvContentPartPr>
                    <p14:cNvPr id="495" name="Ink 494">
                      <a:extLst>
                        <a:ext uri="{FF2B5EF4-FFF2-40B4-BE49-F238E27FC236}">
                          <a16:creationId xmlns:a16="http://schemas.microsoft.com/office/drawing/2014/main" id="{7329E985-9234-6913-DA5B-03136B5B80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22950" y="4751910"/>
                    <a:ext cx="68400" cy="416880"/>
                  </p14:xfrm>
                </p:contentPart>
              </mc:Choice>
              <mc:Fallback xmlns="">
                <p:pic>
                  <p:nvPicPr>
                    <p:cNvPr id="495" name="Ink 494">
                      <a:extLst>
                        <a:ext uri="{FF2B5EF4-FFF2-40B4-BE49-F238E27FC236}">
                          <a16:creationId xmlns:a16="http://schemas.microsoft.com/office/drawing/2014/main" id="{7329E985-9234-6913-DA5B-03136B5B80D1}"/>
                        </a:ext>
                      </a:extLst>
                    </p:cNvPr>
                    <p:cNvPicPr/>
                    <p:nvPr/>
                  </p:nvPicPr>
                  <p:blipFill>
                    <a:blip r:embed="rId642"/>
                    <a:stretch>
                      <a:fillRect/>
                    </a:stretch>
                  </p:blipFill>
                  <p:spPr>
                    <a:xfrm>
                      <a:off x="8313950" y="4743270"/>
                      <a:ext cx="86040" cy="434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3">
                  <p14:nvContentPartPr>
                    <p14:cNvPr id="496" name="Ink 495">
                      <a:extLst>
                        <a:ext uri="{FF2B5EF4-FFF2-40B4-BE49-F238E27FC236}">
                          <a16:creationId xmlns:a16="http://schemas.microsoft.com/office/drawing/2014/main" id="{E50DD202-481E-CB02-252A-25D8ACA96B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88830" y="4818510"/>
                    <a:ext cx="244800" cy="137880"/>
                  </p14:xfrm>
                </p:contentPart>
              </mc:Choice>
              <mc:Fallback xmlns="">
                <p:pic>
                  <p:nvPicPr>
                    <p:cNvPr id="496" name="Ink 495">
                      <a:extLst>
                        <a:ext uri="{FF2B5EF4-FFF2-40B4-BE49-F238E27FC236}">
                          <a16:creationId xmlns:a16="http://schemas.microsoft.com/office/drawing/2014/main" id="{E50DD202-481E-CB02-252A-25D8ACA96BD4}"/>
                        </a:ext>
                      </a:extLst>
                    </p:cNvPr>
                    <p:cNvPicPr/>
                    <p:nvPr/>
                  </p:nvPicPr>
                  <p:blipFill>
                    <a:blip r:embed="rId644"/>
                    <a:stretch>
                      <a:fillRect/>
                    </a:stretch>
                  </p:blipFill>
                  <p:spPr>
                    <a:xfrm>
                      <a:off x="8379830" y="4809510"/>
                      <a:ext cx="262440" cy="155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5">
                  <p14:nvContentPartPr>
                    <p14:cNvPr id="497" name="Ink 496">
                      <a:extLst>
                        <a:ext uri="{FF2B5EF4-FFF2-40B4-BE49-F238E27FC236}">
                          <a16:creationId xmlns:a16="http://schemas.microsoft.com/office/drawing/2014/main" id="{02B83967-C251-A956-7B60-9772E0262E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13030" y="4914270"/>
                    <a:ext cx="112680" cy="234720"/>
                  </p14:xfrm>
                </p:contentPart>
              </mc:Choice>
              <mc:Fallback xmlns="">
                <p:pic>
                  <p:nvPicPr>
                    <p:cNvPr id="497" name="Ink 496">
                      <a:extLst>
                        <a:ext uri="{FF2B5EF4-FFF2-40B4-BE49-F238E27FC236}">
                          <a16:creationId xmlns:a16="http://schemas.microsoft.com/office/drawing/2014/main" id="{02B83967-C251-A956-7B60-9772E0262EF2}"/>
                        </a:ext>
                      </a:extLst>
                    </p:cNvPr>
                    <p:cNvPicPr/>
                    <p:nvPr/>
                  </p:nvPicPr>
                  <p:blipFill>
                    <a:blip r:embed="rId646"/>
                    <a:stretch>
                      <a:fillRect/>
                    </a:stretch>
                  </p:blipFill>
                  <p:spPr>
                    <a:xfrm>
                      <a:off x="8504030" y="4905270"/>
                      <a:ext cx="130320" cy="252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7">
                  <p14:nvContentPartPr>
                    <p14:cNvPr id="498" name="Ink 497">
                      <a:extLst>
                        <a:ext uri="{FF2B5EF4-FFF2-40B4-BE49-F238E27FC236}">
                          <a16:creationId xmlns:a16="http://schemas.microsoft.com/office/drawing/2014/main" id="{953E2E13-EBFB-DD62-8797-A8D48FB5FE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07830" y="5123430"/>
                    <a:ext cx="49320" cy="31320"/>
                  </p14:xfrm>
                </p:contentPart>
              </mc:Choice>
              <mc:Fallback xmlns="">
                <p:pic>
                  <p:nvPicPr>
                    <p:cNvPr id="498" name="Ink 497">
                      <a:extLst>
                        <a:ext uri="{FF2B5EF4-FFF2-40B4-BE49-F238E27FC236}">
                          <a16:creationId xmlns:a16="http://schemas.microsoft.com/office/drawing/2014/main" id="{953E2E13-EBFB-DD62-8797-A8D48FB5FE06}"/>
                        </a:ext>
                      </a:extLst>
                    </p:cNvPr>
                    <p:cNvPicPr/>
                    <p:nvPr/>
                  </p:nvPicPr>
                  <p:blipFill>
                    <a:blip r:embed="rId648"/>
                    <a:stretch>
                      <a:fillRect/>
                    </a:stretch>
                  </p:blipFill>
                  <p:spPr>
                    <a:xfrm>
                      <a:off x="8299190" y="5114790"/>
                      <a:ext cx="66960" cy="48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9">
                  <p14:nvContentPartPr>
                    <p14:cNvPr id="499" name="Ink 498">
                      <a:extLst>
                        <a:ext uri="{FF2B5EF4-FFF2-40B4-BE49-F238E27FC236}">
                          <a16:creationId xmlns:a16="http://schemas.microsoft.com/office/drawing/2014/main" id="{42E285B5-754C-6AA8-8724-9133997546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31230" y="5080590"/>
                    <a:ext cx="54360" cy="13680"/>
                  </p14:xfrm>
                </p:contentPart>
              </mc:Choice>
              <mc:Fallback xmlns="">
                <p:pic>
                  <p:nvPicPr>
                    <p:cNvPr id="499" name="Ink 498">
                      <a:extLst>
                        <a:ext uri="{FF2B5EF4-FFF2-40B4-BE49-F238E27FC236}">
                          <a16:creationId xmlns:a16="http://schemas.microsoft.com/office/drawing/2014/main" id="{42E285B5-754C-6AA8-8724-913399754650}"/>
                        </a:ext>
                      </a:extLst>
                    </p:cNvPr>
                    <p:cNvPicPr/>
                    <p:nvPr/>
                  </p:nvPicPr>
                  <p:blipFill>
                    <a:blip r:embed="rId650"/>
                    <a:stretch>
                      <a:fillRect/>
                    </a:stretch>
                  </p:blipFill>
                  <p:spPr>
                    <a:xfrm>
                      <a:off x="8322230" y="5071590"/>
                      <a:ext cx="72000" cy="31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1">
                  <p14:nvContentPartPr>
                    <p14:cNvPr id="500" name="Ink 499">
                      <a:extLst>
                        <a:ext uri="{FF2B5EF4-FFF2-40B4-BE49-F238E27FC236}">
                          <a16:creationId xmlns:a16="http://schemas.microsoft.com/office/drawing/2014/main" id="{905E11D9-AAA3-6B04-8703-199F5AD064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45630" y="5007510"/>
                    <a:ext cx="45000" cy="9000"/>
                  </p14:xfrm>
                </p:contentPart>
              </mc:Choice>
              <mc:Fallback xmlns="">
                <p:pic>
                  <p:nvPicPr>
                    <p:cNvPr id="500" name="Ink 499">
                      <a:extLst>
                        <a:ext uri="{FF2B5EF4-FFF2-40B4-BE49-F238E27FC236}">
                          <a16:creationId xmlns:a16="http://schemas.microsoft.com/office/drawing/2014/main" id="{905E11D9-AAA3-6B04-8703-199F5AD064BD}"/>
                        </a:ext>
                      </a:extLst>
                    </p:cNvPr>
                    <p:cNvPicPr/>
                    <p:nvPr/>
                  </p:nvPicPr>
                  <p:blipFill>
                    <a:blip r:embed="rId652"/>
                    <a:stretch>
                      <a:fillRect/>
                    </a:stretch>
                  </p:blipFill>
                  <p:spPr>
                    <a:xfrm>
                      <a:off x="8336990" y="4998510"/>
                      <a:ext cx="62640" cy="26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3">
                  <p14:nvContentPartPr>
                    <p14:cNvPr id="501" name="Ink 500">
                      <a:extLst>
                        <a:ext uri="{FF2B5EF4-FFF2-40B4-BE49-F238E27FC236}">
                          <a16:creationId xmlns:a16="http://schemas.microsoft.com/office/drawing/2014/main" id="{0716E888-67C8-1C8F-2E16-2E2BBEB099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42390" y="4943070"/>
                    <a:ext cx="74160" cy="9720"/>
                  </p14:xfrm>
                </p:contentPart>
              </mc:Choice>
              <mc:Fallback xmlns="">
                <p:pic>
                  <p:nvPicPr>
                    <p:cNvPr id="501" name="Ink 500">
                      <a:extLst>
                        <a:ext uri="{FF2B5EF4-FFF2-40B4-BE49-F238E27FC236}">
                          <a16:creationId xmlns:a16="http://schemas.microsoft.com/office/drawing/2014/main" id="{0716E888-67C8-1C8F-2E16-2E2BBEB0992E}"/>
                        </a:ext>
                      </a:extLst>
                    </p:cNvPr>
                    <p:cNvPicPr/>
                    <p:nvPr/>
                  </p:nvPicPr>
                  <p:blipFill>
                    <a:blip r:embed="rId654"/>
                    <a:stretch>
                      <a:fillRect/>
                    </a:stretch>
                  </p:blipFill>
                  <p:spPr>
                    <a:xfrm>
                      <a:off x="8333390" y="4934070"/>
                      <a:ext cx="91800" cy="2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5">
                  <p14:nvContentPartPr>
                    <p14:cNvPr id="502" name="Ink 501">
                      <a:extLst>
                        <a:ext uri="{FF2B5EF4-FFF2-40B4-BE49-F238E27FC236}">
                          <a16:creationId xmlns:a16="http://schemas.microsoft.com/office/drawing/2014/main" id="{7666FB2A-FA7B-1229-6903-C101F50B84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29070" y="4860270"/>
                    <a:ext cx="94680" cy="18000"/>
                  </p14:xfrm>
                </p:contentPart>
              </mc:Choice>
              <mc:Fallback xmlns="">
                <p:pic>
                  <p:nvPicPr>
                    <p:cNvPr id="502" name="Ink 501">
                      <a:extLst>
                        <a:ext uri="{FF2B5EF4-FFF2-40B4-BE49-F238E27FC236}">
                          <a16:creationId xmlns:a16="http://schemas.microsoft.com/office/drawing/2014/main" id="{7666FB2A-FA7B-1229-6903-C101F50B84E1}"/>
                        </a:ext>
                      </a:extLst>
                    </p:cNvPr>
                    <p:cNvPicPr/>
                    <p:nvPr/>
                  </p:nvPicPr>
                  <p:blipFill>
                    <a:blip r:embed="rId656"/>
                    <a:stretch>
                      <a:fillRect/>
                    </a:stretch>
                  </p:blipFill>
                  <p:spPr>
                    <a:xfrm>
                      <a:off x="8320070" y="4851270"/>
                      <a:ext cx="112320" cy="3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7">
                  <p14:nvContentPartPr>
                    <p14:cNvPr id="503" name="Ink 502">
                      <a:extLst>
                        <a:ext uri="{FF2B5EF4-FFF2-40B4-BE49-F238E27FC236}">
                          <a16:creationId xmlns:a16="http://schemas.microsoft.com/office/drawing/2014/main" id="{592BBF7E-354D-2802-8262-3DC9E43481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20790" y="4789350"/>
                    <a:ext cx="78480" cy="9360"/>
                  </p14:xfrm>
                </p:contentPart>
              </mc:Choice>
              <mc:Fallback xmlns="">
                <p:pic>
                  <p:nvPicPr>
                    <p:cNvPr id="503" name="Ink 502">
                      <a:extLst>
                        <a:ext uri="{FF2B5EF4-FFF2-40B4-BE49-F238E27FC236}">
                          <a16:creationId xmlns:a16="http://schemas.microsoft.com/office/drawing/2014/main" id="{592BBF7E-354D-2802-8262-3DC9E4348164}"/>
                        </a:ext>
                      </a:extLst>
                    </p:cNvPr>
                    <p:cNvPicPr/>
                    <p:nvPr/>
                  </p:nvPicPr>
                  <p:blipFill>
                    <a:blip r:embed="rId658"/>
                    <a:stretch>
                      <a:fillRect/>
                    </a:stretch>
                  </p:blipFill>
                  <p:spPr>
                    <a:xfrm>
                      <a:off x="8312150" y="4780710"/>
                      <a:ext cx="96120" cy="27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9">
                  <p14:nvContentPartPr>
                    <p14:cNvPr id="504" name="Ink 503">
                      <a:extLst>
                        <a:ext uri="{FF2B5EF4-FFF2-40B4-BE49-F238E27FC236}">
                          <a16:creationId xmlns:a16="http://schemas.microsoft.com/office/drawing/2014/main" id="{40E82F02-077E-F954-468B-5FA111AEEA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33830" y="4910310"/>
                    <a:ext cx="13320" cy="62640"/>
                  </p14:xfrm>
                </p:contentPart>
              </mc:Choice>
              <mc:Fallback xmlns="">
                <p:pic>
                  <p:nvPicPr>
                    <p:cNvPr id="504" name="Ink 503">
                      <a:extLst>
                        <a:ext uri="{FF2B5EF4-FFF2-40B4-BE49-F238E27FC236}">
                          <a16:creationId xmlns:a16="http://schemas.microsoft.com/office/drawing/2014/main" id="{40E82F02-077E-F954-468B-5FA111AEEA81}"/>
                        </a:ext>
                      </a:extLst>
                    </p:cNvPr>
                    <p:cNvPicPr/>
                    <p:nvPr/>
                  </p:nvPicPr>
                  <p:blipFill>
                    <a:blip r:embed="rId660"/>
                    <a:stretch>
                      <a:fillRect/>
                    </a:stretch>
                  </p:blipFill>
                  <p:spPr>
                    <a:xfrm>
                      <a:off x="8424830" y="4901310"/>
                      <a:ext cx="30960" cy="80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1">
                  <p14:nvContentPartPr>
                    <p14:cNvPr id="505" name="Ink 504">
                      <a:extLst>
                        <a:ext uri="{FF2B5EF4-FFF2-40B4-BE49-F238E27FC236}">
                          <a16:creationId xmlns:a16="http://schemas.microsoft.com/office/drawing/2014/main" id="{36BDA365-5011-AA0D-4630-6ED578C7F7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43190" y="4883310"/>
                    <a:ext cx="38880" cy="80640"/>
                  </p14:xfrm>
                </p:contentPart>
              </mc:Choice>
              <mc:Fallback xmlns="">
                <p:pic>
                  <p:nvPicPr>
                    <p:cNvPr id="505" name="Ink 504">
                      <a:extLst>
                        <a:ext uri="{FF2B5EF4-FFF2-40B4-BE49-F238E27FC236}">
                          <a16:creationId xmlns:a16="http://schemas.microsoft.com/office/drawing/2014/main" id="{36BDA365-5011-AA0D-4630-6ED578C7F71D}"/>
                        </a:ext>
                      </a:extLst>
                    </p:cNvPr>
                    <p:cNvPicPr/>
                    <p:nvPr/>
                  </p:nvPicPr>
                  <p:blipFill>
                    <a:blip r:embed="rId662"/>
                    <a:stretch>
                      <a:fillRect/>
                    </a:stretch>
                  </p:blipFill>
                  <p:spPr>
                    <a:xfrm>
                      <a:off x="8434190" y="4874310"/>
                      <a:ext cx="56520" cy="98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3">
                  <p14:nvContentPartPr>
                    <p14:cNvPr id="506" name="Ink 505">
                      <a:extLst>
                        <a:ext uri="{FF2B5EF4-FFF2-40B4-BE49-F238E27FC236}">
                          <a16:creationId xmlns:a16="http://schemas.microsoft.com/office/drawing/2014/main" id="{EFE6C17F-082A-CD10-49F5-D00D849E83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02590" y="4863510"/>
                    <a:ext cx="51480" cy="85680"/>
                  </p14:xfrm>
                </p:contentPart>
              </mc:Choice>
              <mc:Fallback xmlns="">
                <p:pic>
                  <p:nvPicPr>
                    <p:cNvPr id="506" name="Ink 505">
                      <a:extLst>
                        <a:ext uri="{FF2B5EF4-FFF2-40B4-BE49-F238E27FC236}">
                          <a16:creationId xmlns:a16="http://schemas.microsoft.com/office/drawing/2014/main" id="{EFE6C17F-082A-CD10-49F5-D00D849E832E}"/>
                        </a:ext>
                      </a:extLst>
                    </p:cNvPr>
                    <p:cNvPicPr/>
                    <p:nvPr/>
                  </p:nvPicPr>
                  <p:blipFill>
                    <a:blip r:embed="rId664"/>
                    <a:stretch>
                      <a:fillRect/>
                    </a:stretch>
                  </p:blipFill>
                  <p:spPr>
                    <a:xfrm>
                      <a:off x="8493950" y="4854870"/>
                      <a:ext cx="69120" cy="103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5">
                  <p14:nvContentPartPr>
                    <p14:cNvPr id="507" name="Ink 506">
                      <a:extLst>
                        <a:ext uri="{FF2B5EF4-FFF2-40B4-BE49-F238E27FC236}">
                          <a16:creationId xmlns:a16="http://schemas.microsoft.com/office/drawing/2014/main" id="{7DE168D7-E6F5-4B63-38C9-53EED00056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58030" y="4845510"/>
                    <a:ext cx="52560" cy="60840"/>
                  </p14:xfrm>
                </p:contentPart>
              </mc:Choice>
              <mc:Fallback xmlns="">
                <p:pic>
                  <p:nvPicPr>
                    <p:cNvPr id="507" name="Ink 506">
                      <a:extLst>
                        <a:ext uri="{FF2B5EF4-FFF2-40B4-BE49-F238E27FC236}">
                          <a16:creationId xmlns:a16="http://schemas.microsoft.com/office/drawing/2014/main" id="{7DE168D7-E6F5-4B63-38C9-53EED000569F}"/>
                        </a:ext>
                      </a:extLst>
                    </p:cNvPr>
                    <p:cNvPicPr/>
                    <p:nvPr/>
                  </p:nvPicPr>
                  <p:blipFill>
                    <a:blip r:embed="rId666"/>
                    <a:stretch>
                      <a:fillRect/>
                    </a:stretch>
                  </p:blipFill>
                  <p:spPr>
                    <a:xfrm>
                      <a:off x="8549030" y="4836510"/>
                      <a:ext cx="70200" cy="78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7">
                  <p14:nvContentPartPr>
                    <p14:cNvPr id="508" name="Ink 507">
                      <a:extLst>
                        <a:ext uri="{FF2B5EF4-FFF2-40B4-BE49-F238E27FC236}">
                          <a16:creationId xmlns:a16="http://schemas.microsoft.com/office/drawing/2014/main" id="{92581469-7C1F-C957-07F6-22CD638538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89710" y="4819230"/>
                    <a:ext cx="57600" cy="69840"/>
                  </p14:xfrm>
                </p:contentPart>
              </mc:Choice>
              <mc:Fallback xmlns="">
                <p:pic>
                  <p:nvPicPr>
                    <p:cNvPr id="508" name="Ink 507">
                      <a:extLst>
                        <a:ext uri="{FF2B5EF4-FFF2-40B4-BE49-F238E27FC236}">
                          <a16:creationId xmlns:a16="http://schemas.microsoft.com/office/drawing/2014/main" id="{92581469-7C1F-C957-07F6-22CD638538FB}"/>
                        </a:ext>
                      </a:extLst>
                    </p:cNvPr>
                    <p:cNvPicPr/>
                    <p:nvPr/>
                  </p:nvPicPr>
                  <p:blipFill>
                    <a:blip r:embed="rId668"/>
                    <a:stretch>
                      <a:fillRect/>
                    </a:stretch>
                  </p:blipFill>
                  <p:spPr>
                    <a:xfrm>
                      <a:off x="8581070" y="4810230"/>
                      <a:ext cx="75240" cy="87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9">
                  <p14:nvContentPartPr>
                    <p14:cNvPr id="509" name="Ink 508">
                      <a:extLst>
                        <a:ext uri="{FF2B5EF4-FFF2-40B4-BE49-F238E27FC236}">
                          <a16:creationId xmlns:a16="http://schemas.microsoft.com/office/drawing/2014/main" id="{6AFB8CE4-4000-A5AB-A7BC-91ED2BFA6A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07270" y="4976190"/>
                    <a:ext cx="66600" cy="32760"/>
                  </p14:xfrm>
                </p:contentPart>
              </mc:Choice>
              <mc:Fallback xmlns="">
                <p:pic>
                  <p:nvPicPr>
                    <p:cNvPr id="509" name="Ink 508">
                      <a:extLst>
                        <a:ext uri="{FF2B5EF4-FFF2-40B4-BE49-F238E27FC236}">
                          <a16:creationId xmlns:a16="http://schemas.microsoft.com/office/drawing/2014/main" id="{6AFB8CE4-4000-A5AB-A7BC-91ED2BFA6ABB}"/>
                        </a:ext>
                      </a:extLst>
                    </p:cNvPr>
                    <p:cNvPicPr/>
                    <p:nvPr/>
                  </p:nvPicPr>
                  <p:blipFill>
                    <a:blip r:embed="rId670"/>
                    <a:stretch>
                      <a:fillRect/>
                    </a:stretch>
                  </p:blipFill>
                  <p:spPr>
                    <a:xfrm>
                      <a:off x="8498270" y="4967550"/>
                      <a:ext cx="84240" cy="50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1">
                  <p14:nvContentPartPr>
                    <p14:cNvPr id="510" name="Ink 509">
                      <a:extLst>
                        <a:ext uri="{FF2B5EF4-FFF2-40B4-BE49-F238E27FC236}">
                          <a16:creationId xmlns:a16="http://schemas.microsoft.com/office/drawing/2014/main" id="{0D1512E5-7867-FAFC-E1B2-2C2F5D48DF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50110" y="5058990"/>
                    <a:ext cx="82440" cy="11160"/>
                  </p14:xfrm>
                </p:contentPart>
              </mc:Choice>
              <mc:Fallback xmlns="">
                <p:pic>
                  <p:nvPicPr>
                    <p:cNvPr id="510" name="Ink 509">
                      <a:extLst>
                        <a:ext uri="{FF2B5EF4-FFF2-40B4-BE49-F238E27FC236}">
                          <a16:creationId xmlns:a16="http://schemas.microsoft.com/office/drawing/2014/main" id="{0D1512E5-7867-FAFC-E1B2-2C2F5D48DFA6}"/>
                        </a:ext>
                      </a:extLst>
                    </p:cNvPr>
                    <p:cNvPicPr/>
                    <p:nvPr/>
                  </p:nvPicPr>
                  <p:blipFill>
                    <a:blip r:embed="rId672"/>
                    <a:stretch>
                      <a:fillRect/>
                    </a:stretch>
                  </p:blipFill>
                  <p:spPr>
                    <a:xfrm>
                      <a:off x="8541110" y="5050350"/>
                      <a:ext cx="100080" cy="28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3">
                  <p14:nvContentPartPr>
                    <p14:cNvPr id="511" name="Ink 510">
                      <a:extLst>
                        <a:ext uri="{FF2B5EF4-FFF2-40B4-BE49-F238E27FC236}">
                          <a16:creationId xmlns:a16="http://schemas.microsoft.com/office/drawing/2014/main" id="{BCC18582-0119-C4BB-09D5-1F938BC244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76750" y="5121990"/>
                    <a:ext cx="55080" cy="19800"/>
                  </p14:xfrm>
                </p:contentPart>
              </mc:Choice>
              <mc:Fallback xmlns="">
                <p:pic>
                  <p:nvPicPr>
                    <p:cNvPr id="511" name="Ink 510">
                      <a:extLst>
                        <a:ext uri="{FF2B5EF4-FFF2-40B4-BE49-F238E27FC236}">
                          <a16:creationId xmlns:a16="http://schemas.microsoft.com/office/drawing/2014/main" id="{BCC18582-0119-C4BB-09D5-1F938BC24478}"/>
                        </a:ext>
                      </a:extLst>
                    </p:cNvPr>
                    <p:cNvPicPr/>
                    <p:nvPr/>
                  </p:nvPicPr>
                  <p:blipFill>
                    <a:blip r:embed="rId674"/>
                    <a:stretch>
                      <a:fillRect/>
                    </a:stretch>
                  </p:blipFill>
                  <p:spPr>
                    <a:xfrm>
                      <a:off x="8567750" y="5112990"/>
                      <a:ext cx="72720" cy="374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ABC82C24-EA31-BB6D-ED71-C435E33ACB4B}"/>
                  </a:ext>
                </a:extLst>
              </p:cNvPr>
              <p:cNvGrpSpPr/>
              <p:nvPr/>
            </p:nvGrpSpPr>
            <p:grpSpPr>
              <a:xfrm>
                <a:off x="9000470" y="4502790"/>
                <a:ext cx="520560" cy="737640"/>
                <a:chOff x="9000470" y="4502790"/>
                <a:chExt cx="520560" cy="737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75">
                  <p14:nvContentPartPr>
                    <p14:cNvPr id="512" name="Ink 511">
                      <a:extLst>
                        <a:ext uri="{FF2B5EF4-FFF2-40B4-BE49-F238E27FC236}">
                          <a16:creationId xmlns:a16="http://schemas.microsoft.com/office/drawing/2014/main" id="{75736100-69FA-42BB-2CAD-2607958985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08750" y="4502790"/>
                    <a:ext cx="99720" cy="714600"/>
                  </p14:xfrm>
                </p:contentPart>
              </mc:Choice>
              <mc:Fallback xmlns="">
                <p:pic>
                  <p:nvPicPr>
                    <p:cNvPr id="512" name="Ink 511">
                      <a:extLst>
                        <a:ext uri="{FF2B5EF4-FFF2-40B4-BE49-F238E27FC236}">
                          <a16:creationId xmlns:a16="http://schemas.microsoft.com/office/drawing/2014/main" id="{75736100-69FA-42BB-2CAD-26079589859B}"/>
                        </a:ext>
                      </a:extLst>
                    </p:cNvPr>
                    <p:cNvPicPr/>
                    <p:nvPr/>
                  </p:nvPicPr>
                  <p:blipFill>
                    <a:blip r:embed="rId676"/>
                    <a:stretch>
                      <a:fillRect/>
                    </a:stretch>
                  </p:blipFill>
                  <p:spPr>
                    <a:xfrm>
                      <a:off x="8999750" y="4494150"/>
                      <a:ext cx="117360" cy="732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7">
                  <p14:nvContentPartPr>
                    <p14:cNvPr id="513" name="Ink 512">
                      <a:extLst>
                        <a:ext uri="{FF2B5EF4-FFF2-40B4-BE49-F238E27FC236}">
                          <a16:creationId xmlns:a16="http://schemas.microsoft.com/office/drawing/2014/main" id="{A410E6D8-4E25-E5F2-5E8D-D9626CBA7C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16030" y="4869270"/>
                    <a:ext cx="405000" cy="64800"/>
                  </p14:xfrm>
                </p:contentPart>
              </mc:Choice>
              <mc:Fallback xmlns="">
                <p:pic>
                  <p:nvPicPr>
                    <p:cNvPr id="513" name="Ink 512">
                      <a:extLst>
                        <a:ext uri="{FF2B5EF4-FFF2-40B4-BE49-F238E27FC236}">
                          <a16:creationId xmlns:a16="http://schemas.microsoft.com/office/drawing/2014/main" id="{A410E6D8-4E25-E5F2-5E8D-D9626CBA7C9F}"/>
                        </a:ext>
                      </a:extLst>
                    </p:cNvPr>
                    <p:cNvPicPr/>
                    <p:nvPr/>
                  </p:nvPicPr>
                  <p:blipFill>
                    <a:blip r:embed="rId678"/>
                    <a:stretch>
                      <a:fillRect/>
                    </a:stretch>
                  </p:blipFill>
                  <p:spPr>
                    <a:xfrm>
                      <a:off x="9107390" y="4860270"/>
                      <a:ext cx="422640" cy="82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9">
                  <p14:nvContentPartPr>
                    <p14:cNvPr id="514" name="Ink 513">
                      <a:extLst>
                        <a:ext uri="{FF2B5EF4-FFF2-40B4-BE49-F238E27FC236}">
                          <a16:creationId xmlns:a16="http://schemas.microsoft.com/office/drawing/2014/main" id="{527DE3BD-0DFF-136A-B8BB-35641191C3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18110" y="4599990"/>
                    <a:ext cx="81360" cy="15480"/>
                  </p14:xfrm>
                </p:contentPart>
              </mc:Choice>
              <mc:Fallback xmlns="">
                <p:pic>
                  <p:nvPicPr>
                    <p:cNvPr id="514" name="Ink 513">
                      <a:extLst>
                        <a:ext uri="{FF2B5EF4-FFF2-40B4-BE49-F238E27FC236}">
                          <a16:creationId xmlns:a16="http://schemas.microsoft.com/office/drawing/2014/main" id="{527DE3BD-0DFF-136A-B8BB-35641191C39B}"/>
                        </a:ext>
                      </a:extLst>
                    </p:cNvPr>
                    <p:cNvPicPr/>
                    <p:nvPr/>
                  </p:nvPicPr>
                  <p:blipFill>
                    <a:blip r:embed="rId680"/>
                    <a:stretch>
                      <a:fillRect/>
                    </a:stretch>
                  </p:blipFill>
                  <p:spPr>
                    <a:xfrm>
                      <a:off x="9009470" y="4591350"/>
                      <a:ext cx="99000" cy="33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1">
                  <p14:nvContentPartPr>
                    <p14:cNvPr id="515" name="Ink 514">
                      <a:extLst>
                        <a:ext uri="{FF2B5EF4-FFF2-40B4-BE49-F238E27FC236}">
                          <a16:creationId xmlns:a16="http://schemas.microsoft.com/office/drawing/2014/main" id="{630E841C-2686-46F5-70A2-BD736BD0BF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33590" y="4696110"/>
                    <a:ext cx="104400" cy="16200"/>
                  </p14:xfrm>
                </p:contentPart>
              </mc:Choice>
              <mc:Fallback xmlns="">
                <p:pic>
                  <p:nvPicPr>
                    <p:cNvPr id="515" name="Ink 514">
                      <a:extLst>
                        <a:ext uri="{FF2B5EF4-FFF2-40B4-BE49-F238E27FC236}">
                          <a16:creationId xmlns:a16="http://schemas.microsoft.com/office/drawing/2014/main" id="{630E841C-2686-46F5-70A2-BD736BD0BF74}"/>
                        </a:ext>
                      </a:extLst>
                    </p:cNvPr>
                    <p:cNvPicPr/>
                    <p:nvPr/>
                  </p:nvPicPr>
                  <p:blipFill>
                    <a:blip r:embed="rId682"/>
                    <a:stretch>
                      <a:fillRect/>
                    </a:stretch>
                  </p:blipFill>
                  <p:spPr>
                    <a:xfrm>
                      <a:off x="9024950" y="4687470"/>
                      <a:ext cx="122040" cy="33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3">
                  <p14:nvContentPartPr>
                    <p14:cNvPr id="516" name="Ink 515">
                      <a:extLst>
                        <a:ext uri="{FF2B5EF4-FFF2-40B4-BE49-F238E27FC236}">
                          <a16:creationId xmlns:a16="http://schemas.microsoft.com/office/drawing/2014/main" id="{CB71C408-B5C6-378F-D0F8-1C16FA446D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51950" y="4782510"/>
                    <a:ext cx="123840" cy="16560"/>
                  </p14:xfrm>
                </p:contentPart>
              </mc:Choice>
              <mc:Fallback xmlns="">
                <p:pic>
                  <p:nvPicPr>
                    <p:cNvPr id="516" name="Ink 515">
                      <a:extLst>
                        <a:ext uri="{FF2B5EF4-FFF2-40B4-BE49-F238E27FC236}">
                          <a16:creationId xmlns:a16="http://schemas.microsoft.com/office/drawing/2014/main" id="{CB71C408-B5C6-378F-D0F8-1C16FA446DC4}"/>
                        </a:ext>
                      </a:extLst>
                    </p:cNvPr>
                    <p:cNvPicPr/>
                    <p:nvPr/>
                  </p:nvPicPr>
                  <p:blipFill>
                    <a:blip r:embed="rId684"/>
                    <a:stretch>
                      <a:fillRect/>
                    </a:stretch>
                  </p:blipFill>
                  <p:spPr>
                    <a:xfrm>
                      <a:off x="9042950" y="4773870"/>
                      <a:ext cx="141480" cy="34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5">
                  <p14:nvContentPartPr>
                    <p14:cNvPr id="517" name="Ink 516">
                      <a:extLst>
                        <a:ext uri="{FF2B5EF4-FFF2-40B4-BE49-F238E27FC236}">
                          <a16:creationId xmlns:a16="http://schemas.microsoft.com/office/drawing/2014/main" id="{B1E0E624-5872-7E3C-94AD-8142843C14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54470" y="4872870"/>
                    <a:ext cx="90000" cy="8640"/>
                  </p14:xfrm>
                </p:contentPart>
              </mc:Choice>
              <mc:Fallback xmlns="">
                <p:pic>
                  <p:nvPicPr>
                    <p:cNvPr id="517" name="Ink 516">
                      <a:extLst>
                        <a:ext uri="{FF2B5EF4-FFF2-40B4-BE49-F238E27FC236}">
                          <a16:creationId xmlns:a16="http://schemas.microsoft.com/office/drawing/2014/main" id="{B1E0E624-5872-7E3C-94AD-8142843C14C2}"/>
                        </a:ext>
                      </a:extLst>
                    </p:cNvPr>
                    <p:cNvPicPr/>
                    <p:nvPr/>
                  </p:nvPicPr>
                  <p:blipFill>
                    <a:blip r:embed="rId686"/>
                    <a:stretch>
                      <a:fillRect/>
                    </a:stretch>
                  </p:blipFill>
                  <p:spPr>
                    <a:xfrm>
                      <a:off x="9045470" y="4863870"/>
                      <a:ext cx="107640" cy="26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7">
                  <p14:nvContentPartPr>
                    <p14:cNvPr id="518" name="Ink 517">
                      <a:extLst>
                        <a:ext uri="{FF2B5EF4-FFF2-40B4-BE49-F238E27FC236}">
                          <a16:creationId xmlns:a16="http://schemas.microsoft.com/office/drawing/2014/main" id="{CA1F6259-8E83-5525-97B0-A3372F831C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26390" y="5010750"/>
                    <a:ext cx="128160" cy="34920"/>
                  </p14:xfrm>
                </p:contentPart>
              </mc:Choice>
              <mc:Fallback xmlns="">
                <p:pic>
                  <p:nvPicPr>
                    <p:cNvPr id="518" name="Ink 517">
                      <a:extLst>
                        <a:ext uri="{FF2B5EF4-FFF2-40B4-BE49-F238E27FC236}">
                          <a16:creationId xmlns:a16="http://schemas.microsoft.com/office/drawing/2014/main" id="{CA1F6259-8E83-5525-97B0-A3372F831CD7}"/>
                        </a:ext>
                      </a:extLst>
                    </p:cNvPr>
                    <p:cNvPicPr/>
                    <p:nvPr/>
                  </p:nvPicPr>
                  <p:blipFill>
                    <a:blip r:embed="rId688"/>
                    <a:stretch>
                      <a:fillRect/>
                    </a:stretch>
                  </p:blipFill>
                  <p:spPr>
                    <a:xfrm>
                      <a:off x="9017750" y="5001750"/>
                      <a:ext cx="145800" cy="52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9">
                  <p14:nvContentPartPr>
                    <p14:cNvPr id="519" name="Ink 518">
                      <a:extLst>
                        <a:ext uri="{FF2B5EF4-FFF2-40B4-BE49-F238E27FC236}">
                          <a16:creationId xmlns:a16="http://schemas.microsoft.com/office/drawing/2014/main" id="{DA849962-277C-83EE-2D3D-7C83AA93A3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25670" y="5104710"/>
                    <a:ext cx="93240" cy="41760"/>
                  </p14:xfrm>
                </p:contentPart>
              </mc:Choice>
              <mc:Fallback xmlns="">
                <p:pic>
                  <p:nvPicPr>
                    <p:cNvPr id="519" name="Ink 518">
                      <a:extLst>
                        <a:ext uri="{FF2B5EF4-FFF2-40B4-BE49-F238E27FC236}">
                          <a16:creationId xmlns:a16="http://schemas.microsoft.com/office/drawing/2014/main" id="{DA849962-277C-83EE-2D3D-7C83AA93A367}"/>
                        </a:ext>
                      </a:extLst>
                    </p:cNvPr>
                    <p:cNvPicPr/>
                    <p:nvPr/>
                  </p:nvPicPr>
                  <p:blipFill>
                    <a:blip r:embed="rId690"/>
                    <a:stretch>
                      <a:fillRect/>
                    </a:stretch>
                  </p:blipFill>
                  <p:spPr>
                    <a:xfrm>
                      <a:off x="9017030" y="5096070"/>
                      <a:ext cx="11088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1">
                  <p14:nvContentPartPr>
                    <p14:cNvPr id="520" name="Ink 519">
                      <a:extLst>
                        <a:ext uri="{FF2B5EF4-FFF2-40B4-BE49-F238E27FC236}">
                          <a16:creationId xmlns:a16="http://schemas.microsoft.com/office/drawing/2014/main" id="{5746F9C9-9A96-5269-13E3-2CB0FF05A7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00470" y="5220630"/>
                    <a:ext cx="55800" cy="19800"/>
                  </p14:xfrm>
                </p:contentPart>
              </mc:Choice>
              <mc:Fallback xmlns="">
                <p:pic>
                  <p:nvPicPr>
                    <p:cNvPr id="520" name="Ink 519">
                      <a:extLst>
                        <a:ext uri="{FF2B5EF4-FFF2-40B4-BE49-F238E27FC236}">
                          <a16:creationId xmlns:a16="http://schemas.microsoft.com/office/drawing/2014/main" id="{5746F9C9-9A96-5269-13E3-2CB0FF05A70A}"/>
                        </a:ext>
                      </a:extLst>
                    </p:cNvPr>
                    <p:cNvPicPr/>
                    <p:nvPr/>
                  </p:nvPicPr>
                  <p:blipFill>
                    <a:blip r:embed="rId692"/>
                    <a:stretch>
                      <a:fillRect/>
                    </a:stretch>
                  </p:blipFill>
                  <p:spPr>
                    <a:xfrm>
                      <a:off x="8991830" y="5211990"/>
                      <a:ext cx="73440" cy="37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3">
                  <p14:nvContentPartPr>
                    <p14:cNvPr id="521" name="Ink 520">
                      <a:extLst>
                        <a:ext uri="{FF2B5EF4-FFF2-40B4-BE49-F238E27FC236}">
                          <a16:creationId xmlns:a16="http://schemas.microsoft.com/office/drawing/2014/main" id="{28F1F78C-DAC0-395E-22C4-75B18C2FCE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32310" y="4832910"/>
                    <a:ext cx="15120" cy="115560"/>
                  </p14:xfrm>
                </p:contentPart>
              </mc:Choice>
              <mc:Fallback xmlns="">
                <p:pic>
                  <p:nvPicPr>
                    <p:cNvPr id="521" name="Ink 520">
                      <a:extLst>
                        <a:ext uri="{FF2B5EF4-FFF2-40B4-BE49-F238E27FC236}">
                          <a16:creationId xmlns:a16="http://schemas.microsoft.com/office/drawing/2014/main" id="{28F1F78C-DAC0-395E-22C4-75B18C2FCEF7}"/>
                        </a:ext>
                      </a:extLst>
                    </p:cNvPr>
                    <p:cNvPicPr/>
                    <p:nvPr/>
                  </p:nvPicPr>
                  <p:blipFill>
                    <a:blip r:embed="rId694"/>
                    <a:stretch>
                      <a:fillRect/>
                    </a:stretch>
                  </p:blipFill>
                  <p:spPr>
                    <a:xfrm>
                      <a:off x="9223670" y="4824270"/>
                      <a:ext cx="32760" cy="133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5">
                  <p14:nvContentPartPr>
                    <p14:cNvPr id="522" name="Ink 521">
                      <a:extLst>
                        <a:ext uri="{FF2B5EF4-FFF2-40B4-BE49-F238E27FC236}">
                          <a16:creationId xmlns:a16="http://schemas.microsoft.com/office/drawing/2014/main" id="{798B191D-6386-4EBA-36D7-E2E46A4DD7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11870" y="4859910"/>
                    <a:ext cx="5400" cy="91800"/>
                  </p14:xfrm>
                </p:contentPart>
              </mc:Choice>
              <mc:Fallback xmlns="">
                <p:pic>
                  <p:nvPicPr>
                    <p:cNvPr id="522" name="Ink 521">
                      <a:extLst>
                        <a:ext uri="{FF2B5EF4-FFF2-40B4-BE49-F238E27FC236}">
                          <a16:creationId xmlns:a16="http://schemas.microsoft.com/office/drawing/2014/main" id="{798B191D-6386-4EBA-36D7-E2E46A4DD756}"/>
                        </a:ext>
                      </a:extLst>
                    </p:cNvPr>
                    <p:cNvPicPr/>
                    <p:nvPr/>
                  </p:nvPicPr>
                  <p:blipFill>
                    <a:blip r:embed="rId696"/>
                    <a:stretch>
                      <a:fillRect/>
                    </a:stretch>
                  </p:blipFill>
                  <p:spPr>
                    <a:xfrm>
                      <a:off x="9302870" y="4850910"/>
                      <a:ext cx="23040" cy="10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7">
                  <p14:nvContentPartPr>
                    <p14:cNvPr id="523" name="Ink 522">
                      <a:extLst>
                        <a:ext uri="{FF2B5EF4-FFF2-40B4-BE49-F238E27FC236}">
                          <a16:creationId xmlns:a16="http://schemas.microsoft.com/office/drawing/2014/main" id="{77BD706A-439E-EF2F-C092-C40767301D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91430" y="4853790"/>
                    <a:ext cx="5040" cy="101160"/>
                  </p14:xfrm>
                </p:contentPart>
              </mc:Choice>
              <mc:Fallback xmlns="">
                <p:pic>
                  <p:nvPicPr>
                    <p:cNvPr id="523" name="Ink 522">
                      <a:extLst>
                        <a:ext uri="{FF2B5EF4-FFF2-40B4-BE49-F238E27FC236}">
                          <a16:creationId xmlns:a16="http://schemas.microsoft.com/office/drawing/2014/main" id="{77BD706A-439E-EF2F-C092-C40767301D0A}"/>
                        </a:ext>
                      </a:extLst>
                    </p:cNvPr>
                    <p:cNvPicPr/>
                    <p:nvPr/>
                  </p:nvPicPr>
                  <p:blipFill>
                    <a:blip r:embed="rId698"/>
                    <a:stretch>
                      <a:fillRect/>
                    </a:stretch>
                  </p:blipFill>
                  <p:spPr>
                    <a:xfrm>
                      <a:off x="9382430" y="4844790"/>
                      <a:ext cx="22680" cy="118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719B476B-1354-55C0-58F3-F6C4C95C3616}"/>
                  </a:ext>
                </a:extLst>
              </p:cNvPr>
              <p:cNvGrpSpPr/>
              <p:nvPr/>
            </p:nvGrpSpPr>
            <p:grpSpPr>
              <a:xfrm>
                <a:off x="9756110" y="4509270"/>
                <a:ext cx="171720" cy="369000"/>
                <a:chOff x="9756110" y="4509270"/>
                <a:chExt cx="171720" cy="3690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99">
                  <p14:nvContentPartPr>
                    <p14:cNvPr id="524" name="Ink 523">
                      <a:extLst>
                        <a:ext uri="{FF2B5EF4-FFF2-40B4-BE49-F238E27FC236}">
                          <a16:creationId xmlns:a16="http://schemas.microsoft.com/office/drawing/2014/main" id="{F5B79C39-8ECB-2021-992E-0E9DD6C51B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84550" y="4509270"/>
                    <a:ext cx="125640" cy="369000"/>
                  </p14:xfrm>
                </p:contentPart>
              </mc:Choice>
              <mc:Fallback xmlns="">
                <p:pic>
                  <p:nvPicPr>
                    <p:cNvPr id="524" name="Ink 523">
                      <a:extLst>
                        <a:ext uri="{FF2B5EF4-FFF2-40B4-BE49-F238E27FC236}">
                          <a16:creationId xmlns:a16="http://schemas.microsoft.com/office/drawing/2014/main" id="{F5B79C39-8ECB-2021-992E-0E9DD6C51BA3}"/>
                        </a:ext>
                      </a:extLst>
                    </p:cNvPr>
                    <p:cNvPicPr/>
                    <p:nvPr/>
                  </p:nvPicPr>
                  <p:blipFill>
                    <a:blip r:embed="rId700"/>
                    <a:stretch>
                      <a:fillRect/>
                    </a:stretch>
                  </p:blipFill>
                  <p:spPr>
                    <a:xfrm>
                      <a:off x="9775910" y="4500270"/>
                      <a:ext cx="143280" cy="386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1">
                  <p14:nvContentPartPr>
                    <p14:cNvPr id="525" name="Ink 524">
                      <a:extLst>
                        <a:ext uri="{FF2B5EF4-FFF2-40B4-BE49-F238E27FC236}">
                          <a16:creationId xmlns:a16="http://schemas.microsoft.com/office/drawing/2014/main" id="{DACC6825-2533-4DA9-A925-D09E76A0EC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56110" y="4547070"/>
                    <a:ext cx="83880" cy="17640"/>
                  </p14:xfrm>
                </p:contentPart>
              </mc:Choice>
              <mc:Fallback xmlns="">
                <p:pic>
                  <p:nvPicPr>
                    <p:cNvPr id="525" name="Ink 524">
                      <a:extLst>
                        <a:ext uri="{FF2B5EF4-FFF2-40B4-BE49-F238E27FC236}">
                          <a16:creationId xmlns:a16="http://schemas.microsoft.com/office/drawing/2014/main" id="{DACC6825-2533-4DA9-A925-D09E76A0EC25}"/>
                        </a:ext>
                      </a:extLst>
                    </p:cNvPr>
                    <p:cNvPicPr/>
                    <p:nvPr/>
                  </p:nvPicPr>
                  <p:blipFill>
                    <a:blip r:embed="rId702"/>
                    <a:stretch>
                      <a:fillRect/>
                    </a:stretch>
                  </p:blipFill>
                  <p:spPr>
                    <a:xfrm>
                      <a:off x="9747110" y="4538070"/>
                      <a:ext cx="101520" cy="3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3">
                  <p14:nvContentPartPr>
                    <p14:cNvPr id="526" name="Ink 525">
                      <a:extLst>
                        <a:ext uri="{FF2B5EF4-FFF2-40B4-BE49-F238E27FC236}">
                          <a16:creationId xmlns:a16="http://schemas.microsoft.com/office/drawing/2014/main" id="{9E4AEC82-2B9D-2702-CD83-9BB6CF9D5F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00390" y="4651470"/>
                    <a:ext cx="100080" cy="19080"/>
                  </p14:xfrm>
                </p:contentPart>
              </mc:Choice>
              <mc:Fallback xmlns="">
                <p:pic>
                  <p:nvPicPr>
                    <p:cNvPr id="526" name="Ink 525">
                      <a:extLst>
                        <a:ext uri="{FF2B5EF4-FFF2-40B4-BE49-F238E27FC236}">
                          <a16:creationId xmlns:a16="http://schemas.microsoft.com/office/drawing/2014/main" id="{9E4AEC82-2B9D-2702-CD83-9BB6CF9D5FFB}"/>
                        </a:ext>
                      </a:extLst>
                    </p:cNvPr>
                    <p:cNvPicPr/>
                    <p:nvPr/>
                  </p:nvPicPr>
                  <p:blipFill>
                    <a:blip r:embed="rId704"/>
                    <a:stretch>
                      <a:fillRect/>
                    </a:stretch>
                  </p:blipFill>
                  <p:spPr>
                    <a:xfrm>
                      <a:off x="9791390" y="4642470"/>
                      <a:ext cx="117720" cy="36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5">
                  <p14:nvContentPartPr>
                    <p14:cNvPr id="527" name="Ink 526">
                      <a:extLst>
                        <a:ext uri="{FF2B5EF4-FFF2-40B4-BE49-F238E27FC236}">
                          <a16:creationId xmlns:a16="http://schemas.microsoft.com/office/drawing/2014/main" id="{A0EA5721-D3AA-7ADC-2DE5-2B7F67BF0B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46110" y="4725270"/>
                    <a:ext cx="65520" cy="24480"/>
                  </p14:xfrm>
                </p:contentPart>
              </mc:Choice>
              <mc:Fallback xmlns="">
                <p:pic>
                  <p:nvPicPr>
                    <p:cNvPr id="527" name="Ink 526">
                      <a:extLst>
                        <a:ext uri="{FF2B5EF4-FFF2-40B4-BE49-F238E27FC236}">
                          <a16:creationId xmlns:a16="http://schemas.microsoft.com/office/drawing/2014/main" id="{A0EA5721-D3AA-7ADC-2DE5-2B7F67BF0BA9}"/>
                        </a:ext>
                      </a:extLst>
                    </p:cNvPr>
                    <p:cNvPicPr/>
                    <p:nvPr/>
                  </p:nvPicPr>
                  <p:blipFill>
                    <a:blip r:embed="rId706"/>
                    <a:stretch>
                      <a:fillRect/>
                    </a:stretch>
                  </p:blipFill>
                  <p:spPr>
                    <a:xfrm>
                      <a:off x="9837110" y="4716270"/>
                      <a:ext cx="83160" cy="42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7">
                  <p14:nvContentPartPr>
                    <p14:cNvPr id="528" name="Ink 527">
                      <a:extLst>
                        <a:ext uri="{FF2B5EF4-FFF2-40B4-BE49-F238E27FC236}">
                          <a16:creationId xmlns:a16="http://schemas.microsoft.com/office/drawing/2014/main" id="{AC2C98E3-F7B9-F4CF-D732-D55B732459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60870" y="4786470"/>
                    <a:ext cx="66960" cy="25200"/>
                  </p14:xfrm>
                </p:contentPart>
              </mc:Choice>
              <mc:Fallback xmlns="">
                <p:pic>
                  <p:nvPicPr>
                    <p:cNvPr id="528" name="Ink 527">
                      <a:extLst>
                        <a:ext uri="{FF2B5EF4-FFF2-40B4-BE49-F238E27FC236}">
                          <a16:creationId xmlns:a16="http://schemas.microsoft.com/office/drawing/2014/main" id="{AC2C98E3-F7B9-F4CF-D732-D55B732459C2}"/>
                        </a:ext>
                      </a:extLst>
                    </p:cNvPr>
                    <p:cNvPicPr/>
                    <p:nvPr/>
                  </p:nvPicPr>
                  <p:blipFill>
                    <a:blip r:embed="rId708"/>
                    <a:stretch>
                      <a:fillRect/>
                    </a:stretch>
                  </p:blipFill>
                  <p:spPr>
                    <a:xfrm>
                      <a:off x="9852230" y="4777470"/>
                      <a:ext cx="84600" cy="42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50E2BE00-5941-43A8-9ACD-99F19CBC2B78}"/>
                  </a:ext>
                </a:extLst>
              </p:cNvPr>
              <p:cNvGrpSpPr/>
              <p:nvPr/>
            </p:nvGrpSpPr>
            <p:grpSpPr>
              <a:xfrm>
                <a:off x="9973190" y="3967470"/>
                <a:ext cx="395280" cy="322200"/>
                <a:chOff x="9973190" y="3967470"/>
                <a:chExt cx="395280" cy="322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09">
                  <p14:nvContentPartPr>
                    <p14:cNvPr id="529" name="Ink 528">
                      <a:extLst>
                        <a:ext uri="{FF2B5EF4-FFF2-40B4-BE49-F238E27FC236}">
                          <a16:creationId xmlns:a16="http://schemas.microsoft.com/office/drawing/2014/main" id="{6AED3F4A-478C-A2E7-58C3-24C931BE39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77510" y="3967470"/>
                    <a:ext cx="187920" cy="322200"/>
                  </p14:xfrm>
                </p:contentPart>
              </mc:Choice>
              <mc:Fallback xmlns="">
                <p:pic>
                  <p:nvPicPr>
                    <p:cNvPr id="529" name="Ink 528">
                      <a:extLst>
                        <a:ext uri="{FF2B5EF4-FFF2-40B4-BE49-F238E27FC236}">
                          <a16:creationId xmlns:a16="http://schemas.microsoft.com/office/drawing/2014/main" id="{6AED3F4A-478C-A2E7-58C3-24C931BE3917}"/>
                        </a:ext>
                      </a:extLst>
                    </p:cNvPr>
                    <p:cNvPicPr/>
                    <p:nvPr/>
                  </p:nvPicPr>
                  <p:blipFill>
                    <a:blip r:embed="rId710"/>
                    <a:stretch>
                      <a:fillRect/>
                    </a:stretch>
                  </p:blipFill>
                  <p:spPr>
                    <a:xfrm>
                      <a:off x="9968870" y="3958830"/>
                      <a:ext cx="205560" cy="33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1">
                  <p14:nvContentPartPr>
                    <p14:cNvPr id="530" name="Ink 529">
                      <a:extLst>
                        <a:ext uri="{FF2B5EF4-FFF2-40B4-BE49-F238E27FC236}">
                          <a16:creationId xmlns:a16="http://schemas.microsoft.com/office/drawing/2014/main" id="{2FBE3036-0338-409C-B4B8-D88793384D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73190" y="3982230"/>
                    <a:ext cx="68040" cy="47160"/>
                  </p14:xfrm>
                </p:contentPart>
              </mc:Choice>
              <mc:Fallback xmlns="">
                <p:pic>
                  <p:nvPicPr>
                    <p:cNvPr id="530" name="Ink 529">
                      <a:extLst>
                        <a:ext uri="{FF2B5EF4-FFF2-40B4-BE49-F238E27FC236}">
                          <a16:creationId xmlns:a16="http://schemas.microsoft.com/office/drawing/2014/main" id="{2FBE3036-0338-409C-B4B8-D88793384DD8}"/>
                        </a:ext>
                      </a:extLst>
                    </p:cNvPr>
                    <p:cNvPicPr/>
                    <p:nvPr/>
                  </p:nvPicPr>
                  <p:blipFill>
                    <a:blip r:embed="rId712"/>
                    <a:stretch>
                      <a:fillRect/>
                    </a:stretch>
                  </p:blipFill>
                  <p:spPr>
                    <a:xfrm>
                      <a:off x="9964550" y="3973590"/>
                      <a:ext cx="8568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3">
                  <p14:nvContentPartPr>
                    <p14:cNvPr id="531" name="Ink 530">
                      <a:extLst>
                        <a:ext uri="{FF2B5EF4-FFF2-40B4-BE49-F238E27FC236}">
                          <a16:creationId xmlns:a16="http://schemas.microsoft.com/office/drawing/2014/main" id="{DFBDA59D-D101-9007-597D-EE5B5292BC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90470" y="4052070"/>
                    <a:ext cx="88560" cy="51840"/>
                  </p14:xfrm>
                </p:contentPart>
              </mc:Choice>
              <mc:Fallback xmlns="">
                <p:pic>
                  <p:nvPicPr>
                    <p:cNvPr id="531" name="Ink 530">
                      <a:extLst>
                        <a:ext uri="{FF2B5EF4-FFF2-40B4-BE49-F238E27FC236}">
                          <a16:creationId xmlns:a16="http://schemas.microsoft.com/office/drawing/2014/main" id="{DFBDA59D-D101-9007-597D-EE5B5292BC35}"/>
                        </a:ext>
                      </a:extLst>
                    </p:cNvPr>
                    <p:cNvPicPr/>
                    <p:nvPr/>
                  </p:nvPicPr>
                  <p:blipFill>
                    <a:blip r:embed="rId714"/>
                    <a:stretch>
                      <a:fillRect/>
                    </a:stretch>
                  </p:blipFill>
                  <p:spPr>
                    <a:xfrm>
                      <a:off x="9981830" y="4043430"/>
                      <a:ext cx="106200" cy="69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5">
                  <p14:nvContentPartPr>
                    <p14:cNvPr id="532" name="Ink 531">
                      <a:extLst>
                        <a:ext uri="{FF2B5EF4-FFF2-40B4-BE49-F238E27FC236}">
                          <a16:creationId xmlns:a16="http://schemas.microsoft.com/office/drawing/2014/main" id="{32C8F0D1-F582-F7FE-42CB-CB5754B942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51670" y="4116870"/>
                    <a:ext cx="51480" cy="34200"/>
                  </p14:xfrm>
                </p:contentPart>
              </mc:Choice>
              <mc:Fallback xmlns="">
                <p:pic>
                  <p:nvPicPr>
                    <p:cNvPr id="532" name="Ink 531">
                      <a:extLst>
                        <a:ext uri="{FF2B5EF4-FFF2-40B4-BE49-F238E27FC236}">
                          <a16:creationId xmlns:a16="http://schemas.microsoft.com/office/drawing/2014/main" id="{32C8F0D1-F582-F7FE-42CB-CB5754B942E2}"/>
                        </a:ext>
                      </a:extLst>
                    </p:cNvPr>
                    <p:cNvPicPr/>
                    <p:nvPr/>
                  </p:nvPicPr>
                  <p:blipFill>
                    <a:blip r:embed="rId716"/>
                    <a:stretch>
                      <a:fillRect/>
                    </a:stretch>
                  </p:blipFill>
                  <p:spPr>
                    <a:xfrm>
                      <a:off x="10042670" y="4108230"/>
                      <a:ext cx="69120" cy="51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7">
                  <p14:nvContentPartPr>
                    <p14:cNvPr id="533" name="Ink 532">
                      <a:extLst>
                        <a:ext uri="{FF2B5EF4-FFF2-40B4-BE49-F238E27FC236}">
                          <a16:creationId xmlns:a16="http://schemas.microsoft.com/office/drawing/2014/main" id="{B80C2B32-425D-B100-CF8A-1200994423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99190" y="4200030"/>
                    <a:ext cx="43920" cy="11880"/>
                  </p14:xfrm>
                </p:contentPart>
              </mc:Choice>
              <mc:Fallback xmlns="">
                <p:pic>
                  <p:nvPicPr>
                    <p:cNvPr id="533" name="Ink 532">
                      <a:extLst>
                        <a:ext uri="{FF2B5EF4-FFF2-40B4-BE49-F238E27FC236}">
                          <a16:creationId xmlns:a16="http://schemas.microsoft.com/office/drawing/2014/main" id="{B80C2B32-425D-B100-CF8A-120099442334}"/>
                        </a:ext>
                      </a:extLst>
                    </p:cNvPr>
                    <p:cNvPicPr/>
                    <p:nvPr/>
                  </p:nvPicPr>
                  <p:blipFill>
                    <a:blip r:embed="rId718"/>
                    <a:stretch>
                      <a:fillRect/>
                    </a:stretch>
                  </p:blipFill>
                  <p:spPr>
                    <a:xfrm>
                      <a:off x="10090190" y="4191390"/>
                      <a:ext cx="61560" cy="2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9">
                  <p14:nvContentPartPr>
                    <p14:cNvPr id="534" name="Ink 533">
                      <a:extLst>
                        <a:ext uri="{FF2B5EF4-FFF2-40B4-BE49-F238E27FC236}">
                          <a16:creationId xmlns:a16="http://schemas.microsoft.com/office/drawing/2014/main" id="{C749723E-9C3E-6CEF-7F29-BA0736B6BB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30150" y="4241070"/>
                    <a:ext cx="50760" cy="19800"/>
                  </p14:xfrm>
                </p:contentPart>
              </mc:Choice>
              <mc:Fallback xmlns="">
                <p:pic>
                  <p:nvPicPr>
                    <p:cNvPr id="534" name="Ink 533">
                      <a:extLst>
                        <a:ext uri="{FF2B5EF4-FFF2-40B4-BE49-F238E27FC236}">
                          <a16:creationId xmlns:a16="http://schemas.microsoft.com/office/drawing/2014/main" id="{C749723E-9C3E-6CEF-7F29-BA0736B6BBEE}"/>
                        </a:ext>
                      </a:extLst>
                    </p:cNvPr>
                    <p:cNvPicPr/>
                    <p:nvPr/>
                  </p:nvPicPr>
                  <p:blipFill>
                    <a:blip r:embed="rId720"/>
                    <a:stretch>
                      <a:fillRect/>
                    </a:stretch>
                  </p:blipFill>
                  <p:spPr>
                    <a:xfrm>
                      <a:off x="10121150" y="4232430"/>
                      <a:ext cx="68400" cy="37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1">
                  <p14:nvContentPartPr>
                    <p14:cNvPr id="535" name="Ink 534">
                      <a:extLst>
                        <a:ext uri="{FF2B5EF4-FFF2-40B4-BE49-F238E27FC236}">
                          <a16:creationId xmlns:a16="http://schemas.microsoft.com/office/drawing/2014/main" id="{F6B586E4-6326-CAA6-623C-25CC8CB7A4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04230" y="4036230"/>
                    <a:ext cx="264240" cy="139320"/>
                  </p14:xfrm>
                </p:contentPart>
              </mc:Choice>
              <mc:Fallback xmlns="">
                <p:pic>
                  <p:nvPicPr>
                    <p:cNvPr id="535" name="Ink 534">
                      <a:extLst>
                        <a:ext uri="{FF2B5EF4-FFF2-40B4-BE49-F238E27FC236}">
                          <a16:creationId xmlns:a16="http://schemas.microsoft.com/office/drawing/2014/main" id="{F6B586E4-6326-CAA6-623C-25CC8CB7A4D3}"/>
                        </a:ext>
                      </a:extLst>
                    </p:cNvPr>
                    <p:cNvPicPr/>
                    <p:nvPr/>
                  </p:nvPicPr>
                  <p:blipFill>
                    <a:blip r:embed="rId722"/>
                    <a:stretch>
                      <a:fillRect/>
                    </a:stretch>
                  </p:blipFill>
                  <p:spPr>
                    <a:xfrm>
                      <a:off x="10095590" y="4027230"/>
                      <a:ext cx="281880" cy="156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3">
                  <p14:nvContentPartPr>
                    <p14:cNvPr id="536" name="Ink 535">
                      <a:extLst>
                        <a:ext uri="{FF2B5EF4-FFF2-40B4-BE49-F238E27FC236}">
                          <a16:creationId xmlns:a16="http://schemas.microsoft.com/office/drawing/2014/main" id="{DB55BBAC-5EEA-61EE-5442-7EB79884F9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78030" y="4098870"/>
                    <a:ext cx="51120" cy="59040"/>
                  </p14:xfrm>
                </p:contentPart>
              </mc:Choice>
              <mc:Fallback xmlns="">
                <p:pic>
                  <p:nvPicPr>
                    <p:cNvPr id="536" name="Ink 535">
                      <a:extLst>
                        <a:ext uri="{FF2B5EF4-FFF2-40B4-BE49-F238E27FC236}">
                          <a16:creationId xmlns:a16="http://schemas.microsoft.com/office/drawing/2014/main" id="{DB55BBAC-5EEA-61EE-5442-7EB79884F931}"/>
                        </a:ext>
                      </a:extLst>
                    </p:cNvPr>
                    <p:cNvPicPr/>
                    <p:nvPr/>
                  </p:nvPicPr>
                  <p:blipFill>
                    <a:blip r:embed="rId724"/>
                    <a:stretch>
                      <a:fillRect/>
                    </a:stretch>
                  </p:blipFill>
                  <p:spPr>
                    <a:xfrm>
                      <a:off x="10169390" y="4090230"/>
                      <a:ext cx="68760" cy="76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5">
                  <p14:nvContentPartPr>
                    <p14:cNvPr id="537" name="Ink 536">
                      <a:extLst>
                        <a:ext uri="{FF2B5EF4-FFF2-40B4-BE49-F238E27FC236}">
                          <a16:creationId xmlns:a16="http://schemas.microsoft.com/office/drawing/2014/main" id="{25CF8D7C-0D53-0544-5870-EE59EAFF4F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28790" y="4075470"/>
                    <a:ext cx="46440" cy="42840"/>
                  </p14:xfrm>
                </p:contentPart>
              </mc:Choice>
              <mc:Fallback xmlns="">
                <p:pic>
                  <p:nvPicPr>
                    <p:cNvPr id="537" name="Ink 536">
                      <a:extLst>
                        <a:ext uri="{FF2B5EF4-FFF2-40B4-BE49-F238E27FC236}">
                          <a16:creationId xmlns:a16="http://schemas.microsoft.com/office/drawing/2014/main" id="{25CF8D7C-0D53-0544-5870-EE59EAFF4FE8}"/>
                        </a:ext>
                      </a:extLst>
                    </p:cNvPr>
                    <p:cNvPicPr/>
                    <p:nvPr/>
                  </p:nvPicPr>
                  <p:blipFill>
                    <a:blip r:embed="rId726"/>
                    <a:stretch>
                      <a:fillRect/>
                    </a:stretch>
                  </p:blipFill>
                  <p:spPr>
                    <a:xfrm>
                      <a:off x="10220150" y="4066830"/>
                      <a:ext cx="64080" cy="60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7">
                  <p14:nvContentPartPr>
                    <p14:cNvPr id="538" name="Ink 537">
                      <a:extLst>
                        <a:ext uri="{FF2B5EF4-FFF2-40B4-BE49-F238E27FC236}">
                          <a16:creationId xmlns:a16="http://schemas.microsoft.com/office/drawing/2014/main" id="{0325C993-C4E7-0320-D199-AF1FF764ED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70910" y="4035150"/>
                    <a:ext cx="53640" cy="76320"/>
                  </p14:xfrm>
                </p:contentPart>
              </mc:Choice>
              <mc:Fallback xmlns="">
                <p:pic>
                  <p:nvPicPr>
                    <p:cNvPr id="538" name="Ink 537">
                      <a:extLst>
                        <a:ext uri="{FF2B5EF4-FFF2-40B4-BE49-F238E27FC236}">
                          <a16:creationId xmlns:a16="http://schemas.microsoft.com/office/drawing/2014/main" id="{0325C993-C4E7-0320-D199-AF1FF764EDA4}"/>
                        </a:ext>
                      </a:extLst>
                    </p:cNvPr>
                    <p:cNvPicPr/>
                    <p:nvPr/>
                  </p:nvPicPr>
                  <p:blipFill>
                    <a:blip r:embed="rId728"/>
                    <a:stretch>
                      <a:fillRect/>
                    </a:stretch>
                  </p:blipFill>
                  <p:spPr>
                    <a:xfrm>
                      <a:off x="10262270" y="4026150"/>
                      <a:ext cx="71280" cy="939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44" name="Group 543">
                <a:extLst>
                  <a:ext uri="{FF2B5EF4-FFF2-40B4-BE49-F238E27FC236}">
                    <a16:creationId xmlns:a16="http://schemas.microsoft.com/office/drawing/2014/main" id="{75CA0344-3085-45AE-AA45-5E2A2ED34A7F}"/>
                  </a:ext>
                </a:extLst>
              </p:cNvPr>
              <p:cNvGrpSpPr/>
              <p:nvPr/>
            </p:nvGrpSpPr>
            <p:grpSpPr>
              <a:xfrm>
                <a:off x="9308630" y="2537550"/>
                <a:ext cx="1321920" cy="1087200"/>
                <a:chOff x="9308630" y="2537550"/>
                <a:chExt cx="1321920" cy="1087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29">
                  <p14:nvContentPartPr>
                    <p14:cNvPr id="431" name="Ink 430">
                      <a:extLst>
                        <a:ext uri="{FF2B5EF4-FFF2-40B4-BE49-F238E27FC236}">
                          <a16:creationId xmlns:a16="http://schemas.microsoft.com/office/drawing/2014/main" id="{123A5829-16E0-C8D4-EAC5-D74173C0F1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27710" y="2537550"/>
                    <a:ext cx="302760" cy="922680"/>
                  </p14:xfrm>
                </p:contentPart>
              </mc:Choice>
              <mc:Fallback xmlns="">
                <p:pic>
                  <p:nvPicPr>
                    <p:cNvPr id="431" name="Ink 430">
                      <a:extLst>
                        <a:ext uri="{FF2B5EF4-FFF2-40B4-BE49-F238E27FC236}">
                          <a16:creationId xmlns:a16="http://schemas.microsoft.com/office/drawing/2014/main" id="{123A5829-16E0-C8D4-EAC5-D74173C0F118}"/>
                        </a:ext>
                      </a:extLst>
                    </p:cNvPr>
                    <p:cNvPicPr/>
                    <p:nvPr/>
                  </p:nvPicPr>
                  <p:blipFill>
                    <a:blip r:embed="rId730"/>
                    <a:stretch>
                      <a:fillRect/>
                    </a:stretch>
                  </p:blipFill>
                  <p:spPr>
                    <a:xfrm>
                      <a:off x="9319070" y="2528550"/>
                      <a:ext cx="320400" cy="940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1">
                  <p14:nvContentPartPr>
                    <p14:cNvPr id="432" name="Ink 431">
                      <a:extLst>
                        <a:ext uri="{FF2B5EF4-FFF2-40B4-BE49-F238E27FC236}">
                          <a16:creationId xmlns:a16="http://schemas.microsoft.com/office/drawing/2014/main" id="{C48D26C4-E699-8B5F-DF98-A91A1BE7AC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59910" y="3084390"/>
                    <a:ext cx="707400" cy="518400"/>
                  </p14:xfrm>
                </p:contentPart>
              </mc:Choice>
              <mc:Fallback xmlns="">
                <p:pic>
                  <p:nvPicPr>
                    <p:cNvPr id="432" name="Ink 431">
                      <a:extLst>
                        <a:ext uri="{FF2B5EF4-FFF2-40B4-BE49-F238E27FC236}">
                          <a16:creationId xmlns:a16="http://schemas.microsoft.com/office/drawing/2014/main" id="{C48D26C4-E699-8B5F-DF98-A91A1BE7ACB5}"/>
                        </a:ext>
                      </a:extLst>
                    </p:cNvPr>
                    <p:cNvPicPr/>
                    <p:nvPr/>
                  </p:nvPicPr>
                  <p:blipFill>
                    <a:blip r:embed="rId732"/>
                    <a:stretch>
                      <a:fillRect/>
                    </a:stretch>
                  </p:blipFill>
                  <p:spPr>
                    <a:xfrm>
                      <a:off x="9550910" y="3075750"/>
                      <a:ext cx="725040" cy="53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3">
                  <p14:nvContentPartPr>
                    <p14:cNvPr id="433" name="Ink 432">
                      <a:extLst>
                        <a:ext uri="{FF2B5EF4-FFF2-40B4-BE49-F238E27FC236}">
                          <a16:creationId xmlns:a16="http://schemas.microsoft.com/office/drawing/2014/main" id="{8F897723-584E-EAD3-8654-D830690C12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8630" y="3415590"/>
                    <a:ext cx="75600" cy="41760"/>
                  </p14:xfrm>
                </p:contentPart>
              </mc:Choice>
              <mc:Fallback xmlns="">
                <p:pic>
                  <p:nvPicPr>
                    <p:cNvPr id="433" name="Ink 432">
                      <a:extLst>
                        <a:ext uri="{FF2B5EF4-FFF2-40B4-BE49-F238E27FC236}">
                          <a16:creationId xmlns:a16="http://schemas.microsoft.com/office/drawing/2014/main" id="{8F897723-584E-EAD3-8654-D830690C12AC}"/>
                        </a:ext>
                      </a:extLst>
                    </p:cNvPr>
                    <p:cNvPicPr/>
                    <p:nvPr/>
                  </p:nvPicPr>
                  <p:blipFill>
                    <a:blip r:embed="rId734"/>
                    <a:stretch>
                      <a:fillRect/>
                    </a:stretch>
                  </p:blipFill>
                  <p:spPr>
                    <a:xfrm>
                      <a:off x="9299630" y="3406590"/>
                      <a:ext cx="9324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5">
                  <p14:nvContentPartPr>
                    <p14:cNvPr id="434" name="Ink 433">
                      <a:extLst>
                        <a:ext uri="{FF2B5EF4-FFF2-40B4-BE49-F238E27FC236}">
                          <a16:creationId xmlns:a16="http://schemas.microsoft.com/office/drawing/2014/main" id="{CD8A892F-9D97-7DC1-1E2A-B03A89020F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69470" y="3349350"/>
                    <a:ext cx="55800" cy="12600"/>
                  </p14:xfrm>
                </p:contentPart>
              </mc:Choice>
              <mc:Fallback xmlns="">
                <p:pic>
                  <p:nvPicPr>
                    <p:cNvPr id="434" name="Ink 433">
                      <a:extLst>
                        <a:ext uri="{FF2B5EF4-FFF2-40B4-BE49-F238E27FC236}">
                          <a16:creationId xmlns:a16="http://schemas.microsoft.com/office/drawing/2014/main" id="{CD8A892F-9D97-7DC1-1E2A-B03A89020F38}"/>
                        </a:ext>
                      </a:extLst>
                    </p:cNvPr>
                    <p:cNvPicPr/>
                    <p:nvPr/>
                  </p:nvPicPr>
                  <p:blipFill>
                    <a:blip r:embed="rId736"/>
                    <a:stretch>
                      <a:fillRect/>
                    </a:stretch>
                  </p:blipFill>
                  <p:spPr>
                    <a:xfrm>
                      <a:off x="9360830" y="3340710"/>
                      <a:ext cx="73440" cy="30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7">
                  <p14:nvContentPartPr>
                    <p14:cNvPr id="435" name="Ink 434">
                      <a:extLst>
                        <a:ext uri="{FF2B5EF4-FFF2-40B4-BE49-F238E27FC236}">
                          <a16:creationId xmlns:a16="http://schemas.microsoft.com/office/drawing/2014/main" id="{44BA66BC-DF87-F957-44AC-8F2E377575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04030" y="3251430"/>
                    <a:ext cx="89640" cy="16200"/>
                  </p14:xfrm>
                </p:contentPart>
              </mc:Choice>
              <mc:Fallback xmlns="">
                <p:pic>
                  <p:nvPicPr>
                    <p:cNvPr id="435" name="Ink 434">
                      <a:extLst>
                        <a:ext uri="{FF2B5EF4-FFF2-40B4-BE49-F238E27FC236}">
                          <a16:creationId xmlns:a16="http://schemas.microsoft.com/office/drawing/2014/main" id="{44BA66BC-DF87-F957-44AC-8F2E3775755C}"/>
                        </a:ext>
                      </a:extLst>
                    </p:cNvPr>
                    <p:cNvPicPr/>
                    <p:nvPr/>
                  </p:nvPicPr>
                  <p:blipFill>
                    <a:blip r:embed="rId738"/>
                    <a:stretch>
                      <a:fillRect/>
                    </a:stretch>
                  </p:blipFill>
                  <p:spPr>
                    <a:xfrm>
                      <a:off x="9395030" y="3242430"/>
                      <a:ext cx="107280" cy="33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9">
                  <p14:nvContentPartPr>
                    <p14:cNvPr id="436" name="Ink 435">
                      <a:extLst>
                        <a:ext uri="{FF2B5EF4-FFF2-40B4-BE49-F238E27FC236}">
                          <a16:creationId xmlns:a16="http://schemas.microsoft.com/office/drawing/2014/main" id="{56CDFA16-D8C8-C344-1A9D-E88B5F293F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85390" y="3145590"/>
                    <a:ext cx="68400" cy="7920"/>
                  </p14:xfrm>
                </p:contentPart>
              </mc:Choice>
              <mc:Fallback xmlns="">
                <p:pic>
                  <p:nvPicPr>
                    <p:cNvPr id="436" name="Ink 435">
                      <a:extLst>
                        <a:ext uri="{FF2B5EF4-FFF2-40B4-BE49-F238E27FC236}">
                          <a16:creationId xmlns:a16="http://schemas.microsoft.com/office/drawing/2014/main" id="{56CDFA16-D8C8-C344-1A9D-E88B5F293F58}"/>
                        </a:ext>
                      </a:extLst>
                    </p:cNvPr>
                    <p:cNvPicPr/>
                    <p:nvPr/>
                  </p:nvPicPr>
                  <p:blipFill>
                    <a:blip r:embed="rId740"/>
                    <a:stretch>
                      <a:fillRect/>
                    </a:stretch>
                  </p:blipFill>
                  <p:spPr>
                    <a:xfrm>
                      <a:off x="9476750" y="3136950"/>
                      <a:ext cx="86040" cy="25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1">
                  <p14:nvContentPartPr>
                    <p14:cNvPr id="437" name="Ink 436">
                      <a:extLst>
                        <a:ext uri="{FF2B5EF4-FFF2-40B4-BE49-F238E27FC236}">
                          <a16:creationId xmlns:a16="http://schemas.microsoft.com/office/drawing/2014/main" id="{DFF08938-791A-5A8E-BCB3-79F44CBECE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22110" y="3019950"/>
                    <a:ext cx="94680" cy="19440"/>
                  </p14:xfrm>
                </p:contentPart>
              </mc:Choice>
              <mc:Fallback xmlns="">
                <p:pic>
                  <p:nvPicPr>
                    <p:cNvPr id="437" name="Ink 436">
                      <a:extLst>
                        <a:ext uri="{FF2B5EF4-FFF2-40B4-BE49-F238E27FC236}">
                          <a16:creationId xmlns:a16="http://schemas.microsoft.com/office/drawing/2014/main" id="{DFF08938-791A-5A8E-BCB3-79F44CBECEEE}"/>
                        </a:ext>
                      </a:extLst>
                    </p:cNvPr>
                    <p:cNvPicPr/>
                    <p:nvPr/>
                  </p:nvPicPr>
                  <p:blipFill>
                    <a:blip r:embed="rId742"/>
                    <a:stretch>
                      <a:fillRect/>
                    </a:stretch>
                  </p:blipFill>
                  <p:spPr>
                    <a:xfrm>
                      <a:off x="9513470" y="3010950"/>
                      <a:ext cx="112320" cy="37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3">
                  <p14:nvContentPartPr>
                    <p14:cNvPr id="438" name="Ink 437">
                      <a:extLst>
                        <a:ext uri="{FF2B5EF4-FFF2-40B4-BE49-F238E27FC236}">
                          <a16:creationId xmlns:a16="http://schemas.microsoft.com/office/drawing/2014/main" id="{6697A2B2-B6B9-79D8-C9E7-E01FCA2F2B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72870" y="2964510"/>
                    <a:ext cx="52200" cy="14760"/>
                  </p14:xfrm>
                </p:contentPart>
              </mc:Choice>
              <mc:Fallback xmlns="">
                <p:pic>
                  <p:nvPicPr>
                    <p:cNvPr id="438" name="Ink 437">
                      <a:extLst>
                        <a:ext uri="{FF2B5EF4-FFF2-40B4-BE49-F238E27FC236}">
                          <a16:creationId xmlns:a16="http://schemas.microsoft.com/office/drawing/2014/main" id="{6697A2B2-B6B9-79D8-C9E7-E01FCA2F2B51}"/>
                        </a:ext>
                      </a:extLst>
                    </p:cNvPr>
                    <p:cNvPicPr/>
                    <p:nvPr/>
                  </p:nvPicPr>
                  <p:blipFill>
                    <a:blip r:embed="rId744"/>
                    <a:stretch>
                      <a:fillRect/>
                    </a:stretch>
                  </p:blipFill>
                  <p:spPr>
                    <a:xfrm>
                      <a:off x="9564230" y="2955870"/>
                      <a:ext cx="69840" cy="32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5">
                  <p14:nvContentPartPr>
                    <p14:cNvPr id="439" name="Ink 438">
                      <a:extLst>
                        <a:ext uri="{FF2B5EF4-FFF2-40B4-BE49-F238E27FC236}">
                          <a16:creationId xmlns:a16="http://schemas.microsoft.com/office/drawing/2014/main" id="{C2847068-6EA2-20F0-3EBF-A89BA66951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65670" y="2896470"/>
                    <a:ext cx="92880" cy="9000"/>
                  </p14:xfrm>
                </p:contentPart>
              </mc:Choice>
              <mc:Fallback xmlns="">
                <p:pic>
                  <p:nvPicPr>
                    <p:cNvPr id="439" name="Ink 438">
                      <a:extLst>
                        <a:ext uri="{FF2B5EF4-FFF2-40B4-BE49-F238E27FC236}">
                          <a16:creationId xmlns:a16="http://schemas.microsoft.com/office/drawing/2014/main" id="{C2847068-6EA2-20F0-3EBF-A89BA6695124}"/>
                        </a:ext>
                      </a:extLst>
                    </p:cNvPr>
                    <p:cNvPicPr/>
                    <p:nvPr/>
                  </p:nvPicPr>
                  <p:blipFill>
                    <a:blip r:embed="rId746"/>
                    <a:stretch>
                      <a:fillRect/>
                    </a:stretch>
                  </p:blipFill>
                  <p:spPr>
                    <a:xfrm>
                      <a:off x="9556670" y="2887830"/>
                      <a:ext cx="110520" cy="26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7">
                  <p14:nvContentPartPr>
                    <p14:cNvPr id="440" name="Ink 439">
                      <a:extLst>
                        <a:ext uri="{FF2B5EF4-FFF2-40B4-BE49-F238E27FC236}">
                          <a16:creationId xmlns:a16="http://schemas.microsoft.com/office/drawing/2014/main" id="{E0857D27-A11E-34BC-0E61-C3FE002654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98070" y="2801070"/>
                    <a:ext cx="74880" cy="16560"/>
                  </p14:xfrm>
                </p:contentPart>
              </mc:Choice>
              <mc:Fallback xmlns="">
                <p:pic>
                  <p:nvPicPr>
                    <p:cNvPr id="440" name="Ink 439">
                      <a:extLst>
                        <a:ext uri="{FF2B5EF4-FFF2-40B4-BE49-F238E27FC236}">
                          <a16:creationId xmlns:a16="http://schemas.microsoft.com/office/drawing/2014/main" id="{E0857D27-A11E-34BC-0E61-C3FE00265444}"/>
                        </a:ext>
                      </a:extLst>
                    </p:cNvPr>
                    <p:cNvPicPr/>
                    <p:nvPr/>
                  </p:nvPicPr>
                  <p:blipFill>
                    <a:blip r:embed="rId748"/>
                    <a:stretch>
                      <a:fillRect/>
                    </a:stretch>
                  </p:blipFill>
                  <p:spPr>
                    <a:xfrm>
                      <a:off x="9589070" y="2792430"/>
                      <a:ext cx="92520" cy="34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9">
                  <p14:nvContentPartPr>
                    <p14:cNvPr id="441" name="Ink 440">
                      <a:extLst>
                        <a:ext uri="{FF2B5EF4-FFF2-40B4-BE49-F238E27FC236}">
                          <a16:creationId xmlns:a16="http://schemas.microsoft.com/office/drawing/2014/main" id="{FEB75B7D-BEA9-16BA-4B70-A38A405DA1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99150" y="2716830"/>
                    <a:ext cx="72360" cy="17640"/>
                  </p14:xfrm>
                </p:contentPart>
              </mc:Choice>
              <mc:Fallback xmlns="">
                <p:pic>
                  <p:nvPicPr>
                    <p:cNvPr id="441" name="Ink 440">
                      <a:extLst>
                        <a:ext uri="{FF2B5EF4-FFF2-40B4-BE49-F238E27FC236}">
                          <a16:creationId xmlns:a16="http://schemas.microsoft.com/office/drawing/2014/main" id="{FEB75B7D-BEA9-16BA-4B70-A38A405DA142}"/>
                        </a:ext>
                      </a:extLst>
                    </p:cNvPr>
                    <p:cNvPicPr/>
                    <p:nvPr/>
                  </p:nvPicPr>
                  <p:blipFill>
                    <a:blip r:embed="rId750"/>
                    <a:stretch>
                      <a:fillRect/>
                    </a:stretch>
                  </p:blipFill>
                  <p:spPr>
                    <a:xfrm>
                      <a:off x="9590510" y="2707830"/>
                      <a:ext cx="90000" cy="3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1">
                  <p14:nvContentPartPr>
                    <p14:cNvPr id="442" name="Ink 441">
                      <a:extLst>
                        <a:ext uri="{FF2B5EF4-FFF2-40B4-BE49-F238E27FC236}">
                          <a16:creationId xmlns:a16="http://schemas.microsoft.com/office/drawing/2014/main" id="{8B669B35-8D04-EEBC-7565-9C0998D815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69630" y="2611350"/>
                    <a:ext cx="100080" cy="7200"/>
                  </p14:xfrm>
                </p:contentPart>
              </mc:Choice>
              <mc:Fallback xmlns="">
                <p:pic>
                  <p:nvPicPr>
                    <p:cNvPr id="442" name="Ink 441">
                      <a:extLst>
                        <a:ext uri="{FF2B5EF4-FFF2-40B4-BE49-F238E27FC236}">
                          <a16:creationId xmlns:a16="http://schemas.microsoft.com/office/drawing/2014/main" id="{8B669B35-8D04-EEBC-7565-9C0998D8159A}"/>
                        </a:ext>
                      </a:extLst>
                    </p:cNvPr>
                    <p:cNvPicPr/>
                    <p:nvPr/>
                  </p:nvPicPr>
                  <p:blipFill>
                    <a:blip r:embed="rId752"/>
                    <a:stretch>
                      <a:fillRect/>
                    </a:stretch>
                  </p:blipFill>
                  <p:spPr>
                    <a:xfrm>
                      <a:off x="9560630" y="2602350"/>
                      <a:ext cx="117720" cy="2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3">
                  <p14:nvContentPartPr>
                    <p14:cNvPr id="443" name="Ink 442">
                      <a:extLst>
                        <a:ext uri="{FF2B5EF4-FFF2-40B4-BE49-F238E27FC236}">
                          <a16:creationId xmlns:a16="http://schemas.microsoft.com/office/drawing/2014/main" id="{451AB9B7-6D1B-844D-3C93-27A675CBD5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30470" y="3096270"/>
                    <a:ext cx="21240" cy="88200"/>
                  </p14:xfrm>
                </p:contentPart>
              </mc:Choice>
              <mc:Fallback xmlns="">
                <p:pic>
                  <p:nvPicPr>
                    <p:cNvPr id="443" name="Ink 442">
                      <a:extLst>
                        <a:ext uri="{FF2B5EF4-FFF2-40B4-BE49-F238E27FC236}">
                          <a16:creationId xmlns:a16="http://schemas.microsoft.com/office/drawing/2014/main" id="{451AB9B7-6D1B-844D-3C93-27A675CBD5B8}"/>
                        </a:ext>
                      </a:extLst>
                    </p:cNvPr>
                    <p:cNvPicPr/>
                    <p:nvPr/>
                  </p:nvPicPr>
                  <p:blipFill>
                    <a:blip r:embed="rId754"/>
                    <a:stretch>
                      <a:fillRect/>
                    </a:stretch>
                  </p:blipFill>
                  <p:spPr>
                    <a:xfrm>
                      <a:off x="9621470" y="3087630"/>
                      <a:ext cx="38880" cy="105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5">
                  <p14:nvContentPartPr>
                    <p14:cNvPr id="444" name="Ink 443">
                      <a:extLst>
                        <a:ext uri="{FF2B5EF4-FFF2-40B4-BE49-F238E27FC236}">
                          <a16:creationId xmlns:a16="http://schemas.microsoft.com/office/drawing/2014/main" id="{289C8B53-7C4B-2857-1DA7-43CB8DA744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04630" y="3159990"/>
                    <a:ext cx="21960" cy="78480"/>
                  </p14:xfrm>
                </p:contentPart>
              </mc:Choice>
              <mc:Fallback xmlns="">
                <p:pic>
                  <p:nvPicPr>
                    <p:cNvPr id="444" name="Ink 443">
                      <a:extLst>
                        <a:ext uri="{FF2B5EF4-FFF2-40B4-BE49-F238E27FC236}">
                          <a16:creationId xmlns:a16="http://schemas.microsoft.com/office/drawing/2014/main" id="{289C8B53-7C4B-2857-1DA7-43CB8DA744C7}"/>
                        </a:ext>
                      </a:extLst>
                    </p:cNvPr>
                    <p:cNvPicPr/>
                    <p:nvPr/>
                  </p:nvPicPr>
                  <p:blipFill>
                    <a:blip r:embed="rId756"/>
                    <a:stretch>
                      <a:fillRect/>
                    </a:stretch>
                  </p:blipFill>
                  <p:spPr>
                    <a:xfrm>
                      <a:off x="9695630" y="3151350"/>
                      <a:ext cx="3960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7">
                  <p14:nvContentPartPr>
                    <p14:cNvPr id="445" name="Ink 444">
                      <a:extLst>
                        <a:ext uri="{FF2B5EF4-FFF2-40B4-BE49-F238E27FC236}">
                          <a16:creationId xmlns:a16="http://schemas.microsoft.com/office/drawing/2014/main" id="{061E3740-2BBA-669A-ED7C-08586444E9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97870" y="3211470"/>
                    <a:ext cx="25920" cy="100440"/>
                  </p14:xfrm>
                </p:contentPart>
              </mc:Choice>
              <mc:Fallback xmlns="">
                <p:pic>
                  <p:nvPicPr>
                    <p:cNvPr id="445" name="Ink 444">
                      <a:extLst>
                        <a:ext uri="{FF2B5EF4-FFF2-40B4-BE49-F238E27FC236}">
                          <a16:creationId xmlns:a16="http://schemas.microsoft.com/office/drawing/2014/main" id="{061E3740-2BBA-669A-ED7C-08586444E94A}"/>
                        </a:ext>
                      </a:extLst>
                    </p:cNvPr>
                    <p:cNvPicPr/>
                    <p:nvPr/>
                  </p:nvPicPr>
                  <p:blipFill>
                    <a:blip r:embed="rId758"/>
                    <a:stretch>
                      <a:fillRect/>
                    </a:stretch>
                  </p:blipFill>
                  <p:spPr>
                    <a:xfrm>
                      <a:off x="9789230" y="3202830"/>
                      <a:ext cx="43560" cy="118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9">
                  <p14:nvContentPartPr>
                    <p14:cNvPr id="446" name="Ink 445">
                      <a:extLst>
                        <a:ext uri="{FF2B5EF4-FFF2-40B4-BE49-F238E27FC236}">
                          <a16:creationId xmlns:a16="http://schemas.microsoft.com/office/drawing/2014/main" id="{19DD2739-A67B-7184-3A2C-D4138716DB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16310" y="3280950"/>
                    <a:ext cx="12960" cy="74880"/>
                  </p14:xfrm>
                </p:contentPart>
              </mc:Choice>
              <mc:Fallback xmlns="">
                <p:pic>
                  <p:nvPicPr>
                    <p:cNvPr id="446" name="Ink 445">
                      <a:extLst>
                        <a:ext uri="{FF2B5EF4-FFF2-40B4-BE49-F238E27FC236}">
                          <a16:creationId xmlns:a16="http://schemas.microsoft.com/office/drawing/2014/main" id="{19DD2739-A67B-7184-3A2C-D4138716DB6C}"/>
                        </a:ext>
                      </a:extLst>
                    </p:cNvPr>
                    <p:cNvPicPr/>
                    <p:nvPr/>
                  </p:nvPicPr>
                  <p:blipFill>
                    <a:blip r:embed="rId760"/>
                    <a:stretch>
                      <a:fillRect/>
                    </a:stretch>
                  </p:blipFill>
                  <p:spPr>
                    <a:xfrm>
                      <a:off x="9907310" y="3271950"/>
                      <a:ext cx="30600" cy="92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1">
                  <p14:nvContentPartPr>
                    <p14:cNvPr id="447" name="Ink 446">
                      <a:extLst>
                        <a:ext uri="{FF2B5EF4-FFF2-40B4-BE49-F238E27FC236}">
                          <a16:creationId xmlns:a16="http://schemas.microsoft.com/office/drawing/2014/main" id="{0E82B51A-8AC6-D2E6-DF21-2EC240E5F7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91190" y="3332790"/>
                    <a:ext cx="30240" cy="65160"/>
                  </p14:xfrm>
                </p:contentPart>
              </mc:Choice>
              <mc:Fallback xmlns="">
                <p:pic>
                  <p:nvPicPr>
                    <p:cNvPr id="447" name="Ink 446">
                      <a:extLst>
                        <a:ext uri="{FF2B5EF4-FFF2-40B4-BE49-F238E27FC236}">
                          <a16:creationId xmlns:a16="http://schemas.microsoft.com/office/drawing/2014/main" id="{0E82B51A-8AC6-D2E6-DF21-2EC240E5F79F}"/>
                        </a:ext>
                      </a:extLst>
                    </p:cNvPr>
                    <p:cNvPicPr/>
                    <p:nvPr/>
                  </p:nvPicPr>
                  <p:blipFill>
                    <a:blip r:embed="rId762"/>
                    <a:stretch>
                      <a:fillRect/>
                    </a:stretch>
                  </p:blipFill>
                  <p:spPr>
                    <a:xfrm>
                      <a:off x="9982550" y="3323790"/>
                      <a:ext cx="4788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3">
                  <p14:nvContentPartPr>
                    <p14:cNvPr id="448" name="Ink 447">
                      <a:extLst>
                        <a:ext uri="{FF2B5EF4-FFF2-40B4-BE49-F238E27FC236}">
                          <a16:creationId xmlns:a16="http://schemas.microsoft.com/office/drawing/2014/main" id="{4DC84226-CC40-47F0-63EE-2A9C324025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51670" y="3360150"/>
                    <a:ext cx="55080" cy="111960"/>
                  </p14:xfrm>
                </p:contentPart>
              </mc:Choice>
              <mc:Fallback xmlns="">
                <p:pic>
                  <p:nvPicPr>
                    <p:cNvPr id="448" name="Ink 447">
                      <a:extLst>
                        <a:ext uri="{FF2B5EF4-FFF2-40B4-BE49-F238E27FC236}">
                          <a16:creationId xmlns:a16="http://schemas.microsoft.com/office/drawing/2014/main" id="{4DC84226-CC40-47F0-63EE-2A9C324025D0}"/>
                        </a:ext>
                      </a:extLst>
                    </p:cNvPr>
                    <p:cNvPicPr/>
                    <p:nvPr/>
                  </p:nvPicPr>
                  <p:blipFill>
                    <a:blip r:embed="rId764"/>
                    <a:stretch>
                      <a:fillRect/>
                    </a:stretch>
                  </p:blipFill>
                  <p:spPr>
                    <a:xfrm>
                      <a:off x="10042670" y="3351150"/>
                      <a:ext cx="72720" cy="129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5">
                  <p14:nvContentPartPr>
                    <p14:cNvPr id="449" name="Ink 448">
                      <a:extLst>
                        <a:ext uri="{FF2B5EF4-FFF2-40B4-BE49-F238E27FC236}">
                          <a16:creationId xmlns:a16="http://schemas.microsoft.com/office/drawing/2014/main" id="{56F4504E-A861-6CC3-589F-86466016FE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31230" y="3435030"/>
                    <a:ext cx="46440" cy="86400"/>
                  </p14:xfrm>
                </p:contentPart>
              </mc:Choice>
              <mc:Fallback xmlns="">
                <p:pic>
                  <p:nvPicPr>
                    <p:cNvPr id="449" name="Ink 448">
                      <a:extLst>
                        <a:ext uri="{FF2B5EF4-FFF2-40B4-BE49-F238E27FC236}">
                          <a16:creationId xmlns:a16="http://schemas.microsoft.com/office/drawing/2014/main" id="{56F4504E-A861-6CC3-589F-86466016FE6C}"/>
                        </a:ext>
                      </a:extLst>
                    </p:cNvPr>
                    <p:cNvPicPr/>
                    <p:nvPr/>
                  </p:nvPicPr>
                  <p:blipFill>
                    <a:blip r:embed="rId766"/>
                    <a:stretch>
                      <a:fillRect/>
                    </a:stretch>
                  </p:blipFill>
                  <p:spPr>
                    <a:xfrm>
                      <a:off x="10122590" y="3426390"/>
                      <a:ext cx="64080" cy="104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7">
                  <p14:nvContentPartPr>
                    <p14:cNvPr id="450" name="Ink 449">
                      <a:extLst>
                        <a:ext uri="{FF2B5EF4-FFF2-40B4-BE49-F238E27FC236}">
                          <a16:creationId xmlns:a16="http://schemas.microsoft.com/office/drawing/2014/main" id="{8D4838AA-9D7E-7D5B-CC9A-5875608EC5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39230" y="3475710"/>
                    <a:ext cx="21960" cy="101880"/>
                  </p14:xfrm>
                </p:contentPart>
              </mc:Choice>
              <mc:Fallback xmlns="">
                <p:pic>
                  <p:nvPicPr>
                    <p:cNvPr id="450" name="Ink 449">
                      <a:extLst>
                        <a:ext uri="{FF2B5EF4-FFF2-40B4-BE49-F238E27FC236}">
                          <a16:creationId xmlns:a16="http://schemas.microsoft.com/office/drawing/2014/main" id="{8D4838AA-9D7E-7D5B-CC9A-5875608EC562}"/>
                        </a:ext>
                      </a:extLst>
                    </p:cNvPr>
                    <p:cNvPicPr/>
                    <p:nvPr/>
                  </p:nvPicPr>
                  <p:blipFill>
                    <a:blip r:embed="rId768"/>
                    <a:stretch>
                      <a:fillRect/>
                    </a:stretch>
                  </p:blipFill>
                  <p:spPr>
                    <a:xfrm>
                      <a:off x="10230590" y="3466710"/>
                      <a:ext cx="39600" cy="11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9">
                  <p14:nvContentPartPr>
                    <p14:cNvPr id="451" name="Ink 450">
                      <a:extLst>
                        <a:ext uri="{FF2B5EF4-FFF2-40B4-BE49-F238E27FC236}">
                          <a16:creationId xmlns:a16="http://schemas.microsoft.com/office/drawing/2014/main" id="{A610A9BE-777C-CB59-C06A-A551BB0737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55790" y="3546990"/>
                    <a:ext cx="45360" cy="77760"/>
                  </p14:xfrm>
                </p:contentPart>
              </mc:Choice>
              <mc:Fallback xmlns="">
                <p:pic>
                  <p:nvPicPr>
                    <p:cNvPr id="451" name="Ink 450">
                      <a:extLst>
                        <a:ext uri="{FF2B5EF4-FFF2-40B4-BE49-F238E27FC236}">
                          <a16:creationId xmlns:a16="http://schemas.microsoft.com/office/drawing/2014/main" id="{A610A9BE-777C-CB59-C06A-A551BB073711}"/>
                        </a:ext>
                      </a:extLst>
                    </p:cNvPr>
                    <p:cNvPicPr/>
                    <p:nvPr/>
                  </p:nvPicPr>
                  <p:blipFill>
                    <a:blip r:embed="rId770"/>
                    <a:stretch>
                      <a:fillRect/>
                    </a:stretch>
                  </p:blipFill>
                  <p:spPr>
                    <a:xfrm>
                      <a:off x="10246790" y="3538350"/>
                      <a:ext cx="63000" cy="95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1">
                  <p14:nvContentPartPr>
                    <p14:cNvPr id="543" name="Ink 542">
                      <a:extLst>
                        <a:ext uri="{FF2B5EF4-FFF2-40B4-BE49-F238E27FC236}">
                          <a16:creationId xmlns:a16="http://schemas.microsoft.com/office/drawing/2014/main" id="{75E0B9AC-DF44-C950-CBF1-84577528B5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00270" y="3016710"/>
                    <a:ext cx="530280" cy="424080"/>
                  </p14:xfrm>
                </p:contentPart>
              </mc:Choice>
              <mc:Fallback xmlns="">
                <p:pic>
                  <p:nvPicPr>
                    <p:cNvPr id="543" name="Ink 542">
                      <a:extLst>
                        <a:ext uri="{FF2B5EF4-FFF2-40B4-BE49-F238E27FC236}">
                          <a16:creationId xmlns:a16="http://schemas.microsoft.com/office/drawing/2014/main" id="{75E0B9AC-DF44-C950-CBF1-84577528B540}"/>
                        </a:ext>
                      </a:extLst>
                    </p:cNvPr>
                    <p:cNvPicPr/>
                    <p:nvPr/>
                  </p:nvPicPr>
                  <p:blipFill>
                    <a:blip r:embed="rId772"/>
                    <a:stretch>
                      <a:fillRect/>
                    </a:stretch>
                  </p:blipFill>
                  <p:spPr>
                    <a:xfrm>
                      <a:off x="10091630" y="3007710"/>
                      <a:ext cx="547920" cy="441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E45FDD9C-39B7-EAC3-C0BB-B88CE2EA0BF4}"/>
                  </a:ext>
                </a:extLst>
              </p:cNvPr>
              <p:cNvGrpSpPr/>
              <p:nvPr/>
            </p:nvGrpSpPr>
            <p:grpSpPr>
              <a:xfrm>
                <a:off x="10420525" y="2746910"/>
                <a:ext cx="386640" cy="216720"/>
                <a:chOff x="10420525" y="2746910"/>
                <a:chExt cx="386640" cy="216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73">
                  <p14:nvContentPartPr>
                    <p14:cNvPr id="545" name="Ink 544">
                      <a:extLst>
                        <a:ext uri="{FF2B5EF4-FFF2-40B4-BE49-F238E27FC236}">
                          <a16:creationId xmlns:a16="http://schemas.microsoft.com/office/drawing/2014/main" id="{20BF523A-9528-7686-3D43-1301D440CE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2125" y="2771750"/>
                    <a:ext cx="12960" cy="142200"/>
                  </p14:xfrm>
                </p:contentPart>
              </mc:Choice>
              <mc:Fallback xmlns="">
                <p:pic>
                  <p:nvPicPr>
                    <p:cNvPr id="545" name="Ink 544">
                      <a:extLst>
                        <a:ext uri="{FF2B5EF4-FFF2-40B4-BE49-F238E27FC236}">
                          <a16:creationId xmlns:a16="http://schemas.microsoft.com/office/drawing/2014/main" id="{20BF523A-9528-7686-3D43-1301D440CE61}"/>
                        </a:ext>
                      </a:extLst>
                    </p:cNvPr>
                    <p:cNvPicPr/>
                    <p:nvPr/>
                  </p:nvPicPr>
                  <p:blipFill>
                    <a:blip r:embed="rId774"/>
                    <a:stretch>
                      <a:fillRect/>
                    </a:stretch>
                  </p:blipFill>
                  <p:spPr>
                    <a:xfrm>
                      <a:off x="10433125" y="2762750"/>
                      <a:ext cx="30600" cy="15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5">
                  <p14:nvContentPartPr>
                    <p14:cNvPr id="546" name="Ink 545">
                      <a:extLst>
                        <a:ext uri="{FF2B5EF4-FFF2-40B4-BE49-F238E27FC236}">
                          <a16:creationId xmlns:a16="http://schemas.microsoft.com/office/drawing/2014/main" id="{DED536F8-CF36-D75C-48B3-28D8EA6112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20525" y="2746910"/>
                    <a:ext cx="111960" cy="20520"/>
                  </p14:xfrm>
                </p:contentPart>
              </mc:Choice>
              <mc:Fallback xmlns="">
                <p:pic>
                  <p:nvPicPr>
                    <p:cNvPr id="546" name="Ink 545">
                      <a:extLst>
                        <a:ext uri="{FF2B5EF4-FFF2-40B4-BE49-F238E27FC236}">
                          <a16:creationId xmlns:a16="http://schemas.microsoft.com/office/drawing/2014/main" id="{DED536F8-CF36-D75C-48B3-28D8EA611207}"/>
                        </a:ext>
                      </a:extLst>
                    </p:cNvPr>
                    <p:cNvPicPr/>
                    <p:nvPr/>
                  </p:nvPicPr>
                  <p:blipFill>
                    <a:blip r:embed="rId776"/>
                    <a:stretch>
                      <a:fillRect/>
                    </a:stretch>
                  </p:blipFill>
                  <p:spPr>
                    <a:xfrm>
                      <a:off x="10411885" y="2738270"/>
                      <a:ext cx="129600" cy="38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7">
                  <p14:nvContentPartPr>
                    <p14:cNvPr id="547" name="Ink 546">
                      <a:extLst>
                        <a:ext uri="{FF2B5EF4-FFF2-40B4-BE49-F238E27FC236}">
                          <a16:creationId xmlns:a16="http://schemas.microsoft.com/office/drawing/2014/main" id="{15D1A054-99BE-7DEF-FBFE-47EEFB14F2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0845" y="2810270"/>
                    <a:ext cx="80640" cy="5400"/>
                  </p14:xfrm>
                </p:contentPart>
              </mc:Choice>
              <mc:Fallback xmlns="">
                <p:pic>
                  <p:nvPicPr>
                    <p:cNvPr id="547" name="Ink 546">
                      <a:extLst>
                        <a:ext uri="{FF2B5EF4-FFF2-40B4-BE49-F238E27FC236}">
                          <a16:creationId xmlns:a16="http://schemas.microsoft.com/office/drawing/2014/main" id="{15D1A054-99BE-7DEF-FBFE-47EEFB14F2A2}"/>
                        </a:ext>
                      </a:extLst>
                    </p:cNvPr>
                    <p:cNvPicPr/>
                    <p:nvPr/>
                  </p:nvPicPr>
                  <p:blipFill>
                    <a:blip r:embed="rId778"/>
                    <a:stretch>
                      <a:fillRect/>
                    </a:stretch>
                  </p:blipFill>
                  <p:spPr>
                    <a:xfrm>
                      <a:off x="10452205" y="2801270"/>
                      <a:ext cx="98280" cy="23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9">
                  <p14:nvContentPartPr>
                    <p14:cNvPr id="548" name="Ink 547">
                      <a:extLst>
                        <a:ext uri="{FF2B5EF4-FFF2-40B4-BE49-F238E27FC236}">
                          <a16:creationId xmlns:a16="http://schemas.microsoft.com/office/drawing/2014/main" id="{154DCE5D-CEC8-A345-7E1B-13BE6353F3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0205" y="2902070"/>
                    <a:ext cx="97200" cy="4680"/>
                  </p14:xfrm>
                </p:contentPart>
              </mc:Choice>
              <mc:Fallback xmlns="">
                <p:pic>
                  <p:nvPicPr>
                    <p:cNvPr id="548" name="Ink 547">
                      <a:extLst>
                        <a:ext uri="{FF2B5EF4-FFF2-40B4-BE49-F238E27FC236}">
                          <a16:creationId xmlns:a16="http://schemas.microsoft.com/office/drawing/2014/main" id="{154DCE5D-CEC8-A345-7E1B-13BE6353F38A}"/>
                        </a:ext>
                      </a:extLst>
                    </p:cNvPr>
                    <p:cNvPicPr/>
                    <p:nvPr/>
                  </p:nvPicPr>
                  <p:blipFill>
                    <a:blip r:embed="rId780"/>
                    <a:stretch>
                      <a:fillRect/>
                    </a:stretch>
                  </p:blipFill>
                  <p:spPr>
                    <a:xfrm>
                      <a:off x="10461565" y="2893430"/>
                      <a:ext cx="114840" cy="22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1">
                  <p14:nvContentPartPr>
                    <p14:cNvPr id="549" name="Ink 548">
                      <a:extLst>
                        <a:ext uri="{FF2B5EF4-FFF2-40B4-BE49-F238E27FC236}">
                          <a16:creationId xmlns:a16="http://schemas.microsoft.com/office/drawing/2014/main" id="{0A5A4876-BD85-0F8A-DAE0-8838E57F74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589365" y="2814230"/>
                    <a:ext cx="81360" cy="149400"/>
                  </p14:xfrm>
                </p:contentPart>
              </mc:Choice>
              <mc:Fallback xmlns="">
                <p:pic>
                  <p:nvPicPr>
                    <p:cNvPr id="549" name="Ink 548">
                      <a:extLst>
                        <a:ext uri="{FF2B5EF4-FFF2-40B4-BE49-F238E27FC236}">
                          <a16:creationId xmlns:a16="http://schemas.microsoft.com/office/drawing/2014/main" id="{0A5A4876-BD85-0F8A-DAE0-8838E57F7414}"/>
                        </a:ext>
                      </a:extLst>
                    </p:cNvPr>
                    <p:cNvPicPr/>
                    <p:nvPr/>
                  </p:nvPicPr>
                  <p:blipFill>
                    <a:blip r:embed="rId782"/>
                    <a:stretch>
                      <a:fillRect/>
                    </a:stretch>
                  </p:blipFill>
                  <p:spPr>
                    <a:xfrm>
                      <a:off x="10580725" y="2805590"/>
                      <a:ext cx="99000" cy="167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3">
                  <p14:nvContentPartPr>
                    <p14:cNvPr id="550" name="Ink 549">
                      <a:extLst>
                        <a:ext uri="{FF2B5EF4-FFF2-40B4-BE49-F238E27FC236}">
                          <a16:creationId xmlns:a16="http://schemas.microsoft.com/office/drawing/2014/main" id="{05B7B28D-C511-A7B4-1FFB-A8CDC4AF41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03485" y="2896670"/>
                    <a:ext cx="46080" cy="5400"/>
                  </p14:xfrm>
                </p:contentPart>
              </mc:Choice>
              <mc:Fallback xmlns="">
                <p:pic>
                  <p:nvPicPr>
                    <p:cNvPr id="550" name="Ink 549">
                      <a:extLst>
                        <a:ext uri="{FF2B5EF4-FFF2-40B4-BE49-F238E27FC236}">
                          <a16:creationId xmlns:a16="http://schemas.microsoft.com/office/drawing/2014/main" id="{05B7B28D-C511-A7B4-1FFB-A8CDC4AF4128}"/>
                        </a:ext>
                      </a:extLst>
                    </p:cNvPr>
                    <p:cNvPicPr/>
                    <p:nvPr/>
                  </p:nvPicPr>
                  <p:blipFill>
                    <a:blip r:embed="rId784"/>
                    <a:stretch>
                      <a:fillRect/>
                    </a:stretch>
                  </p:blipFill>
                  <p:spPr>
                    <a:xfrm>
                      <a:off x="10694845" y="2888030"/>
                      <a:ext cx="63720" cy="23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5">
                  <p14:nvContentPartPr>
                    <p14:cNvPr id="551" name="Ink 550">
                      <a:extLst>
                        <a:ext uri="{FF2B5EF4-FFF2-40B4-BE49-F238E27FC236}">
                          <a16:creationId xmlns:a16="http://schemas.microsoft.com/office/drawing/2014/main" id="{84F3246D-3FDA-5077-9D8D-D0DB0EF0EB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70085" y="2831870"/>
                    <a:ext cx="37080" cy="111960"/>
                  </p14:xfrm>
                </p:contentPart>
              </mc:Choice>
              <mc:Fallback xmlns="">
                <p:pic>
                  <p:nvPicPr>
                    <p:cNvPr id="551" name="Ink 550">
                      <a:extLst>
                        <a:ext uri="{FF2B5EF4-FFF2-40B4-BE49-F238E27FC236}">
                          <a16:creationId xmlns:a16="http://schemas.microsoft.com/office/drawing/2014/main" id="{84F3246D-3FDA-5077-9D8D-D0DB0EF0EBC0}"/>
                        </a:ext>
                      </a:extLst>
                    </p:cNvPr>
                    <p:cNvPicPr/>
                    <p:nvPr/>
                  </p:nvPicPr>
                  <p:blipFill>
                    <a:blip r:embed="rId786"/>
                    <a:stretch>
                      <a:fillRect/>
                    </a:stretch>
                  </p:blipFill>
                  <p:spPr>
                    <a:xfrm>
                      <a:off x="10761445" y="2822870"/>
                      <a:ext cx="54720" cy="129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70" name="Group 569">
                <a:extLst>
                  <a:ext uri="{FF2B5EF4-FFF2-40B4-BE49-F238E27FC236}">
                    <a16:creationId xmlns:a16="http://schemas.microsoft.com/office/drawing/2014/main" id="{E8C096DA-CDF8-CEE8-1ED8-4F7BEC329230}"/>
                  </a:ext>
                </a:extLst>
              </p:cNvPr>
              <p:cNvGrpSpPr/>
              <p:nvPr/>
            </p:nvGrpSpPr>
            <p:grpSpPr>
              <a:xfrm>
                <a:off x="10999405" y="2735030"/>
                <a:ext cx="979200" cy="280080"/>
                <a:chOff x="10999405" y="2735030"/>
                <a:chExt cx="979200" cy="280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87">
                  <p14:nvContentPartPr>
                    <p14:cNvPr id="552" name="Ink 551">
                      <a:extLst>
                        <a:ext uri="{FF2B5EF4-FFF2-40B4-BE49-F238E27FC236}">
                          <a16:creationId xmlns:a16="http://schemas.microsoft.com/office/drawing/2014/main" id="{A50AD0B6-8507-3D53-8BCB-315767258D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03005" y="2776070"/>
                    <a:ext cx="2880" cy="92520"/>
                  </p14:xfrm>
                </p:contentPart>
              </mc:Choice>
              <mc:Fallback xmlns="">
                <p:pic>
                  <p:nvPicPr>
                    <p:cNvPr id="552" name="Ink 551">
                      <a:extLst>
                        <a:ext uri="{FF2B5EF4-FFF2-40B4-BE49-F238E27FC236}">
                          <a16:creationId xmlns:a16="http://schemas.microsoft.com/office/drawing/2014/main" id="{A50AD0B6-8507-3D53-8BCB-315767258DFA}"/>
                        </a:ext>
                      </a:extLst>
                    </p:cNvPr>
                    <p:cNvPicPr/>
                    <p:nvPr/>
                  </p:nvPicPr>
                  <p:blipFill>
                    <a:blip r:embed="rId788"/>
                    <a:stretch>
                      <a:fillRect/>
                    </a:stretch>
                  </p:blipFill>
                  <p:spPr>
                    <a:xfrm>
                      <a:off x="10994365" y="2767070"/>
                      <a:ext cx="20520" cy="110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9">
                  <p14:nvContentPartPr>
                    <p14:cNvPr id="553" name="Ink 552">
                      <a:extLst>
                        <a:ext uri="{FF2B5EF4-FFF2-40B4-BE49-F238E27FC236}">
                          <a16:creationId xmlns:a16="http://schemas.microsoft.com/office/drawing/2014/main" id="{5015C969-05A8-7D25-20C0-6B7855E4F8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99405" y="2752670"/>
                    <a:ext cx="2520" cy="4320"/>
                  </p14:xfrm>
                </p:contentPart>
              </mc:Choice>
              <mc:Fallback xmlns="">
                <p:pic>
                  <p:nvPicPr>
                    <p:cNvPr id="553" name="Ink 552">
                      <a:extLst>
                        <a:ext uri="{FF2B5EF4-FFF2-40B4-BE49-F238E27FC236}">
                          <a16:creationId xmlns:a16="http://schemas.microsoft.com/office/drawing/2014/main" id="{5015C969-05A8-7D25-20C0-6B7855E4F879}"/>
                        </a:ext>
                      </a:extLst>
                    </p:cNvPr>
                    <p:cNvPicPr/>
                    <p:nvPr/>
                  </p:nvPicPr>
                  <p:blipFill>
                    <a:blip r:embed="rId790"/>
                    <a:stretch>
                      <a:fillRect/>
                    </a:stretch>
                  </p:blipFill>
                  <p:spPr>
                    <a:xfrm>
                      <a:off x="10990765" y="2743670"/>
                      <a:ext cx="20160" cy="21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1">
                  <p14:nvContentPartPr>
                    <p14:cNvPr id="554" name="Ink 553">
                      <a:extLst>
                        <a:ext uri="{FF2B5EF4-FFF2-40B4-BE49-F238E27FC236}">
                          <a16:creationId xmlns:a16="http://schemas.microsoft.com/office/drawing/2014/main" id="{B6DA5506-6C35-9CFE-4888-A6AA7E73E2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37205" y="2769950"/>
                    <a:ext cx="64080" cy="104760"/>
                  </p14:xfrm>
                </p:contentPart>
              </mc:Choice>
              <mc:Fallback xmlns="">
                <p:pic>
                  <p:nvPicPr>
                    <p:cNvPr id="554" name="Ink 553">
                      <a:extLst>
                        <a:ext uri="{FF2B5EF4-FFF2-40B4-BE49-F238E27FC236}">
                          <a16:creationId xmlns:a16="http://schemas.microsoft.com/office/drawing/2014/main" id="{B6DA5506-6C35-9CFE-4888-A6AA7E73E2B9}"/>
                        </a:ext>
                      </a:extLst>
                    </p:cNvPr>
                    <p:cNvPicPr/>
                    <p:nvPr/>
                  </p:nvPicPr>
                  <p:blipFill>
                    <a:blip r:embed="rId792"/>
                    <a:stretch>
                      <a:fillRect/>
                    </a:stretch>
                  </p:blipFill>
                  <p:spPr>
                    <a:xfrm>
                      <a:off x="11028205" y="2761310"/>
                      <a:ext cx="81720" cy="122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3">
                  <p14:nvContentPartPr>
                    <p14:cNvPr id="555" name="Ink 554">
                      <a:extLst>
                        <a:ext uri="{FF2B5EF4-FFF2-40B4-BE49-F238E27FC236}">
                          <a16:creationId xmlns:a16="http://schemas.microsoft.com/office/drawing/2014/main" id="{E0DA74A2-1BAD-F17B-60CF-45D82665B0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20445" y="2771750"/>
                    <a:ext cx="79920" cy="102240"/>
                  </p14:xfrm>
                </p:contentPart>
              </mc:Choice>
              <mc:Fallback xmlns="">
                <p:pic>
                  <p:nvPicPr>
                    <p:cNvPr id="555" name="Ink 554">
                      <a:extLst>
                        <a:ext uri="{FF2B5EF4-FFF2-40B4-BE49-F238E27FC236}">
                          <a16:creationId xmlns:a16="http://schemas.microsoft.com/office/drawing/2014/main" id="{E0DA74A2-1BAD-F17B-60CF-45D82665B07C}"/>
                        </a:ext>
                      </a:extLst>
                    </p:cNvPr>
                    <p:cNvPicPr/>
                    <p:nvPr/>
                  </p:nvPicPr>
                  <p:blipFill>
                    <a:blip r:embed="rId794"/>
                    <a:stretch>
                      <a:fillRect/>
                    </a:stretch>
                  </p:blipFill>
                  <p:spPr>
                    <a:xfrm>
                      <a:off x="11211805" y="2763110"/>
                      <a:ext cx="97560" cy="119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5">
                  <p14:nvContentPartPr>
                    <p14:cNvPr id="556" name="Ink 555">
                      <a:extLst>
                        <a:ext uri="{FF2B5EF4-FFF2-40B4-BE49-F238E27FC236}">
                          <a16:creationId xmlns:a16="http://schemas.microsoft.com/office/drawing/2014/main" id="{FC4C0DEE-4266-97A3-8B66-F6BF64E8F8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330605" y="2785070"/>
                    <a:ext cx="94320" cy="61920"/>
                  </p14:xfrm>
                </p:contentPart>
              </mc:Choice>
              <mc:Fallback xmlns="">
                <p:pic>
                  <p:nvPicPr>
                    <p:cNvPr id="556" name="Ink 555">
                      <a:extLst>
                        <a:ext uri="{FF2B5EF4-FFF2-40B4-BE49-F238E27FC236}">
                          <a16:creationId xmlns:a16="http://schemas.microsoft.com/office/drawing/2014/main" id="{FC4C0DEE-4266-97A3-8B66-F6BF64E8F830}"/>
                        </a:ext>
                      </a:extLst>
                    </p:cNvPr>
                    <p:cNvPicPr/>
                    <p:nvPr/>
                  </p:nvPicPr>
                  <p:blipFill>
                    <a:blip r:embed="rId796"/>
                    <a:stretch>
                      <a:fillRect/>
                    </a:stretch>
                  </p:blipFill>
                  <p:spPr>
                    <a:xfrm>
                      <a:off x="11321965" y="2776070"/>
                      <a:ext cx="111960" cy="79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7">
                  <p14:nvContentPartPr>
                    <p14:cNvPr id="557" name="Ink 556">
                      <a:extLst>
                        <a:ext uri="{FF2B5EF4-FFF2-40B4-BE49-F238E27FC236}">
                          <a16:creationId xmlns:a16="http://schemas.microsoft.com/office/drawing/2014/main" id="{60A02F10-F08B-DFEF-9A41-AB7FB718C4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337085" y="2753390"/>
                    <a:ext cx="79560" cy="133920"/>
                  </p14:xfrm>
                </p:contentPart>
              </mc:Choice>
              <mc:Fallback xmlns="">
                <p:pic>
                  <p:nvPicPr>
                    <p:cNvPr id="557" name="Ink 556">
                      <a:extLst>
                        <a:ext uri="{FF2B5EF4-FFF2-40B4-BE49-F238E27FC236}">
                          <a16:creationId xmlns:a16="http://schemas.microsoft.com/office/drawing/2014/main" id="{60A02F10-F08B-DFEF-9A41-AB7FB718C4AF}"/>
                        </a:ext>
                      </a:extLst>
                    </p:cNvPr>
                    <p:cNvPicPr/>
                    <p:nvPr/>
                  </p:nvPicPr>
                  <p:blipFill>
                    <a:blip r:embed="rId798"/>
                    <a:stretch>
                      <a:fillRect/>
                    </a:stretch>
                  </p:blipFill>
                  <p:spPr>
                    <a:xfrm>
                      <a:off x="11328445" y="2744390"/>
                      <a:ext cx="97200" cy="151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9">
                  <p14:nvContentPartPr>
                    <p14:cNvPr id="558" name="Ink 557">
                      <a:extLst>
                        <a:ext uri="{FF2B5EF4-FFF2-40B4-BE49-F238E27FC236}">
                          <a16:creationId xmlns:a16="http://schemas.microsoft.com/office/drawing/2014/main" id="{A4DDE053-D4F2-7800-9C4F-A0E1E54988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62005" y="2770670"/>
                    <a:ext cx="86040" cy="244440"/>
                  </p14:xfrm>
                </p:contentPart>
              </mc:Choice>
              <mc:Fallback xmlns="">
                <p:pic>
                  <p:nvPicPr>
                    <p:cNvPr id="558" name="Ink 557">
                      <a:extLst>
                        <a:ext uri="{FF2B5EF4-FFF2-40B4-BE49-F238E27FC236}">
                          <a16:creationId xmlns:a16="http://schemas.microsoft.com/office/drawing/2014/main" id="{A4DDE053-D4F2-7800-9C4F-A0E1E549881B}"/>
                        </a:ext>
                      </a:extLst>
                    </p:cNvPr>
                    <p:cNvPicPr/>
                    <p:nvPr/>
                  </p:nvPicPr>
                  <p:blipFill>
                    <a:blip r:embed="rId800"/>
                    <a:stretch>
                      <a:fillRect/>
                    </a:stretch>
                  </p:blipFill>
                  <p:spPr>
                    <a:xfrm>
                      <a:off x="11453365" y="2762030"/>
                      <a:ext cx="103680" cy="262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1">
                  <p14:nvContentPartPr>
                    <p14:cNvPr id="559" name="Ink 558">
                      <a:extLst>
                        <a:ext uri="{FF2B5EF4-FFF2-40B4-BE49-F238E27FC236}">
                          <a16:creationId xmlns:a16="http://schemas.microsoft.com/office/drawing/2014/main" id="{4E11299F-49E0-843C-C3E4-28C25037C9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581885" y="2800910"/>
                    <a:ext cx="58680" cy="64440"/>
                  </p14:xfrm>
                </p:contentPart>
              </mc:Choice>
              <mc:Fallback xmlns="">
                <p:pic>
                  <p:nvPicPr>
                    <p:cNvPr id="559" name="Ink 558">
                      <a:extLst>
                        <a:ext uri="{FF2B5EF4-FFF2-40B4-BE49-F238E27FC236}">
                          <a16:creationId xmlns:a16="http://schemas.microsoft.com/office/drawing/2014/main" id="{4E11299F-49E0-843C-C3E4-28C25037C95D}"/>
                        </a:ext>
                      </a:extLst>
                    </p:cNvPr>
                    <p:cNvPicPr/>
                    <p:nvPr/>
                  </p:nvPicPr>
                  <p:blipFill>
                    <a:blip r:embed="rId802"/>
                    <a:stretch>
                      <a:fillRect/>
                    </a:stretch>
                  </p:blipFill>
                  <p:spPr>
                    <a:xfrm>
                      <a:off x="11573245" y="2792270"/>
                      <a:ext cx="76320" cy="82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3">
                  <p14:nvContentPartPr>
                    <p14:cNvPr id="560" name="Ink 559">
                      <a:extLst>
                        <a:ext uri="{FF2B5EF4-FFF2-40B4-BE49-F238E27FC236}">
                          <a16:creationId xmlns:a16="http://schemas.microsoft.com/office/drawing/2014/main" id="{E04AEEF6-73D2-636B-7870-9656753EC0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664325" y="2782550"/>
                    <a:ext cx="62640" cy="76320"/>
                  </p14:xfrm>
                </p:contentPart>
              </mc:Choice>
              <mc:Fallback xmlns="">
                <p:pic>
                  <p:nvPicPr>
                    <p:cNvPr id="560" name="Ink 559">
                      <a:extLst>
                        <a:ext uri="{FF2B5EF4-FFF2-40B4-BE49-F238E27FC236}">
                          <a16:creationId xmlns:a16="http://schemas.microsoft.com/office/drawing/2014/main" id="{E04AEEF6-73D2-636B-7870-9656753EC034}"/>
                        </a:ext>
                      </a:extLst>
                    </p:cNvPr>
                    <p:cNvPicPr/>
                    <p:nvPr/>
                  </p:nvPicPr>
                  <p:blipFill>
                    <a:blip r:embed="rId804"/>
                    <a:stretch>
                      <a:fillRect/>
                    </a:stretch>
                  </p:blipFill>
                  <p:spPr>
                    <a:xfrm>
                      <a:off x="11655325" y="2773910"/>
                      <a:ext cx="80280" cy="93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5">
                  <p14:nvContentPartPr>
                    <p14:cNvPr id="561" name="Ink 560">
                      <a:extLst>
                        <a:ext uri="{FF2B5EF4-FFF2-40B4-BE49-F238E27FC236}">
                          <a16:creationId xmlns:a16="http://schemas.microsoft.com/office/drawing/2014/main" id="{98191067-E79B-8A11-F151-C705AEFE25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743165" y="2735030"/>
                    <a:ext cx="80640" cy="126720"/>
                  </p14:xfrm>
                </p:contentPart>
              </mc:Choice>
              <mc:Fallback xmlns="">
                <p:pic>
                  <p:nvPicPr>
                    <p:cNvPr id="561" name="Ink 560">
                      <a:extLst>
                        <a:ext uri="{FF2B5EF4-FFF2-40B4-BE49-F238E27FC236}">
                          <a16:creationId xmlns:a16="http://schemas.microsoft.com/office/drawing/2014/main" id="{98191067-E79B-8A11-F151-C705AEFE256E}"/>
                        </a:ext>
                      </a:extLst>
                    </p:cNvPr>
                    <p:cNvPicPr/>
                    <p:nvPr/>
                  </p:nvPicPr>
                  <p:blipFill>
                    <a:blip r:embed="rId806"/>
                    <a:stretch>
                      <a:fillRect/>
                    </a:stretch>
                  </p:blipFill>
                  <p:spPr>
                    <a:xfrm>
                      <a:off x="11734525" y="2726390"/>
                      <a:ext cx="98280" cy="144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7">
                  <p14:nvContentPartPr>
                    <p14:cNvPr id="562" name="Ink 561">
                      <a:extLst>
                        <a:ext uri="{FF2B5EF4-FFF2-40B4-BE49-F238E27FC236}">
                          <a16:creationId xmlns:a16="http://schemas.microsoft.com/office/drawing/2014/main" id="{40C1A153-03B6-2D86-9192-5BB5B417E0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852965" y="2785070"/>
                    <a:ext cx="8640" cy="79920"/>
                  </p14:xfrm>
                </p:contentPart>
              </mc:Choice>
              <mc:Fallback xmlns="">
                <p:pic>
                  <p:nvPicPr>
                    <p:cNvPr id="562" name="Ink 561">
                      <a:extLst>
                        <a:ext uri="{FF2B5EF4-FFF2-40B4-BE49-F238E27FC236}">
                          <a16:creationId xmlns:a16="http://schemas.microsoft.com/office/drawing/2014/main" id="{40C1A153-03B6-2D86-9192-5BB5B417E0D6}"/>
                        </a:ext>
                      </a:extLst>
                    </p:cNvPr>
                    <p:cNvPicPr/>
                    <p:nvPr/>
                  </p:nvPicPr>
                  <p:blipFill>
                    <a:blip r:embed="rId808"/>
                    <a:stretch>
                      <a:fillRect/>
                    </a:stretch>
                  </p:blipFill>
                  <p:spPr>
                    <a:xfrm>
                      <a:off x="11843965" y="2776070"/>
                      <a:ext cx="26280" cy="97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9">
                  <p14:nvContentPartPr>
                    <p14:cNvPr id="563" name="Ink 562">
                      <a:extLst>
                        <a:ext uri="{FF2B5EF4-FFF2-40B4-BE49-F238E27FC236}">
                          <a16:creationId xmlns:a16="http://schemas.microsoft.com/office/drawing/2014/main" id="{D3F5557A-DCBD-47E2-216A-FD4D10B309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847565" y="2738990"/>
                    <a:ext cx="4680" cy="14400"/>
                  </p14:xfrm>
                </p:contentPart>
              </mc:Choice>
              <mc:Fallback xmlns="">
                <p:pic>
                  <p:nvPicPr>
                    <p:cNvPr id="563" name="Ink 562">
                      <a:extLst>
                        <a:ext uri="{FF2B5EF4-FFF2-40B4-BE49-F238E27FC236}">
                          <a16:creationId xmlns:a16="http://schemas.microsoft.com/office/drawing/2014/main" id="{D3F5557A-DCBD-47E2-216A-FD4D10B30962}"/>
                        </a:ext>
                      </a:extLst>
                    </p:cNvPr>
                    <p:cNvPicPr/>
                    <p:nvPr/>
                  </p:nvPicPr>
                  <p:blipFill>
                    <a:blip r:embed="rId810"/>
                    <a:stretch>
                      <a:fillRect/>
                    </a:stretch>
                  </p:blipFill>
                  <p:spPr>
                    <a:xfrm>
                      <a:off x="11838565" y="2729990"/>
                      <a:ext cx="22320" cy="32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1">
                  <p14:nvContentPartPr>
                    <p14:cNvPr id="564" name="Ink 563">
                      <a:extLst>
                        <a:ext uri="{FF2B5EF4-FFF2-40B4-BE49-F238E27FC236}">
                          <a16:creationId xmlns:a16="http://schemas.microsoft.com/office/drawing/2014/main" id="{1661E909-8DD8-F3FA-6024-5A621468D4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870245" y="2771750"/>
                    <a:ext cx="53280" cy="75960"/>
                  </p14:xfrm>
                </p:contentPart>
              </mc:Choice>
              <mc:Fallback xmlns="">
                <p:pic>
                  <p:nvPicPr>
                    <p:cNvPr id="564" name="Ink 563">
                      <a:extLst>
                        <a:ext uri="{FF2B5EF4-FFF2-40B4-BE49-F238E27FC236}">
                          <a16:creationId xmlns:a16="http://schemas.microsoft.com/office/drawing/2014/main" id="{1661E909-8DD8-F3FA-6024-5A621468D472}"/>
                        </a:ext>
                      </a:extLst>
                    </p:cNvPr>
                    <p:cNvPicPr/>
                    <p:nvPr/>
                  </p:nvPicPr>
                  <p:blipFill>
                    <a:blip r:embed="rId812"/>
                    <a:stretch>
                      <a:fillRect/>
                    </a:stretch>
                  </p:blipFill>
                  <p:spPr>
                    <a:xfrm>
                      <a:off x="11861245" y="2762750"/>
                      <a:ext cx="70920" cy="93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3">
                  <p14:nvContentPartPr>
                    <p14:cNvPr id="565" name="Ink 564">
                      <a:extLst>
                        <a:ext uri="{FF2B5EF4-FFF2-40B4-BE49-F238E27FC236}">
                          <a16:creationId xmlns:a16="http://schemas.microsoft.com/office/drawing/2014/main" id="{E3EA6A82-EF03-AA70-E0ED-26A807D305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869165" y="2803430"/>
                    <a:ext cx="109440" cy="145080"/>
                  </p14:xfrm>
                </p:contentPart>
              </mc:Choice>
              <mc:Fallback xmlns="">
                <p:pic>
                  <p:nvPicPr>
                    <p:cNvPr id="565" name="Ink 564">
                      <a:extLst>
                        <a:ext uri="{FF2B5EF4-FFF2-40B4-BE49-F238E27FC236}">
                          <a16:creationId xmlns:a16="http://schemas.microsoft.com/office/drawing/2014/main" id="{E3EA6A82-EF03-AA70-E0ED-26A807D305C2}"/>
                        </a:ext>
                      </a:extLst>
                    </p:cNvPr>
                    <p:cNvPicPr/>
                    <p:nvPr/>
                  </p:nvPicPr>
                  <p:blipFill>
                    <a:blip r:embed="rId814"/>
                    <a:stretch>
                      <a:fillRect/>
                    </a:stretch>
                  </p:blipFill>
                  <p:spPr>
                    <a:xfrm>
                      <a:off x="11860165" y="2794430"/>
                      <a:ext cx="127080" cy="162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10929CB6-71D1-31CD-28ED-B262373782B4}"/>
                  </a:ext>
                </a:extLst>
              </p:cNvPr>
              <p:cNvGrpSpPr/>
              <p:nvPr/>
            </p:nvGrpSpPr>
            <p:grpSpPr>
              <a:xfrm>
                <a:off x="10699885" y="3086030"/>
                <a:ext cx="106920" cy="119880"/>
                <a:chOff x="10699885" y="3086030"/>
                <a:chExt cx="106920" cy="119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15">
                  <p14:nvContentPartPr>
                    <p14:cNvPr id="566" name="Ink 565">
                      <a:extLst>
                        <a:ext uri="{FF2B5EF4-FFF2-40B4-BE49-F238E27FC236}">
                          <a16:creationId xmlns:a16="http://schemas.microsoft.com/office/drawing/2014/main" id="{F3C56980-2115-5B0A-0A9E-1A3EC08996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07805" y="3132470"/>
                    <a:ext cx="6840" cy="73440"/>
                  </p14:xfrm>
                </p:contentPart>
              </mc:Choice>
              <mc:Fallback xmlns="">
                <p:pic>
                  <p:nvPicPr>
                    <p:cNvPr id="566" name="Ink 565">
                      <a:extLst>
                        <a:ext uri="{FF2B5EF4-FFF2-40B4-BE49-F238E27FC236}">
                          <a16:creationId xmlns:a16="http://schemas.microsoft.com/office/drawing/2014/main" id="{F3C56980-2115-5B0A-0A9E-1A3EC08996CE}"/>
                        </a:ext>
                      </a:extLst>
                    </p:cNvPr>
                    <p:cNvPicPr/>
                    <p:nvPr/>
                  </p:nvPicPr>
                  <p:blipFill>
                    <a:blip r:embed="rId816"/>
                    <a:stretch>
                      <a:fillRect/>
                    </a:stretch>
                  </p:blipFill>
                  <p:spPr>
                    <a:xfrm>
                      <a:off x="10698805" y="3123830"/>
                      <a:ext cx="24480" cy="91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7">
                  <p14:nvContentPartPr>
                    <p14:cNvPr id="567" name="Ink 566">
                      <a:extLst>
                        <a:ext uri="{FF2B5EF4-FFF2-40B4-BE49-F238E27FC236}">
                          <a16:creationId xmlns:a16="http://schemas.microsoft.com/office/drawing/2014/main" id="{82F7C76A-649D-0154-51EA-1F39E435F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99885" y="3086030"/>
                    <a:ext cx="4680" cy="13320"/>
                  </p14:xfrm>
                </p:contentPart>
              </mc:Choice>
              <mc:Fallback xmlns="">
                <p:pic>
                  <p:nvPicPr>
                    <p:cNvPr id="567" name="Ink 566">
                      <a:extLst>
                        <a:ext uri="{FF2B5EF4-FFF2-40B4-BE49-F238E27FC236}">
                          <a16:creationId xmlns:a16="http://schemas.microsoft.com/office/drawing/2014/main" id="{82F7C76A-649D-0154-51EA-1F39E435FF70}"/>
                        </a:ext>
                      </a:extLst>
                    </p:cNvPr>
                    <p:cNvPicPr/>
                    <p:nvPr/>
                  </p:nvPicPr>
                  <p:blipFill>
                    <a:blip r:embed="rId818"/>
                    <a:stretch>
                      <a:fillRect/>
                    </a:stretch>
                  </p:blipFill>
                  <p:spPr>
                    <a:xfrm>
                      <a:off x="10691245" y="3077390"/>
                      <a:ext cx="22320" cy="30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9">
                  <p14:nvContentPartPr>
                    <p14:cNvPr id="568" name="Ink 567">
                      <a:extLst>
                        <a:ext uri="{FF2B5EF4-FFF2-40B4-BE49-F238E27FC236}">
                          <a16:creationId xmlns:a16="http://schemas.microsoft.com/office/drawing/2014/main" id="{D3DC39DE-F217-D4D8-6A80-32BBAC6654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41285" y="3136790"/>
                    <a:ext cx="65520" cy="65160"/>
                  </p14:xfrm>
                </p:contentPart>
              </mc:Choice>
              <mc:Fallback xmlns="">
                <p:pic>
                  <p:nvPicPr>
                    <p:cNvPr id="568" name="Ink 567">
                      <a:extLst>
                        <a:ext uri="{FF2B5EF4-FFF2-40B4-BE49-F238E27FC236}">
                          <a16:creationId xmlns:a16="http://schemas.microsoft.com/office/drawing/2014/main" id="{D3DC39DE-F217-D4D8-6A80-32BBAC665421}"/>
                        </a:ext>
                      </a:extLst>
                    </p:cNvPr>
                    <p:cNvPicPr/>
                    <p:nvPr/>
                  </p:nvPicPr>
                  <p:blipFill>
                    <a:blip r:embed="rId820"/>
                    <a:stretch>
                      <a:fillRect/>
                    </a:stretch>
                  </p:blipFill>
                  <p:spPr>
                    <a:xfrm>
                      <a:off x="10732645" y="3128150"/>
                      <a:ext cx="8316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8129B120-772C-DCC8-8D0E-B76CEA6EC3F8}"/>
                  </a:ext>
                </a:extLst>
              </p:cNvPr>
              <p:cNvGrpSpPr/>
              <p:nvPr/>
            </p:nvGrpSpPr>
            <p:grpSpPr>
              <a:xfrm>
                <a:off x="11000485" y="3039230"/>
                <a:ext cx="248760" cy="172440"/>
                <a:chOff x="11000485" y="3039230"/>
                <a:chExt cx="248760" cy="172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21">
                  <p14:nvContentPartPr>
                    <p14:cNvPr id="572" name="Ink 571">
                      <a:extLst>
                        <a:ext uri="{FF2B5EF4-FFF2-40B4-BE49-F238E27FC236}">
                          <a16:creationId xmlns:a16="http://schemas.microsoft.com/office/drawing/2014/main" id="{C70F2DF8-4C2A-4924-6E76-11E767CA24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00485" y="3039230"/>
                    <a:ext cx="105120" cy="172440"/>
                  </p14:xfrm>
                </p:contentPart>
              </mc:Choice>
              <mc:Fallback xmlns="">
                <p:pic>
                  <p:nvPicPr>
                    <p:cNvPr id="572" name="Ink 571">
                      <a:extLst>
                        <a:ext uri="{FF2B5EF4-FFF2-40B4-BE49-F238E27FC236}">
                          <a16:creationId xmlns:a16="http://schemas.microsoft.com/office/drawing/2014/main" id="{C70F2DF8-4C2A-4924-6E76-11E767CA24C9}"/>
                        </a:ext>
                      </a:extLst>
                    </p:cNvPr>
                    <p:cNvPicPr/>
                    <p:nvPr/>
                  </p:nvPicPr>
                  <p:blipFill>
                    <a:blip r:embed="rId822"/>
                    <a:stretch>
                      <a:fillRect/>
                    </a:stretch>
                  </p:blipFill>
                  <p:spPr>
                    <a:xfrm>
                      <a:off x="10991845" y="3030230"/>
                      <a:ext cx="122760" cy="190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3">
                  <p14:nvContentPartPr>
                    <p14:cNvPr id="573" name="Ink 572">
                      <a:extLst>
                        <a:ext uri="{FF2B5EF4-FFF2-40B4-BE49-F238E27FC236}">
                          <a16:creationId xmlns:a16="http://schemas.microsoft.com/office/drawing/2014/main" id="{89CB55AA-D308-8BFC-373B-3BE9D76192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76885" y="3123110"/>
                    <a:ext cx="72360" cy="9360"/>
                  </p14:xfrm>
                </p:contentPart>
              </mc:Choice>
              <mc:Fallback xmlns="">
                <p:pic>
                  <p:nvPicPr>
                    <p:cNvPr id="573" name="Ink 572">
                      <a:extLst>
                        <a:ext uri="{FF2B5EF4-FFF2-40B4-BE49-F238E27FC236}">
                          <a16:creationId xmlns:a16="http://schemas.microsoft.com/office/drawing/2014/main" id="{89CB55AA-D308-8BFC-373B-3BE9D76192EF}"/>
                        </a:ext>
                      </a:extLst>
                    </p:cNvPr>
                    <p:cNvPicPr/>
                    <p:nvPr/>
                  </p:nvPicPr>
                  <p:blipFill>
                    <a:blip r:embed="rId824"/>
                    <a:stretch>
                      <a:fillRect/>
                    </a:stretch>
                  </p:blipFill>
                  <p:spPr>
                    <a:xfrm>
                      <a:off x="11167885" y="3114470"/>
                      <a:ext cx="90000" cy="27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6F2F898B-4DFC-6524-8102-13AB7642C0EA}"/>
                  </a:ext>
                </a:extLst>
              </p:cNvPr>
              <p:cNvGrpSpPr/>
              <p:nvPr/>
            </p:nvGrpSpPr>
            <p:grpSpPr>
              <a:xfrm>
                <a:off x="11315125" y="3062630"/>
                <a:ext cx="254520" cy="275760"/>
                <a:chOff x="11315125" y="3062630"/>
                <a:chExt cx="254520" cy="275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25">
                  <p14:nvContentPartPr>
                    <p14:cNvPr id="575" name="Ink 574">
                      <a:extLst>
                        <a:ext uri="{FF2B5EF4-FFF2-40B4-BE49-F238E27FC236}">
                          <a16:creationId xmlns:a16="http://schemas.microsoft.com/office/drawing/2014/main" id="{BF030FD3-6D6C-F852-A927-B9D0F65FA3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336005" y="3063350"/>
                    <a:ext cx="19800" cy="158400"/>
                  </p14:xfrm>
                </p:contentPart>
              </mc:Choice>
              <mc:Fallback xmlns="">
                <p:pic>
                  <p:nvPicPr>
                    <p:cNvPr id="575" name="Ink 574">
                      <a:extLst>
                        <a:ext uri="{FF2B5EF4-FFF2-40B4-BE49-F238E27FC236}">
                          <a16:creationId xmlns:a16="http://schemas.microsoft.com/office/drawing/2014/main" id="{BF030FD3-6D6C-F852-A927-B9D0F65FA337}"/>
                        </a:ext>
                      </a:extLst>
                    </p:cNvPr>
                    <p:cNvPicPr/>
                    <p:nvPr/>
                  </p:nvPicPr>
                  <p:blipFill>
                    <a:blip r:embed="rId826"/>
                    <a:stretch>
                      <a:fillRect/>
                    </a:stretch>
                  </p:blipFill>
                  <p:spPr>
                    <a:xfrm>
                      <a:off x="11318005" y="3045710"/>
                      <a:ext cx="55440" cy="194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7">
                  <p14:nvContentPartPr>
                    <p14:cNvPr id="576" name="Ink 575">
                      <a:extLst>
                        <a:ext uri="{FF2B5EF4-FFF2-40B4-BE49-F238E27FC236}">
                          <a16:creationId xmlns:a16="http://schemas.microsoft.com/office/drawing/2014/main" id="{B313BF0F-8AD3-BE6D-35C3-C809138677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324485" y="3062630"/>
                    <a:ext cx="130680" cy="4680"/>
                  </p14:xfrm>
                </p:contentPart>
              </mc:Choice>
              <mc:Fallback xmlns="">
                <p:pic>
                  <p:nvPicPr>
                    <p:cNvPr id="576" name="Ink 575">
                      <a:extLst>
                        <a:ext uri="{FF2B5EF4-FFF2-40B4-BE49-F238E27FC236}">
                          <a16:creationId xmlns:a16="http://schemas.microsoft.com/office/drawing/2014/main" id="{B313BF0F-8AD3-BE6D-35C3-C8091386774C}"/>
                        </a:ext>
                      </a:extLst>
                    </p:cNvPr>
                    <p:cNvPicPr/>
                    <p:nvPr/>
                  </p:nvPicPr>
                  <p:blipFill>
                    <a:blip r:embed="rId828"/>
                    <a:stretch>
                      <a:fillRect/>
                    </a:stretch>
                  </p:blipFill>
                  <p:spPr>
                    <a:xfrm>
                      <a:off x="11306845" y="3044990"/>
                      <a:ext cx="166320" cy="40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9">
                  <p14:nvContentPartPr>
                    <p14:cNvPr id="577" name="Ink 576">
                      <a:extLst>
                        <a:ext uri="{FF2B5EF4-FFF2-40B4-BE49-F238E27FC236}">
                          <a16:creationId xmlns:a16="http://schemas.microsoft.com/office/drawing/2014/main" id="{8483D997-BDA2-0E98-835B-7009C9CF18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324485" y="3130670"/>
                    <a:ext cx="122760" cy="9360"/>
                  </p14:xfrm>
                </p:contentPart>
              </mc:Choice>
              <mc:Fallback xmlns="">
                <p:pic>
                  <p:nvPicPr>
                    <p:cNvPr id="577" name="Ink 576">
                      <a:extLst>
                        <a:ext uri="{FF2B5EF4-FFF2-40B4-BE49-F238E27FC236}">
                          <a16:creationId xmlns:a16="http://schemas.microsoft.com/office/drawing/2014/main" id="{8483D997-BDA2-0E98-835B-7009C9CF18DA}"/>
                        </a:ext>
                      </a:extLst>
                    </p:cNvPr>
                    <p:cNvPicPr/>
                    <p:nvPr/>
                  </p:nvPicPr>
                  <p:blipFill>
                    <a:blip r:embed="rId830"/>
                    <a:stretch>
                      <a:fillRect/>
                    </a:stretch>
                  </p:blipFill>
                  <p:spPr>
                    <a:xfrm>
                      <a:off x="11306845" y="3113030"/>
                      <a:ext cx="158400" cy="45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1">
                  <p14:nvContentPartPr>
                    <p14:cNvPr id="578" name="Ink 577">
                      <a:extLst>
                        <a:ext uri="{FF2B5EF4-FFF2-40B4-BE49-F238E27FC236}">
                          <a16:creationId xmlns:a16="http://schemas.microsoft.com/office/drawing/2014/main" id="{1672E80D-BCC1-FF0F-8CC4-7837A14FE3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315125" y="3215630"/>
                    <a:ext cx="130320" cy="12600"/>
                  </p14:xfrm>
                </p:contentPart>
              </mc:Choice>
              <mc:Fallback xmlns="">
                <p:pic>
                  <p:nvPicPr>
                    <p:cNvPr id="578" name="Ink 577">
                      <a:extLst>
                        <a:ext uri="{FF2B5EF4-FFF2-40B4-BE49-F238E27FC236}">
                          <a16:creationId xmlns:a16="http://schemas.microsoft.com/office/drawing/2014/main" id="{1672E80D-BCC1-FF0F-8CC4-7837A14FE370}"/>
                        </a:ext>
                      </a:extLst>
                    </p:cNvPr>
                    <p:cNvPicPr/>
                    <p:nvPr/>
                  </p:nvPicPr>
                  <p:blipFill>
                    <a:blip r:embed="rId832"/>
                    <a:stretch>
                      <a:fillRect/>
                    </a:stretch>
                  </p:blipFill>
                  <p:spPr>
                    <a:xfrm>
                      <a:off x="11297125" y="3197990"/>
                      <a:ext cx="165960" cy="48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3">
                  <p14:nvContentPartPr>
                    <p14:cNvPr id="579" name="Ink 578">
                      <a:extLst>
                        <a:ext uri="{FF2B5EF4-FFF2-40B4-BE49-F238E27FC236}">
                          <a16:creationId xmlns:a16="http://schemas.microsoft.com/office/drawing/2014/main" id="{E4C16BBF-CB63-0001-C602-8FE8951543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7685" y="3162350"/>
                    <a:ext cx="111960" cy="176040"/>
                  </p14:xfrm>
                </p:contentPart>
              </mc:Choice>
              <mc:Fallback xmlns="">
                <p:pic>
                  <p:nvPicPr>
                    <p:cNvPr id="579" name="Ink 578">
                      <a:extLst>
                        <a:ext uri="{FF2B5EF4-FFF2-40B4-BE49-F238E27FC236}">
                          <a16:creationId xmlns:a16="http://schemas.microsoft.com/office/drawing/2014/main" id="{E4C16BBF-CB63-0001-C602-8FE895154385}"/>
                        </a:ext>
                      </a:extLst>
                    </p:cNvPr>
                    <p:cNvPicPr/>
                    <p:nvPr/>
                  </p:nvPicPr>
                  <p:blipFill>
                    <a:blip r:embed="rId834"/>
                    <a:stretch>
                      <a:fillRect/>
                    </a:stretch>
                  </p:blipFill>
                  <p:spPr>
                    <a:xfrm>
                      <a:off x="11439685" y="3144350"/>
                      <a:ext cx="147600" cy="211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651D0AA-5445-448E-44CF-774A669B9391}"/>
              </a:ext>
            </a:extLst>
          </p:cNvPr>
          <p:cNvGrpSpPr/>
          <p:nvPr/>
        </p:nvGrpSpPr>
        <p:grpSpPr>
          <a:xfrm>
            <a:off x="998592" y="2530500"/>
            <a:ext cx="5224060" cy="2448009"/>
            <a:chOff x="998592" y="2530500"/>
            <a:chExt cx="5224060" cy="24480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A43E18-D37B-A4DC-20AB-AAC242286BA7}"/>
                    </a:ext>
                  </a:extLst>
                </p14:cNvPr>
                <p14:cNvContentPartPr/>
                <p14:nvPr/>
              </p14:nvContentPartPr>
              <p14:xfrm>
                <a:off x="998592" y="2530500"/>
                <a:ext cx="2217240" cy="1630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BA43E18-D37B-A4DC-20AB-AAC242286BA7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989592" y="2521500"/>
                  <a:ext cx="2234880" cy="1648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F94359B1-A469-99E7-4A73-6F8CC15972C1}"/>
                </a:ext>
              </a:extLst>
            </p:cNvPr>
            <p:cNvGrpSpPr/>
            <p:nvPr/>
          </p:nvGrpSpPr>
          <p:grpSpPr>
            <a:xfrm>
              <a:off x="1689124" y="2629869"/>
              <a:ext cx="4533528" cy="1467720"/>
              <a:chOff x="4586336" y="4279172"/>
              <a:chExt cx="4533528" cy="146772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971099A-A32A-CDA3-4CF0-321A90F7E597}"/>
                  </a:ext>
                </a:extLst>
              </p:cNvPr>
              <p:cNvGrpSpPr/>
              <p:nvPr/>
            </p:nvGrpSpPr>
            <p:grpSpPr>
              <a:xfrm>
                <a:off x="4586336" y="4279172"/>
                <a:ext cx="1722600" cy="1467720"/>
                <a:chOff x="4867610" y="2878704"/>
                <a:chExt cx="1722600" cy="1467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37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C1F09236-7240-1C0D-E0B6-146D9E04C2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7610" y="2878704"/>
                    <a:ext cx="539640" cy="146772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9D2A3F58-C8BD-15EA-A0D0-A5BFED744A22}"/>
                        </a:ext>
                      </a:extLst>
                    </p:cNvPr>
                    <p:cNvPicPr/>
                    <p:nvPr/>
                  </p:nvPicPr>
                  <p:blipFill>
                    <a:blip r:embed="rId838"/>
                    <a:stretch>
                      <a:fillRect/>
                    </a:stretch>
                  </p:blipFill>
                  <p:spPr>
                    <a:xfrm>
                      <a:off x="4858970" y="2870064"/>
                      <a:ext cx="557280" cy="1485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9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42E6E9D7-74AF-3D7B-D0DD-834B94888E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07970" y="3526344"/>
                    <a:ext cx="863280" cy="467640"/>
                  </p14:xfrm>
                </p:contentPart>
              </mc:Choice>
              <mc:Fallback xmlns="">
                <p:pic>
                  <p:nvPicPr>
                    <p:cNvPr id="9" name="Ink 8">
                      <a:extLst>
                        <a:ext uri="{FF2B5EF4-FFF2-40B4-BE49-F238E27FC236}">
                          <a16:creationId xmlns:a16="http://schemas.microsoft.com/office/drawing/2014/main" id="{6B015398-DE7D-D058-69DB-27E21231803E}"/>
                        </a:ext>
                      </a:extLst>
                    </p:cNvPr>
                    <p:cNvPicPr/>
                    <p:nvPr/>
                  </p:nvPicPr>
                  <p:blipFill>
                    <a:blip r:embed="rId840"/>
                    <a:stretch>
                      <a:fillRect/>
                    </a:stretch>
                  </p:blipFill>
                  <p:spPr>
                    <a:xfrm>
                      <a:off x="5398970" y="3517704"/>
                      <a:ext cx="880920" cy="48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1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B1C469F8-E728-F110-B082-D0BA29EC5A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93890" y="2936304"/>
                    <a:ext cx="69480" cy="32400"/>
                  </p14:xfrm>
                </p:contentPart>
              </mc:Choice>
              <mc:Fallback xmlns="">
                <p:pic>
                  <p:nvPicPr>
                    <p:cNvPr id="11" name="Ink 10">
                      <a:extLst>
                        <a:ext uri="{FF2B5EF4-FFF2-40B4-BE49-F238E27FC236}">
                          <a16:creationId xmlns:a16="http://schemas.microsoft.com/office/drawing/2014/main" id="{1925F5AF-7643-5A2A-3246-611AE3D10BBD}"/>
                        </a:ext>
                      </a:extLst>
                    </p:cNvPr>
                    <p:cNvPicPr/>
                    <p:nvPr/>
                  </p:nvPicPr>
                  <p:blipFill>
                    <a:blip r:embed="rId842"/>
                    <a:stretch>
                      <a:fillRect/>
                    </a:stretch>
                  </p:blipFill>
                  <p:spPr>
                    <a:xfrm>
                      <a:off x="4884890" y="2927664"/>
                      <a:ext cx="87120" cy="50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3">
                  <p14:nvContentPartPr>
                    <p14:cNvPr id="146" name="Ink 145">
                      <a:extLst>
                        <a:ext uri="{FF2B5EF4-FFF2-40B4-BE49-F238E27FC236}">
                          <a16:creationId xmlns:a16="http://schemas.microsoft.com/office/drawing/2014/main" id="{9096A3FD-5DD7-5B3B-D256-F6FD3A8B39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45370" y="2984184"/>
                    <a:ext cx="64800" cy="42120"/>
                  </p14:xfrm>
                </p:contentPart>
              </mc:Choice>
              <mc:Fallback xmlns=""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AB5F4E6B-B599-C89F-BB1C-9CEF2E3EBD22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936730" y="2975544"/>
                      <a:ext cx="82440" cy="59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4">
                  <p14:nvContentPartPr>
                    <p14:cNvPr id="168" name="Ink 167">
                      <a:extLst>
                        <a:ext uri="{FF2B5EF4-FFF2-40B4-BE49-F238E27FC236}">
                          <a16:creationId xmlns:a16="http://schemas.microsoft.com/office/drawing/2014/main" id="{294EAA68-42AF-EBD2-AED5-8887C5C481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22050" y="3059424"/>
                    <a:ext cx="50760" cy="3348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8A7E1710-44FD-BE51-3DC1-072622ACB35B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5013410" y="3050784"/>
                      <a:ext cx="68400" cy="51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5">
                  <p14:nvContentPartPr>
                    <p14:cNvPr id="169" name="Ink 168">
                      <a:extLst>
                        <a:ext uri="{FF2B5EF4-FFF2-40B4-BE49-F238E27FC236}">
                          <a16:creationId xmlns:a16="http://schemas.microsoft.com/office/drawing/2014/main" id="{DFA78883-679A-042D-B22E-7349E96B77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56250" y="3114864"/>
                    <a:ext cx="79920" cy="4176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E2C6DE60-8652-D3DA-AD2B-510F8921526B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5047250" y="3106224"/>
                      <a:ext cx="975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6">
                  <p14:nvContentPartPr>
                    <p14:cNvPr id="170" name="Ink 169">
                      <a:extLst>
                        <a:ext uri="{FF2B5EF4-FFF2-40B4-BE49-F238E27FC236}">
                          <a16:creationId xmlns:a16="http://schemas.microsoft.com/office/drawing/2014/main" id="{970E682C-ABE9-D9A8-B1D8-34AEAA866F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31490" y="3207744"/>
                    <a:ext cx="67320" cy="4680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88F77E30-02A1-8429-370F-CD1A5E55C84E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5122850" y="3199104"/>
                      <a:ext cx="84960" cy="64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7">
                  <p14:nvContentPartPr>
                    <p14:cNvPr id="171" name="Ink 170">
                      <a:extLst>
                        <a:ext uri="{FF2B5EF4-FFF2-40B4-BE49-F238E27FC236}">
                          <a16:creationId xmlns:a16="http://schemas.microsoft.com/office/drawing/2014/main" id="{C7BE3491-C3D7-ADBF-E329-FCE4FD2A0F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87290" y="3291264"/>
                    <a:ext cx="81360" cy="4140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CA08CAD4-1E2A-4BDB-501A-4970257F6E5F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5178290" y="3282624"/>
                      <a:ext cx="99000" cy="59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8">
                  <p14:nvContentPartPr>
                    <p14:cNvPr id="172" name="Ink 171">
                      <a:extLst>
                        <a:ext uri="{FF2B5EF4-FFF2-40B4-BE49-F238E27FC236}">
                          <a16:creationId xmlns:a16="http://schemas.microsoft.com/office/drawing/2014/main" id="{3CA2D0B0-4051-4E8D-4A46-88E6394B07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51370" y="3356424"/>
                    <a:ext cx="67680" cy="2772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052590BC-0DC5-F97B-5D30-F6DA172D3253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5242730" y="3347424"/>
                      <a:ext cx="8532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9">
                  <p14:nvContentPartPr>
                    <p14:cNvPr id="173" name="Ink 172">
                      <a:extLst>
                        <a:ext uri="{FF2B5EF4-FFF2-40B4-BE49-F238E27FC236}">
                          <a16:creationId xmlns:a16="http://schemas.microsoft.com/office/drawing/2014/main" id="{173526E1-61BA-B3BB-1552-9255153684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88090" y="3420864"/>
                    <a:ext cx="92160" cy="4932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73FCB060-9B3D-3053-DC59-E95CCAA9CC78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5279090" y="3412224"/>
                      <a:ext cx="109800" cy="66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0">
                  <p14:nvContentPartPr>
                    <p14:cNvPr id="174" name="Ink 173">
                      <a:extLst>
                        <a:ext uri="{FF2B5EF4-FFF2-40B4-BE49-F238E27FC236}">
                          <a16:creationId xmlns:a16="http://schemas.microsoft.com/office/drawing/2014/main" id="{F4302150-721D-194D-6E1F-C5BD9F9536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3570" y="3515184"/>
                    <a:ext cx="22320" cy="9000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03F2ADDD-2147-AAD6-B92C-D7411EDD8B7C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5474570" y="3506544"/>
                      <a:ext cx="39960" cy="107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1">
                  <p14:nvContentPartPr>
                    <p14:cNvPr id="175" name="Ink 174">
                      <a:extLst>
                        <a:ext uri="{FF2B5EF4-FFF2-40B4-BE49-F238E27FC236}">
                          <a16:creationId xmlns:a16="http://schemas.microsoft.com/office/drawing/2014/main" id="{C7B0EB07-E86F-B959-5C22-23ABBA5BF1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95890" y="3533904"/>
                    <a:ext cx="23400" cy="7992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E5AE6528-BE93-F813-CB26-FFE4CE11932A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5587250" y="3524904"/>
                      <a:ext cx="41040" cy="97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2">
                  <p14:nvContentPartPr>
                    <p14:cNvPr id="176" name="Ink 175">
                      <a:extLst>
                        <a:ext uri="{FF2B5EF4-FFF2-40B4-BE49-F238E27FC236}">
                          <a16:creationId xmlns:a16="http://schemas.microsoft.com/office/drawing/2014/main" id="{3F54E417-2D02-B9B4-C135-F4CE4942A6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79050" y="3567384"/>
                    <a:ext cx="24120" cy="8172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826AC2F4-9239-71E4-24B3-C4510B623074}"/>
                        </a:ext>
                      </a:extLst>
                    </p:cNvPr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5670050" y="3558744"/>
                      <a:ext cx="41760" cy="99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3">
                  <p14:nvContentPartPr>
                    <p14:cNvPr id="177" name="Ink 176">
                      <a:extLst>
                        <a:ext uri="{FF2B5EF4-FFF2-40B4-BE49-F238E27FC236}">
                          <a16:creationId xmlns:a16="http://schemas.microsoft.com/office/drawing/2014/main" id="{ACDF0419-F5C4-4FDD-5493-2CC7B7DF96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71210" y="3603744"/>
                    <a:ext cx="16920" cy="7884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B0626F09-2027-C074-F23F-A270FC7C39DA}"/>
                        </a:ext>
                      </a:extLst>
                    </p:cNvPr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5762570" y="3594744"/>
                      <a:ext cx="34560" cy="96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4">
                  <p14:nvContentPartPr>
                    <p14:cNvPr id="178" name="Ink 177">
                      <a:extLst>
                        <a:ext uri="{FF2B5EF4-FFF2-40B4-BE49-F238E27FC236}">
                          <a16:creationId xmlns:a16="http://schemas.microsoft.com/office/drawing/2014/main" id="{C611F4CA-C079-E138-7FD6-7C3EB71D3C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65890" y="3648384"/>
                    <a:ext cx="14040" cy="5400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C7CDC06F-F816-D8BB-C5DA-6178FB474C2C}"/>
                        </a:ext>
                      </a:extLst>
                    </p:cNvPr>
                    <p:cNvPicPr/>
                    <p:nvPr/>
                  </p:nvPicPr>
                  <p:blipFill>
                    <a:blip r:embed="rId34"/>
                    <a:stretch>
                      <a:fillRect/>
                    </a:stretch>
                  </p:blipFill>
                  <p:spPr>
                    <a:xfrm>
                      <a:off x="5857250" y="3639744"/>
                      <a:ext cx="31680" cy="71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5">
                  <p14:nvContentPartPr>
                    <p14:cNvPr id="179" name="Ink 178">
                      <a:extLst>
                        <a:ext uri="{FF2B5EF4-FFF2-40B4-BE49-F238E27FC236}">
                          <a16:creationId xmlns:a16="http://schemas.microsoft.com/office/drawing/2014/main" id="{3A07713A-A230-B1F4-6B81-7FE4E2F035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14490" y="3688344"/>
                    <a:ext cx="25560" cy="640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D5CB35D1-A081-595A-333D-96B0054B7C4B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5905490" y="3679344"/>
                      <a:ext cx="43200" cy="81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6">
                  <p14:nvContentPartPr>
                    <p14:cNvPr id="191" name="Ink 190">
                      <a:extLst>
                        <a:ext uri="{FF2B5EF4-FFF2-40B4-BE49-F238E27FC236}">
                          <a16:creationId xmlns:a16="http://schemas.microsoft.com/office/drawing/2014/main" id="{E6BB5429-F12D-A663-B2FE-CB04B00553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79650" y="3726504"/>
                    <a:ext cx="13320" cy="597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F8044D72-DF26-E078-C5FC-21160EDB10D1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5970650" y="3717504"/>
                      <a:ext cx="30960" cy="77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7">
                  <p14:nvContentPartPr>
                    <p14:cNvPr id="192" name="Ink 191">
                      <a:extLst>
                        <a:ext uri="{FF2B5EF4-FFF2-40B4-BE49-F238E27FC236}">
                          <a16:creationId xmlns:a16="http://schemas.microsoft.com/office/drawing/2014/main" id="{5E9B395E-E145-03EF-FFDA-3242FD8FA0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45170" y="3755664"/>
                    <a:ext cx="14040" cy="5688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5A53380E-659E-16BC-EBA0-08C153510403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6036170" y="3746664"/>
                      <a:ext cx="31680" cy="74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8">
                  <p14:nvContentPartPr>
                    <p14:cNvPr id="193" name="Ink 192">
                      <a:extLst>
                        <a:ext uri="{FF2B5EF4-FFF2-40B4-BE49-F238E27FC236}">
                          <a16:creationId xmlns:a16="http://schemas.microsoft.com/office/drawing/2014/main" id="{F3753AD2-2530-E972-D5A8-956223E8EF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98450" y="3788784"/>
                    <a:ext cx="8640" cy="4932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F4FBD6B1-DE57-E43F-808B-08A8C9E67E38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6089450" y="3780144"/>
                      <a:ext cx="26280" cy="66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9">
                  <p14:nvContentPartPr>
                    <p14:cNvPr id="194" name="Ink 193">
                      <a:extLst>
                        <a:ext uri="{FF2B5EF4-FFF2-40B4-BE49-F238E27FC236}">
                          <a16:creationId xmlns:a16="http://schemas.microsoft.com/office/drawing/2014/main" id="{2DC04438-4C5A-F924-6C7F-7155C34DCF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51010" y="3823344"/>
                    <a:ext cx="21960" cy="7092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ED6F1DD6-DCD1-3566-E8BA-DB3E786AB54E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6142370" y="3814344"/>
                      <a:ext cx="39600" cy="88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0">
                  <p14:nvContentPartPr>
                    <p14:cNvPr id="195" name="Ink 194">
                      <a:extLst>
                        <a:ext uri="{FF2B5EF4-FFF2-40B4-BE49-F238E27FC236}">
                          <a16:creationId xmlns:a16="http://schemas.microsoft.com/office/drawing/2014/main" id="{88A246F2-DDFC-E4DC-8FFF-3D68618ECE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93130" y="3894624"/>
                    <a:ext cx="18720" cy="6480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1CD2E4CE-A354-7F68-CF76-9F7D28B8103B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6184130" y="3885624"/>
                      <a:ext cx="36360" cy="82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1">
                  <p14:nvContentPartPr>
                    <p14:cNvPr id="196" name="Ink 195">
                      <a:extLst>
                        <a:ext uri="{FF2B5EF4-FFF2-40B4-BE49-F238E27FC236}">
                          <a16:creationId xmlns:a16="http://schemas.microsoft.com/office/drawing/2014/main" id="{DC6CCA7C-F342-C28F-8AF9-8A0AE1686F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39930" y="3931704"/>
                    <a:ext cx="13680" cy="3924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C6DAE894-BE74-C135-C9A2-CBE798F53F56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6230930" y="3922704"/>
                      <a:ext cx="31320" cy="56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2">
                  <p14:nvContentPartPr>
                    <p14:cNvPr id="197" name="Ink 196">
                      <a:extLst>
                        <a:ext uri="{FF2B5EF4-FFF2-40B4-BE49-F238E27FC236}">
                          <a16:creationId xmlns:a16="http://schemas.microsoft.com/office/drawing/2014/main" id="{E6819FD1-765D-8E00-5F8E-19A6906230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00090" y="4263984"/>
                    <a:ext cx="89280" cy="2412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3A454E6D-C475-B1BF-2B29-533384D92E25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4991090" y="4254984"/>
                      <a:ext cx="106920" cy="4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3">
                  <p14:nvContentPartPr>
                    <p14:cNvPr id="198" name="Ink 197">
                      <a:extLst>
                        <a:ext uri="{FF2B5EF4-FFF2-40B4-BE49-F238E27FC236}">
                          <a16:creationId xmlns:a16="http://schemas.microsoft.com/office/drawing/2014/main" id="{023D04B8-661F-6894-D650-D7678238C1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5810" y="4185144"/>
                    <a:ext cx="59040" cy="3060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D3612B14-D4BA-E2A0-155C-D3B3F6AC4AE6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5037170" y="4176504"/>
                      <a:ext cx="76680" cy="48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4">
                  <p14:nvContentPartPr>
                    <p14:cNvPr id="199" name="Ink 198">
                      <a:extLst>
                        <a:ext uri="{FF2B5EF4-FFF2-40B4-BE49-F238E27FC236}">
                          <a16:creationId xmlns:a16="http://schemas.microsoft.com/office/drawing/2014/main" id="{A357ABCF-11EC-DEFA-A112-6E1EE6AC93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80730" y="4110624"/>
                    <a:ext cx="71640" cy="1728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C410AEE2-6CE9-4D5B-C5A4-128617A3A3A1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5072090" y="4101984"/>
                      <a:ext cx="89280" cy="34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5">
                  <p14:nvContentPartPr>
                    <p14:cNvPr id="200" name="Ink 199">
                      <a:extLst>
                        <a:ext uri="{FF2B5EF4-FFF2-40B4-BE49-F238E27FC236}">
                          <a16:creationId xmlns:a16="http://schemas.microsoft.com/office/drawing/2014/main" id="{82542B16-1B6E-5A28-A2B8-8D21F81EDA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09530" y="4046184"/>
                    <a:ext cx="68040" cy="1872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2E03B5F7-8A6C-DC8E-293F-79BC8F475EFF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5100890" y="4037184"/>
                      <a:ext cx="85680" cy="36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6">
                  <p14:nvContentPartPr>
                    <p14:cNvPr id="201" name="Ink 200">
                      <a:extLst>
                        <a:ext uri="{FF2B5EF4-FFF2-40B4-BE49-F238E27FC236}">
                          <a16:creationId xmlns:a16="http://schemas.microsoft.com/office/drawing/2014/main" id="{841347C5-1C18-7407-0E3D-10E22CD1BD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54530" y="3960864"/>
                    <a:ext cx="61560" cy="936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1B85389F-322C-E819-E895-3EB31F81FB39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5145530" y="3952224"/>
                      <a:ext cx="79200" cy="27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7">
                  <p14:nvContentPartPr>
                    <p14:cNvPr id="202" name="Ink 201">
                      <a:extLst>
                        <a:ext uri="{FF2B5EF4-FFF2-40B4-BE49-F238E27FC236}">
                          <a16:creationId xmlns:a16="http://schemas.microsoft.com/office/drawing/2014/main" id="{C78A0CBB-13F3-8DDC-674F-C9DBCD19EC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94130" y="3878784"/>
                    <a:ext cx="56520" cy="1368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BDBF0479-40E3-A0CC-EF27-F9C81A5A6B31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5185130" y="3869784"/>
                      <a:ext cx="74160" cy="31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8">
                  <p14:nvContentPartPr>
                    <p14:cNvPr id="203" name="Ink 202">
                      <a:extLst>
                        <a:ext uri="{FF2B5EF4-FFF2-40B4-BE49-F238E27FC236}">
                          <a16:creationId xmlns:a16="http://schemas.microsoft.com/office/drawing/2014/main" id="{6FE7752B-D786-18A1-5F42-84FE0AD6B4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40210" y="3785544"/>
                    <a:ext cx="64800" cy="2232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3C5937FE-F07A-C5FE-9296-FB951D6A061F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5231210" y="3776904"/>
                      <a:ext cx="82440" cy="39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9">
                  <p14:nvContentPartPr>
                    <p14:cNvPr id="204" name="Ink 203">
                      <a:extLst>
                        <a:ext uri="{FF2B5EF4-FFF2-40B4-BE49-F238E27FC236}">
                          <a16:creationId xmlns:a16="http://schemas.microsoft.com/office/drawing/2014/main" id="{4833E1EA-160B-8F5D-77E6-769E53B138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85930" y="3704184"/>
                    <a:ext cx="36000" cy="972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2D37BACE-0F4A-7198-440B-D9B29A7B6182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5276930" y="3695184"/>
                      <a:ext cx="53640" cy="2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0">
                  <p14:nvContentPartPr>
                    <p14:cNvPr id="205" name="Ink 204">
                      <a:extLst>
                        <a:ext uri="{FF2B5EF4-FFF2-40B4-BE49-F238E27FC236}">
                          <a16:creationId xmlns:a16="http://schemas.microsoft.com/office/drawing/2014/main" id="{27A3F245-44B1-2380-D888-1E3C5DD9B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22290" y="3619224"/>
                    <a:ext cx="42480" cy="1188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A27D741B-B15A-E8D5-79B1-76F8758ED495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5313650" y="3610584"/>
                      <a:ext cx="60120" cy="2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1">
                  <p14:nvContentPartPr>
                    <p14:cNvPr id="206" name="Ink 205">
                      <a:extLst>
                        <a:ext uri="{FF2B5EF4-FFF2-40B4-BE49-F238E27FC236}">
                          <a16:creationId xmlns:a16="http://schemas.microsoft.com/office/drawing/2014/main" id="{3E1F1095-0C1F-2E14-4C9A-DE42896A13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98170" y="3851064"/>
                    <a:ext cx="392040" cy="131400"/>
                  </p14:xfrm>
                </p:contentPart>
              </mc:Choice>
              <mc:Fallback xmlns="">
                <p:pic>
                  <p:nvPicPr>
                    <p:cNvPr id="50" name="Ink 49">
                      <a:extLst>
                        <a:ext uri="{FF2B5EF4-FFF2-40B4-BE49-F238E27FC236}">
                          <a16:creationId xmlns:a16="http://schemas.microsoft.com/office/drawing/2014/main" id="{F310F240-5F0A-CD2E-22DF-D5B526D438B5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6189170" y="3842424"/>
                      <a:ext cx="409680" cy="1490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725E6E42-34A9-8484-5291-954420760B54}"/>
                  </a:ext>
                </a:extLst>
              </p:cNvPr>
              <p:cNvGrpSpPr/>
              <p:nvPr/>
            </p:nvGrpSpPr>
            <p:grpSpPr>
              <a:xfrm>
                <a:off x="7034744" y="5232849"/>
                <a:ext cx="147960" cy="167040"/>
                <a:chOff x="8113948" y="4803137"/>
                <a:chExt cx="147960" cy="1670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72">
                  <p14:nvContentPartPr>
                    <p14:cNvPr id="312" name="Ink 311">
                      <a:extLst>
                        <a:ext uri="{FF2B5EF4-FFF2-40B4-BE49-F238E27FC236}">
                          <a16:creationId xmlns:a16="http://schemas.microsoft.com/office/drawing/2014/main" id="{77F45C16-9BEA-B34A-BFB9-E0F7CBA42C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25108" y="4833737"/>
                    <a:ext cx="11520" cy="109080"/>
                  </p14:xfrm>
                </p:contentPart>
              </mc:Choice>
              <mc:Fallback xmlns="">
                <p:pic>
                  <p:nvPicPr>
                    <p:cNvPr id="312" name="Ink 311">
                      <a:extLst>
                        <a:ext uri="{FF2B5EF4-FFF2-40B4-BE49-F238E27FC236}">
                          <a16:creationId xmlns:a16="http://schemas.microsoft.com/office/drawing/2014/main" id="{77F45C16-9BEA-B34A-BFB9-E0F7CBA42C2E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8116108" y="4825097"/>
                      <a:ext cx="29160" cy="126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3">
                  <p14:nvContentPartPr>
                    <p14:cNvPr id="313" name="Ink 312">
                      <a:extLst>
                        <a:ext uri="{FF2B5EF4-FFF2-40B4-BE49-F238E27FC236}">
                          <a16:creationId xmlns:a16="http://schemas.microsoft.com/office/drawing/2014/main" id="{9B0C0135-451E-BA46-DB25-2A6ADB252C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13948" y="4803137"/>
                    <a:ext cx="13680" cy="8280"/>
                  </p14:xfrm>
                </p:contentPart>
              </mc:Choice>
              <mc:Fallback xmlns="">
                <p:pic>
                  <p:nvPicPr>
                    <p:cNvPr id="313" name="Ink 312">
                      <a:extLst>
                        <a:ext uri="{FF2B5EF4-FFF2-40B4-BE49-F238E27FC236}">
                          <a16:creationId xmlns:a16="http://schemas.microsoft.com/office/drawing/2014/main" id="{9B0C0135-451E-BA46-DB25-2A6ADB252CF1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8104948" y="4794137"/>
                      <a:ext cx="31320" cy="25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4">
                  <p14:nvContentPartPr>
                    <p14:cNvPr id="314" name="Ink 313">
                      <a:extLst>
                        <a:ext uri="{FF2B5EF4-FFF2-40B4-BE49-F238E27FC236}">
                          <a16:creationId xmlns:a16="http://schemas.microsoft.com/office/drawing/2014/main" id="{E1CA71A1-1977-55E5-8A44-87E45FE383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61468" y="4820777"/>
                    <a:ext cx="100440" cy="149400"/>
                  </p14:xfrm>
                </p:contentPart>
              </mc:Choice>
              <mc:Fallback xmlns="">
                <p:pic>
                  <p:nvPicPr>
                    <p:cNvPr id="314" name="Ink 313">
                      <a:extLst>
                        <a:ext uri="{FF2B5EF4-FFF2-40B4-BE49-F238E27FC236}">
                          <a16:creationId xmlns:a16="http://schemas.microsoft.com/office/drawing/2014/main" id="{E1CA71A1-1977-55E5-8A44-87E45FE383CE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8152468" y="4811777"/>
                      <a:ext cx="118080" cy="1670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EF7CAB08-4FA9-50D6-B311-02A115E24EE2}"/>
                  </a:ext>
                </a:extLst>
              </p:cNvPr>
              <p:cNvGrpSpPr/>
              <p:nvPr/>
            </p:nvGrpSpPr>
            <p:grpSpPr>
              <a:xfrm>
                <a:off x="7346144" y="5126649"/>
                <a:ext cx="992160" cy="432720"/>
                <a:chOff x="8425348" y="4696937"/>
                <a:chExt cx="992160" cy="432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75">
                  <p14:nvContentPartPr>
                    <p14:cNvPr id="316" name="Ink 315">
                      <a:extLst>
                        <a:ext uri="{FF2B5EF4-FFF2-40B4-BE49-F238E27FC236}">
                          <a16:creationId xmlns:a16="http://schemas.microsoft.com/office/drawing/2014/main" id="{4A8049A7-A353-43B1-CF71-5D6C83B13E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25348" y="4812857"/>
                    <a:ext cx="91800" cy="135360"/>
                  </p14:xfrm>
                </p:contentPart>
              </mc:Choice>
              <mc:Fallback xmlns="">
                <p:pic>
                  <p:nvPicPr>
                    <p:cNvPr id="316" name="Ink 315">
                      <a:extLst>
                        <a:ext uri="{FF2B5EF4-FFF2-40B4-BE49-F238E27FC236}">
                          <a16:creationId xmlns:a16="http://schemas.microsoft.com/office/drawing/2014/main" id="{4A8049A7-A353-43B1-CF71-5D6C83B13EBB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8416348" y="4803857"/>
                      <a:ext cx="109440" cy="153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6">
                  <p14:nvContentPartPr>
                    <p14:cNvPr id="317" name="Ink 316">
                      <a:extLst>
                        <a:ext uri="{FF2B5EF4-FFF2-40B4-BE49-F238E27FC236}">
                          <a16:creationId xmlns:a16="http://schemas.microsoft.com/office/drawing/2014/main" id="{CFBA0551-70E8-363C-99E9-706ABFF41B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68988" y="4819337"/>
                    <a:ext cx="122760" cy="138240"/>
                  </p14:xfrm>
                </p:contentPart>
              </mc:Choice>
              <mc:Fallback xmlns="">
                <p:pic>
                  <p:nvPicPr>
                    <p:cNvPr id="317" name="Ink 316">
                      <a:extLst>
                        <a:ext uri="{FF2B5EF4-FFF2-40B4-BE49-F238E27FC236}">
                          <a16:creationId xmlns:a16="http://schemas.microsoft.com/office/drawing/2014/main" id="{CFBA0551-70E8-363C-99E9-706ABFF41BC3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8559988" y="4810337"/>
                      <a:ext cx="140400" cy="15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7">
                  <p14:nvContentPartPr>
                    <p14:cNvPr id="318" name="Ink 317">
                      <a:extLst>
                        <a:ext uri="{FF2B5EF4-FFF2-40B4-BE49-F238E27FC236}">
                          <a16:creationId xmlns:a16="http://schemas.microsoft.com/office/drawing/2014/main" id="{7A24420C-B3CA-E2AB-FE77-17F54BCAD0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83748" y="4869017"/>
                    <a:ext cx="74160" cy="102600"/>
                  </p14:xfrm>
                </p:contentPart>
              </mc:Choice>
              <mc:Fallback xmlns="">
                <p:pic>
                  <p:nvPicPr>
                    <p:cNvPr id="318" name="Ink 317">
                      <a:extLst>
                        <a:ext uri="{FF2B5EF4-FFF2-40B4-BE49-F238E27FC236}">
                          <a16:creationId xmlns:a16="http://schemas.microsoft.com/office/drawing/2014/main" id="{7A24420C-B3CA-E2AB-FE77-17F54BCAD013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8575108" y="4860377"/>
                      <a:ext cx="91800" cy="120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8">
                  <p14:nvContentPartPr>
                    <p14:cNvPr id="319" name="Ink 318">
                      <a:extLst>
                        <a:ext uri="{FF2B5EF4-FFF2-40B4-BE49-F238E27FC236}">
                          <a16:creationId xmlns:a16="http://schemas.microsoft.com/office/drawing/2014/main" id="{840BA852-0A28-3990-AE8E-78B58735B3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27748" y="4837337"/>
                    <a:ext cx="92520" cy="292320"/>
                  </p14:xfrm>
                </p:contentPart>
              </mc:Choice>
              <mc:Fallback xmlns="">
                <p:pic>
                  <p:nvPicPr>
                    <p:cNvPr id="319" name="Ink 318">
                      <a:extLst>
                        <a:ext uri="{FF2B5EF4-FFF2-40B4-BE49-F238E27FC236}">
                          <a16:creationId xmlns:a16="http://schemas.microsoft.com/office/drawing/2014/main" id="{840BA852-0A28-3990-AE8E-78B58735B371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8718748" y="4828337"/>
                      <a:ext cx="110160" cy="309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9">
                  <p14:nvContentPartPr>
                    <p14:cNvPr id="320" name="Ink 319">
                      <a:extLst>
                        <a:ext uri="{FF2B5EF4-FFF2-40B4-BE49-F238E27FC236}">
                          <a16:creationId xmlns:a16="http://schemas.microsoft.com/office/drawing/2014/main" id="{64935F4B-0F93-C39E-FA16-593948A5FD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26028" y="4825097"/>
                    <a:ext cx="75960" cy="97920"/>
                  </p14:xfrm>
                </p:contentPart>
              </mc:Choice>
              <mc:Fallback xmlns="">
                <p:pic>
                  <p:nvPicPr>
                    <p:cNvPr id="320" name="Ink 319">
                      <a:extLst>
                        <a:ext uri="{FF2B5EF4-FFF2-40B4-BE49-F238E27FC236}">
                          <a16:creationId xmlns:a16="http://schemas.microsoft.com/office/drawing/2014/main" id="{64935F4B-0F93-C39E-FA16-593948A5FDD3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8817028" y="4816457"/>
                      <a:ext cx="93600" cy="115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0">
                  <p14:nvContentPartPr>
                    <p14:cNvPr id="321" name="Ink 320">
                      <a:extLst>
                        <a:ext uri="{FF2B5EF4-FFF2-40B4-BE49-F238E27FC236}">
                          <a16:creationId xmlns:a16="http://schemas.microsoft.com/office/drawing/2014/main" id="{0FBBC54C-A83C-786E-7BF0-EF089C3BAB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23948" y="4822937"/>
                    <a:ext cx="79920" cy="94680"/>
                  </p14:xfrm>
                </p:contentPart>
              </mc:Choice>
              <mc:Fallback xmlns="">
                <p:pic>
                  <p:nvPicPr>
                    <p:cNvPr id="321" name="Ink 320">
                      <a:extLst>
                        <a:ext uri="{FF2B5EF4-FFF2-40B4-BE49-F238E27FC236}">
                          <a16:creationId xmlns:a16="http://schemas.microsoft.com/office/drawing/2014/main" id="{0FBBC54C-A83C-786E-7BF0-EF089C3BABD4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8914948" y="4814297"/>
                      <a:ext cx="97560" cy="112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1">
                  <p14:nvContentPartPr>
                    <p14:cNvPr id="322" name="Ink 321">
                      <a:extLst>
                        <a:ext uri="{FF2B5EF4-FFF2-40B4-BE49-F238E27FC236}">
                          <a16:creationId xmlns:a16="http://schemas.microsoft.com/office/drawing/2014/main" id="{E80023CD-A9E0-5A3E-5263-73BB5947B9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49228" y="4696937"/>
                    <a:ext cx="82440" cy="228600"/>
                  </p14:xfrm>
                </p:contentPart>
              </mc:Choice>
              <mc:Fallback xmlns="">
                <p:pic>
                  <p:nvPicPr>
                    <p:cNvPr id="322" name="Ink 321">
                      <a:extLst>
                        <a:ext uri="{FF2B5EF4-FFF2-40B4-BE49-F238E27FC236}">
                          <a16:creationId xmlns:a16="http://schemas.microsoft.com/office/drawing/2014/main" id="{E80023CD-A9E0-5A3E-5263-73BB5947B9BD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9040588" y="4687937"/>
                      <a:ext cx="100080" cy="246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2">
                  <p14:nvContentPartPr>
                    <p14:cNvPr id="323" name="Ink 322">
                      <a:extLst>
                        <a:ext uri="{FF2B5EF4-FFF2-40B4-BE49-F238E27FC236}">
                          <a16:creationId xmlns:a16="http://schemas.microsoft.com/office/drawing/2014/main" id="{6DBDDDFD-2E67-85A4-B3A4-0846825771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10868" y="4817537"/>
                    <a:ext cx="3960" cy="99720"/>
                  </p14:xfrm>
                </p:contentPart>
              </mc:Choice>
              <mc:Fallback xmlns="">
                <p:pic>
                  <p:nvPicPr>
                    <p:cNvPr id="323" name="Ink 322">
                      <a:extLst>
                        <a:ext uri="{FF2B5EF4-FFF2-40B4-BE49-F238E27FC236}">
                          <a16:creationId xmlns:a16="http://schemas.microsoft.com/office/drawing/2014/main" id="{6DBDDDFD-2E67-85A4-B3A4-084682577148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9201868" y="4808897"/>
                      <a:ext cx="21600" cy="11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3">
                  <p14:nvContentPartPr>
                    <p14:cNvPr id="324" name="Ink 323">
                      <a:extLst>
                        <a:ext uri="{FF2B5EF4-FFF2-40B4-BE49-F238E27FC236}">
                          <a16:creationId xmlns:a16="http://schemas.microsoft.com/office/drawing/2014/main" id="{C7F11CF5-EA62-08A2-5C49-045E9E3A7D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91788" y="4779017"/>
                    <a:ext cx="12240" cy="13320"/>
                  </p14:xfrm>
                </p:contentPart>
              </mc:Choice>
              <mc:Fallback xmlns="">
                <p:pic>
                  <p:nvPicPr>
                    <p:cNvPr id="324" name="Ink 323">
                      <a:extLst>
                        <a:ext uri="{FF2B5EF4-FFF2-40B4-BE49-F238E27FC236}">
                          <a16:creationId xmlns:a16="http://schemas.microsoft.com/office/drawing/2014/main" id="{C7F11CF5-EA62-08A2-5C49-045E9E3A7D27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9183148" y="4770377"/>
                      <a:ext cx="29880" cy="30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4">
                  <p14:nvContentPartPr>
                    <p14:cNvPr id="325" name="Ink 324">
                      <a:extLst>
                        <a:ext uri="{FF2B5EF4-FFF2-40B4-BE49-F238E27FC236}">
                          <a16:creationId xmlns:a16="http://schemas.microsoft.com/office/drawing/2014/main" id="{DA1A1B97-F9D0-9FD1-9CEB-3B485D731B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34628" y="4802057"/>
                    <a:ext cx="91800" cy="126720"/>
                  </p14:xfrm>
                </p:contentPart>
              </mc:Choice>
              <mc:Fallback xmlns="">
                <p:pic>
                  <p:nvPicPr>
                    <p:cNvPr id="325" name="Ink 324">
                      <a:extLst>
                        <a:ext uri="{FF2B5EF4-FFF2-40B4-BE49-F238E27FC236}">
                          <a16:creationId xmlns:a16="http://schemas.microsoft.com/office/drawing/2014/main" id="{DA1A1B97-F9D0-9FD1-9CEB-3B485D731B09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9225628" y="4793057"/>
                      <a:ext cx="109440" cy="144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5">
                  <p14:nvContentPartPr>
                    <p14:cNvPr id="326" name="Ink 325">
                      <a:extLst>
                        <a:ext uri="{FF2B5EF4-FFF2-40B4-BE49-F238E27FC236}">
                          <a16:creationId xmlns:a16="http://schemas.microsoft.com/office/drawing/2014/main" id="{1CF718B8-0ABB-1739-1E95-BC7ACA6885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91148" y="4820057"/>
                    <a:ext cx="126360" cy="288360"/>
                  </p14:xfrm>
                </p:contentPart>
              </mc:Choice>
              <mc:Fallback xmlns="">
                <p:pic>
                  <p:nvPicPr>
                    <p:cNvPr id="326" name="Ink 325">
                      <a:extLst>
                        <a:ext uri="{FF2B5EF4-FFF2-40B4-BE49-F238E27FC236}">
                          <a16:creationId xmlns:a16="http://schemas.microsoft.com/office/drawing/2014/main" id="{1CF718B8-0ABB-1739-1E95-BC7ACA688563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9282148" y="4811417"/>
                      <a:ext cx="144000" cy="30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013F2EE1-41BB-BBD4-BA97-6A5B8E99A6D1}"/>
                  </a:ext>
                </a:extLst>
              </p:cNvPr>
              <p:cNvGrpSpPr/>
              <p:nvPr/>
            </p:nvGrpSpPr>
            <p:grpSpPr>
              <a:xfrm>
                <a:off x="8555024" y="5179569"/>
                <a:ext cx="163080" cy="177840"/>
                <a:chOff x="9634228" y="4749857"/>
                <a:chExt cx="163080" cy="1778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86">
                  <p14:nvContentPartPr>
                    <p14:cNvPr id="328" name="Ink 327">
                      <a:extLst>
                        <a:ext uri="{FF2B5EF4-FFF2-40B4-BE49-F238E27FC236}">
                          <a16:creationId xmlns:a16="http://schemas.microsoft.com/office/drawing/2014/main" id="{A81A1F4C-9FA3-A1CC-682B-A34247666F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34228" y="4789817"/>
                    <a:ext cx="15480" cy="137880"/>
                  </p14:xfrm>
                </p:contentPart>
              </mc:Choice>
              <mc:Fallback xmlns="">
                <p:pic>
                  <p:nvPicPr>
                    <p:cNvPr id="328" name="Ink 327">
                      <a:extLst>
                        <a:ext uri="{FF2B5EF4-FFF2-40B4-BE49-F238E27FC236}">
                          <a16:creationId xmlns:a16="http://schemas.microsoft.com/office/drawing/2014/main" id="{A81A1F4C-9FA3-A1CC-682B-A34247666F14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9625588" y="4780817"/>
                      <a:ext cx="33120" cy="155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7">
                  <p14:nvContentPartPr>
                    <p14:cNvPr id="329" name="Ink 328">
                      <a:extLst>
                        <a:ext uri="{FF2B5EF4-FFF2-40B4-BE49-F238E27FC236}">
                          <a16:creationId xmlns:a16="http://schemas.microsoft.com/office/drawing/2014/main" id="{1B220292-5F36-41FC-611D-4923F142F2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43948" y="4749857"/>
                    <a:ext cx="8640" cy="28440"/>
                  </p14:xfrm>
                </p:contentPart>
              </mc:Choice>
              <mc:Fallback xmlns="">
                <p:pic>
                  <p:nvPicPr>
                    <p:cNvPr id="329" name="Ink 328">
                      <a:extLst>
                        <a:ext uri="{FF2B5EF4-FFF2-40B4-BE49-F238E27FC236}">
                          <a16:creationId xmlns:a16="http://schemas.microsoft.com/office/drawing/2014/main" id="{1B220292-5F36-41FC-611D-4923F142F26B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9634948" y="4741217"/>
                      <a:ext cx="26280" cy="46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8">
                  <p14:nvContentPartPr>
                    <p14:cNvPr id="330" name="Ink 329">
                      <a:extLst>
                        <a:ext uri="{FF2B5EF4-FFF2-40B4-BE49-F238E27FC236}">
                          <a16:creationId xmlns:a16="http://schemas.microsoft.com/office/drawing/2014/main" id="{34FD4906-2644-AD83-9F10-1AA7D67B42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90748" y="4762817"/>
                    <a:ext cx="106560" cy="149760"/>
                  </p14:xfrm>
                </p:contentPart>
              </mc:Choice>
              <mc:Fallback xmlns="">
                <p:pic>
                  <p:nvPicPr>
                    <p:cNvPr id="330" name="Ink 329">
                      <a:extLst>
                        <a:ext uri="{FF2B5EF4-FFF2-40B4-BE49-F238E27FC236}">
                          <a16:creationId xmlns:a16="http://schemas.microsoft.com/office/drawing/2014/main" id="{34FD4906-2644-AD83-9F10-1AA7D67B4236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9682108" y="4754177"/>
                      <a:ext cx="124200" cy="167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89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4E512C7B-3BBE-9A72-58FB-2CD6F9D228F2}"/>
                      </a:ext>
                    </a:extLst>
                  </p14:cNvPr>
                  <p14:cNvContentPartPr/>
                  <p14:nvPr/>
                </p14:nvContentPartPr>
                <p14:xfrm>
                  <a:off x="8927624" y="5139609"/>
                  <a:ext cx="192240" cy="278280"/>
                </p14:xfrm>
              </p:contentPart>
            </mc:Choice>
            <mc:Fallback xmlns=""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4E512C7B-3BBE-9A72-58FB-2CD6F9D228F2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8918624" y="5130609"/>
                    <a:ext cx="209880" cy="2959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9FC3EBAF-6237-7BEC-2FE5-64715F5A9DF7}"/>
                  </a:ext>
                </a:extLst>
              </p:cNvPr>
              <p:cNvGrpSpPr/>
              <p:nvPr/>
            </p:nvGrpSpPr>
            <p:grpSpPr>
              <a:xfrm>
                <a:off x="6440384" y="5158270"/>
                <a:ext cx="358200" cy="340200"/>
                <a:chOff x="7519588" y="4728558"/>
                <a:chExt cx="358200" cy="340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90">
                  <p14:nvContentPartPr>
                    <p14:cNvPr id="333" name="Ink 332">
                      <a:extLst>
                        <a:ext uri="{FF2B5EF4-FFF2-40B4-BE49-F238E27FC236}">
                          <a16:creationId xmlns:a16="http://schemas.microsoft.com/office/drawing/2014/main" id="{B68B63CE-37AF-7834-0569-49B7850D56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59548" y="4728558"/>
                    <a:ext cx="15840" cy="260280"/>
                  </p14:xfrm>
                </p:contentPart>
              </mc:Choice>
              <mc:Fallback xmlns="">
                <p:pic>
                  <p:nvPicPr>
                    <p:cNvPr id="333" name="Ink 332">
                      <a:extLst>
                        <a:ext uri="{FF2B5EF4-FFF2-40B4-BE49-F238E27FC236}">
                          <a16:creationId xmlns:a16="http://schemas.microsoft.com/office/drawing/2014/main" id="{B68B63CE-37AF-7834-0569-49B7850D5628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7550548" y="4719558"/>
                      <a:ext cx="33480" cy="277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1">
                  <p14:nvContentPartPr>
                    <p14:cNvPr id="334" name="Ink 333">
                      <a:extLst>
                        <a:ext uri="{FF2B5EF4-FFF2-40B4-BE49-F238E27FC236}">
                          <a16:creationId xmlns:a16="http://schemas.microsoft.com/office/drawing/2014/main" id="{71783ABD-A0A1-DCDF-8E31-FBDBBA2F7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19588" y="4735758"/>
                    <a:ext cx="161640" cy="18000"/>
                  </p14:xfrm>
                </p:contentPart>
              </mc:Choice>
              <mc:Fallback xmlns="">
                <p:pic>
                  <p:nvPicPr>
                    <p:cNvPr id="334" name="Ink 333">
                      <a:extLst>
                        <a:ext uri="{FF2B5EF4-FFF2-40B4-BE49-F238E27FC236}">
                          <a16:creationId xmlns:a16="http://schemas.microsoft.com/office/drawing/2014/main" id="{71783ABD-A0A1-DCDF-8E31-FBDBBA2F74A5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7510948" y="4727118"/>
                      <a:ext cx="179280" cy="3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2">
                  <p14:nvContentPartPr>
                    <p14:cNvPr id="335" name="Ink 334">
                      <a:extLst>
                        <a:ext uri="{FF2B5EF4-FFF2-40B4-BE49-F238E27FC236}">
                          <a16:creationId xmlns:a16="http://schemas.microsoft.com/office/drawing/2014/main" id="{12286539-C21E-9F2F-EC6B-3616758D6E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63148" y="4839798"/>
                    <a:ext cx="139680" cy="29880"/>
                  </p14:xfrm>
                </p:contentPart>
              </mc:Choice>
              <mc:Fallback xmlns="">
                <p:pic>
                  <p:nvPicPr>
                    <p:cNvPr id="335" name="Ink 334">
                      <a:extLst>
                        <a:ext uri="{FF2B5EF4-FFF2-40B4-BE49-F238E27FC236}">
                          <a16:creationId xmlns:a16="http://schemas.microsoft.com/office/drawing/2014/main" id="{12286539-C21E-9F2F-EC6B-3616758D6E47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7554148" y="4830798"/>
                      <a:ext cx="157320" cy="47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3">
                  <p14:nvContentPartPr>
                    <p14:cNvPr id="336" name="Ink 335">
                      <a:extLst>
                        <a:ext uri="{FF2B5EF4-FFF2-40B4-BE49-F238E27FC236}">
                          <a16:creationId xmlns:a16="http://schemas.microsoft.com/office/drawing/2014/main" id="{D0C3770C-8F61-36D4-8E70-FFB8BEA2D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47668" y="4971558"/>
                    <a:ext cx="154080" cy="21240"/>
                  </p14:xfrm>
                </p:contentPart>
              </mc:Choice>
              <mc:Fallback xmlns="">
                <p:pic>
                  <p:nvPicPr>
                    <p:cNvPr id="336" name="Ink 335">
                      <a:extLst>
                        <a:ext uri="{FF2B5EF4-FFF2-40B4-BE49-F238E27FC236}">
                          <a16:creationId xmlns:a16="http://schemas.microsoft.com/office/drawing/2014/main" id="{D0C3770C-8F61-36D4-8E70-FFB8BEA2D773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7538668" y="4962558"/>
                      <a:ext cx="171720" cy="38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4">
                  <p14:nvContentPartPr>
                    <p14:cNvPr id="337" name="Ink 336">
                      <a:extLst>
                        <a:ext uri="{FF2B5EF4-FFF2-40B4-BE49-F238E27FC236}">
                          <a16:creationId xmlns:a16="http://schemas.microsoft.com/office/drawing/2014/main" id="{4E13D8D2-AC84-3B06-816B-0E804EDBE2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70148" y="4867878"/>
                    <a:ext cx="107640" cy="200880"/>
                  </p14:xfrm>
                </p:contentPart>
              </mc:Choice>
              <mc:Fallback xmlns="">
                <p:pic>
                  <p:nvPicPr>
                    <p:cNvPr id="337" name="Ink 336">
                      <a:extLst>
                        <a:ext uri="{FF2B5EF4-FFF2-40B4-BE49-F238E27FC236}">
                          <a16:creationId xmlns:a16="http://schemas.microsoft.com/office/drawing/2014/main" id="{4E13D8D2-AC84-3B06-816B-0E804EDBE2CF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7761148" y="4859238"/>
                      <a:ext cx="125280" cy="2185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C2B2A4EF-5DDC-B3DA-828E-1700444987A1}"/>
                </a:ext>
              </a:extLst>
            </p:cNvPr>
            <p:cNvGrpSpPr/>
            <p:nvPr/>
          </p:nvGrpSpPr>
          <p:grpSpPr>
            <a:xfrm>
              <a:off x="1192830" y="2619597"/>
              <a:ext cx="3227503" cy="2358912"/>
              <a:chOff x="4090042" y="4268900"/>
              <a:chExt cx="3227503" cy="2358912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C589C00C-3383-62BA-E188-441328A8232A}"/>
                  </a:ext>
                </a:extLst>
              </p:cNvPr>
              <p:cNvGrpSpPr/>
              <p:nvPr/>
            </p:nvGrpSpPr>
            <p:grpSpPr>
              <a:xfrm>
                <a:off x="4090042" y="4268900"/>
                <a:ext cx="1574390" cy="1454040"/>
                <a:chOff x="4371316" y="2868432"/>
                <a:chExt cx="1574390" cy="14540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95">
                  <p14:nvContentPartPr>
                    <p14:cNvPr id="208" name="Ink 207">
                      <a:extLst>
                        <a:ext uri="{FF2B5EF4-FFF2-40B4-BE49-F238E27FC236}">
                          <a16:creationId xmlns:a16="http://schemas.microsoft.com/office/drawing/2014/main" id="{45964DA6-1433-FCCB-9F13-BED5B579B4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71316" y="3061340"/>
                    <a:ext cx="391320" cy="103068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D8B3F2FC-97C2-636A-62B4-81DFAFE88363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4362316" y="3052340"/>
                      <a:ext cx="408960" cy="1048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6">
                  <p14:nvContentPartPr>
                    <p14:cNvPr id="209" name="Ink 208">
                      <a:extLst>
                        <a:ext uri="{FF2B5EF4-FFF2-40B4-BE49-F238E27FC236}">
                          <a16:creationId xmlns:a16="http://schemas.microsoft.com/office/drawing/2014/main" id="{DD9C31D1-0DD9-A618-A06D-608959BD91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70196" y="3564260"/>
                    <a:ext cx="494280" cy="22536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74B69D1F-5726-7FA7-1598-3D361B25B87F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4761196" y="3555620"/>
                      <a:ext cx="511920" cy="243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7">
                  <p14:nvContentPartPr>
                    <p14:cNvPr id="210" name="Ink 209">
                      <a:extLst>
                        <a:ext uri="{FF2B5EF4-FFF2-40B4-BE49-F238E27FC236}">
                          <a16:creationId xmlns:a16="http://schemas.microsoft.com/office/drawing/2014/main" id="{B18865F3-DE83-B8E3-35EA-87A30A2C0E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02356" y="3094460"/>
                    <a:ext cx="38160" cy="2268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41AAE7E8-7383-9D1D-AEC8-E357BBA051BB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4493716" y="3085460"/>
                      <a:ext cx="55800" cy="40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8">
                  <p14:nvContentPartPr>
                    <p14:cNvPr id="211" name="Ink 210">
                      <a:extLst>
                        <a:ext uri="{FF2B5EF4-FFF2-40B4-BE49-F238E27FC236}">
                          <a16:creationId xmlns:a16="http://schemas.microsoft.com/office/drawing/2014/main" id="{3902646F-D73B-285C-9B48-F29E8C39BE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5756" y="3139100"/>
                    <a:ext cx="32040" cy="1584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A7EC2684-9292-B1DF-4AEE-158BDCA4D341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4517116" y="3130460"/>
                      <a:ext cx="49680" cy="33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9">
                  <p14:nvContentPartPr>
                    <p14:cNvPr id="212" name="Ink 211">
                      <a:extLst>
                        <a:ext uri="{FF2B5EF4-FFF2-40B4-BE49-F238E27FC236}">
                          <a16:creationId xmlns:a16="http://schemas.microsoft.com/office/drawing/2014/main" id="{745FB06F-2548-DA63-F25B-0E99B94E59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1596" y="3185900"/>
                    <a:ext cx="41040" cy="1764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65822BC6-EA25-A54D-5AA5-A6582D812A5A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4532596" y="3176900"/>
                      <a:ext cx="58680" cy="3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0">
                  <p14:nvContentPartPr>
                    <p14:cNvPr id="213" name="Ink 212">
                      <a:extLst>
                        <a:ext uri="{FF2B5EF4-FFF2-40B4-BE49-F238E27FC236}">
                          <a16:creationId xmlns:a16="http://schemas.microsoft.com/office/drawing/2014/main" id="{74DC8FF6-7E94-FA23-4B02-877B727209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7956" y="3247100"/>
                    <a:ext cx="29160" cy="1440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B85F7B2-B3C1-80B9-CCD0-58FC072B470F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4569316" y="3238460"/>
                      <a:ext cx="46800" cy="32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1">
                  <p14:nvContentPartPr>
                    <p14:cNvPr id="214" name="Ink 213">
                      <a:extLst>
                        <a:ext uri="{FF2B5EF4-FFF2-40B4-BE49-F238E27FC236}">
                          <a16:creationId xmlns:a16="http://schemas.microsoft.com/office/drawing/2014/main" id="{28CA7092-81D3-818F-B3E5-F3CD84A9DA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94876" y="3306860"/>
                    <a:ext cx="19800" cy="1584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27EB724C-05BE-4E1F-1E0E-DC784DE6DDF9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4585876" y="3297860"/>
                      <a:ext cx="37440" cy="33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2">
                  <p14:nvContentPartPr>
                    <p14:cNvPr id="215" name="Ink 214">
                      <a:extLst>
                        <a:ext uri="{FF2B5EF4-FFF2-40B4-BE49-F238E27FC236}">
                          <a16:creationId xmlns:a16="http://schemas.microsoft.com/office/drawing/2014/main" id="{16E16E6A-CD3A-90C1-8100-0CA6DBFD98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2236" y="3353300"/>
                    <a:ext cx="19440" cy="1440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07125537-E0D9-412B-C2A2-B88C126A2D18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4613596" y="3344660"/>
                      <a:ext cx="37080" cy="32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3">
                  <p14:nvContentPartPr>
                    <p14:cNvPr id="216" name="Ink 215">
                      <a:extLst>
                        <a:ext uri="{FF2B5EF4-FFF2-40B4-BE49-F238E27FC236}">
                          <a16:creationId xmlns:a16="http://schemas.microsoft.com/office/drawing/2014/main" id="{2AB58BC3-B75E-977E-3EF7-84D2D8D08F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39156" y="3378860"/>
                    <a:ext cx="33120" cy="2952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29F238A-F22E-0BDA-FFE9-4DD77AE3BAC8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4630156" y="3370220"/>
                      <a:ext cx="50760" cy="47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4">
                  <p14:nvContentPartPr>
                    <p14:cNvPr id="217" name="Ink 216">
                      <a:extLst>
                        <a:ext uri="{FF2B5EF4-FFF2-40B4-BE49-F238E27FC236}">
                          <a16:creationId xmlns:a16="http://schemas.microsoft.com/office/drawing/2014/main" id="{39DE6800-C48C-0BE1-7303-84F9E7F94B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62556" y="3433940"/>
                    <a:ext cx="25200" cy="165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9FC83130-0A4F-2392-18ED-6C8FCAE3D6D9}"/>
                        </a:ext>
                      </a:extLst>
                    </p:cNvPr>
                    <p:cNvPicPr/>
                    <p:nvPr/>
                  </p:nvPicPr>
                  <p:blipFill>
                    <a:blip r:embed="rId134"/>
                    <a:stretch>
                      <a:fillRect/>
                    </a:stretch>
                  </p:blipFill>
                  <p:spPr>
                    <a:xfrm>
                      <a:off x="4653916" y="3424940"/>
                      <a:ext cx="42840" cy="34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5">
                  <p14:nvContentPartPr>
                    <p14:cNvPr id="218" name="Ink 217">
                      <a:extLst>
                        <a:ext uri="{FF2B5EF4-FFF2-40B4-BE49-F238E27FC236}">
                          <a16:creationId xmlns:a16="http://schemas.microsoft.com/office/drawing/2014/main" id="{DD9C54F0-359C-D4B3-B14B-3FD102A327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79116" y="3473540"/>
                    <a:ext cx="28800" cy="1836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DD4D5762-F5B6-8038-B05D-6E55964F56B3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4670116" y="3464900"/>
                      <a:ext cx="4644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6">
                  <p14:nvContentPartPr>
                    <p14:cNvPr id="219" name="Ink 218">
                      <a:extLst>
                        <a:ext uri="{FF2B5EF4-FFF2-40B4-BE49-F238E27FC236}">
                          <a16:creationId xmlns:a16="http://schemas.microsoft.com/office/drawing/2014/main" id="{7D81D047-DFB0-303C-F65D-96A9DF576F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1796" y="3503060"/>
                    <a:ext cx="29880" cy="2124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72A72EF9-6812-8341-D053-50AA4B160FE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4692796" y="3494060"/>
                      <a:ext cx="47520" cy="38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7">
                  <p14:nvContentPartPr>
                    <p14:cNvPr id="220" name="Ink 219">
                      <a:extLst>
                        <a:ext uri="{FF2B5EF4-FFF2-40B4-BE49-F238E27FC236}">
                          <a16:creationId xmlns:a16="http://schemas.microsoft.com/office/drawing/2014/main" id="{6B32E053-09F9-A728-5205-81BC4EEDF9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11516" y="3537980"/>
                    <a:ext cx="38160" cy="3240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A951DF6-3971-81D6-67B2-D913B423255A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4702876" y="3529340"/>
                      <a:ext cx="55800" cy="50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8">
                  <p14:nvContentPartPr>
                    <p14:cNvPr id="221" name="Ink 220">
                      <a:extLst>
                        <a:ext uri="{FF2B5EF4-FFF2-40B4-BE49-F238E27FC236}">
                          <a16:creationId xmlns:a16="http://schemas.microsoft.com/office/drawing/2014/main" id="{8133A9BE-EBAF-090C-616D-85E1030539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02236" y="3570020"/>
                    <a:ext cx="22680" cy="3492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43E0AAB6-1B27-A3AE-2F7D-FF0758BB71E4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4793596" y="3561020"/>
                      <a:ext cx="40320" cy="52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9">
                  <p14:nvContentPartPr>
                    <p14:cNvPr id="222" name="Ink 221">
                      <a:extLst>
                        <a:ext uri="{FF2B5EF4-FFF2-40B4-BE49-F238E27FC236}">
                          <a16:creationId xmlns:a16="http://schemas.microsoft.com/office/drawing/2014/main" id="{C798CDDD-8527-AD0C-0EA1-78D76A207B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5596" y="3593780"/>
                    <a:ext cx="28080" cy="4140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F357EADE-956A-7171-1B6D-CD9A336F4F41}"/>
                        </a:ext>
                      </a:extLst>
                    </p:cNvPr>
                    <p:cNvPicPr/>
                    <p:nvPr/>
                  </p:nvPicPr>
                  <p:blipFill>
                    <a:blip r:embed="rId144"/>
                    <a:stretch>
                      <a:fillRect/>
                    </a:stretch>
                  </p:blipFill>
                  <p:spPr>
                    <a:xfrm>
                      <a:off x="4856596" y="3584780"/>
                      <a:ext cx="45720" cy="59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0">
                  <p14:nvContentPartPr>
                    <p14:cNvPr id="223" name="Ink 222">
                      <a:extLst>
                        <a:ext uri="{FF2B5EF4-FFF2-40B4-BE49-F238E27FC236}">
                          <a16:creationId xmlns:a16="http://schemas.microsoft.com/office/drawing/2014/main" id="{4330CAF5-AE7B-4A96-AF23-451F2E13AF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26796" y="3627260"/>
                    <a:ext cx="16920" cy="2988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3CD0A546-240F-6950-706E-9CFF6514C645}"/>
                        </a:ext>
                      </a:extLst>
                    </p:cNvPr>
                    <p:cNvPicPr/>
                    <p:nvPr/>
                  </p:nvPicPr>
                  <p:blipFill>
                    <a:blip r:embed="rId146"/>
                    <a:stretch>
                      <a:fillRect/>
                    </a:stretch>
                  </p:blipFill>
                  <p:spPr>
                    <a:xfrm>
                      <a:off x="4917796" y="3618260"/>
                      <a:ext cx="34560" cy="47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1">
                  <p14:nvContentPartPr>
                    <p14:cNvPr id="224" name="Ink 223">
                      <a:extLst>
                        <a:ext uri="{FF2B5EF4-FFF2-40B4-BE49-F238E27FC236}">
                          <a16:creationId xmlns:a16="http://schemas.microsoft.com/office/drawing/2014/main" id="{E0BE6A24-99E7-FE1F-8920-C0D786A79B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68916" y="3631220"/>
                    <a:ext cx="23040" cy="37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7D230E8B-C2D8-3576-A05B-4561B29B79D6}"/>
                        </a:ext>
                      </a:extLst>
                    </p:cNvPr>
                    <p:cNvPicPr/>
                    <p:nvPr/>
                  </p:nvPicPr>
                  <p:blipFill>
                    <a:blip r:embed="rId148"/>
                    <a:stretch>
                      <a:fillRect/>
                    </a:stretch>
                  </p:blipFill>
                  <p:spPr>
                    <a:xfrm>
                      <a:off x="4960276" y="3622580"/>
                      <a:ext cx="40680" cy="55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2">
                  <p14:nvContentPartPr>
                    <p14:cNvPr id="225" name="Ink 224">
                      <a:extLst>
                        <a:ext uri="{FF2B5EF4-FFF2-40B4-BE49-F238E27FC236}">
                          <a16:creationId xmlns:a16="http://schemas.microsoft.com/office/drawing/2014/main" id="{74C68263-B4EE-9743-A184-52F66000A5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7876" y="3657140"/>
                    <a:ext cx="21240" cy="4428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1694BC5-49BA-3B35-6FDC-8AE4FA9B55C8}"/>
                        </a:ext>
                      </a:extLst>
                    </p:cNvPr>
                    <p:cNvPicPr/>
                    <p:nvPr/>
                  </p:nvPicPr>
                  <p:blipFill>
                    <a:blip r:embed="rId150"/>
                    <a:stretch>
                      <a:fillRect/>
                    </a:stretch>
                  </p:blipFill>
                  <p:spPr>
                    <a:xfrm>
                      <a:off x="5009236" y="3648140"/>
                      <a:ext cx="38880" cy="61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3">
                  <p14:nvContentPartPr>
                    <p14:cNvPr id="226" name="Ink 225">
                      <a:extLst>
                        <a:ext uri="{FF2B5EF4-FFF2-40B4-BE49-F238E27FC236}">
                          <a16:creationId xmlns:a16="http://schemas.microsoft.com/office/drawing/2014/main" id="{9ED0B120-A0D7-711D-FC0A-B59142BB22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77276" y="3666500"/>
                    <a:ext cx="20880" cy="4104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DC24905-B499-FDE9-2B7C-8F78609AD2BA}"/>
                        </a:ext>
                      </a:extLst>
                    </p:cNvPr>
                    <p:cNvPicPr/>
                    <p:nvPr/>
                  </p:nvPicPr>
                  <p:blipFill>
                    <a:blip r:embed="rId152"/>
                    <a:stretch>
                      <a:fillRect/>
                    </a:stretch>
                  </p:blipFill>
                  <p:spPr>
                    <a:xfrm>
                      <a:off x="5068636" y="3657860"/>
                      <a:ext cx="38520" cy="58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4">
                  <p14:nvContentPartPr>
                    <p14:cNvPr id="227" name="Ink 226">
                      <a:extLst>
                        <a:ext uri="{FF2B5EF4-FFF2-40B4-BE49-F238E27FC236}">
                          <a16:creationId xmlns:a16="http://schemas.microsoft.com/office/drawing/2014/main" id="{8F5B275F-6DC4-65BA-085C-712F4F0BE2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17956" y="3686660"/>
                    <a:ext cx="21600" cy="4140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03068CCF-726A-7423-6115-BFC5A40A08C3}"/>
                        </a:ext>
                      </a:extLst>
                    </p:cNvPr>
                    <p:cNvPicPr/>
                    <p:nvPr/>
                  </p:nvPicPr>
                  <p:blipFill>
                    <a:blip r:embed="rId154"/>
                    <a:stretch>
                      <a:fillRect/>
                    </a:stretch>
                  </p:blipFill>
                  <p:spPr>
                    <a:xfrm>
                      <a:off x="5108956" y="3677660"/>
                      <a:ext cx="39240" cy="59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5">
                  <p14:nvContentPartPr>
                    <p14:cNvPr id="228" name="Ink 227">
                      <a:extLst>
                        <a:ext uri="{FF2B5EF4-FFF2-40B4-BE49-F238E27FC236}">
                          <a16:creationId xmlns:a16="http://schemas.microsoft.com/office/drawing/2014/main" id="{E85DAD79-E8D5-18DB-44D6-14FBBA4203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57196" y="3729860"/>
                    <a:ext cx="27000" cy="3600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F27BC6BF-394D-3411-F15A-F38B9082EF57}"/>
                        </a:ext>
                      </a:extLst>
                    </p:cNvPr>
                    <p:cNvPicPr/>
                    <p:nvPr/>
                  </p:nvPicPr>
                  <p:blipFill>
                    <a:blip r:embed="rId156"/>
                    <a:stretch>
                      <a:fillRect/>
                    </a:stretch>
                  </p:blipFill>
                  <p:spPr>
                    <a:xfrm>
                      <a:off x="5148196" y="3720860"/>
                      <a:ext cx="4464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6">
                  <p14:nvContentPartPr>
                    <p14:cNvPr id="229" name="Ink 228">
                      <a:extLst>
                        <a:ext uri="{FF2B5EF4-FFF2-40B4-BE49-F238E27FC236}">
                          <a16:creationId xmlns:a16="http://schemas.microsoft.com/office/drawing/2014/main" id="{186994F2-C659-645F-EBF7-D4C4D8F06A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99316" y="3744980"/>
                    <a:ext cx="21600" cy="345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0586610C-BBA7-6B03-735C-BE3CCB9E99A0}"/>
                        </a:ext>
                      </a:extLst>
                    </p:cNvPr>
                    <p:cNvPicPr/>
                    <p:nvPr/>
                  </p:nvPicPr>
                  <p:blipFill>
                    <a:blip r:embed="rId158"/>
                    <a:stretch>
                      <a:fillRect/>
                    </a:stretch>
                  </p:blipFill>
                  <p:spPr>
                    <a:xfrm>
                      <a:off x="5190676" y="3736340"/>
                      <a:ext cx="39240" cy="5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7">
                  <p14:nvContentPartPr>
                    <p14:cNvPr id="230" name="Ink 229">
                      <a:extLst>
                        <a:ext uri="{FF2B5EF4-FFF2-40B4-BE49-F238E27FC236}">
                          <a16:creationId xmlns:a16="http://schemas.microsoft.com/office/drawing/2014/main" id="{7960A0DF-5474-E060-71D3-1987D27947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80676" y="4027580"/>
                    <a:ext cx="55080" cy="2124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925197E4-6523-4793-2770-AA72FDC48719}"/>
                        </a:ext>
                      </a:extLst>
                    </p:cNvPr>
                    <p:cNvPicPr/>
                    <p:nvPr/>
                  </p:nvPicPr>
                  <p:blipFill>
                    <a:blip r:embed="rId160"/>
                    <a:stretch>
                      <a:fillRect/>
                    </a:stretch>
                  </p:blipFill>
                  <p:spPr>
                    <a:xfrm>
                      <a:off x="4371676" y="4018940"/>
                      <a:ext cx="72720" cy="38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8">
                  <p14:nvContentPartPr>
                    <p14:cNvPr id="231" name="Ink 230">
                      <a:extLst>
                        <a:ext uri="{FF2B5EF4-FFF2-40B4-BE49-F238E27FC236}">
                          <a16:creationId xmlns:a16="http://schemas.microsoft.com/office/drawing/2014/main" id="{1F8DAD68-0853-0E73-76D9-853C0A7DB5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17756" y="3976460"/>
                    <a:ext cx="39240" cy="104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3F577AC8-757E-BD9F-C322-000E6F17B578}"/>
                        </a:ext>
                      </a:extLst>
                    </p:cNvPr>
                    <p:cNvPicPr/>
                    <p:nvPr/>
                  </p:nvPicPr>
                  <p:blipFill>
                    <a:blip r:embed="rId162"/>
                    <a:stretch>
                      <a:fillRect/>
                    </a:stretch>
                  </p:blipFill>
                  <p:spPr>
                    <a:xfrm>
                      <a:off x="4409116" y="3967460"/>
                      <a:ext cx="56880" cy="28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9">
                  <p14:nvContentPartPr>
                    <p14:cNvPr id="232" name="Ink 231">
                      <a:extLst>
                        <a:ext uri="{FF2B5EF4-FFF2-40B4-BE49-F238E27FC236}">
                          <a16:creationId xmlns:a16="http://schemas.microsoft.com/office/drawing/2014/main" id="{BF520F23-B284-8216-A797-1798D8478B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6636" y="3925700"/>
                    <a:ext cx="40680" cy="1404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413D6C5-9F53-CF87-A162-A263103A2EEF}"/>
                        </a:ext>
                      </a:extLst>
                    </p:cNvPr>
                    <p:cNvPicPr/>
                    <p:nvPr/>
                  </p:nvPicPr>
                  <p:blipFill>
                    <a:blip r:embed="rId164"/>
                    <a:stretch>
                      <a:fillRect/>
                    </a:stretch>
                  </p:blipFill>
                  <p:spPr>
                    <a:xfrm>
                      <a:off x="4447636" y="3916700"/>
                      <a:ext cx="58320" cy="31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0">
                  <p14:nvContentPartPr>
                    <p14:cNvPr id="233" name="Ink 232">
                      <a:extLst>
                        <a:ext uri="{FF2B5EF4-FFF2-40B4-BE49-F238E27FC236}">
                          <a16:creationId xmlns:a16="http://schemas.microsoft.com/office/drawing/2014/main" id="{5A86D38D-26E3-D6D8-EDB1-407789BE74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94796" y="3864860"/>
                    <a:ext cx="41760" cy="17280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AC16B3FA-AD71-8B1B-D1DC-90382395CEDD}"/>
                        </a:ext>
                      </a:extLst>
                    </p:cNvPr>
                    <p:cNvPicPr/>
                    <p:nvPr/>
                  </p:nvPicPr>
                  <p:blipFill>
                    <a:blip r:embed="rId166"/>
                    <a:stretch>
                      <a:fillRect/>
                    </a:stretch>
                  </p:blipFill>
                  <p:spPr>
                    <a:xfrm>
                      <a:off x="4485796" y="3855860"/>
                      <a:ext cx="59400" cy="34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1">
                  <p14:nvContentPartPr>
                    <p14:cNvPr id="234" name="Ink 233">
                      <a:extLst>
                        <a:ext uri="{FF2B5EF4-FFF2-40B4-BE49-F238E27FC236}">
                          <a16:creationId xmlns:a16="http://schemas.microsoft.com/office/drawing/2014/main" id="{765B89BA-1B7F-65EE-2F2F-02226AE72F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35476" y="3827060"/>
                    <a:ext cx="38520" cy="16200"/>
                  </p14:xfrm>
                </p:contentPart>
              </mc:Choice>
              <mc:Fallback xmlns="">
                <p:pic>
                  <p:nvPicPr>
                    <p:cNvPr id="108" name="Ink 107">
                      <a:extLst>
                        <a:ext uri="{FF2B5EF4-FFF2-40B4-BE49-F238E27FC236}">
                          <a16:creationId xmlns:a16="http://schemas.microsoft.com/office/drawing/2014/main" id="{CF56D077-246D-E3C1-18E0-BD06436FE532}"/>
                        </a:ext>
                      </a:extLst>
                    </p:cNvPr>
                    <p:cNvPicPr/>
                    <p:nvPr/>
                  </p:nvPicPr>
                  <p:blipFill>
                    <a:blip r:embed="rId168"/>
                    <a:stretch>
                      <a:fillRect/>
                    </a:stretch>
                  </p:blipFill>
                  <p:spPr>
                    <a:xfrm>
                      <a:off x="4526836" y="3818420"/>
                      <a:ext cx="56160" cy="33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2">
                  <p14:nvContentPartPr>
                    <p14:cNvPr id="235" name="Ink 234">
                      <a:extLst>
                        <a:ext uri="{FF2B5EF4-FFF2-40B4-BE49-F238E27FC236}">
                          <a16:creationId xmlns:a16="http://schemas.microsoft.com/office/drawing/2014/main" id="{607DF457-10F6-E4B6-9CA0-6974C42441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80476" y="3805460"/>
                    <a:ext cx="36720" cy="21960"/>
                  </p14:xfrm>
                </p:contentPart>
              </mc:Choice>
              <mc:Fallback xmlns="">
                <p:pic>
                  <p:nvPicPr>
                    <p:cNvPr id="109" name="Ink 108">
                      <a:extLst>
                        <a:ext uri="{FF2B5EF4-FFF2-40B4-BE49-F238E27FC236}">
                          <a16:creationId xmlns:a16="http://schemas.microsoft.com/office/drawing/2014/main" id="{172FD5DD-6EB0-BDB4-290E-C442931D7AD7}"/>
                        </a:ext>
                      </a:extLst>
                    </p:cNvPr>
                    <p:cNvPicPr/>
                    <p:nvPr/>
                  </p:nvPicPr>
                  <p:blipFill>
                    <a:blip r:embed="rId170"/>
                    <a:stretch>
                      <a:fillRect/>
                    </a:stretch>
                  </p:blipFill>
                  <p:spPr>
                    <a:xfrm>
                      <a:off x="4571836" y="3796820"/>
                      <a:ext cx="54360" cy="39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3">
                  <p14:nvContentPartPr>
                    <p14:cNvPr id="236" name="Ink 235">
                      <a:extLst>
                        <a:ext uri="{FF2B5EF4-FFF2-40B4-BE49-F238E27FC236}">
                          <a16:creationId xmlns:a16="http://schemas.microsoft.com/office/drawing/2014/main" id="{8B8D1CD8-E0B1-15C3-FC9F-675731FACC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06396" y="3762980"/>
                    <a:ext cx="29160" cy="8280"/>
                  </p14:xfrm>
                </p:contentPart>
              </mc:Choice>
              <mc:Fallback xmlns="">
                <p:pic>
                  <p:nvPicPr>
                    <p:cNvPr id="110" name="Ink 109">
                      <a:extLst>
                        <a:ext uri="{FF2B5EF4-FFF2-40B4-BE49-F238E27FC236}">
                          <a16:creationId xmlns:a16="http://schemas.microsoft.com/office/drawing/2014/main" id="{10E1C037-A5C2-5213-0A4C-83BAE46E2969}"/>
                        </a:ext>
                      </a:extLst>
                    </p:cNvPr>
                    <p:cNvPicPr/>
                    <p:nvPr/>
                  </p:nvPicPr>
                  <p:blipFill>
                    <a:blip r:embed="rId172"/>
                    <a:stretch>
                      <a:fillRect/>
                    </a:stretch>
                  </p:blipFill>
                  <p:spPr>
                    <a:xfrm>
                      <a:off x="4597756" y="3754340"/>
                      <a:ext cx="46800" cy="25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4">
                  <p14:nvContentPartPr>
                    <p14:cNvPr id="237" name="Ink 236">
                      <a:extLst>
                        <a:ext uri="{FF2B5EF4-FFF2-40B4-BE49-F238E27FC236}">
                          <a16:creationId xmlns:a16="http://schemas.microsoft.com/office/drawing/2014/main" id="{C52BB4D0-CCDF-13B8-6E37-972940C7AE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26916" y="3707900"/>
                    <a:ext cx="37800" cy="18360"/>
                  </p14:xfrm>
                </p:contentPart>
              </mc:Choice>
              <mc:Fallback xmlns="">
                <p:pic>
                  <p:nvPicPr>
                    <p:cNvPr id="111" name="Ink 110">
                      <a:extLst>
                        <a:ext uri="{FF2B5EF4-FFF2-40B4-BE49-F238E27FC236}">
                          <a16:creationId xmlns:a16="http://schemas.microsoft.com/office/drawing/2014/main" id="{22F9AFF3-BBD1-9F17-E31A-2586273327F0}"/>
                        </a:ext>
                      </a:extLst>
                    </p:cNvPr>
                    <p:cNvPicPr/>
                    <p:nvPr/>
                  </p:nvPicPr>
                  <p:blipFill>
                    <a:blip r:embed="rId174"/>
                    <a:stretch>
                      <a:fillRect/>
                    </a:stretch>
                  </p:blipFill>
                  <p:spPr>
                    <a:xfrm>
                      <a:off x="4618276" y="3699260"/>
                      <a:ext cx="5544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5">
                  <p14:nvContentPartPr>
                    <p14:cNvPr id="238" name="Ink 237">
                      <a:extLst>
                        <a:ext uri="{FF2B5EF4-FFF2-40B4-BE49-F238E27FC236}">
                          <a16:creationId xmlns:a16="http://schemas.microsoft.com/office/drawing/2014/main" id="{9A674D4F-C173-8AF0-E9CA-8E76A97AB1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72276" y="3670460"/>
                    <a:ext cx="38880" cy="15480"/>
                  </p14:xfrm>
                </p:contentPart>
              </mc:Choice>
              <mc:Fallback xmlns="">
                <p:pic>
                  <p:nvPicPr>
                    <p:cNvPr id="112" name="Ink 111">
                      <a:extLst>
                        <a:ext uri="{FF2B5EF4-FFF2-40B4-BE49-F238E27FC236}">
                          <a16:creationId xmlns:a16="http://schemas.microsoft.com/office/drawing/2014/main" id="{057EB25B-2BC9-699F-21D9-40E930E4DE68}"/>
                        </a:ext>
                      </a:extLst>
                    </p:cNvPr>
                    <p:cNvPicPr/>
                    <p:nvPr/>
                  </p:nvPicPr>
                  <p:blipFill>
                    <a:blip r:embed="rId176"/>
                    <a:stretch>
                      <a:fillRect/>
                    </a:stretch>
                  </p:blipFill>
                  <p:spPr>
                    <a:xfrm>
                      <a:off x="4663276" y="3661460"/>
                      <a:ext cx="56520" cy="33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6">
                  <p14:nvContentPartPr>
                    <p14:cNvPr id="239" name="Ink 238">
                      <a:extLst>
                        <a:ext uri="{FF2B5EF4-FFF2-40B4-BE49-F238E27FC236}">
                          <a16:creationId xmlns:a16="http://schemas.microsoft.com/office/drawing/2014/main" id="{5C0ACA07-2866-B42C-8958-C363335611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05756" y="3634460"/>
                    <a:ext cx="38160" cy="18000"/>
                  </p14:xfrm>
                </p:contentPart>
              </mc:Choice>
              <mc:Fallback xmlns="">
                <p:pic>
                  <p:nvPicPr>
                    <p:cNvPr id="113" name="Ink 112">
                      <a:extLst>
                        <a:ext uri="{FF2B5EF4-FFF2-40B4-BE49-F238E27FC236}">
                          <a16:creationId xmlns:a16="http://schemas.microsoft.com/office/drawing/2014/main" id="{B5029959-82F4-8EC4-B903-BACA9AC18513}"/>
                        </a:ext>
                      </a:extLst>
                    </p:cNvPr>
                    <p:cNvPicPr/>
                    <p:nvPr/>
                  </p:nvPicPr>
                  <p:blipFill>
                    <a:blip r:embed="rId178"/>
                    <a:stretch>
                      <a:fillRect/>
                    </a:stretch>
                  </p:blipFill>
                  <p:spPr>
                    <a:xfrm>
                      <a:off x="4697116" y="3625820"/>
                      <a:ext cx="55800" cy="3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7">
                  <p14:nvContentPartPr>
                    <p14:cNvPr id="240" name="Ink 239">
                      <a:extLst>
                        <a:ext uri="{FF2B5EF4-FFF2-40B4-BE49-F238E27FC236}">
                          <a16:creationId xmlns:a16="http://schemas.microsoft.com/office/drawing/2014/main" id="{01E06F8A-5FB5-3F66-2A0F-C3B0E1707C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83586" y="2868432"/>
                    <a:ext cx="675360" cy="385920"/>
                  </p14:xfrm>
                </p:contentPart>
              </mc:Choice>
              <mc:Fallback xmlns="">
                <p:pic>
                  <p:nvPicPr>
                    <p:cNvPr id="115" name="Ink 114">
                      <a:extLst>
                        <a:ext uri="{FF2B5EF4-FFF2-40B4-BE49-F238E27FC236}">
                          <a16:creationId xmlns:a16="http://schemas.microsoft.com/office/drawing/2014/main" id="{23467544-1972-97FB-EFCD-0BF5788FB3EF}"/>
                        </a:ext>
                      </a:extLst>
                    </p:cNvPr>
                    <p:cNvPicPr/>
                    <p:nvPr/>
                  </p:nvPicPr>
                  <p:blipFill>
                    <a:blip r:embed="rId180"/>
                    <a:stretch>
                      <a:fillRect/>
                    </a:stretch>
                  </p:blipFill>
                  <p:spPr>
                    <a:xfrm>
                      <a:off x="5174946" y="2859792"/>
                      <a:ext cx="693000" cy="403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8">
                  <p14:nvContentPartPr>
                    <p14:cNvPr id="241" name="Ink 240">
                      <a:extLst>
                        <a:ext uri="{FF2B5EF4-FFF2-40B4-BE49-F238E27FC236}">
                          <a16:creationId xmlns:a16="http://schemas.microsoft.com/office/drawing/2014/main" id="{C5872797-54E5-8F87-432B-DF16866E41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13146" y="3156432"/>
                    <a:ext cx="232560" cy="534600"/>
                  </p14:xfrm>
                </p:contentPart>
              </mc:Choice>
              <mc:Fallback xmlns="">
                <p:pic>
                  <p:nvPicPr>
                    <p:cNvPr id="116" name="Ink 115">
                      <a:extLst>
                        <a:ext uri="{FF2B5EF4-FFF2-40B4-BE49-F238E27FC236}">
                          <a16:creationId xmlns:a16="http://schemas.microsoft.com/office/drawing/2014/main" id="{28BD021C-8BE8-A5B9-8BB1-86100AB40356}"/>
                        </a:ext>
                      </a:extLst>
                    </p:cNvPr>
                    <p:cNvPicPr/>
                    <p:nvPr/>
                  </p:nvPicPr>
                  <p:blipFill>
                    <a:blip r:embed="rId182"/>
                    <a:stretch>
                      <a:fillRect/>
                    </a:stretch>
                  </p:blipFill>
                  <p:spPr>
                    <a:xfrm>
                      <a:off x="5704146" y="3147792"/>
                      <a:ext cx="250200" cy="552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9">
                  <p14:nvContentPartPr>
                    <p14:cNvPr id="242" name="Ink 241">
                      <a:extLst>
                        <a:ext uri="{FF2B5EF4-FFF2-40B4-BE49-F238E27FC236}">
                          <a16:creationId xmlns:a16="http://schemas.microsoft.com/office/drawing/2014/main" id="{1BD12380-CE5E-C144-B0E7-90CBDC1B27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35426" y="3206832"/>
                    <a:ext cx="23040" cy="42120"/>
                  </p14:xfrm>
                </p:contentPart>
              </mc:Choice>
              <mc:Fallback xmlns="">
                <p:pic>
                  <p:nvPicPr>
                    <p:cNvPr id="118" name="Ink 117">
                      <a:extLst>
                        <a:ext uri="{FF2B5EF4-FFF2-40B4-BE49-F238E27FC236}">
                          <a16:creationId xmlns:a16="http://schemas.microsoft.com/office/drawing/2014/main" id="{321EE6E6-9939-CFDF-716D-B533D720C46A}"/>
                        </a:ext>
                      </a:extLst>
                    </p:cNvPr>
                    <p:cNvPicPr/>
                    <p:nvPr/>
                  </p:nvPicPr>
                  <p:blipFill>
                    <a:blip r:embed="rId184"/>
                    <a:stretch>
                      <a:fillRect/>
                    </a:stretch>
                  </p:blipFill>
                  <p:spPr>
                    <a:xfrm>
                      <a:off x="5226786" y="3197832"/>
                      <a:ext cx="40680" cy="59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0">
                  <p14:nvContentPartPr>
                    <p14:cNvPr id="243" name="Ink 242">
                      <a:extLst>
                        <a:ext uri="{FF2B5EF4-FFF2-40B4-BE49-F238E27FC236}">
                          <a16:creationId xmlns:a16="http://schemas.microsoft.com/office/drawing/2014/main" id="{0ED39143-0069-801F-2E06-F90A39A926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19306" y="3178752"/>
                    <a:ext cx="17280" cy="52200"/>
                  </p14:xfrm>
                </p:contentPart>
              </mc:Choice>
              <mc:Fallback xmlns="">
                <p:pic>
                  <p:nvPicPr>
                    <p:cNvPr id="119" name="Ink 118">
                      <a:extLst>
                        <a:ext uri="{FF2B5EF4-FFF2-40B4-BE49-F238E27FC236}">
                          <a16:creationId xmlns:a16="http://schemas.microsoft.com/office/drawing/2014/main" id="{6EBC037A-0A1C-6964-F5AC-5263851D378E}"/>
                        </a:ext>
                      </a:extLst>
                    </p:cNvPr>
                    <p:cNvPicPr/>
                    <p:nvPr/>
                  </p:nvPicPr>
                  <p:blipFill>
                    <a:blip r:embed="rId186"/>
                    <a:stretch>
                      <a:fillRect/>
                    </a:stretch>
                  </p:blipFill>
                  <p:spPr>
                    <a:xfrm>
                      <a:off x="5310306" y="3170112"/>
                      <a:ext cx="34920" cy="6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1">
                  <p14:nvContentPartPr>
                    <p14:cNvPr id="244" name="Ink 243">
                      <a:extLst>
                        <a:ext uri="{FF2B5EF4-FFF2-40B4-BE49-F238E27FC236}">
                          <a16:creationId xmlns:a16="http://schemas.microsoft.com/office/drawing/2014/main" id="{F89C0730-1712-D97E-4BFF-0E2345BA5D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69706" y="3179472"/>
                    <a:ext cx="14400" cy="41400"/>
                  </p14:xfrm>
                </p:contentPart>
              </mc:Choice>
              <mc:Fallback xmlns="">
                <p:pic>
                  <p:nvPicPr>
                    <p:cNvPr id="120" name="Ink 119">
                      <a:extLst>
                        <a:ext uri="{FF2B5EF4-FFF2-40B4-BE49-F238E27FC236}">
                          <a16:creationId xmlns:a16="http://schemas.microsoft.com/office/drawing/2014/main" id="{B8B0F03A-0A6B-E594-FF84-F984AD0EC1B9}"/>
                        </a:ext>
                      </a:extLst>
                    </p:cNvPr>
                    <p:cNvPicPr/>
                    <p:nvPr/>
                  </p:nvPicPr>
                  <p:blipFill>
                    <a:blip r:embed="rId188"/>
                    <a:stretch>
                      <a:fillRect/>
                    </a:stretch>
                  </p:blipFill>
                  <p:spPr>
                    <a:xfrm>
                      <a:off x="5361066" y="3170832"/>
                      <a:ext cx="32040" cy="59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2">
                  <p14:nvContentPartPr>
                    <p14:cNvPr id="245" name="Ink 244">
                      <a:extLst>
                        <a:ext uri="{FF2B5EF4-FFF2-40B4-BE49-F238E27FC236}">
                          <a16:creationId xmlns:a16="http://schemas.microsoft.com/office/drawing/2014/main" id="{62EC92A7-710C-B3FA-119F-B895573A54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30546" y="3171552"/>
                    <a:ext cx="16920" cy="43560"/>
                  </p14:xfrm>
                </p:contentPart>
              </mc:Choice>
              <mc:Fallback xmlns="">
                <p:pic>
                  <p:nvPicPr>
                    <p:cNvPr id="121" name="Ink 120">
                      <a:extLst>
                        <a:ext uri="{FF2B5EF4-FFF2-40B4-BE49-F238E27FC236}">
                          <a16:creationId xmlns:a16="http://schemas.microsoft.com/office/drawing/2014/main" id="{BCF00494-2C71-E48F-D387-588DC45515FC}"/>
                        </a:ext>
                      </a:extLst>
                    </p:cNvPr>
                    <p:cNvPicPr/>
                    <p:nvPr/>
                  </p:nvPicPr>
                  <p:blipFill>
                    <a:blip r:embed="rId190"/>
                    <a:stretch>
                      <a:fillRect/>
                    </a:stretch>
                  </p:blipFill>
                  <p:spPr>
                    <a:xfrm>
                      <a:off x="5421906" y="3162912"/>
                      <a:ext cx="34560" cy="61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3">
                  <p14:nvContentPartPr>
                    <p14:cNvPr id="246" name="Ink 245">
                      <a:extLst>
                        <a:ext uri="{FF2B5EF4-FFF2-40B4-BE49-F238E27FC236}">
                          <a16:creationId xmlns:a16="http://schemas.microsoft.com/office/drawing/2014/main" id="{7D16C500-D211-4183-D8FD-2573E89EC4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92466" y="3149592"/>
                    <a:ext cx="11880" cy="39240"/>
                  </p14:xfrm>
                </p:contentPart>
              </mc:Choice>
              <mc:Fallback xmlns="">
                <p:pic>
                  <p:nvPicPr>
                    <p:cNvPr id="122" name="Ink 121">
                      <a:extLst>
                        <a:ext uri="{FF2B5EF4-FFF2-40B4-BE49-F238E27FC236}">
                          <a16:creationId xmlns:a16="http://schemas.microsoft.com/office/drawing/2014/main" id="{CE815361-01AC-FB6F-8CDE-0D4D1E437150}"/>
                        </a:ext>
                      </a:extLst>
                    </p:cNvPr>
                    <p:cNvPicPr/>
                    <p:nvPr/>
                  </p:nvPicPr>
                  <p:blipFill>
                    <a:blip r:embed="rId192"/>
                    <a:stretch>
                      <a:fillRect/>
                    </a:stretch>
                  </p:blipFill>
                  <p:spPr>
                    <a:xfrm>
                      <a:off x="5483826" y="3140952"/>
                      <a:ext cx="29520" cy="56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4">
                  <p14:nvContentPartPr>
                    <p14:cNvPr id="247" name="Ink 246">
                      <a:extLst>
                        <a:ext uri="{FF2B5EF4-FFF2-40B4-BE49-F238E27FC236}">
                          <a16:creationId xmlns:a16="http://schemas.microsoft.com/office/drawing/2014/main" id="{29EF6206-2FD7-A2C4-974F-62453A97AA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46466" y="3148872"/>
                    <a:ext cx="14400" cy="46080"/>
                  </p14:xfrm>
                </p:contentPart>
              </mc:Choice>
              <mc:Fallback xmlns="">
                <p:pic>
                  <p:nvPicPr>
                    <p:cNvPr id="123" name="Ink 122">
                      <a:extLst>
                        <a:ext uri="{FF2B5EF4-FFF2-40B4-BE49-F238E27FC236}">
                          <a16:creationId xmlns:a16="http://schemas.microsoft.com/office/drawing/2014/main" id="{37EF6CAE-F81C-6CBA-4F4E-380C817E071D}"/>
                        </a:ext>
                      </a:extLst>
                    </p:cNvPr>
                    <p:cNvPicPr/>
                    <p:nvPr/>
                  </p:nvPicPr>
                  <p:blipFill>
                    <a:blip r:embed="rId194"/>
                    <a:stretch>
                      <a:fillRect/>
                    </a:stretch>
                  </p:blipFill>
                  <p:spPr>
                    <a:xfrm>
                      <a:off x="5537826" y="3140232"/>
                      <a:ext cx="32040" cy="63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5">
                  <p14:nvContentPartPr>
                    <p14:cNvPr id="248" name="Ink 247">
                      <a:extLst>
                        <a:ext uri="{FF2B5EF4-FFF2-40B4-BE49-F238E27FC236}">
                          <a16:creationId xmlns:a16="http://schemas.microsoft.com/office/drawing/2014/main" id="{BDE20393-4F96-B1C7-7F25-2EF42FC24F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00826" y="3144912"/>
                    <a:ext cx="20520" cy="51840"/>
                  </p14:xfrm>
                </p:contentPart>
              </mc:Choice>
              <mc:Fallback xmlns="">
                <p:pic>
                  <p:nvPicPr>
                    <p:cNvPr id="124" name="Ink 123">
                      <a:extLst>
                        <a:ext uri="{FF2B5EF4-FFF2-40B4-BE49-F238E27FC236}">
                          <a16:creationId xmlns:a16="http://schemas.microsoft.com/office/drawing/2014/main" id="{A9DA0653-16F5-B686-A31B-04A1D6726ED5}"/>
                        </a:ext>
                      </a:extLst>
                    </p:cNvPr>
                    <p:cNvPicPr/>
                    <p:nvPr/>
                  </p:nvPicPr>
                  <p:blipFill>
                    <a:blip r:embed="rId196"/>
                    <a:stretch>
                      <a:fillRect/>
                    </a:stretch>
                  </p:blipFill>
                  <p:spPr>
                    <a:xfrm>
                      <a:off x="5592186" y="3136272"/>
                      <a:ext cx="38160" cy="69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6">
                  <p14:nvContentPartPr>
                    <p14:cNvPr id="249" name="Ink 248">
                      <a:extLst>
                        <a:ext uri="{FF2B5EF4-FFF2-40B4-BE49-F238E27FC236}">
                          <a16:creationId xmlns:a16="http://schemas.microsoft.com/office/drawing/2014/main" id="{23D64D65-A253-35B8-1F3E-07086DDAD0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47266" y="3156072"/>
                    <a:ext cx="20880" cy="48240"/>
                  </p14:xfrm>
                </p:contentPart>
              </mc:Choice>
              <mc:Fallback xmlns="">
                <p:pic>
                  <p:nvPicPr>
                    <p:cNvPr id="125" name="Ink 124">
                      <a:extLst>
                        <a:ext uri="{FF2B5EF4-FFF2-40B4-BE49-F238E27FC236}">
                          <a16:creationId xmlns:a16="http://schemas.microsoft.com/office/drawing/2014/main" id="{0A44AC6C-2DB2-0B92-2683-22EC2908EFEF}"/>
                        </a:ext>
                      </a:extLst>
                    </p:cNvPr>
                    <p:cNvPicPr/>
                    <p:nvPr/>
                  </p:nvPicPr>
                  <p:blipFill>
                    <a:blip r:embed="rId198"/>
                    <a:stretch>
                      <a:fillRect/>
                    </a:stretch>
                  </p:blipFill>
                  <p:spPr>
                    <a:xfrm>
                      <a:off x="5638626" y="3147072"/>
                      <a:ext cx="38520" cy="6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7">
                  <p14:nvContentPartPr>
                    <p14:cNvPr id="250" name="Ink 249">
                      <a:extLst>
                        <a:ext uri="{FF2B5EF4-FFF2-40B4-BE49-F238E27FC236}">
                          <a16:creationId xmlns:a16="http://schemas.microsoft.com/office/drawing/2014/main" id="{D71351EA-F749-98F6-A9FF-7175D32300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19626" y="3109992"/>
                    <a:ext cx="37080" cy="10080"/>
                  </p14:xfrm>
                </p:contentPart>
              </mc:Choice>
              <mc:Fallback xmlns="">
                <p:pic>
                  <p:nvPicPr>
                    <p:cNvPr id="126" name="Ink 125">
                      <a:extLst>
                        <a:ext uri="{FF2B5EF4-FFF2-40B4-BE49-F238E27FC236}">
                          <a16:creationId xmlns:a16="http://schemas.microsoft.com/office/drawing/2014/main" id="{326F2C79-B54F-C70F-31E1-B833723A4BD5}"/>
                        </a:ext>
                      </a:extLst>
                    </p:cNvPr>
                    <p:cNvPicPr/>
                    <p:nvPr/>
                  </p:nvPicPr>
                  <p:blipFill>
                    <a:blip r:embed="rId200"/>
                    <a:stretch>
                      <a:fillRect/>
                    </a:stretch>
                  </p:blipFill>
                  <p:spPr>
                    <a:xfrm>
                      <a:off x="5710986" y="3100992"/>
                      <a:ext cx="54720" cy="2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8">
                  <p14:nvContentPartPr>
                    <p14:cNvPr id="251" name="Ink 250">
                      <a:extLst>
                        <a:ext uri="{FF2B5EF4-FFF2-40B4-BE49-F238E27FC236}">
                          <a16:creationId xmlns:a16="http://schemas.microsoft.com/office/drawing/2014/main" id="{A9B9EF7B-C26B-C2F8-9E23-70084E5A94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34026" y="3064272"/>
                    <a:ext cx="35280" cy="12960"/>
                  </p14:xfrm>
                </p:contentPart>
              </mc:Choice>
              <mc:Fallback xmlns="">
                <p:pic>
                  <p:nvPicPr>
                    <p:cNvPr id="127" name="Ink 126">
                      <a:extLst>
                        <a:ext uri="{FF2B5EF4-FFF2-40B4-BE49-F238E27FC236}">
                          <a16:creationId xmlns:a16="http://schemas.microsoft.com/office/drawing/2014/main" id="{59C492D5-E215-480D-E1FB-32FFCCDD68B7}"/>
                        </a:ext>
                      </a:extLst>
                    </p:cNvPr>
                    <p:cNvPicPr/>
                    <p:nvPr/>
                  </p:nvPicPr>
                  <p:blipFill>
                    <a:blip r:embed="rId202"/>
                    <a:stretch>
                      <a:fillRect/>
                    </a:stretch>
                  </p:blipFill>
                  <p:spPr>
                    <a:xfrm>
                      <a:off x="5725026" y="3055272"/>
                      <a:ext cx="52920" cy="30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9">
                  <p14:nvContentPartPr>
                    <p14:cNvPr id="252" name="Ink 251">
                      <a:extLst>
                        <a:ext uri="{FF2B5EF4-FFF2-40B4-BE49-F238E27FC236}">
                          <a16:creationId xmlns:a16="http://schemas.microsoft.com/office/drawing/2014/main" id="{DF5D86B6-C4C9-524B-98DE-354FC44FA3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40866" y="3025752"/>
                    <a:ext cx="60120" cy="15120"/>
                  </p14:xfrm>
                </p:contentPart>
              </mc:Choice>
              <mc:Fallback xmlns="">
                <p:pic>
                  <p:nvPicPr>
                    <p:cNvPr id="128" name="Ink 127">
                      <a:extLst>
                        <a:ext uri="{FF2B5EF4-FFF2-40B4-BE49-F238E27FC236}">
                          <a16:creationId xmlns:a16="http://schemas.microsoft.com/office/drawing/2014/main" id="{6C73A9D0-9F9B-1632-AB91-6896FB3A3D92}"/>
                        </a:ext>
                      </a:extLst>
                    </p:cNvPr>
                    <p:cNvPicPr/>
                    <p:nvPr/>
                  </p:nvPicPr>
                  <p:blipFill>
                    <a:blip r:embed="rId204"/>
                    <a:stretch>
                      <a:fillRect/>
                    </a:stretch>
                  </p:blipFill>
                  <p:spPr>
                    <a:xfrm>
                      <a:off x="5731866" y="3016752"/>
                      <a:ext cx="77760" cy="32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0">
                  <p14:nvContentPartPr>
                    <p14:cNvPr id="253" name="Ink 252">
                      <a:extLst>
                        <a:ext uri="{FF2B5EF4-FFF2-40B4-BE49-F238E27FC236}">
                          <a16:creationId xmlns:a16="http://schemas.microsoft.com/office/drawing/2014/main" id="{F614DAD5-371E-9B01-866E-0A813AAC17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76146" y="2993352"/>
                    <a:ext cx="33120" cy="7560"/>
                  </p14:xfrm>
                </p:contentPart>
              </mc:Choice>
              <mc:Fallback xmlns="">
                <p:pic>
                  <p:nvPicPr>
                    <p:cNvPr id="129" name="Ink 128">
                      <a:extLst>
                        <a:ext uri="{FF2B5EF4-FFF2-40B4-BE49-F238E27FC236}">
                          <a16:creationId xmlns:a16="http://schemas.microsoft.com/office/drawing/2014/main" id="{1CFF5B91-5F2E-D38D-8AF6-EF5B0E7DF932}"/>
                        </a:ext>
                      </a:extLst>
                    </p:cNvPr>
                    <p:cNvPicPr/>
                    <p:nvPr/>
                  </p:nvPicPr>
                  <p:blipFill>
                    <a:blip r:embed="rId206"/>
                    <a:stretch>
                      <a:fillRect/>
                    </a:stretch>
                  </p:blipFill>
                  <p:spPr>
                    <a:xfrm>
                      <a:off x="5767506" y="2984712"/>
                      <a:ext cx="50760" cy="25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1">
                  <p14:nvContentPartPr>
                    <p14:cNvPr id="254" name="Ink 253">
                      <a:extLst>
                        <a:ext uri="{FF2B5EF4-FFF2-40B4-BE49-F238E27FC236}">
                          <a16:creationId xmlns:a16="http://schemas.microsoft.com/office/drawing/2014/main" id="{07E2F4AB-212B-3CEF-9E8D-C996ECE1AC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87306" y="2952672"/>
                    <a:ext cx="37080" cy="18000"/>
                  </p14:xfrm>
                </p:contentPart>
              </mc:Choice>
              <mc:Fallback xmlns="">
                <p:pic>
                  <p:nvPicPr>
                    <p:cNvPr id="130" name="Ink 129">
                      <a:extLst>
                        <a:ext uri="{FF2B5EF4-FFF2-40B4-BE49-F238E27FC236}">
                          <a16:creationId xmlns:a16="http://schemas.microsoft.com/office/drawing/2014/main" id="{A0F8205B-9081-0C68-5895-81D223AE3670}"/>
                        </a:ext>
                      </a:extLst>
                    </p:cNvPr>
                    <p:cNvPicPr/>
                    <p:nvPr/>
                  </p:nvPicPr>
                  <p:blipFill>
                    <a:blip r:embed="rId208"/>
                    <a:stretch>
                      <a:fillRect/>
                    </a:stretch>
                  </p:blipFill>
                  <p:spPr>
                    <a:xfrm>
                      <a:off x="5778306" y="2943672"/>
                      <a:ext cx="54720" cy="3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2">
                  <p14:nvContentPartPr>
                    <p14:cNvPr id="255" name="Ink 254">
                      <a:extLst>
                        <a:ext uri="{FF2B5EF4-FFF2-40B4-BE49-F238E27FC236}">
                          <a16:creationId xmlns:a16="http://schemas.microsoft.com/office/drawing/2014/main" id="{6F8E9361-A40E-483C-6377-819C7BFE52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00626" y="2914872"/>
                    <a:ext cx="31320" cy="14040"/>
                  </p14:xfrm>
                </p:contentPart>
              </mc:Choice>
              <mc:Fallback xmlns="">
                <p:pic>
                  <p:nvPicPr>
                    <p:cNvPr id="131" name="Ink 130">
                      <a:extLst>
                        <a:ext uri="{FF2B5EF4-FFF2-40B4-BE49-F238E27FC236}">
                          <a16:creationId xmlns:a16="http://schemas.microsoft.com/office/drawing/2014/main" id="{595AE9E6-EC36-0B9D-7AEC-2E095EFA7478}"/>
                        </a:ext>
                      </a:extLst>
                    </p:cNvPr>
                    <p:cNvPicPr/>
                    <p:nvPr/>
                  </p:nvPicPr>
                  <p:blipFill>
                    <a:blip r:embed="rId210"/>
                    <a:stretch>
                      <a:fillRect/>
                    </a:stretch>
                  </p:blipFill>
                  <p:spPr>
                    <a:xfrm>
                      <a:off x="5791626" y="2906232"/>
                      <a:ext cx="48960" cy="31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3">
                  <p14:nvContentPartPr>
                    <p14:cNvPr id="256" name="Ink 255">
                      <a:extLst>
                        <a:ext uri="{FF2B5EF4-FFF2-40B4-BE49-F238E27FC236}">
                          <a16:creationId xmlns:a16="http://schemas.microsoft.com/office/drawing/2014/main" id="{634292DE-D691-187E-EF73-0DB2A3A987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6906" y="2886792"/>
                    <a:ext cx="35640" cy="14400"/>
                  </p14:xfrm>
                </p:contentPart>
              </mc:Choice>
              <mc:Fallback xmlns="">
                <p:pic>
                  <p:nvPicPr>
                    <p:cNvPr id="132" name="Ink 131">
                      <a:extLst>
                        <a:ext uri="{FF2B5EF4-FFF2-40B4-BE49-F238E27FC236}">
                          <a16:creationId xmlns:a16="http://schemas.microsoft.com/office/drawing/2014/main" id="{8EA75186-947E-3579-C3A4-0C6D6CCDA089}"/>
                        </a:ext>
                      </a:extLst>
                    </p:cNvPr>
                    <p:cNvPicPr/>
                    <p:nvPr/>
                  </p:nvPicPr>
                  <p:blipFill>
                    <a:blip r:embed="rId212"/>
                    <a:stretch>
                      <a:fillRect/>
                    </a:stretch>
                  </p:blipFill>
                  <p:spPr>
                    <a:xfrm>
                      <a:off x="5818266" y="2878152"/>
                      <a:ext cx="53280" cy="32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4">
                  <p14:nvContentPartPr>
                    <p14:cNvPr id="257" name="Ink 256">
                      <a:extLst>
                        <a:ext uri="{FF2B5EF4-FFF2-40B4-BE49-F238E27FC236}">
                          <a16:creationId xmlns:a16="http://schemas.microsoft.com/office/drawing/2014/main" id="{5EF8BCA7-51D9-954F-7EE1-1E1307BC00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31866" y="3229512"/>
                    <a:ext cx="41760" cy="11880"/>
                  </p14:xfrm>
                </p:contentPart>
              </mc:Choice>
              <mc:Fallback xmlns="">
                <p:pic>
                  <p:nvPicPr>
                    <p:cNvPr id="133" name="Ink 132">
                      <a:extLst>
                        <a:ext uri="{FF2B5EF4-FFF2-40B4-BE49-F238E27FC236}">
                          <a16:creationId xmlns:a16="http://schemas.microsoft.com/office/drawing/2014/main" id="{28A7B819-E484-462A-7918-55F4F08FC7F0}"/>
                        </a:ext>
                      </a:extLst>
                    </p:cNvPr>
                    <p:cNvPicPr/>
                    <p:nvPr/>
                  </p:nvPicPr>
                  <p:blipFill>
                    <a:blip r:embed="rId214"/>
                    <a:stretch>
                      <a:fillRect/>
                    </a:stretch>
                  </p:blipFill>
                  <p:spPr>
                    <a:xfrm>
                      <a:off x="5722866" y="3220512"/>
                      <a:ext cx="59400" cy="2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5">
                  <p14:nvContentPartPr>
                    <p14:cNvPr id="258" name="Ink 257">
                      <a:extLst>
                        <a:ext uri="{FF2B5EF4-FFF2-40B4-BE49-F238E27FC236}">
                          <a16:creationId xmlns:a16="http://schemas.microsoft.com/office/drawing/2014/main" id="{9AFAB46B-5BC5-A6E2-B597-328C6D75B8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2466" y="3282072"/>
                    <a:ext cx="43560" cy="15840"/>
                  </p14:xfrm>
                </p:contentPart>
              </mc:Choice>
              <mc:Fallback xmlns="">
                <p:pic>
                  <p:nvPicPr>
                    <p:cNvPr id="134" name="Ink 133">
                      <a:extLst>
                        <a:ext uri="{FF2B5EF4-FFF2-40B4-BE49-F238E27FC236}">
                          <a16:creationId xmlns:a16="http://schemas.microsoft.com/office/drawing/2014/main" id="{2ADC202B-D3FB-0F72-20BD-26055006AC64}"/>
                        </a:ext>
                      </a:extLst>
                    </p:cNvPr>
                    <p:cNvPicPr/>
                    <p:nvPr/>
                  </p:nvPicPr>
                  <p:blipFill>
                    <a:blip r:embed="rId216"/>
                    <a:stretch>
                      <a:fillRect/>
                    </a:stretch>
                  </p:blipFill>
                  <p:spPr>
                    <a:xfrm>
                      <a:off x="5753826" y="3273432"/>
                      <a:ext cx="61200" cy="33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6">
                  <p14:nvContentPartPr>
                    <p14:cNvPr id="259" name="Ink 258">
                      <a:extLst>
                        <a:ext uri="{FF2B5EF4-FFF2-40B4-BE49-F238E27FC236}">
                          <a16:creationId xmlns:a16="http://schemas.microsoft.com/office/drawing/2014/main" id="{77D26D18-3537-D382-F363-F9F7876B0D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9906" y="3323472"/>
                    <a:ext cx="27360" cy="6120"/>
                  </p14:xfrm>
                </p:contentPart>
              </mc:Choice>
              <mc:Fallback xmlns="">
                <p:pic>
                  <p:nvPicPr>
                    <p:cNvPr id="135" name="Ink 134">
                      <a:extLst>
                        <a:ext uri="{FF2B5EF4-FFF2-40B4-BE49-F238E27FC236}">
                          <a16:creationId xmlns:a16="http://schemas.microsoft.com/office/drawing/2014/main" id="{BE640974-D9DA-6199-AECE-B48D94B8C3E0}"/>
                        </a:ext>
                      </a:extLst>
                    </p:cNvPr>
                    <p:cNvPicPr/>
                    <p:nvPr/>
                  </p:nvPicPr>
                  <p:blipFill>
                    <a:blip r:embed="rId218"/>
                    <a:stretch>
                      <a:fillRect/>
                    </a:stretch>
                  </p:blipFill>
                  <p:spPr>
                    <a:xfrm>
                      <a:off x="5790906" y="3314472"/>
                      <a:ext cx="45000" cy="23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7">
                  <p14:nvContentPartPr>
                    <p14:cNvPr id="260" name="Ink 259">
                      <a:extLst>
                        <a:ext uri="{FF2B5EF4-FFF2-40B4-BE49-F238E27FC236}">
                          <a16:creationId xmlns:a16="http://schemas.microsoft.com/office/drawing/2014/main" id="{84F76616-469A-3E01-0E1E-1F9B0BD7CF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9906" y="3378912"/>
                    <a:ext cx="42120" cy="15480"/>
                  </p14:xfrm>
                </p:contentPart>
              </mc:Choice>
              <mc:Fallback xmlns="">
                <p:pic>
                  <p:nvPicPr>
                    <p:cNvPr id="136" name="Ink 135">
                      <a:extLst>
                        <a:ext uri="{FF2B5EF4-FFF2-40B4-BE49-F238E27FC236}">
                          <a16:creationId xmlns:a16="http://schemas.microsoft.com/office/drawing/2014/main" id="{372C5BAB-A16B-5C62-7BBA-1925DCC65163}"/>
                        </a:ext>
                      </a:extLst>
                    </p:cNvPr>
                    <p:cNvPicPr/>
                    <p:nvPr/>
                  </p:nvPicPr>
                  <p:blipFill>
                    <a:blip r:embed="rId220"/>
                    <a:stretch>
                      <a:fillRect/>
                    </a:stretch>
                  </p:blipFill>
                  <p:spPr>
                    <a:xfrm>
                      <a:off x="5791266" y="3370272"/>
                      <a:ext cx="59760" cy="33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8">
                  <p14:nvContentPartPr>
                    <p14:cNvPr id="261" name="Ink 260">
                      <a:extLst>
                        <a:ext uri="{FF2B5EF4-FFF2-40B4-BE49-F238E27FC236}">
                          <a16:creationId xmlns:a16="http://schemas.microsoft.com/office/drawing/2014/main" id="{323F86C3-F3DA-2B2D-6E1F-14D18AAED2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8706" y="3417432"/>
                    <a:ext cx="33840" cy="14760"/>
                  </p14:xfrm>
                </p:contentPart>
              </mc:Choice>
              <mc:Fallback xmlns="">
                <p:pic>
                  <p:nvPicPr>
                    <p:cNvPr id="137" name="Ink 136">
                      <a:extLst>
                        <a:ext uri="{FF2B5EF4-FFF2-40B4-BE49-F238E27FC236}">
                          <a16:creationId xmlns:a16="http://schemas.microsoft.com/office/drawing/2014/main" id="{F6657998-8055-C5AB-490F-2CAC488A8219}"/>
                        </a:ext>
                      </a:extLst>
                    </p:cNvPr>
                    <p:cNvPicPr/>
                    <p:nvPr/>
                  </p:nvPicPr>
                  <p:blipFill>
                    <a:blip r:embed="rId222"/>
                    <a:stretch>
                      <a:fillRect/>
                    </a:stretch>
                  </p:blipFill>
                  <p:spPr>
                    <a:xfrm>
                      <a:off x="5819706" y="3408792"/>
                      <a:ext cx="51480" cy="32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9">
                  <p14:nvContentPartPr>
                    <p14:cNvPr id="262" name="Ink 261">
                      <a:extLst>
                        <a:ext uri="{FF2B5EF4-FFF2-40B4-BE49-F238E27FC236}">
                          <a16:creationId xmlns:a16="http://schemas.microsoft.com/office/drawing/2014/main" id="{B317D052-F4D5-BD34-8F79-C9AE8F5949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52826" y="3476832"/>
                    <a:ext cx="32760" cy="9720"/>
                  </p14:xfrm>
                </p:contentPart>
              </mc:Choice>
              <mc:Fallback xmlns="">
                <p:pic>
                  <p:nvPicPr>
                    <p:cNvPr id="138" name="Ink 137">
                      <a:extLst>
                        <a:ext uri="{FF2B5EF4-FFF2-40B4-BE49-F238E27FC236}">
                          <a16:creationId xmlns:a16="http://schemas.microsoft.com/office/drawing/2014/main" id="{343201E8-25B5-FC80-0A46-522ECB50B747}"/>
                        </a:ext>
                      </a:extLst>
                    </p:cNvPr>
                    <p:cNvPicPr/>
                    <p:nvPr/>
                  </p:nvPicPr>
                  <p:blipFill>
                    <a:blip r:embed="rId224"/>
                    <a:stretch>
                      <a:fillRect/>
                    </a:stretch>
                  </p:blipFill>
                  <p:spPr>
                    <a:xfrm>
                      <a:off x="5843826" y="3468192"/>
                      <a:ext cx="50400" cy="2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0">
                  <p14:nvContentPartPr>
                    <p14:cNvPr id="263" name="Ink 262">
                      <a:extLst>
                        <a:ext uri="{FF2B5EF4-FFF2-40B4-BE49-F238E27FC236}">
                          <a16:creationId xmlns:a16="http://schemas.microsoft.com/office/drawing/2014/main" id="{FD277992-502C-5C23-C2F7-233B7EC0B0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61826" y="3523632"/>
                    <a:ext cx="44640" cy="9360"/>
                  </p14:xfrm>
                </p:contentPart>
              </mc:Choice>
              <mc:Fallback xmlns="">
                <p:pic>
                  <p:nvPicPr>
                    <p:cNvPr id="139" name="Ink 138">
                      <a:extLst>
                        <a:ext uri="{FF2B5EF4-FFF2-40B4-BE49-F238E27FC236}">
                          <a16:creationId xmlns:a16="http://schemas.microsoft.com/office/drawing/2014/main" id="{C3A64465-00EB-E2AF-4C74-8B5285BD45B7}"/>
                        </a:ext>
                      </a:extLst>
                    </p:cNvPr>
                    <p:cNvPicPr/>
                    <p:nvPr/>
                  </p:nvPicPr>
                  <p:blipFill>
                    <a:blip r:embed="rId226"/>
                    <a:stretch>
                      <a:fillRect/>
                    </a:stretch>
                  </p:blipFill>
                  <p:spPr>
                    <a:xfrm>
                      <a:off x="5852826" y="3514992"/>
                      <a:ext cx="62280" cy="27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1">
                  <p14:nvContentPartPr>
                    <p14:cNvPr id="264" name="Ink 263">
                      <a:extLst>
                        <a:ext uri="{FF2B5EF4-FFF2-40B4-BE49-F238E27FC236}">
                          <a16:creationId xmlns:a16="http://schemas.microsoft.com/office/drawing/2014/main" id="{5CBEB6AD-1A59-0218-7B64-600DEBDB33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87026" y="3559272"/>
                    <a:ext cx="38520" cy="7920"/>
                  </p14:xfrm>
                </p:contentPart>
              </mc:Choice>
              <mc:Fallback xmlns="">
                <p:pic>
                  <p:nvPicPr>
                    <p:cNvPr id="140" name="Ink 139">
                      <a:extLst>
                        <a:ext uri="{FF2B5EF4-FFF2-40B4-BE49-F238E27FC236}">
                          <a16:creationId xmlns:a16="http://schemas.microsoft.com/office/drawing/2014/main" id="{63A7B973-7C83-521A-A56D-23E8DAA4AE9B}"/>
                        </a:ext>
                      </a:extLst>
                    </p:cNvPr>
                    <p:cNvPicPr/>
                    <p:nvPr/>
                  </p:nvPicPr>
                  <p:blipFill>
                    <a:blip r:embed="rId228"/>
                    <a:stretch>
                      <a:fillRect/>
                    </a:stretch>
                  </p:blipFill>
                  <p:spPr>
                    <a:xfrm>
                      <a:off x="5878386" y="3550632"/>
                      <a:ext cx="56160" cy="25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2">
                  <p14:nvContentPartPr>
                    <p14:cNvPr id="265" name="Ink 264">
                      <a:extLst>
                        <a:ext uri="{FF2B5EF4-FFF2-40B4-BE49-F238E27FC236}">
                          <a16:creationId xmlns:a16="http://schemas.microsoft.com/office/drawing/2014/main" id="{F9B733DD-77CA-B712-D570-D0C8CD1354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76946" y="3606072"/>
                    <a:ext cx="60480" cy="6480"/>
                  </p14:xfrm>
                </p:contentPart>
              </mc:Choice>
              <mc:Fallback xmlns="">
                <p:pic>
                  <p:nvPicPr>
                    <p:cNvPr id="141" name="Ink 140">
                      <a:extLst>
                        <a:ext uri="{FF2B5EF4-FFF2-40B4-BE49-F238E27FC236}">
                          <a16:creationId xmlns:a16="http://schemas.microsoft.com/office/drawing/2014/main" id="{921FDF6D-1905-C949-B24F-1A2589B87067}"/>
                        </a:ext>
                      </a:extLst>
                    </p:cNvPr>
                    <p:cNvPicPr/>
                    <p:nvPr/>
                  </p:nvPicPr>
                  <p:blipFill>
                    <a:blip r:embed="rId230"/>
                    <a:stretch>
                      <a:fillRect/>
                    </a:stretch>
                  </p:blipFill>
                  <p:spPr>
                    <a:xfrm>
                      <a:off x="5868306" y="3597432"/>
                      <a:ext cx="78120" cy="24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3">
                  <p14:nvContentPartPr>
                    <p14:cNvPr id="266" name="Ink 265">
                      <a:extLst>
                        <a:ext uri="{FF2B5EF4-FFF2-40B4-BE49-F238E27FC236}">
                          <a16:creationId xmlns:a16="http://schemas.microsoft.com/office/drawing/2014/main" id="{AB512D92-EE76-DC07-9ECD-479C09A41D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86106" y="3653952"/>
                    <a:ext cx="612000" cy="398160"/>
                  </p14:xfrm>
                </p:contentPart>
              </mc:Choice>
              <mc:Fallback xmlns="">
                <p:pic>
                  <p:nvPicPr>
                    <p:cNvPr id="143" name="Ink 142">
                      <a:extLst>
                        <a:ext uri="{FF2B5EF4-FFF2-40B4-BE49-F238E27FC236}">
                          <a16:creationId xmlns:a16="http://schemas.microsoft.com/office/drawing/2014/main" id="{8BA0DCCD-7301-2D12-03DE-3EF6CA521BF6}"/>
                        </a:ext>
                      </a:extLst>
                    </p:cNvPr>
                    <p:cNvPicPr/>
                    <p:nvPr/>
                  </p:nvPicPr>
                  <p:blipFill>
                    <a:blip r:embed="rId232"/>
                    <a:stretch>
                      <a:fillRect/>
                    </a:stretch>
                  </p:blipFill>
                  <p:spPr>
                    <a:xfrm>
                      <a:off x="5177106" y="3645312"/>
                      <a:ext cx="629640" cy="415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4">
                  <p14:nvContentPartPr>
                    <p14:cNvPr id="267" name="Ink 266">
                      <a:extLst>
                        <a:ext uri="{FF2B5EF4-FFF2-40B4-BE49-F238E27FC236}">
                          <a16:creationId xmlns:a16="http://schemas.microsoft.com/office/drawing/2014/main" id="{2A1A87AB-2F56-A147-1803-E6431BB76B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82466" y="4060752"/>
                    <a:ext cx="99720" cy="261720"/>
                  </p14:xfrm>
                </p:contentPart>
              </mc:Choice>
              <mc:Fallback xmlns="">
                <p:pic>
                  <p:nvPicPr>
                    <p:cNvPr id="144" name="Ink 143">
                      <a:extLst>
                        <a:ext uri="{FF2B5EF4-FFF2-40B4-BE49-F238E27FC236}">
                          <a16:creationId xmlns:a16="http://schemas.microsoft.com/office/drawing/2014/main" id="{EB510273-3A3E-D9E4-0BA7-66BB1DE857C2}"/>
                        </a:ext>
                      </a:extLst>
                    </p:cNvPr>
                    <p:cNvPicPr/>
                    <p:nvPr/>
                  </p:nvPicPr>
                  <p:blipFill>
                    <a:blip r:embed="rId234"/>
                    <a:stretch>
                      <a:fillRect/>
                    </a:stretch>
                  </p:blipFill>
                  <p:spPr>
                    <a:xfrm>
                      <a:off x="5573466" y="4052112"/>
                      <a:ext cx="117360" cy="279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5">
                  <p14:nvContentPartPr>
                    <p14:cNvPr id="268" name="Ink 267">
                      <a:extLst>
                        <a:ext uri="{FF2B5EF4-FFF2-40B4-BE49-F238E27FC236}">
                          <a16:creationId xmlns:a16="http://schemas.microsoft.com/office/drawing/2014/main" id="{0D0F5DCB-868D-A91A-882E-3A6E650040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32186" y="3973992"/>
                    <a:ext cx="9720" cy="54000"/>
                  </p14:xfrm>
                </p:contentPart>
              </mc:Choice>
              <mc:Fallback xmlns="">
                <p:pic>
                  <p:nvPicPr>
                    <p:cNvPr id="146" name="Ink 145">
                      <a:extLst>
                        <a:ext uri="{FF2B5EF4-FFF2-40B4-BE49-F238E27FC236}">
                          <a16:creationId xmlns:a16="http://schemas.microsoft.com/office/drawing/2014/main" id="{9AF382D8-24D9-451E-71DE-D8B6EBCF143C}"/>
                        </a:ext>
                      </a:extLst>
                    </p:cNvPr>
                    <p:cNvPicPr/>
                    <p:nvPr/>
                  </p:nvPicPr>
                  <p:blipFill>
                    <a:blip r:embed="rId236"/>
                    <a:stretch>
                      <a:fillRect/>
                    </a:stretch>
                  </p:blipFill>
                  <p:spPr>
                    <a:xfrm>
                      <a:off x="5223186" y="3964992"/>
                      <a:ext cx="27360" cy="71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6">
                  <p14:nvContentPartPr>
                    <p14:cNvPr id="269" name="Ink 268">
                      <a:extLst>
                        <a:ext uri="{FF2B5EF4-FFF2-40B4-BE49-F238E27FC236}">
                          <a16:creationId xmlns:a16="http://schemas.microsoft.com/office/drawing/2014/main" id="{EBB6B4DC-BC3C-EECA-A7A5-4FC942B19F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84386" y="3990912"/>
                    <a:ext cx="5040" cy="33480"/>
                  </p14:xfrm>
                </p:contentPart>
              </mc:Choice>
              <mc:Fallback xmlns="">
                <p:pic>
                  <p:nvPicPr>
                    <p:cNvPr id="147" name="Ink 146">
                      <a:extLst>
                        <a:ext uri="{FF2B5EF4-FFF2-40B4-BE49-F238E27FC236}">
                          <a16:creationId xmlns:a16="http://schemas.microsoft.com/office/drawing/2014/main" id="{03DB8A99-AA5C-3C7D-B5BC-86EE245F7BA5}"/>
                        </a:ext>
                      </a:extLst>
                    </p:cNvPr>
                    <p:cNvPicPr/>
                    <p:nvPr/>
                  </p:nvPicPr>
                  <p:blipFill>
                    <a:blip r:embed="rId238"/>
                    <a:stretch>
                      <a:fillRect/>
                    </a:stretch>
                  </p:blipFill>
                  <p:spPr>
                    <a:xfrm>
                      <a:off x="5275746" y="3981912"/>
                      <a:ext cx="22680" cy="51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7">
                  <p14:nvContentPartPr>
                    <p14:cNvPr id="270" name="Ink 269">
                      <a:extLst>
                        <a:ext uri="{FF2B5EF4-FFF2-40B4-BE49-F238E27FC236}">
                          <a16:creationId xmlns:a16="http://schemas.microsoft.com/office/drawing/2014/main" id="{AF65C711-1221-4349-3B3B-C806CD00B4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41986" y="3996312"/>
                    <a:ext cx="22680" cy="40320"/>
                  </p14:xfrm>
                </p:contentPart>
              </mc:Choice>
              <mc:Fallback xmlns="">
                <p:pic>
                  <p:nvPicPr>
                    <p:cNvPr id="148" name="Ink 147">
                      <a:extLst>
                        <a:ext uri="{FF2B5EF4-FFF2-40B4-BE49-F238E27FC236}">
                          <a16:creationId xmlns:a16="http://schemas.microsoft.com/office/drawing/2014/main" id="{F870BEE2-32B3-2123-582D-627A7F6D64C5}"/>
                        </a:ext>
                      </a:extLst>
                    </p:cNvPr>
                    <p:cNvPicPr/>
                    <p:nvPr/>
                  </p:nvPicPr>
                  <p:blipFill>
                    <a:blip r:embed="rId240"/>
                    <a:stretch>
                      <a:fillRect/>
                    </a:stretch>
                  </p:blipFill>
                  <p:spPr>
                    <a:xfrm>
                      <a:off x="5332986" y="3987312"/>
                      <a:ext cx="40320" cy="57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8">
                  <p14:nvContentPartPr>
                    <p14:cNvPr id="271" name="Ink 270">
                      <a:extLst>
                        <a:ext uri="{FF2B5EF4-FFF2-40B4-BE49-F238E27FC236}">
                          <a16:creationId xmlns:a16="http://schemas.microsoft.com/office/drawing/2014/main" id="{AB6C4B96-51AC-F7E8-C106-80225C9260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81946" y="3995232"/>
                    <a:ext cx="25560" cy="41400"/>
                  </p14:xfrm>
                </p:contentPart>
              </mc:Choice>
              <mc:Fallback xmlns="">
                <p:pic>
                  <p:nvPicPr>
                    <p:cNvPr id="149" name="Ink 148">
                      <a:extLst>
                        <a:ext uri="{FF2B5EF4-FFF2-40B4-BE49-F238E27FC236}">
                          <a16:creationId xmlns:a16="http://schemas.microsoft.com/office/drawing/2014/main" id="{223E1FF4-9E60-2F96-6F3F-37927CA2C6AE}"/>
                        </a:ext>
                      </a:extLst>
                    </p:cNvPr>
                    <p:cNvPicPr/>
                    <p:nvPr/>
                  </p:nvPicPr>
                  <p:blipFill>
                    <a:blip r:embed="rId242"/>
                    <a:stretch>
                      <a:fillRect/>
                    </a:stretch>
                  </p:blipFill>
                  <p:spPr>
                    <a:xfrm>
                      <a:off x="5373306" y="3986592"/>
                      <a:ext cx="43200" cy="59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9">
                  <p14:nvContentPartPr>
                    <p14:cNvPr id="272" name="Ink 271">
                      <a:extLst>
                        <a:ext uri="{FF2B5EF4-FFF2-40B4-BE49-F238E27FC236}">
                          <a16:creationId xmlns:a16="http://schemas.microsoft.com/office/drawing/2014/main" id="{9B344C28-5EF5-070B-9359-670460E3BF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31266" y="3997392"/>
                    <a:ext cx="28080" cy="48960"/>
                  </p14:xfrm>
                </p:contentPart>
              </mc:Choice>
              <mc:Fallback xmlns="">
                <p:pic>
                  <p:nvPicPr>
                    <p:cNvPr id="150" name="Ink 149">
                      <a:extLst>
                        <a:ext uri="{FF2B5EF4-FFF2-40B4-BE49-F238E27FC236}">
                          <a16:creationId xmlns:a16="http://schemas.microsoft.com/office/drawing/2014/main" id="{1A63BE2A-2163-973F-EB60-EF95742774C2}"/>
                        </a:ext>
                      </a:extLst>
                    </p:cNvPr>
                    <p:cNvPicPr/>
                    <p:nvPr/>
                  </p:nvPicPr>
                  <p:blipFill>
                    <a:blip r:embed="rId244"/>
                    <a:stretch>
                      <a:fillRect/>
                    </a:stretch>
                  </p:blipFill>
                  <p:spPr>
                    <a:xfrm>
                      <a:off x="5422626" y="3988752"/>
                      <a:ext cx="45720" cy="66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0">
                  <p14:nvContentPartPr>
                    <p14:cNvPr id="273" name="Ink 272">
                      <a:extLst>
                        <a:ext uri="{FF2B5EF4-FFF2-40B4-BE49-F238E27FC236}">
                          <a16:creationId xmlns:a16="http://schemas.microsoft.com/office/drawing/2014/main" id="{A2ED0C42-2640-3982-390D-719C782D94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72306" y="4009992"/>
                    <a:ext cx="23040" cy="41760"/>
                  </p14:xfrm>
                </p:contentPart>
              </mc:Choice>
              <mc:Fallback xmlns="">
                <p:pic>
                  <p:nvPicPr>
                    <p:cNvPr id="151" name="Ink 150">
                      <a:extLst>
                        <a:ext uri="{FF2B5EF4-FFF2-40B4-BE49-F238E27FC236}">
                          <a16:creationId xmlns:a16="http://schemas.microsoft.com/office/drawing/2014/main" id="{3967CF16-26AA-4DF8-B4FB-BA6ADE4B4D9F}"/>
                        </a:ext>
                      </a:extLst>
                    </p:cNvPr>
                    <p:cNvPicPr/>
                    <p:nvPr/>
                  </p:nvPicPr>
                  <p:blipFill>
                    <a:blip r:embed="rId246"/>
                    <a:stretch>
                      <a:fillRect/>
                    </a:stretch>
                  </p:blipFill>
                  <p:spPr>
                    <a:xfrm>
                      <a:off x="5463306" y="4000992"/>
                      <a:ext cx="4068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1">
                  <p14:nvContentPartPr>
                    <p14:cNvPr id="274" name="Ink 273">
                      <a:extLst>
                        <a:ext uri="{FF2B5EF4-FFF2-40B4-BE49-F238E27FC236}">
                          <a16:creationId xmlns:a16="http://schemas.microsoft.com/office/drawing/2014/main" id="{5D6B6958-B857-AEB1-51F8-BF890E4F85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14426" y="4025832"/>
                    <a:ext cx="11520" cy="37440"/>
                  </p14:xfrm>
                </p:contentPart>
              </mc:Choice>
              <mc:Fallback xmlns="">
                <p:pic>
                  <p:nvPicPr>
                    <p:cNvPr id="152" name="Ink 151">
                      <a:extLst>
                        <a:ext uri="{FF2B5EF4-FFF2-40B4-BE49-F238E27FC236}">
                          <a16:creationId xmlns:a16="http://schemas.microsoft.com/office/drawing/2014/main" id="{89705E27-B9C5-D289-6241-548970A54A8E}"/>
                        </a:ext>
                      </a:extLst>
                    </p:cNvPr>
                    <p:cNvPicPr/>
                    <p:nvPr/>
                  </p:nvPicPr>
                  <p:blipFill>
                    <a:blip r:embed="rId248"/>
                    <a:stretch>
                      <a:fillRect/>
                    </a:stretch>
                  </p:blipFill>
                  <p:spPr>
                    <a:xfrm>
                      <a:off x="5505426" y="4016832"/>
                      <a:ext cx="29160" cy="5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2">
                  <p14:nvContentPartPr>
                    <p14:cNvPr id="275" name="Ink 274">
                      <a:extLst>
                        <a:ext uri="{FF2B5EF4-FFF2-40B4-BE49-F238E27FC236}">
                          <a16:creationId xmlns:a16="http://schemas.microsoft.com/office/drawing/2014/main" id="{A7B23B7D-9B7B-8149-FEEF-85077CAB0B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59426" y="4070832"/>
                    <a:ext cx="43200" cy="22320"/>
                  </p14:xfrm>
                </p:contentPart>
              </mc:Choice>
              <mc:Fallback xmlns="">
                <p:pic>
                  <p:nvPicPr>
                    <p:cNvPr id="153" name="Ink 152">
                      <a:extLst>
                        <a:ext uri="{FF2B5EF4-FFF2-40B4-BE49-F238E27FC236}">
                          <a16:creationId xmlns:a16="http://schemas.microsoft.com/office/drawing/2014/main" id="{FF5A72BA-09C6-C46D-0917-3A1296E0807D}"/>
                        </a:ext>
                      </a:extLst>
                    </p:cNvPr>
                    <p:cNvPicPr/>
                    <p:nvPr/>
                  </p:nvPicPr>
                  <p:blipFill>
                    <a:blip r:embed="rId250"/>
                    <a:stretch>
                      <a:fillRect/>
                    </a:stretch>
                  </p:blipFill>
                  <p:spPr>
                    <a:xfrm>
                      <a:off x="5550786" y="4061832"/>
                      <a:ext cx="60840" cy="39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3">
                  <p14:nvContentPartPr>
                    <p14:cNvPr id="276" name="Ink 275">
                      <a:extLst>
                        <a:ext uri="{FF2B5EF4-FFF2-40B4-BE49-F238E27FC236}">
                          <a16:creationId xmlns:a16="http://schemas.microsoft.com/office/drawing/2014/main" id="{EABC00BA-7E66-B1D4-6B43-55CE010B0C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89306" y="4122672"/>
                    <a:ext cx="34560" cy="13680"/>
                  </p14:xfrm>
                </p:contentPart>
              </mc:Choice>
              <mc:Fallback xmlns="">
                <p:pic>
                  <p:nvPicPr>
                    <p:cNvPr id="154" name="Ink 153">
                      <a:extLst>
                        <a:ext uri="{FF2B5EF4-FFF2-40B4-BE49-F238E27FC236}">
                          <a16:creationId xmlns:a16="http://schemas.microsoft.com/office/drawing/2014/main" id="{63D2B862-411D-962E-332A-3C5582BC0DB6}"/>
                        </a:ext>
                      </a:extLst>
                    </p:cNvPr>
                    <p:cNvPicPr/>
                    <p:nvPr/>
                  </p:nvPicPr>
                  <p:blipFill>
                    <a:blip r:embed="rId252"/>
                    <a:stretch>
                      <a:fillRect/>
                    </a:stretch>
                  </p:blipFill>
                  <p:spPr>
                    <a:xfrm>
                      <a:off x="5580306" y="4113672"/>
                      <a:ext cx="52200" cy="31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4">
                  <p14:nvContentPartPr>
                    <p14:cNvPr id="277" name="Ink 276">
                      <a:extLst>
                        <a:ext uri="{FF2B5EF4-FFF2-40B4-BE49-F238E27FC236}">
                          <a16:creationId xmlns:a16="http://schemas.microsoft.com/office/drawing/2014/main" id="{E12E28C2-7901-43DD-666F-A358291CFC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04786" y="4162272"/>
                    <a:ext cx="29160" cy="6840"/>
                  </p14:xfrm>
                </p:contentPart>
              </mc:Choice>
              <mc:Fallback xmlns="">
                <p:pic>
                  <p:nvPicPr>
                    <p:cNvPr id="155" name="Ink 154">
                      <a:extLst>
                        <a:ext uri="{FF2B5EF4-FFF2-40B4-BE49-F238E27FC236}">
                          <a16:creationId xmlns:a16="http://schemas.microsoft.com/office/drawing/2014/main" id="{67A8B879-523B-0009-2D94-FB4FC8AF8806}"/>
                        </a:ext>
                      </a:extLst>
                    </p:cNvPr>
                    <p:cNvPicPr/>
                    <p:nvPr/>
                  </p:nvPicPr>
                  <p:blipFill>
                    <a:blip r:embed="rId254"/>
                    <a:stretch>
                      <a:fillRect/>
                    </a:stretch>
                  </p:blipFill>
                  <p:spPr>
                    <a:xfrm>
                      <a:off x="5595786" y="4153272"/>
                      <a:ext cx="46800" cy="24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5">
                  <p14:nvContentPartPr>
                    <p14:cNvPr id="278" name="Ink 277">
                      <a:extLst>
                        <a:ext uri="{FF2B5EF4-FFF2-40B4-BE49-F238E27FC236}">
                          <a16:creationId xmlns:a16="http://schemas.microsoft.com/office/drawing/2014/main" id="{1C834E70-E29A-3CFB-4896-33BAC252DF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27826" y="4206912"/>
                    <a:ext cx="30600" cy="6840"/>
                  </p14:xfrm>
                </p:contentPart>
              </mc:Choice>
              <mc:Fallback xmlns="">
                <p:pic>
                  <p:nvPicPr>
                    <p:cNvPr id="156" name="Ink 155">
                      <a:extLst>
                        <a:ext uri="{FF2B5EF4-FFF2-40B4-BE49-F238E27FC236}">
                          <a16:creationId xmlns:a16="http://schemas.microsoft.com/office/drawing/2014/main" id="{C48CFC5A-86DC-00DA-90AA-620D6C8953A5}"/>
                        </a:ext>
                      </a:extLst>
                    </p:cNvPr>
                    <p:cNvPicPr/>
                    <p:nvPr/>
                  </p:nvPicPr>
                  <p:blipFill>
                    <a:blip r:embed="rId256"/>
                    <a:stretch>
                      <a:fillRect/>
                    </a:stretch>
                  </p:blipFill>
                  <p:spPr>
                    <a:xfrm>
                      <a:off x="5619186" y="4197912"/>
                      <a:ext cx="48240" cy="24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6">
                  <p14:nvContentPartPr>
                    <p14:cNvPr id="279" name="Ink 278">
                      <a:extLst>
                        <a:ext uri="{FF2B5EF4-FFF2-40B4-BE49-F238E27FC236}">
                          <a16:creationId xmlns:a16="http://schemas.microsoft.com/office/drawing/2014/main" id="{73AC0847-E771-5AE5-E4E3-C8DC2B403C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29986" y="4256232"/>
                    <a:ext cx="37080" cy="9360"/>
                  </p14:xfrm>
                </p:contentPart>
              </mc:Choice>
              <mc:Fallback xmlns="">
                <p:pic>
                  <p:nvPicPr>
                    <p:cNvPr id="157" name="Ink 156">
                      <a:extLst>
                        <a:ext uri="{FF2B5EF4-FFF2-40B4-BE49-F238E27FC236}">
                          <a16:creationId xmlns:a16="http://schemas.microsoft.com/office/drawing/2014/main" id="{B438B67A-04A2-BB6D-DD71-33BCA951E9C8}"/>
                        </a:ext>
                      </a:extLst>
                    </p:cNvPr>
                    <p:cNvPicPr/>
                    <p:nvPr/>
                  </p:nvPicPr>
                  <p:blipFill>
                    <a:blip r:embed="rId258"/>
                    <a:stretch>
                      <a:fillRect/>
                    </a:stretch>
                  </p:blipFill>
                  <p:spPr>
                    <a:xfrm>
                      <a:off x="5620986" y="4247232"/>
                      <a:ext cx="54720" cy="27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7">
                  <p14:nvContentPartPr>
                    <p14:cNvPr id="280" name="Ink 279">
                      <a:extLst>
                        <a:ext uri="{FF2B5EF4-FFF2-40B4-BE49-F238E27FC236}">
                          <a16:creationId xmlns:a16="http://schemas.microsoft.com/office/drawing/2014/main" id="{C24F163F-C5FD-2174-3E65-31D944707F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47266" y="4311672"/>
                    <a:ext cx="45360" cy="5040"/>
                  </p14:xfrm>
                </p:contentPart>
              </mc:Choice>
              <mc:Fallback xmlns="">
                <p:pic>
                  <p:nvPicPr>
                    <p:cNvPr id="158" name="Ink 157">
                      <a:extLst>
                        <a:ext uri="{FF2B5EF4-FFF2-40B4-BE49-F238E27FC236}">
                          <a16:creationId xmlns:a16="http://schemas.microsoft.com/office/drawing/2014/main" id="{2154D1B1-72A0-4A8A-37EB-D5DA743D0BC1}"/>
                        </a:ext>
                      </a:extLst>
                    </p:cNvPr>
                    <p:cNvPicPr/>
                    <p:nvPr/>
                  </p:nvPicPr>
                  <p:blipFill>
                    <a:blip r:embed="rId260"/>
                    <a:stretch>
                      <a:fillRect/>
                    </a:stretch>
                  </p:blipFill>
                  <p:spPr>
                    <a:xfrm>
                      <a:off x="5638266" y="4302672"/>
                      <a:ext cx="63000" cy="22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8">
                  <p14:nvContentPartPr>
                    <p14:cNvPr id="281" name="Ink 280">
                      <a:extLst>
                        <a:ext uri="{FF2B5EF4-FFF2-40B4-BE49-F238E27FC236}">
                          <a16:creationId xmlns:a16="http://schemas.microsoft.com/office/drawing/2014/main" id="{12AAB647-C0A0-5A62-5919-068F4E12A8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73826" y="3985152"/>
                    <a:ext cx="50040" cy="28440"/>
                  </p14:xfrm>
                </p:contentPart>
              </mc:Choice>
              <mc:Fallback xmlns="">
                <p:pic>
                  <p:nvPicPr>
                    <p:cNvPr id="159" name="Ink 158">
                      <a:extLst>
                        <a:ext uri="{FF2B5EF4-FFF2-40B4-BE49-F238E27FC236}">
                          <a16:creationId xmlns:a16="http://schemas.microsoft.com/office/drawing/2014/main" id="{5F13AAA3-5048-A166-38C9-BEE4EA85E90A}"/>
                        </a:ext>
                      </a:extLst>
                    </p:cNvPr>
                    <p:cNvPicPr/>
                    <p:nvPr/>
                  </p:nvPicPr>
                  <p:blipFill>
                    <a:blip r:embed="rId262"/>
                    <a:stretch>
                      <a:fillRect/>
                    </a:stretch>
                  </p:blipFill>
                  <p:spPr>
                    <a:xfrm>
                      <a:off x="5565186" y="3976152"/>
                      <a:ext cx="67680" cy="46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9">
                  <p14:nvContentPartPr>
                    <p14:cNvPr id="282" name="Ink 281">
                      <a:extLst>
                        <a:ext uri="{FF2B5EF4-FFF2-40B4-BE49-F238E27FC236}">
                          <a16:creationId xmlns:a16="http://schemas.microsoft.com/office/drawing/2014/main" id="{AD9D9113-D850-7BC8-D2D3-27B93B9AE9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17026" y="3956352"/>
                    <a:ext cx="34920" cy="19440"/>
                  </p14:xfrm>
                </p:contentPart>
              </mc:Choice>
              <mc:Fallback xmlns="">
                <p:pic>
                  <p:nvPicPr>
                    <p:cNvPr id="160" name="Ink 159">
                      <a:extLst>
                        <a:ext uri="{FF2B5EF4-FFF2-40B4-BE49-F238E27FC236}">
                          <a16:creationId xmlns:a16="http://schemas.microsoft.com/office/drawing/2014/main" id="{1328B6D9-A4D7-9DD4-20AF-95ADC379C883}"/>
                        </a:ext>
                      </a:extLst>
                    </p:cNvPr>
                    <p:cNvPicPr/>
                    <p:nvPr/>
                  </p:nvPicPr>
                  <p:blipFill>
                    <a:blip r:embed="rId264"/>
                    <a:stretch>
                      <a:fillRect/>
                    </a:stretch>
                  </p:blipFill>
                  <p:spPr>
                    <a:xfrm>
                      <a:off x="5608386" y="3947352"/>
                      <a:ext cx="52560" cy="37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0">
                  <p14:nvContentPartPr>
                    <p14:cNvPr id="283" name="Ink 282">
                      <a:extLst>
                        <a:ext uri="{FF2B5EF4-FFF2-40B4-BE49-F238E27FC236}">
                          <a16:creationId xmlns:a16="http://schemas.microsoft.com/office/drawing/2014/main" id="{E30FE1AF-E1DE-8F10-4E66-D9ADAD4AFF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33946" y="3908832"/>
                    <a:ext cx="30240" cy="19080"/>
                  </p14:xfrm>
                </p:contentPart>
              </mc:Choice>
              <mc:Fallback xmlns="">
                <p:pic>
                  <p:nvPicPr>
                    <p:cNvPr id="161" name="Ink 160">
                      <a:extLst>
                        <a:ext uri="{FF2B5EF4-FFF2-40B4-BE49-F238E27FC236}">
                          <a16:creationId xmlns:a16="http://schemas.microsoft.com/office/drawing/2014/main" id="{3F36D135-88EE-3B8E-D3C5-92538803F47D}"/>
                        </a:ext>
                      </a:extLst>
                    </p:cNvPr>
                    <p:cNvPicPr/>
                    <p:nvPr/>
                  </p:nvPicPr>
                  <p:blipFill>
                    <a:blip r:embed="rId266"/>
                    <a:stretch>
                      <a:fillRect/>
                    </a:stretch>
                  </p:blipFill>
                  <p:spPr>
                    <a:xfrm>
                      <a:off x="5625306" y="3899832"/>
                      <a:ext cx="47880" cy="36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1">
                  <p14:nvContentPartPr>
                    <p14:cNvPr id="284" name="Ink 283">
                      <a:extLst>
                        <a:ext uri="{FF2B5EF4-FFF2-40B4-BE49-F238E27FC236}">
                          <a16:creationId xmlns:a16="http://schemas.microsoft.com/office/drawing/2014/main" id="{39AA4898-6914-3E3F-B17B-E8918A8590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53026" y="3861312"/>
                    <a:ext cx="30240" cy="15480"/>
                  </p14:xfrm>
                </p:contentPart>
              </mc:Choice>
              <mc:Fallback xmlns="">
                <p:pic>
                  <p:nvPicPr>
                    <p:cNvPr id="162" name="Ink 161">
                      <a:extLst>
                        <a:ext uri="{FF2B5EF4-FFF2-40B4-BE49-F238E27FC236}">
                          <a16:creationId xmlns:a16="http://schemas.microsoft.com/office/drawing/2014/main" id="{2F05AC5D-9B84-3D97-670E-DD224AE0A227}"/>
                        </a:ext>
                      </a:extLst>
                    </p:cNvPr>
                    <p:cNvPicPr/>
                    <p:nvPr/>
                  </p:nvPicPr>
                  <p:blipFill>
                    <a:blip r:embed="rId268"/>
                    <a:stretch>
                      <a:fillRect/>
                    </a:stretch>
                  </p:blipFill>
                  <p:spPr>
                    <a:xfrm>
                      <a:off x="5644386" y="3852312"/>
                      <a:ext cx="47880" cy="33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2">
                  <p14:nvContentPartPr>
                    <p14:cNvPr id="285" name="Ink 284">
                      <a:extLst>
                        <a:ext uri="{FF2B5EF4-FFF2-40B4-BE49-F238E27FC236}">
                          <a16:creationId xmlns:a16="http://schemas.microsoft.com/office/drawing/2014/main" id="{80D66A98-95C4-8FB4-A959-E068B75758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76786" y="3823152"/>
                    <a:ext cx="43560" cy="16560"/>
                  </p14:xfrm>
                </p:contentPart>
              </mc:Choice>
              <mc:Fallback xmlns="">
                <p:pic>
                  <p:nvPicPr>
                    <p:cNvPr id="163" name="Ink 162">
                      <a:extLst>
                        <a:ext uri="{FF2B5EF4-FFF2-40B4-BE49-F238E27FC236}">
                          <a16:creationId xmlns:a16="http://schemas.microsoft.com/office/drawing/2014/main" id="{810ACFEA-4B16-4E43-1C0B-AF818ED2D3CB}"/>
                        </a:ext>
                      </a:extLst>
                    </p:cNvPr>
                    <p:cNvPicPr/>
                    <p:nvPr/>
                  </p:nvPicPr>
                  <p:blipFill>
                    <a:blip r:embed="rId270"/>
                    <a:stretch>
                      <a:fillRect/>
                    </a:stretch>
                  </p:blipFill>
                  <p:spPr>
                    <a:xfrm>
                      <a:off x="5668146" y="3814152"/>
                      <a:ext cx="61200" cy="34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3">
                  <p14:nvContentPartPr>
                    <p14:cNvPr id="286" name="Ink 285">
                      <a:extLst>
                        <a:ext uri="{FF2B5EF4-FFF2-40B4-BE49-F238E27FC236}">
                          <a16:creationId xmlns:a16="http://schemas.microsoft.com/office/drawing/2014/main" id="{E72A4C69-634B-7171-30C3-36E59CF331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07746" y="3787512"/>
                    <a:ext cx="37440" cy="7200"/>
                  </p14:xfrm>
                </p:contentPart>
              </mc:Choice>
              <mc:Fallback xmlns="">
                <p:pic>
                  <p:nvPicPr>
                    <p:cNvPr id="164" name="Ink 163">
                      <a:extLst>
                        <a:ext uri="{FF2B5EF4-FFF2-40B4-BE49-F238E27FC236}">
                          <a16:creationId xmlns:a16="http://schemas.microsoft.com/office/drawing/2014/main" id="{CC20A9B2-6E68-8721-B5C1-BF467CB5A902}"/>
                        </a:ext>
                      </a:extLst>
                    </p:cNvPr>
                    <p:cNvPicPr/>
                    <p:nvPr/>
                  </p:nvPicPr>
                  <p:blipFill>
                    <a:blip r:embed="rId272"/>
                    <a:stretch>
                      <a:fillRect/>
                    </a:stretch>
                  </p:blipFill>
                  <p:spPr>
                    <a:xfrm>
                      <a:off x="5698746" y="3778512"/>
                      <a:ext cx="55080" cy="2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4">
                  <p14:nvContentPartPr>
                    <p14:cNvPr id="287" name="Ink 286">
                      <a:extLst>
                        <a:ext uri="{FF2B5EF4-FFF2-40B4-BE49-F238E27FC236}">
                          <a16:creationId xmlns:a16="http://schemas.microsoft.com/office/drawing/2014/main" id="{8F7C7A24-E678-FB2A-8FCD-EC65D6C3D1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6826" y="3744672"/>
                    <a:ext cx="29160" cy="6480"/>
                  </p14:xfrm>
                </p:contentPart>
              </mc:Choice>
              <mc:Fallback xmlns="">
                <p:pic>
                  <p:nvPicPr>
                    <p:cNvPr id="165" name="Ink 164">
                      <a:extLst>
                        <a:ext uri="{FF2B5EF4-FFF2-40B4-BE49-F238E27FC236}">
                          <a16:creationId xmlns:a16="http://schemas.microsoft.com/office/drawing/2014/main" id="{C7845733-A39D-37F0-B536-4EE8EEF19981}"/>
                        </a:ext>
                      </a:extLst>
                    </p:cNvPr>
                    <p:cNvPicPr/>
                    <p:nvPr/>
                  </p:nvPicPr>
                  <p:blipFill>
                    <a:blip r:embed="rId274"/>
                    <a:stretch>
                      <a:fillRect/>
                    </a:stretch>
                  </p:blipFill>
                  <p:spPr>
                    <a:xfrm>
                      <a:off x="5718186" y="3735672"/>
                      <a:ext cx="46800" cy="24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5">
                  <p14:nvContentPartPr>
                    <p14:cNvPr id="288" name="Ink 287">
                      <a:extLst>
                        <a:ext uri="{FF2B5EF4-FFF2-40B4-BE49-F238E27FC236}">
                          <a16:creationId xmlns:a16="http://schemas.microsoft.com/office/drawing/2014/main" id="{C12ED006-F1A5-314A-6D80-8C94EA3007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41946" y="3700392"/>
                    <a:ext cx="29160" cy="13320"/>
                  </p14:xfrm>
                </p:contentPart>
              </mc:Choice>
              <mc:Fallback xmlns="">
                <p:pic>
                  <p:nvPicPr>
                    <p:cNvPr id="166" name="Ink 165">
                      <a:extLst>
                        <a:ext uri="{FF2B5EF4-FFF2-40B4-BE49-F238E27FC236}">
                          <a16:creationId xmlns:a16="http://schemas.microsoft.com/office/drawing/2014/main" id="{4BF52540-D654-8896-FAF3-945E1522D9C3}"/>
                        </a:ext>
                      </a:extLst>
                    </p:cNvPr>
                    <p:cNvPicPr/>
                    <p:nvPr/>
                  </p:nvPicPr>
                  <p:blipFill>
                    <a:blip r:embed="rId276"/>
                    <a:stretch>
                      <a:fillRect/>
                    </a:stretch>
                  </p:blipFill>
                  <p:spPr>
                    <a:xfrm>
                      <a:off x="5732946" y="3691392"/>
                      <a:ext cx="46800" cy="30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6">
                  <p14:nvContentPartPr>
                    <p14:cNvPr id="289" name="Ink 288">
                      <a:extLst>
                        <a:ext uri="{FF2B5EF4-FFF2-40B4-BE49-F238E27FC236}">
                          <a16:creationId xmlns:a16="http://schemas.microsoft.com/office/drawing/2014/main" id="{D4D99885-AA0D-46B1-E030-494CD92FD5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5266" y="3671952"/>
                    <a:ext cx="28440" cy="24840"/>
                  </p14:xfrm>
                </p:contentPart>
              </mc:Choice>
              <mc:Fallback xmlns="">
                <p:pic>
                  <p:nvPicPr>
                    <p:cNvPr id="167" name="Ink 166">
                      <a:extLst>
                        <a:ext uri="{FF2B5EF4-FFF2-40B4-BE49-F238E27FC236}">
                          <a16:creationId xmlns:a16="http://schemas.microsoft.com/office/drawing/2014/main" id="{123B5F98-FF88-0656-B2F3-E9E705B45C7F}"/>
                        </a:ext>
                      </a:extLst>
                    </p:cNvPr>
                    <p:cNvPicPr/>
                    <p:nvPr/>
                  </p:nvPicPr>
                  <p:blipFill>
                    <a:blip r:embed="rId278"/>
                    <a:stretch>
                      <a:fillRect/>
                    </a:stretch>
                  </p:blipFill>
                  <p:spPr>
                    <a:xfrm>
                      <a:off x="5746626" y="3662952"/>
                      <a:ext cx="46080" cy="42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77">
                <p14:nvContentPartPr>
                  <p14:cNvPr id="290" name="Ink 289">
                    <a:extLst>
                      <a:ext uri="{FF2B5EF4-FFF2-40B4-BE49-F238E27FC236}">
                        <a16:creationId xmlns:a16="http://schemas.microsoft.com/office/drawing/2014/main" id="{0B352160-0477-2184-6178-939180B00D72}"/>
                      </a:ext>
                    </a:extLst>
                  </p14:cNvPr>
                  <p14:cNvContentPartPr/>
                  <p14:nvPr/>
                </p14:nvContentPartPr>
                <p14:xfrm>
                  <a:off x="5189695" y="5645475"/>
                  <a:ext cx="176040" cy="591480"/>
                </p14:xfrm>
              </p:contentPart>
            </mc:Choice>
            <mc:Fallback xmlns="">
              <p:pic>
                <p:nvPicPr>
                  <p:cNvPr id="290" name="Ink 289">
                    <a:extLst>
                      <a:ext uri="{FF2B5EF4-FFF2-40B4-BE49-F238E27FC236}">
                        <a16:creationId xmlns:a16="http://schemas.microsoft.com/office/drawing/2014/main" id="{0B352160-0477-2184-6178-939180B00D72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5180695" y="5636835"/>
                    <a:ext cx="193680" cy="6091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760C3D21-7C54-9E91-B132-FB86972C8176}"/>
                  </a:ext>
                </a:extLst>
              </p:cNvPr>
              <p:cNvGrpSpPr/>
              <p:nvPr/>
            </p:nvGrpSpPr>
            <p:grpSpPr>
              <a:xfrm>
                <a:off x="5270928" y="6362852"/>
                <a:ext cx="128520" cy="155880"/>
                <a:chOff x="7184788" y="6018497"/>
                <a:chExt cx="128520" cy="155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78">
                  <p14:nvContentPartPr>
                    <p14:cNvPr id="292" name="Ink 291">
                      <a:extLst>
                        <a:ext uri="{FF2B5EF4-FFF2-40B4-BE49-F238E27FC236}">
                          <a16:creationId xmlns:a16="http://schemas.microsoft.com/office/drawing/2014/main" id="{D68A24FA-A8F1-CF09-149E-209828571D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10348" y="6072497"/>
                    <a:ext cx="7920" cy="101880"/>
                  </p14:xfrm>
                </p:contentPart>
              </mc:Choice>
              <mc:Fallback xmlns="">
                <p:pic>
                  <p:nvPicPr>
                    <p:cNvPr id="292" name="Ink 291">
                      <a:extLst>
                        <a:ext uri="{FF2B5EF4-FFF2-40B4-BE49-F238E27FC236}">
                          <a16:creationId xmlns:a16="http://schemas.microsoft.com/office/drawing/2014/main" id="{D68A24FA-A8F1-CF09-149E-209828571D10}"/>
                        </a:ext>
                      </a:extLst>
                    </p:cNvPr>
                    <p:cNvPicPr/>
                    <p:nvPr/>
                  </p:nvPicPr>
                  <p:blipFill>
                    <a:blip r:embed="rId282"/>
                    <a:stretch>
                      <a:fillRect/>
                    </a:stretch>
                  </p:blipFill>
                  <p:spPr>
                    <a:xfrm>
                      <a:off x="7201708" y="6063857"/>
                      <a:ext cx="25560" cy="11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9">
                  <p14:nvContentPartPr>
                    <p14:cNvPr id="293" name="Ink 292">
                      <a:extLst>
                        <a:ext uri="{FF2B5EF4-FFF2-40B4-BE49-F238E27FC236}">
                          <a16:creationId xmlns:a16="http://schemas.microsoft.com/office/drawing/2014/main" id="{6114D343-1135-8ACA-AA57-0CF1775431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184788" y="6018497"/>
                    <a:ext cx="19800" cy="22680"/>
                  </p14:xfrm>
                </p:contentPart>
              </mc:Choice>
              <mc:Fallback xmlns="">
                <p:pic>
                  <p:nvPicPr>
                    <p:cNvPr id="293" name="Ink 292">
                      <a:extLst>
                        <a:ext uri="{FF2B5EF4-FFF2-40B4-BE49-F238E27FC236}">
                          <a16:creationId xmlns:a16="http://schemas.microsoft.com/office/drawing/2014/main" id="{6114D343-1135-8ACA-AA57-0CF1775431B8}"/>
                        </a:ext>
                      </a:extLst>
                    </p:cNvPr>
                    <p:cNvPicPr/>
                    <p:nvPr/>
                  </p:nvPicPr>
                  <p:blipFill>
                    <a:blip r:embed="rId284"/>
                    <a:stretch>
                      <a:fillRect/>
                    </a:stretch>
                  </p:blipFill>
                  <p:spPr>
                    <a:xfrm>
                      <a:off x="7175788" y="6009497"/>
                      <a:ext cx="37440" cy="40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0">
                  <p14:nvContentPartPr>
                    <p14:cNvPr id="294" name="Ink 293">
                      <a:extLst>
                        <a:ext uri="{FF2B5EF4-FFF2-40B4-BE49-F238E27FC236}">
                          <a16:creationId xmlns:a16="http://schemas.microsoft.com/office/drawing/2014/main" id="{55D92EB3-DB0C-1AE2-61F4-AA722AB24D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44908" y="6038657"/>
                    <a:ext cx="68400" cy="131040"/>
                  </p14:xfrm>
                </p:contentPart>
              </mc:Choice>
              <mc:Fallback xmlns="">
                <p:pic>
                  <p:nvPicPr>
                    <p:cNvPr id="294" name="Ink 293">
                      <a:extLst>
                        <a:ext uri="{FF2B5EF4-FFF2-40B4-BE49-F238E27FC236}">
                          <a16:creationId xmlns:a16="http://schemas.microsoft.com/office/drawing/2014/main" id="{55D92EB3-DB0C-1AE2-61F4-AA722AB24D69}"/>
                        </a:ext>
                      </a:extLst>
                    </p:cNvPr>
                    <p:cNvPicPr/>
                    <p:nvPr/>
                  </p:nvPicPr>
                  <p:blipFill>
                    <a:blip r:embed="rId286"/>
                    <a:stretch>
                      <a:fillRect/>
                    </a:stretch>
                  </p:blipFill>
                  <p:spPr>
                    <a:xfrm>
                      <a:off x="7236268" y="6029657"/>
                      <a:ext cx="86040" cy="148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5A17234B-118D-1973-337B-1012EED0C287}"/>
                  </a:ext>
                </a:extLst>
              </p:cNvPr>
              <p:cNvGrpSpPr/>
              <p:nvPr/>
            </p:nvGrpSpPr>
            <p:grpSpPr>
              <a:xfrm>
                <a:off x="5531928" y="6292652"/>
                <a:ext cx="857520" cy="335160"/>
                <a:chOff x="7445788" y="5948297"/>
                <a:chExt cx="857520" cy="335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81">
                  <p14:nvContentPartPr>
                    <p14:cNvPr id="296" name="Ink 295">
                      <a:extLst>
                        <a:ext uri="{FF2B5EF4-FFF2-40B4-BE49-F238E27FC236}">
                          <a16:creationId xmlns:a16="http://schemas.microsoft.com/office/drawing/2014/main" id="{497F46C8-75FD-89F3-E6DD-8B3D342294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445788" y="6041537"/>
                    <a:ext cx="82440" cy="129240"/>
                  </p14:xfrm>
                </p:contentPart>
              </mc:Choice>
              <mc:Fallback xmlns="">
                <p:pic>
                  <p:nvPicPr>
                    <p:cNvPr id="296" name="Ink 295">
                      <a:extLst>
                        <a:ext uri="{FF2B5EF4-FFF2-40B4-BE49-F238E27FC236}">
                          <a16:creationId xmlns:a16="http://schemas.microsoft.com/office/drawing/2014/main" id="{497F46C8-75FD-89F3-E6DD-8B3D3422943A}"/>
                        </a:ext>
                      </a:extLst>
                    </p:cNvPr>
                    <p:cNvPicPr/>
                    <p:nvPr/>
                  </p:nvPicPr>
                  <p:blipFill>
                    <a:blip r:embed="rId288"/>
                    <a:stretch>
                      <a:fillRect/>
                    </a:stretch>
                  </p:blipFill>
                  <p:spPr>
                    <a:xfrm>
                      <a:off x="7436788" y="6032897"/>
                      <a:ext cx="100080" cy="146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2">
                  <p14:nvContentPartPr>
                    <p14:cNvPr id="297" name="Ink 296">
                      <a:extLst>
                        <a:ext uri="{FF2B5EF4-FFF2-40B4-BE49-F238E27FC236}">
                          <a16:creationId xmlns:a16="http://schemas.microsoft.com/office/drawing/2014/main" id="{1A4188B4-57DC-8574-E3CF-49558095EC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65308" y="6044057"/>
                    <a:ext cx="112680" cy="98280"/>
                  </p14:xfrm>
                </p:contentPart>
              </mc:Choice>
              <mc:Fallback xmlns="">
                <p:pic>
                  <p:nvPicPr>
                    <p:cNvPr id="297" name="Ink 296">
                      <a:extLst>
                        <a:ext uri="{FF2B5EF4-FFF2-40B4-BE49-F238E27FC236}">
                          <a16:creationId xmlns:a16="http://schemas.microsoft.com/office/drawing/2014/main" id="{1A4188B4-57DC-8574-E3CF-49558095ECA2}"/>
                        </a:ext>
                      </a:extLst>
                    </p:cNvPr>
                    <p:cNvPicPr/>
                    <p:nvPr/>
                  </p:nvPicPr>
                  <p:blipFill>
                    <a:blip r:embed="rId290"/>
                    <a:stretch>
                      <a:fillRect/>
                    </a:stretch>
                  </p:blipFill>
                  <p:spPr>
                    <a:xfrm>
                      <a:off x="7556668" y="6035417"/>
                      <a:ext cx="130320" cy="115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3">
                  <p14:nvContentPartPr>
                    <p14:cNvPr id="298" name="Ink 297">
                      <a:extLst>
                        <a:ext uri="{FF2B5EF4-FFF2-40B4-BE49-F238E27FC236}">
                          <a16:creationId xmlns:a16="http://schemas.microsoft.com/office/drawing/2014/main" id="{2CE44795-31AE-9C68-9F88-2DAAC85D75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86188" y="6059177"/>
                    <a:ext cx="52200" cy="92520"/>
                  </p14:xfrm>
                </p:contentPart>
              </mc:Choice>
              <mc:Fallback xmlns="">
                <p:pic>
                  <p:nvPicPr>
                    <p:cNvPr id="298" name="Ink 297">
                      <a:extLst>
                        <a:ext uri="{FF2B5EF4-FFF2-40B4-BE49-F238E27FC236}">
                          <a16:creationId xmlns:a16="http://schemas.microsoft.com/office/drawing/2014/main" id="{2CE44795-31AE-9C68-9F88-2DAAC85D75F5}"/>
                        </a:ext>
                      </a:extLst>
                    </p:cNvPr>
                    <p:cNvPicPr/>
                    <p:nvPr/>
                  </p:nvPicPr>
                  <p:blipFill>
                    <a:blip r:embed="rId292"/>
                    <a:stretch>
                      <a:fillRect/>
                    </a:stretch>
                  </p:blipFill>
                  <p:spPr>
                    <a:xfrm>
                      <a:off x="7577188" y="6050537"/>
                      <a:ext cx="69840" cy="110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4">
                  <p14:nvContentPartPr>
                    <p14:cNvPr id="299" name="Ink 298">
                      <a:extLst>
                        <a:ext uri="{FF2B5EF4-FFF2-40B4-BE49-F238E27FC236}">
                          <a16:creationId xmlns:a16="http://schemas.microsoft.com/office/drawing/2014/main" id="{ABF573D4-AAA4-7AE0-86D0-AB9C49DBEB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77628" y="6040097"/>
                    <a:ext cx="88200" cy="223920"/>
                  </p14:xfrm>
                </p:contentPart>
              </mc:Choice>
              <mc:Fallback xmlns="">
                <p:pic>
                  <p:nvPicPr>
                    <p:cNvPr id="299" name="Ink 298">
                      <a:extLst>
                        <a:ext uri="{FF2B5EF4-FFF2-40B4-BE49-F238E27FC236}">
                          <a16:creationId xmlns:a16="http://schemas.microsoft.com/office/drawing/2014/main" id="{ABF573D4-AAA4-7AE0-86D0-AB9C49DBEB8C}"/>
                        </a:ext>
                      </a:extLst>
                    </p:cNvPr>
                    <p:cNvPicPr/>
                    <p:nvPr/>
                  </p:nvPicPr>
                  <p:blipFill>
                    <a:blip r:embed="rId294"/>
                    <a:stretch>
                      <a:fillRect/>
                    </a:stretch>
                  </p:blipFill>
                  <p:spPr>
                    <a:xfrm>
                      <a:off x="7668988" y="6031457"/>
                      <a:ext cx="105840" cy="241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5">
                  <p14:nvContentPartPr>
                    <p14:cNvPr id="300" name="Ink 299">
                      <a:extLst>
                        <a:ext uri="{FF2B5EF4-FFF2-40B4-BE49-F238E27FC236}">
                          <a16:creationId xmlns:a16="http://schemas.microsoft.com/office/drawing/2014/main" id="{479D6393-8764-2C63-4632-14FF202B20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95348" y="6054857"/>
                    <a:ext cx="62280" cy="75960"/>
                  </p14:xfrm>
                </p:contentPart>
              </mc:Choice>
              <mc:Fallback xmlns="">
                <p:pic>
                  <p:nvPicPr>
                    <p:cNvPr id="300" name="Ink 299">
                      <a:extLst>
                        <a:ext uri="{FF2B5EF4-FFF2-40B4-BE49-F238E27FC236}">
                          <a16:creationId xmlns:a16="http://schemas.microsoft.com/office/drawing/2014/main" id="{479D6393-8764-2C63-4632-14FF202B20F2}"/>
                        </a:ext>
                      </a:extLst>
                    </p:cNvPr>
                    <p:cNvPicPr/>
                    <p:nvPr/>
                  </p:nvPicPr>
                  <p:blipFill>
                    <a:blip r:embed="rId296"/>
                    <a:stretch>
                      <a:fillRect/>
                    </a:stretch>
                  </p:blipFill>
                  <p:spPr>
                    <a:xfrm>
                      <a:off x="7786348" y="6045857"/>
                      <a:ext cx="79920" cy="93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6">
                  <p14:nvContentPartPr>
                    <p14:cNvPr id="301" name="Ink 300">
                      <a:extLst>
                        <a:ext uri="{FF2B5EF4-FFF2-40B4-BE49-F238E27FC236}">
                          <a16:creationId xmlns:a16="http://schemas.microsoft.com/office/drawing/2014/main" id="{342B96D7-1961-D552-E692-838151E75C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88588" y="6045137"/>
                    <a:ext cx="71280" cy="84600"/>
                  </p14:xfrm>
                </p:contentPart>
              </mc:Choice>
              <mc:Fallback xmlns="">
                <p:pic>
                  <p:nvPicPr>
                    <p:cNvPr id="301" name="Ink 300">
                      <a:extLst>
                        <a:ext uri="{FF2B5EF4-FFF2-40B4-BE49-F238E27FC236}">
                          <a16:creationId xmlns:a16="http://schemas.microsoft.com/office/drawing/2014/main" id="{342B96D7-1961-D552-E692-838151E75CF4}"/>
                        </a:ext>
                      </a:extLst>
                    </p:cNvPr>
                    <p:cNvPicPr/>
                    <p:nvPr/>
                  </p:nvPicPr>
                  <p:blipFill>
                    <a:blip r:embed="rId298"/>
                    <a:stretch>
                      <a:fillRect/>
                    </a:stretch>
                  </p:blipFill>
                  <p:spPr>
                    <a:xfrm>
                      <a:off x="7879588" y="6036137"/>
                      <a:ext cx="88920" cy="102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7">
                  <p14:nvContentPartPr>
                    <p14:cNvPr id="302" name="Ink 301">
                      <a:extLst>
                        <a:ext uri="{FF2B5EF4-FFF2-40B4-BE49-F238E27FC236}">
                          <a16:creationId xmlns:a16="http://schemas.microsoft.com/office/drawing/2014/main" id="{E1EA3202-89E3-3247-30A4-47D736A17C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90468" y="5948297"/>
                    <a:ext cx="81000" cy="187560"/>
                  </p14:xfrm>
                </p:contentPart>
              </mc:Choice>
              <mc:Fallback xmlns="">
                <p:pic>
                  <p:nvPicPr>
                    <p:cNvPr id="302" name="Ink 301">
                      <a:extLst>
                        <a:ext uri="{FF2B5EF4-FFF2-40B4-BE49-F238E27FC236}">
                          <a16:creationId xmlns:a16="http://schemas.microsoft.com/office/drawing/2014/main" id="{E1EA3202-89E3-3247-30A4-47D736A17C88}"/>
                        </a:ext>
                      </a:extLst>
                    </p:cNvPr>
                    <p:cNvPicPr/>
                    <p:nvPr/>
                  </p:nvPicPr>
                  <p:blipFill>
                    <a:blip r:embed="rId300"/>
                    <a:stretch>
                      <a:fillRect/>
                    </a:stretch>
                  </p:blipFill>
                  <p:spPr>
                    <a:xfrm>
                      <a:off x="7981828" y="5939297"/>
                      <a:ext cx="98640" cy="205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8">
                  <p14:nvContentPartPr>
                    <p14:cNvPr id="303" name="Ink 302">
                      <a:extLst>
                        <a:ext uri="{FF2B5EF4-FFF2-40B4-BE49-F238E27FC236}">
                          <a16:creationId xmlns:a16="http://schemas.microsoft.com/office/drawing/2014/main" id="{16FBA953-B607-25A5-A8B2-913747F21A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04228" y="6057017"/>
                    <a:ext cx="6120" cy="86400"/>
                  </p14:xfrm>
                </p:contentPart>
              </mc:Choice>
              <mc:Fallback xmlns="">
                <p:pic>
                  <p:nvPicPr>
                    <p:cNvPr id="303" name="Ink 302">
                      <a:extLst>
                        <a:ext uri="{FF2B5EF4-FFF2-40B4-BE49-F238E27FC236}">
                          <a16:creationId xmlns:a16="http://schemas.microsoft.com/office/drawing/2014/main" id="{16FBA953-B607-25A5-A8B2-913747F21AE6}"/>
                        </a:ext>
                      </a:extLst>
                    </p:cNvPr>
                    <p:cNvPicPr/>
                    <p:nvPr/>
                  </p:nvPicPr>
                  <p:blipFill>
                    <a:blip r:embed="rId302"/>
                    <a:stretch>
                      <a:fillRect/>
                    </a:stretch>
                  </p:blipFill>
                  <p:spPr>
                    <a:xfrm>
                      <a:off x="8095588" y="6048017"/>
                      <a:ext cx="23760" cy="104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9">
                  <p14:nvContentPartPr>
                    <p14:cNvPr id="304" name="Ink 303">
                      <a:extLst>
                        <a:ext uri="{FF2B5EF4-FFF2-40B4-BE49-F238E27FC236}">
                          <a16:creationId xmlns:a16="http://schemas.microsoft.com/office/drawing/2014/main" id="{3BCC52FF-73CB-CFCC-968C-6C5F196C05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90188" y="6018857"/>
                    <a:ext cx="8280" cy="5400"/>
                  </p14:xfrm>
                </p:contentPart>
              </mc:Choice>
              <mc:Fallback xmlns="">
                <p:pic>
                  <p:nvPicPr>
                    <p:cNvPr id="304" name="Ink 303">
                      <a:extLst>
                        <a:ext uri="{FF2B5EF4-FFF2-40B4-BE49-F238E27FC236}">
                          <a16:creationId xmlns:a16="http://schemas.microsoft.com/office/drawing/2014/main" id="{3BCC52FF-73CB-CFCC-968C-6C5F196C05D6}"/>
                        </a:ext>
                      </a:extLst>
                    </p:cNvPr>
                    <p:cNvPicPr/>
                    <p:nvPr/>
                  </p:nvPicPr>
                  <p:blipFill>
                    <a:blip r:embed="rId304"/>
                    <a:stretch>
                      <a:fillRect/>
                    </a:stretch>
                  </p:blipFill>
                  <p:spPr>
                    <a:xfrm>
                      <a:off x="8081548" y="6010217"/>
                      <a:ext cx="25920" cy="23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0">
                  <p14:nvContentPartPr>
                    <p14:cNvPr id="305" name="Ink 304">
                      <a:extLst>
                        <a:ext uri="{FF2B5EF4-FFF2-40B4-BE49-F238E27FC236}">
                          <a16:creationId xmlns:a16="http://schemas.microsoft.com/office/drawing/2014/main" id="{2A95B171-A305-D0E2-6B69-9CBF3D0B72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27988" y="6019577"/>
                    <a:ext cx="97920" cy="119880"/>
                  </p14:xfrm>
                </p:contentPart>
              </mc:Choice>
              <mc:Fallback xmlns="">
                <p:pic>
                  <p:nvPicPr>
                    <p:cNvPr id="305" name="Ink 304">
                      <a:extLst>
                        <a:ext uri="{FF2B5EF4-FFF2-40B4-BE49-F238E27FC236}">
                          <a16:creationId xmlns:a16="http://schemas.microsoft.com/office/drawing/2014/main" id="{2A95B171-A305-D0E2-6B69-9CBF3D0B72F1}"/>
                        </a:ext>
                      </a:extLst>
                    </p:cNvPr>
                    <p:cNvPicPr/>
                    <p:nvPr/>
                  </p:nvPicPr>
                  <p:blipFill>
                    <a:blip r:embed="rId306"/>
                    <a:stretch>
                      <a:fillRect/>
                    </a:stretch>
                  </p:blipFill>
                  <p:spPr>
                    <a:xfrm>
                      <a:off x="8118988" y="6010577"/>
                      <a:ext cx="115560" cy="137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1">
                  <p14:nvContentPartPr>
                    <p14:cNvPr id="306" name="Ink 305">
                      <a:extLst>
                        <a:ext uri="{FF2B5EF4-FFF2-40B4-BE49-F238E27FC236}">
                          <a16:creationId xmlns:a16="http://schemas.microsoft.com/office/drawing/2014/main" id="{F922CF2F-70F5-DA2D-9153-B89FDDB932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66868" y="6049817"/>
                    <a:ext cx="136440" cy="233640"/>
                  </p14:xfrm>
                </p:contentPart>
              </mc:Choice>
              <mc:Fallback xmlns="">
                <p:pic>
                  <p:nvPicPr>
                    <p:cNvPr id="306" name="Ink 305">
                      <a:extLst>
                        <a:ext uri="{FF2B5EF4-FFF2-40B4-BE49-F238E27FC236}">
                          <a16:creationId xmlns:a16="http://schemas.microsoft.com/office/drawing/2014/main" id="{F922CF2F-70F5-DA2D-9153-B89FDDB93216}"/>
                        </a:ext>
                      </a:extLst>
                    </p:cNvPr>
                    <p:cNvPicPr/>
                    <p:nvPr/>
                  </p:nvPicPr>
                  <p:blipFill>
                    <a:blip r:embed="rId308"/>
                    <a:stretch>
                      <a:fillRect/>
                    </a:stretch>
                  </p:blipFill>
                  <p:spPr>
                    <a:xfrm>
                      <a:off x="8158228" y="6040817"/>
                      <a:ext cx="154080" cy="2512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8699F7E4-BFC5-C771-65EF-1F5E87BFD005}"/>
                  </a:ext>
                </a:extLst>
              </p:cNvPr>
              <p:cNvGrpSpPr/>
              <p:nvPr/>
            </p:nvGrpSpPr>
            <p:grpSpPr>
              <a:xfrm>
                <a:off x="6592488" y="6373292"/>
                <a:ext cx="146880" cy="163440"/>
                <a:chOff x="8506348" y="6028937"/>
                <a:chExt cx="146880" cy="163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92">
                  <p14:nvContentPartPr>
                    <p14:cNvPr id="308" name="Ink 307">
                      <a:extLst>
                        <a:ext uri="{FF2B5EF4-FFF2-40B4-BE49-F238E27FC236}">
                          <a16:creationId xmlns:a16="http://schemas.microsoft.com/office/drawing/2014/main" id="{3E766BEF-3ED0-11D4-CD58-5BDA857FAF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15708" y="6072497"/>
                    <a:ext cx="10080" cy="119880"/>
                  </p14:xfrm>
                </p:contentPart>
              </mc:Choice>
              <mc:Fallback xmlns="">
                <p:pic>
                  <p:nvPicPr>
                    <p:cNvPr id="308" name="Ink 307">
                      <a:extLst>
                        <a:ext uri="{FF2B5EF4-FFF2-40B4-BE49-F238E27FC236}">
                          <a16:creationId xmlns:a16="http://schemas.microsoft.com/office/drawing/2014/main" id="{3E766BEF-3ED0-11D4-CD58-5BDA857FAF43}"/>
                        </a:ext>
                      </a:extLst>
                    </p:cNvPr>
                    <p:cNvPicPr/>
                    <p:nvPr/>
                  </p:nvPicPr>
                  <p:blipFill>
                    <a:blip r:embed="rId310"/>
                    <a:stretch>
                      <a:fillRect/>
                    </a:stretch>
                  </p:blipFill>
                  <p:spPr>
                    <a:xfrm>
                      <a:off x="8507068" y="6063857"/>
                      <a:ext cx="27720" cy="137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3">
                  <p14:nvContentPartPr>
                    <p14:cNvPr id="309" name="Ink 308">
                      <a:extLst>
                        <a:ext uri="{FF2B5EF4-FFF2-40B4-BE49-F238E27FC236}">
                          <a16:creationId xmlns:a16="http://schemas.microsoft.com/office/drawing/2014/main" id="{E4E72C62-0B13-FF9C-F903-F5FD4C1AB8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06348" y="6028937"/>
                    <a:ext cx="12600" cy="28080"/>
                  </p14:xfrm>
                </p:contentPart>
              </mc:Choice>
              <mc:Fallback xmlns="">
                <p:pic>
                  <p:nvPicPr>
                    <p:cNvPr id="309" name="Ink 308">
                      <a:extLst>
                        <a:ext uri="{FF2B5EF4-FFF2-40B4-BE49-F238E27FC236}">
                          <a16:creationId xmlns:a16="http://schemas.microsoft.com/office/drawing/2014/main" id="{E4E72C62-0B13-FF9C-F903-F5FD4C1AB88B}"/>
                        </a:ext>
                      </a:extLst>
                    </p:cNvPr>
                    <p:cNvPicPr/>
                    <p:nvPr/>
                  </p:nvPicPr>
                  <p:blipFill>
                    <a:blip r:embed="rId312"/>
                    <a:stretch>
                      <a:fillRect/>
                    </a:stretch>
                  </p:blipFill>
                  <p:spPr>
                    <a:xfrm>
                      <a:off x="8497348" y="6020297"/>
                      <a:ext cx="30240" cy="45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4">
                  <p14:nvContentPartPr>
                    <p14:cNvPr id="310" name="Ink 309">
                      <a:extLst>
                        <a:ext uri="{FF2B5EF4-FFF2-40B4-BE49-F238E27FC236}">
                          <a16:creationId xmlns:a16="http://schemas.microsoft.com/office/drawing/2014/main" id="{29DC4507-67B6-7037-83BD-8CE7C010CC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65028" y="6069257"/>
                    <a:ext cx="88200" cy="115920"/>
                  </p14:xfrm>
                </p:contentPart>
              </mc:Choice>
              <mc:Fallback xmlns="">
                <p:pic>
                  <p:nvPicPr>
                    <p:cNvPr id="310" name="Ink 309">
                      <a:extLst>
                        <a:ext uri="{FF2B5EF4-FFF2-40B4-BE49-F238E27FC236}">
                          <a16:creationId xmlns:a16="http://schemas.microsoft.com/office/drawing/2014/main" id="{29DC4507-67B6-7037-83BD-8CE7C010CC8C}"/>
                        </a:ext>
                      </a:extLst>
                    </p:cNvPr>
                    <p:cNvPicPr/>
                    <p:nvPr/>
                  </p:nvPicPr>
                  <p:blipFill>
                    <a:blip r:embed="rId314"/>
                    <a:stretch>
                      <a:fillRect/>
                    </a:stretch>
                  </p:blipFill>
                  <p:spPr>
                    <a:xfrm>
                      <a:off x="8556028" y="6060617"/>
                      <a:ext cx="105840" cy="1335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768D65C8-7568-3B5E-F593-66AC131801CB}"/>
                  </a:ext>
                </a:extLst>
              </p:cNvPr>
              <p:cNvGrpSpPr/>
              <p:nvPr/>
            </p:nvGrpSpPr>
            <p:grpSpPr>
              <a:xfrm>
                <a:off x="4795385" y="6271647"/>
                <a:ext cx="374760" cy="334080"/>
                <a:chOff x="6161668" y="5820798"/>
                <a:chExt cx="374760" cy="334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95">
                  <p14:nvContentPartPr>
                    <p14:cNvPr id="339" name="Ink 338">
                      <a:extLst>
                        <a:ext uri="{FF2B5EF4-FFF2-40B4-BE49-F238E27FC236}">
                          <a16:creationId xmlns:a16="http://schemas.microsoft.com/office/drawing/2014/main" id="{24A56064-9F6E-97F3-4386-DE9F3B07AC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91548" y="5820798"/>
                    <a:ext cx="23400" cy="248400"/>
                  </p14:xfrm>
                </p:contentPart>
              </mc:Choice>
              <mc:Fallback xmlns="">
                <p:pic>
                  <p:nvPicPr>
                    <p:cNvPr id="339" name="Ink 338">
                      <a:extLst>
                        <a:ext uri="{FF2B5EF4-FFF2-40B4-BE49-F238E27FC236}">
                          <a16:creationId xmlns:a16="http://schemas.microsoft.com/office/drawing/2014/main" id="{24A56064-9F6E-97F3-4386-DE9F3B07AC50}"/>
                        </a:ext>
                      </a:extLst>
                    </p:cNvPr>
                    <p:cNvPicPr/>
                    <p:nvPr/>
                  </p:nvPicPr>
                  <p:blipFill>
                    <a:blip r:embed="rId316"/>
                    <a:stretch>
                      <a:fillRect/>
                    </a:stretch>
                  </p:blipFill>
                  <p:spPr>
                    <a:xfrm>
                      <a:off x="6182548" y="5812158"/>
                      <a:ext cx="41040" cy="26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6">
                  <p14:nvContentPartPr>
                    <p14:cNvPr id="340" name="Ink 339">
                      <a:extLst>
                        <a:ext uri="{FF2B5EF4-FFF2-40B4-BE49-F238E27FC236}">
                          <a16:creationId xmlns:a16="http://schemas.microsoft.com/office/drawing/2014/main" id="{8139E47B-FC87-FB45-CD76-28C62FE8AA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61668" y="5831598"/>
                    <a:ext cx="149040" cy="19800"/>
                  </p14:xfrm>
                </p:contentPart>
              </mc:Choice>
              <mc:Fallback xmlns="">
                <p:pic>
                  <p:nvPicPr>
                    <p:cNvPr id="340" name="Ink 339">
                      <a:extLst>
                        <a:ext uri="{FF2B5EF4-FFF2-40B4-BE49-F238E27FC236}">
                          <a16:creationId xmlns:a16="http://schemas.microsoft.com/office/drawing/2014/main" id="{8139E47B-FC87-FB45-CD76-28C62FE8AA1C}"/>
                        </a:ext>
                      </a:extLst>
                    </p:cNvPr>
                    <p:cNvPicPr/>
                    <p:nvPr/>
                  </p:nvPicPr>
                  <p:blipFill>
                    <a:blip r:embed="rId318"/>
                    <a:stretch>
                      <a:fillRect/>
                    </a:stretch>
                  </p:blipFill>
                  <p:spPr>
                    <a:xfrm>
                      <a:off x="6153028" y="5822598"/>
                      <a:ext cx="166680" cy="37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7">
                  <p14:nvContentPartPr>
                    <p14:cNvPr id="341" name="Ink 340">
                      <a:extLst>
                        <a:ext uri="{FF2B5EF4-FFF2-40B4-BE49-F238E27FC236}">
                          <a16:creationId xmlns:a16="http://schemas.microsoft.com/office/drawing/2014/main" id="{279D008D-C7ED-0107-C20C-C9DD71283D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94068" y="5918718"/>
                    <a:ext cx="158400" cy="9720"/>
                  </p14:xfrm>
                </p:contentPart>
              </mc:Choice>
              <mc:Fallback xmlns="">
                <p:pic>
                  <p:nvPicPr>
                    <p:cNvPr id="341" name="Ink 340">
                      <a:extLst>
                        <a:ext uri="{FF2B5EF4-FFF2-40B4-BE49-F238E27FC236}">
                          <a16:creationId xmlns:a16="http://schemas.microsoft.com/office/drawing/2014/main" id="{279D008D-C7ED-0107-C20C-C9DD71283D30}"/>
                        </a:ext>
                      </a:extLst>
                    </p:cNvPr>
                    <p:cNvPicPr/>
                    <p:nvPr/>
                  </p:nvPicPr>
                  <p:blipFill>
                    <a:blip r:embed="rId320"/>
                    <a:stretch>
                      <a:fillRect/>
                    </a:stretch>
                  </p:blipFill>
                  <p:spPr>
                    <a:xfrm>
                      <a:off x="6185428" y="5909718"/>
                      <a:ext cx="176040" cy="2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8">
                  <p14:nvContentPartPr>
                    <p14:cNvPr id="342" name="Ink 341">
                      <a:extLst>
                        <a:ext uri="{FF2B5EF4-FFF2-40B4-BE49-F238E27FC236}">
                          <a16:creationId xmlns:a16="http://schemas.microsoft.com/office/drawing/2014/main" id="{4D4BE78E-1EE5-F264-3A1A-D924F06195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81828" y="6063438"/>
                    <a:ext cx="165240" cy="16560"/>
                  </p14:xfrm>
                </p:contentPart>
              </mc:Choice>
              <mc:Fallback xmlns="">
                <p:pic>
                  <p:nvPicPr>
                    <p:cNvPr id="342" name="Ink 341">
                      <a:extLst>
                        <a:ext uri="{FF2B5EF4-FFF2-40B4-BE49-F238E27FC236}">
                          <a16:creationId xmlns:a16="http://schemas.microsoft.com/office/drawing/2014/main" id="{4D4BE78E-1EE5-F264-3A1A-D924F0619562}"/>
                        </a:ext>
                      </a:extLst>
                    </p:cNvPr>
                    <p:cNvPicPr/>
                    <p:nvPr/>
                  </p:nvPicPr>
                  <p:blipFill>
                    <a:blip r:embed="rId322"/>
                    <a:stretch>
                      <a:fillRect/>
                    </a:stretch>
                  </p:blipFill>
                  <p:spPr>
                    <a:xfrm>
                      <a:off x="6172828" y="6054798"/>
                      <a:ext cx="182880" cy="34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9">
                  <p14:nvContentPartPr>
                    <p14:cNvPr id="343" name="Ink 342">
                      <a:extLst>
                        <a:ext uri="{FF2B5EF4-FFF2-40B4-BE49-F238E27FC236}">
                          <a16:creationId xmlns:a16="http://schemas.microsoft.com/office/drawing/2014/main" id="{CAF6DB06-58BB-9B98-6342-E5E54C79DE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79468" y="5972358"/>
                    <a:ext cx="68760" cy="182520"/>
                  </p14:xfrm>
                </p:contentPart>
              </mc:Choice>
              <mc:Fallback xmlns="">
                <p:pic>
                  <p:nvPicPr>
                    <p:cNvPr id="343" name="Ink 342">
                      <a:extLst>
                        <a:ext uri="{FF2B5EF4-FFF2-40B4-BE49-F238E27FC236}">
                          <a16:creationId xmlns:a16="http://schemas.microsoft.com/office/drawing/2014/main" id="{CAF6DB06-58BB-9B98-6342-E5E54C79DE51}"/>
                        </a:ext>
                      </a:extLst>
                    </p:cNvPr>
                    <p:cNvPicPr/>
                    <p:nvPr/>
                  </p:nvPicPr>
                  <p:blipFill>
                    <a:blip r:embed="rId324"/>
                    <a:stretch>
                      <a:fillRect/>
                    </a:stretch>
                  </p:blipFill>
                  <p:spPr>
                    <a:xfrm>
                      <a:off x="6370828" y="5963718"/>
                      <a:ext cx="86400" cy="200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0">
                  <p14:nvContentPartPr>
                    <p14:cNvPr id="344" name="Ink 343">
                      <a:extLst>
                        <a:ext uri="{FF2B5EF4-FFF2-40B4-BE49-F238E27FC236}">
                          <a16:creationId xmlns:a16="http://schemas.microsoft.com/office/drawing/2014/main" id="{9749ED11-3601-4A6A-5FF8-EAF793B41E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39228" y="6084678"/>
                    <a:ext cx="64080" cy="9720"/>
                  </p14:xfrm>
                </p:contentPart>
              </mc:Choice>
              <mc:Fallback xmlns="">
                <p:pic>
                  <p:nvPicPr>
                    <p:cNvPr id="344" name="Ink 343">
                      <a:extLst>
                        <a:ext uri="{FF2B5EF4-FFF2-40B4-BE49-F238E27FC236}">
                          <a16:creationId xmlns:a16="http://schemas.microsoft.com/office/drawing/2014/main" id="{9749ED11-3601-4A6A-5FF8-EAF793B41E4E}"/>
                        </a:ext>
                      </a:extLst>
                    </p:cNvPr>
                    <p:cNvPicPr/>
                    <p:nvPr/>
                  </p:nvPicPr>
                  <p:blipFill>
                    <a:blip r:embed="rId326"/>
                    <a:stretch>
                      <a:fillRect/>
                    </a:stretch>
                  </p:blipFill>
                  <p:spPr>
                    <a:xfrm>
                      <a:off x="6430228" y="6076038"/>
                      <a:ext cx="81720" cy="2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1">
                  <p14:nvContentPartPr>
                    <p14:cNvPr id="345" name="Ink 344">
                      <a:extLst>
                        <a:ext uri="{FF2B5EF4-FFF2-40B4-BE49-F238E27FC236}">
                          <a16:creationId xmlns:a16="http://schemas.microsoft.com/office/drawing/2014/main" id="{64C3762C-99DE-3614-2F3F-6E421B5557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06188" y="6040398"/>
                    <a:ext cx="30240" cy="104760"/>
                  </p14:xfrm>
                </p:contentPart>
              </mc:Choice>
              <mc:Fallback xmlns="">
                <p:pic>
                  <p:nvPicPr>
                    <p:cNvPr id="345" name="Ink 344">
                      <a:extLst>
                        <a:ext uri="{FF2B5EF4-FFF2-40B4-BE49-F238E27FC236}">
                          <a16:creationId xmlns:a16="http://schemas.microsoft.com/office/drawing/2014/main" id="{64C3762C-99DE-3614-2F3F-6E421B5557A0}"/>
                        </a:ext>
                      </a:extLst>
                    </p:cNvPr>
                    <p:cNvPicPr/>
                    <p:nvPr/>
                  </p:nvPicPr>
                  <p:blipFill>
                    <a:blip r:embed="rId328"/>
                    <a:stretch>
                      <a:fillRect/>
                    </a:stretch>
                  </p:blipFill>
                  <p:spPr>
                    <a:xfrm>
                      <a:off x="6497188" y="6031758"/>
                      <a:ext cx="47880" cy="122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5FA419F8-C797-8C7B-580C-CE7A7E792522}"/>
                  </a:ext>
                </a:extLst>
              </p:cNvPr>
              <p:cNvGrpSpPr/>
              <p:nvPr/>
            </p:nvGrpSpPr>
            <p:grpSpPr>
              <a:xfrm>
                <a:off x="6994985" y="6254367"/>
                <a:ext cx="322560" cy="237240"/>
                <a:chOff x="8361268" y="5803518"/>
                <a:chExt cx="322560" cy="237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02">
                  <p14:nvContentPartPr>
                    <p14:cNvPr id="347" name="Ink 346">
                      <a:extLst>
                        <a:ext uri="{FF2B5EF4-FFF2-40B4-BE49-F238E27FC236}">
                          <a16:creationId xmlns:a16="http://schemas.microsoft.com/office/drawing/2014/main" id="{FCB707F6-7A09-D1C4-3C7C-A29E8DDF7A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61268" y="5803518"/>
                    <a:ext cx="176040" cy="237240"/>
                  </p14:xfrm>
                </p:contentPart>
              </mc:Choice>
              <mc:Fallback xmlns="">
                <p:pic>
                  <p:nvPicPr>
                    <p:cNvPr id="347" name="Ink 346">
                      <a:extLst>
                        <a:ext uri="{FF2B5EF4-FFF2-40B4-BE49-F238E27FC236}">
                          <a16:creationId xmlns:a16="http://schemas.microsoft.com/office/drawing/2014/main" id="{FCB707F6-7A09-D1C4-3C7C-A29E8DDF7AB3}"/>
                        </a:ext>
                      </a:extLst>
                    </p:cNvPr>
                    <p:cNvPicPr/>
                    <p:nvPr/>
                  </p:nvPicPr>
                  <p:blipFill>
                    <a:blip r:embed="rId330"/>
                    <a:stretch>
                      <a:fillRect/>
                    </a:stretch>
                  </p:blipFill>
                  <p:spPr>
                    <a:xfrm>
                      <a:off x="8352628" y="5794518"/>
                      <a:ext cx="193680" cy="25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3">
                  <p14:nvContentPartPr>
                    <p14:cNvPr id="348" name="Ink 347">
                      <a:extLst>
                        <a:ext uri="{FF2B5EF4-FFF2-40B4-BE49-F238E27FC236}">
                          <a16:creationId xmlns:a16="http://schemas.microsoft.com/office/drawing/2014/main" id="{9290F3EE-9DC6-2C88-AA4D-CC199F39B1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00668" y="5895318"/>
                    <a:ext cx="83160" cy="9720"/>
                  </p14:xfrm>
                </p:contentPart>
              </mc:Choice>
              <mc:Fallback xmlns="">
                <p:pic>
                  <p:nvPicPr>
                    <p:cNvPr id="348" name="Ink 347">
                      <a:extLst>
                        <a:ext uri="{FF2B5EF4-FFF2-40B4-BE49-F238E27FC236}">
                          <a16:creationId xmlns:a16="http://schemas.microsoft.com/office/drawing/2014/main" id="{9290F3EE-9DC6-2C88-AA4D-CC199F39B1D6}"/>
                        </a:ext>
                      </a:extLst>
                    </p:cNvPr>
                    <p:cNvPicPr/>
                    <p:nvPr/>
                  </p:nvPicPr>
                  <p:blipFill>
                    <a:blip r:embed="rId332"/>
                    <a:stretch>
                      <a:fillRect/>
                    </a:stretch>
                  </p:blipFill>
                  <p:spPr>
                    <a:xfrm>
                      <a:off x="8592028" y="5886318"/>
                      <a:ext cx="100800" cy="27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4B3889A0-9508-1F8E-D24B-88E1F0FCBE3B}"/>
                </a:ext>
              </a:extLst>
            </p:cNvPr>
            <p:cNvGrpSpPr/>
            <p:nvPr/>
          </p:nvGrpSpPr>
          <p:grpSpPr>
            <a:xfrm>
              <a:off x="4510920" y="4631376"/>
              <a:ext cx="363240" cy="290880"/>
              <a:chOff x="4510920" y="4631376"/>
              <a:chExt cx="363240" cy="29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4">
                <p14:nvContentPartPr>
                  <p14:cNvPr id="582" name="Ink 581">
                    <a:extLst>
                      <a:ext uri="{FF2B5EF4-FFF2-40B4-BE49-F238E27FC236}">
                        <a16:creationId xmlns:a16="http://schemas.microsoft.com/office/drawing/2014/main" id="{E37526DC-63DE-4859-57B4-53C6A52AF17F}"/>
                      </a:ext>
                    </a:extLst>
                  </p14:cNvPr>
                  <p14:cNvContentPartPr/>
                  <p14:nvPr/>
                </p14:nvContentPartPr>
                <p14:xfrm>
                  <a:off x="4552320" y="4636776"/>
                  <a:ext cx="15480" cy="209160"/>
                </p14:xfrm>
              </p:contentPart>
            </mc:Choice>
            <mc:Fallback xmlns="">
              <p:pic>
                <p:nvPicPr>
                  <p:cNvPr id="582" name="Ink 581">
                    <a:extLst>
                      <a:ext uri="{FF2B5EF4-FFF2-40B4-BE49-F238E27FC236}">
                        <a16:creationId xmlns:a16="http://schemas.microsoft.com/office/drawing/2014/main" id="{E37526DC-63DE-4859-57B4-53C6A52AF17F}"/>
                      </a:ext>
                    </a:extLst>
                  </p:cNvPr>
                  <p:cNvPicPr/>
                  <p:nvPr/>
                </p:nvPicPr>
                <p:blipFill>
                  <a:blip r:embed="rId1005"/>
                  <a:stretch>
                    <a:fillRect/>
                  </a:stretch>
                </p:blipFill>
                <p:spPr>
                  <a:xfrm>
                    <a:off x="4543680" y="4627776"/>
                    <a:ext cx="3312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6">
                <p14:nvContentPartPr>
                  <p14:cNvPr id="583" name="Ink 582">
                    <a:extLst>
                      <a:ext uri="{FF2B5EF4-FFF2-40B4-BE49-F238E27FC236}">
                        <a16:creationId xmlns:a16="http://schemas.microsoft.com/office/drawing/2014/main" id="{42C65CBD-D397-DA5D-B87A-DF699CCCAC8A}"/>
                      </a:ext>
                    </a:extLst>
                  </p14:cNvPr>
                  <p14:cNvContentPartPr/>
                  <p14:nvPr/>
                </p14:nvContentPartPr>
                <p14:xfrm>
                  <a:off x="4510920" y="4631376"/>
                  <a:ext cx="152640" cy="9360"/>
                </p14:xfrm>
              </p:contentPart>
            </mc:Choice>
            <mc:Fallback xmlns="">
              <p:pic>
                <p:nvPicPr>
                  <p:cNvPr id="583" name="Ink 582">
                    <a:extLst>
                      <a:ext uri="{FF2B5EF4-FFF2-40B4-BE49-F238E27FC236}">
                        <a16:creationId xmlns:a16="http://schemas.microsoft.com/office/drawing/2014/main" id="{42C65CBD-D397-DA5D-B87A-DF699CCCAC8A}"/>
                      </a:ext>
                    </a:extLst>
                  </p:cNvPr>
                  <p:cNvPicPr/>
                  <p:nvPr/>
                </p:nvPicPr>
                <p:blipFill>
                  <a:blip r:embed="rId1007"/>
                  <a:stretch>
                    <a:fillRect/>
                  </a:stretch>
                </p:blipFill>
                <p:spPr>
                  <a:xfrm>
                    <a:off x="4501920" y="4622736"/>
                    <a:ext cx="17028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8">
                <p14:nvContentPartPr>
                  <p14:cNvPr id="584" name="Ink 583">
                    <a:extLst>
                      <a:ext uri="{FF2B5EF4-FFF2-40B4-BE49-F238E27FC236}">
                        <a16:creationId xmlns:a16="http://schemas.microsoft.com/office/drawing/2014/main" id="{DAAADD0A-7695-B4A5-D3CE-C74BFD3AE049}"/>
                      </a:ext>
                    </a:extLst>
                  </p14:cNvPr>
                  <p14:cNvContentPartPr/>
                  <p14:nvPr/>
                </p14:nvContentPartPr>
                <p14:xfrm>
                  <a:off x="4568160" y="4722456"/>
                  <a:ext cx="107640" cy="7200"/>
                </p14:xfrm>
              </p:contentPart>
            </mc:Choice>
            <mc:Fallback xmlns="">
              <p:pic>
                <p:nvPicPr>
                  <p:cNvPr id="584" name="Ink 583">
                    <a:extLst>
                      <a:ext uri="{FF2B5EF4-FFF2-40B4-BE49-F238E27FC236}">
                        <a16:creationId xmlns:a16="http://schemas.microsoft.com/office/drawing/2014/main" id="{DAAADD0A-7695-B4A5-D3CE-C74BFD3AE049}"/>
                      </a:ext>
                    </a:extLst>
                  </p:cNvPr>
                  <p:cNvPicPr/>
                  <p:nvPr/>
                </p:nvPicPr>
                <p:blipFill>
                  <a:blip r:embed="rId1009"/>
                  <a:stretch>
                    <a:fillRect/>
                  </a:stretch>
                </p:blipFill>
                <p:spPr>
                  <a:xfrm>
                    <a:off x="4559520" y="4713816"/>
                    <a:ext cx="12528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0">
                <p14:nvContentPartPr>
                  <p14:cNvPr id="585" name="Ink 584">
                    <a:extLst>
                      <a:ext uri="{FF2B5EF4-FFF2-40B4-BE49-F238E27FC236}">
                        <a16:creationId xmlns:a16="http://schemas.microsoft.com/office/drawing/2014/main" id="{C194FDF1-6699-B7EA-5A2D-2743A6F6E2A9}"/>
                      </a:ext>
                    </a:extLst>
                  </p14:cNvPr>
                  <p14:cNvContentPartPr/>
                  <p14:nvPr/>
                </p14:nvContentPartPr>
                <p14:xfrm>
                  <a:off x="4563120" y="4835496"/>
                  <a:ext cx="141480" cy="10440"/>
                </p14:xfrm>
              </p:contentPart>
            </mc:Choice>
            <mc:Fallback xmlns="">
              <p:pic>
                <p:nvPicPr>
                  <p:cNvPr id="585" name="Ink 584">
                    <a:extLst>
                      <a:ext uri="{FF2B5EF4-FFF2-40B4-BE49-F238E27FC236}">
                        <a16:creationId xmlns:a16="http://schemas.microsoft.com/office/drawing/2014/main" id="{C194FDF1-6699-B7EA-5A2D-2743A6F6E2A9}"/>
                      </a:ext>
                    </a:extLst>
                  </p:cNvPr>
                  <p:cNvPicPr/>
                  <p:nvPr/>
                </p:nvPicPr>
                <p:blipFill>
                  <a:blip r:embed="rId1011"/>
                  <a:stretch>
                    <a:fillRect/>
                  </a:stretch>
                </p:blipFill>
                <p:spPr>
                  <a:xfrm>
                    <a:off x="4554120" y="4826496"/>
                    <a:ext cx="15912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2">
                <p14:nvContentPartPr>
                  <p14:cNvPr id="586" name="Ink 585">
                    <a:extLst>
                      <a:ext uri="{FF2B5EF4-FFF2-40B4-BE49-F238E27FC236}">
                        <a16:creationId xmlns:a16="http://schemas.microsoft.com/office/drawing/2014/main" id="{D369934C-6CA6-2D5B-9C0F-63B198B81D06}"/>
                      </a:ext>
                    </a:extLst>
                  </p14:cNvPr>
                  <p14:cNvContentPartPr/>
                  <p14:nvPr/>
                </p14:nvContentPartPr>
                <p14:xfrm>
                  <a:off x="4744200" y="4683936"/>
                  <a:ext cx="129960" cy="238320"/>
                </p14:xfrm>
              </p:contentPart>
            </mc:Choice>
            <mc:Fallback xmlns="">
              <p:pic>
                <p:nvPicPr>
                  <p:cNvPr id="586" name="Ink 585">
                    <a:extLst>
                      <a:ext uri="{FF2B5EF4-FFF2-40B4-BE49-F238E27FC236}">
                        <a16:creationId xmlns:a16="http://schemas.microsoft.com/office/drawing/2014/main" id="{D369934C-6CA6-2D5B-9C0F-63B198B81D06}"/>
                      </a:ext>
                    </a:extLst>
                  </p:cNvPr>
                  <p:cNvPicPr/>
                  <p:nvPr/>
                </p:nvPicPr>
                <p:blipFill>
                  <a:blip r:embed="rId1013"/>
                  <a:stretch>
                    <a:fillRect/>
                  </a:stretch>
                </p:blipFill>
                <p:spPr>
                  <a:xfrm>
                    <a:off x="4735560" y="4674936"/>
                    <a:ext cx="147600" cy="255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519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9C339-69D5-FB14-DA33-DB0F3D669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18EF0C-525D-AB0E-24EC-066DD282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Part 4</a:t>
            </a:r>
            <a:br>
              <a:rPr lang="en-US" dirty="0"/>
            </a:br>
            <a:r>
              <a:rPr lang="en-US" dirty="0"/>
              <a:t>Oracle Construction on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General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AB4BC-21A4-A649-1527-FA66FCEFD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37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20D96D-C1CC-9F15-8663-1160C37C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303C595-820B-A5C5-16F9-B7F67FBF9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On a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303C595-820B-A5C5-16F9-B7F67FBF9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53EF33-EDDE-9CA8-257F-E56065A687AC}"/>
                  </a:ext>
                </a:extLst>
              </p14:cNvPr>
              <p14:cNvContentPartPr/>
              <p14:nvPr/>
            </p14:nvContentPartPr>
            <p14:xfrm>
              <a:off x="9893717" y="4910625"/>
              <a:ext cx="169560" cy="24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53EF33-EDDE-9CA8-257F-E56065A687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6077" y="4892625"/>
                <a:ext cx="2052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39C135-564C-4BBF-001B-BB02BF5ACED8}"/>
                  </a:ext>
                </a:extLst>
              </p14:cNvPr>
              <p14:cNvContentPartPr/>
              <p14:nvPr/>
            </p14:nvContentPartPr>
            <p14:xfrm>
              <a:off x="10465397" y="5070825"/>
              <a:ext cx="220320" cy="10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39C135-564C-4BBF-001B-BB02BF5ACE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7757" y="5053185"/>
                <a:ext cx="255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16604F-5416-9115-A6BF-95E757BB1585}"/>
                  </a:ext>
                </a:extLst>
              </p14:cNvPr>
              <p14:cNvContentPartPr/>
              <p14:nvPr/>
            </p14:nvContentPartPr>
            <p14:xfrm>
              <a:off x="9778854" y="5620320"/>
              <a:ext cx="582120" cy="49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16604F-5416-9115-A6BF-95E757BB15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70214" y="5611320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886918-4C17-E2A3-6A9C-9038742B7467}"/>
                  </a:ext>
                </a:extLst>
              </p14:cNvPr>
              <p14:cNvContentPartPr/>
              <p14:nvPr/>
            </p14:nvContentPartPr>
            <p14:xfrm>
              <a:off x="10547454" y="3429000"/>
              <a:ext cx="1478160" cy="120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886918-4C17-E2A3-6A9C-9038742B74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38454" y="3420360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BA0FAA7-DE7C-3159-ABB8-05F258DFBFCA}"/>
                  </a:ext>
                </a:extLst>
              </p14:cNvPr>
              <p14:cNvContentPartPr/>
              <p14:nvPr/>
            </p14:nvContentPartPr>
            <p14:xfrm>
              <a:off x="9649614" y="3447000"/>
              <a:ext cx="677880" cy="54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BA0FAA7-DE7C-3159-ABB8-05F258DFBF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40974" y="3438360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2DAC60-94C5-70F0-9AD8-0CA102767500}"/>
                  </a:ext>
                </a:extLst>
              </p14:cNvPr>
              <p14:cNvContentPartPr/>
              <p14:nvPr/>
            </p14:nvContentPartPr>
            <p14:xfrm>
              <a:off x="9897294" y="5053680"/>
              <a:ext cx="575280" cy="500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2DAC60-94C5-70F0-9AD8-0CA1027675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88294" y="5045040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735D6B9-3127-C78F-FEBA-A2A2F15247B7}"/>
              </a:ext>
            </a:extLst>
          </p:cNvPr>
          <p:cNvGrpSpPr/>
          <p:nvPr/>
        </p:nvGrpSpPr>
        <p:grpSpPr>
          <a:xfrm>
            <a:off x="9518934" y="3635640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5E6DA0-209F-56E0-D4B8-76600484C318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5E6DA0-209F-56E0-D4B8-76600484C31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CD5848-044E-FB81-783D-9DCF13E57EAA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CD5848-044E-FB81-783D-9DCF13E57E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5727BB-EA05-8961-7EBB-255DD9CD8762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5727BB-EA05-8961-7EBB-255DD9CD87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6549CF-9F28-BC1A-0B34-CDCE8619262C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6549CF-9F28-BC1A-0B34-CDCE861926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28956B-02A2-E81E-96D2-FCF9E47DD2A7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28956B-02A2-E81E-96D2-FCF9E47DD2A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5608A6-7DCE-6341-28F6-6F05DB74F252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5608A6-7DCE-6341-28F6-6F05DB74F2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BE80FF-2052-40E0-EA32-EAED6DA98BFA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BE80FF-2052-40E0-EA32-EAED6DA98BF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D7C63E-9CBD-6881-6870-BAD51E290F77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D7C63E-9CBD-6881-6870-BAD51E290F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A9293F1-EFEA-640A-75BE-315B95792812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A9293F1-EFEA-640A-75BE-315B957928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FB5C885-3672-CB10-A51C-990BDCB8EE1F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B5C885-3672-CB10-A51C-990BDCB8EE1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5581F6-BF97-A876-E8A6-2AA58BA754F2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5581F6-BF97-A876-E8A6-2AA58BA754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B0D2D81-756E-B96C-A37A-88E9E4C35750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0D2D81-756E-B96C-A37A-88E9E4C3575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1777F2-5597-EDF2-DED6-9E21452F5B8E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1777F2-5597-EDF2-DED6-9E21452F5B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7D6846-045E-1ACC-0711-358B68BC0A72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7D6846-045E-1ACC-0711-358B68BC0A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7A42AE8-12DD-716A-9A83-64CE4B028FDB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7A42AE8-12DD-716A-9A83-64CE4B028F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1E3ECC-9980-1B7C-34E4-2E972D261430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1E3ECC-9980-1B7C-34E4-2E972D2614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440D9F-EFF2-57F4-D6BA-B8A376190A09}"/>
              </a:ext>
            </a:extLst>
          </p:cNvPr>
          <p:cNvGrpSpPr/>
          <p:nvPr/>
        </p:nvGrpSpPr>
        <p:grpSpPr>
          <a:xfrm>
            <a:off x="10276014" y="4335120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2D0AE5-8114-16F8-ED5E-04ED26B54415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2D0AE5-8114-16F8-ED5E-04ED26B5441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B5095F9-6A8E-F24F-40B4-B39B7B491AB3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B5095F9-6A8E-F24F-40B4-B39B7B491A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61F3CF-B4CE-9540-8E4A-2E634E855EFD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61F3CF-B4CE-9540-8E4A-2E634E855E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F04FAB-9A5F-5EA6-2717-C6B7419970A3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F04FAB-9A5F-5EA6-2717-C6B7419970A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102EAB-ACE1-BB26-49D0-750451028F87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102EAB-ACE1-BB26-49D0-750451028F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EEF097B-6425-B743-AFF3-0A150B646A58}"/>
                  </a:ext>
                </a:extLst>
              </p14:cNvPr>
              <p14:cNvContentPartPr/>
              <p14:nvPr/>
            </p14:nvContentPartPr>
            <p14:xfrm>
              <a:off x="9012334" y="5058103"/>
              <a:ext cx="721800" cy="776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EEF097B-6425-B743-AFF3-0A150B646A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03694" y="5049103"/>
                <a:ext cx="7394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C0D3907-9587-16C8-6122-A1F48F0BCA99}"/>
                  </a:ext>
                </a:extLst>
              </p14:cNvPr>
              <p14:cNvContentPartPr/>
              <p14:nvPr/>
            </p14:nvContentPartPr>
            <p14:xfrm>
              <a:off x="8914414" y="3978463"/>
              <a:ext cx="1229400" cy="968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0D3907-9587-16C8-6122-A1F48F0BCA9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905774" y="3969823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BA78534-B2C4-92B2-0DF4-6451B25F7BEC}"/>
              </a:ext>
            </a:extLst>
          </p:cNvPr>
          <p:cNvGrpSpPr/>
          <p:nvPr/>
        </p:nvGrpSpPr>
        <p:grpSpPr>
          <a:xfrm>
            <a:off x="9059854" y="4888903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00A44A-3318-5E57-AB19-446F74D8619F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00A44A-3318-5E57-AB19-446F74D861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EF466E-7109-8764-785C-80F06197413D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EF466E-7109-8764-785C-80F06197413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583AA32-7E6C-691B-55BC-8A06CAF01E86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83AA32-7E6C-691B-55BC-8A06CAF01E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DDC849-3AA8-4D8B-4D5F-EEF4983F3440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DDC849-3AA8-4D8B-4D5F-EEF4983F34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F5583B-A270-8528-E373-326A9D39C761}"/>
              </a:ext>
            </a:extLst>
          </p:cNvPr>
          <p:cNvGrpSpPr/>
          <p:nvPr/>
        </p:nvGrpSpPr>
        <p:grpSpPr>
          <a:xfrm>
            <a:off x="9659334" y="5452303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46B442A-1EFA-377D-EAE9-285A21FB1EE0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46B442A-1EFA-377D-EAE9-285A21FB1EE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4E28F08-5B99-8FE2-67BD-BD044BAF47AA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4E28F08-5B99-8FE2-67BD-BD044BAF47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8E41C5-271A-1E62-543C-47E632CE1565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8E41C5-271A-1E62-543C-47E632CE15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113583-110A-2E2B-6353-57D0FE52EE1E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113583-110A-2E2B-6353-57D0FE52EE1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1B0E28B-0E22-2837-9D11-1C9602ED8804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B0E28B-0E22-2837-9D11-1C9602ED880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BD130D5-F619-3B52-9F72-EEBBA7B91733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BD130D5-F619-3B52-9F72-EEBBA7B917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14BD46-CAD5-E6F4-5963-66877137BE69}"/>
              </a:ext>
            </a:extLst>
          </p:cNvPr>
          <p:cNvGrpSpPr/>
          <p:nvPr/>
        </p:nvGrpSpPr>
        <p:grpSpPr>
          <a:xfrm>
            <a:off x="10850494" y="5154583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E1DFD2-1375-3050-B54D-6C48E18AE8A5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E1DFD2-1375-3050-B54D-6C48E18AE8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E78BAE-2286-580E-2EC8-8937DAF3022F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E78BAE-2286-580E-2EC8-8937DAF3022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28899E-0C7F-4E22-2595-3AE654CEC0D9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28899E-0C7F-4E22-2595-3AE654CEC0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8589567-668B-4BBF-52F8-6CA4EE1C7FC5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589567-668B-4BBF-52F8-6CA4EE1C7F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B69FACB-3E5C-4B80-CE00-C31BD8143B27}"/>
              </a:ext>
            </a:extLst>
          </p:cNvPr>
          <p:cNvGrpSpPr/>
          <p:nvPr/>
        </p:nvGrpSpPr>
        <p:grpSpPr>
          <a:xfrm>
            <a:off x="11116894" y="5679103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BA666B-797D-200D-2537-5AAC4AD9E559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BA666B-797D-200D-2537-5AAC4AD9E5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F4F71C9-7391-6483-368A-D081C6AB8FD0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F4F71C9-7391-6483-368A-D081C6AB8FD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E2C0E6-9C06-8A7B-AC1D-DBFC8884D3EA}"/>
              </a:ext>
            </a:extLst>
          </p:cNvPr>
          <p:cNvGrpSpPr/>
          <p:nvPr/>
        </p:nvGrpSpPr>
        <p:grpSpPr>
          <a:xfrm>
            <a:off x="8470811" y="4911841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F121D9-2B2C-2227-099F-E5D12252769E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F121D9-2B2C-2227-099F-E5D12252769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354409-FB82-5890-21A7-6166F9053E95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354409-FB82-5890-21A7-6166F9053E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E48882-E211-B00F-C1C2-5E615FDECF60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E48882-E211-B00F-C1C2-5E615FDECF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BFC0DD-961D-0894-2A85-B319C41E12E5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BFC0DD-961D-0894-2A85-B319C41E12E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757180-D412-2ECF-F434-361270304A19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757180-D412-2ECF-F434-361270304A1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93EAF94-6E4A-CBFF-8095-40CC7BDF56D2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3EAF94-6E4A-CBFF-8095-40CC7BDF56D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2E229E-CA23-7A1D-315F-4F1B43D7A895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2E229E-CA23-7A1D-315F-4F1B43D7A89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E140916-37A4-4A69-3CA4-B9103590FB1C}"/>
              </a:ext>
            </a:extLst>
          </p:cNvPr>
          <p:cNvGrpSpPr/>
          <p:nvPr/>
        </p:nvGrpSpPr>
        <p:grpSpPr>
          <a:xfrm>
            <a:off x="9236171" y="4279321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A9C7B01-622F-AFCC-567B-4772C6F7F3EA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A9C7B01-622F-AFCC-567B-4772C6F7F3E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72FF43-F024-F7FA-240A-A98D87CF39BE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72FF43-F024-F7FA-240A-A98D87CF39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7E9756-24BA-805A-D51D-ED1F938E1CCF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7E9756-24BA-805A-D51D-ED1F938E1CC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163061E-23CA-5DD2-CBF3-1DE5F5A267D7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163061E-23CA-5DD2-CBF3-1DE5F5A267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3D7EE7-6C4F-19C2-8E60-DF628E83AE19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3D7EE7-6C4F-19C2-8E60-DF628E83AE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17575FB-F1E4-1A72-0288-CDDA51C9C42C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17575FB-F1E4-1A72-0288-CDDA51C9C4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B8183A-65B6-98D8-8B44-24871D533140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B8183A-65B6-98D8-8B44-24871D5331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6EBD88A-391C-61AE-9AB9-D8887F3F0C4B}"/>
              </a:ext>
            </a:extLst>
          </p:cNvPr>
          <p:cNvGrpSpPr/>
          <p:nvPr/>
        </p:nvGrpSpPr>
        <p:grpSpPr>
          <a:xfrm>
            <a:off x="10121674" y="6248127"/>
            <a:ext cx="738720" cy="509760"/>
            <a:chOff x="9986089" y="5558124"/>
            <a:chExt cx="73872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BD8B02A-7B86-D669-30FB-6B0290FFA6A8}"/>
                    </a:ext>
                  </a:extLst>
                </p14:cNvPr>
                <p14:cNvContentPartPr/>
                <p14:nvPr/>
              </p14:nvContentPartPr>
              <p14:xfrm>
                <a:off x="9986089" y="5566044"/>
                <a:ext cx="31680" cy="338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D8B02A-7B86-D669-30FB-6B0290FFA6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68449" y="5548404"/>
                  <a:ext cx="67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7298BBD-02C3-C4DB-9C43-B1966BAEFD84}"/>
                    </a:ext>
                  </a:extLst>
                </p14:cNvPr>
                <p14:cNvContentPartPr/>
                <p14:nvPr/>
              </p14:nvContentPartPr>
              <p14:xfrm>
                <a:off x="9988249" y="5558124"/>
                <a:ext cx="308160" cy="317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298BBD-02C3-C4DB-9C43-B1966BAEFD8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70249" y="5540484"/>
                  <a:ext cx="343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0A14FCF-E9C9-4D50-0930-8D9D4ECC006D}"/>
                    </a:ext>
                  </a:extLst>
                </p14:cNvPr>
                <p14:cNvContentPartPr/>
                <p14:nvPr/>
              </p14:nvContentPartPr>
              <p14:xfrm>
                <a:off x="10471369" y="5886084"/>
                <a:ext cx="119520" cy="8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0A14FCF-E9C9-4D50-0930-8D9D4ECC006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53729" y="5868084"/>
                  <a:ext cx="155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6F87A3-9936-D19C-8895-4302C6960B3A}"/>
                    </a:ext>
                  </a:extLst>
                </p14:cNvPr>
                <p14:cNvContentPartPr/>
                <p14:nvPr/>
              </p14:nvContentPartPr>
              <p14:xfrm>
                <a:off x="10449049" y="5998764"/>
                <a:ext cx="133920" cy="69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6F87A3-9936-D19C-8895-4302C6960B3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31049" y="5981124"/>
                  <a:ext cx="169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EB6CC1-F746-1ECD-841B-497223462E05}"/>
                    </a:ext>
                  </a:extLst>
                </p14:cNvPr>
                <p14:cNvContentPartPr/>
                <p14:nvPr/>
              </p14:nvContentPartPr>
              <p14:xfrm>
                <a:off x="10698889" y="5922804"/>
                <a:ext cx="16560" cy="138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EB6CC1-F746-1ECD-841B-497223462E0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81249" y="5904804"/>
                  <a:ext cx="52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EFBF3CB-BA2B-EBF5-D4F6-6F2D8BB672CC}"/>
                    </a:ext>
                  </a:extLst>
                </p14:cNvPr>
                <p14:cNvContentPartPr/>
                <p14:nvPr/>
              </p14:nvContentPartPr>
              <p14:xfrm>
                <a:off x="10724449" y="5803644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EFBF3CB-BA2B-EBF5-D4F6-6F2D8BB672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06809" y="57856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294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5BDA35-CEA8-5149-4BA5-9EA03CE49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29061F08-9FC8-3906-4234-E2EB4CBF90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r>
                  <a:rPr lang="en-US" b="1" dirty="0"/>
                  <a:t>Part 1</a:t>
                </a:r>
                <a:br>
                  <a:rPr lang="en-US" dirty="0"/>
                </a:br>
                <a:r>
                  <a:rPr lang="en-US" dirty="0"/>
                  <a:t>Warm-Up:</a:t>
                </a:r>
                <a:br>
                  <a:rPr lang="en-US" dirty="0"/>
                </a:br>
                <a:r>
                  <a:rPr lang="en-US" dirty="0"/>
                  <a:t>Oracle Construction on </a:t>
                </a:r>
                <a:r>
                  <a:rPr lang="en-US" dirty="0">
                    <a:solidFill>
                      <a:srgbClr val="00B050"/>
                    </a:solidFill>
                  </a:rPr>
                  <a:t>Expanders</a:t>
                </a:r>
                <a:br>
                  <a:rPr lang="en-US" dirty="0">
                    <a:solidFill>
                      <a:srgbClr val="00B05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are fixed.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29061F08-9FC8-3906-4234-E2EB4CBF90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598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5EF3B-1933-8264-0DAB-FF57E95B9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4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8AA80-D230-7875-1F1D-39EA0487B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884DAE-ACB2-913F-5BB1-7D09391E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E673491-DF0F-F43D-F73C-98FD36495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On a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:r>
                  <a:rPr lang="en-US" dirty="0">
                    <a:solidFill>
                      <a:srgbClr val="C00000"/>
                    </a:solidFill>
                  </a:rPr>
                  <a:t>deleted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en-US" b="1" dirty="0"/>
                  <a:t>Assume</a:t>
                </a:r>
                <a:r>
                  <a:rPr lang="en-US" dirty="0"/>
                  <a:t>: components of children clusters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updated.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E673491-DF0F-F43D-F73C-98FD36495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0BD94F-CF6A-C3A6-7CAE-71CB34090500}"/>
                  </a:ext>
                </a:extLst>
              </p14:cNvPr>
              <p14:cNvContentPartPr/>
              <p14:nvPr/>
            </p14:nvContentPartPr>
            <p14:xfrm>
              <a:off x="9893717" y="4910625"/>
              <a:ext cx="169560" cy="24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53EF33-EDDE-9CA8-257F-E56065A687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6077" y="4892625"/>
                <a:ext cx="2052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22F110-A3A0-2222-BA83-6CC04B3AA8B6}"/>
                  </a:ext>
                </a:extLst>
              </p14:cNvPr>
              <p14:cNvContentPartPr/>
              <p14:nvPr/>
            </p14:nvContentPartPr>
            <p14:xfrm>
              <a:off x="10465397" y="5070825"/>
              <a:ext cx="220320" cy="10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39C135-564C-4BBF-001B-BB02BF5ACE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7757" y="5053185"/>
                <a:ext cx="255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46A6CD5-1C24-2F19-8B71-220BA1197C54}"/>
                  </a:ext>
                </a:extLst>
              </p14:cNvPr>
              <p14:cNvContentPartPr/>
              <p14:nvPr/>
            </p14:nvContentPartPr>
            <p14:xfrm>
              <a:off x="9778854" y="5620320"/>
              <a:ext cx="582120" cy="49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16604F-5416-9115-A6BF-95E757BB15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70214" y="5611320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8A953E3-0DCF-69D6-45FE-F1F507BE326B}"/>
                  </a:ext>
                </a:extLst>
              </p14:cNvPr>
              <p14:cNvContentPartPr/>
              <p14:nvPr/>
            </p14:nvContentPartPr>
            <p14:xfrm>
              <a:off x="10547454" y="3429000"/>
              <a:ext cx="1478160" cy="120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886918-4C17-E2A3-6A9C-9038742B74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38454" y="3420360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33B074-D85A-0E8D-F5E7-597C5882E752}"/>
                  </a:ext>
                </a:extLst>
              </p14:cNvPr>
              <p14:cNvContentPartPr/>
              <p14:nvPr/>
            </p14:nvContentPartPr>
            <p14:xfrm>
              <a:off x="9649614" y="3447000"/>
              <a:ext cx="677880" cy="54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BA0FAA7-DE7C-3159-ABB8-05F258DFBF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40974" y="3438360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88674E-EAA8-5011-9D15-7C57B7DB7A5C}"/>
                  </a:ext>
                </a:extLst>
              </p14:cNvPr>
              <p14:cNvContentPartPr/>
              <p14:nvPr/>
            </p14:nvContentPartPr>
            <p14:xfrm>
              <a:off x="9897294" y="5053680"/>
              <a:ext cx="575280" cy="500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2DAC60-94C5-70F0-9AD8-0CA1027675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88294" y="5045040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D623BAD-3B2B-5838-616A-EEDA890973AE}"/>
              </a:ext>
            </a:extLst>
          </p:cNvPr>
          <p:cNvGrpSpPr/>
          <p:nvPr/>
        </p:nvGrpSpPr>
        <p:grpSpPr>
          <a:xfrm>
            <a:off x="9518934" y="3635640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E5C6FD-7E4F-E04D-B48A-05D29E1AD14F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5E6DA0-209F-56E0-D4B8-76600484C31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187F3C-6292-49E7-D5EE-44FABE88B098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CD5848-044E-FB81-783D-9DCF13E57E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625C15-21F8-C4D8-99D0-121177048F70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5727BB-EA05-8961-7EBB-255DD9CD87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A783636-E952-E9FC-130F-5E5183D4687A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6549CF-9F28-BC1A-0B34-CDCE861926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AAF46B8-8FD5-51DC-30C7-FF025D0D55E6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28956B-02A2-E81E-96D2-FCF9E47DD2A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A9F0EB-566C-B9A7-D395-E92366213872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5608A6-7DCE-6341-28F6-6F05DB74F2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CF8432-9DB1-2B32-DCBA-B716598B4D62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BE80FF-2052-40E0-EA32-EAED6DA98BF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12C92A-FDA4-8109-D823-71434B9E49FD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D7C63E-9CBD-6881-6870-BAD51E290F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7CC086-E66F-C8BB-289C-AE2B15C41321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A9293F1-EFEA-640A-75BE-315B957928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1C7F63-E50F-FCC0-461F-C51C8468C97C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B5C885-3672-CB10-A51C-990BDCB8EE1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0CF1A7-B03D-D1D5-0F15-97192021365F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5581F6-BF97-A876-E8A6-2AA58BA754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1232EE-0190-FA4A-ED7A-B9732899B8A6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0D2D81-756E-B96C-A37A-88E9E4C3575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096122D-055E-352B-0E62-066CC40367FE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1777F2-5597-EDF2-DED6-9E21452F5B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42AD7E6-76F0-981A-13CE-D60432AAB3CC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7D6846-045E-1ACC-0711-358B68BC0A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51DF0E-BE3E-FC77-4B09-B64E2D21EFF5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7A42AE8-12DD-716A-9A83-64CE4B028F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058F4A-DE96-7C1A-BD87-3E200BD2F6F1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1E3ECC-9980-1B7C-34E4-2E972D2614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AAC3BC-2AE1-BC1A-A566-3845E52EE58D}"/>
              </a:ext>
            </a:extLst>
          </p:cNvPr>
          <p:cNvGrpSpPr/>
          <p:nvPr/>
        </p:nvGrpSpPr>
        <p:grpSpPr>
          <a:xfrm>
            <a:off x="10276014" y="4335120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E41B157-05F7-CF00-8135-E358480DF57D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2D0AE5-8114-16F8-ED5E-04ED26B5441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DC3D9A-5938-6C44-B7F1-B9812B1C3888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B5095F9-6A8E-F24F-40B4-B39B7B491A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F59F28-0A29-B1DB-CB86-0BD6C0405212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61F3CF-B4CE-9540-8E4A-2E634E855E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9A670E-EFCB-CE85-D326-3BEE144D6F2D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F04FAB-9A5F-5EA6-2717-C6B7419970A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FE794D7-CE8C-BB46-8F08-46E57936F44D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102EAB-ACE1-BB26-49D0-750451028F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D02DDCB-BF41-2DBD-5921-5C7679D8DD41}"/>
                  </a:ext>
                </a:extLst>
              </p14:cNvPr>
              <p14:cNvContentPartPr/>
              <p14:nvPr/>
            </p14:nvContentPartPr>
            <p14:xfrm>
              <a:off x="9012334" y="5058103"/>
              <a:ext cx="721800" cy="776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EEF097B-6425-B743-AFF3-0A150B646A5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03694" y="5049103"/>
                <a:ext cx="7394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A42425A-BA52-60D5-1236-EC15E9207E2A}"/>
                  </a:ext>
                </a:extLst>
              </p14:cNvPr>
              <p14:cNvContentPartPr/>
              <p14:nvPr/>
            </p14:nvContentPartPr>
            <p14:xfrm>
              <a:off x="8914414" y="3978463"/>
              <a:ext cx="1229400" cy="968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0D3907-9587-16C8-6122-A1F48F0BCA9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905774" y="3969823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512115A-7ED8-5051-2E0C-256C24B80A2F}"/>
              </a:ext>
            </a:extLst>
          </p:cNvPr>
          <p:cNvGrpSpPr/>
          <p:nvPr/>
        </p:nvGrpSpPr>
        <p:grpSpPr>
          <a:xfrm>
            <a:off x="9059854" y="4888903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FF1862-4BE6-D028-B243-0BD600D18668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00A44A-3318-5E57-AB19-446F74D861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B0752A-51C7-7982-98BB-DF3FC298BF98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EF466E-7109-8764-785C-80F06197413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1862E4D-D147-5A6B-A137-8D353D1E005B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83AA32-7E6C-691B-55BC-8A06CAF01E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2AF2E01-5AE2-934F-726A-0172E5047C0F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DDC849-3AA8-4D8B-4D5F-EEF4983F34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E88972-F8FF-3893-1105-4DA7C71524F2}"/>
              </a:ext>
            </a:extLst>
          </p:cNvPr>
          <p:cNvGrpSpPr/>
          <p:nvPr/>
        </p:nvGrpSpPr>
        <p:grpSpPr>
          <a:xfrm>
            <a:off x="9659334" y="5452303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AA0869-38C1-6E58-11E7-F34423FA1235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46B442A-1EFA-377D-EAE9-285A21FB1EE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674A1F3-CC46-FA41-2D49-D5735565DEE2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4E28F08-5B99-8FE2-67BD-BD044BAF47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920C0EF-41C4-41AF-26CB-EFE3EE91FA4C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8E41C5-271A-1E62-543C-47E632CE15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38DFDCC-F071-E5A6-892D-0027B8CA3572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113583-110A-2E2B-6353-57D0FE52EE1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DE65C9-B92E-64AE-0F4B-DFE5FF2DFFAD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B0E28B-0E22-2837-9D11-1C9602ED880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455438E-B457-6CAF-C791-B63D2E2BBF0A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BD130D5-F619-3B52-9F72-EEBBA7B917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684D5F-82A6-DA17-6972-BE044AFE72BA}"/>
              </a:ext>
            </a:extLst>
          </p:cNvPr>
          <p:cNvGrpSpPr/>
          <p:nvPr/>
        </p:nvGrpSpPr>
        <p:grpSpPr>
          <a:xfrm>
            <a:off x="10850494" y="5154583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C2E9B4B-135E-70F3-279B-0F6682DAC0EE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E1DFD2-1375-3050-B54D-6C48E18AE8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31E3D45-7F3C-A003-F27E-9CFBC0B6F06E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E78BAE-2286-580E-2EC8-8937DAF3022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5F51FBA-C76F-FF2B-6D98-F28D07C4F45A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28899E-0C7F-4E22-2595-3AE654CEC0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E84740-BF6A-C867-B6CD-DCBF0EE83878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589567-668B-4BBF-52F8-6CA4EE1C7F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09084C-B6FA-65A7-A8D5-F295231275A8}"/>
              </a:ext>
            </a:extLst>
          </p:cNvPr>
          <p:cNvGrpSpPr/>
          <p:nvPr/>
        </p:nvGrpSpPr>
        <p:grpSpPr>
          <a:xfrm>
            <a:off x="11116894" y="5679103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42FE2CD-2B7E-3A05-D95E-40474D0F52E2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BA666B-797D-200D-2537-5AAC4AD9E5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749133-CA0C-6F1A-574B-8C1BB638B698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F4F71C9-7391-6483-368A-D081C6AB8FD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2815DFC-266B-A820-D55B-E2C318BBBA24}"/>
              </a:ext>
            </a:extLst>
          </p:cNvPr>
          <p:cNvGrpSpPr/>
          <p:nvPr/>
        </p:nvGrpSpPr>
        <p:grpSpPr>
          <a:xfrm>
            <a:off x="8470811" y="4911841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C8EB7E6-F1BD-C814-9205-248CFD8FB427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F121D9-2B2C-2227-099F-E5D12252769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F6CA6F-D2A9-04ED-8677-CC338AFD98A9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354409-FB82-5890-21A7-6166F9053E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7CE4B6C-AF7C-1AD3-94B1-431A82C78CF6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E48882-E211-B00F-C1C2-5E615FDECF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2BF4BD-1B13-0EF8-7C89-7DE9853A5BBC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BFC0DD-961D-0894-2A85-B319C41E12E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552B0B-DB6E-342D-C9F3-DFCDF076614F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757180-D412-2ECF-F434-361270304A1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BAC3706-1BA9-90BA-2DE3-0870350C3DC8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3EAF94-6E4A-CBFF-8095-40CC7BDF56D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923909-7C42-38AD-7D37-016B5AD9D1D0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2E229E-CA23-7A1D-315F-4F1B43D7A89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D22962C-3B6A-EE68-728D-D10BFA0A225D}"/>
              </a:ext>
            </a:extLst>
          </p:cNvPr>
          <p:cNvGrpSpPr/>
          <p:nvPr/>
        </p:nvGrpSpPr>
        <p:grpSpPr>
          <a:xfrm>
            <a:off x="9236171" y="4279321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3029D91-0ADE-4CB6-7C3F-ED932AC43A79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A9C7B01-622F-AFCC-567B-4772C6F7F3E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47531E-C541-D85A-DB0A-24E010ECE62A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72FF43-F024-F7FA-240A-A98D87CF39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662BF2A-9047-9755-D7C7-E0745108BE59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7E9756-24BA-805A-D51D-ED1F938E1CC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44A279B-EFB7-C352-95D7-174227B6BC40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163061E-23CA-5DD2-CBF3-1DE5F5A267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E6C6F4-3D44-E657-DE27-7CCF66B6C295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3D7EE7-6C4F-19C2-8E60-DF628E83AE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58A79E-D57C-3E81-58FF-8598EF04133F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17575FB-F1E4-1A72-0288-CDDA51C9C4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B90B576-5E81-AF44-DF0D-66DDE0C9009F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B8183A-65B6-98D8-8B44-24871D5331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B00A31E-A00B-C639-A465-F142A68F915C}"/>
              </a:ext>
            </a:extLst>
          </p:cNvPr>
          <p:cNvGrpSpPr/>
          <p:nvPr/>
        </p:nvGrpSpPr>
        <p:grpSpPr>
          <a:xfrm>
            <a:off x="10121674" y="6248127"/>
            <a:ext cx="738720" cy="509760"/>
            <a:chOff x="9986089" y="5558124"/>
            <a:chExt cx="73872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ED24DD0-9996-41B6-3776-261F6CC57104}"/>
                    </a:ext>
                  </a:extLst>
                </p14:cNvPr>
                <p14:cNvContentPartPr/>
                <p14:nvPr/>
              </p14:nvContentPartPr>
              <p14:xfrm>
                <a:off x="9986089" y="5566044"/>
                <a:ext cx="31680" cy="338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D8B02A-7B86-D669-30FB-6B0290FFA6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68449" y="5548404"/>
                  <a:ext cx="67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412A00-50C2-316D-E674-072867A4C017}"/>
                    </a:ext>
                  </a:extLst>
                </p14:cNvPr>
                <p14:cNvContentPartPr/>
                <p14:nvPr/>
              </p14:nvContentPartPr>
              <p14:xfrm>
                <a:off x="9988249" y="5558124"/>
                <a:ext cx="308160" cy="317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298BBD-02C3-C4DB-9C43-B1966BAEFD8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70249" y="5540484"/>
                  <a:ext cx="343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364F7A-E6EC-27C2-A00E-E1BF40CEDB37}"/>
                    </a:ext>
                  </a:extLst>
                </p14:cNvPr>
                <p14:cNvContentPartPr/>
                <p14:nvPr/>
              </p14:nvContentPartPr>
              <p14:xfrm>
                <a:off x="10471369" y="5886084"/>
                <a:ext cx="119520" cy="8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0A14FCF-E9C9-4D50-0930-8D9D4ECC006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53729" y="5868084"/>
                  <a:ext cx="155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D72FC7F-430C-6487-2A3F-D9A51E7275DB}"/>
                    </a:ext>
                  </a:extLst>
                </p14:cNvPr>
                <p14:cNvContentPartPr/>
                <p14:nvPr/>
              </p14:nvContentPartPr>
              <p14:xfrm>
                <a:off x="10449049" y="5998764"/>
                <a:ext cx="133920" cy="69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6F87A3-9936-D19C-8895-4302C6960B3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31049" y="5981124"/>
                  <a:ext cx="169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AD5F3A-4BD0-6936-671C-B62951EE17FD}"/>
                    </a:ext>
                  </a:extLst>
                </p14:cNvPr>
                <p14:cNvContentPartPr/>
                <p14:nvPr/>
              </p14:nvContentPartPr>
              <p14:xfrm>
                <a:off x="10698889" y="5922804"/>
                <a:ext cx="16560" cy="138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EB6CC1-F746-1ECD-841B-497223462E0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81249" y="5904804"/>
                  <a:ext cx="52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4061E5F-39C6-E2E6-1C27-D63F39B39AAE}"/>
                    </a:ext>
                  </a:extLst>
                </p14:cNvPr>
                <p14:cNvContentPartPr/>
                <p14:nvPr/>
              </p14:nvContentPartPr>
              <p14:xfrm>
                <a:off x="10724449" y="5803644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EFBF3CB-BA2B-EBF5-D4F6-6F2D8BB672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06809" y="57856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9BDC128-1CF6-3072-7DC8-92E3596D2CB6}"/>
              </a:ext>
            </a:extLst>
          </p:cNvPr>
          <p:cNvGrpSpPr/>
          <p:nvPr/>
        </p:nvGrpSpPr>
        <p:grpSpPr>
          <a:xfrm>
            <a:off x="9338854" y="5332063"/>
            <a:ext cx="1720845" cy="732600"/>
            <a:chOff x="9201068" y="4467661"/>
            <a:chExt cx="1720845" cy="73260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C4C5723-F37E-FC20-A31F-EFB26977EDF8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929B8BD1-B426-8FBF-5332-A8AA00668F8D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3B385C21-42A0-FCB3-2A24-69E265E4E3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6FE3F090-59DC-EAEE-6163-12EE9A1F18CB}"/>
                        </a:ext>
                      </a:extLst>
                    </p:cNvPr>
                    <p:cNvPicPr/>
                    <p:nvPr/>
                  </p:nvPicPr>
                  <p:blipFill>
                    <a:blip r:embed="rId134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34F09072-BDAB-4760-947A-49107C1A58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DAEFAE2A-6258-C004-E0B1-C571D4DF9BC7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5233AE1F-F9CB-4B6D-F830-129C123AAA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D5BE214-2D95-4E68-62BB-CC44C2630CEA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E892331-50B1-695E-4831-53C61C5A7C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AB160739-926B-44FC-9C87-697A8CFE0ED5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1F2CB068-151D-67E1-CC2D-D871457C69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AA08E675-5ED1-14EB-34C2-D187A13359EE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FEA106B5-C431-A06D-D7E5-9F6C598A9F2A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3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D778F7B0-5060-8AF2-1B74-CA68149CB7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3FDCB247-0ECF-2117-8C6D-A6CF72EFF363}"/>
                        </a:ext>
                      </a:extLst>
                    </p:cNvPr>
                    <p:cNvPicPr/>
                    <p:nvPr/>
                  </p:nvPicPr>
                  <p:blipFill>
                    <a:blip r:embed="rId144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5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5BE16F04-911D-C4AC-F51C-92074779A5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5173D84D-5B8C-F74D-8694-81806E96A669}"/>
                        </a:ext>
                      </a:extLst>
                    </p:cNvPr>
                    <p:cNvPicPr/>
                    <p:nvPr/>
                  </p:nvPicPr>
                  <p:blipFill>
                    <a:blip r:embed="rId146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7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02E08D16-EF94-0E16-3BD2-0E93FEBCD5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B9C27CF5-8950-C3C4-5B7F-AEC09AF2B107}"/>
                        </a:ext>
                      </a:extLst>
                    </p:cNvPr>
                    <p:cNvPicPr/>
                    <p:nvPr/>
                  </p:nvPicPr>
                  <p:blipFill>
                    <a:blip r:embed="rId148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9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4AAA16C-B6AC-EFE0-C44C-9B7744B0BF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6689642-E874-FE47-B026-94116DF094B6}"/>
                        </a:ext>
                      </a:extLst>
                    </p:cNvPr>
                    <p:cNvPicPr/>
                    <p:nvPr/>
                  </p:nvPicPr>
                  <p:blipFill>
                    <a:blip r:embed="rId150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1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2D824C8D-7EB9-9C74-35FD-1FD137B965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4594D096-618E-336D-D723-759D8A274377}"/>
                        </a:ext>
                      </a:extLst>
                    </p:cNvPr>
                    <p:cNvPicPr/>
                    <p:nvPr/>
                  </p:nvPicPr>
                  <p:blipFill>
                    <a:blip r:embed="rId152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B2AD5C1-6D19-75C5-6969-B6327C8CBB63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59F8BF99-B7A4-1CA0-7881-BCE4C8A5EB39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AD81EF2E-682F-4358-6AFD-C275F229ED5C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19DD233-FA9D-161E-9D81-5CF5E478F1E8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3350027A-D18C-E718-648B-5BFA775E3872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DB148F53-19A4-5771-033F-D05184BCBD92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D76E5F3F-813E-B5B2-FF5A-005460C1092F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52B6B3D1-BCC9-3941-F011-2FC9B0CC70BE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4809D4CA-9188-3C87-4CE8-45B6DFEB49F4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BCE7B1B8-7853-E33F-9588-C2F1C3744745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B61D9D8A-CB51-44A5-80B0-D24FA42BDED4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ED0712A-3359-73B0-B203-8232546C0B7F}"/>
              </a:ext>
            </a:extLst>
          </p:cNvPr>
          <p:cNvGrpSpPr/>
          <p:nvPr/>
        </p:nvGrpSpPr>
        <p:grpSpPr>
          <a:xfrm>
            <a:off x="9763339" y="4939920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639B7D6-2923-4633-2EEB-E436F61AFDA4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74BD596-5801-6C91-1043-1E270CFD3CB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B1D7D6E-0A7B-2EB7-D172-0C3192E6E544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5D12FC6-D6F1-843A-673F-AD88D0D4B2B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A4F60EB-3A4F-F891-AC5F-2822AAB0ABD9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C736796-748B-97AE-88BF-9D23BB06BB2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8268D6D-7CCD-3C7C-F55A-F307148FB710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2D094D1C-767F-2E6A-D9E0-6FF4614F9B33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00F31521-F5F4-15F0-441B-457BE725A7B1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505B7228-99DD-93AE-26F2-13C4BC2DD680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500F0059-70F7-5D34-B64C-D13F2BF466B9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C512C485-FA28-9450-8B28-488148CFCAC0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82FABB45-1CE4-F4C7-C987-F8B6AA155596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7754EC6C-38CF-ADA1-6CB9-AF6CC48E7560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BEDD29CA-EEAE-AA93-39DA-6DF8CE718F22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453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5E5D6-4757-2298-C451-B6BAB4D37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4FE9EF-07ED-5EB7-442A-1105A4B6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52333E9-9F5A-0437-E0F6-21C9A225E6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On a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:r>
                  <a:rPr lang="en-US" dirty="0">
                    <a:solidFill>
                      <a:srgbClr val="C00000"/>
                    </a:solidFill>
                  </a:rPr>
                  <a:t>deleted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en-US" b="1" dirty="0"/>
                  <a:t>Assume</a:t>
                </a:r>
                <a:r>
                  <a:rPr lang="en-US" dirty="0"/>
                  <a:t>: components of children clusters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updated.</a:t>
                </a:r>
              </a:p>
              <a:p>
                <a:r>
                  <a:rPr lang="en-US" b="1" dirty="0"/>
                  <a:t>Task: </a:t>
                </a:r>
                <a:r>
                  <a:rPr lang="en-US" dirty="0"/>
                  <a:t>update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52333E9-9F5A-0437-E0F6-21C9A225E6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0FB617F2-347B-B90B-B1C8-06EF38354A28}"/>
              </a:ext>
            </a:extLst>
          </p:cNvPr>
          <p:cNvGrpSpPr/>
          <p:nvPr/>
        </p:nvGrpSpPr>
        <p:grpSpPr>
          <a:xfrm>
            <a:off x="10121674" y="6248127"/>
            <a:ext cx="738720" cy="509760"/>
            <a:chOff x="9986089" y="5558124"/>
            <a:chExt cx="73872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25635C0-FB24-E0A6-06B6-31FE2C232AD7}"/>
                    </a:ext>
                  </a:extLst>
                </p14:cNvPr>
                <p14:cNvContentPartPr/>
                <p14:nvPr/>
              </p14:nvContentPartPr>
              <p14:xfrm>
                <a:off x="9986089" y="5566044"/>
                <a:ext cx="31680" cy="338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25635C0-FB24-E0A6-06B6-31FE2C232AD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68449" y="5548404"/>
                  <a:ext cx="67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C21254-A74F-3543-936E-C888203E2C8D}"/>
                    </a:ext>
                  </a:extLst>
                </p14:cNvPr>
                <p14:cNvContentPartPr/>
                <p14:nvPr/>
              </p14:nvContentPartPr>
              <p14:xfrm>
                <a:off x="9988249" y="5558124"/>
                <a:ext cx="308160" cy="317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C21254-A74F-3543-936E-C888203E2C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70249" y="5540484"/>
                  <a:ext cx="343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2490AD8-5C0F-F8F2-6B02-EC1E488B04B2}"/>
                    </a:ext>
                  </a:extLst>
                </p14:cNvPr>
                <p14:cNvContentPartPr/>
                <p14:nvPr/>
              </p14:nvContentPartPr>
              <p14:xfrm>
                <a:off x="10471369" y="5886084"/>
                <a:ext cx="119520" cy="8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2490AD8-5C0F-F8F2-6B02-EC1E488B04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53729" y="5868084"/>
                  <a:ext cx="155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A10BB5-2FC2-064F-ED19-B2CB7288CA45}"/>
                    </a:ext>
                  </a:extLst>
                </p14:cNvPr>
                <p14:cNvContentPartPr/>
                <p14:nvPr/>
              </p14:nvContentPartPr>
              <p14:xfrm>
                <a:off x="10449049" y="5998764"/>
                <a:ext cx="133920" cy="69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A10BB5-2FC2-064F-ED19-B2CB7288C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31049" y="5981124"/>
                  <a:ext cx="169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0BB0CDA-1048-DD8F-6739-A9E498ED1BB8}"/>
                    </a:ext>
                  </a:extLst>
                </p14:cNvPr>
                <p14:cNvContentPartPr/>
                <p14:nvPr/>
              </p14:nvContentPartPr>
              <p14:xfrm>
                <a:off x="10698889" y="5922804"/>
                <a:ext cx="16560" cy="138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0BB0CDA-1048-DD8F-6739-A9E498ED1BB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81249" y="5904804"/>
                  <a:ext cx="52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824FA66-CC5B-01FE-E145-369DF8503112}"/>
                    </a:ext>
                  </a:extLst>
                </p14:cNvPr>
                <p14:cNvContentPartPr/>
                <p14:nvPr/>
              </p14:nvContentPartPr>
              <p14:xfrm>
                <a:off x="10724449" y="5803644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824FA66-CC5B-01FE-E145-369DF85031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06809" y="57856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22D6DA87-66FF-1470-41CF-F81939C5CAF4}"/>
              </a:ext>
            </a:extLst>
          </p:cNvPr>
          <p:cNvGrpSpPr/>
          <p:nvPr/>
        </p:nvGrpSpPr>
        <p:grpSpPr>
          <a:xfrm>
            <a:off x="8487731" y="3413648"/>
            <a:ext cx="3554803" cy="2735023"/>
            <a:chOff x="8333025" y="2564598"/>
            <a:chExt cx="3554803" cy="273502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6CEC037-4A95-C832-5BA4-A4D727977FF8}"/>
                    </a:ext>
                  </a:extLst>
                </p14:cNvPr>
                <p14:cNvContentPartPr/>
                <p14:nvPr/>
              </p14:nvContentPartPr>
              <p14:xfrm>
                <a:off x="9641068" y="4755918"/>
                <a:ext cx="582120" cy="4917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6CEC037-4A95-C832-5BA4-A4D727977F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32428" y="4746918"/>
                  <a:ext cx="5997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AF2CEAE-8F2B-4786-E607-FC077E23A52F}"/>
                    </a:ext>
                  </a:extLst>
                </p14:cNvPr>
                <p14:cNvContentPartPr/>
                <p14:nvPr/>
              </p14:nvContentPartPr>
              <p14:xfrm>
                <a:off x="10409668" y="2564598"/>
                <a:ext cx="1478160" cy="12081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AF2CEAE-8F2B-4786-E607-FC077E23A52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00668" y="2555958"/>
                  <a:ext cx="1495800" cy="12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3341E05-2F8B-E735-AAB1-5D0AF3F5FB75}"/>
                    </a:ext>
                  </a:extLst>
                </p14:cNvPr>
                <p14:cNvContentPartPr/>
                <p14:nvPr/>
              </p14:nvContentPartPr>
              <p14:xfrm>
                <a:off x="9511828" y="2582598"/>
                <a:ext cx="677880" cy="5436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3341E05-2F8B-E735-AAB1-5D0AF3F5FB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03188" y="2573958"/>
                  <a:ext cx="69552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9BE3881-D537-3384-215B-AC6B843B9677}"/>
                    </a:ext>
                  </a:extLst>
                </p14:cNvPr>
                <p14:cNvContentPartPr/>
                <p14:nvPr/>
              </p14:nvContentPartPr>
              <p14:xfrm>
                <a:off x="9759508" y="4189278"/>
                <a:ext cx="575280" cy="5007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9BE3881-D537-3384-215B-AC6B843B96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50508" y="4180638"/>
                  <a:ext cx="59292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CCD589B-F2E7-FA13-BC6A-8760B5B646D7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CCD589B-F2E7-FA13-BC6A-8760B5B646D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38DCE83-EF19-5571-E2FC-972628D14376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38DCE83-EF19-5571-E2FC-972628D143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2D1B6769-A1BC-C1E8-CFFE-4307CD01C88F}"/>
                </a:ext>
              </a:extLst>
            </p:cNvPr>
            <p:cNvGrpSpPr/>
            <p:nvPr/>
          </p:nvGrpSpPr>
          <p:grpSpPr>
            <a:xfrm>
              <a:off x="9381148" y="2771238"/>
              <a:ext cx="2275560" cy="1317960"/>
              <a:chOff x="9381148" y="2771238"/>
              <a:chExt cx="2275560" cy="1317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80" name="Ink 479">
                    <a:extLst>
                      <a:ext uri="{FF2B5EF4-FFF2-40B4-BE49-F238E27FC236}">
                        <a16:creationId xmlns:a16="http://schemas.microsoft.com/office/drawing/2014/main" id="{F9B14470-60B7-AC59-A421-D78BD5D9B666}"/>
                      </a:ext>
                    </a:extLst>
                  </p14:cNvPr>
                  <p14:cNvContentPartPr/>
                  <p14:nvPr/>
                </p14:nvContentPartPr>
                <p14:xfrm>
                  <a:off x="9381148" y="2933238"/>
                  <a:ext cx="143640" cy="180000"/>
                </p14:xfrm>
              </p:contentPart>
            </mc:Choice>
            <mc:Fallback xmlns="">
              <p:pic>
                <p:nvPicPr>
                  <p:cNvPr id="480" name="Ink 479">
                    <a:extLst>
                      <a:ext uri="{FF2B5EF4-FFF2-40B4-BE49-F238E27FC236}">
                        <a16:creationId xmlns:a16="http://schemas.microsoft.com/office/drawing/2014/main" id="{F9B14470-60B7-AC59-A421-D78BD5D9B66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9363148" y="2915238"/>
                    <a:ext cx="179280" cy="2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81" name="Ink 480">
                    <a:extLst>
                      <a:ext uri="{FF2B5EF4-FFF2-40B4-BE49-F238E27FC236}">
                        <a16:creationId xmlns:a16="http://schemas.microsoft.com/office/drawing/2014/main" id="{62C611A6-B087-80BC-999A-3BF49C0280BE}"/>
                      </a:ext>
                    </a:extLst>
                  </p14:cNvPr>
                  <p14:cNvContentPartPr/>
                  <p14:nvPr/>
                </p14:nvContentPartPr>
                <p14:xfrm>
                  <a:off x="9583468" y="3084078"/>
                  <a:ext cx="43200" cy="99720"/>
                </p14:xfrm>
              </p:contentPart>
            </mc:Choice>
            <mc:Fallback xmlns="">
              <p:pic>
                <p:nvPicPr>
                  <p:cNvPr id="481" name="Ink 480">
                    <a:extLst>
                      <a:ext uri="{FF2B5EF4-FFF2-40B4-BE49-F238E27FC236}">
                        <a16:creationId xmlns:a16="http://schemas.microsoft.com/office/drawing/2014/main" id="{62C611A6-B087-80BC-999A-3BF49C0280B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9565468" y="3066078"/>
                    <a:ext cx="78840" cy="13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2" name="Ink 481">
                    <a:extLst>
                      <a:ext uri="{FF2B5EF4-FFF2-40B4-BE49-F238E27FC236}">
                        <a16:creationId xmlns:a16="http://schemas.microsoft.com/office/drawing/2014/main" id="{7D580F0A-550A-4BF4-2BED-680E9C82A19D}"/>
                      </a:ext>
                    </a:extLst>
                  </p14:cNvPr>
                  <p14:cNvContentPartPr/>
                  <p14:nvPr/>
                </p14:nvContentPartPr>
                <p14:xfrm>
                  <a:off x="9895228" y="3106398"/>
                  <a:ext cx="63360" cy="220320"/>
                </p14:xfrm>
              </p:contentPart>
            </mc:Choice>
            <mc:Fallback xmlns="">
              <p:pic>
                <p:nvPicPr>
                  <p:cNvPr id="482" name="Ink 481">
                    <a:extLst>
                      <a:ext uri="{FF2B5EF4-FFF2-40B4-BE49-F238E27FC236}">
                        <a16:creationId xmlns:a16="http://schemas.microsoft.com/office/drawing/2014/main" id="{7D580F0A-550A-4BF4-2BED-680E9C82A19D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9877588" y="3088398"/>
                    <a:ext cx="99000" cy="25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83" name="Ink 482">
                    <a:extLst>
                      <a:ext uri="{FF2B5EF4-FFF2-40B4-BE49-F238E27FC236}">
                        <a16:creationId xmlns:a16="http://schemas.microsoft.com/office/drawing/2014/main" id="{25FB2285-1A57-DC21-D022-2F475C877FB8}"/>
                      </a:ext>
                    </a:extLst>
                  </p14:cNvPr>
                  <p14:cNvContentPartPr/>
                  <p14:nvPr/>
                </p14:nvContentPartPr>
                <p14:xfrm>
                  <a:off x="10151548" y="2771238"/>
                  <a:ext cx="321120" cy="48960"/>
                </p14:xfrm>
              </p:contentPart>
            </mc:Choice>
            <mc:Fallback xmlns="">
              <p:pic>
                <p:nvPicPr>
                  <p:cNvPr id="483" name="Ink 482">
                    <a:extLst>
                      <a:ext uri="{FF2B5EF4-FFF2-40B4-BE49-F238E27FC236}">
                        <a16:creationId xmlns:a16="http://schemas.microsoft.com/office/drawing/2014/main" id="{25FB2285-1A57-DC21-D022-2F475C877FB8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0133548" y="2753598"/>
                    <a:ext cx="35676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84" name="Ink 483">
                    <a:extLst>
                      <a:ext uri="{FF2B5EF4-FFF2-40B4-BE49-F238E27FC236}">
                        <a16:creationId xmlns:a16="http://schemas.microsoft.com/office/drawing/2014/main" id="{4D3BDF79-F32E-206E-9E50-84CD9D822F75}"/>
                      </a:ext>
                    </a:extLst>
                  </p14:cNvPr>
                  <p14:cNvContentPartPr/>
                  <p14:nvPr/>
                </p14:nvContentPartPr>
                <p14:xfrm>
                  <a:off x="10108708" y="2972838"/>
                  <a:ext cx="243720" cy="513720"/>
                </p14:xfrm>
              </p:contentPart>
            </mc:Choice>
            <mc:Fallback xmlns="">
              <p:pic>
                <p:nvPicPr>
                  <p:cNvPr id="484" name="Ink 483">
                    <a:extLst>
                      <a:ext uri="{FF2B5EF4-FFF2-40B4-BE49-F238E27FC236}">
                        <a16:creationId xmlns:a16="http://schemas.microsoft.com/office/drawing/2014/main" id="{4D3BDF79-F32E-206E-9E50-84CD9D822F7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0091068" y="2955198"/>
                    <a:ext cx="279360" cy="54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85" name="Ink 484">
                    <a:extLst>
                      <a:ext uri="{FF2B5EF4-FFF2-40B4-BE49-F238E27FC236}">
                        <a16:creationId xmlns:a16="http://schemas.microsoft.com/office/drawing/2014/main" id="{3BE4FECE-2EF8-91C8-C344-46210A367581}"/>
                      </a:ext>
                    </a:extLst>
                  </p14:cNvPr>
                  <p14:cNvContentPartPr/>
                  <p14:nvPr/>
                </p14:nvContentPartPr>
                <p14:xfrm>
                  <a:off x="9989188" y="3177678"/>
                  <a:ext cx="472680" cy="261000"/>
                </p14:xfrm>
              </p:contentPart>
            </mc:Choice>
            <mc:Fallback xmlns="">
              <p:pic>
                <p:nvPicPr>
                  <p:cNvPr id="485" name="Ink 484">
                    <a:extLst>
                      <a:ext uri="{FF2B5EF4-FFF2-40B4-BE49-F238E27FC236}">
                        <a16:creationId xmlns:a16="http://schemas.microsoft.com/office/drawing/2014/main" id="{3BE4FECE-2EF8-91C8-C344-46210A367581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9971548" y="3160038"/>
                    <a:ext cx="508320" cy="29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86" name="Ink 485">
                    <a:extLst>
                      <a:ext uri="{FF2B5EF4-FFF2-40B4-BE49-F238E27FC236}">
                        <a16:creationId xmlns:a16="http://schemas.microsoft.com/office/drawing/2014/main" id="{82A03165-B469-F460-44D8-340A7D7241AA}"/>
                      </a:ext>
                    </a:extLst>
                  </p14:cNvPr>
                  <p14:cNvContentPartPr/>
                  <p14:nvPr/>
                </p14:nvContentPartPr>
                <p14:xfrm>
                  <a:off x="10585708" y="3387918"/>
                  <a:ext cx="57960" cy="95400"/>
                </p14:xfrm>
              </p:contentPart>
            </mc:Choice>
            <mc:Fallback xmlns="">
              <p:pic>
                <p:nvPicPr>
                  <p:cNvPr id="486" name="Ink 485">
                    <a:extLst>
                      <a:ext uri="{FF2B5EF4-FFF2-40B4-BE49-F238E27FC236}">
                        <a16:creationId xmlns:a16="http://schemas.microsoft.com/office/drawing/2014/main" id="{82A03165-B469-F460-44D8-340A7D7241A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0568068" y="3370278"/>
                    <a:ext cx="9360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87" name="Ink 486">
                    <a:extLst>
                      <a:ext uri="{FF2B5EF4-FFF2-40B4-BE49-F238E27FC236}">
                        <a16:creationId xmlns:a16="http://schemas.microsoft.com/office/drawing/2014/main" id="{7558D569-E857-D97F-02B2-09FC274377BE}"/>
                      </a:ext>
                    </a:extLst>
                  </p14:cNvPr>
                  <p14:cNvContentPartPr/>
                  <p14:nvPr/>
                </p14:nvContentPartPr>
                <p14:xfrm>
                  <a:off x="10020508" y="3700038"/>
                  <a:ext cx="129960" cy="18720"/>
                </p14:xfrm>
              </p:contentPart>
            </mc:Choice>
            <mc:Fallback xmlns="">
              <p:pic>
                <p:nvPicPr>
                  <p:cNvPr id="487" name="Ink 486">
                    <a:extLst>
                      <a:ext uri="{FF2B5EF4-FFF2-40B4-BE49-F238E27FC236}">
                        <a16:creationId xmlns:a16="http://schemas.microsoft.com/office/drawing/2014/main" id="{7558D569-E857-D97F-02B2-09FC274377B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0002868" y="3682038"/>
                    <a:ext cx="165600" cy="5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88" name="Ink 487">
                    <a:extLst>
                      <a:ext uri="{FF2B5EF4-FFF2-40B4-BE49-F238E27FC236}">
                        <a16:creationId xmlns:a16="http://schemas.microsoft.com/office/drawing/2014/main" id="{3369B159-3352-C1C7-CA37-4BD335AE4F60}"/>
                      </a:ext>
                    </a:extLst>
                  </p14:cNvPr>
                  <p14:cNvContentPartPr/>
                  <p14:nvPr/>
                </p14:nvContentPartPr>
                <p14:xfrm>
                  <a:off x="10011508" y="3537678"/>
                  <a:ext cx="160920" cy="42840"/>
                </p14:xfrm>
              </p:contentPart>
            </mc:Choice>
            <mc:Fallback xmlns="">
              <p:pic>
                <p:nvPicPr>
                  <p:cNvPr id="488" name="Ink 487">
                    <a:extLst>
                      <a:ext uri="{FF2B5EF4-FFF2-40B4-BE49-F238E27FC236}">
                        <a16:creationId xmlns:a16="http://schemas.microsoft.com/office/drawing/2014/main" id="{3369B159-3352-C1C7-CA37-4BD335AE4F60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9993868" y="3520038"/>
                    <a:ext cx="19656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89" name="Ink 488">
                    <a:extLst>
                      <a:ext uri="{FF2B5EF4-FFF2-40B4-BE49-F238E27FC236}">
                        <a16:creationId xmlns:a16="http://schemas.microsoft.com/office/drawing/2014/main" id="{63E4C334-55E7-800C-128C-31DC05ADF127}"/>
                      </a:ext>
                    </a:extLst>
                  </p14:cNvPr>
                  <p14:cNvContentPartPr/>
                  <p14:nvPr/>
                </p14:nvContentPartPr>
                <p14:xfrm>
                  <a:off x="9909268" y="3927558"/>
                  <a:ext cx="687240" cy="142200"/>
                </p14:xfrm>
              </p:contentPart>
            </mc:Choice>
            <mc:Fallback xmlns="">
              <p:pic>
                <p:nvPicPr>
                  <p:cNvPr id="489" name="Ink 488">
                    <a:extLst>
                      <a:ext uri="{FF2B5EF4-FFF2-40B4-BE49-F238E27FC236}">
                        <a16:creationId xmlns:a16="http://schemas.microsoft.com/office/drawing/2014/main" id="{63E4C334-55E7-800C-128C-31DC05ADF12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9891628" y="3909558"/>
                    <a:ext cx="722880" cy="17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90" name="Ink 489">
                    <a:extLst>
                      <a:ext uri="{FF2B5EF4-FFF2-40B4-BE49-F238E27FC236}">
                        <a16:creationId xmlns:a16="http://schemas.microsoft.com/office/drawing/2014/main" id="{A6D66488-CCFD-F634-10E6-43A1E445A0E6}"/>
                      </a:ext>
                    </a:extLst>
                  </p14:cNvPr>
                  <p14:cNvContentPartPr/>
                  <p14:nvPr/>
                </p14:nvContentPartPr>
                <p14:xfrm>
                  <a:off x="10560508" y="3832158"/>
                  <a:ext cx="97200" cy="173880"/>
                </p14:xfrm>
              </p:contentPart>
            </mc:Choice>
            <mc:Fallback xmlns="">
              <p:pic>
                <p:nvPicPr>
                  <p:cNvPr id="490" name="Ink 489">
                    <a:extLst>
                      <a:ext uri="{FF2B5EF4-FFF2-40B4-BE49-F238E27FC236}">
                        <a16:creationId xmlns:a16="http://schemas.microsoft.com/office/drawing/2014/main" id="{A6D66488-CCFD-F634-10E6-43A1E445A0E6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0542868" y="3814158"/>
                    <a:ext cx="132840" cy="20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91" name="Ink 490">
                    <a:extLst>
                      <a:ext uri="{FF2B5EF4-FFF2-40B4-BE49-F238E27FC236}">
                        <a16:creationId xmlns:a16="http://schemas.microsoft.com/office/drawing/2014/main" id="{6B990619-E62E-F52E-2B6A-A6CBC4140C70}"/>
                      </a:ext>
                    </a:extLst>
                  </p14:cNvPr>
                  <p14:cNvContentPartPr/>
                  <p14:nvPr/>
                </p14:nvContentPartPr>
                <p14:xfrm>
                  <a:off x="10642228" y="3625518"/>
                  <a:ext cx="273240" cy="103320"/>
                </p14:xfrm>
              </p:contentPart>
            </mc:Choice>
            <mc:Fallback xmlns="">
              <p:pic>
                <p:nvPicPr>
                  <p:cNvPr id="491" name="Ink 490">
                    <a:extLst>
                      <a:ext uri="{FF2B5EF4-FFF2-40B4-BE49-F238E27FC236}">
                        <a16:creationId xmlns:a16="http://schemas.microsoft.com/office/drawing/2014/main" id="{6B990619-E62E-F52E-2B6A-A6CBC4140C7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0624228" y="3607878"/>
                    <a:ext cx="30888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92" name="Ink 491">
                    <a:extLst>
                      <a:ext uri="{FF2B5EF4-FFF2-40B4-BE49-F238E27FC236}">
                        <a16:creationId xmlns:a16="http://schemas.microsoft.com/office/drawing/2014/main" id="{4400FDCE-5EA7-2CE3-62FC-898144DE9888}"/>
                      </a:ext>
                    </a:extLst>
                  </p14:cNvPr>
                  <p14:cNvContentPartPr/>
                  <p14:nvPr/>
                </p14:nvContentPartPr>
                <p14:xfrm>
                  <a:off x="10970908" y="3668358"/>
                  <a:ext cx="33480" cy="208800"/>
                </p14:xfrm>
              </p:contentPart>
            </mc:Choice>
            <mc:Fallback xmlns="">
              <p:pic>
                <p:nvPicPr>
                  <p:cNvPr id="492" name="Ink 491">
                    <a:extLst>
                      <a:ext uri="{FF2B5EF4-FFF2-40B4-BE49-F238E27FC236}">
                        <a16:creationId xmlns:a16="http://schemas.microsoft.com/office/drawing/2014/main" id="{4400FDCE-5EA7-2CE3-62FC-898144DE9888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0952908" y="3650718"/>
                    <a:ext cx="69120" cy="24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93" name="Ink 492">
                    <a:extLst>
                      <a:ext uri="{FF2B5EF4-FFF2-40B4-BE49-F238E27FC236}">
                        <a16:creationId xmlns:a16="http://schemas.microsoft.com/office/drawing/2014/main" id="{161C7F6E-FA28-0118-43DA-B7BEEE97CF36}"/>
                      </a:ext>
                    </a:extLst>
                  </p14:cNvPr>
                  <p14:cNvContentPartPr/>
                  <p14:nvPr/>
                </p14:nvContentPartPr>
                <p14:xfrm>
                  <a:off x="11146948" y="3743598"/>
                  <a:ext cx="47160" cy="236160"/>
                </p14:xfrm>
              </p:contentPart>
            </mc:Choice>
            <mc:Fallback xmlns="">
              <p:pic>
                <p:nvPicPr>
                  <p:cNvPr id="493" name="Ink 492">
                    <a:extLst>
                      <a:ext uri="{FF2B5EF4-FFF2-40B4-BE49-F238E27FC236}">
                        <a16:creationId xmlns:a16="http://schemas.microsoft.com/office/drawing/2014/main" id="{161C7F6E-FA28-0118-43DA-B7BEEE97CF36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1129308" y="3725598"/>
                    <a:ext cx="82800" cy="27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94" name="Ink 493">
                    <a:extLst>
                      <a:ext uri="{FF2B5EF4-FFF2-40B4-BE49-F238E27FC236}">
                        <a16:creationId xmlns:a16="http://schemas.microsoft.com/office/drawing/2014/main" id="{06A56590-1498-9DF4-484A-8F210920F6EA}"/>
                      </a:ext>
                    </a:extLst>
                  </p14:cNvPr>
                  <p14:cNvContentPartPr/>
                  <p14:nvPr/>
                </p14:nvContentPartPr>
                <p14:xfrm>
                  <a:off x="11577508" y="3752598"/>
                  <a:ext cx="79200" cy="186120"/>
                </p14:xfrm>
              </p:contentPart>
            </mc:Choice>
            <mc:Fallback xmlns="">
              <p:pic>
                <p:nvPicPr>
                  <p:cNvPr id="494" name="Ink 493">
                    <a:extLst>
                      <a:ext uri="{FF2B5EF4-FFF2-40B4-BE49-F238E27FC236}">
                        <a16:creationId xmlns:a16="http://schemas.microsoft.com/office/drawing/2014/main" id="{06A56590-1498-9DF4-484A-8F210920F6EA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1559508" y="3734598"/>
                    <a:ext cx="114840" cy="22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95" name="Ink 494">
                    <a:extLst>
                      <a:ext uri="{FF2B5EF4-FFF2-40B4-BE49-F238E27FC236}">
                        <a16:creationId xmlns:a16="http://schemas.microsoft.com/office/drawing/2014/main" id="{0C356A7E-5A9D-3F67-FCC6-E14167ADFB24}"/>
                      </a:ext>
                    </a:extLst>
                  </p14:cNvPr>
                  <p14:cNvContentPartPr/>
                  <p14:nvPr/>
                </p14:nvContentPartPr>
                <p14:xfrm>
                  <a:off x="11185468" y="4074438"/>
                  <a:ext cx="205920" cy="14760"/>
                </p14:xfrm>
              </p:contentPart>
            </mc:Choice>
            <mc:Fallback xmlns="">
              <p:pic>
                <p:nvPicPr>
                  <p:cNvPr id="495" name="Ink 494">
                    <a:extLst>
                      <a:ext uri="{FF2B5EF4-FFF2-40B4-BE49-F238E27FC236}">
                        <a16:creationId xmlns:a16="http://schemas.microsoft.com/office/drawing/2014/main" id="{0C356A7E-5A9D-3F67-FCC6-E14167ADFB24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1167828" y="4056798"/>
                    <a:ext cx="241560" cy="50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41BD7FF9-7FD2-5575-7456-55A97A1B5556}"/>
                </a:ext>
              </a:extLst>
            </p:cNvPr>
            <p:cNvGrpSpPr/>
            <p:nvPr/>
          </p:nvGrpSpPr>
          <p:grpSpPr>
            <a:xfrm>
              <a:off x="10138228" y="3470718"/>
              <a:ext cx="1747440" cy="1828903"/>
              <a:chOff x="10138228" y="3470718"/>
              <a:chExt cx="1747440" cy="182890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75" name="Ink 474">
                    <a:extLst>
                      <a:ext uri="{FF2B5EF4-FFF2-40B4-BE49-F238E27FC236}">
                        <a16:creationId xmlns:a16="http://schemas.microsoft.com/office/drawing/2014/main" id="{78E9C032-716D-A89F-3383-D9585E2D9180}"/>
                      </a:ext>
                    </a:extLst>
                  </p14:cNvPr>
                  <p14:cNvContentPartPr/>
                  <p14:nvPr/>
                </p14:nvContentPartPr>
                <p14:xfrm>
                  <a:off x="11072068" y="4496718"/>
                  <a:ext cx="542520" cy="450000"/>
                </p14:xfrm>
              </p:contentPart>
            </mc:Choice>
            <mc:Fallback xmlns="">
              <p:pic>
                <p:nvPicPr>
                  <p:cNvPr id="475" name="Ink 474">
                    <a:extLst>
                      <a:ext uri="{FF2B5EF4-FFF2-40B4-BE49-F238E27FC236}">
                        <a16:creationId xmlns:a16="http://schemas.microsoft.com/office/drawing/2014/main" id="{78E9C032-716D-A89F-3383-D9585E2D9180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1063428" y="4487718"/>
                    <a:ext cx="560160" cy="46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76" name="Ink 475">
                    <a:extLst>
                      <a:ext uri="{FF2B5EF4-FFF2-40B4-BE49-F238E27FC236}">
                        <a16:creationId xmlns:a16="http://schemas.microsoft.com/office/drawing/2014/main" id="{FDEAD04F-53C9-1ACB-F61B-4668E07D6279}"/>
                      </a:ext>
                    </a:extLst>
                  </p14:cNvPr>
                  <p14:cNvContentPartPr/>
                  <p14:nvPr/>
                </p14:nvContentPartPr>
                <p14:xfrm>
                  <a:off x="11350708" y="3916758"/>
                  <a:ext cx="534960" cy="437040"/>
                </p14:xfrm>
              </p:contentPart>
            </mc:Choice>
            <mc:Fallback xmlns="">
              <p:pic>
                <p:nvPicPr>
                  <p:cNvPr id="476" name="Ink 475">
                    <a:extLst>
                      <a:ext uri="{FF2B5EF4-FFF2-40B4-BE49-F238E27FC236}">
                        <a16:creationId xmlns:a16="http://schemas.microsoft.com/office/drawing/2014/main" id="{FDEAD04F-53C9-1ACB-F61B-4668E07D6279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11342068" y="3908118"/>
                    <a:ext cx="552600" cy="45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77" name="Ink 476">
                    <a:extLst>
                      <a:ext uri="{FF2B5EF4-FFF2-40B4-BE49-F238E27FC236}">
                        <a16:creationId xmlns:a16="http://schemas.microsoft.com/office/drawing/2014/main" id="{F77EC062-D030-85E2-6174-042B37FB3969}"/>
                      </a:ext>
                    </a:extLst>
                  </p14:cNvPr>
                  <p14:cNvContentPartPr/>
                  <p14:nvPr/>
                </p14:nvContentPartPr>
                <p14:xfrm>
                  <a:off x="10529188" y="3905238"/>
                  <a:ext cx="684720" cy="493200"/>
                </p14:xfrm>
              </p:contentPart>
            </mc:Choice>
            <mc:Fallback xmlns="">
              <p:pic>
                <p:nvPicPr>
                  <p:cNvPr id="477" name="Ink 476">
                    <a:extLst>
                      <a:ext uri="{FF2B5EF4-FFF2-40B4-BE49-F238E27FC236}">
                        <a16:creationId xmlns:a16="http://schemas.microsoft.com/office/drawing/2014/main" id="{F77EC062-D030-85E2-6174-042B37FB3969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0520548" y="3896598"/>
                    <a:ext cx="702360" cy="51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78" name="Ink 477">
                    <a:extLst>
                      <a:ext uri="{FF2B5EF4-FFF2-40B4-BE49-F238E27FC236}">
                        <a16:creationId xmlns:a16="http://schemas.microsoft.com/office/drawing/2014/main" id="{CDF646BC-242E-146A-A3B4-187B0E20D3DB}"/>
                      </a:ext>
                    </a:extLst>
                  </p14:cNvPr>
                  <p14:cNvContentPartPr/>
                  <p14:nvPr/>
                </p14:nvContentPartPr>
                <p14:xfrm>
                  <a:off x="10138228" y="3470718"/>
                  <a:ext cx="533520" cy="428040"/>
                </p14:xfrm>
              </p:contentPart>
            </mc:Choice>
            <mc:Fallback xmlns="">
              <p:pic>
                <p:nvPicPr>
                  <p:cNvPr id="478" name="Ink 477">
                    <a:extLst>
                      <a:ext uri="{FF2B5EF4-FFF2-40B4-BE49-F238E27FC236}">
                        <a16:creationId xmlns:a16="http://schemas.microsoft.com/office/drawing/2014/main" id="{CDF646BC-242E-146A-A3B4-187B0E20D3DB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0129588" y="3462078"/>
                    <a:ext cx="551160" cy="44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79" name="Ink 478">
                    <a:extLst>
                      <a:ext uri="{FF2B5EF4-FFF2-40B4-BE49-F238E27FC236}">
                        <a16:creationId xmlns:a16="http://schemas.microsoft.com/office/drawing/2014/main" id="{49FB91DD-9FD2-CCA5-C9DD-5B885440142C}"/>
                      </a:ext>
                    </a:extLst>
                  </p14:cNvPr>
                  <p14:cNvContentPartPr/>
                  <p14:nvPr/>
                </p14:nvContentPartPr>
                <p14:xfrm>
                  <a:off x="10347668" y="4478461"/>
                  <a:ext cx="652680" cy="821160"/>
                </p14:xfrm>
              </p:contentPart>
            </mc:Choice>
            <mc:Fallback xmlns="">
              <p:pic>
                <p:nvPicPr>
                  <p:cNvPr id="479" name="Ink 478">
                    <a:extLst>
                      <a:ext uri="{FF2B5EF4-FFF2-40B4-BE49-F238E27FC236}">
                        <a16:creationId xmlns:a16="http://schemas.microsoft.com/office/drawing/2014/main" id="{49FB91DD-9FD2-CCA5-C9DD-5B885440142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0339028" y="4469821"/>
                    <a:ext cx="670320" cy="838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BEFE07E-ED97-2DE8-13E3-36145106EEA9}"/>
                    </a:ext>
                  </a:extLst>
                </p14:cNvPr>
                <p14:cNvContentPartPr/>
                <p14:nvPr/>
              </p14:nvContentPartPr>
              <p14:xfrm>
                <a:off x="8874548" y="4193701"/>
                <a:ext cx="721800" cy="7761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BEFE07E-ED97-2DE8-13E3-36145106EEA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65908" y="4184701"/>
                  <a:ext cx="73944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78B5020-6103-E0FB-B633-45F8F00845E7}"/>
                    </a:ext>
                  </a:extLst>
                </p14:cNvPr>
                <p14:cNvContentPartPr/>
                <p14:nvPr/>
              </p14:nvContentPartPr>
              <p14:xfrm>
                <a:off x="8776628" y="3114061"/>
                <a:ext cx="1229400" cy="9680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78B5020-6103-E0FB-B633-45F8F00845E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67988" y="3105421"/>
                  <a:ext cx="1247040" cy="985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A43DF018-19CA-CE60-CDDF-9E51A528C472}"/>
                </a:ext>
              </a:extLst>
            </p:cNvPr>
            <p:cNvGrpSpPr/>
            <p:nvPr/>
          </p:nvGrpSpPr>
          <p:grpSpPr>
            <a:xfrm>
              <a:off x="8922068" y="4024501"/>
              <a:ext cx="656280" cy="319320"/>
              <a:chOff x="8922068" y="4024501"/>
              <a:chExt cx="656280" cy="31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71" name="Ink 470">
                    <a:extLst>
                      <a:ext uri="{FF2B5EF4-FFF2-40B4-BE49-F238E27FC236}">
                        <a16:creationId xmlns:a16="http://schemas.microsoft.com/office/drawing/2014/main" id="{19BEEF59-FA4C-D4FD-12E3-674F5A63CF32}"/>
                      </a:ext>
                    </a:extLst>
                  </p14:cNvPr>
                  <p14:cNvContentPartPr/>
                  <p14:nvPr/>
                </p14:nvContentPartPr>
                <p14:xfrm>
                  <a:off x="8922068" y="4024501"/>
                  <a:ext cx="53280" cy="319320"/>
                </p14:xfrm>
              </p:contentPart>
            </mc:Choice>
            <mc:Fallback xmlns="">
              <p:pic>
                <p:nvPicPr>
                  <p:cNvPr id="471" name="Ink 470">
                    <a:extLst>
                      <a:ext uri="{FF2B5EF4-FFF2-40B4-BE49-F238E27FC236}">
                        <a16:creationId xmlns:a16="http://schemas.microsoft.com/office/drawing/2014/main" id="{19BEEF59-FA4C-D4FD-12E3-674F5A63CF32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8904068" y="4006861"/>
                    <a:ext cx="88920" cy="35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72" name="Ink 471">
                    <a:extLst>
                      <a:ext uri="{FF2B5EF4-FFF2-40B4-BE49-F238E27FC236}">
                        <a16:creationId xmlns:a16="http://schemas.microsoft.com/office/drawing/2014/main" id="{EE0152EE-704E-3B33-6D4F-A3CB8F72AF1B}"/>
                      </a:ext>
                    </a:extLst>
                  </p14:cNvPr>
                  <p14:cNvContentPartPr/>
                  <p14:nvPr/>
                </p14:nvContentPartPr>
                <p14:xfrm>
                  <a:off x="9132668" y="4035301"/>
                  <a:ext cx="12960" cy="167040"/>
                </p14:xfrm>
              </p:contentPart>
            </mc:Choice>
            <mc:Fallback xmlns="">
              <p:pic>
                <p:nvPicPr>
                  <p:cNvPr id="472" name="Ink 471">
                    <a:extLst>
                      <a:ext uri="{FF2B5EF4-FFF2-40B4-BE49-F238E27FC236}">
                        <a16:creationId xmlns:a16="http://schemas.microsoft.com/office/drawing/2014/main" id="{EE0152EE-704E-3B33-6D4F-A3CB8F72AF1B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9115028" y="4017661"/>
                    <a:ext cx="4860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73" name="Ink 472">
                    <a:extLst>
                      <a:ext uri="{FF2B5EF4-FFF2-40B4-BE49-F238E27FC236}">
                        <a16:creationId xmlns:a16="http://schemas.microsoft.com/office/drawing/2014/main" id="{07B4AB8C-8FF4-4C6D-7BB0-6A666472620B}"/>
                      </a:ext>
                    </a:extLst>
                  </p14:cNvPr>
                  <p14:cNvContentPartPr/>
                  <p14:nvPr/>
                </p14:nvContentPartPr>
                <p14:xfrm>
                  <a:off x="9300428" y="4068421"/>
                  <a:ext cx="8640" cy="147960"/>
                </p14:xfrm>
              </p:contentPart>
            </mc:Choice>
            <mc:Fallback xmlns="">
              <p:pic>
                <p:nvPicPr>
                  <p:cNvPr id="473" name="Ink 472">
                    <a:extLst>
                      <a:ext uri="{FF2B5EF4-FFF2-40B4-BE49-F238E27FC236}">
                        <a16:creationId xmlns:a16="http://schemas.microsoft.com/office/drawing/2014/main" id="{07B4AB8C-8FF4-4C6D-7BB0-6A666472620B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9282788" y="4050781"/>
                    <a:ext cx="44280" cy="18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74" name="Ink 473">
                    <a:extLst>
                      <a:ext uri="{FF2B5EF4-FFF2-40B4-BE49-F238E27FC236}">
                        <a16:creationId xmlns:a16="http://schemas.microsoft.com/office/drawing/2014/main" id="{DFD1B912-8E5A-43CF-7426-694AA06F684C}"/>
                      </a:ext>
                    </a:extLst>
                  </p14:cNvPr>
                  <p14:cNvContentPartPr/>
                  <p14:nvPr/>
                </p14:nvContentPartPr>
                <p14:xfrm>
                  <a:off x="9468908" y="4068781"/>
                  <a:ext cx="109440" cy="222120"/>
                </p14:xfrm>
              </p:contentPart>
            </mc:Choice>
            <mc:Fallback xmlns="">
              <p:pic>
                <p:nvPicPr>
                  <p:cNvPr id="474" name="Ink 473">
                    <a:extLst>
                      <a:ext uri="{FF2B5EF4-FFF2-40B4-BE49-F238E27FC236}">
                        <a16:creationId xmlns:a16="http://schemas.microsoft.com/office/drawing/2014/main" id="{DFD1B912-8E5A-43CF-7426-694AA06F684C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9451268" y="4051141"/>
                    <a:ext cx="145080" cy="257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2014FE30-A920-7F64-C0E2-58DA42A7FECD}"/>
                </a:ext>
              </a:extLst>
            </p:cNvPr>
            <p:cNvGrpSpPr/>
            <p:nvPr/>
          </p:nvGrpSpPr>
          <p:grpSpPr>
            <a:xfrm>
              <a:off x="9521548" y="4587901"/>
              <a:ext cx="853560" cy="420377"/>
              <a:chOff x="9521548" y="4587901"/>
              <a:chExt cx="853560" cy="42037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65" name="Ink 464">
                    <a:extLst>
                      <a:ext uri="{FF2B5EF4-FFF2-40B4-BE49-F238E27FC236}">
                        <a16:creationId xmlns:a16="http://schemas.microsoft.com/office/drawing/2014/main" id="{8926211A-8D88-330B-0447-3F9785C0F067}"/>
                      </a:ext>
                    </a:extLst>
                  </p14:cNvPr>
                  <p14:cNvContentPartPr/>
                  <p14:nvPr/>
                </p14:nvContentPartPr>
                <p14:xfrm>
                  <a:off x="9589228" y="4646478"/>
                  <a:ext cx="240480" cy="141480"/>
                </p14:xfrm>
              </p:contentPart>
            </mc:Choice>
            <mc:Fallback xmlns="">
              <p:pic>
                <p:nvPicPr>
                  <p:cNvPr id="465" name="Ink 464">
                    <a:extLst>
                      <a:ext uri="{FF2B5EF4-FFF2-40B4-BE49-F238E27FC236}">
                        <a16:creationId xmlns:a16="http://schemas.microsoft.com/office/drawing/2014/main" id="{8926211A-8D88-330B-0447-3F9785C0F067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9571588" y="4628478"/>
                    <a:ext cx="27612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66" name="Ink 465">
                    <a:extLst>
                      <a:ext uri="{FF2B5EF4-FFF2-40B4-BE49-F238E27FC236}">
                        <a16:creationId xmlns:a16="http://schemas.microsoft.com/office/drawing/2014/main" id="{6103DFD9-46AA-BEA0-8DAF-4E87B01205D4}"/>
                      </a:ext>
                    </a:extLst>
                  </p14:cNvPr>
                  <p14:cNvContentPartPr/>
                  <p14:nvPr/>
                </p14:nvContentPartPr>
                <p14:xfrm>
                  <a:off x="9521548" y="4889118"/>
                  <a:ext cx="136080" cy="69840"/>
                </p14:xfrm>
              </p:contentPart>
            </mc:Choice>
            <mc:Fallback xmlns="">
              <p:pic>
                <p:nvPicPr>
                  <p:cNvPr id="466" name="Ink 465">
                    <a:extLst>
                      <a:ext uri="{FF2B5EF4-FFF2-40B4-BE49-F238E27FC236}">
                        <a16:creationId xmlns:a16="http://schemas.microsoft.com/office/drawing/2014/main" id="{6103DFD9-46AA-BEA0-8DAF-4E87B01205D4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9503548" y="4871118"/>
                    <a:ext cx="17172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67" name="Ink 466">
                    <a:extLst>
                      <a:ext uri="{FF2B5EF4-FFF2-40B4-BE49-F238E27FC236}">
                        <a16:creationId xmlns:a16="http://schemas.microsoft.com/office/drawing/2014/main" id="{5CA9E303-0B8C-26E4-400E-7AC02726426D}"/>
                      </a:ext>
                    </a:extLst>
                  </p14:cNvPr>
                  <p14:cNvContentPartPr/>
                  <p14:nvPr/>
                </p14:nvContentPartPr>
                <p14:xfrm>
                  <a:off x="9999988" y="4668078"/>
                  <a:ext cx="18360" cy="96480"/>
                </p14:xfrm>
              </p:contentPart>
            </mc:Choice>
            <mc:Fallback xmlns="">
              <p:pic>
                <p:nvPicPr>
                  <p:cNvPr id="467" name="Ink 466">
                    <a:extLst>
                      <a:ext uri="{FF2B5EF4-FFF2-40B4-BE49-F238E27FC236}">
                        <a16:creationId xmlns:a16="http://schemas.microsoft.com/office/drawing/2014/main" id="{5CA9E303-0B8C-26E4-400E-7AC02726426D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9981988" y="4650438"/>
                    <a:ext cx="54000" cy="13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468" name="Ink 467">
                    <a:extLst>
                      <a:ext uri="{FF2B5EF4-FFF2-40B4-BE49-F238E27FC236}">
                        <a16:creationId xmlns:a16="http://schemas.microsoft.com/office/drawing/2014/main" id="{6BB24D03-E1FF-690D-FD2F-F1F9AB3F59CD}"/>
                      </a:ext>
                    </a:extLst>
                  </p14:cNvPr>
                  <p14:cNvContentPartPr/>
                  <p14:nvPr/>
                </p14:nvContentPartPr>
                <p14:xfrm>
                  <a:off x="10249108" y="4603998"/>
                  <a:ext cx="119520" cy="124200"/>
                </p14:xfrm>
              </p:contentPart>
            </mc:Choice>
            <mc:Fallback xmlns="">
              <p:pic>
                <p:nvPicPr>
                  <p:cNvPr id="468" name="Ink 467">
                    <a:extLst>
                      <a:ext uri="{FF2B5EF4-FFF2-40B4-BE49-F238E27FC236}">
                        <a16:creationId xmlns:a16="http://schemas.microsoft.com/office/drawing/2014/main" id="{6BB24D03-E1FF-690D-FD2F-F1F9AB3F59CD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0231468" y="4586358"/>
                    <a:ext cx="15516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469" name="Ink 468">
                    <a:extLst>
                      <a:ext uri="{FF2B5EF4-FFF2-40B4-BE49-F238E27FC236}">
                        <a16:creationId xmlns:a16="http://schemas.microsoft.com/office/drawing/2014/main" id="{B5E9256D-18FF-2F9E-020B-8595150FDD9D}"/>
                      </a:ext>
                    </a:extLst>
                  </p14:cNvPr>
                  <p14:cNvContentPartPr/>
                  <p14:nvPr/>
                </p14:nvContentPartPr>
                <p14:xfrm>
                  <a:off x="10257748" y="4988478"/>
                  <a:ext cx="117360" cy="19800"/>
                </p14:xfrm>
              </p:contentPart>
            </mc:Choice>
            <mc:Fallback xmlns="">
              <p:pic>
                <p:nvPicPr>
                  <p:cNvPr id="469" name="Ink 468">
                    <a:extLst>
                      <a:ext uri="{FF2B5EF4-FFF2-40B4-BE49-F238E27FC236}">
                        <a16:creationId xmlns:a16="http://schemas.microsoft.com/office/drawing/2014/main" id="{B5E9256D-18FF-2F9E-020B-8595150FDD9D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0239748" y="4970838"/>
                    <a:ext cx="15300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470" name="Ink 469">
                    <a:extLst>
                      <a:ext uri="{FF2B5EF4-FFF2-40B4-BE49-F238E27FC236}">
                        <a16:creationId xmlns:a16="http://schemas.microsoft.com/office/drawing/2014/main" id="{3FD26C6E-465C-B564-5D4D-036459EDFF40}"/>
                      </a:ext>
                    </a:extLst>
                  </p14:cNvPr>
                  <p14:cNvContentPartPr/>
                  <p14:nvPr/>
                </p14:nvContentPartPr>
                <p14:xfrm>
                  <a:off x="9589868" y="4587901"/>
                  <a:ext cx="187920" cy="59760"/>
                </p14:xfrm>
              </p:contentPart>
            </mc:Choice>
            <mc:Fallback xmlns="">
              <p:pic>
                <p:nvPicPr>
                  <p:cNvPr id="470" name="Ink 469">
                    <a:extLst>
                      <a:ext uri="{FF2B5EF4-FFF2-40B4-BE49-F238E27FC236}">
                        <a16:creationId xmlns:a16="http://schemas.microsoft.com/office/drawing/2014/main" id="{3FD26C6E-465C-B564-5D4D-036459EDFF40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9571868" y="4570261"/>
                    <a:ext cx="223560" cy="95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B45DD58E-8D02-C1B4-2A31-58CF350513D1}"/>
                </a:ext>
              </a:extLst>
            </p:cNvPr>
            <p:cNvGrpSpPr/>
            <p:nvPr/>
          </p:nvGrpSpPr>
          <p:grpSpPr>
            <a:xfrm>
              <a:off x="9201068" y="4467661"/>
              <a:ext cx="308160" cy="414720"/>
              <a:chOff x="9201068" y="4467661"/>
              <a:chExt cx="308160" cy="414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460" name="Ink 459">
                    <a:extLst>
                      <a:ext uri="{FF2B5EF4-FFF2-40B4-BE49-F238E27FC236}">
                        <a16:creationId xmlns:a16="http://schemas.microsoft.com/office/drawing/2014/main" id="{1777D821-F262-049A-48C9-C2CC9017B465}"/>
                      </a:ext>
                    </a:extLst>
                  </p14:cNvPr>
                  <p14:cNvContentPartPr/>
                  <p14:nvPr/>
                </p14:nvContentPartPr>
                <p14:xfrm>
                  <a:off x="9459908" y="4492861"/>
                  <a:ext cx="360" cy="360"/>
                </p14:xfrm>
              </p:contentPart>
            </mc:Choice>
            <mc:Fallback xmlns="">
              <p:pic>
                <p:nvPicPr>
                  <p:cNvPr id="460" name="Ink 459">
                    <a:extLst>
                      <a:ext uri="{FF2B5EF4-FFF2-40B4-BE49-F238E27FC236}">
                        <a16:creationId xmlns:a16="http://schemas.microsoft.com/office/drawing/2014/main" id="{1777D821-F262-049A-48C9-C2CC9017B465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9441908" y="4474861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461" name="Ink 460">
                    <a:extLst>
                      <a:ext uri="{FF2B5EF4-FFF2-40B4-BE49-F238E27FC236}">
                        <a16:creationId xmlns:a16="http://schemas.microsoft.com/office/drawing/2014/main" id="{CB032A49-0FC4-1B01-BE4A-18EA6CC3D7AF}"/>
                      </a:ext>
                    </a:extLst>
                  </p14:cNvPr>
                  <p14:cNvContentPartPr/>
                  <p14:nvPr/>
                </p14:nvContentPartPr>
                <p14:xfrm>
                  <a:off x="9422468" y="4467661"/>
                  <a:ext cx="86760" cy="109440"/>
                </p14:xfrm>
              </p:contentPart>
            </mc:Choice>
            <mc:Fallback xmlns="">
              <p:pic>
                <p:nvPicPr>
                  <p:cNvPr id="461" name="Ink 460">
                    <a:extLst>
                      <a:ext uri="{FF2B5EF4-FFF2-40B4-BE49-F238E27FC236}">
                        <a16:creationId xmlns:a16="http://schemas.microsoft.com/office/drawing/2014/main" id="{CB032A49-0FC4-1B01-BE4A-18EA6CC3D7AF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9404468" y="4449661"/>
                    <a:ext cx="122400" cy="14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462" name="Ink 461">
                    <a:extLst>
                      <a:ext uri="{FF2B5EF4-FFF2-40B4-BE49-F238E27FC236}">
                        <a16:creationId xmlns:a16="http://schemas.microsoft.com/office/drawing/2014/main" id="{54DDFCF9-F039-0F0C-18AB-3D5D3BB78229}"/>
                      </a:ext>
                    </a:extLst>
                  </p14:cNvPr>
                  <p14:cNvContentPartPr/>
                  <p14:nvPr/>
                </p14:nvContentPartPr>
                <p14:xfrm>
                  <a:off x="9301148" y="4608781"/>
                  <a:ext cx="123120" cy="23760"/>
                </p14:xfrm>
              </p:contentPart>
            </mc:Choice>
            <mc:Fallback xmlns="">
              <p:pic>
                <p:nvPicPr>
                  <p:cNvPr id="462" name="Ink 461">
                    <a:extLst>
                      <a:ext uri="{FF2B5EF4-FFF2-40B4-BE49-F238E27FC236}">
                        <a16:creationId xmlns:a16="http://schemas.microsoft.com/office/drawing/2014/main" id="{54DDFCF9-F039-0F0C-18AB-3D5D3BB78229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9283508" y="4591141"/>
                    <a:ext cx="15876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463" name="Ink 462">
                    <a:extLst>
                      <a:ext uri="{FF2B5EF4-FFF2-40B4-BE49-F238E27FC236}">
                        <a16:creationId xmlns:a16="http://schemas.microsoft.com/office/drawing/2014/main" id="{096DCB61-EB5C-18A2-423D-34795EA4D5F9}"/>
                      </a:ext>
                    </a:extLst>
                  </p14:cNvPr>
                  <p14:cNvContentPartPr/>
                  <p14:nvPr/>
                </p14:nvContentPartPr>
                <p14:xfrm>
                  <a:off x="9201068" y="4749541"/>
                  <a:ext cx="148320" cy="18000"/>
                </p14:xfrm>
              </p:contentPart>
            </mc:Choice>
            <mc:Fallback xmlns="">
              <p:pic>
                <p:nvPicPr>
                  <p:cNvPr id="463" name="Ink 462">
                    <a:extLst>
                      <a:ext uri="{FF2B5EF4-FFF2-40B4-BE49-F238E27FC236}">
                        <a16:creationId xmlns:a16="http://schemas.microsoft.com/office/drawing/2014/main" id="{096DCB61-EB5C-18A2-423D-34795EA4D5F9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9183428" y="4731541"/>
                    <a:ext cx="18396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464" name="Ink 463">
                    <a:extLst>
                      <a:ext uri="{FF2B5EF4-FFF2-40B4-BE49-F238E27FC236}">
                        <a16:creationId xmlns:a16="http://schemas.microsoft.com/office/drawing/2014/main" id="{750ABFAF-B732-DBD1-2268-AC2AD11A0E76}"/>
                      </a:ext>
                    </a:extLst>
                  </p14:cNvPr>
                  <p14:cNvContentPartPr/>
                  <p14:nvPr/>
                </p14:nvContentPartPr>
                <p14:xfrm>
                  <a:off x="9220148" y="4872661"/>
                  <a:ext cx="113040" cy="9720"/>
                </p14:xfrm>
              </p:contentPart>
            </mc:Choice>
            <mc:Fallback xmlns="">
              <p:pic>
                <p:nvPicPr>
                  <p:cNvPr id="464" name="Ink 463">
                    <a:extLst>
                      <a:ext uri="{FF2B5EF4-FFF2-40B4-BE49-F238E27FC236}">
                        <a16:creationId xmlns:a16="http://schemas.microsoft.com/office/drawing/2014/main" id="{750ABFAF-B732-DBD1-2268-AC2AD11A0E76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9202148" y="4854661"/>
                    <a:ext cx="148680" cy="45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CEEE20F6-B979-D977-7BCD-61BAB5AA8BB7}"/>
                </a:ext>
              </a:extLst>
            </p:cNvPr>
            <p:cNvGrpSpPr/>
            <p:nvPr/>
          </p:nvGrpSpPr>
          <p:grpSpPr>
            <a:xfrm>
              <a:off x="10712708" y="4290181"/>
              <a:ext cx="875960" cy="300600"/>
              <a:chOff x="10712708" y="4290181"/>
              <a:chExt cx="875960" cy="300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456" name="Ink 455">
                    <a:extLst>
                      <a:ext uri="{FF2B5EF4-FFF2-40B4-BE49-F238E27FC236}">
                        <a16:creationId xmlns:a16="http://schemas.microsoft.com/office/drawing/2014/main" id="{3C2B6E06-904A-C203-C663-593CC5EFD52D}"/>
                      </a:ext>
                    </a:extLst>
                  </p14:cNvPr>
                  <p14:cNvContentPartPr/>
                  <p14:nvPr/>
                </p14:nvContentPartPr>
                <p14:xfrm>
                  <a:off x="11031748" y="4331118"/>
                  <a:ext cx="129600" cy="237240"/>
                </p14:xfrm>
              </p:contentPart>
            </mc:Choice>
            <mc:Fallback xmlns="">
              <p:pic>
                <p:nvPicPr>
                  <p:cNvPr id="456" name="Ink 455">
                    <a:extLst>
                      <a:ext uri="{FF2B5EF4-FFF2-40B4-BE49-F238E27FC236}">
                        <a16:creationId xmlns:a16="http://schemas.microsoft.com/office/drawing/2014/main" id="{3C2B6E06-904A-C203-C663-593CC5EFD52D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1014108" y="4313118"/>
                    <a:ext cx="165240" cy="27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457" name="Ink 456">
                    <a:extLst>
                      <a:ext uri="{FF2B5EF4-FFF2-40B4-BE49-F238E27FC236}">
                        <a16:creationId xmlns:a16="http://schemas.microsoft.com/office/drawing/2014/main" id="{51B65F28-0862-8EE0-8FFB-6A16B4511BE8}"/>
                      </a:ext>
                    </a:extLst>
                  </p14:cNvPr>
                  <p14:cNvContentPartPr/>
                  <p14:nvPr/>
                </p14:nvContentPartPr>
                <p14:xfrm>
                  <a:off x="11528908" y="4343358"/>
                  <a:ext cx="59760" cy="178560"/>
                </p14:xfrm>
              </p:contentPart>
            </mc:Choice>
            <mc:Fallback xmlns="">
              <p:pic>
                <p:nvPicPr>
                  <p:cNvPr id="457" name="Ink 456">
                    <a:extLst>
                      <a:ext uri="{FF2B5EF4-FFF2-40B4-BE49-F238E27FC236}">
                        <a16:creationId xmlns:a16="http://schemas.microsoft.com/office/drawing/2014/main" id="{51B65F28-0862-8EE0-8FFB-6A16B4511BE8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1510908" y="4325718"/>
                    <a:ext cx="9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458" name="Ink 457">
                    <a:extLst>
                      <a:ext uri="{FF2B5EF4-FFF2-40B4-BE49-F238E27FC236}">
                        <a16:creationId xmlns:a16="http://schemas.microsoft.com/office/drawing/2014/main" id="{3070D2CB-BC40-3E0E-F265-D5C3434A8D1C}"/>
                      </a:ext>
                    </a:extLst>
                  </p14:cNvPr>
                  <p14:cNvContentPartPr/>
                  <p14:nvPr/>
                </p14:nvContentPartPr>
                <p14:xfrm>
                  <a:off x="10712708" y="4387741"/>
                  <a:ext cx="19800" cy="114120"/>
                </p14:xfrm>
              </p:contentPart>
            </mc:Choice>
            <mc:Fallback xmlns="">
              <p:pic>
                <p:nvPicPr>
                  <p:cNvPr id="458" name="Ink 457">
                    <a:extLst>
                      <a:ext uri="{FF2B5EF4-FFF2-40B4-BE49-F238E27FC236}">
                        <a16:creationId xmlns:a16="http://schemas.microsoft.com/office/drawing/2014/main" id="{3070D2CB-BC40-3E0E-F265-D5C3434A8D1C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0695068" y="4369741"/>
                    <a:ext cx="5544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459" name="Ink 458">
                    <a:extLst>
                      <a:ext uri="{FF2B5EF4-FFF2-40B4-BE49-F238E27FC236}">
                        <a16:creationId xmlns:a16="http://schemas.microsoft.com/office/drawing/2014/main" id="{A9BF09E6-9B55-347C-CD18-96F2F8FCC860}"/>
                      </a:ext>
                    </a:extLst>
                  </p14:cNvPr>
                  <p14:cNvContentPartPr/>
                  <p14:nvPr/>
                </p14:nvContentPartPr>
                <p14:xfrm>
                  <a:off x="10957148" y="4290181"/>
                  <a:ext cx="409680" cy="300600"/>
                </p14:xfrm>
              </p:contentPart>
            </mc:Choice>
            <mc:Fallback xmlns="">
              <p:pic>
                <p:nvPicPr>
                  <p:cNvPr id="459" name="Ink 458">
                    <a:extLst>
                      <a:ext uri="{FF2B5EF4-FFF2-40B4-BE49-F238E27FC236}">
                        <a16:creationId xmlns:a16="http://schemas.microsoft.com/office/drawing/2014/main" id="{A9BF09E6-9B55-347C-CD18-96F2F8FCC860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10939508" y="4272181"/>
                    <a:ext cx="445320" cy="336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3BBA9522-6221-CBE3-5834-B7E4F8506AE3}"/>
                </a:ext>
              </a:extLst>
            </p:cNvPr>
            <p:cNvGrpSpPr/>
            <p:nvPr/>
          </p:nvGrpSpPr>
          <p:grpSpPr>
            <a:xfrm>
              <a:off x="10979108" y="4814701"/>
              <a:ext cx="293400" cy="289440"/>
              <a:chOff x="10979108" y="4814701"/>
              <a:chExt cx="293400" cy="28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454" name="Ink 453">
                    <a:extLst>
                      <a:ext uri="{FF2B5EF4-FFF2-40B4-BE49-F238E27FC236}">
                        <a16:creationId xmlns:a16="http://schemas.microsoft.com/office/drawing/2014/main" id="{74952139-F55A-09CC-5EEF-AE9D27D9AA4D}"/>
                      </a:ext>
                    </a:extLst>
                  </p14:cNvPr>
                  <p14:cNvContentPartPr/>
                  <p14:nvPr/>
                </p14:nvContentPartPr>
                <p14:xfrm>
                  <a:off x="11005748" y="4814701"/>
                  <a:ext cx="86040" cy="11880"/>
                </p14:xfrm>
              </p:contentPart>
            </mc:Choice>
            <mc:Fallback xmlns="">
              <p:pic>
                <p:nvPicPr>
                  <p:cNvPr id="454" name="Ink 453">
                    <a:extLst>
                      <a:ext uri="{FF2B5EF4-FFF2-40B4-BE49-F238E27FC236}">
                        <a16:creationId xmlns:a16="http://schemas.microsoft.com/office/drawing/2014/main" id="{74952139-F55A-09CC-5EEF-AE9D27D9AA4D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10988108" y="4796701"/>
                    <a:ext cx="12168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455" name="Ink 454">
                    <a:extLst>
                      <a:ext uri="{FF2B5EF4-FFF2-40B4-BE49-F238E27FC236}">
                        <a16:creationId xmlns:a16="http://schemas.microsoft.com/office/drawing/2014/main" id="{B87B941A-2FCE-4E99-4552-E8E2C262E7D4}"/>
                      </a:ext>
                    </a:extLst>
                  </p14:cNvPr>
                  <p14:cNvContentPartPr/>
                  <p14:nvPr/>
                </p14:nvContentPartPr>
                <p14:xfrm>
                  <a:off x="10979108" y="4970221"/>
                  <a:ext cx="293400" cy="133920"/>
                </p14:xfrm>
              </p:contentPart>
            </mc:Choice>
            <mc:Fallback xmlns="">
              <p:pic>
                <p:nvPicPr>
                  <p:cNvPr id="455" name="Ink 454">
                    <a:extLst>
                      <a:ext uri="{FF2B5EF4-FFF2-40B4-BE49-F238E27FC236}">
                        <a16:creationId xmlns:a16="http://schemas.microsoft.com/office/drawing/2014/main" id="{B87B941A-2FCE-4E99-4552-E8E2C262E7D4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10961468" y="4952221"/>
                    <a:ext cx="329040" cy="169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4A704A21-84A0-BD34-1C09-9970A1259EC2}"/>
                </a:ext>
              </a:extLst>
            </p:cNvPr>
            <p:cNvGrpSpPr/>
            <p:nvPr/>
          </p:nvGrpSpPr>
          <p:grpSpPr>
            <a:xfrm>
              <a:off x="8333025" y="4047439"/>
              <a:ext cx="520920" cy="311040"/>
              <a:chOff x="8333025" y="4047439"/>
              <a:chExt cx="520920" cy="31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447" name="Ink 446">
                    <a:extLst>
                      <a:ext uri="{FF2B5EF4-FFF2-40B4-BE49-F238E27FC236}">
                        <a16:creationId xmlns:a16="http://schemas.microsoft.com/office/drawing/2014/main" id="{A933A5FD-DA93-0B56-6019-EEF67CA4DC1C}"/>
                      </a:ext>
                    </a:extLst>
                  </p14:cNvPr>
                  <p14:cNvContentPartPr/>
                  <p14:nvPr/>
                </p14:nvContentPartPr>
                <p14:xfrm>
                  <a:off x="8349945" y="4070839"/>
                  <a:ext cx="17280" cy="202680"/>
                </p14:xfrm>
              </p:contentPart>
            </mc:Choice>
            <mc:Fallback xmlns="">
              <p:pic>
                <p:nvPicPr>
                  <p:cNvPr id="447" name="Ink 446">
                    <a:extLst>
                      <a:ext uri="{FF2B5EF4-FFF2-40B4-BE49-F238E27FC236}">
                        <a16:creationId xmlns:a16="http://schemas.microsoft.com/office/drawing/2014/main" id="{A933A5FD-DA93-0B56-6019-EEF67CA4DC1C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8332305" y="4053199"/>
                    <a:ext cx="52920" cy="23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448" name="Ink 447">
                    <a:extLst>
                      <a:ext uri="{FF2B5EF4-FFF2-40B4-BE49-F238E27FC236}">
                        <a16:creationId xmlns:a16="http://schemas.microsoft.com/office/drawing/2014/main" id="{38295060-9F69-E0F5-749E-2D6F8C3535A4}"/>
                      </a:ext>
                    </a:extLst>
                  </p14:cNvPr>
                  <p14:cNvContentPartPr/>
                  <p14:nvPr/>
                </p14:nvContentPartPr>
                <p14:xfrm>
                  <a:off x="8333025" y="4047439"/>
                  <a:ext cx="168840" cy="19800"/>
                </p14:xfrm>
              </p:contentPart>
            </mc:Choice>
            <mc:Fallback xmlns="">
              <p:pic>
                <p:nvPicPr>
                  <p:cNvPr id="448" name="Ink 447">
                    <a:extLst>
                      <a:ext uri="{FF2B5EF4-FFF2-40B4-BE49-F238E27FC236}">
                        <a16:creationId xmlns:a16="http://schemas.microsoft.com/office/drawing/2014/main" id="{38295060-9F69-E0F5-749E-2D6F8C3535A4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8315385" y="4029799"/>
                    <a:ext cx="20448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449" name="Ink 448">
                    <a:extLst>
                      <a:ext uri="{FF2B5EF4-FFF2-40B4-BE49-F238E27FC236}">
                        <a16:creationId xmlns:a16="http://schemas.microsoft.com/office/drawing/2014/main" id="{3CE15F8F-8698-FB3D-CF57-F0346D2D501C}"/>
                      </a:ext>
                    </a:extLst>
                  </p14:cNvPr>
                  <p14:cNvContentPartPr/>
                  <p14:nvPr/>
                </p14:nvContentPartPr>
                <p14:xfrm>
                  <a:off x="8362905" y="4122319"/>
                  <a:ext cx="146160" cy="24840"/>
                </p14:xfrm>
              </p:contentPart>
            </mc:Choice>
            <mc:Fallback xmlns="">
              <p:pic>
                <p:nvPicPr>
                  <p:cNvPr id="449" name="Ink 448">
                    <a:extLst>
                      <a:ext uri="{FF2B5EF4-FFF2-40B4-BE49-F238E27FC236}">
                        <a16:creationId xmlns:a16="http://schemas.microsoft.com/office/drawing/2014/main" id="{3CE15F8F-8698-FB3D-CF57-F0346D2D501C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8345265" y="4104679"/>
                    <a:ext cx="18180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450" name="Ink 449">
                    <a:extLst>
                      <a:ext uri="{FF2B5EF4-FFF2-40B4-BE49-F238E27FC236}">
                        <a16:creationId xmlns:a16="http://schemas.microsoft.com/office/drawing/2014/main" id="{6E38BC06-C5BA-B3B1-1E45-BFB56C8188EC}"/>
                      </a:ext>
                    </a:extLst>
                  </p14:cNvPr>
                  <p14:cNvContentPartPr/>
                  <p14:nvPr/>
                </p14:nvContentPartPr>
                <p14:xfrm>
                  <a:off x="8385945" y="4242559"/>
                  <a:ext cx="136440" cy="16920"/>
                </p14:xfrm>
              </p:contentPart>
            </mc:Choice>
            <mc:Fallback xmlns="">
              <p:pic>
                <p:nvPicPr>
                  <p:cNvPr id="450" name="Ink 449">
                    <a:extLst>
                      <a:ext uri="{FF2B5EF4-FFF2-40B4-BE49-F238E27FC236}">
                        <a16:creationId xmlns:a16="http://schemas.microsoft.com/office/drawing/2014/main" id="{6E38BC06-C5BA-B3B1-1E45-BFB56C8188EC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8367945" y="4224559"/>
                    <a:ext cx="172080" cy="5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451" name="Ink 450">
                    <a:extLst>
                      <a:ext uri="{FF2B5EF4-FFF2-40B4-BE49-F238E27FC236}">
                        <a16:creationId xmlns:a16="http://schemas.microsoft.com/office/drawing/2014/main" id="{98732F10-5826-8F7F-EEE3-18E45188A8C2}"/>
                      </a:ext>
                    </a:extLst>
                  </p14:cNvPr>
                  <p14:cNvContentPartPr/>
                  <p14:nvPr/>
                </p14:nvContentPartPr>
                <p14:xfrm>
                  <a:off x="8582505" y="4236799"/>
                  <a:ext cx="13320" cy="121680"/>
                </p14:xfrm>
              </p:contentPart>
            </mc:Choice>
            <mc:Fallback xmlns="">
              <p:pic>
                <p:nvPicPr>
                  <p:cNvPr id="451" name="Ink 450">
                    <a:extLst>
                      <a:ext uri="{FF2B5EF4-FFF2-40B4-BE49-F238E27FC236}">
                        <a16:creationId xmlns:a16="http://schemas.microsoft.com/office/drawing/2014/main" id="{98732F10-5826-8F7F-EEE3-18E45188A8C2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8564505" y="4218799"/>
                    <a:ext cx="48960" cy="15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452" name="Ink 451">
                    <a:extLst>
                      <a:ext uri="{FF2B5EF4-FFF2-40B4-BE49-F238E27FC236}">
                        <a16:creationId xmlns:a16="http://schemas.microsoft.com/office/drawing/2014/main" id="{7236DA34-9A9E-2417-4947-A75BE46F7421}"/>
                      </a:ext>
                    </a:extLst>
                  </p14:cNvPr>
                  <p14:cNvContentPartPr/>
                  <p14:nvPr/>
                </p14:nvContentPartPr>
                <p14:xfrm>
                  <a:off x="8577825" y="4151479"/>
                  <a:ext cx="15840" cy="8640"/>
                </p14:xfrm>
              </p:contentPart>
            </mc:Choice>
            <mc:Fallback xmlns="">
              <p:pic>
                <p:nvPicPr>
                  <p:cNvPr id="452" name="Ink 451">
                    <a:extLst>
                      <a:ext uri="{FF2B5EF4-FFF2-40B4-BE49-F238E27FC236}">
                        <a16:creationId xmlns:a16="http://schemas.microsoft.com/office/drawing/2014/main" id="{7236DA34-9A9E-2417-4947-A75BE46F7421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8559825" y="4133479"/>
                    <a:ext cx="51480" cy="4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453" name="Ink 452">
                    <a:extLst>
                      <a:ext uri="{FF2B5EF4-FFF2-40B4-BE49-F238E27FC236}">
                        <a16:creationId xmlns:a16="http://schemas.microsoft.com/office/drawing/2014/main" id="{4178B6B7-D4C3-AF8C-3021-8E2E559C4395}"/>
                      </a:ext>
                    </a:extLst>
                  </p14:cNvPr>
                  <p14:cNvContentPartPr/>
                  <p14:nvPr/>
                </p14:nvContentPartPr>
                <p14:xfrm>
                  <a:off x="8655585" y="4168399"/>
                  <a:ext cx="198360" cy="97920"/>
                </p14:xfrm>
              </p:contentPart>
            </mc:Choice>
            <mc:Fallback xmlns="">
              <p:pic>
                <p:nvPicPr>
                  <p:cNvPr id="453" name="Ink 452">
                    <a:extLst>
                      <a:ext uri="{FF2B5EF4-FFF2-40B4-BE49-F238E27FC236}">
                        <a16:creationId xmlns:a16="http://schemas.microsoft.com/office/drawing/2014/main" id="{4178B6B7-D4C3-AF8C-3021-8E2E559C4395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8637945" y="4150759"/>
                    <a:ext cx="234000" cy="133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F882223B-9F02-BB0B-A242-ABFC41DC667F}"/>
                </a:ext>
              </a:extLst>
            </p:cNvPr>
            <p:cNvGrpSpPr/>
            <p:nvPr/>
          </p:nvGrpSpPr>
          <p:grpSpPr>
            <a:xfrm>
              <a:off x="9098385" y="3414919"/>
              <a:ext cx="336600" cy="261360"/>
              <a:chOff x="9098385" y="3414919"/>
              <a:chExt cx="336600" cy="26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440" name="Ink 439">
                    <a:extLst>
                      <a:ext uri="{FF2B5EF4-FFF2-40B4-BE49-F238E27FC236}">
                        <a16:creationId xmlns:a16="http://schemas.microsoft.com/office/drawing/2014/main" id="{B409C690-6DEA-A885-2F0F-B98DFBD8602C}"/>
                      </a:ext>
                    </a:extLst>
                  </p14:cNvPr>
                  <p14:cNvContentPartPr/>
                  <p14:nvPr/>
                </p14:nvContentPartPr>
                <p14:xfrm>
                  <a:off x="9112785" y="3453079"/>
                  <a:ext cx="15840" cy="162720"/>
                </p14:xfrm>
              </p:contentPart>
            </mc:Choice>
            <mc:Fallback xmlns="">
              <p:pic>
                <p:nvPicPr>
                  <p:cNvPr id="440" name="Ink 439">
                    <a:extLst>
                      <a:ext uri="{FF2B5EF4-FFF2-40B4-BE49-F238E27FC236}">
                        <a16:creationId xmlns:a16="http://schemas.microsoft.com/office/drawing/2014/main" id="{B409C690-6DEA-A885-2F0F-B98DFBD8602C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9103785" y="3444079"/>
                    <a:ext cx="334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441" name="Ink 440">
                    <a:extLst>
                      <a:ext uri="{FF2B5EF4-FFF2-40B4-BE49-F238E27FC236}">
                        <a16:creationId xmlns:a16="http://schemas.microsoft.com/office/drawing/2014/main" id="{7347E7E6-F448-5656-5C03-D9EFBA301F67}"/>
                      </a:ext>
                    </a:extLst>
                  </p14:cNvPr>
                  <p14:cNvContentPartPr/>
                  <p14:nvPr/>
                </p14:nvContentPartPr>
                <p14:xfrm>
                  <a:off x="9099465" y="3414919"/>
                  <a:ext cx="132120" cy="22320"/>
                </p14:xfrm>
              </p:contentPart>
            </mc:Choice>
            <mc:Fallback xmlns="">
              <p:pic>
                <p:nvPicPr>
                  <p:cNvPr id="441" name="Ink 440">
                    <a:extLst>
                      <a:ext uri="{FF2B5EF4-FFF2-40B4-BE49-F238E27FC236}">
                        <a16:creationId xmlns:a16="http://schemas.microsoft.com/office/drawing/2014/main" id="{7347E7E6-F448-5656-5C03-D9EFBA301F67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9090825" y="3406279"/>
                    <a:ext cx="14976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442" name="Ink 441">
                    <a:extLst>
                      <a:ext uri="{FF2B5EF4-FFF2-40B4-BE49-F238E27FC236}">
                        <a16:creationId xmlns:a16="http://schemas.microsoft.com/office/drawing/2014/main" id="{349E2836-8EA3-79B4-BD5B-BCB2A05EEA9B}"/>
                      </a:ext>
                    </a:extLst>
                  </p14:cNvPr>
                  <p14:cNvContentPartPr/>
                  <p14:nvPr/>
                </p14:nvContentPartPr>
                <p14:xfrm>
                  <a:off x="9117105" y="3513919"/>
                  <a:ext cx="110520" cy="14040"/>
                </p14:xfrm>
              </p:contentPart>
            </mc:Choice>
            <mc:Fallback xmlns="">
              <p:pic>
                <p:nvPicPr>
                  <p:cNvPr id="442" name="Ink 441">
                    <a:extLst>
                      <a:ext uri="{FF2B5EF4-FFF2-40B4-BE49-F238E27FC236}">
                        <a16:creationId xmlns:a16="http://schemas.microsoft.com/office/drawing/2014/main" id="{349E2836-8EA3-79B4-BD5B-BCB2A05EEA9B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9108465" y="3505279"/>
                    <a:ext cx="12816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443" name="Ink 442">
                    <a:extLst>
                      <a:ext uri="{FF2B5EF4-FFF2-40B4-BE49-F238E27FC236}">
                        <a16:creationId xmlns:a16="http://schemas.microsoft.com/office/drawing/2014/main" id="{74672D66-6287-865D-AFC9-82E1594A8953}"/>
                      </a:ext>
                    </a:extLst>
                  </p14:cNvPr>
                  <p14:cNvContentPartPr/>
                  <p14:nvPr/>
                </p14:nvContentPartPr>
                <p14:xfrm>
                  <a:off x="9098385" y="3597439"/>
                  <a:ext cx="139320" cy="3960"/>
                </p14:xfrm>
              </p:contentPart>
            </mc:Choice>
            <mc:Fallback xmlns="">
              <p:pic>
                <p:nvPicPr>
                  <p:cNvPr id="443" name="Ink 442">
                    <a:extLst>
                      <a:ext uri="{FF2B5EF4-FFF2-40B4-BE49-F238E27FC236}">
                        <a16:creationId xmlns:a16="http://schemas.microsoft.com/office/drawing/2014/main" id="{74672D66-6287-865D-AFC9-82E1594A8953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9089385" y="3588439"/>
                    <a:ext cx="15696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444" name="Ink 443">
                    <a:extLst>
                      <a:ext uri="{FF2B5EF4-FFF2-40B4-BE49-F238E27FC236}">
                        <a16:creationId xmlns:a16="http://schemas.microsoft.com/office/drawing/2014/main" id="{D810A9B7-393D-DCAE-55E4-66399BFAE6AC}"/>
                      </a:ext>
                    </a:extLst>
                  </p14:cNvPr>
                  <p14:cNvContentPartPr/>
                  <p14:nvPr/>
                </p14:nvContentPartPr>
                <p14:xfrm>
                  <a:off x="9280185" y="3595639"/>
                  <a:ext cx="82440" cy="80640"/>
                </p14:xfrm>
              </p:contentPart>
            </mc:Choice>
            <mc:Fallback xmlns="">
              <p:pic>
                <p:nvPicPr>
                  <p:cNvPr id="444" name="Ink 443">
                    <a:extLst>
                      <a:ext uri="{FF2B5EF4-FFF2-40B4-BE49-F238E27FC236}">
                        <a16:creationId xmlns:a16="http://schemas.microsoft.com/office/drawing/2014/main" id="{D810A9B7-393D-DCAE-55E4-66399BFAE6AC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9271545" y="3586639"/>
                    <a:ext cx="100080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445" name="Ink 444">
                    <a:extLst>
                      <a:ext uri="{FF2B5EF4-FFF2-40B4-BE49-F238E27FC236}">
                        <a16:creationId xmlns:a16="http://schemas.microsoft.com/office/drawing/2014/main" id="{E08545A1-A640-9A24-9CAE-017353F1C01E}"/>
                      </a:ext>
                    </a:extLst>
                  </p14:cNvPr>
                  <p14:cNvContentPartPr/>
                  <p14:nvPr/>
                </p14:nvContentPartPr>
                <p14:xfrm>
                  <a:off x="9422385" y="3588439"/>
                  <a:ext cx="7560" cy="79200"/>
                </p14:xfrm>
              </p:contentPart>
            </mc:Choice>
            <mc:Fallback xmlns="">
              <p:pic>
                <p:nvPicPr>
                  <p:cNvPr id="445" name="Ink 444">
                    <a:extLst>
                      <a:ext uri="{FF2B5EF4-FFF2-40B4-BE49-F238E27FC236}">
                        <a16:creationId xmlns:a16="http://schemas.microsoft.com/office/drawing/2014/main" id="{E08545A1-A640-9A24-9CAE-017353F1C01E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9413745" y="3579439"/>
                    <a:ext cx="25200" cy="9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446" name="Ink 445">
                    <a:extLst>
                      <a:ext uri="{FF2B5EF4-FFF2-40B4-BE49-F238E27FC236}">
                        <a16:creationId xmlns:a16="http://schemas.microsoft.com/office/drawing/2014/main" id="{35D24D73-253A-FCDD-F01C-9727450C9C5B}"/>
                      </a:ext>
                    </a:extLst>
                  </p14:cNvPr>
                  <p14:cNvContentPartPr/>
                  <p14:nvPr/>
                </p14:nvContentPartPr>
                <p14:xfrm>
                  <a:off x="9430665" y="3519679"/>
                  <a:ext cx="4320" cy="11160"/>
                </p14:xfrm>
              </p:contentPart>
            </mc:Choice>
            <mc:Fallback xmlns="">
              <p:pic>
                <p:nvPicPr>
                  <p:cNvPr id="446" name="Ink 445">
                    <a:extLst>
                      <a:ext uri="{FF2B5EF4-FFF2-40B4-BE49-F238E27FC236}">
                        <a16:creationId xmlns:a16="http://schemas.microsoft.com/office/drawing/2014/main" id="{35D24D73-253A-FCDD-F01C-9727450C9C5B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9422025" y="3511039"/>
                    <a:ext cx="21960" cy="28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AC132620-F3F0-33F6-C187-532D7FAB0303}"/>
                </a:ext>
              </a:extLst>
            </p:cNvPr>
            <p:cNvGrpSpPr/>
            <p:nvPr/>
          </p:nvGrpSpPr>
          <p:grpSpPr>
            <a:xfrm>
              <a:off x="10220013" y="4649461"/>
              <a:ext cx="427175" cy="550800"/>
              <a:chOff x="10220013" y="4649461"/>
              <a:chExt cx="427175" cy="55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433" name="Ink 432">
                    <a:extLst>
                      <a:ext uri="{FF2B5EF4-FFF2-40B4-BE49-F238E27FC236}">
                        <a16:creationId xmlns:a16="http://schemas.microsoft.com/office/drawing/2014/main" id="{A703F155-E711-244B-278E-C7AC8AA6F6DD}"/>
                      </a:ext>
                    </a:extLst>
                  </p14:cNvPr>
                  <p14:cNvContentPartPr/>
                  <p14:nvPr/>
                </p14:nvContentPartPr>
                <p14:xfrm>
                  <a:off x="10469348" y="4649461"/>
                  <a:ext cx="141480" cy="47160"/>
                </p14:xfrm>
              </p:contentPart>
            </mc:Choice>
            <mc:Fallback xmlns="">
              <p:pic>
                <p:nvPicPr>
                  <p:cNvPr id="433" name="Ink 432">
                    <a:extLst>
                      <a:ext uri="{FF2B5EF4-FFF2-40B4-BE49-F238E27FC236}">
                        <a16:creationId xmlns:a16="http://schemas.microsoft.com/office/drawing/2014/main" id="{A703F155-E711-244B-278E-C7AC8AA6F6DD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0451348" y="4631821"/>
                    <a:ext cx="17712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434" name="Ink 433">
                    <a:extLst>
                      <a:ext uri="{FF2B5EF4-FFF2-40B4-BE49-F238E27FC236}">
                        <a16:creationId xmlns:a16="http://schemas.microsoft.com/office/drawing/2014/main" id="{09E2932E-6E58-2CC1-04A6-F9CFD4F20B83}"/>
                      </a:ext>
                    </a:extLst>
                  </p14:cNvPr>
                  <p14:cNvContentPartPr/>
                  <p14:nvPr/>
                </p14:nvContentPartPr>
                <p14:xfrm>
                  <a:off x="10478708" y="4793821"/>
                  <a:ext cx="168480" cy="33480"/>
                </p14:xfrm>
              </p:contentPart>
            </mc:Choice>
            <mc:Fallback xmlns="">
              <p:pic>
                <p:nvPicPr>
                  <p:cNvPr id="434" name="Ink 433">
                    <a:extLst>
                      <a:ext uri="{FF2B5EF4-FFF2-40B4-BE49-F238E27FC236}">
                        <a16:creationId xmlns:a16="http://schemas.microsoft.com/office/drawing/2014/main" id="{09E2932E-6E58-2CC1-04A6-F9CFD4F20B8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10461068" y="4776181"/>
                    <a:ext cx="20412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435" name="Ink 434">
                    <a:extLst>
                      <a:ext uri="{FF2B5EF4-FFF2-40B4-BE49-F238E27FC236}">
                        <a16:creationId xmlns:a16="http://schemas.microsoft.com/office/drawing/2014/main" id="{035512EE-D465-D3F4-5066-08D357480E12}"/>
                      </a:ext>
                    </a:extLst>
                  </p14:cNvPr>
                  <p14:cNvContentPartPr/>
                  <p14:nvPr/>
                </p14:nvContentPartPr>
                <p14:xfrm>
                  <a:off x="10486268" y="4914061"/>
                  <a:ext cx="136080" cy="57600"/>
                </p14:xfrm>
              </p:contentPart>
            </mc:Choice>
            <mc:Fallback xmlns="">
              <p:pic>
                <p:nvPicPr>
                  <p:cNvPr id="435" name="Ink 434">
                    <a:extLst>
                      <a:ext uri="{FF2B5EF4-FFF2-40B4-BE49-F238E27FC236}">
                        <a16:creationId xmlns:a16="http://schemas.microsoft.com/office/drawing/2014/main" id="{035512EE-D465-D3F4-5066-08D357480E12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10468268" y="4896061"/>
                    <a:ext cx="171720" cy="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436" name="Ink 435">
                    <a:extLst>
                      <a:ext uri="{FF2B5EF4-FFF2-40B4-BE49-F238E27FC236}">
                        <a16:creationId xmlns:a16="http://schemas.microsoft.com/office/drawing/2014/main" id="{D6AD751D-28E4-62A1-28B5-14647F2150EA}"/>
                      </a:ext>
                    </a:extLst>
                  </p14:cNvPr>
                  <p14:cNvContentPartPr/>
                  <p14:nvPr/>
                </p14:nvContentPartPr>
                <p14:xfrm>
                  <a:off x="10475468" y="5051941"/>
                  <a:ext cx="87480" cy="95040"/>
                </p14:xfrm>
              </p:contentPart>
            </mc:Choice>
            <mc:Fallback xmlns="">
              <p:pic>
                <p:nvPicPr>
                  <p:cNvPr id="436" name="Ink 435">
                    <a:extLst>
                      <a:ext uri="{FF2B5EF4-FFF2-40B4-BE49-F238E27FC236}">
                        <a16:creationId xmlns:a16="http://schemas.microsoft.com/office/drawing/2014/main" id="{D6AD751D-28E4-62A1-28B5-14647F2150EA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10457828" y="5033941"/>
                    <a:ext cx="12312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437" name="Ink 436">
                    <a:extLst>
                      <a:ext uri="{FF2B5EF4-FFF2-40B4-BE49-F238E27FC236}">
                        <a16:creationId xmlns:a16="http://schemas.microsoft.com/office/drawing/2014/main" id="{9A385567-2EF2-75B6-7C69-CCAFA4D28B5B}"/>
                      </a:ext>
                    </a:extLst>
                  </p14:cNvPr>
                  <p14:cNvContentPartPr/>
                  <p14:nvPr/>
                </p14:nvContentPartPr>
                <p14:xfrm>
                  <a:off x="10447748" y="5139781"/>
                  <a:ext cx="49320" cy="60480"/>
                </p14:xfrm>
              </p:contentPart>
            </mc:Choice>
            <mc:Fallback xmlns="">
              <p:pic>
                <p:nvPicPr>
                  <p:cNvPr id="437" name="Ink 436">
                    <a:extLst>
                      <a:ext uri="{FF2B5EF4-FFF2-40B4-BE49-F238E27FC236}">
                        <a16:creationId xmlns:a16="http://schemas.microsoft.com/office/drawing/2014/main" id="{9A385567-2EF2-75B6-7C69-CCAFA4D28B5B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10429748" y="5122141"/>
                    <a:ext cx="8496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438" name="Ink 437">
                    <a:extLst>
                      <a:ext uri="{FF2B5EF4-FFF2-40B4-BE49-F238E27FC236}">
                        <a16:creationId xmlns:a16="http://schemas.microsoft.com/office/drawing/2014/main" id="{16E40652-48BE-5585-0B74-EDB21DCF7DF2}"/>
                      </a:ext>
                    </a:extLst>
                  </p14:cNvPr>
                  <p14:cNvContentPartPr/>
                  <p14:nvPr/>
                </p14:nvContentPartPr>
                <p14:xfrm>
                  <a:off x="10237653" y="5000219"/>
                  <a:ext cx="13320" cy="6840"/>
                </p14:xfrm>
              </p:contentPart>
            </mc:Choice>
            <mc:Fallback xmlns="">
              <p:pic>
                <p:nvPicPr>
                  <p:cNvPr id="438" name="Ink 437">
                    <a:extLst>
                      <a:ext uri="{FF2B5EF4-FFF2-40B4-BE49-F238E27FC236}">
                        <a16:creationId xmlns:a16="http://schemas.microsoft.com/office/drawing/2014/main" id="{16E40652-48BE-5585-0B74-EDB21DCF7DF2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10220013" y="4982219"/>
                    <a:ext cx="48960" cy="4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439" name="Ink 438">
                    <a:extLst>
                      <a:ext uri="{FF2B5EF4-FFF2-40B4-BE49-F238E27FC236}">
                        <a16:creationId xmlns:a16="http://schemas.microsoft.com/office/drawing/2014/main" id="{51B1545C-2AA9-28F4-1E41-CF4DCE2895EC}"/>
                      </a:ext>
                    </a:extLst>
                  </p14:cNvPr>
                  <p14:cNvContentPartPr/>
                  <p14:nvPr/>
                </p14:nvContentPartPr>
                <p14:xfrm>
                  <a:off x="10220013" y="4988699"/>
                  <a:ext cx="161640" cy="36360"/>
                </p14:xfrm>
              </p:contentPart>
            </mc:Choice>
            <mc:Fallback xmlns="">
              <p:pic>
                <p:nvPicPr>
                  <p:cNvPr id="439" name="Ink 438">
                    <a:extLst>
                      <a:ext uri="{FF2B5EF4-FFF2-40B4-BE49-F238E27FC236}">
                        <a16:creationId xmlns:a16="http://schemas.microsoft.com/office/drawing/2014/main" id="{51B1545C-2AA9-28F4-1E41-CF4DCE2895EC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10202373" y="4970699"/>
                    <a:ext cx="19728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08A7260C-8E1A-E06B-FE7F-E315AA4EF296}"/>
                </a:ext>
              </a:extLst>
            </p:cNvPr>
            <p:cNvGrpSpPr/>
            <p:nvPr/>
          </p:nvGrpSpPr>
          <p:grpSpPr>
            <a:xfrm>
              <a:off x="9201933" y="4352219"/>
              <a:ext cx="362880" cy="611640"/>
              <a:chOff x="9201933" y="4352219"/>
              <a:chExt cx="362880" cy="61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431" name="Ink 430">
                    <a:extLst>
                      <a:ext uri="{FF2B5EF4-FFF2-40B4-BE49-F238E27FC236}">
                        <a16:creationId xmlns:a16="http://schemas.microsoft.com/office/drawing/2014/main" id="{E558935C-A0EC-86BC-E663-F8DD81B1B6F7}"/>
                      </a:ext>
                    </a:extLst>
                  </p14:cNvPr>
                  <p14:cNvContentPartPr/>
                  <p14:nvPr/>
                </p14:nvContentPartPr>
                <p14:xfrm>
                  <a:off x="9201933" y="4352219"/>
                  <a:ext cx="285840" cy="605160"/>
                </p14:xfrm>
              </p:contentPart>
            </mc:Choice>
            <mc:Fallback xmlns="">
              <p:pic>
                <p:nvPicPr>
                  <p:cNvPr id="431" name="Ink 430">
                    <a:extLst>
                      <a:ext uri="{FF2B5EF4-FFF2-40B4-BE49-F238E27FC236}">
                        <a16:creationId xmlns:a16="http://schemas.microsoft.com/office/drawing/2014/main" id="{E558935C-A0EC-86BC-E663-F8DD81B1B6F7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9193293" y="4343219"/>
                    <a:ext cx="303480" cy="62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432" name="Ink 431">
                    <a:extLst>
                      <a:ext uri="{FF2B5EF4-FFF2-40B4-BE49-F238E27FC236}">
                        <a16:creationId xmlns:a16="http://schemas.microsoft.com/office/drawing/2014/main" id="{7149DE39-8989-F8D2-B8A4-CD1EF56A35DE}"/>
                      </a:ext>
                    </a:extLst>
                  </p14:cNvPr>
                  <p14:cNvContentPartPr/>
                  <p14:nvPr/>
                </p14:nvContentPartPr>
                <p14:xfrm>
                  <a:off x="9341973" y="4519259"/>
                  <a:ext cx="222840" cy="444600"/>
                </p14:xfrm>
              </p:contentPart>
            </mc:Choice>
            <mc:Fallback xmlns="">
              <p:pic>
                <p:nvPicPr>
                  <p:cNvPr id="432" name="Ink 431">
                    <a:extLst>
                      <a:ext uri="{FF2B5EF4-FFF2-40B4-BE49-F238E27FC236}">
                        <a16:creationId xmlns:a16="http://schemas.microsoft.com/office/drawing/2014/main" id="{7149DE39-8989-F8D2-B8A4-CD1EF56A35DE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9333333" y="4510259"/>
                    <a:ext cx="240480" cy="462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57C3F1B-F2C3-10D4-71B2-4A119DAC6228}"/>
                    </a:ext>
                  </a:extLst>
                </p14:cNvPr>
                <p14:cNvContentPartPr/>
                <p14:nvPr/>
              </p14:nvContentPartPr>
              <p14:xfrm>
                <a:off x="10415853" y="4650299"/>
                <a:ext cx="61560" cy="5378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57C3F1B-F2C3-10D4-71B2-4A119DAC622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06853" y="4641299"/>
                  <a:ext cx="7920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E557B78-32CD-B6E3-CDBF-FCA1EDAD8D47}"/>
                    </a:ext>
                  </a:extLst>
                </p14:cNvPr>
                <p14:cNvContentPartPr/>
                <p14:nvPr/>
              </p14:nvContentPartPr>
              <p14:xfrm>
                <a:off x="10482453" y="4595219"/>
                <a:ext cx="176400" cy="6451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E557B78-32CD-B6E3-CDBF-FCA1EDAD8D4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73813" y="4586579"/>
                  <a:ext cx="19404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CB56D6F-922B-901A-D585-08AC2428C779}"/>
                    </a:ext>
                  </a:extLst>
                </p14:cNvPr>
                <p14:cNvContentPartPr/>
                <p14:nvPr/>
              </p14:nvContentPartPr>
              <p14:xfrm>
                <a:off x="8924013" y="4313339"/>
                <a:ext cx="477000" cy="5472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CB56D6F-922B-901A-D585-08AC2428C77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52013" y="4169339"/>
                  <a:ext cx="62064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082AF361-1A17-8506-A5AD-05701A7B3BFB}"/>
                    </a:ext>
                  </a:extLst>
                </p14:cNvPr>
                <p14:cNvContentPartPr/>
                <p14:nvPr/>
              </p14:nvContentPartPr>
              <p14:xfrm>
                <a:off x="9388053" y="4594859"/>
                <a:ext cx="177840" cy="2880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082AF361-1A17-8506-A5AD-05701A7B3BF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16053" y="4451219"/>
                  <a:ext cx="32148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75C0316-7C92-71DF-7370-2AD89E81B633}"/>
                    </a:ext>
                  </a:extLst>
                </p14:cNvPr>
                <p14:cNvContentPartPr/>
                <p14:nvPr/>
              </p14:nvContentPartPr>
              <p14:xfrm>
                <a:off x="9693693" y="4851899"/>
                <a:ext cx="450360" cy="315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75C0316-7C92-71DF-7370-2AD89E81B63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22053" y="4707899"/>
                  <a:ext cx="59400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82A93B81-555A-1720-8E2B-2BF28406705B}"/>
                    </a:ext>
                  </a:extLst>
                </p14:cNvPr>
                <p14:cNvContentPartPr/>
                <p14:nvPr/>
              </p14:nvContentPartPr>
              <p14:xfrm>
                <a:off x="9807813" y="4270499"/>
                <a:ext cx="449640" cy="3268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82A93B81-555A-1720-8E2B-2BF28406705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36173" y="4126859"/>
                  <a:ext cx="59328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0DB0E6A9-0B44-546C-04CD-B56BB4CC0577}"/>
                    </a:ext>
                  </a:extLst>
                </p14:cNvPr>
                <p14:cNvContentPartPr/>
                <p14:nvPr/>
              </p14:nvContentPartPr>
              <p14:xfrm>
                <a:off x="10389933" y="4728059"/>
                <a:ext cx="61560" cy="3751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0DB0E6A9-0B44-546C-04CD-B56BB4CC057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18293" y="4584059"/>
                  <a:ext cx="2052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EFF2FC4-B8DD-7C7E-BF73-767930BC1962}"/>
                    </a:ext>
                  </a:extLst>
                </p14:cNvPr>
                <p14:cNvContentPartPr/>
                <p14:nvPr/>
              </p14:nvContentPartPr>
              <p14:xfrm>
                <a:off x="10518093" y="4543019"/>
                <a:ext cx="439920" cy="6955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EFF2FC4-B8DD-7C7E-BF73-767930BC196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64093" y="4435019"/>
                  <a:ext cx="547560" cy="9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F487AD0-8D65-3E95-23AA-08F699ABF7EF}"/>
                    </a:ext>
                  </a:extLst>
                </p14:cNvPr>
                <p14:cNvContentPartPr/>
                <p14:nvPr/>
              </p14:nvContentPartPr>
              <p14:xfrm>
                <a:off x="11105973" y="4557059"/>
                <a:ext cx="455040" cy="3412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F487AD0-8D65-3E95-23AA-08F699ABF7E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051973" y="4449419"/>
                  <a:ext cx="56268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36069362-5DF7-B4E7-71B9-540BA9393A3B}"/>
                    </a:ext>
                  </a:extLst>
                </p14:cNvPr>
                <p14:cNvContentPartPr/>
                <p14:nvPr/>
              </p14:nvContentPartPr>
              <p14:xfrm>
                <a:off x="11386413" y="3990059"/>
                <a:ext cx="444240" cy="2840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36069362-5DF7-B4E7-71B9-540BA9393A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332773" y="3882059"/>
                  <a:ext cx="5518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F6D5821-C81B-4651-0D8E-CEED60681649}"/>
                    </a:ext>
                  </a:extLst>
                </p14:cNvPr>
                <p14:cNvContentPartPr/>
                <p14:nvPr/>
              </p14:nvContentPartPr>
              <p14:xfrm>
                <a:off x="10577493" y="3992939"/>
                <a:ext cx="601920" cy="320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F6D5821-C81B-4651-0D8E-CEED6068164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23493" y="3885299"/>
                  <a:ext cx="7095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EF4DAA1-A81E-B186-7C25-7642C8563C30}"/>
                    </a:ext>
                  </a:extLst>
                </p14:cNvPr>
                <p14:cNvContentPartPr/>
                <p14:nvPr/>
              </p14:nvContentPartPr>
              <p14:xfrm>
                <a:off x="8817093" y="3196261"/>
                <a:ext cx="1129680" cy="7945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EF4DAA1-A81E-B186-7C25-7642C8563C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63453" y="3088621"/>
                  <a:ext cx="1237320" cy="10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00A343DD-E54F-6163-2134-B33665197B1F}"/>
                    </a:ext>
                  </a:extLst>
                </p14:cNvPr>
                <p14:cNvContentPartPr/>
                <p14:nvPr/>
              </p14:nvContentPartPr>
              <p14:xfrm>
                <a:off x="9565533" y="2662741"/>
                <a:ext cx="584280" cy="3654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00A343DD-E54F-6163-2134-B33665197B1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11893" y="2554741"/>
                  <a:ext cx="6919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A00E7EF-AA1C-85C3-C35B-7EC653EB5E99}"/>
                    </a:ext>
                  </a:extLst>
                </p14:cNvPr>
                <p14:cNvContentPartPr/>
                <p14:nvPr/>
              </p14:nvContentPartPr>
              <p14:xfrm>
                <a:off x="10179693" y="3566341"/>
                <a:ext cx="459360" cy="2563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A00E7EF-AA1C-85C3-C35B-7EC653EB5E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26053" y="3458701"/>
                  <a:ext cx="5670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5E89A7E6-A799-27AB-1FE2-429AB3E1D51F}"/>
                    </a:ext>
                  </a:extLst>
                </p14:cNvPr>
                <p14:cNvContentPartPr/>
                <p14:nvPr/>
              </p14:nvContentPartPr>
              <p14:xfrm>
                <a:off x="10452933" y="2671021"/>
                <a:ext cx="1389960" cy="9741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5E89A7E6-A799-27AB-1FE2-429AB3E1D51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99293" y="2563381"/>
                  <a:ext cx="1497600" cy="11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C386722-8495-FE19-FBFE-73C0E9DAB00B}"/>
                    </a:ext>
                  </a:extLst>
                </p14:cNvPr>
                <p14:cNvContentPartPr/>
                <p14:nvPr/>
              </p14:nvContentPartPr>
              <p14:xfrm>
                <a:off x="11032533" y="3260341"/>
                <a:ext cx="163080" cy="788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C386722-8495-FE19-FBFE-73C0E9DAB00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978893" y="3152701"/>
                  <a:ext cx="270720" cy="294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F31E49A4-2830-F2F0-2A32-688DF0CA3932}"/>
                </a:ext>
              </a:extLst>
            </p:cNvPr>
            <p:cNvGrpSpPr/>
            <p:nvPr/>
          </p:nvGrpSpPr>
          <p:grpSpPr>
            <a:xfrm>
              <a:off x="9201068" y="4467661"/>
              <a:ext cx="1720845" cy="732600"/>
              <a:chOff x="9201068" y="4467661"/>
              <a:chExt cx="1720845" cy="732600"/>
            </a:xfrm>
          </p:grpSpPr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C813AC51-2092-DF69-DB68-05E0996925F2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1446120" cy="732600"/>
                <a:chOff x="9201068" y="4467661"/>
                <a:chExt cx="1446120" cy="732600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003719F3-9391-8461-67B2-1DD6546EDD87}"/>
                    </a:ext>
                  </a:extLst>
                </p:cNvPr>
                <p:cNvGrpSpPr/>
                <p:nvPr/>
              </p:nvGrpSpPr>
              <p:grpSpPr>
                <a:xfrm>
                  <a:off x="9201068" y="4467661"/>
                  <a:ext cx="308160" cy="414720"/>
                  <a:chOff x="9201068" y="4467661"/>
                  <a:chExt cx="308160" cy="4147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3">
                    <p14:nvContentPartPr>
                      <p14:cNvPr id="426" name="Ink 425">
                        <a:extLst>
                          <a:ext uri="{FF2B5EF4-FFF2-40B4-BE49-F238E27FC236}">
                            <a16:creationId xmlns:a16="http://schemas.microsoft.com/office/drawing/2014/main" id="{DA6C397F-0938-18B7-4487-78047AA0BCF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459908" y="4492861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426" name="Ink 425">
                        <a:extLst>
                          <a:ext uri="{FF2B5EF4-FFF2-40B4-BE49-F238E27FC236}">
                            <a16:creationId xmlns:a16="http://schemas.microsoft.com/office/drawing/2014/main" id="{DA6C397F-0938-18B7-4487-78047AA0BC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4"/>
                      <a:stretch>
                        <a:fillRect/>
                      </a:stretch>
                    </p:blipFill>
                    <p:spPr>
                      <a:xfrm>
                        <a:off x="9441908" y="4474861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5">
                    <p14:nvContentPartPr>
                      <p14:cNvPr id="427" name="Ink 426">
                        <a:extLst>
                          <a:ext uri="{FF2B5EF4-FFF2-40B4-BE49-F238E27FC236}">
                            <a16:creationId xmlns:a16="http://schemas.microsoft.com/office/drawing/2014/main" id="{6978EF18-4644-2694-C8C2-552D96F62C9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422468" y="4467661"/>
                      <a:ext cx="86760" cy="109440"/>
                    </p14:xfrm>
                  </p:contentPart>
                </mc:Choice>
                <mc:Fallback xmlns="">
                  <p:pic>
                    <p:nvPicPr>
                      <p:cNvPr id="427" name="Ink 426">
                        <a:extLst>
                          <a:ext uri="{FF2B5EF4-FFF2-40B4-BE49-F238E27FC236}">
                            <a16:creationId xmlns:a16="http://schemas.microsoft.com/office/drawing/2014/main" id="{6978EF18-4644-2694-C8C2-552D96F62C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6"/>
                      <a:stretch>
                        <a:fillRect/>
                      </a:stretch>
                    </p:blipFill>
                    <p:spPr>
                      <a:xfrm>
                        <a:off x="9404468" y="4449661"/>
                        <a:ext cx="122400" cy="145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7">
                    <p14:nvContentPartPr>
                      <p14:cNvPr id="428" name="Ink 427">
                        <a:extLst>
                          <a:ext uri="{FF2B5EF4-FFF2-40B4-BE49-F238E27FC236}">
                            <a16:creationId xmlns:a16="http://schemas.microsoft.com/office/drawing/2014/main" id="{10D3A6DC-6B93-D10E-6A5C-F54C80BE555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301148" y="4608781"/>
                      <a:ext cx="123120" cy="23760"/>
                    </p14:xfrm>
                  </p:contentPart>
                </mc:Choice>
                <mc:Fallback xmlns="">
                  <p:pic>
                    <p:nvPicPr>
                      <p:cNvPr id="428" name="Ink 427">
                        <a:extLst>
                          <a:ext uri="{FF2B5EF4-FFF2-40B4-BE49-F238E27FC236}">
                            <a16:creationId xmlns:a16="http://schemas.microsoft.com/office/drawing/2014/main" id="{10D3A6DC-6B93-D10E-6A5C-F54C80BE5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8"/>
                      <a:stretch>
                        <a:fillRect/>
                      </a:stretch>
                    </p:blipFill>
                    <p:spPr>
                      <a:xfrm>
                        <a:off x="9283508" y="4591141"/>
                        <a:ext cx="158760" cy="59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9">
                    <p14:nvContentPartPr>
                      <p14:cNvPr id="429" name="Ink 428">
                        <a:extLst>
                          <a:ext uri="{FF2B5EF4-FFF2-40B4-BE49-F238E27FC236}">
                            <a16:creationId xmlns:a16="http://schemas.microsoft.com/office/drawing/2014/main" id="{C894FA1F-1FA6-97CE-6175-6816AE820A5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201068" y="4749541"/>
                      <a:ext cx="148320" cy="18000"/>
                    </p14:xfrm>
                  </p:contentPart>
                </mc:Choice>
                <mc:Fallback xmlns="">
                  <p:pic>
                    <p:nvPicPr>
                      <p:cNvPr id="429" name="Ink 428">
                        <a:extLst>
                          <a:ext uri="{FF2B5EF4-FFF2-40B4-BE49-F238E27FC236}">
                            <a16:creationId xmlns:a16="http://schemas.microsoft.com/office/drawing/2014/main" id="{C894FA1F-1FA6-97CE-6175-6816AE820A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0"/>
                      <a:stretch>
                        <a:fillRect/>
                      </a:stretch>
                    </p:blipFill>
                    <p:spPr>
                      <a:xfrm>
                        <a:off x="9183428" y="4731541"/>
                        <a:ext cx="183960" cy="53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1">
                    <p14:nvContentPartPr>
                      <p14:cNvPr id="430" name="Ink 429">
                        <a:extLst>
                          <a:ext uri="{FF2B5EF4-FFF2-40B4-BE49-F238E27FC236}">
                            <a16:creationId xmlns:a16="http://schemas.microsoft.com/office/drawing/2014/main" id="{761D12FD-1857-D6E1-E1D8-24ECB60E70B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220148" y="4872661"/>
                      <a:ext cx="113040" cy="9720"/>
                    </p14:xfrm>
                  </p:contentPart>
                </mc:Choice>
                <mc:Fallback xmlns="">
                  <p:pic>
                    <p:nvPicPr>
                      <p:cNvPr id="430" name="Ink 429">
                        <a:extLst>
                          <a:ext uri="{FF2B5EF4-FFF2-40B4-BE49-F238E27FC236}">
                            <a16:creationId xmlns:a16="http://schemas.microsoft.com/office/drawing/2014/main" id="{761D12FD-1857-D6E1-E1D8-24ECB60E70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2"/>
                      <a:stretch>
                        <a:fillRect/>
                      </a:stretch>
                    </p:blipFill>
                    <p:spPr>
                      <a:xfrm>
                        <a:off x="9202148" y="4854661"/>
                        <a:ext cx="148680" cy="45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9A20D0D7-4E59-23E6-F383-CF99DFC711EB}"/>
                    </a:ext>
                  </a:extLst>
                </p:cNvPr>
                <p:cNvGrpSpPr/>
                <p:nvPr/>
              </p:nvGrpSpPr>
              <p:grpSpPr>
                <a:xfrm>
                  <a:off x="10447748" y="4649461"/>
                  <a:ext cx="199440" cy="550800"/>
                  <a:chOff x="10447748" y="4649461"/>
                  <a:chExt cx="199440" cy="5508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3">
                    <p14:nvContentPartPr>
                      <p14:cNvPr id="421" name="Ink 420">
                        <a:extLst>
                          <a:ext uri="{FF2B5EF4-FFF2-40B4-BE49-F238E27FC236}">
                            <a16:creationId xmlns:a16="http://schemas.microsoft.com/office/drawing/2014/main" id="{5BEF4CEA-48C3-6CAC-7597-A1281D19F9E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69348" y="4649461"/>
                      <a:ext cx="141480" cy="47160"/>
                    </p14:xfrm>
                  </p:contentPart>
                </mc:Choice>
                <mc:Fallback xmlns="">
                  <p:pic>
                    <p:nvPicPr>
                      <p:cNvPr id="421" name="Ink 420">
                        <a:extLst>
                          <a:ext uri="{FF2B5EF4-FFF2-40B4-BE49-F238E27FC236}">
                            <a16:creationId xmlns:a16="http://schemas.microsoft.com/office/drawing/2014/main" id="{5BEF4CEA-48C3-6CAC-7597-A1281D19F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4"/>
                      <a:stretch>
                        <a:fillRect/>
                      </a:stretch>
                    </p:blipFill>
                    <p:spPr>
                      <a:xfrm>
                        <a:off x="10451348" y="4631821"/>
                        <a:ext cx="177120" cy="82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5">
                    <p14:nvContentPartPr>
                      <p14:cNvPr id="422" name="Ink 421">
                        <a:extLst>
                          <a:ext uri="{FF2B5EF4-FFF2-40B4-BE49-F238E27FC236}">
                            <a16:creationId xmlns:a16="http://schemas.microsoft.com/office/drawing/2014/main" id="{465CB5F9-4B24-B50C-43CB-A51BED06B80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78708" y="4793821"/>
                      <a:ext cx="168480" cy="33480"/>
                    </p14:xfrm>
                  </p:contentPart>
                </mc:Choice>
                <mc:Fallback xmlns="">
                  <p:pic>
                    <p:nvPicPr>
                      <p:cNvPr id="422" name="Ink 421">
                        <a:extLst>
                          <a:ext uri="{FF2B5EF4-FFF2-40B4-BE49-F238E27FC236}">
                            <a16:creationId xmlns:a16="http://schemas.microsoft.com/office/drawing/2014/main" id="{465CB5F9-4B24-B50C-43CB-A51BED06B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6"/>
                      <a:stretch>
                        <a:fillRect/>
                      </a:stretch>
                    </p:blipFill>
                    <p:spPr>
                      <a:xfrm>
                        <a:off x="10461068" y="4776181"/>
                        <a:ext cx="204120" cy="69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7">
                    <p14:nvContentPartPr>
                      <p14:cNvPr id="423" name="Ink 422">
                        <a:extLst>
                          <a:ext uri="{FF2B5EF4-FFF2-40B4-BE49-F238E27FC236}">
                            <a16:creationId xmlns:a16="http://schemas.microsoft.com/office/drawing/2014/main" id="{B874A87F-4EA9-2624-15AD-CE0EAC4537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86268" y="4914061"/>
                      <a:ext cx="136080" cy="57600"/>
                    </p14:xfrm>
                  </p:contentPart>
                </mc:Choice>
                <mc:Fallback xmlns="">
                  <p:pic>
                    <p:nvPicPr>
                      <p:cNvPr id="423" name="Ink 422">
                        <a:extLst>
                          <a:ext uri="{FF2B5EF4-FFF2-40B4-BE49-F238E27FC236}">
                            <a16:creationId xmlns:a16="http://schemas.microsoft.com/office/drawing/2014/main" id="{B874A87F-4EA9-2624-15AD-CE0EAC453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8"/>
                      <a:stretch>
                        <a:fillRect/>
                      </a:stretch>
                    </p:blipFill>
                    <p:spPr>
                      <a:xfrm>
                        <a:off x="10468268" y="4896061"/>
                        <a:ext cx="171720" cy="93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9">
                    <p14:nvContentPartPr>
                      <p14:cNvPr id="424" name="Ink 423">
                        <a:extLst>
                          <a:ext uri="{FF2B5EF4-FFF2-40B4-BE49-F238E27FC236}">
                            <a16:creationId xmlns:a16="http://schemas.microsoft.com/office/drawing/2014/main" id="{DC7CD8F6-7C40-13E7-AE60-250720CB9D9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75468" y="5051941"/>
                      <a:ext cx="87480" cy="95040"/>
                    </p14:xfrm>
                  </p:contentPart>
                </mc:Choice>
                <mc:Fallback xmlns="">
                  <p:pic>
                    <p:nvPicPr>
                      <p:cNvPr id="424" name="Ink 423">
                        <a:extLst>
                          <a:ext uri="{FF2B5EF4-FFF2-40B4-BE49-F238E27FC236}">
                            <a16:creationId xmlns:a16="http://schemas.microsoft.com/office/drawing/2014/main" id="{DC7CD8F6-7C40-13E7-AE60-250720CB9D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0"/>
                      <a:stretch>
                        <a:fillRect/>
                      </a:stretch>
                    </p:blipFill>
                    <p:spPr>
                      <a:xfrm>
                        <a:off x="10457828" y="5033941"/>
                        <a:ext cx="123120" cy="130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1">
                    <p14:nvContentPartPr>
                      <p14:cNvPr id="425" name="Ink 424">
                        <a:extLst>
                          <a:ext uri="{FF2B5EF4-FFF2-40B4-BE49-F238E27FC236}">
                            <a16:creationId xmlns:a16="http://schemas.microsoft.com/office/drawing/2014/main" id="{44F07C9D-126C-9443-6D99-B46E57ADC5D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47748" y="5139781"/>
                      <a:ext cx="49320" cy="60480"/>
                    </p14:xfrm>
                  </p:contentPart>
                </mc:Choice>
                <mc:Fallback xmlns="">
                  <p:pic>
                    <p:nvPicPr>
                      <p:cNvPr id="425" name="Ink 424">
                        <a:extLst>
                          <a:ext uri="{FF2B5EF4-FFF2-40B4-BE49-F238E27FC236}">
                            <a16:creationId xmlns:a16="http://schemas.microsoft.com/office/drawing/2014/main" id="{44F07C9D-126C-9443-6D99-B46E57ADC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2"/>
                      <a:stretch>
                        <a:fillRect/>
                      </a:stretch>
                    </p:blipFill>
                    <p:spPr>
                      <a:xfrm>
                        <a:off x="10429748" y="5122141"/>
                        <a:ext cx="84960" cy="96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087C6E74-0249-2BBC-B85D-1503AA54B6D2}"/>
                  </a:ext>
                </a:extLst>
              </p:cNvPr>
              <p:cNvGrpSpPr/>
              <p:nvPr/>
            </p:nvGrpSpPr>
            <p:grpSpPr>
              <a:xfrm>
                <a:off x="10734713" y="4776570"/>
                <a:ext cx="187200" cy="266760"/>
                <a:chOff x="10734713" y="4776570"/>
                <a:chExt cx="187200" cy="266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13">
                  <p14:nvContentPartPr>
                    <p14:cNvPr id="414" name="Ink 413">
                      <a:extLst>
                        <a:ext uri="{FF2B5EF4-FFF2-40B4-BE49-F238E27FC236}">
                          <a16:creationId xmlns:a16="http://schemas.microsoft.com/office/drawing/2014/main" id="{9DD84F43-83BA-55A5-1B81-004BC15CBF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34713" y="4789170"/>
                    <a:ext cx="19440" cy="144720"/>
                  </p14:xfrm>
                </p:contentPart>
              </mc:Choice>
              <mc:Fallback xmlns="">
                <p:pic>
                  <p:nvPicPr>
                    <p:cNvPr id="414" name="Ink 413">
                      <a:extLst>
                        <a:ext uri="{FF2B5EF4-FFF2-40B4-BE49-F238E27FC236}">
                          <a16:creationId xmlns:a16="http://schemas.microsoft.com/office/drawing/2014/main" id="{9DD84F43-83BA-55A5-1B81-004BC15CBF9A}"/>
                        </a:ext>
                      </a:extLst>
                    </p:cNvPr>
                    <p:cNvPicPr/>
                    <p:nvPr/>
                  </p:nvPicPr>
                  <p:blipFill>
                    <a:blip r:embed="rId214"/>
                    <a:stretch>
                      <a:fillRect/>
                    </a:stretch>
                  </p:blipFill>
                  <p:spPr>
                    <a:xfrm>
                      <a:off x="10717073" y="4771170"/>
                      <a:ext cx="55080" cy="180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5">
                  <p14:nvContentPartPr>
                    <p14:cNvPr id="415" name="Ink 414">
                      <a:extLst>
                        <a:ext uri="{FF2B5EF4-FFF2-40B4-BE49-F238E27FC236}">
                          <a16:creationId xmlns:a16="http://schemas.microsoft.com/office/drawing/2014/main" id="{CDD9AF2C-E90B-D3F5-B819-CF282B4627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41913" y="4776570"/>
                    <a:ext cx="111240" cy="166320"/>
                  </p14:xfrm>
                </p:contentPart>
              </mc:Choice>
              <mc:Fallback xmlns="">
                <p:pic>
                  <p:nvPicPr>
                    <p:cNvPr id="415" name="Ink 414">
                      <a:extLst>
                        <a:ext uri="{FF2B5EF4-FFF2-40B4-BE49-F238E27FC236}">
                          <a16:creationId xmlns:a16="http://schemas.microsoft.com/office/drawing/2014/main" id="{CDD9AF2C-E90B-D3F5-B819-CF282B4627CC}"/>
                        </a:ext>
                      </a:extLst>
                    </p:cNvPr>
                    <p:cNvPicPr/>
                    <p:nvPr/>
                  </p:nvPicPr>
                  <p:blipFill>
                    <a:blip r:embed="rId216"/>
                    <a:stretch>
                      <a:fillRect/>
                    </a:stretch>
                  </p:blipFill>
                  <p:spPr>
                    <a:xfrm>
                      <a:off x="10723913" y="4758930"/>
                      <a:ext cx="146880" cy="201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7">
                  <p14:nvContentPartPr>
                    <p14:cNvPr id="416" name="Ink 415">
                      <a:extLst>
                        <a:ext uri="{FF2B5EF4-FFF2-40B4-BE49-F238E27FC236}">
                          <a16:creationId xmlns:a16="http://schemas.microsoft.com/office/drawing/2014/main" id="{07ADDBBE-746A-4793-D823-C03EE3E6EE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03833" y="4962690"/>
                    <a:ext cx="60480" cy="68040"/>
                  </p14:xfrm>
                </p:contentPart>
              </mc:Choice>
              <mc:Fallback xmlns="">
                <p:pic>
                  <p:nvPicPr>
                    <p:cNvPr id="416" name="Ink 415">
                      <a:extLst>
                        <a:ext uri="{FF2B5EF4-FFF2-40B4-BE49-F238E27FC236}">
                          <a16:creationId xmlns:a16="http://schemas.microsoft.com/office/drawing/2014/main" id="{07ADDBBE-746A-4793-D823-C03EE3E6EE50}"/>
                        </a:ext>
                      </a:extLst>
                    </p:cNvPr>
                    <p:cNvPicPr/>
                    <p:nvPr/>
                  </p:nvPicPr>
                  <p:blipFill>
                    <a:blip r:embed="rId218"/>
                    <a:stretch>
                      <a:fillRect/>
                    </a:stretch>
                  </p:blipFill>
                  <p:spPr>
                    <a:xfrm>
                      <a:off x="10786193" y="4945050"/>
                      <a:ext cx="96120" cy="103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9">
                  <p14:nvContentPartPr>
                    <p14:cNvPr id="417" name="Ink 416">
                      <a:extLst>
                        <a:ext uri="{FF2B5EF4-FFF2-40B4-BE49-F238E27FC236}">
                          <a16:creationId xmlns:a16="http://schemas.microsoft.com/office/drawing/2014/main" id="{AF83F015-6A21-3780-B36B-E533B00BFA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00673" y="4956930"/>
                    <a:ext cx="10080" cy="86400"/>
                  </p14:xfrm>
                </p:contentPart>
              </mc:Choice>
              <mc:Fallback xmlns="">
                <p:pic>
                  <p:nvPicPr>
                    <p:cNvPr id="417" name="Ink 416">
                      <a:extLst>
                        <a:ext uri="{FF2B5EF4-FFF2-40B4-BE49-F238E27FC236}">
                          <a16:creationId xmlns:a16="http://schemas.microsoft.com/office/drawing/2014/main" id="{AF83F015-6A21-3780-B36B-E533B00BFAF4}"/>
                        </a:ext>
                      </a:extLst>
                    </p:cNvPr>
                    <p:cNvPicPr/>
                    <p:nvPr/>
                  </p:nvPicPr>
                  <p:blipFill>
                    <a:blip r:embed="rId220"/>
                    <a:stretch>
                      <a:fillRect/>
                    </a:stretch>
                  </p:blipFill>
                  <p:spPr>
                    <a:xfrm>
                      <a:off x="10882673" y="4938930"/>
                      <a:ext cx="45720" cy="122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1">
                  <p14:nvContentPartPr>
                    <p14:cNvPr id="418" name="Ink 417">
                      <a:extLst>
                        <a:ext uri="{FF2B5EF4-FFF2-40B4-BE49-F238E27FC236}">
                          <a16:creationId xmlns:a16="http://schemas.microsoft.com/office/drawing/2014/main" id="{928EC31B-8EAB-6CBE-6BCF-0C713FD80A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18673" y="4912650"/>
                    <a:ext cx="3240" cy="9000"/>
                  </p14:xfrm>
                </p:contentPart>
              </mc:Choice>
              <mc:Fallback xmlns="">
                <p:pic>
                  <p:nvPicPr>
                    <p:cNvPr id="418" name="Ink 417">
                      <a:extLst>
                        <a:ext uri="{FF2B5EF4-FFF2-40B4-BE49-F238E27FC236}">
                          <a16:creationId xmlns:a16="http://schemas.microsoft.com/office/drawing/2014/main" id="{928EC31B-8EAB-6CBE-6BCF-0C713FD80A13}"/>
                        </a:ext>
                      </a:extLst>
                    </p:cNvPr>
                    <p:cNvPicPr/>
                    <p:nvPr/>
                  </p:nvPicPr>
                  <p:blipFill>
                    <a:blip r:embed="rId222"/>
                    <a:stretch>
                      <a:fillRect/>
                    </a:stretch>
                  </p:blipFill>
                  <p:spPr>
                    <a:xfrm>
                      <a:off x="10900673" y="4895010"/>
                      <a:ext cx="38880" cy="44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52020262-CEAD-6E14-33A1-3CAE6F71E9DC}"/>
                </a:ext>
              </a:extLst>
            </p:cNvPr>
            <p:cNvGrpSpPr/>
            <p:nvPr/>
          </p:nvGrpSpPr>
          <p:grpSpPr>
            <a:xfrm>
              <a:off x="9625553" y="4075518"/>
              <a:ext cx="931355" cy="949541"/>
              <a:chOff x="9625553" y="4075518"/>
              <a:chExt cx="931355" cy="94954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404" name="Ink 403">
                    <a:extLst>
                      <a:ext uri="{FF2B5EF4-FFF2-40B4-BE49-F238E27FC236}">
                        <a16:creationId xmlns:a16="http://schemas.microsoft.com/office/drawing/2014/main" id="{1C5FFC36-1547-E4F1-7910-81F5EEF998C8}"/>
                      </a:ext>
                    </a:extLst>
                  </p14:cNvPr>
                  <p14:cNvContentPartPr/>
                  <p14:nvPr/>
                </p14:nvContentPartPr>
                <p14:xfrm>
                  <a:off x="9766348" y="4075518"/>
                  <a:ext cx="158400" cy="219960"/>
                </p14:xfrm>
              </p:contentPart>
            </mc:Choice>
            <mc:Fallback xmlns="">
              <p:pic>
                <p:nvPicPr>
                  <p:cNvPr id="404" name="Ink 403">
                    <a:extLst>
                      <a:ext uri="{FF2B5EF4-FFF2-40B4-BE49-F238E27FC236}">
                        <a16:creationId xmlns:a16="http://schemas.microsoft.com/office/drawing/2014/main" id="{1C5FFC36-1547-E4F1-7910-81F5EEF998C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9748708" y="4057878"/>
                    <a:ext cx="194040" cy="25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405" name="Ink 404">
                    <a:extLst>
                      <a:ext uri="{FF2B5EF4-FFF2-40B4-BE49-F238E27FC236}">
                        <a16:creationId xmlns:a16="http://schemas.microsoft.com/office/drawing/2014/main" id="{DEACF339-EE6F-4812-951B-08B6AA35424C}"/>
                      </a:ext>
                    </a:extLst>
                  </p14:cNvPr>
                  <p14:cNvContentPartPr/>
                  <p14:nvPr/>
                </p14:nvContentPartPr>
                <p14:xfrm>
                  <a:off x="10295548" y="4198998"/>
                  <a:ext cx="261360" cy="113760"/>
                </p14:xfrm>
              </p:contentPart>
            </mc:Choice>
            <mc:Fallback xmlns="">
              <p:pic>
                <p:nvPicPr>
                  <p:cNvPr id="405" name="Ink 404">
                    <a:extLst>
                      <a:ext uri="{FF2B5EF4-FFF2-40B4-BE49-F238E27FC236}">
                        <a16:creationId xmlns:a16="http://schemas.microsoft.com/office/drawing/2014/main" id="{DEACF339-EE6F-4812-951B-08B6AA35424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0277908" y="4181358"/>
                    <a:ext cx="297000" cy="14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406" name="Ink 405">
                    <a:extLst>
                      <a:ext uri="{FF2B5EF4-FFF2-40B4-BE49-F238E27FC236}">
                        <a16:creationId xmlns:a16="http://schemas.microsoft.com/office/drawing/2014/main" id="{349E619C-9B01-736D-93D4-15C7A9F2605E}"/>
                      </a:ext>
                    </a:extLst>
                  </p14:cNvPr>
                  <p14:cNvContentPartPr/>
                  <p14:nvPr/>
                </p14:nvContentPartPr>
                <p14:xfrm>
                  <a:off x="10220013" y="4988699"/>
                  <a:ext cx="161640" cy="36360"/>
                </p14:xfrm>
              </p:contentPart>
            </mc:Choice>
            <mc:Fallback xmlns="">
              <p:pic>
                <p:nvPicPr>
                  <p:cNvPr id="406" name="Ink 405">
                    <a:extLst>
                      <a:ext uri="{FF2B5EF4-FFF2-40B4-BE49-F238E27FC236}">
                        <a16:creationId xmlns:a16="http://schemas.microsoft.com/office/drawing/2014/main" id="{349E619C-9B01-736D-93D4-15C7A9F2605E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10202373" y="4970699"/>
                    <a:ext cx="197280" cy="72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6C946B00-924B-EC3B-B9FD-F625272A97B6}"/>
                  </a:ext>
                </a:extLst>
              </p:cNvPr>
              <p:cNvGrpSpPr/>
              <p:nvPr/>
            </p:nvGrpSpPr>
            <p:grpSpPr>
              <a:xfrm>
                <a:off x="9625553" y="4111650"/>
                <a:ext cx="165240" cy="245160"/>
                <a:chOff x="9625553" y="4111650"/>
                <a:chExt cx="165240" cy="245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26">
                  <p14:nvContentPartPr>
                    <p14:cNvPr id="408" name="Ink 407">
                      <a:extLst>
                        <a:ext uri="{FF2B5EF4-FFF2-40B4-BE49-F238E27FC236}">
                          <a16:creationId xmlns:a16="http://schemas.microsoft.com/office/drawing/2014/main" id="{5BFE4747-D11F-6AFF-602A-1D6129985D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25553" y="4111650"/>
                    <a:ext cx="18000" cy="196560"/>
                  </p14:xfrm>
                </p:contentPart>
              </mc:Choice>
              <mc:Fallback xmlns="">
                <p:pic>
                  <p:nvPicPr>
                    <p:cNvPr id="408" name="Ink 407">
                      <a:extLst>
                        <a:ext uri="{FF2B5EF4-FFF2-40B4-BE49-F238E27FC236}">
                          <a16:creationId xmlns:a16="http://schemas.microsoft.com/office/drawing/2014/main" id="{5BFE4747-D11F-6AFF-602A-1D6129985DBD}"/>
                        </a:ext>
                      </a:extLst>
                    </p:cNvPr>
                    <p:cNvPicPr/>
                    <p:nvPr/>
                  </p:nvPicPr>
                  <p:blipFill>
                    <a:blip r:embed="rId227"/>
                    <a:stretch>
                      <a:fillRect/>
                    </a:stretch>
                  </p:blipFill>
                  <p:spPr>
                    <a:xfrm>
                      <a:off x="9607553" y="4093650"/>
                      <a:ext cx="53640" cy="23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8">
                  <p14:nvContentPartPr>
                    <p14:cNvPr id="409" name="Ink 408">
                      <a:extLst>
                        <a:ext uri="{FF2B5EF4-FFF2-40B4-BE49-F238E27FC236}">
                          <a16:creationId xmlns:a16="http://schemas.microsoft.com/office/drawing/2014/main" id="{BCA35623-8F9D-0BFD-AC5F-10097EAD4B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33473" y="4112010"/>
                    <a:ext cx="117720" cy="194040"/>
                  </p14:xfrm>
                </p:contentPart>
              </mc:Choice>
              <mc:Fallback xmlns="">
                <p:pic>
                  <p:nvPicPr>
                    <p:cNvPr id="409" name="Ink 408">
                      <a:extLst>
                        <a:ext uri="{FF2B5EF4-FFF2-40B4-BE49-F238E27FC236}">
                          <a16:creationId xmlns:a16="http://schemas.microsoft.com/office/drawing/2014/main" id="{BCA35623-8F9D-0BFD-AC5F-10097EAD4BC7}"/>
                        </a:ext>
                      </a:extLst>
                    </p:cNvPr>
                    <p:cNvPicPr/>
                    <p:nvPr/>
                  </p:nvPicPr>
                  <p:blipFill>
                    <a:blip r:embed="rId229"/>
                    <a:stretch>
                      <a:fillRect/>
                    </a:stretch>
                  </p:blipFill>
                  <p:spPr>
                    <a:xfrm>
                      <a:off x="9615473" y="4094370"/>
                      <a:ext cx="153360" cy="229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0">
                  <p14:nvContentPartPr>
                    <p14:cNvPr id="410" name="Ink 409">
                      <a:extLst>
                        <a:ext uri="{FF2B5EF4-FFF2-40B4-BE49-F238E27FC236}">
                          <a16:creationId xmlns:a16="http://schemas.microsoft.com/office/drawing/2014/main" id="{FB28DAA6-4A74-A784-00C6-619543BDF4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65233" y="4288410"/>
                    <a:ext cx="8640" cy="68400"/>
                  </p14:xfrm>
                </p:contentPart>
              </mc:Choice>
              <mc:Fallback xmlns="">
                <p:pic>
                  <p:nvPicPr>
                    <p:cNvPr id="410" name="Ink 409">
                      <a:extLst>
                        <a:ext uri="{FF2B5EF4-FFF2-40B4-BE49-F238E27FC236}">
                          <a16:creationId xmlns:a16="http://schemas.microsoft.com/office/drawing/2014/main" id="{FB28DAA6-4A74-A784-00C6-619543BDF4A6}"/>
                        </a:ext>
                      </a:extLst>
                    </p:cNvPr>
                    <p:cNvPicPr/>
                    <p:nvPr/>
                  </p:nvPicPr>
                  <p:blipFill>
                    <a:blip r:embed="rId231"/>
                    <a:stretch>
                      <a:fillRect/>
                    </a:stretch>
                  </p:blipFill>
                  <p:spPr>
                    <a:xfrm>
                      <a:off x="9747593" y="4270410"/>
                      <a:ext cx="44280" cy="104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2">
                  <p14:nvContentPartPr>
                    <p14:cNvPr id="411" name="Ink 410">
                      <a:extLst>
                        <a:ext uri="{FF2B5EF4-FFF2-40B4-BE49-F238E27FC236}">
                          <a16:creationId xmlns:a16="http://schemas.microsoft.com/office/drawing/2014/main" id="{D6F5FB07-7155-DEF8-F70F-D8BDF29591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85393" y="4246650"/>
                    <a:ext cx="5400" cy="2520"/>
                  </p14:xfrm>
                </p:contentPart>
              </mc:Choice>
              <mc:Fallback xmlns="">
                <p:pic>
                  <p:nvPicPr>
                    <p:cNvPr id="411" name="Ink 410">
                      <a:extLst>
                        <a:ext uri="{FF2B5EF4-FFF2-40B4-BE49-F238E27FC236}">
                          <a16:creationId xmlns:a16="http://schemas.microsoft.com/office/drawing/2014/main" id="{D6F5FB07-7155-DEF8-F70F-D8BDF295914E}"/>
                        </a:ext>
                      </a:extLst>
                    </p:cNvPr>
                    <p:cNvPicPr/>
                    <p:nvPr/>
                  </p:nvPicPr>
                  <p:blipFill>
                    <a:blip r:embed="rId233"/>
                    <a:stretch>
                      <a:fillRect/>
                    </a:stretch>
                  </p:blipFill>
                  <p:spPr>
                    <a:xfrm>
                      <a:off x="9767393" y="4229010"/>
                      <a:ext cx="41040" cy="381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42383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A879C-1B75-DEFF-5E26-1EC965976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AD266B-8DB5-D3B5-B632-83B1FAF2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FE4E0A8-ECD8-0F64-80FB-4B4F169F7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On a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:r>
                  <a:rPr lang="en-US" dirty="0">
                    <a:solidFill>
                      <a:srgbClr val="C00000"/>
                    </a:solidFill>
                  </a:rPr>
                  <a:t>deleted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en-US" b="1" dirty="0"/>
                  <a:t>Assume</a:t>
                </a:r>
                <a:r>
                  <a:rPr lang="en-US" dirty="0"/>
                  <a:t>: components of children clusters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updated.</a:t>
                </a:r>
              </a:p>
              <a:p>
                <a:r>
                  <a:rPr lang="en-US" b="1" dirty="0"/>
                  <a:t>Task: </a:t>
                </a:r>
                <a:r>
                  <a:rPr lang="en-US" dirty="0"/>
                  <a:t>update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After updating the top-level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DONE.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Total update time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⋅ℓ=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Remain to solve the task on each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FE4E0A8-ECD8-0F64-80FB-4B4F169F7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8B239E87-08A0-7484-3424-D7888572C955}"/>
              </a:ext>
            </a:extLst>
          </p:cNvPr>
          <p:cNvGrpSpPr/>
          <p:nvPr/>
        </p:nvGrpSpPr>
        <p:grpSpPr>
          <a:xfrm>
            <a:off x="10121674" y="6248127"/>
            <a:ext cx="738720" cy="509760"/>
            <a:chOff x="9986089" y="5558124"/>
            <a:chExt cx="73872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972741E-51D7-7B18-250F-C7D307F4D5F8}"/>
                    </a:ext>
                  </a:extLst>
                </p14:cNvPr>
                <p14:cNvContentPartPr/>
                <p14:nvPr/>
              </p14:nvContentPartPr>
              <p14:xfrm>
                <a:off x="9986089" y="5566044"/>
                <a:ext cx="31680" cy="338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972741E-51D7-7B18-250F-C7D307F4D5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68449" y="5548404"/>
                  <a:ext cx="67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269A073-FE55-4396-04E2-FC040D4DBC54}"/>
                    </a:ext>
                  </a:extLst>
                </p14:cNvPr>
                <p14:cNvContentPartPr/>
                <p14:nvPr/>
              </p14:nvContentPartPr>
              <p14:xfrm>
                <a:off x="9988249" y="5558124"/>
                <a:ext cx="308160" cy="317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269A073-FE55-4396-04E2-FC040D4DBC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70249" y="5540484"/>
                  <a:ext cx="343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DA61CED-741F-72BE-2B69-68FC74FD71AE}"/>
                    </a:ext>
                  </a:extLst>
                </p14:cNvPr>
                <p14:cNvContentPartPr/>
                <p14:nvPr/>
              </p14:nvContentPartPr>
              <p14:xfrm>
                <a:off x="10471369" y="5886084"/>
                <a:ext cx="119520" cy="8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DA61CED-741F-72BE-2B69-68FC74FD71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53729" y="5868084"/>
                  <a:ext cx="155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824C62E-B07A-4CA9-2BEF-41873FBADC66}"/>
                    </a:ext>
                  </a:extLst>
                </p14:cNvPr>
                <p14:cNvContentPartPr/>
                <p14:nvPr/>
              </p14:nvContentPartPr>
              <p14:xfrm>
                <a:off x="10449049" y="5998764"/>
                <a:ext cx="133920" cy="69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824C62E-B07A-4CA9-2BEF-41873FBADC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31049" y="5981124"/>
                  <a:ext cx="169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727459-F081-CB93-1FE1-7FE60A739664}"/>
                    </a:ext>
                  </a:extLst>
                </p14:cNvPr>
                <p14:cNvContentPartPr/>
                <p14:nvPr/>
              </p14:nvContentPartPr>
              <p14:xfrm>
                <a:off x="10698889" y="5922804"/>
                <a:ext cx="16560" cy="138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727459-F081-CB93-1FE1-7FE60A7396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81249" y="5904804"/>
                  <a:ext cx="52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992309-F3CB-FE09-91B3-AFEB7BB40968}"/>
                    </a:ext>
                  </a:extLst>
                </p14:cNvPr>
                <p14:cNvContentPartPr/>
                <p14:nvPr/>
              </p14:nvContentPartPr>
              <p14:xfrm>
                <a:off x="10724449" y="5803644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992309-F3CB-FE09-91B3-AFEB7BB4096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06809" y="57856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19A6D06-0EED-B795-79FD-EA36831CF72C}"/>
                  </a:ext>
                </a:extLst>
              </p14:cNvPr>
              <p14:cNvContentPartPr/>
              <p14:nvPr/>
            </p14:nvContentPartPr>
            <p14:xfrm>
              <a:off x="9762428" y="5634037"/>
              <a:ext cx="582120" cy="4917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19A6D06-0EED-B795-79FD-EA36831CF72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53788" y="5625037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48382E68-23B6-3150-4439-F8750C1FFED8}"/>
                  </a:ext>
                </a:extLst>
              </p14:cNvPr>
              <p14:cNvContentPartPr/>
              <p14:nvPr/>
            </p14:nvContentPartPr>
            <p14:xfrm>
              <a:off x="10531028" y="3442717"/>
              <a:ext cx="1478160" cy="12081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48382E68-23B6-3150-4439-F8750C1FFE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22028" y="3434077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6CA6E21F-02D2-7282-8C0D-95ACC9451EAD}"/>
                  </a:ext>
                </a:extLst>
              </p14:cNvPr>
              <p14:cNvContentPartPr/>
              <p14:nvPr/>
            </p14:nvContentPartPr>
            <p14:xfrm>
              <a:off x="9633188" y="3460717"/>
              <a:ext cx="677880" cy="5436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6CA6E21F-02D2-7282-8C0D-95ACC9451E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24548" y="3452077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A1A5F89B-39CB-6C0C-7959-31B79105E285}"/>
                  </a:ext>
                </a:extLst>
              </p14:cNvPr>
              <p14:cNvContentPartPr/>
              <p14:nvPr/>
            </p14:nvContentPartPr>
            <p14:xfrm>
              <a:off x="9880868" y="5067397"/>
              <a:ext cx="575280" cy="5007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A1A5F89B-39CB-6C0C-7959-31B79105E2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71868" y="5058757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BE4706D-C00D-CC53-3DBE-96320DF97380}"/>
              </a:ext>
            </a:extLst>
          </p:cNvPr>
          <p:cNvGrpSpPr/>
          <p:nvPr/>
        </p:nvGrpSpPr>
        <p:grpSpPr>
          <a:xfrm>
            <a:off x="9502508" y="3649357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CE60878-FE63-7084-9142-497403FD30FA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CE60878-FE63-7084-9142-497403FD30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970D93A-BD3B-3DB8-4132-967B06B4604E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970D93A-BD3B-3DB8-4132-967B06B460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89C0545-C06C-B2EC-6422-314CE4E370EC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89C0545-C06C-B2EC-6422-314CE4E370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DB43C84-D76D-BBA9-3000-94D6273D03E1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DB43C84-D76D-BBA9-3000-94D6273D03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4133AD1-8943-826B-6673-FFBE0AA2C439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4133AD1-8943-826B-6673-FFBE0AA2C4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958EFC1-791B-D95F-41FF-88FC4CB5B32F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958EFC1-791B-D95F-41FF-88FC4CB5B3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E8F280D-7C46-594B-9B85-7E2AB246D330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E8F280D-7C46-594B-9B85-7E2AB246D33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08C3D0A-43C4-6B49-9A35-F4F43E5AC171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08C3D0A-43C4-6B49-9A35-F4F43E5AC1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BAE0C1F-ECE8-38A8-95B8-259606766668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BAE0C1F-ECE8-38A8-95B8-2596067666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7EE3D2F-3339-0BB9-2392-1E559C581EE9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7EE3D2F-3339-0BB9-2392-1E559C581EE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92FB0BD-DAD2-C747-1804-04F8AC993412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92FB0BD-DAD2-C747-1804-04F8AC9934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5DB1848-C127-7246-CDF4-7FF205456292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5DB1848-C127-7246-CDF4-7FF2054562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A298869-C3C7-A1E6-5C24-31B35025274F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A298869-C3C7-A1E6-5C24-31B35025274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F4D106B-DFDE-DA80-8628-E9DB76585AB9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F4D106B-DFDE-DA80-8628-E9DB76585AB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13A9B4E-D433-DAB0-2446-E51BB2B497A6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13A9B4E-D433-DAB0-2446-E51BB2B497A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90BAE8A-B976-D933-F66E-15AA0E4885B4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90BAE8A-B976-D933-F66E-15AA0E4885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7546A61-BFC0-5451-D837-82DA154A01E1}"/>
              </a:ext>
            </a:extLst>
          </p:cNvPr>
          <p:cNvGrpSpPr/>
          <p:nvPr/>
        </p:nvGrpSpPr>
        <p:grpSpPr>
          <a:xfrm>
            <a:off x="10259588" y="4348837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8C8A9BB-5C85-BBAF-2DAC-FCA9F83CD830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8C8A9BB-5C85-BBAF-2DAC-FCA9F83CD83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D5E1CCA-0312-2442-4EA5-E44B75FE8A0F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D5E1CCA-0312-2442-4EA5-E44B75FE8A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763D4E9-4992-D1AB-D3D3-30BC0E6E0BFF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763D4E9-4992-D1AB-D3D3-30BC0E6E0B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84D07A1-C962-3674-FE1B-CADB9E0442A4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84D07A1-C962-3674-FE1B-CADB9E0442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055F236-1BE2-F26D-386D-0058DF2AA410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055F236-1BE2-F26D-386D-0058DF2AA4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038B79C8-3E27-69F6-2C1C-3766709540D6}"/>
                  </a:ext>
                </a:extLst>
              </p14:cNvPr>
              <p14:cNvContentPartPr/>
              <p14:nvPr/>
            </p14:nvContentPartPr>
            <p14:xfrm>
              <a:off x="8995908" y="5071820"/>
              <a:ext cx="721800" cy="7761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038B79C8-3E27-69F6-2C1C-3766709540D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87268" y="5062820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382ED04-9A09-7D98-EAC3-B4B162A1C12E}"/>
                  </a:ext>
                </a:extLst>
              </p14:cNvPr>
              <p14:cNvContentPartPr/>
              <p14:nvPr/>
            </p14:nvContentPartPr>
            <p14:xfrm>
              <a:off x="8897988" y="3992180"/>
              <a:ext cx="1229400" cy="9680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382ED04-9A09-7D98-EAC3-B4B162A1C12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89348" y="3983540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1EB2D744-6E4A-382F-45B9-0F538ECDD063}"/>
              </a:ext>
            </a:extLst>
          </p:cNvPr>
          <p:cNvGrpSpPr/>
          <p:nvPr/>
        </p:nvGrpSpPr>
        <p:grpSpPr>
          <a:xfrm>
            <a:off x="9043428" y="4902620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8C5283A-87EF-B1CE-A1C3-F5CEAB6F2AAF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8C5283A-87EF-B1CE-A1C3-F5CEAB6F2AA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1E6C5E7-9C44-509E-7489-6C8859CBDE77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1E6C5E7-9C44-509E-7489-6C8859CBDE7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7E051AE-E732-0569-2CD5-00E75E0CFCCF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7E051AE-E732-0569-2CD5-00E75E0CFCC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D46B55E-A415-C095-D2E9-30FDE23766EC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D46B55E-A415-C095-D2E9-30FDE23766E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92128AD6-CA29-54B1-C8B8-2251BB9DD682}"/>
              </a:ext>
            </a:extLst>
          </p:cNvPr>
          <p:cNvGrpSpPr/>
          <p:nvPr/>
        </p:nvGrpSpPr>
        <p:grpSpPr>
          <a:xfrm>
            <a:off x="9642908" y="5466020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85A0786-E54D-2417-D4A9-CD9BA5A5E24C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85A0786-E54D-2417-D4A9-CD9BA5A5E24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584A256-521E-DCAE-58B3-52BECFCDC04D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584A256-521E-DCAE-58B3-52BECFCDC0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F3018DA-6119-DDD2-5009-DFA22B17215D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F3018DA-6119-DDD2-5009-DFA22B17215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ACB4FBF-1D8F-1655-EFB8-575DB6B060E1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ACB4FBF-1D8F-1655-EFB8-575DB6B060E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8EE057B-245F-C51A-DB7A-73071A57657B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8EE057B-245F-C51A-DB7A-73071A57657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B13F6B4-E3EA-C132-53DA-8EBAF14E5C02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B13F6B4-E3EA-C132-53DA-8EBAF14E5C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F280800-16EF-21D1-ECC0-902CE8F5F4DD}"/>
              </a:ext>
            </a:extLst>
          </p:cNvPr>
          <p:cNvGrpSpPr/>
          <p:nvPr/>
        </p:nvGrpSpPr>
        <p:grpSpPr>
          <a:xfrm>
            <a:off x="10834068" y="5168300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9B9802E-19A9-F436-5A1F-2FF78EE37483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9B9802E-19A9-F436-5A1F-2FF78EE374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45C22E8-D558-E4C4-B26A-86345FC620CD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45C22E8-D558-E4C4-B26A-86345FC620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517B01C-740E-AE87-6249-F2237D2DA770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517B01C-740E-AE87-6249-F2237D2DA7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CBC8984-E0E6-B461-C86E-45836A11FC48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CBC8984-E0E6-B461-C86E-45836A11FC4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D2E5AA9-D114-F853-68C4-605A4DAB48E7}"/>
              </a:ext>
            </a:extLst>
          </p:cNvPr>
          <p:cNvGrpSpPr/>
          <p:nvPr/>
        </p:nvGrpSpPr>
        <p:grpSpPr>
          <a:xfrm>
            <a:off x="11100468" y="5692820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0529886-BD5D-E63F-076E-8019FACA9922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0529886-BD5D-E63F-076E-8019FACA992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B8D95C9-60D6-DE0B-A796-85AB200DBF9C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B8D95C9-60D6-DE0B-A796-85AB200DBF9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B8F9DCA-2A2A-AB7D-555B-01D5024198F0}"/>
              </a:ext>
            </a:extLst>
          </p:cNvPr>
          <p:cNvGrpSpPr/>
          <p:nvPr/>
        </p:nvGrpSpPr>
        <p:grpSpPr>
          <a:xfrm>
            <a:off x="8454385" y="4925558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7C25A31-CA77-372C-D15F-7E8FC5C00D63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7C25A31-CA77-372C-D15F-7E8FC5C00D6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05C52EB-0FE2-4200-612B-5AC5D9F6BC22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05C52EB-0FE2-4200-612B-5AC5D9F6BC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055C5F3-B6F6-F4EF-5973-B2421A561E91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055C5F3-B6F6-F4EF-5973-B2421A561E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0362162-3193-C643-BBF7-09FF54C73CF8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0362162-3193-C643-BBF7-09FF54C73CF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87C4BAC-EE6A-58A6-0025-D10A1702D874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87C4BAC-EE6A-58A6-0025-D10A1702D87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B456C4C-0019-E64F-A037-41B153706899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B456C4C-0019-E64F-A037-41B15370689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F180A75-3827-AA78-E715-243E0BE128FB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F180A75-3827-AA78-E715-243E0BE128F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E662453-01DB-2B27-7881-EC7229E7B0BA}"/>
              </a:ext>
            </a:extLst>
          </p:cNvPr>
          <p:cNvGrpSpPr/>
          <p:nvPr/>
        </p:nvGrpSpPr>
        <p:grpSpPr>
          <a:xfrm>
            <a:off x="9219745" y="4293038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DCC6315-8F8E-AA8A-4C15-0C3870C0E06F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DCC6315-8F8E-AA8A-4C15-0C3870C0E06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09B5922-42CF-99D2-3A0E-8C2572F234DF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09B5922-42CF-99D2-3A0E-8C2572F234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A500E59-F32B-87FD-50DC-C7F1310BFFF3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A500E59-F32B-87FD-50DC-C7F1310BFF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7A74383-FECA-20C0-5367-96B5B333B477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7A74383-FECA-20C0-5367-96B5B333B47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DC82A55-788E-6785-48CC-2DD808F634A9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DC82A55-788E-6785-48CC-2DD808F634A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AC6889A-6857-6B03-D84C-DBEB4FE7943A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AC6889A-6857-6B03-D84C-DBEB4FE7943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B0F8750-3137-0BDF-552E-15460FE072D8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B0F8750-3137-0BDF-552E-15460FE072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A549324D-EE0D-B1C7-A726-DE470CD8719C}"/>
                  </a:ext>
                </a:extLst>
              </p14:cNvPr>
              <p14:cNvContentPartPr/>
              <p14:nvPr/>
            </p14:nvContentPartPr>
            <p14:xfrm>
              <a:off x="10359013" y="5878338"/>
              <a:ext cx="13320" cy="68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A549324D-EE0D-B1C7-A726-DE470CD8719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341373" y="5860338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F2A15519-CA72-56E8-422C-CCCB1DC599F2}"/>
              </a:ext>
            </a:extLst>
          </p:cNvPr>
          <p:cNvGrpSpPr/>
          <p:nvPr/>
        </p:nvGrpSpPr>
        <p:grpSpPr>
          <a:xfrm>
            <a:off x="9323293" y="5230338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374142B-A564-6A5D-207F-34CE91E34584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374142B-A564-6A5D-207F-34CE91E3458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669AA4E-B301-531D-E23A-912B28FFBF3C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669AA4E-B301-531D-E23A-912B28FFBF3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0C0B59BF-5080-95BE-84BF-E63CB80BB781}"/>
                  </a:ext>
                </a:extLst>
              </p14:cNvPr>
              <p14:cNvContentPartPr/>
              <p14:nvPr/>
            </p14:nvContentPartPr>
            <p14:xfrm>
              <a:off x="10537213" y="5528418"/>
              <a:ext cx="61560" cy="5378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0C0B59BF-5080-95BE-84BF-E63CB80BB78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528213" y="5519418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CFDD630B-23CF-F97E-E5E0-13FE3EA09221}"/>
                  </a:ext>
                </a:extLst>
              </p14:cNvPr>
              <p14:cNvContentPartPr/>
              <p14:nvPr/>
            </p14:nvContentPartPr>
            <p14:xfrm>
              <a:off x="10603813" y="5473338"/>
              <a:ext cx="176400" cy="64512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CFDD630B-23CF-F97E-E5E0-13FE3EA0922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595173" y="5464698"/>
                <a:ext cx="194040" cy="66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FBDE1787-B9A6-FAD5-F52E-91573F5B1186}"/>
              </a:ext>
            </a:extLst>
          </p:cNvPr>
          <p:cNvGrpSpPr/>
          <p:nvPr/>
        </p:nvGrpSpPr>
        <p:grpSpPr>
          <a:xfrm>
            <a:off x="9322428" y="5345780"/>
            <a:ext cx="1720845" cy="732600"/>
            <a:chOff x="9201068" y="4467661"/>
            <a:chExt cx="1720845" cy="732600"/>
          </a:xfrm>
        </p:grpSpPr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9B3BDC62-FADF-A40D-7FE5-3039C9DE2B63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75A24318-AFA6-B703-ABD3-8E2FBF5FDB40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311" name="Ink 310">
                      <a:extLst>
                        <a:ext uri="{FF2B5EF4-FFF2-40B4-BE49-F238E27FC236}">
                          <a16:creationId xmlns:a16="http://schemas.microsoft.com/office/drawing/2014/main" id="{73A7E0E9-6003-D1A5-7264-F8ADFBD2C1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311" name="Ink 310">
                      <a:extLst>
                        <a:ext uri="{FF2B5EF4-FFF2-40B4-BE49-F238E27FC236}">
                          <a16:creationId xmlns:a16="http://schemas.microsoft.com/office/drawing/2014/main" id="{73A7E0E9-6003-D1A5-7264-F8ADFBD2C116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312" name="Ink 311">
                      <a:extLst>
                        <a:ext uri="{FF2B5EF4-FFF2-40B4-BE49-F238E27FC236}">
                          <a16:creationId xmlns:a16="http://schemas.microsoft.com/office/drawing/2014/main" id="{64AEF1DB-D80B-DB77-2804-E8CFD3406A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312" name="Ink 311">
                      <a:extLst>
                        <a:ext uri="{FF2B5EF4-FFF2-40B4-BE49-F238E27FC236}">
                          <a16:creationId xmlns:a16="http://schemas.microsoft.com/office/drawing/2014/main" id="{64AEF1DB-D80B-DB77-2804-E8CFD3406A0B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3">
                  <p14:nvContentPartPr>
                    <p14:cNvPr id="313" name="Ink 312">
                      <a:extLst>
                        <a:ext uri="{FF2B5EF4-FFF2-40B4-BE49-F238E27FC236}">
                          <a16:creationId xmlns:a16="http://schemas.microsoft.com/office/drawing/2014/main" id="{E988A24B-A5EF-CB79-31E6-5D7B0BB3FE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313" name="Ink 312">
                      <a:extLst>
                        <a:ext uri="{FF2B5EF4-FFF2-40B4-BE49-F238E27FC236}">
                          <a16:creationId xmlns:a16="http://schemas.microsoft.com/office/drawing/2014/main" id="{E988A24B-A5EF-CB79-31E6-5D7B0BB3FE90}"/>
                        </a:ext>
                      </a:extLst>
                    </p:cNvPr>
                    <p:cNvPicPr/>
                    <p:nvPr/>
                  </p:nvPicPr>
                  <p:blipFill>
                    <a:blip r:embed="rId144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5">
                  <p14:nvContentPartPr>
                    <p14:cNvPr id="314" name="Ink 313">
                      <a:extLst>
                        <a:ext uri="{FF2B5EF4-FFF2-40B4-BE49-F238E27FC236}">
                          <a16:creationId xmlns:a16="http://schemas.microsoft.com/office/drawing/2014/main" id="{B7187CA6-3C9B-293E-0538-0973F7C5A4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314" name="Ink 313">
                      <a:extLst>
                        <a:ext uri="{FF2B5EF4-FFF2-40B4-BE49-F238E27FC236}">
                          <a16:creationId xmlns:a16="http://schemas.microsoft.com/office/drawing/2014/main" id="{B7187CA6-3C9B-293E-0538-0973F7C5A45A}"/>
                        </a:ext>
                      </a:extLst>
                    </p:cNvPr>
                    <p:cNvPicPr/>
                    <p:nvPr/>
                  </p:nvPicPr>
                  <p:blipFill>
                    <a:blip r:embed="rId146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7">
                  <p14:nvContentPartPr>
                    <p14:cNvPr id="315" name="Ink 314">
                      <a:extLst>
                        <a:ext uri="{FF2B5EF4-FFF2-40B4-BE49-F238E27FC236}">
                          <a16:creationId xmlns:a16="http://schemas.microsoft.com/office/drawing/2014/main" id="{7C5AEF17-3443-800B-A93E-79CEB43267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315" name="Ink 314">
                      <a:extLst>
                        <a:ext uri="{FF2B5EF4-FFF2-40B4-BE49-F238E27FC236}">
                          <a16:creationId xmlns:a16="http://schemas.microsoft.com/office/drawing/2014/main" id="{7C5AEF17-3443-800B-A93E-79CEB43267AB}"/>
                        </a:ext>
                      </a:extLst>
                    </p:cNvPr>
                    <p:cNvPicPr/>
                    <p:nvPr/>
                  </p:nvPicPr>
                  <p:blipFill>
                    <a:blip r:embed="rId148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CD9A8988-F989-3210-13E5-685DBBEB0840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9">
                  <p14:nvContentPartPr>
                    <p14:cNvPr id="306" name="Ink 305">
                      <a:extLst>
                        <a:ext uri="{FF2B5EF4-FFF2-40B4-BE49-F238E27FC236}">
                          <a16:creationId xmlns:a16="http://schemas.microsoft.com/office/drawing/2014/main" id="{ECF18390-75FE-8A44-0DCE-623605CCFB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306" name="Ink 305">
                      <a:extLst>
                        <a:ext uri="{FF2B5EF4-FFF2-40B4-BE49-F238E27FC236}">
                          <a16:creationId xmlns:a16="http://schemas.microsoft.com/office/drawing/2014/main" id="{ECF18390-75FE-8A44-0DCE-623605CCFB24}"/>
                        </a:ext>
                      </a:extLst>
                    </p:cNvPr>
                    <p:cNvPicPr/>
                    <p:nvPr/>
                  </p:nvPicPr>
                  <p:blipFill>
                    <a:blip r:embed="rId150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1">
                  <p14:nvContentPartPr>
                    <p14:cNvPr id="307" name="Ink 306">
                      <a:extLst>
                        <a:ext uri="{FF2B5EF4-FFF2-40B4-BE49-F238E27FC236}">
                          <a16:creationId xmlns:a16="http://schemas.microsoft.com/office/drawing/2014/main" id="{93B9D273-4F83-6162-CB16-81DD8F1609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307" name="Ink 306">
                      <a:extLst>
                        <a:ext uri="{FF2B5EF4-FFF2-40B4-BE49-F238E27FC236}">
                          <a16:creationId xmlns:a16="http://schemas.microsoft.com/office/drawing/2014/main" id="{93B9D273-4F83-6162-CB16-81DD8F160922}"/>
                        </a:ext>
                      </a:extLst>
                    </p:cNvPr>
                    <p:cNvPicPr/>
                    <p:nvPr/>
                  </p:nvPicPr>
                  <p:blipFill>
                    <a:blip r:embed="rId152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3">
                  <p14:nvContentPartPr>
                    <p14:cNvPr id="308" name="Ink 307">
                      <a:extLst>
                        <a:ext uri="{FF2B5EF4-FFF2-40B4-BE49-F238E27FC236}">
                          <a16:creationId xmlns:a16="http://schemas.microsoft.com/office/drawing/2014/main" id="{F1D1B6F8-E83D-7496-6CFB-00CB47D728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308" name="Ink 307">
                      <a:extLst>
                        <a:ext uri="{FF2B5EF4-FFF2-40B4-BE49-F238E27FC236}">
                          <a16:creationId xmlns:a16="http://schemas.microsoft.com/office/drawing/2014/main" id="{F1D1B6F8-E83D-7496-6CFB-00CB47D7289D}"/>
                        </a:ext>
                      </a:extLst>
                    </p:cNvPr>
                    <p:cNvPicPr/>
                    <p:nvPr/>
                  </p:nvPicPr>
                  <p:blipFill>
                    <a:blip r:embed="rId154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5">
                  <p14:nvContentPartPr>
                    <p14:cNvPr id="309" name="Ink 308">
                      <a:extLst>
                        <a:ext uri="{FF2B5EF4-FFF2-40B4-BE49-F238E27FC236}">
                          <a16:creationId xmlns:a16="http://schemas.microsoft.com/office/drawing/2014/main" id="{83B92CF5-125C-F33E-1F8F-3DE6C9846A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309" name="Ink 308">
                      <a:extLst>
                        <a:ext uri="{FF2B5EF4-FFF2-40B4-BE49-F238E27FC236}">
                          <a16:creationId xmlns:a16="http://schemas.microsoft.com/office/drawing/2014/main" id="{83B92CF5-125C-F33E-1F8F-3DE6C9846AF5}"/>
                        </a:ext>
                      </a:extLst>
                    </p:cNvPr>
                    <p:cNvPicPr/>
                    <p:nvPr/>
                  </p:nvPicPr>
                  <p:blipFill>
                    <a:blip r:embed="rId156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7">
                  <p14:nvContentPartPr>
                    <p14:cNvPr id="310" name="Ink 309">
                      <a:extLst>
                        <a:ext uri="{FF2B5EF4-FFF2-40B4-BE49-F238E27FC236}">
                          <a16:creationId xmlns:a16="http://schemas.microsoft.com/office/drawing/2014/main" id="{695D6AFB-F26C-91D9-4DE5-07239C514C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310" name="Ink 309">
                      <a:extLst>
                        <a:ext uri="{FF2B5EF4-FFF2-40B4-BE49-F238E27FC236}">
                          <a16:creationId xmlns:a16="http://schemas.microsoft.com/office/drawing/2014/main" id="{695D6AFB-F26C-91D9-4DE5-07239C514C28}"/>
                        </a:ext>
                      </a:extLst>
                    </p:cNvPr>
                    <p:cNvPicPr/>
                    <p:nvPr/>
                  </p:nvPicPr>
                  <p:blipFill>
                    <a:blip r:embed="rId158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A272E183-22F3-C0EB-6210-E85361B6962B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4285A579-955F-3B2A-1F3D-ABA64A9F6DE4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4285A579-955F-3B2A-1F3D-ABA64A9F6DE4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A97CA262-0432-0D24-BF33-DB1C9D2413AD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A97CA262-0432-0D24-BF33-DB1C9D2413AD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7E9FBBDD-9523-49F9-8347-155971E19BA1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7E9FBBDD-9523-49F9-8347-155971E19BA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3B91FA23-6E56-C41B-4C61-0E3E3697E453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3B91FA23-6E56-C41B-4C61-0E3E3697E453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388D2F0B-11D7-6AD9-F9DE-56744A5DB13F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388D2F0B-11D7-6AD9-F9DE-56744A5DB13F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5483FBFB-9710-D045-5CED-8ACBDCA32696}"/>
              </a:ext>
            </a:extLst>
          </p:cNvPr>
          <p:cNvGrpSpPr/>
          <p:nvPr/>
        </p:nvGrpSpPr>
        <p:grpSpPr>
          <a:xfrm>
            <a:off x="9746913" y="4953637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1817DC1-C929-A20A-E8C8-5DBC8B6A7E3E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1817DC1-C929-A20A-E8C8-5DBC8B6A7E3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BBBED00-D5FC-3FE9-D857-EA15FF0E5199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BBBED00-D5FC-3FE9-D857-EA15FF0E519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91EC124-38C6-E17E-BDE9-3DFD9095D46D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91EC124-38C6-E17E-BDE9-3DFD9095D46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576D4442-6FDE-7498-CCF4-6E100B276A9F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C1218956-6DF9-D93C-89A5-8EA757A2D2A9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C1218956-6DF9-D93C-89A5-8EA757A2D2A9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95A4E899-37C1-0F0F-649F-C8CB5CA2A717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95A4E899-37C1-0F0F-649F-C8CB5CA2A717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4E4CC675-1BF3-95E2-92B5-07142F036593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4E4CC675-1BF3-95E2-92B5-07142F036593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4529433D-5FA9-447C-155C-780FE0E04855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4529433D-5FA9-447C-155C-780FE0E04855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4D2F5FA1-FBC2-6516-5883-B6E55414B84D}"/>
                  </a:ext>
                </a:extLst>
              </p14:cNvPr>
              <p14:cNvContentPartPr/>
              <p14:nvPr/>
            </p14:nvContentPartPr>
            <p14:xfrm>
              <a:off x="9503588" y="5190517"/>
              <a:ext cx="1041120" cy="84024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4D2F5FA1-FBC2-6516-5883-B6E55414B84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449948" y="5082877"/>
                <a:ext cx="1148760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B54A67A9-7951-0EE0-9EBF-C725C2A1373F}"/>
                  </a:ext>
                </a:extLst>
              </p14:cNvPr>
              <p14:cNvContentPartPr/>
              <p14:nvPr/>
            </p14:nvContentPartPr>
            <p14:xfrm>
              <a:off x="8995428" y="3597012"/>
              <a:ext cx="2912760" cy="241272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B54A67A9-7951-0EE0-9EBF-C725C2A1373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905788" y="3417372"/>
                <a:ext cx="3092400" cy="27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58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6F028-5459-064C-8F83-B155A5FAC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37850F-1FE2-DBB8-E83E-48FBF8A70256}"/>
                  </a:ext>
                </a:extLst>
              </p14:cNvPr>
              <p14:cNvContentPartPr/>
              <p14:nvPr/>
            </p14:nvContentPartPr>
            <p14:xfrm>
              <a:off x="9755931" y="4046223"/>
              <a:ext cx="169560" cy="246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37850F-1FE2-DBB8-E83E-48FBF8A702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8291" y="4028223"/>
                <a:ext cx="2052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B4D61D-8674-21F6-CAB9-68F7B343C13E}"/>
                  </a:ext>
                </a:extLst>
              </p14:cNvPr>
              <p14:cNvContentPartPr/>
              <p14:nvPr/>
            </p14:nvContentPartPr>
            <p14:xfrm>
              <a:off x="10327611" y="4206423"/>
              <a:ext cx="220320" cy="106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B4D61D-8674-21F6-CAB9-68F7B343C1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09971" y="4188783"/>
                <a:ext cx="255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B5D577-96A9-FCAC-9B10-47D49C072E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B5D577-96A9-FCAC-9B10-47D49C072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A8340-85BA-C370-16DA-5FC6D0F469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components of all children clusters </a:t>
                </a:r>
                <a:r>
                  <a:rPr lang="en-US" sz="1700" dirty="0"/>
                  <a:t>(contracted to vertices)</a:t>
                </a:r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A8340-85BA-C370-16DA-5FC6D0F46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7CA3E14-EB79-ACF0-1804-50325A414A99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7CA3E14-EB79-ACF0-1804-50325A414A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F712D22-5E5C-CE58-6125-DADAD4FB1B39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F712D22-5E5C-CE58-6125-DADAD4FB1B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5BBC314-AA9B-65C8-9BC4-EA97820824BF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5BBC314-AA9B-65C8-9BC4-EA97820824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55F6BAA-E1C3-CC92-8AFA-0226A15D25F1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55F6BAA-E1C3-CC92-8AFA-0226A15D25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C1F114D-334B-DA79-7FBB-49E7B60BA055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D7C3BA7-FEFD-9A4C-5C27-7BB349C5CE21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D7C3BA7-FEFD-9A4C-5C27-7BB349C5CE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2D0A1F9-4DE2-18CB-F396-D6A6628D5E4F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2D0A1F9-4DE2-18CB-F396-D6A6628D5E4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A0B093B-8554-FEA4-0FED-D5E0E5A7D12E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A0B093B-8554-FEA4-0FED-D5E0E5A7D1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1E88DD3-9638-7D5C-EBDC-2E6AA37AF23C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1E88DD3-9638-7D5C-EBDC-2E6AA37AF2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F4FC5E7-1853-3FF4-FAF5-9FDE6DD8556F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F4FC5E7-1853-3FF4-FAF5-9FDE6DD855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6BBFBD0-428F-BABF-581D-9C375873CF8F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6BBFBD0-428F-BABF-581D-9C375873CF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14400AC-79D5-CE93-531F-FD344DDAB623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14400AC-79D5-CE93-531F-FD344DDAB6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C6DCF0-C093-7B3A-9331-2313A69D97CE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C6DCF0-C093-7B3A-9331-2313A69D97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727BED5-F17A-C1ED-2506-876ACDF99EA4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727BED5-F17A-C1ED-2506-876ACDF99EA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A793432-36E7-31E9-3A1B-88FE087A9394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A793432-36E7-31E9-3A1B-88FE087A93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1FDF514-FE27-3359-35DC-4B543B1AF7E3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1FDF514-FE27-3359-35DC-4B543B1AF7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1928E28-1E56-467A-C037-A6DFE7A50DDE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1928E28-1E56-467A-C037-A6DFE7A50D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1252BCC-5D76-7F79-0FB1-F5CA6C2D4B1D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1252BCC-5D76-7F79-0FB1-F5CA6C2D4B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51446DA-E068-EFF4-0423-4212E6B7C2D1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51446DA-E068-EFF4-0423-4212E6B7C2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A4ED709-7027-D586-4416-DCE80865DAFF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A4ED709-7027-D586-4416-DCE80865DA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CB6B755-6651-406F-F3EE-C66F5F27EA2F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CB6B755-6651-406F-F3EE-C66F5F27EA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36EB486-0C26-C78D-38E6-30127198713B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30B47A2-5A5D-6923-46D6-2B6986ABA845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30B47A2-5A5D-6923-46D6-2B6986ABA8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F753AAB-7446-E51D-25A8-155E731CFFBC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F753AAB-7446-E51D-25A8-155E731CFF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9DA4513-48B1-9038-83C5-7E04A9CAD6D8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9DA4513-48B1-9038-83C5-7E04A9CAD6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7FEDFB-7580-EE32-A5AA-614443DE7D62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7FEDFB-7580-EE32-A5AA-614443DE7D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054A427-6BD6-CB49-987B-4056F695A1E0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054A427-6BD6-CB49-987B-4056F695A1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10B9C18-A6B7-C918-6060-F664003FE02F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8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10B9C18-A6B7-C918-6060-F664003FE0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65908" y="4184701"/>
                <a:ext cx="7394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0E94FAB-151B-71D4-CED1-9FC357122F24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0E94FAB-151B-71D4-CED1-9FC357122F2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6CEEFF4-FB49-DEB8-136B-D4095689CCB6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A3474FC-1467-2585-E3FA-BB325F6F303B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A3474FC-1467-2585-E3FA-BB325F6F30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1D256F6-C74F-112E-BE9F-30D993B0B5FE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1D256F6-C74F-112E-BE9F-30D993B0B5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B266E9E-65F3-F247-FA99-8B1727A1FC2B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B266E9E-65F3-F247-FA99-8B1727A1FC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F2A471B-5263-44E0-C2DA-75C66FA65641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F2A471B-5263-44E0-C2DA-75C66FA656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158376C-4ED9-9DE8-1A47-D49E1E84DCC8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E35F037-E044-EC3B-0915-86395BC732BC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E35F037-E044-EC3B-0915-86395BC732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30E09BE-BA34-F297-C83B-759DBD950D93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30E09BE-BA34-F297-C83B-759DBD950D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62E6484-03A8-CFED-22AF-B555FA92047E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62E6484-03A8-CFED-22AF-B555FA9204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3549645-EDA1-DFEB-16D5-DE896E7D92BB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3549645-EDA1-DFEB-16D5-DE896E7D92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3FDC1B6-41AB-AA4E-6028-BB8A8B02282D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3FDC1B6-41AB-AA4E-6028-BB8A8B02282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71D4C80-E2E5-0A51-585F-A4B8863664B4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71D4C80-E2E5-0A51-585F-A4B8863664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C94DB19-1FF3-68DA-23A4-86CB047F967B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940997B-3035-F1EF-4C85-F587E4E4235D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940997B-3035-F1EF-4C85-F587E4E423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A82FB94-46AD-EA5F-D580-1C1E30682440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A82FB94-46AD-EA5F-D580-1C1E306824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80DEBC6-02D9-8200-A095-79654EC040A5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80DEBC6-02D9-8200-A095-79654EC040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1848CFB-D1B8-353C-2B96-ECC815F7793A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1848CFB-D1B8-353C-2B96-ECC815F779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DA879AD-16B8-2854-C5F6-DAE5395A8C8E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0F9CD59-1CC3-5FF9-03EC-C222404ED8D3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0F9CD59-1CC3-5FF9-03EC-C222404ED8D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26F1DFC-B263-DD6D-CE85-0D53C8C87F0C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26F1DFC-B263-DD6D-CE85-0D53C8C87F0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C2BCAE8-DBBB-0358-BFF8-831AA3CAD3FA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21F36DC-C4AA-1ED8-8161-6C308640A6AD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21F36DC-C4AA-1ED8-8161-6C308640A6A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B4C0D7F-3C8F-1150-494F-7430F197164E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B4C0D7F-3C8F-1150-494F-7430F19716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F5B546A-376F-9D81-AAD2-CA4F57ED8D24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F5B546A-376F-9D81-AAD2-CA4F57ED8D2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4CFE3D9-28D1-A698-1EE2-85039D7EBCFC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4CFE3D9-28D1-A698-1EE2-85039D7EBCF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FBFEA20-E3F3-A46B-CBA8-05EAFE1CA99C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FBFEA20-E3F3-A46B-CBA8-05EAFE1CA9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DF511B1-56D4-25CB-4350-6BF5C9138AF5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DF511B1-56D4-25CB-4350-6BF5C9138AF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C2C38D0-AC05-2EB8-3B34-A594F0FBDEE9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C2C38D0-AC05-2EB8-3B34-A594F0FBDEE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5925DE5-80E4-961B-81C9-8544EE4725ED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EBBBB25-136A-A3AB-22AF-36425E852646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EBBBB25-136A-A3AB-22AF-36425E85264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A053CB9-2190-DCCE-6D7D-62899C8F32E3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A053CB9-2190-DCCE-6D7D-62899C8F32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B77F148-905D-D161-16EA-210B7D00615E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B77F148-905D-D161-16EA-210B7D0061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6A5C3C6-050F-44B6-3F93-5778397B0C88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6A5C3C6-050F-44B6-3F93-5778397B0C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5BCF1B9-996D-A9F8-ECCE-9FA7725939A5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5BCF1B9-996D-A9F8-ECCE-9FA7725939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F82B578-87AA-1920-0181-4CDE93BA20EE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F82B578-87AA-1920-0181-4CDE93BA20E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B5E783B-43CB-667D-6F5E-8FA79C6ECF71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B5E783B-43CB-667D-6F5E-8FA79C6ECF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94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A8213-56FF-9672-3FA2-B454A4028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C8FDDD-B29D-787C-B6A1-2CE0AECC44A8}"/>
                  </a:ext>
                </a:extLst>
              </p14:cNvPr>
              <p14:cNvContentPartPr/>
              <p14:nvPr/>
            </p14:nvContentPartPr>
            <p14:xfrm>
              <a:off x="9755931" y="4046223"/>
              <a:ext cx="169560" cy="246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C8FDDD-B29D-787C-B6A1-2CE0AECC44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8291" y="4028223"/>
                <a:ext cx="2052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F68552-7084-879B-A452-67187FC40AB9}"/>
                  </a:ext>
                </a:extLst>
              </p14:cNvPr>
              <p14:cNvContentPartPr/>
              <p14:nvPr/>
            </p14:nvContentPartPr>
            <p14:xfrm>
              <a:off x="10327611" y="4206423"/>
              <a:ext cx="220320" cy="106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F68552-7084-879B-A452-67187FC40A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09971" y="4188783"/>
                <a:ext cx="255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291912-A676-CC00-7C36-858EA8D696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291912-A676-CC00-7C36-858EA8D6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85AF1-735A-5FFE-CB14-9E248944D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components of all children clusters </a:t>
                </a:r>
                <a:r>
                  <a:rPr lang="en-US" sz="1700" dirty="0"/>
                  <a:t>(contracted to vertices)</a:t>
                </a:r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85AF1-735A-5FFE-CB14-9E248944D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2C6701F-424A-3138-D27D-1A1BFA3B4ED0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2C6701F-424A-3138-D27D-1A1BFA3B4E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649D07A-4584-BF5C-59DE-BC99B6D8F3EF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649D07A-4584-BF5C-59DE-BC99B6D8F3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B970BC1-9BBF-88B7-FD5B-3075D358F95F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B970BC1-9BBF-88B7-FD5B-3075D358F9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ECECD46-352D-00EE-8A3A-3D9E32A37538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ECECD46-352D-00EE-8A3A-3D9E32A375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22F7F19-230F-44D1-7AD5-B72C043444D4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553245A-FC64-8C8A-E08C-C66DAA678882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553245A-FC64-8C8A-E08C-C66DAA6788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79BF8B4-01BB-4887-9313-6F056EA966CE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79BF8B4-01BB-4887-9313-6F056EA966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12B111A-DB67-9D58-7697-036D834FE44A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12B111A-DB67-9D58-7697-036D834FE4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44D8D93-566F-0682-9B50-E403E523498C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44D8D93-566F-0682-9B50-E403E52349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05DAD3D-C2A1-7DAD-6DD4-32D5226D099A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05DAD3D-C2A1-7DAD-6DD4-32D5226D09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5B95AEF-5E40-6D92-AB04-DE1011050C34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5B95AEF-5E40-6D92-AB04-DE1011050C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4E8A590-2198-5CC6-9FD1-02D9419CFA33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4E8A590-2198-5CC6-9FD1-02D9419CFA3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582DA76-217E-E13B-17C5-71E9AD73F2A7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582DA76-217E-E13B-17C5-71E9AD73F2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C1DF75E-7764-9AEB-0D9D-5A91F9DA722B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C1DF75E-7764-9AEB-0D9D-5A91F9DA72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A8D4DA5-3713-87E7-2B18-66549F9E2095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A8D4DA5-3713-87E7-2B18-66549F9E20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9CF67A-1EC3-4752-6090-36236B87B84A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9CF67A-1EC3-4752-6090-36236B87B8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7F4AF2D-49AC-6C56-7339-EB6BE372713B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7F4AF2D-49AC-6C56-7339-EB6BE37271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5981BEB-8543-355B-2DD5-22C61EBF4D76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5981BEB-8543-355B-2DD5-22C61EBF4D7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513C9A8-A024-56DA-3DE4-9C92B29DBBC2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513C9A8-A024-56DA-3DE4-9C92B29DBB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56B1AED-C29F-444E-2C3A-9FA46A4BFBE9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56B1AED-C29F-444E-2C3A-9FA46A4BFBE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DDDF7CF-69BA-F49F-B001-B407A4B11F0A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DDDF7CF-69BA-F49F-B001-B407A4B11F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C01AC9A-C521-FBAB-CA2A-E3C0E0F16796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080E4E4-75FF-0534-3B68-B94EE80E4C53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080E4E4-75FF-0534-3B68-B94EE80E4C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3DD1D18-2A91-F051-18B8-CEB4628AEDB4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3DD1D18-2A91-F051-18B8-CEB4628AEDB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B707D9C-041D-1257-B9DA-7E1591003C61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B707D9C-041D-1257-B9DA-7E1591003C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C30A059-7D26-BB9D-00D2-932EB020356F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C30A059-7D26-BB9D-00D2-932EB02035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C2B039A-462C-8BE3-CE75-EDCDB1392DA1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C2B039A-462C-8BE3-CE75-EDCDB1392D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1863B87A-A23F-A69C-CF61-024827257409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8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1863B87A-A23F-A69C-CF61-0248272574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65908" y="4184701"/>
                <a:ext cx="7394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4BABFDC9-8B18-738F-4214-9AFA03B8AD08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4BABFDC9-8B18-738F-4214-9AFA03B8AD0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F133346-DDC8-7E79-0953-3F8DC135900B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BD0D162-24B9-2BA5-11BA-943E4EFCE175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BD0D162-24B9-2BA5-11BA-943E4EFCE17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96B1C7F-08E0-5D00-7D2F-30989BD5911A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96B1C7F-08E0-5D00-7D2F-30989BD5911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19742C2-FF22-186F-C337-913738F6BFE8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19742C2-FF22-186F-C337-913738F6BFE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EE00C24-7C65-9359-CC39-D9A6AA147BCB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EE00C24-7C65-9359-CC39-D9A6AA147B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BDD13E8-307B-87CE-A240-E7AF7875E795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8D9EC02-8705-1E57-4997-43E6EF69383A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8D9EC02-8705-1E57-4997-43E6EF69383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0BDBC9C-784D-E869-4133-37E8768768EE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0BDBC9C-784D-E869-4133-37E8768768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BD2F46B-F14E-C1F5-B5CA-DF3D25BA7749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BD2F46B-F14E-C1F5-B5CA-DF3D25BA77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323B0CF-3154-7580-8A1E-0E246E8CC82F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323B0CF-3154-7580-8A1E-0E246E8CC8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C119E12-BC7E-608C-7FC5-6AADEE5333E8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C119E12-BC7E-608C-7FC5-6AADEE5333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1A2D2F1-2EAE-345A-CA67-B22AAEFE36E5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1A2D2F1-2EAE-345A-CA67-B22AAEFE36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72C1BAA-F467-1B86-57FF-C8C67EB49C31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D1A29B-AD44-56A2-984D-987E3FC093FB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D1A29B-AD44-56A2-984D-987E3FC093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446A26-8F9F-B490-3614-4F8568F1A7C1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446A26-8F9F-B490-3614-4F8568F1A7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92DEB5D-E535-6287-146D-38AA2513E4B6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92DEB5D-E535-6287-146D-38AA2513E4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FE876B4-0F5A-9B2B-6445-8E3F55BF3D73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FE876B4-0F5A-9B2B-6445-8E3F55BF3D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863F7A3-A54D-FD76-A316-F831B9E6C333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C29022C-834D-B104-DB38-A7D444586800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C29022C-834D-B104-DB38-A7D44458680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977DA8D-7971-514A-9C0D-0F25577B84FA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977DA8D-7971-514A-9C0D-0F25577B84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02D54C7-04CB-4D3B-0902-27A2E382975B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A9FB6EF-73CD-B3DE-5D4F-528B86290678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A9FB6EF-73CD-B3DE-5D4F-528B8629067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F1F878B-C59E-1A07-313C-9A19A40972CB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F1F878B-C59E-1A07-313C-9A19A40972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CA3EDC6-64B8-ADE4-D51C-CA87439D9756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CA3EDC6-64B8-ADE4-D51C-CA87439D97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73F0E5-FD3B-C91E-3BAC-636F5CB6A6E8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73F0E5-FD3B-C91E-3BAC-636F5CB6A6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925F02D-A5ED-B116-2AE5-BF5E9B7E284A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925F02D-A5ED-B116-2AE5-BF5E9B7E284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79F64B8-C8F3-7069-0519-251FAF43487E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79F64B8-C8F3-7069-0519-251FAF4348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286D498-4633-6D20-8ADF-6C2D2990F62E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286D498-4633-6D20-8ADF-6C2D2990F62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4CF00BB-844F-DC6B-E08D-E641B9EA0360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FF77E07-247F-9140-175C-AC7FC6F522F8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FF77E07-247F-9140-175C-AC7FC6F522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EF8C1BA-8F62-F5AB-42BD-6DACC5B14ADE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EF8C1BA-8F62-F5AB-42BD-6DACC5B14A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F837FAD-B8CB-E594-D90A-36026B197CA7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F837FAD-B8CB-E594-D90A-36026B197C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00AB855-34C7-1107-C6E4-FEEB195D996C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00AB855-34C7-1107-C6E4-FEEB195D99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F543D34-7A7C-17CF-670D-C9432FE17F62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F543D34-7A7C-17CF-670D-C9432FE17F6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01DCDBC-A97A-9A44-18E1-483F6886C765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01DCDBC-A97A-9A44-18E1-483F6886C76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080DCC-E8B0-6782-BFD5-98037A630DD4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080DCC-E8B0-6782-BFD5-98037A630D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8CFAF3-A11F-53F6-9CDC-C194ABB69D2A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42855C-7BDB-E50F-A405-6559E0F743DB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030F26D-CD26-952E-4DA8-B82621E9861B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B3F87326-B925-F376-7692-649F579C93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B3F87326-B925-F376-7692-649F579C93E5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08661CB8-B925-0BC6-17AB-BA9076045F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08661CB8-B925-0BC6-17AB-BA9076045FE9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EF8E5992-F4E8-4301-0800-F13F5B574C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EF8E5992-F4E8-4301-0800-F13F5B574CEE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64C2EA08-84D1-4941-6D03-FEFF777C2A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64C2EA08-84D1-4941-6D03-FEFF777C2AF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E70D1F29-8369-BA6F-B7C0-A20932A826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E70D1F29-8369-BA6F-B7C0-A20932A8262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457BBDF-F0E2-19E5-6A37-4E615128352C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A77F5747-AB70-1614-D5D0-0DCCEC5684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A77F5747-AB70-1614-D5D0-0DCCEC5684B2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89A9FB6B-E9E0-5EA7-5822-FD9F262B46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89A9FB6B-E9E0-5EA7-5822-FD9F262B4661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40BF6365-8717-F410-E1DA-E44844A7BB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40BF6365-8717-F410-E1DA-E44844A7BB7D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32930618-D5C4-816F-8628-D747A9D44D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32930618-D5C4-816F-8628-D747A9D44D5B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911D3591-E194-CEA4-0634-78B0946F08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911D3591-E194-CEA4-0634-78B0946F08D0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AD5A22D-425F-BF25-0C72-EBAB5DD1DD38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E5B88501-7969-64D6-F744-3BFFC1815207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E5B88501-7969-64D6-F744-3BFFC181520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0DE775A5-66C3-E739-DA01-D9E0BB0B25F4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0DE775A5-66C3-E739-DA01-D9E0BB0B25F4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5D0FC76C-ADD7-6098-A540-C875AE9149A3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5D0FC76C-ADD7-6098-A540-C875AE9149A3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DC14FC4C-C997-0E56-67EB-5A2505D0A8C7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DC14FC4C-C997-0E56-67EB-5A2505D0A8C7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7517B5A-D46D-1B33-8358-50B3D3809628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7517B5A-D46D-1B33-8358-50B3D3809628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560F54-79E7-759D-0807-F624D6E0932D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DF11208-D038-1BBB-6800-EA74CD32625D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DF11208-D038-1BBB-6800-EA74CD3262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D3E222-A237-5EDC-6C90-062B16AF999B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D3E222-A237-5EDC-6C90-062B16AF999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A4A2D0-E95E-2FAC-7272-CA401E6BA3C4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A4A2D0-E95E-2FAC-7272-CA401E6BA3C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D4BA142-0F0B-C192-7F0A-7B7D383A718C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EA1C031-D39B-5E4F-FBE9-F7DB29D5A8FD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EA1C031-D39B-5E4F-FBE9-F7DB29D5A8FD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69D9F57-7D31-9FC1-DCFA-3F02B18BDC64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69D9F57-7D31-9FC1-DCFA-3F02B18BDC64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87E2BBC-B814-2F65-D620-8AC404589976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87E2BBC-B814-2F65-D620-8AC404589976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5163C28-200F-F320-E133-70710FF3AF7E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5163C28-200F-F320-E133-70710FF3AF7E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98152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26CF9-713D-53B4-E721-2BF050279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1E85D0-8E4B-78EC-121A-3D120F0818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1E85D0-8E4B-78EC-121A-3D120F081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00C3D-5E66-9542-A394-C17F2CB981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components of all children clusters </a:t>
                </a:r>
                <a:r>
                  <a:rPr lang="en-US" sz="1700" dirty="0"/>
                  <a:t>(contracted to vertices)</a:t>
                </a:r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00C3D-5E66-9542-A394-C17F2CB98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BD8D1E0-3B14-ED5C-7AB0-043B05A17C68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BD8D1E0-3B14-ED5C-7AB0-043B05A17C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2A91E14-A68A-99E7-34F0-110AF7604759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2A91E14-A68A-99E7-34F0-110AF76047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7A5E907-C200-4A60-212F-333B5F3CDE42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7A5E907-C200-4A60-212F-333B5F3CDE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5557EF3-5CDD-B9D7-AB56-80527928724E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5557EF3-5CDD-B9D7-AB56-8052792872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83073E59-CD2C-5DFA-2486-6F4532BB391C}"/>
                  </a:ext>
                </a:extLst>
              </p14:cNvPr>
              <p14:cNvContentPartPr/>
              <p14:nvPr/>
            </p14:nvContentPartPr>
            <p14:xfrm>
              <a:off x="9766348" y="4075518"/>
              <a:ext cx="158400" cy="2199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83073E59-CD2C-5DFA-2486-6F4532BB39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48708" y="4057878"/>
                <a:ext cx="1940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BBCCB8E-485C-291F-DBAD-FD64A01D3C32}"/>
                  </a:ext>
                </a:extLst>
              </p14:cNvPr>
              <p14:cNvContentPartPr/>
              <p14:nvPr/>
            </p14:nvContentPartPr>
            <p14:xfrm>
              <a:off x="10295548" y="4198998"/>
              <a:ext cx="261360" cy="1137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BBCCB8E-485C-291F-DBAD-FD64A01D3C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77908" y="4181358"/>
                <a:ext cx="29700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FBB66EA-E600-E4F5-659D-6AC547166452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DFB19C-62D5-8689-6C05-DE70CA382AAA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DFB19C-62D5-8689-6C05-DE70CA382A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B52FC5C-5ACD-CE3A-4D0B-CCE9436857E4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B52FC5C-5ACD-CE3A-4D0B-CCE9436857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8CFD1DE-C24F-18CA-FF27-8D8FAAC90068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8CFD1DE-C24F-18CA-FF27-8D8FAAC900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3810933-FEF4-75CD-6CC1-DADCAC46C8F4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3810933-FEF4-75CD-6CC1-DADCAC46C8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1517809-F082-48D3-47C3-63D22AAE059D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1517809-F082-48D3-47C3-63D22AAE05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6616558-61EE-2425-3FD5-641B8654BE2C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6616558-61EE-2425-3FD5-641B8654BE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D5DD71D-BF17-7671-D321-6AD012FDB889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D5DD71D-BF17-7671-D321-6AD012FDB8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8051E0-8DD9-06AC-AA7B-118B5050DDEA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8051E0-8DD9-06AC-AA7B-118B5050DD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B6C7522-5FD4-E77D-934C-577C7F675B56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B6C7522-5FD4-E77D-934C-577C7F675B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B46307-B415-CA04-6ABE-DE95DF1D314C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B46307-B415-CA04-6ABE-DE95DF1D31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4E2902-D074-737B-CD35-4E01FE0A12EB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4E2902-D074-737B-CD35-4E01FE0A12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1D7F868-F4CE-4E31-982C-411D4CE8A452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1D7F868-F4CE-4E31-982C-411D4CE8A45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6244441-15E8-8C79-E8A1-56B376BABFCF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6244441-15E8-8C79-E8A1-56B376BABFC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6B676CF-3891-2323-3E67-9578C1FB3070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6B676CF-3891-2323-3E67-9578C1FB30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6D14F6-A26C-2B25-4DB9-A6C1CD7E54F7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6D14F6-A26C-2B25-4DB9-A6C1CD7E54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0656169-EAC1-9B18-CED7-E12EEF218E18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0656169-EAC1-9B18-CED7-E12EEF218E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B4940C7-FA33-7D05-6008-365A008434B8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57628AD-BB75-184C-13B8-DCD2678A5285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57628AD-BB75-184C-13B8-DCD2678A52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1209D11-39C5-3BA7-945A-29AF07467973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1209D11-39C5-3BA7-945A-29AF074679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7F145A-6AB2-7492-9510-61A6270AD115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7F145A-6AB2-7492-9510-61A6270AD1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5FEFD95-554E-EAA0-D99B-BCA95C6A5003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5FEFD95-554E-EAA0-D99B-BCA95C6A50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3995489-FD6B-8AFD-33C9-CC86B4F038C7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3995489-FD6B-8AFD-33C9-CC86B4F038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8E6B1BA5-618A-689C-D3C6-BB92125EDCD7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1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8E6B1BA5-618A-689C-D3C6-BB92125EDCD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65908" y="4184701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FE210C8-531D-9E05-9266-C11E180C570E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FE210C8-531D-9E05-9266-C11E180C570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A894538-0F02-07BE-8B65-628BB840229E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1C31F72-1873-5DD8-50CE-6749B62CC3AF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1C31F72-1873-5DD8-50CE-6749B62CC3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26D138F-20CC-1BE8-220C-01A517FC99F7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26D138F-20CC-1BE8-220C-01A517FC99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CB10F6D-D1BD-07E6-C919-1F9C961F4C03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CB10F6D-D1BD-07E6-C919-1F9C961F4C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2E86A82-42F3-1DC7-C1B6-C2499FB63FF6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2E86A82-42F3-1DC7-C1B6-C2499FB63FF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DED616E-6232-9088-3CC1-85AC681CD7BE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CD4CCF7-E5F4-D30E-0575-C06FBD7AB9FC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CD4CCF7-E5F4-D30E-0575-C06FBD7AB9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99A7F33-207C-9864-7524-0D5AEE2E6C90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99A7F33-207C-9864-7524-0D5AEE2E6C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28FAA94-2862-D00A-EFF5-BAA2D3BF6B99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28FAA94-2862-D00A-EFF5-BAA2D3BF6B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56DE9AD-0BB8-D8B6-0669-2729EB4D620D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56DE9AD-0BB8-D8B6-0669-2729EB4D62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9706389-1F76-4909-09C2-51FE83BB85C2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9706389-1F76-4909-09C2-51FE83BB85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0BA9984-5CD5-32E4-45F7-C6814B5CBBE9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0BA9984-5CD5-32E4-45F7-C6814B5CBBE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59268D8-9CEA-6C08-FE97-990A0E599631}"/>
              </a:ext>
            </a:extLst>
          </p:cNvPr>
          <p:cNvGrpSpPr/>
          <p:nvPr/>
        </p:nvGrpSpPr>
        <p:grpSpPr>
          <a:xfrm>
            <a:off x="9201068" y="4467661"/>
            <a:ext cx="308160" cy="414720"/>
            <a:chOff x="9201068" y="4467661"/>
            <a:chExt cx="30816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F08DECF-96C7-476C-D558-2848FE32D096}"/>
                    </a:ext>
                  </a:extLst>
                </p14:cNvPr>
                <p14:cNvContentPartPr/>
                <p14:nvPr/>
              </p14:nvContentPartPr>
              <p14:xfrm>
                <a:off x="9459908" y="4492861"/>
                <a:ext cx="36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F08DECF-96C7-476C-D558-2848FE32D0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41908" y="44748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91F660E-EBB9-7704-86C8-305513A15293}"/>
                    </a:ext>
                  </a:extLst>
                </p14:cNvPr>
                <p14:cNvContentPartPr/>
                <p14:nvPr/>
              </p14:nvContentPartPr>
              <p14:xfrm>
                <a:off x="9422468" y="4467661"/>
                <a:ext cx="86760" cy="109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91F660E-EBB9-7704-86C8-305513A152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04468" y="4449661"/>
                  <a:ext cx="122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481FF91-58E8-1109-0220-BF38348A2D1A}"/>
                    </a:ext>
                  </a:extLst>
                </p14:cNvPr>
                <p14:cNvContentPartPr/>
                <p14:nvPr/>
              </p14:nvContentPartPr>
              <p14:xfrm>
                <a:off x="9301148" y="4608781"/>
                <a:ext cx="123120" cy="23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481FF91-58E8-1109-0220-BF38348A2D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83508" y="4591141"/>
                  <a:ext cx="158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7BD517B-705B-7098-E3A2-98646088E74F}"/>
                    </a:ext>
                  </a:extLst>
                </p14:cNvPr>
                <p14:cNvContentPartPr/>
                <p14:nvPr/>
              </p14:nvContentPartPr>
              <p14:xfrm>
                <a:off x="9201068" y="4749541"/>
                <a:ext cx="148320" cy="18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7BD517B-705B-7098-E3A2-98646088E7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83428" y="4731541"/>
                  <a:ext cx="183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50324B8-21B4-F50E-7F28-8CF29450CA47}"/>
                    </a:ext>
                  </a:extLst>
                </p14:cNvPr>
                <p14:cNvContentPartPr/>
                <p14:nvPr/>
              </p14:nvContentPartPr>
              <p14:xfrm>
                <a:off x="9220148" y="4872661"/>
                <a:ext cx="113040" cy="9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50324B8-21B4-F50E-7F28-8CF29450CA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02148" y="4854661"/>
                  <a:ext cx="1486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45A5772-5A9B-6DE1-4003-BDBD768A7557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6DCFDB6-C504-097F-AFC7-FEA52A9E6115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6DCFDB6-C504-097F-AFC7-FEA52A9E61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82227B2-0C22-391F-CCE0-8E581E00B94A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82227B2-0C22-391F-CCE0-8E581E00B94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BC4F893-DB9F-B7D7-6C0D-3C7A380F671E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BC4F893-DB9F-B7D7-6C0D-3C7A380F67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59B5D57-3C0B-E27C-2E8D-D537567A31C3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59B5D57-3C0B-E27C-2E8D-D537567A31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95E542E-A7C7-50A5-B44A-04174ED9B90E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01952C7-8064-CABA-976E-7CAF40500024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01952C7-8064-CABA-976E-7CAF405000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17E42FE-533B-FF12-4871-0DA21BD74C44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17E42FE-533B-FF12-4871-0DA21BD74C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F8A0688A-56E2-C296-48A8-E6B300D0AD2A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F412058-9412-4D8D-C71A-0AB31B893185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F412058-9412-4D8D-C71A-0AB31B8931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99C507F-4F0B-74E0-5263-7AF3D177E0F8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99C507F-4F0B-74E0-5263-7AF3D177E0F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896DF4A-B1E9-616F-A7EF-3628AD7B1583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896DF4A-B1E9-616F-A7EF-3628AD7B158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20E8257-8001-1C89-DF55-505F2BCE5D70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20E8257-8001-1C89-DF55-505F2BCE5D7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BA80F5B-A730-E297-9C20-18A28567C0BB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BA80F5B-A730-E297-9C20-18A28567C0B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5A98721-E50F-AC85-6CC8-1DF5EFF35D1B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5A98721-E50F-AC85-6CC8-1DF5EFF35D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C0639E2-F941-C540-96D0-0609FA896B50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C0639E2-F941-C540-96D0-0609FA896B5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746D8F2-9E2D-94B5-5684-8B85FD6C7302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836479F-4BEB-0216-78FE-665C17503AFC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836479F-4BEB-0216-78FE-665C17503AF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5253628-9EAC-02F0-7152-A0792E0325CE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5253628-9EAC-02F0-7152-A0792E0325C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42CADB0-C1E4-90E8-0F34-45E4B395B87F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42CADB0-C1E4-90E8-0F34-45E4B395B87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510FCD8-CB92-95C7-2F71-EDBD2675E343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510FCD8-CB92-95C7-2F71-EDBD2675E3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2268DA4-0B79-B39F-184C-C4FAC7F4D213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2268DA4-0B79-B39F-184C-C4FAC7F4D2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1B5B73D-0E45-9C66-8A04-E13BF5E4AE7D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1B5B73D-0E45-9C66-8A04-E13BF5E4AE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ED3E3D4-3F3A-36CA-944B-868C2CC21DFB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ED3E3D4-3F3A-36CA-944B-868C2CC21DF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ABA44B5-38BB-14A0-B94A-317D16E61A4C}"/>
              </a:ext>
            </a:extLst>
          </p:cNvPr>
          <p:cNvGrpSpPr/>
          <p:nvPr/>
        </p:nvGrpSpPr>
        <p:grpSpPr>
          <a:xfrm>
            <a:off x="10220013" y="4649461"/>
            <a:ext cx="427175" cy="550800"/>
            <a:chOff x="10220013" y="4649461"/>
            <a:chExt cx="427175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FC34AB1-A315-8DF2-4EE5-98971789639A}"/>
                    </a:ext>
                  </a:extLst>
                </p14:cNvPr>
                <p14:cNvContentPartPr/>
                <p14:nvPr/>
              </p14:nvContentPartPr>
              <p14:xfrm>
                <a:off x="10469348" y="4649461"/>
                <a:ext cx="141480" cy="47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FC34AB1-A315-8DF2-4EE5-98971789639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51348" y="4631821"/>
                  <a:ext cx="177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FA91DD8-7D24-F1EF-2F52-496655F9665A}"/>
                    </a:ext>
                  </a:extLst>
                </p14:cNvPr>
                <p14:cNvContentPartPr/>
                <p14:nvPr/>
              </p14:nvContentPartPr>
              <p14:xfrm>
                <a:off x="10478708" y="4793821"/>
                <a:ext cx="168480" cy="33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FA91DD8-7D24-F1EF-2F52-496655F9665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61068" y="4776181"/>
                  <a:ext cx="204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43B9734-089D-DFA4-1A60-4F0DAA9A373D}"/>
                    </a:ext>
                  </a:extLst>
                </p14:cNvPr>
                <p14:cNvContentPartPr/>
                <p14:nvPr/>
              </p14:nvContentPartPr>
              <p14:xfrm>
                <a:off x="10486268" y="4914061"/>
                <a:ext cx="136080" cy="57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43B9734-089D-DFA4-1A60-4F0DAA9A373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68268" y="4896061"/>
                  <a:ext cx="171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A788283-4341-7941-2967-0DE437FF2EED}"/>
                    </a:ext>
                  </a:extLst>
                </p14:cNvPr>
                <p14:cNvContentPartPr/>
                <p14:nvPr/>
              </p14:nvContentPartPr>
              <p14:xfrm>
                <a:off x="10475468" y="5051941"/>
                <a:ext cx="87480" cy="95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A788283-4341-7941-2967-0DE437FF2EE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57828" y="5033941"/>
                  <a:ext cx="123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58DEFD1-FAC1-FD27-C8A6-B669E41BF224}"/>
                    </a:ext>
                  </a:extLst>
                </p14:cNvPr>
                <p14:cNvContentPartPr/>
                <p14:nvPr/>
              </p14:nvContentPartPr>
              <p14:xfrm>
                <a:off x="10447748" y="5139781"/>
                <a:ext cx="49320" cy="60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58DEFD1-FAC1-FD27-C8A6-B669E41BF2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29748" y="5122141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36A6EF2-0031-3DD8-444A-A6388B10BB92}"/>
                    </a:ext>
                  </a:extLst>
                </p14:cNvPr>
                <p14:cNvContentPartPr/>
                <p14:nvPr/>
              </p14:nvContentPartPr>
              <p14:xfrm>
                <a:off x="10237653" y="5000219"/>
                <a:ext cx="13320" cy="6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36A6EF2-0031-3DD8-444A-A6388B10BB9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20013" y="4982219"/>
                  <a:ext cx="48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DE5ABCE-4DAA-ED4D-5E72-8320AFDDF251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DE5ABCE-4DAA-ED4D-5E72-8320AFDDF2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E1CEA68-1569-DF83-30CF-070B44F25FE1}"/>
              </a:ext>
            </a:extLst>
          </p:cNvPr>
          <p:cNvGrpSpPr/>
          <p:nvPr/>
        </p:nvGrpSpPr>
        <p:grpSpPr>
          <a:xfrm>
            <a:off x="9201933" y="4352219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286E7D2-B607-3DD7-EB20-6B7EA60C059B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286E7D2-B607-3DD7-EB20-6B7EA60C059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8D6E0DA-C9B2-BDAD-4715-C24B277789B0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8D6E0DA-C9B2-BDAD-4715-C24B277789B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47A3B5BD-1B3E-7B9B-BDB6-6AB1F0AE3FF7}"/>
                  </a:ext>
                </a:extLst>
              </p14:cNvPr>
              <p14:cNvContentPartPr/>
              <p14:nvPr/>
            </p14:nvContentPartPr>
            <p14:xfrm>
              <a:off x="10415853" y="4650299"/>
              <a:ext cx="61560" cy="537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47A3B5BD-1B3E-7B9B-BDB6-6AB1F0AE3FF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406853" y="4641299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17E28151-F5A7-F028-FCB5-E014321070C3}"/>
                  </a:ext>
                </a:extLst>
              </p14:cNvPr>
              <p14:cNvContentPartPr/>
              <p14:nvPr/>
            </p14:nvContentPartPr>
            <p14:xfrm>
              <a:off x="10482453" y="4595219"/>
              <a:ext cx="176400" cy="6451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17E28151-F5A7-F028-FCB5-E014321070C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473813" y="4586579"/>
                <a:ext cx="1940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E8CFAE6-1B27-A78B-699C-EFB04D04F618}"/>
                  </a:ext>
                </a:extLst>
              </p14:cNvPr>
              <p14:cNvContentPartPr/>
              <p14:nvPr/>
            </p14:nvContentPartPr>
            <p14:xfrm>
              <a:off x="8924013" y="4313339"/>
              <a:ext cx="477000" cy="5472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E8CFAE6-1B27-A78B-699C-EFB04D04F61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852013" y="4169339"/>
                <a:ext cx="6206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7BA26A1F-B295-1AC7-1CB8-5F7610EEDFB7}"/>
                  </a:ext>
                </a:extLst>
              </p14:cNvPr>
              <p14:cNvContentPartPr/>
              <p14:nvPr/>
            </p14:nvContentPartPr>
            <p14:xfrm>
              <a:off x="9388053" y="4594859"/>
              <a:ext cx="177840" cy="2880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7BA26A1F-B295-1AC7-1CB8-5F7610EEDFB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316053" y="4451219"/>
                <a:ext cx="321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13E3853C-0202-1D3D-04BB-D833C9434C14}"/>
                  </a:ext>
                </a:extLst>
              </p14:cNvPr>
              <p14:cNvContentPartPr/>
              <p14:nvPr/>
            </p14:nvContentPartPr>
            <p14:xfrm>
              <a:off x="9693693" y="4851899"/>
              <a:ext cx="450360" cy="3150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13E3853C-0202-1D3D-04BB-D833C9434C1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622053" y="4707899"/>
                <a:ext cx="59400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86E5E565-31EC-BDB2-6F6A-820410907BAC}"/>
                  </a:ext>
                </a:extLst>
              </p14:cNvPr>
              <p14:cNvContentPartPr/>
              <p14:nvPr/>
            </p14:nvContentPartPr>
            <p14:xfrm>
              <a:off x="9807813" y="4270499"/>
              <a:ext cx="449640" cy="3268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86E5E565-31EC-BDB2-6F6A-820410907BA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736173" y="4126859"/>
                <a:ext cx="59328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12223AC3-93E1-D544-6D5B-F8E1B735EFA2}"/>
                  </a:ext>
                </a:extLst>
              </p14:cNvPr>
              <p14:cNvContentPartPr/>
              <p14:nvPr/>
            </p14:nvContentPartPr>
            <p14:xfrm>
              <a:off x="10389933" y="4728059"/>
              <a:ext cx="61560" cy="3751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12223AC3-93E1-D544-6D5B-F8E1B735EFA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318293" y="4584059"/>
                <a:ext cx="20520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DBA751C6-C866-F78B-7064-16ACD444222A}"/>
                  </a:ext>
                </a:extLst>
              </p14:cNvPr>
              <p14:cNvContentPartPr/>
              <p14:nvPr/>
            </p14:nvContentPartPr>
            <p14:xfrm>
              <a:off x="10518093" y="4543019"/>
              <a:ext cx="439920" cy="6955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DBA751C6-C866-F78B-7064-16ACD444222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464093" y="4435019"/>
                <a:ext cx="54756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13D06F52-2E00-AD23-F5D0-7F5581A3B338}"/>
                  </a:ext>
                </a:extLst>
              </p14:cNvPr>
              <p14:cNvContentPartPr/>
              <p14:nvPr/>
            </p14:nvContentPartPr>
            <p14:xfrm>
              <a:off x="11105973" y="4557059"/>
              <a:ext cx="455040" cy="3412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13D06F52-2E00-AD23-F5D0-7F5581A3B33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051973" y="4449419"/>
                <a:ext cx="5626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AF16CA9-CCCE-03BC-A0D7-EEF863611AFF}"/>
                  </a:ext>
                </a:extLst>
              </p14:cNvPr>
              <p14:cNvContentPartPr/>
              <p14:nvPr/>
            </p14:nvContentPartPr>
            <p14:xfrm>
              <a:off x="11386413" y="3990059"/>
              <a:ext cx="444240" cy="2840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AF16CA9-CCCE-03BC-A0D7-EEF863611AF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332773" y="3882059"/>
                <a:ext cx="551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28B5FBC-8051-9DC4-4E04-316DA79103EA}"/>
                  </a:ext>
                </a:extLst>
              </p14:cNvPr>
              <p14:cNvContentPartPr/>
              <p14:nvPr/>
            </p14:nvContentPartPr>
            <p14:xfrm>
              <a:off x="10577493" y="3992939"/>
              <a:ext cx="601920" cy="320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28B5FBC-8051-9DC4-4E04-316DA79103E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523493" y="3885299"/>
                <a:ext cx="7095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299360E5-B5C5-A03B-CC15-F864BD7A7D00}"/>
                  </a:ext>
                </a:extLst>
              </p14:cNvPr>
              <p14:cNvContentPartPr/>
              <p14:nvPr/>
            </p14:nvContentPartPr>
            <p14:xfrm>
              <a:off x="8817093" y="3196261"/>
              <a:ext cx="1129680" cy="7945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299360E5-B5C5-A03B-CC15-F864BD7A7D0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763453" y="3088621"/>
                <a:ext cx="12373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A8AA1D48-748A-B03C-F0FB-14991EB3E74D}"/>
                  </a:ext>
                </a:extLst>
              </p14:cNvPr>
              <p14:cNvContentPartPr/>
              <p14:nvPr/>
            </p14:nvContentPartPr>
            <p14:xfrm>
              <a:off x="9565533" y="2662741"/>
              <a:ext cx="584280" cy="365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A8AA1D48-748A-B03C-F0FB-14991EB3E74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511893" y="2554741"/>
                <a:ext cx="6919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B80BB5C8-A239-7946-4380-1BCE130536A8}"/>
                  </a:ext>
                </a:extLst>
              </p14:cNvPr>
              <p14:cNvContentPartPr/>
              <p14:nvPr/>
            </p14:nvContentPartPr>
            <p14:xfrm>
              <a:off x="10179693" y="3566341"/>
              <a:ext cx="459360" cy="256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B80BB5C8-A239-7946-4380-1BCE130536A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126053" y="3458701"/>
                <a:ext cx="567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58ADAAC-12F6-B71C-E779-A0B745A77623}"/>
                  </a:ext>
                </a:extLst>
              </p14:cNvPr>
              <p14:cNvContentPartPr/>
              <p14:nvPr/>
            </p14:nvContentPartPr>
            <p14:xfrm>
              <a:off x="10452933" y="2671021"/>
              <a:ext cx="1389960" cy="9741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58ADAAC-12F6-B71C-E779-A0B745A7762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399293" y="2563381"/>
                <a:ext cx="14976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24ADC22D-DBEE-38CC-4F3D-8305A5830360}"/>
                  </a:ext>
                </a:extLst>
              </p14:cNvPr>
              <p14:cNvContentPartPr/>
              <p14:nvPr/>
            </p14:nvContentPartPr>
            <p14:xfrm>
              <a:off x="11032533" y="3260341"/>
              <a:ext cx="163080" cy="788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24ADC22D-DBEE-38CC-4F3D-8305A583036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978893" y="3152701"/>
                <a:ext cx="27072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7960523F-B45B-76C1-AD2D-1ACD1660034E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B28BEDBC-33AA-6B38-3C29-93F9357777D8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A1D218C6-E4F3-B0AC-67A7-B50283898121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82">
                  <p14:nvContentPartPr>
                    <p14:cNvPr id="332" name="Ink 331">
                      <a:extLst>
                        <a:ext uri="{FF2B5EF4-FFF2-40B4-BE49-F238E27FC236}">
                          <a16:creationId xmlns:a16="http://schemas.microsoft.com/office/drawing/2014/main" id="{E6BB79FE-C33F-CD93-6B6C-803322DF9D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332" name="Ink 331">
                      <a:extLst>
                        <a:ext uri="{FF2B5EF4-FFF2-40B4-BE49-F238E27FC236}">
                          <a16:creationId xmlns:a16="http://schemas.microsoft.com/office/drawing/2014/main" id="{E6BB79FE-C33F-CD93-6B6C-803322DF9DE0}"/>
                        </a:ext>
                      </a:extLst>
                    </p:cNvPr>
                    <p:cNvPicPr/>
                    <p:nvPr/>
                  </p:nvPicPr>
                  <p:blipFill>
                    <a:blip r:embed="rId183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4">
                  <p14:nvContentPartPr>
                    <p14:cNvPr id="333" name="Ink 332">
                      <a:extLst>
                        <a:ext uri="{FF2B5EF4-FFF2-40B4-BE49-F238E27FC236}">
                          <a16:creationId xmlns:a16="http://schemas.microsoft.com/office/drawing/2014/main" id="{330C27E7-B9D2-1DDB-CEBE-E89AF1B01D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333" name="Ink 332">
                      <a:extLst>
                        <a:ext uri="{FF2B5EF4-FFF2-40B4-BE49-F238E27FC236}">
                          <a16:creationId xmlns:a16="http://schemas.microsoft.com/office/drawing/2014/main" id="{330C27E7-B9D2-1DDB-CEBE-E89AF1B01D28}"/>
                        </a:ext>
                      </a:extLst>
                    </p:cNvPr>
                    <p:cNvPicPr/>
                    <p:nvPr/>
                  </p:nvPicPr>
                  <p:blipFill>
                    <a:blip r:embed="rId185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6">
                  <p14:nvContentPartPr>
                    <p14:cNvPr id="334" name="Ink 333">
                      <a:extLst>
                        <a:ext uri="{FF2B5EF4-FFF2-40B4-BE49-F238E27FC236}">
                          <a16:creationId xmlns:a16="http://schemas.microsoft.com/office/drawing/2014/main" id="{74E037C8-E9DB-E2C2-7FA7-958CEBFEA8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334" name="Ink 333">
                      <a:extLst>
                        <a:ext uri="{FF2B5EF4-FFF2-40B4-BE49-F238E27FC236}">
                          <a16:creationId xmlns:a16="http://schemas.microsoft.com/office/drawing/2014/main" id="{74E037C8-E9DB-E2C2-7FA7-958CEBFEA831}"/>
                        </a:ext>
                      </a:extLst>
                    </p:cNvPr>
                    <p:cNvPicPr/>
                    <p:nvPr/>
                  </p:nvPicPr>
                  <p:blipFill>
                    <a:blip r:embed="rId187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8">
                  <p14:nvContentPartPr>
                    <p14:cNvPr id="335" name="Ink 334">
                      <a:extLst>
                        <a:ext uri="{FF2B5EF4-FFF2-40B4-BE49-F238E27FC236}">
                          <a16:creationId xmlns:a16="http://schemas.microsoft.com/office/drawing/2014/main" id="{1699D8A6-3A67-9BE3-F9F4-C0B4AFA1F0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335" name="Ink 334">
                      <a:extLst>
                        <a:ext uri="{FF2B5EF4-FFF2-40B4-BE49-F238E27FC236}">
                          <a16:creationId xmlns:a16="http://schemas.microsoft.com/office/drawing/2014/main" id="{1699D8A6-3A67-9BE3-F9F4-C0B4AFA1F0BA}"/>
                        </a:ext>
                      </a:extLst>
                    </p:cNvPr>
                    <p:cNvPicPr/>
                    <p:nvPr/>
                  </p:nvPicPr>
                  <p:blipFill>
                    <a:blip r:embed="rId189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0">
                  <p14:nvContentPartPr>
                    <p14:cNvPr id="336" name="Ink 335">
                      <a:extLst>
                        <a:ext uri="{FF2B5EF4-FFF2-40B4-BE49-F238E27FC236}">
                          <a16:creationId xmlns:a16="http://schemas.microsoft.com/office/drawing/2014/main" id="{10A2E5EC-ADDF-56C1-AD04-0370886FCC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336" name="Ink 335">
                      <a:extLst>
                        <a:ext uri="{FF2B5EF4-FFF2-40B4-BE49-F238E27FC236}">
                          <a16:creationId xmlns:a16="http://schemas.microsoft.com/office/drawing/2014/main" id="{10A2E5EC-ADDF-56C1-AD04-0370886FCC82}"/>
                        </a:ext>
                      </a:extLst>
                    </p:cNvPr>
                    <p:cNvPicPr/>
                    <p:nvPr/>
                  </p:nvPicPr>
                  <p:blipFill>
                    <a:blip r:embed="rId191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8B010991-B9AE-EF98-AFB8-BD26E601C2E1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92">
                  <p14:nvContentPartPr>
                    <p14:cNvPr id="327" name="Ink 326">
                      <a:extLst>
                        <a:ext uri="{FF2B5EF4-FFF2-40B4-BE49-F238E27FC236}">
                          <a16:creationId xmlns:a16="http://schemas.microsoft.com/office/drawing/2014/main" id="{718F3EBA-D36C-77E8-289B-E5F3627657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327" name="Ink 326">
                      <a:extLst>
                        <a:ext uri="{FF2B5EF4-FFF2-40B4-BE49-F238E27FC236}">
                          <a16:creationId xmlns:a16="http://schemas.microsoft.com/office/drawing/2014/main" id="{718F3EBA-D36C-77E8-289B-E5F3627657E3}"/>
                        </a:ext>
                      </a:extLst>
                    </p:cNvPr>
                    <p:cNvPicPr/>
                    <p:nvPr/>
                  </p:nvPicPr>
                  <p:blipFill>
                    <a:blip r:embed="rId193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4">
                  <p14:nvContentPartPr>
                    <p14:cNvPr id="328" name="Ink 327">
                      <a:extLst>
                        <a:ext uri="{FF2B5EF4-FFF2-40B4-BE49-F238E27FC236}">
                          <a16:creationId xmlns:a16="http://schemas.microsoft.com/office/drawing/2014/main" id="{D943BF69-2545-A269-5518-E1104335A7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328" name="Ink 327">
                      <a:extLst>
                        <a:ext uri="{FF2B5EF4-FFF2-40B4-BE49-F238E27FC236}">
                          <a16:creationId xmlns:a16="http://schemas.microsoft.com/office/drawing/2014/main" id="{D943BF69-2545-A269-5518-E1104335A78F}"/>
                        </a:ext>
                      </a:extLst>
                    </p:cNvPr>
                    <p:cNvPicPr/>
                    <p:nvPr/>
                  </p:nvPicPr>
                  <p:blipFill>
                    <a:blip r:embed="rId195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6">
                  <p14:nvContentPartPr>
                    <p14:cNvPr id="329" name="Ink 328">
                      <a:extLst>
                        <a:ext uri="{FF2B5EF4-FFF2-40B4-BE49-F238E27FC236}">
                          <a16:creationId xmlns:a16="http://schemas.microsoft.com/office/drawing/2014/main" id="{70A2A257-CBA4-C073-662A-C8BE69334C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329" name="Ink 328">
                      <a:extLst>
                        <a:ext uri="{FF2B5EF4-FFF2-40B4-BE49-F238E27FC236}">
                          <a16:creationId xmlns:a16="http://schemas.microsoft.com/office/drawing/2014/main" id="{70A2A257-CBA4-C073-662A-C8BE69334C28}"/>
                        </a:ext>
                      </a:extLst>
                    </p:cNvPr>
                    <p:cNvPicPr/>
                    <p:nvPr/>
                  </p:nvPicPr>
                  <p:blipFill>
                    <a:blip r:embed="rId197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8">
                  <p14:nvContentPartPr>
                    <p14:cNvPr id="330" name="Ink 329">
                      <a:extLst>
                        <a:ext uri="{FF2B5EF4-FFF2-40B4-BE49-F238E27FC236}">
                          <a16:creationId xmlns:a16="http://schemas.microsoft.com/office/drawing/2014/main" id="{A591F47F-04A7-EE15-F4B9-524A112DF7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330" name="Ink 329">
                      <a:extLst>
                        <a:ext uri="{FF2B5EF4-FFF2-40B4-BE49-F238E27FC236}">
                          <a16:creationId xmlns:a16="http://schemas.microsoft.com/office/drawing/2014/main" id="{A591F47F-04A7-EE15-F4B9-524A112DF75C}"/>
                        </a:ext>
                      </a:extLst>
                    </p:cNvPr>
                    <p:cNvPicPr/>
                    <p:nvPr/>
                  </p:nvPicPr>
                  <p:blipFill>
                    <a:blip r:embed="rId199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0">
                  <p14:nvContentPartPr>
                    <p14:cNvPr id="331" name="Ink 330">
                      <a:extLst>
                        <a:ext uri="{FF2B5EF4-FFF2-40B4-BE49-F238E27FC236}">
                          <a16:creationId xmlns:a16="http://schemas.microsoft.com/office/drawing/2014/main" id="{EA332148-CFAD-C189-0DDE-A16241D5E2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331" name="Ink 330">
                      <a:extLst>
                        <a:ext uri="{FF2B5EF4-FFF2-40B4-BE49-F238E27FC236}">
                          <a16:creationId xmlns:a16="http://schemas.microsoft.com/office/drawing/2014/main" id="{EA332148-CFAD-C189-0DDE-A16241D5E23B}"/>
                        </a:ext>
                      </a:extLst>
                    </p:cNvPr>
                    <p:cNvPicPr/>
                    <p:nvPr/>
                  </p:nvPicPr>
                  <p:blipFill>
                    <a:blip r:embed="rId201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390650DA-BE9D-FE35-07DA-1B48D7FF21FE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CB42B9F5-0AFA-4265-0636-A37DA035DAB8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CB42B9F5-0AFA-4265-0636-A37DA035DAB8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232D6A65-465E-754E-2DDD-1B727345CAFF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232D6A65-465E-754E-2DDD-1B727345CAFF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A01B965A-D7CD-738A-CD3E-5F18C1F624F0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A01B965A-D7CD-738A-CD3E-5F18C1F624F0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38ABC72E-32E9-D455-3332-C3615C52D756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38ABC72E-32E9-D455-3332-C3615C52D756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6108E29E-6B89-2094-28BA-530725BC7D75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6108E29E-6B89-2094-28BA-530725BC7D75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B91413B-8A92-0BC7-C6CE-9AB218192551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82DB1F9-DC9B-DC20-D575-408BFDF3C078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82DB1F9-DC9B-DC20-D575-408BFDF3C0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BF5B33E-CDEA-16B1-613A-76AB028761DC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BF5B33E-CDEA-16B1-613A-76AB028761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FCA3221-D710-12CA-68CF-919615B3DD00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FCA3221-D710-12CA-68CF-919615B3DD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D207141E-F4B0-B96E-3893-3A044A357AFA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30230356-9795-1318-D50B-AE36C5447687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30230356-9795-1318-D50B-AE36C5447687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423A18AF-27FE-DEF4-4D19-30CA23298212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423A18AF-27FE-DEF4-4D19-30CA23298212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54B0CE94-8809-4A0B-99E5-125CFB2C4AF4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344" name="Ink 343">
                    <a:extLst>
                      <a:ext uri="{FF2B5EF4-FFF2-40B4-BE49-F238E27FC236}">
                        <a16:creationId xmlns:a16="http://schemas.microsoft.com/office/drawing/2014/main" id="{54B0CE94-8809-4A0B-99E5-125CFB2C4AF4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345" name="Ink 344">
                    <a:extLst>
                      <a:ext uri="{FF2B5EF4-FFF2-40B4-BE49-F238E27FC236}">
                        <a16:creationId xmlns:a16="http://schemas.microsoft.com/office/drawing/2014/main" id="{90E5AF86-266E-DC8C-2439-B8DE6DD006A5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345" name="Ink 344">
                    <a:extLst>
                      <a:ext uri="{FF2B5EF4-FFF2-40B4-BE49-F238E27FC236}">
                        <a16:creationId xmlns:a16="http://schemas.microsoft.com/office/drawing/2014/main" id="{90E5AF86-266E-DC8C-2439-B8DE6DD006A5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25634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9710-E9A9-6147-8162-51D7E424E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FBC026-9E3C-4F11-CF47-88954AF454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FBC026-9E3C-4F11-CF47-88954AF45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38CA1-1BD5-5894-2F7B-9C0A0BBD7D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components of all children clusters </a:t>
                </a:r>
                <a:r>
                  <a:rPr lang="en-US" sz="1700" dirty="0"/>
                  <a:t>(contracted to vertices)</a:t>
                </a:r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38CA1-1BD5-5894-2F7B-9C0A0BBD7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2337864-27C1-1539-FCB7-258CFC2E1FD4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2337864-27C1-1539-FCB7-258CFC2E1F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39F1CAF-ED1F-F571-2994-F24DD43A5316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39F1CAF-ED1F-F571-2994-F24DD43A53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B9A1C39-6776-1665-EE85-6126852E2D74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B9A1C39-6776-1665-EE85-6126852E2D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6607FA7-B074-04AE-7654-C137158D1C4F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6607FA7-B074-04AE-7654-C137158D1C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A24DF20-236E-7945-A407-511780C4AD09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F0CD51E-3D83-D672-7C3A-E4F5CBE3EBD8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F0CD51E-3D83-D672-7C3A-E4F5CBE3EB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3E8289A-CC42-63A8-BC22-101E5A0DBB71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3E8289A-CC42-63A8-BC22-101E5A0DBB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F7D8A15-C374-4F18-0349-7F2025DFF182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F7D8A15-C374-4F18-0349-7F2025DFF1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0EFF87-BD1D-CDCD-D697-E91347F0A929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0EFF87-BD1D-CDCD-D697-E91347F0A9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1648E0C-F904-0045-3A91-4ACA24E24EBB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1648E0C-F904-0045-3A91-4ACA24E24E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9535012-3B05-A52E-A8B4-BF682B99D0DF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9535012-3B05-A52E-A8B4-BF682B99D0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B79936-817F-17D9-BDE5-A51D0F6C91E6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B79936-817F-17D9-BDE5-A51D0F6C91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C9E8920-89DA-FA04-D983-91F3B40EBE50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C9E8920-89DA-FA04-D983-91F3B40EBE5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CCD252C-8653-17F5-9B54-EEF8A6E3EF00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CCD252C-8653-17F5-9B54-EEF8A6E3EF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F434BEF-0F49-E906-EFA6-60D7D3212AFF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F434BEF-0F49-E906-EFA6-60D7D3212A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410A96B-0772-830C-4713-10BDFD672F5F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410A96B-0772-830C-4713-10BDFD672F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4B777D2-8F7F-BE1C-8D24-06B1154272A7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4B777D2-8F7F-BE1C-8D24-06B1154272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0E4958C-9882-FDB2-6D58-2E52325C1C2E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0E4958C-9882-FDB2-6D58-2E52325C1C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E1BF56B-C1AD-ACEB-5545-F75A6DA4C663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E1BF56B-C1AD-ACEB-5545-F75A6DA4C6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EA65AC8-AFA1-B5CB-6E5E-D1C4ED706B82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EA65AC8-AFA1-B5CB-6E5E-D1C4ED706B8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285AE1-BABB-A2AF-9D43-1E8A01043CB1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285AE1-BABB-A2AF-9D43-1E8A01043CB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6B38BC8-CC79-9A33-5731-D83C0E11595E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AB36292-9F51-6418-361A-215C131815E4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AB36292-9F51-6418-361A-215C131815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E54A2F-B8C5-CBD2-7D3E-5140FB7D3983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E54A2F-B8C5-CBD2-7D3E-5140FB7D39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16F36E7-4C59-C9EA-7B43-DCA33D8E12ED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16F36E7-4C59-C9EA-7B43-DCA33D8E12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A285C25-AE44-B4BE-30B1-1E93B6C866E9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A285C25-AE44-B4BE-30B1-1E93B6C866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7161B96-D016-0DF9-7C8E-3ECB9B87A7CB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7161B96-D016-0DF9-7C8E-3ECB9B87A7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A207C2E5-6653-52B2-A46A-4477EC9B7666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1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A207C2E5-6653-52B2-A46A-4477EC9B76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65908" y="4184701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2CDC626-4E02-E767-A938-C69F54113B8F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2CDC626-4E02-E767-A938-C69F54113B8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DCFE552-97C5-8131-9E63-C3FBAFEA4D1C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DF5F298-03EA-DA89-C9B8-825CE1835677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DF5F298-03EA-DA89-C9B8-825CE18356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A9167F5-07BC-7C7B-AC5D-DC689755F027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A9167F5-07BC-7C7B-AC5D-DC689755F02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5D7C180-8DD8-4474-9CD6-F5C2E6941CDD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5D7C180-8DD8-4474-9CD6-F5C2E6941C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E67E172-EE23-78F4-5D03-95E99BD4B77E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E67E172-EE23-78F4-5D03-95E99BD4B7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E85CC35-2CA0-EA51-00F6-90E5617A105B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D668020-1F55-649C-5644-7820E9A3A10D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D668020-1F55-649C-5644-7820E9A3A1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FB4A7EF-2D59-922E-A149-1F5CF2D7E64A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FB4A7EF-2D59-922E-A149-1F5CF2D7E6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3CB7AEF-9335-6F03-AE63-CB61D3CF68DE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3CB7AEF-9335-6F03-AE63-CB61D3CF68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794B928-4E5E-70DC-F7FB-E8761A2CE8A7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794B928-4E5E-70DC-F7FB-E8761A2CE8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3167A9C-E72B-11E2-EC84-394F91278C20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3167A9C-E72B-11E2-EC84-394F91278C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39067AD-261C-94ED-A712-956E8CBBC4AB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39067AD-261C-94ED-A712-956E8CBBC4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77AC395-CDDE-0AFA-A9EC-BAC713F2C9C4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A8995A3-3960-ED25-3E32-360F45F3CE7A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A8995A3-3960-ED25-3E32-360F45F3CE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89AC782-AD52-14CD-77DC-6B6DF0F1ED7A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89AC782-AD52-14CD-77DC-6B6DF0F1ED7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C6AFB3F-5C82-7B9E-011D-E20F2019AB4D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C6AFB3F-5C82-7B9E-011D-E20F2019AB4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3071E99-921C-4AD1-5774-C60CCB73FBB0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3071E99-921C-4AD1-5774-C60CCB73FB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505DEEAF-FA37-83A7-B06C-9BEC6F281935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EA292BD-3CD7-E4E1-7461-9BCB52313F2D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EA292BD-3CD7-E4E1-7461-9BCB52313F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D32C7E3-57B4-AB1A-EDC1-124239A6FECD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D32C7E3-57B4-AB1A-EDC1-124239A6FE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1D82F23-A72F-7FC2-A986-CAC3EA947C69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B7B954E-96B6-E66E-5CD9-ACCB05191745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B7B954E-96B6-E66E-5CD9-ACCB0519174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12966ED-EEB6-404C-F68E-D94E0E298450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12966ED-EEB6-404C-F68E-D94E0E2984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5EF4594-8E62-D7D4-0796-248B3F684FE1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5EF4594-8E62-D7D4-0796-248B3F684F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1D3B279-A749-8982-22BA-4DCC9923AF02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1D3B279-A749-8982-22BA-4DCC9923AF0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C24E276-942C-D496-1899-D9C0615738CE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C24E276-942C-D496-1899-D9C0615738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1780592-09C6-6D73-81C8-50422BC83316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1780592-09C6-6D73-81C8-50422BC8331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D221FFA-8E35-C3B7-9584-B2282C806438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D221FFA-8E35-C3B7-9584-B2282C8064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22C3E68-1757-0586-07EC-AD1EEF706808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008A353-70FC-6E82-6183-5B2DAA381474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008A353-70FC-6E82-6183-5B2DAA3814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EFE02BD-FA43-50FF-8C6A-77382D90CC32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EFE02BD-FA43-50FF-8C6A-77382D90CC3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F3F9B3E-76CE-E869-2DEE-97A0697FA3E5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F3F9B3E-76CE-E869-2DEE-97A0697FA3E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9AAF901-BAEA-A1EC-A1E9-D86F5F98DA6B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9AAF901-BAEA-A1EC-A1E9-D86F5F98DA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C1D7869-4D69-D06C-BCF6-C28ACAAB4238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C1D7869-4D69-D06C-BCF6-C28ACAAB42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8F181E1-6621-2278-AF72-54D03BD6E0CE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8F181E1-6621-2278-AF72-54D03BD6E0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312F724-2942-5B91-6D02-28805D5FA064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312F724-2942-5B91-6D02-28805D5FA06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E9E0FBB-AD30-DC24-31EC-1E1B6461A44F}"/>
                  </a:ext>
                </a:extLst>
              </p14:cNvPr>
              <p14:cNvContentPartPr/>
              <p14:nvPr/>
            </p14:nvContentPartPr>
            <p14:xfrm>
              <a:off x="10237653" y="5000219"/>
              <a:ext cx="13320" cy="6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E9E0FBB-AD30-DC24-31EC-1E1B6461A44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20013" y="4982219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3FF5BC2-F49A-D380-ACD6-859766CDCCE7}"/>
              </a:ext>
            </a:extLst>
          </p:cNvPr>
          <p:cNvGrpSpPr/>
          <p:nvPr/>
        </p:nvGrpSpPr>
        <p:grpSpPr>
          <a:xfrm>
            <a:off x="9201933" y="4352219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9C040D6-A7F8-0211-D13D-09767329FA26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9C040D6-A7F8-0211-D13D-09767329FA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6C32A19-3551-8CB8-94F2-CB4A640BBD41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C32A19-3551-8CB8-94F2-CB4A640BBD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66172826-C6ED-9E9D-794F-F35D4C05E958}"/>
                  </a:ext>
                </a:extLst>
              </p14:cNvPr>
              <p14:cNvContentPartPr/>
              <p14:nvPr/>
            </p14:nvContentPartPr>
            <p14:xfrm>
              <a:off x="10415853" y="4650299"/>
              <a:ext cx="61560" cy="537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66172826-C6ED-9E9D-794F-F35D4C05E95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06853" y="4641299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C090D012-8E73-F753-A30D-2B94EE698DF3}"/>
                  </a:ext>
                </a:extLst>
              </p14:cNvPr>
              <p14:cNvContentPartPr/>
              <p14:nvPr/>
            </p14:nvContentPartPr>
            <p14:xfrm>
              <a:off x="10482453" y="4595219"/>
              <a:ext cx="176400" cy="6451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C090D012-8E73-F753-A30D-2B94EE698DF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73813" y="4586579"/>
                <a:ext cx="1940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26157D87-8C16-B57A-B1E5-C0483C917AD6}"/>
                  </a:ext>
                </a:extLst>
              </p14:cNvPr>
              <p14:cNvContentPartPr/>
              <p14:nvPr/>
            </p14:nvContentPartPr>
            <p14:xfrm>
              <a:off x="8924013" y="4313339"/>
              <a:ext cx="477000" cy="5472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26157D87-8C16-B57A-B1E5-C0483C917AD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52013" y="4169339"/>
                <a:ext cx="6206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3BF3A560-7D84-FDCA-73C6-BAA893757351}"/>
                  </a:ext>
                </a:extLst>
              </p14:cNvPr>
              <p14:cNvContentPartPr/>
              <p14:nvPr/>
            </p14:nvContentPartPr>
            <p14:xfrm>
              <a:off x="9388053" y="4594859"/>
              <a:ext cx="177840" cy="2880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3BF3A560-7D84-FDCA-73C6-BAA89375735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316053" y="4451219"/>
                <a:ext cx="321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B8606B39-1837-9EDF-A672-41945CC87289}"/>
                  </a:ext>
                </a:extLst>
              </p14:cNvPr>
              <p14:cNvContentPartPr/>
              <p14:nvPr/>
            </p14:nvContentPartPr>
            <p14:xfrm>
              <a:off x="9693693" y="4851899"/>
              <a:ext cx="450360" cy="3150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B8606B39-1837-9EDF-A672-41945CC8728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622053" y="4707899"/>
                <a:ext cx="59400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B148175-C9AD-DE79-2AC5-53078851D91E}"/>
                  </a:ext>
                </a:extLst>
              </p14:cNvPr>
              <p14:cNvContentPartPr/>
              <p14:nvPr/>
            </p14:nvContentPartPr>
            <p14:xfrm>
              <a:off x="9807813" y="4270499"/>
              <a:ext cx="449640" cy="3268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B148175-C9AD-DE79-2AC5-53078851D91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736173" y="4126859"/>
                <a:ext cx="59328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9B475FD-D654-98C9-655A-313B3130CB62}"/>
                  </a:ext>
                </a:extLst>
              </p14:cNvPr>
              <p14:cNvContentPartPr/>
              <p14:nvPr/>
            </p14:nvContentPartPr>
            <p14:xfrm>
              <a:off x="10389933" y="4728059"/>
              <a:ext cx="61560" cy="3751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9B475FD-D654-98C9-655A-313B3130CB6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318293" y="4584059"/>
                <a:ext cx="20520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FD2D182-3C3F-A790-876F-F12AF50C4445}"/>
                  </a:ext>
                </a:extLst>
              </p14:cNvPr>
              <p14:cNvContentPartPr/>
              <p14:nvPr/>
            </p14:nvContentPartPr>
            <p14:xfrm>
              <a:off x="10518093" y="4543019"/>
              <a:ext cx="439920" cy="6955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FD2D182-3C3F-A790-876F-F12AF50C444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464093" y="4435019"/>
                <a:ext cx="54756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A410A043-4F44-FAB6-80F1-19C4F1887AAD}"/>
                  </a:ext>
                </a:extLst>
              </p14:cNvPr>
              <p14:cNvContentPartPr/>
              <p14:nvPr/>
            </p14:nvContentPartPr>
            <p14:xfrm>
              <a:off x="11105973" y="4557059"/>
              <a:ext cx="455040" cy="3412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A410A043-4F44-FAB6-80F1-19C4F1887AA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051973" y="4449419"/>
                <a:ext cx="5626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0A9BEE4E-34F6-13A7-9C2B-5A460D26DA9B}"/>
                  </a:ext>
                </a:extLst>
              </p14:cNvPr>
              <p14:cNvContentPartPr/>
              <p14:nvPr/>
            </p14:nvContentPartPr>
            <p14:xfrm>
              <a:off x="11386413" y="3990059"/>
              <a:ext cx="444240" cy="2840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0A9BEE4E-34F6-13A7-9C2B-5A460D26DA9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332773" y="3882059"/>
                <a:ext cx="551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B20416AD-F9CC-183D-CCF5-7B3F43D142A3}"/>
                  </a:ext>
                </a:extLst>
              </p14:cNvPr>
              <p14:cNvContentPartPr/>
              <p14:nvPr/>
            </p14:nvContentPartPr>
            <p14:xfrm>
              <a:off x="10577493" y="3992939"/>
              <a:ext cx="601920" cy="320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B20416AD-F9CC-183D-CCF5-7B3F43D142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523493" y="3885299"/>
                <a:ext cx="7095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4CF812E4-C8FC-1199-59EE-08F6C1A92225}"/>
                  </a:ext>
                </a:extLst>
              </p14:cNvPr>
              <p14:cNvContentPartPr/>
              <p14:nvPr/>
            </p14:nvContentPartPr>
            <p14:xfrm>
              <a:off x="8817093" y="3196261"/>
              <a:ext cx="1129680" cy="7945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4CF812E4-C8FC-1199-59EE-08F6C1A9222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763453" y="3088621"/>
                <a:ext cx="12373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A1917D6B-28B7-7173-6E2E-7FD55C2CDE72}"/>
                  </a:ext>
                </a:extLst>
              </p14:cNvPr>
              <p14:cNvContentPartPr/>
              <p14:nvPr/>
            </p14:nvContentPartPr>
            <p14:xfrm>
              <a:off x="9565533" y="2662741"/>
              <a:ext cx="584280" cy="365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A1917D6B-28B7-7173-6E2E-7FD55C2CDE7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511893" y="2554741"/>
                <a:ext cx="6919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E9111781-8750-6A59-CA10-A0DD48CA9185}"/>
                  </a:ext>
                </a:extLst>
              </p14:cNvPr>
              <p14:cNvContentPartPr/>
              <p14:nvPr/>
            </p14:nvContentPartPr>
            <p14:xfrm>
              <a:off x="10179693" y="3566341"/>
              <a:ext cx="459360" cy="256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E9111781-8750-6A59-CA10-A0DD48CA918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126053" y="3458701"/>
                <a:ext cx="567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BAA80374-259B-49AB-7FFF-9D189CB6E8AE}"/>
                  </a:ext>
                </a:extLst>
              </p14:cNvPr>
              <p14:cNvContentPartPr/>
              <p14:nvPr/>
            </p14:nvContentPartPr>
            <p14:xfrm>
              <a:off x="10452933" y="2671021"/>
              <a:ext cx="1389960" cy="9741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BAA80374-259B-49AB-7FFF-9D189CB6E8A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399293" y="2563381"/>
                <a:ext cx="14976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7B93AC80-8829-E32E-9736-6058EE71AFBE}"/>
                  </a:ext>
                </a:extLst>
              </p14:cNvPr>
              <p14:cNvContentPartPr/>
              <p14:nvPr/>
            </p14:nvContentPartPr>
            <p14:xfrm>
              <a:off x="11032533" y="3260341"/>
              <a:ext cx="163080" cy="788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7B93AC80-8829-E32E-9736-6058EE71AFB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978893" y="3152701"/>
                <a:ext cx="27072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49047DC-9B10-017E-7577-E89631589D48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78A7E8-5908-57D0-D2B4-4864BE50A364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0C1B128-0553-5EB1-3597-4D6F79287F2C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394B1700-A2F2-64E3-A2A9-E2866C28C2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394B1700-A2F2-64E3-A2A9-E2866C28C2CE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8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15AE6A35-BDE2-01AF-8AAF-4FCF1B7E06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15AE6A35-BDE2-01AF-8AAF-4FCF1B7E0610}"/>
                        </a:ext>
                      </a:extLst>
                    </p:cNvPr>
                    <p:cNvPicPr/>
                    <p:nvPr/>
                  </p:nvPicPr>
                  <p:blipFill>
                    <a:blip r:embed="rId159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0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B06FB55E-45D7-9F12-8384-5075DEF65B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B06FB55E-45D7-9F12-8384-5075DEF65BDA}"/>
                        </a:ext>
                      </a:extLst>
                    </p:cNvPr>
                    <p:cNvPicPr/>
                    <p:nvPr/>
                  </p:nvPicPr>
                  <p:blipFill>
                    <a:blip r:embed="rId161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5264353E-7AFE-EEEE-672F-78953087AE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5264353E-7AFE-EEEE-672F-78953087AEBB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7125DC76-A770-16DC-214E-1187875F47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7125DC76-A770-16DC-214E-1187875F4726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DAE76C3-7BC9-67D4-7B58-BBBBCF31C43E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52C7DF4A-EFD3-87E9-AF83-3B0FD7AF64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52C7DF4A-EFD3-87E9-AF83-3B0FD7AF643F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8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2DDCB93A-ECF2-72DC-1F82-A84BB9B97E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2DDCB93A-ECF2-72DC-1F82-A84BB9B97E2D}"/>
                        </a:ext>
                      </a:extLst>
                    </p:cNvPr>
                    <p:cNvPicPr/>
                    <p:nvPr/>
                  </p:nvPicPr>
                  <p:blipFill>
                    <a:blip r:embed="rId169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0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F5CDEC9D-93DC-B528-6F37-DD9900B83E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F5CDEC9D-93DC-B528-6F37-DD9900B83E38}"/>
                        </a:ext>
                      </a:extLst>
                    </p:cNvPr>
                    <p:cNvPicPr/>
                    <p:nvPr/>
                  </p:nvPicPr>
                  <p:blipFill>
                    <a:blip r:embed="rId171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2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0C915A59-E6A8-5A42-0861-3D43DABAB0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0C915A59-E6A8-5A42-0861-3D43DABAB092}"/>
                        </a:ext>
                      </a:extLst>
                    </p:cNvPr>
                    <p:cNvPicPr/>
                    <p:nvPr/>
                  </p:nvPicPr>
                  <p:blipFill>
                    <a:blip r:embed="rId173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4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EB32A90B-D0BC-604E-B327-0DEF794691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EB32A90B-D0BC-604E-B327-0DEF79469142}"/>
                        </a:ext>
                      </a:extLst>
                    </p:cNvPr>
                    <p:cNvPicPr/>
                    <p:nvPr/>
                  </p:nvPicPr>
                  <p:blipFill>
                    <a:blip r:embed="rId175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E79CB5-2DBD-455E-F349-5BD4E69B24D5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DEF82C5D-5D32-5CB1-F3E7-AFAE61477800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DEF82C5D-5D32-5CB1-F3E7-AFAE61477800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AFA80E0-6880-45FF-8B9F-DAA370FEF470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AFA80E0-6880-45FF-8B9F-DAA370FEF470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6E9A016-AC2F-D489-D516-5313255C2B2D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6E9A016-AC2F-D489-D516-5313255C2B2D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BB019CE-4C66-E6BC-FEEB-AAAE9C845A64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EBB019CE-4C66-E6BC-FEEB-AAAE9C845A64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B5DE273-6E9D-D39A-0E51-974C7A8EDDAE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B5DE273-6E9D-D39A-0E51-974C7A8EDDAE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7CD671-A636-8D6F-B593-CA4DC827CDCE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CF323FA-F097-64B5-9D95-FBDE009321CA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CF323FA-F097-64B5-9D95-FBDE009321C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7DFAD50-4C2D-9E60-0681-244BA8B0C8A6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7DFAD50-4C2D-9E60-0681-244BA8B0C8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92C980-EAD3-201A-E068-443A7D216EA3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92C980-EAD3-201A-E068-443A7D216E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7C22D79-E047-C087-A322-BE3F7DC00953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14AA625-EA43-FE4B-D99D-D07EDE9C4F4A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14AA625-EA43-FE4B-D99D-D07EDE9C4F4A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86DCE3D1-B40D-0BA0-C592-0AC6F6ECC9D1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86DCE3D1-B40D-0BA0-C592-0AC6F6ECC9D1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D8895C8-5A9E-6D90-9BA2-5DA43A440476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D8895C8-5A9E-6D90-9BA2-5DA43A440476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6FFE9FC-EB6A-2633-9FCF-2E3CC8163023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6FFE9FC-EB6A-2633-9FCF-2E3CC8163023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40815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0985E-4D92-0688-9E25-4A4637CC9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0B3E3B-7EB8-CAB4-A501-D0A5289A47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0B3E3B-7EB8-CAB4-A501-D0A5289A47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0D47D-9928-A113-F797-8842F857D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components of all children clusters </a:t>
                </a:r>
                <a:r>
                  <a:rPr lang="en-US" sz="1700" dirty="0"/>
                  <a:t>(contracted to vertices)</a:t>
                </a:r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0D47D-9928-A113-F797-8842F857D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492141C-77F2-BA4E-AA6C-3D1185154E99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492141C-77F2-BA4E-AA6C-3D1185154E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246CE2D-D324-D58D-8546-16650AA53087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246CE2D-D324-D58D-8546-16650AA530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12F7FEF-0C46-D293-DF23-D27A46537BE0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12F7FEF-0C46-D293-DF23-D27A46537B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5B5DDB3-9C04-05E9-0AAC-4B4BB299FE7E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5B5DDB3-9C04-05E9-0AAC-4B4BB299FE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D7C7682-673C-7573-FC7D-F936AAEA9ECC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2C738BD-FA98-0A2E-03CD-B145566CAF72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2C738BD-FA98-0A2E-03CD-B145566CAF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65AB254-B110-D545-4803-6C81985602C9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65AB254-B110-D545-4803-6C81985602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68B143F-25E7-B37C-C8BE-BFB364C4EA12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68B143F-25E7-B37C-C8BE-BFB364C4EA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93095CB-3491-BA29-124A-594C18C3DC55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93095CB-3491-BA29-124A-594C18C3DC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69ECD43-3AD4-B1D7-0297-F5EE4B8C73F4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69ECD43-3AD4-B1D7-0297-F5EE4B8C73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481E3C6-01B5-8255-5430-30B1690C08C7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481E3C6-01B5-8255-5430-30B1690C08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C120860-96C4-8E69-7CF6-AC34B7BE2D08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C120860-96C4-8E69-7CF6-AC34B7BE2D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364FA95-E3C6-DF94-9461-81FE59D342A3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364FA95-E3C6-DF94-9461-81FE59D342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56D4E71-DC24-76ED-4B2E-007FB639BB0A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56D4E71-DC24-76ED-4B2E-007FB639BB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1601BC6-EBBC-4C1D-C09C-0D7AC4A22103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1601BC6-EBBC-4C1D-C09C-0D7AC4A221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B5640FD-CE82-47E2-3E01-CFE0C1F41888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B5640FD-CE82-47E2-3E01-CFE0C1F418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3AD3383-2652-51AE-968A-FB2FE4E5D796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3AD3383-2652-51AE-968A-FB2FE4E5D7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7A91BB7-F8FD-9E11-5983-02137E6E7735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7A91BB7-F8FD-9E11-5983-02137E6E77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0A9EEBD-B748-3F86-3895-66ACE471AD6F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0A9EEBD-B748-3F86-3895-66ACE471AD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1AD4233-B834-19FF-0C2E-41E59BBE4AA7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1AD4233-B834-19FF-0C2E-41E59BBE4A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9B596F2-471E-8A37-7049-9A14FF46060F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9B596F2-471E-8A37-7049-9A14FF4606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59AA7C1-92F7-0B09-A86B-A13D79EDFC4D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D7E56B-7878-24A3-396C-32FA3AE94B71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D7E56B-7878-24A3-396C-32FA3AE94B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6B62FF6-7201-00D4-1A85-F86790758C7F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6B62FF6-7201-00D4-1A85-F86790758C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070C846-CB48-9114-D40E-05BE48E3F778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070C846-CB48-9114-D40E-05BE48E3F7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1DE753-366F-D5C4-03C4-57C740414652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1DE753-366F-D5C4-03C4-57C7404146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65492FC-3086-1638-07FB-1200B1012372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65492FC-3086-1638-07FB-1200B101237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40A5E35-64E7-5A28-E175-5E90B23B8827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1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40A5E35-64E7-5A28-E175-5E90B23B88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65908" y="4184701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54119F9-E8CC-A353-3750-F770EC7B93C0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54119F9-E8CC-A353-3750-F770EC7B93C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D5B0DAC-4BBB-4E3F-5FAB-051BA3BB5291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E282BFD-29B8-268E-8293-C7599B40E613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E282BFD-29B8-268E-8293-C7599B40E6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D633E03-53E2-65C8-0528-969D57553CB4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D633E03-53E2-65C8-0528-969D57553C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911C24E-27BF-BC8E-241C-58959186E633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911C24E-27BF-BC8E-241C-58959186E63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5643A6B-6194-3EF5-B81A-AFB5ED0FAA7F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5643A6B-6194-3EF5-B81A-AFB5ED0FAA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F2562D6-DD51-754D-200A-A9143A4F2557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1AE1752-4575-3FFC-4069-C8EB824EBBA7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1AE1752-4575-3FFC-4069-C8EB824EBB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689EB8D-72B6-E1F6-B60D-93F450A06CF8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689EB8D-72B6-E1F6-B60D-93F450A06C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9441CEA-573A-9ABE-2FA1-B690AF60F287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9441CEA-573A-9ABE-2FA1-B690AF60F2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F118E93-3363-54A0-5E19-BA9B0506A300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F118E93-3363-54A0-5E19-BA9B0506A3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6BD648A-668B-8EA4-4FEB-471A08676488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6BD648A-668B-8EA4-4FEB-471A086764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0DE7743-FFD7-53B0-FF23-7BFBB47602F1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0DE7743-FFD7-53B0-FF23-7BFBB47602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150FC42-F35D-439C-ED4C-E0A29592B1AD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AC46B2C-BD9A-F921-BC4D-441E3E8525B9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AC46B2C-BD9A-F921-BC4D-441E3E8525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CACCFA7-2147-2A6C-D133-7374237AFE71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CACCFA7-2147-2A6C-D133-7374237AFE7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CC4AA32-083C-9E36-7999-CAEF8445DB0D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CC4AA32-083C-9E36-7999-CAEF8445DB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DC48D65-9652-FD69-5E08-E6C67E83B5A0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DC48D65-9652-FD69-5E08-E6C67E83B5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47803C9-7162-0E4E-9F50-F6E1F15F4C9E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81804C8-C2F1-CE13-63D7-66C457B0AE7C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81804C8-C2F1-CE13-63D7-66C457B0AE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0C049FE-1F91-ED5A-9F1E-2B56ECB06644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0C049FE-1F91-ED5A-9F1E-2B56ECB066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4CD89D9-1C3B-F408-7135-A3E2294A800F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E54CB84-FEB7-0FDF-70A6-B8F81CA7CB57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E54CB84-FEB7-0FDF-70A6-B8F81CA7CB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B27CD23-CB60-4054-6E07-F50232DC167D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B27CD23-CB60-4054-6E07-F50232DC16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595B7C8-A5EC-2686-440B-2017292FD859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595B7C8-A5EC-2686-440B-2017292FD8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6BB82E9-723D-117B-AFF2-BA4AF1EC99C5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6BB82E9-723D-117B-AFF2-BA4AF1EC99C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22914A3-3339-6BE6-D0AF-5331448F2508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22914A3-3339-6BE6-D0AF-5331448F250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8C99ED1-BA92-9C27-FC2F-A28E06E0E44D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8C99ED1-BA92-9C27-FC2F-A28E06E0E44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72674F8-7F2F-36BE-8431-8163B539798F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72674F8-7F2F-36BE-8431-8163B539798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E93B28F-08BD-9714-6CBE-0D8C899A5ABD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05131BE-FBC7-F329-8030-FD0A041196DD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05131BE-FBC7-F329-8030-FD0A041196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AE1DAC8-F106-8408-C98E-C3F6444B4E30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AE1DAC8-F106-8408-C98E-C3F6444B4E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8CBBE62-6ED2-74DF-BDCC-E714736025E7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8CBBE62-6ED2-74DF-BDCC-E714736025E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07275AD-8048-C1A3-43B9-3CA217FD553C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07275AD-8048-C1A3-43B9-3CA217FD55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1BCDACA-3B88-CC83-3694-601C6E7894A9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1BCDACA-3B88-CC83-3694-601C6E7894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82082F7-3526-5802-BACC-E146A6951862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82082F7-3526-5802-BACC-E146A695186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CD78994-9167-B139-1269-296B2081ECF5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CD78994-9167-B139-1269-296B2081ECF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707B7FCB-B32C-168B-A6B5-DEF087A3966C}"/>
                  </a:ext>
                </a:extLst>
              </p14:cNvPr>
              <p14:cNvContentPartPr/>
              <p14:nvPr/>
            </p14:nvContentPartPr>
            <p14:xfrm>
              <a:off x="10237653" y="5000219"/>
              <a:ext cx="13320" cy="6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707B7FCB-B32C-168B-A6B5-DEF087A3966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20013" y="4982219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93AADFE-3F0C-789D-7FA8-E6C7CA95737B}"/>
              </a:ext>
            </a:extLst>
          </p:cNvPr>
          <p:cNvGrpSpPr/>
          <p:nvPr/>
        </p:nvGrpSpPr>
        <p:grpSpPr>
          <a:xfrm>
            <a:off x="9201933" y="4352219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A4D3DF8-4E18-61BF-F644-FE18D480EB8B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A4D3DF8-4E18-61BF-F644-FE18D480EB8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C51D67B-7E07-62FA-5A1A-28E7763BB55C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C51D67B-7E07-62FA-5A1A-28E7763BB55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8E3D57D7-E605-561D-2476-8152022F13B4}"/>
                  </a:ext>
                </a:extLst>
              </p14:cNvPr>
              <p14:cNvContentPartPr/>
              <p14:nvPr/>
            </p14:nvContentPartPr>
            <p14:xfrm>
              <a:off x="10415853" y="4650299"/>
              <a:ext cx="61560" cy="537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8E3D57D7-E605-561D-2476-8152022F13B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06853" y="4641299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03126BEA-4ABC-9280-4AC7-0F0B9C4C26BD}"/>
                  </a:ext>
                </a:extLst>
              </p14:cNvPr>
              <p14:cNvContentPartPr/>
              <p14:nvPr/>
            </p14:nvContentPartPr>
            <p14:xfrm>
              <a:off x="10482453" y="4595219"/>
              <a:ext cx="176400" cy="6451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03126BEA-4ABC-9280-4AC7-0F0B9C4C26B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73813" y="4586579"/>
                <a:ext cx="1940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2A421248-4CC0-821E-43E2-D4FBFDD27078}"/>
                  </a:ext>
                </a:extLst>
              </p14:cNvPr>
              <p14:cNvContentPartPr/>
              <p14:nvPr/>
            </p14:nvContentPartPr>
            <p14:xfrm>
              <a:off x="8924013" y="4313339"/>
              <a:ext cx="477000" cy="5472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2A421248-4CC0-821E-43E2-D4FBFDD2707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52013" y="4169339"/>
                <a:ext cx="6206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2EF1C73F-BD3B-E2CF-30D4-1165B41020C8}"/>
                  </a:ext>
                </a:extLst>
              </p14:cNvPr>
              <p14:cNvContentPartPr/>
              <p14:nvPr/>
            </p14:nvContentPartPr>
            <p14:xfrm>
              <a:off x="9388053" y="4594859"/>
              <a:ext cx="177840" cy="2880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2EF1C73F-BD3B-E2CF-30D4-1165B41020C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316053" y="4451219"/>
                <a:ext cx="321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AC3DD2C-FD3E-F6DF-0458-B26299A0C17F}"/>
                  </a:ext>
                </a:extLst>
              </p14:cNvPr>
              <p14:cNvContentPartPr/>
              <p14:nvPr/>
            </p14:nvContentPartPr>
            <p14:xfrm>
              <a:off x="9693693" y="4851899"/>
              <a:ext cx="450360" cy="3150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AC3DD2C-FD3E-F6DF-0458-B26299A0C17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622053" y="4707899"/>
                <a:ext cx="59400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DF7C3064-7EED-0B2C-AFC9-661976C14154}"/>
                  </a:ext>
                </a:extLst>
              </p14:cNvPr>
              <p14:cNvContentPartPr/>
              <p14:nvPr/>
            </p14:nvContentPartPr>
            <p14:xfrm>
              <a:off x="9807813" y="4270499"/>
              <a:ext cx="449640" cy="3268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DF7C3064-7EED-0B2C-AFC9-661976C1415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736173" y="4126859"/>
                <a:ext cx="59328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DFE77595-DAD7-4CF6-E7DF-0F2F120BC913}"/>
                  </a:ext>
                </a:extLst>
              </p14:cNvPr>
              <p14:cNvContentPartPr/>
              <p14:nvPr/>
            </p14:nvContentPartPr>
            <p14:xfrm>
              <a:off x="10389933" y="4728059"/>
              <a:ext cx="61560" cy="3751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DFE77595-DAD7-4CF6-E7DF-0F2F120BC91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318293" y="4584059"/>
                <a:ext cx="20520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3CD55BC8-0C98-BE94-49E7-7CA80AF5E68D}"/>
                  </a:ext>
                </a:extLst>
              </p14:cNvPr>
              <p14:cNvContentPartPr/>
              <p14:nvPr/>
            </p14:nvContentPartPr>
            <p14:xfrm>
              <a:off x="10518093" y="4543019"/>
              <a:ext cx="439920" cy="6955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3CD55BC8-0C98-BE94-49E7-7CA80AF5E68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464093" y="4435019"/>
                <a:ext cx="54756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9B9D49F7-6D55-86C0-59A9-30E98BC312AE}"/>
                  </a:ext>
                </a:extLst>
              </p14:cNvPr>
              <p14:cNvContentPartPr/>
              <p14:nvPr/>
            </p14:nvContentPartPr>
            <p14:xfrm>
              <a:off x="11105973" y="4557059"/>
              <a:ext cx="455040" cy="3412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9B9D49F7-6D55-86C0-59A9-30E98BC312A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051973" y="4449419"/>
                <a:ext cx="5626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F363C20D-06A4-F802-73BE-FE3648FBE823}"/>
                  </a:ext>
                </a:extLst>
              </p14:cNvPr>
              <p14:cNvContentPartPr/>
              <p14:nvPr/>
            </p14:nvContentPartPr>
            <p14:xfrm>
              <a:off x="11386413" y="3990059"/>
              <a:ext cx="444240" cy="2840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F363C20D-06A4-F802-73BE-FE3648FBE82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332773" y="3882059"/>
                <a:ext cx="551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BFBA36F-F09E-DA7E-6C96-267146060653}"/>
                  </a:ext>
                </a:extLst>
              </p14:cNvPr>
              <p14:cNvContentPartPr/>
              <p14:nvPr/>
            </p14:nvContentPartPr>
            <p14:xfrm>
              <a:off x="10577493" y="3992939"/>
              <a:ext cx="601920" cy="320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BFBA36F-F09E-DA7E-6C96-26714606065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523493" y="3885299"/>
                <a:ext cx="7095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772156D5-0026-267A-AE61-A0F4E17CB743}"/>
                  </a:ext>
                </a:extLst>
              </p14:cNvPr>
              <p14:cNvContentPartPr/>
              <p14:nvPr/>
            </p14:nvContentPartPr>
            <p14:xfrm>
              <a:off x="8817093" y="3196261"/>
              <a:ext cx="1129680" cy="7945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772156D5-0026-267A-AE61-A0F4E17CB74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763453" y="3088621"/>
                <a:ext cx="12373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F7B2556C-9CF6-23C5-BEFC-40EF76FC5110}"/>
                  </a:ext>
                </a:extLst>
              </p14:cNvPr>
              <p14:cNvContentPartPr/>
              <p14:nvPr/>
            </p14:nvContentPartPr>
            <p14:xfrm>
              <a:off x="9565533" y="2662741"/>
              <a:ext cx="584280" cy="365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F7B2556C-9CF6-23C5-BEFC-40EF76FC511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511893" y="2554741"/>
                <a:ext cx="6919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B56C4340-A0D1-B220-7311-632A0D83A5CB}"/>
                  </a:ext>
                </a:extLst>
              </p14:cNvPr>
              <p14:cNvContentPartPr/>
              <p14:nvPr/>
            </p14:nvContentPartPr>
            <p14:xfrm>
              <a:off x="10179693" y="3566341"/>
              <a:ext cx="459360" cy="256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B56C4340-A0D1-B220-7311-632A0D83A5C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126053" y="3458701"/>
                <a:ext cx="567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09564B95-043E-0B46-D7C7-6B0E2260EF41}"/>
                  </a:ext>
                </a:extLst>
              </p14:cNvPr>
              <p14:cNvContentPartPr/>
              <p14:nvPr/>
            </p14:nvContentPartPr>
            <p14:xfrm>
              <a:off x="10452933" y="2671021"/>
              <a:ext cx="1389960" cy="9741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09564B95-043E-0B46-D7C7-6B0E2260EF4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399293" y="2563381"/>
                <a:ext cx="14976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46F6A4BF-B293-4B2B-6E92-9C2315C491B5}"/>
                  </a:ext>
                </a:extLst>
              </p14:cNvPr>
              <p14:cNvContentPartPr/>
              <p14:nvPr/>
            </p14:nvContentPartPr>
            <p14:xfrm>
              <a:off x="11032533" y="3260341"/>
              <a:ext cx="163080" cy="788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46F6A4BF-B293-4B2B-6E92-9C2315C491B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978893" y="3152701"/>
                <a:ext cx="27072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DDAD86B-D37B-89FB-B3B9-637C3E27A927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4F8540-F46B-089C-B106-131C3B16227A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F9FEADA-B497-4EE6-FFE5-0DCD0F861C1E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1E85C4AA-3CCC-A47E-D071-8DCF63FFA9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1E85C4AA-3CCC-A47E-D071-8DCF63FFA9ED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8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6F30F706-750F-5DB4-8B93-D90DA92A72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6F30F706-750F-5DB4-8B93-D90DA92A7268}"/>
                        </a:ext>
                      </a:extLst>
                    </p:cNvPr>
                    <p:cNvPicPr/>
                    <p:nvPr/>
                  </p:nvPicPr>
                  <p:blipFill>
                    <a:blip r:embed="rId159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0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3C72093C-F74C-4912-DF04-E7EE10F906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3C72093C-F74C-4912-DF04-E7EE10F9067A}"/>
                        </a:ext>
                      </a:extLst>
                    </p:cNvPr>
                    <p:cNvPicPr/>
                    <p:nvPr/>
                  </p:nvPicPr>
                  <p:blipFill>
                    <a:blip r:embed="rId161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CCAD0B55-BC83-A1BC-F901-D088D854BA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CCAD0B55-BC83-A1BC-F901-D088D854BA18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F7922974-52EF-1D5A-9383-F6F464CD63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F7922974-52EF-1D5A-9383-F6F464CD6369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3801A0B-7441-DEB1-6CC5-CC37D0EF8673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31FB13C7-B887-9E08-E906-FA747413EA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31FB13C7-B887-9E08-E906-FA747413EA3C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8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48AB9945-323A-AA29-3041-7DD5D3ED45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48AB9945-323A-AA29-3041-7DD5D3ED4510}"/>
                        </a:ext>
                      </a:extLst>
                    </p:cNvPr>
                    <p:cNvPicPr/>
                    <p:nvPr/>
                  </p:nvPicPr>
                  <p:blipFill>
                    <a:blip r:embed="rId169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0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D30537D3-361C-EFA8-1228-E2E7749AC5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D30537D3-361C-EFA8-1228-E2E7749AC5AD}"/>
                        </a:ext>
                      </a:extLst>
                    </p:cNvPr>
                    <p:cNvPicPr/>
                    <p:nvPr/>
                  </p:nvPicPr>
                  <p:blipFill>
                    <a:blip r:embed="rId171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2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F443B541-B09F-D219-E2ED-5EF1E0163E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F443B541-B09F-D219-E2ED-5EF1E0163ECC}"/>
                        </a:ext>
                      </a:extLst>
                    </p:cNvPr>
                    <p:cNvPicPr/>
                    <p:nvPr/>
                  </p:nvPicPr>
                  <p:blipFill>
                    <a:blip r:embed="rId173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4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1F8B168D-7D97-004C-617B-9E6738359D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1F8B168D-7D97-004C-617B-9E6738359D56}"/>
                        </a:ext>
                      </a:extLst>
                    </p:cNvPr>
                    <p:cNvPicPr/>
                    <p:nvPr/>
                  </p:nvPicPr>
                  <p:blipFill>
                    <a:blip r:embed="rId175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F7D2DDF-36AE-CDE0-A6F9-3981265089E2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9E0F057-289D-902F-12FC-3A0958BE7243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9E0F057-289D-902F-12FC-3A0958BE7243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39A41B38-88B6-0BB4-1223-B4E1B6F29CAF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39A41B38-88B6-0BB4-1223-B4E1B6F29CAF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2DB41AC2-67B6-EE04-F98A-A9206F46273E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2DB41AC2-67B6-EE04-F98A-A9206F46273E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63AF4A4F-AAB7-5796-2438-14990A99CE31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63AF4A4F-AAB7-5796-2438-14990A99CE3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298F4081-9656-F08C-CE75-91DC49767184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298F4081-9656-F08C-CE75-91DC49767184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E1E1E6-ECB5-F54A-CE23-19FFFC70F48B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A2689D-76CF-9F6F-26D4-7F39EAE977EE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A2689D-76CF-9F6F-26D4-7F39EAE977E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14264A3-B334-AE54-F2A1-064662A7A6A2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14264A3-B334-AE54-F2A1-064662A7A6A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D47A3C-426D-1EB0-4F2E-F6A724E77133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D47A3C-426D-1EB0-4F2E-F6A724E7713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91A5375-E5C1-3E8E-8192-F3311F58D01A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C42FF86-4C4A-CB0F-0ECA-A23A0DA9FA80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C42FF86-4C4A-CB0F-0ECA-A23A0DA9FA80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BC60838-17F7-6C2E-97B6-049484A7E12C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BC60838-17F7-6C2E-97B6-049484A7E12C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3CD5DEC-8563-E07D-BAAD-6A30ACC88CFF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3CD5DEC-8563-E07D-BAAD-6A30ACC88CFF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3DC0504A-6C24-D55E-4798-B7A5B75F61F3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3DC0504A-6C24-D55E-4798-B7A5B75F61F3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995D64-B808-5A52-D0BF-AF2443BE6C32}"/>
                  </a:ext>
                </a:extLst>
              </p14:cNvPr>
              <p14:cNvContentPartPr/>
              <p14:nvPr/>
            </p14:nvContentPartPr>
            <p14:xfrm>
              <a:off x="9428308" y="4628838"/>
              <a:ext cx="772200" cy="54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995D64-B808-5A52-D0BF-AF2443BE6C3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374308" y="4521198"/>
                <a:ext cx="879840" cy="7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010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C0973-55BF-262B-CE2F-5D32BEF7A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C9277D-A39B-539B-947B-1B68A34991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C9277D-A39B-539B-947B-1B68A3499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1DDE5-48D6-757D-66B3-7567968459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components of all children clusters </a:t>
                </a:r>
                <a:r>
                  <a:rPr lang="en-US" sz="1700" dirty="0"/>
                  <a:t>(contracted to vertices)</a:t>
                </a:r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1DDE5-48D6-757D-66B3-7567968459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E7C2BBF-B574-9789-E2A3-CFE91D57F86C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E7C2BBF-B574-9789-E2A3-CFE91D57F8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2AE69BF-23B8-8238-DA47-960C20D3FCC2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2AE69BF-23B8-8238-DA47-960C20D3FC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45463AD-1AD9-052A-527A-D301C518F549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45463AD-1AD9-052A-527A-D301C518F5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F2CF254-8350-7721-C274-865E3AFB6F6D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F2CF254-8350-7721-C274-865E3AFB6F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6FF67CD-512E-5148-D5FF-F680E3713031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911C05B-5400-7012-B24A-1518FC2EE065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911C05B-5400-7012-B24A-1518FC2EE0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FA0B240-8861-4B36-A8B5-66EE1863CEC0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FA0B240-8861-4B36-A8B5-66EE1863CE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1399D7C-4F36-BD0D-649B-FE834F2407DA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1399D7C-4F36-BD0D-649B-FE834F2407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99744F9-B247-BD78-1652-6587955DBBFE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99744F9-B247-BD78-1652-6587955DBB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B78FAA-3D28-2DC3-3825-E33247646D50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B78FAA-3D28-2DC3-3825-E33247646D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638F3E5-62AD-983C-4098-12D986E84135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638F3E5-62AD-983C-4098-12D986E841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8DD3832-14FB-FBE5-D861-D0F1F391D4D0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8DD3832-14FB-FBE5-D861-D0F1F391D4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AA33B6-F604-A7C6-A4BD-AB4C5391B5B6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AA33B6-F604-A7C6-A4BD-AB4C5391B5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1FCC6B3-B9B8-B737-6F12-0CC3EF129040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1FCC6B3-B9B8-B737-6F12-0CC3EF1290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679945-6C2E-D25F-BDC6-ADB8DD14B830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679945-6C2E-D25F-BDC6-ADB8DD14B8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630F1D2-4E9D-AD61-FDF7-F177ABCB56CE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630F1D2-4E9D-AD61-FDF7-F177ABCB56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60E87F0-2E08-8AC8-FBCF-0970246735D6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60E87F0-2E08-8AC8-FBCF-0970246735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0D88487-6D8A-D26B-D05D-7E27A56310EA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0D88487-6D8A-D26B-D05D-7E27A56310E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D70917A-522D-DBF0-49B8-90014D21A8B7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D70917A-522D-DBF0-49B8-90014D21A8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696F133-E007-0C23-6785-F060CAEED0F8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696F133-E007-0C23-6785-F060CAEED0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D7DC459-AF7B-E186-46DF-C1FDF8B9137E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D7DC459-AF7B-E186-46DF-C1FDF8B913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6BFAFBE-2C96-EBB8-612C-ED5B2D3B05D0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60AFE22-BAFC-9D20-68DD-923E5E8805B8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60AFE22-BAFC-9D20-68DD-923E5E8805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83702B4-5F05-3813-9C0E-A1E3D1CF1971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83702B4-5F05-3813-9C0E-A1E3D1CF197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720F453-92F4-F16F-D7D7-F8981FD5FFB4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720F453-92F4-F16F-D7D7-F8981FD5FF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64AE232-3B5A-4157-2AB5-6804E00082C5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64AE232-3B5A-4157-2AB5-6804E00082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FF0F050-7E53-B8CD-C4E2-AFB14D11E1A1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FF0F050-7E53-B8CD-C4E2-AFB14D11E1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80716A1B-1057-8528-E303-6E606321A344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1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80716A1B-1057-8528-E303-6E606321A3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65908" y="4184701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6F2F3C9-1504-D992-ED1F-5EB5567141B8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6F2F3C9-1504-D992-ED1F-5EB5567141B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69620D8-A246-DDAE-3768-8C9273D923FC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53BADE3-D4D0-3A3B-E01F-B4759531BC9C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53BADE3-D4D0-3A3B-E01F-B4759531BC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7BCD113-017F-1489-A689-5C8DD0437BF3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7BCD113-017F-1489-A689-5C8DD0437B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0A23927-4244-FE33-7147-CCC1ED260E6B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0A23927-4244-FE33-7147-CCC1ED260E6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77E153D-8C79-0F55-59E7-2578A4B8CEC1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77E153D-8C79-0F55-59E7-2578A4B8CE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B79AC3C-6EBA-0033-CB7A-93687EC85F24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A8F6048-CF4C-623B-4929-CB8C33C6DE5E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A8F6048-CF4C-623B-4929-CB8C33C6DE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EEFA22-E5DF-CAF9-7AEF-572EAF558C32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EEFA22-E5DF-CAF9-7AEF-572EAF558C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F85F77-A61B-28E9-66AE-C9A1D57AF3D3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F85F77-A61B-28E9-66AE-C9A1D57AF3D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7231CE8-C608-27FE-3E9A-C33FF7FB41D4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7231CE8-C608-27FE-3E9A-C33FF7FB41D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098F760-FB74-E9A6-1F14-C05F31DE4CFC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098F760-FB74-E9A6-1F14-C05F31DE4CF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D372269-F8E6-D8D9-08E4-17836D92B046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D372269-F8E6-D8D9-08E4-17836D92B0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DC4D726-99DA-8886-FDEE-4761538A863D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6B8DB0B-196D-FB71-FD71-6E9BF5BE1BBF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6B8DB0B-196D-FB71-FD71-6E9BF5BE1B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8DA3B6D-1D85-C6D9-581E-73DF416B5019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8DA3B6D-1D85-C6D9-581E-73DF416B501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5379A7D-A0E6-E3C5-FAD7-B98498EDF23C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5379A7D-A0E6-E3C5-FAD7-B98498EDF23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DE7D6D0-E77F-DBDB-08B0-0628607BDCFF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DE7D6D0-E77F-DBDB-08B0-0628607BDC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6A2C8E4-09C1-9320-B23C-E0B6D73ACB82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943ED60-8A33-002F-EF9D-3CC20F64DC0C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943ED60-8A33-002F-EF9D-3CC20F64DC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889651F-4FFF-D790-18AE-0D179415B366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889651F-4FFF-D790-18AE-0D179415B3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9444403-74AB-3A31-94AA-9785F9BECAB2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B6E562C-3AE8-1395-BC86-D49DAD9B7763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B6E562C-3AE8-1395-BC86-D49DAD9B77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E045E46-8B01-85CA-20B5-84BA0A96AF51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E045E46-8B01-85CA-20B5-84BA0A96AF5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303F123-A42A-5E1C-E71D-F40D2F6550C1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303F123-A42A-5E1C-E71D-F40D2F6550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7D42CA8-B35B-44DE-BEB2-3BF57FFD3CA2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7D42CA8-B35B-44DE-BEB2-3BF57FFD3C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6F3C21A-C9B5-FC83-AE7F-F79861CCDA51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6F3C21A-C9B5-FC83-AE7F-F79861CCDA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5CF9FAE-211C-96FF-071E-D05045C420DE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5CF9FAE-211C-96FF-071E-D05045C420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40CDE7B-01A1-B5CD-635B-2ED5D6782340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40CDE7B-01A1-B5CD-635B-2ED5D678234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6402422-12ED-4481-7B4D-677AB482C291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3FABC3C-4934-480F-0946-241B8F965EB7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3FABC3C-4934-480F-0946-241B8F965E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1612FC1-DB2D-D2AB-C6C2-4CA47CF88D09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1612FC1-DB2D-D2AB-C6C2-4CA47CF88D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0233F9D-D39C-5F5C-3B0F-2D7C9A960A1F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0233F9D-D39C-5F5C-3B0F-2D7C9A960A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506F904-5A55-73BF-C7A0-AE1BCE886EC7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506F904-5A55-73BF-C7A0-AE1BCE886EC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192D916-C5FE-6FCD-D393-CE972B0058DC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192D916-C5FE-6FCD-D393-CE972B0058D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29162F5-5537-A3B2-DD5C-F6F1B811D672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29162F5-5537-A3B2-DD5C-F6F1B811D6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D08FB98-D5FD-35BA-A1A0-673B1969C74E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D08FB98-D5FD-35BA-A1A0-673B1969C74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128FA1A-7E20-A755-1E62-5C2D6BCD7987}"/>
                  </a:ext>
                </a:extLst>
              </p14:cNvPr>
              <p14:cNvContentPartPr/>
              <p14:nvPr/>
            </p14:nvContentPartPr>
            <p14:xfrm>
              <a:off x="10237653" y="5000219"/>
              <a:ext cx="13320" cy="6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128FA1A-7E20-A755-1E62-5C2D6BCD798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20013" y="4982219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D3E53BAF-FB58-2CD0-6D4A-E6ACDC01F292}"/>
              </a:ext>
            </a:extLst>
          </p:cNvPr>
          <p:cNvGrpSpPr/>
          <p:nvPr/>
        </p:nvGrpSpPr>
        <p:grpSpPr>
          <a:xfrm>
            <a:off x="9201933" y="4352219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2B4E472-690F-AB3F-3EF3-6BEF90D9F7F9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2B4E472-690F-AB3F-3EF3-6BEF90D9F7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DE5C2D7-4595-FBB2-9693-B8138BC14E22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DE5C2D7-4595-FBB2-9693-B8138BC14E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77052D23-16FD-2A36-31BF-D7A2062802A0}"/>
                  </a:ext>
                </a:extLst>
              </p14:cNvPr>
              <p14:cNvContentPartPr/>
              <p14:nvPr/>
            </p14:nvContentPartPr>
            <p14:xfrm>
              <a:off x="10415853" y="4650299"/>
              <a:ext cx="61560" cy="537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77052D23-16FD-2A36-31BF-D7A2062802A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06853" y="4641299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BE6C9661-1871-1D3C-6BDA-4AA22CCBDB03}"/>
                  </a:ext>
                </a:extLst>
              </p14:cNvPr>
              <p14:cNvContentPartPr/>
              <p14:nvPr/>
            </p14:nvContentPartPr>
            <p14:xfrm>
              <a:off x="10482453" y="4595219"/>
              <a:ext cx="176400" cy="6451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E6C9661-1871-1D3C-6BDA-4AA22CCBDB0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73813" y="4586579"/>
                <a:ext cx="1940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AF3D1E8E-1213-C5EA-3B35-FAC5794BFDC2}"/>
                  </a:ext>
                </a:extLst>
              </p14:cNvPr>
              <p14:cNvContentPartPr/>
              <p14:nvPr/>
            </p14:nvContentPartPr>
            <p14:xfrm>
              <a:off x="8924013" y="4313339"/>
              <a:ext cx="477000" cy="5472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AF3D1E8E-1213-C5EA-3B35-FAC5794BFDC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52013" y="4169339"/>
                <a:ext cx="6206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64D8FEFA-7630-AF0A-2E79-6FA9570E334C}"/>
                  </a:ext>
                </a:extLst>
              </p14:cNvPr>
              <p14:cNvContentPartPr/>
              <p14:nvPr/>
            </p14:nvContentPartPr>
            <p14:xfrm>
              <a:off x="9388053" y="4594859"/>
              <a:ext cx="177840" cy="2880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64D8FEFA-7630-AF0A-2E79-6FA9570E334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316053" y="4451219"/>
                <a:ext cx="321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B0C7D8C4-75C7-6350-E120-042EF965809C}"/>
                  </a:ext>
                </a:extLst>
              </p14:cNvPr>
              <p14:cNvContentPartPr/>
              <p14:nvPr/>
            </p14:nvContentPartPr>
            <p14:xfrm>
              <a:off x="9693693" y="4851899"/>
              <a:ext cx="450360" cy="3150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B0C7D8C4-75C7-6350-E120-042EF965809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622053" y="4707899"/>
                <a:ext cx="59400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357A934F-6939-B5B3-F971-ECE09C9C6B11}"/>
                  </a:ext>
                </a:extLst>
              </p14:cNvPr>
              <p14:cNvContentPartPr/>
              <p14:nvPr/>
            </p14:nvContentPartPr>
            <p14:xfrm>
              <a:off x="10389933" y="4728059"/>
              <a:ext cx="61560" cy="3751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357A934F-6939-B5B3-F971-ECE09C9C6B1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318293" y="4584059"/>
                <a:ext cx="20520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C6C47D92-735E-162C-1CBE-BD03B0A14DA5}"/>
                  </a:ext>
                </a:extLst>
              </p14:cNvPr>
              <p14:cNvContentPartPr/>
              <p14:nvPr/>
            </p14:nvContentPartPr>
            <p14:xfrm>
              <a:off x="10518093" y="4543019"/>
              <a:ext cx="439920" cy="6955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C6C47D92-735E-162C-1CBE-BD03B0A14DA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464093" y="4435019"/>
                <a:ext cx="54756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C0E67F99-01FF-0535-7ED8-EA29ECF03E3C}"/>
                  </a:ext>
                </a:extLst>
              </p14:cNvPr>
              <p14:cNvContentPartPr/>
              <p14:nvPr/>
            </p14:nvContentPartPr>
            <p14:xfrm>
              <a:off x="11105973" y="4557059"/>
              <a:ext cx="455040" cy="3412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C0E67F99-01FF-0535-7ED8-EA29ECF03E3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051973" y="4449419"/>
                <a:ext cx="5626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A1678054-6708-789F-E30B-653ACD55AF4C}"/>
                  </a:ext>
                </a:extLst>
              </p14:cNvPr>
              <p14:cNvContentPartPr/>
              <p14:nvPr/>
            </p14:nvContentPartPr>
            <p14:xfrm>
              <a:off x="11386413" y="3990059"/>
              <a:ext cx="444240" cy="2840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A1678054-6708-789F-E30B-653ACD55AF4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332773" y="3882059"/>
                <a:ext cx="551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080913E9-13AA-6E12-823E-CF08862B7C5F}"/>
                  </a:ext>
                </a:extLst>
              </p14:cNvPr>
              <p14:cNvContentPartPr/>
              <p14:nvPr/>
            </p14:nvContentPartPr>
            <p14:xfrm>
              <a:off x="10577493" y="3992939"/>
              <a:ext cx="601920" cy="320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080913E9-13AA-6E12-823E-CF08862B7C5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523493" y="3885299"/>
                <a:ext cx="7095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A8381CE-491A-EFA0-C978-EE7279AF1715}"/>
                  </a:ext>
                </a:extLst>
              </p14:cNvPr>
              <p14:cNvContentPartPr/>
              <p14:nvPr/>
            </p14:nvContentPartPr>
            <p14:xfrm>
              <a:off x="8817093" y="3196261"/>
              <a:ext cx="1129680" cy="7945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A8381CE-491A-EFA0-C978-EE7279AF171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763453" y="3088621"/>
                <a:ext cx="12373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2A10115C-24DF-3600-DC18-A90F08412D25}"/>
                  </a:ext>
                </a:extLst>
              </p14:cNvPr>
              <p14:cNvContentPartPr/>
              <p14:nvPr/>
            </p14:nvContentPartPr>
            <p14:xfrm>
              <a:off x="9565533" y="2662741"/>
              <a:ext cx="584280" cy="365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2A10115C-24DF-3600-DC18-A90F08412D2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511893" y="2554741"/>
                <a:ext cx="6919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A1F39D8E-9F4D-4C82-3DC1-77150FE9CE8F}"/>
                  </a:ext>
                </a:extLst>
              </p14:cNvPr>
              <p14:cNvContentPartPr/>
              <p14:nvPr/>
            </p14:nvContentPartPr>
            <p14:xfrm>
              <a:off x="10179693" y="3566341"/>
              <a:ext cx="459360" cy="256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A1F39D8E-9F4D-4C82-3DC1-77150FE9CE8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126053" y="3458701"/>
                <a:ext cx="567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B3BB2C02-4396-7F2D-3FAB-34FF1994AD92}"/>
                  </a:ext>
                </a:extLst>
              </p14:cNvPr>
              <p14:cNvContentPartPr/>
              <p14:nvPr/>
            </p14:nvContentPartPr>
            <p14:xfrm>
              <a:off x="10452933" y="2671021"/>
              <a:ext cx="1389960" cy="9741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B3BB2C02-4396-7F2D-3FAB-34FF1994AD9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399293" y="2563381"/>
                <a:ext cx="14976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BD54C8E-8BD6-4D34-74DA-4011FFD6E3CE}"/>
                  </a:ext>
                </a:extLst>
              </p14:cNvPr>
              <p14:cNvContentPartPr/>
              <p14:nvPr/>
            </p14:nvContentPartPr>
            <p14:xfrm>
              <a:off x="11032533" y="3260341"/>
              <a:ext cx="163080" cy="788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BD54C8E-8BD6-4D34-74DA-4011FFD6E3C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978893" y="3152701"/>
                <a:ext cx="27072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F70583-5414-3AF5-710B-6A55D2D1B969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D82CB3-EB7A-ED49-7528-0E4786FB24E8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8BA63D8-CE9E-5516-CFAB-098710472C13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CDE07102-F3E8-9F54-19C8-80EA3E687B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CDE07102-F3E8-9F54-19C8-80EA3E687BE5}"/>
                        </a:ext>
                      </a:extLst>
                    </p:cNvPr>
                    <p:cNvPicPr/>
                    <p:nvPr/>
                  </p:nvPicPr>
                  <p:blipFill>
                    <a:blip r:embed="rId155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AA4D671B-C944-9495-FE7F-D1F03B9896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AA4D671B-C944-9495-FE7F-D1F03B989679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8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F04D2ABB-E9C3-502D-A065-FB723FD197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F04D2ABB-E9C3-502D-A065-FB723FD19706}"/>
                        </a:ext>
                      </a:extLst>
                    </p:cNvPr>
                    <p:cNvPicPr/>
                    <p:nvPr/>
                  </p:nvPicPr>
                  <p:blipFill>
                    <a:blip r:embed="rId159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0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BF99EC1A-A3D6-455D-ECDD-7024148316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BF99EC1A-A3D6-455D-ECDD-70241483160B}"/>
                        </a:ext>
                      </a:extLst>
                    </p:cNvPr>
                    <p:cNvPicPr/>
                    <p:nvPr/>
                  </p:nvPicPr>
                  <p:blipFill>
                    <a:blip r:embed="rId161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3C7A634A-EB30-D837-8FC4-4065ED665D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3C7A634A-EB30-D837-8FC4-4065ED665D1C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8B119C-7C02-21FF-9B6E-2AF0385080EF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B1B8A717-986D-61AB-5689-61D8964943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B1B8A717-986D-61AB-5689-61D8964943B9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916B8847-2EFC-4904-0E06-A1CF16CD3C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916B8847-2EFC-4904-0E06-A1CF16CD3C3E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8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8CADA809-0A70-2422-3877-CC3DAE82FC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8CADA809-0A70-2422-3877-CC3DAE82FCCC}"/>
                        </a:ext>
                      </a:extLst>
                    </p:cNvPr>
                    <p:cNvPicPr/>
                    <p:nvPr/>
                  </p:nvPicPr>
                  <p:blipFill>
                    <a:blip r:embed="rId169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0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6257EC37-36D2-CC85-C965-B7A42EDDB9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6257EC37-36D2-CC85-C965-B7A42EDDB995}"/>
                        </a:ext>
                      </a:extLst>
                    </p:cNvPr>
                    <p:cNvPicPr/>
                    <p:nvPr/>
                  </p:nvPicPr>
                  <p:blipFill>
                    <a:blip r:embed="rId171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2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255A3360-747D-11F0-70CD-8B568EDBBF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255A3360-747D-11F0-70CD-8B568EDBBFCC}"/>
                        </a:ext>
                      </a:extLst>
                    </p:cNvPr>
                    <p:cNvPicPr/>
                    <p:nvPr/>
                  </p:nvPicPr>
                  <p:blipFill>
                    <a:blip r:embed="rId173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EE7B635-DBDA-D6D2-631D-73A0F2259BD6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7EC99F6D-4F2F-2A04-ACB5-226F3FDAC919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EC99F6D-4F2F-2A04-ACB5-226F3FDAC919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E927075-5B89-4820-77C0-F1E515F50A51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E927075-5B89-4820-77C0-F1E515F50A5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421E6B8-3376-DA81-3010-873B89750399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421E6B8-3376-DA81-3010-873B89750399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C96F0ACE-DFD7-6A89-2C66-E6E12FEAF754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C96F0ACE-DFD7-6A89-2C66-E6E12FEAF754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9621616-7059-58CA-6E5F-3466876B14EE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9621616-7059-58CA-6E5F-3466876B14EE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D59BAC-B65B-5CB1-BDE4-8ADE2C2FDBE7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27FC03B-6F90-4FFF-B4F7-FF90CD48E0E2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27FC03B-6F90-4FFF-B4F7-FF90CD48E0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CC3E9E-4B55-3D55-A5A5-B3D572F7D25E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CC3E9E-4B55-3D55-A5A5-B3D572F7D25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1532FD-6543-6210-8D09-FAACFA68F26F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1532FD-6543-6210-8D09-FAACFA68F26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6CE6629-D80D-3496-D1BD-680DDB758360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7D963087-3B10-4530-9597-C0998CE84847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D963087-3B10-4530-9597-C0998CE84847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FD17D1A-E7F3-FEF2-7DAA-778283EDE021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FD17D1A-E7F3-FEF2-7DAA-778283EDE021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6372CDFF-4826-B848-3F2B-A5BA046F3C5E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6372CDFF-4826-B848-3F2B-A5BA046F3C5E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B5A0F99-D5FF-06BC-C65B-82A0244DA248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1B5A0F99-D5FF-06BC-C65B-82A0244DA248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3FD440-1242-DBD0-CD3F-D42CD2DCBFC3}"/>
                  </a:ext>
                </a:extLst>
              </p14:cNvPr>
              <p14:cNvContentPartPr/>
              <p14:nvPr/>
            </p14:nvContentPartPr>
            <p14:xfrm>
              <a:off x="9428308" y="4628838"/>
              <a:ext cx="772200" cy="54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3FD440-1242-DBD0-CD3F-D42CD2DCBFC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374308" y="4521198"/>
                <a:ext cx="87984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804624-BCEF-0FAB-545F-BCF51AD54863}"/>
                  </a:ext>
                </a:extLst>
              </p14:cNvPr>
              <p14:cNvContentPartPr/>
              <p14:nvPr/>
            </p14:nvContentPartPr>
            <p14:xfrm>
              <a:off x="9531988" y="4361718"/>
              <a:ext cx="477360" cy="313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804624-BCEF-0FAB-545F-BCF51AD5486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478348" y="4254078"/>
                <a:ext cx="58500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54F444-5286-1273-78F5-D27159CEF008}"/>
                  </a:ext>
                </a:extLst>
              </p14:cNvPr>
              <p14:cNvContentPartPr/>
              <p14:nvPr/>
            </p14:nvContentPartPr>
            <p14:xfrm>
              <a:off x="9854908" y="4284318"/>
              <a:ext cx="461880" cy="699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54F444-5286-1273-78F5-D27159CEF00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801268" y="4176678"/>
                <a:ext cx="569520" cy="9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311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F249-2FC5-3C0A-BE60-D59FE6BA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C9681F-01E4-1304-E3E0-220BED6DCA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C9681F-01E4-1304-E3E0-220BED6DCA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6D2010-395E-473F-8B22-103EE8C20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components of all children clusters </a:t>
                </a:r>
                <a:r>
                  <a:rPr lang="en-US" sz="1700" dirty="0"/>
                  <a:t>(contracted to vertices)</a:t>
                </a:r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6D2010-395E-473F-8B22-103EE8C20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0BA1910-4536-D3BD-87EF-5893B2B03821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0BA1910-4536-D3BD-87EF-5893B2B038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8E551D1-E9E3-F991-E88B-C0F31A7F61BE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8E551D1-E9E3-F991-E88B-C0F31A7F61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9DCCBE3-D2EF-0F53-50EA-1D46BCC54254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9DCCBE3-D2EF-0F53-50EA-1D46BCC542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B04C5DE-4579-99D7-1AA0-CB69186A85CF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B04C5DE-4579-99D7-1AA0-CB69186A85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472957D-503C-A7D9-3948-E2E7C00D31C1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621CAAC-A011-5355-69D1-A09439FE5FD8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621CAAC-A011-5355-69D1-A09439FE5F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30B6E4C-4B55-3C27-A066-48B6D8324990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30B6E4C-4B55-3C27-A066-48B6D83249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472D1A1-5A84-F02C-D6AE-4CA89E597C50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472D1A1-5A84-F02C-D6AE-4CA89E597C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4A38CD4-4BFF-8AA4-C07C-014716B858CE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4A38CD4-4BFF-8AA4-C07C-014716B858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B6E95EE-6A7C-6D0F-9B61-43C9FE22E27B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B6E95EE-6A7C-6D0F-9B61-43C9FE22E2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D778798-8AE1-5937-6333-DD3F238A6804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D778798-8AE1-5937-6333-DD3F238A68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0BEFDD-169A-0478-BFCE-E227E773B70A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0BEFDD-169A-0478-BFCE-E227E773B7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598B2D-3C6B-CFC2-0A4C-13AC2A6ADE37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598B2D-3C6B-CFC2-0A4C-13AC2A6ADE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7285FEE-C4BC-6DFC-A838-E4568F0F70D5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7285FEE-C4BC-6DFC-A838-E4568F0F70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39E478D-EC8D-8346-A1FE-E980F1B4AA8B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39E478D-EC8D-8346-A1FE-E980F1B4AA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B8B3C38-C106-20E5-C5E4-41E99B54544B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B8B3C38-C106-20E5-C5E4-41E99B5454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D0EDAF5-18E6-B4A3-17BC-6F5FFF1F0ACB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D0EDAF5-18E6-B4A3-17BC-6F5FFF1F0A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EC6EDE4-A725-15EB-101D-E7569790C924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EC6EDE4-A725-15EB-101D-E7569790C9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7213C0A-9BF0-CD3A-F066-A08D256D65F7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7213C0A-9BF0-CD3A-F066-A08D256D65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7B7AD6-3DBB-D772-23F0-12FB836BC018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7B7AD6-3DBB-D772-23F0-12FB836BC01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ECC2C16-B768-BAF3-F004-E4B2F4283F01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ECC2C16-B768-BAF3-F004-E4B2F4283F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742715EF-1BB7-53F1-7DE9-C7F908298ABC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3D5A66D-7C1B-4D13-A258-BC10957102FA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3D5A66D-7C1B-4D13-A258-BC10957102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DFAAC61-58FC-E34C-A102-46A4DC6B13CC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DFAAC61-58FC-E34C-A102-46A4DC6B13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D01E868-9EDA-2E0B-FCC8-F899AB1CCB50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D01E868-9EDA-2E0B-FCC8-F899AB1CCB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F1A9B67-8BFD-5531-9E31-53D684814365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F1A9B67-8BFD-5531-9E31-53D6848143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E7130C9-845E-93E2-5D2F-6352B091941D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E7130C9-845E-93E2-5D2F-6352B09194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A8384283-A7F6-69D1-747E-3126CEF94B5D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1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A8384283-A7F6-69D1-747E-3126CEF94B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65908" y="4184701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E970479-9BB4-829F-3C88-556924EAE193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E970479-9BB4-829F-3C88-556924EAE19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8DE7FDA-77F5-F823-ECD4-099CB0F22474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9954293-A35B-67C0-BCCE-9F2B734DA0CF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9954293-A35B-67C0-BCCE-9F2B734DA0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293A9AC-B790-EA32-DE0A-2CB780CB83F1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293A9AC-B790-EA32-DE0A-2CB780CB83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0625396-9D25-EB59-189B-2590C087E290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0625396-9D25-EB59-189B-2590C087E2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5E3F14E-F52E-9698-8B0D-DE5E4ADEEDD6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5E3F14E-F52E-9698-8B0D-DE5E4ADEED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B749703-82AE-2267-1C19-50CAC98235A4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AA8334E-0F93-ADEE-5650-AE6021972A27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AA8334E-0F93-ADEE-5650-AE6021972A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BB24C23-C7C0-5063-2205-02EAA8DDBA27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BB24C23-C7C0-5063-2205-02EAA8DDBA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1D06C2E-115F-7A3F-40CD-ECF4E6EF76D2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1D06C2E-115F-7A3F-40CD-ECF4E6EF76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6749A79-7798-C926-88FE-685E135E243C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6749A79-7798-C926-88FE-685E135E24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F8FB21C-D87E-E08B-1DD2-163CD2780F97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F8FB21C-D87E-E08B-1DD2-163CD2780F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767E01C-2FB3-C015-6778-E4BF47204D23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767E01C-2FB3-C015-6778-E4BF47204D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0DAEE48-3CE2-EE2F-622B-0181135EC997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B589B86-B6F3-8941-A915-2A3F29309D66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B589B86-B6F3-8941-A915-2A3F29309D6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2FBAAE9-FC73-11D6-86A8-D36B2B302700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2FBAAE9-FC73-11D6-86A8-D36B2B3027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0F71F2D-832D-950A-FF8B-FD26DF21AB22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0F71F2D-832D-950A-FF8B-FD26DF21AB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D9D67CE-81BB-06D1-5817-2BC814E16C16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D9D67CE-81BB-06D1-5817-2BC814E16C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ACF650C-5F99-F080-6396-72C6A1F773E3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B2C0733-63D4-018C-B750-DF4698EF1D88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B2C0733-63D4-018C-B750-DF4698EF1D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D0759A3-73BA-9613-C6C1-BADAFFB03C69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D0759A3-73BA-9613-C6C1-BADAFFB03C6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AE2EF3C-5B65-A44D-E61F-93B55C828B8E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DCF13D4-2815-D808-0AA1-2BC780F2C88E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DCF13D4-2815-D808-0AA1-2BC780F2C88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DA3C280-CA58-003A-0B08-4E5BD47118C1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DA3C280-CA58-003A-0B08-4E5BD47118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CBD08B5-09D0-72E3-F1E0-A537848E684B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CBD08B5-09D0-72E3-F1E0-A537848E68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2E03CB0-1B0C-976F-57BC-C3CD84E70383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2E03CB0-1B0C-976F-57BC-C3CD84E7038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3FBC076-543D-B652-8F67-21EE75692FF8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3FBC076-543D-B652-8F67-21EE75692F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071F68D-317E-FCB4-0D4C-0AF9605AD8FD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071F68D-317E-FCB4-0D4C-0AF9605AD8F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6414E93-0150-AFB5-0058-FE51416CD5A6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6414E93-0150-AFB5-0058-FE51416CD5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FC74D2B-969D-BBEF-3DCE-9ACB378703A0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BF01C9E-0B58-7B0D-6775-28F5D5C6A6F1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BF01C9E-0B58-7B0D-6775-28F5D5C6A6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5D0ED1E-078D-7F38-514F-72FCA7823B59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5D0ED1E-078D-7F38-514F-72FCA7823B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7092BB5-730E-1FE8-44D3-E934BC84B8B7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7092BB5-730E-1FE8-44D3-E934BC84B8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DC43095-A5DC-3A50-ED66-63600821D39A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DC43095-A5DC-3A50-ED66-63600821D3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C5DD49F-5B2C-767C-D74D-E96374A2A3F1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C5DD49F-5B2C-767C-D74D-E96374A2A3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EE167CD-DF61-6DB9-A9CC-742C09C9AC16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EE167CD-DF61-6DB9-A9CC-742C09C9AC1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FB459EA-E879-45AF-4ED1-234D73B00491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FB459EA-E879-45AF-4ED1-234D73B004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D74727F9-D09A-9D86-7180-D9A52CEF5328}"/>
                  </a:ext>
                </a:extLst>
              </p14:cNvPr>
              <p14:cNvContentPartPr/>
              <p14:nvPr/>
            </p14:nvContentPartPr>
            <p14:xfrm>
              <a:off x="10237653" y="5000219"/>
              <a:ext cx="13320" cy="6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D74727F9-D09A-9D86-7180-D9A52CEF532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20013" y="4982219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4C9D17F-9D9A-607C-3095-4E7D4AFAF0CF}"/>
              </a:ext>
            </a:extLst>
          </p:cNvPr>
          <p:cNvGrpSpPr/>
          <p:nvPr/>
        </p:nvGrpSpPr>
        <p:grpSpPr>
          <a:xfrm>
            <a:off x="9201933" y="4352219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5C54124-5D83-4AD9-2FDC-14266C30D1F2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5C54124-5D83-4AD9-2FDC-14266C30D1F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911BEEA-6588-82CA-BB2E-9D52314897A9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911BEEA-6588-82CA-BB2E-9D52314897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81C8A94E-FA6A-7734-62C8-3AA1FA260605}"/>
                  </a:ext>
                </a:extLst>
              </p14:cNvPr>
              <p14:cNvContentPartPr/>
              <p14:nvPr/>
            </p14:nvContentPartPr>
            <p14:xfrm>
              <a:off x="10415853" y="4650299"/>
              <a:ext cx="61560" cy="537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81C8A94E-FA6A-7734-62C8-3AA1FA26060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06853" y="4641299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DFC03B69-A387-5CBD-1AB2-3AAACA32E396}"/>
                  </a:ext>
                </a:extLst>
              </p14:cNvPr>
              <p14:cNvContentPartPr/>
              <p14:nvPr/>
            </p14:nvContentPartPr>
            <p14:xfrm>
              <a:off x="10482453" y="4595219"/>
              <a:ext cx="176400" cy="6451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DFC03B69-A387-5CBD-1AB2-3AAACA32E39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73813" y="4586579"/>
                <a:ext cx="1940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2359F233-D3AF-513C-E5E7-9E4966E7BB0A}"/>
                  </a:ext>
                </a:extLst>
              </p14:cNvPr>
              <p14:cNvContentPartPr/>
              <p14:nvPr/>
            </p14:nvContentPartPr>
            <p14:xfrm>
              <a:off x="8924013" y="4313339"/>
              <a:ext cx="477000" cy="5472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2359F233-D3AF-513C-E5E7-9E4966E7BB0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52013" y="4169339"/>
                <a:ext cx="6206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F16690E-6590-093F-B1E1-9DAB6543BCBE}"/>
                  </a:ext>
                </a:extLst>
              </p14:cNvPr>
              <p14:cNvContentPartPr/>
              <p14:nvPr/>
            </p14:nvContentPartPr>
            <p14:xfrm>
              <a:off x="10518093" y="4543019"/>
              <a:ext cx="439920" cy="6955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F16690E-6590-093F-B1E1-9DAB6543BCB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464093" y="4435019"/>
                <a:ext cx="54756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70036CE7-BB1B-033E-220E-AAFD9484DAD9}"/>
                  </a:ext>
                </a:extLst>
              </p14:cNvPr>
              <p14:cNvContentPartPr/>
              <p14:nvPr/>
            </p14:nvContentPartPr>
            <p14:xfrm>
              <a:off x="11105973" y="4557059"/>
              <a:ext cx="455040" cy="3412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70036CE7-BB1B-033E-220E-AAFD9484DAD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051973" y="4449419"/>
                <a:ext cx="5626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F94BA89E-92B2-505E-41B2-73BB89499BB5}"/>
                  </a:ext>
                </a:extLst>
              </p14:cNvPr>
              <p14:cNvContentPartPr/>
              <p14:nvPr/>
            </p14:nvContentPartPr>
            <p14:xfrm>
              <a:off x="11386413" y="3990059"/>
              <a:ext cx="444240" cy="2840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F94BA89E-92B2-505E-41B2-73BB89499BB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332773" y="3882059"/>
                <a:ext cx="551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EA1E6796-EC6A-5626-04A4-5BE8690FC122}"/>
                  </a:ext>
                </a:extLst>
              </p14:cNvPr>
              <p14:cNvContentPartPr/>
              <p14:nvPr/>
            </p14:nvContentPartPr>
            <p14:xfrm>
              <a:off x="10577493" y="3992939"/>
              <a:ext cx="601920" cy="320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EA1E6796-EC6A-5626-04A4-5BE8690FC12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523493" y="3885299"/>
                <a:ext cx="7095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CB51A923-BE31-352C-2151-D9DBA5CBAE59}"/>
                  </a:ext>
                </a:extLst>
              </p14:cNvPr>
              <p14:cNvContentPartPr/>
              <p14:nvPr/>
            </p14:nvContentPartPr>
            <p14:xfrm>
              <a:off x="8817093" y="3196261"/>
              <a:ext cx="1129680" cy="7945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CB51A923-BE31-352C-2151-D9DBA5CBAE5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763453" y="3088621"/>
                <a:ext cx="12373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EF8B3B65-6565-20B9-DAF9-E61B9827DCAE}"/>
                  </a:ext>
                </a:extLst>
              </p14:cNvPr>
              <p14:cNvContentPartPr/>
              <p14:nvPr/>
            </p14:nvContentPartPr>
            <p14:xfrm>
              <a:off x="9565533" y="2662741"/>
              <a:ext cx="584280" cy="365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EF8B3B65-6565-20B9-DAF9-E61B9827DCA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511893" y="2554741"/>
                <a:ext cx="6919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6379EF3B-8E8A-E3AE-2EAE-F6A4D855DB62}"/>
                  </a:ext>
                </a:extLst>
              </p14:cNvPr>
              <p14:cNvContentPartPr/>
              <p14:nvPr/>
            </p14:nvContentPartPr>
            <p14:xfrm>
              <a:off x="10179693" y="3566341"/>
              <a:ext cx="459360" cy="256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6379EF3B-8E8A-E3AE-2EAE-F6A4D855DB6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126053" y="3458701"/>
                <a:ext cx="567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94B566C4-B1CE-D73E-9D95-AE1BB27BAA3D}"/>
                  </a:ext>
                </a:extLst>
              </p14:cNvPr>
              <p14:cNvContentPartPr/>
              <p14:nvPr/>
            </p14:nvContentPartPr>
            <p14:xfrm>
              <a:off x="10452933" y="2671021"/>
              <a:ext cx="1389960" cy="9741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94B566C4-B1CE-D73E-9D95-AE1BB27BAA3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399293" y="2563381"/>
                <a:ext cx="14976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326001E-2792-9960-34AB-BADFDE9D4313}"/>
                  </a:ext>
                </a:extLst>
              </p14:cNvPr>
              <p14:cNvContentPartPr/>
              <p14:nvPr/>
            </p14:nvContentPartPr>
            <p14:xfrm>
              <a:off x="11032533" y="3260341"/>
              <a:ext cx="163080" cy="788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326001E-2792-9960-34AB-BADFDE9D431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978893" y="3152701"/>
                <a:ext cx="27072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91F79-834F-E60D-087A-C390CAC1788B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F13798-99D0-F976-B525-D9DD092B8C75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24A988D-60C1-8EBC-1BE1-AC4A784E062D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8BCA4091-AA3B-D640-8042-D3FC9ED38E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8BCA4091-AA3B-D640-8042-D3FC9ED38E8A}"/>
                        </a:ext>
                      </a:extLst>
                    </p:cNvPr>
                    <p:cNvPicPr/>
                    <p:nvPr/>
                  </p:nvPicPr>
                  <p:blipFill>
                    <a:blip r:embed="rId149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0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02F68AC2-8974-B54B-EE30-44CFFF3E00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02F68AC2-8974-B54B-EE30-44CFFF3E0068}"/>
                        </a:ext>
                      </a:extLst>
                    </p:cNvPr>
                    <p:cNvPicPr/>
                    <p:nvPr/>
                  </p:nvPicPr>
                  <p:blipFill>
                    <a:blip r:embed="rId151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2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F38D1348-EB22-605F-B335-6ECB766E4D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F38D1348-EB22-605F-B335-6ECB766E4D30}"/>
                        </a:ext>
                      </a:extLst>
                    </p:cNvPr>
                    <p:cNvPicPr/>
                    <p:nvPr/>
                  </p:nvPicPr>
                  <p:blipFill>
                    <a:blip r:embed="rId153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296968DA-95E5-5D2A-C0B3-CF1051F23F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296968DA-95E5-5D2A-C0B3-CF1051F23F34}"/>
                        </a:ext>
                      </a:extLst>
                    </p:cNvPr>
                    <p:cNvPicPr/>
                    <p:nvPr/>
                  </p:nvPicPr>
                  <p:blipFill>
                    <a:blip r:embed="rId155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A4365408-CE54-E00E-DA66-C0101098D7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A4365408-CE54-E00E-DA66-C0101098D7A9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89850A-5E6F-1F95-1757-22A014226D91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8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2E17DAF0-9829-D20B-EEED-ECBB1626C7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2E17DAF0-9829-D20B-EEED-ECBB1626C7B2}"/>
                        </a:ext>
                      </a:extLst>
                    </p:cNvPr>
                    <p:cNvPicPr/>
                    <p:nvPr/>
                  </p:nvPicPr>
                  <p:blipFill>
                    <a:blip r:embed="rId159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0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17C8B531-D1AA-B9D1-E263-81219178B9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17C8B531-D1AA-B9D1-E263-81219178B9F6}"/>
                        </a:ext>
                      </a:extLst>
                    </p:cNvPr>
                    <p:cNvPicPr/>
                    <p:nvPr/>
                  </p:nvPicPr>
                  <p:blipFill>
                    <a:blip r:embed="rId161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638C306E-CAE8-C4E1-8324-DE9EFE686E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638C306E-CAE8-C4E1-8324-DE9EFE686E46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8D0303BA-6A24-E904-5468-2AFBA27376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8D0303BA-6A24-E904-5468-2AFBA2737628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BD79F5E6-1AB8-AD3A-679D-9390ED9CDD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BD79F5E6-1AB8-AD3A-679D-9390ED9CDDEF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276CB0-C3BF-AEFF-382A-F11ECA0AAACC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8C501B8-CCF7-87C1-71BE-7E3962907017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8C501B8-CCF7-87C1-71BE-7E3962907017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6233BF1E-7F02-7912-4C61-5533F91AD8A8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6233BF1E-7F02-7912-4C61-5533F91AD8A8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21FD959B-B3A6-CCBA-4052-66CC529E17E1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21FD959B-B3A6-CCBA-4052-66CC529E17E1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C3FCF05B-F0ED-07A7-BF23-13EBE7B0B16A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C3FCF05B-F0ED-07A7-BF23-13EBE7B0B16A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CDB8C97E-AC11-8D38-6884-2E94B022DABF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CDB8C97E-AC11-8D38-6884-2E94B022DABF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BAF6FE-A62D-116B-850B-B70C48A4274E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8ED2BD-43A3-2D90-E05A-74194A74B3B9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8ED2BD-43A3-2D90-E05A-74194A74B3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4749930-7D5E-630E-F8A6-3CA6200147CA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4749930-7D5E-630E-F8A6-3CA6200147C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D90601-E837-6DB4-AFF0-AD8ED22F3FDC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D90601-E837-6DB4-AFF0-AD8ED22F3FD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6F1190D-3F4D-BD05-F592-AF3696E79077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558A507-D16B-0FB2-F2DF-BEB2D55620A7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558A507-D16B-0FB2-F2DF-BEB2D55620A7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448762A-221B-2A58-B243-1B6A5E141228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6448762A-221B-2A58-B243-1B6A5E141228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30E83177-1E80-97A8-8B4A-2B7DFDD0CE70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30E83177-1E80-97A8-8B4A-2B7DFDD0CE70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59F21E3-E45F-0A38-1C25-712A33F2F129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59F21E3-E45F-0A38-1C25-712A33F2F129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08111F-F520-9D30-BA05-4579AA12BBE6}"/>
                  </a:ext>
                </a:extLst>
              </p14:cNvPr>
              <p14:cNvContentPartPr/>
              <p14:nvPr/>
            </p14:nvContentPartPr>
            <p14:xfrm>
              <a:off x="9382228" y="4312398"/>
              <a:ext cx="1041120" cy="84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08111F-F520-9D30-BA05-4579AA12BBE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328588" y="4204758"/>
                <a:ext cx="1148760" cy="10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78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92A124-EA0A-2776-193F-D719FBD5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of 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83401F0-AD57-C326-D704-389FD1C3D9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 new connected component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sz="2000" dirty="0"/>
                  <a:t>(not the unique giant one)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</a:t>
                </a:r>
                <a:r>
                  <a:rPr lang="en-US" i="1" dirty="0"/>
                  <a:t>volume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Proof: </a:t>
                </a:r>
              </a:p>
              <a:p>
                <a:r>
                  <a:rPr lang="en-US" b="0" dirty="0"/>
                  <a:t>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all deleted.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Robustness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deletions </a:t>
                </a:r>
                <a:r>
                  <a:rPr lang="en-US" dirty="0"/>
                  <a:t>in expanders can </a:t>
                </a:r>
                <a:r>
                  <a:rPr lang="en-US" dirty="0">
                    <a:solidFill>
                      <a:srgbClr val="C00000"/>
                    </a:solidFill>
                  </a:rPr>
                  <a:t>disconnect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≾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volume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83401F0-AD57-C326-D704-389FD1C3D9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FA24F21-99AA-1F6E-3437-A8550DA48F4B}"/>
              </a:ext>
            </a:extLst>
          </p:cNvPr>
          <p:cNvGrpSpPr/>
          <p:nvPr/>
        </p:nvGrpSpPr>
        <p:grpSpPr>
          <a:xfrm>
            <a:off x="8415824" y="160023"/>
            <a:ext cx="3405240" cy="2311560"/>
            <a:chOff x="8415824" y="160023"/>
            <a:chExt cx="3405240" cy="231156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A44E2-25BE-C723-7454-2A28FB297396}"/>
                </a:ext>
              </a:extLst>
            </p:cNvPr>
            <p:cNvGrpSpPr/>
            <p:nvPr/>
          </p:nvGrpSpPr>
          <p:grpSpPr>
            <a:xfrm>
              <a:off x="10072184" y="1353423"/>
              <a:ext cx="384120" cy="695880"/>
              <a:chOff x="10072184" y="1353423"/>
              <a:chExt cx="384120" cy="695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4BA080E-8E0F-02A1-EC38-A183A195BBA2}"/>
                      </a:ext>
                    </a:extLst>
                  </p14:cNvPr>
                  <p14:cNvContentPartPr/>
                  <p14:nvPr/>
                </p14:nvContentPartPr>
                <p14:xfrm>
                  <a:off x="10104224" y="1353423"/>
                  <a:ext cx="301320" cy="1137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4BA080E-8E0F-02A1-EC38-A183A195BBA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0086584" y="1335783"/>
                    <a:ext cx="336960" cy="14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028D82F-5CBC-85B0-F9CF-9D24FFAD2878}"/>
                      </a:ext>
                    </a:extLst>
                  </p14:cNvPr>
                  <p14:cNvContentPartPr/>
                  <p14:nvPr/>
                </p14:nvContentPartPr>
                <p14:xfrm>
                  <a:off x="10072184" y="1601463"/>
                  <a:ext cx="384120" cy="846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028D82F-5CBC-85B0-F9CF-9D24FFAD287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0054184" y="1583823"/>
                    <a:ext cx="41976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20E6C513-C0A3-2996-35BF-1F5492FC7A89}"/>
                      </a:ext>
                    </a:extLst>
                  </p14:cNvPr>
                  <p14:cNvContentPartPr/>
                  <p14:nvPr/>
                </p14:nvContentPartPr>
                <p14:xfrm>
                  <a:off x="10154264" y="1850223"/>
                  <a:ext cx="20520" cy="1990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20E6C513-C0A3-2996-35BF-1F5492FC7A89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136624" y="1832583"/>
                    <a:ext cx="56160" cy="23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9F141130-37BB-6082-B2E9-DC61EA58393A}"/>
                      </a:ext>
                    </a:extLst>
                  </p14:cNvPr>
                  <p14:cNvContentPartPr/>
                  <p14:nvPr/>
                </p14:nvContentPartPr>
                <p14:xfrm>
                  <a:off x="10144544" y="1765623"/>
                  <a:ext cx="220680" cy="2412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9F141130-37BB-6082-B2E9-DC61EA58393A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0126904" y="1747623"/>
                    <a:ext cx="256320" cy="276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5CAE32-E035-2820-A014-630D81BD5BBA}"/>
                    </a:ext>
                  </a:extLst>
                </p14:cNvPr>
                <p14:cNvContentPartPr/>
                <p14:nvPr/>
              </p14:nvContentPartPr>
              <p14:xfrm>
                <a:off x="10949504" y="2220663"/>
                <a:ext cx="237240" cy="250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5CAE32-E035-2820-A014-630D81BD5B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40504" y="2211663"/>
                  <a:ext cx="254880" cy="268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7C5BF09-BE0F-04FA-A445-428C2306E2D4}"/>
                </a:ext>
              </a:extLst>
            </p:cNvPr>
            <p:cNvGrpSpPr/>
            <p:nvPr/>
          </p:nvGrpSpPr>
          <p:grpSpPr>
            <a:xfrm>
              <a:off x="8415824" y="160023"/>
              <a:ext cx="3405240" cy="1978920"/>
              <a:chOff x="8415824" y="160023"/>
              <a:chExt cx="3405240" cy="197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3367A2F2-D881-614D-9C12-D46C661C45F0}"/>
                      </a:ext>
                    </a:extLst>
                  </p14:cNvPr>
                  <p14:cNvContentPartPr/>
                  <p14:nvPr/>
                </p14:nvContentPartPr>
                <p14:xfrm>
                  <a:off x="8571344" y="860943"/>
                  <a:ext cx="1482120" cy="12780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3367A2F2-D881-614D-9C12-D46C661C45F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8562344" y="852303"/>
                    <a:ext cx="1499760" cy="129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92622C42-F9EC-0426-7A62-ED6B877858AC}"/>
                      </a:ext>
                    </a:extLst>
                  </p14:cNvPr>
                  <p14:cNvContentPartPr/>
                  <p14:nvPr/>
                </p14:nvContentPartPr>
                <p14:xfrm>
                  <a:off x="10415624" y="765543"/>
                  <a:ext cx="1405440" cy="13190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92622C42-F9EC-0426-7A62-ED6B877858A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0406984" y="756903"/>
                    <a:ext cx="1423080" cy="133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DBF1A25-4FE5-406D-B018-D24C35A9971F}"/>
                      </a:ext>
                    </a:extLst>
                  </p14:cNvPr>
                  <p14:cNvContentPartPr/>
                  <p14:nvPr/>
                </p14:nvContentPartPr>
                <p14:xfrm>
                  <a:off x="10059944" y="1406703"/>
                  <a:ext cx="373320" cy="270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DBF1A25-4FE5-406D-B018-D24C35A9971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0051304" y="1397703"/>
                    <a:ext cx="39096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35B2E452-2656-AEC9-163E-2AB8A7055A47}"/>
                      </a:ext>
                    </a:extLst>
                  </p14:cNvPr>
                  <p14:cNvContentPartPr/>
                  <p14:nvPr/>
                </p14:nvContentPartPr>
                <p14:xfrm>
                  <a:off x="10065344" y="1604343"/>
                  <a:ext cx="417600" cy="32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5B2E452-2656-AEC9-163E-2AB8A7055A4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0056344" y="1595703"/>
                    <a:ext cx="435240" cy="4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51262875-9534-4418-E49A-BCDB5CEA1A86}"/>
                      </a:ext>
                    </a:extLst>
                  </p14:cNvPr>
                  <p14:cNvContentPartPr/>
                  <p14:nvPr/>
                </p14:nvContentPartPr>
                <p14:xfrm>
                  <a:off x="8415824" y="387543"/>
                  <a:ext cx="140040" cy="193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51262875-9534-4418-E49A-BCDB5CEA1A86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8397824" y="369543"/>
                    <a:ext cx="175680" cy="22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ED6D6911-610E-DBBF-8429-9D9B29212286}"/>
                      </a:ext>
                    </a:extLst>
                  </p14:cNvPr>
                  <p14:cNvContentPartPr/>
                  <p14:nvPr/>
                </p14:nvContentPartPr>
                <p14:xfrm>
                  <a:off x="8629304" y="420303"/>
                  <a:ext cx="111960" cy="129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ED6D6911-610E-DBBF-8429-9D9B2921228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8611664" y="402303"/>
                    <a:ext cx="147600" cy="16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54AA460-3567-B396-BBA4-F1C0E9378EBE}"/>
                      </a:ext>
                    </a:extLst>
                  </p14:cNvPr>
                  <p14:cNvContentPartPr/>
                  <p14:nvPr/>
                </p14:nvContentPartPr>
                <p14:xfrm>
                  <a:off x="8792384" y="419943"/>
                  <a:ext cx="115200" cy="1054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54AA460-3567-B396-BBA4-F1C0E9378EB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8774384" y="401943"/>
                    <a:ext cx="15084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7CF9AA9D-75C9-E380-6139-477A4B20B8C7}"/>
                      </a:ext>
                    </a:extLst>
                  </p14:cNvPr>
                  <p14:cNvContentPartPr/>
                  <p14:nvPr/>
                </p14:nvContentPartPr>
                <p14:xfrm>
                  <a:off x="8994344" y="388623"/>
                  <a:ext cx="109440" cy="1537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CF9AA9D-75C9-E380-6139-477A4B20B8C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976704" y="370623"/>
                    <a:ext cx="14508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42961936-A275-F4F9-5EA7-C4073B71497E}"/>
                      </a:ext>
                    </a:extLst>
                  </p14:cNvPr>
                  <p14:cNvContentPartPr/>
                  <p14:nvPr/>
                </p14:nvContentPartPr>
                <p14:xfrm>
                  <a:off x="9207824" y="430383"/>
                  <a:ext cx="69480" cy="907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42961936-A275-F4F9-5EA7-C4073B71497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9190184" y="412743"/>
                    <a:ext cx="10512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E4F5ECAE-BA6D-EE21-224E-5357B5FEDF72}"/>
                      </a:ext>
                    </a:extLst>
                  </p14:cNvPr>
                  <p14:cNvContentPartPr/>
                  <p14:nvPr/>
                </p14:nvContentPartPr>
                <p14:xfrm>
                  <a:off x="9359024" y="286023"/>
                  <a:ext cx="30240" cy="2462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E4F5ECAE-BA6D-EE21-224E-5357B5FEDF7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9341384" y="268383"/>
                    <a:ext cx="658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B57110BB-DE8E-7C7D-467C-806BE1A88C3F}"/>
                      </a:ext>
                    </a:extLst>
                  </p14:cNvPr>
                  <p14:cNvContentPartPr/>
                  <p14:nvPr/>
                </p14:nvContentPartPr>
                <p14:xfrm>
                  <a:off x="9324464" y="402663"/>
                  <a:ext cx="115200" cy="190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B57110BB-DE8E-7C7D-467C-806BE1A88C3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9306824" y="384663"/>
                    <a:ext cx="15084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E426808-1C0A-9C49-AFBF-9E70318C65D6}"/>
                      </a:ext>
                    </a:extLst>
                  </p14:cNvPr>
                  <p14:cNvContentPartPr/>
                  <p14:nvPr/>
                </p14:nvContentPartPr>
                <p14:xfrm>
                  <a:off x="9768344" y="219423"/>
                  <a:ext cx="168120" cy="3304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E426808-1C0A-9C49-AFBF-9E70318C65D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750704" y="201423"/>
                    <a:ext cx="203760" cy="36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A8246FBE-32A2-7940-2575-1B45C823BF20}"/>
                      </a:ext>
                    </a:extLst>
                  </p14:cNvPr>
                  <p14:cNvContentPartPr/>
                  <p14:nvPr/>
                </p14:nvContentPartPr>
                <p14:xfrm>
                  <a:off x="10029344" y="413823"/>
                  <a:ext cx="82440" cy="1062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A8246FBE-32A2-7940-2575-1B45C823BF2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0011704" y="395823"/>
                    <a:ext cx="11808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AB3464A5-3E37-26F6-3504-D68681917F32}"/>
                      </a:ext>
                    </a:extLst>
                  </p14:cNvPr>
                  <p14:cNvContentPartPr/>
                  <p14:nvPr/>
                </p14:nvContentPartPr>
                <p14:xfrm>
                  <a:off x="10171544" y="367383"/>
                  <a:ext cx="111240" cy="345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AB3464A5-3E37-26F6-3504-D68681917F32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0153904" y="349743"/>
                    <a:ext cx="146880" cy="38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5D68926-89D7-91F1-42C7-CD43CAE5056F}"/>
                      </a:ext>
                    </a:extLst>
                  </p14:cNvPr>
                  <p14:cNvContentPartPr/>
                  <p14:nvPr/>
                </p14:nvContentPartPr>
                <p14:xfrm>
                  <a:off x="10347944" y="392223"/>
                  <a:ext cx="97920" cy="3578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5D68926-89D7-91F1-42C7-CD43CAE5056F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0329944" y="374223"/>
                    <a:ext cx="133560" cy="39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DA0E56D-4488-2F95-435E-C34102ACA619}"/>
                      </a:ext>
                    </a:extLst>
                  </p14:cNvPr>
                  <p14:cNvContentPartPr/>
                  <p14:nvPr/>
                </p14:nvContentPartPr>
                <p14:xfrm>
                  <a:off x="10108904" y="381783"/>
                  <a:ext cx="10800" cy="1382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DA0E56D-4488-2F95-435E-C34102ACA619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0091264" y="363783"/>
                    <a:ext cx="46440" cy="17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809712B-8A72-F65D-663B-15DA0832622C}"/>
                      </a:ext>
                    </a:extLst>
                  </p14:cNvPr>
                  <p14:cNvContentPartPr/>
                  <p14:nvPr/>
                </p14:nvContentPartPr>
                <p14:xfrm>
                  <a:off x="10497704" y="388623"/>
                  <a:ext cx="111960" cy="1486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809712B-8A72-F65D-663B-15DA0832622C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0480064" y="370983"/>
                    <a:ext cx="14760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4D6D56C0-10ED-96C6-9854-9E4A0FEC1294}"/>
                      </a:ext>
                    </a:extLst>
                  </p14:cNvPr>
                  <p14:cNvContentPartPr/>
                  <p14:nvPr/>
                </p14:nvContentPartPr>
                <p14:xfrm>
                  <a:off x="10672664" y="413823"/>
                  <a:ext cx="113400" cy="1062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4D6D56C0-10ED-96C6-9854-9E4A0FEC1294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0655024" y="395823"/>
                    <a:ext cx="14904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0197FE48-B0F5-7467-D2D2-A9D465590CA9}"/>
                      </a:ext>
                    </a:extLst>
                  </p14:cNvPr>
                  <p14:cNvContentPartPr/>
                  <p14:nvPr/>
                </p14:nvContentPartPr>
                <p14:xfrm>
                  <a:off x="10975064" y="160023"/>
                  <a:ext cx="14400" cy="351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0197FE48-B0F5-7467-D2D2-A9D465590CA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0957064" y="142383"/>
                    <a:ext cx="50040" cy="38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B210BBB-C19D-2D2B-187F-0BEEB007553F}"/>
                      </a:ext>
                    </a:extLst>
                  </p14:cNvPr>
                  <p14:cNvContentPartPr/>
                  <p14:nvPr/>
                </p14:nvContentPartPr>
                <p14:xfrm>
                  <a:off x="10983344" y="538383"/>
                  <a:ext cx="19800" cy="86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B210BBB-C19D-2D2B-187F-0BEEB007553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0965704" y="520383"/>
                    <a:ext cx="55440" cy="4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7F84891-0810-A966-8F55-7305054DD9BC}"/>
                      </a:ext>
                    </a:extLst>
                  </p14:cNvPr>
                  <p14:cNvContentPartPr/>
                  <p14:nvPr/>
                </p14:nvContentPartPr>
                <p14:xfrm>
                  <a:off x="10981544" y="581583"/>
                  <a:ext cx="49680" cy="74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7F84891-0810-A966-8F55-7305054DD9BC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0963544" y="563583"/>
                    <a:ext cx="85320" cy="110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53C056-9288-0C6B-228B-5838F1927199}"/>
                    </a:ext>
                  </a:extLst>
                </p14:cNvPr>
                <p14:cNvContentPartPr/>
                <p14:nvPr/>
              </p14:nvContentPartPr>
              <p14:xfrm>
                <a:off x="10414544" y="865983"/>
                <a:ext cx="1340280" cy="1133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53C056-9288-0C6B-228B-5838F19271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24544" y="686040"/>
                  <a:ext cx="1519920" cy="1492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A437106-4365-2498-A023-B6429CD94ABC}"/>
                    </a:ext>
                  </a:extLst>
                </p14:cNvPr>
                <p14:cNvContentPartPr/>
                <p14:nvPr/>
              </p14:nvContentPartPr>
              <p14:xfrm>
                <a:off x="9185144" y="1438023"/>
                <a:ext cx="220680" cy="260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A437106-4365-2498-A023-B6429CD94AB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67144" y="1420023"/>
                  <a:ext cx="2563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830216-3246-299E-5CB1-2263F53C5F66}"/>
                    </a:ext>
                  </a:extLst>
                </p14:cNvPr>
                <p14:cNvContentPartPr/>
                <p14:nvPr/>
              </p14:nvContentPartPr>
              <p14:xfrm>
                <a:off x="8661724" y="1010858"/>
                <a:ext cx="1326240" cy="1013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830216-3246-299E-5CB1-2263F53C5F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71724" y="830922"/>
                  <a:ext cx="1505880" cy="13725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F8CE31-B2DB-1792-CC63-4D1D50FE4FB0}"/>
              </a:ext>
            </a:extLst>
          </p:cNvPr>
          <p:cNvGrpSpPr/>
          <p:nvPr/>
        </p:nvGrpSpPr>
        <p:grpSpPr>
          <a:xfrm>
            <a:off x="8209184" y="3030303"/>
            <a:ext cx="2675520" cy="2217035"/>
            <a:chOff x="8209184" y="3030303"/>
            <a:chExt cx="2675520" cy="22170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BA23EE-9C71-0658-37B9-9857E59FEBAD}"/>
                </a:ext>
              </a:extLst>
            </p:cNvPr>
            <p:cNvGrpSpPr/>
            <p:nvPr/>
          </p:nvGrpSpPr>
          <p:grpSpPr>
            <a:xfrm>
              <a:off x="8209184" y="3030303"/>
              <a:ext cx="2675520" cy="1973520"/>
              <a:chOff x="8209184" y="3030303"/>
              <a:chExt cx="2675520" cy="197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FCF4C70C-134A-9A7B-80BC-1A8F86F54C13}"/>
                      </a:ext>
                    </a:extLst>
                  </p14:cNvPr>
                  <p14:cNvContentPartPr/>
                  <p14:nvPr/>
                </p14:nvContentPartPr>
                <p14:xfrm>
                  <a:off x="8209184" y="3030303"/>
                  <a:ext cx="2259000" cy="197352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FCF4C70C-134A-9A7B-80BC-1A8F86F54C1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200544" y="3021663"/>
                    <a:ext cx="2276640" cy="199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02FB2066-72CC-978D-961C-AB3CD7009E32}"/>
                      </a:ext>
                    </a:extLst>
                  </p14:cNvPr>
                  <p14:cNvContentPartPr/>
                  <p14:nvPr/>
                </p14:nvContentPartPr>
                <p14:xfrm>
                  <a:off x="10642784" y="4164663"/>
                  <a:ext cx="241920" cy="3578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02FB2066-72CC-978D-961C-AB3CD7009E3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0634144" y="4156023"/>
                    <a:ext cx="259560" cy="375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CB2EF1F-DDF4-29CB-C872-D9DF15DC7DB7}"/>
                    </a:ext>
                  </a:extLst>
                </p14:cNvPr>
                <p14:cNvContentPartPr/>
                <p14:nvPr/>
              </p14:nvContentPartPr>
              <p14:xfrm>
                <a:off x="8290365" y="4392885"/>
                <a:ext cx="270360" cy="360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CB2EF1F-DDF4-29CB-C872-D9DF15DC7DB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81365" y="4383885"/>
                  <a:ext cx="2880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091CD84-2943-DAB8-62AB-D982BCE9860D}"/>
                    </a:ext>
                  </a:extLst>
                </p14:cNvPr>
                <p14:cNvContentPartPr/>
                <p14:nvPr/>
              </p14:nvContentPartPr>
              <p14:xfrm>
                <a:off x="8585565" y="4449765"/>
                <a:ext cx="352800" cy="482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091CD84-2943-DAB8-62AB-D982BCE9860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76556" y="4440758"/>
                  <a:ext cx="370458" cy="500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95BC7D1-0B21-6F26-8040-D203132B415E}"/>
                    </a:ext>
                  </a:extLst>
                </p14:cNvPr>
                <p14:cNvContentPartPr/>
                <p14:nvPr/>
              </p14:nvContentPartPr>
              <p14:xfrm>
                <a:off x="8843325" y="3398925"/>
                <a:ext cx="293400" cy="154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95BC7D1-0B21-6F26-8040-D203132B41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25325" y="3380925"/>
                  <a:ext cx="329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FCBA45-6D55-98D1-339D-48CAA5659579}"/>
                    </a:ext>
                  </a:extLst>
                </p14:cNvPr>
                <p14:cNvContentPartPr/>
                <p14:nvPr/>
              </p14:nvContentPartPr>
              <p14:xfrm>
                <a:off x="9619125" y="3462285"/>
                <a:ext cx="289440" cy="279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6FCBA45-6D55-98D1-339D-48CAA56595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01125" y="3444285"/>
                  <a:ext cx="325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139A213-A8B9-D6F3-DADF-809D43BAA0C2}"/>
                    </a:ext>
                  </a:extLst>
                </p14:cNvPr>
                <p14:cNvContentPartPr/>
                <p14:nvPr/>
              </p14:nvContentPartPr>
              <p14:xfrm>
                <a:off x="9045645" y="3875925"/>
                <a:ext cx="218520" cy="62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139A213-A8B9-D6F3-DADF-809D43BAA0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7645" y="3857925"/>
                  <a:ext cx="254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AB36E6A-D0F0-5C8A-4AEB-AB016C912C9F}"/>
                    </a:ext>
                  </a:extLst>
                </p14:cNvPr>
                <p14:cNvContentPartPr/>
                <p14:nvPr/>
              </p14:nvContentPartPr>
              <p14:xfrm>
                <a:off x="8264805" y="4302885"/>
                <a:ext cx="833400" cy="675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AB36E6A-D0F0-5C8A-4AEB-AB016C912C9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55805" y="4293880"/>
                  <a:ext cx="851040" cy="69336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4C18068-1C3F-4B99-E73F-D909993686FB}"/>
                </a:ext>
              </a:extLst>
            </p:cNvPr>
            <p:cNvGrpSpPr/>
            <p:nvPr/>
          </p:nvGrpSpPr>
          <p:grpSpPr>
            <a:xfrm>
              <a:off x="9334365" y="4599165"/>
              <a:ext cx="690120" cy="368280"/>
              <a:chOff x="9334365" y="4599165"/>
              <a:chExt cx="690120" cy="36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3DC235-1356-E0FA-5EF9-EAA1E42DD303}"/>
                      </a:ext>
                    </a:extLst>
                  </p14:cNvPr>
                  <p14:cNvContentPartPr/>
                  <p14:nvPr/>
                </p14:nvContentPartPr>
                <p14:xfrm>
                  <a:off x="9334365" y="4954485"/>
                  <a:ext cx="3960" cy="216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3DC235-1356-E0FA-5EF9-EAA1E42DD303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9325725" y="4945485"/>
                    <a:ext cx="21600" cy="1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A1BA09DC-A6D4-434F-F321-A8C43A2628C3}"/>
                      </a:ext>
                    </a:extLst>
                  </p14:cNvPr>
                  <p14:cNvContentPartPr/>
                  <p14:nvPr/>
                </p14:nvContentPartPr>
                <p14:xfrm>
                  <a:off x="9580605" y="4723365"/>
                  <a:ext cx="330120" cy="21672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A1BA09DC-A6D4-434F-F321-A8C43A2628C3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9571965" y="4714725"/>
                    <a:ext cx="347760" cy="23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9ADB4F89-4D03-25A2-2A28-89D40A2F9E07}"/>
                      </a:ext>
                    </a:extLst>
                  </p14:cNvPr>
                  <p14:cNvContentPartPr/>
                  <p14:nvPr/>
                </p14:nvContentPartPr>
                <p14:xfrm>
                  <a:off x="9458925" y="4599165"/>
                  <a:ext cx="565560" cy="3682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9ADB4F89-4D03-25A2-2A28-89D40A2F9E07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9449925" y="4590165"/>
                    <a:ext cx="583200" cy="385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034081E-F465-D759-CFB2-ED0B90330178}"/>
                    </a:ext>
                  </a:extLst>
                </p14:cNvPr>
                <p14:cNvContentPartPr/>
                <p14:nvPr/>
              </p14:nvContentPartPr>
              <p14:xfrm>
                <a:off x="8255085" y="3169245"/>
                <a:ext cx="2154600" cy="1684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034081E-F465-D759-CFB2-ED0B9033017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65100" y="2989245"/>
                  <a:ext cx="2334210" cy="20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33EEE8-7FDE-4CEC-5E96-5F237B63731A}"/>
                    </a:ext>
                  </a:extLst>
                </p14:cNvPr>
                <p14:cNvContentPartPr/>
                <p14:nvPr/>
              </p14:nvContentPartPr>
              <p14:xfrm>
                <a:off x="8311965" y="4446165"/>
                <a:ext cx="205920" cy="262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33EEE8-7FDE-4CEC-5E96-5F237B63731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75902" y="4374165"/>
                  <a:ext cx="277685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2C5DDAB-80A1-CB9F-A01D-3C8A6817FF9A}"/>
                    </a:ext>
                  </a:extLst>
                </p14:cNvPr>
                <p14:cNvContentPartPr/>
                <p14:nvPr/>
              </p14:nvContentPartPr>
              <p14:xfrm>
                <a:off x="8619045" y="4517085"/>
                <a:ext cx="275760" cy="36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2C5DDAB-80A1-CB9F-A01D-3C8A6817FF9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83045" y="4445085"/>
                  <a:ext cx="3474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BA69F1-B98F-0B93-3B6C-DA7FB21321EF}"/>
                    </a:ext>
                  </a:extLst>
                </p14:cNvPr>
                <p14:cNvContentPartPr/>
                <p14:nvPr/>
              </p14:nvContentPartPr>
              <p14:xfrm>
                <a:off x="9609765" y="4781325"/>
                <a:ext cx="246960" cy="150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BA69F1-B98F-0B93-3B6C-DA7FB21321E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73765" y="4709496"/>
                  <a:ext cx="318600" cy="294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1D1EE13-0C44-BA4D-DA32-0AB8AD93B84F}"/>
                    </a:ext>
                  </a:extLst>
                </p14:cNvPr>
                <p14:cNvContentPartPr/>
                <p14:nvPr/>
              </p14:nvContentPartPr>
              <p14:xfrm>
                <a:off x="8570284" y="5037818"/>
                <a:ext cx="201960" cy="209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1D1EE13-0C44-BA4D-DA32-0AB8AD93B84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52284" y="5019818"/>
                  <a:ext cx="237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9D32AA-1A51-B276-40E1-A7EE92680F06}"/>
                    </a:ext>
                  </a:extLst>
                </p14:cNvPr>
                <p14:cNvContentPartPr/>
                <p14:nvPr/>
              </p14:nvContentPartPr>
              <p14:xfrm>
                <a:off x="9588641" y="4488467"/>
                <a:ext cx="118440" cy="292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9D32AA-1A51-B276-40E1-A7EE92680F0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70641" y="4470445"/>
                  <a:ext cx="154080" cy="328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D7660DF-348B-A83E-364F-61629AC55E51}"/>
                </a:ext>
              </a:extLst>
            </p:cNvPr>
            <p:cNvGrpSpPr/>
            <p:nvPr/>
          </p:nvGrpSpPr>
          <p:grpSpPr>
            <a:xfrm>
              <a:off x="8404125" y="4179947"/>
              <a:ext cx="1463040" cy="666538"/>
              <a:chOff x="8404125" y="4179947"/>
              <a:chExt cx="1463040" cy="6665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22066D30-BAAE-318B-100E-CAA192EE7FA8}"/>
                      </a:ext>
                    </a:extLst>
                  </p14:cNvPr>
                  <p14:cNvContentPartPr/>
                  <p14:nvPr/>
                </p14:nvContentPartPr>
                <p14:xfrm>
                  <a:off x="8494485" y="4536885"/>
                  <a:ext cx="188640" cy="352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22066D30-BAAE-318B-100E-CAA192EE7FA8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8476845" y="4519245"/>
                    <a:ext cx="22428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C79A4AA0-AE5F-3B13-90AA-EA860029B74F}"/>
                      </a:ext>
                    </a:extLst>
                  </p14:cNvPr>
                  <p14:cNvContentPartPr/>
                  <p14:nvPr/>
                </p14:nvContentPartPr>
                <p14:xfrm>
                  <a:off x="8515005" y="4654245"/>
                  <a:ext cx="144000" cy="3960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C79A4AA0-AE5F-3B13-90AA-EA860029B74F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8497005" y="4636605"/>
                    <a:ext cx="17964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46FF3C23-E93E-4DA4-7E5D-4CBE1DAAB5D3}"/>
                      </a:ext>
                    </a:extLst>
                  </p14:cNvPr>
                  <p14:cNvContentPartPr/>
                  <p14:nvPr/>
                </p14:nvContentPartPr>
                <p14:xfrm>
                  <a:off x="8404125" y="4256445"/>
                  <a:ext cx="40320" cy="19656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46FF3C23-E93E-4DA4-7E5D-4CBE1DAAB5D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8386485" y="4238805"/>
                    <a:ext cx="7596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6833D2CD-CC89-3809-FA1B-DAB9676F6EB9}"/>
                      </a:ext>
                    </a:extLst>
                  </p14:cNvPr>
                  <p14:cNvContentPartPr/>
                  <p14:nvPr/>
                </p14:nvContentPartPr>
                <p14:xfrm>
                  <a:off x="8792565" y="4332405"/>
                  <a:ext cx="182520" cy="19440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6833D2CD-CC89-3809-FA1B-DAB9676F6EB9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8774565" y="4314405"/>
                    <a:ext cx="218160" cy="23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3A2E90FD-FD4F-F71C-88BD-2D7816C4005C}"/>
                      </a:ext>
                    </a:extLst>
                  </p14:cNvPr>
                  <p14:cNvContentPartPr/>
                  <p14:nvPr/>
                </p14:nvContentPartPr>
                <p14:xfrm>
                  <a:off x="8884005" y="4555965"/>
                  <a:ext cx="212040" cy="1152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3A2E90FD-FD4F-F71C-88BD-2D7816C4005C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8866005" y="4538325"/>
                    <a:ext cx="24768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2FC9C1DD-8599-F197-4117-200939F7A855}"/>
                      </a:ext>
                    </a:extLst>
                  </p14:cNvPr>
                  <p14:cNvContentPartPr/>
                  <p14:nvPr/>
                </p14:nvContentPartPr>
                <p14:xfrm>
                  <a:off x="8890125" y="4782045"/>
                  <a:ext cx="312840" cy="4392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2FC9C1DD-8599-F197-4117-200939F7A855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8872125" y="4764045"/>
                    <a:ext cx="34848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AE8C1393-038E-6264-F85B-085F2CCDE039}"/>
                      </a:ext>
                    </a:extLst>
                  </p14:cNvPr>
                  <p14:cNvContentPartPr/>
                  <p14:nvPr/>
                </p14:nvContentPartPr>
                <p14:xfrm>
                  <a:off x="9432645" y="4699965"/>
                  <a:ext cx="190080" cy="14652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AE8C1393-038E-6264-F85B-085F2CCDE039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9415005" y="4682325"/>
                    <a:ext cx="225720" cy="18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3F26D6DD-6BB1-1242-3F6B-7BB9690A7C28}"/>
                      </a:ext>
                    </a:extLst>
                  </p14:cNvPr>
                  <p14:cNvContentPartPr/>
                  <p14:nvPr/>
                </p14:nvContentPartPr>
                <p14:xfrm>
                  <a:off x="9775005" y="4468125"/>
                  <a:ext cx="92160" cy="2822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3F26D6DD-6BB1-1242-3F6B-7BB9690A7C28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9757005" y="4450485"/>
                    <a:ext cx="127800" cy="31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F68844A2-F693-F48C-2A35-B665FEEBCBB9}"/>
                      </a:ext>
                    </a:extLst>
                  </p14:cNvPr>
                  <p14:cNvContentPartPr/>
                  <p14:nvPr/>
                </p14:nvContentPartPr>
                <p14:xfrm>
                  <a:off x="8672081" y="4179947"/>
                  <a:ext cx="67680" cy="33480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F68844A2-F693-F48C-2A35-B665FEEBCBB9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8654441" y="4161947"/>
                    <a:ext cx="103320" cy="370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236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C571E-5A83-EF18-62B5-C6270F14C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987369-379E-2DDA-01FE-633E70E32B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987369-379E-2DDA-01FE-633E70E32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3AA09-7C2B-FBFA-18E6-A4096BA8C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components of all children clusters </a:t>
                </a:r>
                <a:r>
                  <a:rPr lang="en-US" sz="1700" dirty="0"/>
                  <a:t>(contracted to vertices)</a:t>
                </a:r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3AA09-7C2B-FBFA-18E6-A4096BA8C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D34B860-D2A6-393B-594F-A30322771BA4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D34B860-D2A6-393B-594F-A30322771B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082156A-51A9-1AC8-AB97-AC82522CB514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082156A-51A9-1AC8-AB97-AC82522CB5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16EB59E-BCF6-648E-ABBC-90E92A23E3CD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16EB59E-BCF6-648E-ABBC-90E92A23E3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154F97A-36F2-6E63-B51D-0623990D35A0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154F97A-36F2-6E63-B51D-0623990D35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36D5B74-066A-E12A-91AF-49DB866A8E1B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F429058-6BCD-3790-B60D-681AA29CB97C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F429058-6BCD-3790-B60D-681AA29CB9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061BC5E-A0AD-7743-36F3-C8D443491670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061BC5E-A0AD-7743-36F3-C8D4434916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B65FDD9-2770-6485-4DC3-BC6632A6F069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B65FDD9-2770-6485-4DC3-BC6632A6F0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A1AFEAC-3D24-C23A-7555-C48BDB27C877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A1AFEAC-3D24-C23A-7555-C48BDB27C8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D4EE48D-DF67-056B-3D2C-9813F7992784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D4EE48D-DF67-056B-3D2C-9813F79927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B91502C-5870-C6FF-6B7F-DC645CD524AC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B91502C-5870-C6FF-6B7F-DC645CD524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9C06FAD-F89A-CFA3-71E8-5B44E3C91F32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9C06FAD-F89A-CFA3-71E8-5B44E3C91F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92B0A0A-73D6-DCA8-754A-D254FA08F92B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92B0A0A-73D6-DCA8-754A-D254FA08F9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851F29E-DBDA-FB39-8C1A-65DEE589F39C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851F29E-DBDA-FB39-8C1A-65DEE589F3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13B3365-22AA-97BD-68C4-58D8C7F895B9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13B3365-22AA-97BD-68C4-58D8C7F895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CE0A24F-8238-2E56-852E-24D68B397DD9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CE0A24F-8238-2E56-852E-24D68B397D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4FAC262-9B07-110E-8AEA-102424A51ADC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4FAC262-9B07-110E-8AEA-102424A51A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8367215-430A-CC1B-CF20-B9DADCA060B2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8367215-430A-CC1B-CF20-B9DADCA060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D9E6175-389B-433E-D404-1E25A4B6D35A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D9E6175-389B-433E-D404-1E25A4B6D3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D142970-9416-1A10-80B1-369C3A964911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D142970-9416-1A10-80B1-369C3A9649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5F47B30-CC45-746A-74BF-564D98A39A20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5F47B30-CC45-746A-74BF-564D98A39A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8FA05E9-8F55-CBC7-0210-DD2F1C934B32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BFF78EA-B9B9-FC40-66A9-CAE281734504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BFF78EA-B9B9-FC40-66A9-CAE2817345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F264AC-9106-C058-86CF-21E51EDCC6CA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F264AC-9106-C058-86CF-21E51EDCC6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03A5200-F726-E5B4-B260-32995F47010D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03A5200-F726-E5B4-B260-32995F4701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1402932-D3F5-D720-818A-A702C9B95AEC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1402932-D3F5-D720-818A-A702C9B95A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51DB44C-FEC7-89CF-4F8B-8969FEDD431C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51DB44C-FEC7-89CF-4F8B-8969FEDD431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200C4E91-6672-4758-39FA-D9C0D51FCED7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1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200C4E91-6672-4758-39FA-D9C0D51FCED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65908" y="4184701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06FFEC0-4810-D4BE-1C0F-A5EF4E29F954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06FFEC0-4810-D4BE-1C0F-A5EF4E29F9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BFD9CC2-5E67-2072-E8FB-30E37BBE63E9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2C6AEDF-BE73-82C7-63C2-DD876A4B06CD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2C6AEDF-BE73-82C7-63C2-DD876A4B06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337F05D-47CA-1172-C7D8-9F153C83383C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337F05D-47CA-1172-C7D8-9F153C83383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C1A2CFC-1603-458D-F8FF-F93D1C8C2B0F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C1A2CFC-1603-458D-F8FF-F93D1C8C2B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BF1AEBF-4CF5-0265-7A74-BBCECF9CA3BC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BF1AEBF-4CF5-0265-7A74-BBCECF9CA3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BE1D6E8-411B-7D1D-529B-C4E86EEB389C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19C6313-AD30-6E8D-3A51-5D26DBBD4E6B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19C6313-AD30-6E8D-3A51-5D26DBBD4E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28B0B8F-DFBD-8329-28D2-47A1A028D1AE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28B0B8F-DFBD-8329-28D2-47A1A028D1A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1DAEE82-21E4-0973-EAE7-03FBD6141E2F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1DAEE82-21E4-0973-EAE7-03FBD6141E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7E2163D-0226-F1AB-4DFD-794794697AE2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7E2163D-0226-F1AB-4DFD-794794697A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A75BD62-9960-EA7D-D553-A7EAD5E0F6E5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A75BD62-9960-EA7D-D553-A7EAD5E0F6E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BFB16E5-1E10-33F6-BD76-6209A2435293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BFB16E5-1E10-33F6-BD76-6209A24352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4D2A029-20C0-099D-7CEF-4F66E404B2BC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7E37104-845E-1A3B-A0DD-B341A8A15035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7E37104-845E-1A3B-A0DD-B341A8A150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FBC3A10-461F-433B-7B8D-279C5ECD1638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FBC3A10-461F-433B-7B8D-279C5ECD16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D80026F-AE2D-1EF2-67B8-6A02C5346000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D80026F-AE2D-1EF2-67B8-6A02C53460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8514D81-CA6F-7097-76C3-7741D93BFBA8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8514D81-CA6F-7097-76C3-7741D93BFBA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3325EAE-BDF1-312E-54B0-76C7E7463273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87EA0BD-0EED-F12D-4FFB-0EEF53B239BA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87EA0BD-0EED-F12D-4FFB-0EEF53B239B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D6859AC-B0E7-50F8-09D6-59FDF6EF2B26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D6859AC-B0E7-50F8-09D6-59FDF6EF2B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113F378-FB68-0247-4DDE-FE664C3AE65C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CCD9A02-891B-C032-1BE1-E37922B5361A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CCD9A02-891B-C032-1BE1-E37922B536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46126B8-EBDF-0BA7-56C3-7E7BD97F3988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46126B8-EBDF-0BA7-56C3-7E7BD97F39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D62D7B4-6441-7205-FE20-196B496420E5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D62D7B4-6441-7205-FE20-196B496420E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FADFCDD-851C-C822-328C-A2BA609DC31C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FADFCDD-851C-C822-328C-A2BA609DC31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7FC9D2F-767D-2A52-B4E0-56011F1411B2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7FC9D2F-767D-2A52-B4E0-56011F1411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1383D43-C5A2-A4FA-3AF5-FDB76E66D074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1383D43-C5A2-A4FA-3AF5-FDB76E66D0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6E86DC-E29C-E300-FD55-635D2C75DCF5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6E86DC-E29C-E300-FD55-635D2C75DC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FD92CBB8-2E7C-842C-07AE-BEB5AB4D6CF1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9A6F4C2-35C1-8A8D-7ABC-20A65115F87F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9A6F4C2-35C1-8A8D-7ABC-20A65115F8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6D08BDC-B821-7862-CFFA-124C13238E14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6D08BDC-B821-7862-CFFA-124C13238E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DEBB885-46A8-19DA-7E4D-0B54CA14039E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DEBB885-46A8-19DA-7E4D-0B54CA1403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25FA8F4-96D3-28E4-8AE5-74C77FB9F9F1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25FA8F4-96D3-28E4-8AE5-74C77FB9F9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B01E9E9-1741-2E9A-F3CE-01E875E2AF11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B01E9E9-1741-2E9A-F3CE-01E875E2AF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11D929E-DBC0-EFA8-A26E-5F374EDF1183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11D929E-DBC0-EFA8-A26E-5F374EDF11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DB090E1-BBC0-BF41-AFD8-238DC336E285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DB090E1-BBC0-BF41-AFD8-238DC336E28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CF510C3-4398-BBCE-B3DF-A282D549D101}"/>
                  </a:ext>
                </a:extLst>
              </p14:cNvPr>
              <p14:cNvContentPartPr/>
              <p14:nvPr/>
            </p14:nvContentPartPr>
            <p14:xfrm>
              <a:off x="10237653" y="5000219"/>
              <a:ext cx="13320" cy="6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CF510C3-4398-BBCE-B3DF-A282D549D10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20013" y="4982219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EB96FCE-D851-8F4D-1FA6-13A78DBBF8AA}"/>
              </a:ext>
            </a:extLst>
          </p:cNvPr>
          <p:cNvGrpSpPr/>
          <p:nvPr/>
        </p:nvGrpSpPr>
        <p:grpSpPr>
          <a:xfrm>
            <a:off x="9201933" y="4352219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AFF3956-D98E-EC29-7825-B5529751FAE5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AFF3956-D98E-EC29-7825-B5529751FAE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DF37E72-406C-21BB-13C7-752D315FC73B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DF37E72-406C-21BB-13C7-752D315FC7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C7F8017C-5C08-E816-8F64-19411EFBE351}"/>
                  </a:ext>
                </a:extLst>
              </p14:cNvPr>
              <p14:cNvContentPartPr/>
              <p14:nvPr/>
            </p14:nvContentPartPr>
            <p14:xfrm>
              <a:off x="10415853" y="4650299"/>
              <a:ext cx="61560" cy="537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C7F8017C-5C08-E816-8F64-19411EFBE35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06853" y="4641299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DE2FB6C-3376-0E4F-F113-83DB04F73143}"/>
                  </a:ext>
                </a:extLst>
              </p14:cNvPr>
              <p14:cNvContentPartPr/>
              <p14:nvPr/>
            </p14:nvContentPartPr>
            <p14:xfrm>
              <a:off x="10482453" y="4595219"/>
              <a:ext cx="176400" cy="6451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DE2FB6C-3376-0E4F-F113-83DB04F7314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73813" y="4586579"/>
                <a:ext cx="1940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DFB6B259-E3BC-D7A8-431F-4331CA3E313B}"/>
                  </a:ext>
                </a:extLst>
              </p14:cNvPr>
              <p14:cNvContentPartPr/>
              <p14:nvPr/>
            </p14:nvContentPartPr>
            <p14:xfrm>
              <a:off x="8924013" y="4313339"/>
              <a:ext cx="477000" cy="5472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DFB6B259-E3BC-D7A8-431F-4331CA3E313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52013" y="4169339"/>
                <a:ext cx="6206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9420F9E-DEA7-6B3B-54C8-DA49C7510B3E}"/>
                  </a:ext>
                </a:extLst>
              </p14:cNvPr>
              <p14:cNvContentPartPr/>
              <p14:nvPr/>
            </p14:nvContentPartPr>
            <p14:xfrm>
              <a:off x="10518093" y="4543019"/>
              <a:ext cx="439920" cy="6955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9420F9E-DEA7-6B3B-54C8-DA49C7510B3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464093" y="4435019"/>
                <a:ext cx="54756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656CF45C-40AF-F5BA-B681-F61C899EF76C}"/>
                  </a:ext>
                </a:extLst>
              </p14:cNvPr>
              <p14:cNvContentPartPr/>
              <p14:nvPr/>
            </p14:nvContentPartPr>
            <p14:xfrm>
              <a:off x="11386413" y="3990059"/>
              <a:ext cx="444240" cy="2840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656CF45C-40AF-F5BA-B681-F61C899EF76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332773" y="3882059"/>
                <a:ext cx="551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536602CD-0949-97A3-223B-78F6F6F24749}"/>
                  </a:ext>
                </a:extLst>
              </p14:cNvPr>
              <p14:cNvContentPartPr/>
              <p14:nvPr/>
            </p14:nvContentPartPr>
            <p14:xfrm>
              <a:off x="10577493" y="3992939"/>
              <a:ext cx="601920" cy="320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536602CD-0949-97A3-223B-78F6F6F2474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523493" y="3885299"/>
                <a:ext cx="7095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83A46639-A8F9-F759-1DC8-0FD9B0F9E310}"/>
                  </a:ext>
                </a:extLst>
              </p14:cNvPr>
              <p14:cNvContentPartPr/>
              <p14:nvPr/>
            </p14:nvContentPartPr>
            <p14:xfrm>
              <a:off x="8817093" y="3196261"/>
              <a:ext cx="1129680" cy="7945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83A46639-A8F9-F759-1DC8-0FD9B0F9E31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763453" y="3088621"/>
                <a:ext cx="12373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A85FB979-06A1-18F8-0045-947DB70945F8}"/>
                  </a:ext>
                </a:extLst>
              </p14:cNvPr>
              <p14:cNvContentPartPr/>
              <p14:nvPr/>
            </p14:nvContentPartPr>
            <p14:xfrm>
              <a:off x="9565533" y="2662741"/>
              <a:ext cx="584280" cy="365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A85FB979-06A1-18F8-0045-947DB70945F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511893" y="2554741"/>
                <a:ext cx="6919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84E962C7-7681-6075-AE9F-EFDA3F4F17BA}"/>
                  </a:ext>
                </a:extLst>
              </p14:cNvPr>
              <p14:cNvContentPartPr/>
              <p14:nvPr/>
            </p14:nvContentPartPr>
            <p14:xfrm>
              <a:off x="10179693" y="3566341"/>
              <a:ext cx="459360" cy="256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84E962C7-7681-6075-AE9F-EFDA3F4F17B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126053" y="3458701"/>
                <a:ext cx="567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7AD4C145-118B-B027-4FB6-63202B384331}"/>
                  </a:ext>
                </a:extLst>
              </p14:cNvPr>
              <p14:cNvContentPartPr/>
              <p14:nvPr/>
            </p14:nvContentPartPr>
            <p14:xfrm>
              <a:off x="10452933" y="2671021"/>
              <a:ext cx="1389960" cy="9741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7AD4C145-118B-B027-4FB6-63202B38433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399293" y="2563381"/>
                <a:ext cx="14976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DF7AAEFB-5B7E-2566-7F81-C083C9883E56}"/>
                  </a:ext>
                </a:extLst>
              </p14:cNvPr>
              <p14:cNvContentPartPr/>
              <p14:nvPr/>
            </p14:nvContentPartPr>
            <p14:xfrm>
              <a:off x="11032533" y="3260341"/>
              <a:ext cx="163080" cy="788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DF7AAEFB-5B7E-2566-7F81-C083C9883E5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978893" y="3152701"/>
                <a:ext cx="27072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34E48-217F-613D-C865-6985BAC4513B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C60C8E-86D2-8270-B70B-C33BFB1F5407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4F94816-287E-3325-2A24-53A70B318786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6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F5892EAF-90B5-0EFB-C9C6-ED00BBFE42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F5892EAF-90B5-0EFB-C9C6-ED00BBFE421D}"/>
                        </a:ext>
                      </a:extLst>
                    </p:cNvPr>
                    <p:cNvPicPr/>
                    <p:nvPr/>
                  </p:nvPicPr>
                  <p:blipFill>
                    <a:blip r:embed="rId147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FA977262-5B8A-BDE7-E894-6829B67196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FA977262-5B8A-BDE7-E894-6829B671963C}"/>
                        </a:ext>
                      </a:extLst>
                    </p:cNvPr>
                    <p:cNvPicPr/>
                    <p:nvPr/>
                  </p:nvPicPr>
                  <p:blipFill>
                    <a:blip r:embed="rId149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0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8518FFE6-CAB4-180C-453D-8AAAD81EE4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8518FFE6-CAB4-180C-453D-8AAAD81EE465}"/>
                        </a:ext>
                      </a:extLst>
                    </p:cNvPr>
                    <p:cNvPicPr/>
                    <p:nvPr/>
                  </p:nvPicPr>
                  <p:blipFill>
                    <a:blip r:embed="rId151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2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94CD3804-5B62-372D-15E6-7AE880EE8F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94CD3804-5B62-372D-15E6-7AE880EE8F90}"/>
                        </a:ext>
                      </a:extLst>
                    </p:cNvPr>
                    <p:cNvPicPr/>
                    <p:nvPr/>
                  </p:nvPicPr>
                  <p:blipFill>
                    <a:blip r:embed="rId153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5D6EF6C3-67E3-6CA6-176D-384A46583D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5D6EF6C3-67E3-6CA6-176D-384A46583D37}"/>
                        </a:ext>
                      </a:extLst>
                    </p:cNvPr>
                    <p:cNvPicPr/>
                    <p:nvPr/>
                  </p:nvPicPr>
                  <p:blipFill>
                    <a:blip r:embed="rId155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F42CD10-6545-5689-4234-010FCF8E1347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9A05054D-C6E5-61F5-657A-DBF6A577DA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9A05054D-C6E5-61F5-657A-DBF6A577DA0A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8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B5568EDA-28B7-5733-3C8F-87FD5F90D0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B5568EDA-28B7-5733-3C8F-87FD5F90D062}"/>
                        </a:ext>
                      </a:extLst>
                    </p:cNvPr>
                    <p:cNvPicPr/>
                    <p:nvPr/>
                  </p:nvPicPr>
                  <p:blipFill>
                    <a:blip r:embed="rId159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0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224B550C-4DA9-3F89-AB65-541C68E5A3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224B550C-4DA9-3F89-AB65-541C68E5A361}"/>
                        </a:ext>
                      </a:extLst>
                    </p:cNvPr>
                    <p:cNvPicPr/>
                    <p:nvPr/>
                  </p:nvPicPr>
                  <p:blipFill>
                    <a:blip r:embed="rId161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D475D96D-AE00-21F4-A8AA-584336E8E4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D475D96D-AE00-21F4-A8AA-584336E8E467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C7E735DC-474C-37A8-5E7E-138CE953D2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C7E735DC-474C-37A8-5E7E-138CE953D2BE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A2A239-7038-9842-3264-23511EA2265E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037E27D6-F609-8B16-3F01-00E1B804EEDE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037E27D6-F609-8B16-3F01-00E1B804EEDE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6C0E501-1739-EF6F-151F-2EF621327092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6C0E501-1739-EF6F-151F-2EF621327092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D784EFB-362C-1C2C-0428-DEA11BE35FB3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0D784EFB-362C-1C2C-0428-DEA11BE35FB3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2A19243-7159-9CC3-17CB-440B6DB0EAC7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2A19243-7159-9CC3-17CB-440B6DB0EAC7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6F7763DC-E21E-5BC2-7DF2-BA86E2993F03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6F7763DC-E21E-5BC2-7DF2-BA86E2993F03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F41150-E2A9-85CC-C814-E32CABAB72CB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4806434-A1AC-8E11-46D2-BC1DDE65AF79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4806434-A1AC-8E11-46D2-BC1DDE65AF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3772A4-7D7A-55A2-AC63-EEA8FE0CF642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3772A4-7D7A-55A2-AC63-EEA8FE0CF64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72FE34-BC09-DE96-75BD-DC5E36E88FBC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72FE34-BC09-DE96-75BD-DC5E36E88F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787A91D-E7AC-9BBD-9FB6-C89F1247E9E3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0E7C7E5-2513-89D6-AE39-6FEF943C5211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0E7C7E5-2513-89D6-AE39-6FEF943C521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859CDBDF-6726-ACCC-7524-47F610039AC0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859CDBDF-6726-ACCC-7524-47F610039AC0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25F8321-925B-858A-8676-47A9ABC5FBC6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25F8321-925B-858A-8676-47A9ABC5FBC6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7CA5CE4-82D2-E070-DEEF-9D367FF0A237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7CA5CE4-82D2-E070-DEEF-9D367FF0A237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26393C-E0B0-9741-FEF3-4F93DB92BCE6}"/>
                  </a:ext>
                </a:extLst>
              </p14:cNvPr>
              <p14:cNvContentPartPr/>
              <p14:nvPr/>
            </p14:nvContentPartPr>
            <p14:xfrm>
              <a:off x="9382228" y="4312398"/>
              <a:ext cx="1041120" cy="84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26393C-E0B0-9741-FEF3-4F93DB92BCE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328588" y="4204758"/>
                <a:ext cx="1148760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6686D1-A8EC-6765-538D-1B0F76F37CCA}"/>
                  </a:ext>
                </a:extLst>
              </p14:cNvPr>
              <p14:cNvContentPartPr/>
              <p14:nvPr/>
            </p14:nvContentPartPr>
            <p14:xfrm>
              <a:off x="10790908" y="4580598"/>
              <a:ext cx="767160" cy="51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6686D1-A8EC-6765-538D-1B0F76F37CC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736908" y="4472598"/>
                <a:ext cx="874800" cy="7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0136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B52B-AB35-0132-6AF8-AFAE2B1E3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8C9915-2CDB-5B8B-D33C-0743019420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8C9915-2CDB-5B8B-D33C-0743019420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D6297A-FD05-9074-AD62-944A22D7D7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components of all children clusters </a:t>
                </a:r>
                <a:r>
                  <a:rPr lang="en-US" sz="1700" dirty="0"/>
                  <a:t>(contracted to vertices)</a:t>
                </a:r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D6297A-FD05-9074-AD62-944A22D7D7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C847317-F9D6-F1CE-27E8-22889BD95CD3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C847317-F9D6-F1CE-27E8-22889BD95C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A0993FF-5B5B-36E2-3C06-D8A3389B0A2A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A0993FF-5B5B-36E2-3C06-D8A3389B0A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5FA8B9A-1CB4-B161-CC54-02DAA5B7C7CB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5FA8B9A-1CB4-B161-CC54-02DAA5B7C7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20DDA1D-6699-7C13-7E94-5EE6EABB9832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20DDA1D-6699-7C13-7E94-5EE6EABB98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0D59D51-7F9B-96A2-A1AD-5B80FC7E8B86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EB59347-C131-3374-E9CF-89AE7F1B79E5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B59347-C131-3374-E9CF-89AE7F1B79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2D16D52-F2E5-44E4-A2D1-C111BB730690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2D16D52-F2E5-44E4-A2D1-C111BB7306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374E2C8-87F7-1251-2142-B01E08DD7164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374E2C8-87F7-1251-2142-B01E08DD71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93A835-3083-8207-EA78-8CCE89DE63BC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93A835-3083-8207-EA78-8CCE89DE63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051E2B6-BED7-922D-6ED3-FB44DCE69F6A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051E2B6-BED7-922D-6ED3-FB44DCE69F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1F74228-7C6F-E722-96BF-1A613A005F94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F74228-7C6F-E722-96BF-1A613A005F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65CCFB6-BCDC-87ED-53ED-145E36DAB6E8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65CCFB6-BCDC-87ED-53ED-145E36DAB6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E657AED-F772-F073-068C-F580308C78DE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E657AED-F772-F073-068C-F580308C78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E908514-1E92-7C9C-C5C9-97B55F0F62AC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E908514-1E92-7C9C-C5C9-97B55F0F62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76460E-6782-D131-E542-F0780B0E1041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76460E-6782-D131-E542-F0780B0E10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E783A32-15E8-754B-4CA0-FFA39679FC4D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E783A32-15E8-754B-4CA0-FFA39679FC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A9016A1-B213-C12A-924A-E7B3F34A49A2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A9016A1-B213-C12A-924A-E7B3F34A49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80A4F3-C511-47FA-543B-6AB42EF28AB7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80A4F3-C511-47FA-543B-6AB42EF28A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8B53810-A243-DEC0-44F9-A51C5DD3973E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8B53810-A243-DEC0-44F9-A51C5DD397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45BA11C-FAA2-5ACB-55B2-AE53A33E48FA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45BA11C-FAA2-5ACB-55B2-AE53A33E48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7A6459-983E-CFBF-8E5C-AC8735DCAB2B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7A6459-983E-CFBF-8E5C-AC8735DCAB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913B766-8525-D343-BDA6-4FC22F4AA7FA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5523123-9800-0069-11CC-935BB73F3749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523123-9800-0069-11CC-935BB73F37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D01DB56-F7D3-8FB9-5841-C8A6E8C7EBFF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D01DB56-F7D3-8FB9-5841-C8A6E8C7EB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90AA85-FCD0-C12F-EC56-40B24EFB4501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90AA85-FCD0-C12F-EC56-40B24EFB45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A3CD2B0-B494-7B80-C5A3-01A5E0A1CCA7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A3CD2B0-B494-7B80-C5A3-01A5E0A1CC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6AECE8C-09D6-29A7-5B7F-74B8C22E2AA9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6AECE8C-09D6-29A7-5B7F-74B8C22E2A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38107F69-37A5-5039-56B2-F070F65B9A35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1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38107F69-37A5-5039-56B2-F070F65B9A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65908" y="4184701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FAD5CF9B-D603-1A69-7DA1-F604BDC71979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AD5CF9B-D603-1A69-7DA1-F604BDC719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719D457-91E9-4E40-A813-D58FA7C89C2B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51168EC-4EE1-1806-0EA9-2935181B4F99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51168EC-4EE1-1806-0EA9-2935181B4F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444B20A-A38F-E125-7D82-A05F31AFCFF0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444B20A-A38F-E125-7D82-A05F31AFCF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447245C-779F-9B09-8D06-C91101340AEF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447245C-779F-9B09-8D06-C91101340A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957EE12-1694-B96A-DC06-8CD6BA32565A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957EE12-1694-B96A-DC06-8CD6BA3256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EAE713D-2E57-2021-177F-C6DE1D4BA45B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B4A7B7B-8508-8801-ABFC-ACFE2E8D842B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B4A7B7B-8508-8801-ABFC-ACFE2E8D84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2F31067-9303-92BB-285A-95E7AF35997B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2F31067-9303-92BB-285A-95E7AF3599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D96CCE8-2181-ACB0-A4C7-C21F18947749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D96CCE8-2181-ACB0-A4C7-C21F189477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5EBECC7-8692-B431-4CBD-45C4D8B287CA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5EBECC7-8692-B431-4CBD-45C4D8B287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64DF81-93E3-165F-69ED-AF287608BDF2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64DF81-93E3-165F-69ED-AF287608BD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794CDCE-6CC2-CB05-1E8F-E2520FEDEB45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794CDCE-6CC2-CB05-1E8F-E2520FEDEB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4D1036A-1A44-D265-BFCD-BDCEED03ADE0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D8BBB4E-0102-BC0E-CA30-D12D248F6F26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8BBB4E-0102-BC0E-CA30-D12D248F6F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90809CD-7E4F-4357-DDA1-FABE32214BEB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90809CD-7E4F-4357-DDA1-FABE32214B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9E4EEEE-D8CC-456F-ABFC-2D19576091E4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9E4EEEE-D8CC-456F-ABFC-2D19576091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63B25EC-97A9-9BAD-7272-640E8336E84A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63B25EC-97A9-9BAD-7272-640E8336E8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CA21554-1A25-353B-D3D3-852935C7878A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7BA8870-E57A-442B-65FC-7035DB0FED20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BA8870-E57A-442B-65FC-7035DB0FED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BF4CC30-82F0-965F-7643-D62009240793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BF4CC30-82F0-965F-7643-D620092407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5FC9C36-AF55-B78F-104C-370BB5E06186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3F398CD-5A49-01C4-7ABD-85EE5113A31C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3F398CD-5A49-01C4-7ABD-85EE5113A31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FCF3847-5358-04D2-0436-DB0A81C506D8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FCF3847-5358-04D2-0436-DB0A81C506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8E9499E-8A97-ACA5-DE5F-E59E01095C72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8E9499E-8A97-ACA5-DE5F-E59E01095C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4969A94-161F-5DCD-100C-9DFAE77C8908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4969A94-161F-5DCD-100C-9DFAE77C89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C703907-2D0C-A1E7-A756-03BDBF4138D7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C703907-2D0C-A1E7-A756-03BDBF4138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145B967-14A0-4242-93B6-9E222D8BD378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145B967-14A0-4242-93B6-9E222D8BD3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A576950-20CA-391C-0B83-5BC8A0B6722F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A576950-20CA-391C-0B83-5BC8A0B6722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E223629-5836-0CC0-C2CA-5CA2F34CFF3A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587E280-DEDA-EE83-68F2-59A7431ECE00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587E280-DEDA-EE83-68F2-59A7431ECE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DA7F116-747E-396D-5F58-51E71F2EDD02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DA7F116-747E-396D-5F58-51E71F2EDD0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2E76987-BF83-A73B-1835-E553843EF1F4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2E76987-BF83-A73B-1835-E553843EF1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34298CF-39FF-DA0B-BC61-435D5E75667B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34298CF-39FF-DA0B-BC61-435D5E75667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C49A699-C6E7-5363-E5F6-EB75223A4B2C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C49A699-C6E7-5363-E5F6-EB75223A4B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5066D8B-CFED-2B35-D1C7-01F1FFC269DC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5066D8B-CFED-2B35-D1C7-01F1FFC269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D9AD636-695B-28C4-9586-600653AE476C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D9AD636-695B-28C4-9586-600653AE47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FB23B64-88B6-A8BE-5AB3-33F823B8F0D6}"/>
                  </a:ext>
                </a:extLst>
              </p14:cNvPr>
              <p14:cNvContentPartPr/>
              <p14:nvPr/>
            </p14:nvContentPartPr>
            <p14:xfrm>
              <a:off x="10237653" y="5000219"/>
              <a:ext cx="13320" cy="6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FB23B64-88B6-A8BE-5AB3-33F823B8F0D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20013" y="4982219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4B8A18E-2960-F653-5FEC-D70200E318DD}"/>
              </a:ext>
            </a:extLst>
          </p:cNvPr>
          <p:cNvGrpSpPr/>
          <p:nvPr/>
        </p:nvGrpSpPr>
        <p:grpSpPr>
          <a:xfrm>
            <a:off x="9201933" y="4352219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62144D0-60BC-21B8-FDF5-196FAAEF8FEE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62144D0-60BC-21B8-FDF5-196FAAEF8F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6A34707-6546-38E1-AAE6-5A99055EB2F4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A34707-6546-38E1-AAE6-5A99055EB2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4674EDB5-C6A3-8F2C-01F3-0F83BE1B8375}"/>
                  </a:ext>
                </a:extLst>
              </p14:cNvPr>
              <p14:cNvContentPartPr/>
              <p14:nvPr/>
            </p14:nvContentPartPr>
            <p14:xfrm>
              <a:off x="10415853" y="4650299"/>
              <a:ext cx="61560" cy="537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4674EDB5-C6A3-8F2C-01F3-0F83BE1B837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06853" y="4641299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BF42D163-8D87-1E87-A799-DE8270DCD16A}"/>
                  </a:ext>
                </a:extLst>
              </p14:cNvPr>
              <p14:cNvContentPartPr/>
              <p14:nvPr/>
            </p14:nvContentPartPr>
            <p14:xfrm>
              <a:off x="10482453" y="4595219"/>
              <a:ext cx="176400" cy="6451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F42D163-8D87-1E87-A799-DE8270DCD16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73813" y="4586579"/>
                <a:ext cx="1940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1D19DDD8-D6A3-6C57-B774-A3DF6F30B02F}"/>
                  </a:ext>
                </a:extLst>
              </p14:cNvPr>
              <p14:cNvContentPartPr/>
              <p14:nvPr/>
            </p14:nvContentPartPr>
            <p14:xfrm>
              <a:off x="8924013" y="4313339"/>
              <a:ext cx="477000" cy="5472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1D19DDD8-D6A3-6C57-B774-A3DF6F30B02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52013" y="4169339"/>
                <a:ext cx="6206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9CE796CD-D949-9C4F-74BF-D800D1A5F5C9}"/>
                  </a:ext>
                </a:extLst>
              </p14:cNvPr>
              <p14:cNvContentPartPr/>
              <p14:nvPr/>
            </p14:nvContentPartPr>
            <p14:xfrm>
              <a:off x="11386413" y="3990059"/>
              <a:ext cx="444240" cy="2840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9CE796CD-D949-9C4F-74BF-D800D1A5F5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332773" y="3882059"/>
                <a:ext cx="551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C38BF2BA-0778-24FA-792F-ACCAB5D5C794}"/>
                  </a:ext>
                </a:extLst>
              </p14:cNvPr>
              <p14:cNvContentPartPr/>
              <p14:nvPr/>
            </p14:nvContentPartPr>
            <p14:xfrm>
              <a:off x="10577493" y="3992939"/>
              <a:ext cx="601920" cy="320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C38BF2BA-0778-24FA-792F-ACCAB5D5C79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523493" y="3885299"/>
                <a:ext cx="7095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DE82DD09-D46C-CC0C-3903-01A45B53F216}"/>
                  </a:ext>
                </a:extLst>
              </p14:cNvPr>
              <p14:cNvContentPartPr/>
              <p14:nvPr/>
            </p14:nvContentPartPr>
            <p14:xfrm>
              <a:off x="8817093" y="3196261"/>
              <a:ext cx="1129680" cy="7945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DE82DD09-D46C-CC0C-3903-01A45B53F21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763453" y="3088621"/>
                <a:ext cx="12373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45C92824-AA54-161D-C065-99373264699C}"/>
                  </a:ext>
                </a:extLst>
              </p14:cNvPr>
              <p14:cNvContentPartPr/>
              <p14:nvPr/>
            </p14:nvContentPartPr>
            <p14:xfrm>
              <a:off x="9565533" y="2662741"/>
              <a:ext cx="584280" cy="365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45C92824-AA54-161D-C065-99373264699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511893" y="2554741"/>
                <a:ext cx="6919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5CA10ABE-0C13-9DBE-453D-FFE952B6C6F8}"/>
                  </a:ext>
                </a:extLst>
              </p14:cNvPr>
              <p14:cNvContentPartPr/>
              <p14:nvPr/>
            </p14:nvContentPartPr>
            <p14:xfrm>
              <a:off x="10179693" y="3566341"/>
              <a:ext cx="459360" cy="256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5CA10ABE-0C13-9DBE-453D-FFE952B6C6F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126053" y="3458701"/>
                <a:ext cx="567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3C9256B2-0E97-0E22-0D0E-915D06DBFDCE}"/>
                  </a:ext>
                </a:extLst>
              </p14:cNvPr>
              <p14:cNvContentPartPr/>
              <p14:nvPr/>
            </p14:nvContentPartPr>
            <p14:xfrm>
              <a:off x="10452933" y="2671021"/>
              <a:ext cx="1389960" cy="9741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3C9256B2-0E97-0E22-0D0E-915D06DBFDC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399293" y="2563381"/>
                <a:ext cx="14976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7D003D9B-C6C5-0265-49D3-D22F773DFD54}"/>
                  </a:ext>
                </a:extLst>
              </p14:cNvPr>
              <p14:cNvContentPartPr/>
              <p14:nvPr/>
            </p14:nvContentPartPr>
            <p14:xfrm>
              <a:off x="11032533" y="3260341"/>
              <a:ext cx="163080" cy="788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7D003D9B-C6C5-0265-49D3-D22F773DFD5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978893" y="3152701"/>
                <a:ext cx="27072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7C580-5840-E20F-00C0-962A9C5FB50C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B83A6F-3D72-EFF7-1D39-5E211ABFC612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8BF9AF9-8D0B-C973-75BC-665589F0E1C3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E51F7BBC-B646-67FE-9A7B-65800577B0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E51F7BBC-B646-67FE-9A7B-65800577B023}"/>
                        </a:ext>
                      </a:extLst>
                    </p:cNvPr>
                    <p:cNvPicPr/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6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6E8E1C22-F4CA-CE17-F82B-2A2FEC45CA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6E8E1C22-F4CA-CE17-F82B-2A2FEC45CA31}"/>
                        </a:ext>
                      </a:extLst>
                    </p:cNvPr>
                    <p:cNvPicPr/>
                    <p:nvPr/>
                  </p:nvPicPr>
                  <p:blipFill>
                    <a:blip r:embed="rId147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2A1F346A-0B67-7BEE-896D-39C454B4E7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2A1F346A-0B67-7BEE-896D-39C454B4E78D}"/>
                        </a:ext>
                      </a:extLst>
                    </p:cNvPr>
                    <p:cNvPicPr/>
                    <p:nvPr/>
                  </p:nvPicPr>
                  <p:blipFill>
                    <a:blip r:embed="rId149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0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85C195DB-B8C1-5733-73AF-DDE87035CD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85C195DB-B8C1-5733-73AF-DDE87035CD70}"/>
                        </a:ext>
                      </a:extLst>
                    </p:cNvPr>
                    <p:cNvPicPr/>
                    <p:nvPr/>
                  </p:nvPicPr>
                  <p:blipFill>
                    <a:blip r:embed="rId151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2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34459FD8-9B29-6845-19F7-0F00F2AFEE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34459FD8-9B29-6845-19F7-0F00F2AFEED3}"/>
                        </a:ext>
                      </a:extLst>
                    </p:cNvPr>
                    <p:cNvPicPr/>
                    <p:nvPr/>
                  </p:nvPicPr>
                  <p:blipFill>
                    <a:blip r:embed="rId153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C9A0637-92EF-4907-ABC8-CC81633F499C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8C428E17-1B85-A6F5-ADDE-344225142E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8C428E17-1B85-A6F5-ADDE-344225142E47}"/>
                        </a:ext>
                      </a:extLst>
                    </p:cNvPr>
                    <p:cNvPicPr/>
                    <p:nvPr/>
                  </p:nvPicPr>
                  <p:blipFill>
                    <a:blip r:embed="rId155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91DB394C-06E8-01EF-4FDC-1ED8A858FD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91DB394C-06E8-01EF-4FDC-1ED8A858FD68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8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5544C451-017D-FF6C-70DB-0B2A9C0E21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5544C451-017D-FF6C-70DB-0B2A9C0E21BC}"/>
                        </a:ext>
                      </a:extLst>
                    </p:cNvPr>
                    <p:cNvPicPr/>
                    <p:nvPr/>
                  </p:nvPicPr>
                  <p:blipFill>
                    <a:blip r:embed="rId159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0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A4A34663-7EC9-0555-4CA3-28216A6640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A4A34663-7EC9-0555-4CA3-28216A6640FF}"/>
                        </a:ext>
                      </a:extLst>
                    </p:cNvPr>
                    <p:cNvPicPr/>
                    <p:nvPr/>
                  </p:nvPicPr>
                  <p:blipFill>
                    <a:blip r:embed="rId161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D035D243-6F59-3903-68BD-31F1D9B683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D035D243-6F59-3903-68BD-31F1D9B6837A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4AAFE9-96FB-EDE7-A85B-349113A6424C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486B1265-6FFB-89CB-0863-B4CF3EC3AFA1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486B1265-6FFB-89CB-0863-B4CF3EC3AFA1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D4000324-2D47-FA1C-049F-32C1E6E781D9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D4000324-2D47-FA1C-049F-32C1E6E781D9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32F06556-44A7-2D4C-6B60-5C83DBAB10BE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2F06556-44A7-2D4C-6B60-5C83DBAB10BE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5F7F68DE-6C5E-BADF-1FEC-993262A4C2A4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F7F68DE-6C5E-BADF-1FEC-993262A4C2A4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944DEB07-D5D5-F6D7-51CD-0788B76991E2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44DEB07-D5D5-F6D7-51CD-0788B76991E2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E881FC-AB18-8627-AD2B-9717C5B1C8A6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F8C5DF-75D0-5C1A-7505-6F4FFFD81205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F8C5DF-75D0-5C1A-7505-6F4FFFD8120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537CAD-2481-3808-F9A2-BABC08B3131C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537CAD-2481-3808-F9A2-BABC08B313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D27213-5EC3-2C7E-B175-1A7A809494AB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D27213-5EC3-2C7E-B175-1A7A809494A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50198D8-5275-8EB5-4B28-A58ACBF28DDC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0766108-DFD1-1957-953A-524D774C84B3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0766108-DFD1-1957-953A-524D774C84B3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9B60B14-7286-570F-C854-82DF80C960EB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9B60B14-7286-570F-C854-82DF80C960EB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9E468DCE-0376-0650-80C8-6ADA6D8471EA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9E468DCE-0376-0650-80C8-6ADA6D8471EA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64FEE7E-8877-5AE5-CFCA-E0479C179874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64FEE7E-8877-5AE5-CFCA-E0479C179874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A2029F-8734-3385-234B-11D390A7EC0E}"/>
                  </a:ext>
                </a:extLst>
              </p14:cNvPr>
              <p14:cNvContentPartPr/>
              <p14:nvPr/>
            </p14:nvContentPartPr>
            <p14:xfrm>
              <a:off x="9382228" y="4312398"/>
              <a:ext cx="1041120" cy="84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A2029F-8734-3385-234B-11D390A7EC0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328588" y="4204758"/>
                <a:ext cx="1148760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097DA1-C7C9-33B7-D07C-F48598999AFB}"/>
                  </a:ext>
                </a:extLst>
              </p14:cNvPr>
              <p14:cNvContentPartPr/>
              <p14:nvPr/>
            </p14:nvContentPartPr>
            <p14:xfrm>
              <a:off x="10532428" y="4013958"/>
              <a:ext cx="1228680" cy="1230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097DA1-C7C9-33B7-D07C-F48598999AF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478788" y="3905958"/>
                <a:ext cx="1336320" cy="14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967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632AF-A553-9604-678A-8D2CBADB3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5698B1-4E1C-B439-DD00-4B9B98E814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8C9915-2CDB-5B8B-D33C-0743019420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6FD75-AB68-0386-DE71-7E3DAED60A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 </a:t>
                </a:r>
                <a:r>
                  <a:rPr lang="en-US" i="1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components of all children clusters </a:t>
                </a:r>
                <a:r>
                  <a:rPr lang="en-US" sz="1700" dirty="0"/>
                  <a:t>(contracted to vertices)</a:t>
                </a:r>
                <a:endParaRPr lang="en-US" dirty="0"/>
              </a:p>
              <a:p>
                <a:r>
                  <a:rPr lang="en-US" dirty="0"/>
                  <a:t>A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active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has an unexplored neighbor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While there is an </a:t>
                </a:r>
                <a:r>
                  <a:rPr lang="en-US" dirty="0">
                    <a:solidFill>
                      <a:srgbClr val="C00000"/>
                    </a:solidFill>
                  </a:rPr>
                  <a:t>active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unexplored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becomes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passive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has no unexplored neighbor,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isolated.</a:t>
                </a:r>
              </a:p>
              <a:p>
                <a:pPr lvl="1"/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:r>
                  <a:rPr lang="en-US" sz="2400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isolated regions</a:t>
                </a:r>
                <a:r>
                  <a:rPr lang="en-US" sz="2400" b="1" dirty="0"/>
                  <a:t>,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union of passive regions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D6297A-FD05-9074-AD62-944A22D7D7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3EEDEF9-D7CF-6EBD-CE44-293AEAEDC78D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C847317-F9D6-F1CE-27E8-22889BD95C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60F3C64-A11E-C79D-0CDE-3878FC073F68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A0993FF-5B5B-36E2-3C06-D8A3389B0A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B86D741-6384-FA43-DA16-93379427316C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5FA8B9A-1CB4-B161-CC54-02DAA5B7C7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F279626-C793-8020-C3FB-1717ED1F48E1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20DDA1D-6699-7C13-7E94-5EE6EABB98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A1F18BD-9E9C-E6D2-8FF0-438CA7163A77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645B9F5-9425-80D1-D08F-FCC9DAFF2776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B59347-C131-3374-E9CF-89AE7F1B79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AE15357-FAFD-8B9F-D627-3E0863635789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2D16D52-F2E5-44E4-A2D1-C111BB7306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98E6D4-DD6D-35E7-C489-9F748796667F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374E2C8-87F7-1251-2142-B01E08DD71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B50CC22-B507-D14A-8762-40D695F04DA7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93A835-3083-8207-EA78-8CCE89DE63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A29E7D9-1190-0411-A26D-BF0A9C8863EE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051E2B6-BED7-922D-6ED3-FB44DCE69F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F004F8C-AF0B-5108-A0A5-28DA1D9A19DE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F74228-7C6F-E722-96BF-1A613A005F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5C277DF-BAD8-23E3-9828-74D7DDE06361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65CCFB6-BCDC-87ED-53ED-145E36DAB6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89284C9-47D6-880A-3FA2-E4A1F8A009B8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E657AED-F772-F073-068C-F580308C78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6200485-60DA-DCD9-912A-CF6C5DF64D53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E908514-1E92-7C9C-C5C9-97B55F0F62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0DAA010-64D1-7656-89B4-3FADB6E9AA47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76460E-6782-D131-E542-F0780B0E10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0DB3FA3-56A9-0ED9-D550-A1802050D5C4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E783A32-15E8-754B-4CA0-FFA39679FC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CEBB666-FB72-614A-A77B-581B507A3BAC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A9016A1-B213-C12A-924A-E7B3F34A49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B629072-60CB-FC1C-B7EA-EF9D86929EBB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80A4F3-C511-47FA-543B-6AB42EF28A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BD17E86-D98D-7278-72A9-3BE5E94E7AB8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8B53810-A243-DEC0-44F9-A51C5DD397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84563CE-84FE-0EFA-0F23-2000C7F7785A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45BA11C-FAA2-5ACB-55B2-AE53A33E48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4E9C2C8-D2AA-E776-7320-BE021CC3C50B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7A6459-983E-CFBF-8E5C-AC8735DCAB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F625941-1D16-4AAA-E615-F7AF5063F61F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E5554EF-5F84-6402-0B6B-BA0F7162C253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523123-9800-0069-11CC-935BB73F37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7B7A41-5519-63AF-12C3-DB31EEC5C406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D01DB56-F7D3-8FB9-5841-C8A6E8C7EB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F292B6-A5EF-EB74-281B-8E1710E8753A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90AA85-FCD0-C12F-EC56-40B24EFB45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A37AEA7-CE5B-C2D6-BE0E-30AC371EC21E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A3CD2B0-B494-7B80-C5A3-01A5E0A1CC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410AE0D-D44A-2A7D-71A7-178EBC72E233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6AECE8C-09D6-29A7-5B7F-74B8C22E2A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3762255F-E8FD-0AF4-674E-779A8D3E8374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1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38107F69-37A5-5039-56B2-F070F65B9A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65908" y="4184701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8B18144-1279-B9B2-4F22-112F50F02FB5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AD5CF9B-D603-1A69-7DA1-F604BDC719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1F15631-980F-E1D4-969A-4B76857E90AF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299849D-E05F-05EA-D53B-60AFED981F53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51168EC-4EE1-1806-0EA9-2935181B4F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2D4F5F8-E338-DDCB-30C9-9050159F144A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444B20A-A38F-E125-7D82-A05F31AFCF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9DD0792-4483-3EF2-9D4A-8B4D7FEFCA50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447245C-779F-9B09-8D06-C91101340A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B4471A4-0CB7-0906-E872-05A261003D2C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957EE12-1694-B96A-DC06-8CD6BA3256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E0DB34A-7F0E-B84E-EEFB-52FE5B402A8C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6A960F0-560D-730A-4955-E96132B3238E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B4A7B7B-8508-8801-ABFC-ACFE2E8D84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F38467A-B6A9-691B-CA1C-2C047CCD93C2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2F31067-9303-92BB-285A-95E7AF3599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0E0D11-706B-936D-CA5F-559EAA97B908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D96CCE8-2181-ACB0-A4C7-C21F189477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5C02E73-1F6A-1CD9-7214-E35E9424D46E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5EBECC7-8692-B431-4CBD-45C4D8B287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8AB41EA-EEFA-1AA3-EB26-4FAC19B37509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64DF81-93E3-165F-69ED-AF287608BD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987B27D-671B-F665-EDA5-7EE78529A5AB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794CDCE-6CC2-CB05-1E8F-E2520FEDEB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1D99D92-75C9-ACDC-DFF0-F20F38EB0DB4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64369B4-3893-DD84-D0FB-B39FFBD1C4BA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8BBB4E-0102-BC0E-CA30-D12D248F6F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CBF140A-A135-2F9F-69A8-17C3230A8A4A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90809CD-7E4F-4357-DDA1-FABE32214B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B302A29-4A85-76C1-C661-16F91EFBF14D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9E4EEEE-D8CC-456F-ABFC-2D19576091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14828C3-C17C-22C2-0CD5-DA1D1F909837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63B25EC-97A9-9BAD-7272-640E8336E8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5495767-79D8-97AC-3629-176696154757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9C121AE-DF2F-D7D6-A4A0-B85749361350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BA8870-E57A-442B-65FC-7035DB0FED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2897B67-84C1-2837-2497-A9BCC5FB6AC0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BF4CC30-82F0-965F-7643-D620092407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AEADC4-84B9-9F13-FF68-E6E5135EE4C7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98FC51F-AD38-8FA9-C95E-6D99A4B46453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3F398CD-5A49-01C4-7ABD-85EE5113A31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F3442A8-C181-C8CE-39B7-59E28EA8106C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FCF3847-5358-04D2-0436-DB0A81C506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5E0A24E-36E2-AA1D-3166-9834096795F9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8E9499E-8A97-ACA5-DE5F-E59E01095C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3161385-F1AA-EB0A-399C-18A563C75CA5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4969A94-161F-5DCD-100C-9DFAE77C89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C8F53F7-CB84-BB4F-70A6-5E5C96FD21AC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C703907-2D0C-A1E7-A756-03BDBF4138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C24E286-5CAC-D142-1D10-8EC884AAADE0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145B967-14A0-4242-93B6-9E222D8BD3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DF37B4F-1987-F0FF-3E5C-322FF9199EDF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A576950-20CA-391C-0B83-5BC8A0B6722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EF99E82-189E-52E9-5890-7D83408D1A1D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E20F27A-319C-4DD7-C179-8B4D0268126F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587E280-DEDA-EE83-68F2-59A7431ECE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44616A1-07A0-04F8-A59A-DD073032675A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DA7F116-747E-396D-5F58-51E71F2EDD0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4E3A2DD-A635-0E02-97F5-40AD3D5F8DA8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2E76987-BF83-A73B-1835-E553843EF1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6BE6F36-DBAC-AB86-3646-3A5ACBD8B520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34298CF-39FF-DA0B-BC61-435D5E75667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8E68D29-F51E-93A7-5E1B-EFF80229BA92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C49A699-C6E7-5363-E5F6-EB75223A4B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6541793-0554-238B-137C-F0802BDF256F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5066D8B-CFED-2B35-D1C7-01F1FFC269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55D25F9-75AA-2DD5-136B-65CBDE65FCE6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D9AD636-695B-28C4-9586-600653AE47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479A51F6-FB4F-7428-5DF2-9F90B42B18D0}"/>
                  </a:ext>
                </a:extLst>
              </p14:cNvPr>
              <p14:cNvContentPartPr/>
              <p14:nvPr/>
            </p14:nvContentPartPr>
            <p14:xfrm>
              <a:off x="10237653" y="5000219"/>
              <a:ext cx="13320" cy="68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FB23B64-88B6-A8BE-5AB3-33F823B8F0D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20013" y="4982219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A35E20A-26B1-E889-CE41-9948EE32ADA9}"/>
              </a:ext>
            </a:extLst>
          </p:cNvPr>
          <p:cNvGrpSpPr/>
          <p:nvPr/>
        </p:nvGrpSpPr>
        <p:grpSpPr>
          <a:xfrm>
            <a:off x="9201933" y="4352219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263D629-7113-9432-5CD4-2508797F4972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62144D0-60BC-21B8-FDF5-196FAAEF8F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2703FC5-16B7-2F29-5FAC-F411AF3D779A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A34707-6546-38E1-AAE6-5A99055EB2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3DB3651A-2E32-8F80-D74D-58BA6FC71740}"/>
                  </a:ext>
                </a:extLst>
              </p14:cNvPr>
              <p14:cNvContentPartPr/>
              <p14:nvPr/>
            </p14:nvContentPartPr>
            <p14:xfrm>
              <a:off x="10415853" y="4650299"/>
              <a:ext cx="61560" cy="537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4674EDB5-C6A3-8F2C-01F3-0F83BE1B837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06853" y="4641299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C504F2D2-E27D-3795-604A-C53FDB61BC2A}"/>
                  </a:ext>
                </a:extLst>
              </p14:cNvPr>
              <p14:cNvContentPartPr/>
              <p14:nvPr/>
            </p14:nvContentPartPr>
            <p14:xfrm>
              <a:off x="10482453" y="4595219"/>
              <a:ext cx="176400" cy="6451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F42D163-8D87-1E87-A799-DE8270DCD16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73813" y="4586579"/>
                <a:ext cx="1940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059BE652-6C84-CF14-7B08-1DF0733FD0D6}"/>
                  </a:ext>
                </a:extLst>
              </p14:cNvPr>
              <p14:cNvContentPartPr/>
              <p14:nvPr/>
            </p14:nvContentPartPr>
            <p14:xfrm>
              <a:off x="8924013" y="4313339"/>
              <a:ext cx="477000" cy="5472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1D19DDD8-D6A3-6C57-B774-A3DF6F30B02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52013" y="4169339"/>
                <a:ext cx="6206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22A802B8-98BB-9FE2-995E-DDB97B5A8300}"/>
                  </a:ext>
                </a:extLst>
              </p14:cNvPr>
              <p14:cNvContentPartPr/>
              <p14:nvPr/>
            </p14:nvContentPartPr>
            <p14:xfrm>
              <a:off x="11386413" y="3990059"/>
              <a:ext cx="444240" cy="2840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9CE796CD-D949-9C4F-74BF-D800D1A5F5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332773" y="3882059"/>
                <a:ext cx="551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EBD931AD-EDC9-7137-0A10-BD5C73818D6C}"/>
                  </a:ext>
                </a:extLst>
              </p14:cNvPr>
              <p14:cNvContentPartPr/>
              <p14:nvPr/>
            </p14:nvContentPartPr>
            <p14:xfrm>
              <a:off x="10577493" y="3992939"/>
              <a:ext cx="601920" cy="320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C38BF2BA-0778-24FA-792F-ACCAB5D5C79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523493" y="3885299"/>
                <a:ext cx="7095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0D9BD0F-FF2A-0E9C-16CD-245DF953C19B}"/>
                  </a:ext>
                </a:extLst>
              </p14:cNvPr>
              <p14:cNvContentPartPr/>
              <p14:nvPr/>
            </p14:nvContentPartPr>
            <p14:xfrm>
              <a:off x="8817093" y="3196261"/>
              <a:ext cx="1129680" cy="7945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DE82DD09-D46C-CC0C-3903-01A45B53F21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763453" y="3088621"/>
                <a:ext cx="12373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162D62D9-6139-583D-51E6-81FA24F617C2}"/>
                  </a:ext>
                </a:extLst>
              </p14:cNvPr>
              <p14:cNvContentPartPr/>
              <p14:nvPr/>
            </p14:nvContentPartPr>
            <p14:xfrm>
              <a:off x="9565533" y="2662741"/>
              <a:ext cx="584280" cy="365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45C92824-AA54-161D-C065-99373264699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511893" y="2554741"/>
                <a:ext cx="6919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7D0C0189-290E-E20E-3278-182475162AE6}"/>
                  </a:ext>
                </a:extLst>
              </p14:cNvPr>
              <p14:cNvContentPartPr/>
              <p14:nvPr/>
            </p14:nvContentPartPr>
            <p14:xfrm>
              <a:off x="10179693" y="3566341"/>
              <a:ext cx="459360" cy="256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5CA10ABE-0C13-9DBE-453D-FFE952B6C6F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126053" y="3458701"/>
                <a:ext cx="567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B251B7F0-83EA-9DA1-7A7D-C4A19845774A}"/>
                  </a:ext>
                </a:extLst>
              </p14:cNvPr>
              <p14:cNvContentPartPr/>
              <p14:nvPr/>
            </p14:nvContentPartPr>
            <p14:xfrm>
              <a:off x="10452933" y="2671021"/>
              <a:ext cx="1389960" cy="9741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3C9256B2-0E97-0E22-0D0E-915D06DBFDC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399293" y="2563381"/>
                <a:ext cx="14976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9679BB75-0F85-78EB-D62B-E0AE85BD9AD7}"/>
                  </a:ext>
                </a:extLst>
              </p14:cNvPr>
              <p14:cNvContentPartPr/>
              <p14:nvPr/>
            </p14:nvContentPartPr>
            <p14:xfrm>
              <a:off x="11032533" y="3260341"/>
              <a:ext cx="163080" cy="788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7D003D9B-C6C5-0265-49D3-D22F773DFD5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978893" y="3152701"/>
                <a:ext cx="27072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2918765-4453-8146-3DFB-D93D6B4D35F6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637752C-5787-FBE2-D3B5-5E0F4A39638E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14E31EC-FD1F-8EAE-F66D-7B2C030875B5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13D56E35-B819-81A2-561B-9CC0FD9BB4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E51F7BBC-B646-67FE-9A7B-65800577B023}"/>
                        </a:ext>
                      </a:extLst>
                    </p:cNvPr>
                    <p:cNvPicPr/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6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BE7168CD-5108-2B4D-E022-1D2EF8921F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6E8E1C22-F4CA-CE17-F82B-2A2FEC45CA31}"/>
                        </a:ext>
                      </a:extLst>
                    </p:cNvPr>
                    <p:cNvPicPr/>
                    <p:nvPr/>
                  </p:nvPicPr>
                  <p:blipFill>
                    <a:blip r:embed="rId147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1AD9E467-66BF-655D-63DD-DA46267DD9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2A1F346A-0B67-7BEE-896D-39C454B4E78D}"/>
                        </a:ext>
                      </a:extLst>
                    </p:cNvPr>
                    <p:cNvPicPr/>
                    <p:nvPr/>
                  </p:nvPicPr>
                  <p:blipFill>
                    <a:blip r:embed="rId149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0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8A6F6788-3C84-3087-7AC7-14DBF2A1D4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85C195DB-B8C1-5733-73AF-DDE87035CD70}"/>
                        </a:ext>
                      </a:extLst>
                    </p:cNvPr>
                    <p:cNvPicPr/>
                    <p:nvPr/>
                  </p:nvPicPr>
                  <p:blipFill>
                    <a:blip r:embed="rId151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2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E327877F-E9F7-DE10-9EC4-42F8F90129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34459FD8-9B29-6845-19F7-0F00F2AFEED3}"/>
                        </a:ext>
                      </a:extLst>
                    </p:cNvPr>
                    <p:cNvPicPr/>
                    <p:nvPr/>
                  </p:nvPicPr>
                  <p:blipFill>
                    <a:blip r:embed="rId153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7CB3525-56C4-6C77-B37F-08DCE1942D43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F6EAEC3C-1DC0-30BE-93EF-3E6FE0D75A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8C428E17-1B85-A6F5-ADDE-344225142E47}"/>
                        </a:ext>
                      </a:extLst>
                    </p:cNvPr>
                    <p:cNvPicPr/>
                    <p:nvPr/>
                  </p:nvPicPr>
                  <p:blipFill>
                    <a:blip r:embed="rId155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552765FB-52B1-6184-1991-FD5C2722D0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91DB394C-06E8-01EF-4FDC-1ED8A858FD68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8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92357D2D-83FF-44E1-0306-1B68B53718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5544C451-017D-FF6C-70DB-0B2A9C0E21BC}"/>
                        </a:ext>
                      </a:extLst>
                    </p:cNvPr>
                    <p:cNvPicPr/>
                    <p:nvPr/>
                  </p:nvPicPr>
                  <p:blipFill>
                    <a:blip r:embed="rId159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0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0BE5D5BA-A716-59C7-EC4D-2023F5B8D1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A4A34663-7EC9-0555-4CA3-28216A6640FF}"/>
                        </a:ext>
                      </a:extLst>
                    </p:cNvPr>
                    <p:cNvPicPr/>
                    <p:nvPr/>
                  </p:nvPicPr>
                  <p:blipFill>
                    <a:blip r:embed="rId161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657B6212-57FD-E577-6BAF-3ECB314827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D035D243-6F59-3903-68BD-31F1D9B6837A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89DE18-BBB7-AA6F-E774-00B5FC29587E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9266FC58-A41E-98E7-2D06-399D2F8F6D49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486B1265-6FFB-89CB-0863-B4CF3EC3AFA1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8C1E00C-9439-6C9F-ECE6-C6CF2BE6438B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D4000324-2D47-FA1C-049F-32C1E6E781D9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40743DC-8BD2-F6A6-18B0-7B48D56D60DD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2F06556-44A7-2D4C-6B60-5C83DBAB10BE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0070BF48-8417-D0FC-7C28-9340B1ED136B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F7F68DE-6C5E-BADF-1FEC-993262A4C2A4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8981DC3-C02F-FA36-BBD1-2BE0C7693D16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44DEB07-D5D5-F6D7-51CD-0788B76991E2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2A39CB-5538-A050-0C01-22247E8ECC0E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FC36B6-9178-B316-69BA-C67A3847A97C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F8C5DF-75D0-5C1A-7505-6F4FFFD8120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CD1A1D-F02B-C58C-E6FE-C1419C338102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537CAD-2481-3808-F9A2-BABC08B313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6FC9E84-740A-BB8F-4A2D-2F92E016A2F1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D27213-5EC3-2C7E-B175-1A7A809494A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2B17D8E-3C0B-F250-3264-38DA748345C5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194293C-9205-79A4-BC7C-461F1EEFC328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0766108-DFD1-1957-953A-524D774C84B3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E3E0085-3FD9-1F47-8EFD-EE9D957929AF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9B60B14-7286-570F-C854-82DF80C960EB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2ACC416-3552-A42A-B5AB-7A384DC888E5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9E468DCE-0376-0650-80C8-6ADA6D8471EA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80DE3A5-49DF-86CB-DF90-ADC20DC513BD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64FEE7E-8877-5AE5-CFCA-E0479C179874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6B0512-12C9-4CDB-1629-F06003353B2E}"/>
                  </a:ext>
                </a:extLst>
              </p14:cNvPr>
              <p14:cNvContentPartPr/>
              <p14:nvPr/>
            </p14:nvContentPartPr>
            <p14:xfrm>
              <a:off x="9382228" y="4312398"/>
              <a:ext cx="1041120" cy="84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A2029F-8734-3385-234B-11D390A7EC0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328588" y="4204758"/>
                <a:ext cx="1148760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EF7B7D4-B1B4-8232-A89B-F110DF16C474}"/>
                  </a:ext>
                </a:extLst>
              </p14:cNvPr>
              <p14:cNvContentPartPr/>
              <p14:nvPr/>
            </p14:nvContentPartPr>
            <p14:xfrm>
              <a:off x="10532428" y="4013958"/>
              <a:ext cx="1228680" cy="1230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097DA1-C7C9-33B7-D07C-F48598999AF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478788" y="3905958"/>
                <a:ext cx="1336320" cy="14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D08004-945D-D735-3A5F-75CCEC4EDB6D}"/>
                  </a:ext>
                </a:extLst>
              </p14:cNvPr>
              <p14:cNvContentPartPr/>
              <p14:nvPr/>
            </p14:nvContentPartPr>
            <p14:xfrm>
              <a:off x="8871132" y="2699156"/>
              <a:ext cx="2932920" cy="248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D08004-945D-D735-3A5F-75CCEC4EDB6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781132" y="2519516"/>
                <a:ext cx="3112560" cy="28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6449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1FA42-029C-6999-EC27-C2CA1E54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7413-E959-DA95-3C4E-DD99DFDB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2C7DB-98CA-47CE-AF12-E2CCF6B9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all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passive regions </a:t>
                </a:r>
                <a:r>
                  <a:rPr lang="en-US" dirty="0"/>
                  <a:t>are in the same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Suppose not.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 component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= union of some passive region.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2C7DB-98CA-47CE-AF12-E2CCF6B9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DEFAB3-97B5-BCED-3585-E98735F666A3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DEFAB3-97B5-BCED-3585-E98735F666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206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8610B5-35EF-DBA2-57DC-0652F5E66134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8610B5-35EF-DBA2-57DC-0652F5E661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0668" y="255559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F0E23D-006D-B94E-0496-E37BB0385D54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F0E23D-006D-B94E-0496-E37BB0385D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2828" y="257359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D36767-6822-5B82-531D-1B541D313DD4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D36767-6822-5B82-531D-1B541D313D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0514" y="4180272"/>
                <a:ext cx="592909" cy="518413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768C0F0-BE2F-21A8-FC2C-69B08514FBB1}"/>
              </a:ext>
            </a:extLst>
          </p:cNvPr>
          <p:cNvGrpSpPr/>
          <p:nvPr/>
        </p:nvGrpSpPr>
        <p:grpSpPr>
          <a:xfrm>
            <a:off x="9381148" y="2771238"/>
            <a:ext cx="2275560" cy="1317960"/>
            <a:chOff x="9381148" y="2771238"/>
            <a:chExt cx="227556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8D1411-8EB7-32B0-E931-AB2CF7A194C4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B59347-C131-3374-E9CF-89AE7F1B79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57C2D9C-C9CC-684F-89F1-C9E4F0222BA1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2D16D52-F2E5-44E4-A2D1-C111BB7306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90F4CA-9869-3B73-CF96-A11A8C741714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374E2C8-87F7-1251-2142-B01E08DD71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22A569-92F5-433C-4873-329E8239C9E2}"/>
                    </a:ext>
                  </a:extLst>
                </p14:cNvPr>
                <p14:cNvContentPartPr/>
                <p14:nvPr/>
              </p14:nvContentPartPr>
              <p14:xfrm>
                <a:off x="10151548" y="2771238"/>
                <a:ext cx="32112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93A835-3083-8207-EA78-8CCE89DE63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33548" y="2753598"/>
                  <a:ext cx="35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22E16E-1602-1B15-711D-565F2AAD47A1}"/>
                    </a:ext>
                  </a:extLst>
                </p14:cNvPr>
                <p14:cNvContentPartPr/>
                <p14:nvPr/>
              </p14:nvContentPartPr>
              <p14:xfrm>
                <a:off x="10108708" y="2972838"/>
                <a:ext cx="243720" cy="51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051E2B6-BED7-922D-6ED3-FB44DCE69F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91068" y="2955198"/>
                  <a:ext cx="279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AA3C7AD-AB37-9FC6-8FC2-C0C00DBF5A22}"/>
                    </a:ext>
                  </a:extLst>
                </p14:cNvPr>
                <p14:cNvContentPartPr/>
                <p14:nvPr/>
              </p14:nvContentPartPr>
              <p14:xfrm>
                <a:off x="9989188" y="3177678"/>
                <a:ext cx="472680" cy="26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F74228-7C6F-E722-96BF-1A613A005F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71548" y="3160038"/>
                  <a:ext cx="508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5ABDCA-B758-DC2A-87F4-9778A7E90076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65CCFB6-BCDC-87ED-53ED-145E36DAB6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3643A6-20CD-3420-DDB3-D97910CAD033}"/>
                    </a:ext>
                  </a:extLst>
                </p14:cNvPr>
                <p14:cNvContentPartPr/>
                <p14:nvPr/>
              </p14:nvContentPartPr>
              <p14:xfrm>
                <a:off x="10020508" y="3700038"/>
                <a:ext cx="12996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E657AED-F772-F073-068C-F580308C78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02868" y="3682038"/>
                  <a:ext cx="165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9558216-7346-766A-8B10-CEEAA96A6289}"/>
                    </a:ext>
                  </a:extLst>
                </p14:cNvPr>
                <p14:cNvContentPartPr/>
                <p14:nvPr/>
              </p14:nvContentPartPr>
              <p14:xfrm>
                <a:off x="10011508" y="3537678"/>
                <a:ext cx="160920" cy="42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E908514-1E92-7C9C-C5C9-97B55F0F62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3868" y="3520038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781091-0761-ACC6-7F0A-C2AF2EDD0ED6}"/>
                    </a:ext>
                  </a:extLst>
                </p14:cNvPr>
                <p14:cNvContentPartPr/>
                <p14:nvPr/>
              </p14:nvContentPartPr>
              <p14:xfrm>
                <a:off x="9909268" y="3927558"/>
                <a:ext cx="68724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76460E-6782-D131-E542-F0780B0E10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91628" y="3909558"/>
                  <a:ext cx="72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D81EC4-4513-00A8-07B4-5B2144C77CE1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E783A32-15E8-754B-4CA0-FFA39679FC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C4972A-FBAC-A627-9D3A-1512189BA406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A9016A1-B213-C12A-924A-E7B3F34A49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5504D62-5362-2D7E-5479-9BA65032F764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80A4F3-C511-47FA-543B-6AB42EF28A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A776E4-47C5-C820-9F60-5351BB2A3190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8B53810-A243-DEC0-44F9-A51C5DD397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71BBB61-7859-7BD6-D76A-A9F6730B0C76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45BA11C-FAA2-5ACB-55B2-AE53A33E48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FE26D4-4272-B85F-4DCA-B81B7987DE3A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7A6459-983E-CFBF-8E5C-AC8735DCAB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79178C-1701-F33F-51C1-6063D802EF5B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BFD4C3-7855-3EBF-49D6-96B160462B02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523123-9800-0069-11CC-935BB73F37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C5A4B9-61ED-EB69-BDA5-2DF686640293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D01DB56-F7D3-8FB9-5841-C8A6E8C7EB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9AB33C-2E9B-9140-CF4F-80447D82D17A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90AA85-FCD0-C12F-EC56-40B24EFB45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0335F15-6169-FC86-316D-293F954D206F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A3CD2B0-B494-7B80-C5A3-01A5E0A1CC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1A6679E-7120-82E0-E58D-F410E98A24DD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6AECE8C-09D6-29A7-5B7F-74B8C22E2A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FF1752E-508B-B015-84E8-849261F3FE97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FF1752E-508B-B015-84E8-849261F3FE9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65548" y="4184701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3A936F-6217-305E-DCCD-51C62692CE47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3A936F-6217-305E-DCCD-51C62692CE4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67625" y="3105061"/>
                <a:ext cx="1247045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BE4CE40-6145-9A2D-93B7-D55DE2E03F36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9A4D9AC-425F-7314-AD4C-D73708DCEAF2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51168EC-4EE1-1806-0EA9-2935181B4F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5D9494F-BBE9-4E7E-331A-FD41F5DDE89F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444B20A-A38F-E125-7D82-A05F31AFCF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832CA6-50BC-21BA-1033-174D36E9ADB3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447245C-779F-9B09-8D06-C91101340A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2A3C9D-09C1-A684-A29D-265EF0E17DA3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957EE12-1694-B96A-DC06-8CD6BA3256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FD0FB6-CCFC-797F-FBBD-3F0376B7F981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3AE45DA-BF5D-9FC2-113D-AB9EEF1F0FC9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B4A7B7B-8508-8801-ABFC-ACFE2E8D84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C2FFC3-F913-6C5F-4015-C2300B06DA57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2F31067-9303-92BB-285A-95E7AF3599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45FAE4-9EB3-E58B-F359-917F33F3B446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D96CCE8-2181-ACB0-A4C7-C21F189477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10C3BE-CCF8-C274-7FD2-3CAEF65A47F3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5EBECC7-8692-B431-4CBD-45C4D8B287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A0E6E5-C4BD-8F4F-24CD-372FF23E2379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64DF81-93E3-165F-69ED-AF287608BD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BFA744-1E0B-C154-04B7-00AE3EE705F2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794CDCE-6CC2-CB05-1E8F-E2520FEDEB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0A356E-DBD1-9372-9AE6-5EED4C371785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9894EE-2CF4-25CB-04B0-6F557D8917DD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8BBB4E-0102-BC0E-CA30-D12D248F6F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96A816-6DA9-5EF2-59F8-40EB3ECD12CD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90809CD-7E4F-4357-DDA1-FABE32214B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E13BC3-9885-25F6-F64C-E22BE3E2A6C2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9E4EEEE-D8CC-456F-ABFC-2D19576091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9102815-647B-501C-2BB6-E695BE145B80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63B25EC-97A9-9BAD-7272-640E8336E8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7D75032-618A-4E59-735C-F0A80515AC1E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1FCAF31-F955-04C6-5F69-3BE3BE35DFEF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BA8870-E57A-442B-65FC-7035DB0FED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3BCE15-207E-7265-F3CC-2565A1D5864E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BF4CC30-82F0-965F-7643-D620092407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2DA4B6-70EE-AD23-7123-857D93E7B0E1}"/>
              </a:ext>
            </a:extLst>
          </p:cNvPr>
          <p:cNvGrpSpPr/>
          <p:nvPr/>
        </p:nvGrpSpPr>
        <p:grpSpPr>
          <a:xfrm>
            <a:off x="8333025" y="4047439"/>
            <a:ext cx="520920" cy="311040"/>
            <a:chOff x="8333025" y="4047439"/>
            <a:chExt cx="5209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D55ED3-BE02-24B4-4E91-B79431CF6C35}"/>
                    </a:ext>
                  </a:extLst>
                </p14:cNvPr>
                <p14:cNvContentPartPr/>
                <p14:nvPr/>
              </p14:nvContentPartPr>
              <p14:xfrm>
                <a:off x="8349945" y="4070839"/>
                <a:ext cx="17280" cy="20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3F398CD-5A49-01C4-7ABD-85EE5113A31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32305" y="4053199"/>
                  <a:ext cx="52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3707C3-771F-14F6-B1A0-99AD839B06B8}"/>
                    </a:ext>
                  </a:extLst>
                </p14:cNvPr>
                <p14:cNvContentPartPr/>
                <p14:nvPr/>
              </p14:nvContentPartPr>
              <p14:xfrm>
                <a:off x="8333025" y="4047439"/>
                <a:ext cx="1688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FCF3847-5358-04D2-0436-DB0A81C506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15385" y="4029799"/>
                  <a:ext cx="204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7784BD7-532E-4CD5-EB1D-496AB6B1AE69}"/>
                    </a:ext>
                  </a:extLst>
                </p14:cNvPr>
                <p14:cNvContentPartPr/>
                <p14:nvPr/>
              </p14:nvContentPartPr>
              <p14:xfrm>
                <a:off x="8362905" y="4122319"/>
                <a:ext cx="14616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8E9499E-8A97-ACA5-DE5F-E59E01095C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45265" y="410467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EDAF09E-9A3B-F9EF-7A2A-D117553072A3}"/>
                    </a:ext>
                  </a:extLst>
                </p14:cNvPr>
                <p14:cNvContentPartPr/>
                <p14:nvPr/>
              </p14:nvContentPartPr>
              <p14:xfrm>
                <a:off x="8385945" y="4242559"/>
                <a:ext cx="136440" cy="1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4969A94-161F-5DCD-100C-9DFAE77C89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67945" y="4224559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8B32FC-094E-C27B-9A86-2D306F124926}"/>
                    </a:ext>
                  </a:extLst>
                </p14:cNvPr>
                <p14:cNvContentPartPr/>
                <p14:nvPr/>
              </p14:nvContentPartPr>
              <p14:xfrm>
                <a:off x="8582505" y="4236799"/>
                <a:ext cx="13320" cy="12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C703907-2D0C-A1E7-A756-03BDBF4138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4505" y="4218799"/>
                  <a:ext cx="4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838F122-C7EF-EF6E-E020-67377A756CB3}"/>
                    </a:ext>
                  </a:extLst>
                </p14:cNvPr>
                <p14:cNvContentPartPr/>
                <p14:nvPr/>
              </p14:nvContentPartPr>
              <p14:xfrm>
                <a:off x="8577825" y="4151479"/>
                <a:ext cx="15840" cy="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145B967-14A0-4242-93B6-9E222D8BD3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59825" y="4133479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A59400E-29C0-EC98-5679-D4488F121C78}"/>
                    </a:ext>
                  </a:extLst>
                </p14:cNvPr>
                <p14:cNvContentPartPr/>
                <p14:nvPr/>
              </p14:nvContentPartPr>
              <p14:xfrm>
                <a:off x="8655585" y="4168399"/>
                <a:ext cx="198360" cy="9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A576950-20CA-391C-0B83-5BC8A0B6722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37945" y="4150759"/>
                  <a:ext cx="2340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825664-6274-0C8D-7ED4-DA2B3F25A2B9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050200-422D-2B90-75EC-E9BA7714C0A1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587E280-DEDA-EE83-68F2-59A7431ECE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82B4CD-5D02-DA83-E00C-0BEE68FD30E0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DA7F116-747E-396D-5F58-51E71F2EDD0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9B3ED0-C1FC-10F4-F440-72FDC650BADD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2E76987-BF83-A73B-1835-E553843EF1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D207D0-F054-4CBD-DBAA-B0BEFEB6998F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34298CF-39FF-DA0B-BC61-435D5E75667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CC7F89-6708-3DCB-76C0-455439F46575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C49A699-C6E7-5363-E5F6-EB75223A4B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5FF684C-74CF-0F62-3931-341F3032704E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5066D8B-CFED-2B35-D1C7-01F1FFC269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D067BB-172B-D814-AD47-12A55665647D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D9AD636-695B-28C4-9586-600653AE47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0DE2B66-3639-821A-3B41-12661CE6490D}"/>
                  </a:ext>
                </a:extLst>
              </p14:cNvPr>
              <p14:cNvContentPartPr/>
              <p14:nvPr/>
            </p14:nvContentPartPr>
            <p14:xfrm>
              <a:off x="10237653" y="5000219"/>
              <a:ext cx="13320" cy="6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0DE2B66-3639-821A-3B41-12661CE6490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19653" y="4982219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E15B55EC-338F-AB5C-96E5-CB96EE6E08B3}"/>
              </a:ext>
            </a:extLst>
          </p:cNvPr>
          <p:cNvGrpSpPr/>
          <p:nvPr/>
        </p:nvGrpSpPr>
        <p:grpSpPr>
          <a:xfrm>
            <a:off x="9201933" y="4352219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303C8F-7063-2A10-8CFB-98EC2B030F22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62144D0-60BC-21B8-FDF5-196FAAEF8F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A4F2FE-E789-15DD-BF12-5055A665AE71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A34707-6546-38E1-AAE6-5A99055EB2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BC407AE-7BB7-1A41-1048-2E723783F72F}"/>
                  </a:ext>
                </a:extLst>
              </p14:cNvPr>
              <p14:cNvContentPartPr/>
              <p14:nvPr/>
            </p14:nvContentPartPr>
            <p14:xfrm>
              <a:off x="10415853" y="4650299"/>
              <a:ext cx="61560" cy="537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BC407AE-7BB7-1A41-1048-2E723783F72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06853" y="4641299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C54BF2D-CBB0-320E-9422-9C29924889FC}"/>
                  </a:ext>
                </a:extLst>
              </p14:cNvPr>
              <p14:cNvContentPartPr/>
              <p14:nvPr/>
            </p14:nvContentPartPr>
            <p14:xfrm>
              <a:off x="10482453" y="4595219"/>
              <a:ext cx="176400" cy="645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C54BF2D-CBB0-320E-9422-9C29924889F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473435" y="4586214"/>
                <a:ext cx="194076" cy="662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8346AFA-CF3B-0666-D320-246BDFCF220D}"/>
                  </a:ext>
                </a:extLst>
              </p14:cNvPr>
              <p14:cNvContentPartPr/>
              <p14:nvPr/>
            </p14:nvContentPartPr>
            <p14:xfrm>
              <a:off x="8924013" y="4313339"/>
              <a:ext cx="477000" cy="547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8346AFA-CF3B-0666-D320-246BDFCF220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52013" y="4169434"/>
                <a:ext cx="620640" cy="834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02F3755-9A00-0ADD-5A03-FD86D813F428}"/>
                  </a:ext>
                </a:extLst>
              </p14:cNvPr>
              <p14:cNvContentPartPr/>
              <p14:nvPr/>
            </p14:nvContentPartPr>
            <p14:xfrm>
              <a:off x="11386413" y="3990059"/>
              <a:ext cx="444240" cy="284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02F3755-9A00-0ADD-5A03-FD86D813F42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332413" y="3882059"/>
                <a:ext cx="551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D4E1D51-36ED-077D-1BB0-3BA044D83904}"/>
                  </a:ext>
                </a:extLst>
              </p14:cNvPr>
              <p14:cNvContentPartPr/>
              <p14:nvPr/>
            </p14:nvContentPartPr>
            <p14:xfrm>
              <a:off x="10577493" y="3992939"/>
              <a:ext cx="601920" cy="32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D4E1D51-36ED-077D-1BB0-3BA044D8390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523493" y="3884817"/>
                <a:ext cx="709560" cy="535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422DE91-42E3-8197-DCF0-A50C02C84783}"/>
                  </a:ext>
                </a:extLst>
              </p14:cNvPr>
              <p14:cNvContentPartPr/>
              <p14:nvPr/>
            </p14:nvContentPartPr>
            <p14:xfrm>
              <a:off x="8817093" y="3196261"/>
              <a:ext cx="1129680" cy="794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422DE91-42E3-8197-DCF0-A50C02C8478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763093" y="3088261"/>
                <a:ext cx="12373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0657E95-9E60-D536-6E77-FC7AEF9E83EF}"/>
                  </a:ext>
                </a:extLst>
              </p14:cNvPr>
              <p14:cNvContentPartPr/>
              <p14:nvPr/>
            </p14:nvContentPartPr>
            <p14:xfrm>
              <a:off x="9565533" y="2662741"/>
              <a:ext cx="584280" cy="365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0657E95-9E60-D536-6E77-FC7AEF9E83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511500" y="2554741"/>
                <a:ext cx="691986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9179BAF-CE9D-4500-F97A-744D640CA9FC}"/>
                  </a:ext>
                </a:extLst>
              </p14:cNvPr>
              <p14:cNvContentPartPr/>
              <p14:nvPr/>
            </p14:nvContentPartPr>
            <p14:xfrm>
              <a:off x="10179693" y="3566341"/>
              <a:ext cx="459360" cy="256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9179BAF-CE9D-4500-F97A-744D640CA9F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125693" y="3458341"/>
                <a:ext cx="567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6E2179B-9535-BF78-9201-CB0627743DCA}"/>
                  </a:ext>
                </a:extLst>
              </p14:cNvPr>
              <p14:cNvContentPartPr/>
              <p14:nvPr/>
            </p14:nvContentPartPr>
            <p14:xfrm>
              <a:off x="10452933" y="2671021"/>
              <a:ext cx="1389960" cy="974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6E2179B-9535-BF78-9201-CB0627743DC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398933" y="2563021"/>
                <a:ext cx="14976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4EB79FB-2397-19C6-D566-79A2A4CA127E}"/>
                  </a:ext>
                </a:extLst>
              </p14:cNvPr>
              <p14:cNvContentPartPr/>
              <p14:nvPr/>
            </p14:nvContentPartPr>
            <p14:xfrm>
              <a:off x="11032533" y="3260341"/>
              <a:ext cx="163080" cy="78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4EB79FB-2397-19C6-D566-79A2A4CA127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978414" y="3151846"/>
                <a:ext cx="270958" cy="295469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07DD02B9-FD71-18B6-A8E8-37DC3DA82476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0C93EAC-2E90-2280-0F8D-E26D6250CB2F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E1B666C-D9B3-4DA5-9CC8-53C334BFB117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139" name="Ink 138">
                      <a:extLst>
                        <a:ext uri="{FF2B5EF4-FFF2-40B4-BE49-F238E27FC236}">
                          <a16:creationId xmlns:a16="http://schemas.microsoft.com/office/drawing/2014/main" id="{E2B0AB36-4232-3CB5-04CB-1882E53AE4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E51F7BBC-B646-67FE-9A7B-65800577B023}"/>
                        </a:ext>
                      </a:extLst>
                    </p:cNvPr>
                    <p:cNvPicPr/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6">
                  <p14:nvContentPartPr>
                    <p14:cNvPr id="140" name="Ink 139">
                      <a:extLst>
                        <a:ext uri="{FF2B5EF4-FFF2-40B4-BE49-F238E27FC236}">
                          <a16:creationId xmlns:a16="http://schemas.microsoft.com/office/drawing/2014/main" id="{F2F054E1-B602-4A87-11FF-A68D2D99EF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6E8E1C22-F4CA-CE17-F82B-2A2FEC45CA31}"/>
                        </a:ext>
                      </a:extLst>
                    </p:cNvPr>
                    <p:cNvPicPr/>
                    <p:nvPr/>
                  </p:nvPicPr>
                  <p:blipFill>
                    <a:blip r:embed="rId147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143" name="Ink 142">
                      <a:extLst>
                        <a:ext uri="{FF2B5EF4-FFF2-40B4-BE49-F238E27FC236}">
                          <a16:creationId xmlns:a16="http://schemas.microsoft.com/office/drawing/2014/main" id="{B4D27CDF-2972-241C-46B3-8E4A7CA834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2A1F346A-0B67-7BEE-896D-39C454B4E78D}"/>
                        </a:ext>
                      </a:extLst>
                    </p:cNvPr>
                    <p:cNvPicPr/>
                    <p:nvPr/>
                  </p:nvPicPr>
                  <p:blipFill>
                    <a:blip r:embed="rId149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0">
                  <p14:nvContentPartPr>
                    <p14:cNvPr id="144" name="Ink 143">
                      <a:extLst>
                        <a:ext uri="{FF2B5EF4-FFF2-40B4-BE49-F238E27FC236}">
                          <a16:creationId xmlns:a16="http://schemas.microsoft.com/office/drawing/2014/main" id="{92D3AA08-1447-8A77-2F28-EEC321AEB0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85C195DB-B8C1-5733-73AF-DDE87035CD70}"/>
                        </a:ext>
                      </a:extLst>
                    </p:cNvPr>
                    <p:cNvPicPr/>
                    <p:nvPr/>
                  </p:nvPicPr>
                  <p:blipFill>
                    <a:blip r:embed="rId151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2">
                  <p14:nvContentPartPr>
                    <p14:cNvPr id="145" name="Ink 144">
                      <a:extLst>
                        <a:ext uri="{FF2B5EF4-FFF2-40B4-BE49-F238E27FC236}">
                          <a16:creationId xmlns:a16="http://schemas.microsoft.com/office/drawing/2014/main" id="{E335E235-54C3-DD04-6A96-AA75AD8D25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34459FD8-9B29-6845-19F7-0F00F2AFEED3}"/>
                        </a:ext>
                      </a:extLst>
                    </p:cNvPr>
                    <p:cNvPicPr/>
                    <p:nvPr/>
                  </p:nvPicPr>
                  <p:blipFill>
                    <a:blip r:embed="rId153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FD1B5D25-1D86-9FEB-4B2D-9B2F253F0B6A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334BD84F-2C52-B736-D229-3F194D3CC7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8C428E17-1B85-A6F5-ADDE-344225142E47}"/>
                        </a:ext>
                      </a:extLst>
                    </p:cNvPr>
                    <p:cNvPicPr/>
                    <p:nvPr/>
                  </p:nvPicPr>
                  <p:blipFill>
                    <a:blip r:embed="rId155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6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0D16EA66-8C45-6B98-2B2F-D0A20B5C4C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91DB394C-06E8-01EF-4FDC-1ED8A858FD68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8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22037230-473F-7063-6D3F-706BC641F1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5544C451-017D-FF6C-70DB-0B2A9C0E21BC}"/>
                        </a:ext>
                      </a:extLst>
                    </p:cNvPr>
                    <p:cNvPicPr/>
                    <p:nvPr/>
                  </p:nvPicPr>
                  <p:blipFill>
                    <a:blip r:embed="rId159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0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52F1493E-7366-600B-AD9A-EECD7EA19C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A4A34663-7EC9-0555-4CA3-28216A6640FF}"/>
                        </a:ext>
                      </a:extLst>
                    </p:cNvPr>
                    <p:cNvPicPr/>
                    <p:nvPr/>
                  </p:nvPicPr>
                  <p:blipFill>
                    <a:blip r:embed="rId161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138" name="Ink 137">
                      <a:extLst>
                        <a:ext uri="{FF2B5EF4-FFF2-40B4-BE49-F238E27FC236}">
                          <a16:creationId xmlns:a16="http://schemas.microsoft.com/office/drawing/2014/main" id="{7903DC3F-FF8A-FF5B-53AD-3BE0FC83B5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D035D243-6F59-3903-68BD-31F1D9B6837A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F08C3E0-EBD3-ABA3-C69B-D538A4B4667C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0E344FD4-9878-AC70-F599-62DFD0E3AEE6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486B1265-6FFB-89CB-0863-B4CF3EC3AFA1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D25091F3-681E-3A95-7389-92E49257F1C0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D4000324-2D47-FA1C-049F-32C1E6E781D9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9E4E4434-3CE3-CE3B-47E8-CAF73FB51833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2F06556-44A7-2D4C-6B60-5C83DBAB10BE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6F50327D-BF26-556B-D323-B696F5D2E70A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F7F68DE-6C5E-BADF-1FEC-993262A4C2A4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E73EF772-8D39-98DB-3979-DA2B13DD9940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44DEB07-D5D5-F6D7-51CD-0788B76991E2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79A7A6A-3ACE-4B38-6E8E-6339871956A1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73D9713-E8B9-28FB-4078-74E56F8B8649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F8C5DF-75D0-5C1A-7505-6F4FFFD8120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3E99D72-32D8-FD81-A531-A99860529A90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537CAD-2481-3808-F9A2-BABC08B313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1FB0472-4BF8-6D67-5C06-852C084EA9BE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D27213-5EC3-2C7E-B175-1A7A809494A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5CFC2A7-4886-ABD1-9241-F1700C712D68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C7137E70-D03B-4868-92CA-A62FBF821F10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0766108-DFD1-1957-953A-524D774C84B3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4FC977E3-7E4C-F30B-AF0D-C5D5B7BE1082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9B60B14-7286-570F-C854-82DF80C960EB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D7DD89D1-9AFB-EB9B-FC89-D7AFA890F8E5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9E468DCE-0376-0650-80C8-6ADA6D8471EA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44AA3CC2-B580-7552-D501-9CD5CB13725D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64FEE7E-8877-5AE5-CFCA-E0479C179874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B4716A2-803B-2147-1457-8780E84BFE9E}"/>
                  </a:ext>
                </a:extLst>
              </p14:cNvPr>
              <p14:cNvContentPartPr/>
              <p14:nvPr/>
            </p14:nvContentPartPr>
            <p14:xfrm>
              <a:off x="9382228" y="4312398"/>
              <a:ext cx="1041120" cy="840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B4716A2-803B-2147-1457-8780E84BFE9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328209" y="4204398"/>
                <a:ext cx="1148797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1871DF58-F280-0980-5153-472C8A1505B2}"/>
                  </a:ext>
                </a:extLst>
              </p14:cNvPr>
              <p14:cNvContentPartPr/>
              <p14:nvPr/>
            </p14:nvContentPartPr>
            <p14:xfrm>
              <a:off x="10532428" y="4013958"/>
              <a:ext cx="1228680" cy="12308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1871DF58-F280-0980-5153-472C8A1505B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478412" y="3905990"/>
                <a:ext cx="1336352" cy="1446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072CA5C-3957-C9D0-0A1A-56DF62F6FE18}"/>
                  </a:ext>
                </a:extLst>
              </p14:cNvPr>
              <p14:cNvContentPartPr/>
              <p14:nvPr/>
            </p14:nvContentPartPr>
            <p14:xfrm>
              <a:off x="8871132" y="2699156"/>
              <a:ext cx="2932920" cy="24822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072CA5C-3957-C9D0-0A1A-56DF62F6FE1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781132" y="2519516"/>
                <a:ext cx="3112560" cy="28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50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3AD9-D8A2-C197-C5F6-7246DDE4A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31E3-95EF-CB34-E952-146B55F3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68D64-0C80-E69C-062F-A89B805A6F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all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passive regions </a:t>
                </a:r>
                <a:r>
                  <a:rPr lang="en-US" dirty="0"/>
                  <a:t>are in the same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Suppose not.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is a component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= union of some passive region.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= union of passive comp.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component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  <a:r>
                  <a:rPr lang="en-US" dirty="0"/>
                  <a:t>Contradiction.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68D64-0C80-E69C-062F-A89B805A6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6D6FEB7-1037-5815-3CE7-9D40F67566EA}"/>
                  </a:ext>
                </a:extLst>
              </p14:cNvPr>
              <p14:cNvContentPartPr/>
              <p14:nvPr/>
            </p14:nvContentPartPr>
            <p14:xfrm>
              <a:off x="9641068" y="4755918"/>
              <a:ext cx="582120" cy="491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6EE3ED3-D100-526A-1DC6-08C9D352D2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2428" y="4746918"/>
                <a:ext cx="5997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D93C4A3-7261-032D-440E-3A124AA28172}"/>
                  </a:ext>
                </a:extLst>
              </p14:cNvPr>
              <p14:cNvContentPartPr/>
              <p14:nvPr/>
            </p14:nvContentPartPr>
            <p14:xfrm>
              <a:off x="10409668" y="2564598"/>
              <a:ext cx="1478160" cy="1208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215FEB2-8DC1-650C-E8BB-EC9E03C175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0668" y="2555958"/>
                <a:ext cx="1495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371E118-9A73-C92F-CDE0-5688DF300A49}"/>
                  </a:ext>
                </a:extLst>
              </p14:cNvPr>
              <p14:cNvContentPartPr/>
              <p14:nvPr/>
            </p14:nvContentPartPr>
            <p14:xfrm>
              <a:off x="9511828" y="2582598"/>
              <a:ext cx="677880" cy="543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DF995EF-6451-FBCF-E982-C650F21B31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3188" y="2573958"/>
                <a:ext cx="6955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D965A7C-73CB-6798-DEC4-EDC4A63EB118}"/>
                  </a:ext>
                </a:extLst>
              </p14:cNvPr>
              <p14:cNvContentPartPr/>
              <p14:nvPr/>
            </p14:nvContentPartPr>
            <p14:xfrm>
              <a:off x="9759508" y="4189278"/>
              <a:ext cx="575280" cy="500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A7B80C1-F7C7-8A05-37B0-C487355426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0508" y="4180638"/>
                <a:ext cx="592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02F50AAB-D7B1-C5CC-40B4-01A18BDBCE90}"/>
              </a:ext>
            </a:extLst>
          </p:cNvPr>
          <p:cNvGrpSpPr/>
          <p:nvPr/>
        </p:nvGrpSpPr>
        <p:grpSpPr>
          <a:xfrm>
            <a:off x="9381148" y="2933238"/>
            <a:ext cx="2275560" cy="1155960"/>
            <a:chOff x="9381148" y="2933238"/>
            <a:chExt cx="2275560" cy="11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2D42D33-27A0-E30A-4A27-2A0E92C5E427}"/>
                    </a:ext>
                  </a:extLst>
                </p14:cNvPr>
                <p14:cNvContentPartPr/>
                <p14:nvPr/>
              </p14:nvContentPartPr>
              <p14:xfrm>
                <a:off x="9381148" y="2933238"/>
                <a:ext cx="143640" cy="180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F6E628-496F-E396-FCF7-F8878EAEEB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63148" y="2915238"/>
                  <a:ext cx="179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EE5CD02-5249-0457-72A6-F4788D18BBD2}"/>
                    </a:ext>
                  </a:extLst>
                </p14:cNvPr>
                <p14:cNvContentPartPr/>
                <p14:nvPr/>
              </p14:nvContentPartPr>
              <p14:xfrm>
                <a:off x="9583468" y="3084078"/>
                <a:ext cx="43200" cy="99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5B6011B-ABC2-6DB1-E012-BA258431AF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65468" y="3066078"/>
                  <a:ext cx="78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B47E43-2743-B2B9-BDC5-92F0EF2614A8}"/>
                    </a:ext>
                  </a:extLst>
                </p14:cNvPr>
                <p14:cNvContentPartPr/>
                <p14:nvPr/>
              </p14:nvContentPartPr>
              <p14:xfrm>
                <a:off x="9895228" y="3106398"/>
                <a:ext cx="63360" cy="220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467477-173B-35F8-F750-A81E25A8A8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77588" y="3088398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8698EA4-8B28-2B3C-6861-E4444B42E5F6}"/>
                    </a:ext>
                  </a:extLst>
                </p14:cNvPr>
                <p14:cNvContentPartPr/>
                <p14:nvPr/>
              </p14:nvContentPartPr>
              <p14:xfrm>
                <a:off x="10585708" y="3387918"/>
                <a:ext cx="57960" cy="95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D3B95E-FF9D-6C2B-7815-E785AD992A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568068" y="3370278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785679B-7175-DB96-CD2D-E1C1FF7DFECB}"/>
                    </a:ext>
                  </a:extLst>
                </p14:cNvPr>
                <p14:cNvContentPartPr/>
                <p14:nvPr/>
              </p14:nvContentPartPr>
              <p14:xfrm>
                <a:off x="10560508" y="3832158"/>
                <a:ext cx="97200" cy="173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55EC28B-EC3B-12B0-A882-B805938A7E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42868" y="3814158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5EBFDCB-F8D1-D1D7-452E-025D9FB78293}"/>
                    </a:ext>
                  </a:extLst>
                </p14:cNvPr>
                <p14:cNvContentPartPr/>
                <p14:nvPr/>
              </p14:nvContentPartPr>
              <p14:xfrm>
                <a:off x="10642228" y="3625518"/>
                <a:ext cx="273240" cy="103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B430962-20E0-563D-C465-9185EE8F39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24228" y="3607878"/>
                  <a:ext cx="308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1E97F66-E59C-447D-2BD2-69C188825DE3}"/>
                    </a:ext>
                  </a:extLst>
                </p14:cNvPr>
                <p14:cNvContentPartPr/>
                <p14:nvPr/>
              </p14:nvContentPartPr>
              <p14:xfrm>
                <a:off x="10970908" y="3668358"/>
                <a:ext cx="33480" cy="208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F840468-B310-6F09-D94F-984A601FBD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52908" y="3650718"/>
                  <a:ext cx="6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2DE8F6A-4B57-394E-6DDC-C26A91FD7093}"/>
                    </a:ext>
                  </a:extLst>
                </p14:cNvPr>
                <p14:cNvContentPartPr/>
                <p14:nvPr/>
              </p14:nvContentPartPr>
              <p14:xfrm>
                <a:off x="11146948" y="3743598"/>
                <a:ext cx="47160" cy="236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EDE8C0-E16F-33FA-A9D1-6084812DD3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29308" y="3725598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41F4BB5-AE75-68DC-3F4A-8CCE9A6BFD05}"/>
                    </a:ext>
                  </a:extLst>
                </p14:cNvPr>
                <p14:cNvContentPartPr/>
                <p14:nvPr/>
              </p14:nvContentPartPr>
              <p14:xfrm>
                <a:off x="11577508" y="3752598"/>
                <a:ext cx="79200" cy="18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4373E67-9C6B-B646-29EE-156267AFB1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559508" y="3734598"/>
                  <a:ext cx="114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958CF62-F3A6-F474-793D-574859D6B284}"/>
                    </a:ext>
                  </a:extLst>
                </p14:cNvPr>
                <p14:cNvContentPartPr/>
                <p14:nvPr/>
              </p14:nvContentPartPr>
              <p14:xfrm>
                <a:off x="11185468" y="4074438"/>
                <a:ext cx="205920" cy="14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EBD5132-08CD-AA19-DE27-DEDCC1C473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67828" y="4056798"/>
                  <a:ext cx="2415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4102359-5BD3-0669-4389-75C753B5B53F}"/>
              </a:ext>
            </a:extLst>
          </p:cNvPr>
          <p:cNvGrpSpPr/>
          <p:nvPr/>
        </p:nvGrpSpPr>
        <p:grpSpPr>
          <a:xfrm>
            <a:off x="10138228" y="3470718"/>
            <a:ext cx="1747440" cy="1828903"/>
            <a:chOff x="10138228" y="3470718"/>
            <a:chExt cx="1747440" cy="1828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0277413-B5E5-837A-B2B4-B02622DB8F65}"/>
                    </a:ext>
                  </a:extLst>
                </p14:cNvPr>
                <p14:cNvContentPartPr/>
                <p14:nvPr/>
              </p14:nvContentPartPr>
              <p14:xfrm>
                <a:off x="11072068" y="4496718"/>
                <a:ext cx="542520" cy="450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BF58EF-A3E9-A8C5-B883-BC62037A07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63428" y="4487718"/>
                  <a:ext cx="560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B441BA2-A51A-6F32-4F10-9E82428ADA35}"/>
                    </a:ext>
                  </a:extLst>
                </p14:cNvPr>
                <p14:cNvContentPartPr/>
                <p14:nvPr/>
              </p14:nvContentPartPr>
              <p14:xfrm>
                <a:off x="11350708" y="3916758"/>
                <a:ext cx="534960" cy="437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C8C1B8-8828-3333-238B-5E080FD265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42068" y="3908118"/>
                  <a:ext cx="552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D752AF-71B9-D4E2-D817-5CA084DB94AE}"/>
                    </a:ext>
                  </a:extLst>
                </p14:cNvPr>
                <p14:cNvContentPartPr/>
                <p14:nvPr/>
              </p14:nvContentPartPr>
              <p14:xfrm>
                <a:off x="10529188" y="3905238"/>
                <a:ext cx="684720" cy="493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1867A7E-F3C6-DE8A-3FFE-AFA9F26323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20548" y="3896598"/>
                  <a:ext cx="7023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1A873BB-634C-8DF5-2B02-9EAED20F215C}"/>
                    </a:ext>
                  </a:extLst>
                </p14:cNvPr>
                <p14:cNvContentPartPr/>
                <p14:nvPr/>
              </p14:nvContentPartPr>
              <p14:xfrm>
                <a:off x="10138228" y="3470718"/>
                <a:ext cx="533520" cy="428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82AE27C-25F5-F678-DA27-A7BEADB26F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29588" y="3462078"/>
                  <a:ext cx="551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F0AFA6B-9F87-3B91-FE86-1DAF7539DE55}"/>
                    </a:ext>
                  </a:extLst>
                </p14:cNvPr>
                <p14:cNvContentPartPr/>
                <p14:nvPr/>
              </p14:nvContentPartPr>
              <p14:xfrm>
                <a:off x="10347668" y="4478461"/>
                <a:ext cx="652680" cy="821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9495640-A1E3-813B-8DEE-F73B975D1B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39028" y="4469821"/>
                  <a:ext cx="67032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74688A3-E3C5-E3DC-F55D-91477A64B7CD}"/>
                  </a:ext>
                </a:extLst>
              </p14:cNvPr>
              <p14:cNvContentPartPr/>
              <p14:nvPr/>
            </p14:nvContentPartPr>
            <p14:xfrm>
              <a:off x="8874548" y="4193701"/>
              <a:ext cx="721800" cy="7761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4D93955-FA21-AB64-1049-B04BDB31A95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65908" y="4184701"/>
                <a:ext cx="7394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E4720E8-FA94-1DF7-3ECA-372D14D0F1A2}"/>
                  </a:ext>
                </a:extLst>
              </p14:cNvPr>
              <p14:cNvContentPartPr/>
              <p14:nvPr/>
            </p14:nvContentPartPr>
            <p14:xfrm>
              <a:off x="8776628" y="3114061"/>
              <a:ext cx="1229400" cy="9680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3D9F748-9822-EB63-7FD8-AA171427162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67988" y="3105421"/>
                <a:ext cx="124704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3748E58-689F-1695-55EF-533321FD7485}"/>
              </a:ext>
            </a:extLst>
          </p:cNvPr>
          <p:cNvGrpSpPr/>
          <p:nvPr/>
        </p:nvGrpSpPr>
        <p:grpSpPr>
          <a:xfrm>
            <a:off x="8922068" y="4024501"/>
            <a:ext cx="656280" cy="319320"/>
            <a:chOff x="8922068" y="4024501"/>
            <a:chExt cx="6562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40EBB38-D1A1-DD0F-F6B7-29378859DD39}"/>
                    </a:ext>
                  </a:extLst>
                </p14:cNvPr>
                <p14:cNvContentPartPr/>
                <p14:nvPr/>
              </p14:nvContentPartPr>
              <p14:xfrm>
                <a:off x="8922068" y="4024501"/>
                <a:ext cx="53280" cy="319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0EB958-87C2-946E-ED42-F878F3387D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04068" y="4006861"/>
                  <a:ext cx="8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486326F-C536-2DED-4D88-9595E6E3CCE6}"/>
                    </a:ext>
                  </a:extLst>
                </p14:cNvPr>
                <p14:cNvContentPartPr/>
                <p14:nvPr/>
              </p14:nvContentPartPr>
              <p14:xfrm>
                <a:off x="9132668" y="4035301"/>
                <a:ext cx="12960" cy="167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734885B-1B64-3835-1B4E-AFEA63478D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15028" y="4017661"/>
                  <a:ext cx="48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BEEC95C-A157-53DB-2480-407904087AB8}"/>
                    </a:ext>
                  </a:extLst>
                </p14:cNvPr>
                <p14:cNvContentPartPr/>
                <p14:nvPr/>
              </p14:nvContentPartPr>
              <p14:xfrm>
                <a:off x="9300428" y="4068421"/>
                <a:ext cx="8640" cy="147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1EB6939-D95E-8BA6-CBBD-3C26056434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82788" y="4050781"/>
                  <a:ext cx="44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C47C9D7-F88F-7289-270E-828856076455}"/>
                    </a:ext>
                  </a:extLst>
                </p14:cNvPr>
                <p14:cNvContentPartPr/>
                <p14:nvPr/>
              </p14:nvContentPartPr>
              <p14:xfrm>
                <a:off x="9468908" y="4068781"/>
                <a:ext cx="109440" cy="222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58310AC-5B9A-7EFD-C8A0-CA4282E44F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51268" y="4051141"/>
                  <a:ext cx="145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9860557-724E-6E72-D7FD-8C19404A8F10}"/>
              </a:ext>
            </a:extLst>
          </p:cNvPr>
          <p:cNvGrpSpPr/>
          <p:nvPr/>
        </p:nvGrpSpPr>
        <p:grpSpPr>
          <a:xfrm>
            <a:off x="9521548" y="4587901"/>
            <a:ext cx="853560" cy="420377"/>
            <a:chOff x="9521548" y="4587901"/>
            <a:chExt cx="853560" cy="420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A4BFA7C-25D3-0840-613D-446B40E6CF69}"/>
                    </a:ext>
                  </a:extLst>
                </p14:cNvPr>
                <p14:cNvContentPartPr/>
                <p14:nvPr/>
              </p14:nvContentPartPr>
              <p14:xfrm>
                <a:off x="9589228" y="4646478"/>
                <a:ext cx="240480" cy="141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EFDE871-81F0-2861-44ED-5D7C101AFF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71588" y="4628478"/>
                  <a:ext cx="27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6058D7-6B67-D512-60AC-C40E3AD0E6D2}"/>
                    </a:ext>
                  </a:extLst>
                </p14:cNvPr>
                <p14:cNvContentPartPr/>
                <p14:nvPr/>
              </p14:nvContentPartPr>
              <p14:xfrm>
                <a:off x="9521548" y="4889118"/>
                <a:ext cx="136080" cy="69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0EA3890-3298-EC45-AF13-5827082FC66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03548" y="4871118"/>
                  <a:ext cx="17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6D35FC5-52ED-2221-1401-FAA23881F6C0}"/>
                    </a:ext>
                  </a:extLst>
                </p14:cNvPr>
                <p14:cNvContentPartPr/>
                <p14:nvPr/>
              </p14:nvContentPartPr>
              <p14:xfrm>
                <a:off x="9999988" y="4668078"/>
                <a:ext cx="18360" cy="9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3BDDAEA-8421-2A24-1A95-AD70E4AA38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81988" y="4650438"/>
                  <a:ext cx="5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5E172C-32B3-15CC-F454-5D6805DA220C}"/>
                    </a:ext>
                  </a:extLst>
                </p14:cNvPr>
                <p14:cNvContentPartPr/>
                <p14:nvPr/>
              </p14:nvContentPartPr>
              <p14:xfrm>
                <a:off x="10249108" y="4603998"/>
                <a:ext cx="119520" cy="124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A1ED495-1ED9-01FE-406C-1F358B0A4F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31468" y="4586358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4B4782-3F55-0CCF-5144-B41339291322}"/>
                    </a:ext>
                  </a:extLst>
                </p14:cNvPr>
                <p14:cNvContentPartPr/>
                <p14:nvPr/>
              </p14:nvContentPartPr>
              <p14:xfrm>
                <a:off x="10257748" y="4988478"/>
                <a:ext cx="117360" cy="19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D2DD729-CDAA-2E37-A498-F7233C3C30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39748" y="4970838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89F86B-1ACB-5C3D-A689-8C2DCDA621D0}"/>
                    </a:ext>
                  </a:extLst>
                </p14:cNvPr>
                <p14:cNvContentPartPr/>
                <p14:nvPr/>
              </p14:nvContentPartPr>
              <p14:xfrm>
                <a:off x="9589868" y="4587901"/>
                <a:ext cx="187920" cy="59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82D15E0-0E4D-7ABB-99B5-B398DE5EBA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71868" y="4570261"/>
                  <a:ext cx="2235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274033E-D1C6-93EF-89C0-276B313A555A}"/>
              </a:ext>
            </a:extLst>
          </p:cNvPr>
          <p:cNvGrpSpPr/>
          <p:nvPr/>
        </p:nvGrpSpPr>
        <p:grpSpPr>
          <a:xfrm>
            <a:off x="10712708" y="4290181"/>
            <a:ext cx="875960" cy="300600"/>
            <a:chOff x="10712708" y="4290181"/>
            <a:chExt cx="8759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91F0385-2D47-152B-AD9E-EA6DC2D6B272}"/>
                    </a:ext>
                  </a:extLst>
                </p14:cNvPr>
                <p14:cNvContentPartPr/>
                <p14:nvPr/>
              </p14:nvContentPartPr>
              <p14:xfrm>
                <a:off x="11031748" y="4331118"/>
                <a:ext cx="129600" cy="237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C3C0849-0038-E84C-F88D-30FEA03569E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14108" y="4313118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F0AA194-3A97-9840-891D-B8C9B56D275F}"/>
                    </a:ext>
                  </a:extLst>
                </p14:cNvPr>
                <p14:cNvContentPartPr/>
                <p14:nvPr/>
              </p14:nvContentPartPr>
              <p14:xfrm>
                <a:off x="11528908" y="4343358"/>
                <a:ext cx="59760" cy="178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9967AB2-D629-CEF0-45F8-8728E51657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10908" y="4325718"/>
                  <a:ext cx="95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F028921-D684-9369-E4D4-CB73D42988FF}"/>
                    </a:ext>
                  </a:extLst>
                </p14:cNvPr>
                <p14:cNvContentPartPr/>
                <p14:nvPr/>
              </p14:nvContentPartPr>
              <p14:xfrm>
                <a:off x="10712708" y="4387741"/>
                <a:ext cx="19800" cy="114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A5582BB-9D37-9CD9-DA59-2CEFD05B64C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95068" y="4369741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D4FEECF-A7FF-7257-630B-76867437E7A7}"/>
                    </a:ext>
                  </a:extLst>
                </p14:cNvPr>
                <p14:cNvContentPartPr/>
                <p14:nvPr/>
              </p14:nvContentPartPr>
              <p14:xfrm>
                <a:off x="10957148" y="4290181"/>
                <a:ext cx="409680" cy="300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52C7A32-5F4F-0EF6-1891-F379A41E54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39508" y="4272181"/>
                  <a:ext cx="4453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289F773-9F2A-F58B-7ED8-E0B9B2FA582D}"/>
              </a:ext>
            </a:extLst>
          </p:cNvPr>
          <p:cNvGrpSpPr/>
          <p:nvPr/>
        </p:nvGrpSpPr>
        <p:grpSpPr>
          <a:xfrm>
            <a:off x="10979108" y="4814701"/>
            <a:ext cx="293400" cy="289440"/>
            <a:chOff x="10979108" y="4814701"/>
            <a:chExt cx="293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74D08BD-9ACC-478A-AF47-E9E09A7B3E7D}"/>
                    </a:ext>
                  </a:extLst>
                </p14:cNvPr>
                <p14:cNvContentPartPr/>
                <p14:nvPr/>
              </p14:nvContentPartPr>
              <p14:xfrm>
                <a:off x="11005748" y="4814701"/>
                <a:ext cx="86040" cy="11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83066FA-4114-7A0C-0274-06E7AB8AC1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88108" y="4796701"/>
                  <a:ext cx="121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D5A755-E2F5-C41A-1A5C-410ADBE14A1E}"/>
                    </a:ext>
                  </a:extLst>
                </p14:cNvPr>
                <p14:cNvContentPartPr/>
                <p14:nvPr/>
              </p14:nvContentPartPr>
              <p14:xfrm>
                <a:off x="10979108" y="4970221"/>
                <a:ext cx="293400" cy="133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1D2618E-4CF3-9254-6106-40F630926B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61468" y="4952221"/>
                  <a:ext cx="3290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9A158EE-03DA-AC8C-1F34-0953FF0AC5D5}"/>
              </a:ext>
            </a:extLst>
          </p:cNvPr>
          <p:cNvGrpSpPr/>
          <p:nvPr/>
        </p:nvGrpSpPr>
        <p:grpSpPr>
          <a:xfrm>
            <a:off x="9098385" y="3414919"/>
            <a:ext cx="336600" cy="261360"/>
            <a:chOff x="9098385" y="3414919"/>
            <a:chExt cx="33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24D04C4-B7E9-D92D-AD3B-DEB82C0AB02F}"/>
                    </a:ext>
                  </a:extLst>
                </p14:cNvPr>
                <p14:cNvContentPartPr/>
                <p14:nvPr/>
              </p14:nvContentPartPr>
              <p14:xfrm>
                <a:off x="9112785" y="3453079"/>
                <a:ext cx="15840" cy="162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0D67CD3-F696-F4A2-A4A1-41D111D1252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03785" y="3444079"/>
                  <a:ext cx="33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26937B6-C990-323C-466A-CB3385396B6E}"/>
                    </a:ext>
                  </a:extLst>
                </p14:cNvPr>
                <p14:cNvContentPartPr/>
                <p14:nvPr/>
              </p14:nvContentPartPr>
              <p14:xfrm>
                <a:off x="9099465" y="3414919"/>
                <a:ext cx="132120" cy="2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26B11A0-A8D3-87EF-A790-A37219E8C76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90825" y="3406279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15E8E91-59C2-9CD8-0180-DEA5B64E3B4D}"/>
                    </a:ext>
                  </a:extLst>
                </p14:cNvPr>
                <p14:cNvContentPartPr/>
                <p14:nvPr/>
              </p14:nvContentPartPr>
              <p14:xfrm>
                <a:off x="9117105" y="3513919"/>
                <a:ext cx="110520" cy="14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B251C05-6162-64B3-B194-07FC8089E3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08465" y="3505279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EDC9E51-54CA-0690-F443-04C3F8F38AE6}"/>
                    </a:ext>
                  </a:extLst>
                </p14:cNvPr>
                <p14:cNvContentPartPr/>
                <p14:nvPr/>
              </p14:nvContentPartPr>
              <p14:xfrm>
                <a:off x="9098385" y="3597439"/>
                <a:ext cx="139320" cy="3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6476AD9-E28C-27DE-4740-C7B781ED50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89385" y="3588439"/>
                  <a:ext cx="156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F9CB46-53F1-1D16-D7AE-8B547213D9EA}"/>
                    </a:ext>
                  </a:extLst>
                </p14:cNvPr>
                <p14:cNvContentPartPr/>
                <p14:nvPr/>
              </p14:nvContentPartPr>
              <p14:xfrm>
                <a:off x="9280185" y="3595639"/>
                <a:ext cx="82440" cy="80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B883D6D-8F8B-D7F6-6A8B-C2F5DA0905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71545" y="3586639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E28497D-A620-91C2-8F3E-DDBFC87FE097}"/>
                    </a:ext>
                  </a:extLst>
                </p14:cNvPr>
                <p14:cNvContentPartPr/>
                <p14:nvPr/>
              </p14:nvContentPartPr>
              <p14:xfrm>
                <a:off x="9422385" y="3588439"/>
                <a:ext cx="7560" cy="79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258FD27-686A-DD13-DBE2-034980AD1B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13745" y="357943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6D5546D-5CD0-B27C-EB2E-A8F4E062EE58}"/>
                    </a:ext>
                  </a:extLst>
                </p14:cNvPr>
                <p14:cNvContentPartPr/>
                <p14:nvPr/>
              </p14:nvContentPartPr>
              <p14:xfrm>
                <a:off x="9430665" y="3519679"/>
                <a:ext cx="4320" cy="11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FCDD69D-0A73-4A45-F4F0-739671A2378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22025" y="3511039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BFEE7EE-7B87-9A95-A82B-6319CF828514}"/>
                  </a:ext>
                </a:extLst>
              </p14:cNvPr>
              <p14:cNvContentPartPr/>
              <p14:nvPr/>
            </p14:nvContentPartPr>
            <p14:xfrm>
              <a:off x="10237653" y="5000219"/>
              <a:ext cx="13320" cy="68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82967FF-D98F-EFBF-22C9-7583298EE1F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220013" y="4982219"/>
                <a:ext cx="48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E5A36A7-1515-317F-1B9B-CCB71E6B897A}"/>
              </a:ext>
            </a:extLst>
          </p:cNvPr>
          <p:cNvGrpSpPr/>
          <p:nvPr/>
        </p:nvGrpSpPr>
        <p:grpSpPr>
          <a:xfrm>
            <a:off x="9201933" y="4352219"/>
            <a:ext cx="362880" cy="611640"/>
            <a:chOff x="9201933" y="4352219"/>
            <a:chExt cx="36288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C824330-2128-22C6-C694-2A8130DF50EB}"/>
                    </a:ext>
                  </a:extLst>
                </p14:cNvPr>
                <p14:cNvContentPartPr/>
                <p14:nvPr/>
              </p14:nvContentPartPr>
              <p14:xfrm>
                <a:off x="9201933" y="4352219"/>
                <a:ext cx="285840" cy="605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6DF260E-29DA-5497-8F7C-1A1934B3E4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93293" y="4343219"/>
                  <a:ext cx="3034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844F67C-1AFD-34DD-08EE-3F1D35B27657}"/>
                    </a:ext>
                  </a:extLst>
                </p14:cNvPr>
                <p14:cNvContentPartPr/>
                <p14:nvPr/>
              </p14:nvContentPartPr>
              <p14:xfrm>
                <a:off x="9341973" y="4519259"/>
                <a:ext cx="222840" cy="444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1DBEB96-5D12-0FED-2D35-66340E83231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33333" y="4510259"/>
                  <a:ext cx="240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EAED486-E408-FFB3-A491-B43FFAF9EA0E}"/>
                  </a:ext>
                </a:extLst>
              </p14:cNvPr>
              <p14:cNvContentPartPr/>
              <p14:nvPr/>
            </p14:nvContentPartPr>
            <p14:xfrm>
              <a:off x="10415853" y="4650299"/>
              <a:ext cx="61560" cy="537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64DCC3C-F9C6-8C7F-1CF6-DFD219B752D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406853" y="4641299"/>
                <a:ext cx="792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C09DE8F-14B3-0232-E822-A1A7DE55732B}"/>
                  </a:ext>
                </a:extLst>
              </p14:cNvPr>
              <p14:cNvContentPartPr/>
              <p14:nvPr/>
            </p14:nvContentPartPr>
            <p14:xfrm>
              <a:off x="10482453" y="4595219"/>
              <a:ext cx="176400" cy="645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CA26FB1-271C-4802-C68C-1DA4C3868D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473813" y="4586579"/>
                <a:ext cx="1940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8D79AE5-C475-EEC2-B5A9-279418371D09}"/>
                  </a:ext>
                </a:extLst>
              </p14:cNvPr>
              <p14:cNvContentPartPr/>
              <p14:nvPr/>
            </p14:nvContentPartPr>
            <p14:xfrm>
              <a:off x="8924013" y="4313339"/>
              <a:ext cx="477000" cy="5472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081EEDD-2689-6632-3061-6EE67FE7D19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852013" y="4169339"/>
                <a:ext cx="6206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EFDFA20-996C-E1D8-B298-3F98067B035C}"/>
                  </a:ext>
                </a:extLst>
              </p14:cNvPr>
              <p14:cNvContentPartPr/>
              <p14:nvPr/>
            </p14:nvContentPartPr>
            <p14:xfrm>
              <a:off x="11386413" y="3990059"/>
              <a:ext cx="444240" cy="2840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EAA6383-1ECB-ACB7-CCB9-C82CB87CC13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332773" y="3882059"/>
                <a:ext cx="551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B771DDA5-2272-161A-EA58-A1B4FEA576A5}"/>
                  </a:ext>
                </a:extLst>
              </p14:cNvPr>
              <p14:cNvContentPartPr/>
              <p14:nvPr/>
            </p14:nvContentPartPr>
            <p14:xfrm>
              <a:off x="10577493" y="3992939"/>
              <a:ext cx="601920" cy="3200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0A4B59E-F7CD-5422-1FF5-897C37630CB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523493" y="3885299"/>
                <a:ext cx="7095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6A577B0-6941-F917-4034-9CED14EC3FD6}"/>
                  </a:ext>
                </a:extLst>
              </p14:cNvPr>
              <p14:cNvContentPartPr/>
              <p14:nvPr/>
            </p14:nvContentPartPr>
            <p14:xfrm>
              <a:off x="8817093" y="3196261"/>
              <a:ext cx="1129680" cy="7945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B7D36AB-96F3-FECD-E9D2-93C8CA7C602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763453" y="3088621"/>
                <a:ext cx="123732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A5DFF54-3F44-8A84-4C5A-840CF6B5E9A7}"/>
                  </a:ext>
                </a:extLst>
              </p14:cNvPr>
              <p14:cNvContentPartPr/>
              <p14:nvPr/>
            </p14:nvContentPartPr>
            <p14:xfrm>
              <a:off x="9565533" y="2662741"/>
              <a:ext cx="584280" cy="3654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3555CA9-6CC7-4532-9478-7469E18C423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511893" y="2554741"/>
                <a:ext cx="6919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B9B547A-CCB5-6810-D365-E50AA4A1B15D}"/>
                  </a:ext>
                </a:extLst>
              </p14:cNvPr>
              <p14:cNvContentPartPr/>
              <p14:nvPr/>
            </p14:nvContentPartPr>
            <p14:xfrm>
              <a:off x="10452933" y="2671021"/>
              <a:ext cx="1389960" cy="9741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220F38B-36D1-3E57-FE63-0ED28250CA3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99293" y="2563381"/>
                <a:ext cx="149760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4E19086-E44D-30F7-BC61-2AE3AEF13DA1}"/>
                  </a:ext>
                </a:extLst>
              </p14:cNvPr>
              <p14:cNvContentPartPr/>
              <p14:nvPr/>
            </p14:nvContentPartPr>
            <p14:xfrm>
              <a:off x="11032533" y="3260341"/>
              <a:ext cx="163080" cy="788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F5FF2E3E-4AEF-2699-B9FA-027CFA3FADD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978893" y="3152701"/>
                <a:ext cx="27072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4CC8DCC-3756-A00C-06AB-DB88BE1FE8FE}"/>
              </a:ext>
            </a:extLst>
          </p:cNvPr>
          <p:cNvGrpSpPr/>
          <p:nvPr/>
        </p:nvGrpSpPr>
        <p:grpSpPr>
          <a:xfrm>
            <a:off x="9201068" y="4467661"/>
            <a:ext cx="1720845" cy="732600"/>
            <a:chOff x="9201068" y="4467661"/>
            <a:chExt cx="1720845" cy="7326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E95DC02F-7671-C320-DDB2-79FC19BDDB5B}"/>
                </a:ext>
              </a:extLst>
            </p:cNvPr>
            <p:cNvGrpSpPr/>
            <p:nvPr/>
          </p:nvGrpSpPr>
          <p:grpSpPr>
            <a:xfrm>
              <a:off x="9201068" y="4467661"/>
              <a:ext cx="1446120" cy="732600"/>
              <a:chOff x="9201068" y="4467661"/>
              <a:chExt cx="1446120" cy="732600"/>
            </a:xfrm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8808AC5D-0DAA-AC2C-3FB3-C768FCBA6788}"/>
                  </a:ext>
                </a:extLst>
              </p:cNvPr>
              <p:cNvGrpSpPr/>
              <p:nvPr/>
            </p:nvGrpSpPr>
            <p:grpSpPr>
              <a:xfrm>
                <a:off x="9201068" y="4467661"/>
                <a:ext cx="308160" cy="414720"/>
                <a:chOff x="9201068" y="4467661"/>
                <a:chExt cx="308160" cy="414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193" name="Ink 192">
                      <a:extLst>
                        <a:ext uri="{FF2B5EF4-FFF2-40B4-BE49-F238E27FC236}">
                          <a16:creationId xmlns:a16="http://schemas.microsoft.com/office/drawing/2014/main" id="{E6B2B931-BC05-A345-8549-9C6E25C764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59908" y="4492861"/>
                    <a:ext cx="360" cy="360"/>
                  </p14:xfrm>
                </p:contentPart>
              </mc:Choice>
              <mc:Fallback xmlns="">
                <p:pic>
                  <p:nvPicPr>
                    <p:cNvPr id="193" name="Ink 192">
                      <a:extLst>
                        <a:ext uri="{FF2B5EF4-FFF2-40B4-BE49-F238E27FC236}">
                          <a16:creationId xmlns:a16="http://schemas.microsoft.com/office/drawing/2014/main" id="{8C58EBF9-3FCD-ACCD-5957-535AA097C9BD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9441908" y="4474861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194" name="Ink 193">
                      <a:extLst>
                        <a:ext uri="{FF2B5EF4-FFF2-40B4-BE49-F238E27FC236}">
                          <a16:creationId xmlns:a16="http://schemas.microsoft.com/office/drawing/2014/main" id="{B28D1D98-8BF3-C808-2933-DA9456B497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22468" y="4467661"/>
                    <a:ext cx="86760" cy="109440"/>
                  </p14:xfrm>
                </p:contentPart>
              </mc:Choice>
              <mc:Fallback xmlns="">
                <p:pic>
                  <p:nvPicPr>
                    <p:cNvPr id="194" name="Ink 193">
                      <a:extLst>
                        <a:ext uri="{FF2B5EF4-FFF2-40B4-BE49-F238E27FC236}">
                          <a16:creationId xmlns:a16="http://schemas.microsoft.com/office/drawing/2014/main" id="{6D61A052-D780-C064-B719-1393B12B2470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9404468" y="4449661"/>
                      <a:ext cx="122400" cy="145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195" name="Ink 194">
                      <a:extLst>
                        <a:ext uri="{FF2B5EF4-FFF2-40B4-BE49-F238E27FC236}">
                          <a16:creationId xmlns:a16="http://schemas.microsoft.com/office/drawing/2014/main" id="{70023931-E0E0-69F6-171B-25291AC88A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01148" y="4608781"/>
                    <a:ext cx="123120" cy="23760"/>
                  </p14:xfrm>
                </p:contentPart>
              </mc:Choice>
              <mc:Fallback xmlns="">
                <p:pic>
                  <p:nvPicPr>
                    <p:cNvPr id="195" name="Ink 194">
                      <a:extLst>
                        <a:ext uri="{FF2B5EF4-FFF2-40B4-BE49-F238E27FC236}">
                          <a16:creationId xmlns:a16="http://schemas.microsoft.com/office/drawing/2014/main" id="{57F17830-6315-6B48-6F5E-0A9E926F12A4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9283508" y="4591141"/>
                      <a:ext cx="158760" cy="5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196" name="Ink 195">
                      <a:extLst>
                        <a:ext uri="{FF2B5EF4-FFF2-40B4-BE49-F238E27FC236}">
                          <a16:creationId xmlns:a16="http://schemas.microsoft.com/office/drawing/2014/main" id="{438FBB9A-21A0-5B2E-E4BD-3033AEF1F4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1068" y="4749541"/>
                    <a:ext cx="148320" cy="18000"/>
                  </p14:xfrm>
                </p:contentPart>
              </mc:Choice>
              <mc:Fallback xmlns="">
                <p:pic>
                  <p:nvPicPr>
                    <p:cNvPr id="196" name="Ink 195">
                      <a:extLst>
                        <a:ext uri="{FF2B5EF4-FFF2-40B4-BE49-F238E27FC236}">
                          <a16:creationId xmlns:a16="http://schemas.microsoft.com/office/drawing/2014/main" id="{CEE7B63D-5047-3B00-BE71-51219292AC29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9183428" y="4731541"/>
                      <a:ext cx="183960" cy="5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197" name="Ink 196">
                      <a:extLst>
                        <a:ext uri="{FF2B5EF4-FFF2-40B4-BE49-F238E27FC236}">
                          <a16:creationId xmlns:a16="http://schemas.microsoft.com/office/drawing/2014/main" id="{0BCD1177-4F05-50D8-21AA-9F7FC271CC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20148" y="4872661"/>
                    <a:ext cx="113040" cy="9720"/>
                  </p14:xfrm>
                </p:contentPart>
              </mc:Choice>
              <mc:Fallback xmlns="">
                <p:pic>
                  <p:nvPicPr>
                    <p:cNvPr id="197" name="Ink 196">
                      <a:extLst>
                        <a:ext uri="{FF2B5EF4-FFF2-40B4-BE49-F238E27FC236}">
                          <a16:creationId xmlns:a16="http://schemas.microsoft.com/office/drawing/2014/main" id="{B6A032E9-0D20-4279-B9F6-EC45D4404C49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9202148" y="4854661"/>
                      <a:ext cx="148680" cy="453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0897CD09-60B4-EE6D-3284-A65A79E739C0}"/>
                  </a:ext>
                </a:extLst>
              </p:cNvPr>
              <p:cNvGrpSpPr/>
              <p:nvPr/>
            </p:nvGrpSpPr>
            <p:grpSpPr>
              <a:xfrm>
                <a:off x="10447748" y="4649461"/>
                <a:ext cx="199440" cy="550800"/>
                <a:chOff x="10447748" y="4649461"/>
                <a:chExt cx="199440" cy="550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188" name="Ink 187">
                      <a:extLst>
                        <a:ext uri="{FF2B5EF4-FFF2-40B4-BE49-F238E27FC236}">
                          <a16:creationId xmlns:a16="http://schemas.microsoft.com/office/drawing/2014/main" id="{3922880A-0FB6-22A4-3591-DAD558080C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9348" y="4649461"/>
                    <a:ext cx="141480" cy="47160"/>
                  </p14:xfrm>
                </p:contentPart>
              </mc:Choice>
              <mc:Fallback xmlns="">
                <p:pic>
                  <p:nvPicPr>
                    <p:cNvPr id="188" name="Ink 187">
                      <a:extLst>
                        <a:ext uri="{FF2B5EF4-FFF2-40B4-BE49-F238E27FC236}">
                          <a16:creationId xmlns:a16="http://schemas.microsoft.com/office/drawing/2014/main" id="{9CD315AE-9F45-31F6-3EB1-7E14EF8A234F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0451348" y="4631821"/>
                      <a:ext cx="177120" cy="8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189" name="Ink 188">
                      <a:extLst>
                        <a:ext uri="{FF2B5EF4-FFF2-40B4-BE49-F238E27FC236}">
                          <a16:creationId xmlns:a16="http://schemas.microsoft.com/office/drawing/2014/main" id="{98DE0ED9-7617-3B6F-94B5-542AF417DC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8708" y="4793821"/>
                    <a:ext cx="168480" cy="33480"/>
                  </p14:xfrm>
                </p:contentPart>
              </mc:Choice>
              <mc:Fallback xmlns="">
                <p:pic>
                  <p:nvPicPr>
                    <p:cNvPr id="189" name="Ink 188">
                      <a:extLst>
                        <a:ext uri="{FF2B5EF4-FFF2-40B4-BE49-F238E27FC236}">
                          <a16:creationId xmlns:a16="http://schemas.microsoft.com/office/drawing/2014/main" id="{A05748ED-DC9E-84AC-53C1-BF26357251B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10461068" y="4776181"/>
                      <a:ext cx="2041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90" name="Ink 189">
                      <a:extLst>
                        <a:ext uri="{FF2B5EF4-FFF2-40B4-BE49-F238E27FC236}">
                          <a16:creationId xmlns:a16="http://schemas.microsoft.com/office/drawing/2014/main" id="{2DF04F7D-156B-7842-9445-EC7D12C187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86268" y="4914061"/>
                    <a:ext cx="136080" cy="57600"/>
                  </p14:xfrm>
                </p:contentPart>
              </mc:Choice>
              <mc:Fallback xmlns="">
                <p:pic>
                  <p:nvPicPr>
                    <p:cNvPr id="190" name="Ink 189">
                      <a:extLst>
                        <a:ext uri="{FF2B5EF4-FFF2-40B4-BE49-F238E27FC236}">
                          <a16:creationId xmlns:a16="http://schemas.microsoft.com/office/drawing/2014/main" id="{5F515944-E027-700F-70DA-121BE2F49344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10468268" y="4896061"/>
                      <a:ext cx="1717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91" name="Ink 190">
                      <a:extLst>
                        <a:ext uri="{FF2B5EF4-FFF2-40B4-BE49-F238E27FC236}">
                          <a16:creationId xmlns:a16="http://schemas.microsoft.com/office/drawing/2014/main" id="{8EA0AFF2-CDC4-AFC3-7309-7BAE657F58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75468" y="5051941"/>
                    <a:ext cx="87480" cy="95040"/>
                  </p14:xfrm>
                </p:contentPart>
              </mc:Choice>
              <mc:Fallback xmlns="">
                <p:pic>
                  <p:nvPicPr>
                    <p:cNvPr id="191" name="Ink 190">
                      <a:extLst>
                        <a:ext uri="{FF2B5EF4-FFF2-40B4-BE49-F238E27FC236}">
                          <a16:creationId xmlns:a16="http://schemas.microsoft.com/office/drawing/2014/main" id="{361C271D-E449-C194-038A-5E106B2FEF76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10457828" y="5033941"/>
                      <a:ext cx="123120" cy="13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92" name="Ink 191">
                      <a:extLst>
                        <a:ext uri="{FF2B5EF4-FFF2-40B4-BE49-F238E27FC236}">
                          <a16:creationId xmlns:a16="http://schemas.microsoft.com/office/drawing/2014/main" id="{FA550015-2E36-5297-CDD8-D5E855A00B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47748" y="5139781"/>
                    <a:ext cx="49320" cy="60480"/>
                  </p14:xfrm>
                </p:contentPart>
              </mc:Choice>
              <mc:Fallback xmlns="">
                <p:pic>
                  <p:nvPicPr>
                    <p:cNvPr id="192" name="Ink 191">
                      <a:extLst>
                        <a:ext uri="{FF2B5EF4-FFF2-40B4-BE49-F238E27FC236}">
                          <a16:creationId xmlns:a16="http://schemas.microsoft.com/office/drawing/2014/main" id="{BA7FB85C-4084-B30D-0BCA-F52043009C3B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0429748" y="5122141"/>
                      <a:ext cx="8496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ED93C3B9-F9C3-E884-866E-44EEFBC4EA89}"/>
                </a:ext>
              </a:extLst>
            </p:cNvPr>
            <p:cNvGrpSpPr/>
            <p:nvPr/>
          </p:nvGrpSpPr>
          <p:grpSpPr>
            <a:xfrm>
              <a:off x="10734713" y="4776570"/>
              <a:ext cx="187200" cy="266760"/>
              <a:chOff x="10734713" y="4776570"/>
              <a:chExt cx="18720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092647D7-F0A0-EA8F-A29A-018D688D2C38}"/>
                      </a:ext>
                    </a:extLst>
                  </p14:cNvPr>
                  <p14:cNvContentPartPr/>
                  <p14:nvPr/>
                </p14:nvContentPartPr>
                <p14:xfrm>
                  <a:off x="10734713" y="4789170"/>
                  <a:ext cx="19440" cy="14472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C7794685-9070-12B9-6AA4-AEAC140C700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10717073" y="4771170"/>
                    <a:ext cx="550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80B619A8-1426-8086-133F-D6817FC9E598}"/>
                      </a:ext>
                    </a:extLst>
                  </p14:cNvPr>
                  <p14:cNvContentPartPr/>
                  <p14:nvPr/>
                </p14:nvContentPartPr>
                <p14:xfrm>
                  <a:off x="10741913" y="4776570"/>
                  <a:ext cx="111240" cy="16632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890F8F14-04E0-882E-EB2B-82CD1F5CE74E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10723913" y="4758930"/>
                    <a:ext cx="14688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F05DEB76-9DDB-85A9-5988-D0F5EC7CDD3F}"/>
                      </a:ext>
                    </a:extLst>
                  </p14:cNvPr>
                  <p14:cNvContentPartPr/>
                  <p14:nvPr/>
                </p14:nvContentPartPr>
                <p14:xfrm>
                  <a:off x="10803833" y="4962690"/>
                  <a:ext cx="60480" cy="6804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A9E2191B-B97F-4857-9A46-D2575A825905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10786193" y="4945050"/>
                    <a:ext cx="9612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8457424B-D029-010E-8C48-A2376971958C}"/>
                      </a:ext>
                    </a:extLst>
                  </p14:cNvPr>
                  <p14:cNvContentPartPr/>
                  <p14:nvPr/>
                </p14:nvContentPartPr>
                <p14:xfrm>
                  <a:off x="10900673" y="4956930"/>
                  <a:ext cx="10080" cy="86400"/>
                </p14:xfrm>
              </p:contentPart>
            </mc:Choice>
            <mc:Fallback xmlns=""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2DE2B7B8-C3CC-3B40-CD66-7745862CB229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0882673" y="4938930"/>
                    <a:ext cx="4572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B861DFB0-117A-2D55-A741-1CB9A084EA81}"/>
                      </a:ext>
                    </a:extLst>
                  </p14:cNvPr>
                  <p14:cNvContentPartPr/>
                  <p14:nvPr/>
                </p14:nvContentPartPr>
                <p14:xfrm>
                  <a:off x="10918673" y="4912650"/>
                  <a:ext cx="3240" cy="900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54C12F01-33FF-84FB-4597-595FC7859B6D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10900673" y="4895010"/>
                    <a:ext cx="38880" cy="4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A7AA5E9-B2E7-541C-B120-E6D5BEE49E12}"/>
              </a:ext>
            </a:extLst>
          </p:cNvPr>
          <p:cNvGrpSpPr/>
          <p:nvPr/>
        </p:nvGrpSpPr>
        <p:grpSpPr>
          <a:xfrm>
            <a:off x="9625553" y="4075518"/>
            <a:ext cx="931355" cy="949541"/>
            <a:chOff x="9625553" y="4075518"/>
            <a:chExt cx="931355" cy="949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3411995-A613-46AA-24CF-D5DA6C8A898C}"/>
                    </a:ext>
                  </a:extLst>
                </p14:cNvPr>
                <p14:cNvContentPartPr/>
                <p14:nvPr/>
              </p14:nvContentPartPr>
              <p14:xfrm>
                <a:off x="9766348" y="4075518"/>
                <a:ext cx="158400" cy="219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4FC941B-C6E6-C4CE-E9FB-2CE459E8E44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48708" y="4057878"/>
                  <a:ext cx="194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C86C0EE-5703-6A32-EA09-3100D48CD2D1}"/>
                    </a:ext>
                  </a:extLst>
                </p14:cNvPr>
                <p14:cNvContentPartPr/>
                <p14:nvPr/>
              </p14:nvContentPartPr>
              <p14:xfrm>
                <a:off x="10295548" y="4198998"/>
                <a:ext cx="261360" cy="113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8F84140-6812-9E0C-DE2D-B3958AC2A8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77908" y="4181358"/>
                  <a:ext cx="29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DECBC51-FCF4-909C-11D2-56E14BF19578}"/>
                    </a:ext>
                  </a:extLst>
                </p14:cNvPr>
                <p14:cNvContentPartPr/>
                <p14:nvPr/>
              </p14:nvContentPartPr>
              <p14:xfrm>
                <a:off x="10220013" y="4988699"/>
                <a:ext cx="161640" cy="36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DAE9DF6-87E5-E0E8-DF59-F0D6B172F43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02373" y="4970699"/>
                  <a:ext cx="1972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ACAB7AD-CD79-B30A-9784-9E02A147E263}"/>
                </a:ext>
              </a:extLst>
            </p:cNvPr>
            <p:cNvGrpSpPr/>
            <p:nvPr/>
          </p:nvGrpSpPr>
          <p:grpSpPr>
            <a:xfrm>
              <a:off x="9625553" y="4111650"/>
              <a:ext cx="165240" cy="245160"/>
              <a:chOff x="9625553" y="4111650"/>
              <a:chExt cx="165240" cy="24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203" name="Ink 202">
                    <a:extLst>
                      <a:ext uri="{FF2B5EF4-FFF2-40B4-BE49-F238E27FC236}">
                        <a16:creationId xmlns:a16="http://schemas.microsoft.com/office/drawing/2014/main" id="{67082249-FB1B-F36E-6827-99396476D602}"/>
                      </a:ext>
                    </a:extLst>
                  </p14:cNvPr>
                  <p14:cNvContentPartPr/>
                  <p14:nvPr/>
                </p14:nvContentPartPr>
                <p14:xfrm>
                  <a:off x="9625553" y="4111650"/>
                  <a:ext cx="18000" cy="196560"/>
                </p14:xfrm>
              </p:contentPart>
            </mc:Choice>
            <mc:Fallback xmlns="">
              <p:pic>
                <p:nvPicPr>
                  <p:cNvPr id="203" name="Ink 202">
                    <a:extLst>
                      <a:ext uri="{FF2B5EF4-FFF2-40B4-BE49-F238E27FC236}">
                        <a16:creationId xmlns:a16="http://schemas.microsoft.com/office/drawing/2014/main" id="{FE22768C-1FFA-9878-0F05-2EE9A2414715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9607553" y="4093650"/>
                    <a:ext cx="536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204" name="Ink 203">
                    <a:extLst>
                      <a:ext uri="{FF2B5EF4-FFF2-40B4-BE49-F238E27FC236}">
                        <a16:creationId xmlns:a16="http://schemas.microsoft.com/office/drawing/2014/main" id="{56503E31-5553-5F97-627F-4131C67AF429}"/>
                      </a:ext>
                    </a:extLst>
                  </p14:cNvPr>
                  <p14:cNvContentPartPr/>
                  <p14:nvPr/>
                </p14:nvContentPartPr>
                <p14:xfrm>
                  <a:off x="9633473" y="4112010"/>
                  <a:ext cx="117720" cy="194040"/>
                </p14:xfrm>
              </p:contentPart>
            </mc:Choice>
            <mc:Fallback xmlns="">
              <p:pic>
                <p:nvPicPr>
                  <p:cNvPr id="204" name="Ink 203">
                    <a:extLst>
                      <a:ext uri="{FF2B5EF4-FFF2-40B4-BE49-F238E27FC236}">
                        <a16:creationId xmlns:a16="http://schemas.microsoft.com/office/drawing/2014/main" id="{1226F6F8-5D34-2178-7C44-E27FE3B426DE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9615473" y="4094370"/>
                    <a:ext cx="15336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F03EBD1D-414A-34C9-7E20-AC7525A8E738}"/>
                      </a:ext>
                    </a:extLst>
                  </p14:cNvPr>
                  <p14:cNvContentPartPr/>
                  <p14:nvPr/>
                </p14:nvContentPartPr>
                <p14:xfrm>
                  <a:off x="9765233" y="4288410"/>
                  <a:ext cx="8640" cy="68400"/>
                </p14:xfrm>
              </p:contentPart>
            </mc:Choice>
            <mc:Fallback xmlns=""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id="{5B736C00-A0F1-7FB8-3D78-F6CB70DA5E35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9747593" y="4270410"/>
                    <a:ext cx="4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AB29CAAE-33E4-8E75-D822-04279DF68274}"/>
                      </a:ext>
                    </a:extLst>
                  </p14:cNvPr>
                  <p14:cNvContentPartPr/>
                  <p14:nvPr/>
                </p14:nvContentPartPr>
                <p14:xfrm>
                  <a:off x="9785393" y="4246650"/>
                  <a:ext cx="5400" cy="252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03FC15E4-0C85-FE81-FB04-F10C2BA28F26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9767393" y="4229010"/>
                    <a:ext cx="41040" cy="3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518D856C-D1DD-3364-3AF9-31661135B4DB}"/>
                  </a:ext>
                </a:extLst>
              </p14:cNvPr>
              <p14:cNvContentPartPr/>
              <p14:nvPr/>
            </p14:nvContentPartPr>
            <p14:xfrm>
              <a:off x="9382228" y="4312398"/>
              <a:ext cx="1041120" cy="8402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981DED5F-A212-9F6A-2306-9D80654DC3B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328588" y="4204758"/>
                <a:ext cx="1148760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1F67659-EE52-55C9-A6EF-5661EA7193A6}"/>
                  </a:ext>
                </a:extLst>
              </p14:cNvPr>
              <p14:cNvContentPartPr/>
              <p14:nvPr/>
            </p14:nvContentPartPr>
            <p14:xfrm>
              <a:off x="10532428" y="4013958"/>
              <a:ext cx="1228680" cy="12308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51CF483C-893E-6D6E-F4CB-5A7E0B720F7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478788" y="3905958"/>
                <a:ext cx="1336320" cy="14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842E23DD-2BEB-AAD2-AE5C-684D97A3FEF0}"/>
                  </a:ext>
                </a:extLst>
              </p14:cNvPr>
              <p14:cNvContentPartPr/>
              <p14:nvPr/>
            </p14:nvContentPartPr>
            <p14:xfrm>
              <a:off x="8612640" y="2520390"/>
              <a:ext cx="1686960" cy="25966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EA39EF7E-D4FE-23C3-3BA8-CF55AB2A32F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03640" y="2511390"/>
                <a:ext cx="1704600" cy="261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3AE3F51-D4C3-4DCF-967C-628323F0D24A}"/>
              </a:ext>
            </a:extLst>
          </p:cNvPr>
          <p:cNvGrpSpPr/>
          <p:nvPr/>
        </p:nvGrpSpPr>
        <p:grpSpPr>
          <a:xfrm>
            <a:off x="9058897" y="2413380"/>
            <a:ext cx="153000" cy="254520"/>
            <a:chOff x="9058897" y="2413380"/>
            <a:chExt cx="15300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05BC806-0A28-50BE-4F89-F9D5D2A2F10C}"/>
                    </a:ext>
                  </a:extLst>
                </p14:cNvPr>
                <p14:cNvContentPartPr/>
                <p14:nvPr/>
              </p14:nvContentPartPr>
              <p14:xfrm>
                <a:off x="9061777" y="2427780"/>
                <a:ext cx="15840" cy="201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01B8358-0435-FD2A-C03A-625BB0DDEA5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52777" y="2418780"/>
                  <a:ext cx="33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347C0E5-D3E8-FD6A-7C1F-CB5432AAA642}"/>
                    </a:ext>
                  </a:extLst>
                </p14:cNvPr>
                <p14:cNvContentPartPr/>
                <p14:nvPr/>
              </p14:nvContentPartPr>
              <p14:xfrm>
                <a:off x="9058897" y="2413380"/>
                <a:ext cx="153000" cy="254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1B4FF11-0587-F500-4C4E-6E39102B87A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49897" y="2404740"/>
                  <a:ext cx="17064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8CDB20-72AB-30EC-3D72-463A41211A3F}"/>
              </a:ext>
            </a:extLst>
          </p:cNvPr>
          <p:cNvGrpSpPr/>
          <p:nvPr/>
        </p:nvGrpSpPr>
        <p:grpSpPr>
          <a:xfrm>
            <a:off x="9892092" y="2965196"/>
            <a:ext cx="746961" cy="1311120"/>
            <a:chOff x="9892092" y="2965196"/>
            <a:chExt cx="746961" cy="13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60FC3C4-9BF4-F9A3-A2D9-2D36607890AE}"/>
                    </a:ext>
                  </a:extLst>
                </p14:cNvPr>
                <p14:cNvContentPartPr/>
                <p14:nvPr/>
              </p14:nvContentPartPr>
              <p14:xfrm>
                <a:off x="10179693" y="3566341"/>
                <a:ext cx="459360" cy="256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60FC3C4-9BF4-F9A3-A2D9-2D36607890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25693" y="3458341"/>
                  <a:ext cx="5670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6DE99A-1C82-3B88-14F1-06C2DF4D85FB}"/>
                    </a:ext>
                  </a:extLst>
                </p14:cNvPr>
                <p14:cNvContentPartPr/>
                <p14:nvPr/>
              </p14:nvContentPartPr>
              <p14:xfrm>
                <a:off x="10145172" y="2965196"/>
                <a:ext cx="272520" cy="65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6DE99A-1C82-3B88-14F1-06C2DF4D85F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36172" y="2956556"/>
                  <a:ext cx="290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8F62DE-4343-8027-D51A-F2CF2ED37892}"/>
                    </a:ext>
                  </a:extLst>
                </p14:cNvPr>
                <p14:cNvContentPartPr/>
                <p14:nvPr/>
              </p14:nvContentPartPr>
              <p14:xfrm>
                <a:off x="9997572" y="3535796"/>
                <a:ext cx="216360" cy="38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8F62DE-4343-8027-D51A-F2CF2ED3789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88572" y="3527156"/>
                  <a:ext cx="234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491E26-6786-AF90-F2B2-C525F292F04B}"/>
                    </a:ext>
                  </a:extLst>
                </p14:cNvPr>
                <p14:cNvContentPartPr/>
                <p14:nvPr/>
              </p14:nvContentPartPr>
              <p14:xfrm>
                <a:off x="9969132" y="3799676"/>
                <a:ext cx="198000" cy="38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491E26-6786-AF90-F2B2-C525F292F0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60132" y="3791036"/>
                  <a:ext cx="215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D93B2F-4D53-4F1A-EAC6-63D3492C6D94}"/>
                    </a:ext>
                  </a:extLst>
                </p14:cNvPr>
                <p14:cNvContentPartPr/>
                <p14:nvPr/>
              </p14:nvContentPartPr>
              <p14:xfrm>
                <a:off x="9953652" y="3275156"/>
                <a:ext cx="476640" cy="91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D93B2F-4D53-4F1A-EAC6-63D3492C6D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45012" y="3266516"/>
                  <a:ext cx="494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701653-E0DD-B251-089E-AFA21A2A4517}"/>
                    </a:ext>
                  </a:extLst>
                </p14:cNvPr>
                <p14:cNvContentPartPr/>
                <p14:nvPr/>
              </p14:nvContentPartPr>
              <p14:xfrm>
                <a:off x="9892092" y="3883916"/>
                <a:ext cx="208080" cy="392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701653-E0DD-B251-089E-AFA21A2A45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83092" y="3875276"/>
                  <a:ext cx="225720" cy="41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462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328E3-D26C-604B-F907-B14EC0154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DEE168-160C-F6CC-CA59-C15E49AD31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Update Time on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DEE168-160C-F6CC-CA59-C15E49AD3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8B1DA-6E98-5AD0-A078-507AA5D84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be the number of deletions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Update time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volume explored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explore from </a:t>
                </a:r>
                <a:r>
                  <a:rPr lang="en-US" dirty="0">
                    <a:solidFill>
                      <a:srgbClr val="C00000"/>
                    </a:solidFill>
                  </a:rPr>
                  <a:t>active region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del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Data structures for merging regions</a:t>
                </a:r>
              </a:p>
              <a:p>
                <a:pPr lvl="1"/>
                <a:r>
                  <a:rPr lang="en-US" dirty="0"/>
                  <a:t>Union find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8B1DA-6E98-5AD0-A078-507AA5D84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8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F7896-D993-6510-4600-ED2F229C7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08E8-2533-D60D-BBCF-DEC9FAE4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Oracles under Edge Faults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65892-4B33-BDFF-C87D-67EDCE9D7E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Preprocess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Update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 Then, get representation of connected components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 Can answer connectivity queries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time.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Update time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any general graph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65892-4B33-BDFF-C87D-67EDCE9D7E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ick Mark Vector Art, Icons, and Graphics for Free Download">
            <a:extLst>
              <a:ext uri="{FF2B5EF4-FFF2-40B4-BE49-F238E27FC236}">
                <a16:creationId xmlns:a16="http://schemas.microsoft.com/office/drawing/2014/main" id="{5AB6EBB3-31CD-1E7A-FCE4-A78C123B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98" y="5507171"/>
            <a:ext cx="725714" cy="7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0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12957-9357-1270-F207-ED601FAC4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F4D59-E2C6-D395-6440-5AC8E822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Summary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6291F-63EA-2DD4-5990-778A01563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167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77A8-F4E0-6F11-1987-FBA9FD64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7092D-235D-B7C2-D278-E3C0A10996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Robust of expansion:</a:t>
                </a:r>
              </a:p>
              <a:p>
                <a:pPr lvl="1"/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After deleting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edges, can disconnect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-edges</a:t>
                </a:r>
              </a:p>
              <a:p>
                <a:endParaRPr lang="en-US" dirty="0"/>
              </a:p>
              <a:p>
                <a:r>
                  <a:rPr lang="en-US" dirty="0"/>
                  <a:t>Connectivity Oracles under Edge Faults </a:t>
                </a:r>
                <a:r>
                  <a:rPr lang="en-US" sz="1800" dirty="0"/>
                  <a:t>[</a:t>
                </a:r>
                <a:r>
                  <a:rPr lang="en-US" sz="1800" dirty="0" err="1"/>
                  <a:t>Patraşcu</a:t>
                </a:r>
                <a:r>
                  <a:rPr lang="en-US" sz="1800" dirty="0"/>
                  <a:t> Thorup’07]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b="1" dirty="0"/>
                  <a:t>Separator-Expanding Hierarchy</a:t>
                </a:r>
              </a:p>
              <a:p>
                <a:pPr lvl="1"/>
                <a:r>
                  <a:rPr lang="en-US" dirty="0"/>
                  <a:t>Top-down construction using </a:t>
                </a:r>
                <a:r>
                  <a:rPr lang="en-US" b="1" dirty="0"/>
                  <a:t>Expanding Balanced Separator</a:t>
                </a:r>
                <a:endParaRPr lang="en-US" dirty="0"/>
              </a:p>
              <a:p>
                <a:pPr lvl="1"/>
                <a:r>
                  <a:rPr lang="en-US" dirty="0"/>
                  <a:t>A key tool for generalizing algorithms on expanders to general graphs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7092D-235D-B7C2-D278-E3C0A1099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2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F5EC88-4E9E-3878-88C0-6826801CBB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Oracle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-Expanders.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F5EC88-4E9E-3878-88C0-6826801CB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751B3-776D-292B-F2C1-546A097D01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DFS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Explore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volume</a:t>
                </a:r>
                <a:r>
                  <a:rPr lang="en-US" dirty="0"/>
                  <a:t>. Either</a:t>
                </a:r>
              </a:p>
              <a:p>
                <a:pPr lvl="1"/>
                <a:r>
                  <a:rPr lang="en-US" dirty="0"/>
                  <a:t>Find the isolated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or</a:t>
                </a:r>
              </a:p>
              <a:p>
                <a:pPr lvl="1"/>
                <a:r>
                  <a:rPr lang="en-US" dirty="0"/>
                  <a:t>Not done exploring. Then,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the unique giant component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Do the 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Return “Yes”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Correctness</a:t>
                </a:r>
                <a:r>
                  <a:rPr lang="en-US" dirty="0"/>
                  <a:t>: clear</a:t>
                </a:r>
              </a:p>
              <a:p>
                <a:pPr marL="0" indent="0">
                  <a:buNone/>
                </a:pPr>
                <a:r>
                  <a:rPr lang="en-US" b="1" dirty="0"/>
                  <a:t>Update time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751B3-776D-292B-F2C1-546A097D0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1B42E66-6F09-692D-773F-D5EAADAE5EB4}"/>
              </a:ext>
            </a:extLst>
          </p:cNvPr>
          <p:cNvGrpSpPr/>
          <p:nvPr/>
        </p:nvGrpSpPr>
        <p:grpSpPr>
          <a:xfrm>
            <a:off x="9246132" y="4519355"/>
            <a:ext cx="2675520" cy="1973520"/>
            <a:chOff x="8209184" y="3030303"/>
            <a:chExt cx="2675520" cy="19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82AD36-500D-1810-293E-48C655B62F32}"/>
                    </a:ext>
                  </a:extLst>
                </p14:cNvPr>
                <p14:cNvContentPartPr/>
                <p14:nvPr/>
              </p14:nvContentPartPr>
              <p14:xfrm>
                <a:off x="8209184" y="3030303"/>
                <a:ext cx="2259000" cy="197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82AD36-500D-1810-293E-48C655B62F3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00544" y="3021663"/>
                  <a:ext cx="2276640" cy="19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D4D655-F84C-3BD9-0037-9C59E38F0A49}"/>
                    </a:ext>
                  </a:extLst>
                </p14:cNvPr>
                <p14:cNvContentPartPr/>
                <p14:nvPr/>
              </p14:nvContentPartPr>
              <p14:xfrm>
                <a:off x="10642784" y="4164663"/>
                <a:ext cx="241920" cy="357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D4D655-F84C-3BD9-0037-9C59E38F0A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34144" y="4156023"/>
                  <a:ext cx="25956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4AE01E-C644-E735-9807-CB6A84E30C26}"/>
                  </a:ext>
                </a:extLst>
              </p14:cNvPr>
              <p14:cNvContentPartPr/>
              <p14:nvPr/>
            </p14:nvContentPartPr>
            <p14:xfrm>
              <a:off x="9327313" y="5881937"/>
              <a:ext cx="270360" cy="360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4AE01E-C644-E735-9807-CB6A84E30C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73" y="5872937"/>
                <a:ext cx="2880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22937C-3CDE-A330-2402-5E23D6389188}"/>
                  </a:ext>
                </a:extLst>
              </p14:cNvPr>
              <p14:cNvContentPartPr/>
              <p14:nvPr/>
            </p14:nvContentPartPr>
            <p14:xfrm>
              <a:off x="9622513" y="5938817"/>
              <a:ext cx="352800" cy="48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22937C-3CDE-A330-2402-5E23D63891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13873" y="5930177"/>
                <a:ext cx="37044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EB3B66-CB64-3482-DFAC-41AEF0D9F673}"/>
                  </a:ext>
                </a:extLst>
              </p14:cNvPr>
              <p14:cNvContentPartPr/>
              <p14:nvPr/>
            </p14:nvContentPartPr>
            <p14:xfrm>
              <a:off x="9880273" y="4887977"/>
              <a:ext cx="293400" cy="15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EB3B66-CB64-3482-DFAC-41AEF0D9F6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62273" y="4870337"/>
                <a:ext cx="3290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0CCD16-B5F7-5383-9E38-80D1A0FB9543}"/>
                  </a:ext>
                </a:extLst>
              </p14:cNvPr>
              <p14:cNvContentPartPr/>
              <p14:nvPr/>
            </p14:nvContentPartPr>
            <p14:xfrm>
              <a:off x="10656073" y="4951337"/>
              <a:ext cx="289440" cy="279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0CCD16-B5F7-5383-9E38-80D1A0FB95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38073" y="4933337"/>
                <a:ext cx="3250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EDA62E-1135-E1F8-CE9E-506604F2A30A}"/>
                  </a:ext>
                </a:extLst>
              </p14:cNvPr>
              <p14:cNvContentPartPr/>
              <p14:nvPr/>
            </p14:nvContentPartPr>
            <p14:xfrm>
              <a:off x="10082593" y="5364977"/>
              <a:ext cx="218520" cy="62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EDA62E-1135-E1F8-CE9E-506604F2A3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64953" y="5347337"/>
                <a:ext cx="2541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2FA109-0C48-8324-B978-03C9D8B8BCED}"/>
                  </a:ext>
                </a:extLst>
              </p14:cNvPr>
              <p14:cNvContentPartPr/>
              <p14:nvPr/>
            </p14:nvContentPartPr>
            <p14:xfrm>
              <a:off x="9301753" y="5791937"/>
              <a:ext cx="833400" cy="675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2FA109-0C48-8324-B978-03C9D8B8BCE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93113" y="5783297"/>
                <a:ext cx="851040" cy="69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0F411E3-717E-43EC-85D7-D1921922EFE0}"/>
              </a:ext>
            </a:extLst>
          </p:cNvPr>
          <p:cNvGrpSpPr/>
          <p:nvPr/>
        </p:nvGrpSpPr>
        <p:grpSpPr>
          <a:xfrm>
            <a:off x="10371313" y="6088217"/>
            <a:ext cx="690120" cy="368280"/>
            <a:chOff x="9334365" y="4599165"/>
            <a:chExt cx="69012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981DC8-0856-3CD2-F66B-E350BD70FCF1}"/>
                    </a:ext>
                  </a:extLst>
                </p14:cNvPr>
                <p14:cNvContentPartPr/>
                <p14:nvPr/>
              </p14:nvContentPartPr>
              <p14:xfrm>
                <a:off x="9334365" y="4954485"/>
                <a:ext cx="3960" cy="2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981DC8-0856-3CD2-F66B-E350BD70FC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25725" y="4945485"/>
                  <a:ext cx="21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E2A58A7-1B86-99F2-5D25-AE0972795F9B}"/>
                    </a:ext>
                  </a:extLst>
                </p14:cNvPr>
                <p14:cNvContentPartPr/>
                <p14:nvPr/>
              </p14:nvContentPartPr>
              <p14:xfrm>
                <a:off x="9580605" y="4723365"/>
                <a:ext cx="330120" cy="216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E2A58A7-1B86-99F2-5D25-AE0972795F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71965" y="4714725"/>
                  <a:ext cx="34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469C10-74DB-4750-D9F1-14138A083F04}"/>
                    </a:ext>
                  </a:extLst>
                </p14:cNvPr>
                <p14:cNvContentPartPr/>
                <p14:nvPr/>
              </p14:nvContentPartPr>
              <p14:xfrm>
                <a:off x="9458925" y="4599165"/>
                <a:ext cx="565560" cy="36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469C10-74DB-4750-D9F1-14138A083F0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49925" y="4590165"/>
                  <a:ext cx="583200" cy="38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0BA505-33CD-FD3F-112B-C39880ED9A6D}"/>
                  </a:ext>
                </a:extLst>
              </p14:cNvPr>
              <p14:cNvContentPartPr/>
              <p14:nvPr/>
            </p14:nvContentPartPr>
            <p14:xfrm>
              <a:off x="9292033" y="4658297"/>
              <a:ext cx="2154600" cy="1684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0BA505-33CD-FD3F-112B-C39880ED9A6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02033" y="4478657"/>
                <a:ext cx="2334240" cy="20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76E5C6-5A41-FA3A-7213-C4DC1853EB10}"/>
                  </a:ext>
                </a:extLst>
              </p14:cNvPr>
              <p14:cNvContentPartPr/>
              <p14:nvPr/>
            </p14:nvContentPartPr>
            <p14:xfrm>
              <a:off x="9348913" y="5935217"/>
              <a:ext cx="205920" cy="262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76E5C6-5A41-FA3A-7213-C4DC1853EB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13273" y="5863217"/>
                <a:ext cx="2775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810751-8B24-09D2-D241-7C84702E2D87}"/>
                  </a:ext>
                </a:extLst>
              </p14:cNvPr>
              <p14:cNvContentPartPr/>
              <p14:nvPr/>
            </p14:nvContentPartPr>
            <p14:xfrm>
              <a:off x="9655993" y="6006137"/>
              <a:ext cx="275760" cy="368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810751-8B24-09D2-D241-7C84702E2D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20353" y="5934137"/>
                <a:ext cx="34740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2CB2822-92F5-6A2A-6F9D-EC66CF5D087B}"/>
                  </a:ext>
                </a:extLst>
              </p14:cNvPr>
              <p14:cNvContentPartPr/>
              <p14:nvPr/>
            </p14:nvContentPartPr>
            <p14:xfrm>
              <a:off x="10646713" y="6270377"/>
              <a:ext cx="24696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2CB2822-92F5-6A2A-6F9D-EC66CF5D087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610713" y="6198377"/>
                <a:ext cx="3186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D188C83-6E06-0BCB-174B-79B3C3CE5A07}"/>
                  </a:ext>
                </a:extLst>
              </p14:cNvPr>
              <p14:cNvContentPartPr/>
              <p14:nvPr/>
            </p14:nvContentPartPr>
            <p14:xfrm>
              <a:off x="10625589" y="5977519"/>
              <a:ext cx="118440" cy="29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D188C83-6E06-0BCB-174B-79B3C3CE5A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607589" y="5959879"/>
                <a:ext cx="15408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790D6EA-210C-B676-6CE5-246EE7A14A28}"/>
              </a:ext>
            </a:extLst>
          </p:cNvPr>
          <p:cNvGrpSpPr/>
          <p:nvPr/>
        </p:nvGrpSpPr>
        <p:grpSpPr>
          <a:xfrm>
            <a:off x="9441073" y="5668999"/>
            <a:ext cx="1463040" cy="666538"/>
            <a:chOff x="8404125" y="4179947"/>
            <a:chExt cx="1463040" cy="6665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9E1E61-C56A-BAC6-176D-A1482D18DF59}"/>
                    </a:ext>
                  </a:extLst>
                </p14:cNvPr>
                <p14:cNvContentPartPr/>
                <p14:nvPr/>
              </p14:nvContentPartPr>
              <p14:xfrm>
                <a:off x="8494485" y="4536885"/>
                <a:ext cx="188640" cy="35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9E1E61-C56A-BAC6-176D-A1482D18DF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76845" y="4519245"/>
                  <a:ext cx="224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CBBCF65-5434-0372-708F-F97FAAB04509}"/>
                    </a:ext>
                  </a:extLst>
                </p14:cNvPr>
                <p14:cNvContentPartPr/>
                <p14:nvPr/>
              </p14:nvContentPartPr>
              <p14:xfrm>
                <a:off x="8515005" y="4654245"/>
                <a:ext cx="144000" cy="39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CBBCF65-5434-0372-708F-F97FAAB045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97005" y="4636605"/>
                  <a:ext cx="179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41EE513-90CF-2AD9-2B1C-820CB105370C}"/>
                    </a:ext>
                  </a:extLst>
                </p14:cNvPr>
                <p14:cNvContentPartPr/>
                <p14:nvPr/>
              </p14:nvContentPartPr>
              <p14:xfrm>
                <a:off x="8404125" y="4256445"/>
                <a:ext cx="40320" cy="19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41EE513-90CF-2AD9-2B1C-820CB10537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86485" y="4238805"/>
                  <a:ext cx="75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6A79AF-83EB-BC57-C969-73F525D2ACF7}"/>
                    </a:ext>
                  </a:extLst>
                </p14:cNvPr>
                <p14:cNvContentPartPr/>
                <p14:nvPr/>
              </p14:nvContentPartPr>
              <p14:xfrm>
                <a:off x="8792565" y="4332405"/>
                <a:ext cx="182520" cy="19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6A79AF-83EB-BC57-C969-73F525D2AC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74565" y="4314405"/>
                  <a:ext cx="218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D76E96-8649-0E73-0E87-78B4DE135AA0}"/>
                    </a:ext>
                  </a:extLst>
                </p14:cNvPr>
                <p14:cNvContentPartPr/>
                <p14:nvPr/>
              </p14:nvContentPartPr>
              <p14:xfrm>
                <a:off x="8884005" y="4555965"/>
                <a:ext cx="212040" cy="115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D76E96-8649-0E73-0E87-78B4DE135A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66005" y="4538325"/>
                  <a:ext cx="247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5DACB9-687F-B29D-30ED-617ED42C747C}"/>
                    </a:ext>
                  </a:extLst>
                </p14:cNvPr>
                <p14:cNvContentPartPr/>
                <p14:nvPr/>
              </p14:nvContentPartPr>
              <p14:xfrm>
                <a:off x="8890125" y="4782045"/>
                <a:ext cx="312840" cy="4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5DACB9-687F-B29D-30ED-617ED42C74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72125" y="4764045"/>
                  <a:ext cx="348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C33D13-37A6-D205-AF0F-227BF3C1B015}"/>
                    </a:ext>
                  </a:extLst>
                </p14:cNvPr>
                <p14:cNvContentPartPr/>
                <p14:nvPr/>
              </p14:nvContentPartPr>
              <p14:xfrm>
                <a:off x="9432645" y="4699965"/>
                <a:ext cx="190080" cy="146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C33D13-37A6-D205-AF0F-227BF3C1B0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15005" y="4682325"/>
                  <a:ext cx="225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EFE9C8D-C09C-8237-7F0E-7B252085C354}"/>
                    </a:ext>
                  </a:extLst>
                </p14:cNvPr>
                <p14:cNvContentPartPr/>
                <p14:nvPr/>
              </p14:nvContentPartPr>
              <p14:xfrm>
                <a:off x="9775005" y="4468125"/>
                <a:ext cx="92160" cy="28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EFE9C8D-C09C-8237-7F0E-7B252085C3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57005" y="4450485"/>
                  <a:ext cx="127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E9705B5-F69B-37E5-0B18-FD8C0724D830}"/>
                    </a:ext>
                  </a:extLst>
                </p14:cNvPr>
                <p14:cNvContentPartPr/>
                <p14:nvPr/>
              </p14:nvContentPartPr>
              <p14:xfrm>
                <a:off x="8672081" y="4179947"/>
                <a:ext cx="67680" cy="334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E9705B5-F69B-37E5-0B18-FD8C0724D83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54441" y="4161947"/>
                  <a:ext cx="103320" cy="37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94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92FB5-3B3D-29D1-E61B-B288AEB7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A4E15B-1CEE-B15A-D979-2900B144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Part 2</a:t>
            </a:r>
            <a:br>
              <a:rPr lang="en-US" dirty="0"/>
            </a:br>
            <a:r>
              <a:rPr lang="en-US" dirty="0"/>
              <a:t>Oracle Construction on </a:t>
            </a:r>
            <a:r>
              <a:rPr lang="en-US" dirty="0">
                <a:solidFill>
                  <a:srgbClr val="00B050"/>
                </a:solidFill>
              </a:rPr>
              <a:t>Expanders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BF551-4176-4EC2-92F2-CB5C365D1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41430-0E08-7847-295A-B1EC53DC1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1CB21-5817-0B63-3273-3746A08A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Oracles under Edge Faults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341E3-1CA2-B909-2631-48898043E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There are 3 phases: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Preprocess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Update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Query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sz="2800" dirty="0"/>
                  <a:t> </a:t>
                </a:r>
                <a:r>
                  <a:rPr lang="en-US" sz="2800" b="1" dirty="0"/>
                  <a:t>Return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are connected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341E3-1CA2-B909-2631-48898043E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43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1D30B-3288-BAB4-13EE-419C1E0D2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EB4A-561B-9683-BB98-964EE2AF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Oracles under Edge Faults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3F4B0-5685-DB44-2B77-CF4501464B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Preprocess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Update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 Then, get </a:t>
                </a:r>
                <a:r>
                  <a:rPr lang="en-US" sz="2800" dirty="0">
                    <a:solidFill>
                      <a:srgbClr val="7030A0"/>
                    </a:solidFill>
                  </a:rPr>
                  <a:t>representation of connected components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 So, can answer any connectivity queries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time.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3F4B0-5685-DB44-2B77-CF4501464B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60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4132</Words>
  <Application>Microsoft Office PowerPoint</Application>
  <PresentationFormat>Widescreen</PresentationFormat>
  <Paragraphs>516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Aptos</vt:lpstr>
      <vt:lpstr>Aptos Display</vt:lpstr>
      <vt:lpstr>Arial</vt:lpstr>
      <vt:lpstr>Cambria Math</vt:lpstr>
      <vt:lpstr>Office Theme</vt:lpstr>
      <vt:lpstr>Lecture 2: Separator-Expanding Hierarchies</vt:lpstr>
      <vt:lpstr>Plan</vt:lpstr>
      <vt:lpstr>Connectivity Oracles under Edge Faults</vt:lpstr>
      <vt:lpstr>Part 1 Warm-Up: Oracle Construction on Expanders where (s,t) are fixed.</vt:lpstr>
      <vt:lpstr>Robustness of Expanders</vt:lpstr>
      <vt:lpstr>Oracle on ϕ-Expanders. Fixed s,t</vt:lpstr>
      <vt:lpstr>Part 2 Oracle Construction on Expanders</vt:lpstr>
      <vt:lpstr>Connectivity Oracles under Edge Faults</vt:lpstr>
      <vt:lpstr>Connectivity Oracles under Edge Faults</vt:lpstr>
      <vt:lpstr>Oracle on ϕ-Expanders</vt:lpstr>
      <vt:lpstr>Oracle on ϕ-Expanders</vt:lpstr>
      <vt:lpstr>Oracle on ϕ-Expanders</vt:lpstr>
      <vt:lpstr>Oracle on ϕ-Expanders</vt:lpstr>
      <vt:lpstr>Oracle on ϕ-Expanders</vt:lpstr>
      <vt:lpstr>Oracle on ϕ-Expanders</vt:lpstr>
      <vt:lpstr>Oracle on ϕ-Expanders</vt:lpstr>
      <vt:lpstr>Oracle on ϕ-Expanders</vt:lpstr>
      <vt:lpstr>Oracle on ϕ-Expanders</vt:lpstr>
      <vt:lpstr>Oracle on ϕ-Expanders</vt:lpstr>
      <vt:lpstr>Oracle on ϕ-Expanders</vt:lpstr>
      <vt:lpstr>Oracle on ϕ-Expanders</vt:lpstr>
      <vt:lpstr>Correctness</vt:lpstr>
      <vt:lpstr>Update Time</vt:lpstr>
      <vt:lpstr>Connectivity Oracles under Edge Faults</vt:lpstr>
      <vt:lpstr>Plan</vt:lpstr>
      <vt:lpstr>Part 2 Expanding Balanced Separator</vt:lpstr>
      <vt:lpstr>Expanding Balanced Separator</vt:lpstr>
      <vt:lpstr>Expanding Balanced Separator: Construction</vt:lpstr>
      <vt:lpstr>Expanding Balanced Separators: Proof</vt:lpstr>
      <vt:lpstr>Expanding Balanced Separator</vt:lpstr>
      <vt:lpstr>Part 3 Separator-Expanding Hierarchy</vt:lpstr>
      <vt:lpstr>Hierarchy</vt:lpstr>
      <vt:lpstr>Separator-Expanding Hierarchy</vt:lpstr>
      <vt:lpstr>Separator-Expanding Hierarchy: Partition View</vt:lpstr>
      <vt:lpstr>Quiz</vt:lpstr>
      <vt:lpstr>Construction</vt:lpstr>
      <vt:lpstr>Summary</vt:lpstr>
      <vt:lpstr>Part 4 Oracle Construction on  General Graphs</vt:lpstr>
      <vt:lpstr>Bottom-Up Strategy</vt:lpstr>
      <vt:lpstr>Bottom-Up Strategy</vt:lpstr>
      <vt:lpstr>Bottom-Up Strategy</vt:lpstr>
      <vt:lpstr>Bottom-Up Strategy</vt:lpstr>
      <vt:lpstr>Oracle on Level-i Cluster H_(≤i)</vt:lpstr>
      <vt:lpstr>Oracle on Level-i Cluster H_(≤i)</vt:lpstr>
      <vt:lpstr>Oracle on Level-i Cluster H_(≤i)</vt:lpstr>
      <vt:lpstr>Oracle on Level-i Cluster H_(≤i)</vt:lpstr>
      <vt:lpstr>Oracle on Level-i Cluster H_(≤i)</vt:lpstr>
      <vt:lpstr>Oracle on Level-i Cluster H_(≤i)</vt:lpstr>
      <vt:lpstr>Oracle on Level-i Cluster H_(≤i)</vt:lpstr>
      <vt:lpstr>Oracle on Level-i Cluster H_(≤i)</vt:lpstr>
      <vt:lpstr>Oracle on Level-i Cluster H_(≤i)</vt:lpstr>
      <vt:lpstr>Oracle on Level-i Cluster H_(≤i)</vt:lpstr>
      <vt:lpstr>Correctness</vt:lpstr>
      <vt:lpstr>Correctness</vt:lpstr>
      <vt:lpstr>Update Time on Level-i Cluster H_(≤i)</vt:lpstr>
      <vt:lpstr>Connectivity Oracles under Edge Faults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Saranurak, Thatchaphol</dc:creator>
  <cp:lastModifiedBy>Saranurak, Thatchaphol</cp:lastModifiedBy>
  <cp:revision>13</cp:revision>
  <dcterms:created xsi:type="dcterms:W3CDTF">2025-08-11T17:12:35Z</dcterms:created>
  <dcterms:modified xsi:type="dcterms:W3CDTF">2025-08-19T19:27:31Z</dcterms:modified>
</cp:coreProperties>
</file>