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5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0"/>
  </p:notesMasterIdLst>
  <p:sldIdLst>
    <p:sldId id="257" r:id="rId4"/>
    <p:sldId id="258" r:id="rId5"/>
    <p:sldId id="259" r:id="rId6"/>
    <p:sldId id="265" r:id="rId7"/>
    <p:sldId id="266" r:id="rId8"/>
    <p:sldId id="267" r:id="rId9"/>
    <p:sldId id="945" r:id="rId10"/>
    <p:sldId id="262" r:id="rId11"/>
    <p:sldId id="884" r:id="rId12"/>
    <p:sldId id="802" r:id="rId13"/>
    <p:sldId id="758" r:id="rId14"/>
    <p:sldId id="757" r:id="rId15"/>
    <p:sldId id="803" r:id="rId16"/>
    <p:sldId id="804" r:id="rId17"/>
    <p:sldId id="979" r:id="rId18"/>
    <p:sldId id="279" r:id="rId19"/>
    <p:sldId id="805" r:id="rId20"/>
    <p:sldId id="807" r:id="rId21"/>
    <p:sldId id="263" r:id="rId22"/>
    <p:sldId id="808" r:id="rId23"/>
    <p:sldId id="809" r:id="rId24"/>
    <p:sldId id="944" r:id="rId25"/>
    <p:sldId id="946" r:id="rId26"/>
    <p:sldId id="810" r:id="rId27"/>
    <p:sldId id="956" r:id="rId28"/>
    <p:sldId id="926" r:id="rId29"/>
    <p:sldId id="927" r:id="rId30"/>
    <p:sldId id="948" r:id="rId31"/>
    <p:sldId id="949" r:id="rId32"/>
    <p:sldId id="961" r:id="rId33"/>
    <p:sldId id="928" r:id="rId34"/>
    <p:sldId id="854" r:id="rId35"/>
    <p:sldId id="855" r:id="rId36"/>
    <p:sldId id="940" r:id="rId37"/>
    <p:sldId id="264" r:id="rId38"/>
    <p:sldId id="794" r:id="rId39"/>
    <p:sldId id="648" r:id="rId40"/>
    <p:sldId id="605" r:id="rId41"/>
    <p:sldId id="950" r:id="rId42"/>
    <p:sldId id="929" r:id="rId43"/>
    <p:sldId id="589" r:id="rId44"/>
    <p:sldId id="647" r:id="rId45"/>
    <p:sldId id="609" r:id="rId46"/>
    <p:sldId id="610" r:id="rId47"/>
    <p:sldId id="623" r:id="rId48"/>
    <p:sldId id="952" r:id="rId49"/>
    <p:sldId id="953" r:id="rId50"/>
    <p:sldId id="955" r:id="rId51"/>
    <p:sldId id="954" r:id="rId52"/>
    <p:sldId id="957" r:id="rId53"/>
    <p:sldId id="959" r:id="rId54"/>
    <p:sldId id="963" r:id="rId55"/>
    <p:sldId id="965" r:id="rId56"/>
    <p:sldId id="964" r:id="rId57"/>
    <p:sldId id="268" r:id="rId58"/>
    <p:sldId id="270" r:id="rId59"/>
    <p:sldId id="271" r:id="rId60"/>
    <p:sldId id="275" r:id="rId61"/>
    <p:sldId id="960" r:id="rId62"/>
    <p:sldId id="962" r:id="rId63"/>
    <p:sldId id="272" r:id="rId64"/>
    <p:sldId id="274" r:id="rId65"/>
    <p:sldId id="276" r:id="rId66"/>
    <p:sldId id="968" r:id="rId67"/>
    <p:sldId id="334" r:id="rId68"/>
    <p:sldId id="969" r:id="rId69"/>
    <p:sldId id="971" r:id="rId70"/>
    <p:sldId id="260" r:id="rId71"/>
    <p:sldId id="972" r:id="rId72"/>
    <p:sldId id="973" r:id="rId73"/>
    <p:sldId id="974" r:id="rId74"/>
    <p:sldId id="966" r:id="rId75"/>
    <p:sldId id="967" r:id="rId76"/>
    <p:sldId id="975" r:id="rId77"/>
    <p:sldId id="977" r:id="rId78"/>
    <p:sldId id="885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99" y="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03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54 3224 0 0,'0'0'603'0'0,"0"0"1320"0"0,0 0 579 0 0,0 0 114 0 0,0 0-239 0 0,-4 3-345 0 0,4-3-1744 0 0,-6 1 99 0 0,2-2 3556 0 0,11-12-3720 0 0,-5 10-118 0 0,-1 0 1 0 0,1 0-1 0 0,0 1 0 0 0,1-1 1 0 0,-1 0-1 0 0,0 1 0 0 0,1 0 1 0 0,-1-1-1 0 0,1 1 0 0 0,0 0 1 0 0,0 1-1 0 0,0-1 0 0 0,0 0-105 0 0,-2 2 160 0 0,-1 0 0 0 0,0 0-10 0 0,0 0-48 0 0,0 0-26 0 0,0 0-4 0 0,3 2 30 0 0,-3-2-95 0 0,1 0 0 0 0,-1 0-1 0 0,0 0 1 0 0,0 0 0 0 0,1 0-1 0 0,-1 0 1 0 0,0 0-1 0 0,0 0 1 0 0,1 1 0 0 0,-1-1-1 0 0,0 0 1 0 0,0 0 0 0 0,0 0-1 0 0,1 0 1 0 0,-1 0 0 0 0,0 1-1 0 0,0-1 1 0 0,0 0 0 0 0,0 0-1 0 0,1 0 1 0 0,-1 1-1 0 0,0-1 1 0 0,0 0 0 0 0,0 0-1 0 0,0 1 1 0 0,0-1 0 0 0,0 0-1 0 0,0 0-6 0 0,1 2 35 0 0,-1-1 0 0 0,0 0 1 0 0,0 1-1 0 0,0-1 0 0 0,0 1 0 0 0,0-1 0 0 0,0 0 0 0 0,-1 1 0 0 0,1-1 0 0 0,0 0 0 0 0,-1 0 0 0 0,1 1 0 0 0,-1-1 0 0 0,1 0 0 0 0,-1 0 0 0 0,1 1 0 0 0,-1-1 0 0 0,0 0 1 0 0,0 0-1 0 0,0 0-35 0 0,0 0 17 0 0,-1 2 86 0 0,-1 1 0 0 0,0-1-1 0 0,0 0 1 0 0,0 0 0 0 0,0 0 0 0 0,-1 0-1 0 0,1-1 1 0 0,-1 1 0 0 0,0-1 0 0 0,0 0-1 0 0,1 0 1 0 0,-1 0 0 0 0,-1-1 0 0 0,1 1-103 0 0,-2-1 74 0 0,4 0-2 0 0,2-1-62 0 0,0 0-1 0 0,0 0 0 0 0,0 0 0 0 0,-1 0 1 0 0,1 0-1 0 0,0 0 0 0 0,0 0 1 0 0,0 0-1 0 0,0 0 0 0 0,-1 0 0 0 0,1 0 1 0 0,0 0-1 0 0,0 0 0 0 0,0 0 1 0 0,0 0-1 0 0,0 0 0 0 0,-1 0 0 0 0,1 0 1 0 0,0 0-1 0 0,0 0 0 0 0,0 0 1 0 0,0-1-1 0 0,0 1 0 0 0,-1 0 0 0 0,1 0 1 0 0,0 0-1 0 0,0 0 0 0 0,0 0-9 0 0,0-1 5 0 0,-1 1 0 0 0,1-1-1 0 0,0 1 1 0 0,0-1 0 0 0,0 1 0 0 0,0-1-1 0 0,-1 1 1 0 0,1-1 0 0 0,0 0 0 0 0,0 1-1 0 0,0-1 1 0 0,0 1 0 0 0,0-1 0 0 0,1 1-1 0 0,-1-1 1 0 0,0 1 0 0 0,0-1-1 0 0,0 1 1 0 0,0-1 0 0 0,0 1 0 0 0,1-1-1 0 0,-1 1 1 0 0,0-1 0 0 0,1 1 0 0 0,-1-1-1 0 0,0 1 1 0 0,1-1 0 0 0,-1 1 0 0 0,1-1-5 0 0,0-1 13 0 0,2-3-10 0 0,0 0 0 0 0,1-1 1 0 0,-1 1-1 0 0,1 1 0 0 0,0-1 1 0 0,0 1-1 0 0,1-1 0 0 0,-1 1 0 0 0,1 0 1 0 0,0 1-1 0 0,0-1 0 0 0,0 1 1 0 0,5-2-4 0 0,-3 2-43 0 0,3 2 32 0 0,1 3 12 0 0,-9 1 4 0 0,-2-2 0 0 0,2 0 14 0 0,-1 0 1 0 0,0 1 0 0 0,0-1-1 0 0,0 1 1 0 0,-1-1-1 0 0,1 1 1 0 0,0-1-1 0 0,-1 1 1 0 0,1 0-1 0 0,0 0 1 0 0,-1-1-1 0 0,0 1 1 0 0,1 0 0 0 0,-1 0-1 0 0,0-1 1 0 0,0 1-1 0 0,0 0 1 0 0,0 0-1 0 0,-1-1 1 0 0,1 1-1 0 0,0 0 1 0 0,-1 0 0 0 0,1-1-1 0 0,-1 1 1 0 0,1 0-1 0 0,-2 0-19 0 0,0 3 101 0 0,0 0 1 0 0,-1 0-1 0 0,1-1 0 0 0,-1 1 1 0 0,0-1-1 0 0,-1 0 0 0 0,1 0 1 0 0,-1 0-102 0 0,3-3 19 0 0,0 0 0 0 0,0 0 1 0 0,0 0-1 0 0,-1-1 0 0 0,1 1 1 0 0,0 0-1 0 0,0-1 0 0 0,-1 1 1 0 0,1-1-1 0 0,-1 1 0 0 0,1-1 1 0 0,0 1-1 0 0,-1-1 0 0 0,1 0 1 0 0,-1 0-1 0 0,1 0 0 0 0,-1 0 1 0 0,1 0-20 0 0,0 0 0 0 0,0-1 1 0 0,0 1-1 0 0,1 0 1 0 0,-1-1 0 0 0,0 1-1 0 0,0-1 1 0 0,1 1-1 0 0,-1-1 1 0 0,0 1-1 0 0,1-1 1 0 0,-1 0 0 0 0,1 1-1 0 0,-1-1 1 0 0,1 0-1 0 0,-1 1 1 0 0,1-1 0 0 0,-1 0-1 0 0,1 0 1 0 0,0 1-1 0 0,-1-1 1 0 0,1 0 0 0 0,0 0-1 0 0,0 0 1 0 0,-1 0-1 0 0,1 1 1 0 0,0-1 0 0 0,0 0-1 0 0,0 0 1 0 0,0 0-1 0 0,0 0 0 0 0,0 0 4 0 0,1-2-1 0 0,-1 1 0 0 0,1 0 0 0 0,-1-1 0 0 0,1 1 1 0 0,0 0-1 0 0,0-1 0 0 0,0 1 0 0 0,0 0 0 0 0,0 0 0 0 0,0 0 0 0 0,2-1-2 0 0,0-1 2 0 0,0 0 1 0 0,0 0 0 0 0,0 0-1 0 0,1 0 1 0 0,1 0-4 0 0,4-5-26 0 0,-4 7-15 0 0,2 1 36 0 0,0 1 5 0 0,-1 2 0 0 0,-2 3 0 0 0,-3-4 11 0 0,0 1 0 0 0,0 0-1 0 0,0 0 1 0 0,0 0 0 0 0,0 0-1 0 0,-1 0 1 0 0,1 0 0 0 0,-1 1-1 0 0,0-1 1 0 0,1 0 0 0 0,-1 0-1 0 0,0 0 1 0 0,0 0 0 0 0,0 0-1 0 0,-1 1 1 0 0,1-1-1 0 0,0 0 1 0 0,-1 0 0 0 0,1 0-1 0 0,-1 0 1 0 0,0 1-11 0 0,-7 11 103 0 0,6-10 39 0 0,0-1 0 0 0,0 1 0 0 0,0-1 0 0 0,0 1-1 0 0,-1-1 1 0 0,0 0 0 0 0,-1 2-142 0 0,0-2 0 0 0,3-2 0 0 0,-1-1 0 0 0,1 0 0 0 0,0 1 0 0 0,0-1 0 0 0,0 0 0 0 0,0 0 0 0 0,-1 0 0 0 0,1 0 0 0 0,0 0 0 0 0,0 0 0 0 0,0 0 0 0 0,0 0 0 0 0,-1-1 0 0 0,-2 1 0 0 0,2-1-251 0 0,0 1-1 0 0,1 0 1 0 0,-1 0-1 0 0,1 0 1 0 0,-1-1 0 0 0,1 1-1 0 0,-1-1 1 0 0,-1 0 251 0 0,-8-2-2250 0 0,10 3 35 0 0,1 0-3347 0 0,0 0-1431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3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2127 3340 7776 0 0,'0'0'174'0'0,"0"0"29"0"0,0 0 12 0 0,0 0 65 0 0,0 0 268 0 0,0 0 116 0 0,0 0 28 0 0,0 0-30 0 0,0 0-139 0 0,0 0-62 0 0,0 0-11 0 0,-1 1-13 0 0,-5 3-46 0 0,5-3-27 0 0,1-1-4 0 0,0 1-338 0 0,0-1 0 0 0,0 0 0 0 0,0 0 1 0 0,0 0-1 0 0,0 1 0 0 0,0-1 1 0 0,-1 0-1 0 0,1 0 0 0 0,0 0 1 0 0,0 0-1 0 0,0 1 0 0 0,0-1 0 0 0,0 0 1 0 0,-1 0-1 0 0,1 0 0 0 0,0 0 1 0 0,0 0-1 0 0,0 1 0 0 0,0-1 1 0 0,-1 0-1 0 0,1 0 0 0 0,0 0 0 0 0,0 0 1 0 0,0 0-1 0 0,-1 0 0 0 0,1 0 1 0 0,0 0-1 0 0,0 0 0 0 0,0 0 0 0 0,-1 0-22 0 0,1 0 46 0 0,0 0 0 0 0,-1 0 0 0 0,1 0-1 0 0,0 1 1 0 0,-1-1 0 0 0,1 0 0 0 0,0 0-1 0 0,-1 0 1 0 0,1 0 0 0 0,0 0 0 0 0,-1 1-1 0 0,1-1 1 0 0,0 0 0 0 0,0 0 0 0 0,-1 1 0 0 0,1-1-1 0 0,0 0 1 0 0,0 0 0 0 0,-1 1 0 0 0,1-1-46 0 0,-1 2 97 0 0,0 0 1 0 0,0-1 0 0 0,0 1 0 0 0,-1-1 0 0 0,1 1 0 0 0,-1-1 0 0 0,1 1 0 0 0,-1-1 0 0 0,1 0-1 0 0,-1 0 1 0 0,0 1 0 0 0,1-1 0 0 0,-1 0 0 0 0,0-1 0 0 0,0 1 0 0 0,0 0 0 0 0,0 0 0 0 0,0-1-1 0 0,-1 1-97 0 0,2-1 23 0 0,1 0 0 0 0,0 0 0 0 0,0 0 0 0 0,-1 0 0 0 0,1 0-1 0 0,0 1 1 0 0,-1-1 0 0 0,1 0 0 0 0,0 0 0 0 0,0 0 0 0 0,-1 1-1 0 0,1-1 1 0 0,0 0 0 0 0,0 0 0 0 0,0 1 0 0 0,-1-1 0 0 0,1 0-1 0 0,0 0 1 0 0,0 1 0 0 0,0-1-23 0 0,-1 1 83 0 0,-8 4 400 0 0,-1 0 0 0 0,1-1 0 0 0,-1-1 0 0 0,-7 3-483 0 0,12-5 114 0 0,-1 0 0 0 0,1-1 0 0 0,0 0 0 0 0,-2 0-114 0 0,-11 1 260 0 0,-17 2 224 0 0,26-3-299 0 0,1 0 1 0 0,-1 1-1 0 0,-4 1-185 0 0,10-2 40 0 0,1 1-1 0 0,-1-1 1 0 0,0 0-1 0 0,1 0 1 0 0,-1 0-1 0 0,0-1 1 0 0,1 1-1 0 0,-1-1 1 0 0,0 1-40 0 0,-12-2 147 0 0,8 1-61 0 0,-1 0 0 0 0,1 0 0 0 0,-1 0 0 0 0,1-1 0 0 0,-1-1-86 0 0,-26-4 259 0 0,-7-2 60 0 0,28 5-231 0 0,0 2 1 0 0,-8-2-89 0 0,-15-5 0 0 0,0 5-2 0 0,16 2 412 0 0,-15-4-410 0 0,-2 0 268 0 0,24 5-390 0 0,1-1-1 0 0,-9-2 123 0 0,14 2-42 0 0,-1 1 1 0 0,0 1-1 0 0,1-1 0 0 0,-4 1 42 0 0,1 0 226 0 0,0 0 1 0 0,0-1-1 0 0,-2-1-226 0 0,6 1 17 0 0,-32-6 491 0 0,0-2 0 0 0,-24-11-508 0 0,37 13 6 0 0,18 5-13 0 0,0 0 1 0 0,0 0-1 0 0,0 0 0 0 0,1-1 0 0 0,-2-1 7 0 0,-8-4-99 0 0,0 1-1 0 0,0 1 1 0 0,-1 0-1 0 0,-12-1 100 0 0,4 0 168 0 0,-19-8-168 0 0,-34-16 10 0 0,24 9 9 0 0,23 10 4 0 0,0-2-1 0 0,1-1-22 0 0,16 7 0 0 0,0-2-1 0 0,-7-6 1 0 0,7 5 12 0 0,-12-7-12 0 0,-49-31 107 0 0,38 26-61 0 0,24 16-34 0 0,1-1 0 0 0,1 0 0 0 0,-4-3-12 0 0,2-1 8 0 0,0 2 20 0 0,1-1 0 0 0,-7-9-28 0 0,-30-35 0 0 0,-32-38 0 0 0,53 59 12 0 0,11 14 12 0 0,1-1-1 0 0,0 0 1 0 0,-3-9-24 0 0,-18-31 58 0 0,21 38-60 0 0,2 0-1 0 0,-7-18 3 0 0,14 26 0 0 0,-46-95 0 0 0,46 96 0 0 0,0 0 0 0 0,0-1 0 0 0,2 0 0 0 0,0 0 0 0 0,-2-12 0 0 0,-18-62 132 0 0,4-40-120 0 0,-3-126 135 0 0,24 255-146 0 0,-2-16 35 0 0,1 1 1 0 0,1 0 0 0 0,1 0-1 0 0,0-1 1 0 0,2-6-37 0 0,-2 17-14 0 0,-1 1-1 0 0,0 0 1 0 0,1 0-1 0 0,-2 0 1 0 0,1 0 14 0 0,0 0-48 0 0,0 0-1 0 0,0 0 0 0 0,0 0 1 0 0,0 1-1 0 0,1-1 0 0 0,0 0 1 0 0,0 0 48 0 0,13-49 398 0 0,5-39-398 0 0,-13 62 43 0 0,-4 20-43 0 0,3-22 0 0 0,2-1 0 0 0,2 2 0 0 0,0-1 0 0 0,8-12 0 0 0,-4 11 0 0 0,6-9 0 0 0,-17 36 0 0 0,0 1 0 0 0,0 0 0 0 0,0 0 0 0 0,0-5 0 0 0,5-13 0 0 0,7-18 0 0 0,54-94 0 0 0,-59 117 0 0 0,1 1 0 0 0,0 0 0 0 0,2 0 0 0 0,7-8 0 0 0,20-28 0 0 0,-24 35 0 0 0,19-21 0 0 0,-6 8 0 0 0,-2 7 13 0 0,-6 5 12 0 0,2 1 1 0 0,5-3-26 0 0,15-10 0 0 0,18-6 0 0 0,-10 1 0 0 0,-22 12 11 0 0,-11 12 17 0 0,8-5-3 0 0,-22 16-25 0 0,0-1 0 0 0,0 0 0 0 0,-1 0 0 0 0,1 0 0 0 0,-1 0 0 0 0,2-1 0 0 0,8-7 0 0 0,21-13 0 0 0,28-26 0 0 0,-52 42 0 0 0,5-3 0 0 0,13-8 0 0 0,-15 11 0 0 0,-1-1 0 0 0,0 0 0 0 0,3-3 0 0 0,-1 0-178 0 0,0 1-1 0 0,2 0 0 0 0,11-5 179 0 0,2-2-145 0 0,-9 6 663 0 0,18-7-518 0 0,-11 5 155 0 0,85-43-155 0 0,-51 31 0 0 0,-17 9 0 0 0,-31 11 0 0 0,1 0 0 0 0,0 1 0 0 0,0 0 0 0 0,10-1 0 0 0,-16 3 0 0 0,131-29 0 0 0,10 3 64 0 0,-103 21-64 0 0,-43 6 0 0 0,1 1 0 0 0,-1-1 0 0 0,1 0 0 0 0,0 1 0 0 0,-1-1 0 0 0,1 1 0 0 0,-1 0 0 0 0,1 0 0 0 0,0 0 0 0 0,-1 0 0 0 0,1 1 0 0 0,6-1 0 0 0,32 1 0 0 0,3-1 0 0 0,37-4 0 0 0,-50 3 0 0 0,-24 1 0 0 0,1 0 0 0 0,0-1 0 0 0,-1 0 0 0 0,1 0 0 0 0,-1-1 0 0 0,6-1 0 0 0,-6 1 0 0 0,0 1 0 0 0,0 0 0 0 0,1 0 0 0 0,6 0 0 0 0,5-1 0 0 0,-2 1 0 0 0,-9 0 0 0 0,1 0 0 0 0,-1 0 0 0 0,7-3 0 0 0,-7 2 11 0 0,0 1 0 0 0,1 0 0 0 0,-1 1 0 0 0,0-1 0 0 0,1 1 0 0 0,-1 1 0 0 0,6 1-11 0 0,20 0 51 0 0,9 2-51 0 0,56 0 0 0 0,5 1 0 0 0,-44-3 66 0 0,24 6-66 0 0,-73-7 9 0 0,63 6 44 0 0,-28 0-53 0 0,-32-5 21 0 0,0 0-1 0 0,0 1 1 0 0,-1 1-1 0 0,1 0 1 0 0,11 6-21 0 0,-8-3 15 0 0,36 15 238 0 0,34 20-253 0 0,-50-23 45 0 0,5 3 9 0 0,-17-7-17 0 0,14 9 8 0 0,-17-8-28 0 0,-3-3 20 0 0,-1 1 0 0 0,-1 0 0 0 0,5 6-37 0 0,-5-4 18 0 0,1 0 1 0 0,1-1-1 0 0,10 5-18 0 0,-3-1 9 0 0,-21-15 3 0 0,0 0 0 0 0,0 1-1 0 0,-1 0 1 0 0,3 3-12 0 0,6 7 17 0 0,-1-1-8 0 0,-1-3 9 0 0,-1 0 1 0 0,2 0-1 0 0,3 2-18 0 0,-11-9-1 0 0,1 0 0 0 0,-1 0 1 0 0,4 5 0 0 0,10 10 13 0 0,-6-7 40 0 0,0 0 0 0 0,5 8-53 0 0,23 30 11 0 0,-22-22-11 0 0,-14-21 10 0 0,0 0 0 0 0,0 0 0 0 0,0 0 0 0 0,-1 1 0 0 0,1 1-10 0 0,5 12 14 0 0,-1-1-1 0 0,0 1-1 0 0,-1 2-12 0 0,11 29 92 0 0,-10-14-81 0 0,-3-26-11 0 0,-2 0 0 0 0,1 1 0 0 0,0 10 0 0 0,5 16 0 0 0,5 28 64 0 0,-6-35-64 0 0,-1 0 0 0 0,-1 0 0 0 0,-2 4 0 0 0,-1-16 0 0 0,0 0 0 0 0,5 11 0 0 0,-6-23 0 0 0,-1 0 0 0 0,0 1 0 0 0,0-1 0 0 0,-1 1 0 0 0,2 12 0 0 0,11 121 0 0 0,-11-107 0 0 0,-1 1 0 0 0,-2 5 0 0 0,0 10 0 0 0,0-30 0 0 0,-3 18 0 0 0,1-19 0 0 0,0 19 0 0 0,2-15-16 0 0,-1-1 0 0 0,-1 1 0 0 0,-1-1 0 0 0,-4 8 16 0 0,-2 33 0 0 0,-22 51 0 0 0,25-90 0 0 0,-2 1 0 0 0,-1-1 0 0 0,-11 20 0 0 0,19-41 0 0 0,-6 15 0 0 0,5-12 0 0 0,0 0 0 0 0,-1 1 0 0 0,0-1 0 0 0,-2 3 0 0 0,-22 33-64 0 0,18-29 64 0 0,-6 8 0 0 0,-15 15 0 0 0,6-5 0 0 0,19-22 0 0 0,-1-1 0 0 0,-5 6 0 0 0,-23 28 0 0 0,29-35-19 0 0,-1 1-1 0 0,2-1 0 0 0,-1 1 1 0 0,1 0-1 0 0,0 0 1 0 0,0 3 19 0 0,2-7 1 0 0,-1 0-1 0 0,1 0 1 0 0,-1 0 0 0 0,-1 0-1 0 0,1 0 1 0 0,0-1 0 0 0,-1 0-1 0 0,-16 17 72 0 0,-35 44-72 0 0,20-30 0 0 0,-10 15 0 0 0,20-26 0 0 0,6-7 0 0 0,-32 30 0 0 0,36-33 0 0 0,0-1 0 0 0,-4 1 0 0 0,7-5 0 0 0,0 0 0 0 0,1 1 0 0 0,0 1 0 0 0,-3 4 0 0 0,1 0 0 0 0,0 0 0 0 0,-2-1 0 0 0,1 0 0 0 0,-2-1 0 0 0,-9 5 0 0 0,19-13 0 0 0,1 0 0 0 0,0 0 0 0 0,0 1 0 0 0,1 0 0 0 0,-4 4 0 0 0,4-4 0 0 0,-1 0 0 0 0,1 0 0 0 0,-2 0 0 0 0,1-1 0 0 0,-4 3 0 0 0,-14 9-44 0 0,0 1 0 0 0,-2 3 44 0 0,2 1 53 0 0,3-6-42 0 0,19-15-11 0 0,0 0 0 0 0,0 1 0 0 0,1-1 0 0 0,-1 0 0 0 0,1 1 0 0 0,-1-1 0 0 0,0 2 0 0 0,0-1 0 0 0,1-1 0 0 0,-1 1 0 0 0,1 0 0 0 0,-1-1 0 0 0,0 1 0 0 0,0-1 0 0 0,-1 1 0 0 0,-18 12 0 0 0,18-11 0 0 0,-1 0 0 0 0,0-1 0 0 0,0 1 0 0 0,-1-1 0 0 0,1 0 0 0 0,0 0 0 0 0,-1 0 0 0 0,-1 0 0 0 0,-43 16 0 0 0,-22 4 75 0 0,44-15-58 0 0,-55 14 19 0 0,76-19-56 0 0,1-1 0 0 0,-1 0 0 0 0,0 0 0 0 0,0-1 20 0 0,2 0-14 0 0,0 1-1 0 0,0-1 1 0 0,0 1 0 0 0,1-1-1 0 0,-1 1 1 0 0,1 0-1 0 0,-1 0 1 0 0,0 1 0 0 0,1-1-1 0 0,-2 2 15 0 0,1-1 0 0 0,0-1 0 0 0,0 1 0 0 0,0-1 0 0 0,0 0 0 0 0,0-1 0 0 0,0 1 0 0 0,0-1 0 0 0,-4 1 0 0 0,-5 0 0 0 0,0 2 52 0 0,-6 0 105 0 0,-50 0 226 0 0,67-4-377 0 0,0 1-1 0 0,1 0 1 0 0,-1 1-1 0 0,0-1 1 0 0,0 0 0 0 0,1 0-1 0 0,-1 1 1 0 0,0-1-1 0 0,1 1 1 0 0,-1-1-1 0 0,1 1 1 0 0,-1 0-6 0 0,-5 2-3 0 0,-32 6 67 0 0,32-7-64 0 0,0 1-13 0 0,6-2-57 0 0,1-1-23 0 0,0 0-3 0 0,0 0 14 0 0,0 0 0 0 0,0 0 0 0 0,0 0 0 0 0,0 0 0 0 0,0 0 0 0 0,0 1 0 0 0,0-1 0 0 0,0 0 0 0 0,0 0 0 0 0,0 0 0 0 0,0 0 0 0 0,-1 0 0 0 0,1 0 0 0 0,0 0 0 0 0,0 0 0 0 0,0 1 0 0 0,0-1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0,0-1 82 0 0,-5-1-5512 0 0,1-4-2535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1:28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27 431 0 0,'-1'-1'14291'0'0,"9"-5"-12639"0"0,9-8-2437 0 0,-10 9 3163 0 0,0 9-2294 0 0,-2-2-65 0 0,0 1-1 0 0,0 1 0 0 0,8 6 1 0 0,-13-10-18 0 0,1 2 6 0 0,0-1 0 0 0,0 0 0 0 0,0 0 0 0 0,0 0 0 0 0,0 0 1 0 0,-1 1-1 0 0,1-1 0 0 0,0 0 0 0 0,-1 1 0 0 0,1-1 0 0 0,-1 0 0 0 0,1 1 1 0 0,-1-1-1 0 0,0 1 0 0 0,1-1 0 0 0,-1 1 0 0 0,0-1 0 0 0,0 1 0 0 0,0 2 1 0 0,5 32 1 0 0,-4-24 6 0 0,0 22 35 0 0,-1-7-50 0 0,0-1 12 0 0,-2-2 36 0 0,1-2-36 0 0,-1-3-22 0 0,-1-4-61 0 0,2-12-78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1:29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1583 0 0,'0'0'6666'0'0,"5"-6"-5342"0"0,15-20-246 0 0,-15 19 1728 0 0,-1 1-2189 0 0,11-20-117 0 0,-11 20 3341 0 0,3 9-3750 0 0,20 13 12 0 0,-27-16-100 0 0,0 0 1 0 0,1 0 0 0 0,-1 0 0 0 0,1 0 0 0 0,-1 1-1 0 0,0-1 1 0 0,1 0 0 0 0,-1 0 0 0 0,0 0 0 0 0,0 1 0 0 0,1-1-1 0 0,-1 0 1 0 0,0 0 0 0 0,1 1 0 0 0,-1-1 0 0 0,0 0-1 0 0,0 0 1 0 0,1 1 0 0 0,-1-1 0 0 0,0 0 0 0 0,0 1 0 0 0,0-1-1 0 0,0 0 1 0 0,1 1 0 0 0,-1-1 0 0 0,0 0 0 0 0,0 1-1 0 0,0 0 1 0 0,4 40 284 0 0,-4-33-254 0 0,0 0 0 0 0,-1 1 0 0 0,0-1 0 0 0,-1 8 0 0 0,0-9-32 0 0,1 9 58 0 0,1-14-63 0 0,-8 35 82 0 0,3-15-31 0 0,3-3-36 0 0,1-3-45 0 0,1-13-134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1:29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75 287 0 0,'0'0'14768'0'0,"5"-7"-14210"0"0,1 0-382 0 0,-4 4-37 0 0,1 0 0 0 0,0 0 0 0 0,-1-1 0 0 0,0 1 0 0 0,3-6 1142 0 0,0 3-1135 0 0,17-18-2 0 0,-16 18 747 0 0,-2 11-832 0 0,14 12-33 0 0,-14-12 49 0 0,-4-1-6 0 0,2 5-31 0 0,-1 0 0 0 0,0 0 0 0 0,-1-1 0 0 0,0 1 0 0 0,-1 9 0 0 0,-1 3 25 0 0,3-15-52 0 0,-4 19 58 0 0,-4 16-59 0 0,1-1 69 0 0,3-20-31 0 0,2-1-46 0 0,0-15-68 0 0,-1 8-34 0 0,0-38-11948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08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58 165 1143 0 0,'0'0'4658'0'0,"-21"-2"128"0"0,20 1-4620 0 0,-1 0 1 0 0,1 0-1 0 0,-1 0 0 0 0,1-1 0 0 0,0 1 0 0 0,0 0 0 0 0,0 0 1 0 0,0-1-1 0 0,0 1 0 0 0,0 0 0 0 0,0-1 0 0 0,0 1 0 0 0,0-1 0 0 0,0 0 1 0 0,0-2-1 0 0,-3-22 691 0 0,4 23-403 0 0,2-2-302 0 0,6-16-31 0 0,-6 16 98 0 0,4 1-153 0 0,18-15-43 0 0,-18 14-2 0 0,4 4-305 0 0,32-3 175 0 0,-32 3-10 0 0,-2 5-345 0 0,24 10 352 0 0,-24-10 6 0 0,-6 2 44 0 0,5 18 108 0 0,-5-18 44 0 0,-4-4 8 0 0,1 1-27 0 0,0-1 0 0 0,-1 0 0 0 0,1 1 0 0 0,-1-1 1 0 0,0 0-1 0 0,0 0 0 0 0,0 0 0 0 0,0 0 0 0 0,0 0 1 0 0,0-1-1 0 0,0 1 0 0 0,0-1 0 0 0,-1 1 0 0 0,1-1 1 0 0,-1 0-1 0 0,1 0 0 0 0,-1 0 0 0 0,1 0 0 0 0,-6 1 1 0 0,5-2 18 0 0,-1 0 0 0 0,1 0 0 0 0,0 0 0 0 0,0-1 0 0 0,0 1 0 0 0,-1-1 1 0 0,1 1-1 0 0,0-1 0 0 0,0 0 0 0 0,0 0 0 0 0,0-1 0 0 0,0 1 0 0 0,0 0 1 0 0,-2-3-1 0 0,-1 0 55 0 0,1 0-1 0 0,0-1 1 0 0,0 0 0 0 0,0 0 0 0 0,-5-6 0 0 0,10 10-134 0 0,-1 1 0 0 0,1-1-1 0 0,-1 0 1 0 0,0 0 0 0 0,1 0 0 0 0,-1 0 0 0 0,1 1-1 0 0,0-1 1 0 0,-1 0 0 0 0,1 0 0 0 0,0 0 0 0 0,-1 0 0 0 0,1 0-1 0 0,0-2 1 0 0,-1-5 86 0 0,0-7-83 0 0,6-5-30 0 0,-5 20 12 0 0,0-1-1 0 0,0 1 1 0 0,0-1 0 0 0,1 1-1 0 0,-1-1 1 0 0,0 0-1 0 0,1 1 1 0 0,-1 0 0 0 0,0-1-1 0 0,1 1 1 0 0,-1-1-1 0 0,1 1 1 0 0,-1-1 0 0 0,0 1-1 0 0,1 0 1 0 0,-1-1-1 0 0,1 1 1 0 0,-1 0 0 0 0,2-1-1 0 0,26-18-125 0 0,-21 14 14 0 0,2 4-214 0 0,30 0 210 0 0,-30 1 0 0 0,-1 5-288 0 0,23 16 312 0 0,-30-21 93 0 0,-1 0 0 0 0,0 0 0 0 0,1 0-1 0 0,-1 1 1 0 0,1-1 0 0 0,-1 0 0 0 0,0 0 0 0 0,1 1-1 0 0,-1-1 1 0 0,0 0 0 0 0,1 0 0 0 0,-1 1 0 0 0,0-1-1 0 0,1 0 1 0 0,-1 1 0 0 0,0-1 0 0 0,0 0 0 0 0,1 1-1 0 0,-1-1 1 0 0,0 1 0 0 0,0-1 0 0 0,0 0 0 0 0,1 1-1 0 0,-1-1 1 0 0,0 1 0 0 0,0-1 0 0 0,0 1 0 0 0,0-1-1 0 0,0 1 1 0 0,0 23-77 0 0,-1-19 91 0 0,0-1-1 0 0,-1 0 1 0 0,1 1-1 0 0,-1-1 1 0 0,0 0-1 0 0,0 0 1 0 0,0 0-1 0 0,-1 0 1 0 0,0-1-1 0 0,1 1 1 0 0,-1-1-1 0 0,0 1 1 0 0,-1-1-1 0 0,-3 3 1 0 0,0 0 77 0 0,-2 1 1 0 0,1-1-1 0 0,0-1 0 0 0,-1 0 1 0 0,-10 4-1 0 0,17-8-59 0 0,0 0-1 0 0,0 0 0 0 0,0 0 0 0 0,0 0 1 0 0,0-1-1 0 0,0 1 0 0 0,0-1 0 0 0,-1 0 1 0 0,1 1-1 0 0,0-1 0 0 0,0 0 1 0 0,0 0-1 0 0,0 0 0 0 0,-1-1 0 0 0,1 1 1 0 0,0 0-1 0 0,0-1 0 0 0,0 0 1 0 0,0 1-1 0 0,0-1 0 0 0,0 0 0 0 0,0 0 1 0 0,0 0-1 0 0,0 0 0 0 0,0-1 0 0 0,1 1 1 0 0,-1 0-1 0 0,0-1 0 0 0,1 1 1 0 0,-1-1-1 0 0,1 1 0 0 0,0-1 0 0 0,-1 0 1 0 0,1 0-1 0 0,0 0 0 0 0,0 0 1 0 0,0 0-1 0 0,0 0 0 0 0,0 0 0 0 0,1 0 1 0 0,-1 0-1 0 0,0-2 0 0 0,-2-13 44 0 0,2 1-12 0 0,1 14-59 0 0,0-1 0 0 0,1 1 0 0 0,-1 0 0 0 0,1 0 0 0 0,-1 0 0 0 0,1 0 0 0 0,0 0 0 0 0,-1 1 0 0 0,1-1 0 0 0,0 0 0 0 0,2-2 0 0 0,2-1-4 0 0,-1-1 0 0 0,1 2-1 0 0,8-7 1 0 0,-7 6-68 0 0,5 4-103 0 0,33-2 54 0 0,-33 3-22 0 0,-2 4-248 0 0,31 12 292 0 0,-30-12 2 0 0,-7 2-104 0 0,10 16 96 0 0,-9-17 0 0 0,-5 0 18 0 0,-2 17 68 0 0,2-17 35 0 0,-1-1-1 0 0,0 1 0 0 0,-1-1 0 0 0,1 0 1 0 0,-1 0-1 0 0,0 0 0 0 0,0 0 0 0 0,0 0 1 0 0,-1 0-1 0 0,1-1 0 0 0,-1 0 1 0 0,0 0-1 0 0,-6 5 0 0 0,0-2 117 0 0,0 0 0 0 0,-1-1 0 0 0,1 0-1 0 0,-19 6 1 0 0,25-10-92 0 0,0 0 0 0 0,0 0 0 0 0,0 0 0 0 0,0-1 0 0 0,0 0 0 0 0,0 0 0 0 0,0 0 0 0 0,-4-1 0 0 0,5 1-15 0 0,1 0 0 0 0,0-1 0 0 0,0 1 0 0 0,0-1 0 0 0,-1 0 0 0 0,1 0 0 0 0,0 0 0 0 0,0 0 0 0 0,0 0-1 0 0,0 0 1 0 0,0-1 0 0 0,0 1 0 0 0,1-1 0 0 0,-1 1 0 0 0,-2-3 0 0 0,4 3-19 0 0,-1 1-1 0 0,0-1 0 0 0,0 0 1 0 0,1 0-1 0 0,-1 1 0 0 0,1-1 1 0 0,-1 0-1 0 0,0 0 0 0 0,1 0 1 0 0,0 0-1 0 0,-1 1 0 0 0,1-1 1 0 0,-1 0-1 0 0,1 0 1 0 0,0 0-1 0 0,0 0 0 0 0,0 0 1 0 0,0 0-1 0 0,-1 0 0 0 0,1-1 1 0 0,1-1 18 0 0,-3-3 34 0 0,2-11-49 0 0,0 15-11 0 0,1 0 0 0 0,-1 0 0 0 0,0 0 0 0 0,1 1 0 0 0,-1-1 0 0 0,1 0-1 0 0,0 0 1 0 0,-1 1 0 0 0,1-1 0 0 0,0 0 0 0 0,2-2 0 0 0,20-21-67 0 0,-17 20-20 0 0,5 2 9 0 0,34-6 42 0 0,-34 7-66 0 0,-9 2-17 0 0,1 0 106 0 0,0 0 1 0 0,-1 0-1 0 0,1 0 0 0 0,0 1 1 0 0,-1-1-1 0 0,1 1 1 0 0,3 1-1 0 0,-4-1-33 0 0,1 0-1 0 0,-1 0 1 0 0,1 0-1 0 0,0-1 1 0 0,-1 1-1 0 0,1-1 1 0 0,0 0 0 0 0,3 0-1 0 0,1 6-20 0 0,18 18 4 0 0,-18-18 0 0 0,-7-3 63 0 0,-1 1 0 0 0,0 0-1 0 0,0-1 1 0 0,0 1 0 0 0,0 0 0 0 0,-1-1-1 0 0,1 0 1 0 0,-1 1 0 0 0,0-1 0 0 0,0 0-1 0 0,0 0 1 0 0,0 0 0 0 0,0 0 0 0 0,-1 0-1 0 0,1 0 1 0 0,-1-1 0 0 0,0 1-1 0 0,0-1 1 0 0,0 0 0 0 0,0 0 0 0 0,0 0-1 0 0,-1 0 1 0 0,1-1 0 0 0,0 1 0 0 0,-7 1-1 0 0,7-2 27 0 0,-1 0 0 0 0,1 0-1 0 0,0-1 1 0 0,0 1-1 0 0,0-1 1 0 0,0 0-1 0 0,0 0 1 0 0,0 0 0 0 0,-1 0-1 0 0,1 0 1 0 0,0-1-1 0 0,0 1 1 0 0,-5-3-1 0 0,6 2-3 0 0,0 0-1 0 0,-1 0 0 0 0,1 0 0 0 0,0-1 1 0 0,0 1-1 0 0,1-1 0 0 0,-1 1 0 0 0,0-1 1 0 0,0 0-1 0 0,1 0 0 0 0,-1 0 0 0 0,1 0 1 0 0,0 0-1 0 0,-1 0 0 0 0,1 0 0 0 0,0 0 1 0 0,0 0-1 0 0,0 0 0 0 0,0-5 0 0 0,0 5-18 0 0,0 0-1 0 0,0 0 0 0 0,0 0 1 0 0,1 0-1 0 0,-1 0 1 0 0,1-1-1 0 0,0 1 0 0 0,0 0 1 0 0,-1 0-1 0 0,2-3 1 0 0,-1 0 5 0 0,0-4 36 0 0,4-12-33 0 0,-1 15-39 0 0,-1 0 0 0 0,1 1 0 0 0,0-1-1 0 0,0 1 1 0 0,0 0 0 0 0,1 0 0 0 0,5-6 0 0 0,-8 11 30 0 0,3-4-73 0 0,4 1-176 0 0,28-7 160 0 0,-28 7-4 0 0,0 8-368 0 0,21 16 382 0 0,-22-16 12 0 0,-5 2-51 0 0,5 22 106 0 0,-7-26 11 0 0,0-1 0 0 0,0 1 0 0 0,0 0 0 0 0,0-1 0 0 0,0 1 0 0 0,-1 0 0 0 0,0 3 0 0 0,0-2 38 0 0,0 1 1 0 0,0-1-1 0 0,-1 1 0 0 0,1-1 0 0 0,-1 1 1 0 0,0-1-1 0 0,0 0 0 0 0,-1 0 0 0 0,1 0 0 0 0,-1 0 1 0 0,0 0-1 0 0,0-1 0 0 0,0 1 0 0 0,0-1 1 0 0,-1 0-1 0 0,1 0 0 0 0,-9 5 0 0 0,12-7-35 0 0,-1-1 18 0 0,0 1 1 0 0,0 0 0 0 0,0-1-1 0 0,0 1 1 0 0,-1-1 0 0 0,1 0-1 0 0,0 1 1 0 0,0-1 0 0 0,0 0-1 0 0,-1 1 1 0 0,1-1 0 0 0,0 0 0 0 0,0 0-1 0 0,-1 0 1 0 0,1 0 0 0 0,0 0-1 0 0,-1 0 1 0 0,1-1 0 0 0,0 1-1 0 0,0 0 1 0 0,0-1 0 0 0,-1 1-1 0 0,1-1 1 0 0,0 1 0 0 0,0-1-1 0 0,0 1 1 0 0,0-1 0 0 0,0 0-1 0 0,0 0 1 0 0,0 0 0 0 0,0 1-1 0 0,0-1 1 0 0,0 0 0 0 0,0 0 0 0 0,1 0-1 0 0,-1 0 1 0 0,0 0 0 0 0,0-2-1 0 0,-1 0-9 0 0,-5-8 46 0 0,4-2-48 0 0,-1-11-10 0 0,5 19-4 0 0,0 1-4 0 0,-1 1-57 0 0,4-2-108 0 0,10-14 53 0 0,-10 14-22 0 0,5 7-1103 0 0,27 10 930 0 0,-27-9-5 0 0,-6 3-2586 0 0,7 19 1828 0 0,-7-19-146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08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132 123 599 0 0,'-6'2'908'0'0,"-1"-1"-1"0"0,1 1 1 0 0,0-1-1 0 0,-1 0 0 0 0,1-1 1 0 0,-1 1-1 0 0,1-1 0 0 0,-1-1 1 0 0,0 1-1 0 0,1-1 1 0 0,0 0-1 0 0,-11-3 0 0 0,15 3-200 0 0,0-2-158 0 0,1 2-383 0 0,1 1-83 0 0,-1-1 0 0 0,1 0-1 0 0,-1 1 1 0 0,1-1 0 0 0,-1 0 0 0 0,1 1 0 0 0,0-1 0 0 0,-1 0 0 0 0,1 1-1 0 0,0-1 1 0 0,-1 0 0 0 0,1-1 0 0 0,2-4 93 0 0,8-18-16 0 0,-3 12-32 0 0,-1 6-114 0 0,-4 3-24 0 0,1 1 1 0 0,-1-1-1 0 0,0 1 1 0 0,0-1-1 0 0,0 0 0 0 0,0 0 1 0 0,1-3-1 0 0,5 0-63 0 0,21-18 45 0 0,-22 18-37 0 0,2 7 3 0 0,-3 0 60 0 0,0 0 0 0 0,0 0 0 0 0,0 1 0 0 0,-1-1 0 0 0,7 3 0 0 0,-11-3 2 0 0,1 0 0 0 0,-1 0 0 0 0,0 0 0 0 0,1 1 0 0 0,-1-1 0 0 0,0 0 0 0 0,0 0 0 0 0,0 1 0 0 0,0-1 0 0 0,0 0 0 0 0,0 1 0 0 0,0-1 0 0 0,0 1 0 0 0,-1-1 0 0 0,1 1 0 0 0,-1 0 0 0 0,1-1 0 0 0,0 3 0 0 0,2 4 6 0 0,-2-5 2 0 0,-1-1 1 0 0,1 1-1 0 0,0 0 1 0 0,-1-1-1 0 0,1 1 1 0 0,-1 0-1 0 0,0 0 1 0 0,0-1-1 0 0,0 6 1 0 0,0-3 23 0 0,0-3-15 0 0,0 0-1 0 0,0 0 1 0 0,0 0-1 0 0,0 0 1 0 0,0 0-1 0 0,0 0 1 0 0,-1-1-1 0 0,1 1 0 0 0,-1 0 1 0 0,0 2-1 0 0,0 1 36 0 0,0-1 0 0 0,-1 1-1 0 0,0-1 1 0 0,1 0 0 0 0,-1 0-1 0 0,-1 1 1 0 0,1-1 0 0 0,-1-1-1 0 0,1 1 1 0 0,-1 0 0 0 0,0-1-1 0 0,-1 1 1 0 0,1-1 0 0 0,-1 0 0 0 0,1 0-1 0 0,-8 5 1 0 0,7-7 7 0 0,1 1 1 0 0,-1-1-1 0 0,0 0 1 0 0,0 0-1 0 0,1 0 0 0 0,-1 0 1 0 0,0 0-1 0 0,0-1 1 0 0,0 0-1 0 0,0 0 1 0 0,0 0-1 0 0,0 0 0 0 0,0-1 1 0 0,0 1-1 0 0,1-1 1 0 0,-1 0-1 0 0,0 0 1 0 0,0-1-1 0 0,1 1 0 0 0,-1-1 1 0 0,1 0-1 0 0,-1 1 1 0 0,1-2-1 0 0,0 1 0 0 0,-1 0 1 0 0,1-1-1 0 0,0 1 1 0 0,1-1-1 0 0,-5-5 1 0 0,4 5-25 0 0,1 1-17 0 0,1 1-1 0 0,0 0 1 0 0,0 0-1 0 0,0-1 1 0 0,0 1-1 0 0,0-1 1 0 0,0 1-1 0 0,1-1 1 0 0,-2-1-1 0 0,-5-14 85 0 0,3 0-13 0 0,5 8-21 0 0,9-15-68 0 0,-10 23-3 0 0,0 1 0 0 0,0-1 0 0 0,0 1 0 0 0,1-1 0 0 0,-1 1-1 0 0,0-1 1 0 0,1 1 0 0 0,-1-1 0 0 0,0 1 0 0 0,1-1 0 0 0,-1 1 0 0 0,1-1 0 0 0,-1 1 0 0 0,0 0 0 0 0,1-1 0 0 0,-1 1 0 0 0,1-1 0 0 0,0 1 0 0 0,-1 0-1 0 0,1 0 1 0 0,-1-1 0 0 0,2 1 0 0 0,29-17-90 0 0,-24 13 21 0 0,4 6-143 0 0,33 5 138 0 0,-33-5-15 0 0,-5 4 17 0 0,21 19-5 0 0,-26-24 77 0 0,0-1-1 0 0,-1 0 1 0 0,1 1 0 0 0,-1-1-1 0 0,1 1 1 0 0,-1 0 0 0 0,1-1-1 0 0,-1 1 1 0 0,1-1 0 0 0,-1 1-1 0 0,1 0 1 0 0,-1-1-1 0 0,0 1 1 0 0,1 0 0 0 0,-1-1-1 0 0,0 2 1 0 0,5 21-8 0 0,-5-20 11 0 0,0 0 0 0 0,0 0 0 0 0,0 0 0 0 0,0 0 0 0 0,-1 0 0 0 0,0 4 0 0 0,-1-4 24 0 0,0 1 0 0 0,0-1 0 0 0,0 0 0 0 0,0 0 0 0 0,0 0 0 0 0,-1 0 0 0 0,1 0 0 0 0,-1 0 0 0 0,0 0 0 0 0,0-1 0 0 0,0 0 0 0 0,0 1 0 0 0,0-1 0 0 0,-8 3 0 0 0,10-4-3 0 0,-1 0-1 0 0,0 0 0 0 0,0-1 1 0 0,0 1-1 0 0,0-1 1 0 0,0 1-1 0 0,0-1 0 0 0,0 0 1 0 0,0 0-1 0 0,0 0 1 0 0,0 0-1 0 0,0 0 0 0 0,0 0 1 0 0,0 0-1 0 0,0-1 0 0 0,0 1 1 0 0,0-1-1 0 0,0 1 1 0 0,0-1-1 0 0,0 0 0 0 0,0 0 1 0 0,0 0-1 0 0,1 0 1 0 0,-1 0-1 0 0,0 0 0 0 0,-2-3 1 0 0,0 1 6 0 0,1-1 0 0 0,0 0 0 0 0,0 0 0 0 0,0 0 0 0 0,1 0 1 0 0,-1-1-1 0 0,1 1 0 0 0,-3-10 0 0 0,3 7 16 0 0,3-15-33 0 0,6-4-22 0 0,-1 14-36 0 0,13-14 20 0 0,-14 20-49 0 0,3 2-3 0 0,25-8 13 0 0,-25 9-3 0 0,-2 9-97 0 0,18 19 79 0 0,-24-25 85 0 0,1 1 0 0 0,-1-1 0 0 0,1 0 0 0 0,-1 1 0 0 0,1-1 0 0 0,-1 0 0 0 0,0 1 0 0 0,1-1 0 0 0,-1 1 0 0 0,0-1 0 0 0,1 1 0 0 0,-1-1 0 0 0,0 1 0 0 0,0-1 0 0 0,1 1 0 0 0,-1-1 0 0 0,0 1 0 0 0,0-1 0 0 0,0 1 0 0 0,0-1 0 0 0,0 1 0 0 0,0 0 0 0 0,0 22-11 0 0,-5-1 14 0 0,-6-2 0 0 0,9-17 18 0 0,0 0-1 0 0,-1 1 0 0 0,0-1 1 0 0,0 0-1 0 0,1 0 0 0 0,-2-1 1 0 0,1 1-1 0 0,0-1 1 0 0,0 1-1 0 0,-1-1 0 0 0,0 0 1 0 0,1 0-1 0 0,-1 0 0 0 0,-8 2 1 0 0,10-4 2 0 0,0 1 1 0 0,-1-1-1 0 0,1 1 0 0 0,-1-1 1 0 0,1 0-1 0 0,0 0 0 0 0,-1 0 1 0 0,1-1-1 0 0,-1 1 1 0 0,1 0-1 0 0,0-1 0 0 0,-1 0 1 0 0,1 1-1 0 0,0-1 0 0 0,-1 0 1 0 0,1 0-1 0 0,0 0 1 0 0,0-1-1 0 0,0 1 0 0 0,0 0 1 0 0,0-1-1 0 0,0 1 0 0 0,0-1 1 0 0,1 0-1 0 0,-1 0 1 0 0,-2-2-1 0 0,0-1 21 0 0,2 3-38 0 0,0 0 1 0 0,0 0 0 0 0,1 0 0 0 0,0 0 0 0 0,-1-1 0 0 0,1 1 0 0 0,0 0 0 0 0,0-1 0 0 0,-1-2 0 0 0,-5-12 39 0 0,7 16-43 0 0,-1 0 1 0 0,1-1 0 0 0,0 1 0 0 0,0-1 0 0 0,0 1 0 0 0,-1-1 0 0 0,1 1 0 0 0,0 0 0 0 0,1-1-1 0 0,-1 1 1 0 0,1-3 0 0 0,8-20-15 0 0,-6 19-58 0 0,6 1-90 0 0,25-11 82 0 0,-26 11-2 0 0,3 5-220 0 0,1 1 264 0 0,-4-1-75 0 0,0 0 1 0 0,15 0-1 0 0,-16 4 27 0 0,21 17 4 0 0,-27-22 80 0 0,-1 0-1 0 0,1 1 1 0 0,-1-1-1 0 0,0 0 1 0 0,1 0-1 0 0,-1 0 1 0 0,0 1-1 0 0,1-1 1 0 0,-1 0 0 0 0,1 1-1 0 0,-1-1 1 0 0,0 0-1 0 0,0 1 1 0 0,1-1-1 0 0,-1 0 1 0 0,0 1-1 0 0,0-1 1 0 0,1 1-1 0 0,-1-1 1 0 0,0 1-1 0 0,0-1 1 0 0,0 0-1 0 0,0 1 1 0 0,0-1 0 0 0,0 1-1 0 0,1 0 1 0 0,0 16 2 0 0,-2-15 10 0 0,1 0 1 0 0,0 0-1 0 0,0 0 1 0 0,-1 0 0 0 0,1 0-1 0 0,-1 0 1 0 0,0 0 0 0 0,1 0-1 0 0,-1-1 1 0 0,0 1 0 0 0,0 0-1 0 0,0 0 1 0 0,0-1-1 0 0,0 1 1 0 0,-3 2 0 0 0,3-3-11 0 0,-2 3 19 0 0,0-1 0 0 0,0 0 0 0 0,0 0 0 0 0,0-1-1 0 0,0 1 1 0 0,0 0 0 0 0,-1-1 0 0 0,1 0 0 0 0,-1 0 0 0 0,0 0-1 0 0,1 0 1 0 0,-1-1 0 0 0,0 1 0 0 0,0-1 0 0 0,-8 1 0 0 0,-3 0-9 0 0,9-4 7 0 0,2-1 57 0 0,-7-3 1 0 0,0-8-1 0 0,9 10-62 0 0,1 3-7 0 0,0 0 1 0 0,1 0-1 0 0,-1 0 0 0 0,1 0 0 0 0,-1 0 0 0 0,1-1 1 0 0,-1 1-1 0 0,1 0 0 0 0,0 0 0 0 0,-1-3 1 0 0,1-12-9 0 0,7-9-64 0 0,-5 20-13 0 0,4 0 14 0 0,19-15 42 0 0,-19 15-30 0 0,2 8-167 0 0,27 7 193 0 0,-27-7-52 0 0,-6 2 3 0 0,6 19-3 0 0,-7-20 80 0 0,-1-1 0 0 0,0 1 0 0 0,0-1 0 0 0,0 1 0 0 0,-1 6 0 0 0,1-7 25 0 0,-1 0 1 0 0,1-1 0 0 0,-1 1 0 0 0,0 0 0 0 0,0 0 0 0 0,0 0 0 0 0,-1-1-1 0 0,1 1 1 0 0,0-1 0 0 0,-1 1 0 0 0,0-1 0 0 0,0 1 0 0 0,0-1 0 0 0,0 0 0 0 0,0 0-1 0 0,0 0 1 0 0,0 0 0 0 0,-1 0 0 0 0,1-1 0 0 0,0 1 0 0 0,-1-1 0 0 0,0 1-1 0 0,1-1 1 0 0,-7 2 0 0 0,7-2 52 0 0,-2-1-53 0 0,-5-9 168 0 0,7 5-126 0 0,0-16-54 0 0,4-4-34 0 0,-2 18-80 0 0,3 1 1 0 0,6-17 8 0 0,-7 17-11 0 0,23 25-524 0 0,-17-14 637 0 0,-8-6-9 0 0,0 0 1 0 0,0 0-1 0 0,1 0 0 0 0,-1 0 1 0 0,0 0-1 0 0,1 0 1 0 0,-1 1-1 0 0,0-1 1 0 0,0 0-1 0 0,1 0 1 0 0,-1 0-1 0 0,0 0 1 0 0,0 1-1 0 0,1-1 1 0 0,-1 0-1 0 0,0 0 1 0 0,0 1-1 0 0,0-1 1 0 0,0 0-1 0 0,1 0 1 0 0,-1 1-1 0 0,0-1 1 0 0,0 0-1 0 0,0 1 1 0 0,0-1-1 0 0,0 0 1 0 0,0 0-1 0 0,0 1 1 0 0,0-1-1 0 0,0 0 0 0 0,0 1 1 0 0,0-1-1 0 0,0 0 1 0 0,0 1-1 0 0,0-1 1 0 0,-3 14-10 0 0,2-11-112 0 0,1-3-160 0 0,-1 0 198 0 0,1 0-1 0 0,-1 0 1 0 0,1 0 0 0 0,0 0-1 0 0,-1 0 1 0 0,1-1-1 0 0,-1 1 1 0 0,1 0 0 0 0,-1 0-1 0 0,1 0 1 0 0,-1-1-1 0 0,1 1 1 0 0,0 0 0 0 0,-1 0-1 0 0,1-1 1 0 0,0 1-1 0 0,-1 0 1 0 0,1-1 0 0 0,0 1-1 0 0,-1 0 1 0 0,1-1-1 0 0,0 1 1 0 0,0-1 0 0 0,-1 1-1 0 0,1 0 1 0 0,0-1-1 0 0,0 1 1 0 0,0-1-1 0 0,-1 1 1 0 0,1-1 0 0 0,0 0-1 0 0,0-1-80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08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106 143 599 0 0,'-5'9'420'0'0,"4"-7"18"0"0,-1 1 8 0 0,-1 1 154 0 0,-1 0-1 0 0,1 0 1 0 0,-1 0-1 0 0,0 0 1 0 0,0-1-1 0 0,0 0 0 0 0,-1 0 1 0 0,1 0-1 0 0,-1 0 1 0 0,1 0-1 0 0,-1-1 1 0 0,0 0-1 0 0,-8 2 0 0 0,12-4-430 0 0,-1 0 1 0 0,1 0-1 0 0,0 0 0 0 0,0-1 0 0 0,-1 1 0 0 0,1-1 0 0 0,0 1 0 0 0,0-1 1 0 0,0 1-1 0 0,0-1 0 0 0,0 0 0 0 0,0 1 0 0 0,0-1 0 0 0,0 0 0 0 0,0 0 1 0 0,0 0-1 0 0,0 0 0 0 0,0 0 0 0 0,1 0 0 0 0,-2-1 0 0 0,1 1-96 0 0,1 0-1 0 0,-1 1 0 0 0,1-1 1 0 0,-1 0-1 0 0,1 0 0 0 0,-1 1 1 0 0,1-1-1 0 0,-1 0 1 0 0,1 0-1 0 0,0 0 0 0 0,-1 1 1 0 0,1-1-1 0 0,0 0 0 0 0,0-2 1 0 0,-1 1 88 0 0,0-1 278 0 0,1-3-21 0 0,0-17-48 0 0,0 18-197 0 0,2-2-86 0 0,4-17-21 0 0,-6 23-62 0 0,0 0 0 0 0,1 0 1 0 0,-1 0-1 0 0,0 0 0 0 0,1 0 0 0 0,-1 0 0 0 0,0 0 0 0 0,1 1 0 0 0,-1-1 0 0 0,1 0 0 0 0,0 0 0 0 0,0-1 1 0 0,18-21-11 0 0,-15 17-72 0 0,5 4 3 0 0,26-5 50 0 0,-26 5-31 0 0,-4 7-24 0 0,16 16-8 0 0,-20-21 84 0 0,-1 0 1 0 0,1 1 0 0 0,-1-1 0 0 0,1 1-1 0 0,-1-1 1 0 0,1 1 0 0 0,-1-1 0 0 0,0 1-1 0 0,1 0 1 0 0,-1-1 0 0 0,0 1-1 0 0,1-1 1 0 0,-1 1 0 0 0,0 0 0 0 0,0-1-1 0 0,0 1 1 0 0,1 1 0 0 0,4 25-8 0 0,-5 0 11 0 0,-4-4 0 0 0,3-20 31 0 0,1 0 0 0 0,-1 0 0 0 0,0-1-1 0 0,0 1 1 0 0,-1 0 0 0 0,1 0 0 0 0,0-1-1 0 0,-1 1 1 0 0,0-1 0 0 0,0 1 0 0 0,1-1-1 0 0,-1 0 1 0 0,0 0 0 0 0,-1 0 0 0 0,1 0 0 0 0,0 0-1 0 0,-1 0 1 0 0,1 0 0 0 0,-1-1 0 0 0,1 1-1 0 0,-1-1 1 0 0,0 0 0 0 0,0 0 0 0 0,0 0-1 0 0,-4 1 1 0 0,6-2-14 0 0,0 0 0 0 0,0 0 0 0 0,-1-1 0 0 0,1 1 0 0 0,0 0 0 0 0,0 0 0 0 0,0-1 0 0 0,0 1 0 0 0,0 0-1 0 0,0-1 1 0 0,0 0 0 0 0,-1 1 0 0 0,1-1 0 0 0,1 1 0 0 0,-1-1 0 0 0,0 0 0 0 0,0 0 0 0 0,0 1 0 0 0,0-1 0 0 0,0 0 0 0 0,1 0 0 0 0,-1 0-1 0 0,0 0 1 0 0,1 0 0 0 0,-2-2 0 0 0,-18-32 221 0 0,19 33-232 0 0,-1 1 0 0 0,1-1 1 0 0,0 0-1 0 0,1 0 0 0 0,-1 0 1 0 0,0 0-1 0 0,0 1 1 0 0,1-1-1 0 0,-1 0 0 0 0,1-4 1 0 0,-1 0 5 0 0,-1-4 63 0 0,0-17-16 0 0,3-4-49 0 0,7 1-24 0 0,-7 29 9 0 0,-1 0 1 0 0,0 1-1 0 0,0-1 1 0 0,1 0-1 0 0,-1 0 1 0 0,0 1-1 0 0,1-1 1 0 0,-1 0-1 0 0,1 0 1 0 0,-1 1-1 0 0,1-1 1 0 0,0 1-1 0 0,-1-1 1 0 0,1 1-1 0 0,-1-1 1 0 0,2 0 0 0 0,24-22-91 0 0,-20 18 19 0 0,55 9-208 0 0,-56 1 207 0 0,19 22-3 0 0,-9-1 50 0 0,-12-16-18 0 0,-3 13 50 0 0,-3 4 63 0 0,2-23-53 0 0,0 0 0 0 0,0 0 0 0 0,0 1 0 0 0,-1-1 0 0 0,1 0 0 0 0,-5 7 0 0 0,-2-1 41 0 0,-5 2 11 0 0,12-11-48 0 0,-1 1-1 0 0,0-1 1 0 0,1 0-1 0 0,-1 0 1 0 0,0 0-1 0 0,0-1 1 0 0,0 1-1 0 0,0 0 1 0 0,1-1-1 0 0,-1 1 1 0 0,0-1 0 0 0,0 1-1 0 0,0-1 1 0 0,-1 0-1 0 0,1 0 1 0 0,0 0-1 0 0,0 0 1 0 0,0 0-1 0 0,0-1 1 0 0,-3 0-1 0 0,2-1 14 0 0,-1 1 0 0 0,1-1-1 0 0,0 0 1 0 0,0 0 0 0 0,0-1-1 0 0,0 1 1 0 0,1-1 0 0 0,-1 1 0 0 0,0-1-1 0 0,1 0 1 0 0,0 0 0 0 0,0 0-1 0 0,0 0 1 0 0,0 0 0 0 0,-2-6 0 0 0,-6-15-4 0 0,5-3 18 0 0,5 1-43 0 0,0 20-56 0 0,6 1-23 0 0,19-17-9 0 0,-19 16-5 0 0,4 8 5 0 0,27 4 8 0 0,-36-6 76 0 0,0 0 0 0 0,0 0 0 0 0,0 1 0 0 0,0-1 0 0 0,-1 0 1 0 0,1 0-1 0 0,0 1 0 0 0,0-1 0 0 0,0 0 0 0 0,0 1 0 0 0,0-1 1 0 0,-1 1-1 0 0,1-1 0 0 0,0 1 0 0 0,1 0 0 0 0,2 3 1 0 0,0-1 0 0 0,0 1 0 0 0,6 7 0 0 0,-9-9 3 0 0,0-1 0 0 0,0 1 0 0 0,0-1 0 0 0,0 1 0 0 0,-1 0 0 0 0,1 0 0 0 0,0-1 0 0 0,-1 1 0 0 0,0 0 0 0 0,1 0 0 0 0,-1-1 0 0 0,0 4 0 0 0,-4 11 0 0 0,-5 0 16 0 0,7-14-1 0 0,-12 11 114 0 0,-6 1-24 0 0,11-12-88 0 0,3-2 0 0 0,-2 0 38 0 0,-5-4 17 0 0,0-6-7 0 0,2-4-52 0 0,3 1-29 0 0,8 11 7 0 0,-1 1 0 0 0,1 0 0 0 0,-1 0 0 0 0,1 0 0 0 0,0 0 0 0 0,-1 0 1 0 0,1-1-1 0 0,0 1 0 0 0,0 0 0 0 0,0 0 0 0 0,0-1 0 0 0,0 1 0 0 0,0 0 0 0 0,0-2 0 0 0,1-1-15 0 0,-2 0-54 0 0,7-2-396 0 0,18-19 408 0 0,-18 19 2 0 0,5 7-80 0 0,-3 1 128 0 0,1 0-1 0 0,-1 0 0 0 0,14 5 1 0 0,-18-5 17 0 0,-1 0 0 0 0,1 0 0 0 0,-1 1 0 0 0,1-1 0 0 0,-1 1 0 0 0,0-1 0 0 0,3 6 0 0 0,-5-8 5 0 0,0 1 0 0 0,-1-1 1 0 0,1 1-1 0 0,-1-1 0 0 0,1 1 1 0 0,-1-1-1 0 0,0 1 0 0 0,1 0 1 0 0,-1-1-1 0 0,0 1 0 0 0,1 0 1 0 0,-1-1-1 0 0,0 1 0 0 0,0 0 1 0 0,1 1-1 0 0,4 21 94 0 0,-5-22-90 0 0,1 0 1 0 0,-1 0-1 0 0,0 1 1 0 0,1-1-1 0 0,-1 1 1 0 0,0-1-1 0 0,0 0 0 0 0,0 1 1 0 0,0-1-1 0 0,0 1 1 0 0,0-1-1 0 0,0 0 1 0 0,-1 1-1 0 0,1-1 1 0 0,-1 2-1 0 0,0 1 26 0 0,0 0-4 0 0,0-1 0 0 0,1 0 1 0 0,-1 1-1 0 0,-1-1 0 0 0,1 0 1 0 0,0 1-1 0 0,-1-1 1 0 0,1 0-1 0 0,-1 0 0 0 0,0 0 1 0 0,0-1-1 0 0,0 1 0 0 0,-1 0 1 0 0,1-1-1 0 0,-1 1 0 0 0,1-1 1 0 0,-5 3-1 0 0,5-3-20 0 0,0-1 0 0 0,0 0 0 0 0,1 0 0 0 0,-1 0-1 0 0,0-1 1 0 0,0 1 0 0 0,0 0 0 0 0,0-1 0 0 0,0 1 0 0 0,0-1-1 0 0,0 0 1 0 0,0 0 0 0 0,-1 0 0 0 0,1 0 0 0 0,-3 0 0 0 0,-8-2-2 0 0,-2-4-28 0 0,13 5-23 0 0,0 0 1 0 0,1-1 0 0 0,-1 1 0 0 0,1 0 0 0 0,-1-1 0 0 0,1 1 0 0 0,-1-1 0 0 0,1 0 0 0 0,0 1 0 0 0,0-1 0 0 0,0 0 0 0 0,0 0 0 0 0,0 0 0 0 0,0 0 0 0 0,1 0-1 0 0,-1 0 1 0 0,0 0 0 0 0,1 0 0 0 0,0 0 0 0 0,-1-2 0 0 0,1-4-460 0 0,0 0 1 0 0,0 1-1 0 0,2-14 0 0 0,-1 14-86 0 0,0 0-4873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08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71 975 0 0,'0'0'392'0'0,"-1"4"-54"0"0,-3 7 401 0 0,0 0 1 0 0,-1-1-1 0 0,0 0 1 0 0,-9 13-1 0 0,-9 1 2084 0 0,20-22-1879 0 0,1-1-94 0 0,-10 3 2146 0 0,11-8-2444 0 0,-4-10-9 0 0,4 10-48 0 0,2-1-182 0 0,0-2-227 0 0,-1 5-30 0 0,0-1 0 0 0,1 1 0 0 0,-1-1 1 0 0,1 0-1 0 0,0 1 0 0 0,0 0 0 0 0,0-1 1 0 0,0 1-1 0 0,2-3 0 0 0,9-22 33 0 0,-4 14-35 0 0,17-15-44 0 0,-22 26-10 0 0,-1-1 0 0 0,1 1 0 0 0,0 0 0 0 0,0 0 0 0 0,0 0 0 0 0,0 0 0 0 0,1 1 0 0 0,-1-1 0 0 0,0 1 0 0 0,7-2 0 0 0,-8 3 1 0 0,1 0 0 0 0,0-1-1 0 0,-1 1 1 0 0,1 0 0 0 0,-1 1 0 0 0,1-1-1 0 0,0 0 1 0 0,-1 1 0 0 0,1 0-1 0 0,-1-1 1 0 0,1 1 0 0 0,-1 0 0 0 0,1 0-1 0 0,2 2 1 0 0,-3-2 4 0 0,-1 1 0 0 0,1-1 1 0 0,-1 1-1 0 0,1-1 0 0 0,-1 1 0 0 0,1-1 0 0 0,-1 1 1 0 0,0 0-1 0 0,0 0 0 0 0,0 0 0 0 0,1 1 1 0 0,1 7 100 0 0,-3 7-6 0 0,0-12-4 0 0,-2-1 6 0 0,1-1-91 0 0,0 0 27 0 0,0 0 0 0 0,0-1 1 0 0,0 1-1 0 0,0 0 0 0 0,-1 0 0 0 0,1-1 0 0 0,-1 1 0 0 0,0-1 0 0 0,1 0 0 0 0,-1 1 0 0 0,0-1 0 0 0,-5 4 0 0 0,-25 13 362 0 0,28-17-355 0 0,1-1 0 0 0,-1 0 0 0 0,1 0 0 0 0,-1 0-1 0 0,0 0 1 0 0,1 0 0 0 0,-5-1 0 0 0,0 1 28 0 0,-5-1 94 0 0,10-1-134 0 0,1 1 71 0 0,-1-2 0 0 0,-9-5-6 0 0,9 5-28 0 0,1-1 0 0 0,1 1-63 0 0,0 1 0 0 0,1-1 1 0 0,-1 0-1 0 0,0 1 1 0 0,0-1-1 0 0,1 0 1 0 0,-1 0-1 0 0,1 0 1 0 0,-1-2-1 0 0,5-25-1 0 0,-3 22-66 0 0,5 2-132 0 0,2 0 159 0 0,15-14-196 0 0,-13 17 172 0 0,28-7 36 0 0,-28 7-38 0 0,-3 5-32 0 0,24 6 1 0 0,-30-9 87 0 0,-1 0 1 0 0,1 0 0 0 0,-1 0 0 0 0,1 0-1 0 0,-1 1 1 0 0,1-1 0 0 0,-1 0 0 0 0,1 0-1 0 0,-1 0 1 0 0,1 1 0 0 0,-1-1-1 0 0,1 0 1 0 0,-1 1 0 0 0,1-1 0 0 0,-1 0-1 0 0,0 1 1 0 0,1-1 0 0 0,-1 0 0 0 0,0 1-1 0 0,1-1 1 0 0,-1 1 0 0 0,0-1 0 0 0,1 1-1 0 0,-1-1 1 0 0,0 1 0 0 0,12 25-9 0 0,-11-24 12 0 0,-1 0 1 0 0,0 0-1 0 0,1-1 0 0 0,-1 1 0 0 0,0 0 0 0 0,0 0 1 0 0,0 0-1 0 0,-1 2 0 0 0,-1 3 42 0 0,-13 13 5 0 0,11-18-24 0 0,1-1-2 0 0,0 1 10 0 0,-7 3 47 0 0,2-3 6 0 0,-13 3 19 0 0,17-6-80 0 0,0 1 3 0 0,2 0-8 0 0,0-1 0 0 0,0 1 0 0 0,0 0 1 0 0,1-1-1 0 0,-1 1 0 0 0,0-1 0 0 0,0 1 0 0 0,0-1 1 0 0,0 0-1 0 0,0 0 0 0 0,1 0 0 0 0,-1 0 0 0 0,0 0 0 0 0,1 0 1 0 0,-1 0-1 0 0,1-1 0 0 0,-3-2 0 0 0,-13-14-5 0 0,14 13-12 0 0,2 1 5 0 0,-2-4 36 0 0,-1-10-49 0 0,4 17 2 0 0,0 1-1 0 0,0-1 1 0 0,-1 0-1 0 0,1 1 1 0 0,0-1-1 0 0,0 1 1 0 0,0-1-1 0 0,0 0 1 0 0,0 1 0 0 0,1-1-1 0 0,-1 1 1 0 0,0-1-1 0 0,0 0 1 0 0,0 1-1 0 0,0-1 1 0 0,1 0-1 0 0,7-24-71 0 0,-6 19 4 0 0,5 0-97 0 0,20-17 93 0 0,-20 18-15 0 0,2 4-85 0 0,26 0 144 0 0,-26 1-44 0 0,-5 5 12 0 0,-1-2 62 0 0,0 1-1 0 0,0 0 1 0 0,0 0 0 0 0,2 5-1 0 0,-4-7 3 0 0,0 0 0 0 0,-1 0 0 0 0,1 0 0 0 0,0 1 0 0 0,-1-1 0 0 0,0 0 0 0 0,1 0 0 0 0,-1 1 0 0 0,0-1 0 0 0,-1 5 0 0 0,1-4 13 0 0,-1 0 0 0 0,0 0 0 0 0,0 0 0 0 0,0 0 0 0 0,0 0 0 0 0,0 0-1 0 0,-1 0 1 0 0,0 0 0 0 0,1 0 0 0 0,-1-1 0 0 0,0 1 0 0 0,0-1 0 0 0,-1 1 0 0 0,1-1 0 0 0,0 0-1 0 0,-1 0 1 0 0,-3 3 0 0 0,2-3 17 0 0,0 0-1 0 0,-1 0 0 0 0,1 0 1 0 0,0-1-1 0 0,-1 1 0 0 0,1-1 1 0 0,-1 0-1 0 0,1-1 0 0 0,-1 1 1 0 0,0-1-1 0 0,-8 0 0 0 0,8-2 50 0 0,-6-7 9 0 0,7 4-20 0 0,-1-16-68 0 0,6-5-68 0 0,-1 20-19 0 0,5 0-173 0 0,15-19 192 0 0,-15 19 4 0 0,3 4-280 0 0,27-9 271 0 0,-27 9-6 0 0,-3 7-214 0 0,15 18 272 0 0,-20-23 19 0 0,0 0 0 0 0,1 1 1 0 0,-1-1-1 0 0,0 0 1 0 0,1 0-1 0 0,-1 1 1 0 0,0-1-1 0 0,0 0 0 0 0,1 1 1 0 0,-1-1-1 0 0,0 0 1 0 0,0 1-1 0 0,0-1 0 0 0,1 0 1 0 0,-1 1-1 0 0,0-1 1 0 0,0 0-1 0 0,0 1 1 0 0,0-1-1 0 0,0 1 0 0 0,0-1 1 0 0,0 0-1 0 0,0 1 1 0 0,0-1-1 0 0,0 0 0 0 0,0 1 1 0 0,-4 24-10 0 0,2-21 16 0 0,-1-2 1 0 0,3-1-4 0 0,-2 3 19 0 0,0-1-1 0 0,1 1 1 0 0,-2-1-1 0 0,1 0 1 0 0,0 1-1 0 0,-1-1 1 0 0,1 0 0 0 0,-1 0-1 0 0,0 0 1 0 0,0-1-1 0 0,0 1 1 0 0,0-1-1 0 0,-1 0 1 0 0,1 0-1 0 0,-1 0 1 0 0,1 0-1 0 0,-7 2 1 0 0,7-3 292 0 0,2-5-259 0 0,-4-12-58 0 0,5 15 1 0 0,0 1 0 0 0,-1-1 1 0 0,1 1-1 0 0,0 0 1 0 0,0-1-1 0 0,0 1 1 0 0,0-1-1 0 0,0 1 0 0 0,0 0 1 0 0,0-1-1 0 0,0 1 1 0 0,0 0-1 0 0,0-1 1 0 0,0 1-1 0 0,1-1 0 0 0,-1 1 1 0 0,0 0-1 0 0,0-1 1 0 0,0 1-1 0 0,0 0 1 0 0,1-1-1 0 0,-1 1 0 0 0,0 0 1 0 0,0-1-1 0 0,1 1 1 0 0,-1-1-1 0 0,15-24-65 0 0,-12 19 3 0 0,4 2-210 0 0,21-13 247 0 0,-21 13-52 0 0,-5 9 0 0 0,2 15 64 0 0,-4-16 17 0 0,0-3 4 0 0,0 1 0 0 0,0-1 0 0 0,0 1 0 0 0,0-1 0 0 0,0 1-1 0 0,0-1 1 0 0,-1 0 0 0 0,1 1 0 0 0,0-1 0 0 0,-1 1 0 0 0,0-1-1 0 0,0 2 1 0 0,-4 10 59 0 0,5-12-54 0 0,-1 1 0 0 0,1-1 0 0 0,-1 0-1 0 0,1 0 1 0 0,-1 0 0 0 0,0 1 0 0 0,1-1 0 0 0,-1 0-1 0 0,0 0 1 0 0,0 0 0 0 0,-1 1 0 0 0,-1 1 14 0 0,1 0 134 0 0,0-4-83 0 0,-9-1-10 0 0,9 2-1 0 0,1-6-10 0 0,-4-20-44 0 0,2-1-22 0 0,2 22-49 0 0,8 8-610 0 0,-1 1 670 0 0,0-1 0 0 0,0 1-1 0 0,7 5 1 0 0,-10-6 10 0 0,0 0 0 0 0,-1 0 0 0 0,0 0-1 0 0,1 0 1 0 0,2 6 0 0 0,-2-3 222 0 0,-4-4-135 0 0,-7 9-7 0 0,8-11-85 0 0,-1 0 0 0 0,1 1 0 0 0,0-1 0 0 0,-1 0 0 0 0,1 0 0 0 0,-1 0 0 0 0,1 1 0 0 0,-1-1 0 0 0,1 0 0 0 0,-1 0 0 0 0,1 0 0 0 0,-1 0 0 0 0,1 0 0 0 0,-1 0 0 0 0,1 0 0 0 0,-1 0 0 0 0,1 0 0 0 0,-1 0 0 0 0,1 0 0 0 0,-1 0 0 0 0,1 0 0 0 0,-1 0 0 0 0,1 0 0 0 0,-1-1 0 0 0,0 1 0 0 0,-8-1 55 0 0,0 0 0 0 0,0-1 0 0 0,0 0-1 0 0,-15-7 1 0 0,5 3 29 0 0,13 3-22 0 0,-6-4-12 0 0,9 5-110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08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188 167 287 0 0,'0'0'506'0'0,"-2"0"-236"0"0,-11 3 1108 0 0,-1 0 0 0 0,1-2 0 0 0,-20 1 0 0 0,31-2-1122 0 0,-1-1 0 0 0,1 1 0 0 0,0-1-1 0 0,0 0 1 0 0,-1 1 0 0 0,1-1 0 0 0,0 0 0 0 0,-3-3-1 0 0,0 2 235 0 0,3 0-328 0 0,0 1-1 0 0,0 0 1 0 0,0-1-1 0 0,0 0 0 0 0,0 1 1 0 0,1-1-1 0 0,-1 0 1 0 0,1 0-1 0 0,-1 0 1 0 0,1 0-1 0 0,0 0 0 0 0,-2-4 1 0 0,2 4-109 0 0,-2-3 173 0 0,1 0 0 0 0,0 0 0 0 0,0 0 0 0 0,1 0 0 0 0,-3-10 0 0 0,3 11-151 0 0,0 0 180 0 0,1-2-30 0 0,0-14-8 0 0,0 15 271 0 0,4-1-360 0 0,12-14-10 0 0,-13 15-66 0 0,6 4-100 0 0,28 0-18 0 0,-28 1-6 0 0,-3 5-390 0 0,19 15 348 0 0,-19-16 2 0 0,-5 1-93 0 0,0 17 197 0 0,-2-20 24 0 0,0 0 0 0 0,0 0 0 0 0,0 0 0 0 0,0 0 0 0 0,0 0 1 0 0,0 0-1 0 0,0 0 0 0 0,-1-1 0 0 0,1 1 0 0 0,-1 0 0 0 0,1-1 0 0 0,-1 1 0 0 0,-3 2 0 0 0,1-2 54 0 0,0 1-1 0 0,0-1 1 0 0,0 0-1 0 0,0 0 1 0 0,0 0-1 0 0,0 0 1 0 0,-7 1-1 0 0,4-2 33 0 0,-1 1-1 0 0,1-1 0 0 0,-1 0 1 0 0,1-1-1 0 0,-1 0 0 0 0,0 0 1 0 0,1-1-1 0 0,-12-2 0 0 0,17 2-76 0 0,1 1 0 0 0,-1-1 0 0 0,1 0 0 0 0,0 0-1 0 0,-1 0 1 0 0,1 0 0 0 0,0-1 0 0 0,0 1 0 0 0,0 0 0 0 0,0 0-1 0 0,0-1 1 0 0,0 1 0 0 0,0-1 0 0 0,0 1 0 0 0,1-1 0 0 0,-2-1 0 0 0,2 2-16 0 0,-1-1 98 0 0,0-2-23 0 0,0-12-11 0 0,1 12-1 0 0,3-2-12 0 0,-2 3-58 0 0,1 0-1 0 0,0-1 1 0 0,0 1-1 0 0,0 0 1 0 0,0 0-1 0 0,1 0 1 0 0,2-2-1 0 0,0 1 1 0 0,0 1 1 0 0,0-1-1 0 0,1 1 0 0 0,7-3 0 0 0,-12 5 0 0 0,-1 1 0 0 0,1-1 0 0 0,0 1 0 0 0,-1 0 0 0 0,1-1 0 0 0,0 1 0 0 0,-1 0 0 0 0,1 0 0 0 0,0 0 0 0 0,-1 0 0 0 0,1 0 0 0 0,0-1 0 0 0,0 1 0 0 0,-1 0 0 0 0,1 1 0 0 0,0-1 0 0 0,0 0 1 0 0,-1 0-1 0 0,1 0 0 0 0,1 1 0 0 0,31 6 19 0 0,-32-7-19 0 0,-1 0-1 0 0,1 0 1 0 0,-1 0-1 0 0,1 0 1 0 0,0 0 0 0 0,-1 0-1 0 0,1 1 1 0 0,-1-1 0 0 0,1 0-1 0 0,-1 0 1 0 0,1 1 0 0 0,-1-1-1 0 0,1 0 1 0 0,-1 0 0 0 0,1 1-1 0 0,-1-1 1 0 0,0 0-1 0 0,1 1 1 0 0,-1-1 0 0 0,1 1-1 0 0,-1-1 1 0 0,0 1 0 0 0,0-1-1 0 0,1 1 1 0 0,-1 0 0 0 0,3 3 0 0 0,0 0 0 0 0,-1 1 0 0 0,1-1 0 0 0,1 6 0 0 0,-4-8 9 0 0,0 0 1 0 0,0 0-1 0 0,0 0 0 0 0,0 0 0 0 0,0 0 1 0 0,-1 0-1 0 0,1 0 0 0 0,0-1 0 0 0,-1 1 1 0 0,0 0-1 0 0,1 0 0 0 0,-1 0 0 0 0,0 0 1 0 0,0-1-1 0 0,0 1 0 0 0,0 0 0 0 0,0-1 1 0 0,0 1-1 0 0,-1-1 0 0 0,-2 3 0 0 0,-1 1 58 0 0,0 1 0 0 0,-1-1 0 0 0,-11 7 0 0 0,12-9 3 0 0,-1 0-1 0 0,1 0 0 0 0,-1 0 1 0 0,1 0-1 0 0,-1-1 1 0 0,0 0-1 0 0,1-1 1 0 0,-8 2-1 0 0,12-3-49 0 0,0-1 0 0 0,0 1 0 0 0,0-1 0 0 0,0 0 0 0 0,0 1 0 0 0,0-1 0 0 0,0 0 0 0 0,0 1 0 0 0,0-1 0 0 0,0 0 0 0 0,0 0 0 0 0,0 0 0 0 0,1 0 0 0 0,-1 0 0 0 0,0 0 1 0 0,1 0-1 0 0,-1 0 0 0 0,0 0 0 0 0,1 0 0 0 0,0 0 0 0 0,-1-2 0 0 0,1 3-38 0 0,-2-8 86 0 0,5-16 4 0 0,9-6-74 0 0,-10 23-80 0 0,4 3 0 0 0,17-16 51 0 0,-17 15-35 0 0,3 3-3 0 0,27-6 3 0 0,-27 6-4 0 0,-1 4-1 0 0,25 8 37 0 0,-24-7-48 0 0,-6 3-87 0 0,0-2 147 0 0,0 1 0 0 0,0-1 0 0 0,3 9 0 0 0,-5-11 20 0 0,-1-1 0 0 0,0 0-1 0 0,1 1 1 0 0,-1-1 0 0 0,0 1 0 0 0,0-1-1 0 0,0 0 1 0 0,0 1 0 0 0,0-1 0 0 0,0 1-1 0 0,-1-1 1 0 0,1 0 0 0 0,0 1 0 0 0,-1-1-1 0 0,0 2 1 0 0,-2 2 35 0 0,-1 0 0 0 0,1-1 0 0 0,-1 0 0 0 0,0 0 0 0 0,0 0 0 0 0,-1 0 0 0 0,1 0 0 0 0,-1-1 0 0 0,1 0 0 0 0,-1 0 0 0 0,-8 3 0 0 0,0 0 41 0 0,1-4 16 0 0,10-2-77 0 0,1 0 0 0 0,0 0 0 0 0,-1-1-1 0 0,1 1 1 0 0,0-1 0 0 0,0 1 0 0 0,-1-1 0 0 0,1 1-1 0 0,0-1 1 0 0,0 1 0 0 0,0-1 0 0 0,0 0 0 0 0,0 0-1 0 0,0 0 1 0 0,0 0 0 0 0,0 0 0 0 0,0 0 0 0 0,0 0 0 0 0,-1-1-1 0 0,2 1 2 0 0,-3-5 44 0 0,-3-14-37 0 0,2-4 20 0 0,3-1-33 0 0,3-2-24 0 0,-1 22-57 0 0,3 0-76 0 0,1 0 110 0 0,-3 3-20 0 0,0 0 0 0 0,0 0 0 0 0,0 0 0 0 0,0 0 0 0 0,-1 0 0 0 0,1 0 0 0 0,-1 0 0 0 0,2-3 0 0 0,6 8-41 0 0,26 9 2 0 0,-26-9 0 0 0,-4 3-168 0 0,17 18 184 0 0,-22-24 77 0 0,1 1 0 0 0,-1-1 0 0 0,1 0 0 0 0,-1 1 0 0 0,0-1 0 0 0,1 1 0 0 0,-1-1 0 0 0,0 0 0 0 0,1 1 0 0 0,-1-1 0 0 0,0 1 0 0 0,1-1 0 0 0,-1 1 0 0 0,0-1 0 0 0,0 1 0 0 0,0-1 0 0 0,0 1 0 0 0,1-1 0 0 0,-1 1 0 0 0,0 0 0 0 0,0 0 0 0 0,-1 20-11 0 0,1-19 33 0 0,-1 0-1 0 0,1 0 0 0 0,-1 0 1 0 0,0 1-1 0 0,0-1 1 0 0,0 0-1 0 0,0 0 0 0 0,0 0 1 0 0,-1-1-1 0 0,1 1 0 0 0,-1 0 1 0 0,1 0-1 0 0,-1-1 1 0 0,1 1-1 0 0,-1-1 0 0 0,0 1 1 0 0,0-1-1 0 0,0 0 0 0 0,-3 2 1 0 0,-2 0 117 0 0,-1 1-1 0 0,1-2 1 0 0,-15 4 0 0 0,19-5-76 0 0,-1 0 0 0 0,0 0-1 0 0,0-1 1 0 0,0 1 0 0 0,-4-1 0 0 0,7 0-44 0 0,0 0-1 0 0,0 0 1 0 0,0-1 0 0 0,0 1-1 0 0,0 0 1 0 0,0 0-1 0 0,0-1 1 0 0,0 1 0 0 0,0 0-1 0 0,0-1 1 0 0,0 1 0 0 0,0-1-1 0 0,0 0 1 0 0,0 1-1 0 0,0-1 1 0 0,0 0 0 0 0,0 1-1 0 0,1-1 1 0 0,-1 0 0 0 0,0 0-1 0 0,1 0 1 0 0,-2-1 0 0 0,1 1 4 0 0,0 0-15 0 0,1 1-1 0 0,-1-1 1 0 0,1 1-1 0 0,0-1 1 0 0,-1 0 0 0 0,1 1-1 0 0,-1-1 1 0 0,1 1-1 0 0,0-1 1 0 0,0 0 0 0 0,-1 1-1 0 0,1-1 1 0 0,0 0-1 0 0,0 0 1 0 0,0 1-1 0 0,0-1 1 0 0,0 0 0 0 0,0 1-1 0 0,0-1 1 0 0,0 0-1 0 0,0 0 1 0 0,0 1 0 0 0,0-2-1 0 0,2-16-58 0 0,-1 13-18 0 0,4 0 17 0 0,17-17 26 0 0,-17 16-62 0 0,5 5-180 0 0,28-3 203 0 0,-28 3 0 0 0,-3 6-192 0 0,21 13 176 0 0,-28-17 82 0 0,1-1-1 0 0,-1 0 1 0 0,0 0 0 0 0,1 0-1 0 0,-1 1 1 0 0,1-1-1 0 0,-1 0 1 0 0,0 0-1 0 0,1 1 1 0 0,-1-1 0 0 0,0 0-1 0 0,1 1 1 0 0,-1-1-1 0 0,0 1 1 0 0,1-1-1 0 0,-1 0 1 0 0,0 1 0 0 0,0-1-1 0 0,1 1 1 0 0,-1-1-1 0 0,0 0 1 0 0,0 1-1 0 0,0-1 1 0 0,0 1 0 0 0,0-1-1 0 0,0 1 1 0 0,0 0-1 0 0,3 26-34 0 0,-4-23 69 0 0,1 0 0 0 0,-1 0-1 0 0,0-1 1 0 0,0 1 0 0 0,0 0 0 0 0,-1-1 0 0 0,0 1 0 0 0,1-1 0 0 0,-1 0-1 0 0,0 1 1 0 0,0-1 0 0 0,-1 0 0 0 0,1 0 0 0 0,-1 0 0 0 0,1-1 0 0 0,-1 1 0 0 0,0 0-1 0 0,-6 3 1 0 0,7-5-7 0 0,1 0 0 0 0,0 0 0 0 0,-1 0 0 0 0,0 0-1 0 0,1 0 1 0 0,-1 0 0 0 0,1-1 0 0 0,-1 1 0 0 0,0-1 0 0 0,0 1-1 0 0,1-1 1 0 0,-1 1 0 0 0,0-1 0 0 0,0 0 0 0 0,0 0 0 0 0,1 0 0 0 0,-1 0-1 0 0,-2-1 1 0 0,-3-1 45 0 0,5 1-60 0 0,1 1 1 0 0,-1-1-1 0 0,0-1 1 0 0,1 1 0 0 0,0 0-1 0 0,-1 0 1 0 0,1 0 0 0 0,0-1-1 0 0,0 1 1 0 0,-1 0-1 0 0,1-1 1 0 0,0 1 0 0 0,1-1-1 0 0,-1 0 1 0 0,0 1-1 0 0,0-1 1 0 0,0-2 0 0 0,0 3-10 0 0,-1-5 52 0 0,-3-11-53 0 0,-5-19-162 0 0,8 31 15 0 0,-1-2 21 0 0,-2-4-50 0 0,3 8-41 0 0,-4 20-3998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08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59 179 1351 0 0,'0'0'923'0'0,"-2"-1"-486"0"0,-22-15 1645 0 0,22 14-1218 0 0,0 0-2 0 0,-7-6-32 0 0,6 6 788 0 0,2-1-866 0 0,1 1-521 0 0,0 1-106 0 0,0 0 0 0 0,0 0 0 0 0,0 0 0 0 0,-1 0 1 0 0,1 0-1 0 0,0 0 0 0 0,-1 0 0 0 0,1 0 0 0 0,0 0 0 0 0,-1 0 0 0 0,1 1 1 0 0,-2-3-1 0 0,7-2 7 0 0,12-18-18 0 0,-16 22-109 0 0,-1 1 0 0 0,0-1-1 0 0,1 1 1 0 0,-1-1 0 0 0,1 1-1 0 0,-1-1 1 0 0,0 1-1 0 0,1 0 1 0 0,-1-1 0 0 0,1 1-1 0 0,0-1 1 0 0,-1 1 0 0 0,1 0-1 0 0,-1 0 1 0 0,1-1 0 0 0,-1 1-1 0 0,1 0 1 0 0,0 0-1 0 0,-1 0 1 0 0,1 0 0 0 0,0-1-1 0 0,0 1 1 0 0,33-7 80 0 0,-25 5-7 0 0,-3 7-22 0 0,20 14-24 0 0,-19-15 69 0 0,-7 23 96 0 0,0-24-163 0 0,-1-1-1 0 0,1 1 0 0 0,-1-1 0 0 0,1 1 0 0 0,-1-1 1 0 0,0 0-1 0 0,0 1 0 0 0,0-1 0 0 0,0 0 1 0 0,0 0-1 0 0,0 0 0 0 0,0 0 0 0 0,-1 0 1 0 0,-2 3-1 0 0,3-3-12 0 0,-1 0 57 0 0,1 0 0 0 0,-1 0 0 0 0,0 0 0 0 0,0 0-1 0 0,0 0 1 0 0,0-1 0 0 0,0 1 0 0 0,0-1 0 0 0,0 1-1 0 0,-1-1 1 0 0,1 0 0 0 0,0 0 0 0 0,-1 0 0 0 0,1 0 0 0 0,-1 0-1 0 0,1 0 1 0 0,-1-1 0 0 0,0 1 0 0 0,1-1 0 0 0,-1 0-1 0 0,-3 0 1 0 0,5 0-20 0 0,-1-1 0 0 0,0 0-1 0 0,1 1 1 0 0,-1-1 0 0 0,0 0 0 0 0,1 0-1 0 0,-1 0 1 0 0,1 0 0 0 0,-1 0 0 0 0,1-1-1 0 0,0 1 1 0 0,0 0 0 0 0,-2-2 0 0 0,0-1 55 0 0,1 1 0 0 0,-1 0 0 0 0,1-1 1 0 0,0 0-1 0 0,-3-6 0 0 0,-9-33 419 0 0,10 22-368 0 0,4 16-132 0 0,0-5 60 0 0,5-12-17 0 0,-5 22-72 0 0,0-1 1 0 0,0 0-1 0 0,0 0 1 0 0,0 1-1 0 0,1-1 0 0 0,-1 0 1 0 0,0 1-1 0 0,0-1 1 0 0,1 0-1 0 0,-1 1 0 0 0,1-1 1 0 0,-1 0-1 0 0,1 1 1 0 0,-1-1-1 0 0,1 0 1 0 0,18-22-10 0 0,-14 18-72 0 0,3 1-8 0 0,26-9 12 0 0,-25 9-21 0 0,0 6-76 0 0,28 6 89 0 0,-27-7-12 0 0,-5 5-178 0 0,14 18 240 0 0,-18-24 29 0 0,-1 1 0 0 0,0-1-1 0 0,1 0 1 0 0,-1 1 0 0 0,0-1-1 0 0,1 0 1 0 0,-1 1 0 0 0,0-1-1 0 0,0 0 1 0 0,1 1 0 0 0,-1-1-1 0 0,0 1 1 0 0,0-1 0 0 0,0 1-1 0 0,1-1 1 0 0,-1 0 0 0 0,0 1-1 0 0,0-1 1 0 0,0 1 0 0 0,0-1-1 0 0,0 1 1 0 0,0-1 0 0 0,0 1-1 0 0,-1 16-61 0 0,-1-9 118 0 0,0-5-44 0 0,1 0 14 0 0,-1 0 1 0 0,1 0 0 0 0,-1 0-1 0 0,0-1 1 0 0,0 1 0 0 0,0 0-1 0 0,0-1 1 0 0,0 1-1 0 0,-1-1 1 0 0,1 0 0 0 0,-4 3-1 0 0,0-2 43 0 0,1 1 0 0 0,-1-1 1 0 0,1 0-1 0 0,-1-1 0 0 0,-7 3 0 0 0,10-4-30 0 0,1-1 1 0 0,-1 1-1 0 0,0-1 0 0 0,1 0 0 0 0,-1 1 1 0 0,0-1-1 0 0,0 0 0 0 0,1-1 0 0 0,-1 1 1 0 0,0 0-1 0 0,1-1 0 0 0,-1 1 0 0 0,0-1 1 0 0,1 0-1 0 0,-1 0 0 0 0,-3-2 1 0 0,3 1 0 0 0,-1 0 0 0 0,0 0 1 0 0,1-1-1 0 0,0 1 0 0 0,-1-1 1 0 0,1 0-1 0 0,0 0 0 0 0,1 0 1 0 0,-1 0-1 0 0,-4-7 0 0 0,6 8-30 0 0,1 1 0 0 0,-1-1-1 0 0,1 1 1 0 0,0-1 0 0 0,-1 0-1 0 0,1 1 1 0 0,0-1 0 0 0,0 0-1 0 0,0-2 1 0 0,8-20-10 0 0,-6 19-74 0 0,7 2-158 0 0,28-8 203 0 0,-28 8-53 0 0,0 6-302 0 0,27 8 258 0 0,-27-8 29 0 0,-4 2-129 0 0,16 20 205 0 0,-20-24 21 0 0,0 1 0 0 0,-1-1 0 0 0,1 1 0 0 0,0-1 0 0 0,-1 1 1 0 0,1-1-1 0 0,-1 1 0 0 0,0-1 0 0 0,0 1 0 0 0,1-1 0 0 0,-1 1 0 0 0,0-1 1 0 0,0 1-1 0 0,-1 1 0 0 0,0 2 24 0 0,-1-1-1 0 0,0 1 1 0 0,0-1 0 0 0,0 0 0 0 0,-1 0-1 0 0,1 0 1 0 0,-1 0 0 0 0,0 0-1 0 0,0 0 1 0 0,0-1 0 0 0,-1 1 0 0 0,-7 5-1 0 0,-6 4 34 0 0,-2 1-44 0 0,0-4 6 0 0,2-6 64 0 0,15-4-51 0 0,0 0-1 0 0,-1-1 0 0 0,1 1 1 0 0,-1-1-1 0 0,1 1 1 0 0,0-1-1 0 0,0 0 0 0 0,-4-1 1 0 0,5 1-20 0 0,0 0 1 0 0,-1 1 0 0 0,1-1-1 0 0,0 0 1 0 0,0 0 0 0 0,0 0-1 0 0,0 0 1 0 0,0 1-1 0 0,0-2 1 0 0,0 1 0 0 0,0 0-1 0 0,0 0 1 0 0,0 0 0 0 0,0 0-1 0 0,1-1 1 0 0,-1 1-1 0 0,1 0 1 0 0,-1 0 0 0 0,0-3-1 0 0,0-19 30 0 0,10-5-104 0 0,-7 22-30 0 0,5 1 16 0 0,19-15-18 0 0,-20 15 20 0 0,4 5-106 0 0,29 0 162 0 0,-29 0-33 0 0,-5 5-138 0 0,18 21 139 0 0,-21-23 53 0 0,-1-1 0 0 0,1 1 0 0 0,-1 0 1 0 0,0 0-1 0 0,0 0 0 0 0,1 5 0 0 0,-2 1 64 0 0,-6 8 34 0 0,4-14-58 0 0,1 0 0 0 0,-1 0 0 0 0,0-1 0 0 0,0 1 0 0 0,-1-1 1 0 0,1 1-1 0 0,0-1 0 0 0,-1 0 0 0 0,1 0 0 0 0,-1 0 1 0 0,0 0-1 0 0,0-1 0 0 0,0 1 0 0 0,-4 1 0 0 0,3-2-3 0 0,1 0 0 0 0,0-1 0 0 0,0 1-1 0 0,0-1 1 0 0,0 0 0 0 0,0 0 0 0 0,0-1 0 0 0,-1 1-1 0 0,-3-2 1 0 0,4 2 27 0 0,1-3-10 0 0,-10-9-28 0 0,9 10 49 0 0,2-3-16 0 0,-1 2-59 0 0,0 1 10 0 0,1-1 0 0 0,-1 0-1 0 0,1 0 1 0 0,0 0 0 0 0,0-1 0 0 0,0 1 0 0 0,0 0-1 0 0,1 0 1 0 0,-1 0 0 0 0,1-1 0 0 0,-1 1 0 0 0,2-6 0 0 0,2-11-14 0 0,1 9-72 0 0,8-9-19 0 0,-9 14 20 0 0,5 4-62 0 0,26-9 110 0 0,-26 9-47 0 0,1 5-196 0 0,28 12 198 0 0,-27-11 0 0 0,-5 1 12 0 0,14 18 60 0 0,-18-23 3 0 0,-1 1 0 0 0,0-1-1 0 0,1 0 1 0 0,-1 1 0 0 0,0-1-1 0 0,1 0 1 0 0,-1 1 0 0 0,0-1-1 0 0,1 0 1 0 0,-1 1 0 0 0,0-1-1 0 0,0 1 1 0 0,0-1 0 0 0,1 1-1 0 0,-1-1 1 0 0,0 1 0 0 0,0-1-1 0 0,0 0 1 0 0,0 1 0 0 0,0-1-1 0 0,0 2 1 0 0,0 14 69 0 0,-2-9 20 0 0,-6 4-16 0 0,6-9-11 0 0,-1 0-11 0 0,1-1-57 0 0,1 0 15 0 0,-1 0-1 0 0,1 0 1 0 0,-1-1 0 0 0,0 1 0 0 0,1 0 0 0 0,-1 0 0 0 0,0-1-1 0 0,0 1 1 0 0,0-1 0 0 0,1 0 0 0 0,-1 1 0 0 0,0-1 0 0 0,0 0 0 0 0,0 0-1 0 0,-2-1 1 0 0,-9-2 16 0 0,-3-4 20 0 0,12 4-38 0 0,3 3-6 0 0,0-1 1 0 0,0 1 0 0 0,0-1-1 0 0,0 0 1 0 0,0 0 0 0 0,0 1-1 0 0,0-1 1 0 0,0 0 0 0 0,1 0-1 0 0,-1 0 1 0 0,-1-1 0 0 0,-13-19-66 0 0,14 17 30 0 0,-1 2-65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27.621"/>
    </inkml:context>
    <inkml:brush xml:id="br0">
      <inkml:brushProperty name="width" value="0.05" units="cm"/>
      <inkml:brushProperty name="height" value="0.3" units="cm"/>
      <inkml:brushProperty name="inkEffects" value="pencil"/>
    </inkml:brush>
  </inkml:definitions>
  <inkml:trace contextRef="#ctx0" brushRef="#br0">1974 2660 775 145361 59764,'0'0'64'0'0,"0"0"-64"0"0,1 0 264 0 0,-1 1 352 0 0,-1 1 440 0 0,0 0 632 0 0,-1 1 144 0 0,-1 1 176 0 0,-2 1-184 0 0,0 0-280 0 0,-1 0-776 0 0,0-1-192 0 0,-1 0 472 0 0,0 0-144 0 0,-2-1-208 0 0,-1 1-104 0 0,-1-1-144 0 0,-3 2-56 0 0,-1-1-80 0 0,-3 1-32 0 0,0-1-160 0 0,2-1 0 0 0,0-1 0 0 0,2 0-24 0 0,-2-1 96 0 0,-2-1 0 0 0,-4 0-16 0 0,1 0-88 0 0,0 0-88 0 0,0 0 80 0 0,-1 0 64 0 0,0 1-48 0 0,-2 0-32 0 0,2 0 0 0 0,2 0-64 0 0,-1-1 64 0 0,-1 1 8 0 0,-2-1-72 0 0,-2-1 64 0 0,-2 1-64 0 0,-1-1 72 0 0,0 1-72 0 0,1-1 0 0 0,0 1 64 0 0,1 0-64 0 0,1 0 0 0 0,2-1 0 0 0,3 1 0 0 0,1-1 72 0 0,-1 0-72 0 0,0 0 72 0 0,-2 0-72 0 0,3-1 0 0 0,1 0 0 0 0,1 0 0 0 0,-1 0 64 0 0,-1 0-64 0 0,-1 0 64 0 0,0 1-64 0 0,-1 0 0 0 0,0-1 0 0 0,2 1 0 0 0,2 0 0 0 0,2 0 0 0 0,-1 0 0 0 0,-1 0 0 500 4,1 0 0-500-4,0 0 0 528-1,0-1 0-13 5,1 1 0-515-4,0-2 0 0 0,1 0 0 0 0,-1 0 0 499-4,2-1 64-499 4,1 1-64 0 0,2 0 0 0 0,1 1 0 0 0,-1-1 0 0 0,-2-1 0 0 0,-1 1 0 0 0,-1-1 0 514-1,-1-1 0-514 1,0 0 0 0 0,1 0 0 0 0,2 0 0 0 0,0 0 0 0 0,0-1 0 514-3,1 0 0-514 3,1 1 0 0 0,-1-1 0 517 6,0 0 0-517-6,-1-1 0 528-5,-1-1 0-11 7,1 0 0-517-2,1 1 0 0 0,-1-1 0 0 0,1 0 0 0 0,1 0 0 0 0,0 0 0 515-2,-1-1 0-515 2,-2-1 0 505 5,0-1 0-505-5,0-1 0 0 0,1-1 0 0 0,0 0 0 0 0,0-2 0 0 0,1 0 0 0 0,1 0 64 0 0,0-1-64 0 0,-1 1 64 514-7,1-1-64-514 7,2 1 0 0 0,0 2 0 0 0,1-1 64 0 0,0 1-64 0 0,-1-2 0 0 0,0 0 0 1065 0,0-1 0-1065 0,0 0 0 0 0,1 2 0 0 0,0 1 0 0 0,0-1 72 508 7,-1 0-72-508-7,2 2 0 0 0,0-1 64 0 0,0 1-64 0 0,1 0 0 0 0,0-2 0 0 0,0 0 0 501-7,-1-3 0-501 7,0-2 0 0 0,0-2 72 0 0,0-1-8 0 0,-1-2-64 0 0,1 0 0 0 0,0 2 0 0 0,1 3 0 0 0,1 1 0 0 0,1 3 0 0 0,-1 1 0 0 0,1 1 72 0 0,-2-3-72 506 2,0-2 72-506-2,-1-2-72 0 0,1 1 0 0 0,0 1 0 0 0,1 1 0 0 0,0 1 0 0 0,1-1 0 0 0,1-3 0 506 0,0-1 64 696 0,0-4-64-691 4,2 1 0 25-8,0 2 0-536 4,1-2 0 0 0,0-1 0 0 0,0 1 0 0 0,-1 2 0 509 0,1 2 0-509 0,0 2 0 509-3,-1-1 0 82 12,0-3 0-50-10,1-3 0-541 1,0-2 0 514 1,0-2 0 83-9,1 2 0-51 11,1 1 0-41 1,-1-1 0-505-4,1-3 72 512-8,0-1-72 8 10,-1-1 0-520-2,0-1 0 519 0,0 0 0-519 0,-2 2 0 0 0,1 4 0 513 7,-1 1 0-513-7,1 0 0 535-3,-1 0 0 492-4,1 1 0-484 9,1 1 0-543-2,0 2 0 504 6,1 1 0-504-6,0 2 0 525-5,0 2 0-525 5,0 3 0 0 0,0-1 0 0 0,0 0 0 519 3,1-1 0-1-2,-1-1 0-17-4,2-1 0 12 9,-1-2 0-513-6,0 2 0 0 0,1 1 0 517-5,-2 2 0-517 5,1 0 0 0 0,0 0 0 0 0,1-3 0 511 2,0-2 0-511-2,1-2 0 0 0,0 2 0 511 0,2-1 0-511 0,1-2 0 511-2,1 2 0-511 2,1 0 0 510-4,1-2 0-510 4,0 3 0 0 0,0 0 0 506 4,-1 2 0-506-4,1 0 0 0 0,0 3 0 0 0,1-1 0 0 0,-2 2 0 0 0,3-2-64 1134-2,-1 3 64-544 4,-3 2 0-51-5,3 0 0-38 6,0 0 0-501-3,2-1 0 0 0,1 0 0 0 0,3 0 0 0 0,-1 0 0 0 0,5-1 0 0 0,-1 1 0 0 0,2-1 0 0 0,4-1 0 519 1,-3 1 0-519-1,3 1 0 501-1,-4 3-80-501 1,4-1 80 517-2,-3 2 0-517 2,3 0 0 0 0,-3 1 0 0 0,-5 3 0 0 0,2-2 0 499 5,-2 1 0-499-5,2-2 0 0 0,-1 1 0 0 0,3-1 0 0 0,-2 1 0 0 0,5-1 0 517-7,-2 0 0-517 7,5 1 0 0 0,-3 0 0 0 0,-6 2 0 0 0,4 0 0 0 0,5 1 0 0 0,-2 1 0 0 0,3 0 0 0 0,-3 0 0 0 0,3 0 0 0 0,-3 0 0 0 0,2-2 0 0 0,-3 1 0 0 0,2-1 0 0 0,-4 0 0 0 0,3 0 0 0 0,-4 1 0 0 0,3 1 0 0 0,-2 0 0 0 0,4 0 0 0 0,-2 0 0 0 0,2 0 0 0 0,6 0 0 0 0,-3 0 0 0 0,2 0 0 0 0,-6 0 0 0 0,3-1 0 0 0,-4 1 0 0 0,2 0 0 0 0,4 1 0 0 0,-4 0 0 0 0,3 1 0 0 0,-4 0 0 0 0,2-1 0 0 0,-4 0 0 0 0,2 0 0 0 0,-3-1 0 0 0,3 0 0 0 0,-3 0 0 0 0,2-1 0 0 0,5 1 0 0 0,-3-1 0 0 0,3 2 0 0 0,-5 0 0 0 0,2 1 0 0 0,-4 1 0 0 0,4 0 64 0 0,-2-1-64 0 0,2 0 0 0 0,-3-1 0 0 0,-6 0 0 0 0,3 0 0 0 0,6-1 0 0 0,-2 0 0 0 0,3 0 0 0 0,-4 0 0 0 0,-6 0 0 0 0,2 1 0 0 0,-1-1 0 0 0,3 1 0 0 0,-1 0 0 0 0,3 1 0 0 0,-3-1 64 0 0,3 1-64 0 0,-2 1 0 0 0,2 0 0 0 0,-3-1 0 0 0,-5 1 0 0 0,2 0 0 0 0,-1 0 1200 0 0,-4 0 1624 0 0,2 0-2248 0 0,9 0-5048 0 0,6 1 4472 0 0,-1-1 0 0 0,0 0 0 0 0,4 0 0 0 0,-5 0 0 0 0,2 0 0 0 0,-4 0 0 0 0,0 0 0 0 0,-4 1 0 0 0,-6-1 0 0 0,2 1 0 0 0,-2 0 0 0 0,3 0 0 0 0,-1 0 0 0 0,-4-1 0 0 0,2 0 0 0 0,-1 0 0 0 0,6-1 0 0 0,-2-1 0 0 0,-4 1 0 0 0,3 0 0 0 0,-1 0 0 0 0,4 2 0 0 0,-3 1 0 0 0,-4-1 0 0 0,2 2 0 0 0,-2 0 0 0 0,3 0 0 0 0,-1 1 0 0 0,4 0 0 0 0,-1 0 0 0 0,-5-2 0 0 0,3 1 0 0 0,-1-1 0 0 0,-5-1 0 0 0,-3 0 0 0 0,4 0 0 0 0,-1 1 0 0 0,4 3 0 0 0,-1 0 64 0 0,2 3-64 0 0,-3 0 0 0 0,1 2 0 0 0,-2-1 0 0 0,1 2 0 0 0,-2-1 0 0 0,1 2 0 0 0,2 3 0 0 0,-2-2 0 0 0,0 1 0 4 511,1 3 0-4-511,0 1 0 0 0,-1 1 64 0 0,0 0-64 0 0,-3-3 0 0 0,0 0 0 0 0,-2-4 0 0 0,-1 1 0 0 0,2 3 0 0 0,1 2 64 0 0,1 2-64 0 0,1 1 72 0 0,-2 2-72 0 0,-1-5 0 0 0,-2-1 0 5 510,-1 0 0-5-510,0 1 0 0 0,-1 1 0 0 0,-1 3 64 0 0,1 1-64 0 0,-1 2 0 0 0,0 0 0 0 0,0-3 0 0 0,-1 1 0 0 0,0 2 0 0 0,0 2 0 0 0,1 3 0 0 0,-1 1 0 0 0,1 0 0-503 7,1 1 0 503-7,-1-2 0 0 0,1-3 0 0 0,-2-3 0 0 0,0-3 0-520-5,1 0 0 16 8,-1 4 0 504-3,0 5 0 0 0,0 3 0-504 2,-1-1 0 504-2,0-1 0 0 0,0 0 0-504-1,-1-3 0-19-2,0-2 0-2 8,0 1 0 20-12,0 1 0-21 8,1 2 0 17-2,0 2 0 509 1,-1 1 0 0 0,1-1 0 0 0,0 0 0-491-1,-1 1 0 491 1,1-1 0-1062 6,-1 0-72 1062-6,0 1 72 0 0,0 1 0-514 1,0-2 0-1-1,-1-5 0 515 0,0 1 0-515-3,0-3 0 17 0,-1-3 0-4 7,0 1 0-506-1,-1 1 0 1008-3,1 2 0-505-2,-1 1 0 505 2,-1-1 0 0 0,1-3 0 0 0,-1-1 0-523-5,-1 0 0-519 9,-1 2 0 547-3,0-1 0 495-1,0-3 0 0 0,1-3 0 0 0,-1-2 0-555 3,1 0 0-516-10,0 1 0 584 12,0 2 0 487-5,-1 0 0-1030-3,0 3 0 1030 3,0-2 0-506-4,1-3 0 506 4,0 1 0-498 6,-2-1 0 498-6,1 0 0-516 1,0-3 0 516-1,-1 0 0-534-3,0-2 0-9 5,0-1 0-182-2,-1 1 0-869 2,-1 0 0 271-8,-1 1 0 221 12,-2 3 0 1102-6,0 1 0-508-3,0 0 0 508 3,-1 1 0-491-1,-1-1 0 491 1,0-1 0 0 0,1 0 0 0 0,-1-2 0-503 6,1-1 0 503-6,1-3 0 0 0,0 0 0 0 0,-2 0 0 0 0,0 0 0 0 0,-2 0 0-493-6,-1 1 0 493 6,-1-1 0-609-2,-1 0 0-696-1,-1-1 0 170 8,1 0 0 633-5,1-3 0 502 0,1 0 0 0 0,2-1 0 0 0,-2 0 0 0 0,1 1 0 0 0,-2 0 0 0 0,1 2 0 0 0,-1 0 0 0 0,1 2 0 0 0,0-2 0 0 0,1 0 0 0 0,-2-1 0 0 0,0-1 0 0 0,1-1 0 0 0,0-1 0 0 0,3-2 0 0 0,0 0 0 0 0,-1-1 64-503-3,0 0-64 503 3,0 0 0 0 0,-1 0 0 0 0,0 1 0 0 0,0 0 0 0 0,1 0 0 0 0,1 0 0 0 0,-1 1 0 0 0,-1 1 0 0 0,0-1 0 0 0,1 1 0 0 0,1-1 0 0 0,-2-1 0 0 0,0 0 0 0 0,-1-1 64 0 0,-1-1-64 0 0,0-1 0 0 0,0 0 0 0 0,1-1 0 0 0,0 1 0 0 0,-1 0 0 0 0,-2 1 0 0 0,0 0 0 0 0,1 0 0 0 0,0 1 0 0 0,0 0 0 0 0,1 1 0 0 0,-1-1 0 0 0,-2 0 0 0 0,0 0 0 0 0,0 0 640 0 0,0-1 824 0 0,-3 0-1144 0 0,-7 0-2552 0 0,-5-2 2232 0 0,-2-1 0 0 0,0-1 0 0 0,0 0 0 0 0,0 1 0 0 0,2 1 0 0 0,2 2 0 0 0,3 1 632 0 0,1 0 800 0 0,1 1-560 0 0,1-1-872 0 0,2 0-552 0 0,-3-2-1736 0 0,0-1 2288 0 0,4 1 0 0 0,2 1 0 0 0,6 0 0 0 0,3 1 0 0 0,4 0 0 0 0,2 0-64 0 0,2 0-32 0 0,1 0-96 0 0,2 0 24 0 0,1-1 0 0 0,1 1-320 0 0,0-1-224 0 0,0 0-7152 0 0,0 0-3823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37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 2760 0 0,'0'0'125'0'0,"1"-1"215"0"0,0 1-59 0 0,9-5 2882 0 0,-7 3 1471 0 0,-3 0 3470 0 0,2 7-7919 0 0,0 0 0 0 0,0-1 0 0 0,0 1 0 0 0,-1 0 0 0 0,1 0-1 0 0,-1 0-184 0 0,5 17 389 0 0,4 22-5 0 0,-8-35-294 0 0,0 1 0 0 0,-1 0 1 0 0,0-1-1 0 0,0 1 1 0 0,-1 0-1 0 0,-1 5-90 0 0,1-1 88 0 0,0 1 0 0 0,1 5-88 0 0,0-14 30 0 0,0 1-1 0 0,-1-1 0 0 0,0 0 1 0 0,0 0-1 0 0,0 1 0 0 0,-2 3-29 0 0,3 11 96 0 0,1 2 4 0 0,-5 16 438 0 0,2 24-538 0 0,-1 16 338 0 0,2-45-232 0 0,-1-18-87 0 0,1 1 0 0 0,-3 7-19 0 0,0-3 33 0 0,2 1-1 0 0,0 11-32 0 0,0 8 10 0 0,1 76 24 0 0,0 4-15 0 0,-2-43 9 0 0,-1 13 8 0 0,1-54 2 0 0,1 0-1 0 0,4 22-37 0 0,0-12 27 0 0,-2 0-1 0 0,-4 18-26 0 0,-1 39 54 0 0,4-94-54 0 0,0 0 1 0 0,1 0 0 0 0,1 3-1 0 0,-1-5-24 0 0,0 0 0 0 0,-1 0 0 0 0,0-1 0 0 0,0 1 0 0 0,0 0 0 0 0,-2 5 24 0 0,-4 14 66 0 0,1 0 0 0 0,2-1 0 0 0,1 1 0 0 0,0 2-66 0 0,0 303 315 0 0,-8-143-265 0 0,9-175-47 0 0,0-1 6 0 0,2-1 1 0 0,0 0-1 0 0,0 1 0 0 0,2 5-9 0 0,-1-3 14 0 0,0 0-1 0 0,0 10-13 0 0,-1 4 0 0 0,-1-15 0 0 0,1 0 0 0 0,-2-1 0 0 0,0 8 0 0 0,-1-10 0 0 0,1 0 0 0 0,1 0 0 0 0,1 10 0 0 0,-1 4 0 0 0,0-20 0 0 0,0-1 0 0 0,-1 1 0 0 0,0-1 0 0 0,0 1 0 0 0,-1 0 0 0 0,1 0 0 0 0,0 0 0 0 0,0-1 0 0 0,0 1 0 0 0,0 0 0 0 0,1 2 0 0 0,0 3 0 0 0,-1 0 0 0 0,-1 0 0 0 0,0 0 0 0 0,0 0 0 0 0,-1 0 0 0 0,2-2 0 0 0,0 0 0 0 0,0 0 0 0 0,0 8 0 0 0,1-6 0 0 0,0-1 0 0 0,-3 10 0 0 0,2-9 11 0 0,0 0 0 0 0,0 0-1 0 0,1 1 1 0 0,0-1 0 0 0,1 0-1 0 0,0 4-10 0 0,0-7 0 0 0,-1 0 0 0 0,0 1 0 0 0,-1-1 0 0 0,0 3 0 0 0,0-3 0 0 0,1 0 0 0 0,-1 1 0 0 0,2 7 0 0 0,1 9 0 0 0,-1-10 0 0 0,0 0 0 0 0,2 3 0 0 0,-2-7 0 0 0,0 1 0 0 0,-1-1 0 0 0,0 0 0 0 0,-1 8 0 0 0,0 10 0 0 0,1-24 0 0 0,0-1 0 0 0,-1 1 0 0 0,0-1 0 0 0,1 1 0 0 0,-2 1 0 0 0,1-1 0 0 0,0-1 0 0 0,0 1 0 0 0,1 0 0 0 0,-1 0 0 0 0,1 2 0 0 0,-2 49 0 0 0,1-33 0 0 0,0-13 0 0 0,1-1 0 0 0,0 0 0 0 0,1 5 0 0 0,0 22 0 0 0,-2-29 0 0 0,1 1 0 0 0,0-1 0 0 0,1 1 0 0 0,-1-1 0 0 0,2 6 0 0 0,-1-8 0 0 0,0 1 0 0 0,-1 0 0 0 0,1-1 0 0 0,-1 1 0 0 0,0 3 0 0 0,0 18 0 0 0,1-22 0 0 0,-1 1 0 0 0,0-1 0 0 0,0 0 0 0 0,-1 0 0 0 0,0 3 0 0 0,-1 11 0 0 0,0 7 0 0 0,1-21 0 0 0,0 1 0 0 0,1-1 0 0 0,0 0 0 0 0,0 0 0 0 0,0 0 0 0 0,0 0 0 0 0,1 2 0 0 0,-1-2 0 0 0,1 0 0 0 0,-1 0 0 0 0,0 0 0 0 0,-1-1 0 0 0,1 1 0 0 0,-1 0 0 0 0,0 0 0 0 0,1 0 0 0 0,-2-1 0 0 0,1 2 0 0 0,-1 0 0 0 0,1 0 0 0 0,0 0 0 0 0,0 0 0 0 0,0 1 0 0 0,1 1 0 0 0,-1 6 0 0 0,0 0-1 0 0,-1 0 0 0 0,0 1 1 0 0,-3 20 13 0 0,1-19 32 0 0,3-14-44 0 0,1 0-1 0 0,-1 1 1 0 0,1-1-1 0 0,-1 1 1 0 0,1-1-1 0 0,0 1 1 0 0,-1-1-1 0 0,1 1 1 0 0,0-1-1 0 0,0 1 0 0 0,0-1 1 0 0,0 1-1 0 0,0-1 1 0 0,1 1-1 0 0,-1-1 1 0 0,0 1-1 0 0,1 0 0 0 0,0 1 0 0 0,1 0 0 0 0,-1 0 0 0 0,0 0 0 0 0,0 0 0 0 0,0 0 0 0 0,0 0 0 0 0,-1 0 0 0 0,1 1 0 0 0,-1-2 0 0 0,0 0 0 0 0,0 0 0 0 0,-1 0 0 0 0,1 0 0 0 0,0 0 0 0 0,-1 0 0 0 0,1 0 0 0 0,-1 0 0 0 0,0-1 0 0 0,1 1 0 0 0,-1 0 0 0 0,0-1 0 0 0,0 1 0 0 0,-1 0 0 0 0,1 0 0 0 0,0 1 0 0 0,0-1 0 0 0,0 1 0 0 0,0-1 0 0 0,0 1 0 0 0,0 0 0 0 0,1-1 0 0 0,-1 1 0 0 0,1 0 0 0 0,0 0 0 0 0,0 0 0 0 0,0 0 0 0 0,-1 0 0 0 0,1 0 0 0 0,-1 1 0 0 0,1-1 0 0 0,-1 0 0 0 0,0 0 0 0 0,0 0 0 0 0,0 0 0 0 0,-1 2 2 0 0,0 0-1 0 0,1 1 0 0 0,0-1 1 0 0,1 0-1 0 0,-1 1 0 0 0,1-1 1 0 0,0 1-1 0 0,0 0-1 0 0,0-5 4 0 0,0 1 0 0 0,0-1 0 0 0,0 1 0 0 0,0-1 0 0 0,0 1 0 0 0,0-1 1 0 0,-1 1-1 0 0,1-1 0 0 0,-1 1 0 0 0,1-1 0 0 0,-1 0-4 0 0,-1 4 8 0 0,-7 34-8 0 0,8-6 139 0 0,-1-25-94 0 0,0-3-7 0 0,0-1 0 0 0,1 1 0 0 0,0 0 0 0 0,0 1 0 0 0,1-1 0 0 0,-1 2-38 0 0,1-6 1 0 0,0 0 1 0 0,0 0-1 0 0,0 0 0 0 0,-1 0 0 0 0,1 0 0 0 0,0 0 0 0 0,-1 0 0 0 0,1 0 1 0 0,-1 0-1 0 0,1 0 0 0 0,-1 0-1 0 0,0 0 0 0 0,1-1 1 0 0,-1 1-1 0 0,1 0 1 0 0,0 0-1 0 0,-1-1 1 0 0,1 1-1 0 0,0 0 1 0 0,-1 0-1 0 0,1 0 0 0 0,0-1 1 0 0,0 1-1 0 0,0 0 1 0 0,0 0-1 0 0,0 0 1 0 0,0 0-1 0 0,0 0 1 0 0,0-1-1 0 0,0 1 1 0 0,0 0-1 0 0,0 0 0 0 0,0 0 1 0 0,1 0-1 0 0,3 21 53 0 0,-2-15-53 0 0,-3 0 0 0 0,5-3-10 0 0,-3-4-132 0 0,-1 0-375 0 0,0 0-143 0 0,0 0-943 0 0,-1-1-3881 0 0,-1-4-1659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37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0 287 0 0,'0'0'16418'0'0,"5"3"-16156"0"0,18 11-7 0 0,-22-14-231 0 0,0 1 0 0 0,1 0 0 0 0,-1-1 0 0 0,0 1 0 0 0,0 0-1 0 0,1 0 1 0 0,-1 0 0 0 0,0 0 0 0 0,0 0 0 0 0,0 0 0 0 0,0 0 0 0 0,0 0 0 0 0,-1 1 0 0 0,1-1 0 0 0,1 2 0 0 0,0 1 41 0 0,15 18 162 0 0,-1 1 0 0 0,-1 1-1 0 0,-2 1 1 0 0,16 36 0 0 0,3 5 40 0 0,54 81 64 0 0,-71-124-285 0 0,-10-17-40 0 0,28 31 59 0 0,-16-16-65 0 0,-3-3 0 0 0,-1 1 0 0 0,-6-3 0 0 0,-5-3 0 0 0,-2-6-21 0 0,0-5-86 0 0,-20-21-2389 0 0,13 9-1701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38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1 399 2791 0 0,'0'0'1132'0'0,"5"-4"-164"0"0,27-20 1178 0 0,6-6 1422 0 0,9-9 188 0 0,-4 0-1691 0 0,-1 0-477 0 0,3-2-919 0 0,-4 4-237 0 0,-2 6-229 0 0,-4 3-70 0 0,-2 1-121 0 0,-3 0-22 0 0,-20 18-46 0 0,7-10-36 0 0,-12 14-60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38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 2271 0 0,'0'0'13128'0'0,"1"3"-12241"0"0,2 18-257 0 0,0 0 1 0 0,-2 1-1 0 0,-2 39 1 0 0,0-16-528 0 0,1-33-240 0 0,0-1 0 0 0,-1 0 0 0 0,0 0 0 0 0,0 0-1 0 0,-2 0 1 0 0,1 0 0 0 0,-5 11 0 0 0,7-22-35 0 0,0 1 0 0 0,0-1 0 0 0,-1 0-1 0 0,1 0 1 0 0,0 1 0 0 0,0-1 0 0 0,0 0 0 0 0,0 0 0 0 0,-1 1 0 0 0,1-1 0 0 0,0 0-1 0 0,0 0 1 0 0,-1 0 0 0 0,1 1 0 0 0,0-1 0 0 0,0 0 0 0 0,-1 0 0 0 0,1 0 0 0 0,0 0-1 0 0,0 0 1 0 0,-1 0 0 0 0,1 0 0 0 0,0 0 0 0 0,-1 1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38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 3079 0 0,'-2'0'227'0'0,"-6"1"2874"0"0,6-1-2298 0 0,1 1-1 0 0,-1-1 1 0 0,1 1-1 0 0,-1 0 1 0 0,1 0-1 0 0,-1-1 0 0 0,1 1 1 0 0,0 0-1 0 0,0 0 1 0 0,-1 0-1 0 0,0 2 1 0 0,-12 13 2133 0 0,11-10-2802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7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8 287 0 0,'0'0'830'0'0,"-1"-2"-353"0"0,1 2-458 0 0,0-1 0 0 0,0 1 0 0 0,0 0-1 0 0,0 0 1 0 0,0-1 0 0 0,0 1 0 0 0,-1 0 0 0 0,1 0-1 0 0,0 0 1 0 0,0-1 0 0 0,0 1 0 0 0,0 0 0 0 0,0 0-1 0 0,0-1 1 0 0,-1 1 0 0 0,1 0 0 0 0,0 0 0 0 0,0 0-1 0 0,0 0 1 0 0,-1 0 0 0 0,1-1 0 0 0,0 1-1 0 0,0 0 1 0 0,0 0 0 0 0,-1 0 0 0 0,1 0 0 0 0,0 0-1 0 0,0 0 1 0 0,-1 0 0 0 0,1 0 0 0 0,0 0 0 0 0,0 0-1 0 0,-1 0 1 0 0,-4 7 1249 0 0,4-6-1086 0 0,1 1 1 0 0,-1-1 0 0 0,0 0 0 0 0,0 1 0 0 0,0-1 0 0 0,0 0 0 0 0,0 0 0 0 0,0 1 0 0 0,0-1 0 0 0,0 0 0 0 0,-3 2-1 0 0,2-2 112 0 0,-1 0-1 0 0,1 1 0 0 0,0 0 1 0 0,0-1-1 0 0,0 1 0 0 0,0 0 1 0 0,0 0-1 0 0,1 0 0 0 0,-1 0 1 0 0,0 1-1 0 0,1-1 0 0 0,0 0 1 0 0,-1 1-1 0 0,1-1 0 0 0,0 1 1 0 0,0-1-1 0 0,-1 6 0 0 0,2-7 254 0 0,-1 0-519 0 0,1-1 0 0 0,0 0 0 0 0,0 1 1 0 0,-1-1-1 0 0,1 1 0 0 0,0-1 0 0 0,0 0 0 0 0,0 1 0 0 0,-1-1 0 0 0,1 0 1 0 0,0 1-1 0 0,0-1 0 0 0,0 1 0 0 0,0-1 0 0 0,0 1 0 0 0,0-1 0 0 0,0 0 1 0 0,0 1-1 0 0,0-1 0 0 0,0 1 0 0 0,0 0 0 0 0,-1 8 1901 0 0,7 10-1381 0 0,-4-14-440 0 0,-1 0 213 0 0,0 0-1 0 0,5 25 312 0 0,-1 2-96 0 0,-1 3-37 0 0,4 28-59 0 0,10 60 137 0 0,0-35-349 0 0,16 71 212 0 0,-21-102-288 0 0,-5-25-33 0 0,5 33-14 0 0,16 185 230 0 0,-15 6-178 0 0,-13-244-161 0 0,1 34 32 0 0,5 166 280 0 0,0 37-212 0 0,1 1 0 0 0,-2-117-96 0 0,-1 47 0 0 0,-12 30 0 0 0,5-159 0 0 0,1-33 0 0 0,1 0 0 0 0,1 9 0 0 0,-1-26 0 0 0,-3 38 0 0 0,2-22 11 0 0,-1 0 32 0 0,0-3-33 0 0,0 0-10 0 0,-1-2 0 0 0,1-2 0 0 0,0 0 0 0 0,-2 2 272 0 0,4-45-10344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45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1 287 0 0,'-1'-1'15606'0'0,"31"4"-15437"0"0,-22-2 416 0 0,-2 1-441 0 0,19 6 0 0 0,-19-6 456 0 0,-4-2-573 0 0,1 0-1 0 0,0 1 0 0 0,0-1 1 0 0,-1 1-1 0 0,1-1 0 0 0,0 1 1 0 0,-1 0-1 0 0,4 1 0 0 0,1 1 17 0 0,0-2 335 0 0,0 1-286 0 0,39 6 214 0 0,-18-2-218 0 0,-21-5 0 0 0,-1 1-4 0 0,19 5-10 0 0,-12-2 11 0 0,22 8-14 0 0,-1 0-2 0 0,44 13 72 0 0,-38-16-66 0 0,-33-8-3 0 0,0 0-4 0 0,35 10-1 0 0,-17-5-46 0 0,-12-2 22 0 0,15 4-21 0 0,29 11 102 0 0,-21-8-70 0 0,10 2-33 0 0,3-3 32 0 0,1-2 11 0 0,-1 0-10 0 0,-34-6-46 0 0,26 7 48 0 0,2 4 14 0 0,1 3-4 0 0,-8-6-56 0 0,9 0 2 0 0,-2 1 36 0 0,2 0-36 0 0,9 0 42 0 0,-15-1-44 0 0,7 6-10 0 0,-3 2 0 0 0,2 2 60 0 0,-8-6 12 0 0,-6-5-60 0 0,9 3-1 0 0,2 1 44 0 0,0 1 3 0 0,-9-1-46 0 0,-2 0-12 0 0,2 3 0 0 0,2-1 0 0 0,-1-2 0 0 0,1 0 12 0 0,6 1 36 0 0,0 0-36 0 0,0-1-12 0 0,-5-1 204 0 0,7 3 2239 0 0,-36-13-993 0 0,0-1-375 0 0,19 9-1630 0 0,-20-9-717 0 0,1 1-140 0 0,30 9-265 0 0,-6-4 1629 0 0,6 0 48 0 0,5-3 0 0 0,-1 2 0 0 0,-2 2 0 0 0,1 6 60 0 0,-13-7-48 0 0,4 1-1 0 0,1-1 32 0 0,1-1-33 0 0,-5-2 1 0 0,-16-3 32 0 0,17 0-33 0 0,1 1 1 0 0,-18-1 32 0 0,14 3-33 0 0,5 5-10 0 0,0 4 0 0 0,7 1 54 0 0,-14-6-44 0 0,4-4-31 0 0,-21-4-82 0 0,-10-6-1763 0 0,-8-19 1128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47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56 971 599 0 0,'-13'8'50'0'0,"13"-8"198"0"0,-5 4 724 0 0,-12 6 1443 0 0,-4 3 11572 0 0,26-19-13875 0 0,16-17-2 0 0,-16 17 76 0 0,1 1-98 0 0,14-14-4 0 0,-14 14-10 0 0,-1 1 11 0 0,17-14-13 0 0,-16 14 5 0 0,1-1-10 0 0,19-14-43 0 0,33-20 100 0 0,-25 16-69 0 0,4-1-45 0 0,-5 7 2 0 0,-20 9 36 0 0,19-11-36 0 0,6-2-12 0 0,0 5 11 0 0,-22 10 32 0 0,26-10-21 0 0,5-4 38 0 0,0-1 0 0 0,2-1-48 0 0,2 3-1 0 0,-10 3 32 0 0,-3 2-33 0 0,1-2-10 0 0,9-3 0 0 0,0-2 11 0 0,-9 2 32 0 0,-3 3-33 0 0,5 4 1 0 0,2-1 32 0 0,3-1-33 0 0,1-2-10 0 0,2-2 0 0 0,-3-1 0 0 0,-4 1 0 0 0,-3 2 0 0 0,-2 2 0 0 0,-1 1 0 0 0,3-2 0 0 0,10-1 0 0 0,1-1 0 0 0,-8 1 0 0 0,-2 0 0 0 0,0-2 11 0 0,1 1 32 0 0,5-2-33 0 0,-1 2-10 0 0,-1 3 0 0 0,8-2 54 0 0,-11 3-33 0 0,7-5 34 0 0,0 1 14 0 0,-1 5-14 0 0,-2 3-45 0 0,-2-1-10 0 0,-4 2 12 0 0,-4-4 36 0 0,0 2-36 0 0,6-3 75 0 0,-18 5-8 0 0,-11 5-23 0 0,16-4-35 0 0,23-8 92 0 0,-24 7-89 0 0,-20 6 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49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55 431 0 0,'2'1'19092'0'0,"22"1"-19069"0"0,-17-1 109 0 0,-1 0-71 0 0,21 2-38 0 0,-20-3 30 0 0,-2 1 1 0 0,15 4-33 0 0,-9-3 22 0 0,14 3-22 0 0,-13-3 22 0 0,17 2-33 0 0,0-1 1 0 0,-18-2 32 0 0,11 0-21 0 0,-9 0 40 0 0,16 0 14 0 0,-16-1-20 0 0,11-1-34 0 0,-11 0 26 0 0,22 0-25 0 0,9 0 32 0 0,-5 0 14 0 0,28 2 63 0 0,-23 0-65 0 0,-5-2-45 0 0,8 0 26 0 0,-1-2-25 0 0,0-4 20 0 0,-1 0-33 0 0,2-1-10 0 0,8-2 60 0 0,-20 4-36 0 0,9 0 36 0 0,8 0 12 0 0,-1 3-12 0 0,-13 1-48 0 0,-2 0-12 0 0,-1 1 11 0 0,3 1 32 0 0,3-2-33 0 0,2 0-10 0 0,0-2 0 0 0,-10 2 102 0 0,-27 1 423 0 0,3 0 179 0 0,41-4 326 0 0,-3 1-2912 0 0,-9 2 1681 0 0,7 2 179 0 0,0 3 22 0 0,-3 1 0 0 0,-6 0 0 0 0,-3-1 0 0 0,6 0 645 0 0,-18-3 58 0 0,-15 1 29 0 0,1-1-191 0 0,39 2-2149 0 0,-2 0 785 0 0,-6 0 801 0 0,7-2 22 0 0,0-2 0 0 0,-2-3 0 0 0,-2 1 0 0 0,1 0 0 0 0,-1 3 0 0 0,-8 0 12 0 0,-21 1 36 0 0,18 0-36 0 0,4 0 0 0 0,-7-1 48 0 0,-15 0 0 0 0,20 0-48 0 0,3 1-12 0 0,-5 1 0 0 0,-12 5-16 0 0,-15-5-74 0 0,-14 3-1717 0 0,-3-3 528 0 0,13 0 463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51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0 459 975 0 0,'3'2'12896'0'0,"0"-8"-12734"0"0,-1 4-72 0 0,-1 0-1 0 0,0-1 1 0 0,0 1-1 0 0,0-1 0 0 0,-1 1 1 0 0,1-1-1 0 0,-1 1 1 0 0,1-6-1 0 0,4-24 840 0 0,0-12-125 0 0,1-8-168 0 0,1-4-112 0 0,2 3-136 0 0,0 4-69 0 0,0 7-86 0 0,-2 4-42 0 0,-3 15-118 0 0,-3 18-1 0 0,0-1-1 0 0,4-16 0 0 0,-3 16 222 0 0,2 10-218 0 0,2 1-67 0 0,-1-1 0 0 0,0 1 1 0 0,0 0-1 0 0,-1 1 0 0 0,0-1 1 0 0,0 1-1 0 0,6 10 0 0 0,27 67 60 0 0,34 107 0 0 0,-61-164-57 0 0,-8-23 42 0 0,1-10 1 0 0,13-24-33 0 0,-14 24-7 0 0,0-1 0 0 0,3-14 1 0 0,3-30 49 0 0,-1 11-43 0 0,3-5 22 0 0,0 4-33 0 0,2 7-10 0 0,3 2 0 0 0,3 5 11 0 0,-18 28-10 0 0,0-1 1 0 0,0 1 0 0 0,1 0-1 0 0,-1-1 1 0 0,0 1 0 0 0,0 0-1 0 0,0-1 1 0 0,1 1-1 0 0,-1 0 1 0 0,0 0 0 0 0,0-1-1 0 0,1 1 1 0 0,-1 0-1 0 0,0 0 1 0 0,1 0 0 0 0,-1-1-1 0 0,0 1 1 0 0,0 0-1 0 0,1 0 1 0 0,-1 0 0 0 0,0 0-1 0 0,1 0 1 0 0,-1 0-1 0 0,1-1 1 0 0,-1 1 0 0 0,0 0-1 0 0,1 0 1 0 0,-1 0-1 0 0,0 0 1 0 0,1 0 0 0 0,-1 0-1 0 0,0 0 1 0 0,1 1 0 0 0,3-1 11 0 0,0 0 1 0 0,0 0 0 0 0,0 1 0 0 0,6 1 0 0 0,-8-1-7 0 0,-1 0 0 0 0,1 0 0 0 0,0 1-1 0 0,-1-1 1 0 0,1 0 0 0 0,-1 1 0 0 0,0-1 0 0 0,0 1 0 0 0,1 0 0 0 0,-1-1 0 0 0,0 1-1 0 0,0 0 1 0 0,0-1 0 0 0,0 4 0 0 0,12 31 44 0 0,-10-26-60 0 0,54 202 71 0 0,-54-199-60 0 0,0-1-2 0 0,0-1-13 0 0,-2-2-58 0 0,0-8-22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52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1 287 0 0,'0'0'6198'0'0,"1"10"-1004"0"0,-5 24-515 0 0,6 22-2721 0 0,-1-13-1731 0 0,-2-22 77 0 0,0-11-1328 0 0,1 0-4233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37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4 552 6248 0 0,'0'0'282'0'0,"0"0"-2"0"0,0 7-170 0 0,-4 1 15 0 0,4-7 524 0 0,0-1 221 0 0,0 0 39 0 0,0 0-10 0 0,0 0-82 0 0,0 0-32 0 0,0 0-7 0 0,0 0-36 0 0,0 0-138 0 0,0 0-57 0 0,1-1-16 0 0,1-5-267 0 0,0 0 1 0 0,-1 0-1 0 0,1 0 1 0 0,-1 0-1 0 0,-1 0 1 0 0,1 0-1 0 0,-1-1 1 0 0,0 0-265 0 0,0-5 278 0 0,11-102 3271 0 0,22-92-3549 0 0,-9 69 440 0 0,-17 118-374 0 0,-6 17 63 0 0,0 0-1 0 0,0 0 0 0 0,0 0 0 0 0,0-1 0 0 0,-1 1 0 0 0,1 0 0 0 0,-1-1 0 0 0,1-2-128 0 0,-1 6 58 0 0,0 0 0 0 0,0 0 0 0 0,1 0 0 0 0,-1 0-1 0 0,0 0 1 0 0,1 0 0 0 0,-1 0 0 0 0,1 0 0 0 0,-1-1 0 0 0,1 1 0 0 0,-1 0 0 0 0,1 0 0 0 0,0-1-58 0 0,3 8-60 0 0,25 76-516 0 0,16 52 576 0 0,-19-53 0 0 0,-23-71 16 0 0,0 0 1 0 0,-1 0-1 0 0,0 2-16 0 0,5 27 26 0 0,-4-28-16 0 0,-2 1 1 0 0,1 0-1 0 0,-2 0 1 0 0,0-1-1 0 0,-1 4-10 0 0,0 13 39 0 0,1-29-167 0 0,0-1-4 0 0,0 0-39 0 0,0 0-205 0 0,0 0-88 0 0,0 0-16 0 0,0 0-52 0 0,0 0-191 0 0,0-9-6031 0 0,0 2 1069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4:52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8407 0 0,'-8'0'896'0'0,"4"0"-733"0"0,-23 1 7660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0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80 1231 0 0,'-1'1'60'0'0,"-3"1"0"0"0,3-1 180 0 0,-18-4 3218 0 0,17 2-2942 0 0,0 0 0 0 0,1-1 0 0 0,-1 1 0 0 0,1 0 0 0 0,-1-1 0 0 0,1 1 0 0 0,0-1 0 0 0,-1 0 0 0 0,1 1 0 0 0,0-1 0 0 0,-2-3 0 0 0,3 4 530 0 0,1-2-762 0 0,3-8-84 0 0,-3 9 116 0 0,2-1-189 0 0,11-8-84 0 0,5 3 42 0 0,-15 7 108 0 0,-1 1-113 0 0,13 0-53 0 0,-12 0 26 0 0,-1 2 1 0 0,11 7-32 0 0,-10-4 26 0 0,-3-3-34 0 0,0 0-1 0 0,-1-1 0 0 0,1 1 0 0 0,-1 0 1 0 0,1 0-1 0 0,-1 1 0 0 0,0-1 1 0 0,0 0-1 0 0,0 0 0 0 0,0 0 0 0 0,-1 2 1 0 0,1-3-1 0 0,0 0 0 0 0,-1 0 1 0 0,1 0-1 0 0,-1-1 1 0 0,1 1-1 0 0,-1 0 0 0 0,1 0 1 0 0,-1-1-1 0 0,1 1 0 0 0,-1 0 1 0 0,0-1-1 0 0,1 1 0 0 0,-2 0 1 0 0,-1 2 43 0 0,-2 1 26 0 0,1 0 0 0 0,-1 0 0 0 0,0 0 0 0 0,0 0 0 0 0,0-1 0 0 0,-10 5 0 0 0,13-7-14 0 0,-1 0 1 0 0,0 1-1 0 0,0-1 0 0 0,0-1 0 0 0,0 1 0 0 0,0 0 1 0 0,0-1-1 0 0,0 0 0 0 0,0 1 0 0 0,0-1 0 0 0,0 0 0 0 0,0-1 1 0 0,0 1-1 0 0,-6-2 0 0 0,8 2-39 0 0,0-1 0 0 0,0 1 0 0 0,0-1 1 0 0,1 0-1 0 0,-1 1 0 0 0,0-1 0 0 0,1 0 0 0 0,-1 0 0 0 0,0 1 1 0 0,1-1-1 0 0,-1 0 0 0 0,1 0 0 0 0,-1 0 0 0 0,1 0 0 0 0,-1 0 1 0 0,1 0-1 0 0,0 0 0 0 0,-1 0 0 0 0,1 0 0 0 0,0 0 0 0 0,0 0 1 0 0,0 0-1 0 0,0 0 0 0 0,0 0 0 0 0,0 0 0 0 0,0 0 0 0 0,0 0 1 0 0,0 0-1 0 0,0 0 0 0 0,1 0 0 0 0,0-2 0 0 0,0-2 42 0 0,0 1 0 0 0,0-1 0 0 0,1 0 0 0 0,2-5 0 0 0,-1 5-20 0 0,-3 4-51 0 0,1 1-1 0 0,-1-1 0 0 0,1 0 1 0 0,-1 0-1 0 0,1 1 1 0 0,-1-1-1 0 0,1 0 1 0 0,-1 0-1 0 0,1 1 0 0 0,0-1 1 0 0,0 1-1 0 0,-1-1 1 0 0,2 0-1 0 0,3-3-47 0 0,13-8-46 0 0,3 5 17 0 0,-12 7 21 0 0,6 4 28 0 0,-11-3-53 0 0,0 3-17 0 0,-4-3 94 0 0,0-1 1 0 0,1 0-1 0 0,-1 1 1 0 0,1-1-1 0 0,-1 1 0 0 0,0-1 1 0 0,1 0-1 0 0,-1 1 1 0 0,0-1-1 0 0,0 1 0 0 0,1-1 1 0 0,-1 1-1 0 0,0-1 0 0 0,0 1 1 0 0,0-1-1 0 0,0 1 1 0 0,0-1-1 0 0,1 1 0 0 0,-1-1 1 0 0,0 1-1 0 0,0-1 0 0 0,0 1 1 0 0,0 0-1 0 0,0 0 12 0 0,0 1 1 0 0,0-1-1 0 0,0 1 0 0 0,0 0 0 0 0,-1-1 1 0 0,1 1-1 0 0,0-1 0 0 0,-1 1 0 0 0,1-1 1 0 0,-1 0-1 0 0,1 1 0 0 0,-1-1 0 0 0,0 1 1 0 0,1-1-1 0 0,-1 0 0 0 0,0 1 0 0 0,0-1 0 0 0,0 0 1 0 0,0 0-1 0 0,-2 2 0 0 0,-2 1 47 0 0,3-2-7 0 0,-1 1 0 0 0,0-1 0 0 0,0 0-1 0 0,0 0 1 0 0,0 0 0 0 0,0-1 0 0 0,-1 1 0 0 0,-6 1 0 0 0,9-2-34 0 0,1-1-1 0 0,-1 0 1 0 0,0 1-1 0 0,0-1 1 0 0,0 0-1 0 0,0 0 1 0 0,0 0-1 0 0,0 0 1 0 0,0 0-1 0 0,0 0 1 0 0,0 0-1 0 0,0 0 1 0 0,0 0-1 0 0,0-1 1 0 0,0 1 0 0 0,0 0-1 0 0,0-1 1 0 0,0 1-1 0 0,0 0 1 0 0,0-1-1 0 0,0 1 1 0 0,0-1-1 0 0,1 0 1 0 0,-1 1-1 0 0,0-1 1 0 0,0 1-1 0 0,1-1 1 0 0,-1 0-1 0 0,0 0 1 0 0,1 0-1 0 0,-1 1 1 0 0,1-1-1 0 0,-1 0 1 0 0,1 0-1 0 0,-1 0 1 0 0,1 0-1 0 0,0 0 1 0 0,-1-1-1 0 0,0-2 82 0 0,1-1 0 0 0,0 1 0 0 0,0-1 0 0 0,0 1 0 0 0,1-9 0 0 0,0 11-218 0 0,1-1-20 0 0,6-10 33 0 0,-6 10 144 0 0,-1 2-22 0 0,0 1 0 0 0,0 0 0 0 0,0-1 1 0 0,1 1-1 0 0,-1-1 0 0 0,0 1 1 0 0,-1-1-1 0 0,1 1 0 0 0,0-1 1 0 0,0 0-1 0 0,0 1 0 0 0,1-3 1 0 0,0 2 15 0 0,1-1 42 0 0,1 1-358 0 0,1 0 219 0 0,13-3-416 0 0,-16 4 473 0 0,-1 0 0 0 0,1 0 0 0 0,-1 1 1 0 0,1-1-1 0 0,-1 0 0 0 0,1 1 0 0 0,-1-1 0 0 0,1 1 0 0 0,1 1 0 0 0,2 0-13 0 0,-1-1-68 0 0,-2 2-115 0 0,6 10 121 0 0,-7-11 74 0 0,-1-1 8 0 0,1 0 1 0 0,-1 0-1 0 0,0-1 0 0 0,1 1 1 0 0,-1 0-1 0 0,0 0 0 0 0,0-1 1 0 0,0 1-1 0 0,0 0 1 0 0,0 0-1 0 0,0-1 0 0 0,0 1 1 0 0,0 0-1 0 0,0 0 0 0 0,0-1 1 0 0,0 1-1 0 0,-1 2 0 0 0,0 0 35 0 0,0 0-1 0 0,-1 0 1 0 0,1 1-1 0 0,-1-1 1 0 0,0 0 0 0 0,0 0-1 0 0,0-1 1 0 0,0 1-1 0 0,-1 0 1 0 0,1-1-1 0 0,-1 1 1 0 0,0-1-1 0 0,1 0 1 0 0,-1 0 0 0 0,0 0-1 0 0,0 0 1 0 0,0 0-1 0 0,-1-1 1 0 0,1 0-1 0 0,0 1 1 0 0,-1-1-1 0 0,-6 1 1 0 0,9-2-4 0 0,-1 1 1 0 0,1-1-1 0 0,-1 0 1 0 0,1 1-1 0 0,-1-1 1 0 0,1 0-1 0 0,-1 0 1 0 0,1 0-1 0 0,-1 0 1 0 0,1 0-1 0 0,-1-1 1 0 0,1 1-1 0 0,-1 0 1 0 0,1-1-1 0 0,-1 1 1 0 0,1-1-1 0 0,-3-1 1 0 0,3 1 0 0 0,0-1 0 0 0,0 1 0 0 0,1-1 1 0 0,-1 0-1 0 0,0 1 0 0 0,1-1 1 0 0,-1 1-1 0 0,1-3 0 0 0,-1 2 82 0 0,2-1-148 0 0,2-8-67 0 0,-2 9-14 0 0,1-1 19 0 0,5-7 100 0 0,-5 7 195 0 0,-1 3-195 0 0,0 0-1 0 0,1 0 1 0 0,-1-1 0 0 0,0 1-1 0 0,0 0 1 0 0,0-1 0 0 0,0 1-1 0 0,0-1 1 0 0,0 0 0 0 0,0 1-1 0 0,0-1 1 0 0,1-1 0 0 0,1 1-25 0 0,0-1-122 0 0,1 2-145 0 0,13 1 255 0 0,-12-1-27 0 0,-2 2-174 0 0,9 7 118 0 0,-9-7 8 0 0,-2 1 44 0 0,4 7 43 0 0,-4-7-42 0 0,-2-2 1 0 0,-3 7 66 0 0,-2-2 53 0 0,5-4-82 0 0,-1 0 0 0 0,0-1 0 0 0,-1 1 0 0 0,1-1 0 0 0,0 0 0 0 0,-4 3 0 0 0,2-3-27 0 0,3 0-13 0 0,-5-3-582 0 0,5 1 635 0 0,-1-13-176 0 0,1 9 75 0 0,1 4 107 0 0,0 1 0 0 0,0-1-1 0 0,0 1 1 0 0,0-1 0 0 0,0 1 0 0 0,0-1-1 0 0,0 0 1 0 0,0 1 0 0 0,0-1-1 0 0,0 1 1 0 0,0-1 0 0 0,0 1 0 0 0,0-1-1 0 0,1 1 1 0 0,-1-1 0 0 0,0 1 0 0 0,0-1-1 0 0,1 1 1 0 0,-1-1 0 0 0,0 1-1 0 0,0 0 1 0 0,1-1 0 0 0,10-11-49 0 0,5 3 31 0 0,-16 9 27 0 0,0 0 0 0 0,0 0-1 0 0,0 0 1 0 0,0-1 0 0 0,0 1 0 0 0,0 0-1 0 0,1 0 1 0 0,-1 0 0 0 0,0 0 0 0 0,0 0-1 0 0,0 0 1 0 0,0 0 0 0 0,0 0 0 0 0,0 0-1 0 0,0 0 1 0 0,1 0 0 0 0,-1 0 0 0 0,0 0-1 0 0,0 0 1 0 0,0 0 0 0 0,0 0 0 0 0,0 0-1 0 0,0 0 1 0 0,0 0 0 0 0,1 0 0 0 0,-1 0-1 0 0,0 0 1 0 0,0 0 0 0 0,0 0 0 0 0,0 0-1 0 0,0 0 1 0 0,0 0 0 0 0,1 0 0 0 0,-1 0-1 0 0,0 0 1 0 0,0 0 0 0 0,0 0 0 0 0,0 0-1 0 0,0 0 1 0 0,0 0 0 0 0,0 1 0 0 0,0-1-1 0 0,0 0 1 0 0,1 0 0 0 0,-1 0 0 0 0,0 0-1 0 0,0 0 1 0 0,0 0 0 0 0,0 0 0 0 0,0 1-1 0 0,5 9-14 0 0,-5-10 17 0 0,0 1 0 0 0,0-1 0 0 0,0 1-1 0 0,0-1 1 0 0,0 1 0 0 0,0-1 0 0 0,0 0 0 0 0,0 1-1 0 0,0-1 1 0 0,0 1 0 0 0,0-1 0 0 0,0 1 0 0 0,0-1-1 0 0,-1 0 1 0 0,1 1 0 0 0,0-1 0 0 0,0 0 0 0 0,-1 1-1 0 0,1 0 1 0 0,-10 14 125 0 0,5-9-92 0 0,-7 4 46 0 0,5-5-80 0 0,3-1-16 0 0,3-4-8 0 0,1 1 1 0 0,0-1-1 0 0,0 0 0 0 0,0 0 0 0 0,-1 0 0 0 0,1 0 1 0 0,0 0-1 0 0,0 0 0 0 0,0 0 0 0 0,-1 0 0 0 0,1 0 1 0 0,0 1-1 0 0,0-1 0 0 0,0 0 0 0 0,-1 0 0 0 0,1 0 1 0 0,0 0-1 0 0,0 0 0 0 0,-1 0 0 0 0,1 0 0 0 0,0 0 1 0 0,0 0-1 0 0,0-1 0 0 0,-1 1 0 0 0,1 0 0 0 0,0 0 1 0 0,0 0-1 0 0,0 0 0 0 0,-1 0 0 0 0,1 0 0 0 0,0 0 1 0 0,0 0-1 0 0,0-1 0 0 0,-1 1 0 0 0,1 0 0 0 0,0 0 1 0 0,0 0-1 0 0,0 0 0 0 0,0-1 0 0 0,0 1 0 0 0,-1 0 1 0 0,1 0-1 0 0,0 0 0 0 0,0-1 0 0 0,0 1 0 0 0,0 0 1 0 0,0 0-1 0 0,0 0 0 0 0,0-1 0 0 0,0 1 0 0 0,0 0 1 0 0,0 0-1 0 0,0-1 0 0 0,0 1 0 0 0,0-1 93 0 0,-1 0-466 0 0,4-12-5168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0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15 599 0 0,'-27'-6'1329'0'0,"0"-2"11601"0"0,31 9-12710 0 0,1 0-147 0 0,-3 0-39 0 0,-1-1-1 0 0,1 0 0 0 0,-1 1 1 0 0,1-1-1 0 0,0 1 1 0 0,-1 0-1 0 0,1 0 1 0 0,-1-1-1 0 0,0 1 0 0 0,1 0 1 0 0,-1 0-1 0 0,0 0 1 0 0,2 1-1 0 0,23 19 179 0 0,4 1-12 0 0,252 163 1512 0 0,-145-85-824 0 0,-104-72-674 0 0,-30-25-77 0 0,-5-3-276 0 0,1-1-1 0 0,-1 1 1 0 0,0 0 0 0 0,0-1-1 0 0,0 1 1 0 0,0-1 0 0 0,0 1-1 0 0,0-1 1 0 0,1 0 0 0 0,-1 0 0 0 0,0 0-1 0 0,1 0 1 0 0,-1 0 0 0 0,0-1-1 0 0,-1-1 1 0 0,-10-12-4771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3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73 748 975 0 0,'-3'0'204'0'0,"0"1"0"0"0,0-1 0 0 0,0 0 0 0 0,0 0 0 0 0,0-1 0 0 0,0 1 0 0 0,1-1 0 0 0,-1 1 0 0 0,0-1 0 0 0,0 0 0 0 0,0 0 0 0 0,1 0 0 0 0,-1 0 0 0 0,1 0 0 0 0,-1-1 0 0 0,1 1 0 0 0,-1-1 0 0 0,1 0 0 0 0,0 0 0 0 0,0 0 0 0 0,0 0 0 0 0,0 0 0 0 0,-3-4 0 0 0,4 5-119 0 0,1 0 0 0 0,0 0-1 0 0,-1 0 1 0 0,1-1-1 0 0,0 1 1 0 0,0 0 0 0 0,0 0-1 0 0,0-1 1 0 0,0 1-1 0 0,0 0 1 0 0,0 0 0 0 0,0 0-1 0 0,1-1 1 0 0,-1 1-1 0 0,0 0 1 0 0,1 0 0 0 0,-1 0-1 0 0,1 0 1 0 0,-1-1-1 0 0,1 1 1 0 0,-1 0 0 0 0,1 0-1 0 0,1-1 1 0 0,16-20 634 0 0,-17 21-653 0 0,1-1 216 0 0,2-1-30 0 0,11-8-18 0 0,-11 9 212 0 0,0 1-312 0 0,15-3-35 0 0,-15 3 77 0 0,1 3-108 0 0,11 7-41 0 0,-16-9-25 0 0,0 0 1 0 0,1 1-1 0 0,-1-1 1 0 0,0 0-1 0 0,0 0 1 0 0,1 0-1 0 0,-1 0 1 0 0,0 0-1 0 0,0 1 1 0 0,1-1-1 0 0,-1 0 1 0 0,0 0-1 0 0,0 0 1 0 0,0 1-1 0 0,1-1 1 0 0,-1 0-1 0 0,0 0 1 0 0,0 1-1 0 0,0-1 1 0 0,0 0-1 0 0,0 0 1 0 0,1 1-1 0 0,-1-1 1 0 0,0 0-1 0 0,0 1 1 0 0,6 21 112 0 0,-7-17-91 0 0,-1-3 5 0 0,1 2 8 0 0,0-1 1 0 0,0 1-1 0 0,0 0 0 0 0,-1-1 0 0 0,1 1 1 0 0,-1-1-1 0 0,0 1 0 0 0,0-1 1 0 0,0 0-1 0 0,-1 0 0 0 0,1 0 1 0 0,-5 4-1 0 0,5-5-10 0 0,0 0 1 0 0,-1 0-1 0 0,1 0 1 0 0,-1 0-1 0 0,0 0 1 0 0,1-1-1 0 0,-1 1 1 0 0,0-1-1 0 0,0 1 1 0 0,0-1-1 0 0,0 0 1 0 0,0-1-1 0 0,0 1 1 0 0,-5 0-1 0 0,7-1 7 0 0,0 0-1 0 0,1 0 0 0 0,-1 0 0 0 0,0 0 1 0 0,0 0-1 0 0,0 0 0 0 0,0 0 0 0 0,0-1 1 0 0,0 1-1 0 0,1 0 0 0 0,-1-1 0 0 0,0 1 1 0 0,0 0-1 0 0,1-1 0 0 0,-1 1 0 0 0,0-1 1 0 0,0 1-1 0 0,1-1 0 0 0,-1 0 0 0 0,1 1 1 0 0,-2-2-1 0 0,1 0-3 0 0,1 0 1 0 0,-1 0-1 0 0,1 0 0 0 0,-1 0 1 0 0,1 0-1 0 0,0 0 0 0 0,0 0 0 0 0,-1 0 1 0 0,2 0-1 0 0,-1 0 0 0 0,0 0 1 0 0,0 0-1 0 0,1 0 0 0 0,-1 0 1 0 0,1 0-1 0 0,-1 0 0 0 0,2-2 1 0 0,5-12-13 0 0,-4 10-40 0 0,4-5-89 0 0,23-9 11 0 0,-23 19 41 0 0,-5 1 58 0 0,0 0 0 0 0,0 0-1 0 0,-1 0 1 0 0,1 0 0 0 0,0 0-1 0 0,0 1 1 0 0,-1-1 0 0 0,3 1-1 0 0,-3 0 3 0 0,0 0 0 0 0,0-1-1 0 0,-1 1 1 0 0,1 0 0 0 0,0 0 0 0 0,0-1-1 0 0,-1 1 1 0 0,1 0 0 0 0,0 0-1 0 0,-1 0 1 0 0,1 0 0 0 0,-1 0 0 0 0,1 0-1 0 0,0 1 1 0 0,1 13 42 0 0,-4 0-43 0 0,-4 6-2 0 0,3-17 39 0 0,1-1-3 0 0,-1 1 12 0 0,1 0 0 0 0,-1-1 1 0 0,0 1-1 0 0,0-1 0 0 0,0 0 0 0 0,0 0 0 0 0,0 0 1 0 0,-1 0-1 0 0,-5 3 0 0 0,7-4-4 0 0,-1-1-1 0 0,0 1 1 0 0,1-1 0 0 0,-1 0-1 0 0,0 0 1 0 0,0 0-1 0 0,1 0 1 0 0,-1-1 0 0 0,0 1-1 0 0,0-1 1 0 0,0 0 0 0 0,0 0-1 0 0,0 0 1 0 0,-4 0 0 0 0,7 0-17 0 0,-1 0-1 0 0,1 0 1 0 0,-1-1 0 0 0,0 1 0 0 0,1 0 0 0 0,-1 0 0 0 0,0 0 0 0 0,1-1 0 0 0,-1 1-1 0 0,1 0 1 0 0,-1-1 0 0 0,1 1 0 0 0,-1-1 0 0 0,1 1 0 0 0,-1 0 0 0 0,1-1 0 0 0,-1 1 0 0 0,1-1-1 0 0,-1 0 1 0 0,1 0-8 0 0,-1-1 0 0 0,1 1-1 0 0,0 0 1 0 0,-1-1-1 0 0,1 1 1 0 0,0-1 0 0 0,0 1-1 0 0,0-1 1 0 0,0 1-1 0 0,0 0 1 0 0,0-1-1 0 0,1 1 1 0 0,-1-1 0 0 0,1-1-1 0 0,-1 1 48 0 0,1 2-59 0 0,-1 0-1 0 0,0 0 1 0 0,1 0-1 0 0,-1 0 1 0 0,0 0-1 0 0,1 0 1 0 0,-1-1-1 0 0,0 1 1 0 0,1 0 0 0 0,-1 0-1 0 0,0 0 1 0 0,1 0-1 0 0,-1-1 1 0 0,0 1-1 0 0,0 0 1 0 0,1 0-1 0 0,-1-1 1 0 0,0 1-1 0 0,0 0 1 0 0,0-1-1 0 0,1 1 1 0 0,-1 0-1 0 0,0-1 1 0 0,0 1-1 0 0,0 0 1 0 0,0-1 0 0 0,0 1 2 0 0,1-1 0 0 0,-1 1 0 0 0,0 0 0 0 0,0-1 0 0 0,0 1 0 0 0,0 0 0 0 0,0-1 0 0 0,1 1 0 0 0,-1 0 0 0 0,0 0 0 0 0,0-1 0 0 0,0 1 0 0 0,1 0 0 0 0,-1 0 0 0 0,0-1 0 0 0,1 1 0 0 0,-1 0 0 0 0,0 0 0 0 0,0 0 0 0 0,1-1 0 0 0,-1 1 0 0 0,0 0 0 0 0,1 0 0 0 0,-1 0 0 0 0,0 0 0 0 0,1 0 0 0 0,1-3 87 0 0,76-98 1096 0 0,32-21-440 0 0,198-246 1306 0 0,-294 348-1990 0 0,-1 2-12 0 0,-2 3-44 0 0,-3 4-20 0 0,-6 9-46 0 0,-2 2-390 0 0,0-1 443 0 0,0 1-1 0 0,0 0 1 0 0,0-1-1 0 0,0 1 1 0 0,0 0 0 0 0,0-1-1 0 0,1 1 1 0 0,-1 0-1 0 0,0-1 1 0 0,0 1-1 0 0,0 0 1 0 0,1-1 0 0 0,-1 1-1 0 0,0 0 1 0 0,0 0-1 0 0,1-1 1 0 0,-1 1 0 0 0,0 0-1 0 0,0 0 1 0 0,1 0-1 0 0,-1-1 1 0 0,0 1-1 0 0,1 0 1 0 0,-1 0 9 0 0,0 0-1 0 0,0 0 1 0 0,0 0-1 0 0,0 0 1 0 0,0 0-1 0 0,0 0 1 0 0,0 0-1 0 0,0 0 1 0 0,0 0-1 0 0,0 0 1 0 0,0 0-1 0 0,0-1 1 0 0,0 1-1 0 0,-1 0 1 0 0,1 0-1 0 0,0 0 1 0 0,0 0-1 0 0,0 0 1 0 0,0 0-1 0 0,0 0 1 0 0,0 0-1 0 0,0 0 1 0 0,0 0-1 0 0,0 0 1 0 0,0 0-1 0 0,0 0 1 0 0,0 0-1 0 0,0 0 1 0 0,0 0-1 0 0,0-1 1 0 0,0 1-1 0 0,0 0 1 0 0,0 0-1 0 0,0 0 1 0 0,0 0-1 0 0,0 0 1 0 0,0 0-1 0 0,0 0 1 0 0,0 0-1 0 0,0 0 1 0 0,0 0-1 0 0,0 0 1 0 0,0 0-1 0 0,0 0 1 0 0,1 0-1 0 0,-1 0 1 0 0,0-1-1 0 0,0 1 1 0 0,0 0-1 0 0,0 0 1 0 0,0 0-1 0 0,0 0 1 0 0,0 0-1 0 0,0 0 1 0 0,0 0-1 0 0,0 0 1 0 0,0 0-1 0 0,0 0 1 0 0,0 0-1 0 0,0 0 1 0 0,0 0-1 0 0,0 0 1 0 0,1 0-1 0 0,-22-8-583 0 0,13 6 510 0 0,6 1 67 0 0,-5-4-84 0 0,3 1 15 0 0,0 0 13 0 0,2 0 36 0 0,1 3 4 0 0,1 0 0 0 0,0 0 1 0 0,0 1-1 0 0,-1-1 1 0 0,1 0-1 0 0,0 0 1 0 0,0 1-1 0 0,0-1 0 0 0,0 0 1 0 0,0 0-1 0 0,0 0 1 0 0,1 1-1 0 0,-1-1 0 0 0,0 0 1 0 0,0 0-1 0 0,1 1 1 0 0,-1-1-1 0 0,0 0 1 0 0,1 0-1 0 0,-1 1 0 0 0,0-1 1 0 0,1 0-1 0 0,-1 1 1 0 0,1-1-1 0 0,-1 1 0 0 0,1-1 1 0 0,-1 0-1 0 0,1 1 1 0 0,0-1-1 0 0,-1 1 1 0 0,1 0-1 0 0,0-1 0 0 0,-1 1 1 0 0,1 0-1 0 0,0-1 1 0 0,0 1-1 0 0,-1 0 1 0 0,1-1-1 0 0,1 1 0 0 0,-1 0-10 0 0,0-1 1 0 0,0 1-1 0 0,0-1 0 0 0,0 0 0 0 0,0 1 0 0 0,0-1 0 0 0,0 0 0 0 0,0 0 0 0 0,0 1 0 0 0,0-1 0 0 0,0 0 0 0 0,1-1 0 0 0,2 1-39 0 0,15-1-12 0 0,-14 1-2 0 0,-1 3-84 0 0,15 4 63 0 0,-15-5-10 0 0,-1 2-113 0 0,13 11 0 0 0,-15-11 112 0 0,4 11 4 0 0,-5 1 18 0 0,-6-1 22 0 0,4-9 78 0 0,-1-1 1 0 0,0 0-1 0 0,0-1 1 0 0,0 1-1 0 0,0 0 1 0 0,-1-1-1 0 0,1 0 1 0 0,-1 1-1 0 0,0-2 1 0 0,0 1-1 0 0,0 0 1 0 0,0-1-1 0 0,0 0 1 0 0,-1 1-1 0 0,1-2 1 0 0,-1 1 0 0 0,1-1-1 0 0,-7 2 1 0 0,9-3 4 0 0,1 0 0 0 0,0 0 0 0 0,0 0-1 0 0,0 0 1 0 0,0 0 0 0 0,0 0 0 0 0,-1 0 0 0 0,1-1 0 0 0,0 1 0 0 0,0 0 0 0 0,0-1 0 0 0,0 1 0 0 0,0-1 0 0 0,0 1 0 0 0,0-1 0 0 0,0 0 0 0 0,0 1 0 0 0,0-1 0 0 0,0 0 0 0 0,1 0 0 0 0,-1 1 0 0 0,0-1 0 0 0,0 0 0 0 0,1 0 0 0 0,-1 0 0 0 0,0 0 0 0 0,0-2 0 0 0,0 0 22 0 0,0 1-1 0 0,0-1 1 0 0,0 0 0 0 0,0 1 0 0 0,1-1-1 0 0,-1 0 1 0 0,1 0 0 0 0,0 1-1 0 0,0-6 1 0 0,0 6-38 0 0,0 1 0 0 0,0 0 0 0 0,0 0 0 0 0,0 0 0 0 0,0 0 0 0 0,0 0-1 0 0,0 0 1 0 0,0 0 0 0 0,0 0 0 0 0,1-1 0 0 0,-1 1 0 0 0,1 0 0 0 0,-1 0 0 0 0,0 0 0 0 0,1 0-1 0 0,0 0 1 0 0,0-1 0 0 0,3-3-97 0 0,5-6 14 0 0,2 1-10 0 0,-10 9 82 0 0,0 0-1 0 0,0 1 1 0 0,0-1 0 0 0,0 0-1 0 0,0 0 1 0 0,1 1-1 0 0,-1-1 1 0 0,0 0 0 0 0,0 1-1 0 0,1-1 1 0 0,-1 1-1 0 0,2-1 1 0 0,1 0-19 0 0,0 0-65 0 0,0 1 0 0 0,12-1 4 0 0,-12 0 16 0 0,-3 1-1 0 0,0 0 73 0 0,0 0-1 0 0,-1 0 0 0 0,1 0 0 0 0,0 1 0 0 0,0-1 1 0 0,-1 0-1 0 0,1 0 0 0 0,0 0 0 0 0,-1 1 0 0 0,1-1 1 0 0,0 0-1 0 0,-1 1 0 0 0,1-1 0 0 0,0 1 0 0 0,-1-1 1 0 0,1 0-1 0 0,0 2 0 0 0,0-2-13 0 0,-1 1 0 0 0,1-1 0 0 0,-1 1 0 0 0,1-1 0 0 0,-1 0 0 0 0,1 1 0 0 0,0-1 0 0 0,-1 0 1 0 0,1 1-1 0 0,0-1 0 0 0,0 0 0 0 0,-1 0 0 0 0,1 1 0 0 0,0-1 0 0 0,-1 0 0 0 0,1 0 0 0 0,0 0 0 0 0,1 0 0 0 0,0 3-134 0 0,9 11 6 0 0,-8-10 22 0 0,-3 3-32 0 0,0-6 145 0 0,1 0 0 0 0,-1 0 0 0 0,0 0 0 0 0,0 0 0 0 0,0 0 1 0 0,0 0-1 0 0,-1-1 0 0 0,1 1 0 0 0,0 0 0 0 0,0 0 0 0 0,0 0 0 0 0,-1 0 1 0 0,1 0-1 0 0,-1 1 0 0 0,-1 2 39 0 0,1-1 1 0 0,-1 1-1 0 0,0-1 1 0 0,0 1-1 0 0,0-1 1 0 0,0 0-1 0 0,-1 0 1 0 0,1 0-1 0 0,-1 0 1 0 0,0 0-1 0 0,0-1 0 0 0,0 1 1 0 0,0-1-1 0 0,0 0 1 0 0,-1 0-1 0 0,1 0 1 0 0,-7 2-1 0 0,7-2 1 0 0,0-1 51 0 0,2-1-64 0 0,0 1-1 0 0,0-1 0 0 0,0 0 1 0 0,0 1-1 0 0,0-1 1 0 0,0 0-1 0 0,0 0 0 0 0,0 0 1 0 0,0 0-1 0 0,0 0 0 0 0,0 0 1 0 0,0 0-1 0 0,0 0 1 0 0,0-1-1 0 0,0 1 0 0 0,0 0 1 0 0,0-1-1 0 0,0 1 0 0 0,0 0 1 0 0,0-1-1 0 0,0 1 1 0 0,0-1-1 0 0,0 0 0 0 0,0 1 1 0 0,1-1-1 0 0,-1 0 1 0 0,0 1-1 0 0,0-1 0 0 0,1 0 1 0 0,-1 0-1 0 0,-1-1 0 0 0,1-1 44 0 0,0 0 0 0 0,0-1 0 0 0,0 1-1 0 0,0 0 1 0 0,0 0 0 0 0,1-1-1 0 0,-1-3 1 0 0,1 1-61 0 0,-2-3 63 0 0,1 5-88 0 0,1 1 1 0 0,0-1-1 0 0,-1 0 1 0 0,1 1-1 0 0,1-1 1 0 0,-1 0 0 0 0,0 0-1 0 0,1 1 1 0 0,1-6-1 0 0,-2 5-3 0 0,1 0 2 0 0,7-11-66 0 0,-7 14 153 0 0,2 3 8 0 0,9 8 5 0 0,-9-8 169 0 0,-1 2-148 0 0,6 9 3 0 0,-6-10 98 0 0,0 0-90 0 0,8 10 6 0 0,-8-10 2 0 0,1 1-6 0 0,11 10-29 0 0,-7-7-12 0 0,56 57 213 0 0,-36-37-214 0 0,47 46 91 0 0,108 98-132 0 0,-100-103-87 0 0,-54-45 64 0 0,-4-2 0 0 0,3 5 3 0 0,-24-22 5 0 0,-1-1 373 0 0,-2-1-293 0 0,1 1-95 0 0,-1-3 13 0 0,0 0 0 0 0,0 1 0 0 0,0-1 0 0 0,0 0 0 0 0,0 0-1 0 0,0 1 1 0 0,0-1 0 0 0,0 0 0 0 0,0 0 0 0 0,1 1 0 0 0,-1-1 0 0 0,0 0-1 0 0,0 0 1 0 0,0 1 0 0 0,-1-1 0 0 0,1 0 0 0 0,0 0 0 0 0,0 1 0 0 0,0-1-1 0 0,0 0 1 0 0,0 0 0 0 0,0 0 0 0 0,0 1 0 0 0,0-1 0 0 0,0 0 0 0 0,-1 0-1 0 0,1 0 1 0 0,0 1 0 0 0,0-1 0 0 0,0 0 0 0 0,-2 1 31 0 0,0 0 0 0 0,0 0 0 0 0,0-1 0 0 0,0 1 0 0 0,0-1 0 0 0,0 1 0 0 0,0-1 0 0 0,0 0 0 0 0,0 0 0 0 0,-3 0 0 0 0,-4 0-16 0 0,-2 2-26 0 0,11-2-5 0 0,-1 0-1 0 0,1 0 0 0 0,-1 0 1 0 0,0 0-1 0 0,1 0 0 0 0,-1-1 1 0 0,1 1-1 0 0,-1 0 0 0 0,1 0 1 0 0,-1 0-1 0 0,1 0 0 0 0,-1 0 1 0 0,1-1-1 0 0,-1 1 0 0 0,1 0 1 0 0,-1-1-1 0 0,1 1 0 0 0,-1 0 1 0 0,1-1-1 0 0,-1 1 0 0 0,1 0 1 0 0,-1-1-1 0 0,0 0-28 0 0,-9-8-29 0 0,8 5 35 0 0,2 3 7 0 0,-1-2-71 0 0,-1-6 22 0 0,1-4 60 0 0,6-2 15 0 0,8 1 0 0 0,2 4-17 0 0,-12 8-63 0 0,1 2 20 0 0,14 0-35 0 0,-15 2 38 0 0,0-1 47 0 0,-2 0 7 0 0,0-1-1 0 0,0 1 0 0 0,0-1 0 0 0,0 1 0 0 0,0-1 0 0 0,0 1 1 0 0,0 0-1 0 0,0-1 0 0 0,0 1 0 0 0,0 0 0 0 0,-1 0 0 0 0,1 0 1 0 0,0 0-1 0 0,-1 0 0 0 0,1 0 0 0 0,1 1 0 0 0,6 15-49 0 0,-4 4 42 0 0,-3-15 11 0 0,-1 8 67 0 0,-1-11 13 0 0,0 0 0 0 0,0 0 0 0 0,-1 0 0 0 0,1 0 0 0 0,-1 0 0 0 0,-3 4 0 0 0,3-4-77 0 0,-7 6-113 0 0,0-4 50 0 0,-5 0 48 0 0,10-5 19 0 0,3-1 2 0 0,0 1 1 0 0,0 0 1 0 0,1 0-1 0 0,-1 0 0 0 0,1 0 0 0 0,-1 0 0 0 0,1 0 0 0 0,-1 0 1 0 0,1 0-1 0 0,-1 0 0 0 0,0 0 0 0 0,1 0 0 0 0,-1 0 1 0 0,1 0-1 0 0,-1-1 0 0 0,1 1 0 0 0,-1 0 0 0 0,1-1 0 0 0,-1 1 1 0 0,1 0-1 0 0,0-1 0 0 0,-1 0 0 0 0,-2 0-6 0 0,1-1-1 0 0,1 0 1 0 0,-1 0 0 0 0,0-1-1 0 0,0 1 1 0 0,1 0-1 0 0,-1-1 1 0 0,1 1 0 0 0,0 0-1 0 0,0-1 1 0 0,0 0-1 0 0,0 1 1 0 0,0-1 0 0 0,1 0-1 0 0,-1 1 1 0 0,1-1-1 0 0,-1 0 1 0 0,1 0 0 0 0,0-4-1 0 0,2-4-3 0 0,5-14-1 0 0,-4 21-4 0 0,0 1-6 0 0,-1-1-43 0 0,0 1 1 0 0,0-1-1 0 0,1 1 1 0 0,-1 0-1 0 0,6-5 1 0 0,-5 5 11 0 0,-1 1-67 0 0,1 0-10 0 0,-1 0 84 0 0,-1 1 24 0 0,-1 0 1 0 0,1 1 0 0 0,0-1 0 0 0,0 0-1 0 0,-1 1 1 0 0,1-1 0 0 0,0 1 0 0 0,0-1-1 0 0,0 1 1 0 0,0-1 0 0 0,0 1 0 0 0,0-1-1 0 0,0 1 1 0 0,0 0 0 0 0,0 0 0 0 0,0-1-1 0 0,1 1 1 0 0,13-3-32 0 0,-8 4-68 0 0,6 5-4 0 0,-10-4 14 0 0,-1 1 34 0 0,0-1 57 0 0,-2-1 6 0 0,1 0-1 0 0,0 0 1 0 0,-1 0 0 0 0,1-1 0 0 0,0 1 0 0 0,-1 0 0 0 0,1 0 0 0 0,-1 0 0 0 0,1 0 0 0 0,-1 0 0 0 0,0 0-1 0 0,0 0 1 0 0,1 0 0 0 0,-1 0 0 0 0,0 0 0 0 0,0 0 0 0 0,0 2 0 0 0,0 13-8 0 0,-4-2 11 0 0,-8 9 52 0 0,2-15 76 0 0,6-6-68 0 0,-5 3 16 0 0,-1-2 16 0 0,0-2 4 0 0,9-1-83 0 0,0 0 0 0 0,0 0 0 0 0,0 0 0 0 0,0 0 0 0 0,1 0 0 0 0,-1 0 0 0 0,0 0 0 0 0,0-1 0 0 0,0 1 0 0 0,0 0 0 0 0,0 0 0 0 0,0-1 0 0 0,0 1 0 0 0,1-1 0 0 0,-1 1 0 0 0,0-1 0 0 0,0 1 0 0 0,0-1 0 0 0,1 1 0 0 0,-1-1 1 0 0,0 0-1 0 0,1 1 0 0 0,-1-1 0 0 0,1 0 0 0 0,-1 0 0 0 0,1 1 0 0 0,-1-2 0 0 0,0 0 30 0 0,-1-1-56 0 0,1 1 0 0 0,0-1-1 0 0,-1 0 1 0 0,1 1 0 0 0,0-1-1 0 0,1 0 1 0 0,-1 0 0 0 0,0 0-1 0 0,1 0 1 0 0,0 0 0 0 0,0 0-1 0 0,0 0 1 0 0,0 0 0 0 0,0 0-1 0 0,0 0 1 0 0,1 1 0 0 0,-1-1-1 0 0,1 0 1 0 0,0 0 0 0 0,1-3-1 0 0,4-7-75 0 0,1 3-6 0 0,-3 6 2 0 0,6-2 10 0 0,-10 6 82 0 0,0 0 0 0 0,0 0 0 0 0,0 0 0 0 0,0-1 0 0 0,0 1 0 0 0,0 0 0 0 0,1 0-1 0 0,-1 0 1 0 0,0 0 0 0 0,0 0 0 0 0,0 0 0 0 0,0 0 0 0 0,0 0 0 0 0,0 0 0 0 0,0 0 0 0 0,1 0 0 0 0,-1 0 0 0 0,0 0-1 0 0,0 0 1 0 0,0 0 0 0 0,0 0 0 0 0,0 0 0 0 0,0 0 0 0 0,1 0 0 0 0,-1 0 0 0 0,0 0 0 0 0,0 0 0 0 0,0 0 0 0 0,0 0-1 0 0,0 0 1 0 0,0 0 0 0 0,1 0 0 0 0,-1 0 0 0 0,0 0 0 0 0,0 0 0 0 0,0 1 0 0 0,0-1 0 0 0,0 0 0 0 0,0 0-1 0 0,0 0 1 0 0,0 0 0 0 0,0 0 0 0 0,1 0 0 0 0,-1 0 0 0 0,0 0 0 0 0,0 1 0 0 0,0-1 0 0 0,0 0 0 0 0,0 0 0 0 0,10 15 35 0 0,-10-13-32 0 0,1-1-1 0 0,-1 1 0 0 0,1 0 1 0 0,-1 0-1 0 0,0 0 0 0 0,0 0 1 0 0,0 0-1 0 0,0 2 0 0 0,-3 21 48 0 0,1-21-16 0 0,0-1 0 0 0,0 3 15 0 0,-1 1-1 0 0,0-1 1 0 0,0 0 0 0 0,0-1 0 0 0,-1 1 0 0 0,0-1-1 0 0,0 1 1 0 0,0-1 0 0 0,-8 6 0 0 0,-3 3 123 0 0,-29 19 0 0 0,26-20-59 0 0,-18 16-169 0 0,2 1-1 0 0,0 2 1 0 0,2 2 0 0 0,-47 64-1 0 0,45-57 149 0 0,-3-2 0 0 0,-1-1-1 0 0,-53 40 1 0 0,89-77 50 0 0,-11 12-338 0 0,12-12 720 0 0,1-4-2425 0 0,0 1 1631 0 0,0 0 0 0 0,0 0 1 0 0,0 0-1 0 0,0 0 0 0 0,0 0 0 0 0,0 0 1 0 0,1-2-1 0 0,-1 4 76 0 0,2-6-989 0 0,3-11-151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4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1 147 2791 0 0,'2'-6'9951'0'0,"16"6"-9758"0"0,-14 0-9 0 0,2-1-34 0 0,27 0 108 0 0,2-2 14 0 0,229-36 1219 0 0,-137 12-594 0 0,-28 4 281 0 0,147-13 0 0 0,-234 35-1089 0 0,4 1-24 0 0,1 1 61 0 0,-11-1-94 0 0,17 2 112 0 0,8 4-123 0 0,-26-4-10 0 0,-1-1 109 0 0,-12-2-3353 0 0,-4-12-1000 0 0,7 5-197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5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 3167 0 0,'0'0'2200'0'0,"-1"3"-1533"0"0,-4 8-144 0 0,0 2 1 0 0,1-1-1 0 0,1 1 1 0 0,0-1-1 0 0,1 1 1 0 0,0 0-1 0 0,1 17 0 0 0,4 94 1295 0 0,1 449 1682 0 0,-5-552-3217 0 0,0-7-1738 0 0,5-27-1053 0 0,0-4 975 0 0,-1 1-2346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6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14 104 431 0 0,'-13'5'12744'0'0,"30"-8"-12376"0"0,-13 2-272 0 0,179-15 1272 0 0,-115 13-928 0 0,-22 0-72 0 0,46-8 714 0 0,-88 11-374 0 0,-7 0-628 0 0,2 0-96 0 0,1 1 0 0 0,0-1 0 0 0,0 0 0 0 0,0 0 0 0 0,0 0 0 0 0,0 0 0 0 0,0 0 0 0 0,0 0 0 0 0,-1 0 0 0 0,1 0 0 0 0,0 0 0 0 0,0 0 0 0 0,0 0 0 0 0,0 0 0 0 0,0 0 0 0 0,0 0 0 0 0,0 0 1 0 0,-1 0-1 0 0,1 0 0 0 0,0 0 0 0 0,0-1 0 0 0,0 1 0 0 0,0 0 0 0 0,0 0 0 0 0,0 0 0 0 0,0 0 0 0 0,-1 0 0 0 0,1 0 0 0 0,0 0 0 0 0,0 0 0 0 0,0 0 0 0 0,0 0 0 0 0,0 0 0 0 0,0-1 0 0 0,0 1 1 0 0,0 0-1 0 0,0 0 0 0 0,0 0 0 0 0,0 0 0 0 0,0 0 0 0 0,0 0 0 0 0,0 0 0 0 0,0-1 0 0 0,0 1 0 0 0,0 0 0 0 0,0 0 0 0 0,0 0 0 0 0,0 0 0 0 0,-1-1-124 0 0,10-10-614 0 0,-7 9 640 0 0,1 0-102 0 0,9-6 138 0 0,-9 6-13 0 0,0 1 31 0 0,10-7 33 0 0,-9 6-53 0 0,-1 1 0 0 0,9-2 52 0 0,-8 2-32 0 0,-1 3-16 0 0,9 7-22 0 0,-9-7-28 0 0,-2 1-94 0 0,1 8 120 0 0,-1-8 18 0 0,-2-1-64 0 0,-3 10 97 0 0,-4-1 96 0 0,7-10-32 0 0,-1 0 1 0 0,1 1-1 0 0,-1-1 1 0 0,1 0-1 0 0,-1 0 1 0 0,0 0-1 0 0,0 0 1 0 0,1 0-1 0 0,-1 0 1 0 0,0-1-1 0 0,0 1 1 0 0,0-1-1 0 0,0 1 1 0 0,0-1-1 0 0,0 0 1 0 0,0 1-1 0 0,0-1 1 0 0,0 0-1 0 0,0-1 1 0 0,0 1 0 0 0,0 0-1 0 0,0 0 1 0 0,0-1-1 0 0,0 1 1 0 0,0-1-1 0 0,0 0 1 0 0,1 1-1 0 0,-1-1 1 0 0,0 0-1 0 0,0 0 1 0 0,1 0-1 0 0,-1 0 1 0 0,0-1-1 0 0,1 1 1 0 0,-1 0-1 0 0,1-1 1 0 0,0 1-1 0 0,-1-1 1 0 0,1 1-1 0 0,0-1 1 0 0,0 0-1 0 0,0 0 1 0 0,0 1-1 0 0,0-1 1 0 0,0 0 0 0 0,1 0-1 0 0,-1 0 1 0 0,1 0-1 0 0,-1-3 1 0 0,-2-13-42 0 0,4 14 0 0 0,0 1 3 0 0,0 2 4 0 0,-1 0 0 0 0,1-1 0 0 0,-1 1 1 0 0,1-1-1 0 0,0 1 0 0 0,0 0 0 0 0,0-1 0 0 0,-1 1 0 0 0,1 0 0 0 0,0 0 1 0 0,0 0-1 0 0,1 0 0 0 0,-1 0 0 0 0,0 0 0 0 0,0 0 0 0 0,3-1 1 0 0,-3 1 31 0 0,2-1-93 0 0,0 1 0 0 0,0-1 60 0 0,10-1-216 0 0,-12 3 226 0 0,0 0-1 0 0,0 0 1 0 0,1 1-1 0 0,-1-1 1 0 0,0 1-1 0 0,0-1 1 0 0,0 1-1 0 0,0-1 0 0 0,0 1 1 0 0,0-1-1 0 0,0 1 1 0 0,1 1-1 0 0,0 0-12 0 0,1 0-59 0 0,-2 1-108 0 0,1 1 156 0 0,-1 0 16 0 0,-1 22-218 0 0,-1-19 156 0 0,-4 13 120 0 0,3-19-18 0 0,2-1-13 0 0,-1 0 1 0 0,1 0 0 0 0,0 0 0 0 0,-1 0 0 0 0,1 0 0 0 0,0 0 0 0 0,-1 0 0 0 0,1 0-1 0 0,0 0 1 0 0,-1 0 0 0 0,1 0 0 0 0,0 0 0 0 0,-1-1 0 0 0,1 1 0 0 0,0 0-1 0 0,-1 0 1 0 0,1 0 0 0 0,0-1 0 0 0,-1 1 0 0 0,1 0 0 0 0,0 0 0 0 0,0-1 0 0 0,-1 1-1 0 0,1 0 1 0 0,0 0 0 0 0,0-1 0 0 0,0 1 0 0 0,-1 0 0 0 0,1-1 0 0 0,0 1-1 0 0,0 0 1 0 0,0-1 0 0 0,-7-10 211 0 0,-14-29 691 0 0,20 39-818 0 0,1 1-71 0 0,0 0 0 0 0,0 0 1 0 0,0 0-1 0 0,0 0 0 0 0,0 0 0 0 0,0 0 1 0 0,0 0-1 0 0,-1 0 0 0 0,1 0 1 0 0,0 0-1 0 0,0 0 0 0 0,0 0 1 0 0,0 0-1 0 0,0 0 0 0 0,0 0 1 0 0,0 0-1 0 0,0 0 0 0 0,-1 0 1 0 0,1 0-1 0 0,0 1 0 0 0,0-1 0 0 0,0 0 1 0 0,0 0-1 0 0,0 0 0 0 0,0 0 1 0 0,0 0-1 0 0,0 0 0 0 0,0 0 1 0 0,0 0-1 0 0,0 0 0 0 0,0 1 1 0 0,0-1-1 0 0,0 0 0 0 0,0 0 1 0 0,0 0-1 0 0,0 0 0 0 0,0 0 0 0 0,0 0 1 0 0,0 1-1 0 0,0-1 0 0 0,0 0 1 0 0,0 0-1 0 0,0 0 0 0 0,0 0 1 0 0,0 0-1 0 0,0 0 0 0 0,3 16 15 0 0,20 59 72 0 0,-11-38-31 0 0,1 19 36 0 0,-3 0-1 0 0,5 68 0 0 0,4 31 439 0 0,-6-93-182 0 0,-12-59-182 0 0,-2-15-3685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1572 2591 0 0,'0'0'3931'0'0,"2"-2"-3455"0"0,7-8-11 0 0,-7 8 1407 0 0,0-1-1400 0 0,20-32 1064 0 0,13-17-712 0 0,-28 42-704 0 0,7-13-110 0 0,0-3-69 0 0,-11 19 53 0 0,-2 5 14 0 0,0 0 0 0 0,0 0 0 0 0,0 0 0 0 0,-1 0 0 0 0,1 0 0 0 0,0 0 0 0 0,-1-1 0 0 0,0 1-1 0 0,1-2 1 0 0,0-1 21 0 0,-1 3-14 0 0,0 0-1 0 0,1 0 1 0 0,-1 0 0 0 0,0 0 0 0 0,0 0-1 0 0,0 0 1 0 0,0 0 0 0 0,-1-3 0 0 0,-1-16-1 0 0,-6-5 14 0 0,5 19 56 0 0,0 0 0 0 0,-1 0 0 0 0,0 1 0 0 0,-1-1 0 0 0,1 1 0 0 0,-7-6 0 0 0,-35-31 25 0 0,14 13 344 0 0,30 28-425 0 0,1 1 0 0 0,-1-1 0 0 0,1 1 0 0 0,0-1 0 0 0,-1 0 0 0 0,1 1 0 0 0,0-1 0 0 0,-1-2 1 0 0,0-1 0 0 0,1 4-24 0 0,0 0 0 0 0,0-1 1 0 0,0 1-1 0 0,0 0 0 0 0,1-1 0 0 0,-1 1 0 0 0,1-1 0 0 0,-1 1 0 0 0,1-1 0 0 0,-1 1 0 0 0,1-1 0 0 0,0 1 0 0 0,-1-3 1 0 0,1-1 6 0 0,-1 3-5 0 0,0-1 0 0 0,1 1 0 0 0,-1-1 0 0 0,1 1 0 0 0,0-1 0 0 0,-1 1 0 0 0,1-1 0 0 0,0 1 0 0 0,1-5 0 0 0,0-1 3 0 0,-1-3 7 0 0,1 0-1 0 0,1 0 0 0 0,0 0 1 0 0,0 0-1 0 0,1 1 0 0 0,0-1 1 0 0,9-17-1 0 0,4-1 120 0 0,23-35-1 0 0,-26 44-81 0 0,0 0 0 0 0,-1 0 0 0 0,-1-2-1 0 0,7-22 1 0 0,-13 30 11 0 0,-2 6-14 0 0,0 1 1 0 0,-1-1-1 0 0,0 0 0 0 0,-1 0 1 0 0,1-1-1 0 0,-2 1 0 0 0,1 0 0 0 0,-1 0 1 0 0,0-1-1 0 0,-1 1 0 0 0,0 0 1 0 0,-2-9-1 0 0,-2-11 0 0 0,4 20-28 0 0,-5-3 116 0 0,1-1-52 0 0,0-1 0 0 0,1 0 0 0 0,0 0-1 0 0,1 0 1 0 0,1 0 0 0 0,0 0 0 0 0,1 0 0 0 0,0-1-1 0 0,1 1 1 0 0,2-14 0 0 0,0 12-71 0 0,1 0 0 0 0,1 0 0 0 0,0 0 1 0 0,2 0-1 0 0,10-23 0 0 0,43-64 313 0 0,-41 74-248 0 0,-11 17-22 0 0,0-1-39 0 0,-2 1 47 0 0,5-9 29 0 0,-2 1-96 0 0,0-8-64 0 0,-3-1 48 0 0,-4-38-614 0 0,-1 63 162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5783 0 0,'0'0'440'0'0,"3"-2"-306"0"0,4 1-120 0 0,-1-2 0 0 0,0 1 0 0 0,0-1 0 0 0,9-5 0 0 0,-7 3 81 0 0,126-77 4335 0 0,-22 11-2661 0 0,-100 64-1615 0 0,8-1-16 0 0,-17 7-104 0 0,6-2 152 0 0,0 0 0 0 0,1 1 0 0 0,-1 0 0 0 0,1 0 0 0 0,-1 1 0 0 0,1 0 0 0 0,0 1 0 0 0,18 1 0 0 0,16 4 558 0 0,-33-4-690 0 0,38 5 298 0 0,86 0 1 0 0,-120-6-185 0 0,0-1 0 0 0,-1-1 0 0 0,1-1 0 0 0,0 0-1 0 0,-1-1 1 0 0,0 0 0 0 0,0-1 0 0 0,0-1 0 0 0,26-14 0 0 0,-32 14 47 0 0,1 0 0 0 0,-1-1 0 0 0,11-11-1 0 0,-16 15-158 0 0,-1 1-95 0 0,1-2-69 0 0,0 1 0 0 0,0-1 0 0 0,0 1 0 0 0,7-6 0 0 0,-13 5-205 0 0,0-1-3383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733 330 2039 0 0,'0'0'1176'0'0,"-2"0"-766"0"0,-10-1 619 0 0,1 0 0 0 0,0-1 1 0 0,0-1-1 0 0,-13-4 0 0 0,-12-2 410 0 0,-245-28 2758 0 0,257 35-3733 0 0,-1-1-1 0 0,1-1 0 0 0,-45-13 1 0 0,60 14-395 0 0,0 0 1 0 0,0-1-1 0 0,1 0 1 0 0,-1-1-1 0 0,1 0 1 0 0,0 0-1 0 0,1-1 1 0 0,-1 0-1 0 0,1 0 1 0 0,0 0-1 0 0,1-1 1 0 0,-1 0-1 0 0,-5-10 1 0 0,5 5 16 0 0,0 0 1 0 0,1-1-1 0 0,-7-18 1 0 0,-4-9-169 0 0,15 35 125 0 0,-1 0-85 0 0,0-1 1 0 0,-1 1-1 0 0,1 0 1 0 0,-9-9 0 0 0,8 10-12 0 0,3 3-21 0 0,-5-5-2900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3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 10736 0 0,'0'0'496'0'0,"0"0"-14"0"0,-2 0-179 0 0,0 0 5465 0 0,4 0-2440 0 0,14 0-1665 0 0,22 0-2045 0 0,64 3 870 0 0,-100-4-445 0 0,3 0-57 0 0,11-8-811 0 0,-7 1-3512 0 0,-8 7-234 0 0,-1 1-1127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1089 746 1583 0 0,'0'0'1076'0'0,"-2"-1"-656"0"0,-21-10 2486 0 0,-46-17 0 0 0,-12-4 610 0 0,-57-31-572 0 0,115 55-2660 0 0,0 0-1 0 0,-1 2 0 0 0,0 1 0 0 0,-29-3 0 0 0,32 6-176 0 0,-7 0 10 0 0,0-1 0 0 0,-1-2 0 0 0,-31-9 0 0 0,51 12-97 0 0,1-2 1 0 0,-1 1-1 0 0,1-1 1 0 0,0 0-1 0 0,0-1 1 0 0,1 0 0 0 0,-1 0-1 0 0,1 0 1 0 0,0-1-1 0 0,1 0 1 0 0,-1-1-1 0 0,1 0 1 0 0,0 0-1 0 0,-6-9 1 0 0,5 3 22 0 0,0-1-1 0 0,1 1 1 0 0,-8-28 0 0 0,11 30-17 0 0,0 0 0 0 0,-1 1 0 0 0,-1-1 0 0 0,0 1 0 0 0,0 0 0 0 0,0 0 0 0 0,-1 1 0 0 0,-9-11 0 0 0,1 7-9 0 0,1 0 1 0 0,-2 2-1 0 0,-20-15 0 0 0,8 7 21 0 0,-27-23 1 0 0,38 27-7 0 0,6 6-5 0 0,-18-27 46 0 0,8 9 20 0 0,11 15-50 0 0,2 1-33 0 0,1 0-10 0 0,1 0 0 0 0,3 0-12 0 0,2 9-48 0 0,0-9 63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132 887 287 0 0,'-16'9'211'0'0,"15"-8"517"0"0,-9-6 807 0 0,8 0-1065 0 0,1 1 0 0 0,-1-1 1 0 0,1 0-1 0 0,-1 0 0 0 0,1 0 1 0 0,1 0-1 0 0,-1 0 0 0 0,1 0 0 0 0,0-1 1 0 0,0-6-1 0 0,0 0 171 0 0,-8-133 4350 0 0,3 73-3398 0 0,4-96 1 0 0,3 140-1412 0 0,-2-1 1 0 0,-1 1 0 0 0,-1 0-1 0 0,-1 0 1 0 0,-11-42 0 0 0,-27-114 1178 0 0,40 176-1509 0 0,-6-4 51 0 0,3 6 35 0 0,-5-5-283 0 0,18 19-6030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6 898 2527 0 0,'0'0'858'0'0,"1"-3"-532"0"0,2-8 24 0 0,-2 8 88 0 0,-4-9 827 0 0,3 11-1106 0 0,0 1 0 0 0,0-1 0 0 0,0 1 0 0 0,0-1-1 0 0,0 1 1 0 0,0 0 0 0 0,-1-1 0 0 0,1 1-1 0 0,0-1 1 0 0,0 1 0 0 0,-1-1 0 0 0,1 1 0 0 0,0 0-1 0 0,-1-1 1 0 0,1 1 0 0 0,0 0 0 0 0,-1-1 0 0 0,1 1-1 0 0,0 0 1 0 0,-1-1 0 0 0,1 1 0 0 0,-1 0-1 0 0,1 0 1 0 0,-1-1 0 0 0,2-2 298 0 0,4-9-1 0 0,-4 9 0 0 0,1 0-9 0 0,34-78 2284 0 0,48-113-495 0 0,-60 136-1642 0 0,88-173 920 0 0,-79 170-688 0 0,-27 50-911 0 0,-1 1-1 0 0,-1-1 1 0 0,0 0-1 0 0,6-23 1 0 0,-9 29 73 0 0,0 0 1 0 0,-1 0 0 0 0,0 0 0 0 0,0 0-1 0 0,0 0 1 0 0,-1 0 0 0 0,1 0 0 0 0,-1-1 0 0 0,0 1-1 0 0,-1 1 1 0 0,1-1 0 0 0,-1 0 0 0 0,0 0-1 0 0,-4-7 1 0 0,-21-25 155 0 0,25 36-346 0 0,1-1-20 0 0,-9-6-189 0 0,2 3-3566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53 5327 0 0,'0'0'395'0'0,"3"-2"-264"0"0,8-7 41 0 0,-8 7 580 0 0,-3 1-619 0 0,1 0 0 0 0,-1 0 1 0 0,0 1-1 0 0,0-1 1 0 0,1 0-1 0 0,-1 0 0 0 0,0 0 1 0 0,1 0-1 0 0,-1 0 0 0 0,1 0 1 0 0,-1 1-1 0 0,2-2 0 0 0,-1 0 182 0 0,-1 1-236 0 0,1 1 1 0 0,-1-1 0 0 0,0 1-1 0 0,0-1 1 0 0,0 1 0 0 0,0-1-1 0 0,0 0 1 0 0,0 1 0 0 0,0-1-1 0 0,0 1 1 0 0,0-1 0 0 0,0 0-1 0 0,0 1 1 0 0,0-1 0 0 0,0 1-1 0 0,0-1 1 0 0,-1 1 0 0 0,1-1-1 0 0,0 1 1 0 0,0-1 0 0 0,-1 1-1 0 0,1-1 1 0 0,0 1 0 0 0,-1-1-1 0 0,1 1 1 0 0,0-1 0 0 0,-1 1-1 0 0,1 0 1 0 0,-1-1 0 0 0,1 1 0 0 0,-1 0-1 0 0,1-1 1 0 0,-1 1 0 0 0,1 0-1 0 0,-1-1 1 0 0,0 1 0 0 0,-16-6 1196 0 0,11 5-1119 0 0,1 1 0 0 0,0 0 0 0 0,0 0 1 0 0,-1 0-1 0 0,1 1 0 0 0,0-1 0 0 0,0 1 1 0 0,0 0-1 0 0,-6 3 0 0 0,-8 3 52 0 0,-20 11-1 0 0,-5 1-135 0 0,-40 8 513 0 0,-41 16-540 0 0,99-34 79 0 0,0 0 0 0 0,-1-1-1 0 0,0-2 1 0 0,-52 5 0 0 0,20-2 471 0 0,46-7-526 0 0,1 0-56 0 0,0 2-14 0 0,0 0 0 0 0,0 0 11 0 0,1 1 32 0 0,-1-1-18 0 0,2 1 47 0 0,0-2 8 0 0,0 1-8 0 0,-1-1-7 0 0,1 0-1 0 0,-50 13 308 0 0,42-9-296 0 0,9-3-76 0 0,2 0-14 0 0,7-4-199 0 0,0 0 1 0 0,-1 0-1 0 0,1 1 1 0 0,-1-1-1 0 0,1 0 1 0 0,-1 0 0 0 0,1 1-1 0 0,0-1 1 0 0,-1 1-1 0 0,1-1 1 0 0,0 0-1 0 0,0 1 1 0 0,-1-1 0 0 0,1 1-1 0 0,0-1 1 0 0,0 0-1 0 0,-1 1 1 0 0,1-1-1 0 0,0 1 1 0 0,0-1 0 0 0,0 1-1 0 0,0-1 1 0 0,0 1-1 0 0,0-1 1 0 0,0 1-1 0 0,0-1 1 0 0,0 1 0 0 0,0-1-1 0 0,0 1 1 0 0,0-1-1 0 0,0 1 1 0 0,0-1-1 0 0,0 1 1 0 0,0-1 0 0 0,1 1-1 0 0,-1 0 1 0 0,1 0 761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53 287 0 0,'0'0'600'0'0,"1"-2"-349"0"0,9-24 1736 0 0,-9 24-465 0 0,-1 0-736 0 0,3-6-839 0 0,-4 4 3568 0 0,-2 3-3281 0 0,1 0-1 0 0,-1-1 1 0 0,0 1-1 0 0,0 0 0 0 0,0 1 1 0 0,0-1-1 0 0,0 0 1 0 0,0 1-1 0 0,0 0 1 0 0,0 0-1 0 0,-1 0 0 0 0,1 0 1 0 0,0 0-1 0 0,0 1 1 0 0,-5 0-1 0 0,-4 2 43 0 0,1 0-1 0 0,-22 9 1 0 0,0 5-244 0 0,19-10 0 0 0,-28 10 1 0 0,38-15 50 0 0,-1-1-1 0 0,0 0 1 0 0,0 0 0 0 0,0-1-1 0 0,1 1 1 0 0,-1-1 0 0 0,0 0-1 0 0,0 0 1 0 0,0-1 0 0 0,-7 0-1 0 0,-51-17 1446 0 0,37 14-1905 0 0,22 4 90 0 0,2 0-306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4175 0 0,'0'0'307'0'0,"-1"-2"-203"0"0,-1-1 7 0 0,1 0 0 0 0,-1 0 0 0 0,1 0 0 0 0,0 0 0 0 0,0 0 1 0 0,0 0-1 0 0,0 0 0 0 0,0 0 0 0 0,1 0 0 0 0,-1-1 0 0 0,1 1 0 0 0,0 0 0 0 0,0 0 0 0 0,0-1 0 0 0,0 1 0 0 0,1 0 0 0 0,-1 0 0 0 0,1-1 0 0 0,0 1 1 0 0,0 0-1 0 0,0 0 0 0 0,3-5 0 0 0,-3 6 139 0 0,2 0 6 0 0,8-8 0 0 0,-8 8 167 0 0,12-2-110 0 0,-12 4 135 0 0,-3 1-437 0 0,0 0 0 0 0,1-1 0 0 0,-1 1 0 0 0,0 0 0 0 0,0 0-1 0 0,0 0 1 0 0,1 0 0 0 0,-1 0 0 0 0,0-1 0 0 0,1 1 0 0 0,-1 0 0 0 0,1 1-1 0 0,0-1 9 0 0,-1 0-10 0 0,0 0-1 0 0,0-1 1 0 0,0 1-1 0 0,0 0 0 0 0,0 0 1 0 0,-1 0-1 0 0,1-1 1 0 0,0 1-1 0 0,0 0 0 0 0,-1 0 1 0 0,1-1-1 0 0,0 1 0 0 0,-1 0 1 0 0,1-1-1 0 0,-1 1 1 0 0,1 0-1 0 0,-1-1 0 0 0,1 1 1 0 0,-2 0-1 0 0,-9 9 154 0 0,11-10-153 0 0,-6 6 144 0 0,0-1 1 0 0,0-1-1 0 0,-1 1 0 0 0,0-1 1 0 0,0 0-1 0 0,0 0 0 0 0,0-1 1 0 0,0 0-1 0 0,-10 3 0 0 0,15-6-102 0 0,0 1-1 0 0,0-1 1 0 0,0 0-1 0 0,1 1 0 0 0,-1-1 1 0 0,0 0-1 0 0,0 0 1 0 0,0 0-1 0 0,0 0 0 0 0,0 0 1 0 0,0-1-1 0 0,1 1 1 0 0,-4-1-1 0 0,-11-2 903 0 0,15 3-921 0 0,0-1 1 0 0,1 1-1 0 0,-1-1 0 0 0,0 1 1 0 0,1-1-1 0 0,-1 1 0 0 0,0-1 0 0 0,1 0 1 0 0,-1 1-1 0 0,1-1 0 0 0,-1 0 1 0 0,1 1-1 0 0,0-1 0 0 0,-1 0 1 0 0,1 0-1 0 0,-1 0 0 0 0,-1-8 34 0 0,2 7 8 0 0,2 0 2 0 0,8-4-85 0 0,-9 6-1 0 0,-1 0 0 0 0,1-1 0 0 0,-1 1 1 0 0,1 0-1 0 0,0 0 0 0 0,-1 0 0 0 0,1 0 0 0 0,-1-1 1 0 0,1 1-1 0 0,0 0 0 0 0,-1 0 0 0 0,1 0 0 0 0,-1 0 0 0 0,1 0 1 0 0,0 0-1 0 0,-1 1 0 0 0,1-1 0 0 0,0 0 0 0 0,-1 0 0 0 0,1 0 1 0 0,-1 1-1 0 0,2-1 0 0 0,-2 0-19 0 0,6 2-77 0 0,10 5 81 0 0,-4-2 29 0 0,-4 2-123 0 0,1 0 5 0 0,-6-6 2 0 0,-1 1 19 0 0,4 8 74 0 0,-6-9 6 0 0,0-1-1 0 0,0 1 1 0 0,0 0-1 0 0,0-1 1 0 0,-1 1-1 0 0,1-1 1 0 0,0 1 0 0 0,0-1-1 0 0,-1 1 1 0 0,1-1-1 0 0,0 1 1 0 0,-1-1-1 0 0,1 1 1 0 0,0-1-1 0 0,-1 1 1 0 0,1-1-1 0 0,-1 1 1 0 0,1-1-1 0 0,0 0 1 0 0,-1 1-1 0 0,1-1 1 0 0,-1 0-1 0 0,1 1 1 0 0,-1-1-1 0 0,0 0 1 0 0,1 0 0 0 0,-1 0-1 0 0,1 1 1 0 0,-1-1-1 0 0,1 0 1 0 0,-1 0-1 0 0,0 0 1 0 0,1 0-1 0 0,-1 0 1 0 0,1 0-1 0 0,-1 0 1 0 0,-1 0-1 0 0,0 0-239 0 0,-1-1-326 0 0,-8-3-145 0 0,8 3-577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31 975 0 0,'0'0'346'0'0,"-2"1"-212"0"0,-34 12 1898 0 0,34-12-1736 0 0,0-2 11 0 0,1 1-253 0 0,1 0 1 0 0,-1 0-1 0 0,1 0 1 0 0,-1 0-1 0 0,0 0 0 0 0,1 0 1 0 0,-1 0-1 0 0,1 0 1 0 0,-1-1-1 0 0,1 1 0 0 0,-1 0 1 0 0,1-1-1 0 0,-1 1 0 0 0,1 0 1 0 0,-1-1-1 0 0,1 1 1 0 0,-1 0-1 0 0,1-1 0 0 0,-1 1 1 0 0,1-1-1 0 0,0 1 1 0 0,-1-1-1 0 0,1 1 0 0 0,0-1 1 0 0,-1 1-1 0 0,1-1 0 0 0,0 1 1 0 0,0-1-1 0 0,-1 1 1 0 0,1-1-1 0 0,0 1 0 0 0,0-2 1 0 0,-1 0 251 0 0,9-10 482 0 0,-8 11-759 0 0,1 0-1 0 0,-1 0 1 0 0,1 0 0 0 0,-1 0-1 0 0,1 1 1 0 0,0-1-1 0 0,-1 0 1 0 0,1 1-1 0 0,0-1 1 0 0,-1 0-1 0 0,1 1 1 0 0,0-1 0 0 0,0 1-1 0 0,-1-1 1 0 0,1 1-1 0 0,2-1 1 0 0,8-4 44 0 0,-5 4-44 0 0,6 3-89 0 0,-9-2-36 0 0,0 2 14 0 0,6 6 8 0 0,-7-3 14 0 0,-1 5 72 0 0,0-7 116 0 0,-3-1 56 0 0,-18 17 736 0 0,17-18-648 0 0,2 0-176 0 0,-1 0-1 0 0,0-1 0 0 0,1 1 0 0 0,-1 0 0 0 0,0-1 0 0 0,1 0 1 0 0,-1 1-1 0 0,0-1 0 0 0,0 0 0 0 0,1 0 0 0 0,-1 0 1 0 0,-2 0-1 0 0,2-1 355 0 0,2 1-440 0 0,0 0 0 0 0,0 0 0 0 0,0 0-1 0 0,0 0 1 0 0,0-1 0 0 0,0 1 0 0 0,0 0-1 0 0,0 0 1 0 0,-1 0 0 0 0,1-1-1 0 0,0 1 1 0 0,0 0 0 0 0,0 0 0 0 0,0 0-1 0 0,0 0 1 0 0,0 0 0 0 0,0-1 0 0 0,-1 1-1 0 0,1 0 1 0 0,0 0 0 0 0,0 0 0 0 0,0 0-1 0 0,0 0 1 0 0,0 0 0 0 0,-1 0 0 0 0,1-1-1 0 0,0 1 1 0 0,0 0 0 0 0,0 0 0 0 0,0 0-1 0 0,-1 0 1 0 0,1 0 0 0 0,0 0 4 0 0,-1 0 0 0 0,1 0 1 0 0,0 0-1 0 0,-1 0 0 0 0,1 0 0 0 0,0-1 1 0 0,-1 1-1 0 0,1 0 0 0 0,0 0 0 0 0,0 0 1 0 0,-1-1-1 0 0,1 1 0 0 0,0 0 0 0 0,0 0 1 0 0,0 0-1 0 0,-1-1 0 0 0,1 1 0 0 0,0 0 1 0 0,0-1-1 0 0,0 1 0 0 0,0 0 0 0 0,-1 0 1 0 0,1-1-1 0 0,0 1 0 0 0,0 0 1 0 0,0-1-1 0 0,0 1 0 0 0,0 0 0 0 0,0-1 1 0 0,0 1-1 0 0,0 0 0 0 0,0-1 0 0 0,-1-10 57 0 0,1 9-142 0 0,5-11-2918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89 1351 0 0,'0'0'2930'0'0,"0"-3"-2260"0"0,-1 1-366 0 0,1 2-171 0 0,0-1 0 0 0,-1 0 0 0 0,1 1 0 0 0,0-1 0 0 0,0 0 0 0 0,0 0 0 0 0,0 1 0 0 0,0-1 0 0 0,0 0 0 0 0,0 0 0 0 0,0 1 0 0 0,0-1 0 0 0,0 0 0 0 0,1 1 0 0 0,-1-1 0 0 0,0 0 0 0 0,0 1 0 0 0,1-2 0 0 0,4-8-21 0 0,-5 10-110 0 0,0 0 0 0 0,0-1 0 0 0,0 1 0 0 0,0 0 0 0 0,0 0-1 0 0,0 0 1 0 0,0 0 0 0 0,0 0 0 0 0,0-1 0 0 0,0 1 0 0 0,1 0 0 0 0,-1 0 0 0 0,0 0 0 0 0,0 0 0 0 0,0 0-1 0 0,0 0 1 0 0,0 0 0 0 0,0 0 0 0 0,0-1 0 0 0,1 1 0 0 0,-1 0 0 0 0,0 0 0 0 0,0 0 0 0 0,0 0 0 0 0,0 0-1 0 0,0 0 1 0 0,1 0 0 0 0,-1 0 0 0 0,0 0 0 0 0,0 0 0 0 0,0 0 0 0 0,0 0 0 0 0,0 0 0 0 0,1 0 0 0 0,-1 0-1 0 0,0 0 1 0 0,0 0 0 0 0,0 0 0 0 0,0 0 0 0 0,14 0 75 0 0,-10 0 1 0 0,-1 1-22 0 0,11 3-34 0 0,-11-2 296 0 0,-6 10-45 0 0,3-11-239 0 0,-1 0 1 0 0,0 0-1 0 0,1 0 0 0 0,-1 0 0 0 0,0 0 1 0 0,0 0-1 0 0,0 0 0 0 0,0-1 1 0 0,0 1-1 0 0,0 0 0 0 0,0 0 0 0 0,0-1 1 0 0,0 1-1 0 0,0-1 0 0 0,-1 2 1 0 0,-19 5 629 0 0,18-6-483 0 0,-1-1 0 0 0,0 1-1 0 0,1-1 1 0 0,-1 0 0 0 0,-6-1-1 0 0,9 1 98 0 0,0 0-244 0 0,1 0 1 0 0,0-1-1 0 0,-1 1 1 0 0,1 0-1 0 0,-1 0 1 0 0,1 0-1 0 0,0 0 1 0 0,-1 0-1 0 0,1 0 1 0 0,-1-1-1 0 0,1 1 1 0 0,0 0-1 0 0,-1 0 1 0 0,1-1-1 0 0,0 1 1 0 0,-1 0-1 0 0,1-1 1 0 0,0 1-1 0 0,0 0 1 0 0,-1-1-1 0 0,1 1 1 0 0,0 0-1 0 0,0-1 1 0 0,-1 1-1 0 0,1 0 1 0 0,0-1-1 0 0,0 0 1 0 0,-5-13 687 0 0,6-5-292 0 0,4 2-327 0 0,5 0-142 0 0,-10 16 27 0 0,1 0-1 0 0,0 0 1 0 0,0-1-1 0 0,-1 1 1 0 0,1 0-1 0 0,0 0 1 0 0,0 0-1 0 0,0 1 1 0 0,0-1-1 0 0,0 0 1 0 0,0 0-1 0 0,2 0 1 0 0,0-1-16 0 0,0-1-54 0 0,0 2-119 0 0,11-1 74 0 0,-11 1-1 0 0,0 3-70 0 0,8 6 132 0 0,-8-6 2 0 0,-2 0 11 0 0,6 16 42 0 0,-7-12 5 0 0,-2-1-41 0 0,-1 5 36 0 0,-5 8 31 0 0,5-15 36 0 0,0-2 11 0 0,2 1 7 0 0,0 0 1 0 0,-1-1-1 0 0,1 1 1 0 0,-1 0-1 0 0,1-1 1 0 0,-1 0-1 0 0,0 1 1 0 0,0-1-1 0 0,0 0 1 0 0,0 0-1 0 0,0 0 1 0 0,0 0-1 0 0,0 0 1 0 0,0 0-1 0 0,0-1 1 0 0,0 1-1 0 0,0-1 1 0 0,0 1-1 0 0,-1-1 1 0 0,1 0-1 0 0,0 0 1 0 0,-4 0-1 0 0,4 0 209 0 0,2-1-275 0 0,0 1 1 0 0,0 0-1 0 0,0 0 0 0 0,0 0 1 0 0,0 0-1 0 0,0-1 0 0 0,0 1 1 0 0,0 0-1 0 0,0 0 0 0 0,-1 0 1 0 0,1-1-1 0 0,0 1 0 0 0,0 0 0 0 0,0 0 1 0 0,0 0-1 0 0,0 0 0 0 0,0 0 1 0 0,0-1-1 0 0,0 1 0 0 0,-1 0 1 0 0,1 0-1 0 0,0 0 0 0 0,0 0 1 0 0,0 0-1 0 0,0 0 0 0 0,-1 0 1 0 0,1-1-1 0 0,0 1 0 0 0,0 0 1 0 0,0 0-1 0 0,-1 0 0 0 0,1 0 8 0 0,-1 0 0 0 0,1 0 0 0 0,0-1 0 0 0,-1 1 0 0 0,1 0 0 0 0,-1-1 0 0 0,1 1 0 0 0,-1 0 0 0 0,1-1 0 0 0,0 1 0 0 0,-1 0 0 0 0,1-1 0 0 0,0 1 1 0 0,-1-1-1 0 0,1 1 0 0 0,0-1 0 0 0,0 1 0 0 0,0-1 0 0 0,-1 1 0 0 0,1-1 0 0 0,-6-16 48 0 0,6 15-62 0 0,-1 1 0 0 0,1-1 0 0 0,-1 1 1 0 0,1-1-1 0 0,0 0 0 0 0,-1 1 0 0 0,1-1 1 0 0,0 1-1 0 0,0-1 0 0 0,0 1 0 0 0,0-1 0 0 0,1-2 1 0 0,0-4-338 0 0,0 7 303 0 0,-1 0 0 0 0,0 0 0 0 0,1 0-1 0 0,-1 0 1 0 0,1 0 0 0 0,-1 0-1 0 0,1 0 1 0 0,-1 0 0 0 0,1 0 0 0 0,0 1-1 0 0,-1-1 1 0 0,3-1 0 0 0,-2 1-33 0 0,1-2-173 0 0,1 2-140 0 0,0 0 307 0 0,-2 0 37 0 0,0 1 0 0 0,0-1 0 0 0,0 1 0 0 0,0-1 0 0 0,0 1 0 0 0,0 0 0 0 0,0 0 0 0 0,0 0 0 0 0,0 0 1 0 0,0-1-1 0 0,0 1 0 0 0,1 0 0 0 0,-1 1 0 0 0,0-1 0 0 0,0 0 0 0 0,1 1 0 0 0,13 1-110 0 0,-12-1-14 0 0,0 1-316 0 0,8 5 218 0 0,-8-3 43 0 0,-3 6 170 0 0,-6 1 31 0 0,3-8-64 0 0,-1 0 0 0 0,0-1 0 0 0,0 1 0 0 0,-8 3 0 0 0,11-6-162 0 0,0 1 113 0 0,0-1 0 0 0,0 0 0 0 0,0 1 1 0 0,0-1-1 0 0,0 0 0 0 0,0 0 0 0 0,0 0 0 0 0,0 0 1 0 0,0 0-1 0 0,0 0 0 0 0,-1 0 0 0 0,-9-5-483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94 147 3423 0 0,'0'0'264'0'0,"-2"-1"-184"0"0,1-1 76 0 0,-1 0 0 0 0,0 0-1 0 0,1 0 1 0 0,-1 0-1 0 0,1 0 1 0 0,-1 0 0 0 0,1 0-1 0 0,0 0 1 0 0,0-1-1 0 0,0 1 1 0 0,0 0 0 0 0,0-1-1 0 0,1 1 1 0 0,-1-1-1 0 0,1 1 1 0 0,-1-5 0 0 0,1 1 111 0 0,0 0 0 0 0,0 0 0 0 0,0 0 0 0 0,0 0 0 0 0,4-12 0 0 0,-4 16-35 0 0,2-1-13 0 0,-1 1-143 0 0,-1 2-32 0 0,1-1 1 0 0,0 0 0 0 0,-1 0 0 0 0,0 1-1 0 0,1-1 1 0 0,-1 0 0 0 0,1 0 0 0 0,-1 0-1 0 0,0 1 1 0 0,0-1 0 0 0,1 0 0 0 0,-1-1-1 0 0,3 3-110 0 0,10 3-24 0 0,-13-4 89 0 0,0 0-1 0 0,0 0 0 0 0,0 0 1 0 0,0 0-1 0 0,0 0 0 0 0,0 0 1 0 0,0 0-1 0 0,1 0 1 0 0,-1 0-1 0 0,0 0 0 0 0,0 0 1 0 0,0 0-1 0 0,0 0 0 0 0,0 0 1 0 0,0 0-1 0 0,0 0 0 0 0,0 0 1 0 0,1 0-1 0 0,-1 0 0 0 0,0 0 1 0 0,0 0-1 0 0,0 0 0 0 0,0 0 1 0 0,0 1-1 0 0,0-1 1 0 0,0 0-1 0 0,0 0 0 0 0,0 0 1 0 0,0 0-1 0 0,0 0 0 0 0,0 0 1 0 0,0 0-1 0 0,0 0 0 0 0,1 0 1 0 0,-1 1-1 0 0,0-1 0 0 0,0 0 1 0 0,0 0-1 0 0,0 0 0 0 0,0 0 1 0 0,0 0-1 0 0,0 0 1 0 0,0 0-1 0 0,0 0 0 0 0,0 1 1 0 0,0-1-1 0 0,0 0 0 0 0,0 0 1 0 0,-1 0-1 0 0,1 0 0 0 0,-3 12-66 0 0,-4 6 49 0 0,4-15 54 0 0,0-1-7 0 0,1 3 40 0 0,-1-1 0 0 0,0 0-1 0 0,0-1 1 0 0,-1 1 0 0 0,1 0-1 0 0,-1-1 1 0 0,1 0 0 0 0,-1 0-1 0 0,0 0 1 0 0,-1 0 0 0 0,-4 2-1 0 0,7-4 85 0 0,-3 0 193 0 0,5-1-313 0 0,-1 0 1 0 0,1 0 0 0 0,-1 1-1 0 0,1-1 1 0 0,-1 0 0 0 0,1 0-1 0 0,-1 0 1 0 0,1 0 0 0 0,-1 0-1 0 0,1 0 1 0 0,0 0 0 0 0,-1 0-1 0 0,1 0 1 0 0,-1 0 0 0 0,1 0 0 0 0,-1 0-1 0 0,1 0 1 0 0,-1 0 0 0 0,1 0-1 0 0,-1 0 1 0 0,1-1 0 0 0,-1 1-1 0 0,1 0 1 0 0,-1 0 0 0 0,1-1-1 0 0,0 1 1 0 0,-1 0 0 0 0,1-1-1 0 0,0 1 1 0 0,-1 0 0 0 0,1-1-1 0 0,0 1 1 0 0,-1 0 0 0 0,1-1-1 0 0,0 1 1 0 0,-1-1 0 0 0,1 1-1 0 0,0 0 1 0 0,0-1 0 0 0,0 1-1 0 0,0-1 1 0 0,-1 1 0 0 0,1-1-1 0 0,0 1 1 0 0,0-1 0 0 0,0 0-1 0 0,0-4 81 0 0,0 1 1 0 0,0 0-1 0 0,0-1 0 0 0,1 1 0 0 0,0-1 0 0 0,1-4 0 0 0,3-7 21 0 0,4-5-120 0 0,-6 14-28 0 0,5-6-66 0 0,18-9-166 0 0,-24 20 181 0 0,20 3-150 0 0,-20 2 139 0 0,6 7-16 0 0,-5-5 12 0 0,-2 11 64 0 0,-4-1 16 0 0,1-9 106 0 0,0-1 0 0 0,-1-1-1 0 0,1 1 1 0 0,-1 0-1 0 0,0 0 1 0 0,-1-1 0 0 0,1 0-1 0 0,-1 0 1 0 0,0 0-1 0 0,1 0 1 0 0,-2 0 0 0 0,1-1-1 0 0,0 0 1 0 0,-1 0 0 0 0,0 0-1 0 0,1 0 1 0 0,-1-1-1 0 0,-7 3 1 0 0,10-4 14 0 0,-2-2 37 0 0,4 1-144 0 0,-1 0 1 0 0,1 0-1 0 0,0 0 1 0 0,-1 0-1 0 0,1 0 1 0 0,0 0-1 0 0,-1 0 1 0 0,1 0-1 0 0,0 0 1 0 0,-1 0-1 0 0,1 0 0 0 0,0-1 1 0 0,-1 1-1 0 0,1 0 1 0 0,0 0-1 0 0,-1 0 1 0 0,1 0-1 0 0,0 0 1 0 0,0-1-1 0 0,-1 1 1 0 0,1 0-1 0 0,0 0 1 0 0,-1 0-1 0 0,1-1 1 0 0,0 1-1 0 0,0 0 1 0 0,0 0-1 0 0,-1-1 1 0 0,1 0-1 0 0,-2-13 81 0 0,5-6-94 0 0,-1 16-80 0 0,0 0 1 0 0,1 0 0 0 0,-1 0 0 0 0,1 0-1 0 0,0 0 1 0 0,0 0 0 0 0,0 1 0 0 0,0-1-1 0 0,0 1 1 0 0,1 0 0 0 0,0 0 0 0 0,-1 1 0 0 0,8-5-1 0 0,-9 6-78 0 0,-1 1 154 0 0,-1 0 1 0 0,0 0 0 0 0,1 0-1 0 0,-1 0 1 0 0,0 0 0 0 0,1 0-1 0 0,-1 0 1 0 0,0 0 0 0 0,1 0 0 0 0,-1 0-1 0 0,0 0 1 0 0,1 0 0 0 0,-1 0-1 0 0,1 0 1 0 0,-1 0 0 0 0,0 0-1 0 0,1 0 1 0 0,-1-1 0 0 0,0 1 0 0 0,0 0-1 0 0,1 0 1 0 0,-1 0 0 0 0,0-1-1 0 0,1 1 1 0 0,-1 0 0 0 0,0-1-1 0 0,5-1 4 0 0,19 1-173 0 0,-21 1 104 0 0,2 10-11 0 0,-3-9 66 0 0,-2-1 12 0 0,0 0 1 0 0,0 1-1 0 0,0-1 0 0 0,0 0 0 0 0,0 0 0 0 0,0 0 0 0 0,0 0 0 0 0,0 0 0 0 0,0 1 0 0 0,0-1 1 0 0,0 0-1 0 0,1 0 0 0 0,-1 0 0 0 0,0 0 0 0 0,0 0 0 0 0,0 1 0 0 0,0-1 0 0 0,0 0 1 0 0,0 0-1 0 0,0 0 0 0 0,0 0 0 0 0,0 1 0 0 0,0-1 0 0 0,-1 0 0 0 0,1 0 0 0 0,0 0 0 0 0,0 0 1 0 0,0 0-1 0 0,0 1 0 0 0,0-1 0 0 0,0 0 0 0 0,0 0 0 0 0,0 0 0 0 0,-3 6 33 0 0,1-1-1 0 0,-1 0 0 0 0,0 0 0 0 0,0 0 0 0 0,0 0 1 0 0,-1 0-1 0 0,0-1 0 0 0,-8 8 0 0 0,2-2 42 0 0,-3 3 8 0 0,-26 21-1 0 0,37-33-198 0 0,0 0-70 0 0,-8 1-2188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54 1583 0 0,'0'0'738'0'0,"-2"-1"-420"0"0,-15-1 810 0 0,16 2-712 0 0,1 0-311 0 0,-1 0-1 0 0,1-1 1 0 0,-1 1-1 0 0,1 0 0 0 0,-1 0 1 0 0,1-1-1 0 0,-1 1 0 0 0,1 0 1 0 0,-1-1-1 0 0,1 1 1 0 0,-1 0-1 0 0,1-1 0 0 0,0 1 1 0 0,-1-1-1 0 0,1 1 1 0 0,0 0-1 0 0,-1-1 0 0 0,1 1 1 0 0,0-1-1 0 0,-1 0 0 0 0,3-8 46 0 0,-2 9-151 0 0,0 0 1 0 0,0 0-1 0 0,0 0 1 0 0,0 0-1 0 0,0 0 1 0 0,0-1-1 0 0,0 1 0 0 0,0 0 1 0 0,0 0-1 0 0,0 0 1 0 0,0 0-1 0 0,0 0 1 0 0,0 0-1 0 0,0 0 1 0 0,0-1-1 0 0,0 1 1 0 0,1 0-1 0 0,-1 0 1 0 0,0 0-1 0 0,0 0 1 0 0,0 0-1 0 0,0 0 0 0 0,0 0 1 0 0,0 0-1 0 0,0 0 1 0 0,0 0-1 0 0,1 0 1 0 0,-1 0-1 0 0,0 0 1 0 0,0 0-1 0 0,0-1 1 0 0,0 1-1 0 0,0 0 1 0 0,0 0-1 0 0,1 0 1 0 0,-1 0-1 0 0,0 0 0 0 0,0 0 1 0 0,0 0-1 0 0,0 0 1 0 0,0 1-1 0 0,0-1 1 0 0,1 0-1 0 0,-1 0 1 0 0,15-2-84 0 0,-12 2-26 0 0,0 2-151 0 0,5 6 265 0 0,-7-7 11 0 0,-1-1-1 0 0,0 1 1 0 0,0-1-1 0 0,0 1 1 0 0,0-1 0 0 0,0 1-1 0 0,0-1 1 0 0,0 1-1 0 0,0-1 1 0 0,0 1-1 0 0,0 0 1 0 0,0-1 0 0 0,0 1-1 0 0,0-1 1 0 0,0 1-1 0 0,0-1 1 0 0,0 1-1 0 0,0-1 1 0 0,-1 1 0 0 0,1-1-1 0 0,0 0 1 0 0,0 1-1 0 0,-1-1 1 0 0,1 1 0 0 0,0-1-1 0 0,-1 1 1 0 0,1-1-1 0 0,0 0 1 0 0,-1 1-1 0 0,1-1 1 0 0,-1 0 0 0 0,1 1-1 0 0,-1-1 1 0 0,0 0-1 0 0,-11 10 385 0 0,9-8-244 0 0,-1 1 0 0 0,1-1-1 0 0,-1 0 1 0 0,1 0 0 0 0,-1-1-1 0 0,0 1 1 0 0,0-1 0 0 0,1 1-1 0 0,-1-1 1 0 0,0 0 0 0 0,0-1-1 0 0,-1 1 1 0 0,1-1 0 0 0,-6 0-1 0 0,10 0-124 0 0,-1 0 0 0 0,1 0-1 0 0,0 0 1 0 0,-1 0 0 0 0,1 0-1 0 0,-1-1 1 0 0,1 1-1 0 0,0 0 1 0 0,-1 0 0 0 0,1-1-1 0 0,0 1 1 0 0,-1 0 0 0 0,1 0-1 0 0,0-1 1 0 0,0 1 0 0 0,-1 0-1 0 0,1-1 1 0 0,0 1-1 0 0,0 0 1 0 0,-1-1 0 0 0,1 1-1 0 0,0-1 1 0 0,0 1 0 0 0,0 0-1 0 0,0-1 1 0 0,0 1 0 0 0,-1-1-1 0 0,1 0 1 0 0,-1-8 257 0 0,1 9-298 0 0,0-3 187 0 0,1 0-29 0 0,11-26-150 0 0,-4 20-104 0 0,-4 7 69 0 0,-2 0-81 0 0,1-1-1 0 0,9-5 6 0 0,-9 6 22 0 0,-1 1 10 0 0,10-3 2 0 0,-10 3 2 0 0,0 3-284 0 0,7 7 300 0 0,-9-9 62 0 0,0 0 1 0 0,0 1-1 0 0,0-1 1 0 0,0 0 0 0 0,0 0-1 0 0,0 0 1 0 0,1 0-1 0 0,-1 0 1 0 0,0 0 0 0 0,0 0-1 0 0,0 0 1 0 0,0 0-1 0 0,0 0 1 0 0,0 0 0 0 0,0 1-1 0 0,0-1 1 0 0,0 0-1 0 0,0 0 1 0 0,0 0 0 0 0,0 0-1 0 0,0 0 1 0 0,0 0-1 0 0,0 0 1 0 0,0 1 0 0 0,0-1-1 0 0,0 0 1 0 0,0 0-1 0 0,0 0 1 0 0,0 0 0 0 0,0 0-1 0 0,0 0 1 0 0,0 0-1 0 0,0 1 1 0 0,0-1 0 0 0,0 0-1 0 0,0 0 1 0 0,0 0-1 0 0,0 0 1 0 0,0 0 0 0 0,0 0-1 0 0,0 0 1 0 0,0 0-1 0 0,0 1 1 0 0,0-1-1 0 0,0 0 1 0 0,-1 0 0 0 0,-2 4 40 0 0,0 1 22 0 0,0 0 0 0 0,-1-1 0 0 0,1 0 0 0 0,-1 1-1 0 0,-8 5 1 0 0,5-4-97 0 0,3-2-246 0 0,-2 0-2334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37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6912 0 0,'0'0'528'0'0,"0"0"-160"0"0,0 0 593 0 0,0 0 300 0 0,0 0 62 0 0,0 0-35 0 0,0 0-196 0 0,0 0-89 0 0,0 0-13 0 0,0 0-54 0 0,0 0-208 0 0,0 0-89 0 0,0 0-21 0 0,0 0-35 0 0,0 0-142 0 0,0 0-66 0 0,0 0-14 0 0,1-2-17 0 0,12-15 806 0 0,-12 16-1021 0 0,-1 1-8 0 0,0 0-7 0 0,0-1-95 0 0,0 1 0 0 0,1-1 0 0 0,-1 1 1 0 0,1 0-1 0 0,-1-1 0 0 0,1 1 1 0 0,-1-1-1 0 0,1 1 0 0 0,-1 0 0 0 0,1-1 1 0 0,-1 1-1 0 0,1 0 0 0 0,-1 0 1 0 0,1-1-1 0 0,-1 1 0 0 0,1 0 0 0 0,-1 0 1 0 0,1 0-1 0 0,0 0 0 0 0,-1-1 0 0 0,1 1 1 0 0,-1 0-1 0 0,1 0 0 0 0,0 0-19 0 0,0 0 80 0 0,-1 0 3 0 0,1 2-59 0 0,0-1-1 0 0,-1 0 1 0 0,1 0 0 0 0,0-1 0 0 0,0 1-1 0 0,0 0 1 0 0,0 0 0 0 0,0 0 0 0 0,0 0-1 0 0,0-1-23 0 0,3 4 64 0 0,-1-1-21 0 0,-1 1-1 0 0,1-1 1 0 0,-1 1 0 0 0,0 0-1 0 0,0 0 1 0 0,-1 0 0 0 0,1-1-1 0 0,-1 2 1 0 0,1 2-43 0 0,1 7 96 0 0,-1 0 0 0 0,0 4-96 0 0,-1-11 39 0 0,0 2-31 0 0,0 0 1 0 0,0 1 0 0 0,-1-1 0 0 0,0 0-1 0 0,-1 1 1 0 0,0 0-9 0 0,0-9-105 0 0,1-1 0 0 0,0 1 0 0 0,-1 0 1 0 0,1 0-1 0 0,0 0 0 0 0,0 0 0 0 0,0 0 0 0 0,0 0 0 0 0,0 0 1 0 0,0 0-1 0 0,0-1 0 0 0,0 1 0 0 0,0 0 0 0 0,1 0 0 0 0,-1 0 1 0 0,0 0-1 0 0,0 0 0 0 0,1 0 0 0 0,-1-1 0 0 0,1 1 0 0 0,-1 0 1 0 0,1 0 104 0 0,-1-1-87 0 0,0 1 0 0 0,0-1 0 0 0,0 0 0 0 0,0 0 0 0 0,1 0 0 0 0,-1 0 0 0 0,0 0 0 0 0,0 0 0 0 0,0 0 0 0 0,0 1 0 0 0,0-1 0 0 0,0 0 0 0 0,0 0 0 0 0,0 0 0 0 0,0 0 0 0 0,0 0 0 0 0,0 1 0 0 0,0-1 0 0 0,0 0 0 0 0,0 0 0 0 0,0 0 0 0 0,0 0 0 0 0,0 0 0 0 0,0 1 0 0 0,0-1 1 0 0,0 0-1 0 0,0 0 0 0 0,0 0 0 0 0,0 0 0 0 0,0 0 0 0 0,0 0 0 0 0,0 1 87 0 0,0-1-1818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73 1807 0 0,'0'0'83'0'0,"-1"0"-6"0"0,-4 2-7 0 0,4-2 566 0 0,-1 0-371 0 0,0-1-1 0 0,0 0 1 0 0,1 0 0 0 0,-1 0 0 0 0,1-1 0 0 0,-1 1 0 0 0,-1-2-1 0 0,1-4 176 0 0,2 6-100 0 0,0-2-41 0 0,10-23 574 0 0,-8 24-577 0 0,0-1 0 0 0,7-7-20 0 0,-6 8 71 0 0,-1 0-202 0 0,9-4-42 0 0,-8 4-159 0 0,0 4-4 0 0,7 8 60 0 0,-10-10 4 0 0,1 1 0 0 0,-1-1-1 0 0,0 1 1 0 0,1-1 0 0 0,-1 0 0 0 0,0 1-1 0 0,1-1 1 0 0,-1 1 0 0 0,0-1 0 0 0,0 1 0 0 0,0-1-1 0 0,0 1 1 0 0,1-1 0 0 0,-1 1 0 0 0,0-1-1 0 0,0 1 1 0 0,0-1 0 0 0,0 1 0 0 0,0-1 0 0 0,0 1-1 0 0,0-1 1 0 0,0 1 0 0 0,0-1 0 0 0,0 1-1 0 0,-1-1 1 0 0,1 1 0 0 0,0 2 94 0 0,-1-1-43 0 0,1-1 0 0 0,0 0-1 0 0,-1 0 1 0 0,1 0 0 0 0,0 1 0 0 0,-1-1 0 0 0,1 0-1 0 0,-1 0 1 0 0,0 0 0 0 0,1 0 0 0 0,-1 0 0 0 0,0 0-1 0 0,0 0 1 0 0,0 0 0 0 0,1-1 0 0 0,-1 1 0 0 0,-2 1-1 0 0,1-1 78 0 0,1 1-1 0 0,-1-1 1 0 0,0 0-1 0 0,0 0 0 0 0,0 0 1 0 0,-1 0-1 0 0,-2 1 0 0 0,4-2-3 0 0,0 0-21 0 0,-5 0-96 0 0,5 0-141 0 0,0 0 1 0 0,1-1-1 0 0,-1 1 0 0 0,0 0 1 0 0,0 0-1 0 0,1-1 1 0 0,-1 1-1 0 0,0 0 1 0 0,0-1-1 0 0,1 1 1 0 0,-1-1-1 0 0,0 1 0 0 0,1-1 1 0 0,-1 1-1 0 0,1-1 1 0 0,-1 1-1 0 0,0-2 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59 101 1951 0 0,'0'0'84'0'0,"-1"0"-26"0"0,0 1 77 0 0,-1 0 0 0 0,0-1 0 0 0,0 1 0 0 0,1 0 0 0 0,-1-1 0 0 0,0 1 1 0 0,0-1-1 0 0,0 0 0 0 0,0 0 0 0 0,0 1 0 0 0,1-1 0 0 0,-1 0 0 0 0,0-1 0 0 0,0 1 0 0 0,0 0 1 0 0,0-1-1 0 0,0 1 0 0 0,1-1 0 0 0,-1 1 0 0 0,0-1 0 0 0,0 0 0 0 0,1 0 0 0 0,-3-1 0 0 0,2 1 377 0 0,2 1-458 0 0,0 0-1 0 0,-1-1 1 0 0,1 1-1 0 0,-1-1 0 0 0,1 1 1 0 0,0-1-1 0 0,0 1 0 0 0,-1-1 1 0 0,1 1-1 0 0,0-1 0 0 0,0 1 1 0 0,-1-1-1 0 0,1 1 1 0 0,0-1-1 0 0,0 1 0 0 0,0-1 1 0 0,0 0-1 0 0,0 1 0 0 0,0-1 1 0 0,0 1-1 0 0,0-1 0 0 0,0 1 1 0 0,0-1-1 0 0,1-1 1 0 0,0-9 293 0 0,-1 8-145 0 0,2 0-30 0 0,20-21 580 0 0,-15 22-638 0 0,10 4-81 0 0,-16-2-30 0 0,0 1 1 0 0,-1-1-1 0 0,1 1 0 0 0,0-1 0 0 0,-1 1 1 0 0,1-1-1 0 0,-1 1 0 0 0,1-1 0 0 0,-1 1 1 0 0,1 0-1 0 0,-1-1 0 0 0,1 1 0 0 0,-1 0 1 0 0,1-1-1 0 0,-1 1 0 0 0,0 0 1 0 0,1-1-1 0 0,-1 1 0 0 0,0 1 0 0 0,1 0 25 0 0,-1-1 0 0 0,0 1-1 0 0,0 0 1 0 0,0 0 0 0 0,0-1 0 0 0,0 1-1 0 0,0 0 1 0 0,0 0 0 0 0,0-1-1 0 0,-1 1 1 0 0,1 0 0 0 0,-1 0-1 0 0,1-1 1 0 0,-1 1 0 0 0,0-1-1 0 0,0 1 1 0 0,0-1 0 0 0,1 1 0 0 0,-1-1-1 0 0,-1 1 1 0 0,1-1 0 0 0,-1 2-1 0 0,0-1 71 0 0,0-1 0 0 0,0 1 0 0 0,0 0 0 0 0,0-1 0 0 0,0 0 0 0 0,-1 1 0 0 0,1-1 0 0 0,0 0 0 0 0,-1 0 0 0 0,1 0 0 0 0,0-1-1 0 0,-1 1 1 0 0,-4 0 0 0 0,5-1-23 0 0,1 0-10 0 0,-7-6-11 0 0,3-2-18 0 0,5 7-21 0 0,0 1 0 0 0,-1-1-1 0 0,1 0 1 0 0,0 0 0 0 0,-1 0 0 0 0,1 0 0 0 0,0 0 0 0 0,0 0 0 0 0,0 0 0 0 0,0 0 0 0 0,0 0 0 0 0,0 0 0 0 0,0 1 0 0 0,0-2 0 0 0,1-6 159 0 0,1-8-66 0 0,-1 7-89 0 0,4 1-107 0 0,6-16 15 0 0,-9 21 63 0 0,2-2-51 0 0,7-3-22 0 0,-9 5-10 0 0,2 3 33 0 0,13 1 49 0 0,-16 0 11 0 0,0-1 0 0 0,1 1 0 0 0,-1 0 0 0 0,0-1 0 0 0,0 1 0 0 0,0 0 0 0 0,0 0 0 0 0,0 0 0 0 0,0 0 0 0 0,0 0 0 0 0,0 0 0 0 0,0 1 0 0 0,5 13 0 0 0,-6-2 0 0 0,-4 0 16 0 0,2-11 65 0 0,1 0 1 0 0,0 1-1 0 0,-1-1 0 0 0,1 0 0 0 0,-1 0 0 0 0,0 0 0 0 0,0 0 0 0 0,0 0 0 0 0,0 0 0 0 0,0 0 0 0 0,0-1 0 0 0,0 1 0 0 0,0-1 1 0 0,-1 1-1 0 0,1-1 0 0 0,-1 0 0 0 0,1 0 0 0 0,-1 0 0 0 0,1 0 0 0 0,-1-1 0 0 0,-5 1 0 0 0,7 0-70 0 0,-1-1 0 0 0,0 0-1 0 0,1 0 1 0 0,-1 0 0 0 0,1 0 0 0 0,-1 0-1 0 0,1 0 1 0 0,-1 0 0 0 0,0-1-1 0 0,1 1 1 0 0,-2-1 0 0 0,-3 0-4672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115 168 2935 0 0,'0'0'218'0'0,"-1"-3"-70"0"0,-5-8 260 0 0,4 8 116 0 0,2 1-433 0 0,0 1 1 0 0,0 0-1 0 0,0-1 1 0 0,-1 1-1 0 0,1-1 1 0 0,0 1-1 0 0,-1-1 1 0 0,1 1-1 0 0,-2-2 1 0 0,0-1 85 0 0,1 0 360 0 0,1 0-8 0 0,1 0-195 0 0,0-1 0 0 0,-1 0-1 0 0,2 1 1 0 0,-1-1-1 0 0,4-6 1 0 0,-4 7 560 0 0,3 3-668 0 0,11-3 4 0 0,-11 3 2 0 0,-2 3-12 0 0,-2-2-212 0 0,17 13 418 0 0,-16-12-400 0 0,0 0-1 0 0,0 0 1 0 0,0 0-1 0 0,-1 1 1 0 0,1-1-1 0 0,0 0 0 0 0,-1 0 1 0 0,1 1-1 0 0,0-1 1 0 0,-1 0-1 0 0,0 1 1 0 0,1-1-1 0 0,-1 0 0 0 0,0 1 1 0 0,1-1-1 0 0,-1 1 1 0 0,0-1-1 0 0,0 2 1 0 0,-1-1 1 0 0,1-1 0 0 0,0 1-1 0 0,0-1 1 0 0,-1 1 0 0 0,1 0 0 0 0,-1-1 0 0 0,1 0 0 0 0,-1 1 0 0 0,0-1 0 0 0,1 1 0 0 0,-1-1 0 0 0,0 0 0 0 0,0 1 0 0 0,0-1 0 0 0,0 0 0 0 0,0 0 0 0 0,0 0-1 0 0,-1 0 1 0 0,1 0 0 0 0,0 0 0 0 0,-1 0 0 0 0,-1 1 0 0 0,1-1 14 0 0,-1 0-1 0 0,0 0 1 0 0,0-1 0 0 0,0 1-1 0 0,0 0 1 0 0,0-1 0 0 0,0 0-1 0 0,0 0 1 0 0,0 0 0 0 0,0 0-1 0 0,-4-1 1 0 0,-1-1 126 0 0,0 0-1 0 0,-1 0 1 0 0,1 0-1 0 0,0-1 1 0 0,0-1-1 0 0,1 1 1 0 0,-12-8 0 0 0,16 9-68 0 0,1 0 1 0 0,-1-1 0 0 0,1 1-1 0 0,0-1 1 0 0,0 1-1 0 0,0-1 1 0 0,0 0 0 0 0,0 0-1 0 0,-1-3 1 0 0,2 6-94 0 0,0-3 113 0 0,0-1-50 0 0,0-16-30 0 0,7 2-102 0 0,-4 14-25 0 0,2 1 15 0 0,-3 3 75 0 0,4-5 3 0 0,1 1 0 0 0,1-1 0 0 0,-1 2 0 0 0,0-1 0 0 0,1 1 0 0 0,0 0 0 0 0,0 0 0 0 0,0 1-1 0 0,0-1 1 0 0,0 2 0 0 0,9-2 0 0 0,0 2 18 0 0,-15 0-19 0 0,0 1-1 0 0,0 0 1 0 0,0 0 0 0 0,0 0 0 0 0,0 0-1 0 0,1 0 1 0 0,-1 0 0 0 0,0 0 0 0 0,0 0-1 0 0,0 1 1 0 0,0-1 0 0 0,0 0 0 0 0,0 0-1 0 0,1 1 1 0 0,1 1 7 0 0,2 0 55 0 0,3 7 17 0 0,-5 0 10 0 0,-3-6-72 0 0,-1-1 0 0 0,1 1 0 0 0,-1 0 0 0 0,0-1 0 0 0,1 1 0 0 0,-1-1 0 0 0,0 1 0 0 0,-1-1 0 0 0,1 0 0 0 0,0 1 0 0 0,-1-1-1 0 0,1 0 1 0 0,-1 0 0 0 0,0 0 0 0 0,0 0 0 0 0,0 0 0 0 0,-3 2 0 0 0,-3 3 75 0 0,-1 0 0 0 0,-17 10-1 0 0,17-13-35 0 0,-1 0-48 0 0,2-2 4 0 0,6-5 48 0 0,2 1-63 0 0,-1-1 0 0 0,1 1 0 0 0,-1 0 0 0 0,1-1 0 0 0,0 1 0 0 0,0 0-1 0 0,0-1 1 0 0,1 1 0 0 0,-1 0 0 0 0,0 0 0 0 0,1-1 0 0 0,0 1 0 0 0,-1 0 0 0 0,1 0 0 0 0,0-1-1 0 0,0 1 1 0 0,3-4 0 0 0,6-10-94 0 0,-5 9 24 0 0,8-8 55 0 0,3 3 2 0 0,-13 10-52 0 0,-1 3-12 0 0,-1-1 78 0 0,-1 0-1 0 0,1 0 0 0 0,-1 0 0 0 0,1 1 1 0 0,-1-1-1 0 0,1 0 0 0 0,-1 1 1 0 0,1-1-1 0 0,-1 0 0 0 0,1 1 0 0 0,-1-1 1 0 0,1 1-1 0 0,-1-1 0 0 0,1 1 0 0 0,-1-1 1 0 0,0 1-1 0 0,1-1 0 0 0,-1 1 1 0 0,0-1-1 0 0,1 1 0 0 0,-1-1 0 0 0,0 1 1 0 0,0-1-1 0 0,0 1 0 0 0,1 0 1 0 0,-1-1-1 0 0,0 1 0 0 0,0 0 0 0 0,0-1 1 0 0,0 1-1 0 0,0-1 0 0 0,0 1 1 0 0,0 0-1 0 0,0-1 0 0 0,-1 1 0 0 0,1-1 1 0 0,0 1-1 0 0,0 0 0 0 0,0-1 1 0 0,-1 1-1 0 0,1 0 0 0 0,-1 0 4 0 0,0 2 7 0 0,0 0-1 0 0,-1 0 1 0 0,1 0 0 0 0,-1 0-1 0 0,0 0 1 0 0,1-1 0 0 0,-1 1-1 0 0,-1 0 1 0 0,1-1 0 0 0,0 0-1 0 0,-1 1 1 0 0,1-1 0 0 0,-6 3-1 0 0,1 0 44 0 0,-1-1 1 0 0,0 1-1 0 0,-14 4 0 0 0,21-8-50 0 0,-1-1 15 0 0,1 1-1 0 0,-1 0 1 0 0,0 0 0 0 0,0-1 0 0 0,0 1 0 0 0,0-1-1 0 0,0 0 1 0 0,0 0 0 0 0,0 0 0 0 0,0 0 0 0 0,-3 0 0 0 0,-2-6 69 0 0,6 4-8 0 0,1-2-14 0 0,3-17-54 0 0,4-1-29 0 0,-7 20 9 0 0,1 1 0 0 0,0-1 0 0 0,-1 0 0 0 0,1 1 0 0 0,0-1 0 0 0,0 0 0 0 0,0 1 0 0 0,0 0 0 0 0,0-1-1 0 0,0 1 1 0 0,2-2 0 0 0,1-1-9 0 0,-2 0-84 0 0,2 1 7 0 0,11-7 11 0 0,-11 7 1 0 0,-1 2-6 0 0,12-2-1 0 0,-12 2 0 0 0,1 2 2 0 0,-4-1 86 0 0,2 0-9 0 0,1 0 0 0 0,-1 1 1 0 0,1 0-1 0 0,0-1 0 0 0,-1 1 0 0 0,1 0 1 0 0,-1 0-1 0 0,0 1 0 0 0,1-1 0 0 0,-1 0 0 0 0,0 1 1 0 0,0-1-1 0 0,0 1 0 0 0,0 0 0 0 0,0 0 1 0 0,0 0-1 0 0,0 0 0 0 0,-1 0 0 0 0,1 0 0 0 0,2 4 1 0 0,-4-3 6 0 0,1-1 1 0 0,0 0-1 0 0,-1 1 1 0 0,1-1-1 0 0,-1 1 1 0 0,0-1-1 0 0,0 1 1 0 0,0-1-1 0 0,0 1 1 0 0,-1 3-1 0 0,1-5-93 0 0,0 0-1 0 0,-1 1 0 0 0,1-1 0 0 0,-1 0 0 0 0,1 0 0 0 0,-1 1 1 0 0,1-1-1 0 0,-1 0 0 0 0,0 0 0 0 0,-1 1 0 0 0,1-1-262 0 0,0 0-1 0 0,0 0 1 0 0,0 0-1 0 0,0 0 1 0 0,0-1-1 0 0,0 1 1 0 0,0 0-1 0 0,-1-1 1 0 0,1 1-1 0 0,0-1 1 0 0,0 1 0 0 0,-2-1-1 0 0,-6 2-3800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66 1375 0 0,'-6'0'66'0'0,"4"0"-8"0"0,-3 0 2 0 0,3 0 201 0 0,-1 0 0 0 0,1 0 0 0 0,0 0 0 0 0,0 0 0 0 0,0-1-1 0 0,0 1 1 0 0,-1-1 0 0 0,1 1 0 0 0,0-1 0 0 0,0 0-1 0 0,0 0 1 0 0,-4-2 0 0 0,5 2 124 0 0,1-1-1 0 0,0-1-229 0 0,0 0-1 0 0,0 0 0 0 0,0 0 1 0 0,1 1-1 0 0,-1-1 0 0 0,1-3 0 0 0,0 3 53 0 0,1 1-38 0 0,5-8-10 0 0,-5 8-6 0 0,1 0-15 0 0,11-4-53 0 0,-6 5 7 0 0,13 4 49 0 0,-19-1-87 0 0,11 8-24 0 0,-13-9-13 0 0,1 0-1 0 0,0 1 0 0 0,-1-1 0 0 0,1 0 0 0 0,-1 0 1 0 0,1 0-1 0 0,-1 0 0 0 0,0 0 0 0 0,1 1 1 0 0,-1-1-1 0 0,0 0 0 0 0,0 0 0 0 0,0 1 0 0 0,0-1 1 0 0,0 0-1 0 0,0 0 0 0 0,0 1 0 0 0,0-1 0 0 0,0 0 1 0 0,0 0-1 0 0,-1 0 0 0 0,1 1 0 0 0,-1 1 1 0 0,-1-1 37 0 0,1 1 0 0 0,-1-1 0 0 0,1 0 0 0 0,-1 1 0 0 0,0-1 0 0 0,0 0 1 0 0,0 0-1 0 0,0 0 0 0 0,-3 3 0 0 0,1-2 73 0 0,0-1-1 0 0,0 1 0 0 0,0 0 1 0 0,-1-1-1 0 0,1 0 1 0 0,-1 0-1 0 0,1 0 1 0 0,-1-1-1 0 0,0 0 1 0 0,1 1-1 0 0,-1-2 1 0 0,0 1-1 0 0,-6 0 1 0 0,11-1-97 0 0,-1 0-1 0 0,1 0 1 0 0,-1 0 0 0 0,1 0 0 0 0,-1-1 0 0 0,1 1 0 0 0,-1 0 0 0 0,1 0 0 0 0,-1 0-1 0 0,1 0 1 0 0,0-1 0 0 0,-1 1 0 0 0,1 0 0 0 0,-1-1 0 0 0,1 1 0 0 0,0 0 0 0 0,-1-1-1 0 0,1 1 1 0 0,-1 0 0 0 0,1-1 0 0 0,0 1 0 0 0,0 0 0 0 0,-1-1 0 0 0,1 1 0 0 0,0-1-1 0 0,0 1 1 0 0,-1-1 0 0 0,1 1 0 0 0,0-1 0 0 0,0 1 0 0 0,0-1 0 0 0,0 0 0 0 0,1-13 133 0 0,-1 12-80 0 0,0-1-70 0 0,1-1 1 0 0,0 1-1 0 0,0-1 1 0 0,1 1-1 0 0,-1-1 1 0 0,1 1-1 0 0,-1 0 1 0 0,1-1-1 0 0,0 1 1 0 0,0 0-1 0 0,0 0 1 0 0,1 0-1 0 0,-1 1 1 0 0,1-1-1 0 0,3-2 1 0 0,8-6-96 0 0,-13 10 74 0 0,0 1-1 0 0,0-1 0 0 0,0 0 0 0 0,0 0 0 0 0,0 1 1 0 0,1-1-1 0 0,-1 0 0 0 0,0 1 0 0 0,0-1 1 0 0,0 1-1 0 0,1 0 0 0 0,-1-1 0 0 0,1 1 1 0 0,2-1-14 0 0,0 0-42 0 0,-1 3-160 0 0,8 5 144 0 0,-11-6 79 0 0,0-1 1 0 0,0 0-1 0 0,0 0 0 0 0,0 1 0 0 0,0-1 0 0 0,0 0 0 0 0,0 0 1 0 0,0 1-1 0 0,0-1 0 0 0,0 0 0 0 0,1 0 0 0 0,-1 1 0 0 0,0-1 1 0 0,0 0-1 0 0,-1 1 0 0 0,1-1 0 0 0,0 0 0 0 0,0 0 0 0 0,0 1 1 0 0,0-1-1 0 0,0 0 0 0 0,0 0 0 0 0,0 1 0 0 0,0-1 0 0 0,0 0 1 0 0,-1 0-1 0 0,1 1 0 0 0,0-1 0 0 0,0 0 0 0 0,0 0 1 0 0,-1 1-1 0 0,-3 4-44 0 0,-1-1 0 0 0,0 1 0 0 0,1-1 0 0 0,-2 0 0 0 0,1 0 0 0 0,0 0 0 0 0,-1-1 0 0 0,0 0 0 0 0,0 0 1 0 0,0 0-1 0 0,0-1 0 0 0,0 0 0 0 0,0 0 0 0 0,-1 0 0 0 0,-6 0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99 399 0 0,'0'0'716'0'0,"-18"3"635"0"0,16-2-1195 0 0,-1-1 145 0 0,0 0 0 0 0,0 1 0 0 0,0-1 0 0 0,-1 0 0 0 0,1-1 0 0 0,0 1 1 0 0,0 0-1 0 0,0-1 0 0 0,0 0 0 0 0,-5-1 0 0 0,7 1 76 0 0,1 1-334 0 0,-1 0 0 0 0,1 0 0 0 0,-1-1-1 0 0,1 1 1 0 0,-1 0 0 0 0,1 0-1 0 0,-1-1 1 0 0,1 1 0 0 0,0 0 0 0 0,-1-1-1 0 0,1 1 1 0 0,0-1 0 0 0,-1 1-1 0 0,1 0 1 0 0,0-1 0 0 0,-1 1-1 0 0,1-1 1 0 0,0 1 0 0 0,0-1 0 0 0,0 1-1 0 0,-1-1 1 0 0,1 1 0 0 0,0-1-1 0 0,0 1 1 0 0,0-1 0 0 0,0 1 0 0 0,0-1-1 0 0,0 1 1 0 0,0-1 0 0 0,0 1-1 0 0,0-1 1 0 0,0 1 0 0 0,0-1 0 0 0,0 1-1 0 0,1-1 1 0 0,-1 1 0 0 0,0-1-1 0 0,4-17 695 0 0,-3 15-579 0 0,2 0-86 0 0,-1-1-64 0 0,1 0-6 0 0,19-13 68 0 0,-21 17-74 0 0,0-1 1 0 0,0 0 0 0 0,0 1 0 0 0,0-1-1 0 0,0 1 1 0 0,0-1 0 0 0,0 1 0 0 0,0-1-1 0 0,0 1 1 0 0,0 0 0 0 0,0-1 0 0 0,1 1 0 0 0,-1 0-1 0 0,0 0 1 0 0,0 0 0 0 0,1 0 0 0 0,2 0-6 0 0,-4 0 7 0 0,1 0 0 0 0,-1-1 0 0 0,0 1 0 0 0,1 0 0 0 0,-1 0 1 0 0,0 0-1 0 0,0 0 0 0 0,1 0 0 0 0,-1 0 0 0 0,0 0 0 0 0,1 0 0 0 0,-1 0 1 0 0,0 0-1 0 0,1 0 0 0 0,-1 0 0 0 0,0 0 0 0 0,1 1 0 0 0,-1-1 0 0 0,0 0 1 0 0,0 0-1 0 0,1 0 0 0 0,-1 1 0 0 0,15 8-9 0 0,-14-8 11 0 0,1 1 0 0 0,-1-1 0 0 0,0 0 0 0 0,-1 0 0 0 0,1 1 0 0 0,0-1 0 0 0,0 0 0 0 0,-1 1 0 0 0,2 1 0 0 0,-1 11 0 0 0,-2-11 67 0 0,1 1 0 0 0,-1-1 1 0 0,-1 0-1 0 0,1 0 0 0 0,0 0 0 0 0,-1 0 0 0 0,0 0 0 0 0,1 0 0 0 0,-1-1 0 0 0,0 1 0 0 0,-1 0 0 0 0,1-1 0 0 0,0 0 0 0 0,-1 1 0 0 0,1-1 0 0 0,-6 3 0 0 0,5-3 21 0 0,0 0 0 0 0,-1 0-1 0 0,1 0 1 0 0,-1 0 0 0 0,1-1 0 0 0,-1 1-1 0 0,1-1 1 0 0,-1 0 0 0 0,0 0-1 0 0,0-1 1 0 0,0 1 0 0 0,1-1 0 0 0,-9 0-1 0 0,11 0 56 0 0,0 0 0 0 0,0-1 0 0 0,0 1 0 0 0,0 0 0 0 0,0-1 0 0 0,1 1 0 0 0,-1-1-1 0 0,0 1 1 0 0,0-1 0 0 0,0 1 0 0 0,0-1 0 0 0,0 0 0 0 0,1 1 0 0 0,-1-1 0 0 0,0 0 0 0 0,1 0 0 0 0,-1 1-1 0 0,0-1 1 0 0,1 0 0 0 0,-1-1 0 0 0,0-1-280 0 0,0 1 1 0 0,0 0-1 0 0,0 0 0 0 0,1 0 0 0 0,-1-1 1 0 0,1 1-1 0 0,-1-4 0 0 0,1-7 4 0 0,0-10 118 0 0,2 18 13 0 0,0 2-5 0 0,-2 0 80 0 0,1 0 0 0 0,0 0 0 0 0,1 0-1 0 0,-1 0 1 0 0,0 1 0 0 0,1-1 0 0 0,-1 0 0 0 0,4-2 0 0 0,-4 3 4 0 0,1-1 804 0 0,1 1-1130 0 0,9-4-272 0 0,-9 4-58 0 0,1 3-530 0 0,12 5 885 0 0,-12-5 18 0 0,-1 2 53 0 0,2 2 55 0 0,1 0 1 0 0,-1 0-1 0 0,-1 1 1 0 0,1 0-1 0 0,-1-1 1 0 0,4 9-1 0 0,-4-2 18 0 0,-3 2 91 0 0,-1-13 17 0 0,0 0 1 0 0,0 0-1 0 0,-1 0 1 0 0,1 0-1 0 0,0 0 0 0 0,-1 0 1 0 0,1 0-1 0 0,-1 0 1 0 0,1 0-1 0 0,-1-1 0 0 0,1 1 1 0 0,-1 0-1 0 0,0 0 0 0 0,1 0 1 0 0,-1-1-1 0 0,0 1 1 0 0,0 0-1 0 0,0-1 0 0 0,-1 1 1 0 0,1 0 29 0 0,-1 0 0 0 0,0 0 1 0 0,0-1-1 0 0,-1 1 0 0 0,1-1 1 0 0,0 1-1 0 0,0-1 0 0 0,0 0 0 0 0,0 0 1 0 0,0 0-1 0 0,0 0 0 0 0,0 0 1 0 0,-3-1-1 0 0,3 1-22 0 0,1 0-1 0 0,0 0 1 0 0,-1 0-1 0 0,1 0 1 0 0,-1 0-1 0 0,1-1 1 0 0,-1 1 0 0 0,1 0-1 0 0,0-1 1 0 0,-1 1-1 0 0,1-1 1 0 0,0 0-1 0 0,0 1 1 0 0,-1-1 0 0 0,1 0-1 0 0,0 0 1 0 0,-1-1-1 0 0,-1-1 122 0 0,1 2-22 0 0,1 0-140 0 0,1 1-1 0 0,-1 0 1 0 0,1-1 0 0 0,-1 1-1 0 0,1 0 1 0 0,0-1-1 0 0,-1 1 1 0 0,1-1-1 0 0,0 1 1 0 0,-1-1 0 0 0,1 1-1 0 0,0-1 1 0 0,-1 1-1 0 0,1-1 1 0 0,0 1 0 0 0,0-1-1 0 0,0 1 1 0 0,-1-2-1 0 0,-5-22-142 0 0,9 13 14 0 0,-1 1-209 0 0,1 7 112 0 0,6-9 9 0 0,-7 9 39 0 0,1 0 20 0 0,10-7 3 0 0,-10 7 11 0 0,0 2 46 0 0,11-6 27 0 0,-11 6 4 0 0,19-2-12 0 0,-18 2 19 0 0,-2 4-218 0 0,7 10 210 0 0,-9-13 73 0 0,0 1 0 0 0,1 0-1 0 0,-1-1 1 0 0,0 1 0 0 0,0 0 0 0 0,0-1-1 0 0,0 1 1 0 0,0 0 0 0 0,0-1 0 0 0,0 1-1 0 0,0 0 1 0 0,0 0 0 0 0,-1-1 0 0 0,1 1-1 0 0,0-1 1 0 0,-1 2 0 0 0,-5 10 43 0 0,-2 1-43 0 0,-4 1-87 0 0,9-11 57 0 0,-3 1-64 0 0,6-3-15 0 0,-13 8 10 0 0,3-5-3181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51 975 0 0,'0'0'210'0'0,"-11"4"179"0"0,7-2-5 0 0,1-1-1 0 0,-1 0 1 0 0,0-1-1 0 0,1 1 1 0 0,-7 0-1 0 0,11-3-320 0 0,0 0 0 0 0,-1 0 0 0 0,1 1 0 0 0,0-1 0 0 0,0 0 0 0 0,0 1 0 0 0,0-1 0 0 0,1 1 0 0 0,-1-1 0 0 0,0 1 0 0 0,0 0 0 0 0,1-1 0 0 0,-1 1 0 0 0,1 0 0 0 0,-1 0 0 0 0,1 0 0 0 0,2-1 0 0 0,0-1 31 0 0,-2 2 685 0 0,-1 4-710 0 0,0 11-15 0 0,-2-11 3 0 0,-1-1 1 0 0,1 1-1 0 0,0-1 1 0 0,-1 1 0 0 0,0-1-1 0 0,0 0 1 0 0,0 0-1 0 0,0 0 1 0 0,0 0-1 0 0,0 0 1 0 0,0 0 0 0 0,0 0-1 0 0,-1-1 1 0 0,1 1-1 0 0,-1-1 1 0 0,-4 2-1 0 0,5-2 12 0 0,1-1-1 0 0,-1 1 0 0 0,0-1 1 0 0,0 0-1 0 0,0 1 0 0 0,0-1 1 0 0,0 0-1 0 0,1 0 0 0 0,-1 0 1 0 0,0-1-1 0 0,-3 1 0 0 0,5-1-44 0 0,-1 1 1 0 0,0 0-1 0 0,1-1 0 0 0,-1 1 0 0 0,1 0 1 0 0,-1-1-1 0 0,1 1 0 0 0,-1-1 1 0 0,1 1-1 0 0,-1-1 0 0 0,1 1 0 0 0,-1-1 1 0 0,1 1-1 0 0,0-1 0 0 0,-1 1 0 0 0,1-1 1 0 0,0 1-1 0 0,-1-1 0 0 0,1 0 0 0 0,0 0 1 0 0,-1-1 23 0 0,1 0 0 0 0,0-1 0 0 0,-1 1 0 0 0,1 0 0 0 0,1 0 1 0 0,-1-1-1 0 0,0 1 0 0 0,0 0 0 0 0,2-4 0 0 0,2-7 11 0 0,2 3-62 0 0,-4 7-29 0 0,0 1 0 0 0,0 0 0 0 0,0-1 0 0 0,1 1 0 0 0,-1 0 0 0 0,1 0 0 0 0,-1 0 0 0 0,1 1-1 0 0,4-3 1 0 0,-7 4 29 0 0,2-1-78 0 0,15 2-123 0 0,-13-1 122 0 0,-1 3-142 0 0,9 8 152 0 0,-12-10 70 0 0,1 0-1 0 0,0-1 0 0 0,-1 1 0 0 0,1-1 0 0 0,-1 1 0 0 0,1 0 1 0 0,-1-1-1 0 0,0 1 0 0 0,1 0 0 0 0,-1-1 0 0 0,1 1 1 0 0,-1 0-1 0 0,0 0 0 0 0,0-1 0 0 0,0 1 0 0 0,1 0 1 0 0,-1 0-1 0 0,0 0 0 0 0,0-1 0 0 0,0 1 0 0 0,0 1 0 0 0,0 0 4 0 0,1 1 64 0 0,-5 9 219 0 0,3-10-124 0 0,-7 9 178 0 0,6-9-210 0 0,0 0 1 0 0,0 0-1 0 0,-1 0 1 0 0,1 0-1 0 0,-1 0 1 0 0,0-1-1 0 0,-2 2 1 0 0,-10 7-2309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34 775 0 0,'0'0'835'0'0,"-2"0"-504"0"0,-8 3 655 0 0,-1-1 1 0 0,1 0 0 0 0,0 0-1 0 0,-13-1 1 0 0,22-1-960 0 0,1 0-1 0 0,0 0 0 0 0,-1 0 1 0 0,1 0-1 0 0,0 0 1 0 0,-1 0-1 0 0,1-1 1 0 0,0 1-1 0 0,-1 0 1 0 0,1 0-1 0 0,0 0 1 0 0,0-1-1 0 0,-1 1 1 0 0,1 0-1 0 0,0 0 0 0 0,0 0 1 0 0,-1-1-1 0 0,1 1 1 0 0,0 0-1 0 0,0-1 1 0 0,0 1-1 0 0,-1 0 1 0 0,1-1-1 0 0,0 1 1 0 0,0 0-1 0 0,0 0 1 0 0,0-1-1 0 0,0 1 0 0 0,0-1 1 0 0,0 1-1 0 0,0 0 1 0 0,0-1-1 0 0,0 1 1 0 0,0 0-1 0 0,0-1 1 0 0,0 1-1 0 0,0-1 1 0 0,1-9 260 0 0,0 7-175 0 0,0 1-5 0 0,6-9-86 0 0,-6 11-21 0 0,0-1 0 0 0,-1 0 0 0 0,1 1 0 0 0,-1-1 0 0 0,1 0 0 0 0,0 1 0 0 0,0-1 0 0 0,-1 1 0 0 0,1-1 0 0 0,0 1 0 0 0,0 0 0 0 0,0-1 0 0 0,0 1 0 0 0,-1 0 0 0 0,3-1 0 0 0,-3 1 0 0 0,1 0 0 0 0,0 0 0 0 0,0 0 0 0 0,0 0 0 0 0,-1 1 0 0 0,1-1 0 0 0,0 0 0 0 0,0 0 0 0 0,-1 1 0 0 0,1-1 0 0 0,0 0 0 0 0,-1 1 0 0 0,1-1 0 0 0,0 0 0 0 0,-1 1 0 0 0,1-1 0 0 0,0 1 0 0 0,0 0 0 0 0,-1 0 0 0 0,1-1 0 0 0,-1 1 0 0 0,0 0 0 0 0,1-1 0 0 0,-1 1 0 0 0,0 0 0 0 0,0-1 0 0 0,1 1 0 0 0,-1 0 0 0 0,0 0 0 0 0,0-1 0 0 0,0 1 0 0 0,0 0 0 0 0,0 0 0 0 0,0-1 0 0 0,0 2 0 0 0,-1 2 65 0 0,1-1 0 0 0,-1 0 1 0 0,0 0-1 0 0,0 0 0 0 0,0 1 0 0 0,0-1 0 0 0,-1 0 0 0 0,1-1 0 0 0,-1 1 0 0 0,0 0 0 0 0,0 0 0 0 0,0-1 0 0 0,0 1 0 0 0,0-1 0 0 0,-1 0 0 0 0,1 1 0 0 0,-1-1 0 0 0,-2 2 0 0 0,3-3 14 0 0,-2 2 124 0 0,4-3-184 0 0,0 0 0 0 0,0 0 0 0 0,0 1 0 0 0,0-1 0 0 0,0 0 0 0 0,0 0 0 0 0,0 0 0 0 0,0 0 0 0 0,0 0 0 0 0,0 0 0 0 0,-1 0 0 0 0,1 0 0 0 0,0 0 0 0 0,0 0 0 0 0,0 0 1 0 0,0 0-1 0 0,0 0 0 0 0,0 0 0 0 0,0 1 0 0 0,0-1 0 0 0,0 0 0 0 0,0 0 0 0 0,-1 0 0 0 0,1 0 0 0 0,0 0 0 0 0,0 0 0 0 0,0 0 0 0 0,0 0 0 0 0,0 0 0 0 0,0 0 0 0 0,0 0 0 0 0,0 0 0 0 0,-1 0 0 0 0,1 0 0 0 0,0-1 0 0 0,0 1 0 0 0,0 0 0 0 0,0 0 0 0 0,0 0 0 0 0,0 0 0 0 0,0 0 0 0 0,0 0 0 0 0,0 0 0 0 0,-1 0 0 0 0,1 0 0 0 0,0 0 0 0 0,0 0 0 0 0,0 0 0 0 0,0 0 0 0 0,0 0 0 0 0,0-1 0 0 0,0 1 0 0 0,0 0 0 0 0,0 0 0 0 0,-1-9 72 0 0,1 6-10 0 0,1 1-1 0 0,2-8-32 0 0,-2 7-136 0 0,0-1-1 0 0,1 1 0 0 0,0-1 1 0 0,0 1-1 0 0,0 0 0 0 0,0 0 1 0 0,3-4-1 0 0,-5 7 86 0 0,2-3-151 0 0,1 5-1477 0 0,-3-2 1597 0 0,1 1-1 0 0,0-1 1 0 0,0 1-1 0 0,-1 0 1 0 0,1 0-1 0 0,0-1 0 0 0,-1 1 1 0 0,1 0-1 0 0,0 1 1 0 0,0-1-36 0 0,1 1-206 0 0,-3 1 57 0 0,0-1 0 0 0,0 0 0 0 0,0 0 0 0 0,0 0 0 0 0,0 0 0 0 0,-1 0-1 0 0,1 0 1 0 0,-3 3 0 0 0,4-5 211 0 0,-2 2-624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1 431 0 0,'0'0'4743'0'0,"-12"2"-2779"0"0,1 8-1628 0 0,1 0 0 0 0,0 0 1 0 0,0 1-1 0 0,1 0 0 0 0,0 1 0 0 0,1 0 1 0 0,-6 13-1 0 0,8-14-18 0 0,1 0 1 0 0,0 0-1 0 0,0 0 1 0 0,2 0-1 0 0,-1 1 1 0 0,2-1-1 0 0,-1 1 1 0 0,-1 23-1 0 0,4-28-78 0 0,0-1-1 0 0,1 1 1 0 0,2 9 0 0 0,15 39 320 0 0,-4-17-104 0 0,-2 0 1 0 0,10 54 0 0 0,-18-71-277 0 0,-2-1-1 0 0,-1 1 1 0 0,0-1-1 0 0,-1 1 0 0 0,-2-1 1 0 0,-4 28-1 0 0,-6 7-136 0 0,-5 33 465 0 0,15-74-347 0 0,1 0-1 0 0,0 1 0 0 0,2-1 0 0 0,1 18 0 0 0,-1-23-150 0 0,0 0 0 0 0,1 0 0 0 0,0 0 0 0 0,0 0 0 0 0,1 0-1 0 0,0 0 1 0 0,1-1 0 0 0,0 0 0 0 0,9 15 0 0 0,-12-21-6 0 0,-1-1 1 0 0,1 0-1 0 0,0 0 1 0 0,0 1-1 0 0,0-1 1 0 0,0 0-1 0 0,0 0 1 0 0,0 0-1 0 0,0 0 0 0 0,1 0 1 0 0,0 1-1 0 0,7 3 56 0 0,2 3-37 0 0,1 0 20 0 0,0 0-33 0 0,-2-2-10 0 0,0 1 0 0 0,-4 1 0 0 0,-4-6 13 0 0,-1 0 0 0 0,1 0 0 0 0,-1 0-1 0 0,0 1 1 0 0,0-1 0 0 0,0 1 0 0 0,0-1 0 0 0,-1 1-1 0 0,1-1 1 0 0,-1 1 0 0 0,1-1 0 0 0,-1 4-1 0 0,0-4 20 0 0,1 4 0 0 0,-1-2-7 0 0,0 0 1 0 0,0 0-1 0 0,0 0 1 0 0,0 0-1 0 0,-2 7 1 0 0,0-2 46 0 0,0-1-4 0 0,0-3-44 0 0,2-3 19 0 0,-2 2-47 0 0,1-4-78 0 0,0 0-124 0 0,0 0 131 0 0,0-1 0 0 0,-1 1 0 0 0,1 0-1 0 0,0-1 1 0 0,0 0 0 0 0,-1 1 0 0 0,1-1 0 0 0,0 0-1 0 0,0 1 1 0 0,0-1 0 0 0,0 0 0 0 0,0 0 0 0 0,-1-1-1 0 0,-14-18-2074 0 0,8 9 1334 0 0,6 8-15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1134 227 2791 0 0,'0'0'2155'0'0,"-2"-3"-1730"0"0,-1 1-320 0 0,0-1 0 0 0,0 0 0 0 0,0 1 0 0 0,-1 0 0 0 0,1 0 0 0 0,-1 0-1 0 0,1 0 1 0 0,-1 0 0 0 0,0 1 0 0 0,1-1 0 0 0,-1 1 0 0 0,0 0-1 0 0,0 0 1 0 0,-4 0 0 0 0,-7 0 369 0 0,0 0-1 0 0,-25 2 1 0 0,9 0 624 0 0,0-1 1 0 0,1-1 0 0 0,-45-8-1 0 0,-13-4-410 0 0,64 10-695 0 0,19 2-21 0 0,-3-3-9 0 0,3 0-177 0 0,-1 0 1 0 0,1 0-1 0 0,0 0 0 0 0,-5-7 0 0 0,9 9 67 0 0,-1 0 3 0 0,-10-16-5 0 0,8 13 185 0 0,-2 0 49 0 0,1 1 10 0 0,0 0 1 0 0,-1 1-1 0 0,1 0 0 0 0,-1 0 0 0 0,0 0 0 0 0,0 1 0 0 0,0-1 0 0 0,0 1 0 0 0,0 1 0 0 0,0-1 0 0 0,-9 0 1 0 0,-10 0 608 0 0,-42 1 0 0 0,3 0 578 0 0,-84-20 506 0 0,145 21-1684 0 0,0-1 0 0 0,-7-1 50 0 0,0 0 0 0 0,-18 0 0 0 0,-18-1 72 0 0,28 1-162 0 0,-36-5 136 0 0,46 6-1218 0 0,0-1 1 0 0,0 0-1 0 0,0-1 0 0 0,-9-3 0 0 0,14 5 990 0 0,2 0 209 0 0,-1 1-112 0 0,-1 0 127 0 0,1-2-160 0 0,-17-2 191 0 0,-2-3-2511 0 0,19 6 1567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546 637 3679 0 0,'0'0'167'0'0,"-1"-3"-7"0"0,0-8-68 0 0,0 8 205 0 0,0-1-100 0 0,0 0-1 0 0,0 0 0 0 0,-1 0 1 0 0,0 0-1 0 0,1 0 0 0 0,-2 0 0 0 0,-2-4 1 0 0,4 6-110 0 0,-3-6 469 0 0,3 7-511 0 0,1 0 0 0 0,-1 0 0 0 0,1 0 0 0 0,-1 0 0 0 0,1 0 0 0 0,-1 0 0 0 0,0 0 0 0 0,0 0 0 0 0,0 0 0 0 0,-1-1 0 0 0,-4-4 526 0 0,-3-1-42 0 0,0 0 0 0 0,-1 1 0 0 0,0 0 0 0 0,-11-6-1 0 0,10 8 19 0 0,1 1 1 0 0,-1 0-1 0 0,0 0 0 0 0,0 1 0 0 0,-16-1 0 0 0,-14-2 346 0 0,39 4-773 0 0,1 1-86 0 0,0 0 0 0 0,0 0-1 0 0,0-1 1 0 0,0 1 0 0 0,0-1 0 0 0,0 1-1 0 0,0-1 1 0 0,0 1 0 0 0,0-1-1 0 0,0 0 1 0 0,0 1 0 0 0,0-1-1 0 0,0 0 1 0 0,1 0 0 0 0,-1 0 0 0 0,0 0-1 0 0,0-1 1 0 0,-13-20 622 0 0,-3-14-229 0 0,-49-84 168 0 0,-18-39-400 0 0,61 107-19 0 0,17 39-42 0 0,-1 1-1 0 0,0 0 0 0 0,-1 0 1 0 0,-12-15-1 0 0,18 25-251 0 0,0 1 0 0 0,1-1 0 0 0,-1 1 0 0 0,0-1 0 0 0,0 1 0 0 0,0 0 0 0 0,-1 0 0 0 0,1 0 0 0 0,0 0 0 0 0,-4-1 0 0 0,4 1 27 0 0,0 0-315 0 0,-1 2-2 0 0,-8 2-88 0 0,11-3 340 0 0,-1 0 1 0 0,1 1-1 0 0,-1-1 0 0 0,0 0 0 0 0,1 0 0 0 0,-1 0 1 0 0,1 1-1 0 0,-1-1 0 0 0,1 0 0 0 0,-1 1 0 0 0,1-1 0 0 0,-1 1 1 0 0,1-1-1 0 0,-1 1 0 0 0,1-1 0 0 0,-1 0 0 0 0,1 1 1 0 0,0-1-1 0 0,-1 1 0 0 0,1 0 0 0 0,-1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58.446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81 83 1376 0 0,'0'0'156'0'0,"0"0"119"0"0,0 0 55 0 0,0 0 13 0 0,0 0-35 0 0,0 0-149 0 0,0 0-61 0 0,0 0-15 0 0,0 0 12 0 0,-4 7 442 0 0,4-7-494 0 0,0 1 1 0 0,0-1 0 0 0,0 1-1 0 0,0-1 1 0 0,0 1-1 0 0,0-1 1 0 0,0 1 0 0 0,-1-1-1 0 0,1 1 1 0 0,0-1-1 0 0,0 1 1 0 0,0-1-1 0 0,-1 1 1 0 0,1-1 0 0 0,0 1-1 0 0,-1-1-43 0 0,0 1 263 0 0,1-1-7 0 0,0 0-35 0 0,0 0-18 0 0,0 0-3 0 0,-5 7 557 0 0,3-4 2943 0 0,-3 2-3188 0 0,4-4 7 0 0,-3 2 1585 0 0,3-1-1770 0 0,0-1 0 0 0,0 0 1 0 0,0 0-1 0 0,0 0 0 0 0,0 0 1 0 0,0 0-1 0 0,0 0 0 0 0,-1 0 0 0 0,1 0 1 0 0,0 0-1 0 0,0-1 0 0 0,-1 1-334 0 0,2-1 49 0 0,-1 1 1 0 0,1-1-1 0 0,-1 0 0 0 0,1 0 0 0 0,-1 0 0 0 0,1 0 0 0 0,0 0 0 0 0,-1 1 0 0 0,1-1 0 0 0,-1 0 0 0 0,1 0 0 0 0,-1 0 0 0 0,1 0 0 0 0,-1 0 0 0 0,1-1 0 0 0,-1 1 1 0 0,1 0-1 0 0,0 0 0 0 0,-1 0 0 0 0,1 0 0 0 0,-1 0 0 0 0,1-1 0 0 0,-1 1 0 0 0,1 0 0 0 0,0 0 0 0 0,-1-1 0 0 0,1 1 0 0 0,0 0 0 0 0,-1 0 0 0 0,1-1 0 0 0,0 1 1 0 0,-1-1-1 0 0,1 1 0 0 0,0 0 0 0 0,0-1 0 0 0,-1 1 0 0 0,1 0 0 0 0,0-1 0 0 0,0 1 0 0 0,0-1-49 0 0,-1-2 88 0 0,0 0-1 0 0,1 0 1 0 0,0 1-1 0 0,-1-1 1 0 0,1 0-1 0 0,0 0 1 0 0,1 0-1 0 0,-1 0 1 0 0,0 0-88 0 0,1-7 160 0 0,2-18 268 0 0,4 24-243 0 0,-3 0-97 0 0,-4 3-70 0 0,1 0 0 0 0,-1 0 0 0 0,1 1 0 0 0,0-1 0 0 0,0 0 0 0 0,0 0 0 0 0,-1 1-1 0 0,1-1 1 0 0,0 1 0 0 0,0-1 0 0 0,0 1 0 0 0,0-1 0 0 0,0 1 0 0 0,0-1 0 0 0,0 1 0 0 0,0 0 0 0 0,0-1 0 0 0,0 1 0 0 0,0 0-1 0 0,0 0 1 0 0,0 0-18 0 0,37 0 287 0 0,-36 0-222 0 0,-2 0-59 0 0,1 1-1 0 0,-1-1 0 0 0,0 1 0 0 0,0-1 1 0 0,1 0-1 0 0,-1 1 0 0 0,0-1 0 0 0,1 0 1 0 0,-1 1-1 0 0,0-1 0 0 0,1 0 0 0 0,-1 0 1 0 0,0 1-1 0 0,1-1 0 0 0,-1 0 0 0 0,1 0 0 0 0,-1 1 1 0 0,0-1-1 0 0,1 0 0 0 0,-1 0 0 0 0,1 0 1 0 0,-1 0-1 0 0,1 0 0 0 0,-1 0 0 0 0,1 0 1 0 0,-1 0-6 0 0,10 4 119 0 0,-6 1-55 0 0,-3-4 0 0 0,0 0 16 0 0,0 0-37 0 0,0 0 0 0 0,0 0 0 0 0,0 0-1 0 0,0 1 1 0 0,0-1 0 0 0,0 0 0 0 0,-1 1-1 0 0,1-1 1 0 0,0 1 0 0 0,-1-1 0 0 0,1 1-1 0 0,-1-1 1 0 0,0 1 0 0 0,0-1 0 0 0,1 1-1 0 0,-1-1 1 0 0,0 1 0 0 0,0 0 0 0 0,0-1-1 0 0,0 1 1 0 0,-1-1 0 0 0,1 1 0 0 0,0-1-1 0 0,-1 1 1 0 0,1-1 0 0 0,-1 1-1 0 0,0-1 1 0 0,1 1 0 0 0,-1-1 0 0 0,0 0-1 0 0,0 1 1 0 0,0-1 0 0 0,0 1-43 0 0,-2 0 11 0 0,1-1-1 0 0,0 1 1 0 0,-1 0 0 0 0,0-1-1 0 0,1 1 1 0 0,-1-1 0 0 0,0 0-1 0 0,0 0-10 0 0,0 0 8 0 0,0 0 0 0 0,0-1 0 0 0,0 1 0 0 0,0 0 0 0 0,0-1 0 0 0,0 0 0 0 0,-2 0-8 0 0,3 0 13 0 0,1 0 0 0 0,-1-1 0 0 0,0 1 0 0 0,0-1 0 0 0,1 0 0 0 0,-1 1 0 0 0,0-1 0 0 0,1 0 0 0 0,-1 0 0 0 0,1 0-1 0 0,-1 0 1 0 0,1 0 0 0 0,-1-1-13 0 0,0 1 18 0 0,1 0 1 0 0,0 0-1 0 0,0 0 0 0 0,0 0 0 0 0,0-1 0 0 0,0 1 1 0 0,0 0-1 0 0,0 0 0 0 0,1-1 0 0 0,-1 1 0 0 0,0 0 0 0 0,1-1 1 0 0,-1 1-1 0 0,1-1 0 0 0,-1 1 0 0 0,1-1 0 0 0,0 1 1 0 0,0-1-1 0 0,0 1 0 0 0,0-1 0 0 0,0 1 0 0 0,0-1-18 0 0,0-3 48 0 0,1 0 0 0 0,1 0 0 0 0,-1 1 0 0 0,1-1 0 0 0,-1 1 0 0 0,2-2-48 0 0,2-1 0 0 0,-3 5 0 0 0,4-1 0 0 0,3-1 0 0 0,-8 2 0 0 0,2 0 0 0 0,8 0 0 0 0,-10 1 5 0 0,1 1 0 0 0,0 0 0 0 0,0 0-1 0 0,0 0 1 0 0,0 1 0 0 0,0-1 0 0 0,0 0-1 0 0,-1 1 1 0 0,1-1 0 0 0,0 1 0 0 0,0-1 0 0 0,0 1-1 0 0,-1 0 1 0 0,1 0 0 0 0,0 0 0 0 0,-1 0-1 0 0,1 0 1 0 0,-1 0 0 0 0,1 0 0 0 0,-1 0-1 0 0,0 1 1 0 0,1-1 0 0 0,-1 0 0 0 0,0 1 0 0 0,0 0-1 0 0,0-1 1 0 0,0 1 0 0 0,0-1 0 0 0,0 1-1 0 0,-1 0 1 0 0,1 0-5 0 0,1 2 11 0 0,-1 0-1 0 0,0 0 1 0 0,0 0 0 0 0,0 0-1 0 0,-1 0 1 0 0,1 0-1 0 0,-1 1 1 0 0,0-1-1 0 0,0 0 1 0 0,0 0 0 0 0,-1 0-1 0 0,1 0 1 0 0,-1 1-1 0 0,0-1-10 0 0,0-3 8 0 0,0 0 0 0 0,1 0 0 0 0,-1 1 0 0 0,0-1 0 0 0,0 0 0 0 0,0 0 0 0 0,0 0 0 0 0,0 0 0 0 0,0 0 0 0 0,0 0 0 0 0,0 0 0 0 0,0 0 0 0 0,-1 0-8 0 0,-9 8 115 0 0,11-8-112 0 0,-1 0 0 0 0,0-1 1 0 0,1 1-1 0 0,-1 0 0 0 0,0-1 0 0 0,1 1 1 0 0,-1-1-1 0 0,0 1 0 0 0,0-1 1 0 0,1 0-1 0 0,-1 1 0 0 0,0-1 0 0 0,0 0 1 0 0,0 1-1 0 0,0-1 0 0 0,0 0 0 0 0,1 0 1 0 0,-1 0-1 0 0,0 0 0 0 0,0 0-3 0 0,-1 0 1 0 0,0 0 0 0 0,0 0 1 0 0,0-1-1 0 0,0 1 0 0 0,0-1 0 0 0,0 1 0 0 0,0-1 0 0 0,0 0 0 0 0,0 0-1 0 0,-3-2-1 0 0,0 1 0 0 0,1-1 0 0 0,-1-1 0 0 0,1 1 0 0 0,0-1 0 0 0,-4-3 1 0 0,3 1 0 0 0,1-1 0 0 0,-1 0 0 0 0,1 0 0 0 0,0-1 0 0 0,0 1 0 0 0,1-1 0 0 0,0 0 0 0 0,1 1 0 0 0,0-1 0 0 0,0-1 0 0 0,0-1 0 0 0,2 3 0 0 0,0 6 0 0 0,0 1 0 0 0,0-1 0 0 0,0 1 0 0 0,0-1 0 0 0,0 1 0 0 0,0-1 0 0 0,0 1 0 0 0,0 0 0 0 0,0-1 0 0 0,0 1 0 0 0,0-1 0 0 0,1 1 0 0 0,-1-1 0 0 0,0 1 0 0 0,0-1 0 0 0,1 1 0 0 0,-1 0 0 0 0,0-1 0 0 0,0 1 0 0 0,1 0 0 0 0,-1-1 0 0 0,0 1 0 0 0,1 0 0 0 0,0-2 0 0 0,2-3 0 0 0,4 6 11 0 0,-6-1 22 0 0,4 3 23 0 0,1 8-28 0 0,-5-9-33 0 0,0-1 9 0 0,0 1 0 0 0,-1-1 0 0 0,1 1 0 0 0,0-1 0 0 0,-1 1 0 0 0,1-1 0 0 0,-1 1 0 0 0,0-1 0 0 0,1 1 0 0 0,-1 0 0 0 0,0-1 0 0 0,0 1 0 0 0,0-1 0 0 0,0 1 0 0 0,0 0 0 0 0,-1-1 0 0 0,1 1 0 0 0,0-1 0 0 0,-1 1 0 0 0,0 1-4 0 0,0 2 57 0 0,1-4-57 0 0,0-1-1 0 0,0 1 1 0 0,0-1 0 0 0,0 1 0 0 0,0-1 0 0 0,0 1 0 0 0,0-1 0 0 0,0 1 0 0 0,0-1 0 0 0,0 0-1 0 0,0 1 1 0 0,-1-1 0 0 0,1 1 0 0 0,0-1 0 0 0,0 0 0 0 0,-1 1 0 0 0,1-1 0 0 0,0 0-1 0 0,0 1 1 0 0,-1-1 0 0 0,1 0 0 0 0,0 1 0 0 0,-1-1 0 0 0,1 0 0 0 0,-1 0 0 0 0,1 1 0 0 0,0-1-1 0 0,-1 0 1 0 0,1 0 0 0 0,-1 0 0 0 0,-1 1 0 0 0,-6 7 0 0 0,5-10-1 0 0,3-8 14 0 0,0 9-6 0 0,0 0 1 0 0,0 0-1 0 0,1 0 0 0 0,-1 1 0 0 0,0-1 1 0 0,0 0-1 0 0,1 0 0 0 0,-1 1 0 0 0,0-1 1 0 0,1 0-1 0 0,-1 0 0 0 0,1 1 0 0 0,-1-1 1 0 0,1 0-1 0 0,-1 1 0 0 0,1-1 0 0 0,-1 0 1 0 0,1 1-1 0 0,0-1 0 0 0,-1 1 0 0 0,1-1 1 0 0,0 1-1 0 0,-1 0 0 0 0,1-1-7 0 0,1 0 20 0 0,0-1 25 0 0,0 0 0 0 0,0 0 0 0 0,0 0 0 0 0,0 1 0 0 0,0-1 0 0 0,1 0 0 0 0,-1 1 0 0 0,0 0 0 0 0,1 0 0 0 0,-1-1 0 0 0,1 1 0 0 0,-1 1 0 0 0,1-1 0 0 0,0 0 0 0 0,-1 1 0 0 0,1-1 0 0 0,0 1 0 0 0,1 0-45 0 0,2-1 95 0 0,10-2 148 0 0,7 0-29 0 0,33 0 306 0 0,-25 0-340 0 0,-26 2-154 0 0,0 0-1 0 0,0 1 0 0 0,0-1 1 0 0,0 1-1 0 0,0 0 0 0 0,0 1 0 0 0,0-1 1 0 0,0 1-1 0 0,0 0-25 0 0,26 5 126 0 0,-21-4-37 0 0,0 0 0 0 0,8 3-89 0 0,-2 0 67 0 0,0 1 59 0 0,1-1 1 0 0,7 1-127 0 0,111 19 560 0 0,-81-18-277 0 0,3-2-283 0 0,-41-3 96 0 0,0 1 1 0 0,3 0-97 0 0,-4 1 76 0 0,0-2 0 0 0,4 0-76 0 0,34 4 41 0 0,-34-4-14 0 0,0 0 0 0 0,0-1-1 0 0,0-1 1 0 0,1-1-27 0 0,-8 1 11 0 0,0 0 0 0 0,-1 0 0 0 0,7 2-11 0 0,-5-1 10 0 0,-1 0 1 0 0,1-1-1 0 0,2 0-10 0 0,143-16 128 0 0,-99 13-117 0 0,19-5 106 0 0,-49 6-106 0 0,-13 1 2 0 0,0-1 1 0 0,-1 0-1 0 0,1-1 0 0 0,2-2-13 0 0,-13 4 0 0 0,0 0 0 0 0,-1 0 0 0 0,1 1 0 0 0,0 0 0 0 0,3 0 0 0 0,17-2 0 0 0,7-2 64 0 0,-32 4-64 0 0,1 0 0 0 0,0-1 0 0 0,0 1 0 0 0,0 0 0 0 0,0 0 0 0 0,-1 0 0 0 0,1-1 0 0 0,0 1 0 0 0,0 0 0 0 0,0 0 0 0 0,0 0 0 0 0,-1 0 0 0 0,1 1 0 0 0,0-1 0 0 0,0 0 0 0 0,4 1 0 0 0,-5-1 0 0 0,1-1 0 0 0,-1 1 0 0 0,1 0-1 0 0,-1 0 1 0 0,1 0 0 0 0,-1 0 0 0 0,1 0 0 0 0,0 0 0 0 0,-1 0-1 0 0,1 0 1 0 0,-1 0 0 0 0,1 0 0 0 0,-1 1 0 0 0,1-1 0 0 0,-1 0-1 0 0,1 0 1 0 0,-1 0 0 0 0,1 1 0 0 0,-1-1 0 0 0,1 0 0 0 0,-1 1-1 0 0,1-1 1 0 0,-1 0 0 0 0,1 1 0 0 0,2 1 6 0 0,11-1 45 0 0,-10-1-49 0 0,0 0 0 0 0,0-1 0 0 0,0 0 0 0 0,0 0-1 0 0,0 0 1 0 0,2-1-2 0 0,-5 2 0 0 0,2 0 0 0 0,6 3 0 0 0,-8-3 9 0 0,0 1 1 0 0,0-1-1 0 0,0 0 0 0 0,0 1 0 0 0,0-1 1 0 0,0 0-1 0 0,0 0 0 0 0,0 0 0 0 0,0 0 1 0 0,1 0-1 0 0,-1 0 0 0 0,0 0 0 0 0,0 0 1 0 0,1-1-10 0 0,2 1 62 0 0,-4 1-9 0 0,0 2-31 0 0,-1-3 20 0 0,1 0-42 0 0,0-1-1 0 0,-1 1 1 0 0,1-1-1 0 0,0 1 1 0 0,-1 0-1 0 0,1-1 1 0 0,0 1-1 0 0,-1-1 1 0 0,1 1-1 0 0,0-1 1 0 0,0 1-1 0 0,-1-1 1 0 0,1 1-1 0 0,0-1 1 0 0,0 0-1 0 0,0 1 1 0 0,0-1-1 0 0,0 1 1 0 0,0-1-1 0 0,0 1 1 0 0,0-1-1 0 0,0 1 1 0 0,0-1-1 0 0,0 0 1 0 0,1-10-41 0 0,-1 11 41 0 0,2-8-33 0 0,10-2 2 0 0,-11 9 31 0 0,0 0 0 0 0,0 1 0 0 0,-1-1 0 0 0,1 1 0 0 0,0 0 0 0 0,0-1 0 0 0,0 1 0 0 0,0 0 0 0 0,0-1 0 0 0,0 1 0 0 0,0 0 0 0 0,0 0 0 0 0,0 0 0 0 0,0 0 0 0 0,0 0 0 0 0,0 0 0 0 0,0 0 0 0 0,0 0 0 0 0,0 0 0 0 0,0 1 0 0 0,0-1 0 0 0,0 0 0 0 0,0 1 0 0 0,0-1 0 0 0,0 1 0 0 0,3 0 0 0 0,-3 0 0 0 0,1-1 0 0 0,0 1 0 0 0,-1-1 0 0 0,1 1 0 0 0,0 0 0 0 0,-1 0 0 0 0,1 0 0 0 0,-1 0 0 0 0,1 0 0 0 0,-1 0 0 0 0,0 0 0 0 0,1 0 0 0 0,-1 1 0 0 0,0-1 0 0 0,0 0 0 0 0,0 1 0 0 0,0-1 0 0 0,0 1 0 0 0,0-1 0 0 0,0 1 0 0 0,-1 0 0 0 0,1-1 0 0 0,0 1 0 0 0,-1 0 0 0 0,0-1 0 0 0,1 1 0 0 0,-1 0 0 0 0,1 0 0 0 0,-1 0 0 0 0,0-1 0 0 0,1 1 0 0 0,-1 0 0 0 0,0-1 0 0 0,0 1 0 0 0,0 0 0 0 0,0 0 0 0 0,0-1 0 0 0,0 1 0 0 0,-1 0 0 0 0,1-1 0 0 0,-1 2 0 0 0,-1 4 0 0 0,2-5 0 0 0,0-1 0 0 0,0 1 0 0 0,0-1 0 0 0,-1 1 0 0 0,1-1 0 0 0,-1 1 0 0 0,1-1 0 0 0,-1 1 0 0 0,1-1 0 0 0,-1 1 0 0 0,0-1 0 0 0,0 0 0 0 0,1 1 0 0 0,-1-1 0 0 0,0 0 0 0 0,0 0 0 0 0,-1 0 0 0 0,1 0 0 0 0,0 0 0 0 0,0 0 0 0 0,0 0 0 0 0,-1 0 0 0 0,1 0 0 0 0,0 0 0 0 0,-1-1 0 0 0,1 1 0 0 0,-2 0 0 0 0,1 0-4 0 0,0 0-1 0 0,0 0 0 0 0,0 0 1 0 0,0-1-1 0 0,0 1 1 0 0,0-1-1 0 0,0 1 1 0 0,0-1-1 0 0,0 0 1 0 0,0 0-1 0 0,-1 0 1 0 0,1 0-1 0 0,0 0 1 0 0,0 0-1 0 0,0-1 1 0 0,0 1-1 0 0,0-1 0 0 0,0 1 1 0 0,0-1-1 0 0,0 0 1 0 0,0 0-1 0 0,0 0 1 0 0,0 0-1 0 0,0 0 1 0 0,1 0-1 0 0,-1 0 1 0 0,0-1-1 0 0,1 1 1 0 0,-1-1-1 0 0,1 1 1 0 0,-1-1-1 0 0,1 1 0 0 0,0-1 1 0 0,0 0-1 0 0,-1 0 1 0 0,1 0-1 0 0,1 0 1 0 0,-1 0-1 0 0,0 0 1 0 0,0 0 4 0 0,0-5-21 0 0,0 0 0 0 0,0 0 1 0 0,1 0-1 0 0,0-4 21 0 0,1 9-8 0 0,0 0-1 0 0,-1 1 1 0 0,2-1-1 0 0,-1 0 1 0 0,0 0-1 0 0,0 1 1 0 0,0-1-1 0 0,1 0 9 0 0,-1 2-4 0 0,1-1 4 0 0,0-1 0 0 0,0 1 0 0 0,0 0 0 0 0,1 0 0 0 0,-1 0 0 0 0,0 1 0 0 0,1-1 0 0 0,-1 1 0 0 0,1-1 0 0 0,-1 1 0 0 0,1 0 0 0 0,-1-1 0 0 0,0 2 0 0 0,1-1 0 0 0,-1 0 0 0 0,1 0 0 0 0,-1 1 0 0 0,1-1 0 0 0,-1 1 0 0 0,0 0 0 0 0,1-1 0 0 0,-1 1 0 0 0,0 0 0 0 0,0 1 0 0 0,1-1 0 0 0,-1 0 0 0 0,0 1 0 0 0,0 0 0 0 0,0 1 0 0 0,-1-1 0 0 0,1 0 0 0 0,-1 1 0 0 0,1-1 0 0 0,-1 1 0 0 0,0-1 0 0 0,0 1 0 0 0,0 0 0 0 0,0-1 0 0 0,0 1 0 0 0,-1 0 0 0 0,1 2 0 0 0,0 0 0 0 0,-1 0 0 0 0,0 0 0 0 0,0 1 0 0 0,0-1 0 0 0,-1 0 0 0 0,0 0 0 0 0,-1 3 0 0 0,2-7 0 0 0,-1 1 0 0 0,0 0 0 0 0,1-1 0 0 0,-1 1 0 0 0,0-1 0 0 0,0 1 0 0 0,0-1 0 0 0,-1 1 0 0 0,-6 9 0 0 0,8-9 0 0 0,-2 0 0 0 0,-6 3 0 0 0,6-4-2 0 0,1-1-1 0 0,-1 1 1 0 0,1-1-1 0 0,0 0 1 0 0,-1 0 0 0 0,1 1-1 0 0,-1-1 1 0 0,1 0-1 0 0,-1-1 1 0 0,1 1-1 0 0,0 0 1 0 0,-1 0 0 0 0,1 0-1 0 0,-1-1 1 0 0,1 1-1 0 0,0-1 1 0 0,-1 1-1 0 0,1-1 1 0 0,0 0 0 0 0,0 1-1 0 0,-1-1 1 0 0,1 0-1 0 0,0 0 1 0 0,0 0-1 0 0,0 0 1 0 0,0 0 0 0 0,0 0-1 0 0,0 0 3 0 0,-2-2-6 0 0,1 0 1 0 0,0 1-1 0 0,0-1 0 0 0,0 0 1 0 0,1 0-1 0 0,-1 0 0 0 0,1 0 1 0 0,0 0-1 0 0,0 0 0 0 0,0 0 1 0 0,0 0-1 0 0,0-1 6 0 0,-2-11-23 0 0,2 13 16 0 0,0-1-1 0 0,1 1 0 0 0,-1-1 0 0 0,1 1 0 0 0,0-1 0 0 0,0 1 1 0 0,0-1-1 0 0,0 1 0 0 0,0-1 0 0 0,0 1 0 0 0,1-1 0 0 0,-1 1 0 0 0,1-1 1 0 0,0 1-1 0 0,0-1 0 0 0,0 1 0 0 0,1-2 8 0 0,-2 3-2 0 0,0 0-1 0 0,1 0 1 0 0,-1 0-1 0 0,1 0 1 0 0,0 0-1 0 0,-1 0 1 0 0,1 0 0 0 0,0 0-1 0 0,-1 0 1 0 0,1 0-1 0 0,0 1 1 0 0,0-1-1 0 0,0 0 3 0 0,7-1-24 0 0,-5 2 20 0 0,-2-1 4 0 0,0 1 0 0 0,0 0 0 0 0,0-1 0 0 0,0 1 0 0 0,0 0 0 0 0,1 0 0 0 0,-1-1 0 0 0,0 1 0 0 0,0 0 0 0 0,0 0 0 0 0,0 0 0 0 0,0 1 0 0 0,1-1 0 0 0,-1 0 0 0 0,0 0 0 0 0,0 1 0 0 0,1-1 0 0 0,2 1 0 0 0,-4-1-1 0 0,0 0-1 0 0,1 0 0 0 0,-1 0 1 0 0,0 0-1 0 0,1 0 1 0 0,-1 0-1 0 0,1 1 1 0 0,-1-1-1 0 0,0 0 0 0 0,1 0 1 0 0,-1 0-1 0 0,0 0 1 0 0,1 0-1 0 0,-1 1 1 0 0,0-1-1 0 0,1 0 1 0 0,-1 0-1 0 0,0 0 0 0 0,1 1 1 0 0,-1-1-1 0 0,0 0 2 0 0,15 12-31 0 0,-14-12-41 0 0,0 1 0 0 0,0 0 0 0 0,0-1 0 0 0,0 1 1 0 0,0 0-1 0 0,0 0 0 0 0,0-1 0 0 0,0 1 0 0 0,0 0 0 0 0,0 0 0 0 0,0 0 0 0 0,-1 0 0 0 0,1 0 0 0 0,0 0 1 0 0,-1 0-1 0 0,1 1 0 0 0,-1-1 0 0 0,1 0 0 0 0,-1 0 0 0 0,0 0 0 0 0,1 1 0 0 0,-1-1 0 0 0,0 0 0 0 0,0 0 1 0 0,0 1-1 0 0,0-1 0 0 0,0 0 0 0 0,0 1 72 0 0,0 0-618 0 0,-1-1 0 0 0,1 0 1 0 0,0 1-1 0 0,-1-1 0 0 0,1 0 1 0 0,-1 0-1 0 0,0 0 0 0 0,0 1 0 0 0,1-1 1 0 0,-1 0-1 0 0,0 0 0 0 0,0 0 1 0 0,0 0-1 0 0,0 0 0 0 0,0 0 1 0 0,0-1-1 0 0,-1 2 618 0 0,-5 1-7413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94 1351 0 0,'0'0'1050'0'0,"-12"-1"1494"0"0,5-3-1775 0 0,5 3-21 0 0,1-1-11 0 0,-5-5-1 0 0,5 5-36 0 0,1-1-150 0 0,-3-9-66 0 0,3 9-18 0 0,0-1-42 0 0,4-10-169 0 0,-4 10-79 0 0,2 1-15 0 0,8-11-27 0 0,3 1-118 0 0,-7 10-70 0 0,7 0 17 0 0,-13 3 39 0 0,0 0 0 0 0,0 0-1 0 0,0 0 1 0 0,1 0 0 0 0,-1 0 0 0 0,0 0-1 0 0,0 0 1 0 0,0 0 0 0 0,0 0 0 0 0,0 0 0 0 0,1 0-1 0 0,-1 0 1 0 0,0 0 0 0 0,0 0 0 0 0,0 0-1 0 0,0 0 1 0 0,1 0 0 0 0,-1 0 0 0 0,0 0 0 0 0,0 0-1 0 0,0 0 1 0 0,0 0 0 0 0,0 0 0 0 0,1 0-1 0 0,-1 0 1 0 0,0 0 0 0 0,0 0 0 0 0,0 0 0 0 0,0 0-1 0 0,0 1 1 0 0,0-1 0 0 0,1 0 0 0 0,-1 0-1 0 0,0 0 1 0 0,0 0 0 0 0,1 2 37 0 0,0-1 0 0 0,-1 0 0 0 0,1 0-1 0 0,0 0 1 0 0,0 1 0 0 0,-1-1 0 0 0,1 0 0 0 0,-1 1 0 0 0,0-1-1 0 0,1 1 1 0 0,-1-1 0 0 0,0 0 0 0 0,0 1 0 0 0,1-1 0 0 0,-1 1-1 0 0,-1-1 1 0 0,1 1 0 0 0,0-1 0 0 0,0 0 0 0 0,0 1 0 0 0,-1-1 0 0 0,1 1-1 0 0,-1-1 1 0 0,1 0 0 0 0,-1 1 0 0 0,1-1 0 0 0,-1 0 0 0 0,0 0-1 0 0,-1 3 1 0 0,1-3 139 0 0,1 0-150 0 0,0-1 1 0 0,-1 0 0 0 0,1 1 0 0 0,0-1 0 0 0,0 1 0 0 0,0-1-1 0 0,0 0 1 0 0,-1 1 0 0 0,1-1 0 0 0,0 0 0 0 0,0 1-1 0 0,-1-1 1 0 0,1 0 0 0 0,0 1 0 0 0,-1-1 0 0 0,1 0-1 0 0,0 0 1 0 0,-1 1 0 0 0,1-1 0 0 0,0 0 0 0 0,-1 0 0 0 0,1 0-1 0 0,-1 1 1 0 0,1-1 0 0 0,0 0 0 0 0,-1 0 0 0 0,1 0-1 0 0,-1 0 1 0 0,1 0 0 0 0,0 0 0 0 0,-1 0 0 0 0,1 0 0 0 0,-1 0-1 0 0,-17-1 1287 0 0,14 1-1112 0 0,3-1-181 0 0,0 1-1 0 0,1 0 1 0 0,-1 0-1 0 0,0-1 1 0 0,0 1-1 0 0,1 0 1 0 0,-1-1 0 0 0,0 1-1 0 0,1-1 1 0 0,-1 1-1 0 0,0-1 1 0 0,0-1 0 0 0,-1 2 22 0 0,0-2 100 0 0,-16-13-114 0 0,12 11-177 0 0,4 2-172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 3047 0 0,'0'0'219'0'0,"-1"0"-142"0"0,-3 1 269 0 0,1 0-1 0 0,-1-1 1 0 0,1 1-1 0 0,-1-1 1 0 0,1 0-1 0 0,-1 0 0 0 0,1 0 1 0 0,-1-1-1 0 0,-4 0 1 0 0,6 0-322 0 0,0 1 673 0 0,0-1-1 0 0,1 0-598 0 0,1 1 0 0 0,-1 0 0 0 0,1-1 0 0 0,-1 1 0 0 0,1-1 0 0 0,-1 1 0 0 0,1-1 0 0 0,-1 1 0 0 0,1-1 0 0 0,-1 0 0 0 0,1 1 0 0 0,0-1 0 0 0,-1 1 0 0 0,1-1 0 0 0,0 0 0 0 0,0 1 0 0 0,-1-1 0 0 0,1 0 0 0 0,0 1 0 0 0,0-1-1 0 0,0 0 1 0 0,0 1 0 0 0,0-1 0 0 0,0 0 0 0 0,0 0 0 0 0,0 1 0 0 0,0-1 0 0 0,0 0 0 0 0,0 1 0 0 0,1-1 0 0 0,-1-1 0 0 0,1-1-49 0 0,16-1-305 0 0,-14 3 136 0 0,-1 2-144 0 0,7 5 163 0 0,-6-5 202 0 0,-2 6 1 0 0,-1-6-92 0 0,1 0 1 0 0,-1 0 0 0 0,0 0 0 0 0,0-1-1 0 0,0 1 1 0 0,0 0 0 0 0,0 0-1 0 0,0-1 1 0 0,0 1 0 0 0,0 0 0 0 0,0 0-1 0 0,0 0 1 0 0,0-1 0 0 0,0 1 0 0 0,0 0-1 0 0,-1 0 1 0 0,1-1 0 0 0,0 1-1 0 0,-1 0 1 0 0,1 0 0 0 0,-1 0 0 0 0,-1 2 47 0 0,1-1 1 0 0,0 1-1 0 0,-1-1 1 0 0,0 0 0 0 0,1 0-1 0 0,-1 1 1 0 0,0-1-1 0 0,0 0 1 0 0,0-1 0 0 0,0 1-1 0 0,-1 0 1 0 0,1-1-1 0 0,0 1 1 0 0,-1-1-1 0 0,1 1 1 0 0,-4 0 0 0 0,5-2-64 0 0,0 1 0 0 0,1-1 0 0 0,-1 0 0 0 0,0 0-1 0 0,0 0 1 0 0,0 0 0 0 0,0 1 0 0 0,0-1 0 0 0,0 0 0 0 0,1 0 0 0 0,-1-1 0 0 0,0 1 0 0 0,0 0 0 0 0,0 0 0 0 0,-1-1 0 0 0,0 0-62 0 0,0 1-391 0 0,1-2-1343 0 0,-4-11-1782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3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3599 0 0,'-11'0'351'0'0,"4"-3"-230"0"0,5 1 101 0 0,0 1 0 0 0,0 0-1 0 0,0-1 1 0 0,1 1-1 0 0,-1-1 1 0 0,1 0 0 0 0,-1 1-1 0 0,1-1 1 0 0,-1 0-1 0 0,1 0 1 0 0,-2-4 0 0 0,3 5-160 0 0,-6-12 974 0 0,5 10-843 0 0,0 1 392 0 0,2-2-49 0 0,-1-9-201 0 0,0 9 138 0 0,3 1-245 0 0,8-9 16 0 0,-9 9 252 0 0,1 3-266 0 0,10-3-78 0 0,-9 2-31 0 0,6 8 106 0 0,-9-7-212 0 0,-1 0 0 0 0,1 0-1 0 0,-1 1 1 0 0,1-1 0 0 0,-1 0 0 0 0,1 1 0 0 0,-1-1 0 0 0,1 1 0 0 0,-1-1 0 0 0,1 1 0 0 0,-1-1 0 0 0,0 1 0 0 0,1-1 0 0 0,-1 1 0 0 0,0-1 0 0 0,1 1 0 0 0,-1-1 0 0 0,0 1 0 0 0,0-1 0 0 0,0 1-1 0 0,0 0 1 0 0,1-1 0 0 0,-1 2 0 0 0,1 8 100 0 0,-1-8-99 0 0,1 15 97 0 0,-2-12-87 0 0,-2 0 106 0 0,1-2-142 0 0,1 0 1 0 0,-1 0-1 0 0,0 0 0 0 0,0-1 1 0 0,-4 5-1 0 0,4-7-212 0 0,-6-2-2092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78 1207 0 0,'-6'1'185'0'0,"-1"-1"0"0"0,0 0 0 0 0,1 0-1 0 0,-1 0 1 0 0,0-1 0 0 0,1 0 0 0 0,-9-3-1 0 0,9 2-60 0 0,-9-5 1530 0 0,14 6-1106 0 0,0-1-117 0 0,1 0-316 0 0,0 1 0 0 0,-1-1 0 0 0,1 0 0 0 0,0 1 0 0 0,0-1 0 0 0,0 0 0 0 0,1 0 0 0 0,-1 1 0 0 0,0-1 0 0 0,0 0 0 0 0,1 1 0 0 0,-1-1 0 0 0,1 1 0 0 0,1-4 0 0 0,0 2 471 0 0,1-1-324 0 0,9-9-7 0 0,-8 10 466 0 0,-1 1-497 0 0,13-4 0 0 0,-12 4-16 0 0,-2 3-66 0 0,1 1-110 0 0,-1-1-1 0 0,0 0 1 0 0,1 1 0 0 0,-1-1 0 0 0,0 1 0 0 0,0 0 0 0 0,0 0 0 0 0,0 0-1 0 0,0 0 1 0 0,-1 0 0 0 0,1 0 0 0 0,-1 0 0 0 0,1 1 0 0 0,-1-1 0 0 0,0 0-1 0 0,0 1 1 0 0,0-1 0 0 0,0 1 0 0 0,0-1 0 0 0,0 1 0 0 0,-1 0 0 0 0,1-1-1 0 0,-1 1 1 0 0,0 0 0 0 0,0-1 0 0 0,0 1 0 0 0,0 0 0 0 0,0 0-1 0 0,-1-1 1 0 0,1 1 0 0 0,-1 0 0 0 0,0-1 0 0 0,1 1 0 0 0,-1-1 0 0 0,-1 1-1 0 0,-1 2 1 0 0,3-3 8 0 0,-1 0 0 0 0,0 0 0 0 0,1-1-1 0 0,-1 1 1 0 0,0-1 0 0 0,0 1-1 0 0,0-1 1 0 0,-1 1 0 0 0,1-1 0 0 0,0 1-1 0 0,0-1 1 0 0,-1 0 0 0 0,1 0 0 0 0,-1 0-1 0 0,1 0 1 0 0,-1 0 0 0 0,0 0 0 0 0,1 0-1 0 0,-1 0 1 0 0,0-1 0 0 0,1 1-1 0 0,-1 0 1 0 0,0-1 0 0 0,-3 1 0 0 0,5-2-18 0 0,-1 1 0 0 0,1 0 0 0 0,-1-1 0 0 0,0 1 0 0 0,1-1 0 0 0,-1 1 1 0 0,1-1-1 0 0,0 0 0 0 0,-1 1 0 0 0,1-1 0 0 0,-1 1 0 0 0,1-1 0 0 0,0 0 0 0 0,-1 1 1 0 0,1-1-1 0 0,0 0 0 0 0,0 1 0 0 0,0-1 0 0 0,-1 0 0 0 0,1-1 0 0 0,-2-10 136 0 0,1 8-86 0 0,0 0 0 0 0,0-1 0 0 0,1 1 0 0 0,0 0 0 0 0,-1 0 0 0 0,2-1 0 0 0,-1 1 0 0 0,1-7 0 0 0,4-10-56 0 0,3 3-26 0 0,-6 14-53 0 0,2 4-134 0 0,9 1 115 0 0,-12-1 65 0 0,0 1-1 0 0,0-1 0 0 0,0 0 1 0 0,-1 1-1 0 0,1-1 0 0 0,0 0 1 0 0,-1 1-1 0 0,1-1 0 0 0,0 1 1 0 0,-1 0-1 0 0,1-1 0 0 0,-1 1 1 0 0,1-1-1 0 0,-1 1 0 0 0,1 0 1 0 0,-1 0-1 0 0,1-1 0 0 0,-1 1 1 0 0,0 0-1 0 0,1 0 0 0 0,-1-1 1 0 0,0 1-1 0 0,0 0 0 0 0,1 0 1 0 0,-1 0-1 0 0,0 1 0 0 0,2 20-937 0 0,-2-19 672 0 0,-1-1 0 0 0,1 0-1 0 0,-1 0 1 0 0,1 0 0 0 0,-1 0-1 0 0,0 1 1 0 0,1-1 0 0 0,-1 0-1 0 0,0 0 1 0 0,-1 0 0 0 0,-1 2-1 0 0,0 0-2748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 1407 0 0,'0'0'66'0'0,"-1"1"-8"0"0,-12 6 1219 0 0,8-7 945 0 0,8-9 819 0 0,-1 5-3785 0 0,-1 1 1496 0 0,3 0-452 0 0,11-9-32 0 0,-12 8-4 0 0,1 3-1 0 0,10-5-6 0 0,-10 5-1 0 0,-1 1 0 0 0,1-2-178 0 0,1 1-7 0 0,17 7 122 0 0,-21-6-176 0 0,0 0 1 0 0,0 0-1 0 0,0 1 1 0 0,0-1 0 0 0,0 0-1 0 0,-1 1 1 0 0,1-1-1 0 0,0 1 1 0 0,0-1-1 0 0,0 1 1 0 0,-1-1 0 0 0,1 1-1 0 0,0 0 1 0 0,0-1-1 0 0,-1 1 1 0 0,1 0-1 0 0,-1-1 1 0 0,1 1 0 0 0,-1 0-1 0 0,1 0 1 0 0,0 1-1 0 0,3 9-13 0 0,-4 1-30 0 0,-1-9 94 0 0,0 1 0 0 0,0-1 0 0 0,0 0 0 0 0,0 0 0 0 0,-1 0 1 0 0,1 0-1 0 0,-1 0 0 0 0,0 0 0 0 0,0 0 0 0 0,0 0 0 0 0,0 0 1 0 0,0-1-1 0 0,-1 1 0 0 0,1-1 0 0 0,-1 0 0 0 0,0 0 0 0 0,0 0 0 0 0,1 0 1 0 0,-1 0-1 0 0,0-1 0 0 0,-1 1 0 0 0,1-1 0 0 0,0 0 0 0 0,0 0 0 0 0,-5 1 1 0 0,6-1 52 0 0,2-2-117 0 0,0 1 0 0 0,0 0 0 0 0,0 0 0 0 0,0 0 0 0 0,0 0 0 0 0,0 0-1 0 0,0-1 1 0 0,0 1 0 0 0,0 0 0 0 0,0 0 0 0 0,0 0 0 0 0,-1 0 0 0 0,1 0 0 0 0,0 0 0 0 0,0-1 0 0 0,0 1 0 0 0,0 0 0 0 0,0 0 0 0 0,0 0-1 0 0,-1 0 1 0 0,1 0 0 0 0,0 0 0 0 0,0 0 0 0 0,0 0 0 0 0,0 0 0 0 0,0 0 0 0 0,-1 0 0 0 0,1 0 0 0 0,0 0 0 0 0,0 0 0 0 0,0 0 0 0 0,0 0 0 0 0,-1 0-1 0 0,1 0 26 0 0,0 0 0 0 0,-1 0 0 0 0,1-1 0 0 0,0 1 0 0 0,-1 0 0 0 0,1 0 0 0 0,0 0-1 0 0,-1 0 1 0 0,1 0 0 0 0,0 0 0 0 0,-1-1 0 0 0,1 1 0 0 0,0 0 0 0 0,-1 0 0 0 0,1 0 0 0 0,0-1-1 0 0,0 1 1 0 0,-1 0 0 0 0,1 0 0 0 0,0-1 0 0 0,0 1 0 0 0,-1 0 0 0 0,1-1 0 0 0,0 1 0 0 0,0 0-1 0 0,0-1 1 0 0,-2-3 51 0 0,1 1-1 0 0,-1-1 0 0 0,1 1 0 0 0,0-1 0 0 0,0 0 1 0 0,1 0-1 0 0,-1 0 0 0 0,1 1 0 0 0,0-1 0 0 0,0 0 1 0 0,0 0-1 0 0,1 0 0 0 0,-1 0 0 0 0,1 1 1 0 0,0-1-1 0 0,2-7 0 0 0,8-7-66 0 0,4 2-33 0 0,-11 13-73 0 0,-1 3-54 0 0,15-1 135 0 0,-16 1 6 0 0,-1 0 3 0 0,0 0-1 0 0,0 0 1 0 0,-1 0-1 0 0,1 0 1 0 0,0 1-1 0 0,0-1 1 0 0,-1 0-1 0 0,1 0 1 0 0,0 1-1 0 0,-1-1 1 0 0,1 0-1 0 0,0 1 1 0 0,-1-1-1 0 0,1 0 0 0 0,0 1 1 0 0,-1-1-1 0 0,1 1 1 0 0,-1 0-1 0 0,1-1 1 0 0,0 2-1 0 0,8 9-62 0 0,-4 1 42 0 0,-2 3-76 0 0,-4-11 74 0 0,-1-2 1 0 0,1 2 43 0 0,0 0 1 0 0,-1-1-1 0 0,0 1 0 0 0,1-1 0 0 0,-1 0 1 0 0,-1 1-1 0 0,1-1 0 0 0,0 0 1 0 0,-1 0-1 0 0,0-1 0 0 0,1 1 0 0 0,-1 0 1 0 0,0-1-1 0 0,-1 0 0 0 0,1 1 1 0 0,0-1-1 0 0,-1-1 0 0 0,1 1 1 0 0,-1 0-1 0 0,1-1 0 0 0,-1 0 0 0 0,0 0 1 0 0,1 0-1 0 0,-8 1 0 0 0,10-2-44 0 0,0 1 0 0 0,0-1 0 0 0,-1 0 0 0 0,1 0 0 0 0,0 0 0 0 0,0 0-1 0 0,0 0 1 0 0,0 0 0 0 0,0 0 0 0 0,-1 0 0 0 0,1 0 0 0 0,0-1 0 0 0,0 1 0 0 0,0 0 0 0 0,0-1-1 0 0,0 1 1 0 0,0-1 0 0 0,0 1 0 0 0,0-1 0 0 0,0 0 0 0 0,0 1 0 0 0,-2-3 0 0 0,1 2-54 0 0,1-1-174 0 0,0 0-264 0 0,-1-12-1458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98 1871 0 0,'0'0'78'0'0,"-8"-4"1812"0"0,4 0-1410 0 0,1 0 0 0 0,0 0 0 0 0,0-1 0 0 0,0 1 0 0 0,0-1 0 0 0,1 0 0 0 0,-1 0 0 0 0,1 0 0 0 0,-1-5 0 0 0,2 7 191 0 0,1 1-358 0 0,-1-8-15 0 0,1 8 523 0 0,3 1-1164 0 0,13-2 193 0 0,-12 3 38 0 0,-1 1-174 0 0,10 6 212 0 0,-9-5 8 0 0,-3 0-51 0 0,5 15 141 0 0,-8-13 0 0 0,1-3-16 0 0,-2 4 58 0 0,1-1-1 0 0,-1 0 1 0 0,0 0 0 0 0,0 0-1 0 0,0 0 1 0 0,0 0 0 0 0,-1-1-1 0 0,-6 6 1 0 0,1-2 856 0 0,0-1 0 0 0,-17 9 0 0 0,25-15-928 0 0,1 0 0 0 0,-1 1-1 0 0,1-1 1 0 0,-1 0 0 0 0,0 1-1 0 0,1-1 1 0 0,-1 0-1 0 0,1 0 1 0 0,-1 1 0 0 0,0-1-1 0 0,1 0 1 0 0,-1 0 0 0 0,0 0-1 0 0,1 0 1 0 0,-1 0 0 0 0,0 0-1 0 0,1 0 1 0 0,-1 0-1 0 0,0 0 1 0 0,1 0 0 0 0,-1-1-1 0 0,1 1 1 0 0,-1 0 0 0 0,0 0-1 0 0,1-1 1 0 0,-1 1 0 0 0,1 0-1 0 0,-1-1 1 0 0,0 1 0 0 0,1 0-1 0 0,-1-1 1 0 0,1 1-1 0 0,-1-1 1 0 0,1 1 0 0 0,0-1-1 0 0,-1 1 1 0 0,1-1 0 0 0,-1 1-1 0 0,1-1 1 0 0,0 0 0 0 0,0 1-1 0 0,-1-1 1 0 0,1 1-1 0 0,0-1 1 0 0,0 0 0 0 0,0 1-1 0 0,0-1 1 0 0,-1-1 0 0 0,1-1 49 0 0,-1 0 0 0 0,1 0 0 0 0,0 0 0 0 0,0-1 1 0 0,0 1-1 0 0,1 0 0 0 0,-1 0 0 0 0,1-1 0 0 0,1-3 0 0 0,7-20 79 0 0,-5 23-124 0 0,-1 0 13 0 0,1-1 32 0 0,9-8-33 0 0,3 0-31 0 0,-16 12 10 0 0,1 0 0 0 0,0 0-1 0 0,0 1 1 0 0,0-1 0 0 0,0 0 0 0 0,0 1 0 0 0,0-1 0 0 0,0 1-1 0 0,0-1 1 0 0,0 1 0 0 0,0-1 0 0 0,0 1 0 0 0,0 0 0 0 0,0 0-1 0 0,0 0 1 0 0,2-1 0 0 0,0 1-26 0 0,1-1-83 0 0,-1 2-78 0 0,0 1 174 0 0,-2-1 14 0 0,0-1 0 0 0,1 1 0 0 0,-1-1-1 0 0,0 1 1 0 0,0-1 0 0 0,0 1 0 0 0,0-1 0 0 0,0 0 0 0 0,1 1 0 0 0,-1-1-1 0 0,2 0 1 0 0,3 11-75 0 0,-6-11 81 0 0,0 0 1 0 0,0 1-1 0 0,1-1 1 0 0,-1 1-1 0 0,0-1 1 0 0,0 1-1 0 0,0-1 1 0 0,0 1-1 0 0,1-1 1 0 0,-1 1-1 0 0,0-1 1 0 0,0 1-1 0 0,0-1 1 0 0,0 1-1 0 0,0-1 1 0 0,0 1-1 0 0,0-1 1 0 0,-1 1-1 0 0,1-1 1 0 0,0 1-1 0 0,0-1 1 0 0,-1 1-1 0 0,0 3-48 0 0,-2 6 38 0 0,-3 2 14 0 0,-1-2 0 0 0,1-3-3 0 0,0-1-562 0 0,2-5-455 0 0,-2 2-2896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90 110 1295 0 0,'0'0'60'0'0,"-7"1"663"0"0,-1 0 0 0 0,1-1 0 0 0,-13 0 0 0 0,18-1-643 0 0,0 1 288 0 0,1 0 97 0 0,0 0-431 0 0,1 0 1 0 0,0 0-1 0 0,0 0 1 0 0,-1 0-1 0 0,1 0 1 0 0,0 0-1 0 0,0 0 0 0 0,0 0 1 0 0,-1-1-1 0 0,1 1 1 0 0,0 0-1 0 0,0 0 1 0 0,-1 0-1 0 0,1 0 1 0 0,0 0-1 0 0,0 0 1 0 0,0 0-1 0 0,-1 0 1 0 0,1-1-1 0 0,0 1 1 0 0,0 0-1 0 0,0 0 0 0 0,0 0 1 0 0,-1 0-1 0 0,1-1 1 0 0,0 1-1 0 0,0 0 1 0 0,0 0-1 0 0,0 0 1 0 0,0-1-1 0 0,0 1 1 0 0,0 0-1 0 0,-1 0 1 0 0,1-1-1 0 0,-1-4 102 0 0,1 0 0 0 0,-1 1 1 0 0,1-1-1 0 0,0 0 0 0 0,0 0 0 0 0,1-9 0 0 0,0 8 64 0 0,0 5-177 0 0,0 0 1 0 0,0 0-1 0 0,0-1 0 0 0,0 1 0 0 0,-1 0 0 0 0,1-1 0 0 0,0 1 0 0 0,-1-1 0 0 0,1 1 0 0 0,-1 0 0 0 0,1-3 0 0 0,0-1 27 0 0,1 1 103 0 0,0 1 1 0 0,9-11 4 0 0,-9 11 162 0 0,1 1-152 0 0,10-4 35 0 0,-12 5-179 0 0,0 1 0 0 0,0 0 0 0 0,0 0 0 0 0,-1 0 0 0 0,1-1 0 0 0,0 1 0 0 0,0 0 0 0 0,0 0 0 0 0,0 0 0 0 0,-1 0 0 0 0,1 0 0 0 0,0 1 0 0 0,0-1 0 0 0,0 0 0 0 0,-1 0 0 0 0,1 0 0 0 0,0 1 0 0 0,0-1 0 0 0,-1 0 0 0 0,1 1 0 0 0,0-1 0 0 0,0 1 0 0 0,-1-1 0 0 0,1 1 0 0 0,0-1 0 0 0,-1 1 0 0 0,1-1 0 0 0,0 2 0 0 0,12 17 88 0 0,-12-16-72 0 0,0-1-1 0 0,0 1 1 0 0,0 0-1 0 0,0-1 1 0 0,-1 1-1 0 0,1 0 1 0 0,-1 0-1 0 0,0 0 1 0 0,1 0-1 0 0,-1-1 1 0 0,0 1-1 0 0,-1 0 1 0 0,1 0-1 0 0,-1 0 1 0 0,1-1-1 0 0,-1 1 1 0 0,0 0-1 0 0,-2 4 1 0 0,2-5-31 0 0,0 0 1 0 0,0 0 0 0 0,-1 0-1 0 0,1 0 1 0 0,-1 0-1 0 0,0-1 1 0 0,1 1 0 0 0,-1-1-1 0 0,0 1 1 0 0,0-1 0 0 0,0 0-1 0 0,0 0 1 0 0,0 1-1 0 0,0-1 1 0 0,0-1 0 0 0,-1 1-1 0 0,1 0 1 0 0,0-1 0 0 0,0 1-1 0 0,-1-1 1 0 0,1 1-1 0 0,-5-1 1 0 0,0 0-3 0 0,0-1-1 0 0,0 0 1 0 0,-13-3 0 0 0,7-2 0 0 0,12 4 20 0 0,-1 1 143 0 0,1-1-114 0 0,0 1-45 0 0,0 0-4 0 0,0 0 0 0 0,1 1 0 0 0,-1-1 0 0 0,0 0 0 0 0,1 0-1 0 0,-1 0 1 0 0,1 1 0 0 0,-1-1 0 0 0,1 0 0 0 0,0 0 0 0 0,-1 0 0 0 0,1-2 0 0 0,2-1 37 0 0,11-13-92 0 0,-11 15 48 0 0,-1 1 0 0 0,1 0 0 0 0,0-1 1 0 0,-1 1-1 0 0,1 0 0 0 0,0 0 0 0 0,0 0 0 0 0,3 0 0 0 0,13-5 80 0 0,-15 5 15 0 0,1 1-20 0 0,21-1-115 0 0,-20 2 286 0 0,-4 0-84 0 0,0-1-163 0 0,-1 0 0 0 0,0 0 0 0 0,1 1 0 0 0,-1-1 1 0 0,0 0-1 0 0,0 1 0 0 0,1-1 0 0 0,-1 0 0 0 0,0 1 0 0 0,0-1 1 0 0,0 0-1 0 0,1 1 0 0 0,-1-1 0 0 0,0 0 0 0 0,0 1 1 0 0,0-1-1 0 0,0 1 0 0 0,0-1 0 0 0,0 0 0 0 0,0 1 0 0 0,0-1 1 0 0,0 1-1 0 0,0-1 0 0 0,0 0 0 0 0,0 1 0 0 0,0-1 0 0 0,0 1 1 0 0,0-1-1 0 0,0 0 0 0 0,0 1 0 0 0,-1-1 0 0 0,1 0 1 0 0,0 1-1 0 0,0-1 0 0 0,-1 1 0 0 0,-7 8 52 0 0,8-9 16 0 0,-3 3-140 0 0,0-1 1 0 0,1 0-1 0 0,-1-1 0 0 0,0 1 1 0 0,0 0-1 0 0,-5 1 1 0 0,-3 2-4020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2271 0 0,'0'0'6804'0'0,"3"1"-6388"0"0,36 8 1207 0 0,-2 2 11 0 0,16 9-1055 0 0,31 6 96 0 0,-40-13-326 0 0,12 3 11 0 0,-38-11-240 0 0,2 3 16 0 0,129 68 728 0 0,-92-54-608 0 0,-42-17-143 0 0,24 5 0 0 0,-31-8-83 0 0,32 8 213 0 0,-10-4-54 0 0,51 2 341 0 0,-48-8-486 0 0,-31 0-25 0 0,30 6-4 0 0,-3 0 39 0 0,-7 0-44 0 0,83 25 180 0 0,-76-22-108 0 0,1 0 1 0 0,-2-1 10 0 0,22 10 83 0 0,47 12 192 0 0,-68-21-304 0 0,3 0 72 0 0,11 6 82 0 0,-27-9-140 0 0,-10-4-11 0 0,11 4-43 0 0,0 0 8 0 0,-2-3-77 0 0,-12-3-37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2527 0 0,'0'0'1552'0'0,"3"-1"-1344"0"0,10-1 70 0 0,-10 1 356 0 0,1 0-300 0 0,29-10 1324 0 0,-30 10-1192 0 0,1 0 12 0 0,135-70 3152 0 0,-76 36-3181 0 0,-11 9 260 0 0,82-28-1 0 0,-126 51-589 0 0,4 0-28 0 0,1 1 86 0 0,41-2 548 0 0,-51 4-597 0 0,1 1 0 0 0,36 4 227 0 0,-36-4-322 0 0,27 2 11 0 0,-24-3 49 0 0,0 0 0 0 0,0-1 0 0 0,0 1 0 0 0,0-1 0 0 0,-1-1 0 0 0,1 1 0 0 0,7-3 0 0 0,10-6 350 0 0,24-14 0 0 0,-33 16-423 0 0,16-7-455 0 0,-28 14 324 0 0,-1 0-94 0 0,30-10 330 0 0,-29 10-101 0 0,17-13 192 0 0,-18 13-294 0 0,6-7-493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3335 0 0,'-4'6'5687'0'0,"7"-6"-5490"0"0,-1 0-1 0 0,1 0 1 0 0,0 1-1 0 0,0-1 1 0 0,0 0-1 0 0,-1 1 1 0 0,1 0-1 0 0,0-1 1 0 0,-1 1-1 0 0,1 0 1 0 0,4 3-1 0 0,-1 0 127 0 0,-1 0 1 0 0,-1 0-1 0 0,1 0 0 0 0,-1 0 0 0 0,6 8 0 0 0,-2-2-13 0 0,-1 0-1 0 0,0 1 1 0 0,-1 0 0 0 0,7 15-1 0 0,17 53 560 0 0,-22-55-717 0 0,1 0-1 0 0,1-1 1 0 0,22 37 0 0 0,31 21 361 0 0,-34-46-186 0 0,-20-24-206 0 0,-6-6-79 0 0,0-1 1 0 0,1 0 0 0 0,-1 0-1 0 0,1 0 1 0 0,0-1-1 0 0,0 1 1 0 0,0-1 0 0 0,7 4-1 0 0,10 4-40 0 0,10 3 252 0 0,-11 0-62 0 0,-18-13-117 0 0,0 1-16 0 0,4 5-38 0 0,1 3 22 0 0,1-1-33 0 0,1-2 2 0 0,-5-5 36 0 0,6-1-54 0 0,-7-1-85 0 0,-5-1-797 0 0,2 1 850 0 0,-1 0-1 0 0,0-1 1 0 0,0 1 0 0 0,0 0 0 0 0,1-1 0 0 0,-1 1 0 0 0,0-1 0 0 0,1 0 0 0 0,-1 1-1 0 0,-1-2 1 0 0,1 1-69 0 0,-1 0-629 0 0,0-2-174 0 0,-5-7-845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23.398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162 189 4144 0 0,'0'3'76'0'0,"0"-2"-45"0"0,0-1-1 0 0,0 1 1 0 0,0 0 0 0 0,0-1-1 0 0,0 1 1 0 0,0 0 0 0 0,0-1-1 0 0,0 1 1 0 0,0 0 0 0 0,0-1-1 0 0,0 1 1 0 0,-1-1 0 0 0,1 1-1 0 0,0 0 1 0 0,-1-1 0 0 0,1 1-1 0 0,0-1 1 0 0,-1 1 0 0 0,1-1-1 0 0,-1 1 1 0 0,1-1-31 0 0,-3 4 1792 0 0,0 0 0 0 0,0-1 0 0 0,0 1 0 0 0,-1-1 0 0 0,1 0 0 0 0,-3 1-1792 0 0,4-2 677 0 0,0 0 0 0 0,0-1 0 0 0,-1 1 0 0 0,1-1 0 0 0,-1 0 0 0 0,1 0 0 0 0,-1 1 0 0 0,1-1 0 0 0,-1-1 0 0 0,1 1 0 0 0,-3 0-677 0 0,4-1 11 0 0,0 0-1 0 0,0 0 1 0 0,0-1-1 0 0,0 1 0 0 0,0 0 1 0 0,1-1-1 0 0,-1 1 1 0 0,0 0-1 0 0,0-1 1 0 0,0 1-1 0 0,1-1 0 0 0,-1 1 1 0 0,0-1-1 0 0,0 0 1 0 0,1 1-1 0 0,-1-1 1 0 0,1 0-1 0 0,-1 1 0 0 0,0-1 1 0 0,1 0-1 0 0,-1 0 1 0 0,1 0-1 0 0,0 1 1 0 0,-1-1-1 0 0,1 0 0 0 0,0 0 1 0 0,-1 0-1 0 0,1-1-10 0 0,0 1 6 0 0,-1 0-1 0 0,1 0 0 0 0,0 0 1 0 0,0 0-1 0 0,0 0 1 0 0,0-1-1 0 0,0 1 0 0 0,0 0 1 0 0,0 0-1 0 0,0 0 1 0 0,0 0-1 0 0,0-1 0 0 0,1 1 1 0 0,-1 0-1 0 0,0 0 1 0 0,1 0-1 0 0,-1 0 0 0 0,1 0 1 0 0,-1 0-1 0 0,1 0 0 0 0,0 0 1 0 0,-1 0-1 0 0,2 0-5 0 0,1-2 36 0 0,0 1-1 0 0,0-1 0 0 0,1 1 1 0 0,-1 0-1 0 0,1 0 0 0 0,0 0 1 0 0,-1 1-1 0 0,1-1 0 0 0,0 1 1 0 0,0 0-1 0 0,0 0 0 0 0,0 0 1 0 0,0 1-1 0 0,0-1 0 0 0,0 1 1 0 0,0 0-1 0 0,0 0 0 0 0,1 1 1 0 0,-1-1-1 0 0,0 1 0 0 0,0 0 1 0 0,1 0-36 0 0,11 6 109 0 0,-8-4-34 0 0,-7-2-63 0 0,-1-1 0 0 0,1 1 0 0 0,0 0 1 0 0,-1-1-1 0 0,1 1 0 0 0,0 0 0 0 0,-1 0 1 0 0,1-1-1 0 0,-1 1 0 0 0,1 0 0 0 0,-1 0 1 0 0,0 0-1 0 0,1 0 0 0 0,-1 0 0 0 0,0-1 1 0 0,1 2-13 0 0,-1 6 69 0 0,-1-7-51 0 0,0 1 0 0 0,1-1 0 0 0,-1 1 0 0 0,0-1 0 0 0,0 1 0 0 0,0-1 0 0 0,0 0 0 0 0,-1 0 0 0 0,1 1 0 0 0,0-1 0 0 0,0 0 0 0 0,-1 0 0 0 0,1 0 0 0 0,-1 0 0 0 0,1 0 0 0 0,-1-1 0 0 0,1 1 0 0 0,-1 0 0 0 0,1-1 0 0 0,-1 1-1 0 0,0-1 1 0 0,1 1 0 0 0,-1-1 0 0 0,0 0 0 0 0,0 0-18 0 0,-5 1 72 0 0,0-1-1 0 0,1 0 0 0 0,-1 0 0 0 0,0-1 0 0 0,-6-1-71 0 0,10 2 2 0 0,0-1 0 0 0,0 0 1 0 0,0 0-1 0 0,0 0 0 0 0,0-1 0 0 0,0 1 0 0 0,1-1 0 0 0,-1 1 0 0 0,0-1 1 0 0,1 0-1 0 0,-1 0 0 0 0,1 0 0 0 0,-1 0 0 0 0,1-1 0 0 0,0 1 0 0 0,0 0 0 0 0,0-1 1 0 0,0 0-1 0 0,1 1 0 0 0,-1-1 0 0 0,1 0 0 0 0,0 0 0 0 0,-1 0 0 0 0,1 0 1 0 0,1 0-1 0 0,-1 0 0 0 0,0 0 0 0 0,1 0 0 0 0,-1-1 0 0 0,1-2-2 0 0,0 5 0 0 0,1-1 0 0 0,-1 1 0 0 0,1-1 0 0 0,-1 1 0 0 0,1-1 0 0 0,-1 1 0 0 0,1-1 0 0 0,0 1 0 0 0,0 0 0 0 0,-1 0 0 0 0,1-1 0 0 0,0 1 0 0 0,0 0 0 0 0,0 0 0 0 0,2-1 0 0 0,-1-1 0 0 0,12-10 0 0 0,-10 11 0 0 0,3-1 0 0 0,-4 3 15 0 0,-1 0-1 0 0,1 0 0 0 0,0 1 1 0 0,-1-1-1 0 0,1 1 1 0 0,-1-1-1 0 0,1 1 0 0 0,-1 0 1 0 0,1 0-1 0 0,-1 0 1 0 0,1 0-1 0 0,-1 1 0 0 0,0-1 1 0 0,0 1-1 0 0,2 0-14 0 0,-3 0 12 0 0,0-1-1 0 0,0 1 1 0 0,0-1 0 0 0,0 1-1 0 0,-1-1 1 0 0,1 1-1 0 0,0 0 1 0 0,-1-1 0 0 0,1 1-1 0 0,-1 0 1 0 0,0-1 0 0 0,1 1-1 0 0,-1 0 1 0 0,0 0-1 0 0,0-1 1 0 0,0 1 0 0 0,0 0-1 0 0,-1 0 1 0 0,1-1-12 0 0,0 4 11 0 0,0-3-19 0 0,-1-1 0 0 0,1 1 0 0 0,0-1 0 0 0,-1 1-1 0 0,1-1 1 0 0,-1 0 0 0 0,1 1 0 0 0,-1-1 0 0 0,0 0 0 0 0,0 1-1 0 0,0-1 1 0 0,1 0 0 0 0,-1 0 0 0 0,0 0 0 0 0,0 0 0 0 0,0 0-1 0 0,-1 0 1 0 0,1 0 0 0 0,0 0 0 0 0,0 0 0 0 0,-1-1 0 0 0,1 1-1 0 0,0 0 1 0 0,-2 0 8 0 0,0 0-24 0 0,-1 1-1 0 0,0-1 1 0 0,0 0-1 0 0,0 0 1 0 0,0 0-1 0 0,0 0 1 0 0,0-1-1 0 0,-3 1 25 0 0,-4-2 0 0 0,0 0 0 0 0,1-1 0 0 0,-1 0 0 0 0,0-1 0 0 0,1 0 0 0 0,-9-3 0 0 0,14 3 0 0 0,-1-1 0 0 0,3-2 0 0 0,6 0 0 0 0,-2 4 50 0 0,0 1 0 0 0,1-1-1 0 0,-1 0 1 0 0,1 1 0 0 0,-1-1-1 0 0,1 1 1 0 0,0 0 0 0 0,0-1-1 0 0,-1 1 1 0 0,1 0 0 0 0,0 0-1 0 0,0 0 1 0 0,0 1 0 0 0,2-2-50 0 0,4 0 359 0 0,-1 1 1 0 0,1 0-1 0 0,5-1-359 0 0,5 0 210 0 0,-6 1-210 0 0,-1 0 0 0 0,9 1 0 0 0,21-2 0 0 0,-20 0 395 0 0,-1 1 1 0 0,1 0-1 0 0,-1 1 0 0 0,1 2 0 0 0,4 0-395 0 0,-9 0 25 0 0,0-1-1 0 0,7-1-24 0 0,17 0-9 0 0,10 2 58 0 0,6-3-49 0 0,-7 1 51 0 0,-14-2 117 0 0,28-4-168 0 0,-29 2-11 0 0,29 0 11 0 0,34 1 1223 0 0,-7-3-663 0 0,-80 5-560 0 0,1 0 0 0 0,-1 0 0 0 0,0-1 0 0 0,1-1 0 0 0,-1 1 0 0 0,0 0 0 0 0,1 0 0 0 0,0 1 0 0 0,0 0 0 0 0,103-5 0 0 0,-88 5-3 0 0,-15 0-13 0 0,1 1 0 0 0,-1 0 0 0 0,0 1 0 0 0,10 2 16 0 0,-15-2 0 0 0,-3 0-16 0 0,-3-1 16 0 0,0 0 0 0 0,0 0 0 0 0,0-1 0 0 0,0 1 0 0 0,0 0 0 0 0,0 0 0 0 0,0 0 0 0 0,-1 0 0 0 0,1 0 0 0 0,0 0 0 0 0,0 0 0 0 0,0 0 0 0 0,0 0 0 0 0,0 0 0 0 0,0 0 0 0 0,0 0 0 0 0,0 0 0 0 0,0 0 0 0 0,0 0 0 0 0,0 0 0 0 0,0 0 0 0 0,0-1 0 0 0,0 1 0 0 0,0 0 0 0 0,0 0 0 0 0,0 0 1 0 0,0 0-1 0 0,0 0 0 0 0,0 0 0 0 0,0 0 0 0 0,0 0 0 0 0,0 0 0 0 0,0 0 0 0 0,0 0 0 0 0,0 0 0 0 0,1 0 0 0 0,-1 0 0 0 0,0 0 0 0 0,0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0,28-1 82 0 0,-22 2-82 0 0,-2 4 0 0 0,-1 1 0 0 0,-6 0 0 0 0,3-6 0 0 0,0 0 0 0 0,0 1 0 0 0,0-1 0 0 0,0 0 0 0 0,-1 0 0 0 0,1 1 0 0 0,0-1 0 0 0,0 0 0 0 0,0 0 0 0 0,-1 0 0 0 0,1 1 0 0 0,0-1 0 0 0,-1 0 0 0 0,1 0 0 0 0,0 0 0 0 0,0 0 0 0 0,-1 1 0 0 0,1-1 0 0 0,0 0 0 0 0,-1 0 0 0 0,1 0 0 0 0,0 0 0 0 0,-1 0 0 0 0,1 0 0 0 0,0 0 0 0 0,-1 0 0 0 0,1 0 0 0 0,0 0 0 0 0,-1 0 0 0 0,1 0 0 0 0,0 0 0 0 0,-1 0 0 0 0,1 0 0 0 0,0 0 0 0 0,0-1 0 0 0,-1 1 0 0 0,1 0 0 0 0,0 0 0 0 0,-1 0 0 0 0,1 0 0 0 0,0-1 0 0 0,0 1 0 0 0,-1 0 0 0 0,1 0 0 0 0,0 0 0 0 0,0-1 0 0 0,0 1 0 0 0,-1 0 0 0 0,1-1 0 0 0,0 1 0 0 0,0 0 0 0 0,0 0 0 0 0,0-1 0 0 0,0 1 0 0 0,-1-1 0 0 0,1 1 0 0 0,-7-7 0 0 0,-3-6 0 0 0,9 11 0 0 0,0 0 0 0 0,0 0 0 0 0,0 0 0 0 0,0 0 0 0 0,1 0 0 0 0,-1 0 0 0 0,1 0 0 0 0,0 0 0 0 0,-1 0 0 0 0,1 0 0 0 0,0-1 0 0 0,0 1 0 0 0,0 0 0 0 0,0 0 0 0 0,1 0 0 0 0,-1 0 0 0 0,1 0 0 0 0,-1 0 0 0 0,1 0 0 0 0,0 0 0 0 0,-1 0 0 0 0,1 0 0 0 0,1-1 0 0 0,-2 2-4 0 0,1-1-21 0 0,-1 0 1 0 0,1 0-1 0 0,0 0 0 0 0,0 0 1 0 0,0 0-1 0 0,0 1 1 0 0,1-1-1 0 0,-1 0 0 0 0,0 1 1 0 0,1-1-1 0 0,-1 0 1 0 0,1 1-1 0 0,-1 0 0 0 0,1-1 1 0 0,1 0 24 0 0,-2 2-52 0 0,0-1 1 0 0,0 0 0 0 0,1 1-1 0 0,-1-1 1 0 0,0 1-1 0 0,1-1 1 0 0,-1 1 0 0 0,1 0-1 0 0,-1-1 1 0 0,0 1 0 0 0,1 0-1 0 0,-1 0 1 0 0,1 0 0 0 0,-1 0-1 0 0,0 0 1 0 0,1 1-1 0 0,-1-1 1 0 0,0 0 0 0 0,1 1-1 0 0,-1-1 1 0 0,0 1 0 0 0,1-1-1 0 0,-1 1 1 0 0,0 0-1 0 0,0-1 1 0 0,1 1 0 0 0,0 1 51 0 0,-1-1 6 0 0,1 0 1 0 0,-1 0-1 0 0,1 1 1 0 0,-1-1-1 0 0,0 1 1 0 0,0 0-1 0 0,1-1 1 0 0,-1 1-1 0 0,0 0 0 0 0,0 0 1 0 0,-1-1-1 0 0,1 1 1 0 0,0 0-1 0 0,-1 0 1 0 0,1 0-1 0 0,-1 0 1 0 0,1 0-1 0 0,-1 0 1 0 0,0 2-7 0 0,0 5 213 0 0,1-4-260 0 0,-1-1 1 0 0,0 1-1 0 0,0 0 1 0 0,-1 0-1 0 0,0-1 1 0 0,1 1-1 0 0,-1 0 1 0 0,-1-1-1 0 0,1 1 1 0 0,-1-1-1 0 0,-1 4 47 0 0,2-6 0 0 0,0 0 16 0 0,0-1 1 0 0,1 1-1 0 0,-1-1 0 0 0,0 0 1 0 0,0 0-1 0 0,0 1 0 0 0,1-1 1 0 0,-1 0-1 0 0,-1 0 0 0 0,1 0 1 0 0,0 0-1 0 0,0 0 1 0 0,0 0-1 0 0,0 0 0 0 0,-1 0 1 0 0,1 0-1 0 0,-1-1 0 0 0,1 1 1 0 0,0 0-1 0 0,-1-1 0 0 0,1 0 1 0 0,-1 1-1 0 0,1-1-16 0 0,-3 2 121 0 0,4-2-127 0 0,0 1 0 0 0,0-1 0 0 0,0 0 1 0 0,0 0-1 0 0,-1 0 0 0 0,1 0 0 0 0,0 0 0 0 0,0 0 0 0 0,0 0 1 0 0,0 0-1 0 0,0 0 0 0 0,0 1 0 0 0,-1-1 0 0 0,1 0 1 0 0,0 0-1 0 0,0 0 0 0 0,0 0 0 0 0,0 0 0 0 0,0 0 1 0 0,0 0-1 0 0,-1 0 0 0 0,1 0 0 0 0,0 0 0 0 0,0 0 1 0 0,0 0-1 0 0,0 0 0 0 0,0 0 0 0 0,-1 0 0 0 0,1 0 0 0 0,0 0 1 0 0,0 0-1 0 0,0 0 0 0 0,0 0 0 0 0,0 0 0 0 0,-1-1 6 0 0,-11-5-97 0 0,10 6 85 0 0,0-1 0 0 0,0 0 0 0 0,0 0 0 0 0,0 0 0 0 0,1 0 0 0 0,-1 0 0 0 0,0 0 0 0 0,1 0 0 0 0,-1 0 0 0 0,1-1 0 0 0,-1 1 0 0 0,1-1 0 0 0,0 1 0 0 0,0-1 0 0 0,-1 0 0 0 0,1 1 0 0 0,-1-3 12 0 0,0-2 0 0 0,-6-15 0 0 0,8 20 0 0 0,-1 0 0 0 0,1 0 0 0 0,0-1 0 0 0,0 1 0 0 0,0 0 0 0 0,0 0 0 0 0,0 0 0 0 0,0 0 0 0 0,0 0 0 0 0,1 0 0 0 0,-1 0 0 0 0,0-1 0 0 0,1 1 0 0 0,-1 0 0 0 0,0 0 0 0 0,1 0 0 0 0,0 0 0 0 0,4-8 0 0 0,-5 8 0 0 0,1-1 0 0 0,-1 1 0 0 0,1 0 0 0 0,0-1 0 0 0,0 1 0 0 0,0 0 0 0 0,0 0 0 0 0,0 0 0 0 0,0 0 0 0 0,1-1 0 0 0,-1 1 20 0 0,0 0 0 0 0,1-1-1 0 0,-1 1 1 0 0,1 0 0 0 0,0 0-1 0 0,-1 0 1 0 0,1 1 0 0 0,0-1 0 0 0,-1 0-1 0 0,1 0 1 0 0,0 1 0 0 0,0 0 0 0 0,0-1-1 0 0,0 1 1 0 0,1 0-20 0 0,-2 0 0 0 0,1 0 0 0 0,-1 0-1 0 0,1 0 1 0 0,-1 0 0 0 0,1 0 0 0 0,-1 0 0 0 0,1 1-1 0 0,-1-1 1 0 0,0 1 0 0 0,1-1 0 0 0,-1 1-1 0 0,0 0 1 0 0,1-1 0 0 0,-1 1 0 0 0,0 0 0 0 0,0 0-1 0 0,1 0 1 0 0,-1 0 0 0 0,0 0 0 0 0,0 0-1 0 0,0 0 1 0 0,0 0 0 0 0,0 0 0 0 0,0 1 0 0 0,0 0 8 0 0,0 0 1 0 0,0 0-1 0 0,0 0 1 0 0,-1 0-1 0 0,1 0 1 0 0,0 1-1 0 0,-1-1 1 0 0,0 0-1 0 0,1 0 1 0 0,-1 0-1 0 0,0 0 1 0 0,0 1-1 0 0,0-1 1 0 0,-1 0-1 0 0,1 0 1 0 0,-1 2-9 0 0,-1 2 21 0 0,1-5-30 0 0,1 0 1 0 0,-1 0-1 0 0,1 0 1 0 0,-1 0-1 0 0,0 0 0 0 0,1 0 1 0 0,-1 0-1 0 0,0 0 0 0 0,0-1 1 0 0,0 1-1 0 0,1 0 0 0 0,-1 0 1 0 0,0-1-1 0 0,0 1 1 0 0,0 0-1 0 0,0-1 0 0 0,-1 1 1 0 0,1-1-1 0 0,0 0 0 0 0,0 1 1 0 0,0-1-1 0 0,0 0 0 0 0,0 0 1 0 0,0 1-1 0 0,-1-1 1 0 0,1 0-1 0 0,0 0 0 0 0,0 0 1 0 0,0 0-1 0 0,-1-1 0 0 0,1 1 1 0 0,-1 0 8 0 0,-3-1 5 0 0,4 1 6 0 0,1 0 0 0 0,-1 0-1 0 0,1-1 1 0 0,-1 1 0 0 0,0 0-1 0 0,1 0 1 0 0,-1-1-1 0 0,1 1 1 0 0,-1-1 0 0 0,0 1-1 0 0,1 0 1 0 0,-1-1-1 0 0,1 1 1 0 0,0-1 0 0 0,-1 1-1 0 0,1-1 1 0 0,-1 0-11 0 0,-1-1-21 0 0,0 0 17 0 0,0 1 0 0 0,0-1 0 0 0,1 0 0 0 0,-1 0 0 0 0,0 0 0 0 0,1-1 0 0 0,-1 1 0 0 0,1 0 0 0 0,-1-1 0 0 0,1 1 0 0 0,0-1 0 0 0,0 1 0 0 0,0-1 0 0 0,1 1 0 0 0,-1-1 0 0 0,1 0 0 0 0,-1 1 0 0 0,1-1-1 0 0,0 0 1 0 0,0 1 0 0 0,0-1 0 0 0,0 0 0 0 0,1 0 0 0 0,-1 1 0 0 0,1-1 0 0 0,-1 0 4 0 0,1-1 0 0 0,-1 2 0 0 0,1 1 0 0 0,-1 0 0 0 0,0 0 0 0 0,0 0 0 0 0,1 0 0 0 0,-1 0 0 0 0,0 0 0 0 0,1 0 0 0 0,-1 1 0 0 0,1-1 0 0 0,-1 0 0 0 0,1 0 0 0 0,0-1 0 0 0,1-1 16 0 0,-2 2-24 0 0,1 0-1 0 0,-1 0 1 0 0,1 1-1 0 0,0-1 0 0 0,-1 0 1 0 0,1 0-1 0 0,0 0 1 0 0,0 0-1 0 0,-1 0 1 0 0,1 1-1 0 0,0-1 1 0 0,0 0-1 0 0,0 1 1 0 0,0-1-1 0 0,0 1 9 0 0,9-3-40 0 0,-7 4 7 0 0,-1 0 26 0 0,2 1 12 0 0,0-1-1 0 0,0 1 1 0 0,-1 0-1 0 0,1 0 1 0 0,0 1 0 0 0,-1-1-1 0 0,0 1 1 0 0,1-1-1 0 0,-1 1 1 0 0,0 0-1 0 0,0 1 1 0 0,-1-1 0 0 0,1 0-1 0 0,-1 1 1 0 0,1 0-1 0 0,-1-1 1 0 0,0 1-1 0 0,0 0 1 0 0,-1 0 0 0 0,1 0-1 0 0,0 4-4 0 0,0-1 21 0 0,-1-4-19 0 0,0 1 1 0 0,0-1-1 0 0,0 1 1 0 0,-1-1-1 0 0,1 1 0 0 0,-1-1 1 0 0,0 1-1 0 0,0 0 1 0 0,0-1-1 0 0,0 1 1 0 0,0-1-1 0 0,-1 1 0 0 0,0 0 1 0 0,0-1-1 0 0,0 1 1 0 0,0-1-1 0 0,0 0 0 0 0,-1 1 1 0 0,0 0-3 0 0,1-2-26 0 0,0 0 0 0 0,-1-1 0 0 0,1 1 0 0 0,0 0 1 0 0,0-1-1 0 0,-1 1 0 0 0,1-1 0 0 0,-1 1 26 0 0,-5-1-41 0 0,5-1-139 0 0,1 0 1 0 0,-1 0-1 0 0,1 0 1 0 0,-1 0-1 0 0,1 0 1 0 0,-1 0-1 0 0,1-1 0 0 0,-1 1 1 0 0,1 0-1 0 0,0-1 1 0 0,-1 1-1 0 0,1-1 1 0 0,-1 0-1 0 0,1 1 1 0 0,0-1-1 0 0,-1 0 1 0 0,1 0-1 0 0,0 0 1 0 0,0 0-1 0 0,0 0 1 0 0,0 0-1 0 0,0 0 0 0 0,0 0 1 0 0,0 0-1 0 0,0-1 1 0 0,0 1 179 0 0,-5-11-1407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49 100 3079 0 0,'-9'3'227'0'0,"0"-2"-120"0"0,7-1 585 0 0,-2-5-106 0 0,-5-2 26 0 0,7 2-372 0 0,-1 0 0 0 0,1 0 0 0 0,0 0 0 0 0,0-1 0 0 0,1 1 0 0 0,-1 0 0 0 0,0-7 0 0 0,2 9 88 0 0,10-11 209 0 0,-8 10-435 0 0,0 0 203 0 0,2 1-1 0 0,11-6 20 0 0,-11 6 84 0 0,7 2 220 0 0,-10 0-545 0 0,1 1 1 0 0,-1-1-1 0 0,1 1 1 0 0,0 0-1 0 0,-1 0 1 0 0,1 0-1 0 0,0 0 1 0 0,-1 0-1 0 0,1 0 1 0 0,-1 0-1 0 0,1 1 1 0 0,0-1-1 0 0,-1 0 1 0 0,1 1-1 0 0,-1-1 1 0 0,1 1-1 0 0,1 1 1 0 0,-1-1 18 0 0,1 0-1 0 0,-1 1 1 0 0,0-1-1 0 0,0 1 1 0 0,0 0 0 0 0,0 0-1 0 0,0 0 1 0 0,0 0 0 0 0,0 0-1 0 0,-1 0 1 0 0,1 0-1 0 0,-1 0 1 0 0,1 1 0 0 0,-1-1-1 0 0,0 1 1 0 0,0-1-1 0 0,0 1 1 0 0,0-1 0 0 0,-1 1-1 0 0,1 0 1 0 0,-1-1 0 0 0,1 1-1 0 0,-1 0 1 0 0,0-1-1 0 0,0 1 1 0 0,0 0 0 0 0,-1 2-1 0 0,1-2-84 0 0,-1-1-1 0 0,1 0 1 0 0,-1 0-1 0 0,1 0 0 0 0,-1 0 1 0 0,0 1-1 0 0,0-1 1 0 0,0 0-1 0 0,0 0 1 0 0,0 0-1 0 0,0-1 0 0 0,-1 1 1 0 0,1 0-1 0 0,-1 0 1 0 0,-1 1-1 0 0,1-2-295 0 0,1 0-1 0 0,-1 0 1 0 0,0 0 0 0 0,0 0-1 0 0,1 0 1 0 0,-1 0 0 0 0,0 0-1 0 0,0-1 1 0 0,0 1 0 0 0,0-1-1 0 0,-3 1 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79 1807 0 0,'-4'2'78'0'0,"2"0"3"0"0,-15 12 1461 0 0,11-12 2157 0 0,8-5-3507 0 0,-1-1-99 0 0,-1 3-42 0 0,1 0 0 0 0,-1 0 0 0 0,0 0 0 0 0,1 0 0 0 0,-1 0 0 0 0,1-1 0 0 0,-1 1 0 0 0,1 0 0 0 0,0 0 0 0 0,-1 1 0 0 0,1-1 0 0 0,0 0 0 0 0,0 0 0 0 0,-1 0 0 0 0,1 0 0 0 0,2-1 0 0 0,9-8 131 0 0,-9 7 396 0 0,12 2-386 0 0,-15 1-184 0 0,0 0-1 0 0,1 0 1 0 0,-1 0-1 0 0,0 0 0 0 0,1 0 1 0 0,-1 0-1 0 0,0 0 0 0 0,1 1 1 0 0,-1-1-1 0 0,0 0 1 0 0,0 0-1 0 0,1 0 0 0 0,-1 0 1 0 0,0 0-1 0 0,1 1 1 0 0,-1-1-1 0 0,0 0 0 0 0,0 0 1 0 0,0 1-1 0 0,1-1 1 0 0,-1 0-1 0 0,0 0 0 0 0,0 1 1 0 0,0-1-1 0 0,1 0 0 0 0,-1 0 1 0 0,0 1-1 0 0,0-1 1 0 0,0 0-1 0 0,0 1 0 0 0,0-1 1 0 0,0 0-1 0 0,0 1 1 0 0,0-1-1 0 0,0 0 0 0 0,0 1 1 0 0,0-1-1 0 0,0 1 0 0 0,-3 17 161 0 0,3-14-147 0 0,0-3-19 0 0,0 0 0 0 0,0-1 0 0 0,-1 1 0 0 0,1 0 0 0 0,0-1 0 0 0,0 1 0 0 0,0 0 0 0 0,-1-1 0 0 0,1 1 0 0 0,0 0 0 0 0,-1-1 0 0 0,1 1 0 0 0,0 0 0 0 0,-1-1 0 0 0,0 1 0 0 0,-1 1 0 0 0,-1 0-1 0 0,1 0 0 0 0,-1-1 0 0 0,1 0 1 0 0,-1 1-1 0 0,1-1 0 0 0,-1 0 0 0 0,-3 1 0 0 0,-3-2-1 0 0,9 0 4 0 0,-1 0 0 0 0,1 0 0 0 0,-1 0-1 0 0,1 0 1 0 0,-1 0 0 0 0,1 0 0 0 0,-1 0 0 0 0,1 0-1 0 0,-1 0 1 0 0,1 0 0 0 0,0-1 0 0 0,-1 1 0 0 0,1 0-1 0 0,-1 0 1 0 0,1 0 0 0 0,-1-1 0 0 0,1 1-1 0 0,0 0 1 0 0,-1-1 0 0 0,1 1 0 0 0,0 0 0 0 0,-1-1-1 0 0,1 1 1 0 0,0 0 0 0 0,-1-1 0 0 0,1 1 0 0 0,0-1-1 0 0,0 1 1 0 0,0-1 0 0 0,-1 0 0 0 0,-3-19 22 0 0,3 15-4 0 0,1 2 2 0 0,-1 1-1 0 0,1-1 0 0 0,0 0 0 0 0,1 0 1 0 0,-1 1-1 0 0,0-1 0 0 0,1-3 0 0 0,7-29 35 0 0,-6 30-66 0 0,3-1-62 0 0,9-4 13 0 0,-13 9 58 0 0,0 1 0 0 0,-1 0 0 0 0,1 0 0 0 0,0 0 0 0 0,0 0 0 0 0,0-1 0 0 0,0 1 0 0 0,-1 0 0 0 0,1 0 0 0 0,0 1 0 0 0,0-1 0 0 0,0 0 0 0 0,0 0 0 0 0,-1 0 0 0 0,3 1 0 0 0,-1 0 52 0 0,0 0 1 0 0,1 0-1 0 0,-1 1 1 0 0,0-1-1 0 0,0 1 0 0 0,0-1 1 0 0,0 1-1 0 0,0 0 0 0 0,0 0 1 0 0,-1-1-1 0 0,4 6 1 0 0,-4-6-16 0 0,0 0 0 0 0,0 0 1 0 0,-1 1-1 0 0,1-1 1 0 0,0 1-1 0 0,-1-1 0 0 0,1 0 1 0 0,-1 1-1 0 0,0-1 1 0 0,1 1-1 0 0,-1-1 0 0 0,0 1 1 0 0,0-1-1 0 0,0 1 1 0 0,0-1-1 0 0,0 1 0 0 0,0 0 1 0 0,0-1-1 0 0,-1 1 1 0 0,1-1-1 0 0,-1 2 0 0 0,-2 1 61 0 0,3-3-109 0 0,-1 0 1 0 0,1-1-1 0 0,-1 1 1 0 0,1-1-1 0 0,-1 1 0 0 0,0 0 1 0 0,1-1-1 0 0,-1 1 1 0 0,0-1-1 0 0,1 0 0 0 0,-1 1 1 0 0,0-1-1 0 0,0 1 1 0 0,1-1-1 0 0,-1 0 1 0 0,0 0-1 0 0,0 1 0 0 0,0-1 1 0 0,0 0-1 0 0,1 0 1 0 0,-1 0-1 0 0,-1 0 0 0 0,-5-3-3822 0 0,-3-2 522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68 975 0 0,'-1'1'74'0'0,"-5"4"1482"0"0,6-5-1457 0 0,0 0 1 0 0,-1 0-1 0 0,1 0 0 0 0,-1 0 1 0 0,1 0-1 0 0,0 0 1 0 0,-1 0-1 0 0,1 1 1 0 0,-1-1-1 0 0,1 0 0 0 0,-1 0 1 0 0,1-1-1 0 0,0 1 1 0 0,-1 0-1 0 0,1 0 1 0 0,-1 0-1 0 0,1 0 0 0 0,0 0 1 0 0,-1 0-1 0 0,1 0 1 0 0,-1-1-1 0 0,1 1 1 0 0,0 0-1 0 0,-1 0 0 0 0,1-1 1 0 0,0 1-1 0 0,-1 0 1 0 0,1 0-1 0 0,0-1 0 0 0,-1 0 1 0 0,-6-6 542 0 0,5 4-357 0 0,0 0-77 0 0,0-1-106 0 0,1 0-1 0 0,0-1 1 0 0,-1 1-1 0 0,2-1 1 0 0,-2-6-1 0 0,2 7 315 0 0,2 1-298 0 0,8-10-12 0 0,-8 10 208 0 0,0 3-204 0 0,-1 0-88 0 0,0 0 0 0 0,0 0 0 0 0,0 0-1 0 0,0 0 1 0 0,-1 0 0 0 0,1 0-1 0 0,0 0 1 0 0,0 1 0 0 0,0-1 0 0 0,-1 0-1 0 0,1 1 1 0 0,0-1 0 0 0,0 0-1 0 0,-1 1 1 0 0,1-1 0 0 0,0 1 0 0 0,-1-1-1 0 0,1 1 1 0 0,0-1 0 0 0,-1 1-1 0 0,1 0 1 0 0,-1-1 0 0 0,1 1 0 0 0,-1 0-1 0 0,1-1 1 0 0,-1 1 0 0 0,0 0-1 0 0,1 0 1 0 0,-1 0 0 0 0,0-1 0 0 0,0 1-1 0 0,1 0 1 0 0,-1 0 0 0 0,0 1-1 0 0,1 1 47 0 0,-1 0 0 0 0,0-1 0 0 0,0 1 0 0 0,0 0 0 0 0,0-1 0 0 0,0 1 0 0 0,0 0 0 0 0,-1 0 0 0 0,1-1 0 0 0,-1 1 0 0 0,0 0 0 0 0,0-1 0 0 0,0 1 0 0 0,0-1 0 0 0,0 1 0 0 0,0-1 0 0 0,-1 0 0 0 0,1 1 0 0 0,-1-1 0 0 0,0 0 0 0 0,0 0 0 0 0,1 0 0 0 0,-1 0 0 0 0,-4 3 0 0 0,5-5-124 0 0,1 0 0 0 0,-1 1 0 0 0,1-1 0 0 0,-1 0 0 0 0,1 1 0 0 0,0-1 0 0 0,-1 0 0 0 0,1 0 0 0 0,-1 0-1 0 0,1 1 1 0 0,-1-1 0 0 0,1 0 0 0 0,-1 0 0 0 0,0 0 0 0 0,1 0 0 0 0,-1 0 0 0 0,1 0 0 0 0,-1 0 0 0 0,1 0-1 0 0,-1 0 1 0 0,1 0 0 0 0,-1 0 0 0 0,1-1 0 0 0,-1 1 0 0 0,1 0 0 0 0,-1 0 0 0 0,1 0 0 0 0,-1-1 0 0 0,1 1 0 0 0,0 0-1 0 0,-1-1 1 0 0,1 1 0 0 0,-1-1 0 0 0,-4-1-761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61 1583 0 0,'0'0'68'0'0,"-11"-4"410"0"0,-21-6 2200 0 0,29 9-1880 0 0,3 1-745 0 0,0-1 1 0 0,-1 0 0 0 0,1 0-1 0 0,-1 0 1 0 0,0 0-1 0 0,1 1 1 0 0,-1-1 0 0 0,1 0-1 0 0,-1 1 1 0 0,0-1-1 0 0,-1 0 1 0 0,2 1-31 0 0,-1-2 664 0 0,2 1-666 0 0,0 0 0 0 0,-1 0 0 0 0,1 0 0 0 0,0 1 0 0 0,0-1 0 0 0,0 0 0 0 0,0 0 0 0 0,-1 0 0 0 0,1 0 0 0 0,-1-1 0 0 0,1 1 0 0 0,0-2 0 0 0,0 1 22 0 0,2-2 217 0 0,-2 4-244 0 0,0 0 1 0 0,0 0-1 0 0,0-1 0 0 0,1 1 1 0 0,-1-1-1 0 0,0 1 0 0 0,0-1 1 0 0,0 1-1 0 0,0-1 0 0 0,0 0 1 0 0,0 0-1 0 0,2-1 0 0 0,-1 1 25 0 0,1-1 143 0 0,0 1 28 0 0,10 0 4 0 0,-10 1-1 0 0,-1 0-6 0 0,20 11 575 0 0,-20-9-625 0 0,-2 0-6 0 0,0 0-77 0 0,0 1-1 0 0,0-1 1 0 0,0 1 0 0 0,0-1-1 0 0,0 0 1 0 0,0 1-1 0 0,-1-1 1 0 0,0 0-1 0 0,1 1 1 0 0,-1-1-1 0 0,0 0 1 0 0,0 0-1 0 0,0 1 1 0 0,0-1 0 0 0,0 0-1 0 0,-1 0 1 0 0,-1 2-1 0 0,-2 2 119 0 0,0-1 1 0 0,0 0-1 0 0,-1 0 0 0 0,-7 5 0 0 0,7-8 52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101 110 575 0 0,'-2'1'32'0'0,"1"0"0"0"0,-1 0 0 0 0,0 0 0 0 0,1-1 0 0 0,-1 1 1 0 0,0 0-1 0 0,0-1 0 0 0,0 0 0 0 0,0 1 0 0 0,0-1 0 0 0,0 0 0 0 0,-3 0 0 0 0,0-1 82 0 0,4 1-101 0 0,0 0 1 0 0,1 0-1 0 0,-1-1 0 0 0,0 1 0 0 0,0-1 1 0 0,1 1-1 0 0,-1-1 0 0 0,0 1 0 0 0,0-1 1 0 0,1 1-1 0 0,-1-1 0 0 0,0 0 0 0 0,0 0 11 0 0,-1-1 65 0 0,0 0 10 0 0,-1-4 36 0 0,1 0-1 0 0,0 0 1 0 0,0 1 0 0 0,0-2-1 0 0,0 1 1 0 0,1 0 0 0 0,-1-8-1 0 0,2 11 10 0 0,0 3-137 0 0,0 0 0 0 0,0 0 0 0 0,1-1-1 0 0,-1 1 1 0 0,0 0 0 0 0,0 0 0 0 0,0-1-1 0 0,0 1 1 0 0,1 0 0 0 0,-1 0 0 0 0,0-1-1 0 0,0 1 1 0 0,0 0 0 0 0,0 0-1 0 0,0-1 1 0 0,0 1 0 0 0,0 0 0 0 0,0-1-1 0 0,0 1 1 0 0,0 0 0 0 0,0 0 0 0 0,0-1-1 0 0,0 1 1 0 0,0 0 0 0 0,0-1-1 0 0,0 1 1 0 0,0 0 0 0 0,0-1 0 0 0,-1 1 17 0 0,1-1 1 0 0,0 0-1 0 0,0 1 1 0 0,0-1 0 0 0,0 0-1 0 0,0 1 1 0 0,0-1-1 0 0,0 0 1 0 0,0 1-1 0 0,0-1 1 0 0,0 0 0 0 0,0 1-1 0 0,0-1 1 0 0,1 0-1 0 0,-1 1 1 0 0,0-1-1 0 0,0 0 1 0 0,1 1 0 0 0,0-1-1 0 0,0-2 33 0 0,1 1 0 0 0,-1 0 0 0 0,1 0 0 0 0,0 0 0 0 0,0 0 0 0 0,0 0 0 0 0,0 0 0 0 0,0 1 0 0 0,4-3-1 0 0,-4 3 192 0 0,2 0-161 0 0,10 1-14 0 0,-10-1-1 0 0,-1 2-12 0 0,11 5-48 0 0,0 5-12 0 0,-13-10 0 0 0,0 0 0 0 0,-1 0 0 0 0,1 0 0 0 0,-1 0 0 0 0,1 0 0 0 0,-1 0 0 0 0,1 0 0 0 0,-1 0 0 0 0,0 0 0 0 0,1 1 0 0 0,-1 1 0 0 0,0-2 27 0 0,0 1-1 0 0,0 0 0 0 0,0 0 0 0 0,0-1 0 0 0,-1 1 0 0 0,1 0 1 0 0,0-1-1 0 0,-1 1 0 0 0,0-1 0 0 0,1 1 0 0 0,-1 0 0 0 0,0-1 1 0 0,0 1-1 0 0,1-1 0 0 0,-1 0 0 0 0,-1 1 0 0 0,1-1 0 0 0,0 0 1 0 0,0 1-1 0 0,0-1 0 0 0,-1 0 0 0 0,1 0 0 0 0,-2 1 0 0 0,-13 8 325 0 0,-1-1 0 0 0,1-1 0 0 0,-25 8 0 0 0,38-15-279 0 0,3-1 26 0 0,-1 0-80 0 0,1 0 0 0 0,-1 1 0 0 0,1-1 0 0 0,0 0 0 0 0,-1 0 0 0 0,1 0 0 0 0,-1 0 0 0 0,1 0 0 0 0,-1 0 0 0 0,1 0-1 0 0,-1 0 1 0 0,1 0 0 0 0,-1 0 0 0 0,1 0 0 0 0,0 0 0 0 0,-1 0 0 0 0,1 0 0 0 0,-1-1 0 0 0,1 1 0 0 0,-1 0 0 0 0,1 0 0 0 0,0 0-1 0 0,-1-1 1 0 0,0-1 8 0 0,1 2-18 0 0,0-1 0 0 0,0 0 0 0 0,0 1 0 0 0,0-1 0 0 0,0 1 1 0 0,0-1-1 0 0,0 0 0 0 0,0 1 0 0 0,0-1 0 0 0,0 0 0 0 0,0 1 0 0 0,0-1 0 0 0,0 1 0 0 0,1-1 1 0 0,-1 0-1 0 0,0 1 0 0 0,0-1 0 0 0,1 1 0 0 0,-1-1 0 0 0,0 1 0 0 0,2-2 0 0 0,9-14-12 0 0,3 0-80 0 0,-13 14 80 0 0,6-4-77 0 0,0 0 0 0 0,0 0 0 0 0,10-5 0 0 0,5-2 68 0 0,-17 12 11 0 0,-1 0-7 0 0,0 0-52 0 0,-2 3-4 0 0,9 5 65 0 0,-11-7 4 0 0,0 0 0 0 0,0 0 0 0 0,0 1 0 0 0,0-1 1 0 0,0 0-1 0 0,1 0 0 0 0,-1 1 0 0 0,0-1 0 0 0,0 0 0 0 0,0 0 1 0 0,0 1-1 0 0,0-1 0 0 0,0 0 0 0 0,0 0 0 0 0,0 1 1 0 0,0-1-1 0 0,0 0 0 0 0,0 1 0 0 0,0-1 0 0 0,0 0 0 0 0,0 0 1 0 0,0 1-1 0 0,0-1 0 0 0,0 0 0 0 0,-1 0 0 0 0,1 1 0 0 0,0-1 1 0 0,0 1-1 0 0,-3 3 37 0 0,1 0 27 0 0,0 0 1 0 0,0-1-1 0 0,-1 1 0 0 0,1-1 0 0 0,-1 1 0 0 0,0-1 0 0 0,0 0 0 0 0,-4 3 0 0 0,-6 7 294 0 0,0-2-57 0 0,13-11-297 0 0,0 1 0 0 0,0-1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0-1 0 0,0-1 1 0 0,0 1 0 0 0,0 0 0 0 0,0 0 0 0 0,0 0 0 0 0,-1 0 0 0 0,1 0 0 0 0,0 0 0 0 0,0 0 0 0 0,0 0 0 0 0,0-1 0 0 0,0 1 0 0 0,0 0 0 0 0,0 0 0 0 0,0-3-94 0 0,0 0-1 0 0,0 0 1 0 0,0 1-1 0 0,0-1 0 0 0,1 0 1 0 0,0-3-1 0 0,2-10-2208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6 166 1119 0 0,'-5'5'4440'0'0,"8"-7"-4260"0"0,1 1 0 0 0,-1-1 0 0 0,1 1 0 0 0,-1-1 0 0 0,1 0 0 0 0,-1-1 0 0 0,0 1 0 0 0,5-4 0 0 0,-7 5-208 0 0,7-5 337 0 0,0 1 0 0 0,16-7 0 0 0,-18 9-244 0 0,50-21 983 0 0,1 2 304 0 0,-40 16-869 0 0,-2 1-259 0 0,-7 3-27 0 0,21-4 286 0 0,-9 3-376 0 0,4 2-38 0 0,2 3 11 0 0,-2 4-3 0 0,-1 1-61 0 0,0 0-16 0 0,0 0 16 0 0,1-3 64 0 0,-9-3 11 0 0,0-1 0 0 0,1 0 0 0 0,26-6 0 0 0,137-33 1052 0 0,-109 23-203 0 0,-66 15-748 0 0,-3 1-168 0 0,0 0 0 0 0,0 0 1 0 0,0 0-1 0 0,0 0 0 0 0,0 0 1 0 0,0 0-1 0 0,0-1 0 0 0,0 1 0 0 0,0 0 1 0 0,0-1-1 0 0,0 1 0 0 0,1-1 0 0 0,0 0 30 0 0,1 0 258 0 0,0 0-185 0 0,27-6 185 0 0,-27 7-247 0 0,-1-1-1 0 0,2-1-40 0 0,20-2 278 0 0,-21 4-121 0 0,0-1-122 0 0,7-2-63 0 0,-7 2-66 0 0,0 1-638 0 0,7 2 639 0 0,-7-2-22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9T22:34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1583 0 0,'0'0'738'0'0,"-6"8"1846"0"0,6-7-2423 0 0,-1 0 0 0 0,0 0 0 0 0,1 0 0 0 0,-1 0 0 0 0,1 0 0 0 0,-1 0 0 0 0,1 0 0 0 0,0 0 0 0 0,-1 0 1 0 0,1 0-1 0 0,0 0 0 0 0,0 1 0 0 0,0-1 0 0 0,0 0 0 0 0,0 0 0 0 0,0 0 0 0 0,0 0 0 0 0,0 0 0 0 0,0 0 0 0 0,1 0 0 0 0,-1 1 0 0 0,0-1 0 0 0,1 0 1 0 0,-1 0-1 0 0,1 1 0 0 0,4 9 829 0 0,-3-4-610 0 0,0-1-1 0 0,1 1 1 0 0,0-1 0 0 0,1 0-1 0 0,-1 0 1 0 0,1 0-1 0 0,0 0 1 0 0,1-1 0 0 0,9 11-1 0 0,19 11 332 0 0,30 17 420 0 0,-60-42-974 0 0,0 0-12 0 0,42 36 351 0 0,-42-35-432 0 0,-3-3-61 0 0,0 0 0 0 0,0 1 0 0 0,0-1 0 0 0,0 1 1 0 0,0-1-1 0 0,0 0 0 0 0,1 1 0 0 0,-1-1 0 0 0,0 0 0 0 0,0 1 0 0 0,0-1 0 0 0,0 1 0 0 0,1-1 0 0 0,-1 0 0 0 0,0 0 0 0 0,0 1 0 0 0,1-1 0 0 0,-1 0 0 0 0,0 1 0 0 0,1-1 1 0 0,7 9 49 0 0,3 13-26 0 0,4 1 18 0 0,-5-10-43 0 0,4 5-2 0 0,-8-11-16 0 0,6 4-68 0 0,21 8 43 0 0,-21-13 98 0 0,0-3 53 0 0,-7-2-96 0 0,20 12 192 0 0,4 3-148 0 0,-27-15-164 0 0,8 7-364 0 0,-8-7 230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3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2682 4630 455 0 0,'0'0'9992'0'0,"-9"3"-8669"0"0,4 1-913 0 0,4-3-298 0 0,0 0-1 0 0,1-1 1 0 0,-1 1-1 0 0,0-1 0 0 0,1 1 1 0 0,-1-1-1 0 0,0 0 1 0 0,0 1-1 0 0,1-1 0 0 0,-1 0 1 0 0,0 1-1 0 0,0-1 1 0 0,0 0-1 0 0,-1 0 0 0 0,1 0 255 0 0,-31 17 734 0 0,27-15-953 0 0,1 0 1 0 0,0 0-1 0 0,-1-1 1 0 0,0 1-1 0 0,1-1 1 0 0,-1 0-1 0 0,-9 1 1 0 0,-19 4 298 0 0,26-3-356 0 0,1-1 0 0 0,-1 0-1 0 0,0 0 1 0 0,0 0 0 0 0,0-1 0 0 0,0 0-1 0 0,0-1 1 0 0,-1 1 0 0 0,1-1 0 0 0,0-1-1 0 0,0 1 1 0 0,-10-3 0 0 0,-26-8 183 0 0,0 3 1 0 0,-64-5-1 0 0,14 14-145 0 0,47-1-66 0 0,37 0-40 0 0,0 1 0 0 0,0-1 0 0 0,-1-1 1 0 0,1 0-1 0 0,0 0 0 0 0,0-1 0 0 0,1 0 0 0 0,-13-4 0 0 0,-2-4 28 0 0,12 4-8 0 0,0 1 0 0 0,-1 1 0 0 0,1 0 0 0 0,-1 0 0 0 0,0 1 0 0 0,-18-2 0 0 0,17 5 4 0 0,-1-1 37 0 0,0 0 0 0 0,-27-6 0 0 0,15 1-6 0 0,-1 1 0 0 0,-1 2 0 0 0,1 0 0 0 0,-41 3 0 0 0,67 0-74 0 0,-16-1 9 0 0,1-2 1 0 0,0 1-1 0 0,1-2 0 0 0,-1 0 1 0 0,1-1-1 0 0,-24-10 0 0 0,-34-10-2 0 0,-258-77 97 0 0,299 90-57 0 0,0-2 0 0 0,1-2 0 0 0,-35-23 1 0 0,35 21-39 0 0,-12-11 31 0 0,2-2 0 0 0,-70-68 0 0 0,78 68-44 0 0,-25-26 46 0 0,2-3 1 0 0,3-1-1 0 0,-77-119 0 0 0,-2-54 19 0 0,87 129-8 0 0,5-1 0 0 0,4-1 0 0 0,-22-115 0 0 0,54 204-56 0 0,-44-210 34 0 0,40 175-24 0 0,3 0 0 0 0,0-72 0 0 0,20-124 118 0 0,-11 211-128 0 0,1 3 0 0 0,13-95 0 0 0,-11 90 54 0 0,1 10-44 0 0,106-310 146 0 0,-99 297-123 0 0,0 3-22 0 0,18-47 10 0 0,26-68 22 0 0,-39 114-43 0 0,17-23 0 0 0,12-12 53 0 0,-19 25-42 0 0,2-5-11 0 0,-24 40 2 0 0,-3 8 11 0 0,0-1 0 0 0,0 1 0 0 0,9-10 0 0 0,18-22-3 0 0,11-10-10 0 0,3-5 0 0 0,-2 0 0 0 0,1 3 0 0 0,2 3 0 0 0,1 0 0 0 0,11-4 53 0 0,-15 15-42 0 0,10-6-11 0 0,7-1 0 0 0,3 2 0 0 0,3 2 0 0 0,2 3 0 0 0,4 2 0 0 0,1 3 0 0 0,-4 1 0 0 0,-1 2 0 0 0,3 0 0 0 0,-13 4 11 0 0,-30 15 31 0 0,48-15-31 0 0,1 3-11 0 0,-2 4 0 0 0,3 3 0 0 0,1 6 0 0 0,-1-1 0 0 0,-3 2 0 0 0,0 0 0 0 0,3 3 11 0 0,3 3 31 0 0,-5 0-31 0 0,1 2-11 0 0,1 2 0 0 0,3-1 11 0 0,-1 3 31 0 0,-3 4-31 0 0,0 3 0 0 0,2 2 31 0 0,1 2-31 0 0,-6-1-11 0 0,-1 0 0 0 0,2 1 0 0 0,3 2 0 0 0,1 2 0 0 0,-5-2 0 0 0,-1-2 0 0 0,0 4 11 0 0,-43-11 31 0 0,43 13-31 0 0,10 10-11 0 0,-4 8 0 0 0,-17-2 0 0 0,-6 0 0 0 0,-3 1 0 0 0,-1 1 0 0 0,-1 0 11 0 0,-2 3 31 0 0,-5-1-31 0 0,-4 1-11 0 0,-3 3 11 0 0,-2 3 31 0 0,-1 2-31 0 0,-1 3-11 0 0,-2 2 0 0 0,1 1 0 0 0,0 1 0 0 0,-3 2 0 0 0,-1 3 0 0 0,-2 4 0 0 0,-1 1 0 0 0,0 5 0 0 0,0 0 0 0 0,-3-1 0 0 0,-4-3 0 0 0,-2 1 0 0 0,-3 0 0 0 0,-1-1 0 0 0,-4-5 0 0 0,-4-15 0 0 0,1 12 0 0 0,-1-12 0 0 0,4 159 0 0 0,-9-161 0 0 0,0 56 0 0 0,-15 129 0 0 0,-13-48 0 0 0,-53 183 0 0 0,66-315 0 0 0,-35 75 0 0 0,-32 42 0 0 0,40-85 0 0 0,7-15-44 0 0,-3-2-1 0 0,-46 62 1 0 0,54-88 14 0 0,-2 0 0 0 0,-2-2 0 0 0,-2-2-1 0 0,-40 32 1 0 0,-98 54-145 0 0,-10-14 18 0 0,74-43 120 0 0,-93 50-54 0 0,177-102 91 0 0,-1-2 0 0 0,-41 12 0 0 0,-2 0 0 0 0,-250 98 309 0 0,135-54-234 0 0,74-29-271 0 0,81-30-753 0 0,17-5-4742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35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629 166 919 0 0,'0'0'6540'0'0,"4"-7"-5305"0"0,13-21-10 0 0,-16 28-1172 0 0,-1-1 0 0 0,1 1 0 0 0,-1 0-1 0 0,0-1 1 0 0,0 1 0 0 0,1-1 0 0 0,-1 1 0 0 0,0 0-1 0 0,0-1 1 0 0,1 1 0 0 0,-1-1 0 0 0,0 1 0 0 0,0-1-1 0 0,0 1 1 0 0,0-1 0 0 0,0 1 0 0 0,0-1 0 0 0,0 1-1 0 0,0-1 1 0 0,0 1 0 0 0,0-2 0 0 0,-1-3 212 0 0,0 0-1 0 0,-1 0 1 0 0,0 0 0 0 0,0 0 0 0 0,0 0 0 0 0,0 0 0 0 0,-1 1 0 0 0,0-1 0 0 0,0 1 0 0 0,0 0-1 0 0,0-1 1 0 0,-1 1 0 0 0,0 1 0 0 0,1-1 0 0 0,-1 0 0 0 0,-1 1 0 0 0,1 0 0 0 0,0 0-1 0 0,-1 0 1 0 0,-8-3 0 0 0,1 1-141 0 0,1 0 0 0 0,-1 1-1 0 0,-1 0 1 0 0,1 1 0 0 0,-1 0-1 0 0,1 1 1 0 0,-1 0-1 0 0,0 1 1 0 0,0 1 0 0 0,1 0-1 0 0,-1 0 1 0 0,0 1 0 0 0,0 1-1 0 0,1 0 1 0 0,-17 6 0 0 0,13-3-105 0 0,1 1 1 0 0,0 0 0 0 0,1 1-1 0 0,-1 0 1 0 0,2 2 0 0 0,-1-1-1 0 0,1 2 1 0 0,0 0 0 0 0,1 0 0 0 0,0 1-1 0 0,-17 21 1 0 0,6-1-6 0 0,1 0 0 0 0,2 1 0 0 0,2 1 0 0 0,1 1 0 0 0,1 0 1 0 0,2 1-1 0 0,2 1 0 0 0,1 0 0 0 0,1 1 0 0 0,2 0 0 0 0,-4 51 0 0 0,11-70 22 0 0,2 38-1 0 0,5-14 18 0 0,-1-23-20 0 0,8 24 0 0 0,-8-29-9 0 0,1-1 1 0 0,12 20 0 0 0,13 10 63 0 0,-15-26-24 0 0,33 23-40 0 0,-35-31-2 0 0,0-1-1 0 0,23 10 0 0 0,-17-10 25 0 0,32 9 0 0 0,9-6 50 0 0,-35-8 0 0 0,32 1 0 0 0,-28-4 0 0 0,33-2 0 0 0,-32-1 0 0 0,32-7 0 0 0,-32 4 0 0 0,30-9-1 0 0,-33 7-6 0 0,23-9-1 0 0,-28 7 0 0 0,18-9 0 0 0,-23 9 0 0 0,13-11 0 0 0,-23 16 0 0 0,0-3 0 0 0,27-21 0 0 0,-21 14 0 0 0,-7 7-59 0 0,-2 3 4 0 0,0-1 0 0 0,0-1 0 0 0,5-9 1 0 0,-5 9-22 0 0,-2 4-3 0 0,-1 1 0 0 0,0-1 0 0 0,0 0 0 0 0,0 0 0 0 0,0-1 1 0 0,-1 1-1 0 0,1 0 0 0 0,0-5 0 0 0,7-14 23 0 0,-8 20-24 0 0,-1 1 0 0 0,1 0 1 0 0,0-1-1 0 0,-1 1 0 0 0,1-1 0 0 0,-1 1 0 0 0,0-1 0 0 0,0 1 0 0 0,1-1 1 0 0,-1 1-1 0 0,0-1 0 0 0,0 0 0 0 0,0 1 0 0 0,-1-1 0 0 0,1-1 0 0 0,-1-2 14 0 0,0 4-12 0 0,1-1-1 0 0,-1 0 0 0 0,1 0 1 0 0,-1 0-1 0 0,0 0 1 0 0,1 1-1 0 0,-1-1 1 0 0,0 0-1 0 0,0 1 1 0 0,0-1-1 0 0,-1 0 0 0 0,1 1 1 0 0,0-1-1 0 0,-1 1 1 0 0,1 0-1 0 0,-1 0 1 0 0,1-1-1 0 0,-1 1 1 0 0,1 0-1 0 0,-1 0 0 0 0,0 0 1 0 0,0 1-1 0 0,1-1 1 0 0,-3 0-1 0 0,-4-2 25 0 0,0 1-1 0 0,-1-1 1 0 0,-15 0 0 0 0,11 2-17 0 0,0 1 0 0 0,0 0 1 0 0,1 1-1 0 0,-1 0 0 0 0,0 2 0 0 0,0-1 0 0 0,1 1 1 0 0,-1 1-1 0 0,1 0 0 0 0,-18 9 0 0 0,-8 6-13 0 0,-64 44 0 0 0,25-9-152 0 0,76-53-210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27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1816 4444 3679 0 0,'-1'1'141'0'0,"-1"1"1"0"0,1-1-1 0 0,-1 0 0 0 0,0 0 0 0 0,1 1 0 0 0,-1-1 0 0 0,0-1 0 0 0,0 1 0 0 0,0 0 0 0 0,1 0 0 0 0,-1-1 0 0 0,0 1 0 0 0,0-1 0 0 0,-4 1 0 0 0,-5 2 242 0 0,-2 1 177 0 0,0 0-1 0 0,0 0 1 0 0,-1-2 0 0 0,0 1 0 0 0,1-2-1 0 0,-1 0 1 0 0,0 0 0 0 0,-21-3-1 0 0,23 1-62 0 0,1-1 0 0 0,-1-1 0 0 0,-16-5 0 0 0,-33-7 633 0 0,43 10-846 0 0,0 1 1 0 0,-23-2-1 0 0,20 4 46 0 0,-24-7 0 0 0,24 2-11 0 0,-37-17 1 0 0,36 13-23 0 0,-25-6 0 0 0,8 2 55 0 0,1-1-1 0 0,-47-27 1 0 0,17-1-69 0 0,8 6-6 0 0,4 0-7 0 0,16 11-91 0 0,-17-10-34 0 0,2-2-1 0 0,2-3 0 0 0,1-1 0 0 0,3-3 1 0 0,1-2-1 0 0,3-2 0 0 0,2-2 1 0 0,-41-65-1 0 0,67 92-129 0 0,-32-52 25 0 0,-40-84 1 0 0,59 92 54 0 0,-36-127 1 0 0,5-81 30 0 0,31 29-126 0 0,28 191 0 0 0,2 0 0 0 0,10-80 0 0 0,16-17 0 0 0,-20 111 0 0 0,5-11 0 0 0,2-7 0 0 0,-2 16 0 0 0,7-37 0 0 0,-12 61 0 0 0,4-13 0 0 0,70-187 0 0 0,-21 77 0 0 0,-39 99 11 0 0,9-9 32 0 0,9-21 21 0 0,-3 8-54 0 0,13-17 1 0 0,-9 21 32 0 0,15-11-33 0 0,7 7-10 0 0,2 8 0 0 0,3 4 11 0 0,0 0 32 0 0,-2 0-33 0 0,-6 2-10 0 0,2 3 11 0 0,7-3 32 0 0,1 0-22 0 0,3 0 22 0 0,0 6-22 0 0,8 3 22 0 0,9 4-33 0 0,2 3-10 0 0,-6 1 11 0 0,0 0 32 0 0,15 1-33 0 0,-86 30-10 0 0,-1-1 1 0 0,13-7-1 0 0,16-10 53 0 0,17-7-43 0 0,-40 21-10 0 0,-1 1 0 0 0,25-6 0 0 0,41-2 0 0 0,2-6 0 0 0,1-1 0 0 0,-70 18 0 0 0,1 0 0 0 0,30-6 0 0 0,1 10 0 0 0,-17 0 0 0 0,66-7 0 0 0,3-2 11 0 0,-7 5 32 0 0,-14 4-22 0 0,-1 5 22 0 0,-1 3-33 0 0,6 0-10 0 0,-1-2 11 0 0,-53-2 32 0 0,-18-1-41 0 0,0 0 1 0 0,0 1 0 0 0,12 5-1 0 0,24 16-2 0 0,-26-12 0 0 0,45 17 0 0 0,-5-6 0 0 0,6 0 0 0 0,3 6 0 0 0,2 4 0 0 0,0 3 0 0 0,2 2 0 0 0,6 4 54 0 0,-26-12-44 0 0,16 16-10 0 0,-4 3 11 0 0,-5 1 32 0 0,-8-5-33 0 0,-1 4-10 0 0,0 1 0 0 0,-13-11 0 0 0,14 13 0 0 0,-1 0 0 0 0,-15-12 0 0 0,15 12 0 0 0,3-5 0 0 0,-10 3 0 0 0,1 6 0 0 0,1-1 0 0 0,18 28 0 0 0,-45-55 0 0 0,2 2 0 0 0,32 52 0 0 0,-33-46 0 0 0,0 2 0 0 0,-2 2 0 0 0,14 44 0 0 0,18 50 0 0 0,-12-32 0 0 0,27 108 0 0 0,-54-150 0 0 0,-3 1 0 0 0,-2 1 0 0 0,-3-1 0 0 0,-4 70 0 0 0,-6-56 0 0 0,-18 84 0 0 0,22-146 0 0 0,-65 250 0 0 0,59-236 0 0 0,-23 76 0 0 0,-4-1 0 0 0,-5-2 0 0 0,-64 116 0 0 0,57-133 0 0 0,-90 118 0 0 0,95-152 0 0 0,-1-2 0 0 0,-3-2 0 0 0,-2-2 0 0 0,-74 52 0 0 0,40-33 0 0 0,-60 41 0 0 0,119-88 2 0 0,-167 102 60 0 0,126-83-25 0 0,-112 44 1 0 0,54-28 20 0 0,-18 7-63 0 0,65-31 26 0 0,-145 43 86 0 0,7-10-107 0 0,78-20 0 0 0,10 0 22 0 0,-23 6 34 0 0,118-38-44 0 0,0-1-1 0 0,0-2 1 0 0,-32 2-1 0 0,-119-9 148 0 0,-38 8-106 0 0,119 10-30 0 0,27-3-286 0 0,67-11-137 0 0,0-1 0 0 0,-1 0-1 0 0,1 0 1 0 0,0 0 0 0 0,0-1-1 0 0,0 0 1 0 0,-8-2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29.435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16 542 6912 0 0,'0'1'528'0'0,"-13"45"3050"0"0,11-36-316 0 0,2 11-1960 0 0,1-8 5467 0 0,6-32-6042 0 0,-2 1-418 0 0,-1 6 138 0 0,0-1 0 0 0,1-10-447 0 0,12-124 1320 0 0,-9 54-241 0 0,-5 45-618 0 0,4-15-461 0 0,18-65 402 0 0,-23 115-338 0 0,-2 10-49 0 0,1 0 0 0 0,-1 1 0 0 0,1-1 0 0 0,0 0 0 0 0,0 0 0 0 0,0 0 0 0 0,0 1 0 0 0,1-1 0 0 0,-1 0-1 0 0,2 0-14 0 0,-3 2-24 0 0,0 1 102 0 0,0 0 72 0 0,8 4 296 0 0,-3 1-406 0 0,-1 0 0 0 0,0 0 0 0 0,-1 1 1 0 0,1-1-1 0 0,-1 1 0 0 0,0 0 0 0 0,0 2-40 0 0,17 46 84 0 0,-17-45-59 0 0,8 27-14 0 0,-6-17 42 0 0,6 14-53 0 0,14 30 11 0 0,7 15 128 0 0,-28-69-110 0 0,19 37 403 0 0,4 3-432 0 0,-16-37 175 0 0,-2-4-185 0 0,-9-7-52 0 0,0-1-50 0 0,1 0 96 0 0,0 0 1 0 0,0 0 0 0 0,0 0 0 0 0,0-1-1 0 0,0 1 1 0 0,0 0 0 0 0,0 0 0 0 0,-1-1-1 0 0,1 1 1 0 0,0 0 0 0 0,0-1 15 0 0,1 0 15 0 0,-1 0 0 0 0,1 0-1 0 0,-1 0 1 0 0,0-1 0 0 0,1 1 0 0 0,-1 0 0 0 0,0-1 0 0 0,0 1 0 0 0,0-1 0 0 0,0 1 0 0 0,0-1-1 0 0,-1 0 1 0 0,1 1 0 0 0,0-1 0 0 0,-1 0 0 0 0,1 0 0 0 0,-1 1 0 0 0,0-1 0 0 0,1-1-15 0 0,0-7-96 0 0,0 1 0 0 0,0-1 1 0 0,-1-2 95 0 0,-4-239 277 0 0,6 219-194 0 0,-1 24-155 0 0,0 0-1 0 0,-1 0 0 0 0,0-8 73 0 0,-1 7-13 0 0,1 0-1 0 0,0 1 0 0 0,1-1 0 0 0,-1 0 0 0 0,2 0 0 0 0,-1 0 0 0 0,2 0 14 0 0,-4 6 0 0 0,1 1 0 0 0,2-9 0 0 0,-2 11 0 0 0,0-1 0 0 0,0 1 0 0 0,0 0 0 0 0,0 0 0 0 0,0-1 0 0 0,0 1 0 0 0,1 0 0 0 0,-1 0 0 0 0,0-1 0 0 0,0 1 0 0 0,0 0 0 0 0,0 0 0 0 0,1-1 0 0 0,-1 1 0 0 0,0 0 0 0 0,0 0 0 0 0,0 0 0 0 0,1-1 0 0 0,-1 1 0 0 0,0 0 0 0 0,0 0 0 0 0,1 0 0 0 0,-1 0 0 0 0,1 0 4 0 0,0 0 0 0 0,1 0 0 0 0,-1 0 0 0 0,0 0 0 0 0,0 1 0 0 0,0-1 0 0 0,0 0 0 0 0,0 1 0 0 0,0-1 0 0 0,0 1 0 0 0,0 0 0 0 0,0-1 1 0 0,0 1-1 0 0,0 0 0 0 0,0-1 0 0 0,0 1 0 0 0,0 0 0 0 0,0 0 0 0 0,-1 0-4 0 0,18 20 80 0 0,-1 6-44 0 0,0 1-1 0 0,-3 1 0 0 0,0 1 0 0 0,-2 0 0 0 0,-1 0 0 0 0,2 10-35 0 0,26 99 64 0 0,-34-122-56 0 0,0 0 20 0 0,0 0 0 0 0,1 10-28 0 0,-6-12-37 0 0,0-14-149 0 0,0-1-30 0 0,0 0 7 0 0,0 0-34 0 0,0 0-143 0 0,0 0-60 0 0,0-1-15 0 0,2-11-545 0 0,-2 11 820 0 0,0 0 0 0 0,1 0 0 0 0,-1 0 0 0 0,0-1 0 0 0,0 1 0 0 0,0 0-1 0 0,0 0 1 0 0,0 0 0 0 0,0-1 0 0 0,0 1 0 0 0,0 0 0 0 0,0 0 0 0 0,-1 0 0 0 0,1-1 0 0 0,0 1 0 0 0,-1 0 0 0 0,1 0 186 0 0,0 0-142 0 0,0 1 1 0 0,0-1-1 0 0,-1 1 0 0 0,1 0 1 0 0,0-1-1 0 0,1 1 0 0 0,-1-1 1 0 0,0 1-1 0 0,0-1 0 0 0,0 1 1 0 0,0-1-1 0 0,0 1 0 0 0,0-1 1 0 0,1 1-1 0 0,-1-1 0 0 0,0 1 1 0 0,0 0-1 0 0,1-1 142 0 0,-1 0-503 0 0,1-8-1307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28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5983 0 0,'0'-5'1116'0'0,"1"33"1822"0"0,8 40 0 0 0,-1-4-2050 0 0,1 25-25 0 0,5 98 874 0 0,-14 54-1409 0 0,-1-234-280 0 0,1-3-272 0 0,6-29-4224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28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5527 0 0,'0'0'4016'0'0,"12"-6"-3028"0"0,35-19 32 0 0,-35 19 4 0 0,4 4-56 0 0,45-5-234 0 0,-32 5-102 0 0,23 1-22 0 0,-23 2-34 0 0,31 5-136 0 0,-45-4 296 0 0,-2-1-396 0 0,38 7-84 0 0,-25-3-37 0 0,26 10-10 0 0,-21-4-19 0 0,41 16-78 0 0,-38-12-31 0 0,30 19-8 0 0,-37-17-13 0 0,26 26-48 0 0,-46-36-12 0 0,1-1 0 0 0,-1 1 0 0 0,-1 1 0 0 0,0-1 0 0 0,0 1 0 0 0,0 0 0 0 0,-1 1 0 0 0,5 9 0 0 0,-6-8-1 0 0,-1-1 0 0 0,1 1 0 0 0,-2 1 0 0 0,1-1 1 0 0,-2 0-1 0 0,1 1 0 0 0,-1-1 0 0 0,-1 1 0 0 0,0-1 0 0 0,-1 13 0 0 0,-3 7 43 0 0,-2 0 1 0 0,-10 35 0 0 0,13-56-15 0 0,0-1 0 0 0,-1 1 1 0 0,0-1-1 0 0,0 0 0 0 0,-1 0 1 0 0,0-1-1 0 0,-10 12 0 0 0,-48 45 208 0 0,35-36-48 0 0,23-24-145 0 0,0 0-1 0 0,0 0 0 0 0,-1 0 0 0 0,1-1 1 0 0,-1 0-1 0 0,-10 5 0 0 0,-40 10 35 0 0,34-11-50 0 0,-185 55-339 0 0,187-58-60 0 0,17-4 188 0 0,0 1 0 0 0,0 0 0 0 0,0-1 0 0 0,-1 1-1 0 0,1 0 1 0 0,0 0 0 0 0,-3 2 0 0 0,0 2-859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41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137 204 2759 0 0,'-15'5'2680'0'0,"7"-1"-1676"0"0,7-4-885 0 0,0 1-1 0 0,0-1 0 0 0,0 0 0 0 0,0 0 1 0 0,0 1-1 0 0,0-1 0 0 0,0 0 0 0 0,0 0 1 0 0,0 0-1 0 0,-1 0 0 0 0,1 0 0 0 0,0-1 1 0 0,0 1-1 0 0,0 0 0 0 0,0 0 0 0 0,0-1 1 0 0,0 1-1 0 0,0-1 0 0 0,0 1 0 0 0,0-1 1 0 0,0 1-1 0 0,0-1 0 0 0,0 0 0 0 0,0 1 1 0 0,-1-2-1 0 0,-6-4 537 0 0,-1 1 265 0 0,2 1-9 0 0,6-12-40 0 0,4-1-101 0 0,7-29-1 0 0,-8 41-172 0 0,9 0-539 0 0,35-13-37 0 0,-36 15 2 0 0,-4 8 7 0 0,18 25 8 0 0,-22-27-42 0 0,0 1 1 0 0,0-1 0 0 0,-1 0 0 0 0,1 1 0 0 0,-1-1 0 0 0,0 1-1 0 0,0-1 1 0 0,0 1 0 0 0,0-1 0 0 0,-1 1 0 0 0,1 0 0 0 0,-1-1-1 0 0,0 1 1 0 0,0 0 0 0 0,-1-1 0 0 0,1 1 0 0 0,-1-1 0 0 0,-1 7-1 0 0,-2 1 67 0 0,1-1-1 0 0,-2 0 1 0 0,1 0-1 0 0,-11 16 1 0 0,14-24-32 0 0,-1 1 0 0 0,0 0 0 0 0,0-1 0 0 0,1 0 0 0 0,-2 1 0 0 0,1-1 0 0 0,0 0 0 0 0,0 0 0 0 0,-1 0 0 0 0,1 0 0 0 0,-1-1 0 0 0,1 1 0 0 0,-1-1 0 0 0,0 1 0 0 0,0-1 0 0 0,1 0 0 0 0,-1 0 1 0 0,0 0-1 0 0,0-1 0 0 0,0 1 0 0 0,0-1 0 0 0,0 1 0 0 0,0-1 0 0 0,-1 0 0 0 0,-2 0 0 0 0,2-1 21 0 0,1 0 0 0 0,-1 0-1 0 0,0 0 1 0 0,0 0 0 0 0,1-1 0 0 0,-1 1 0 0 0,1-1 0 0 0,0 0-1 0 0,-1 0 1 0 0,1 0 0 0 0,0-1 0 0 0,0 1 0 0 0,0-1 0 0 0,1 0-1 0 0,-1 1 1 0 0,0-1 0 0 0,1 0 0 0 0,0-1 0 0 0,-3-3 0 0 0,2 1-8 0 0,0 1 0 0 0,1-1 0 0 0,0 0 1 0 0,0 0-1 0 0,0 0 0 0 0,0-1 0 0 0,1 1 1 0 0,0 0-1 0 0,1-1 0 0 0,-1-9 0 0 0,6 5 4 0 0,13-23-49 0 0,-17 33-2 0 0,-1 0 0 0 0,1 0 1 0 0,-1 0-1 0 0,1 0 0 0 0,-1 1 0 0 0,1-1 0 0 0,-1 0 1 0 0,1 0-1 0 0,0 1 0 0 0,-1-1 0 0 0,1 0 0 0 0,0 1 1 0 0,0-1-1 0 0,0 1 0 0 0,-1-1 0 0 0,1 1 1 0 0,0-1-1 0 0,0 1 0 0 0,0 0 0 0 0,0-1 0 0 0,0 1 1 0 0,1 0-1 0 0,51-21-66 0 0,-53 20 66 0 0,1 1 1 0 0,0 0 0 0 0,-1-1 0 0 0,1 1 0 0 0,0 0-1 0 0,0-1 1 0 0,-1 1 0 0 0,1 0 0 0 0,0 0-1 0 0,0-1 1 0 0,-1 1 0 0 0,1 0 0 0 0,0 0 0 0 0,0 0-1 0 0,-1 0 1 0 0,1 0 0 0 0,0 0 0 0 0,0 0 0 0 0,-1 0-1 0 0,1 0 1 0 0,0 1 0 0 0,0-1 0 0 0,-1 0 0 0 0,1 0-1 0 0,0 1 1 0 0,0-1 0 0 0,-1 0 0 0 0,2 2 0 0 0,34 20-12 0 0,-35-21 14 0 0,0 0 0 0 0,0 0 0 0 0,0 0 0 0 0,0 0 0 0 0,0 0 0 0 0,0 1 0 0 0,0-1 0 0 0,-1 0 0 0 0,1 1 0 0 0,0-1 0 0 0,-1 0 0 0 0,1 1 0 0 0,-1-1 0 0 0,0 1 0 0 0,1-1 0 0 0,-1 0 0 0 0,0 1 0 0 0,0-1 0 0 0,0 1 0 0 0,0-1 0 0 0,0 1 0 0 0,0-1 0 0 0,0 1 0 0 0,-1-1 0 0 0,0 3 0 0 0,1-3 0 0 0,-1 2-10 0 0,1 1-1 0 0,-1-1 1 0 0,-1 0 0 0 0,1 0-1 0 0,0 0 1 0 0,-1 0-1 0 0,1 0 1 0 0,-1 0 0 0 0,-3 3-1 0 0,4-5 6 0 0,0 1-1 0 0,0-1 1 0 0,0 0-1 0 0,0 0 1 0 0,-1 0-1 0 0,1 0 1 0 0,-1 0-1 0 0,1 0 1 0 0,-1 0-1 0 0,1 0 1 0 0,-1 0 0 0 0,1-1-1 0 0,-1 1 1 0 0,0-1-1 0 0,1 1 1 0 0,-1-1-1 0 0,0 0 1 0 0,-2 1-1 0 0,-13 1 27 0 0,16-2-18 0 0,0 1 0 0 0,0-1 1 0 0,0 0-1 0 0,0 1 0 0 0,0-1 0 0 0,0 0 0 0 0,-1 0 0 0 0,1 0 0 0 0,0 0 0 0 0,0 0 0 0 0,0 0 1 0 0,0 0-1 0 0,-1 0 0 0 0,1-1 0 0 0,0 1 0 0 0,0 0 0 0 0,0-1 0 0 0,0 1 0 0 0,0-1 0 0 0,0 1 0 0 0,0-1 1 0 0,0 1-1 0 0,0-1 0 0 0,0 0 0 0 0,0 1 0 0 0,0-1 0 0 0,0 0 0 0 0,1 0 0 0 0,-1 0 0 0 0,-1-1 1 0 0,2 1-4 0 0,-2-1 5 0 0,1 0 1 0 0,-1 0-1 0 0,1 0 1 0 0,-1 0-1 0 0,1 0 1 0 0,0-1-1 0 0,0 1 1 0 0,0-1-1 0 0,0 1 1 0 0,0-1-1 0 0,1 1 1 0 0,-1-1-1 0 0,1 1 1 0 0,0-1-1 0 0,-1 0 1 0 0,1 1-1 0 0,0-1 1 0 0,1 1-1 0 0,-1-1 1 0 0,0 0-1 0 0,1 1 1 0 0,0-3-1 0 0,6-5-53 0 0,16-21 24 0 0,-17 24-34 0 0,0 12 3 0 0,20 16 59 0 0,-25-20 0 0 0,-1 0 1 0 0,1-1-1 0 0,-1 1 1 0 0,1 0-1 0 0,-1 0 1 0 0,1 0-1 0 0,-1 0 1 0 0,1 0-1 0 0,-1 0 1 0 0,0 0-1 0 0,0 0 1 0 0,1 0-1 0 0,-1 0 1 0 0,0 0-1 0 0,0 0 1 0 0,0 1-1 0 0,0-1 1 0 0,0 0-1 0 0,0 0 0 0 0,-1 0 1 0 0,1 0-1 0 0,0 0 1 0 0,0 0-1 0 0,-1 0 1 0 0,1 0-1 0 0,-1 0 1 0 0,1 0-1 0 0,-1 0 1 0 0,1 0-1 0 0,-1-1 1 0 0,1 1-1 0 0,-1 0 1 0 0,-1 1-1 0 0,-1 3-3 0 0,-10 9 74 0 0,10-7-46 0 0,-2 3 154 0 0,5-10-179 0 0,0 1 1 0 0,-1-1-1 0 0,1 0 0 0 0,0 0 0 0 0,0 0 1 0 0,-1 0-1 0 0,1 0 0 0 0,0 0 0 0 0,0 0 0 0 0,-1 0 1 0 0,1 0-1 0 0,0 0 0 0 0,0 0 0 0 0,-1 0 0 0 0,1 0 1 0 0,0 0-1 0 0,0 0 0 0 0,0 0 0 0 0,-1 0 1 0 0,1 0-1 0 0,0-1 0 0 0,0 1 0 0 0,-1 0 0 0 0,1 0 1 0 0,0 0-1 0 0,0 0 0 0 0,0 0 0 0 0,-1-1 0 0 0,1 1 1 0 0,0 0-1 0 0,0 0 0 0 0,0 0 0 0 0,0-1 1 0 0,0 1-1 0 0,-1 0 0 0 0,1 0 0 0 0,0 0 0 0 0,0-1 1 0 0,0 1-1 0 0,0 0 0 0 0,0-1 0 0 0,-1 1 14 0 0,2-9 98 0 0,8-18-106 0 0,-4 17-20 0 0,7 13-33 0 0,33 13 32 0 0,-44-16 11 0 0,-1 1 0 0 0,1-1 0 0 0,0 0 0 0 0,0 1 0 0 0,0-1 0 0 0,0 1 0 0 0,-1-1 0 0 0,1 1 0 0 0,0-1 0 0 0,-1 1 0 0 0,1-1 0 0 0,0 1 0 0 0,-1 0 0 0 0,1-1 0 0 0,-1 1 0 0 0,1 0 0 0 0,-1 0 0 0 0,2 1 0 0 0,-2-2 0 0 0,-1 0 0 0 0,1 1 0 0 0,0-1 0 0 0,0 0 0 0 0,0 0 0 0 0,-1 1 0 0 0,1-1 0 0 0,0 0 0 0 0,0 0 0 0 0,0 0 0 0 0,-1 0 0 0 0,1 1 0 0 0,0-1 0 0 0,0 0 0 0 0,-1 0 0 0 0,1 0 0 0 0,0 0 0 0 0,-1 0 0 0 0,1 0 0 0 0,0 0 0 0 0,0 0 0 0 0,-1 0 0 0 0,1 0 0 0 0,0 0 0 0 0,-1 0 0 0 0,1 0 0 0 0,0 0 0 0 0,0 0 0 0 0,-1 0 0 0 0,1 0 0 0 0,0 0 0 0 0,0 0 0 0 0,-1 0 0 0 0,1 0 0 0 0,-1-1 0 0 0,1 1-1 0 0,-1 0-1 0 0,0 1 1 0 0,1-1-1 0 0,-1 0 1 0 0,0 0-1 0 0,1 0 1 0 0,-1 1-1 0 0,0-1 1 0 0,1 0 0 0 0,-1 1-1 0 0,1-1 1 0 0,-1 1-1 0 0,0-1 1 0 0,1 0-1 0 0,-1 2 1 0 0,-7 3-31 0 0,7-5 31 0 0,1-1 1 0 0,0 1-1 0 0,0 0 1 0 0,-1 0-1 0 0,1 0 1 0 0,0 0-1 0 0,0-1 1 0 0,-1 1-1 0 0,1 0 1 0 0,0 0-1 0 0,0-1 1 0 0,0 1-1 0 0,0 0 1 0 0,-1 0-1 0 0,1-1 1 0 0,0 1-1 0 0,0 0 1 0 0,0-1-1 0 0,0 1 1 0 0,0 0-1 0 0,0-1 1 0 0,0 1 0 0 0,0 0-1 0 0,0 0 1 0 0,0-1-1 0 0,0 1 1 0 0,0 0-1 0 0,0-1 1 0 0,0 1-1 0 0,0 0 1 0 0,0-1-1 0 0,0 1 1 0 0,0-1-1 0 0,0 18 585 0 0,13-22-513 0 0,40-14 28 0 0,-40 14 331 0 0,4 4-334 0 0,48-4 0 0 0,-49 4 95 0 0,-3-1-102 0 0,39-6-1 0 0,-40 6 64 0 0,3 0-88 0 0,43-6 0 0 0,-30 6-10 0 0,45 1-33 0 0,22 0 32 0 0,-32 5 13 0 0,-60-4-58 0 0,0 1 0 0 0,1-1 1 0 0,-1 0-1 0 0,0 0 0 0 0,1-1 1 0 0,3 0-1 0 0,57-7 18 0 0,-35 4 40 0 0,24-1 14 0 0,-26 4-13 0 0,27 1-38 0 0,-41 0 46 0 0,0 0-16 0 0,39 2-33 0 0,-27-3 53 0 0,24-4 9 0 0,-25 4-20 0 0,37 8-55 0 0,16 7-13 0 0,2-2 0 0 0,-1 0 0 0 0,-54-10 0 0 0,28-1 0 0 0,28-4 0 0 0,-11 3 11 0 0,-66 0-4 0 0,0 1 0 0 0,1-2 0 0 0,-1 1 0 0 0,1 0 0 0 0,5-2 1 0 0,51-11 2 0 0,-2-5-20 0 0,-56 18 6 0 0,-1-1 0 0 0,1 1 0 0 0,0-1 0 0 0,0 1 0 0 0,-1-1 0 0 0,1 1 0 0 0,0 0 0 0 0,0 0 1 0 0,0 0-1 0 0,3 0 0 0 0,40 5-7 0 0,-44-5 11 0 0,-1 0 0 0 0,1 0 0 0 0,-1 0 0 0 0,1 0 0 0 0,-1 0 0 0 0,1 0 0 0 0,-1 0 0 0 0,1 0 0 0 0,-1 1 0 0 0,1-1 0 0 0,-1 0 0 0 0,1 0 0 0 0,-1 0 0 0 0,0 1 0 0 0,1-1 0 0 0,-1 0 0 0 0,1 1 0 0 0,-1-1 0 0 0,0 0 0 0 0,1 1 0 0 0,-1-1 0 0 0,0 0 0 0 0,1 1 0 0 0,-1-1 0 0 0,0 1 0 0 0,1-1 0 0 0,-1 1 0 0 0,0-1 0 0 0,0 1 0 0 0,0-1 0 0 0,0 0 0 0 0,1 1 0 0 0,-1-1 0 0 0,0 1 0 0 0,0-1 0 0 0,0 1 0 0 0,0-1 0 0 0,0 1 0 0 0,0-1 0 0 0,0 1 0 0 0,0-1 0 0 0,0 1 0 0 0,-1-1 0 0 0,1 1 0 0 0,0-1 0 0 0,0 1 0 0 0,0-1 0 0 0,-1 1 0 0 0,1-1 0 0 0,0 1 0 0 0,0-1 0 0 0,-1 1 0 0 0,1-1 0 0 0,-1 1 0 0 0,1-2 0 0 0,-1 1 0 0 0,1 0 0 0 0,-1-1 0 0 0,1 1 0 0 0,-1 0 0 0 0,0-1 0 0 0,1 1 0 0 0,-1 0 0 0 0,0 0 0 0 0,1-1 0 0 0,-1 1 0 0 0,1 0 0 0 0,-1 0 0 0 0,0 0 0 0 0,1 0 0 0 0,-1 0 0 0 0,0 0 0 0 0,1 0 0 0 0,-2 0 0 0 0,-6 0 0 0 0,7 0 0 0 0,0 0 0 0 0,0 0 0 0 0,0 0 0 0 0,0 1 0 0 0,0-1 0 0 0,0 0 0 0 0,0 1 0 0 0,0-1 0 0 0,0 1 0 0 0,1-1 0 0 0,-1 1 0 0 0,0-1 0 0 0,0 1 0 0 0,0 0 0 0 0,1 0 0 0 0,-1-1 0 0 0,0 1 0 0 0,1 0 0 0 0,-1 0 0 0 0,1 0 0 0 0,-2 1 0 0 0,-1 2 0 0 0,0-3 0 0 0,1-7 0 0 0,2-13-12 0 0,2 14-12 0 0,7-2 0 0 0,-3 4 22 0 0,-1 0 1 0 0,0 0-1 0 0,1 0 0 0 0,0 1 1 0 0,-1 0-1 0 0,12-3 0 0 0,-14 5 2 0 0,-1 0 0 0 0,0 0 0 0 0,1 1 0 0 0,-1-1 0 0 0,0 0 0 0 0,1 1 0 0 0,-1-1 0 0 0,0 1 0 0 0,0 0 0 0 0,0 0 0 0 0,1 0 0 0 0,-1 0 0 0 0,0 0 0 0 0,0 0 0 0 0,0 1 0 0 0,-1-1 0 0 0,4 3 0 0 0,-3-2 0 0 0,0 0 0 0 0,-1 0 0 0 0,1 0 0 0 0,0 0 0 0 0,-1 0 0 0 0,1 0 0 0 0,-1 1 0 0 0,2 2 0 0 0,-3-3 0 0 0,1-1 0 0 0,-1 1 0 0 0,1 0 0 0 0,-1 0 0 0 0,0 0 0 0 0,0 0 0 0 0,1 0 0 0 0,-1 0 0 0 0,-1 0 0 0 0,1-1 0 0 0,0 1 0 0 0,0 0 0 0 0,-1 0 0 0 0,1 0 0 0 0,-1 0 0 0 0,0-1 0 0 0,1 1 0 0 0,-3 3 0 0 0,1-1 0 0 0,-1 0 0 0 0,1 0 0 0 0,-1 0 0 0 0,0-1 0 0 0,0 1 0 0 0,-5 4 0 0 0,5-8 0 0 0,0 1 0 0 0,0 0 0 0 0,1 0 0 0 0,-1-1 0 0 0,0 1 0 0 0,0-1 0 0 0,0 0 0 0 0,0 0 0 0 0,-3-1 0 0 0,3 1 0 0 0,0-1 0 0 0,0 0 0 0 0,1 0 0 0 0,-1 0 0 0 0,0 0 0 0 0,0 0 0 0 0,1-1 0 0 0,-1 1 0 0 0,1-1 0 0 0,-1 0 0 0 0,1 0 0 0 0,0 0 0 0 0,-1 0 0 0 0,-1-3 0 0 0,1 1 0 0 0,0 1 0 0 0,0-1 0 0 0,1 0 0 0 0,-1 0 0 0 0,1-1 0 0 0,0 1 0 0 0,1 0 0 0 0,-3-7 0 0 0,1-6 0 0 0,4-11 0 0 0,0 25 0 0 0,-1-1 0 0 0,1 1 0 0 0,0 0 0 0 0,0-1 0 0 0,1 1 0 0 0,-1 0 0 0 0,1 0 0 0 0,-1 0 0 0 0,1 0 0 0 0,3-4 0 0 0,-1 2 0 0 0,1 1 0 0 0,-1 0 0 0 0,1 0 0 0 0,-1 0 0 0 0,1 1 0 0 0,0-1 0 0 0,1 1 0 0 0,-1 0 0 0 0,7-2 0 0 0,-7 3 0 0 0,1 0 0 0 0,0 0 0 0 0,0 1 0 0 0,0 0 0 0 0,0 0 0 0 0,0 0 0 0 0,1 1 0 0 0,-1 0 0 0 0,9 1 0 0 0,-11-1 0 0 0,-1 1 0 0 0,1 0 0 0 0,0 0 0 0 0,-1 1 0 0 0,1-1 0 0 0,-1 1 0 0 0,0-1 0 0 0,1 1 0 0 0,-1 0 0 0 0,3 3 0 0 0,-4-4 0 0 0,-1 1 0 0 0,1-1 0 0 0,-1 1 0 0 0,1-1 0 0 0,-1 1 0 0 0,0-1 0 0 0,0 1 0 0 0,0 0 0 0 0,0 0 0 0 0,0 0 0 0 0,0 0 0 0 0,0-1 0 0 0,-1 1 0 0 0,1 0 0 0 0,-1 0 0 0 0,1 0 0 0 0,-1 0 0 0 0,0 0 0 0 0,0 1 0 0 0,0-1 0 0 0,0 0 0 0 0,0 2 0 0 0,-1 2 0 0 0,0-1 0 0 0,-1 0 0 0 0,1 1 0 0 0,-1-1 0 0 0,0 0 0 0 0,-3 5 0 0 0,0-2 0 0 0,0 0 0 0 0,0 0 0 0 0,-1 0 0 0 0,0-1 0 0 0,0 0 0 0 0,0 0 0 0 0,-1 0 0 0 0,-1-1 0 0 0,1 0 0 0 0,-1 0 0 0 0,0-1 0 0 0,-14 7 0 0 0,20-11 0 0 0,-1 0 0 0 0,1 0 0 0 0,0-1 0 0 0,-1 1 0 0 0,1-1 0 0 0,-1 0 0 0 0,1 0 0 0 0,-1 0 0 0 0,1 0 0 0 0,-1 0 0 0 0,1 0 0 0 0,-1-1 0 0 0,1 1 0 0 0,-1-1 0 0 0,1 0 0 0 0,0 1 0 0 0,-1-1 0 0 0,1 0 0 0 0,0 0 0 0 0,0-1 0 0 0,-1 1 0 0 0,1 0 0 0 0,0-1 0 0 0,0 1 0 0 0,1-1 0 0 0,-1 0 0 0 0,0 0 0 0 0,-2-2 0 0 0,0-7 0 0 0,2-9-12 0 0,5 7-36 0 0,6-21 24 0 0,-8 33 21 0 0,-1-1 1 0 0,0 1-1 0 0,0 0 0 0 0,1 0 0 0 0,-1 0 0 0 0,1 1 0 0 0,-1-1 1 0 0,1 0-1 0 0,-1 0 0 0 0,1 0 0 0 0,0 0 0 0 0,-1 0 0 0 0,1 1 1 0 0,0-1-1 0 0,0 0 0 0 0,1-1 0 0 0,2-2 2 0 0,1 0-1 0 0,-1 1 1 0 0,1-1-1 0 0,0 1 1 0 0,-1 0-1 0 0,1 0 1 0 0,7-2-1 0 0,-7 4 1 0 0,0-1 0 0 0,1 2-1 0 0,-1-1 1 0 0,0 1 0 0 0,0 0-1 0 0,1 0 1 0 0,8 1 0 0 0,-14-1 1 0 0,10 2-23 0 0,-8 0-8 0 0,-1 1 1 0 0,-1-1-1 0 0,1 1 1 0 0,-1-1-1 0 0,0 1 1 0 0,0 0-1 0 0,0 4 1 0 0,0-6-69 0 0,0 1-1 0 0,0-1 1 0 0,0 0 0 0 0,-1 0 0 0 0,1 0-1 0 0,-1 0 1 0 0,1 0 0 0 0,0 0 0 0 0,-1 0-1 0 0,0 0 1 0 0,1 0 0 0 0,-1 0-1 0 0,0 0 1 0 0,1 0 0 0 0,-1 0 0 0 0,0 0-1 0 0,0 0 1 0 0,0-1 0 0 0,0 1-1 0 0,1 0 1 0 0,-3 0 0 0 0,-1 1-968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46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91 110 919 0 0,'-1'2'236'0'0,"0"0"-1"0"0,1 0 1 0 0,-1 0-1 0 0,-1 0 0 0 0,1 0 1 0 0,0 0-1 0 0,0 0 0 0 0,-1-1 1 0 0,1 1-1 0 0,-1 0 0 0 0,1-1 1 0 0,-4 2-1 0 0,-21 14 4083 0 0,23-16-3487 0 0,-7 4 582 0 0,10-5-1376 0 0,0 0 0 0 0,-1 0 0 0 0,1 0 0 0 0,0 0 0 0 0,0 0 0 0 0,0 0-1 0 0,-1 0 1 0 0,1 0 0 0 0,0 1 0 0 0,0-1 0 0 0,0 0 0 0 0,0 0 0 0 0,0 0 0 0 0,-1 0 0 0 0,1 0 0 0 0,0 1 0 0 0,0-1 0 0 0,0 0 0 0 0,0 0 0 0 0,0 0 0 0 0,0 0 0 0 0,0 0 0 0 0,0 1 0 0 0,-1-1 0 0 0,1 0 0 0 0,0 0 0 0 0,0 0 0 0 0,0 1 0 0 0,0-1 0 0 0,0 0 0 0 0,0 0 0 0 0,0 0 0 0 0,0 1 0 0 0,0-1 0 0 0,0 0 0 0 0,0 0 0 0 0,0 0 0 0 0,0 0-1 0 0,1 1 1 0 0,-1-1 0 0 0,0 0 0 0 0,0 0 0 0 0,0 1 0 0 0,-1-5 147 0 0,0 1 1 0 0,0-1-1 0 0,0 1 0 0 0,1-1 0 0 0,0 0 0 0 0,-1 1 1 0 0,1-1-1 0 0,0 0 0 0 0,2-6 0 0 0,-2 7-146 0 0,1-15 1480 0 0,8 9-1389 0 0,25-29-8 0 0,-25 28 519 0 0,10 10-589 0 0,24 2-51 0 0,-42-2-2 0 0,0 0-1 0 0,-1 0 1 0 0,1 0 0 0 0,0 0-1 0 0,0 1 1 0 0,-1-1 0 0 0,1 0 0 0 0,0 0-1 0 0,0 1 1 0 0,-1-1 0 0 0,1 0-1 0 0,0 1 1 0 0,-1-1 0 0 0,1 1 0 0 0,0-1-1 0 0,-1 1 1 0 0,1-1 0 0 0,-1 1-1 0 0,1 0 1 0 0,-1-1 0 0 0,1 1 0 0 0,-1 0-1 0 0,1-1 1 0 0,-1 1 0 0 0,0 0-1 0 0,0-1 1 0 0,1 1 0 0 0,-1 1-1 0 0,1 0-7 0 0,-1 1 0 0 0,0-1 1 0 0,0 0-1 0 0,0 0 0 0 0,-1 1 0 0 0,1-1 0 0 0,-1 2 0 0 0,0 1-44 0 0,1 1 21 0 0,-1 0-1 0 0,-1 0 1 0 0,1 0 0 0 0,-1 0-1 0 0,0 0 1 0 0,-1-1 0 0 0,1 1 0 0 0,-1 0-1 0 0,0-1 1 0 0,-1 0 0 0 0,-6 9-1 0 0,8-12 47 0 0,0 0-1 0 0,0 0 0 0 0,0 0 0 0 0,-1 0 0 0 0,1-1 0 0 0,0 1 1 0 0,-1-1-1 0 0,1 1 0 0 0,-1-1 0 0 0,1 0 0 0 0,-1 0 0 0 0,0 0 1 0 0,1 0-1 0 0,-1-1 0 0 0,0 1 0 0 0,0-1 0 0 0,0 0 1 0 0,1 0-1 0 0,-1 0 0 0 0,0 0 0 0 0,0 0 0 0 0,0 0 0 0 0,1-1 1 0 0,-1 1-1 0 0,0-1 0 0 0,0 0 0 0 0,-4-2 0 0 0,3 1 42 0 0,0 0-1 0 0,1 0 0 0 0,-1-1 1 0 0,1 1-1 0 0,-1-1 0 0 0,1 0 1 0 0,0 0-1 0 0,0 0 1 0 0,0 0-1 0 0,1-1 0 0 0,-4-4 1 0 0,3 3 16 0 0,2 4 107 0 0,2-7-103 0 0,5-25-76 0 0,-4 25-75 0 0,11 1-66 0 0,-2 2 140 0 0,0 0 0 0 0,0 1 0 0 0,16-5 0 0 0,-25 9 3 0 0,1-1 0 0 0,0 1 0 0 0,0 0 0 0 0,-1 0 0 0 0,1 0 0 0 0,0 0 0 0 0,-1 0 0 0 0,1 1 0 0 0,0-1 0 0 0,-1 1 0 0 0,1 0 0 0 0,0 0 0 0 0,3 2 0 0 0,8 7 0 0 0,-12-9-1 0 0,0 1 0 0 0,-1 0 0 0 0,1 0 0 0 0,-1 0 0 0 0,0 1 1 0 0,1-1-1 0 0,-1 0 0 0 0,0 0 0 0 0,0 1 0 0 0,0-1 0 0 0,0 0 0 0 0,0 5 0 0 0,0-1-11 0 0,-1 0 1 0 0,0-1-1 0 0,0 1 1 0 0,-1 0-1 0 0,0 6 1 0 0,0-9-11 0 0,1 0 1 0 0,-1 0-1 0 0,0 0 1 0 0,0 0-1 0 0,0 0 1 0 0,-1 0-1 0 0,1 0 1 0 0,-1 0-1 0 0,1 0 1 0 0,-1 0-1 0 0,0-1 1 0 0,0 1-1 0 0,0-1 1 0 0,-1 1-1 0 0,1-1 1 0 0,0 0-1 0 0,-1 0 1 0 0,1 0-1 0 0,-1 0 1 0 0,0-1-1 0 0,0 1 1 0 0,-5 2-1 0 0,6-4 19 0 0,1 0 1 0 0,-1 0-1 0 0,0 0 0 0 0,1 0 0 0 0,-1 0 1 0 0,0 0-1 0 0,1 0 0 0 0,-1 0 0 0 0,1 0 1 0 0,-1-1-1 0 0,0 1 0 0 0,1-1 0 0 0,-1 1 0 0 0,1-1 1 0 0,-1 0-1 0 0,1 0 0 0 0,0 1 0 0 0,-1-1 1 0 0,1 0-1 0 0,0 0 0 0 0,0 0 0 0 0,-1-1 1 0 0,1 1-1 0 0,0 0 0 0 0,-1-3 0 0 0,-20-28-127 0 0,22 32 129 0 0,0 0 0 0 0,-1 0 1 0 0,1 0-1 0 0,0 0 0 0 0,0 0 1 0 0,0-1-1 0 0,0 1 0 0 0,0 0 1 0 0,0 0-1 0 0,0 0 0 0 0,-1 0 1 0 0,1 0-1 0 0,0 0 0 0 0,0 0 1 0 0,0 0-1 0 0,0 0 0 0 0,-1-1 1 0 0,1 1-1 0 0,0 0 0 0 0,0 0 1 0 0,0 0-1 0 0,0 0 0 0 0,-1 0 1 0 0,1 0-1 0 0,0 0 0 0 0,0 0 1 0 0,0 0-1 0 0,0 0 0 0 0,-1 0 1 0 0,1 0-1 0 0,0 0 0 0 0,0 0 1 0 0,0 1-1 0 0,0-1 1 0 0,-1 0-1 0 0,1 0 0 0 0,0 0 1 0 0,0 0-1 0 0,0 0 0 0 0,0 0 1 0 0,-1 0-1 0 0,1 0 4 0 0,0 0-1 0 0,0 0 1 0 0,1 0-1 0 0,-1 0 1 0 0,0 0 0 0 0,0 0-1 0 0,0 0 1 0 0,0 0 0 0 0,0 0-1 0 0,0 0 1 0 0,0 0 0 0 0,0-1-1 0 0,0 1 1 0 0,0 0 0 0 0,0 0-1 0 0,0 0 1 0 0,0 0-1 0 0,0 0 1 0 0,0 0 0 0 0,0 0-1 0 0,0 0 1 0 0,0 0 0 0 0,0 0-1 0 0,0-1 1 0 0,0 1 0 0 0,0 0-1 0 0,-1 0 1 0 0,1 0 0 0 0,0 0-1 0 0,0 0 1 0 0,0 0-1 0 0,0 0 1 0 0,0 0 0 0 0,0 0-1 0 0,0 0 1 0 0,0 0 0 0 0,0 0-1 0 0,0 0 1 0 0,0 0 0 0 0,0-1-1 0 0,0 1 1 0 0,0 0 0 0 0,-1 0-1 0 0,1 0 1 0 0,0 0-1 0 0,0 0 1 0 0,0 0 0 0 0,0 0-1 0 0,0 0 1 0 0,0 0 0 0 0,0 0-1 0 0,0 0 1 0 0,0 0 0 0 0,-1 0-1 0 0,1 0 1 0 0,0 0-1 0 0,0 0 1 0 0,0 0 0 0 0,0 0-1 0 0,0 0 1 0 0,0 0 0 0 0,0 1-1 0 0,0-1 1 0 0,0 0 0 0 0,0 0-1 0 0,-1-13 28 0 0,0-32 20 0 0,3 34-36 0 0,-2 9 55 0 0,11 2 8 0 0,35 4-50 0 0,-45-4-25 0 0,0 0 0 0 0,-1 0-1 0 0,1 0 1 0 0,0 1 0 0 0,0-1 0 0 0,-1 0 0 0 0,1 0 0 0 0,0 1-1 0 0,0-1 1 0 0,-1 0 0 0 0,1 1 0 0 0,-1-1 0 0 0,1 1 0 0 0,0-1-1 0 0,-1 1 1 0 0,1-1 0 0 0,-1 1 0 0 0,1-1 0 0 0,-1 1 0 0 0,1-1-1 0 0,-1 1 1 0 0,1 0 0 0 0,-1-1 0 0 0,0 1 0 0 0,1 0-1 0 0,-1-1 1 0 0,0 1 0 0 0,0 0 0 0 0,1-1 0 0 0,-1 1 0 0 0,0 0-1 0 0,0 0 1 0 0,0-1 0 0 0,0 2 0 0 0,0 1 8 0 0,0 0 1 0 0,-1-1-1 0 0,1 1 0 0 0,-1 0 0 0 0,0-1 1 0 0,-1 4-1 0 0,1-4 9 0 0,-1 4-18 0 0,0-1 0 0 0,-1 1 0 0 0,0 0 0 0 0,0-1 1 0 0,-4 5-1 0 0,6-8-2 0 0,-1 0 0 0 0,0 0 1 0 0,1 0-1 0 0,-1-1 0 0 0,0 1 0 0 0,0-1 0 0 0,0 1 1 0 0,0-1-1 0 0,0 0 0 0 0,0 1 0 0 0,-1-1 0 0 0,1-1 1 0 0,0 1-1 0 0,-1 0 0 0 0,-2 0 0 0 0,4-1-2 0 0,0 0 0 0 0,1 1 0 0 0,-1-1 0 0 0,0 0 0 0 0,0 0 0 0 0,1 0 0 0 0,-1 0 0 0 0,0 1 0 0 0,1-1 0 0 0,-1 0 0 0 0,1 1 0 0 0,-1-1 0 0 0,0 0 0 0 0,1 1 0 0 0,-1-1 0 0 0,1 1 0 0 0,-1-1 0 0 0,1 1 0 0 0,-1-1 0 0 0,1 1 0 0 0,-1-1 0 0 0,1 1 0 0 0,-1 1 0 0 0,1-2 4 0 0,-2 1 1 0 0,-1-5-15 0 0,2 3-43 0 0,4-8-88 0 0,8-26 146 0 0,-8 26 1550 0 0,9 6-1924 0 0,36-10 398 0 0,-36 10 40 0 0,-4 7 14 0 0,22 11 0 0 0,-27-14-66 0 0,0 0-1 0 0,-1 0 0 0 0,1 0 1 0 0,0 1-1 0 0,-1-1 0 0 0,0 1 1 0 0,1 0-1 0 0,-1 0 0 0 0,2 2 1 0 0,1 1 12 0 0,0-1 254 0 0,10-9-176 0 0,44-13-1 0 0,-44 13 82 0 0,1 3-97 0 0,48-7-1 0 0,-48 7-6 0 0,-4 2-1 0 0,40-1 0 0 0,-39 0-2 0 0,3 2-12 0 0,74 0 62 0 0,-41-1-60 0 0,-25-2 16 0 0,20-5 4 0 0,-42 6-77 0 0,0 1 0 0 0,0 0 0 0 0,1-1 0 0 0,-1 1 0 0 0,0 0 0 0 0,0 0 0 0 0,4 1 0 0 0,7 0 18 0 0,-3 0 6 0 0,-1 0 0 0 0,1 0-1 0 0,11 4 1 0 0,19 3 45 0 0,-30-6 0 0 0,6-1-13 0 0,47 3-43 0 0,-37-2 19 0 0,-13 1-35 0 0,-1-1 11 0 0,-1 0-1 0 0,19 0 1 0 0,13 0 3 0 0,-18 0 26 0 0,43 5-25 0 0,-57-6-18 0 0,1 1 7 0 0,1-1 1 0 0,24-1 0 0 0,-24-2-6 0 0,-1 0 0 0 0,24-8 0 0 0,-35 10-4 0 0,1-1 0 0 0,-1 0-1 0 0,1 1 1 0 0,-1 0 0 0 0,1-1 0 0 0,-1 1 0 0 0,0 0 0 0 0,1 0-1 0 0,-1 0 1 0 0,1 0 0 0 0,-1 0 0 0 0,1 0 0 0 0,-1 0 0 0 0,3 1 0 0 0,41 6 21 0 0,-42-6-18 0 0,-1-1 1 0 0,0 0-1 0 0,1 1 1 0 0,-1-1-1 0 0,0 0 1 0 0,1-1-1 0 0,-1 1 1 0 0,0 0-1 0 0,3-1 1 0 0,54-9 65 0 0,-55 9-61 0 0,0 1 0 0 0,-1-1 0 0 0,1 1 0 0 0,0 0 0 0 0,6 0 1 0 0,48 4 60 0 0,-43-3 4 0 0,-3-4-20 0 0,37-9-34 0 0,-37 9 37 0 0,-2 3-4 0 0,31 3-57 0 0,-31-3-56 0 0,1-4-61 0 0,35-12 98 0 0,-23 10-22 0 0,33-4 32 0 0,-40 7 11 0 0,36-7 0 0 0,-44 10 0 0 0,0-1 0 0 0,0 2 0 0 0,-1-1 0 0 0,1 1 0 0 0,14 3 0 0 0,-19-3 0 0 0,0 0 0 0 0,0 0 0 0 0,0 0 0 0 0,0 1 0 0 0,0-1 0 0 0,0 1 0 0 0,0 0 0 0 0,-1 0 0 0 0,5 3 0 0 0,-6-4 0 0 0,0 0 0 0 0,-1 0 0 0 0,1 0 0 0 0,0 0 0 0 0,0 0 0 0 0,-1 0 0 0 0,1 0 0 0 0,-1 0 0 0 0,1 0 0 0 0,-1 0 0 0 0,1 1 0 0 0,-1-1 0 0 0,1 2 0 0 0,-1 12 0 0 0,-2-9 0 0 0,-5-5 0 0 0,-4 0 0 0 0,7-1 0 0 0,1 0 0 0 0,-1 1 0 0 0,1-1 0 0 0,-1 1 0 0 0,-5 2 0 0 0,5-2-1 0 0,0 0 1 0 0,1 0-1 0 0,-1 0 0 0 0,0 0 0 0 0,0 0 1 0 0,0-1-1 0 0,0 1 0 0 0,0-1 0 0 0,0 0 1 0 0,1-1-1 0 0,-1 1 0 0 0,0-1 0 0 0,-7-1 1 0 0,3-5-43 0 0,0-8 22 0 0,3 0-22 0 0,5 13 42 0 0,-1 1 0 0 0,1-1 0 0 0,0 1 0 0 0,0-1 0 0 0,1 0 0 0 0,-1 1 0 0 0,0-1 0 0 0,0 1 0 0 0,1-1 0 0 0,0-1 0 0 0,0-1 1 0 0,0 0 0 0 0,0 0 0 0 0,1 0 0 0 0,0 0 0 0 0,-1 0 0 0 0,1 0 0 0 0,1 1 0 0 0,-1-1 0 0 0,0 1 0 0 0,6-6 0 0 0,-5 6 0 0 0,1 1 0 0 0,0-1 0 0 0,0 0 0 0 0,0 1 0 0 0,0 0 0 0 0,0 0 0 0 0,0 0 0 0 0,0 1 0 0 0,1 0 0 0 0,-1-1 0 0 0,0 1 0 0 0,6 0 0 0 0,-7 1 0 0 0,-1 0 0 0 0,0 0 0 0 0,0 0 0 0 0,0 0 0 0 0,0 1 0 0 0,0-1 0 0 0,0 1 0 0 0,1-1 0 0 0,-1 1 0 0 0,0 0 0 0 0,0 0 0 0 0,-1 0 0 0 0,1 0 0 0 0,0 0 0 0 0,0 0 0 0 0,0 1 0 0 0,-1-1 0 0 0,3 3 0 0 0,5 4 0 0 0,-1 0 0 0 0,7 10 0 0 0,-13-16 0 0 0,-1 1 0 0 0,1-1 0 0 0,-1 0 0 0 0,0 0 0 0 0,0 0 0 0 0,0 1 0 0 0,1 3 0 0 0,3 14 0 0 0,-5-15 0 0 0,0 1 0 0 0,0 0 0 0 0,-1-1 0 0 0,1 1 0 0 0,-1-1 0 0 0,0 1 0 0 0,-1-1 0 0 0,1 1 0 0 0,-1-1 0 0 0,-1 0 0 0 0,1 0 0 0 0,0 0 0 0 0,-1 0 0 0 0,0 0 0 0 0,0 0 0 0 0,-1-1 0 0 0,-5 6 0 0 0,8-9 0 0 0,0 0 0 0 0,0 1 0 0 0,-1-1 0 0 0,1 0 0 0 0,-1 0 0 0 0,1 0 0 0 0,-1-1 0 0 0,1 1 0 0 0,-1 0 0 0 0,-2 0 0 0 0,0 0 0 0 0,1 0 0 0 0,-1-1 0 0 0,0 0 0 0 0,0 1 0 0 0,0-2 0 0 0,-6 1 0 0 0,8-1 0 0 0,0 1 0 0 0,0-1 0 0 0,0 0 0 0 0,0 0 0 0 0,0 0 0 0 0,0 0 0 0 0,0 0 0 0 0,0 0 0 0 0,0 0 0 0 0,0-1 0 0 0,1 1 0 0 0,-1-1 0 0 0,0 1 0 0 0,-1-3 0 0 0,-18-25 0 0 0,11 9 0 0 0,-1-15 0 0 0,8 26-6 0 0,3 6 2 0 0,-1 1-1 0 0,0-1 1 0 0,1 1 0 0 0,0-1 0 0 0,-1 0-1 0 0,1 1 1 0 0,0-1 0 0 0,0 0-1 0 0,1 1 1 0 0,0-6 0 0 0,-1 8 4 0 0,1-7-2 0 0,0 1 0 0 0,0-1-1 0 0,1 1 1 0 0,3-8 0 0 0,-4 10 2 0 0,1 0 0 0 0,-1 1 0 0 0,1-1 0 0 0,0 1 0 0 0,0 0 0 0 0,0-1 0 0 0,1 1 0 0 0,-1 0 0 0 0,1 0 0 0 0,0 1 0 0 0,5-6 0 0 0,-6 8 0 0 0,0-1 0 0 0,-1 1 0 0 0,1 0 0 0 0,-1-1 0 0 0,1 1 0 0 0,0 0 0 0 0,-1 0 0 0 0,1 0 0 0 0,0 0 0 0 0,-1 0 0 0 0,1 1 0 0 0,0-1 0 0 0,-1 0 0 0 0,1 1 0 0 0,2 1 0 0 0,10 1 0 0 0,47 5 0 0 0,-58-7 0 0 0,0 0 0 0 0,0-1 0 0 0,0 1 0 0 0,0 1 0 0 0,0-1 0 0 0,0 0 0 0 0,0 1 0 0 0,0-1 0 0 0,4 4 0 0 0,-6-4 0 0 0,0 0 0 0 0,0 1 0 0 0,0-1 0 0 0,0 0 0 0 0,0 1 0 0 0,0-1 0 0 0,-1 0 0 0 0,1 1 0 0 0,0 0 0 0 0,-1-1 0 0 0,1 1 0 0 0,-1-1 0 0 0,0 1 0 0 0,1-1 0 0 0,-1 1 0 0 0,0 0 0 0 0,0 2 0 0 0,0 2 0 0 0,-24 5-42 0 0,4 4-775 0 0,4-7-4634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48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112 212 3223 0 0,'-1'1'171'0'0,"0"1"0"0"0,0-1 0 0 0,0 1-1 0 0,0-1 1 0 0,0 1 0 0 0,0-1-1 0 0,-1 0 1 0 0,1 0 0 0 0,0 1 0 0 0,-1-1-1 0 0,1 0 1 0 0,-1 0 0 0 0,1 0-1 0 0,-1-1 1 0 0,0 1 0 0 0,-2 1 0 0 0,-4 3 377 0 0,4-3-217 0 0,1 0 1 0 0,0 0-1 0 0,-1 0 1 0 0,0-1-1 0 0,1 1 0 0 0,-1-1 1 0 0,-5 2-1 0 0,7-3-204 0 0,1 0 0 0 0,-1 1 0 0 0,1-1 0 0 0,-1 0 0 0 0,1 0 0 0 0,-1 0 0 0 0,1 0 0 0 0,-1-1 0 0 0,1 1 0 0 0,-1 0 0 0 0,1-1 0 0 0,-1 1-1 0 0,1 0 1 0 0,-1-1 0 0 0,1 0 0 0 0,0 1 0 0 0,-1-1 0 0 0,1 0 0 0 0,0 0 0 0 0,-1 0 0 0 0,-1-2 576 0 0,0-19 99 0 0,1 16-681 0 0,1 1 524 0 0,3-6-349 0 0,5-32-73 0 0,-5 32 325 0 0,5 0-442 0 0,20-35-30 0 0,-20 35 299 0 0,5 11-276 0 0,37 3 11 0 0,-47-3-101 0 0,-1 0 0 0 0,1 1 0 0 0,-1-1 0 0 0,1 1 1 0 0,-1-1-1 0 0,0 1 0 0 0,1-1 0 0 0,-1 1 0 0 0,1 0 0 0 0,-1 0 0 0 0,0 0 0 0 0,0 0 0 0 0,1 0 0 0 0,-1 0 0 0 0,0 0 0 0 0,0 0 0 0 0,0 0 0 0 0,0 0 0 0 0,0 1 0 0 0,0-1 0 0 0,-1 0 0 0 0,1 1 0 0 0,0-1 0 0 0,-1 1 1 0 0,1-1-1 0 0,-1 0 0 0 0,1 1 0 0 0,-1 0 0 0 0,1-1 0 0 0,-1 4 0 0 0,0-2 8 0 0,2 3-19 0 0,-2 1 0 0 0,1 0 0 0 0,-1-1 0 0 0,0 1 0 0 0,0 0 0 0 0,-1-1 0 0 0,0 1 1 0 0,0 0-1 0 0,-1-1 0 0 0,0 1 0 0 0,-2 6 0 0 0,0-3-8 0 0,-1 0 0 0 0,0 0 1 0 0,-1-1-1 0 0,0 0 0 0 0,-13 17 0 0 0,19-26 29 0 0,-1 1-1 0 0,0 0 1 0 0,0-1 0 0 0,0 1-1 0 0,1-1 1 0 0,-1 1-1 0 0,0-1 1 0 0,0 0-1 0 0,0 1 1 0 0,0-1 0 0 0,0 0-1 0 0,0 0 1 0 0,0 1-1 0 0,0-1 1 0 0,0 0-1 0 0,0 0 1 0 0,0 0 0 0 0,0 0-1 0 0,0 0 1 0 0,0 0-1 0 0,0-1 1 0 0,0 1-1 0 0,0 0 1 0 0,-2-1 0 0 0,-1-1 66 0 0,0 1 1 0 0,0-1-1 0 0,0 0 1 0 0,0 0-1 0 0,-4-3 1 0 0,-14-16-40 0 0,14 6-46 0 0,-1-15 0 0 0,4-6-12 0 0,5 35 9 0 0,0-1-1 0 0,0 1 0 0 0,0 0 0 0 0,0 0 1 0 0,0-1-1 0 0,0 1 0 0 0,1 0 1 0 0,-1 0-1 0 0,0-1 0 0 0,1 1 1 0 0,-1 0-1 0 0,1-2 0 0 0,14-37-18 0 0,-11 29-33 0 0,3 15 67 0 0,23 9 148 0 0,-24-9-66 0 0,-6-1 3 0 0,-1 3-77 0 0,0 0 0 0 0,-1-1 0 0 0,1 1 1 0 0,-2-1-1 0 0,1 1 0 0 0,0-1 0 0 0,-1 0 0 0 0,0 0 1 0 0,0 0-1 0 0,-7 8 0 0 0,5-9 65 0 0,5-1 138 0 0,11-4 637 0 0,38-8-796 0 0,-37 6 72 0 0,-1 3-64 0 0,35 0 0 0 0,-35 0 72 0 0,4 0-72 0 0,42 2 0 0 0,-30-3 2 0 0,48-5 84 0 0,-23 1-78 0 0,-25 2 2 0 0,29-6 4 0 0,-29 6 2 0 0,54-3 86 0 0,-2-1 44 0 0,-22 2-144 0 0,17 0 4 0 0,26-1-11 0 0,-10 1-42 0 0,-57 4 23 0 0,30 2-24 0 0,-35 2 24 0 0,23 6-20 0 0,-50-8-23 0 0,1-1-1 0 0,-1 1 1 0 0,1-1-1 0 0,-1 0 1 0 0,1 0 0 0 0,-1 0-1 0 0,1 0 1 0 0,0 0-1 0 0,-1 0 1 0 0,1 0-1 0 0,-1-1 1 0 0,1 1 0 0 0,2-1-1 0 0,45-13 27 0 0,-21 9 41 0 0,30-3 8 0 0,12-1 4 0 0,-58 7-31 0 0,-1 3 1 0 0,37 1-33 0 0,-26 1 35 0 0,14 3 21 0 0,-18-3-10 0 0,14 6-64 0 0,-25-8-25 0 0,0-10 1 0 0,19-31-2 0 0,-12 20-25 0 0,-10 15 46 0 0,1 0 1 0 0,0 0-1 0 0,0 1 0 0 0,0-1 1 0 0,1 1-1 0 0,8-5 0 0 0,-8 6 2 0 0,1 0 0 0 0,-1 1 0 0 0,1 0 0 0 0,0 0 0 0 0,0 1 0 0 0,0 0 0 0 0,0 0 0 0 0,10 0 0 0 0,-8 1 0 0 0,-1 0 0 0 0,1 1 0 0 0,0 0 0 0 0,16 5 0 0 0,-23-6 0 0 0,0 1 0 0 0,0-1 0 0 0,-1 1 0 0 0,1 0 0 0 0,0-1 0 0 0,-1 1 0 0 0,1 0 0 0 0,0 0 0 0 0,-1 0 0 0 0,1 0 0 0 0,-1 1 0 0 0,1-1 0 0 0,-1 0 0 0 0,0 0 0 0 0,0 1 0 0 0,1-1 0 0 0,-1 1 0 0 0,0-1 0 0 0,0 1 0 0 0,0 0 0 0 0,-1-1 0 0 0,1 1 0 0 0,0 0 0 0 0,-1 0 0 0 0,1-1 0 0 0,0 3 0 0 0,-1-1 0 0 0,0-1 0 0 0,0 1 0 0 0,-1-1 0 0 0,1 0 0 0 0,-1 1 0 0 0,1-1 0 0 0,-1 0 0 0 0,0 1 0 0 0,0-1 0 0 0,0 0 0 0 0,0 0 0 0 0,0 0 0 0 0,0 1 0 0 0,0-1 0 0 0,-1-1 0 0 0,1 1 0 0 0,-4 3 0 0 0,-28 22 0 0 0,8-7 0 0 0,19-16 1 0 0,1 1-1 0 0,-1-1 0 0 0,0-1 1 0 0,0 1-1 0 0,-1-1 1 0 0,-9 4-1 0 0,14-6-3 0 0,0 0-1 0 0,0 0 1 0 0,0-1-1 0 0,-1 1 1 0 0,1-1-1 0 0,0 0 1 0 0,0 1-1 0 0,0-1 1 0 0,-1 0-1 0 0,1 0 1 0 0,0 0-1 0 0,0-1 1 0 0,0 1-1 0 0,-1 0 1 0 0,1-1-1 0 0,0 0 1 0 0,0 1 0 0 0,0-1-1 0 0,0 0 1 0 0,0 0-1 0 0,0 0 1 0 0,0 0-1 0 0,0-1 1 0 0,-2-1-1 0 0,-6-4-153 0 0,9 6 81 0 0,4-9-81 0 0,6-31 131 0 0,-8 39 20 0 0,-1 0 0 0 0,1 0 0 0 0,0-1 0 0 0,0 1 0 0 0,0 0 0 0 0,0 0 0 0 0,2-3 0 0 0,0-1 5 0 0,0 1-1 0 0,0 0 1 0 0,1 0-1 0 0,0 0 1 0 0,0 0-1 0 0,0 1 1 0 0,6-6-1 0 0,-7 8 2 0 0,1 0 0 0 0,0-1 0 0 0,0 1 0 0 0,0 1 0 0 0,0-1 0 0 0,1 0 0 0 0,-1 1 0 0 0,0 0 0 0 0,1 0 0 0 0,-1 1 0 0 0,1-1 0 0 0,5 1 0 0 0,-6 0 0 0 0,0 0 0 0 0,0 0 0 0 0,0 1 0 0 0,0 0 0 0 0,0 0 0 0 0,0 0 0 0 0,-1 0 0 0 0,1 1 0 0 0,5 2 0 0 0,-7-3 0 0 0,1 1 0 0 0,-1-1-1 0 0,1 1 1 0 0,-1 0 0 0 0,0 0 0 0 0,0 0-1 0 0,0 0 1 0 0,0 0 0 0 0,0 1 0 0 0,-1-1-1 0 0,1 1 1 0 0,-1-1 0 0 0,1 1-1 0 0,-1-1 1 0 0,0 1 0 0 0,0 0 0 0 0,0 0-1 0 0,0 0 1 0 0,0-1 0 0 0,0 6 0 0 0,-1-6 2 0 0,0 0 1 0 0,0 0 0 0 0,0 1-1 0 0,0-1 1 0 0,0 0 0 0 0,-1 0-1 0 0,1 1 1 0 0,-1-1 0 0 0,1 0-1 0 0,-1 0 1 0 0,0 0 0 0 0,0 1-1 0 0,0-1 1 0 0,0 0 0 0 0,0 0-1 0 0,0-1 1 0 0,0 1 0 0 0,-1 0-1 0 0,1 0 1 0 0,-1-1 0 0 0,1 1-1 0 0,-1 0 1 0 0,0-1 0 0 0,0 0 0 0 0,-2 2-1 0 0,-13 9-1 0 0,14-9-3 0 0,0-1 1 0 0,-1 0 0 0 0,1 1-1 0 0,0-2 1 0 0,-5 3-1 0 0,6-3-1 0 0,1-1-1 0 0,-1 1 0 0 0,1-1 0 0 0,-1 0 1 0 0,0 0-1 0 0,1 0 0 0 0,-1 0 0 0 0,0 0 0 0 0,1 0 1 0 0,-1 0-1 0 0,0 0 0 0 0,1-1 0 0 0,-1 1 1 0 0,1-1-1 0 0,-1 1 0 0 0,-2-2 0 0 0,-7-3 15 0 0,9 5-25 0 0,0-1 0 0 0,0 0 0 0 0,0 0 0 0 0,0 0 0 0 0,0 0 1 0 0,0 0-1 0 0,0 0 0 0 0,1-1 0 0 0,-3-1 0 0 0,3 2 0 0 0,0-1 0 0 0,0 0-1 0 0,0 0 1 0 0,1 1 0 0 0,-1-1-1 0 0,0 0 1 0 0,1 0 0 0 0,0 0 0 0 0,-1 0-1 0 0,1 0 1 0 0,0 0 0 0 0,0 0-1 0 0,0-3 1 0 0,0-26-82 0 0,0 24 2 0 0,8-3-84 0 0,22-28 61 0 0,-22 29 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55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3223 0 0,'0'0'180'0'0,"-1"0"0"0"0,-7 4 3231 0 0,7-3-3231 0 0,-2 13 757 0 0,-1 1-334 0 0,4-15-578 0 0,0 1-1 0 0,0-1 1 0 0,0 0-1 0 0,0 0 1 0 0,0 0-1 0 0,0 0 1 0 0,0 1-1 0 0,0-1 1 0 0,0 0-1 0 0,0 0 1 0 0,0 0-1 0 0,0 0 1 0 0,0 1-1 0 0,0-1 1 0 0,0 0-1 0 0,0 0 1 0 0,0 0 0 0 0,0 0-1 0 0,-1 1 1 0 0,1-1-1 0 0,0 0 1 0 0,0 0-1 0 0,0 0 1 0 0,0 0-1 0 0,0 0 1 0 0,-1 0-1 0 0,1 1 1 0 0,0-1-1 0 0,0 0 1 0 0,0 0-1 0 0,0 0 1 0 0,-1 0-1 0 0,1 0 1 0 0,0 0-1 0 0,0 0 1 0 0,0 0-1 0 0,0 0 1 0 0,-1 0-1 0 0,1 0 1 0 0,0 0-1 0 0,0 0 1 0 0,0 0-1 0 0,-1 0 1 0 0,1 0-1 0 0,0 0 1 0 0,0 0 14 0 0,-1 0-1 0 0,1 0 1 0 0,0 0 0 0 0,-1 0 0 0 0,1 1-1 0 0,0-1 1 0 0,-1 0 0 0 0,1 0 0 0 0,0 0-1 0 0,0 1 1 0 0,-1-1 0 0 0,1 0 0 0 0,0 0-1 0 0,0 1 1 0 0,-1-1 0 0 0,1 0 0 0 0,0 1-1 0 0,0-1 1 0 0,0 0 0 0 0,0 0 0 0 0,0 1-1 0 0,-1-1 1 0 0,1 0 0 0 0,0 1 0 0 0,0-1-1 0 0,0 0 1 0 0,0 1 0 0 0,0-1-1 0 0,0 1 1 0 0,0-1 0 0 0,0 0 0 0 0,0 1-1 0 0,0-1 1 0 0,0 1 0 0 0,-2 17 516 0 0,1-6-319 0 0,0 8 109 0 0,0 1-1 0 0,1-1 1 0 0,4 24-1 0 0,-2-26-159 0 0,14 69 843 0 0,-13-77-855 0 0,0 1 0 0 0,0-1 0 0 0,1-1 0 0 0,0 1 0 0 0,1-1 0 0 0,6 11 0 0 0,2-5 1107 0 0,-1-19-1182 0 0,37-12 39 0 0,-36 12 180 0 0,-8-6-165 0 0,17-29-33 0 0,-16 29 90 0 0,0-2-122 0 0,17-37-55 0 0,-17 36 40 0 0,-1 3-4 0 0,18-42-55 0 0,-8 5-25 0 0,-12 39-41 0 0,-2 8 61 0 0,0 1 1 0 0,0 0-1 0 0,0 0 0 0 0,0 0 1 0 0,0 0-1 0 0,0 0 1 0 0,-1 0-1 0 0,1 0 0 0 0,0 1 1 0 0,-1-1-1 0 0,1 0 1 0 0,0 0-1 0 0,-1 1 0 0 0,1-1 1 0 0,-1 0-1 0 0,0 2 1 0 0,3 11 66 0 0,1 29 0 0 0,-3-28-48 0 0,0-1-1 0 0,4 16 1 0 0,1 2 39 0 0,-4-19-115 0 0,6 23 0 0 0,-6-26 103 0 0,0-3-1321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56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0 455 0 0,'-2'1'6454'0'0,"6"11"-4556"0"0,39 107 3078 0 0,-19-63-3524 0 0,57 97-1 0 0,-59-123-1106 0 0,-19-27-137 0 0,1 0-102 0 0,12 6 4 0 0,-12-6 450 0 0,5-13-448 0 0,28-29 3 0 0,-28 29 10 0 0,-4 0 3 0 0,14-31 0 0 0,-14 31 2 0 0,1-2 6 0 0,15-34 6 0 0,-16 34 2 0 0,0 2-10 0 0,17-29-46 0 0,-16 29 42 0 0,1-1-76 0 0,23-32-60 0 0,-23 33-71 0 0,-1 0-928 0 0,23-37 535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3:06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82 113 3223 0 0,'-3'0'455'0'0,"0"1"0"0"0,1 0 0 0 0,-1-1 0 0 0,0 1 0 0 0,1 0 0 0 0,-1 0 0 0 0,1 1 0 0 0,-1-1-1 0 0,-3 3 1 0 0,-10 4 1946 0 0,9-9-1361 0 0,6 0-932 0 0,1 1 0 0 0,-1-1 0 0 0,1 1 0 0 0,0-1 0 0 0,-1 0 1 0 0,1 1-1 0 0,0-1 0 0 0,0 1 0 0 0,0-1 0 0 0,-1 0 0 0 0,1 1 0 0 0,0-1 0 0 0,0 0 0 0 0,0 1 1 0 0,0-1-1 0 0,0 0 0 0 0,0 1 0 0 0,0-1 0 0 0,0 0 0 0 0,0 1 0 0 0,1-2 0 0 0,2-25 76 0 0,-2 21-96 0 0,4-2-34 0 0,12-24-33 0 0,-13 24 554 0 0,4 12-473 0 0,26 13-7 0 0,-26-13 78 0 0,-6 0-115 0 0,8 9-32 0 0,-7-9 49 0 0,-3 5 1 0 0,0-8-66 0 0,1 0-1 0 0,-1 0 1 0 0,0 0 0 0 0,0 0 0 0 0,0-1-1 0 0,0 1 1 0 0,0 0 0 0 0,-1 0 0 0 0,1 0-1 0 0,0 0 1 0 0,0 0 0 0 0,-1 0 0 0 0,1 0-1 0 0,0 0 1 0 0,-1 0 0 0 0,1 0 0 0 0,-1-1-1 0 0,0 2 1 0 0,-10 15 25 0 0,8-10 9 0 0,0-1 1 0 0,-1-1 0 0 0,0 1 0 0 0,-1 0 0 0 0,1-1 0 0 0,-8 7 0 0 0,10-11-35 0 0,1 0 1 0 0,0 0-1 0 0,0-1 1 0 0,0 1-1 0 0,-1 0 1 0 0,1-1 0 0 0,0 1-1 0 0,-1-1 1 0 0,1 0-1 0 0,0 1 1 0 0,-1-1-1 0 0,1 0 1 0 0,-1 0-1 0 0,1 0 1 0 0,-3 0 0 0 0,2 0-4 0 0,0-1 0 0 0,0 1 0 0 0,0-1 0 0 0,0 0 0 0 0,0 0 0 0 0,0 0 0 0 0,0 0 0 0 0,1 0 0 0 0,-1 0 0 0 0,0 0 0 0 0,1-1 0 0 0,-1 1 0 0 0,-1-3 0 0 0,0 1 30 0 0,1-1 0 0 0,0 1 0 0 0,0-1 0 0 0,0 0 0 0 0,1 0 0 0 0,-1 0 0 0 0,1 0 0 0 0,0 0 0 0 0,0 0-1 0 0,0 0 1 0 0,1-1 0 0 0,-1-5 0 0 0,1 5 49 0 0,5-4-24 0 0,16-28-39 0 0,-20 35-18 0 0,0 0 1 0 0,0 1-1 0 0,0-1 0 0 0,0 1 1 0 0,0-1-1 0 0,1 1 0 0 0,-1-1 1 0 0,0 1-1 0 0,3-2 0 0 0,30-28 63 0 0,-25 24 211 0 0,1 10-202 0 0,32 11 3 0 0,-42-14-77 0 0,1-1 0 0 0,-1 2 0 0 0,1-1-1 0 0,-1 0 1 0 0,1 0 0 0 0,-1 0 0 0 0,1 0-1 0 0,-1 0 1 0 0,1 0 0 0 0,-1 0 0 0 0,1 1-1 0 0,-1-1 1 0 0,1 0 0 0 0,-1 0 0 0 0,1 1-1 0 0,-1-1 1 0 0,0 0 0 0 0,1 1 0 0 0,-1-1-1 0 0,0 0 1 0 0,1 1 0 0 0,-1-1 0 0 0,0 0-1 0 0,1 1 1 0 0,-1-1 0 0 0,0 1 0 0 0,0-1-1 0 0,1 2 1 0 0,2 6 25 0 0,-1 1-1 0 0,0 0 1 0 0,-1 0 0 0 0,1 0-1 0 0,-2 0 1 0 0,1 9-1 0 0,-1-14-4 0 0,-1 0 0 0 0,1 0 0 0 0,-1 0 0 0 0,1 0 1 0 0,-1 0-1 0 0,0 0 0 0 0,0-1 0 0 0,-1 1 0 0 0,1 0 0 0 0,-1-1 0 0 0,0 1 0 0 0,0-1 0 0 0,0 0 0 0 0,0 1 0 0 0,-1-1 0 0 0,1 0 0 0 0,-6 4 0 0 0,4-3 17 0 0,4-3-31 0 0,-1 0 0 0 0,0 0 1 0 0,1-1-1 0 0,-1 1 0 0 0,0 0 1 0 0,0-1-1 0 0,0 1 1 0 0,0-1-1 0 0,0 1 0 0 0,0-1 1 0 0,0 0-1 0 0,1 1 0 0 0,-1-1 1 0 0,0 0-1 0 0,0 1 1 0 0,-1-1-1 0 0,0 0 0 0 0,1 0-9 0 0,0 1 0 0 0,0-1 0 0 0,0 0 0 0 0,1 0-1 0 0,-1 0 1 0 0,0 0 0 0 0,0 0 0 0 0,0 0 0 0 0,0 0 0 0 0,0 0 0 0 0,1 0-1 0 0,-1 0 1 0 0,0-1 0 0 0,0 1 0 0 0,0 0 0 0 0,1-1 0 0 0,-1 1-1 0 0,0 0 1 0 0,0-1 0 0 0,1 1 0 0 0,-1-1 0 0 0,0 1 0 0 0,0-1 0 0 0,0 0-1 0 0,0 0-9 0 0,-1-1-18 0 0,1 1 0 0 0,0 0 1 0 0,0 0-1 0 0,0-1 1 0 0,0 1-1 0 0,0-1 0 0 0,0 1 1 0 0,0-1-1 0 0,0 1 1 0 0,1-1-1 0 0,-2-2 0 0 0,2 3 14 0 0,-1-1-114 0 0,0 0-77 0 0,-1-5-324 0 0,1 5-137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3:09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44 101 1839 0 0,'-2'0'280'0'0,"1"1"0"0"0,-1 0 0 0 0,0 0 0 0 0,0-1 0 0 0,0 1 0 0 0,1-1 0 0 0,-1 0 0 0 0,0 1 0 0 0,0-1 0 0 0,0 0 0 0 0,0 0 0 0 0,0 0 0 0 0,0-1 0 0 0,0 1 0 0 0,0 0 0 0 0,1-1 0 0 0,-1 1 0 0 0,0-1 0 0 0,0 1 0 0 0,0-1 0 0 0,-3-4 1256 0 0,21 8 530 0 0,26 9-1780 0 0,-32-9 273 0 0,-3 1-362 0 0,2 0-129 0 0,-5-3-18 0 0,0 1 0 0 0,0 1 0 0 0,1-1 0 0 0,-2 0 0 0 0,1 1 0 0 0,0 0 0 0 0,4 4 0 0 0,12 10 20 0 0,2 4-60 0 0,-14-15-10 0 0,-4-3 0 0 0,-1 0 0 0 0,1 0 0 0 0,-1 1 0 0 0,0-1 0 0 0,0 1 0 0 0,3 5 0 0 0,75 117-484 0 0,-35-51 83 0 0,-34-53 345 0 0,-1 1 1 0 0,0 0-1 0 0,10 36 1 0 0,-14-40 13 0 0,-2 0-83 0 0,-1 1 0 0 0,-1 0 1 0 0,0 0-1 0 0,-1 32 0 0 0,-1-20 53 0 0,29 207-269 0 0,-16-176 282 0 0,40 113 0 0 0,-45-153 117 0 0,0-1 1 0 0,1-1-1 0 0,2 0 0 0 0,15 22 0 0 0,1-4 323 0 0,1 3 27 0 0,-26-39-272 0 0,2 2-2 0 0,30 37 212 0 0,-33-39-122 0 0,4 1-112 0 0,15 12 0 0 0,-16-12 1008 0 0,7-6-1008 0 0,39-4 0 0 0,-39 5 896 0 0,-6-8-928 0 0,19-25-52 0 0,-19 25 99 0 0,-1-1-63 0 0,15-32-37 0 0,-15 32 37 0 0,0-1-8 0 0,19-34-35 0 0,-15 26 38 0 0,3-14 31 0 0,3-15 22 0 0,-12 40 62 0 0,-1-1-92 0 0,8-40 14 0 0,-9 48-16 0 0,1-9 0 0 0,8-51 3 0 0,-1 2-3 0 0,0-3 0 0 0,-2 6 0 0 0,-2 26-67 0 0,0-10-13 0 0,6-15 0 0 0,-1 2 0 0 0,1 3-12 0 0,0 5-36 0 0,1 1 36 0 0,4-4 12 0 0,0 5 12 0 0,3-8 62 0 0,-16 43-8 0 0,1-2 12 0 0,11-28-12 0 0,-12 29-2 0 0,1 0 0 0 0,11-25 2 0 0,-12 25 148 0 0,3 0-143 0 0,18-29 0 0 0,-19 28 86 0 0,1 2-93 0 0,18-25-37 0 0,-19 24 37 0 0,4 2-8 0 0,37-32-46 0 0,5 4-20 0 0,-28 22-33 0 0,27-10 22 0 0,-47 22 14 0 0,0-1 1 0 0,-1 1 0 0 0,1 0 0 0 0,0 0 0 0 0,0 0 0 0 0,5 0 0 0 0,40-8-17 0 0,-45 9 15 0 0,0-1 0 0 0,0 1 0 0 0,0 0 0 0 0,-1-1 0 0 0,7 2 0 0 0,4 0 4 0 0,1 0 0 0 0,12 3 0 0 0,-17-1 4 0 0,0 0 0 0 0,-1 0 0 0 0,10 6 0 0 0,-11-6 0 0 0,42 20-10 0 0,-47-22 6 0 0,0-1 0 0 0,-1 1 0 0 0,1 0 0 0 0,0-1 0 0 0,-1 1 0 0 0,1-1 0 0 0,0 1 1 0 0,0-1-1 0 0,-1 0 0 0 0,4 0 0 0 0,39 3 4 0 0,-33-3 53 0 0,1 1 1 0 0,34 3-33 0 0,-23 0 22 0 0,31 13-33 0 0,2 2-10 0 0,-50-17 0 0 0,5 2 0 0 0,-1 0 0 0 0,17 2 0 0 0,37 0 0 0 0,-8 2-10 0 0,-34-5-33 0 0,21 1 43 0 0,-42-4 3 0 0,1 1 0 0 0,-1-1 1 0 0,1 0-1 0 0,-1 0 0 0 0,1 0 1 0 0,-1-1-1 0 0,1 1 0 0 0,-1 0 0 0 0,0 0 1 0 0,1-1-1 0 0,-1 1 0 0 0,3-2 1 0 0,8-2-1 0 0,-1-1 1 0 0,18-10-1 0 0,-20 9 1 0 0,-1 0-1 0 0,0-1 0 0 0,9-8 1 0 0,-9 7 518 0 0,3 2-468 0 0,36-17-33 0 0,-35 17 312 0 0,-3 11-258 0 0,28 16-4 0 0,-27-11-68 0 0,-10-10 4 0 0,0 1-1 0 0,0-1 1 0 0,0 0-1 0 0,0 0 1 0 0,0 0-1 0 0,0 0 1 0 0,1 0-1 0 0,-1 1 1 0 0,0-1-1 0 0,0 0 1 0 0,0 0-1 0 0,0 0 1 0 0,1 0-1 0 0,-1 0 1 0 0,0 0-1 0 0,0 1 1 0 0,0-1-1 0 0,0 0 1 0 0,1 0-1 0 0,-1 0 1 0 0,0 0-1 0 0,0 0 1 0 0,0 0-1 0 0,1 0 1 0 0,-1 0-1 0 0,0 0 1 0 0,0 0-1 0 0,0 0 1 0 0,1 0 0 0 0,-1 0-1 0 0,0 0 1 0 0,1 0-4 0 0,-1 0 1 0 0,0 0-1 0 0,0 1 1 0 0,1-1 0 0 0,-1 0-1 0 0,0 0 1 0 0,0 1-1 0 0,0-1 1 0 0,0 0 0 0 0,1 1-1 0 0,-1-1 1 0 0,0 0-1 0 0,0 1 1 0 0,0-1 0 0 0,0 0-1 0 0,0 1 1 0 0,0-1-1 0 0,0 0 1 0 0,0 1-1 0 0,0-1 1 0 0,0 0 0 0 0,0 1-1 0 0,0-1 1 0 0,0 0-1 0 0,0 1 1 0 0,0-1 0 0 0,0 0-1 0 0,0 1 1 0 0,-1-1-1 0 0,1 0 1 0 0,0 0 0 0 0,0 1-1 0 0,0-1 1 0 0,0 0-1 0 0,-1 1 1 0 0,1-1 0 0 0,0 0-1 0 0,-1 0 1 0 0,-7 14 62 0 0,5-12-45 0 0,1-1 1 0 0,-1 0-1 0 0,0 0 0 0 0,0 0 0 0 0,0 0 1 0 0,0-1-1 0 0,0 1 0 0 0,-1-1 0 0 0,1 0 0 0 0,0 1 1 0 0,-5-2-1 0 0,6-1 22 0 0,-4-8-33 0 0,-6-7-10 0 0,4-4 10 0 0,7 19-9 0 0,-3-19 42 0 0,3 17-42 0 0,1-1 1 0 0,0 1 0 0 0,0 0 0 0 0,1 0-1 0 0,0-7 1 0 0,10-25 9 0 0,-10 35-8 0 0,-1 0 0 0 0,0 0 0 0 0,1 0 0 0 0,-1 0 0 0 0,1 0 0 0 0,-1 0 0 0 0,1 1 1 0 0,-1-1-1 0 0,1 0 0 0 0,-1 0 0 0 0,1 0 0 0 0,0 1 0 0 0,-1-1 0 0 0,1 0 0 0 0,0 1 0 0 0,0-1 0 0 0,-1 1 0 0 0,3-1 1 0 0,35-28 86 0 0,-29 24-42 0 0,-3 8 0 0 0,-1 2-17 0 0,-2-2-19 0 0,-1-1-1 0 0,0 0 1 0 0,1 0-1 0 0,0 0 1 0 0,-1 0 0 0 0,7 3-1 0 0,-9-5 67 0 0,2 4-9 0 0,0-2-62 0 0,0 1 1 0 0,-1-1 0 0 0,0 1-1 0 0,0-1 1 0 0,0 1-1 0 0,0 0 1 0 0,0 0 0 0 0,0 0-1 0 0,-1-1 1 0 0,1 1-1 0 0,-1 0 1 0 0,0 0 0 0 0,0 0-1 0 0,0 0 1 0 0,0 0-1 0 0,-1 0 1 0 0,1 0 0 0 0,-1-1-1 0 0,-1 7 1 0 0,-4 6 52 0 0,5-12-51 0 0,0 1 0 0 0,-1 0 0 0 0,0-1 0 0 0,1 1 0 0 0,-1-1 0 0 0,0 1 1 0 0,-1-1-1 0 0,1 0 0 0 0,0 0 0 0 0,-1 0 0 0 0,0 0 0 0 0,-3 2 1 0 0,5-4-10 0 0,0 0 1 0 0,0 0-1 0 0,0 0 1 0 0,0 0 0 0 0,-1 0-1 0 0,1-1 1 0 0,0 1 0 0 0,-1 0-1 0 0,1-1 1 0 0,0 1-1 0 0,-1-1 1 0 0,1 0 0 0 0,-1 1-1 0 0,1-1 1 0 0,-1 0 0 0 0,-1 0-1 0 0,-5 4 0 0 0,8-4 0 0 0,-1 1 0 0 0,0-1 0 0 0,1 0 0 0 0,-1 1 0 0 0,0-1 0 0 0,0 1 0 0 0,1-1 0 0 0,-1 0 0 0 0,0 0 0 0 0,0 1 0 0 0,0-1 0 0 0,1 0 0 0 0,-3 0 0 0 0,2 0 0 0 0,0 0 0 0 0,0-1 0 0 0,0 1 0 0 0,0-1 0 0 0,0 1 0 0 0,0-1 0 0 0,0 1 0 0 0,0-1 0 0 0,0 0 0 0 0,0 1 0 0 0,0-1 0 0 0,0 0 0 0 0,1 0 0 0 0,-1 0 0 0 0,0 0 0 0 0,0 1 0 0 0,0-3 0 0 0,-9-13 0 0 0,6 9-3 0 0,2 4-6 0 0,0 0 0 0 0,1 0 0 0 0,-1 0 0 0 0,1-1 0 0 0,0 1 0 0 0,-1-7 0 0 0,-1 0-18 0 0,2 8-37 0 0,4-6 8 0 0,8-27 35 0 0,-7 28-1 0 0,5 8 1 0 0,32 14 10 0 0,-39-15 11 0 0,0 1 0 0 0,-1 0 0 0 0,1-1 0 0 0,-1 1 0 0 0,1 0 0 0 0,-1 0 0 0 0,1 0 0 0 0,-1 0 0 0 0,0 1 0 0 0,2 1 0 0 0,8 8 0 0 0,-10-10 6 0 0,1 1 0 0 0,0 0 0 0 0,-1 0-1 0 0,1 0 1 0 0,-1 1 0 0 0,0-1 0 0 0,0 0 0 0 0,0 1 0 0 0,0-1-1 0 0,1 4 1 0 0,-9 11-6 0 0,7-15-179 0 0,-14 29 764 0 0,4-19-1707 0 0,-1-6-3308 0 0,10-6 3987 0 0,-1 1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3:14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39 387 455 0 0,'-1'42'810'0'0,"-7"-50"1582"0"0,8 8-2282 0 0,0 0 1 0 0,-1 1 0 0 0,1-1 0 0 0,-1 0-1 0 0,1 1 1 0 0,0-1 0 0 0,-1 0-1 0 0,1 1 1 0 0,0-1 0 0 0,0 1 0 0 0,-1-1-1 0 0,1 0 1 0 0,0 1 0 0 0,0-1-1 0 0,-1 1 1 0 0,1-1 0 0 0,0 1-1 0 0,0-1 1 0 0,0 1 0 0 0,0-1 0 0 0,0 1-1 0 0,0-1 1 0 0,0 1 0 0 0,0-1-1 0 0,0 1 1 0 0,-4 17 2460 0 0,4-46 2194 0 0,11 21-4522 0 0,32-17 12 0 0,-33 18 863 0 0,-1 12-1038 0 0,25 20-64 0 0,-32-25-16 0 0,-1 0 0 0 0,0 1 0 0 0,0-1 0 0 0,0 0 0 0 0,0 1 0 0 0,-1-1 0 0 0,1 0 0 0 0,0 1 0 0 0,-1-1 0 0 0,1 1 0 0 0,-1 0 0 0 0,1-1 0 0 0,-1 1 0 0 0,1-1 0 0 0,-1 1 0 0 0,0 0 0 0 0,0-1 0 0 0,0 1 0 0 0,0-1 0 0 0,0 1 0 0 0,0 0 0 0 0,-1-1 0 0 0,1 1 0 0 0,-1 0 0 0 0,1-1 0 0 0,-1 2 0 0 0,-1 4 0 0 0,-2 10-1 0 0,4-17 2 0 0,0 1-1 0 0,0-1 0 0 0,0 0 1 0 0,0 1-1 0 0,0-1 1 0 0,0 0-1 0 0,0 1 1 0 0,0-1-1 0 0,-1 1 0 0 0,1-1 1 0 0,0 0-1 0 0,0 1 1 0 0,0-1-1 0 0,0 0 1 0 0,-1 1-1 0 0,1-1 0 0 0,0 0 1 0 0,0 0-1 0 0,-1 1 1 0 0,1-1-1 0 0,0 0 0 0 0,-1 0 1 0 0,1 1-1 0 0,0-1 1 0 0,-1 0-1 0 0,1 0 1 0 0,0 0-1 0 0,-1 1 0 0 0,1-1 1 0 0,-1 0-1 0 0,1 0 4 0 0,0-1 1 0 0,-1 1-1 0 0,1 0 0 0 0,0 0 0 0 0,0-1 1 0 0,-1 1-1 0 0,1 0 0 0 0,0 0 0 0 0,0 0 1 0 0,-1 0-1 0 0,1-1 0 0 0,0 1 0 0 0,-1 0 1 0 0,1 0-1 0 0,0 0 0 0 0,-1 0 0 0 0,1 0 0 0 0,0 0 1 0 0,-1 0-1 0 0,1 0 0 0 0,0 0 0 0 0,-1 0 1 0 0,1 0-1 0 0,0 0 0 0 0,-1 0 0 0 0,-5 9 71 0 0,5-7-72 0 0,1-1-2 0 0,-2 2 25 0 0,1 0 1 0 0,0 0-1 0 0,-1 0 1 0 0,0 0-1 0 0,-4 4 0 0 0,6-7-20 0 0,0 1-1 0 0,-1-1 1 0 0,1 0-1 0 0,0 1 1 0 0,-1-1-1 0 0,1 0 1 0 0,0 0-1 0 0,-1 0 1 0 0,1 1-1 0 0,0-1 1 0 0,-1 0 0 0 0,1 0-1 0 0,-1 0 1 0 0,1 0-1 0 0,0 0 1 0 0,-1 0-1 0 0,1 0 1 0 0,-1 0-1 0 0,1 0 1 0 0,-1 0-1 0 0,0 0 1 0 0,1 0 0 0 0,-1-1 1 0 0,0 1-1 0 0,0 0 1 0 0,1-1-1 0 0,-1 1 1 0 0,0-1-1 0 0,1 1 1 0 0,-1-1-1 0 0,1 0 0 0 0,-1 1 1 0 0,1-1-1 0 0,-1 1 1 0 0,1-1-1 0 0,-1 0 1 0 0,0-1-1 0 0,-2-3 18 0 0,-5-7 78 0 0,8 12-99 0 0,-1-1 1 0 0,1 1 0 0 0,0 0-1 0 0,-1 0 1 0 0,1 0-1 0 0,-1 0 1 0 0,1 0-1 0 0,-1 0 1 0 0,1 0 0 0 0,0 0-1 0 0,-1 0 1 0 0,1 0-1 0 0,-1 0 1 0 0,1 0-1 0 0,0 0 1 0 0,-1 0 0 0 0,1 0-1 0 0,-1 0 1 0 0,1 0-1 0 0,0 1 1 0 0,-1-1-1 0 0,1 0 1 0 0,-1 0 0 0 0,1 1-1 0 0,0-1 1 0 0,-1 0-1 0 0,1 0 1 0 0,0 1 0 0 0,-1-1-1 0 0,1 0 1 0 0,0 1-1 0 0,-1-1 2 0 0,1 1-1 0 0,-1-1 1 0 0,1 1 0 0 0,0-1-1 0 0,-1 0 1 0 0,1 1 0 0 0,-1-1-1 0 0,1 0 1 0 0,-1 0-1 0 0,1 1 1 0 0,-1-1 0 0 0,1 0-1 0 0,-1 0 1 0 0,1 0 0 0 0,-1 0-1 0 0,1 0 1 0 0,-1 1-1 0 0,1-1 1 0 0,-1 0 0 0 0,1 0-1 0 0,-1 0 1 0 0,1 0 0 0 0,-1-1-1 0 0,0 1 1 0 0,1 0-1 0 0,-1 0 1 0 0,1 0 0 0 0,-1 0-1 0 0,1 0 1 0 0,-1-1 0 0 0,1 1-1 0 0,-1 0 1 0 0,1 0-1 0 0,-1-1 1 0 0,-12-17 92 0 0,11 16-80 0 0,1 0 1 0 0,0 0 0 0 0,0 0-1 0 0,-1 0 1 0 0,1 1 0 0 0,0-1 0 0 0,-4-2-1 0 0,4 4 2 0 0,-3-7 90 0 0,2-11-55 0 0,6-5-58 0 0,-3 18-66 0 0,10-2 13 0 0,30-20 57 0 0,-30 21 285 0 0,1 4-207 0 0,37-3-12 0 0,-36 4 62 0 0,-13 6-74 0 0,2 2-53 0 0,-1-1 0 0 0,-1 0 1 0 0,1 1-1 0 0,-1-1 0 0 0,-1 0 1 0 0,1 1-1 0 0,-2 6 0 0 0,2-13-1 0 0,0 0 0 0 0,0-1 0 0 0,0 1 0 0 0,0 0 0 0 0,0 0 0 0 0,0 0 0 0 0,0 0 0 0 0,0 0 0 0 0,0-1 0 0 0,-1 1 0 0 0,1 0 0 0 0,0 0 0 0 0,0 0 0 0 0,0 0 0 0 0,0 0 0 0 0,0 0 1 0 0,0 0-1 0 0,0 0 0 0 0,0-1 0 0 0,-1 1 0 0 0,1 0 0 0 0,0 0 0 0 0,0 0 0 0 0,0 0 0 0 0,0 0 0 0 0,0 0 0 0 0,-1 0 0 0 0,1 0 0 0 0,0 0 0 0 0,0 0 0 0 0,0 0 0 0 0,0 0 0 0 0,0 0 0 0 0,-1 0 0 0 0,1 0 0 0 0,0 0 0 0 0,0 0 0 0 0,0 0 0 0 0,0 0 0 0 0,0 0 0 0 0,-1 0 0 0 0,1 0 0 0 0,0 0 0 0 0,0 0 0 0 0,0 0 0 0 0,0 1 0 0 0,0-1 0 0 0,0 0 0 0 0,-1 0 0 0 0,1 0 0 0 0,0 0 0 0 0,0 0 0 0 0,0 0 0 0 0,0 0 0 0 0,0 1 0 0 0,0-1 0 0 0,0 0 0 0 0,0 0 0 0 0,0 0 0 0 0,0 0 0 0 0,0 0 0 0 0,0 0 0 0 0,-1 1 0 0 0,1-1 0 0 0,0 0 0 0 0,0 0 0 0 0,0 0 0 0 0,0 0 0 0 0,0 0 0 0 0,0 0-1 0 0,0 0 1 0 0,0-1 0 0 0,0 1 0 0 0,0 0-1 0 0,0 0 1 0 0,0 0 0 0 0,0 0 0 0 0,0 0-1 0 0,0-1 1 0 0,0 1 0 0 0,-1 0 0 0 0,1 0-1 0 0,0 0 1 0 0,0 0 0 0 0,0 0 0 0 0,0 0 0 0 0,0 0-1 0 0,0 0 1 0 0,-1-1 0 0 0,1 1 0 0 0,0 0-1 0 0,0 0 1 0 0,0 0 0 0 0,0 0 0 0 0,0 0-1 0 0,-1 0 1 0 0,1 0 0 0 0,0 0 0 0 0,0 0-1 0 0,0 0 1 0 0,0 0 0 0 0,0 0 0 0 0,-1 0-1 0 0,1 0 1 0 0,0 0 0 0 0,0 0 0 0 0,0 0 0 0 0,0 0-1 0 0,-1 0 1 0 0,1 0 0 0 0,0 0 0 0 0,0 1-1 0 0,0-1 1 0 0,0 0 0 0 0,-1 0 0 0 0,-2 9-43 0 0,3-7 47 0 0,-1-1-1 0 0,1 1 0 0 0,0-1 0 0 0,-1 1 0 0 0,1-1 0 0 0,-1 0 0 0 0,1 1 0 0 0,-1-1 0 0 0,0 0 0 0 0,0 0 1 0 0,0 1-1 0 0,1-1 0 0 0,-1 0 0 0 0,0 0 0 0 0,0 0 0 0 0,-2 1 0 0 0,2-2 2 0 0,1 0 0 0 0,-1 0-1 0 0,0-1 1 0 0,1 1 0 0 0,-1 0-1 0 0,0-1 1 0 0,1 1-1 0 0,-1 0 1 0 0,1-1 0 0 0,-1 1-1 0 0,1-1 1 0 0,-1 1 0 0 0,1-1-1 0 0,-1 1 1 0 0,1-1 0 0 0,0 1-1 0 0,-1-1 1 0 0,1 1 0 0 0,0-1-1 0 0,-1 0 1 0 0,1 1 0 0 0,0-1-1 0 0,0 0 1 0 0,-1 1 0 0 0,1-2-1 0 0,-5-7 16 0 0,5 9-19 0 0,0 0 1 0 0,-1-1 0 0 0,1 1 0 0 0,0 0 0 0 0,0 0 0 0 0,0 0 0 0 0,0 0 0 0 0,0-1 0 0 0,-1 1 0 0 0,1 0 0 0 0,0 0 0 0 0,0 0 0 0 0,0 0 0 0 0,0 0 0 0 0,-1 0-1 0 0,1 0 1 0 0,0 0 0 0 0,0 0 0 0 0,0-1 0 0 0,-1 1 0 0 0,1 0 0 0 0,0 0 0 0 0,0 0 0 0 0,-1 0 0 0 0,1 0 0 0 0,0 0 0 0 0,0 0 0 0 0,0 0 0 0 0,-1 0 0 0 0,1 1 0 0 0,0-1-1 0 0,0 0 1 0 0,0 0 0 0 0,-1 0 0 0 0,-8 12 57 0 0,-2 4 70 0 0,10-16-120 0 0,1 1 1 0 0,-1-1 0 0 0,1 1-1 0 0,-1-1 1 0 0,0 1 0 0 0,1-1-1 0 0,-1 1 1 0 0,1-1 0 0 0,-1 0-1 0 0,0 1 1 0 0,1-1 0 0 0,-1 0-1 0 0,0 0 1 0 0,1 1 0 0 0,-1-1-1 0 0,0 0 1 0 0,1 0 0 0 0,-1 0-1 0 0,0 0 1 0 0,0 0 0 0 0,0 0-1 0 0,0 0-3 0 0,1-1 0 0 0,-1 1-1 0 0,1 0 1 0 0,-1 0 0 0 0,1-1-1 0 0,-1 1 1 0 0,1-1 0 0 0,0 1 0 0 0,-1 0-1 0 0,1-1 1 0 0,0 1 0 0 0,-1-1-1 0 0,1 1 1 0 0,0-1 0 0 0,0 1-1 0 0,-1-1 1 0 0,1 1 0 0 0,0-1 0 0 0,0 1-1 0 0,0-1 1 0 0,0 0 0 0 0,0 1-1 0 0,-1-1 1 0 0,0-17 51 0 0,1 14-35 0 0,-2-10 50 0 0,2 12 904 0 0,12 1-896 0 0,1-1-40 0 0,32-1 720 0 0,-33-1-690 0 0,37-10 15 0 0,-36 10 112 0 0,-1 5-143 0 0,37 3-33 0 0,-27-1 32 0 0,16 8 11 0 0,-37-10-61 0 0,0-1 0 0 0,0 0 0 0 0,0 1 0 0 0,0-1 0 0 0,0 0 0 0 0,0 0 0 0 0,1 0 0 0 0,-1 0 0 0 0,0 0 0 0 0,0 0 0 0 0,0 0 0 0 0,0 0 0 0 0,0 0 0 0 0,0-1 0 0 0,0 1 0 0 0,0 0 0 0 0,2-1 0 0 0,44-13 18 0 0,-37 12 0 0 0,-6 6 1 0 0,9 22-12 0 0,-3 3-10 0 0,0-3 0 0 0,3-2 0 0 0,6 6 0 0 0,-7-7 0 0 0,-1-7 0 0 0,12 8 0 0 0,1 2 0 0 0,-5-4 0 0 0,-2 2 0 0 0,6 4 0 0 0,4 1-12 0 0,-21-20-4 0 0,-4-7 12 0 0,-1 0 0 0 0,1 0-1 0 0,0 0 1 0 0,0 0-1 0 0,0 0 1 0 0,0 0-1 0 0,0 0 1 0 0,0-1 0 0 0,6 3-1 0 0,20 16-7 0 0,-21-15-48 0 0,2-1 0 0 0,37 16 48 0 0,-33-15 12 0 0,0-1 0 0 0,23 5 0 0 0,27-3-13 0 0,-37-5-52 0 0,24-2-9 0 0,-26-2-3 0 0,20-5-15 0 0,-33 6 19 0 0,3-5-3 0 0,41-20 2 0 0,-32 14 14 0 0,17-12 36 0 0,-30 19-34 0 0,0-3 3 0 0,32-26 32 0 0,-23 18-37 0 0,14-14-12 0 0,-18 15 12 0 0,-6 6 50 0 0,-2 2-9 0 0,-1 0 0 0 0,1 0 0 0 0,5-11 0 0 0,11-21-65 0 0,-8 1 5 0 0,-13 31 11 0 0,3-3 9 0 0,16-38 47 0 0,-19 41 12 0 0,0 0 0 0 0,-1-1 0 0 0,2-14 0 0 0,0-25-10 0 0,0 29-45 0 0,9-25-4 0 0,2 0 35 0 0,-7 28-24 0 0,16-26 36 0 0,3-8 12 0 0,-21 42 0 0 0,0 0 0 0 0,1 1 0 0 0,0 0 0 0 0,12-12 0 0 0,-4 7-5 0 0,21-12 0 0 0,-33 22-1 0 0,1 1 1 0 0,-1-1 0 0 0,1 1-1 0 0,0 0 1 0 0,-1 0 0 0 0,1 0-1 0 0,3-1 1 0 0,61-16-6 0 0,-57 15 11 0 0,1 2 0 0 0,0-1 0 0 0,0 1 0 0 0,20 2 0 0 0,-21 0 3 0 0,0 1 0 0 0,0 0-1 0 0,13 5 1 0 0,-22-7 0 0 0,0 1 0 0 0,1-1 1 0 0,-1 0-1 0 0,0 1 0 0 0,0 0 1 0 0,0-1-1 0 0,1 1 0 0 0,-1 0 0 0 0,0-1 1 0 0,0 1-1 0 0,0 0 0 0 0,1 1 1 0 0,25 25 6 0 0,-21-21-10 0 0,-4-3 0 0 0,0-1 0 0 0,0 1 0 0 0,-1 0 0 0 0,1-1 0 0 0,-1 1 0 0 0,0 0 0 0 0,0 0 0 0 0,2 5 0 0 0,0-2 0 0 0,9 26 10 0 0,-12-27 10 0 0,20 39 14 0 0,-1-10-34 0 0,0-1 0 0 0,-7-13 0 0 0,18 7 0 0 0,7 3 0 0 0,-34-28 0 0 0,0 1 0 0 0,0-1 0 0 0,0 0 0 0 0,1-1 0 0 0,-1 1 0 0 0,0-1 0 0 0,1 1 0 0 0,0-1 0 0 0,-1 0 0 0 0,1 0 0 0 0,0 0 0 0 0,3 0 0 0 0,52-8 0 0 0,-56 8 0 0 0,0-1 0 0 0,0 1 0 0 0,1 0 0 0 0,-1-1 0 0 0,0 2 0 0 0,4 1 0 0 0,12 3 0 0 0,-11-5 0 0 0,-1-1 0 0 0,1 1 0 0 0,0-2 0 0 0,0 1 0 0 0,8-3 0 0 0,-13 3 0 0 0,62-11 0 0 0,-47 6 0 0 0,-9 3 0 0 0,0 0 0 0 0,-1 0 0 0 0,10-1 0 0 0,-14 3 0 0 0,0 0 0 0 0,0 0 0 0 0,-1 1 0 0 0,1-1 0 0 0,0 1 0 0 0,-1 0 0 0 0,1 0 0 0 0,-1 0 0 0 0,1 0 0 0 0,-1 1 0 0 0,5 2 0 0 0,-7-4 0 0 0,-1 0 0 0 0,1 0 0 0 0,-1 1 0 0 0,1-1 0 0 0,-1 0 0 0 0,0 1 0 0 0,1-1 0 0 0,-1 0 0 0 0,1 1 0 0 0,-1-1 0 0 0,0 1 0 0 0,1-1 0 0 0,-1 1 0 0 0,0-1 0 0 0,1 1 0 0 0,-1-1 0 0 0,0 1 0 0 0,0-1 0 0 0,1 1 0 0 0,-1-1 0 0 0,0 1 0 0 0,0-1 0 0 0,0 1 0 0 0,0-1 0 0 0,0 1 0 0 0,0-1 0 0 0,0 1 0 0 0,0 0 0 0 0,0-1 0 0 0,0 1 0 0 0,0-1 0 0 0,0 2 0 0 0,-13 15 0 0 0,11-11 0 0 0,0 0 2 0 0,0 0 0 0 0,-1 0 0 0 0,0 0 1 0 0,-5 9-1 0 0,5-15 41 0 0,-8-3-33 0 0,2 11-10 0 0,8-8 0 0 0,1 1 0 0 0,0-1 0 0 0,0 0 0 0 0,0 0 0 0 0,0 0 0 0 0,0 0 0 0 0,-1 1 0 0 0,1-1 0 0 0,0 0 0 0 0,0 0 0 0 0,0 0 0 0 0,0 0 0 0 0,-1 0 0 0 0,1 0 0 0 0,0 1 0 0 0,0-1 0 0 0,0 0 0 0 0,-1 0 0 0 0,1 0 0 0 0,0 0 0 0 0,0 0 0 0 0,0 0 0 0 0,-1 0 0 0 0,1 0 0 0 0,0 0 0 0 0,0 0 0 0 0,-1 0 0 0 0,1 0 0 0 0,0 0 0 0 0,0 0 0 0 0,0 0 0 0 0,-1 0 0 0 0,1 0 0 0 0,0 0 0 0 0,0 0 0 0 0,0-1 0 0 0,-1 1 0 0 0,1 0 0 0 0,0 0 0 0 0,0 0 0 0 0,0 0 0 0 0,-1 0 0 0 0,1 0 0 0 0,0-1 0 0 0,0 1 0 0 0,0 0 0 0 0,0 0 0 0 0,0 0 0 0 0,-1-1 0 0 0,1 1 0 0 0,0 0 0 0 0,0 0 0 0 0,0-1 0 0 0,-1-4 0 0 0,-1 0 0 0 0,1 0 0 0 0,1 0 0 0 0,-2-7 0 0 0,2-21-10 0 0,0 32 6 0 0,0 0 1 0 0,0 0 0 0 0,0 0 0 0 0,0 0 0 0 0,0 0 0 0 0,0 0 0 0 0,0 0 0 0 0,1 0 0 0 0,-1 0 0 0 0,0 0 0 0 0,1 0 0 0 0,-1 0 0 0 0,2-1 0 0 0,-2 2 3 0 0,2-5-2 0 0,1 0 1 0 0,0 1-1 0 0,-1-1 1 0 0,2 1-1 0 0,-1 0 1 0 0,7-8-1 0 0,-4 8 4 0 0,1 0 0 0 0,-1 0 0 0 0,0 0 0 0 0,1 1 0 0 0,8-3 0 0 0,-15 6-2 0 0,10-5 755 0 0,-7 12-979 0 0,0-2 221 0 0,-1-2 6 0 0,-1-1 0 0 0,1 0 0 0 0,-1 1 1 0 0,0-1-1 0 0,0 1 0 0 0,0 0 0 0 0,0-1 1 0 0,0 1-1 0 0,-1 0 0 0 0,1-1 0 0 0,-1 1 1 0 0,1 0-1 0 0,-1 0 0 0 0,0 0 0 0 0,0-1 1 0 0,-2 6-1 0 0,-1 13 27 0 0,-2-1-1 0 0,-11 31 1 0 0,7-37 18 0 0,5-11-46 0 0,1 0 0 0 0,0 1-1 0 0,1-1 1 0 0,-1 1 0 0 0,0 0-1 0 0,-1 4 1 0 0,-3 2-2 0 0,-19 16 0 0 0,26-26 0 0 0,0 0 0 0 0,0 1 0 0 0,0-1 0 0 0,-1 0 0 0 0,1 0 0 0 0,0 0 0 0 0,0 1 0 0 0,0-1 0 0 0,-1 0 0 0 0,1 0 0 0 0,0 0 0 0 0,0 0 0 0 0,-1 0 0 0 0,1 0 0 0 0,0 0 0 0 0,-1 0 0 0 0,1 1 0 0 0,0-1 0 0 0,0 0 0 0 0,-1 0 0 0 0,1 0 0 0 0,0 0 0 0 0,0 0 0 0 0,-1-1 0 0 0,1 1 0 0 0,0 0 0 0 0,-1 0 0 0 0,1 0 0 0 0,0 0 0 0 0,0 0 0 0 0,-1 0 0 0 0,1 0 0 0 0,0 0 0 0 0,-1-1 0 0 0,-10-14 0 0 0,-2-6 0 0 0,9 15-5 0 0,3 4 1 0 0,0 1 0 0 0,0-1 1 0 0,1 0-1 0 0,-1 0 0 0 0,0 0 1 0 0,1 0-1 0 0,-1 0 0 0 0,1 0 1 0 0,-1 0-1 0 0,1 0 0 0 0,0 0 1 0 0,0-2-1 0 0,-2-25-19 0 0,2 28 19 0 0,-1 0-1 0 0,1-1 1 0 0,0 1 0 0 0,0 0-1 0 0,1-1 1 0 0,-1 1 0 0 0,0 0-1 0 0,0-1 1 0 0,1 1 0 0 0,0-3-1 0 0,2-5 2 0 0,0 0 0 0 0,0 1 0 0 0,9-15 0 0 0,-11 20 4 0 0,1 0 0 0 0,0 0-1 0 0,0 0 1 0 0,1 0 0 0 0,-1 0 0 0 0,0 1-1 0 0,1-1 1 0 0,0 1 0 0 0,0 0 0 0 0,-1 0-1 0 0,1 0 1 0 0,0 0 0 0 0,1 0 0 0 0,-1 0-1 0 0,5-1 1 0 0,-5 3 4 0 0,1 0-1 0 0,-1 0 1 0 0,1 0-1 0 0,-1 0 1 0 0,0 1-1 0 0,1-1 1 0 0,-1 1-1 0 0,1 0 1 0 0,-1 0-1 0 0,0 0 1 0 0,0 0-1 0 0,4 3 1 0 0,-5-4 0 0 0,-1 1 1 0 0,0 0-1 0 0,1-1 1 0 0,-1 1-1 0 0,0 0 1 0 0,0-1-1 0 0,1 1 1 0 0,-1 0-1 0 0,1 2 1 0 0,16 14 19 0 0,-12-9 44 0 0,11 29 90 0 0,-16-33 0 0 0,-1 2-134 0 0,-1 1 0 0 0,1 0 0 0 0,-2-1 0 0 0,1 1 0 0 0,-4 11 0 0 0,3-14-16 0 0,1 0-1 0 0,-1-1 1 0 0,0 1 0 0 0,0 0-1 0 0,0-1 1 0 0,0 0 0 0 0,-1 1-1 0 0,1-1 1 0 0,-1 0 0 0 0,0 0-1 0 0,-3 2 1 0 0,-13 15-9 0 0,18-17 0 0 0,-1-1 0 0 0,0 1 0 0 0,0-1 0 0 0,0 1 0 0 0,-1-1 0 0 0,1 0 0 0 0,0 0 0 0 0,-1 0 0 0 0,-2 1 0 0 0,-6-2 0 0 0,6-3 0 0 0,-1 4 0 0 0,-7 5 0 0 0,12-7 0 0 0,1 0-1 0 0,-1 0 0 0 0,1 0 1 0 0,-1 0-1 0 0,1 0 1 0 0,-1 0-1 0 0,0 0 1 0 0,1 0-1 0 0,-1 0 0 0 0,1 0 1 0 0,-1 0-1 0 0,0 0 1 0 0,1 0-1 0 0,-1 0 1 0 0,1 0-1 0 0,-1-1 0 0 0,1 1 1 0 0,-1 0-1 0 0,1 0 1 0 0,-2-1-1 0 0,1 0-8 0 0,0 0-1 0 0,0 0 1 0 0,0 0 0 0 0,0-1-1 0 0,0 1 1 0 0,0 0 0 0 0,0-1-1 0 0,0 1 1 0 0,0 0 0 0 0,0-1-1 0 0,1 1 1 0 0,-1-1-1 0 0,1 1 1 0 0,-1-1 0 0 0,1 1-1 0 0,-1-1 1 0 0,1-2 0 0 0,-1-24-122 0 0,1 24 146 0 0,0-4-85 0 0,1 0-29 0 0,4-24-12 0 0,-4 24-1 0 0,3 0-94 0 0,11-24 116 0 0,-12 24 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31.621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0 101 14168 0 0,'0'0'646'0'0,"0"1"-10"0"0,0 19-236 0 0,0-12 357 0 0,0-6 249 0 0,0-2 46 0 0,0 0-44 0 0,0 0-230 0 0,0 0-104 0 0,0 0-24 0 0,0 0-51 0 0,0 0-208 0 0,2-1-95 0 0,1-3-141 0 0,0 0 1 0 0,0 0 0 0 0,0 0-1 0 0,0 0 1 0 0,-1 0-1 0 0,1 0 1 0 0,-1-1 0 0 0,0 1-1 0 0,-1-1 1 0 0,1-3-156 0 0,1 1 178 0 0,0 0 0 0 0,0 0-1 0 0,0 0 1 0 0,1 0 0 0 0,1-1-178 0 0,15-23 657 0 0,-19 30-613 0 0,-1 1 0 0 0,0-1 0 0 0,1 1 0 0 0,-1-1-1 0 0,0 1 1 0 0,1-1 0 0 0,-1 1 0 0 0,1 0 0 0 0,-1-1 0 0 0,1 1-1 0 0,-1 0 1 0 0,1-1 0 0 0,-1 1 0 0 0,1 0 0 0 0,-1 0-1 0 0,1 0 1 0 0,-1-1 0 0 0,1 1-44 0 0,0 1 32 0 0,-1-1 0 0 0,1 0 0 0 0,-1 1 0 0 0,0-1 0 0 0,1 1 0 0 0,-1-1 0 0 0,1 1 0 0 0,-1-1 0 0 0,0 1 0 0 0,0 0 0 0 0,1-1 0 0 0,-1 1 0 0 0,0-1 0 0 0,0 1-1 0 0,0-1 1 0 0,1 1 0 0 0,-1 0 0 0 0,0-1 0 0 0,0 1 0 0 0,0 0 0 0 0,0 0-32 0 0,8 44 229 0 0,-3-17 257 0 0,-3-22-400 0 0,-1 0 1 0 0,0 0 0 0 0,0 0-1 0 0,-1 3-86 0 0,1 5 4 0 0,1 0-1 0 0,0 0 1 0 0,0 1-4 0 0,3 9 0 0 0,-4-13 5 0 0,0-4-122 0 0,0 0-1 0 0,0 0 1 0 0,0-1 0 0 0,3 5 117 0 0,0 11-420 0 0,-4-20 569 0 0,0-2 19 0 0,0 0-44 0 0,0 0-212 0 0,0 0-96 0 0,0 0-21 0 0,0 0-102 0 0,0 0-415 0 0,0 0-187 0 0,0 0-34 0 0,-4-10-3066 0 0,0 2 2411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58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15 144 2759 0 0,'-5'-3'3888'0'0,"5"3"-3779"0"0,0 0-1 0 0,-1 0 1 0 0,1 0-1 0 0,-1 0 1 0 0,1-1-1 0 0,-1 1 1 0 0,1 0-1 0 0,0 0 1 0 0,-1 0 0 0 0,1-1-1 0 0,-1 1 1 0 0,1 0-1 0 0,0 0 1 0 0,-1-1-1 0 0,1 1 1 0 0,0 0-1 0 0,-1-1 1 0 0,1 1 0 0 0,0 0-1 0 0,0-1 1 0 0,-1 1-1 0 0,1-1 1 0 0,0 1-1 0 0,0 0 1 0 0,0-1-1 0 0,-1 1 1 0 0,1-1-1 0 0,0 1 1 0 0,0-1 0 0 0,0 1-1 0 0,0-1 1 0 0,0 1-1 0 0,0 0 1 0 0,0-1-1 0 0,0 1 1 0 0,0-1-1 0 0,0 1 1 0 0,0-1 0 0 0,0 1-1 0 0,0-1 1 0 0,1 1-1 0 0,-1 0 1 0 0,0-1-1 0 0,0 1 1 0 0,0-1-1 0 0,1 1 1 0 0,-1 0-1 0 0,1-1 1 0 0,11-29 116 0 0,-9 23 2134 0 0,9 4-2270 0 0,34-8-5 0 0,-35 9-50 0 0,-9 3-10 0 0,1 3-17 0 0,-3-3-3 0 0,1 0 1 0 0,0 0-1 0 0,-1 0 1 0 0,1 0-1 0 0,-1 0 1 0 0,1 1-1 0 0,-1-1 0 0 0,1 0 1 0 0,-1 0-1 0 0,0 0 1 0 0,0 0-1 0 0,1 1 1 0 0,-1-1-1 0 0,0 2 1 0 0,-1 1-6 0 0,0-1 0 0 0,0 0 1 0 0,0 1-1 0 0,0-1 0 0 0,-1 0 1 0 0,1 0-1 0 0,-1 0 0 0 0,0 0 1 0 0,0 0-1 0 0,-3 4 0 0 0,3-4 18 0 0,0 0 1 0 0,0 0-1 0 0,-1 0 0 0 0,0-1 0 0 0,1 1 0 0 0,-6 3 1 0 0,-1 2 143 0 0,9-8-155 0 0,0 0 1 0 0,0 0-1 0 0,-1 0 1 0 0,1 0 0 0 0,0 0-1 0 0,0 0 1 0 0,-1 0-1 0 0,1 0 1 0 0,0 0-1 0 0,0 0 1 0 0,0 0 0 0 0,-1 0-1 0 0,1 0 1 0 0,0 0-1 0 0,0 0 1 0 0,0 0 0 0 0,-1-1-1 0 0,1 1 1 0 0,0 0-1 0 0,0 0 1 0 0,0 0 0 0 0,-1 0-1 0 0,1 0 1 0 0,0-1-1 0 0,0 1 1 0 0,0 0 0 0 0,0 0-1 0 0,-1 0 1 0 0,1 0-1 0 0,0-1 1 0 0,0 1-1 0 0,0 0 1 0 0,0 0 0 0 0,0 0-1 0 0,0-1 1 0 0,-7-9 185 0 0,2 0-127 0 0,4 7-1 0 0,0-4-10 0 0,-1-21-32 0 0,2 27-17 0 0,0 0-1 0 0,0-1 0 0 0,-1 1 1 0 0,2 0-1 0 0,-1 0 0 0 0,0 0 1 0 0,0-1-1 0 0,0 1 1 0 0,0 0-1 0 0,1-2 0 0 0,8-27 22 0 0,-9 29-23 0 0,1-1 1 0 0,-1 1-1 0 0,0 0 1 0 0,1 0-1 0 0,-1 0 1 0 0,1 0-1 0 0,-1 0 1 0 0,1 0 0 0 0,0 0-1 0 0,-1 0 1 0 0,1 0-1 0 0,0 0 1 0 0,0 0-1 0 0,1 0 1 0 0,29-32 33 0 0,-24 24 597 0 0,4 11-484 0 0,35 7 2 0 0,-45-9-137 0 0,1 0-1 0 0,-1 0 1 0 0,1 1-1 0 0,-1-1 1 0 0,1 1 0 0 0,-1-1-1 0 0,1 1 1 0 0,-1 0-1 0 0,0 0 1 0 0,1-1-1 0 0,-1 1 1 0 0,0 0-1 0 0,0 0 1 0 0,0 0 0 0 0,0 0-1 0 0,1 0 1 0 0,0 3-1 0 0,2 1 67 0 0,-3-4 8 0 0,0 2-15 0 0,1 0-51 0 0,-1 1 0 0 0,0-1 1 0 0,0 1-1 0 0,0 0 1 0 0,0 0-1 0 0,-1 0 1 0 0,1-1-1 0 0,-1 1 0 0 0,-1 7 1 0 0,1-9-7 0 0,0 0 0 0 0,0 0 1 0 0,0 0-1 0 0,-1 0 0 0 0,1 0 1 0 0,-1-1-1 0 0,1 1 0 0 0,-1 0 0 0 0,0 0 1 0 0,0-1-1 0 0,0 1 0 0 0,0 0 1 0 0,0-1-1 0 0,0 1 0 0 0,0-1 1 0 0,0 1-1 0 0,-1-1 0 0 0,1 0 0 0 0,-1 0 1 0 0,1 1-1 0 0,-1-1 0 0 0,1 0 1 0 0,-3 1-1 0 0,-1 0 31 0 0,4-1-43 0 0,0-1 0 0 0,1 1 0 0 0,-1-1-1 0 0,0 0 1 0 0,1 1 0 0 0,-1-1 0 0 0,0 0-1 0 0,0 1 1 0 0,0-1 0 0 0,1 0 0 0 0,-1 0-1 0 0,0 0 1 0 0,0 0 0 0 0,0 0 0 0 0,1 0-1 0 0,-1 0 1 0 0,0 0 0 0 0,0 0 0 0 0,0 0-1 0 0,1 0 1 0 0,-1-1 0 0 0,0 1 0 0 0,0 0-1 0 0,1-1 1 0 0,-1 1 0 0 0,0 0 0 0 0,0-1-1 0 0,1 1 1 0 0,-1-1 0 0 0,1 1 0 0 0,-1-1 0 0 0,-1 0-1 0 0,-18-18 72 0 0,17 16-65 0 0,1 2-5 0 0,1-1 0 0 0,-1 1 0 0 0,1-1 0 0 0,-1 1 1 0 0,0 0-1 0 0,0 0 0 0 0,-2-1 0 0 0,-3-6-6 0 0,0-11-12 0 0,5 15-46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2:59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76 455 0 0,'-1'0'16'0'0,"0"0"0"0"0,0 0 0 0 0,1 0 0 0 0,-1 1 0 0 0,0-1 0 0 0,0 0 0 0 0,1 1 0 0 0,-1-1 0 0 0,0 1 0 0 0,1-1 0 0 0,-1 0 0 0 0,1 1 0 0 0,-1-1 0 0 0,1 1 0 0 0,-1 0 0 0 0,1-1 0 0 0,-1 1 0 0 0,1-1 0 0 0,-1 2 0 0 0,-9 17 2481 0 0,4-9-923 0 0,4-5-966 0 0,0-2-96 0 0,0 0 0 0 0,0 0 0 0 0,0 0 0 0 0,0 0 0 0 0,0 0 0 0 0,0 0 0 0 0,-1-1 0 0 0,-3 4 873 0 0,5-9-558 0 0,-5-10-191 0 0,2 6 561 0 0,0-5 1006 0 0,6 3-1846 0 0,2-27-34 0 0,-2 27 1029 0 0,4-1-1225 0 0,21-29-21 0 0,-20 29 494 0 0,2 14-546 0 0,25 14-30 0 0,-33-18-21 0 0,0 1 0 0 0,0-1 0 0 0,-1 1 0 0 0,1 0 0 0 0,0-1 0 0 0,-1 1 0 0 0,1 0 0 0 0,0 0 0 0 0,-1-1 1 0 0,1 1-1 0 0,-1 0 0 0 0,1 0 0 0 0,-1 0 0 0 0,1 0 0 0 0,-1 0 0 0 0,0-1 0 0 0,0 1 0 0 0,1 0 0 0 0,-1 0 1 0 0,0 0-1 0 0,0 0 0 0 0,0 0 0 0 0,0 0 0 0 0,0 0 0 0 0,0 0 0 0 0,0 0 0 0 0,0 0 0 0 0,0 0 0 0 0,-1 0 1 0 0,1 0-1 0 0,0 0 0 0 0,-1 1 0 0 0,0 3 28 0 0,-1 3-23 0 0,2-6-25 0 0,0 1 0 0 0,0-1 0 0 0,-1 1 0 0 0,1 0 0 0 0,-1-1 0 0 0,0 1 0 0 0,1-1 0 0 0,-1 0 0 0 0,-1 1 0 0 0,1-1 0 0 0,0 0 0 0 0,0 1 0 0 0,-1-1 0 0 0,-3 3 0 0 0,-6 9-235 0 0,10-13 251 0 0,0 1 1 0 0,-1 0 0 0 0,1 0-1 0 0,0-1 1 0 0,-1 1-1 0 0,0-1 1 0 0,1 1-1 0 0,-1-1 1 0 0,0 0 0 0 0,0 1-1 0 0,0-1 1 0 0,1 0-1 0 0,-1 0 1 0 0,0 0-1 0 0,0-1 1 0 0,-1 1 0 0 0,-3 1-1 0 0,-9 1 74 0 0,14-3-61 0 0,0 1-1 0 0,-1-1 1 0 0,1 1-1 0 0,0-1 0 0 0,-1 0 1 0 0,1 1-1 0 0,-1-1 1 0 0,1 0-1 0 0,0 0 0 0 0,-1 0 1 0 0,1 0-1 0 0,-1 0 0 0 0,1-1 1 0 0,0 1-1 0 0,-1 0 1 0 0,1 0-1 0 0,-1-1 0 0 0,1 1 1 0 0,0-1-1 0 0,0 0 1 0 0,-1 1-1 0 0,1-1 0 0 0,0 0 1 0 0,0 0-1 0 0,0 1 0 0 0,0-1 1 0 0,-2-2-1 0 0,-10-19 133 0 0,11 19-69 0 0,2-2-16 0 0,-3-16-38 0 0,3 15 251 0 0,11 2-203 0 0,36-13-5 0 0,-35 13 176 0 0,-6 7-152 0 0,19 12-14 0 0,-24-14-66 0 0,6 4 29 0 0,-7-2-21 0 0,-1 3 21 0 0,0-2-59 0 0,0 0-1 0 0,-1 1 0 0 0,0-1 1 0 0,1 0-1 0 0,-1 1 1 0 0,-1-1-1 0 0,1 0 0 0 0,-1-1 1 0 0,1 1-1 0 0,-6 5 1 0 0,0 1-438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3:01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0 841 1375 0 0,'1'-6'6723'0'0,"1"-2"-3645"0"0,6-12-3778 0 0,-4 11 1406 0 0,0 0 123 0 0,0-1-625 0 0,13-28-4 0 0,-13 29 167 0 0,1-1-206 0 0,13-28-1 0 0,-13 29 159 0 0,0 0-166 0 0,16-25-1 0 0,-16 25 78 0 0,-2 4-209 0 0,0-1 1 0 0,1 0 0 0 0,-1 1 0 0 0,7-7 0 0 0,-2 2-1 0 0,-2 1 395 0 0,1 0-300 0 0,20-28-16 0 0,-20 28 92 0 0,1 0-98 0 0,27-27-13 0 0,-27 27 208 0 0,2 2-217 0 0,28-23 0 0 0,-29 23 64 0 0,4 2-72 0 0,39-16 0 0 0,-39 16 0 0 0,2 2 6 0 0,45-5 15 0 0,-45 6-16 0 0,-4 4 1 0 0,35 5 15 0 0,-35-5-14 0 0,0 1-13 0 0,32 9-35 0 0,-32-9 30 0 0,-1 1 1 0 0,29 11-30 0 0,-38-15-20 0 0,0 0 0 0 0,0 1 0 0 0,0-1 0 0 0,0 0 0 0 0,0 1 0 0 0,0-1 0 0 0,0 1 0 0 0,0 0 0 0 0,0-1 1 0 0,0 1-1 0 0,0 0 0 0 0,1 1 0 0 0,19 20 9 0 0,-12-14-15 0 0,-7-6-8 0 0,1 1 0 0 0,-1-1 1 0 0,0 1-1 0 0,0-1 0 0 0,0 1 1 0 0,0 0-1 0 0,2 5 0 0 0,33 61-268 0 0,-28-51 182 0 0,-2-4 47 0 0,0 1 1 0 0,-1 0 0 0 0,-1 0-1 0 0,7 30 1 0 0,2 61-69 0 0,-10-61 46 0 0,6 64-263 0 0,-8-66 267 0 0,2 1-1 0 0,2 0 1 0 0,15 54-1 0 0,-12-71 50 0 0,1-1-1 0 0,1 0 0 0 0,16 24 1 0 0,-22-42-25 0 0,15 16 32 0 0,9 1 11 0 0,6 0 0 0 0,-11-4 11 0 0,-23-21-7 0 0,0 1 0 0 0,0 0 0 0 0,-1-1 0 0 0,1 1 0 0 0,0-1 1 0 0,0 1-1 0 0,0-1 0 0 0,0 1 0 0 0,0-1 0 0 0,0 1 0 0 0,0-1 0 0 0,2 0 0 0 0,32 11 62 0 0,-26-8 246 0 0,3-5-210 0 0,36-8 2 0 0,-36 7 896 0 0,0-5-876 0 0,36-25-16 0 0,-36 25 299 0 0,-5-4-318 0 0,33-57 73 0 0,-33 60-151 0 0,-2 3 0 0 0,-2 0 0 0 0,1 0 1 0 0,0-1-1 0 0,4-11 1 0 0,11-30-2 0 0,-2-10-10 0 0,-5 2 0 0 0,-6-4 0 0 0,-2-6-73 0 0,-2 21 69 0 0,2-2 64 0 0,2-5 132 0 0,-2 8-29 0 0,3 4-138 0 0,1-15 18 0 0,0 15-22 0 0,-4 22 22 0 0,8-32-33 0 0,3-4 1 0 0,-7 33 32 0 0,13-29-33 0 0,4-4-10 0 0,-1 9 11 0 0,23-34 96 0 0,-26 42-86 0 0,-16 28 34 0 0,5 1 3 0 0,28-25-35 0 0,-22 16 20 0 0,-9 8-40 0 0,0 0 1 0 0,16-15-1 0 0,-8 12-9 0 0,25-14-1 0 0,-28 19-57 0 0,-2-1 8 0 0,-10 8 56 0 0,7-5-2 0 0,1 0 0 0 0,0 0-1 0 0,0 0 1 0 0,13-4 0 0 0,-12 6 0 0 0,-1 1 0 0 0,0 1 0 0 0,1-1 0 0 0,15 1 0 0 0,-21 1-4 0 0,-1 0 1 0 0,1 0 0 0 0,-1 0-1 0 0,0 0 1 0 0,1 0 0 0 0,-1 1-1 0 0,4 0 1 0 0,37 10-16 0 0,-42-10 17 0 0,0-1 1 0 0,1 0 0 0 0,-1 0-1 0 0,0 1 1 0 0,0-1 0 0 0,0 0 0 0 0,0 1-1 0 0,0 0 1 0 0,0-1 0 0 0,1 1-1 0 0,-1-1 1 0 0,1 2 0 0 0,17 14-18 0 0,-4-8-22 0 0,-15-8 43 0 0,9 3-4 0 0,1 1 1 0 0,11 7-1 0 0,-17-9 4 0 0,0 1 0 0 0,-1 0 0 0 0,0 0 0 0 0,1 0 0 0 0,4 6 0 0 0,-7-7 0 0 0,20 20 0 0 0,-3-2 0 0 0,-1 4 0 0 0,4 6-41 0 0,-21-30 24 0 0,30 51-53 0 0,-15-26 17 0 0,-6-3 18 0 0,-7-18-81 0 0,0 0-6 0 0,3 9 76 0 0,0 0 1 0 0,-2 0 0 0 0,5 26-1 0 0,6 28 2 0 0,16 40 44 0 0,-22-84 0 0 0,4 8 0 0 0,2-5 0 0 0,7 13 0 0 0,-13-29 0 0 0,-7-8 0 0 0,2 1 103 0 0,-1 0-1 0 0,0 0 1 0 0,0 0-1 0 0,0 0 1 0 0,0 0-1 0 0,-1 0 1 0 0,1 1-1 0 0,-1-1 1 0 0,2 9 945 0 0,3-8-2821 0 0,16 13 1687 0 0,-17-10-450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3:21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1 919 0 0,'0'0'1524'0'0,"-2"8"-253"0"0,-3 8 345 0 0,-5 23-1 0 0,9-34-1390 0 0,0 0-1 0 0,1 1 1 0 0,-1-1 0 0 0,1 0 0 0 0,1 1-1 0 0,-1-1 1 0 0,1 0 0 0 0,2 10-1 0 0,3 9 360 0 0,-1 0-1 0 0,2 33 0 0 0,-4-33-185 0 0,0 0 0 0 0,10 33 0 0 0,-12-52-304 0 0,1-1 0 0 0,-1 0-1 0 0,1 0 1 0 0,0 0 0 0 0,1 0 0 0 0,-1-1-1 0 0,6 7 1 0 0,4 6 996 0 0,0-18-1018 0 0,34-8 3 0 0,-34 8 98 0 0,-3-9-85 0 0,28-33 2 0 0,-22 22-12 0 0,10-21-46 0 0,-14 21 32 0 0,10-24-36 0 0,-13 26 20 0 0,7-25-36 0 0,1-1-1 0 0,-13 37 236 0 0,2 12-145 0 0,13 9 9 0 0,-17-11-100 0 0,-1-1 0 0 0,1 1 0 0 0,-1-1-1 0 0,1 0 1 0 0,-1 1 0 0 0,1-1 0 0 0,-1 1 0 0 0,1-1 0 0 0,-1 1 0 0 0,0-1 0 0 0,1 1-1 0 0,-1 0 1 0 0,0-1 0 0 0,1 1 0 0 0,-1-1 0 0 0,0 1 0 0 0,0 0 0 0 0,0-1-1 0 0,0 1 1 0 0,1 0 0 0 0,-1-1 0 0 0,0 1 0 0 0,0 0 0 0 0,0-1 0 0 0,0 1 0 0 0,0 0-1 0 0,-1 0 1 0 0,1 4 126 0 0,5 75 597 0 0,1 61-748 0 0,-2-25-631 0 0,-2-101-946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9T13:13:21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2759 0 0,'0'0'9392'0'0,"6"4"-8829"0"0,27 16 937 0 0,-31-14-1127 0 0,2 0-263 0 0,-2-4-56 0 0,-1 1 1 0 0,1-1-1 0 0,-1 1 0 0 0,0-1 0 0 0,0 1 0 0 0,0-1 1 0 0,0 1-1 0 0,-1 0 0 0 0,1 3 0 0 0,2 4 102 0 0,17 89 678 0 0,-18-84-770 0 0,2 6 58 0 0,2-4 38 0 0,7 28 166 0 0,-13-41-324 0 0,0-4 13 0 0,1-1-1 0 0,0 1 1 0 0,-1 0 0 0 0,1 0-1 0 0,-1 0 1 0 0,1-1 0 0 0,-1 1-1 0 0,1 0 1 0 0,-1-1 0 0 0,1 1 0 0 0,-1 0-1 0 0,1-1 1 0 0,-1 1 0 0 0,1-1-1 0 0,-1 1 1 0 0,0 0 0 0 0,1-1-1 0 0,-1 1 1 0 0,1-1 0 0 0,-1 1-1 0 0,0-1 1 0 0,0 0 0 0 0,1 0-1 0 0,31-41 56 0 0,-24 32 20 0 0,-3-1 6 0 0,17-32 0 0 0,-12 22-1 0 0,7-24-6 0 0,-12 34-1 0 0,0 1 0 0 0,23-38-14 0 0,4-6-60 0 0,-14 11-36 0 0,-15 34-86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171 182 4199 0 0,'-15'4'191'0'0,"-2"1"4171"0"0,14-5-3973 0 0,-1 1 1 0 0,0 0-1 0 0,1 0 0 0 0,0 0 0 0 0,0 1 1 0 0,0-1-1 0 0,0 0 0 0 0,-5 5 0 0 0,7-5-230 0 0,-1-1-1 0 0,2 0 1 0 0,-2 0-1 0 0,1 0 1 0 0,0 1-1 0 0,0-1 1 0 0,0 0-1 0 0,-1 0 1 0 0,1 1 0 0 0,0-1-1 0 0,0 0 1 0 0,-1-1-1 0 0,2 1 1 0 0,-3 0-1 0 0,-9-1 1006 0 0,10 2-1027 0 0,1-1 1 0 0,-2 0-1 0 0,2 0 1 0 0,-2-1-1 0 0,2 1 1 0 0,-1 0-1 0 0,-1 0 1 0 0,2-1-1 0 0,-1 1 1 0 0,1-1-1 0 0,-1 0 1 0 0,0 0-1 0 0,0 1 1 0 0,0-1-1 0 0,1-1 1 0 0,-1 1-1 0 0,0 1 1 0 0,2-2-1 0 0,-2 0 1 0 0,-1-1 0 0 0,-3-3 462 0 0,0-2 0 0 0,-9-14 0 0 0,14 22-570 0 0,0-3 28 0 0,0 1-1 0 0,0-1 1 0 0,0 0-1 0 0,0 1 1 0 0,0-1-1 0 0,1 0 1 0 0,-1 0-1 0 0,1 0 1 0 0,-1 1-1 0 0,1-2 1 0 0,0 1-1 0 0,0 1 1 0 0,1-1-1 0 0,-1 0 1 0 0,1 0-1 0 0,-1 0 1 0 0,0 0-1 0 0,1 1 1 0 0,0-1-1 0 0,1 0 1 0 0,-2 1-1 0 0,5-6 1 0 0,-4 7-50 0 0,1-2 1 0 0,-1 1-1 0 0,-1-1 1 0 0,2 1-1 0 0,-1-1 0 0 0,0-2 1 0 0,7-14 55 0 0,-8 18-63 0 0,1 1 0 0 0,-1-1 1 0 0,0 1-1 0 0,0 0 0 0 0,1-1 1 0 0,-1 0-1 0 0,1 1 0 0 0,-1-1 1 0 0,1 1-1 0 0,0-1 0 0 0,-1 1 1 0 0,0 0-1 0 0,1 0 0 0 0,0-1 1 0 0,-1 1-1 0 0,1 0 0 0 0,0-1 1 0 0,0 1-1 0 0,-1 0 0 0 0,1 0 1 0 0,-1-1-1 0 0,3 1 0 0 0,-3 0-1 0 0,2 0 0 0 0,0 0 0 0 0,-2-1 0 0 0,2 1 0 0 0,-1 0-1 0 0,1 0 1 0 0,-2-1 0 0 0,2 1 0 0 0,-1-1 0 0 0,0 0 0 0 0,0 0 0 0 0,0 0 0 0 0,0 1-1 0 0,0-1 1 0 0,0 0 0 0 0,0 0 0 0 0,0 0 0 0 0,0 1 0 0 0,0-1 0 0 0,0-2 0 0 0,0 2 0 0 0,0 0 1 0 0,0 0 0 0 0,-1 0 0 0 0,1 0 0 0 0,0 0 0 0 0,0 0 0 0 0,0 0 0 0 0,0 0 0 0 0,0 1-1 0 0,1 0 1 0 0,-1-1 0 0 0,0 0 0 0 0,0 0 0 0 0,1 0 0 0 0,9 1 41 0 0,-9 0-39 0 0,0 0-1 0 0,0-1 0 0 0,-1 1 1 0 0,1 0-1 0 0,0-1 1 0 0,0 0-1 0 0,0 1 0 0 0,2-2 1 0 0,-3 1 4 0 0,2 0 1 0 0,-1 0 0 0 0,1 0-1 0 0,-1 1 1 0 0,0-1-1 0 0,1 1 1 0 0,-1-1-1 0 0,5 1 1 0 0,-6 0-5 0 0,1 0 1 0 0,-1 0-1 0 0,1 0 1 0 0,-2 0-1 0 0,2 1 0 0 0,-1-1 1 0 0,0 0-1 0 0,0 1 1 0 0,1-1-1 0 0,-1 0 0 0 0,-1 1 1 0 0,2 0-1 0 0,-1 0 0 0 0,0 0 1 0 0,0-1-1 0 0,0 0 1 0 0,0 2-1 0 0,0-1 0 0 0,1 1 1 0 0,2 5 23 0 0,-3-6-21 0 0,0 0 0 0 0,0 0-1 0 0,0 1 1 0 0,-1-1 0 0 0,1 0 0 0 0,0 0 0 0 0,0 0-1 0 0,0 0 1 0 0,0-1 0 0 0,0 1 0 0 0,0 0 0 0 0,0 0-1 0 0,0 0 1 0 0,1-1 0 0 0,1 2 0 0 0,-1-1 2 0 0,-1-1 0 0 0,0 1 0 0 0,0 0 1 0 0,1-1-1 0 0,-2 1 0 0 0,2 0 0 0 0,-1 0 1 0 0,0 0-1 0 0,-1 0 0 0 0,1 0 0 0 0,1 1 0 0 0,-1-2 1 0 0,0 2-1 0 0,-1-1 0 0 0,0 1 0 0 0,1-2 0 0 0,0 2 1 0 0,-1-1-1 0 0,1 0 0 0 0,-1 1 0 0 0,1-1 0 0 0,-1 0 1 0 0,0 1-1 0 0,0 0 0 0 0,0-1 0 0 0,0 3 0 0 0,0 0 12 0 0,0 1-1 0 0,0 0 1 0 0,0 0-1 0 0,-1 0 0 0 0,0 0 1 0 0,-3 8-1 0 0,1-4 47 0 0,-1 0-1 0 0,0 0 0 0 0,-1-1 1 0 0,-7 10-1 0 0,9-13-37 0 0,1-2 0 0 0,-2 0 0 0 0,1 0 0 0 0,0 1 0 0 0,0-2 0 0 0,-1 1 0 0 0,1 0 0 0 0,-1-1 0 0 0,1 0 0 0 0,-1 0 0 0 0,-8 4 0 0 0,2-2 51 0 0,7-3-21 0 0,2-1-1 0 0,-2 1 1 0 0,1 0-1 0 0,-1 0 1 0 0,1-1-1 0 0,-4 1 1 0 0,5-1-31 0 0,0 0 0 0 0,0 0 0 0 0,0 0-1 0 0,0 0 1 0 0,1-1 0 0 0,-2 1 0 0 0,1-1 0 0 0,0 1 0 0 0,1-1 0 0 0,-1 1 0 0 0,0-1 0 0 0,0 1-1 0 0,0 0 1 0 0,1-1 0 0 0,-1 0 0 0 0,0 1 0 0 0,1-1 0 0 0,-1 0 0 0 0,0 1 0 0 0,0-3-1 0 0,-3-2 44 0 0,1 0-1 0 0,0 0 0 0 0,0-1 1 0 0,1 0-1 0 0,0 1 0 0 0,0-1 1 0 0,0 0-1 0 0,1 0 0 0 0,-1 0 1 0 0,1 0-1 0 0,0 0 0 0 0,1-1 1 0 0,0 2-1 0 0,0-2 0 0 0,0 2 1 0 0,3-9-1 0 0,-3 12-69 0 0,1 0 0 0 0,0-1 0 0 0,-1 1 0 0 0,1 0 0 0 0,0 0 0 0 0,1-3 0 0 0,-1 4 0 0 0,-1 0 0 0 0,1 0 0 0 0,-1 1 0 0 0,1 0 0 0 0,0-1 0 0 0,-1 0 0 0 0,0 0 0 0 0,1 1 0 0 0,0-1 0 0 0,0 1 0 0 0,0 0 0 0 0,0-1 0 0 0,-1 1 0 0 0,0 0 0 0 0,1-1 0 0 0,0 1 0 0 0,0-1 0 0 0,0 1 0 0 0,-1 0 0 0 0,1 0 0 0 0,2-1 0 0 0,-1 1-4 0 0,0 0-1 0 0,0 0 0 0 0,1 0 1 0 0,-2-1-1 0 0,2 0 1 0 0,-2 0-1 0 0,5-1 1 0 0,-4 1-3 0 0,0 0 0 0 0,0 0 0 0 0,1 0 1 0 0,-1 1-1 0 0,0-1 0 0 0,0 1 0 0 0,5-1 0 0 0,-4 1-2 0 0,0 0 0 0 0,-1 1 0 0 0,0-1 0 0 0,2 1-1 0 0,-2-1 1 0 0,1 1 0 0 0,-1 0 0 0 0,0 1 0 0 0,1-2-1 0 0,2 4 1 0 0,23 16-12 0 0,-21-14 26 0 0,-4-4-3 0 0,-1 1 0 0 0,1 0 0 0 0,-1-1 0 0 0,1 2 1 0 0,-1-1-1 0 0,0 0 0 0 0,0 0 0 0 0,0 1 0 0 0,-1 0 0 0 0,0-1 0 0 0,1 0 0 0 0,-1 1 0 0 0,0-1 0 0 0,-1 1 1 0 0,1 0-1 0 0,0 0 0 0 0,-1 4 0 0 0,1-5 7 0 0,-1 1-1 0 0,0-1 1 0 0,-1 2 0 0 0,1-2-1 0 0,-1 1 1 0 0,0-1 0 0 0,0 1 0 0 0,1-1-1 0 0,-1 1 1 0 0,-1 0 0 0 0,1-1-1 0 0,-1 0 1 0 0,0 0 0 0 0,1 1 0 0 0,-2-1-1 0 0,2-1 1 0 0,-6 6 0 0 0,4-6 18 0 0,-1 1 0 0 0,1-1 0 0 0,-1 0 0 0 0,0-1 0 0 0,0 1 0 0 0,-5 1 1 0 0,-4 2 35 0 0,11-4-55 0 0,0 0 0 0 0,1-1-1 0 0,-1 0 1 0 0,0 1 0 0 0,0-1 0 0 0,0 1-1 0 0,1-1 1 0 0,-1 0 0 0 0,0 0 0 0 0,1 0-1 0 0,-2 0 1 0 0,2 0 0 0 0,-1 0 0 0 0,1-1-1 0 0,-1 1 1 0 0,0-1 0 0 0,0 1 0 0 0,-1-1-1 0 0,-10-3 43 0 0,3 1-16 0 0,7 3-9 0 0,2 0 0 0 0,-1-1 0 0 0,0 1 0 0 0,0 0 0 0 0,0-1 0 0 0,0 0 0 0 0,0 0 0 0 0,1 0 0 0 0,-1 1 0 0 0,0-1 0 0 0,0 0 0 0 0,0-1 0 0 0,1 2 0 0 0,0-2 0 0 0,-1 0 0 0 0,1 1 0 0 0,-2-3 0 0 0,-2-2-10 0 0,1-1 0 0 0,1 0 0 0 0,0 1-1 0 0,0-2 1 0 0,0 1 0 0 0,1 0 0 0 0,0-1 0 0 0,1 1-1 0 0,-1-1 1 0 0,1 1 0 0 0,0-1 0 0 0,1 0-1 0 0,1-8 1 0 0,-1 14-16 0 0,0 1-1 0 0,0 0 1 0 0,1-1 0 0 0,-1 1-1 0 0,0 0 1 0 0,1 0 0 0 0,0-1-1 0 0,-1 2 1 0 0,0-2 0 0 0,1 1-1 0 0,0 0 1 0 0,-1 0 0 0 0,1 0-1 0 0,0 0 1 0 0,-1-1 0 0 0,2 2-1 0 0,-1-1 1 0 0,0 0 0 0 0,2-1-1 0 0,-1 1-8 0 0,0 0-1 0 0,0 0 1 0 0,0 0 0 0 0,0 1-1 0 0,0-1 1 0 0,1 0 0 0 0,-1 1-1 0 0,0-1 1 0 0,1 1 0 0 0,2 0-1 0 0,4 0-14 0 0,-1 1 0 0 0,0 1 0 0 0,0-1 0 0 0,0 1 0 0 0,10 3 0 0 0,-11-3 15 0 0,0 1-1 0 0,0 1 0 0 0,0-1 1 0 0,0 0-1 0 0,-1 1 0 0 0,12 10 1 0 0,-16-12 7 0 0,0-1 1 0 0,0 1-1 0 0,0-1 1 0 0,0 2-1 0 0,0-1 0 0 0,-1 0 1 0 0,1 0-1 0 0,-1 1 1 0 0,0-1-1 0 0,1 1 1 0 0,-1-1-1 0 0,0 1 1 0 0,-1-1-1 0 0,1 0 1 0 0,0 1-1 0 0,0 0 0 0 0,-1 0 1 0 0,1-1-1 0 0,-1 1 1 0 0,0 0-1 0 0,0-1 1 0 0,-1 6-1 0 0,-1-2 15 0 0,0 0-1 0 0,-1 0 0 0 0,1 0 1 0 0,-1-1-1 0 0,-1 1 1 0 0,1-1-1 0 0,0 1 1 0 0,-1-1-1 0 0,0-1 1 0 0,0 1-1 0 0,-9 7 0 0 0,10-10 2 0 0,-1 1 0 0 0,1-1 0 0 0,0 0 0 0 0,0 0 0 0 0,-1 0 0 0 0,0-1 0 0 0,1 1 0 0 0,-1-1 0 0 0,0 0 0 0 0,1 0 0 0 0,-1 0 0 0 0,-1 0 0 0 0,1 0 0 0 0,0-1 0 0 0,0 0 0 0 0,1 0 0 0 0,-1 0 0 0 0,0-1 0 0 0,-6-1 0 0 0,7 1-1 0 0,0 1-1 0 0,-1-2 0 0 0,1 1 1 0 0,0 0-1 0 0,0-1 0 0 0,0-1 1 0 0,0 2-1 0 0,0-1 1 0 0,0 0-1 0 0,1-1 0 0 0,-1 1 1 0 0,1-1-1 0 0,0 1 0 0 0,-1-1 1 0 0,1 0-1 0 0,0 0 0 0 0,0 1 1 0 0,1-2-1 0 0,-1 1 1 0 0,1 0-1 0 0,0 0 0 0 0,-2-5 1 0 0,1 0 1 0 0,0 0 1 0 0,1-1-1 0 0,-1 1 1 0 0,0-13-1 0 0,2 19-20 0 0,0-2 0 0 0,0 2-1 0 0,0-1 1 0 0,1 0 0 0 0,-1 0-1 0 0,1 0 1 0 0,0 1 0 0 0,0-1-1 0 0,-1 0 1 0 0,1 1 0 0 0,0-1-1 0 0,1 0 1 0 0,-1 1-1 0 0,0-1 1 0 0,1 1 0 0 0,3-5-1 0 0,-4 7-1 0 0,1 0 0 0 0,-1-1 0 0 0,0 1-1 0 0,1-1 1 0 0,0 1 0 0 0,-2-1 0 0 0,2 1-1 0 0,0 0 1 0 0,-1 0 0 0 0,0-1-1 0 0,1 1 1 0 0,-1 1 0 0 0,1-1 0 0 0,1 0-1 0 0,8 1 12 0 0,-9-2-8 0 0,1 1-1 0 0,-1 0 1 0 0,1 0 0 0 0,0 0-1 0 0,-1 1 1 0 0,1-1-1 0 0,0 1 1 0 0,-1 0 0 0 0,1-1-1 0 0,-1 1 1 0 0,1 0 0 0 0,2 1-1 0 0,2 3-14 0 0,-2-1 0 0 0,13 9-1 0 0,-10-6 33 0 0,-6-6-11 0 0,-1 0-1 0 0,1 1 1 0 0,-1 0-1 0 0,0-1 1 0 0,1 1 0 0 0,-2 0-1 0 0,2 0 1 0 0,-1 0-1 0 0,0 0 1 0 0,-1 0-1 0 0,1-1 1 0 0,-1 2 0 0 0,1-1-1 0 0,-1 0 1 0 0,1 0-1 0 0,-1 0 1 0 0,0 0-1 0 0,0 0 1 0 0,0 0 0 0 0,0 1-1 0 0,0-2 1 0 0,0 2-1 0 0,-2 2 1 0 0,1-1 14 0 0,0 2 0 0 0,-1-1 0 0 0,1 0 1 0 0,-1-1-1 0 0,0 1 0 0 0,-1 0 0 0 0,1-1 0 0 0,-6 7 0 0 0,8-10-6 0 0,-1 0-1 0 0,0 0 1 0 0,0-1-1 0 0,0 1 0 0 0,0 0 1 0 0,1 0-1 0 0,-1 0 1 0 0,-1-1-1 0 0,1 1 0 0 0,1 0 1 0 0,-1-1-1 0 0,-1 1 0 0 0,1 0 1 0 0,0-1-1 0 0,0 1 1 0 0,0-1-1 0 0,-1 0 0 0 0,2 0 1 0 0,-2 0-1 0 0,1 0 1 0 0,0 0-1 0 0,0 0 0 0 0,-2 0 1 0 0,2 0-1 0 0,0 0 0 0 0,-1 0 1 0 0,1-1-1 0 0,0 0 0 0 0,0 1 1 0 0,0-1-1 0 0,0 0 0 0 0,0 0 1 0 0,0 1-1 0 0,0-1 0 0 0,0 0 1 0 0,1 0-1 0 0,-2 0 0 0 0,2 0 1 0 0,-1 0-1 0 0,0 0 0 0 0,0 0 1 0 0,1 0-1 0 0,-1-1 0 0 0,1 1 1 0 0,-2-2-1 0 0,0-3-18 0 0,-1-1 1 0 0,2 1-1 0 0,-1-1 0 0 0,0 0 1 0 0,1-7-1 0 0,0 12 9 0 0,1 1-1 0 0,0-1 1 0 0,0 0-1 0 0,0 1 1 0 0,1-2-1 0 0,-1 2 1 0 0,0-1-1 0 0,1 1 1 0 0,-1-1-1 0 0,0 0 1 0 0,1 1 0 0 0,0-1-1 0 0,0 0 1 0 0,0 1-1 0 0,0-1 1 0 0,-1 1-1 0 0,2 0 1 0 0,-1-1-1 0 0,0 1 1 0 0,0 0-1 0 0,0 0 1 0 0,1-1-1 0 0,-1 1 1 0 0,0 1 0 0 0,2-3-1 0 0,-1 2-4 0 0,0 1-1 0 0,-2-1 1 0 0,2 0 0 0 0,0 1 0 0 0,-1-1-1 0 0,0 0 1 0 0,1 1 0 0 0,-1-1-1 0 0,1 1 1 0 0,0 0 0 0 0,-1 0-1 0 0,1 0 1 0 0,-1 0 0 0 0,1 0 0 0 0,0 0-1 0 0,-1 0 1 0 0,1 0 0 0 0,0 0-1 0 0,-1 1 1 0 0,1-1 0 0 0,2 2-1 0 0,4 0-12 0 0,-6-1 19 0 0,1 0 0 0 0,-1 0 0 0 0,1 0 0 0 0,-1 0 1 0 0,1 0-1 0 0,-1 1 0 0 0,1-1 0 0 0,-2 1 0 0 0,2 0 1 0 0,-2-1-1 0 0,2 1 0 0 0,2 3 0 0 0,-5-5 1 0 0,0 1-1 0 0,0 0 1 0 0,0 0 0 0 0,1-1-1 0 0,-1 1 1 0 0,0 0 0 0 0,0-1 0 0 0,1 1-1 0 0,-1 0 1 0 0,0 0 0 0 0,0-1-1 0 0,0 1 1 0 0,0-1 0 0 0,0 1-1 0 0,0 0 1 0 0,-1 0 0 0 0,1 0-1 0 0,0-1 1 0 0,0 0 0 0 0,0 1-1 0 0,-1 0 1 0 0,1 0 0 0 0,0 0-1 0 0,-1 0 1 0 0,-10 15 100 0 0,7-11-64 0 0,-1-1-1 0 0,1 0 0 0 0,-1 0 1 0 0,-9 6-1 0 0,12-9-27 0 0,0 0-1 0 0,0 0 0 0 0,0 0 1 0 0,0 0-1 0 0,0-1 0 0 0,1 1 0 0 0,-2 0 1 0 0,2 0-1 0 0,-2-1 0 0 0,2 0 1 0 0,-2 0-1 0 0,1 0 0 0 0,0 0 0 0 0,-2 0 1 0 0,2 0-5 0 0,2 0 1 0 0,-1-1-1 0 0,-1 0 1 0 0,1 1-1 0 0,0-1 0 0 0,1 0 1 0 0,-1 1-1 0 0,-1-1 1 0 0,1 0-1 0 0,1 0 1 0 0,-1 0-1 0 0,0 1 1 0 0,0-1-1 0 0,1 0 1 0 0,-1 0-1 0 0,1-1 1 0 0,-1 2-1 0 0,1-1 0 0 0,-1 0 1 0 0,1-1-1 0 0,-1 2 1 0 0,1-2-1 0 0,-1 1 1 0 0,1 0-1 0 0,0 0 1 0 0,0-2-1 0 0,-1-2-9 0 0,0-1 0 0 0,1 1 0 0 0,-1-1 0 0 0,1 1 1 0 0,0-1-1 0 0,2-8 0 0 0,-2 11 1 0 0,0 0 1 0 0,1 0 0 0 0,1 0-1 0 0,-1 0 1 0 0,0 0-1 0 0,0-1 1 0 0,1 2-1 0 0,-1-1 1 0 0,1 0 0 0 0,0 0-1 0 0,0 0 1 0 0,4-2-1 0 0,-5 4-5 0 0,2 0 0 0 0,-2 0 0 0 0,2 1 0 0 0,-1 0-1 0 0,0 0 1 0 0,0 0 0 0 0,0-1 0 0 0,0 1 0 0 0,0 1-1 0 0,3-1 1 0 0,3 0-11 0 0,-4 0 13 0 0,0 0-1 0 0,0 0 0 0 0,0 0 1 0 0,0 1-1 0 0,0 0 1 0 0,0 0-1 0 0,-1 0 1 0 0,1 0-1 0 0,-1 1 1 0 0,1-1-1 0 0,0 2 1 0 0,-1-1-1 0 0,0 0 1 0 0,6 4-1 0 0,-7-5 11 0 0,-2 0-1 0 0,1 0 1 0 0,1 1-1 0 0,-1-2 1 0 0,-1 1-1 0 0,1 0 0 0 0,0 1 1 0 0,1-2-1 0 0,-2 2 1 0 0,1-1-1 0 0,-1 0 1 0 0,1 1-1 0 0,0-1 1 0 0,-1 1-1 0 0,1-1 1 0 0,-1 0-1 0 0,1 1 1 0 0,-1-1-1 0 0,0 1 1 0 0,0-1-1 0 0,0 0 1 0 0,0 1-1 0 0,0 0 1 0 0,0-1-1 0 0,0 1 1 0 0,0-1-1 0 0,-1 0 1 0 0,1 1-1 0 0,-1-1 1 0 0,1 0-1 0 0,-1 1 1 0 0,0-1-1 0 0,1 0 0 0 0,-1 1 1 0 0,-1 0-1 0 0,0 2 25 0 0,-1-2 0 0 0,0 0 0 0 0,1 0 0 0 0,-2 1 0 0 0,1-2 0 0 0,0 2-1 0 0,0-2 1 0 0,0 1 0 0 0,-1-1 0 0 0,-4 2 0 0 0,6-2-16 0 0,0-1 0 0 0,-1 0 1 0 0,1 1-1 0 0,0-1 0 0 0,0 0 1 0 0,0 0-1 0 0,0-1 0 0 0,-1 1 1 0 0,1 0-1 0 0,0-1 0 0 0,0 0 1 0 0,0 0-1 0 0,0 0 0 0 0,0 1 1 0 0,0-1-1 0 0,0 0 0 0 0,1 0 0 0 0,-2 0 1 0 0,0-2-1 0 0,-1 0-6 0 0,0-1 1 0 0,0 0-1 0 0,0 0 0 0 0,0 0 0 0 0,0-1 1 0 0,1 0-1 0 0,1 1 0 0 0,-2-1 0 0 0,2-1 1 0 0,0 1-1 0 0,0 1 0 0 0,-1-2 1 0 0,2 1-1 0 0,-2-7 0 0 0,3 11-12 0 0,0-1 0 0 0,0 2 1 0 0,0-2-1 0 0,0 1 0 0 0,0 0 0 0 0,0 0 0 0 0,0-1 0 0 0,0 1 0 0 0,0 0 1 0 0,0 0-1 0 0,1 0 0 0 0,-1-1 0 0 0,1 2 0 0 0,0-1 0 0 0,-1-1 0 0 0,1 1 1 0 0,-1 1-1 0 0,1-1 0 0 0,0 0 0 0 0,-1-1 0 0 0,1 1 0 0 0,1 1 0 0 0,-2-1 1 0 0,1 0-1 0 0,0 1 0 0 0,0-1 0 0 0,0 0 0 0 0,0 1 0 0 0,0 0 0 0 0,0-1 1 0 0,0 0-1 0 0,0 1 0 0 0,0-1 0 0 0,1 1 0 0 0,-1 0 0 0 0,0 0 0 0 0,0-1 1 0 0,1 1-1 0 0,-2 0 0 0 0,2 0 0 0 0,-1 0 0 0 0,0 0 0 0 0,0 1 0 0 0,0-1 1 0 0,1 0-1 0 0,-1 1 0 0 0,0-1 0 0 0,0 1 0 0 0,0-1 0 0 0,0 1 0 0 0,0-1 1 0 0,0 0-1 0 0,0 1 0 0 0,2 1 0 0 0,-1-1-18 0 0,0 2-1 0 0,0-1 1 0 0,0 0 0 0 0,0 0-1 0 0,-1 0 1 0 0,1 0 0 0 0,0 0-1 0 0,-1 1 1 0 0,1-1-1 0 0,-1 0 1 0 0,0 1 0 0 0,0-1-1 0 0,0 2 1 0 0,0-2 0 0 0,0 0-1 0 0,-1 5 1 0 0,1-5-67 0 0,-1-1 1 0 0,0 0-1 0 0,0 1 1 0 0,0-1-1 0 0,-1 1 1 0 0,1-1-1 0 0,0 1 1 0 0,0 0-1 0 0,0-1 1 0 0,-1 0-1 0 0,1 1 1 0 0,-1-1-1 0 0,0 1 1 0 0,0-1-1 0 0,1 0 0 0 0,-1 1 1 0 0,0-1-1 0 0,0 1 1 0 0,0-2-1 0 0,0 1 1 0 0,0 1-1 0 0,-1-1 1 0 0,1-1-1 0 0,0 1 1 0 0,0 0-1 0 0,-1 0 1 0 0,1 0-1 0 0,0-1 1 0 0,-3 2-1 0 0,3-1-100 0 0,0-1 0 0 0,0 0 0 0 0,1 1 0 0 0,-1-1 0 0 0,0 0-1 0 0,0 0 1 0 0,0 0 0 0 0,1 0 0 0 0,-1 0 0 0 0,0 0 0 0 0,0 0 0 0 0,0 0 0 0 0,0 0-165 0 0,0-1 0 0 0,1 1-1 0 0,-1 0 1 0 0,0-1 0 0 0,1 1 0 0 0,-1 0 0 0 0,1-1 0 0 0,0 1 0 0 0,-1-1 0 0 0,1 1 0 0 0,-1 0 0 0 0,1 0 0 0 0,-1-1 0 0 0,1 0 0 0 0,-1 1-1 0 0,1-1 1 0 0,0 1 0 0 0,0-1 0 0 0,0 1 0 0 0,0 0 0 0 0,0-1 0 0 0,-1 0 0 0 0,1 0 0 0 0,0 1 0 0 0,0-1 0 0 0,0 0 0 0 0,-2-3-1368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2039 0 0,'-11'-4'2897'0'0,"6"5"860"0"0,7 3-955 0 0,-1-1-2120 0 0,1 0 0 0 0,-1 1-1 0 0,0-1 1 0 0,1 0-1 0 0,-1 1 1 0 0,0-1-1 0 0,-1 1 1 0 0,0 0 0 0 0,0 5-1 0 0,0 56 1560 0 0,-2-16-825 0 0,8 72-1 0 0,7 150-35 0 0,-12-191-1096 0 0,5 82 324 0 0,0-41-297 0 0,-6-116-305 0 0,23 307 349 0 0,-11-248-248 0 0,9 79 87 0 0,18 160 288 0 0,-26-223-332 0 0,10 106 74 0 0,-7-35-146 0 0,11 156 255 0 0,-7 4 131 0 0,-15-118-203 0 0,-1-8-141 0 0,5-82-122 0 0,22 249 79 0 0,-19-190-81 0 0,-7-68 61 0 0,0 71 93 0 0,-5-155-126 0 0,2 65 186 0 0,-2-48-186 0 0,-1-21 2 0 0,0 1 0 0 0,1-2 0 0 0,1 9 0 0 0,4 29 113 0 0,-5-39-118 0 0,0-1 1 0 0,0 1-1 0 0,0 1 0 0 0,-1-2 1 0 0,0 5-1 0 0,0-5 0 0 0,1 0 1 0 0,-1 1-1 0 0,1-1 0 0 0,0 1 1 0 0,0 5-1 0 0,0 1 6 0 0,0-10-19 0 0,0 1 0 0 0,0-1 0 0 0,0 1 1 0 0,-1 0-1 0 0,1-1 0 0 0,0 1 0 0 0,0 0 1 0 0,0-1-1 0 0,1 0 0 0 0,-1 1 0 0 0,0-1 1 0 0,0 1-1 0 0,0 0 0 0 0,0-1 0 0 0,1 1 0 0 0,-1-1 1 0 0,0 0-1 0 0,0 1 0 0 0,0-1 0 0 0,0 1 1 0 0,1-1-1 0 0,0 2 0 0 0,-1 3 29 0 0,0-1-10 0 0,4 0 0 0 0,-4-4-25 0 0,0 0-1 0 0,0 0 1 0 0,1 0-1 0 0,-1 0 1 0 0,0 0-1 0 0,0 0 1 0 0,1 0-1 0 0,-1 1 1 0 0,0-1-1 0 0,0 0 1 0 0,0 0-1 0 0,1 1 1 0 0,-1-1-1 0 0,0 0 0 0 0,0 0 1 0 0,0 1-1 0 0,0-1 1 0 0,0 0-1 0 0,0 0 1 0 0,0 1-1 0 0,0-1 1 0 0,0 0-1 0 0,0 1 1 0 0,0-1-1 0 0,4 8-1 0 0,-4 29 75 0 0,0-31-58 0 0,0 0 0 0 0,0 0 0 0 0,0 0 1 0 0,0 6-1 0 0,2 8 14 0 0,-2-14-20 0 0,0 0 0 0 0,0 1 0 0 0,-1-2-1 0 0,0 2 1 0 0,1-1 0 0 0,-5 12 0 0 0,-10 1 180 0 0,15-18-175 0 0,-1 0 1 0 0,1-1 0 0 0,-1 1 0 0 0,0 0-1 0 0,0 0 1 0 0,0 0 0 0 0,0-1 0 0 0,1 0-1 0 0,-1 1 1 0 0,0 0 0 0 0,0-1 0 0 0,0 1-1 0 0,0-1 1 0 0,0 1 0 0 0,0-1-1 0 0,0 0 1 0 0,0 1 0 0 0,0-1 0 0 0,0 0-1 0 0,-1 0 1 0 0,2 0 0 0 0,-1 0 0 0 0,-1 0-1 0 0,1 0 1 0 0,1 0 0 0 0,-2 0 0 0 0,1-1-1 0 0,-1 0 1 0 0,0 1 2 0 0,0-1-1 0 0,2 1 1 0 0,-2 0 0 0 0,0-1-1 0 0,1 1 1 0 0,-1 0 0 0 0,1 0-1 0 0,0 0 1 0 0,-3 1 0 0 0,3-1-15 0 0,0 0-1 0 0,0 0 1 0 0,0 1 0 0 0,1-1 0 0 0,-1 0-1 0 0,0 0 1 0 0,0 0 0 0 0,0 0 0 0 0,1 0 0 0 0,-1-1-1 0 0,-1 1 1 0 0,1 0 0 0 0,0 0 0 0 0,1-1 0 0 0,-1 1-1 0 0,0-1 1 0 0,0 1 0 0 0,0 0 0 0 0,1 0-1 0 0,-1-1 1 0 0,1 0 0 0 0,-1 1 0 0 0,0-1 0 0 0,0 0-1 0 0,1 1 1 0 0,0 0 0 0 0,-1-1 0 0 0,0 0-1 0 0,1 0 1 0 0,-2 0 0 0 0,1-3-2 0 0,0 1 0 0 0,0-1 0 0 0,0 1 0 0 0,0-1-1 0 0,1 0 1 0 0,-1 0 0 0 0,1 1 0 0 0,0-1 0 0 0,-1 1 0 0 0,2-1 0 0 0,-1 0 0 0 0,1 0-1 0 0,-1 1 1 0 0,0-1 0 0 0,2 1 0 0 0,0-4 0 0 0,-1 2 1 0 0,2 1-1 0 0,-2 0 1 0 0,2-1 0 0 0,-1 1-1 0 0,1 0 1 0 0,-1-1 0 0 0,1 1-1 0 0,1 1 1 0 0,-1-1 0 0 0,0 1-1 0 0,7-5 1 0 0,-5 4-14 0 0,0 0-1 0 0,0 1 1 0 0,1 0 0 0 0,0 0-1 0 0,8-3 1 0 0,-11 5 7 0 0,-1 0 0 0 0,1 1-1 0 0,0 0 1 0 0,-1-1 0 0 0,2 1 0 0 0,-2 0-1 0 0,1 0 1 0 0,0 0 0 0 0,-1 1 0 0 0,1-1-1 0 0,0 0 1 0 0,-1 0 0 0 0,1 1 0 0 0,0 0-1 0 0,2 1 1 0 0,0 1 4 0 0,0-2 0 0 0,-1 2 0 0 0,0-1 0 0 0,0 2 0 0 0,1-2 0 0 0,-1 1 0 0 0,0 1 0 0 0,5 4 0 0 0,-7-4 0 0 0,0-1 0 0 0,0 0 0 0 0,1 1 0 0 0,-2 0 0 0 0,1-1 0 0 0,-1 1 0 0 0,1 0 0 0 0,-1-1 0 0 0,0 1 0 0 0,-1 0 0 0 0,2 7 0 0 0,-1-1 10 0 0,0 1-1 0 0,-1 0 1 0 0,-1-1 0 0 0,0 1 0 0 0,-1-2-1 0 0,-2 13 1 0 0,3-15-4 0 0,-1-1-1 0 0,0 0 1 0 0,-1 0 0 0 0,1 0-1 0 0,-1 1 1 0 0,0-2 0 0 0,-1 1-1 0 0,1-1 1 0 0,-1 1 0 0 0,0-2-1 0 0,-5 6 1 0 0,7-8-4 0 0,1-1-1 0 0,-1-1 1 0 0,0 1 0 0 0,0 0-1 0 0,-1 0 1 0 0,2 0 0 0 0,-1 0-1 0 0,0-1 1 0 0,0 0 0 0 0,0 0 0 0 0,-1 0-1 0 0,2 0 1 0 0,-2 0 0 0 0,2 0-1 0 0,-2 0 1 0 0,2 0 0 0 0,-2 0-1 0 0,-2-1 1 0 0,2 0 1 0 0,0 0 0 0 0,-1 0 0 0 0,0 0 0 0 0,1 0 0 0 0,0-1-1 0 0,0 1 1 0 0,0-1 0 0 0,0 0 0 0 0,0 0 0 0 0,-4-3 0 0 0,3 0-5 0 0,-1 0-1 0 0,1 0 1 0 0,0 0-1 0 0,1 0 1 0 0,0-1 0 0 0,-1 0-1 0 0,1 0 1 0 0,1 0 0 0 0,-1 0-1 0 0,1 0 1 0 0,0 0-1 0 0,1-1 1 0 0,-3-11 0 0 0,4 13-1 0 0,0 0 0 0 0,0 0 0 0 0,0-1 1 0 0,0 1-1 0 0,1 0 0 0 0,0 0 1 0 0,1 0-1 0 0,-2-1 0 0 0,2 1 0 0 0,0 0 1 0 0,0 1-1 0 0,1-1 0 0 0,-1 0 0 0 0,0 1 1 0 0,2-1-1 0 0,-1 1 0 0 0,6-7 0 0 0,-5 6-7 0 0,1 1-1 0 0,-1 0 1 0 0,2 0 0 0 0,-2 0-1 0 0,1 1 1 0 0,1 0-1 0 0,0-1 1 0 0,5-1-1 0 0,-7 3 10 0 0,0 1-1 0 0,0 0 0 0 0,0 0 1 0 0,0 0-1 0 0,1 0 0 0 0,-1 0 1 0 0,0 1-1 0 0,0 0 0 0 0,0 0 1 0 0,1 0-1 0 0,-1 1 0 0 0,0 0 1 0 0,5 1-1 0 0,-7-2 2 0 0,0 0 0 0 0,-1 1 0 0 0,2 0 0 0 0,-2 0 0 0 0,1 0 0 0 0,0-1 0 0 0,-2 1 0 0 0,2 0 0 0 0,0 0 0 0 0,-1 1 0 0 0,1-2 0 0 0,-1 2 0 0 0,0-1 0 0 0,0 0 0 0 0,1 1 0 0 0,-1 0 0 0 0,-1-2 0 0 0,1 2 0 0 0,1 1 0 0 0,-1 0 0 0 0,-1-1 0 0 0,1 1 0 0 0,0 0 0 0 0,-1-1 0 0 0,1 1 0 0 0,-1 0 0 0 0,0-1 0 0 0,0 1 0 0 0,0 0 0 0 0,0 0 0 0 0,-2 3 0 0 0,0 3 0 0 0,-1 0 0 0 0,0 0 0 0 0,0 0 0 0 0,-1-1 0 0 0,0 1 0 0 0,-7 8 0 0 0,7-11-1 0 0,1-1 0 0 0,-1-1 1 0 0,0 1-1 0 0,-1 0 0 0 0,1 0 0 0 0,-8 5 0 0 0,9-9 5 0 0,2 1-1 0 0,-2-1 1 0 0,2 0-1 0 0,-2 0 1 0 0,1 0-1 0 0,-1 1 1 0 0,1-2-1 0 0,-1 1 1 0 0,1-1-1 0 0,-1 1 1 0 0,1 0-1 0 0,0-1 1 0 0,-1 0-1 0 0,1 1 1 0 0,-1-1-1 0 0,1-1 1 0 0,-1 1-1 0 0,1 0 1 0 0,-5-2-1 0 0,3 0 3 0 0,-1-1 0 0 0,0 0-1 0 0,1 1 1 0 0,0-1 0 0 0,-1-2 0 0 0,1 2 0 0 0,1-1 0 0 0,-2 1-1 0 0,2-1 1 0 0,-6-8 0 0 0,8 8-8 0 0,-2 1 1 0 0,2 0-1 0 0,-1-1 1 0 0,0 1-1 0 0,1-1 0 0 0,0 0 1 0 0,-1 0-1 0 0,1 1 1 0 0,1-1-1 0 0,-1-7 0 0 0,1 10-1 0 0,0 0-1 0 0,0-1 1 0 0,0 1-1 0 0,0 0 0 0 0,1-1 1 0 0,-1 1-1 0 0,0 0 1 0 0,0-1-1 0 0,0 1 0 0 0,1 0 1 0 0,0 0-1 0 0,0-1 0 0 0,0 1 1 0 0,-1 0-1 0 0,1 0 1 0 0,-1 0-1 0 0,2 0 0 0 0,-1 0 1 0 0,0 0-1 0 0,-1 0 1 0 0,1 0-1 0 0,1 1 0 0 0,-1-1 1 0 0,0 0-1 0 0,0 0 1 0 0,1 0-1 0 0,-1 1 0 0 0,0-1 1 0 0,0 1-1 0 0,1 0 0 0 0,-2 0 1 0 0,2-1-1 0 0,0 1 1 0 0,0 0-1 0 0,8-2-7 0 0,-1 1-1 0 0,1 1 1 0 0,-2 0-1 0 0,2 0 1 0 0,-1 1-1 0 0,11 2 1 0 0,-18-2 11 0 0,0 0 0 0 0,0 0 0 0 0,0 0 0 0 0,-1 0 0 0 0,1-1 0 0 0,0 2 0 0 0,-1-1 0 0 0,1 0 0 0 0,0 0 0 0 0,-1 1 0 0 0,1-1 0 0 0,-1 0 0 0 0,0 1 0 0 0,0 0 0 0 0,1-1 0 0 0,-2 1 0 0 0,1 0 0 0 0,0 0 0 0 0,0-1 0 0 0,0 1 0 0 0,-1 1 0 0 0,1-2 0 0 0,0 1 0 0 0,-1 0 0 0 0,0 0 0 0 0,1 2 0 0 0,0 1 0 0 0,-1 0 0 0 0,0-1 0 0 0,0 1 0 0 0,0-1 0 0 0,-1 1 0 0 0,1 0 0 0 0,-2-1 0 0 0,1 1 0 0 0,1 0 0 0 0,-4 4 0 0 0,2-5 8 0 0,0-1-1 0 0,1 1 1 0 0,-2 0-1 0 0,2-1 1 0 0,-2 0-1 0 0,1 0 1 0 0,-1 1-1 0 0,0-2 1 0 0,1 1-1 0 0,-2 0 1 0 0,-4 2-1 0 0,7-4-5 0 0,-1 0-1 0 0,0 1 0 0 0,1-2 1 0 0,-1 0-1 0 0,1 1 1 0 0,-1 0-1 0 0,0 0 0 0 0,0-1 1 0 0,0 1-1 0 0,1-1 1 0 0,-2 0-1 0 0,2 0 0 0 0,-1 0 1 0 0,0 0-1 0 0,0 0 1 0 0,0 0-1 0 0,0-1 0 0 0,0 1 1 0 0,1-1-1 0 0,-1 1 1 0 0,0-1-1 0 0,0 0 0 0 0,0 1 1 0 0,1-1-1 0 0,-1 0 1 0 0,-1-1-1 0 0,-4-3-1 0 0,2 0 0 0 0,-1-1 0 0 0,0 0 0 0 0,1 0 0 0 0,0 0 0 0 0,1 0 0 0 0,-1-1 0 0 0,1 1 0 0 0,0-2 0 0 0,0 1 0 0 0,1 0 0 0 0,0 0 0 0 0,-2-9 0 0 0,5 14-1 0 0,-1-1 0 0 0,1 0 0 0 0,0 1-1 0 0,0-1 1 0 0,0 1 0 0 0,0-1 0 0 0,1 1 0 0 0,-1-1 0 0 0,1 1 0 0 0,0-1-1 0 0,-1 1 1 0 0,1 0 0 0 0,0-1 0 0 0,0 1 0 0 0,0 0 0 0 0,0 0 0 0 0,1-1-1 0 0,0 2 1 0 0,-1-2 0 0 0,1 2 0 0 0,-1-1 0 0 0,1 0 0 0 0,3-2 0 0 0,1-1-16 0 0,1 0 0 0 0,-1 1 1 0 0,2-1-1 0 0,-2 1 0 0 0,2 0 1 0 0,7-2-1 0 0,-10 4 13 0 0,0 1 0 0 0,0 0 0 0 0,-1 0 0 0 0,1 0 0 0 0,0 0 0 0 0,0 1 0 0 0,0 0 0 0 0,0 0 0 0 0,1 0 0 0 0,-2 0 0 0 0,1 1 0 0 0,0 0 0 0 0,0 1 0 0 0,0-1 0 0 0,5 3 0 0 0,-10-4 4 0 0,2 1 0 0 0,0 0 0 0 0,-2 0 0 0 0,1 0 0 0 0,1 0 0 0 0,-1 0 0 0 0,0 0 0 0 0,0 0 0 0 0,0 0 0 0 0,0 1 0 0 0,0-1 0 0 0,-1 0 0 0 0,1 1 0 0 0,-1-1 0 0 0,1 0 0 0 0,0 1 0 0 0,-1 0 0 0 0,1-2 0 0 0,-1 2 0 0 0,0 0 0 0 0,0-1 0 0 0,0 1 0 0 0,0 0 0 0 0,0 1 0 0 0,0 3 0 0 0,0 1 0 0 0,0-1 0 0 0,-1 0 0 0 0,-2 9 0 0 0,1-9 0 0 0,0 0 0 0 0,0 0 0 0 0,-1-2 0 0 0,1 2 0 0 0,-5 7 0 0 0,6-11 0 0 0,-1-1 0 0 0,1 2 0 0 0,0-2 0 0 0,-1 1 0 0 0,1-1 0 0 0,-1 0 0 0 0,0 1 0 0 0,1-1 0 0 0,-1 1 0 0 0,1-2 0 0 0,-1 2 0 0 0,-1-1 0 0 0,2 0 0 0 0,-1-1 0 0 0,0 1 0 0 0,0 0 0 0 0,0-1 0 0 0,-3 2 0 0 0,4-3-2 0 0,-1 1-1 0 0,2 0 0 0 0,-2-1 1 0 0,1 1-1 0 0,0-1 1 0 0,0 1-1 0 0,-1-1 1 0 0,1 1-1 0 0,0 0 1 0 0,0-1-1 0 0,0 0 1 0 0,0 0-1 0 0,0 0 1 0 0,0 1-1 0 0,0-1 1 0 0,0-1-1 0 0,0 0 1 0 0,-15-18-17 0 0,14 16 8 0 0,0 1 0 0 0,0-1 0 0 0,0 0-1 0 0,1 0 1 0 0,0 0 0 0 0,-1 0 0 0 0,1 0 0 0 0,0 0-1 0 0,0 0 1 0 0,1 0 0 0 0,0-1 0 0 0,0 1 0 0 0,0 0 0 0 0,0 0-1 0 0,0 0 1 0 0,1 0 0 0 0,0 0 0 0 0,0 0 0 0 0,1 0 0 0 0,1-5-1 0 0,-2 7 6 0 0,-1 1-1 0 0,2 0 1 0 0,-1-1-1 0 0,0 0 1 0 0,0 2-1 0 0,1-2 1 0 0,-1 1-1 0 0,0 0 1 0 0,1 0-1 0 0,0 0 0 0 0,-1 0 1 0 0,1 0-1 0 0,-1 1 1 0 0,1-1-1 0 0,0 1 1 0 0,-1-1-1 0 0,1 1 1 0 0,0-1-1 0 0,2 1 1 0 0,0-1-11 0 0,1 0 1 0 0,-1 1 0 0 0,0 0-1 0 0,1 0 1 0 0,-1 1-1 0 0,8 1 1 0 0,-10-1 16 0 0,0 0 0 0 0,0-1 0 0 0,0 1 0 0 0,0 0 0 0 0,0 0 0 0 0,0 0 0 0 0,-1 0 0 0 0,1 0 0 0 0,-1 1 0 0 0,1-1 0 0 0,0 0 0 0 0,-1 1 0 0 0,0-1 0 0 0,1 1 0 0 0,-1 0 0 0 0,0-1 0 0 0,0 1 0 0 0,0 0 0 0 0,0 0 0 0 0,1 3 0 0 0,-1-2 0 0 0,0-1 0 0 0,0 2 0 0 0,-1-1 0 0 0,0-1 0 0 0,1 2 0 0 0,-1-1 0 0 0,0 0 0 0 0,0 0 0 0 0,0 0 0 0 0,-1 0 0 0 0,1 0 0 0 0,0 0 0 0 0,-2 4 0 0 0,-5 13 11 0 0,-1-2-1 0 0,-10 22 1 0 0,14-35-8 0 0,1 1-1 0 0,0-2 1 0 0,0 2 0 0 0,-1-1-1 0 0,0-1 1 0 0,-1 1 0 0 0,1-1-1 0 0,-1 0 1 0 0,0 0 0 0 0,0 0-1 0 0,-9 4 1 0 0,13-7-7 0 0,-1 0 1 0 0,-1 0-1 0 0,2 0 0 0 0,-2-1 0 0 0,2 0 1 0 0,-2 0-1 0 0,2 0 0 0 0,-2 1 0 0 0,2-1 1 0 0,-2 0-1 0 0,2 0 0 0 0,-2-1 0 0 0,2 1 1 0 0,-2 0-1 0 0,1 0 0 0 0,0-1 0 0 0,0 0 1 0 0,1 1-1 0 0,-2-1 0 0 0,2 0 0 0 0,-1 0 1 0 0,0 0-1 0 0,1 0 0 0 0,-1-1 1 0 0,1 1-1 0 0,-1 0 0 0 0,0-1 0 0 0,1 1 1 0 0,-3-3-1 0 0,1 0-13 0 0,1 0 0 0 0,-1 1 1 0 0,0-1-1 0 0,1 0 0 0 0,0 0 1 0 0,0 0-1 0 0,0 0 0 0 0,0 0 1 0 0,2 0-1 0 0,-2-1 0 0 0,1 1 0 0 0,-1-8 1 0 0,2 6-14 0 0,0-1 0 0 0,0 2 1 0 0,0-1-1 0 0,1 0 0 0 0,1 0 0 0 0,-1 0 1 0 0,3-8-1 0 0,-3 11 19 0 0,1-1 0 0 0,0 1 0 0 0,0 0-1 0 0,0-1 1 0 0,0 1 0 0 0,1 0 0 0 0,-1 0 0 0 0,0 0 0 0 0,1 0-1 0 0,0 0 1 0 0,0 1 0 0 0,6-4 0 0 0,-5 2-6 0 0,2 1-1 0 0,0 0 1 0 0,-1 0 0 0 0,1 1-1 0 0,0-1 1 0 0,0 1 0 0 0,11-2-1 0 0,-14 4 15 0 0,-1-1 1 0 0,1 1-1 0 0,-1 0 0 0 0,1 0 0 0 0,0 1 1 0 0,-1-1-1 0 0,1 0 0 0 0,-1 1 0 0 0,1 0 0 0 0,-1-1 1 0 0,0 1-1 0 0,1 0 0 0 0,-1 0 0 0 0,1 0 1 0 0,-1 0-1 0 0,1 1 0 0 0,-2 0 0 0 0,2-1 0 0 0,-2 1 1 0 0,2-1-1 0 0,2 5 0 0 0,-5-4 4 0 0,2-1-1 0 0,-1 1 1 0 0,0 0 0 0 0,-1-1-1 0 0,1 1 1 0 0,0-1-1 0 0,0 1 1 0 0,0 1 0 0 0,-1-2-1 0 0,1 1 1 0 0,-1 0 0 0 0,0 0-1 0 0,0-1 1 0 0,0 2-1 0 0,0-1 1 0 0,0-1 0 0 0,0 2-1 0 0,0-2 1 0 0,-1 1 0 0 0,1 0-1 0 0,-1 0 1 0 0,1 0-1 0 0,-1-1 1 0 0,0 1 0 0 0,0 0-1 0 0,-1 1 1 0 0,0 2 3 0 0,0-2 1 0 0,0 1-1 0 0,-1-1 0 0 0,1 1 0 0 0,-2-1 1 0 0,1 1-1 0 0,1-2 0 0 0,-1 1 1 0 0,-2 0-1 0 0,-3 3 0 0 0,6-5-7 0 0,-1 1 0 0 0,0-1-1 0 0,0 0 1 0 0,1 0 0 0 0,-2 0-1 0 0,2 0 1 0 0,-1-1 0 0 0,-1 0 0 0 0,1 1-1 0 0,1-1 1 0 0,-2 0 0 0 0,1 0 0 0 0,1 0-1 0 0,-2-1 1 0 0,1 1 0 0 0,0 0 0 0 0,1-1-1 0 0,-2 0 1 0 0,-3-2 0 0 0,-2-1-167 0 0,1 0 0 0 0,0-1 0 0 0,0 0 1 0 0,0-1-1 0 0,-7-6 0 0 0,12 10-122 0 0,2-1-1 0 0,-1 1 0 0 0,1-1 1 0 0,-1 1-1 0 0,0-1 1 0 0,1 1-1 0 0,0-1 1 0 0,-1 0-1 0 0,1 1 1 0 0,1-1-1 0 0,-1 0 1 0 0,1 0-1 0 0,-1 0 1 0 0,0 0-1 0 0,1 1 1 0 0,0-2-1 0 0,0 1 1 0 0,0 1-1 0 0,2-6 0 0 0,-1-5-1748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3079 0 0,'2'-8'960'0'0,"10"-12"14718"0"0,-12 27-12293 0 0,-4 49-389 0 0,0-11-2392 0 0,-36 307 530 0 0,11-149-899 0 0,26-140 186 0 0,3-62-417 0 0,0-1-1 0 0,-1 0 0 0 0,1 0 1 0 0,0 1-1 0 0,0-1 0 0 0,0 0 1 0 0,0 0-1 0 0,0 0 0 0 0,1 1 1 0 0,-1-1-1 0 0,0 0 0 0 0,0 0 1 0 0,0 0-1 0 0,0 0 0 0 0,0 0 1 0 0,0 0-1 0 0,0 0 0 0 0,0 1 1 0 0,0-1-1 0 0,1 0 0 0 0,-1 0 1 0 0,0 0-1 0 0,0 1 0 0 0,0-1 1 0 0,0 0-1 0 0,0 0 0 0 0,0 0 1 0 0,0 0-1 0 0,0 0 0 0 0,0 1 1 0 0,1-1-1 0 0,-1 0 0 0 0,0 0 1 0 0,0 0-1 0 0,0 0 0 0 0,1 0 1 0 0,-1 0-1 0 0,0 0 0 0 0,1 0 1 0 0,8-3 222 0 0,9-11 81 0 0,-4 0-275 0 0,-1-1-1 0 0,18-26 1 0 0,-20 26-4 0 0,0 1 0 0 0,1 1 1 0 0,22-23-1 0 0,-32 35-30 0 0,6-6 19 0 0,1 0 0 0 0,0 1 0 0 0,0-1 0 0 0,1 2-1 0 0,10-6 1 0 0,-18 10-18 0 0,1 0-1 0 0,-1 1 1 0 0,1-1-1 0 0,-1 0 1 0 0,1 1-1 0 0,-1-1 1 0 0,1 1-1 0 0,-1 0 0 0 0,0-1 1 0 0,1 2-1 0 0,0-1 1 0 0,0 0-1 0 0,-1 1 1 0 0,0-1-1 0 0,1 1 1 0 0,-1 0-1 0 0,1-1 1 0 0,-1 1-1 0 0,1 0 0 0 0,-1 1 1 0 0,0-1-1 0 0,0 0 1 0 0,1 1-1 0 0,-2-1 1 0 0,2 1-1 0 0,-2 0 1 0 0,4 3-1 0 0,1 0 4 0 0,-1 2-1 0 0,0-1 1 0 0,-1 1 0 0 0,0-1 0 0 0,0 1-1 0 0,-1 0 1 0 0,0 0 0 0 0,0 1-1 0 0,3 12 1 0 0,-5-14 6 0 0,1-1 1 0 0,-2 1-1 0 0,1 0 0 0 0,-1-1 1 0 0,0 2-1 0 0,0-1 0 0 0,-1-1 1 0 0,1 1-1 0 0,0 0 0 0 0,-2-1 0 0 0,0 1 1 0 0,1 0-1 0 0,-5 9 0 0 0,4-11 1 0 0,-2 1-1 0 0,1-1 0 0 0,0-1 0 0 0,0 1 0 0 0,-1 0 0 0 0,0 0 0 0 0,1-1 1 0 0,-1 0-1 0 0,0 0 0 0 0,-1 0 0 0 0,-7 3 0 0 0,-4 2 51 0 0,1-2 0 0 0,-20 6 0 0 0,16-6-2 0 0,1-1 0 0 0,-2-2 0 0 0,2 0 0 0 0,-2 0-1 0 0,1-2 1 0 0,-1-1 0 0 0,0 0 0 0 0,-30-4 0 0 0,49 4-125 0 0,1 0 0 0 0,0-1 0 0 0,-1 1 0 0 0,1 0-1 0 0,-1 0 1 0 0,0 0 0 0 0,1 0 0 0 0,-1-1 0 0 0,0 1 0 0 0,1 0 0 0 0,0 0 0 0 0,0-1 0 0 0,-1 1-1 0 0,1-1 1 0 0,-1 1 0 0 0,1 0 0 0 0,-1 0 0 0 0,1 0 0 0 0,-1-1 0 0 0,1 1 0 0 0,0-1-1 0 0,0 0 1 0 0,0 1 0 0 0,-1-1 0 0 0,1 1 0 0 0,0-1 0 0 0,0 1 0 0 0,-1 0 0 0 0,1-1 0 0 0,0 1-1 0 0,0-1 1 0 0,0 0 0 0 0,0 1 0 0 0,0-1 0 0 0,0 1 0 0 0,0-1 0 0 0,0-2-524 0 0,1 1 0 0 0,0-1 1 0 0,-1 0-1 0 0,1 1 0 0 0,2-6 0 0 0,2-2-1481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18 444 4519 0 0,'-1'0'200'0'0,"1"1"-1"0"0,-1 0 1 0 0,1 0-1 0 0,-1-1 1 0 0,1 1-1 0 0,0 0 0 0 0,-1-1 1 0 0,0 1-1 0 0,1-1 1 0 0,-1 1-1 0 0,0 0 1 0 0,1-1-1 0 0,-1 1 1 0 0,-1-1-1 0 0,1 0 29 0 0,1 0 0 0 0,-1 1 0 0 0,1-1 1 0 0,0 0-1 0 0,-1 1 0 0 0,1-1 0 0 0,-1 1 0 0 0,1-1 0 0 0,-1 1 0 0 0,1-1 1 0 0,-1 0-1 0 0,1 0 0 0 0,0 1 0 0 0,0-1 0 0 0,0 1 0 0 0,0-1 0 0 0,-1 1 0 0 0,1 0 1 0 0,0-1-1 0 0,0 1 0 0 0,0-1 0 0 0,-1 0 0 0 0,1 1 0 0 0,0-1 0 0 0,0 1 1 0 0,2 3 3568 0 0,-2-4-3733 0 0,0-1 0 0 0,0 1 0 0 0,0 0-1 0 0,0 0 1 0 0,1 0 0 0 0,-1 0 0 0 0,0 0 0 0 0,1 0 0 0 0,-1 0 0 0 0,1 0 0 0 0,-1 0 0 0 0,0 0 0 0 0,1 0 0 0 0,-1 0 0 0 0,0 0 0 0 0,0 0 0 0 0,0 0 0 0 0,1 0 0 0 0,-1 0 0 0 0,0 1 0 0 0,1-1 0 0 0,-1 0 0 0 0,0 0 0 0 0,1 0 0 0 0,-1 1-1 0 0,0-1 1 0 0,1 0 0 0 0,-1 0 0 0 0,0 1 0 0 0,1-1 0 0 0,-1 0 0 0 0,0 0 0 0 0,0 0 0 0 0,0 0 0 0 0,0 0 0 0 0,0 1 0 0 0,0-1 0 0 0,0 1 0 0 0,1-1-26 0 0,-1 1 0 0 0,1-1 0 0 0,-1 0 0 0 0,1 1 0 0 0,-1-1-1 0 0,1 0 1 0 0,-1 0 0 0 0,0 0 0 0 0,0 0 0 0 0,1 1 0 0 0,0-1 0 0 0,-1 0 0 0 0,1 0 0 0 0,-1 0 0 0 0,1 0 0 0 0,-1 0 0 0 0,0 0 0 0 0,1 0 0 0 0,-1-1 0 0 0,1 1 0 0 0,7 0 366 0 0,4 4 89 0 0,26 6 389 0 0,75 4 327 0 0,9-7-110 0 0,-71-4-578 0 0,62-3-1 0 0,-19-1-244 0 0,-43 2-158 0 0,93 4 268 0 0,-91-4-121 0 0,80-7-1 0 0,-15-1 7 0 0,179-4 272 0 0,-87 9-179 0 0,-37 2-202 0 0,-27-1-7 0 0,34-3 94 0 0,-83-1-123 0 0,175-15 251 0 0,-198 11-265 0 0,175-12 208 0 0,21 3-26 0 0,-226 14-260 0 0,195-13 121 0 0,71-10 5 0 0,-145 10-111 0 0,-136 14-1 0 0,109-8-24 0 0,44-3 115 0 0,74-5 57 0 0,-157 19-145 0 0,-11 2-5 0 0,122-19 14 0 0,-132 12-60 0 0,-46 3 0 0 0,33-4 0 0 0,-20 0 0 0 0,20-4 0 0 0,179-42 197 0 0,-228 49-161 0 0,32-2-1 0 0,-40 4-33 0 0,-1-1 0 0 0,0 0 0 0 0,1 1 0 0 0,6-4 0 0 0,20-5 53 0 0,59 0 20 0 0,18-4-75 0 0,-79 11 57 0 0,13-1 14 0 0,-41 4 4 0 0,-4 0-22 0 0,0 0 0 0 0,0 0-31 0 0,-2 0-158 0 0,1 0 131 0 0,1 0 0 0 0,0 0 0 0 0,-1 1 0 0 0,1-1 1 0 0,0 1-1 0 0,0-1 0 0 0,0 1 0 0 0,0-1 0 0 0,0 1 0 0 0,0-1 0 0 0,0 0 0 0 0,0 0 0 0 0,0 1 0 0 0,-1-1 0 0 0,1 1 0 0 0,0 0 0 0 0,1-1 0 0 0,-1 1 0 0 0,0 0 0 0 0,0-1 5 0 0,-2 1 0 0 0,0 0 0 0 0,1 1 0 0 0,-2-1 0 0 0,1 0 0 0 0,0 0 0 0 0,0 0 0 0 0,-1-1 0 0 0,1 1 0 0 0,-1 0 0 0 0,-2 0 0 0 0,-24 4 0 0 0,26-5 0 0 0,0 0 0 0 0,0-1 0 0 0,0 1 0 0 0,0 0 0 0 0,0-1 0 0 0,-5-1 0 0 0,8 2 0 0 0,-2 0 0 0 0,1-1 0 0 0,0 1 0 0 0,0-1 0 0 0,0 1 0 0 0,0-1 0 0 0,-1 0 0 0 0,2 1 0 0 0,-1 0 0 0 0,0-1 0 0 0,0 0 0 0 0,0 0 0 0 0,1 0 0 0 0,-1 1 0 0 0,0-1 0 0 0,0-1 0 0 0,0 1 0 0 0,1 1 0 0 0,-2-3 0 0 0,-1-9-6 0 0,1 8 9 0 0,0-1 0 0 0,2 1 0 0 0,-3-10 0 0 0,3 12-8 0 0,0 1 0 0 0,0-1 0 0 0,0 1 0 0 0,0-1 0 0 0,0 0 0 0 0,1 1 0 0 0,-1-1 0 0 0,1 1 0 0 0,-1 0 0 0 0,1-1 0 0 0,-1 0-1 0 0,1 1 1 0 0,0-1 0 0 0,0 1 0 0 0,1-2 0 0 0,-1 1-5 0 0,1 0 0 0 0,-1 0-1 0 0,0 0 1 0 0,1 0-1 0 0,-1 0 1 0 0,1 0 0 0 0,0 1-1 0 0,0-1 1 0 0,0 0-1 0 0,0 2 1 0 0,0-2 0 0 0,0 1-1 0 0,0 0 1 0 0,0 0-1 0 0,1 0 1 0 0,-1 0 0 0 0,0 0-1 0 0,0 0 1 0 0,5 1-1 0 0,-2-1 4 0 0,0 0-1 0 0,1 0 0 0 0,-1 1 1 0 0,0 0-1 0 0,0 0 1 0 0,-1 1-1 0 0,2 0 0 0 0,-1 0 1 0 0,0-1-1 0 0,0 2 0 0 0,0 0 1 0 0,5 2-1 0 0,-7-3 5 0 0,-1 0-1 0 0,0 1 1 0 0,1-1-1 0 0,-1 2 0 0 0,0-1 1 0 0,0-1-1 0 0,0 2 1 0 0,0-2-1 0 0,0 2 1 0 0,0-1-1 0 0,-1 1 1 0 0,1-1-1 0 0,0 0 1 0 0,-1 1-1 0 0,0-1 1 0 0,0 2-1 0 0,0-2 1 0 0,0 0-1 0 0,0 2 0 0 0,-1-2 1 0 0,1 1-1 0 0,-1 0 1 0 0,1 3-1 0 0,-1-2-14 0 0,0 0-1 0 0,0 0 0 0 0,-1 1 1 0 0,1-1-1 0 0,-1 0 0 0 0,0 0 1 0 0,0 0-1 0 0,0 0 0 0 0,-1 0 1 0 0,1 0-1 0 0,-1 0 0 0 0,-4 6 0 0 0,3-5 14 0 0,0-1 0 0 0,-1 1 0 0 0,0-1 0 0 0,0 0 0 0 0,0 0 0 0 0,-1 0 0 0 0,1-1 0 0 0,-9 5 0 0 0,5-4 7 0 0,0 1-1 0 0,0-2 1 0 0,-1 1-1 0 0,0 0 1 0 0,0-2 0 0 0,0 1-1 0 0,0-2 1 0 0,0 1-1 0 0,0-1 1 0 0,0-1-1 0 0,-13 0 1 0 0,19 0-2 0 0,2 0 0 0 0,-2 0 0 0 0,1 0 0 0 0,-1 0-1 0 0,1-1 1 0 0,0 1 0 0 0,0-1 0 0 0,0 0 0 0 0,0 0 0 0 0,-1 0 0 0 0,2 0-1 0 0,-1 0 1 0 0,0-1 0 0 0,0 2 0 0 0,1-2 0 0 0,-1 0 0 0 0,0 1 0 0 0,1-1-1 0 0,-1 1 1 0 0,0-1 0 0 0,0-2 0 0 0,0 1-9 0 0,1 0 1 0 0,0 0-1 0 0,-1 0 0 0 0,1 0 0 0 0,1 0 1 0 0,-1 0-1 0 0,1-1 0 0 0,-1 1 0 0 0,1 0 1 0 0,0 0-1 0 0,0-1 0 0 0,0 1 0 0 0,2-6 1 0 0,-2 2-11 0 0,2 1 0 0 0,0-1-1 0 0,0 1 1 0 0,1 0 0 0 0,-1-1 0 0 0,0 2 0 0 0,2-1 0 0 0,-1 0 0 0 0,0 1 0 0 0,1-1 0 0 0,9-10 0 0 0,-10 14 14 0 0,0 0-1 0 0,-1-2 1 0 0,2 2 0 0 0,-1-1 0 0 0,0 2-1 0 0,1-2 1 0 0,-1 2 0 0 0,1-1 0 0 0,0 1-1 0 0,0-1 1 0 0,-1 0 0 0 0,1 1 0 0 0,0 1 0 0 0,0-1-1 0 0,0 0 1 0 0,0 1 0 0 0,0-1 0 0 0,0 1-1 0 0,0 0 1 0 0,0 1 0 0 0,5 0 0 0 0,-4 0 3 0 0,-1 0 1 0 0,1 0 0 0 0,0 1-1 0 0,0-1 1 0 0,-1 2 0 0 0,1-2-1 0 0,0 2 1 0 0,-1-1 0 0 0,6 5-1 0 0,-8-5 2 0 0,0 0 1 0 0,-1-1-1 0 0,1 1 0 0 0,0 1 0 0 0,-1-2 0 0 0,1 2 0 0 0,0-1 0 0 0,-1 0 1 0 0,0 0-1 0 0,0 1 0 0 0,0-1 0 0 0,0 0 0 0 0,0 1 0 0 0,-1-1 0 0 0,1 1 0 0 0,0 0 1 0 0,-1-1-1 0 0,0 1 0 0 0,0-1 0 0 0,0 5 0 0 0,-1-2 7 0 0,1 0-1 0 0,-1-1 1 0 0,-1 1-1 0 0,2-1 1 0 0,-2 1-1 0 0,0 0 1 0 0,0-1-1 0 0,0 1 1 0 0,0-1-1 0 0,-1 0 1 0 0,1 0-1 0 0,-1 0 1 0 0,-1 0-1 0 0,1 0 1 0 0,0 0-1 0 0,0-1 1 0 0,-5 4-1 0 0,5-4-1 0 0,1-2-1 0 0,-1 1 1 0 0,1-1-1 0 0,-1 0 1 0 0,0 1-1 0 0,1 0 1 0 0,-2-2-1 0 0,2 1 1 0 0,-1 0-1 0 0,0 0 1 0 0,0 0-1 0 0,0-1 1 0 0,0 0-1 0 0,0 0 1 0 0,0 0-1 0 0,0 0 1 0 0,0 0-1 0 0,0 0 1 0 0,0-1-1 0 0,0 1 1 0 0,0-1-1 0 0,0 0 1 0 0,0 0-1 0 0,1 0 1 0 0,-1 0-1 0 0,0-1 1 0 0,1 1-1 0 0,-1-1 1 0 0,-2-1-1 0 0,3 1-6 0 0,0 0 0 0 0,-1 0 0 0 0,2 0 0 0 0,-2 0 0 0 0,2 0 0 0 0,-1-1 0 0 0,0 1 0 0 0,1-1 0 0 0,-1 1 0 0 0,1-1 0 0 0,0 1 0 0 0,0-1 0 0 0,0 0 0 0 0,0 1 0 0 0,0-1-1 0 0,1 0 1 0 0,0 0 0 0 0,-1 1 0 0 0,1-2 0 0 0,0 1 0 0 0,0 1 0 0 0,0-2 0 0 0,0 2 0 0 0,1-1 0 0 0,-1 0 0 0 0,0 0 0 0 0,3-4 0 0 0,-2 2-3 0 0,2 0 0 0 0,-2-1 0 0 0,2 1 0 0 0,-1 0 0 0 0,2 1 0 0 0,-1 0 0 0 0,-1-1 0 0 0,2 1 0 0 0,0 0 0 0 0,0-1 0 0 0,-1 1 0 0 0,1 1 0 0 0,1 0 0 0 0,4-4 0 0 0,-5 5-1 0 0,0 0 0 0 0,1 1-1 0 0,-1 0 1 0 0,0-1 0 0 0,0 1 0 0 0,1 1 0 0 0,-1 0 0 0 0,1-1-1 0 0,-1 1 1 0 0,1 0 0 0 0,-1 0 0 0 0,0 1 0 0 0,1-1 0 0 0,-1 1-1 0 0,0 0 1 0 0,1 0 0 0 0,-1 1 0 0 0,0-1 0 0 0,0 1-1 0 0,0 0 1 0 0,5 3 0 0 0,-7-3 6 0 0,0-1 0 0 0,0 0 0 0 0,-1 1 0 0 0,1-1 0 0 0,-1 2 0 0 0,0-2 0 0 0,1 1 0 0 0,-1 0 0 0 0,0 0 0 0 0,0 0 0 0 0,0 0 0 0 0,0 0 0 0 0,0 0 0 0 0,-1 0 0 0 0,1 0 0 0 0,-1 1 0 0 0,1-2 0 0 0,-1 2 0 0 0,1-1 0 0 0,-1 1 0 0 0,0-2 0 0 0,0 2 0 0 0,-1-1 0 0 0,1 1 0 0 0,0-2 0 0 0,-1 2 0 0 0,0-1 0 0 0,1 0 0 0 0,0 0 0 0 0,-4 4 0 0 0,3-2 0 0 0,-2 0 0 0 0,2-1 0 0 0,-2 1 0 0 0,0 0 0 0 0,0-1 0 0 0,1 0 0 0 0,-1 0 0 0 0,0 1 0 0 0,-1-2 0 0 0,1 1 0 0 0,0 0 0 0 0,-1-1 0 0 0,0 1 0 0 0,-8 2 0 0 0,8-4 3 0 0,-1 1 0 0 0,0-2-1 0 0,1 1 1 0 0,-1 0 0 0 0,1-1 0 0 0,-1 0 0 0 0,0 0-1 0 0,0 0 1 0 0,0 0 0 0 0,0-1 0 0 0,1 0-1 0 0,-1 0 1 0 0,0 0 0 0 0,1-1 0 0 0,0 1 0 0 0,0-1-1 0 0,-1 0 1 0 0,1-1 0 0 0,0 1 0 0 0,-1-1-1 0 0,1 1 1 0 0,-4-5 0 0 0,4 3 0 0 0,0 1 0 0 0,1-1 0 0 0,-1 0 0 0 0,1 0 0 0 0,-1 0 0 0 0,1 0 0 0 0,1 0 0 0 0,-1-1 0 0 0,1 1 1 0 0,-1-1-1 0 0,1 0 0 0 0,0 0 0 0 0,1 0 0 0 0,0 1 0 0 0,-1-2 0 0 0,1 1 0 0 0,1 0 0 0 0,-1-1 0 0 0,1 2 0 0 0,0-9 0 0 0,1 9-9 0 0,-1 1 0 0 0,1-1 1 0 0,0 1-1 0 0,1-1 0 0 0,-2 0 0 0 0,2 1 1 0 0,0 0-1 0 0,-1-1 0 0 0,2 1 0 0 0,-2 0 0 0 0,2 0 1 0 0,-1 0-1 0 0,1 0 0 0 0,-1 0 0 0 0,1 1 1 0 0,0-1-1 0 0,-1 1 0 0 0,2-1 0 0 0,-1 1 0 0 0,0 0 1 0 0,0 1-1 0 0,1-1 0 0 0,-1 0 0 0 0,0 1 1 0 0,1-1-1 0 0,-1 1 0 0 0,1 0 0 0 0,0 1 1 0 0,0-1-1 0 0,-1 0 0 0 0,1 1 0 0 0,0 0 0 0 0,-1 0 1 0 0,1 0-1 0 0,5 2 0 0 0,-6-2 6 0 0,4 0 0 0 0,0 1 0 0 0,13 4 0 0 0,-17-4 0 0 0,0 1 0 0 0,-1-2 0 0 0,0 1 0 0 0,0 1 0 0 0,0-1 0 0 0,1 1 0 0 0,-1 0 0 0 0,0-1 0 0 0,0 1 0 0 0,-1 0 0 0 0,4 2 0 0 0,-2 0 0 0 0,0 0 0 0 0,-1 0 0 0 0,1 0 0 0 0,-1 0 0 0 0,1 0 0 0 0,1 7 0 0 0,-4-7 0 0 0,1-2 0 0 0,0 1 0 0 0,-1 0 0 0 0,0 0 0 0 0,0 0 0 0 0,0 0 0 0 0,0 0 0 0 0,0-1 0 0 0,-1 2 0 0 0,1-2 0 0 0,-2 6 0 0 0,0-2 0 0 0,0 0 0 0 0,-1-2 0 0 0,0 2 0 0 0,1-1 0 0 0,-2 0 0 0 0,0 0 0 0 0,1 0 0 0 0,-1-1 0 0 0,0 1 0 0 0,-7 5 0 0 0,2-3 0 0 0,0 0 0 0 0,-1 0 0 0 0,0-1 0 0 0,-15 8 0 0 0,23-14 0 0 0,-1 1 0 0 0,1 0 0 0 0,-1 0 0 0 0,1 0 0 0 0,-1 0 0 0 0,1-1 0 0 0,-1 0 0 0 0,0 0 0 0 0,1 0 0 0 0,-1 0 0 0 0,1 0 0 0 0,-1 0 0 0 0,0 0 0 0 0,1 0 0 0 0,-1-1 0 0 0,1 0 0 0 0,0 0 0 0 0,-1 0 0 0 0,1 0 0 0 0,-4-2 0 0 0,4 2 0 0 0,0 0 0 0 0,0 0 0 0 0,1-1 0 0 0,0 1 0 0 0,-1 0 0 0 0,1-1 0 0 0,0 1 0 0 0,-1-1 0 0 0,1 0 0 0 0,0 1 0 0 0,0-2 0 0 0,0 2 0 0 0,0-1 0 0 0,0 1 0 0 0,1-2 0 0 0,-1 1 0 0 0,1 0 0 0 0,-1 0 0 0 0,1 0 0 0 0,0 0 0 0 0,-1 0 0 0 0,1 0 0 0 0,0 0 0 0 0,0 0 0 0 0,1 0 0 0 0,0-3 0 0 0,0-5-4 0 0,1 0 1 0 0,1 0-1 0 0,5-14 0 0 0,-7 20-5 0 0,1 1 0 0 0,0-1 0 0 0,0 1 0 0 0,0-1 0 0 0,1 1 0 0 0,-1 0 0 0 0,2 0 0 0 0,-2 0 0 0 0,1 1 0 0 0,0-1 0 0 0,0 1 0 0 0,4-3 0 0 0,-5 3 7 0 0,0 1-1 0 0,1 0 1 0 0,-1-1 0 0 0,0 2-1 0 0,0-2 1 0 0,1 1-1 0 0,0 0 1 0 0,-1 0 0 0 0,1 1-1 0 0,-1 0 1 0 0,1 0 0 0 0,-1-1-1 0 0,1 1 1 0 0,0 0-1 0 0,-1 0 1 0 0,1 0 0 0 0,-1 1-1 0 0,1-1 1 0 0,0 0 0 0 0,-1 1-1 0 0,1 0 1 0 0,-1 0-1 0 0,0 0 1 0 0,1 0 0 0 0,-1 0-1 0 0,1 0 1 0 0,-2 1 0 0 0,2-1-1 0 0,-1 1 1 0 0,0-1-1 0 0,2 4 1 0 0,0-2 2 0 0,-1 0 0 0 0,1 1 0 0 0,-1 0 0 0 0,0 0 0 0 0,-1 0 0 0 0,1 0 0 0 0,-1 0 0 0 0,1 1 0 0 0,-2 0 0 0 0,1-1 0 0 0,0 1 0 0 0,-1 0 0 0 0,0 0 0 0 0,2 5 0 0 0,-3-6 0 0 0,0-1 0 0 0,0 0 0 0 0,0 0 0 0 0,0 1 0 0 0,0-1 0 0 0,-1 0 0 0 0,0 0 0 0 0,0 1 0 0 0,0-2 0 0 0,0 1 0 0 0,1 1 0 0 0,-2-1 0 0 0,0-1 0 0 0,1 2 0 0 0,-1-2 0 0 0,1 1 0 0 0,-1 0 0 0 0,-1-1 0 0 0,1 0 0 0 0,0 1 0 0 0,0-1 0 0 0,-4 3 0 0 0,2-2 2 0 0,1-2 1 0 0,0 2-1 0 0,-1-2 0 0 0,0 2 0 0 0,0-2 0 0 0,0 0 1 0 0,0 1-1 0 0,0-1 0 0 0,0 0 0 0 0,0 0 1 0 0,0-1-1 0 0,0 1 0 0 0,0-1 0 0 0,0 0 1 0 0,0 0-1 0 0,-1-1 0 0 0,1 1 0 0 0,0-1 1 0 0,0 0-1 0 0,-7-2 0 0 0,6 2-1 0 0,0-2 0 0 0,0 1 0 0 0,0-1 0 0 0,1 1 0 0 0,-1-1 0 0 0,1 0 1 0 0,-1 0-1 0 0,1 0 0 0 0,0-1 0 0 0,1 0 0 0 0,-1 0 0 0 0,0 0 0 0 0,1-1 0 0 0,0 1 0 0 0,-5-8 0 0 0,8 11-7 0 0,-1-1 1 0 0,0 0-1 0 0,1 1 0 0 0,-1 0 1 0 0,0-1-1 0 0,1 1 0 0 0,0-1 1 0 0,0 0-1 0 0,0 1 0 0 0,0-1 1 0 0,0 0-1 0 0,0 1 0 0 0,0-1 1 0 0,0 1-1 0 0,0-1 0 0 0,0 0 1 0 0,2-2-1 0 0,-1 2-8 0 0,0-1 1 0 0,0 1-1 0 0,1 0 1 0 0,0 0-1 0 0,-1-1 0 0 0,1 2 1 0 0,-1-1-1 0 0,1 0 1 0 0,0 0-1 0 0,3-1 0 0 0,0-1-20 0 0,0 1-1 0 0,1-1 0 0 0,-1 1 1 0 0,1 1-1 0 0,1-1 0 0 0,-2 1 0 0 0,14-3 1 0 0,18-1-23 0 0,-34 6 54 0 0,0 0 0 0 0,0 0 0 0 0,1 0 0 0 0,-1 1 0 0 0,-1-1 0 0 0,1 1 0 0 0,1 0 0 0 0,-1-1 0 0 0,4 3 0 0 0,-6-3 3 0 0,0 1 0 0 0,-1 0 0 0 0,1-1 0 0 0,0 0 1 0 0,-1 1-1 0 0,0 0 0 0 0,0-1 0 0 0,1 1 0 0 0,-1 0 0 0 0,1-1 0 0 0,-1 1 0 0 0,1 0 0 0 0,-1 0 0 0 0,0-1 0 0 0,1 1 1 0 0,-1-1-1 0 0,0 1 0 0 0,0 0 0 0 0,0 0 0 0 0,0 0 0 0 0,0 0 0 0 0,0-1 0 0 0,0 1 0 0 0,0 0 0 0 0,0 0 0 0 0,0 0 1 0 0,0-1-1 0 0,-1 1 0 0 0,1 0 0 0 0,0 0 0 0 0,-2 0 0 0 0,1 6-3 0 0,-3-1-1 0 0,-4 10 1 0 0,7-14-2 0 0,-4 6-487 0 0,1-2-1 0 0,-1 1 1 0 0,0-1-1 0 0,0 0 1 0 0,-13 11-1 0 0,15-15-2035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19 775 0 0,'0'-2'-625'0'0,"-1"-11"3864"0"0,1 13-3123 0 0,0 0 1 0 0,0-1 0 0 0,0 1 0 0 0,0 0 0 0 0,0 0-1 0 0,0 0 1 0 0,0-1 0 0 0,0 1 0 0 0,0 0 0 0 0,0 0 0 0 0,0 0-1 0 0,0 0 1 0 0,0 0 0 0 0,0 0 0 0 0,0 0 0 0 0,0 0 0 0 0,0 0-1 0 0,0-1 1 0 0,0 1 0 0 0,0 0 0 0 0,0 0 0 0 0,-1 0-1 0 0,1 0 1 0 0,0 0 0 0 0,0 0 0 0 0,0-1 0 0 0,0 1 0 0 0,-1 0-1 0 0,1 0 1 0 0,-10 1 10228 0 0,10 21-8266 0 0,2 72 1538 0 0,-3 158-870 0 0,-2-99-1848 0 0,-1 149-594 0 0,0-123-132 0 0,4-120-14 0 0,-2 209 898 0 0,4-49-400 0 0,4 199 591 0 0,-3-268-764 0 0,0 214 185 0 0,1-242-551 0 0,32 394 186 0 0,35-13-70 0 0,-45-312-177 0 0,13 82 25 0 0,-27-177-37 0 0,-5-37-26 0 0,7 127-19 0 0,-14-90 11 0 0,-3-58 42 0 0,2-28-53 0 0,0 1 0 0 0,-3 11 0 0 0,1-6 0 0 0,3 15 0 0 0,1-17 0 0 0,0-14 0 0 0,-2-2 0 0 0,1 23 0 0 0,0-14 0 0 0,1-10 0 0 0,0-4 0 0 0,-1 6 0 0 0,1 5 0 0 0,-2 14 0 0 0,3-10 0 0 0,-1-6 0 0 0,0-8 0 0 0,-1 14 0 0 0,1-5 0 0 0,0-1 0 0 0,-1 0 0 0 0,1 1 0 0 0,-1-1 0 0 0,0 2 0 0 0,0-2 0 0 0,0 0 0 0 0,0 1 0 0 0,-2 4 0 0 0,-8 9 0 0 0,9-16 0 0 0,0 1 0 0 0,1 0 0 0 0,-1 0 0 0 0,0 0 0 0 0,1-1 0 0 0,-1 1 0 0 0,0-1 0 0 0,0 1 0 0 0,0-1 0 0 0,0 1 0 0 0,0-1 0 0 0,0 1 0 0 0,0-1 0 0 0,-2 1 0 0 0,2-1 0 0 0,0-1 0 0 0,1 0 0 0 0,-1 0 0 0 0,0 0 0 0 0,0 1 0 0 0,0-1 0 0 0,1 0 0 0 0,0 0 0 0 0,-1 0 0 0 0,1 0 0 0 0,-1 1 0 0 0,1-1 0 0 0,-1 0 0 0 0,0-1 0 0 0,-1-2 0 0 0,0-1-10 0 0,0 0-1 0 0,0 1 1 0 0,1-1-1 0 0,0 0 1 0 0,0 0-1 0 0,0 0 1 0 0,0 0-1 0 0,1 0 1 0 0,0 0-1 0 0,0 0 1 0 0,0 0-1 0 0,2-7 1 0 0,-2 9 7 0 0,0 2-1 0 0,1-2 1 0 0,-1 2 0 0 0,1-2-1 0 0,-1 2 1 0 0,1-2 0 0 0,0 2 0 0 0,0-1-1 0 0,1 0 1 0 0,-2 0 0 0 0,1 0-1 0 0,1 1 1 0 0,-1-1 0 0 0,0 0-1 0 0,1 1 1 0 0,-1-1 0 0 0,1 1-1 0 0,0 0 1 0 0,-1 0 0 0 0,1-1 0 0 0,0 2-1 0 0,0-1 1 0 0,0 0 0 0 0,3-2-1 0 0,-3 3-3 0 0,0-1-1 0 0,0-1 0 0 0,0 1 0 0 0,0 1 1 0 0,0-2-1 0 0,1-1 0 0 0,-2 2 8 0 0,0 0 0 0 0,0 0 0 0 0,0 0 0 0 0,1 1 0 0 0,-2-1 0 0 0,2 0 0 0 0,-1 0 1 0 0,0 0-1 0 0,0 1 0 0 0,1 0 0 0 0,0-1 0 0 0,-2 1 0 0 0,2-1 0 0 0,0 1 0 0 0,-1 0 0 0 0,2 0 0 0 0,5-1-13 0 0,-2 0 0 0 0,2 1 1 0 0,-1-1-1 0 0,8-3 0 0 0,-15 4 11 0 0,1 0-1 0 0,0-1 1 0 0,0 1 0 0 0,0 0-1 0 0,0 0 1 0 0,0 0-1 0 0,0 0 1 0 0,0 1 0 0 0,-1-1-1 0 0,1 0 1 0 0,0 0 0 0 0,0 0-1 0 0,0 0 1 0 0,0 0-1 0 0,0 2 1 0 0,0-2 0 0 0,0 1 0 0 0,0-1-1 0 0,-1 0 1 0 0,1 1 0 0 0,0-1-1 0 0,0 0 1 0 0,0 1 0 0 0,-1-1 0 0 0,1 0-1 0 0,0 0 1 0 0,0 0 0 0 0,0 0 0 0 0,0 0-1 0 0,1 0 1 0 0,-2-1 2 0 0,1 1 1 0 0,-1 0-1 0 0,1 0 0 0 0,-1 0 1 0 0,0 0-1 0 0,1 0 1 0 0,0 0-1 0 0,-1 0 0 0 0,1 0 1 0 0,0 0-1 0 0,-1 0 0 0 0,0 0 1 0 0,1 1-1 0 0,-1-1 1 0 0,1 0-1 0 0,0 0 0 0 0,-1 0 1 0 0,1 0-1 0 0,-1 0 0 0 0,1 1 1 0 0,-1-1-1 0 0,0 0 1 0 0,0 1-1 0 0,1-1 0 0 0,-1 1 1 0 0,1 0-1 0 0,0-1 2 0 0,0 2 0 0 0,-1-1 0 0 0,0 0 0 0 0,1 0 0 0 0,-1 1 0 0 0,1-1 0 0 0,-1 0 0 0 0,1 0 0 0 0,-1 1 0 0 0,0 1 0 0 0,0 0 1 0 0,0 1 0 0 0,0-1 1 0 0,0 0-1 0 0,0-1 0 0 0,-1 2 0 0 0,0-1 0 0 0,0 0 1 0 0,1 0-1 0 0,-3 3 0 0 0,0-1 4 0 0,0 0 0 0 0,-1 0 1 0 0,1 0-1 0 0,-1 0 0 0 0,0-1 0 0 0,-8 7 0 0 0,9-9-6 0 0,-1 1 1 0 0,1-2-1 0 0,0 1 0 0 0,0 0 0 0 0,-1-1 0 0 0,0 1 0 0 0,1 0 0 0 0,-1-2 1 0 0,1 1-1 0 0,-1 0 0 0 0,-7 1 0 0 0,-6-1-1 0 0,11 0 0 0 0,1-1 0 0 0,-1 1 0 0 0,0-1 0 0 0,-10-1 0 0 0,14 0 0 0 0,0 1 0 0 0,0-1 0 0 0,1 1 0 0 0,-1-1 0 0 0,1 0 0 0 0,-2 0 0 0 0,1 0 0 0 0,1 1 0 0 0,-1-1 0 0 0,1-1 0 0 0,0 1 0 0 0,-1 0 0 0 0,1-1 0 0 0,0 1 0 0 0,-1 0 0 0 0,0-1 0 0 0,2 0 0 0 0,-3-3 0 0 0,1 2-9 0 0,0 0-1 0 0,1-1 1 0 0,-1 1 0 0 0,0-1-1 0 0,1 0 1 0 0,1 0 0 0 0,-1-1-1 0 0,0 2 1 0 0,0-1 0 0 0,1 0-1 0 0,0-6 1 0 0,0 8 2 0 0,0-1 1 0 0,1 0-1 0 0,0 1 1 0 0,-1-1-1 0 0,1 0 0 0 0,0 1 1 0 0,0-1-1 0 0,0 0 1 0 0,1 1-1 0 0,-2-1 1 0 0,2 1-1 0 0,0-1 0 0 0,-1 2 1 0 0,1-2-1 0 0,-1 1 1 0 0,5-3-1 0 0,11-10-49 0 0,30-19 0 0 0,-39 29 40 0 0,1 1 0 0 0,-1 0 0 0 0,1 0 0 0 0,0 1 0 0 0,-1 0 0 0 0,15-3 0 0 0,-21 6 14 0 0,-1-1 0 0 0,1 1 1 0 0,0 0-1 0 0,-1 0 0 0 0,1 0 0 0 0,0 0 1 0 0,-1 0-1 0 0,1 0 0 0 0,0 1 0 0 0,0-1 0 0 0,0 1 1 0 0,-1-1-1 0 0,1 0 0 0 0,-1 1 0 0 0,0 0 1 0 0,1 0-1 0 0,2 1 0 0 0,-2-1 1 0 0,-2 1-1 0 0,1-1 1 0 0,0-1 0 0 0,0 1-1 0 0,0 1 1 0 0,-1-1 0 0 0,1 0-1 0 0,-1 0 1 0 0,1 1 0 0 0,0-1-1 0 0,-1 0 1 0 0,1 0 0 0 0,-1 1-1 0 0,0-1 1 0 0,0 0 0 0 0,0 1-1 0 0,0-2 1 0 0,1 2 0 0 0,-1 0-1 0 0,0-1 1 0 0,-1 0 0 0 0,1 1-1 0 0,0 1 1 0 0,-2 4 7 0 0,0 0 1 0 0,0 0-1 0 0,0 0 1 0 0,-7 11-1 0 0,8-14-2 0 0,-2 0-1 0 0,1 0 1 0 0,-1 0-1 0 0,1-1 1 0 0,-1 1-1 0 0,0-1 1 0 0,-1 1-1 0 0,-5 5 1 0 0,7-9-4 0 0,0 1 0 0 0,1-1 0 0 0,-1 1 0 0 0,0 0 0 0 0,1-1 0 0 0,-1 1 0 0 0,0-1 0 0 0,0 0 0 0 0,0 0 0 0 0,1 0 0 0 0,-1 0 0 0 0,-2 0 0 0 0,3 0 0 0 0,-2 0 0 0 0,1 0 0 0 0,0 0 0 0 0,0 0 0 0 0,0 0 0 0 0,0 0 0 0 0,0 0 0 0 0,0 1 0 0 0,1 0 0 0 0,-5 1 0 0 0,4-1-3 0 0,1 0 0 0 0,-1 0 1 0 0,0 0-1 0 0,0 0 0 0 0,0-1 0 0 0,0 1 0 0 0,0 0 1 0 0,0-1-1 0 0,0 1 0 0 0,0-1 0 0 0,-4 0 0 0 0,1-1-17 0 0,0 0 1 0 0,1 0-1 0 0,-1 1 0 0 0,-4-4 1 0 0,8 3 16 0 0,-6 0-27 0 0,0-2 1 0 0,1 0-1 0 0,-2 0 0 0 0,2-1 0 0 0,-1 1 0 0 0,-8-9 0 0 0,13 11 27 0 0,1 0 1 0 0,-1-1 0 0 0,0 1-1 0 0,1-1 1 0 0,-1-1-1 0 0,1 2 1 0 0,-1-1-1 0 0,1 0 1 0 0,-1 0-1 0 0,2 0 1 0 0,-1 0-1 0 0,0 0 1 0 0,0 0 0 0 0,0 0-1 0 0,1-1 1 0 0,0 1-1 0 0,-1 0 1 0 0,1 0-1 0 0,0-1 1 0 0,-1 1-1 0 0,1-1 1 0 0,0 1-1 0 0,1 0 1 0 0,-1 0 0 0 0,1-4-1 0 0,1 0-11 0 0,0 1 0 0 0,0-1 0 0 0,1 0 0 0 0,-1 1 0 0 0,5-7 0 0 0,-5 9 9 0 0,0 1-1 0 0,0-1 1 0 0,0 1-1 0 0,0-1 1 0 0,0 1-1 0 0,1-1 1 0 0,0 1-1 0 0,0 0 1 0 0,-1 1-1 0 0,7-4 1 0 0,-7 4 1 0 0,-1 0 1 0 0,1 1-1 0 0,0 0 0 0 0,0 0 1 0 0,0 0-1 0 0,-1 0 0 0 0,2 0 0 0 0,-2 0 1 0 0,1 0-1 0 0,2 0 0 0 0,11 1-19 0 0,-11-1 23 0 0,-1-1 0 0 0,0 1 0 0 0,-1 0 0 0 0,2 1 0 0 0,-1-1 0 0 0,0 1 0 0 0,0-1 0 0 0,1 1 0 0 0,-2 0 0 0 0,1 0 0 0 0,1 0 0 0 0,-2 1 0 0 0,1-2 0 0 0,0 2 0 0 0,-1 0 0 0 0,1-1 0 0 0,0 2 0 0 0,2 1 0 0 0,-3-3 0 0 0,1 1 0 0 0,-1 0 0 0 0,1-2 0 0 0,0 2 0 0 0,-1-1 0 0 0,6 1 0 0 0,-1 0 0 0 0,-6-1 0 0 0,0 0 0 0 0,1-1 0 0 0,-1 1 0 0 0,0 0-1 0 0,0 0 1 0 0,0 0 0 0 0,0-1 0 0 0,0 2 0 0 0,-1-1 0 0 0,1 0 0 0 0,0 0 0 0 0,0 0-1 0 0,-1 1 1 0 0,1 1 0 0 0,5 7 14 0 0,-5-9-7 0 0,-1-1-1 0 0,1 1 1 0 0,-1 0-1 0 0,0 0 1 0 0,1 0-1 0 0,-1 0 1 0 0,0 0-1 0 0,0 0 1 0 0,0 1-1 0 0,0-2 1 0 0,0 1-1 0 0,0 0 1 0 0,0 0-1 0 0,0 0 1 0 0,0 0 0 0 0,0 0-1 0 0,-1 0 1 0 0,1 0-1 0 0,0 0 1 0 0,-1 0-1 0 0,1 0 1 0 0,-1 0-1 0 0,0 1 1 0 0,-1 2 16 0 0,-1-1-1 0 0,1 2 1 0 0,-6 4 0 0 0,5-6-18 0 0,0-1-1 0 0,1 1 1 0 0,-1-1 0 0 0,-1 0 0 0 0,1 0-1 0 0,0 0 1 0 0,-1-1 0 0 0,0 1-1 0 0,-6 1 1 0 0,4-1 5 0 0,1 0-1 0 0,-12 6 1 0 0,13-6-10 0 0,3-1 0 0 0,1 0 0 0 0,-1-1 0 0 0,-1 1 0 0 0,1 0 0 0 0,1-1 0 0 0,-1 1 0 0 0,-1 0 0 0 0,1-1 0 0 0,0 1 0 0 0,0-1 0 0 0,0 0 0 0 0,-1 0 0 0 0,2 0 0 0 0,-1 0 0 0 0,-1 0 0 0 0,1 0 0 0 0,0 0 0 0 0,0 0 0 0 0,0 0 0 0 0,-1 0 0 0 0,2 0 0 0 0,-2 0 0 0 0,0-1 0 0 0,-2 0 0 0 0,-1-1 0 0 0,1 1 0 0 0,0 1 0 0 0,0 0 0 0 0,-1-1 0 0 0,-8 2 0 0 0,8-1 0 0 0,2-1 0 0 0,2 1 0 0 0,-2 0 0 0 0,2-1 0 0 0,-1 1 0 0 0,0-1 0 0 0,0 0 0 0 0,0 1 0 0 0,-3-3 0 0 0,4 2 0 0 0,-1 1 0 0 0,1-1 0 0 0,-2 1 0 0 0,2-1 0 0 0,-1 0 0 0 0,0 1 0 0 0,0-1 0 0 0,-2 1 0 0 0,3 0-5 0 0,-1-1 0 0 0,2 1 0 0 0,-1 0 0 0 0,0 0 0 0 0,0 0 1 0 0,-1-1-1 0 0,2 1 0 0 0,-1-1 0 0 0,0 0 0 0 0,0 0 0 0 0,0 1 0 0 0,1 0 0 0 0,-1-1 0 0 0,0 0 0 0 0,0 0 0 0 0,0 0 1 0 0,1 1-1 0 0,0-1 0 0 0,-1 0 0 0 0,0 0 0 0 0,0-1 0 0 0,0 1-4 0 0,0-1 0 0 0,1 1 0 0 0,-1-1 0 0 0,0 0 0 0 0,1 0 0 0 0,-1 0 0 0 0,1 1 0 0 0,-1-1 0 0 0,1 0 0 0 0,0 1 0 0 0,0-5 0 0 0,0 4-1 0 0,1 0 0 0 0,1 0 1 0 0,-1 1-1 0 0,-1-2 0 0 0,1 2 0 0 0,1-1 1 0 0,0 0-1 0 0,-2 1 0 0 0,2-1 0 0 0,0 1 0 0 0,-1-1 1 0 0,1 1-1 0 0,-1 0 0 0 0,1 0 0 0 0,2-2 1 0 0,4-3-24 0 0,-6 5 25 0 0,0-1 0 0 0,1 2 1 0 0,-2-1-1 0 0,2 0 0 0 0,-1 1 0 0 0,1-1 1 0 0,-1 1-1 0 0,1-1 0 0 0,-1 1 0 0 0,0 0 1 0 0,0 0-1 0 0,1 0 0 0 0,2 1 1 0 0,15-2-24 0 0,-14 0 26 0 0,1 1 0 0 0,0-1 0 0 0,-1 1 0 0 0,1 0 0 0 0,-1 1 0 0 0,1-1 1 0 0,-1 1-1 0 0,1 0 0 0 0,-1 1 0 0 0,1-1 0 0 0,-1 2 0 0 0,12 4 0 0 0,-16-6 7 0 0,-1 0 1 0 0,0 0-1 0 0,0-1 1 0 0,0 0-1 0 0,0 2 1 0 0,0-1-1 0 0,0 0 1 0 0,0-1-1 0 0,0 1 1 0 0,0 0-1 0 0,0 1 1 0 0,-1-2-1 0 0,1 2 0 0 0,-1-1 1 0 0,1 0-1 0 0,0 0 1 0 0,-1 0-1 0 0,1 1 1 0 0,-1-1-1 0 0,0 0 1 0 0,0 1-1 0 0,0-1 1 0 0,0 0-1 0 0,0 1 1 0 0,0-1-1 0 0,0 0 0 0 0,0 0 1 0 0,0 1-1 0 0,0-1 1 0 0,0 0-1 0 0,0 1 1 0 0,0-1-1 0 0,-1 0 1 0 0,0 0-1 0 0,1 1 1 0 0,-2 1-1 0 0,-2 3 19 0 0,0 1 0 0 0,0-1 0 0 0,0 0 0 0 0,-11 10 0 0 0,14-15-25 0 0,0 0 4 0 0,0 0 0 0 0,0 0 0 0 0,0-1 0 0 0,0 1 0 0 0,0-1 0 0 0,0 1 0 0 0,0 0 0 0 0,0-1 0 0 0,-1 1 0 0 0,1-1 0 0 0,0 1 0 0 0,0-1 0 0 0,-1 0 0 0 0,2 0 0 0 0,-2 0 0 0 0,1 0 0 0 0,0 0 0 0 0,0 0 0 0 0,-3 0 0 0 0,3 0 0 0 0,-2 0 0 0 0,2-1 0 0 0,-1 2 0 0 0,1-1 0 0 0,-1 0 0 0 0,0 0 0 0 0,1 0 0 0 0,-1 0 0 0 0,0 1 0 0 0,-2 1 0 0 0,3-1 0 0 0,-1-1 0 0 0,1 0 0 0 0,0 1 0 0 0,0 0 0 0 0,0-1 0 0 0,-1 1 0 0 0,2-1 0 0 0,-2 1 0 0 0,1-1 0 0 0,0 0 0 0 0,-1 0 0 0 0,1 0 0 0 0,-1 0 0 0 0,2 0 0 0 0,-2 0 0 0 0,1 0 0 0 0,0 0 0 0 0,-3 0 0 0 0,-9-1 1 0 0,13 1-3 0 0,-2 0-1 0 0,1 1 1 0 0,0-1 0 0 0,1 0 0 0 0,-1 0 0 0 0,0 0 0 0 0,0 0-1 0 0,0-1 1 0 0,0 1 0 0 0,1 0 0 0 0,-1 0 0 0 0,0-1 0 0 0,0 1-1 0 0,0 0 1 0 0,1-1 0 0 0,-1 1 0 0 0,0-1 0 0 0,0 1 0 0 0,0 0 0 0 0,1-1-1 0 0,-1 1 1 0 0,0-1 0 0 0,0 0 0 0 0,-1 0 0 0 0,-6-10-32 0 0,-9-9-44 0 0,16 18 65 0 0,1 1 0 0 0,-1 0 0 0 0,0-1 0 0 0,0 1 0 0 0,1 0 0 0 0,-1-1 0 0 0,1 1 0 0 0,0-1 0 0 0,0 1 0 0 0,-1-1 0 0 0,1 1 0 0 0,0 0 0 0 0,0-1 0 0 0,0 1 0 0 0,1-3 0 0 0,-1-1-5 0 0,2 1-1 0 0,0-1 1 0 0,-1 1 0 0 0,1 0 0 0 0,0 0 0 0 0,1 0 0 0 0,4-6-1 0 0,0 2-24 0 0,-1-1 0 0 0,11-9 0 0 0,-14 16 38 0 0,0 0 0 0 0,-1 1 0 0 0,1-1 0 0 0,0 1 0 0 0,-1 0 0 0 0,2 0 0 0 0,-2 0 0 0 0,1 0 0 0 0,0 1 0 0 0,0-1 0 0 0,0 0 0 0 0,5 1 0 0 0,1-2-2 0 0,-5 2 7 0 0,-2 0 0 0 0,1 0 0 0 0,0 1 0 0 0,1-1 0 0 0,-2 1-1 0 0,1 0 1 0 0,0 0 0 0 0,0 0 0 0 0,0 0 0 0 0,0 1 0 0 0,3 1 0 0 0,11 4 54 0 0,-15-6-45 0 0,-1 0 0 0 0,0 0 0 0 0,1-1-1 0 0,-1 1 1 0 0,0 0 0 0 0,0 0-1 0 0,1 0 1 0 0,-1-1 0 0 0,0 2 0 0 0,0-1-1 0 0,0 0 1 0 0,0 0 0 0 0,0 0 0 0 0,0 1-1 0 0,0-1 1 0 0,-1 0 0 0 0,1 1 0 0 0,0-1-1 0 0,-1 1 1 0 0,0-1 0 0 0,1 1-1 0 0,-1-1 1 0 0,1 1 0 0 0,-1-1 0 0 0,0 1-1 0 0,0-1 1 0 0,0 0 0 0 0,0 1 0 0 0,0 1-1 0 0,0 2 16 0 0,-1-1 0 0 0,0 0 1 0 0,1 1-1 0 0,-1-1 0 0 0,0 0 0 0 0,-1 1 0 0 0,1-1 0 0 0,-4 8 0 0 0,2-7-16 0 0,0-1 0 0 0,1 0-1 0 0,-1 1 1 0 0,-1-1 0 0 0,0-1 0 0 0,1 1 0 0 0,-1-1-1 0 0,0 1 1 0 0,0-1 0 0 0,0 0 0 0 0,0 0 0 0 0,-1 0-1 0 0,1-1 1 0 0,-1 0 0 0 0,0 1 0 0 0,0-1-1 0 0,0-1 1 0 0,-9 2 0 0 0,-4 5-8 0 0,17-7 0 0 0,0-1 0 0 0,0 1 0 0 0,0 0 0 0 0,0-1 0 0 0,-1 1 0 0 0,1 0 0 0 0,0-1 0 0 0,0 0 0 0 0,-1 0 0 0 0,2 1 0 0 0,-2-1 0 0 0,0 0 0 0 0,2 0 0 0 0,-2 0 0 0 0,1 0 0 0 0,-1 0 0 0 0,2 0 0 0 0,-2 0 0 0 0,0 0 0 0 0,2-1 0 0 0,-2 1 0 0 0,1 0 0 0 0,0 0 0 0 0,0-1 0 0 0,-1 1 0 0 0,1-1 0 0 0,-1-1 0 0 0,-15-12-28 0 0,14 10 16 0 0,-1 1 0 0 0,1 1 0 0 0,0-1 0 0 0,-1 0 0 0 0,-6-3 0 0 0,9 6 3 0 0,0-1 1 0 0,0 0-1 0 0,-1 1 0 0 0,1-1 0 0 0,0 0 1 0 0,1 0-1 0 0,-2 0 0 0 0,1 0 0 0 0,0 0 1 0 0,1 0-1 0 0,-1 0 0 0 0,0 0 0 0 0,0 0 1 0 0,1 0-1 0 0,-1 0 0 0 0,1-1 0 0 0,0 1 1 0 0,-1 0-1 0 0,1-1 0 0 0,-1 1 0 0 0,1 0 1 0 0,0 0-1 0 0,-1-1 0 0 0,1 1 1 0 0,0 0-1 0 0,0-1 0 0 0,0 1 0 0 0,1 0 1 0 0,-1-1-1 0 0,0 1 0 0 0,1 0 0 0 0,-1-1 1 0 0,0 1-1 0 0,1 0 0 0 0,-1 0 0 0 0,0-1 1 0 0,1 1-1 0 0,0 0 0 0 0,0 0 0 0 0,0 0 1 0 0,-1-1-1 0 0,1 2 0 0 0,0-1 0 0 0,1-2 1 0 0,10-8-42 0 0,-10 8 41 0 0,1 0 0 0 0,0 0-1 0 0,-1 1 1 0 0,2-2 0 0 0,-1 2 0 0 0,0 0 0 0 0,0 0 0 0 0,1-1-1 0 0,-1 2 1 0 0,7-3 0 0 0,-1 1-22 0 0,-5 1 23 0 0,-1 0 1 0 0,0 1-1 0 0,0 0 0 0 0,1 0 0 0 0,0 0 1 0 0,0 0-1 0 0,-1 1 0 0 0,1 0 0 0 0,-1 0 0 0 0,1-1 1 0 0,0 2-1 0 0,5-1 0 0 0,5 3 8 0 0,-11-3 0 0 0,-2 0 0 0 0,2 1 0 0 0,-2-1 0 0 0,2 0 0 0 0,-2 0 0 0 0,2 1 0 0 0,-2 0 0 0 0,1 0 0 0 0,0 0 0 0 0,0 0 0 0 0,0-1 0 0 0,-1 2 0 0 0,4 1 0 0 0,-2 0 3 0 0,1 1 1 0 0,-1-1-1 0 0,0 1 0 0 0,0-1 0 0 0,-1 1 1 0 0,1 0-1 0 0,-1 0 0 0 0,3 7 0 0 0,-4-9 9 0 0,-1 1 0 0 0,0-1-1 0 0,1 1 1 0 0,-1-1 0 0 0,0 1-1 0 0,0-1 1 0 0,0 1 0 0 0,0-1-1 0 0,0 0 1 0 0,-1 1 0 0 0,1-2-1 0 0,0 2 1 0 0,-1-1-1 0 0,0 1 1 0 0,0-1 0 0 0,0 1-1 0 0,1-2 1 0 0,-4 4 0 0 0,-2 6-52 0 0,-2-2 1 0 0,0 0-1 0 0,-1 0 1 0 0,1 0 0 0 0,-1-1-1 0 0,-17 12 1 0 0,25-19-27 0 0,0-1 1 0 0,-1 0 0 0 0,1 1-1 0 0,-1 0 1 0 0,1-1 0 0 0,0 1-1 0 0,-1-1 1 0 0,0 0 0 0 0,1 0-1 0 0,0 1 1 0 0,-1-1 0 0 0,1 0-1 0 0,-1-1 1 0 0,1 1 0 0 0,-1 0 0 0 0,1 0-1 0 0,-1-1 1 0 0,1 1 0 0 0,-1-1-1 0 0,1 0 1 0 0,-3 0 0 0 0,-12-2-2021 0 0,16 2 1869 0 0,-1 1-1 0 0,0 0 1 0 0,1 0 0 0 0,-1 0 0 0 0,1-1-1 0 0,-1 1 1 0 0,0 0 0 0 0,0-1-1 0 0,1 1 1 0 0,0-1 0 0 0,-1 1 0 0 0,1 0-1 0 0,-1 0 1 0 0,0-1 0 0 0,1 1-1 0 0,-1-1 1 0 0,1 0 0 0 0,0 1-1 0 0,-1-2 1 0 0,-3-6-5418 0 0,0-3-1508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14.560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97 30 4144 0 0,'0'0'191'0'0,"0"0"259"0"0,0 0 987 0 0,-1 1 430 0 0,-14 12 3128 0 0,14-12-4046 0 0,0-1-56 0 0,1 0-898 0 0,-2 0 236 0 0,1 0 0 0 0,0 0 0 0 0,0 0 0 0 0,0 0-1 0 0,0 0 1 0 0,0 0 0 0 0,-1 0 0 0 0,1-1 0 0 0,0 1 0 0 0,0 0-1 0 0,0-1 1 0 0,0 1 0 0 0,0-1-231 0 0,0 0 401 0 0,0 1-337 0 0,1 0 0 0 0,-1 0 0 0 0,1 0-1 0 0,0 0 1 0 0,-1-1 0 0 0,1 1 0 0 0,-1 0-1 0 0,1 0 1 0 0,-1 0 0 0 0,1-1 0 0 0,0 1-1 0 0,-1 0 1 0 0,1-1 0 0 0,-1 1 0 0 0,1 0-1 0 0,0-1-63 0 0,-1-1 122 0 0,0 0 0 0 0,1 0-1 0 0,-1 0 1 0 0,1 0 0 0 0,0 0 0 0 0,0 0-1 0 0,-1 0 1 0 0,1-1 0 0 0,1 1-1 0 0,-1 0 1 0 0,0 0 0 0 0,0 0-1 0 0,1 0 1 0 0,-1 0 0 0 0,2-2-122 0 0,-2 3 124 0 0,0 1-18 0 0,0 0-6 0 0,0 0-17 0 0,16-1 116 0 0,-15 2-289 0 0,1 0 0 0 0,-1 1 126 0 0,1 0 1 0 0,-1 0-1 0 0,1-1 1 0 0,-1 2-1 0 0,0-1 1 0 0,1 0-1 0 0,-1 2-36 0 0,4 4 327 0 0,-5-6-299 0 0,1 0 0 0 0,-1 0 0 0 0,0-1 0 0 0,0 1-1 0 0,0 0 1 0 0,0-1 0 0 0,0 1 0 0 0,0 0-1 0 0,0 0 1 0 0,-1-1 0 0 0,1 1 0 0 0,0 0 0 0 0,-1-1-1 0 0,0 1 1 0 0,1-1 0 0 0,-1 1 0 0 0,0-1 0 0 0,0 1-28 0 0,0 1 59 0 0,-1 1 54 0 0,0-1-1 0 0,0 0 0 0 0,0 1 0 0 0,0-1 1 0 0,-3 2-113 0 0,-2 5 326 0 0,6-9-258 0 0,0 0 0 0 0,-1 0 0 0 0,1 0 0 0 0,0 0 0 0 0,-1 0 0 0 0,1 0 0 0 0,-1 0 0 0 0,1 0-1 0 0,-1 0 1 0 0,1 0 0 0 0,-1-1 0 0 0,0 1 0 0 0,1-1 0 0 0,-1 1 0 0 0,0-1 0 0 0,1 0 0 0 0,-1 0 0 0 0,0 0 0 0 0,1 0-1 0 0,-1 0 1 0 0,0 0 0 0 0,0 0 0 0 0,1 0-68 0 0,1 0 4 0 0,-1 0 122 0 0,-7-9 113 0 0,7 7-236 0 0,0 1 1 0 0,1-1-1 0 0,-1 1 1 0 0,0-1-1 0 0,1 1 1 0 0,-1-1-1 0 0,1 0 1 0 0,-1 1 0 0 0,1-1-1 0 0,0 0 1 0 0,0 1-1 0 0,0-1 1 0 0,0 0-1 0 0,0 0 1 0 0,0 1-1 0 0,0-1 1 0 0,0 0-1 0 0,1 1 1 0 0,-1-1-1 0 0,1 0 1 0 0,-1 1-1 0 0,1-1-3 0 0,-1 1 0 0 0,1 0 0 0 0,-1 0 0 0 0,1 0 0 0 0,-1 0 0 0 0,1 0 0 0 0,0 0 0 0 0,-1 0 0 0 0,1 0 0 0 0,0 0 0 0 0,0 0 0 0 0,0 0 0 0 0,0 0 0 0 0,0 1 0 0 0,-1-1 0 0 0,1 0 0 0 0,0 1 0 0 0,1-1 0 0 0,-1 1 0 0 0,10-7 0 0 0,-7 7 0 0 0,-2 0 0 0 0,0 0 0 0 0,1 0 0 0 0,-1-1 0 0 0,0 1 0 0 0,1 0 0 0 0,-1 1 0 0 0,0-1 0 0 0,1 0 0 0 0,-1 1 0 0 0,1-1 0 0 0,-1 1 0 0 0,0 0 0 0 0,0 0 0 0 0,1 0 0 0 0,0 0 0 0 0,3 3 0 0 0,-1-1 0 0 0,1 1 0 0 0,-1 1 0 0 0,4 2 0 0 0,-1 2 0 0 0,-8-7 0 0 0,-1 0 0 0 0,1 2 0 0 0,0 0 0 0 0,0-1 0 0 0,-1 1 0 0 0,1 0 0 0 0,-1-1 0 0 0,-1 3 0 0 0,1-4 4 0 0,0 0 1 0 0,0-1-1 0 0,0 1 0 0 0,0 0 0 0 0,-1-1 1 0 0,1 1-1 0 0,0 0 0 0 0,-1-1 0 0 0,0 0 1 0 0,1 1-1 0 0,-1-1 0 0 0,0 0 0 0 0,0 0 1 0 0,0 0-1 0 0,1 0 0 0 0,-1 0 0 0 0,0 0 1 0 0,0-1-1 0 0,-1 1 0 0 0,1-1 0 0 0,0 1 1 0 0,0-1-1 0 0,0 0 0 0 0,0 0 0 0 0,0 0 1 0 0,0 0-1 0 0,0 0 0 0 0,-1 0 0 0 0,1 0 1 0 0,0-1-1 0 0,0 1 0 0 0,0-1-4 0 0,-2 0-3 0 0,1-1 0 0 0,-1 1 0 0 0,1-1-1 0 0,0 0 1 0 0,0 0 0 0 0,0 0 0 0 0,0 0 0 0 0,0-1-1 0 0,0 1 1 0 0,0-1 0 0 0,1 0 0 0 0,-1 0 0 0 0,1 1-1 0 0,0-2 1 0 0,-1 0 3 0 0,1 1-2 0 0,1 1-1 0 0,0-1 1 0 0,0 0-1 0 0,0 0 1 0 0,0 0-1 0 0,1 1 1 0 0,-1-1-1 0 0,1 0 0 0 0,0 0 1 0 0,-1 0-1 0 0,1 0 1 0 0,1 0-1 0 0,-1 0 1 0 0,0 0-1 0 0,1 0 1 0 0,-1 1-1 0 0,1-1 1 0 0,0 0-1 0 0,1-2 3 0 0,-1 1 0 0 0,0 2 0 0 0,-1 0 0 0 0,1 0 0 0 0,0 1 0 0 0,0-1 0 0 0,-1 1 0 0 0,1-1 0 0 0,0 0 0 0 0,0 1 0 0 0,0 0 0 0 0,1-1 0 0 0,-1 1 0 0 0,0 0 0 0 0,1-1 0 0 0,-2 2-2 0 0,1-1 0 0 0,-1 1 0 0 0,1-1 1 0 0,0 1-1 0 0,-1-1 0 0 0,1 1 0 0 0,0 0 0 0 0,0-1 0 0 0,-1 1 0 0 0,1 0 0 0 0,0-1 0 0 0,0 1 0 0 0,0 0 0 0 0,-1 0 1 0 0,1 0-1 0 0,0 0 2 0 0,3 0-23 0 0,4-3 12 0 0,2 3 11 0 0,15 8 0 0 0,-16-3 0 0 0,-8-2 0 0 0,0-1 0 0 0,5 4 11 0 0,-6-6-8 0 0,0 0 1 0 0,1 1-1 0 0,-1-1 0 0 0,1 0 1 0 0,-1 0-1 0 0,0 1 1 0 0,1-1-1 0 0,-1 0 1 0 0,0 1-1 0 0,0-1 0 0 0,1 0 1 0 0,-1 1-1 0 0,0-1 1 0 0,0 1-1 0 0,0-1 0 0 0,1 0 1 0 0,-1 1-1 0 0,0-1 1 0 0,0 1-1 0 0,0-1 0 0 0,0 1 1 0 0,0-1-1 0 0,0 1 1 0 0,0-1-1 0 0,0 0 0 0 0,0 1 1 0 0,0-1-1 0 0,0 1 1 0 0,0-1-4 0 0,0 2 14 0 0,2 6 13 0 0,-1-1 45 0 0,-1-1-20 0 0,0-5-129 0 0,-1 0-74 0 0,0-1 306 0 0,-3 3-608 0 0,4-3 239 0 0,0 0-1 0 0,-1 0 1 0 0,1 0 0 0 0,0 0-1 0 0,-1 0 1 0 0,1 1 0 0 0,0-1 0 0 0,-1 0-1 0 0,1 0 1 0 0,-1-1 0 0 0,1 1-1 0 0,0 0 1 0 0,-1 0 0 0 0,1 0 0 0 0,0 0-1 0 0,-1 0 1 0 0,1 0 0 0 0,0 0-1 0 0,-1 0 1 0 0,1-1 0 0 0,0 1 0 0 0,-1 0-1 0 0,1 0 215 0 0,-4-3-7555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87 2271 0 0,'0'-1'70'0'0,"0"0"-1"0"0,0 0 0 0 0,-1 0 0 0 0,1-1 0 0 0,0 1 0 0 0,-1 1 0 0 0,0-2 0 0 0,1 1 0 0 0,-1 0 0 0 0,1 0 0 0 0,0 0 0 0 0,-1 0 0 0 0,0 0 0 0 0,-2-1 0 0 0,3 2 810 0 0,-1-1-1 0 0,0 1 0 0 0,-1-1 0 0 0,2 1 0 0 0,-1-1 1 0 0,-1 1-1 0 0,1 0 0 0 0,1 0 0 0 0,-1 0 0 0 0,-1 0 0 0 0,0 0 1 0 0,2 0-712 0 0,-1 0 1 0 0,1 0 0 0 0,0 0-1 0 0,-1 0 1 0 0,1 0 0 0 0,0 0-1 0 0,-1 0 1 0 0,1 1 0 0 0,0-1-1 0 0,0 0 1 0 0,-1 0 0 0 0,1 0-1 0 0,0 1 1 0 0,0-1 0 0 0,0 0-1 0 0,0 1 1 0 0,0-1 0 0 0,0 0-1 0 0,-1 0 1 0 0,1 1 0 0 0,0-1-1 0 0,0 0 1 0 0,0 0 0 0 0,0 0-1 0 0,-1 0 1 0 0,1 1 0 0 0,0-1-1 0 0,0 0 1 0 0,0 1 0 0 0,0-1-1 0 0,0 0 1 0 0,0 1 0 0 0,0-1-1 0 0,0 1 1 0 0,0-1 0 0 0,0 0-1 0 0,0 1 1 0 0,0-1 0 0 0,0 0-1 0 0,1 0 1 0 0,-1 0 0 0 0,0 1-1 0 0,1 1 47 0 0,0-1-1 0 0,1 0 1 0 0,-1 1 0 0 0,1-1-1 0 0,0 0 1 0 0,-1 0-1 0 0,1 1 1 0 0,0-1 0 0 0,-1-1-1 0 0,2 1 1 0 0,-2 0-1 0 0,1 0 1 0 0,0 0 0 0 0,2-1-1 0 0,175 28 1063 0 0,-124-21-1041 0 0,62 3 38 0 0,56-10 421 0 0,-107-2-258 0 0,1 3 1 0 0,72 10 0 0 0,-94-3-299 0 0,-3-1 16 0 0,0-1 0 0 0,63 0 0 0 0,23-11-84 0 0,218 3 532 0 0,-245 6-396 0 0,35 4-79 0 0,-51 0 41 0 0,149-5 0 0 0,-207-2-130 0 0,0 0-1 0 0,26 6 1 0 0,8 0 17 0 0,287 17 303 0 0,-297-20-334 0 0,117 1 69 0 0,103-18 107 0 0,-109 16-5 0 0,-98-1-27 0 0,72-4 0 0 0,117-3 1 0 0,-155 6-141 0 0,132-6 111 0 0,-155-1-114 0 0,55-1 3 0 0,-108 6-23 0 0,89 3 54 0 0,-72 0 29 0 0,67-5 0 0 0,-58 0-56 0 0,-25 1-9 0 0,-1-1 0 0 0,1-2 0 0 0,0 0 1 0 0,24-10-1 0 0,7-2 5 0 0,-36 13 14 0 0,28-1 0 0 0,-6 0 13 0 0,-3 2 3 0 0,-27 3-60 0 0,-1 0 1 0 0,17-4-1 0 0,-23 3-2 0 0,9-1 15 0 0,1-1 1 0 0,-1 0-1 0 0,0-2 0 0 0,1 1 1 0 0,11-8-1 0 0,-15 7-9 0 0,-3 1 14 0 0,0 1-1 0 0,1 0 1 0 0,7-3-1 0 0,6 0-15 0 0,-1-2 0 0 0,26-13 0 0 0,-25 15 11 0 0,5-4 42 0 0,-20 9-53 0 0,0-1 0 0 0,1 2 0 0 0,8 0 0 0 0,4-2 0 0 0,10-4 64 0 0,-10 8-65 0 0,-17-1-3 0 0,1-1 0 0 0,0 1-1 0 0,0-1 1 0 0,0 0 0 0 0,0 0 0 0 0,0 0-1 0 0,-1 0 1 0 0,2 0 0 0 0,-2 0 0 0 0,2 0-1 0 0,-1-1 1 0 0,-1 1 0 0 0,2-1-1 0 0,-2 0 1 0 0,1 1 0 0 0,3-2 0 0 0,-2 0-292 0 0,15-9-335 0 0,-6 4-3922 0 0,-11 4 773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19 3079 0 0,'0'1'108'0'0,"0"-1"-1"0"0,0 0 1 0 0,0 0-1 0 0,1 1 1 0 0,-1-1-1 0 0,0 1 0 0 0,0-1 1 0 0,1 0-1 0 0,-1 1 1 0 0,0-1-1 0 0,0 1 0 0 0,0-1 1 0 0,0 0-1 0 0,15-8 14812 0 0,-22 4-13550 0 0,-2 1-879 0 0,-1 1 0 0 0,0 0 0 0 0,0 1-1 0 0,-14 0 1 0 0,21 1-391 0 0,-11-1 33 0 0,0 0-1 0 0,0 1 1 0 0,1 1 0 0 0,-1 0-1 0 0,0 1 1 0 0,-24 7-1 0 0,35-8-127 0 0,0 0 0 0 0,1-1-1 0 0,-2 2 1 0 0,2-1-1 0 0,0 0 1 0 0,-2 1-1 0 0,2 0 1 0 0,-1-1-1 0 0,2 2 1 0 0,-2-2 0 0 0,1 2-1 0 0,0-2 1 0 0,0 2-1 0 0,0-1 1 0 0,1 1-1 0 0,-1-1 1 0 0,0 1-1 0 0,1 0 1 0 0,-1-1 0 0 0,0 6-1 0 0,-4 5-16 0 0,1 0-1 0 0,-4 22 1 0 0,8-27 7 0 0,0 0 1 0 0,0 0-1 0 0,1-1 0 0 0,0 1 1 0 0,1 1-1 0 0,0 8 0 0 0,1-11 0 0 0,-1 0 0 0 0,0 0 0 0 0,1 0 0 0 0,1 0 0 0 0,4 10 0 0 0,-6-13 4 0 0,1 0-1 0 0,0-1 0 0 0,0 0 1 0 0,0 1-1 0 0,0-1 1 0 0,0 1-1 0 0,0-1 1 0 0,1 0-1 0 0,-1 0 0 0 0,1 0 1 0 0,-1-1-1 0 0,1 1 1 0 0,5 2-1 0 0,-5-3 12 0 0,-1 0 0 0 0,2-1 0 0 0,-1 1-1 0 0,-1-1 1 0 0,1 0 0 0 0,0 0 0 0 0,0 0 0 0 0,0 0 0 0 0,0 0-1 0 0,0-1 1 0 0,0 1 0 0 0,0-1 0 0 0,2-1 0 0 0,8-3 81 0 0,18-8 1 0 0,-26 10-76 0 0,6-2 56 0 0,-1 0-1 0 0,0-1 1 0 0,0-1-1 0 0,0 1 1 0 0,-2-1-1 0 0,1-1 1 0 0,0 0-1 0 0,13-17 1 0 0,-16 18-21 0 0,-1 0 0 0 0,0 0 1 0 0,5-12-1 0 0,-8 15-23 0 0,0 1 0 0 0,-1-1 0 0 0,0 1 0 0 0,1-1 0 0 0,-2 0 0 0 0,0 0 0 0 0,1 0 0 0 0,0 0 0 0 0,-1 1 0 0 0,0-6 0 0 0,0 7-10 0 0,0 0-1 0 0,0 0 1 0 0,1 1-1 0 0,-1-1 1 0 0,1 0-1 0 0,-1 0 0 0 0,0 0 1 0 0,1 1-1 0 0,2-3 1 0 0,2-9 181 0 0,0 5 138 0 0,-1 4-136 0 0,-5 7-110 0 0,1-1 1 0 0,1 1-1 0 0,-1-1 0 0 0,0 0 1 0 0,0 2-1 0 0,2 1 0 0 0,0 9 62 0 0,0 59 78 0 0,2 23 52 0 0,-1-15-292 0 0,-3-76 5 0 0,0 0-346 0 0,0-1-1 0 0,-1 1 0 0 0,0-1 0 0 0,-2 9 1 0 0,3-13 255 0 0,0 1-1 0 0,0-1 1 0 0,0 0 0 0 0,0 0 0 0 0,0 0 0 0 0,0 0-1 0 0,-1 0 1 0 0,1 0 0 0 0,0 1 0 0 0,0-1-1 0 0,0 0 1 0 0,0 0 0 0 0,0 0 0 0 0,-1 0 0 0 0,1 0-1 0 0,0 0 1 0 0,0 0 0 0 0,0 0 0 0 0,0 0 0 0 0,-1 0-1 0 0,1 0 1 0 0,0 0 0 0 0,0 0 0 0 0,0 0 0 0 0,0 0-1 0 0,-1 0 1 0 0,1 0 0 0 0,0 0 0 0 0,0 0 0 0 0,0 0-1 0 0,0 0 1 0 0,0 0 0 0 0,0 0 0 0 0,0 0-1 0 0,0 0 1 0 0,0 0 0 0 0,0 0 0 0 0,0 0 0 0 0,-1-1-1 0 0,1 1 1 0 0,0 0 0 0 0,0 0 0 0 0,0 0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5239 0 0,'0'1'143'0'0,"-1"0"-1"0"0,1-1 1 0 0,0 1-1 0 0,-1 0 1 0 0,0 0-1 0 0,1 0 1 0 0,-1-1-1 0 0,0 1 1 0 0,0-1-1 0 0,1 1 1 0 0,-1 0-1 0 0,0 0 1 0 0,0-1-1 0 0,0 1 1 0 0,1-1-1 0 0,-1 0 1 0 0,0 0-1 0 0,-1 1 1 0 0,-23 6 6273 0 0,8-4-2860 0 0,17-3-3374 0 0,-1 0-1 0 0,1 0 1 0 0,-1 0-1 0 0,1 1 1 0 0,0-1 0 0 0,0 0-1 0 0,0 0 1 0 0,-1 0-1 0 0,1 0 1 0 0,-1 1-1 0 0,1-1 1 0 0,0 0-1 0 0,-1 0 1 0 0,1 0-1 0 0,-1 0 1 0 0,1 0 0 0 0,0 1-1 0 0,0-1 1 0 0,0 0-1 0 0,0 1 1 0 0,0-1-1 0 0,-1 0 1 0 0,1 1-1 0 0,0-1 1 0 0,0 1-1 0 0,0-1 1 0 0,0 0-1 0 0,-1 0 1 0 0,1 0 0 0 0,0 1-1 0 0,6 11 1711 0 0,-4-9-1991 0 0,27 35 573 0 0,67 67 0 0 0,-75-85-402 0 0,0 1 87 0 0,0 0 1 0 0,27 39 0 0 0,31 57 48 0 0,-77-114-190 0 0,0-1 1 0 0,0 2-1 0 0,0-2 0 0 0,-2 1 0 0 0,2 0 0 0 0,-1 0 1 0 0,0 0-1 0 0,0 0 0 0 0,0 1 0 0 0,-1-1 1 0 0,1 5-1 0 0,-4-27-16715 0 0,2 12 12095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34 353 2527 0 0,'-8'4'-983'0'0,"-7"0"7402"0"0,14-4-6094 0 0,1 0 0 0 0,-1 0 0 0 0,1 0 0 0 0,-1 0 0 0 0,1 0 0 0 0,-1 0 0 0 0,1 0 0 0 0,0 0 0 0 0,0 0 0 0 0,-1 0 0 0 0,1 0 0 0 0,-1 0 0 0 0,1 0 0 0 0,-1 0 0 0 0,1 0 0 0 0,-1 0 0 0 0,1 0 1 0 0,0-1-1 0 0,0 1 0 0 0,0 0 0 0 0,-1-1 0 0 0,0 0-165 0 0,1 0 0 0 0,0 1 0 0 0,0 0 0 0 0,0-1 0 0 0,0 1 0 0 0,0-1 0 0 0,0 0 0 0 0,0 0 0 0 0,0 1 0 0 0,0 0 0 0 0,0-1 0 0 0,0 1 0 0 0,0-1 0 0 0,0 0 0 0 0,1 1 0 0 0,-1-1 0 0 0,0 0 0 0 0,1 1 0 0 0,-1 0 0 0 0,0 0 0 0 0,0-2 0 0 0,5-5 668 0 0,0 0 1 0 0,0 0-1 0 0,9-9 0 0 0,1-1-100 0 0,-3 2-277 0 0,-1 1-1 0 0,2 0 1 0 0,0 1 0 0 0,1 1-1 0 0,0 1 1 0 0,19-13 0 0 0,-9 8-253 0 0,36-35 0 0 0,-37 31 232 0 0,52-52 539 0 0,-51 48-768 0 0,-21 21 129 0 0,-1 0-2000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 6015 0 0,'-1'-3'393'0'0,"0"0"-1"0"0,-1 1 0 0 0,2-1 0 0 0,-1 1 0 0 0,-3-5 0 0 0,0 1 2796 0 0,-1 2 0 0 0,-7-9-1 0 0,10 11-1627 0 0,4 8 2657 0 0,5 23-3649 0 0,-3-21-534 0 0,0-1-1 0 0,0 1 0 0 0,1 0 0 0 0,0-2 0 0 0,0 2 1 0 0,7 5-1 0 0,16 22 305 0 0,-24-27-236 0 0,3 0 0 0 0,9 10 0 0 0,-9-12-66 0 0,-2 1 0 0 0,2 0 0 0 0,4 9 1 0 0,-2-3 48 0 0,11 14 0 0 0,-16-23-31 0 0,8 10 24 0 0,-11-14-69 0 0,0 1-1 0 0,-1-1 1 0 0,0 0-1 0 0,1 0 0 0 0,0 0 1 0 0,0 1-1 0 0,0-1 0 0 0,-1 0 1 0 0,0 0-1 0 0,1 0 1 0 0,0 1-1 0 0,0-1 0 0 0,0 0 1 0 0,-1 0-1 0 0,1 0 0 0 0,-1-1 1 0 0,1 1-1 0 0,0 0 1 0 0,0 0-1 0 0,-1 0 0 0 0,1-1 1 0 0,0 1-1 0 0,-1 0 0 0 0,2 0 1 0 0,0-1 27 0 0,5-3 157 0 0,1 1 0 0 0,-1-2-1 0 0,0 1 1 0 0,1 0 0 0 0,-2-2-1 0 0,12-10 1 0 0,16-18 563 0 0,-18 18-529 0 0,-2 1-1 0 0,24-35 1 0 0,-35 48-188 0 0,3-8 232 0 0,0-1 0 0 0,0 2 1 0 0,6-18-1 0 0,-11 25 173 0 0,0 3-120 0 0,-1 6 43 0 0,-5 14-222 0 0,-16 23 39 0 0,-48 76-1 0 0,15-32-186 0 0,-54 110 67 0 0,98-181-64 0 0,5-9 0 0 0,0 0 0 0 0,-3 10 0 0 0,-17 32 64 0 0,30-60-9818 0 0,-1 3 6820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6159 0 0,'2'2'14131'0'0,"2"2"-11171"0"0,5 2-2363 0 0,-8-5-534 0 0,1 0 0 0 0,-1 0 0 0 0,0-1 1 0 0,0 2-1 0 0,1-1 0 0 0,-1 0 0 0 0,0 0 0 0 0,2 3 0 0 0,4 5 73 0 0,1 0 0 0 0,1 0 0 0 0,0 0 1 0 0,0-1-1 0 0,1 0 0 0 0,11 7 0 0 0,14 11 143 0 0,-9-2 56 0 0,-15-14-193 0 0,0 0-1 0 0,0-1 1 0 0,15 9-1 0 0,66 35 241 0 0,-43-23-121 0 0,-41-25-215 0 0,7 2 72 0 0,0 2 0 0 0,24 18 0 0 0,30 24 191 0 0,-7-10-130 0 0,73 55 122 0 0,-41-22-37 0 0,51 61 155 0 0,-126-115-299 0 0,2-1-1 0 0,23 15 1 0 0,49 29 188 0 0,-16-11-211 0 0,37 37 112 0 0,-93-70-154 0 0,26 31-1 0 0,-6-5 37 0 0,-6-9-49 0 0,-18-17 12 0 0,1-1-1 0 0,1-1 1 0 0,0 0-1 0 0,29 18 1 0 0,-9-12-27 0 0,144 94 199 0 0,-146-86-171 0 0,63 65-1 0 0,-58-53-35 0 0,-9-11 12 0 0,1-1 0 0 0,3-2 1 0 0,-1-1-1 0 0,57 30 0 0 0,-30-20 95 0 0,99 74 0 0 0,80 69 63 0 0,-158-114-98 0 0,-15-11-35 0 0,-17-13-31 0 0,13 7 26 0 0,-48-38-8 0 0,-1 1 0 0 0,0 1 0 0 0,-1 1 0 0 0,13 15 0 0 0,-13-15-17 0 0,0 0 0 0 0,1-2-1 0 0,2 0 1 0 0,23 13 0 0 0,-27-17-27 0 0,22 16 65 0 0,54 44 0 0 0,-72-52-20 0 0,73 68 29 0 0,-66-61-38 0 0,1-2 0 0 0,50 34 0 0 0,-32-25 127 0 0,41 25 3 0 0,-55-39-165 0 0,1-1 0 0 0,38 14 0 0 0,-27-12 0 0 0,-22-8 0 0 0,-1 0 0 0 0,-1 2 0 0 0,19 14 0 0 0,94 74 0 0 0,-123-93 0 0 0,13 13 0 0 0,-15-13 0 0 0,1 0 0 0 0,10 7 0 0 0,-8-8 0 0 0,5 5 0 0 0,0-2 0 0 0,30 16 0 0 0,-32-19 0 0 0,0 2 0 0 0,0-1 0 0 0,13 12 0 0 0,8 5 0 0 0,-9-9 0 0 0,-1-2 0 0 0,-1 3 0 0 0,22 18 0 0 0,-19-10 0 0 0,-14-12 0 0 0,15 11 0 0 0,-11-11 0 0 0,-1 1 0 0 0,-1 0 0 0 0,21 26 0 0 0,-22-26 0 0 0,0 0 0 0 0,25 20 0 0 0,-19-20 0 0 0,0-1 0 0 0,1-1 0 0 0,23 11 0 0 0,-20-10 0 0 0,41 26 0 0 0,-39-22 0 0 0,28 15 0 0 0,2 1 0 0 0,-33-18 0 0 0,47 31 0 0 0,-47-30 0 0 0,-1-2 0 0 0,1 0 0 0 0,32 13 0 0 0,-18-9 0 0 0,48 31 0 0 0,-35-18 0 0 0,-24-17 0 0 0,1 0 0 0 0,49 17 0 0 0,-31-13 0 0 0,-31-12 0 0 0,0 1 0 0 0,1-2 0 0 0,15 4 0 0 0,-21-5 0 0 0,-1-1 0 0 0,1 1 0 0 0,-1-1 0 0 0,1 1 0 0 0,-1 1 0 0 0,8 4 0 0 0,-8-3 0 0 0,2-1 0 0 0,-2 0 0 0 0,2 0 0 0 0,10 3 0 0 0,-15-5 0 0 0,-1-2 0 0 0,1 2 0 0 0,0-1 0 0 0,-2 1 0 0 0,2-1 0 0 0,3 4 0 0 0,7 5 0 0 0,-5-5 0 0 0,-1 0 0 0 0,0 0 0 0 0,11 12 0 0 0,-12-11 0 0 0,0 0 0 0 0,1-2 0 0 0,-1 1 0 0 0,13 8 0 0 0,7 4 0 0 0,-15-8 0 0 0,-6-5-7 0 0,0 0 0 0 0,-1 1-1 0 0,7 7 1 0 0,0 0-17 0 0,-9-10 3 0 0,-1-2 15 0 0,-1 0-1 0 0,0 0 0 0 0,0 0 0 0 0,0 1 1 0 0,1-1-1 0 0,-1 0 0 0 0,0 1 0 0 0,1-1 1 0 0,-1 1-1 0 0,0-1 0 0 0,0 0 0 0 0,1 1 0 0 0,-1-1 1 0 0,0 0-1 0 0,0 0 0 0 0,0 1 0 0 0,1-1 1 0 0,-1 1-1 0 0,0-1 0 0 0,0 1 0 0 0,0-1 0 0 0,0 1 1 0 0,-6-9-4286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152 151 1807 0 0,'-1'1'78'0'0,"1"0"-1"0"0,0 0 0 0 0,-1-1 0 0 0,0 1 0 0 0,1-1 0 0 0,0 1 0 0 0,0 0 0 0 0,-1 0 0 0 0,0-1 0 0 0,0 0 0 0 0,1 1 0 0 0,-1-1 0 0 0,1 1 0 0 0,-1-1 0 0 0,0 1 0 0 0,-1 0 0 0 0,-11 5 5285 0 0,10-4-4813 0 0,0-1 0 0 0,0 0 0 0 0,0 0 0 0 0,1 0 0 0 0,-2 0-1 0 0,1-1 1 0 0,1 0 0 0 0,-1 1 0 0 0,-1-1 0 0 0,1 0 0 0 0,0 0 0 0 0,0 0-1 0 0,-5-1 1 0 0,7 1-389 0 0,0 0-15 0 0,0 0 0 0 0,-1 0-1 0 0,2-1 1 0 0,-2 1-1 0 0,1-1 1 0 0,-1 1-1 0 0,2-1 1 0 0,-2 0 0 0 0,1 1-1 0 0,0 0 1 0 0,0-1-1 0 0,0 0 1 0 0,0 0 0 0 0,0 0-1 0 0,1 1 1 0 0,-1-2-1 0 0,-2-1 1 0 0,1 1 55 0 0,0-1-1 0 0,0 0 1 0 0,0 0 0 0 0,1 0-1 0 0,-1 0 1 0 0,1 0 0 0 0,-1 0-1 0 0,2 0 1 0 0,-2-5 0 0 0,1 2 52 0 0,0 0-1 0 0,1 0 1 0 0,0 0 0 0 0,1-9 0 0 0,0 14-232 0 0,-1-1 1 0 0,1 0-1 0 0,-1 1 1 0 0,1-1-1 0 0,-1 1 1 0 0,1-1-1 0 0,0 0 1 0 0,0 1-1 0 0,0-1 1 0 0,0 1-1 0 0,0 0 1 0 0,0-1-1 0 0,0 1 1 0 0,0 0-1 0 0,1 0 1 0 0,-1-1-1 0 0,0 1 1 0 0,1 1-1 0 0,0-1 1 0 0,-1-1-1 0 0,0 2 1 0 0,1-1-1 0 0,-1 0 1 0 0,1 1-1 0 0,0-1 1 0 0,-1 1-1 0 0,4-1 0 0 0,0-1 40 0 0,1 2-1 0 0,-1 0 1 0 0,0-1-1 0 0,1 1 1 0 0,0 0-1 0 0,-1 0 1 0 0,9 2-1 0 0,-5 0-26 0 0,1 0-1 0 0,9 5 0 0 0,-15-6-20 0 0,-1 0-1 0 0,-1 1 0 0 0,2-1 1 0 0,-2 1-1 0 0,1 1 0 0 0,0-2 1 0 0,-1 2-1 0 0,0-2 0 0 0,5 7 1 0 0,-5-7-3 0 0,-2 0 1 0 0,1 1 0 0 0,0-1-1 0 0,0 1 1 0 0,-1-1-1 0 0,1 0 1 0 0,-1 1 0 0 0,0 0-1 0 0,1-1 1 0 0,-1 1-1 0 0,0-1 1 0 0,0 1 0 0 0,1 0-1 0 0,-1 0 1 0 0,-1 0-1 0 0,1-1 1 0 0,0 1 0 0 0,0 0-1 0 0,-1-1 1 0 0,1 1-1 0 0,0-1 1 0 0,-1 1 0 0 0,1-1-1 0 0,-1 1 1 0 0,-1 1-1 0 0,1-1 6 0 0,0 1 0 0 0,-1-2 0 0 0,1 1 0 0 0,-1 0-1 0 0,0 0 1 0 0,1 0 0 0 0,-1-1 0 0 0,1 1 0 0 0,-1-1-1 0 0,0 1 1 0 0,0-1 0 0 0,0 1 0 0 0,0-2 0 0 0,-1 2 0 0 0,1-1-1 0 0,-4 0 1 0 0,-4 2 100 0 0,-1-1-1 0 0,1-1 1 0 0,-20 1-1 0 0,26-1-64 0 0,1-2 0 0 0,0 1-1 0 0,0 0 1 0 0,-1-1 0 0 0,1 0 0 0 0,0 0-1 0 0,0 0 1 0 0,-1 0 0 0 0,1 0 0 0 0,1-1 0 0 0,-2 1-1 0 0,1-1 1 0 0,1 1 0 0 0,-2-1 0 0 0,2-1-1 0 0,-4-1 1 0 0,5 1-41 0 0,-1 2 1 0 0,0-1-1 0 0,2-1 0 0 0,-2 2 0 0 0,1-2 1 0 0,0 2-1 0 0,0-2 0 0 0,0 1 1 0 0,1-1-1 0 0,-1 2 0 0 0,0-2 0 0 0,1 1 1 0 0,0 0-1 0 0,0-1 0 0 0,0 1 0 0 0,0-1 1 0 0,0 1-1 0 0,0 0 0 0 0,0 0 1 0 0,0-1-1 0 0,2-2 0 0 0,-1 1 1 0 0,0 1 0 0 0,0 1-1 0 0,0-2 1 0 0,1 2 0 0 0,-1 0 0 0 0,1-1-1 0 0,0 1 1 0 0,-1-1 0 0 0,2 1 0 0 0,-2-1-1 0 0,2 1 1 0 0,-1 0 0 0 0,0 0 0 0 0,0 0-1 0 0,6-3 1 0 0,-4 3-10 0 0,1-1 0 0 0,0 2 0 0 0,0-1 0 0 0,0 1 0 0 0,0-1 0 0 0,0 1 0 0 0,-1 0 0 0 0,2 1 0 0 0,-1 0 0 0 0,0 0 0 0 0,1 0 0 0 0,-2 0 0 0 0,1 0 0 0 0,0 1 0 0 0,1 0 0 0 0,-1 0 0 0 0,0 0 0 0 0,0 1 0 0 0,-1 0 0 0 0,0 0 0 0 0,1 0 0 0 0,0 0 0 0 0,-1 1 0 0 0,6 4 0 0 0,-8-5 22 0 0,0 0 0 0 0,0 0 0 0 0,0-1 1 0 0,0 2-1 0 0,0-1 0 0 0,0 1 0 0 0,-1-2 0 0 0,0 2 0 0 0,1-1 0 0 0,-1 0 0 0 0,0 2 0 0 0,0-2 1 0 0,0 1-1 0 0,0-1 0 0 0,0 1 0 0 0,-1 0 0 0 0,0-1 0 0 0,0 1 0 0 0,0 0 0 0 0,0 0 0 0 0,0 0 1 0 0,0 0-1 0 0,0-1 0 0 0,0 1 0 0 0,-1 0 0 0 0,1-1 0 0 0,-1 1 0 0 0,-1 0 0 0 0,1-1 0 0 0,1 1 0 0 0,-2-1 1 0 0,1 1-1 0 0,0-1 0 0 0,-1 1 0 0 0,0-2 0 0 0,1 2 0 0 0,-2-1 0 0 0,2 0 0 0 0,-2 0 0 0 0,2 0 1 0 0,-2-1-1 0 0,-2 3 0 0 0,2-3 44 0 0,-1 1-1 0 0,0 0 1 0 0,1-1 0 0 0,-1 1 0 0 0,0-1-1 0 0,0-1 1 0 0,-1 1 0 0 0,1 0 0 0 0,0-1-1 0 0,0 0 1 0 0,0 0 0 0 0,0 0 0 0 0,0-1 0 0 0,0 1-1 0 0,0-1 1 0 0,0 1 0 0 0,0-2 0 0 0,-6-1-1 0 0,6 1 2 0 0,0 1-1 0 0,0-1 0 0 0,0-1 0 0 0,1 2 0 0 0,-1-2 1 0 0,0 0-1 0 0,0 1 0 0 0,1-2 0 0 0,0 2 0 0 0,-1-1 1 0 0,2 0-1 0 0,-1-1 0 0 0,0 0 0 0 0,1 1 0 0 0,-1-1 1 0 0,1 0-1 0 0,-2-5 0 0 0,3 6-69 0 0,0 1-1 0 0,1 0 1 0 0,0-1-1 0 0,-1 1 1 0 0,1-2 0 0 0,0 2-1 0 0,0 0 1 0 0,0-1-1 0 0,0 0 1 0 0,0 0-1 0 0,1 1 1 0 0,-1 0 0 0 0,0-1-1 0 0,1 0 1 0 0,0 0-1 0 0,0 1 1 0 0,0 0-1 0 0,0-1 1 0 0,0 2 0 0 0,1-2-1 0 0,-1 1 1 0 0,1-1-1 0 0,0 2 1 0 0,-1-2 0 0 0,1 2-1 0 0,-1-1 1 0 0,2 0-1 0 0,-2 1 1 0 0,4-3-1 0 0,0 1-7 0 0,0 0-1 0 0,0 0 1 0 0,0 0-1 0 0,1 0 0 0 0,-2 1 1 0 0,2 0-1 0 0,0 0 1 0 0,-1 1-1 0 0,1-1 0 0 0,0 1 1 0 0,0 0-1 0 0,6 1 1 0 0,-8-1-35 0 0,0 1 0 0 0,1 1 0 0 0,-1-1 0 0 0,0 0 0 0 0,0 1 0 0 0,1 0 0 0 0,-1 0 1 0 0,0 0-1 0 0,0 0 0 0 0,0 1 0 0 0,-1 0 0 0 0,1 0 0 0 0,4 3 0 0 0,-4-4 26 0 0,-2 2 0 0 0,1-1 0 0 0,-1 0 0 0 0,0 0 1 0 0,1 1-1 0 0,-1-1 0 0 0,1 1 0 0 0,-2-1 0 0 0,1 1 0 0 0,0 0 0 0 0,0-1 0 0 0,-1 2 0 0 0,0-1 0 0 0,1-1 0 0 0,-1 1 1 0 0,0 1-1 0 0,0-1 0 0 0,-1 0 0 0 0,1 0 0 0 0,-1 1 0 0 0,1-1 0 0 0,-1 0 0 0 0,0 0 0 0 0,-1 1 0 0 0,1-1 0 0 0,-1 0 1 0 0,1 0-1 0 0,0 1 0 0 0,-1-1 0 0 0,-1 0 0 0 0,1 0 0 0 0,0 1 0 0 0,0-2 0 0 0,-1 1 0 0 0,1 0 0 0 0,-1 0 0 0 0,0 0 1 0 0,0-1-1 0 0,-1 0 0 0 0,1 1 0 0 0,0-1 0 0 0,-3 3 0 0 0,-1 0 51 0 0,0-1-1 0 0,1 0 1 0 0,-1 0 0 0 0,-1-1-1 0 0,1 2 1 0 0,0-3 0 0 0,-1 1-1 0 0,-13 4 1 0 0,16-7-11 0 0,-1 1 1 0 0,1 0-1 0 0,-1-1 0 0 0,0 1 0 0 0,1-1 1 0 0,-1-1-1 0 0,0 1 0 0 0,1-1 0 0 0,-1 0 1 0 0,1 1-1 0 0,-1-2 0 0 0,1 1 0 0 0,0 0 1 0 0,0-1-1 0 0,-6-3 0 0 0,4 2 12 0 0,-1-1-1 0 0,1-1 1 0 0,-1 1-1 0 0,2-1 1 0 0,-1 0-1 0 0,0-1 1 0 0,1 1 0 0 0,0-1-1 0 0,-7-9 1 0 0,11 12-34 0 0,-1 1 0 0 0,0-1 0 0 0,2 0 0 0 0,-1 1 0 0 0,-1-2 0 0 0,1 2 0 0 0,1-1 0 0 0,0-1 0 0 0,-1 2 0 0 0,0-1 0 0 0,1 0 0 0 0,0 0 0 0 0,0 0 0 0 0,0 0 0 0 0,1 0 0 0 0,-1 0 0 0 0,1 0 0 0 0,-1 0 0 0 0,1 0 0 0 0,0 1 0 0 0,0-2 0 0 0,0 2 0 0 0,0-1 0 0 0,1 0 0 0 0,0 1 0 0 0,-1-1 0 0 0,3-2 0 0 0,-1 1-13 0 0,0 1 0 0 0,0 0-1 0 0,0 0 1 0 0,1-1 0 0 0,-1 2 0 0 0,0-1-1 0 0,1 0 1 0 0,-1 2 0 0 0,2-2 0 0 0,-1 2-1 0 0,0-2 1 0 0,0 1 0 0 0,0 1 0 0 0,0 0-1 0 0,0 0 1 0 0,1 0 0 0 0,-1 1 0 0 0,0-1-1 0 0,1 1 1 0 0,-1-1 0 0 0,1 1 0 0 0,-1 1-1 0 0,0-1 1 0 0,1 1 0 0 0,-1-1 0 0 0,0 1-1 0 0,6 2 1 0 0,-4-1-4 0 0,-1 1 1 0 0,0-1-1 0 0,0 0 1 0 0,0 1-1 0 0,-1-1 1 0 0,1 2-1 0 0,-1-1 0 0 0,1 0 1 0 0,-1 1-1 0 0,0 0 1 0 0,0-1-1 0 0,0 2 0 0 0,-1-1 1 0 0,0 0-1 0 0,0 1 1 0 0,1 0-1 0 0,-2 0 0 0 0,1 0 1 0 0,-1 0-1 0 0,0 0 1 0 0,2 9-1 0 0,-4-10 24 0 0,1 0-1 0 0,-1 0 1 0 0,0 0-1 0 0,0-1 1 0 0,-1 1 0 0 0,1 0-1 0 0,0 0 1 0 0,-1-1-1 0 0,0 1 1 0 0,-1 0-1 0 0,2 0 1 0 0,-2-1 0 0 0,-3 6-1 0 0,4-6 0 0 0,0 0-1 0 0,-1-1 1 0 0,0 1-1 0 0,0 0 1 0 0,0-1-1 0 0,0 0 1 0 0,-1 0 0 0 0,1 1-1 0 0,0-2 1 0 0,-1 2-1 0 0,1-2 1 0 0,-1 1-1 0 0,1 0 1 0 0,-1-1-1 0 0,0 0 1 0 0,0 1 0 0 0,-4 0-1 0 0,6-2 6 0 0,-1 0 1 0 0,0 0-1 0 0,0 0 0 0 0,1 0 0 0 0,-1 0 1 0 0,0 0-1 0 0,1-1 0 0 0,-2 1 1 0 0,2-1-1 0 0,-1 1 0 0 0,0 0 0 0 0,1-1 1 0 0,-1 0-1 0 0,0 0 0 0 0,1 0 1 0 0,-1 1-1 0 0,1-1 0 0 0,0-1 0 0 0,-1 1 1 0 0,1 1-1 0 0,0-2 0 0 0,0 0 1 0 0,-1 2-1 0 0,0-5 0 0 0,0 3 7 0 0,1 0-1 0 0,-1-1 0 0 0,0 1 1 0 0,1-1-1 0 0,0 1 1 0 0,0-1-1 0 0,-1 0 1 0 0,2 1-1 0 0,0-2 1 0 0,-1 2-1 0 0,0-1 1 0 0,1 0-1 0 0,0 0 1 0 0,0-4-1 0 0,1 2-40 0 0,0-1-1 0 0,0 1 1 0 0,1 0 0 0 0,0 0-1 0 0,0 0 1 0 0,0 0-1 0 0,1 0 1 0 0,0 1 0 0 0,0-1-1 0 0,0 1 1 0 0,4-5-1 0 0,-5 7 3 0 0,0 0-1 0 0,1 0 0 0 0,-1-1 0 0 0,0 2 0 0 0,1-1 0 0 0,0 0 0 0 0,0 0 0 0 0,6-2 0 0 0,-8 4 17 0 0,1-1 1 0 0,0 0-1 0 0,0 1 0 0 0,-1-1 0 0 0,2 1 0 0 0,-1 0 0 0 0,-1 0 1 0 0,2 0-1 0 0,-2 0 0 0 0,1 0 0 0 0,0 1 0 0 0,0-1 0 0 0,-1 0 0 0 0,2 1 1 0 0,2 1-1 0 0,-4-1 1 0 0,0-1 1 0 0,0 1-1 0 0,1-1 0 0 0,-2 1 1 0 0,1 0-1 0 0,1 0 0 0 0,-1-1 1 0 0,0 1-1 0 0,-1 1 1 0 0,1-1-1 0 0,0-1 0 0 0,0 1 1 0 0,0 1-1 0 0,-1-1 0 0 0,1 0 1 0 0,0 0-1 0 0,-1 0 1 0 0,1 1-1 0 0,-1-1 0 0 0,1 0 1 0 0,-1 1-1 0 0,0-2 0 0 0,0 2 1 0 0,0-1-1 0 0,0 1 1 0 0,0-1-1 0 0,0 0 0 0 0,0 1 1 0 0,0-1-1 0 0,0 0 1 0 0,0 1-1 0 0,0-2 0 0 0,0 2 1 0 0,-1 0-1 0 0,1-1 0 0 0,-2 2 1 0 0,1-1 5 0 0,0 1 1 0 0,0 0-1 0 0,-1-1 1 0 0,1 1-1 0 0,-1-1 1 0 0,0 1-1 0 0,0-1 1 0 0,0 1-1 0 0,0-1 1 0 0,0 0-1 0 0,0 0 1 0 0,-1 0-1 0 0,1 0 1 0 0,0 0-1 0 0,-4 1 1 0 0,3-2 10 0 0,0 0-1 0 0,1-1 1 0 0,-1 1 0 0 0,0 0 0 0 0,0-1 0 0 0,0 1 0 0 0,0-1-1 0 0,0 0 1 0 0,1 0 0 0 0,-2 0 0 0 0,2 0 0 0 0,-1-1 0 0 0,0 1 0 0 0,0-1-1 0 0,0 0 1 0 0,0 1 0 0 0,1-2 0 0 0,-1 1 0 0 0,1 0 0 0 0,-1 0-1 0 0,0-1 1 0 0,1 0 0 0 0,0 1 0 0 0,0-1 0 0 0,-1 0 0 0 0,1 0-1 0 0,0 1 1 0 0,1-2 0 0 0,-2 1 0 0 0,0-3 0 0 0,2 4-11 0 0,0-1 0 0 0,0 2 0 0 0,1-2 0 0 0,-1 1 0 0 0,0-1 0 0 0,0 1 0 0 0,0 0 0 0 0,1-1 0 0 0,0 1 0 0 0,0 0 0 0 0,-1-1 1 0 0,1 1-1 0 0,0-1 0 0 0,-1 0 0 0 0,1 2 0 0 0,0-2 0 0 0,0 0 0 0 0,1 1 0 0 0,-1-1 0 0 0,0 1 0 0 0,0 0 0 0 0,1-1 0 0 0,-1 0 0 0 0,0 1 0 0 0,1 0 0 0 0,0-1 1 0 0,-1 1-1 0 0,1 0 0 0 0,0-1 0 0 0,-1 2 0 0 0,1-2 0 0 0,0 1 0 0 0,2-2 0 0 0,0 0-21 0 0,-1 2 1 0 0,1-2-1 0 0,0 1 0 0 0,0 0 0 0 0,0 1 1 0 0,0-1-1 0 0,0 0 0 0 0,0 1 0 0 0,1 0 1 0 0,-1-1-1 0 0,0 2 0 0 0,1-1 0 0 0,3 0 1 0 0,6-3-70 0 0,-13 4 88 0 0,0-1 1 0 0,0 1-1 0 0,1 0 0 0 0,0-1 0 0 0,-1 1 0 0 0,1 0 0 0 0,0-1 0 0 0,-1 1 0 0 0,1 0 0 0 0,-1 0 0 0 0,0 0 0 0 0,1 0 0 0 0,0 0 0 0 0,-1 0 1 0 0,1 0-1 0 0,0 0 0 0 0,-1 0 0 0 0,0 0 0 0 0,1 0 0 0 0,0 0 0 0 0,-1 0 0 0 0,1 0 0 0 0,0 0 0 0 0,-1 1 0 0 0,0-1 0 0 0,0 0 0 0 0,1 1 0 0 0,0-1 1 0 0,-1 0-1 0 0,1 1 0 0 0,-1-1 0 0 0,1 1 0 0 0,-1-1 0 0 0,1 0 0 0 0,-1 1 0 0 0,3 3-3 0 0,0 0-1 0 0,-1 0 1 0 0,0 0 0 0 0,0 0-1 0 0,0 0 1 0 0,0 0-1 0 0,-1 0 1 0 0,1 0 0 0 0,-1 1-1 0 0,0-1 1 0 0,0 0 0 0 0,0 8-1 0 0,-1-9 9 0 0,0 1 1 0 0,-1-1-1 0 0,1 0 0 0 0,-1 0 1 0 0,1 1-1 0 0,-1-1 0 0 0,0 0 1 0 0,-1 0-1 0 0,2 0 0 0 0,-2 0 1 0 0,0 0-1 0 0,1 0 0 0 0,-1-1 1 0 0,0 2-1 0 0,0-2 0 0 0,0 0 1 0 0,0 1-1 0 0,-3 2 0 0 0,3-4 7 0 0,0 1-1 0 0,0 0 1 0 0,0-1-1 0 0,0 1 1 0 0,-1-1-1 0 0,1 0 0 0 0,-1 0 1 0 0,1 0-1 0 0,-1 1 1 0 0,1-2-1 0 0,-1 0 0 0 0,1 1 1 0 0,0 0-1 0 0,-5 0 1 0 0,5-1-6 0 0,1-1 1 0 0,0 1 0 0 0,-1 0-1 0 0,1-1 1 0 0,-1 1 0 0 0,1-1-1 0 0,-1 1 1 0 0,1 0 0 0 0,-1-1-1 0 0,1 0 1 0 0,-1 0-1 0 0,1 0 1 0 0,0 0 0 0 0,0 1-1 0 0,-1-1 1 0 0,2-1 0 0 0,-1 1-1 0 0,-1 1 1 0 0,1-2 0 0 0,0 1-1 0 0,1 0 1 0 0,-1 0 0 0 0,0-1-1 0 0,0 0 1 0 0,0 2-1 0 0,1-4 1 0 0,-1 3-12 0 0,0-2 0 0 0,0 2 0 0 0,0-1-1 0 0,1 0 1 0 0,0 0 0 0 0,0 0 0 0 0,0 1 0 0 0,-1-2 0 0 0,1 2-1 0 0,0-1 1 0 0,1 0 0 0 0,-1 0 0 0 0,0 0 0 0 0,0 0-1 0 0,0 0 1 0 0,1 1 0 0 0,-1-1 0 0 0,1 0 0 0 0,0 0 0 0 0,0 0-1 0 0,-1 1 1 0 0,1-1 0 0 0,1 1 0 0 0,-1-1 0 0 0,0 0 0 0 0,0 1-1 0 0,1 0 1 0 0,-1-1 0 0 0,0 1 0 0 0,1 0 0 0 0,-1 0-1 0 0,1-1 1 0 0,3 0 0 0 0,1-3-37 0 0,-5 5 42 0 0,-1-1-1 0 0,0 1 1 0 0,1-1 0 0 0,-1 1 0 0 0,1 0 0 0 0,-1 0-1 0 0,1 0 1 0 0,-1 0 0 0 0,0-1 0 0 0,0 1-1 0 0,0 0 1 0 0,1 0 0 0 0,0 0 0 0 0,-1-1 0 0 0,1 1-1 0 0,-1 0 1 0 0,1 0 0 0 0,-1 0 0 0 0,1 0 0 0 0,-1 0-1 0 0,0 0 1 0 0,0 0 0 0 0,1 0 0 0 0,0 0-1 0 0,-1 0 1 0 0,1 0 0 0 0,-1 0 0 0 0,1 1 0 0 0,-1-1-1 0 0,0 0 1 0 0,0 0 0 0 0,1 0 0 0 0,-1 1-1 0 0,1-1 1 0 0,-1 0 0 0 0,1 0 0 0 0,-1 0 0 0 0,1 0-1 0 0,-1 1 1 0 0,0-1 0 0 0,0 1 0 0 0,0-1-1 0 0,0 1 1 0 0,1-1 0 0 0,-1 1 0 0 0,0-1 0 0 0,1 0-1 0 0,2 5-6 0 0,1-1-1 0 0,0 0 1 0 0,-1 1-1 0 0,0 0 1 0 0,0 0-1 0 0,1 6 1 0 0,-3-10 7 0 0,0 0 1 0 0,-1 0 0 0 0,0 0 0 0 0,1 0-1 0 0,-1 0 1 0 0,0 0 0 0 0,0 1 0 0 0,1-2-1 0 0,-1 1 1 0 0,0 1 0 0 0,0-1 0 0 0,0-1-1 0 0,-1 2 1 0 0,1-1 0 0 0,0 0-1 0 0,0 0 1 0 0,-1 0 0 0 0,1 0 0 0 0,-1 0-1 0 0,1 0 1 0 0,-1 0 0 0 0,1 0 0 0 0,0 0-1 0 0,-1 0 1 0 0,0-1 0 0 0,0 1 0 0 0,0 0-1 0 0,1 0 1 0 0,-1 0 0 0 0,0 0-1 0 0,0-1 1 0 0,0 1 0 0 0,1-1 0 0 0,-1 1-1 0 0,0 0 1 0 0,0-1 0 0 0,-1 1 0 0 0,2-1-1 0 0,-4 0 1 0 0,0 2-328 0 0,0 0 1 0 0,-1-1-1 0 0,1 0 1 0 0,-1 0-1 0 0,1 0 0 0 0,-1 0 1 0 0,0-1-1 0 0,0 0 0 0 0,1 0 1 0 0,-1 0-1 0 0,0-1 1 0 0,0 0-1 0 0,0 0 0 0 0,1 0 1 0 0,-1 0-1 0 0,-6-3 1 0 0,3-1-7486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218 188 3223 0 0,'0'-1'56'0'0,"0"1"0"0"0,0 0-1 0 0,0-1 1 0 0,0 1-1 0 0,0 0 1 0 0,0 0 0 0 0,0-1-1 0 0,0 1 1 0 0,0 0-1 0 0,0 0 1 0 0,0-1 0 0 0,0 1-1 0 0,-1 0 1 0 0,1 0-1 0 0,0 0 1 0 0,0 0-1 0 0,0 0 1 0 0,-1 0 0 0 0,1 0-1 0 0,0 0 1 0 0,0 0-1 0 0,-1 0 1 0 0,1 0 0 0 0,0-1-1 0 0,-1 1 1 0 0,1 0-1 0 0,0 0 1 0 0,0 0 0 0 0,0 0-1 0 0,0 0 1 0 0,0 0-1 0 0,-1 0 1 0 0,1 0-1 0 0,0 0 1 0 0,0 0 0 0 0,-1 0-1 0 0,1 0 1 0 0,0 1-1 0 0,-1-1 1 0 0,1 0 0 0 0,0 0-1 0 0,0 0 1 0 0,-1 0-1 0 0,1 0 1 0 0,-13 5 1713 0 0,11-4-1296 0 0,-21 9 1780 0 0,19-8-1909 0 0,1 1-1 0 0,-1-2 1 0 0,0 1-1 0 0,0 0 1 0 0,0-2 0 0 0,0 2-1 0 0,0-1 1 0 0,-1 0 0 0 0,1-1-1 0 0,0 0 1 0 0,-1 0 0 0 0,-3 0-1 0 0,5 0-207 0 0,0-1 0 0 0,0 0 0 0 0,-1 0 0 0 0,1 0 0 0 0,0 0 0 0 0,0-1 0 0 0,0 0 0 0 0,0 1 0 0 0,0-2 0 0 0,0 2 0 0 0,1-2 0 0 0,-1 2 0 0 0,1-2 0 0 0,-1 1 0 0 0,1-1 0 0 0,0 0 0 0 0,0 1 0 0 0,0-1 0 0 0,0 0 0 0 0,0 1 0 0 0,1-2 0 0 0,-2-2 0 0 0,2 3 3 0 0,-1-1 0 0 0,1 0-1 0 0,0 1 1 0 0,0 0 0 0 0,1-1-1 0 0,-1 1 1 0 0,0-2 0 0 0,1 2-1 0 0,0-1 1 0 0,0 1 0 0 0,0-1-1 0 0,0 1 1 0 0,1-1 0 0 0,0 0-1 0 0,0 0 1 0 0,-1 1 0 0 0,1 0-1 0 0,1-1 1 0 0,-1 0 0 0 0,3-3-1 0 0,-3 4-138 0 0,2 0 0 0 0,-2 0 0 0 0,2 0 0 0 0,-1 0 0 0 0,1 1 0 0 0,-1-1 0 0 0,1 0 0 0 0,-1 2 0 0 0,1-2 0 0 0,0 1 0 0 0,0 0 0 0 0,0 1 0 0 0,0-1 0 0 0,0 0 0 0 0,1 1 0 0 0,-1 0 0 0 0,0-1 0 0 0,1 1 0 0 0,-1 1 0 0 0,1-1 0 0 0,-1 1 0 0 0,0-1 0 0 0,2 1 0 0 0,-2 0 0 0 0,0 0 0 0 0,1 0 0 0 0,7 2 0 0 0,-6-1 7 0 0,0 1-1 0 0,1 0 1 0 0,-1 0-1 0 0,0 0 1 0 0,0 0-1 0 0,0 1 1 0 0,0 0-1 0 0,0 0 1 0 0,0 0-1 0 0,-1 0 1 0 0,1 2 0 0 0,-1-1-1 0 0,0 0 1 0 0,-1 0-1 0 0,1 0 1 0 0,-1 1-1 0 0,1 0 1 0 0,4 9-1 0 0,-7-12 7 0 0,-1-1 1 0 0,1 1-1 0 0,-1 0 0 0 0,1-1 0 0 0,-1 1 0 0 0,1 0 0 0 0,-1 0 1 0 0,0 0-1 0 0,0-1 0 0 0,0 2 0 0 0,0-2 0 0 0,0 1 0 0 0,0 0 1 0 0,-1 0-1 0 0,1 0 0 0 0,-1-1 0 0 0,0 3 0 0 0,0 0 33 0 0,-1-2 0 0 0,1 1 0 0 0,-1 0-1 0 0,-1-1 1 0 0,2 1 0 0 0,-2-1 0 0 0,2 0 0 0 0,-2 0-1 0 0,-3 4 1 0 0,-1-2 89 0 0,1 1-1 0 0,-1-1 1 0 0,0-1 0 0 0,0 0-1 0 0,-1 0 1 0 0,0 1 0 0 0,-10 1-1 0 0,13-5 38 0 0,-1 1 0 0 0,0 0 0 0 0,1-1 0 0 0,0 1 0 0 0,-1-2 0 0 0,0 1 1 0 0,1-1-1 0 0,-1 0 0 0 0,0 1 0 0 0,2-2 0 0 0,-2 0 0 0 0,-8-3 0 0 0,10 3-114 0 0,1 0 0 0 0,-1 1-1 0 0,0-2 1 0 0,1 1 0 0 0,0-1 0 0 0,0 1 0 0 0,0 0 0 0 0,0-2 0 0 0,1 2-1 0 0,-1-1 1 0 0,1-1 0 0 0,-1 1 0 0 0,1 0 0 0 0,0-1 0 0 0,0 1 0 0 0,0-1-1 0 0,0 0 1 0 0,-1-5 0 0 0,3 6-59 0 0,0 1 1 0 0,-1-1-1 0 0,1 1 0 0 0,0-1 0 0 0,1 0 1 0 0,-1 1-1 0 0,0-1 0 0 0,1 0 1 0 0,0 1-1 0 0,0-1 0 0 0,-1 1 0 0 0,1-1 1 0 0,0 1-1 0 0,1-1 0 0 0,-1 1 0 0 0,0-1 1 0 0,1 2-1 0 0,-1-2 0 0 0,1 1 1 0 0,0 0-1 0 0,3-3 0 0 0,-1 1-4 0 0,1 0 0 0 0,0-1 0 0 0,1 1 0 0 0,-1 0 0 0 0,0 1 0 0 0,1 0 0 0 0,11-4 0 0 0,-10 4-1 0 0,-2 2 0 0 0,2 0 0 0 0,-1 0 0 0 0,1 0 0 0 0,-1 0-1 0 0,1 1 1 0 0,-1 0 0 0 0,1 0 0 0 0,-1 1 0 0 0,0 0 0 0 0,1 0 0 0 0,-1 1 0 0 0,0 0-1 0 0,0-1 1 0 0,0 2 0 0 0,11 5 0 0 0,-14-6 2 0 0,0 0 1 0 0,1 0-1 0 0,0 0 0 0 0,-1 0 1 0 0,-1 1-1 0 0,2 0 0 0 0,-2 0 0 0 0,1 0 1 0 0,0 0-1 0 0,-1 0 0 0 0,1 1 1 0 0,-2-1-1 0 0,2 0 0 0 0,-2 1 0 0 0,1-1 1 0 0,0 1-1 0 0,-1 0 0 0 0,0 0 1 0 0,0 0-1 0 0,0 0 0 0 0,-1-1 0 0 0,1 1 1 0 0,-1 0-1 0 0,0 0 0 0 0,0 0 1 0 0,0 0-1 0 0,-1 8 0 0 0,0-9 6 0 0,0 0 0 0 0,0 0 1 0 0,0 0-1 0 0,0-1 0 0 0,-1 1 0 0 0,1 0 0 0 0,-1 0 0 0 0,0-1 0 0 0,1 0 0 0 0,-1 1 1 0 0,-3 2-1 0 0,1-1 6 0 0,-1 0 0 0 0,1-1 0 0 0,0 0 0 0 0,-1 1-1 0 0,-7 2 1 0 0,9-4 11 0 0,0-1-1 0 0,-2 0 0 0 0,2 0 1 0 0,-1 0-1 0 0,1 0 0 0 0,-1-1 1 0 0,1 0-1 0 0,-1 0 0 0 0,0 0 1 0 0,0 0-1 0 0,0 0 0 0 0,1-1 1 0 0,-6-1-1 0 0,4 1 19 0 0,0 0 1 0 0,0-1-1 0 0,1 0 1 0 0,-1 0-1 0 0,1 0 0 0 0,-1-1 1 0 0,1 1-1 0 0,0-1 1 0 0,-6-4-1 0 0,6 3-30 0 0,1 0 0 0 0,-1 0-1 0 0,0-1 1 0 0,2 1 0 0 0,-1-1 0 0 0,0 0 0 0 0,1 0-1 0 0,-1 0 1 0 0,1 0 0 0 0,0 0 0 0 0,1-1 0 0 0,-1 1-1 0 0,1 0 1 0 0,0-1 0 0 0,0 1 0 0 0,1-1 0 0 0,0 1 0 0 0,0-1-1 0 0,1-9 1 0 0,0 12-15 0 0,1-1 0 0 0,-1 1 1 0 0,1-1-1 0 0,0 0 0 0 0,0 1 0 0 0,0 0 0 0 0,0 0 1 0 0,1-1-1 0 0,-1 1 0 0 0,0 1 0 0 0,2-1 0 0 0,-2 0 1 0 0,1 1-1 0 0,1-1 0 0 0,-1 2 0 0 0,0-2 0 0 0,0 2 1 0 0,1-1-1 0 0,5-2 0 0 0,-5 2 2 0 0,-1 1-1 0 0,-1 1 1 0 0,2-1-1 0 0,-1 0 1 0 0,0 0-1 0 0,0 1 1 0 0,1-1-1 0 0,-1 1 1 0 0,0 0-1 0 0,0 0 1 0 0,1 0-1 0 0,0 1 1 0 0,-2 0-1 0 0,1 0 1 0 0,1 0-1 0 0,-1-1 1 0 0,0 1-1 0 0,0 1 1 0 0,0-1-1 0 0,0 0 1 0 0,0 1-1 0 0,0 0 1 0 0,3 2-1 0 0,-3 0 17 0 0,0-1 0 0 0,0 0 0 0 0,-1 0 0 0 0,1 1-1 0 0,-1-1 1 0 0,1 1 0 0 0,-1-1 0 0 0,0 1 0 0 0,-1 0 0 0 0,1 0 0 0 0,0 0-1 0 0,-1 1 1 0 0,0-1 0 0 0,0 0 0 0 0,0 0 0 0 0,0 0 0 0 0,-1 0 0 0 0,0 1-1 0 0,0-1 1 0 0,0 0 0 0 0,0 0 0 0 0,-1 1 0 0 0,0-1 0 0 0,0 0 0 0 0,0 0-1 0 0,0 0 1 0 0,-1 0 0 0 0,0 0 0 0 0,1 0 0 0 0,-2-1 0 0 0,1 2 0 0 0,0-2-1 0 0,0 1 1 0 0,-1-1 0 0 0,0 0 0 0 0,0 1 0 0 0,-4 1 0 0 0,4-2 36 0 0,1 0 0 0 0,-1-1 1 0 0,-1 0-1 0 0,0 0 1 0 0,1 1-1 0 0,0-2 0 0 0,-1 1 1 0 0,0 0-1 0 0,0-1 0 0 0,0 0 1 0 0,0 0-1 0 0,1 0 1 0 0,-1 0-1 0 0,-8-1 0 0 0,9 0 11 0 0,-1 0 0 0 0,1 0 0 0 0,0 0 0 0 0,0-1 0 0 0,0 0-1 0 0,0 0 1 0 0,0 0 0 0 0,-1 0 0 0 0,2 0 0 0 0,-1-1 0 0 0,0 1 0 0 0,0-1 0 0 0,1 0-1 0 0,-1 0 1 0 0,1 0 0 0 0,-1 0 0 0 0,1 0 0 0 0,-5-5 0 0 0,-7-11 7 0 0,2 5 47 0 0,3 0 1 0 0,-11-15-1 0 0,18 24-93 0 0,-1-1-1 0 0,1 1 1 0 0,0-1 0 0 0,0 1-1 0 0,1-1 1 0 0,-1 0-1 0 0,1 0 1 0 0,1 0-1 0 0,-1 0 1 0 0,0 1-1 0 0,1-9 1 0 0,0 11-23 0 0,0 0 0 0 0,1 0 1 0 0,-1 0-1 0 0,1 0 0 0 0,-1 0 0 0 0,0 0 0 0 0,1 0 1 0 0,0 0-1 0 0,0 0 0 0 0,0 0 0 0 0,-1 0 0 0 0,2 0 1 0 0,-1 1-1 0 0,1-1 0 0 0,-1 0 0 0 0,3-2 0 0 0,-1 2-10 0 0,-1 0 0 0 0,1 1 0 0 0,-1-1 0 0 0,0 1 0 0 0,1 0 0 0 0,-1 0 0 0 0,2 0 0 0 0,-2 0 0 0 0,0 0 0 0 0,2 1-1 0 0,2-1 1 0 0,1 1-12 0 0,0-1-1 0 0,-1 1 0 0 0,2 1 0 0 0,-2 0 0 0 0,2-1 0 0 0,-2 2 0 0 0,1 0 0 0 0,0-1 1 0 0,9 5-1 0 0,-10-3 24 0 0,0 0 0 0 0,-1 1-1 0 0,1-1 1 0 0,-1 1 0 0 0,0 0 0 0 0,0 0 0 0 0,-1 0 0 0 0,1 1 0 0 0,-1 0 0 0 0,8 9-1 0 0,-11-11 4 0 0,1 0 0 0 0,0 0-1 0 0,-1 0 1 0 0,1 0 0 0 0,-1 0-1 0 0,0 1 1 0 0,0-1 0 0 0,0 0-1 0 0,0 0 1 0 0,-1 1 0 0 0,0 0-1 0 0,1-1 1 0 0,-1 0 0 0 0,0 1-1 0 0,0-1 1 0 0,-1 1 0 0 0,1-1-1 0 0,0 0 1 0 0,-1 1 0 0 0,0-1-1 0 0,-3 6 1 0 0,2-4 15 0 0,-1-1 1 0 0,1 0-1 0 0,-2 0 0 0 0,2-1 0 0 0,-1 1 0 0 0,-1-1 1 0 0,0 1-1 0 0,0-1 0 0 0,1 0 0 0 0,-1 0 1 0 0,0 0-1 0 0,-7 2 0 0 0,8-3-3 0 0,0 0 1 0 0,0-1-1 0 0,-1 1 0 0 0,1-1 0 0 0,-1 0 1 0 0,1 0-1 0 0,0 0 0 0 0,-1-1 1 0 0,0 1-1 0 0,0-1 0 0 0,1 0 0 0 0,-1 0 1 0 0,1 0-1 0 0,-1 0 0 0 0,0-1 1 0 0,0 0-1 0 0,-3 0 0 0 0,1-2 4 0 0,1 0 0 0 0,0 0 0 0 0,0 0 0 0 0,0 0 0 0 0,1-1 0 0 0,-1 1 0 0 0,1-1 0 0 0,0 0 0 0 0,0-1 0 0 0,0 1 0 0 0,1-1 0 0 0,-5-6 0 0 0,6 8-4 0 0,-1-1 0 0 0,2 0 0 0 0,-2 0 0 0 0,2-1 0 0 0,-1 1 0 0 0,0-1 0 0 0,2 1 1 0 0,-1-1-1 0 0,0 1 0 0 0,0-1 0 0 0,0 0 0 0 0,1 1 0 0 0,0-1 0 0 0,0 0 0 0 0,2-7 0 0 0,-1 9-18 0 0,0 0 1 0 0,0 0-1 0 0,0 1 0 0 0,1-1 1 0 0,-1 0-1 0 0,0 1 0 0 0,1-1 0 0 0,-1 1 1 0 0,2-1-1 0 0,-2 1 0 0 0,2 0 1 0 0,-1-1-1 0 0,0 1 0 0 0,0 1 1 0 0,1-2-1 0 0,-1 2 0 0 0,1-1 0 0 0,-1 1 1 0 0,1 0-1 0 0,0-1 0 0 0,-1 1 1 0 0,2 0-1 0 0,-2 0 0 0 0,1 0 0 0 0,0 1 1 0 0,3-2-1 0 0,0 2-8 0 0,0 0-1 0 0,0-1 1 0 0,0 1 0 0 0,0 1 0 0 0,0-1-1 0 0,0 0 1 0 0,0 1 0 0 0,0 1-1 0 0,-1-1 1 0 0,1 1 0 0 0,0 0-1 0 0,7 3 1 0 0,-8-2-1 0 0,-1 0-1 0 0,1 0 1 0 0,-1 0 0 0 0,1 0-1 0 0,-1 1 1 0 0,0-1 0 0 0,4 7-1 0 0,-6-7 13 0 0,0-1 0 0 0,-1 1 0 0 0,1 0 0 0 0,0 0 0 0 0,-1-1 0 0 0,1 2 0 0 0,-1-1 0 0 0,0-1-1 0 0,-1 2 1 0 0,1-1 0 0 0,0 0 0 0 0,0 0 0 0 0,-1 6 0 0 0,0-3 9 0 0,-1-1-1 0 0,0 0 1 0 0,0 0 0 0 0,1 1-1 0 0,-2-1 1 0 0,0 0 0 0 0,0 0-1 0 0,0 0 1 0 0,0-1 0 0 0,-1 1-1 0 0,1 0 1 0 0,-1-1 0 0 0,-5 7 0 0 0,5-8 5 0 0,0 0 1 0 0,1 0-1 0 0,-2 1 1 0 0,1-2-1 0 0,0 1 1 0 0,0-1 0 0 0,-1 0-1 0 0,0 1 1 0 0,1-1-1 0 0,-1-1 1 0 0,1 1 0 0 0,-1-1-1 0 0,0 1 1 0 0,-1-1-1 0 0,1 0 1 0 0,0-1-1 0 0,-8 2 1 0 0,10-2 0 0 0,-2-1-1 0 0,2 1 1 0 0,0-1 0 0 0,-1 1 0 0 0,0-1-1 0 0,0 0 1 0 0,1-1 0 0 0,0 2-1 0 0,-1-2 1 0 0,1 0 0 0 0,0 2-1 0 0,0-2 1 0 0,-1 0 0 0 0,2 0-1 0 0,-2 0 1 0 0,2 1 0 0 0,-1-2 0 0 0,-2-2-1 0 0,-2-3 31 0 0,0 0-1 0 0,2-1 1 0 0,-9-14-1 0 0,13 20-39 0 0,-2 1-1 0 0,1-2 0 0 0,0 2 0 0 0,1 0 1 0 0,-1-2-1 0 0,0 2 0 0 0,1-1 1 0 0,-1 0-1 0 0,1 0 0 0 0,0 1 0 0 0,0-2 1 0 0,0 2-1 0 0,1-1 0 0 0,-1 0 0 0 0,1 0 1 0 0,0 0-1 0 0,-1 0 0 0 0,1 1 1 0 0,0-1-1 0 0,0 1 0 0 0,0-1 0 0 0,1 0 1 0 0,-1 1-1 0 0,0-1 0 0 0,1 1 0 0 0,3-3 1 0 0,-1 1-16 0 0,0 1-1 0 0,0-1 1 0 0,1 1 0 0 0,-1 0 0 0 0,1 1 0 0 0,-1-2-1 0 0,1 2 1 0 0,0 0 0 0 0,0 0 0 0 0,0 0 0 0 0,0 1-1 0 0,1 0 1 0 0,5-2 0 0 0,-5 2 7 0 0,0 1 1 0 0,-1 0-1 0 0,1 0 1 0 0,0 0-1 0 0,-1 0 0 0 0,1 0 1 0 0,0 1-1 0 0,-1 1 0 0 0,0 0 1 0 0,9 2-1 0 0,-11-4 5 0 0,-1 2 1 0 0,0 0-1 0 0,1-1 1 0 0,-1 1-1 0 0,1 0 0 0 0,-1-1 1 0 0,0 1-1 0 0,0 0 1 0 0,0 0-1 0 0,-1 0 0 0 0,2 1 1 0 0,-1-2-1 0 0,-1 2 1 0 0,0-1-1 0 0,1 1 0 0 0,-1-1 1 0 0,0 1-1 0 0,0 0 1 0 0,0-1-1 0 0,-1 1 0 0 0,1 0 1 0 0,0 4-1 0 0,0-3 11 0 0,-1 0-1 0 0,0 0 1 0 0,0-1 0 0 0,-1 1-1 0 0,0-1 1 0 0,1 1 0 0 0,-1-1-1 0 0,0 1 1 0 0,0 0 0 0 0,-1-1-1 0 0,2 0 1 0 0,-2 1-1 0 0,0-1 1 0 0,0 0 0 0 0,0-1-1 0 0,0 2 1 0 0,-1-1 0 0 0,-3 4-1 0 0,3-4 1 0 0,1-2-1 0 0,0 2 0 0 0,-1-1 1 0 0,1 0-1 0 0,-1-1 0 0 0,0 1 1 0 0,0 0-1 0 0,0-1 0 0 0,0 0 1 0 0,0 1-1 0 0,0-1 0 0 0,0-1 1 0 0,0 1-1 0 0,0-1 0 0 0,-1 1 1 0 0,1-1-1 0 0,0 1 0 0 0,0-1 1 0 0,-1-1-1 0 0,1 1 0 0 0,-6-2 1 0 0,5 2 8 0 0,0-2 0 0 0,0 0 0 0 0,0 0-1 0 0,0-1 1 0 0,0 1 0 0 0,1 0 0 0 0,-1-1 0 0 0,-6-6 0 0 0,0 0 80 0 0,-13-18 1 0 0,21 25-91 0 0,0 0 1 0 0,1 0-1 0 0,0 0 1 0 0,0 0-1 0 0,-1 0 1 0 0,2 0-1 0 0,-1-1 1 0 0,0 2-1 0 0,0-2 1 0 0,1 1-1 0 0,-1-4 1 0 0,1 5-15 0 0,0-1 0 0 0,0 1 0 0 0,0 0-1 0 0,0-1 1 0 0,0 1 0 0 0,1-1 0 0 0,-1 1 0 0 0,1 0 0 0 0,-1-1 0 0 0,1 2 0 0 0,-1-2 0 0 0,1 1 0 0 0,-1 0 0 0 0,1 0 0 0 0,0-1 0 0 0,0 1 0 0 0,0 0 0 0 0,-1 0 0 0 0,1 0 0 0 0,1 0 0 0 0,0 0 0 0 0,2-2-9 0 0,0 0-1 0 0,1 1 1 0 0,-1 0 0 0 0,0 0-1 0 0,1 1 1 0 0,-1-1 0 0 0,1 0-1 0 0,0 2 1 0 0,0-1 0 0 0,0 0-1 0 0,0 0 1 0 0,0 1 0 0 0,0 0-1 0 0,8 1 1 0 0,-8-1 1 0 0,1 1 1 0 0,-1 0-1 0 0,0-1 0 0 0,0 2 0 0 0,-1 0 1 0 0,1-1-1 0 0,0 1 0 0 0,-1 0 0 0 0,1 1 1 0 0,0-1-1 0 0,-1 1 0 0 0,0 0 1 0 0,0-1-1 0 0,5 6 0 0 0,-7-5 16 0 0,0 0 0 0 0,1 0 0 0 0,-2 1 0 0 0,1-1 0 0 0,-1 0 0 0 0,1 1 0 0 0,-1-1 0 0 0,0 1 0 0 0,0 0 0 0 0,0 0 0 0 0,0-1 0 0 0,-1 1 0 0 0,0-1 0 0 0,1 1 0 0 0,-1 0 0 0 0,-1 0 0 0 0,0 4 0 0 0,1-5 0 0 0,-1 0 0 0 0,1 0 0 0 0,-1-1 0 0 0,1 1 0 0 0,-1 0 0 0 0,0-1 0 0 0,-1 2 0 0 0,2-2 0 0 0,-2 0 0 0 0,1 1 0 0 0,0-1 0 0 0,-1 1 0 0 0,-1-1 0 0 0,2 0 0 0 0,-1 0 0 0 0,0 1 0 0 0,0-2 0 0 0,0 1 0 0 0,-1 0 0 0 0,1-1 0 0 0,-1 1 0 0 0,-3 2 0 0 0,4-4 7 0 0,0 1 1 0 0,-1-1-1 0 0,1 0 0 0 0,0 0 1 0 0,0 0-1 0 0,0 0 0 0 0,-1 0 1 0 0,1 0-1 0 0,0-1 0 0 0,0 1 1 0 0,0-1-1 0 0,0 0 0 0 0,0 0 1 0 0,-1 1-1 0 0,2-1 0 0 0,-2 0 1 0 0,2-1-1 0 0,-1 2 0 0 0,1-2 1 0 0,-2 1-1 0 0,0-3 0 0 0,-3-1 29 0 0,0 0-1 0 0,1 0 1 0 0,0 0-1 0 0,-8-13 1 0 0,9 11-26 0 0,0 2 1 0 0,1-2-1 0 0,-1 1 1 0 0,1-2-1 0 0,-3-7 1 0 0,6 13-13 0 0,-1 1-1 0 0,1-1 1 0 0,0 0-1 0 0,-1 0 1 0 0,1 0 0 0 0,0 1-1 0 0,0-1 1 0 0,0 1-1 0 0,1-2 1 0 0,-1 1-1 0 0,0 1 1 0 0,1-1 0 0 0,-1 1-1 0 0,0-1 1 0 0,1 0-1 0 0,0 1 1 0 0,-1-1 0 0 0,2 0-1 0 0,-2 1 1 0 0,1-1-1 0 0,0 1 1 0 0,0 0 0 0 0,0-1-1 0 0,0 1 1 0 0,1 0-1 0 0,-1 0 1 0 0,0-1-1 0 0,3 1 1 0 0,-1-1-15 0 0,0 0-1 0 0,0 1 1 0 0,1-1-1 0 0,-1 1 1 0 0,0 1-1 0 0,0-2 1 0 0,1 2-1 0 0,0-1 1 0 0,5 0-1 0 0,-4 0-13 0 0,1 1-1 0 0,0 1 1 0 0,0-1-1 0 0,11 3 1 0 0,-14-2 30 0 0,1 0-1 0 0,-2 0 1 0 0,1 1-1 0 0,1-1 1 0 0,-1 1 0 0 0,-1-1-1 0 0,2 1 1 0 0,-2 1-1 0 0,0-2 1 0 0,1 2 0 0 0,-1-1-1 0 0,1 0 1 0 0,-1 1-1 0 0,0-1 1 0 0,0 1-1 0 0,0 0 1 0 0,-1-1 0 0 0,1 2-1 0 0,0-1 1 0 0,-1 0-1 0 0,0 0 1 0 0,1 0 0 0 0,-1 0-1 0 0,-1 0 1 0 0,1 1-1 0 0,-1-1 1 0 0,1 1 0 0 0,-1-1-1 0 0,0 0 1 0 0,0 1-1 0 0,0-1 1 0 0,-1 0-1 0 0,1 0 1 0 0,-1 1 0 0 0,1-1-1 0 0,-1 0 1 0 0,-1 0-1 0 0,1 1 1 0 0,0-1 0 0 0,-1 0-1 0 0,0 0 1 0 0,1 0-1 0 0,-1-1 1 0 0,0 2 0 0 0,0-2-1 0 0,0 0 1 0 0,-1 1-1 0 0,1-1 1 0 0,-1 0-1 0 0,-3 4 1 0 0,4-6 6 0 0,1 0 0 0 0,-1 1 0 0 0,0 0 0 0 0,1-1 0 0 0,-1 1 0 0 0,1-1-1 0 0,-1 1 1 0 0,0-1 0 0 0,0 0 0 0 0,0 0 0 0 0,1 0 0 0 0,-1 0 0 0 0,0 0 0 0 0,1 0 0 0 0,-1-1 0 0 0,1 1 0 0 0,-2-1-1 0 0,1 0 1 0 0,1 1 0 0 0,-1-1 0 0 0,-1 0 0 0 0,0-1 6 0 0,-1 1 0 0 0,2-2-1 0 0,-1 2 1 0 0,0-1 0 0 0,0-1 0 0 0,1 1 0 0 0,-1 0-1 0 0,1-1 1 0 0,-5-4 0 0 0,6 6-15 0 0,1-1 0 0 0,-1 2 0 0 0,0-2 0 0 0,0 0 0 0 0,0 1 0 0 0,1-1 0 0 0,0 0 0 0 0,-1 2 0 0 0,1-2 0 0 0,-1 0 0 0 0,1 1-1 0 0,0-1 1 0 0,0 1 0 0 0,0-1 0 0 0,0 0 0 0 0,0 1 0 0 0,0-1 0 0 0,0 0 0 0 0,1-2 0 0 0,0 2-4 0 0,0 0 1 0 0,0 0-1 0 0,0 0 1 0 0,0 0-1 0 0,1 0 0 0 0,0 0 1 0 0,-1 0-1 0 0,0 0 1 0 0,2 1-1 0 0,-2-1 0 0 0,1 1 1 0 0,4-3-1 0 0,-4 2-8 0 0,1 0 1 0 0,0 0-1 0 0,0 0 1 0 0,0 1-1 0 0,0 0 0 0 0,1-1 1 0 0,-1 1-1 0 0,0 0 0 0 0,0 0 1 0 0,1 0-1 0 0,0 1 1 0 0,-1-1-1 0 0,0 1 0 0 0,0 0 1 0 0,1 0-1 0 0,0 0 0 0 0,-1 0 1 0 0,1 1-1 0 0,-1 0 1 0 0,1 0-1 0 0,-1 0 0 0 0,0-1 1 0 0,0 2-1 0 0,5 1 0 0 0,-6-1 14 0 0,0-1-1 0 0,0 0 0 0 0,0 1 1 0 0,0 0-1 0 0,0-1 0 0 0,-1 1 1 0 0,1-1-1 0 0,0 1 0 0 0,-1 0 1 0 0,0 0-1 0 0,1 1 0 0 0,1 1 1 0 0,-3-2 1 0 0,1-1 0 0 0,-1 0 1 0 0,0 0-1 0 0,1 1 0 0 0,-1-1 0 0 0,0 0 1 0 0,0 1-1 0 0,0-1 0 0 0,0 0 1 0 0,0 0-1 0 0,0 1 0 0 0,0-1 0 0 0,-1 0 1 0 0,1 0-1 0 0,-1 1 0 0 0,1-1 1 0 0,-1 0-1 0 0,1 0 0 0 0,-1 1 0 0 0,1-2 1 0 0,-1 2-1 0 0,0-1 0 0 0,0 0 0 0 0,1-1 1 0 0,-2 3-1 0 0,-3 2 10 0 0,2 0 40 0 0,-2 0 0 0 0,1-1 0 0 0,0 0 0 0 0,-1 0 1 0 0,-8 5-1 0 0,12-8-39 0 0,-1 0 0 0 0,1 0 1 0 0,0-1-1 0 0,-1 1 1 0 0,1-1-1 0 0,-1 0 0 0 0,0 0 1 0 0,1 1-1 0 0,-1-1 1 0 0,1 0-1 0 0,0 0 0 0 0,-1 0 1 0 0,0 0-1 0 0,1 0 0 0 0,-1 0 1 0 0,1-1-1 0 0,-1 1 1 0 0,0 0-1 0 0,1 0 0 0 0,-1-1 1 0 0,1 0-1 0 0,0 0 1 0 0,-1 1-1 0 0,1-1 0 0 0,0 1 1 0 0,-4-4-1 0 0,2 1 11 0 0,-1-1 0 0 0,0 1-1 0 0,1-1 1 0 0,0 0 0 0 0,-1 0 0 0 0,1-1 0 0 0,1 1-1 0 0,-1-1 1 0 0,-2-8 0 0 0,3 11-14 0 0,1 0 1 0 0,0-1-1 0 0,0 1 0 0 0,1-1 1 0 0,0 2-1 0 0,-1-2 0 0 0,1 1 0 0 0,-1 0 1 0 0,1-1-1 0 0,0 1 0 0 0,0-1 1 0 0,0 1-1 0 0,0-1 0 0 0,1 1 1 0 0,-1-1-1 0 0,1 1 0 0 0,-1 0 1 0 0,1-1-1 0 0,0 1 0 0 0,0 0 0 0 0,1 0 1 0 0,1-4-1 0 0,-2 4-12 0 0,1 1-1 0 0,0-1 1 0 0,0 0-1 0 0,1 2 1 0 0,-2-2-1 0 0,2 1 1 0 0,-1 0-1 0 0,0 1 1 0 0,0-1-1 0 0,1 0 1 0 0,-1 0-1 0 0,0 1 1 0 0,1-1-1 0 0,-1 1 1 0 0,1 0-1 0 0,-1 0 1 0 0,1 0 0 0 0,2 0-1 0 0,2 1-9 0 0,-2 0 0 0 0,2 0 0 0 0,-1 0 1 0 0,-1 1-1 0 0,2 0 0 0 0,5 3 0 0 0,-9-4 17 0 0,0 1-1 0 0,1 0 1 0 0,0 0-1 0 0,-2 0 1 0 0,1 1-1 0 0,1 0 1 0 0,-1-1-1 0 0,-1 2 1 0 0,1-2 0 0 0,-1 1-1 0 0,5 7 1 0 0,-6-8-1 0 0,-1-1 0 0 0,1 0 0 0 0,0 0 0 0 0,-1 1 0 0 0,1-1 0 0 0,-1 1 0 0 0,1-1 0 0 0,-1 0 0 0 0,0 1 0 0 0,0 0 0 0 0,0-1 0 0 0,0 0 0 0 0,0 1 0 0 0,0-1 0 0 0,0 1 0 0 0,0-1 0 0 0,0 1 0 0 0,-1-1 0 0 0,1 1 0 0 0,-1-1 0 0 0,0 1 0 0 0,1-1-1 0 0,-1 0 1 0 0,1 0 0 0 0,-1 1 0 0 0,0-2 0 0 0,0 2 0 0 0,0-1 0 0 0,0 1 0 0 0,0-2 0 0 0,0 1 0 0 0,-1 1 0 0 0,2-1 0 0 0,-4 1 0 0 0,3-1 10 0 0,-1 0 0 0 0,1 0 0 0 0,-1 1 0 0 0,-1-1 0 0 0,2 0 0 0 0,-1-1-1 0 0,0 1 1 0 0,0 0 0 0 0,1 0 0 0 0,-2-1 0 0 0,1 1 0 0 0,0-1 0 0 0,0 0 0 0 0,0 0-1 0 0,0 0 1 0 0,0 0 0 0 0,-1 0 0 0 0,2 0 0 0 0,-2 0 0 0 0,2 0 0 0 0,-2-1 0 0 0,2 1-1 0 0,-2-1 1 0 0,2 0 0 0 0,-4-1 0 0 0,-7-6 15 0 0,0-1-1 0 0,-10-10 1 0 0,18 16-35 0 0,1-1 1 0 0,0 0-1 0 0,0 1 1 0 0,0-1 0 0 0,1 1-1 0 0,-1-1 1 0 0,1 0-1 0 0,-1 0 1 0 0,1-1-1 0 0,-1-5 1 0 0,2 9-1 0 0,1 0 0 0 0,0 1 0 0 0,0-1 0 0 0,0 0 0 0 0,0 0 0 0 0,0 0 0 0 0,0 1 0 0 0,0-1 0 0 0,0-1 0 0 0,0 1 0 0 0,0 0 0 0 0,0 1 0 0 0,1-1 0 0 0,-1 0 0 0 0,0 0 0 0 0,0 0 0 0 0,0 1-1 0 0,1-1 1 0 0,0 0 0 0 0,-1 0 0 0 0,2 0 0 0 0,-1 0-4 0 0,0-1 0 0 0,1 1-1 0 0,-1 0 1 0 0,0 1-1 0 0,1-2 1 0 0,-1 1 0 0 0,1 1-1 0 0,-1-1 1 0 0,1 1-1 0 0,2-2 1 0 0,1 1-25 0 0,-1 0 0 0 0,1 1 1 0 0,0 0-1 0 0,0-1 0 0 0,0 1 1 0 0,-1 0-1 0 0,8 1 0 0 0,-8 0 9 0 0,-1 0 0 0 0,1 0 0 0 0,0 0 0 0 0,0 0 0 0 0,-1 1 0 0 0,0-1 1 0 0,1 1-1 0 0,0 1 0 0 0,2 1 0 0 0,-5-3 25 0 0,0 0 0 0 0,0 0 1 0 0,0 0-1 0 0,0 0 0 0 0,0 0 1 0 0,0 1-1 0 0,-1-1 0 0 0,1 0 1 0 0,0 0-1 0 0,0 1 0 0 0,-1-2 1 0 0,1 2-1 0 0,-1 0 0 0 0,0-2 1 0 0,0 2-1 0 0,1 0 0 0 0,-1-1 1 0 0,0 0-1 0 0,0 1 0 0 0,0-1 1 0 0,0 0-1 0 0,0 1 0 0 0,0-1 1 0 0,0 1-1 0 0,-1-1 0 0 0,1 1 1 0 0,-1 1-1 0 0,-3 9 3 0 0,0-1-1 0 0,-1 1 1 0 0,-8 12-1 0 0,10-20 8 0 0,1 0-1 0 0,-1-1 1 0 0,1 1-1 0 0,-1 0 0 0 0,0-1 1 0 0,-1-1-1 0 0,1 2 0 0 0,0-1 1 0 0,0-1-1 0 0,-1 1 0 0 0,0-1 1 0 0,-5 3-1 0 0,7-4 1 0 0,0 0 0 0 0,0-1-1 0 0,0 1 1 0 0,1-1 0 0 0,-1 0-1 0 0,0 0 1 0 0,0 0 0 0 0,0 0 0 0 0,1 0-1 0 0,-2 0 1 0 0,2 0 0 0 0,-1 0-1 0 0,0-1 1 0 0,1 1 0 0 0,-2-1 0 0 0,2 0-1 0 0,-1 0 1 0 0,0 0 0 0 0,1 1-1 0 0,-1-1 1 0 0,-1-2 0 0 0,-4-1-17 0 0,2-1 0 0 0,-2-1 1 0 0,-7-9-1 0 0,-2-2-264 0 0,-3-3-2756 0 0,14 16 1438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7 107 2791 0 0,'-6'15'11263'0'0,"6"-15"-11154"0"0,5-2 260 0 0,0 0-1 0 0,0 0 0 0 0,-1 1 1 0 0,1-1-1 0 0,0 1 1 0 0,0 0-1 0 0,1 1 0 0 0,-1 0 1 0 0,8-1-1 0 0,42 3 1513 0 0,75-7-1 0 0,-3-2-393 0 0,-112 7-1263 0 0,18-4 0 0 0,4 0 88 0 0,-15 2-96 0 0,-9 1 60 0 0,21 1 0 0 0,50-1 379 0 0,-32-1-438 0 0,40-3 24 0 0,1 0 42 0 0,-24 10-90 0 0,-22 0-94 0 0,32 1-46 0 0,-50-4-2 0 0,126 9 208 0 0,-110-5-169 0 0,40 5 84 0 0,-7-8 23 0 0,-59-1-142 0 0,0-2 0 0 0,35-3 0 0 0,-45 2-37 0 0,0 1-1 0 0,1 1 0 0 0,15 1 0 0 0,9 2 34 0 0,74-6 120 0 0,-19 3-52 0 0,-59 0-45 0 0,35-2 0 0 0,8-1 33 0 0,-9 0-22 0 0,43 0 11 0 0,-62 2-16 0 0,66-8 0 0 0,-86 5-54 0 0,32 2 0 0 0,-18 0-14 0 0,79 0 41 0 0,41-3 22 0 0,-151 2-56 0 0,1 2-1 0 0,9-5 1 0 0,-14 3-11 0 0,2 0-1 0 0,0 2 1 0 0,-1-1 0 0 0,0 0-1 0 0,1 0 1 0 0,-1 1-1 0 0,9 1 1 0 0,-8-1-8 0 0,0 1 0 0 0,0-2 0 0 0,0 1 0 0 0,7-2 0 0 0,-6 2 0 0 0,1-1 0 0 0,10 1 0 0 0,165 1 64 0 0,-107-1-64 0 0,-57 1 0 0 0,2-1 0 0 0,-2-1 0 0 0,1 1 0 0 0,0-3 0 0 0,29-7 0 0 0,-42 8 8 0 0,1-1 0 0 0,0 2 0 0 0,-1-1 0 0 0,2 1 0 0 0,-1 0 0 0 0,0 0 0 0 0,12 1 0 0 0,178 4 149 0 0,-125-5-87 0 0,18-1-17 0 0,-85 1-48 0 0,1 1-1 0 0,0-2 1 0 0,12-2 0 0 0,-13 3 3 0 0,1-1 1 0 0,0 1 0 0 0,12-1-1 0 0,41 7 28 0 0,-47-3-28 0 0,0 0 0 0 0,1-1-1 0 0,-1-1 1 0 0,24-2 0 0 0,-27 0 6 0 0,2 1 0 0 0,-1 1 0 0 0,13 2-1 0 0,-14-1 0 0 0,-1 0-1 0 0,1-1 0 0 0,0-1 0 0 0,-1 1 0 0 0,13-4 0 0 0,8-5-19 0 0,-21 6 16 0 0,-1 0 0 0 0,1 1 0 0 0,0-1-1 0 0,0 2 1 0 0,0 0 0 0 0,0 0 0 0 0,13 0 0 0 0,-7 2 33 0 0,2-1 1 0 0,22-3-1 0 0,-4 0-1 0 0,-29 3-36 0 0,0 0-1 0 0,0 1 1 0 0,0 0 0 0 0,0 0-1 0 0,8 3 1 0 0,-9-2-1 0 0,0-1-1 0 0,-1 0 1 0 0,1 1-1 0 0,0-2 1 0 0,0 0 0 0 0,0 1-1 0 0,-1-1 1 0 0,1 0-1 0 0,5-1 1 0 0,1-2-4 0 0,2 2 0 0 0,-2-1 0 0 0,1 1 0 0 0,0 0 0 0 0,0 2 0 0 0,0-1 0 0 0,13 3 0 0 0,-19-2 6 0 0,0-1 0 0 0,0 0-1 0 0,0 0 1 0 0,0-1 0 0 0,1 1 0 0 0,-2-1-1 0 0,10-3 1 0 0,15-1 12 0 0,85-5 46 0 0,8 0 0 0 0,-45 6-64 0 0,-75 4 0 0 0,0 0 0 0 0,1 1 0 0 0,-1 0 0 0 0,0-1 0 0 0,0 1 0 0 0,0 0 0 0 0,0 0 0 0 0,0 1 0 0 0,0-1 0 0 0,3 3 0 0 0,-2-3 0 0 0,0 2 0 0 0,0-2 0 0 0,1 1 0 0 0,-1-1 0 0 0,6 2 0 0 0,15-1 0 0 0,0-2 0 0 0,32-1 0 0 0,-38 0 0 0 0,35-2 20 0 0,42-1 88 0 0,-94 4-108 0 0,0-1-1 0 0,-2 1 1 0 0,2 0 0 0 0,0-1-1 0 0,-2 1 1 0 0,2-1 0 0 0,0 1 0 0 0,-1-1-1 0 0,0 1 1 0 0,2-2 0 0 0,-2 1 3 0 0,0 1 1 0 0,0-1-1 0 0,0 1 1 0 0,0 0-1 0 0,0-1 1 0 0,0 1-1 0 0,0-1 1 0 0,0 1 0 0 0,0 0-1 0 0,1-1 1 0 0,-1 1-1 0 0,-1 0 1 0 0,2 0-1 0 0,-1 0 1 0 0,1 0-1 0 0,0 1-2 0 0,0-1 0 0 0,-2-1-1 0 0,2 1 1 0 0,-1 0 0 0 0,0 0-1 0 0,1-1 1 0 0,-1 1 0 0 0,0-1-1 0 0,0 1 1 0 0,3-1 0 0 0,11-4 55 0 0,2 5-52 0 0,1 0-1 0 0,21 3 0 0 0,-28-2-2 0 0,96 14 63 0 0,-80-13-40 0 0,-15-2 2 0 0,1 1 0 0 0,0 1 0 0 0,17 3 0 0 0,14 6 102 0 0,-35-7-82 0 0,1 1 0 0 0,0 0 0 0 0,-1 0 0 0 0,13 10 0 0 0,-6-4-12 0 0,-14-9-9 0 0,1 0 0 0 0,-1 1 1 0 0,0-1-1 0 0,0 1 0 0 0,1-1 0 0 0,-2 1 0 0 0,1 0 0 0 0,0-1 1 0 0,-1 1-1 0 0,1 0 0 0 0,-1 0 0 0 0,0 0 0 0 0,0 0 0 0 0,1 5 1 0 0,1 5 90 0 0,-1 0 0 0 0,1 15 0 0 0,-2-25-102 0 0,4 115 252 0 0,-2-47-205 0 0,-3-15 14 0 0,-8 63 0 0 0,1-19 73 0 0,-4 73-17 0 0,1-39-51 0 0,6-91 3 0 0,-11 44 0 0 0,8-48-57 0 0,-4 32 38 0 0,-2 140 0 0 0,13-190-34 0 0,-5 19 0 0 0,1 1-26 0 0,-10 277 60 0 0,13-271-13 0 0,-2 21 34 0 0,0-20-85 0 0,3 80 0 0 0,11-31 0 0 0,0-2 0 0 0,1 118 0 0 0,-7 80 0 0 0,0-228 0 0 0,2 13 0 0 0,-6 0 0 0 0,-1 48 0 0 0,4 7 0 0 0,1 14 0 0 0,-12 43 0 0 0,8-105 0 0 0,0 11 0 0 0,-3 23 0 0 0,2-74 0 0 0,-2 91 0 0 0,-1-87-13 0 0,3-48-42 0 0,0-1 1 0 0,0 1-1 0 0,0-1 1 0 0,-1 1-1 0 0,1-1 1 0 0,0 0 0 0 0,0 0-1 0 0,-1 0 1 0 0,1 1-1 0 0,0-1 1 0 0,0 0-1 0 0,0 1 1 0 0,0-1-1 0 0,-1 0 1 0 0,1 1 0 0 0,0-1-1 0 0,-1 0 1 0 0,1 1-1 0 0,-1-1 1 0 0,1 0-1 0 0,0 0 1 0 0,-1 0 0 0 0,1 0-1 0 0,0 0 1 0 0,0 0-1 0 0,-1 0 1 0 0,1 0-1 0 0,-1 0 1 0 0,1 0-1 0 0,-1 0 1 0 0,1 0 0 0 0,-1 0-1 0 0,1 0 1 0 0,0 0-1 0 0,0 0 1 0 0,-1 0-1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 3079 0 0,'-4'-12'12233'0'0,"3"22"-10875"0"0,2 4-613 0 0,0-1 0 0 0,2 1-1 0 0,6 24 1 0 0,3 19 43 0 0,-7 4 120 0 0,-4 67 1 0 0,-1-74-607 0 0,1 2-523 0 0,4-100-11595 0 0,-2 34 7232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04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70 15344 0 0,'0'0'348'0'0,"0"0"49"0"0,0 0 21 0 0,0 0-40 0 0,-1-1-246 0 0,-4-4 780 0 0,-1 1 1 0 0,0 0 0 0 0,0 1-1 0 0,-7-4-912 0 0,11 6 627 0 0,2 1-10 0 0,0 0-78 0 0,0 0-322 0 0,2-3-78 0 0,-2 3-134 0 0,0 0-1 0 0,0 0 1 0 0,0 0-1 0 0,0-1 0 0 0,0 1 1 0 0,0 0-1 0 0,0 0 1 0 0,0 0-1 0 0,0 0 0 0 0,1-1 1 0 0,-1 1-1 0 0,0 0 1 0 0,0 0-1 0 0,0 0 0 0 0,0 0 1 0 0,0-1-1 0 0,0 1 1 0 0,1 0-1 0 0,-1 0 0 0 0,0 0 1 0 0,0 0-1 0 0,0 0 1 0 0,0 0-1 0 0,0-1 0 0 0,1 1 1 0 0,-1 0-1 0 0,0 0 1 0 0,0 0-1 0 0,0 0-4 0 0,2-1 13 0 0,1 0 3 0 0,0 0 1 0 0,0 0 0 0 0,0 0-1 0 0,0 0 1 0 0,0 0-1 0 0,0 1 1 0 0,0-1-1 0 0,2 1-16 0 0,-2 0 142 0 0,1-1-1 0 0,-1 1 1 0 0,0 0-1 0 0,0 0 1 0 0,0 1-1 0 0,0-1 1 0 0,0 1-1 0 0,3 0-141 0 0,-5-1 107 0 0,2 9 86 0 0,-4-6-161 0 0,1 0-1 0 0,-1 0 0 0 0,0 0 0 0 0,0-1 1 0 0,0 1-1 0 0,0 0 0 0 0,0-1 0 0 0,0 1 1 0 0,-1-1-1 0 0,1 0 0 0 0,-3 3-31 0 0,-19 24 184 0 0,21-27-115 0 0,0 0-1 0 0,0 0 1 0 0,0-1 0 0 0,0 1-1 0 0,0 0 1 0 0,0-1 0 0 0,-1 1-1 0 0,1-1 1 0 0,0 1-1 0 0,-1-1 1 0 0,1 0 0 0 0,-1 0-1 0 0,0-1 1 0 0,1 1 0 0 0,-3 0-69 0 0,-2-1 42 0 0,6 0-42 0 0,1 0 0 0 0,-1-1 0 0 0,0 1 0 0 0,1 0-1 0 0,-1 0 1 0 0,0 0 0 0 0,1-1 0 0 0,-1 1 0 0 0,1 0-1 0 0,-1 0 1 0 0,0-1 0 0 0,1 1 0 0 0,-1-1 0 0 0,1 1 0 0 0,-1-1 0 0 0,0-3 7 0 0,1 4-1 0 0,0-1-4 0 0,-1-1 2 0 0,0-1 0 0 0,0 1 0 0 0,1 0 0 0 0,-1 0 0 0 0,1-1 0 0 0,0 1 0 0 0,-1 0 0 0 0,1-1 0 0 0,0 1-1 0 0,1 0 1 0 0,-1-1 0 0 0,0 1 0 0 0,1-1-4 0 0,2-8 0 0 0,-3 9 0 0 0,1 0 0 0 0,-1 0 0 0 0,1 0 0 0 0,-1 1 0 0 0,1-1 0 0 0,0 0 0 0 0,0 0 0 0 0,0 1 0 0 0,0-1 0 0 0,0 0 0 0 0,0 1 0 0 0,1-1 0 0 0,-1 1 0 0 0,1-1 0 0 0,8-8 0 0 0,-6 6 0 0 0,0 0 0 0 0,1 0 0 0 0,-1 1 0 0 0,1-1 0 0 0,0 1 0 0 0,0 0 0 0 0,-1 2 0 0 0,-3 1 0 0 0,-1 0 0 0 0,1 0 0 0 0,-1 0 0 0 0,1 0 0 0 0,-1 0 0 0 0,1 0 0 0 0,-1 0 0 0 0,1 0 0 0 0,-1 0 0 0 0,1 0 0 0 0,-1 0 0 0 0,0 0 0 0 0,1 0 0 0 0,-1 0 0 0 0,1 0 0 0 0,-1 1 0 0 0,1-1 0 0 0,-1 0 0 0 0,1 0 0 0 0,-1 1 0 0 0,0-1 0 0 0,1 0 0 0 0,-1 0 0 0 0,0 1 0 0 0,1-1 0 0 0,-1 0 0 0 0,0 1 0 0 0,1-1 0 0 0,0 2 12 0 0,0-1 11 0 0,1 0 0 0 0,-1 1 0 0 0,0-1-1 0 0,0 0 1 0 0,0 1 0 0 0,0-1 0 0 0,0 1-1 0 0,0-1 1 0 0,0 1 0 0 0,0-1 0 0 0,-1 1 0 0 0,1 0-1 0 0,0-1 1 0 0,-1 1 0 0 0,0 0 0 0 0,1 1-23 0 0,-1-2 21 0 0,0 0 0 0 0,0 1 0 0 0,0-1 0 0 0,1 0 0 0 0,-1 0-1 0 0,-1 1 1 0 0,1-1 0 0 0,0 0 0 0 0,0 0 0 0 0,0 0 0 0 0,-1 1 0 0 0,1-1 0 0 0,0 0 0 0 0,-1 0 0 0 0,0 0 0 0 0,1 0 0 0 0,-1 0 0 0 0,1 1 0 0 0,-1-1 0 0 0,0 0 0 0 0,0-1 0 0 0,0 1 0 0 0,1 0 0 0 0,-1 0 0 0 0,0 0 0 0 0,-1 0-21 0 0,1 0 54 0 0,0 0 1 0 0,-1-1 0 0 0,1 1 0 0 0,0-1 0 0 0,0 1 0 0 0,0-1 0 0 0,0 0 0 0 0,0 1-1 0 0,-1-1 1 0 0,1 0 0 0 0,0 0 0 0 0,0 0 0 0 0,0 0 0 0 0,-1 0 0 0 0,1 0 0 0 0,0 0-1 0 0,0 0 1 0 0,0-1 0 0 0,-1 1-55 0 0,1 0 2 0 0,1 0 1 0 0,-1 0-1 0 0,1 0 0 0 0,-1 0 0 0 0,0 0 1 0 0,1 0-1 0 0,-1-1 0 0 0,1 1 0 0 0,-1 0 0 0 0,1 0 1 0 0,-1-1-1 0 0,1 1 0 0 0,-1 0 0 0 0,1-1 1 0 0,-1 1-1 0 0,1 0 0 0 0,-1-1 0 0 0,1 1 1 0 0,-1-1-1 0 0,1 1 0 0 0,0-1 0 0 0,-1 1 0 0 0,1-1-2 0 0,-3-2-7 0 0,-2-3 7 0 0,4 6 0 0 0,1-1 0 0 0,-1 1 0 0 0,1 0 0 0 0,0-1 0 0 0,-1 1 0 0 0,1 0 0 0 0,0-1 0 0 0,-1 1 0 0 0,1-1 0 0 0,0 1 0 0 0,-1-1 0 0 0,1 1 0 0 0,0-1 0 0 0,0 1 0 0 0,0-1 0 0 0,0 1 0 0 0,-1-1 0 0 0,1 1 0 0 0,0-1 0 0 0,0 1 0 0 0,0-1 0 0 0,0 1 0 0 0,0-1 0 0 0,0 1 0 0 0,0-1 0 0 0,0 1 0 0 0,1-1 0 0 0,-1 1 0 0 0,0-1 0 0 0,0 1 0 0 0,0-1 0 0 0,0 1 0 0 0,1 0 0 0 0,-1-1 0 0 0,0 1 0 0 0,1-1 0 0 0,-1 1 0 0 0,0-1 0 0 0,1 1 0 0 0,-1 0 0 0 0,1-2 0 0 0,1 0-56 0 0,-1-1 0 0 0,1 0 0 0 0,0 1 0 0 0,0 0 0 0 0,0-1 0 0 0,0 1 0 0 0,1 0 0 0 0,-1 0 0 0 0,1 0 0 0 0,-1 0 0 0 0,1 1 0 0 0,0-1 0 0 0,-1 1 0 0 0,1-1 0 0 0,0 1 0 0 0,2-1 56 0 0,-4 2 20 0 0,1-1 98 0 0,1 0 0 0 0,0 0-1 0 0,-1 0 1 0 0,1 0 0 0 0,0 1-1 0 0,0-1 1 0 0,0 1 0 0 0,0-1-1 0 0,-1 1 1 0 0,1 0-1 0 0,0 0 1 0 0,2 1-118 0 0,-7 1 89 0 0,-2 10-26 0 0,2-7 3 0 0,-4 1-57 0 0,3-1 19 0 0,3-4-87 0 0,-1 0 33 0 0,1-1-1 0 0,-1 0 1 0 0,1 1-1 0 0,-1-1 0 0 0,1 0 1 0 0,-1 0-1 0 0,0 1 1 0 0,1-1-1 0 0,-1 0 1 0 0,0 0-1 0 0,1 0 1 0 0,-1 0-1 0 0,0 0 1 0 0,1 0-1 0 0,-1 0 1 0 0,0 0-1 0 0,0 0 27 0 0,-1 0-97 0 0,2 0-150 0 0,0 0-430 0 0,0 0-187 0 0,0 0-37 0 0,-1-6-1866 0 0,-2-4 783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17.509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76 32 4608 0 0,'0'0'208'0'0,"0"0"311"0"0,0 0 1179 0 0,-1 1 519 0 0,-8 10 2375 0 0,8-9-3907 0 0,-1 0 0 0 0,0 1 0 0 0,0-1 0 0 0,0 0 0 0 0,-1 0 0 0 0,1 0 0 0 0,0 0 0 0 0,-1 0 0 0 0,-2 1-685 0 0,4-3 767 0 0,-1 1-51 0 0,-1 0-437 0 0,0-1 1 0 0,0 1-1 0 0,-1-1 1 0 0,1 1-1 0 0,-3-1-279 0 0,5 0 396 0 0,1 0-117 0 0,-1 0-193 0 0,1-1 1 0 0,-1 1-1 0 0,0 0 0 0 0,0 0 0 0 0,1-1 1 0 0,-1 1-1 0 0,0-1 0 0 0,0 1 1 0 0,1-1-1 0 0,-1 1 0 0 0,1-1 1 0 0,-1 0-1 0 0,0 1 0 0 0,1-1 1 0 0,-1 0-87 0 0,0-1 9 0 0,1 0 1 0 0,-1 0-1 0 0,0 0 1 0 0,1-1-1 0 0,-1 1 1 0 0,1 0-1 0 0,0-1 1 0 0,0 0-10 0 0,0 2-5 0 0,0 0-1 0 0,0-1 1 0 0,0 1-1 0 0,0 0 1 0 0,0-1 0 0 0,0 1-1 0 0,0 0 1 0 0,1 0 0 0 0,-1-1-1 0 0,0 1 1 0 0,1 0 0 0 0,-1 0-1 0 0,1 0 1 0 0,0 0 0 0 0,-1-1-1 0 0,1 1 6 0 0,4-4 14 0 0,-4 4-8 0 0,0 0-1 0 0,0 0 1 0 0,0-1-1 0 0,0 1 1 0 0,0 1-1 0 0,0-1 0 0 0,1 0 1 0 0,-1 0-1 0 0,0 0 1 0 0,1 1-1 0 0,-1-1 1 0 0,1 0-1 0 0,-1 1 0 0 0,0-1 1 0 0,1 1-1 0 0,-1 0 1 0 0,1 0-1 0 0,-1-1 1 0 0,2 1-6 0 0,-1 0 17 0 0,1 0 1 0 0,-1-1-1 0 0,0 1 1 0 0,1 0-1 0 0,-1 0 1 0 0,0 1 0 0 0,1-1-1 0 0,-1 0 1 0 0,1 1-1 0 0,-1 0 1 0 0,0-1 0 0 0,0 1-1 0 0,1 0 1 0 0,-1 0-1 0 0,0 0 1 0 0,0 0-1 0 0,0 1 1 0 0,0-1 0 0 0,0 1-1 0 0,0-1 1 0 0,-1 1-1 0 0,1-1 1 0 0,0 1-1 0 0,-1 0 1 0 0,1 0 0 0 0,-1 0-1 0 0,1 1-17 0 0,-1-1 8 0 0,-1 0 0 0 0,1 0 0 0 0,-1 0 0 0 0,0 1 0 0 0,1-1 0 0 0,-1 0 0 0 0,0 0 0 0 0,0 0 0 0 0,0 0 0 0 0,-1 0 0 0 0,1 0-8 0 0,-1 9 8 0 0,1-9 26 0 0,0 0 0 0 0,0 0 0 0 0,0 0 0 0 0,0 0 0 0 0,0 0 0 0 0,0 0 0 0 0,-1 0 0 0 0,1 0 0 0 0,-1 0 0 0 0,1 0 0 0 0,-2 1-34 0 0,0 0 45 0 0,0-1 1 0 0,-1 0 0 0 0,1 1 0 0 0,-1-1 0 0 0,1 0 0 0 0,-1 0 0 0 0,0-1 0 0 0,1 1 0 0 0,-2 0-46 0 0,3-2 3 0 0,1 0 1 0 0,-1 0 0 0 0,0 0-1 0 0,1 1 1 0 0,-1-1 0 0 0,0 0-1 0 0,1 0 1 0 0,-1 0-1 0 0,0 0 1 0 0,1 0 0 0 0,-1 0-1 0 0,0-1 1 0 0,1 1 0 0 0,-1 0-1 0 0,0 0 1 0 0,1 0-1 0 0,-1-1 1 0 0,1 1 0 0 0,-1 0-1 0 0,0-1 1 0 0,0 1-4 0 0,-12-9-12 0 0,12 7 17 0 0,-2 0-9 0 0,0-1 1 0 0,1 0-1 0 0,-1 0 0 0 0,1-1 0 0 0,0 1 0 0 0,0 0 1 0 0,0-1-1 0 0,0 1 0 0 0,1-1 0 0 0,0 0 1 0 0,-1 1-1 0 0,1-1 0 0 0,0 0 0 0 0,1 0 0 0 0,-1 0 1 0 0,1 0-1 0 0,0 0 0 0 0,0 0 0 0 0,0-1 4 0 0,2-10 0 0 0,0 11 0 0 0,4 2 0 0 0,-4 2 4 0 0,0 0-1 0 0,-1-1 0 0 0,1 1 1 0 0,0 1-1 0 0,0-1 0 0 0,-1 0 1 0 0,1 0-1 0 0,0 1 0 0 0,0-1 1 0 0,-1 1-1 0 0,1-1 0 0 0,0 1 1 0 0,-1 0-1 0 0,1 0 1 0 0,-1-1-1 0 0,1 1 0 0 0,-1 0 1 0 0,1 1-1 0 0,-1-1 0 0 0,0 0 1 0 0,1 0-1 0 0,-1 0 0 0 0,0 1 1 0 0,0-1-1 0 0,0 1 0 0 0,0-1 1 0 0,0 1-1 0 0,0-1 1 0 0,0 1-1 0 0,-1 0 0 0 0,1 1-3 0 0,0 5 78 0 0,-1-2 4 0 0,0-4-15 0 0,-1 6-54 0 0,-1-3-111 0 0,1-4-422 0 0,1-1-211 0 0,-17 6-2666 0 0,9-5 1431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5039 0 0,'-2'5'10060'0'0,"2"-4"-9815"0"0,9 0 3596 0 0,17-2-3817 0 0,-20 1 1058 0 0,161 2 2207 0 0,-105 1-2918 0 0,-35-3-251 0 0,-19-1-80 0 0,1 1 0 0 0,-1 0 0 0 0,0 1 0 0 0,0-1 0 0 0,14 4 0 0 0,-22-4-51 0 0,0 0 1 0 0,1 0-1 0 0,-1 0 0 0 0,0 0 1 0 0,0 0-1 0 0,0 0 0 0 0,0 0 1 0 0,0 0-1 0 0,0 0 0 0 0,0 0 1 0 0,0 0-1 0 0,0 0 0 0 0,0 0 1 0 0,0 0-1 0 0,0 0 0 0 0,0 0 1 0 0,0 0-1 0 0,0 1 0 0 0,0-1 1 0 0,0 0-1 0 0,0 0 0 0 0,0 0 1 0 0,0 0-1 0 0,0 0 0 0 0,0 0 1 0 0,0 0-1 0 0,0 0 0 0 0,0 0 1 0 0,0 1-1 0 0,0-1 0 0 0,0 0 1 0 0,0 0-1 0 0,0 0 0 0 0,0 0 1 0 0,0 0-1 0 0,0 0 0 0 0,0 0 1 0 0,0 0-1 0 0,0 1 0 0 0,0-1 1 0 0,0 0-1 0 0,0 0 0 0 0,0 0 1 0 0,0 0-1 0 0,0 0 0 0 0,0 0 1 0 0,0 0-1 0 0,0 1 0 0 0,-5 4-584 0 0,-12 5-1414 0 0,9-6 210 0 0,0 2-693 0 0,-1 1-98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9239 0 0,'-2'4'425'0'0,"1"-1"2846"0"0,7-3-639 0 0,60-1 2977 0 0,32-6-2787 0 0,-8 1-1981 0 0,-71 2-589 0 0,-9 2-300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11 4319 0 0,'-5'-9'10768'0'0,"4"9"-10354"0"0,-13-2 4478 0 0,11 3-4341 0 0,-1-1 0 0 0,1 1 0 0 0,-1-1-1 0 0,1 2 1 0 0,-6 1 0 0 0,7-2-434 0 0,0 1 0 0 0,0-1 0 0 0,0 0 0 0 0,0 1 0 0 0,0-1 1 0 0,1 1-1 0 0,-1 0 0 0 0,0 0 0 0 0,2 0 0 0 0,-2 0 0 0 0,0 0 0 0 0,2 0 0 0 0,-1 0 1 0 0,-1 0-1 0 0,1 0 0 0 0,0 0 0 0 0,1 1 0 0 0,-1 2 0 0 0,-1 5 45 0 0,1 1-1 0 0,-1 19 1 0 0,2-22-74 0 0,0 21 1 0 0,2 1 0 0 0,1-1-1 0 0,11 52 1 0 0,-13-73-71 0 0,2-1-1 0 0,-1 1 0 0 0,1-1 1 0 0,0-1-1 0 0,0 2 1 0 0,0-2-1 0 0,6 9 0 0 0,-6-13-30 0 0,-2 1 0 0 0,2-1 0 0 0,-2 1 1 0 0,2-2-1 0 0,-1 2 0 0 0,1-2 0 0 0,-1 1 0 0 0,1 0 0 0 0,-1-1 0 0 0,1 1 0 0 0,0-1 0 0 0,0 0 0 0 0,-1 1 0 0 0,2-1 0 0 0,-1 0 0 0 0,-1-1 0 0 0,2 1 0 0 0,-1-1 0 0 0,0 1 0 0 0,4-1 0 0 0,-4 0-50 0 0,20-2-1578 0 0,-21 2 1210 0 0,-1 0-1 0 0,0 0 0 0 0,0 0 0 0 0,1 0 0 0 0,-1-1 0 0 0,0 1 0 0 0,0-1 0 0 0,0 0 1 0 0,1 1-1 0 0,-2-1 0 0 0,1 0 0 0 0,1 1 0 0 0,-1-1 0 0 0,-1 0 0 0 0,1 0 0 0 0,1-1 1 0 0,0-1-1931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9295 0 0,'4'2'5158'0'0,"6"3"-2618"0"0,-5 0-2104 0 0,0-1-1 0 0,-1 1 1 0 0,1 0 0 0 0,-1 1 0 0 0,0-1 0 0 0,0 0 0 0 0,-1 1 0 0 0,0 0 0 0 0,0-1 0 0 0,0 2 0 0 0,-1-2 0 0 0,1 2 0 0 0,1 8 0 0 0,1 8-145 0 0,-1 2 0 0 0,1 30 0 0 0,-3-21 11 0 0,13 124-114 0 0,-12-130-504 0 0,-3-57-8577 0 0,0 16 6714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61 4319 0 0,'-1'-1'392'0'0,"1"-1"-1"0"0,0 2 0 0 0,-1-1 0 0 0,1-1 1 0 0,0 1-1 0 0,0 0 0 0 0,0 0 0 0 0,0 0 0 0 0,0 0 1 0 0,0 0-1 0 0,1 0 0 0 0,-1-1 0 0 0,0 1 0 0 0,1 1 1 0 0,-1-2-1 0 0,0 1 0 0 0,0 0 0 0 0,1 1 1 0 0,-1-2-1 0 0,1 1 0 0 0,1-1 0 0 0,-1-1 102 0 0,1 2 0 0 0,0-2 0 0 0,0 1 0 0 0,0 0 0 0 0,0 0 0 0 0,0 0 0 0 0,4-2 0 0 0,0 1-153 0 0,0 0 1 0 0,0 1-1 0 0,0 0 0 0 0,0 0 0 0 0,1 0 1 0 0,-2 1-1 0 0,2 1 0 0 0,-1-1 1 0 0,1 0-1 0 0,-1 1 0 0 0,0 0 1 0 0,1 1-1 0 0,7 0 0 0 0,-7 0-220 0 0,-1 1-1 0 0,1-1 1 0 0,-1 1-1 0 0,0 1 1 0 0,0-1-1 0 0,0 0 0 0 0,1 2 1 0 0,-2-2-1 0 0,1 2 1 0 0,0-1-1 0 0,-2 1 1 0 0,10 8-1 0 0,-10-8-45 0 0,-1 1 0 0 0,0-1 0 0 0,-1 0-1 0 0,1 1 1 0 0,-1 0 0 0 0,1 0 0 0 0,-2-1 0 0 0,2 1 0 0 0,-2 0 0 0 0,0 1-1 0 0,0-1 1 0 0,1 0 0 0 0,-2 0 0 0 0,1 0 0 0 0,-1 1 0 0 0,0-1-1 0 0,-1 9 1 0 0,-1-5 41 0 0,0 1 0 0 0,0 0 0 0 0,0-1 0 0 0,-1 0 0 0 0,0 0 0 0 0,-1 0 0 0 0,0 0 0 0 0,-8 14 0 0 0,10-21-87 0 0,0 0 0 0 0,0 0 0 0 0,0 0 0 0 0,0 0-1 0 0,0-1 1 0 0,0 1 0 0 0,0 0 0 0 0,0-1 0 0 0,-1 0 0 0 0,1 1 0 0 0,-1-2-1 0 0,1 2 1 0 0,0-1 0 0 0,-1 0 0 0 0,0 0 0 0 0,0-1 0 0 0,1 0 0 0 0,-6 1 0 0 0,4-1-90 0 0,-1 0 1 0 0,1 0 0 0 0,-1 0-1 0 0,1-1 1 0 0,-1 1-1 0 0,1-1 1 0 0,-1 0 0 0 0,1-1-1 0 0,0 1 1 0 0,-7-3 0 0 0,-11-11-1490 0 0,8 4-2501 0 0,9 6 1448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57 3999 0 0,'0'0'41'0'0,"0"0"-1"0"0,-1 0 0 0 0,1 0 1 0 0,0 1-1 0 0,0-1 0 0 0,0 0 1 0 0,0 0-1 0 0,0 0 1 0 0,0 0-1 0 0,0 0 0 0 0,0 0 1 0 0,0 0-1 0 0,-1 0 0 0 0,1 0 1 0 0,0 0-1 0 0,0 0 0 0 0,0 0 1 0 0,0 0-1 0 0,0 0 0 0 0,0 0 1 0 0,-1 0-1 0 0,1 0 0 0 0,0 0 1 0 0,0 0-1 0 0,0 0 0 0 0,0 0 1 0 0,0 0-1 0 0,-1 0 0 0 0,1 0 1 0 0,0 0-1 0 0,0 0 0 0 0,0 0 1 0 0,0 0-1 0 0,0 0 0 0 0,0 0 1 0 0,0 0-1 0 0,0 0 0 0 0,0 0 1 0 0,0 0-1 0 0,0 0 1 0 0,-2-5 5117 0 0,2-4 295 0 0,1 5-5311 0 0,-1 2 144 0 0,1 0-1 0 0,-1 0 0 0 0,1 0 1 0 0,0 0-1 0 0,0 0 1 0 0,0 0-1 0 0,0 0 0 0 0,1 1 1 0 0,-1-2-1 0 0,0 2 0 0 0,1-1 1 0 0,0 0-1 0 0,-2 2 1 0 0,3-2-1 0 0,-2 0 0 0 0,1 2 1 0 0,0-2-1 0 0,3-1 0 0 0,-2 2-146 0 0,-1 0 0 0 0,1 0-1 0 0,0 0 1 0 0,-1 1-1 0 0,2-1 1 0 0,-1 1-1 0 0,-1-1 1 0 0,2 1 0 0 0,-2 0-1 0 0,1 0 1 0 0,0 1-1 0 0,6 0 1 0 0,-7-1-119 0 0,0 0 0 0 0,0 1 1 0 0,1 0-1 0 0,-1 0 0 0 0,0 0 1 0 0,0-1-1 0 0,1 1 0 0 0,-2 0 0 0 0,2 1 1 0 0,-2-1-1 0 0,1 0 0 0 0,0 1 1 0 0,0-1-1 0 0,0 1 0 0 0,-1 0 1 0 0,1-1-1 0 0,-1 1 0 0 0,0 0 0 0 0,1 0 1 0 0,-1 0-1 0 0,0 0 0 0 0,0 0 1 0 0,0 0-1 0 0,0 1 0 0 0,0-2 1 0 0,-1 2-1 0 0,1-1 0 0 0,-1 0 0 0 0,1 0 1 0 0,-1 1-1 0 0,0-1 0 0 0,0 0 1 0 0,0 1-1 0 0,0-1 0 0 0,0 1 0 0 0,-1 2 1 0 0,0 0 20 0 0,-2 1 1 0 0,1 0 0 0 0,0-1-1 0 0,-1 0 1 0 0,0 1 0 0 0,0-1-1 0 0,-4 6 1 0 0,-31 33 30 0 0,31-37-52 0 0,-2 2-8 0 0,0-1 3 0 0,9-8 7 0 0,0 0-1 0 0,0 0 1 0 0,0 0-1 0 0,0 0 1 0 0,0 0-1 0 0,0 0 1 0 0,-1 0 0 0 0,1 0-1 0 0,0 0 1 0 0,0 0-1 0 0,0 0 1 0 0,0 0-1 0 0,0 0 1 0 0,0 0 0 0 0,0 0-1 0 0,0 0 1 0 0,0 0-1 0 0,0 1 1 0 0,0-1-1 0 0,0 0 1 0 0,0 0 0 0 0,0 0-1 0 0,0 0 1 0 0,0 0-1 0 0,0 0 1 0 0,0 0-1 0 0,0 0 1 0 0,0 0 0 0 0,0 0-1 0 0,0 1 1 0 0,0-1-1 0 0,0 0 1 0 0,0 0-1 0 0,0 0 1 0 0,0 0 0 0 0,0 0-1 0 0,0 0 1 0 0,0 0-1 0 0,0 1 1 0 0,0-1-1 0 0,0 0 1 0 0,0 0 0 0 0,0 0-1 0 0,0 0 1 0 0,0 0-1 0 0,0 0 1 0 0,0 0-1 0 0,0 0 1 0 0,0 1 0 0 0,0-1-1 0 0,0 0 1 0 0,0 0-1 0 0,0 0 1 0 0,0 0-1 0 0,0 0 1 0 0,0 0 0 0 0,0 0-1 0 0,0 0 1 0 0,0 0-1 0 0,0 0 1 0 0,24 1 578 0 0,36 7 1 0 0,-42-5-388 0 0,1-1-1 0 0,-1 0 1 0 0,35-1 0 0 0,-52-1-221 0 0,0-1-1 0 0,0 1 1 0 0,-1 0 0 0 0,0 0 0 0 0,1-1-1 0 0,0 1 1 0 0,0-1 0 0 0,0 1 0 0 0,-1-1 0 0 0,0 1-1 0 0,1 0 1 0 0,0 0 0 0 0,-1-1 0 0 0,1 1 0 0 0,0-1-1 0 0,-1 0 1 0 0,0 0 0 0 0,0 1 0 0 0,1 0 0 0 0,-1-1-1 0 0,1 0 1 0 0,-1 0 0 0 0,0 1 0 0 0,1-1 0 0 0,-1 0-1 0 0,0 1 1 0 0,0-1 0 0 0,1 0 0 0 0,-1-1-1 0 0,0-2-1187 0 0,1 0 0 0 0,-1 1-1 0 0,0-1 1 0 0,-2-7 0 0 0,1 3-6987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11719 0 0,'2'-1'303'0'0,"0"1"0"0"0,0-1-1 0 0,-1 1 1 0 0,1 0 0 0 0,0 0-1 0 0,-1 0 1 0 0,2 0 0 0 0,-2 1-1 0 0,1-1 1 0 0,-1 1 0 0 0,1-1-1 0 0,0 0 1 0 0,-1 0 0 0 0,1 1 0 0 0,0 0-1 0 0,2 1 1 0 0,3 3 1010 0 0,0-1 0 0 0,8 8 0 0 0,-5-4-962 0 0,-4-4-90 0 0,-1 0 0 0 0,1 1 0 0 0,-1 0 0 0 0,-1 0 0 0 0,1 0 0 0 0,-1 1-1 0 0,0 0 1 0 0,0-1 0 0 0,-1 1 0 0 0,4 9 0 0 0,-3-6-40 0 0,0 1 0 0 0,-2 0 1 0 0,0 0-1 0 0,1 0 0 0 0,-1 0 0 0 0,-1 14 0 0 0,-1 2 60 0 0,-1 1-1 0 0,-2 0 0 0 0,-1 0 1 0 0,-10 35-1 0 0,13-53-233 0 0,-2 0-1 0 0,-6 14 1 0 0,8-21-39 0 0,0 2-1 0 0,-1-2 1 0 0,1 0 0 0 0,-2 1-1 0 0,1-1 1 0 0,1 1 0 0 0,-2-1-1 0 0,2 1 1 0 0,-2-1 0 0 0,1 0-1 0 0,-4 2 1 0 0,6-3-49 0 0,0-1-1 0 0,-1 0 1 0 0,1 0-1 0 0,0 0 0 0 0,0 0 1 0 0,0 0-1 0 0,0 0 1 0 0,0 0-1 0 0,0 0 1 0 0,0 0-1 0 0,0 0 1 0 0,-1 0-1 0 0,1 0 1 0 0,0 0-1 0 0,0 0 1 0 0,0 0-1 0 0,-1 0 1 0 0,1 0-1 0 0,0 0 1 0 0,0 0-1 0 0,-1 0 1 0 0,1 0-1 0 0,0 0 1 0 0,0 0-1 0 0,0 0 1 0 0,-1 0-1 0 0,1 0 0 0 0,0 0 1 0 0,0 0-1 0 0,0 0 1 0 0,0 0-1 0 0,0-1 1 0 0,0 1-1 0 0,0 0 1 0 0,0 0-1 0 0,0 0 1 0 0,0 0-1 0 0,0-1 1 0 0,-1 1-1 0 0,1 0 1 0 0,0 0-1 0 0,0 0 1 0 0,0 0-1 0 0,0-1 1 0 0,0 1-1 0 0,0 0 1 0 0,0 0-1 0 0,0 0 0 0 0,0-1 1 0 0,0 1-1 0 0,0 0 1 0 0,0 0-1 0 0,0 0 1 0 0,0 0-1 0 0,0 0 1 0 0,0 0-1 0 0,0 0 1 0 0,0-1-1 0 0,0 1 1 0 0,0 0-1 0 0,0 0 1 0 0,0 0-1 0 0,0-1 1 0 0,1 1-1 0 0,1-14-4063 0 0,0 5 1269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3999 0 0,'2'2'7413'0'0,"5"0"-3529"0"0,8-2-1462 0 0,-11-1-1550 0 0,56 4 3352 0 0,-34-2-3246 0 0,1-1 1 0 0,41-4 0 0 0,-63 3-1011 0 0,-1 1 1 0 0,1-1-1 0 0,-1-1 1 0 0,0 1-1 0 0,0 0 1 0 0,0-2-1 0 0,0 2 1 0 0,5-5-1 0 0,6-7-7309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6591 0 0,'10'-10'5619'0'0,"27"-16"237"0"0,-27 21-5083 0 0,0 0 0 0 0,-1 1 1 0 0,2-1-1 0 0,12-2 0 0 0,-12 3-230 0 0,0 2-1 0 0,-1 0 0 0 0,14-1 0 0 0,-19 3-462 0 0,-1 0 0 0 0,1 0-1 0 0,-1 1 1 0 0,1 0 0 0 0,0-1-1 0 0,0 1 1 0 0,-1 1-1 0 0,1-1 1 0 0,7 4 0 0 0,-11-4-374 0 0,0-1 1 0 0,0 1-1 0 0,-1 0 0 0 0,0-1 1 0 0,1 1-1 0 0,0-1 1 0 0,-1 1-1 0 0,1 0 0 0 0,0-1 1 0 0,-1 1-1 0 0,0 0 0 0 0,0-1 1 0 0,1 1-1 0 0,-1 0 1 0 0,1 0-1 0 0,-1 0 0 0 0,0 0 1 0 0,1 0-1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131 308 4663 0 0,'-1'1'548'0'0,"-1"1"0"0"0,1 0 0 0 0,-1-1-1 0 0,0 1 1 0 0,0 0 0 0 0,0-1 0 0 0,0 1-1 0 0,0-1 1 0 0,0 0 0 0 0,0 0-1 0 0,-4 2 1 0 0,-26 8 4765 0 0,30-10-5119 0 0,0-1 1 0 0,0 1 0 0 0,0-1-1 0 0,0 0 1 0 0,0 0 0 0 0,0 0-1 0 0,0 0 1 0 0,0 0 0 0 0,1-1-1 0 0,-2 1 1 0 0,2-1 0 0 0,-2 1-1 0 0,1-1 1 0 0,1 0 0 0 0,-2 0-1 0 0,2 1 1 0 0,-1-1 0 0 0,1 0-1 0 0,-1-1 1 0 0,0 2 0 0 0,1-1 0 0 0,-1-1-1 0 0,0 1 1 0 0,1-1 0 0 0,0 1-1 0 0,-1-1 1 0 0,2 1 0 0 0,-2-1-1 0 0,1 1 1 0 0,0-2 0 0 0,0 2-1 0 0,0-1 1 0 0,-1-3 0 0 0,-1-6 108 0 0,0 2 0 0 0,0-2 0 0 0,1 1 1 0 0,-1-21-1 0 0,3 31-296 0 0,-1-18 150 0 0,0-1 0 0 0,2 1 0 0 0,0 0 0 0 0,1 1 0 0 0,1-1 0 0 0,6-20 0 0 0,-7 31-114 0 0,-1 1 0 0 0,2-1 0 0 0,-1 1 1 0 0,2 0-1 0 0,-1-1 0 0 0,0 2 0 0 0,1-1 0 0 0,5-6 1 0 0,-7 9-32 0 0,0 1 1 0 0,1-1-1 0 0,0 2 1 0 0,-1-2 0 0 0,1 2-1 0 0,0-2 1 0 0,0 2-1 0 0,0-1 1 0 0,0 1-1 0 0,0 0 1 0 0,0-1 0 0 0,1 1-1 0 0,-1 0 1 0 0,0 1-1 0 0,0-1 1 0 0,1 1 0 0 0,-1 0-1 0 0,4-1 1 0 0,-1 2-9 0 0,-1-1 1 0 0,0 1-1 0 0,0-1 1 0 0,1 1 0 0 0,-1 0-1 0 0,0 1 1 0 0,0-1-1 0 0,0 2 1 0 0,0-2-1 0 0,8 7 1 0 0,-6-3 8 0 0,-2-1-1 0 0,2 0 1 0 0,-1 1-1 0 0,-1 1 1 0 0,0 0-1 0 0,0-1 1 0 0,4 8 0 0 0,-2-3 24 0 0,1 2 1 0 0,-3 0 0 0 0,2-1 0 0 0,-2 1-1 0 0,-1 1 1 0 0,1-1 0 0 0,-2 1 0 0 0,3 18-1 0 0,-5-23-4 0 0,-1-1-1 0 0,0-1 1 0 0,-1 2-1 0 0,0-1 1 0 0,1 0-1 0 0,-2 0 1 0 0,0-1-1 0 0,1 1 1 0 0,-2 0-1 0 0,1 0 1 0 0,-1-1-1 0 0,0 0 1 0 0,0 0-1 0 0,-1 1 1 0 0,0-1-1 0 0,0-1 1 0 0,0 1-1 0 0,-1-1 1 0 0,0 0-1 0 0,0 0 1 0 0,-10 8-1 0 0,12-12-107 0 0,1 1-1 0 0,-1-1 1 0 0,0 0-1 0 0,1 1 1 0 0,-2-1 0 0 0,1-1-1 0 0,-2 2 1 0 0,4-1 29 0 0,0-1 0 0 0,0 0 0 0 0,0 0 0 0 0,0 0 1 0 0,1 0-1 0 0,-1 0 0 0 0,0 0 0 0 0,0 0 0 0 0,0 0 0 0 0,1 0 0 0 0,-1 0 1 0 0,0-1-1 0 0,0 1 0 0 0,0 0 0 0 0,1-1 0 0 0,-1 1 0 0 0,0 0 1 0 0,0-1-1 0 0,0 1 0 0 0,1 0 0 0 0,-1-1 0 0 0,1 1 0 0 0,-1-1 0 0 0,0 0 1 0 0,1 1-1 0 0,-1-1 0 0 0,1 1 0 0 0,-1-1 0 0 0,0-1 0 0 0,-5-7-4537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55.483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0 47 7280 0 0,'0'0'332'0'0,"0"0"-4"0"0,0 0-98 0 0,0 0 362 0 0,0 0 178 0 0,0 0 35 0 0,0 0 4 0 0,0 0-21 0 0,0 0-10 0 0,0 0-2 0 0,0 0-20 0 0,0 0-84 0 0,0 0-38 0 0,0 0-8 0 0,0 0-28 0 0,8 3 771 0 0,-4-2-1109 0 0,1 0 0 0 0,-1 0-1 0 0,1 0 1 0 0,0-1 0 0 0,-1 1 0 0 0,1-1-1 0 0,-1 0 1 0 0,1-1 0 0 0,0 1-1 0 0,-1-1 1 0 0,2 0-260 0 0,22-2 799 0 0,-17 3-569 0 0,0-1-1 0 0,0 0 0 0 0,1-1 1 0 0,-1 0-1 0 0,0-1 0 0 0,7-3-229 0 0,-14 5 39 0 0,0 0 1 0 0,0 0-1 0 0,0 0 0 0 0,0 1 0 0 0,2 0-39 0 0,10-2 124 0 0,14 0 44 0 0,-23 2-141 0 0,0-1 1 0 0,-1 1-1 0 0,1-1 1 0 0,4-1-28 0 0,-2 0 62 0 0,1 1 0 0 0,-1 0 0 0 0,1 1 0 0 0,5 0-62 0 0,-7 0 34 0 0,36-3 222 0 0,90 3 422 0 0,-42 3-668 0 0,4-6 108 0 0,-1-3-108 0 0,-66 7 45 0 0,-18 0-30 0 0,-1 0-1 0 0,1-1 0 0 0,3-1-24 0 0,69-1 136 0 0,-11-5-136 0 0,-39 5 21 0 0,0 2-1 0 0,0 2 0 0 0,18 2-20 0 0,-28-1 3 0 0,-2-3-3 0 0,0 0 0 0 0,2-1 0 0 0,-7 0 0 0 0,1 1 0 0 0,-1 0 0 0 0,0 1 0 0 0,12 3 0 0 0,4 1 0 0 0,27 1 0 0 0,-30-4 0 0 0,12 4 64 0 0,129 1 0 0 0,64-11 344 0 0,-215 3-267 0 0,1-1 0 0 0,1-1-141 0 0,14-1 81 0 0,11-3 73 0 0,-30 4-12 0 0,0 1 1 0 0,0 0-1 0 0,4 1-142 0 0,7 0 180 0 0,-19 0-135 0 0,1 1 0 0 0,-1 0-1 0 0,1 0 1 0 0,-1 1 0 0 0,0 0-1 0 0,6 2-44 0 0,28 7 235 0 0,-35-8-206 0 0,0-1 0 0 0,0 0 0 0 0,0 0 0 0 0,0 0 0 0 0,5-1-29 0 0,19 2 52 0 0,-19 0-14 0 0,-1-2-1 0 0,1 0 0 0 0,2 0-37 0 0,7-1 32 0 0,27-3 44 0 0,-25 1 63 0 0,-12 1-86 0 0,-2 1-29 0 0,8-3 58 0 0,-14 4-75 0 0,-1-1-1 0 0,1 1 1 0 0,-1-1 0 0 0,1 1-1 0 0,0 0 1 0 0,-1 0-1 0 0,2 0-6 0 0,3 0-4 0 0,12-2 93 0 0,-16 1-69 0 0,1 0 0 0 0,0 0 0 0 0,0 1-1 0 0,0-1 1 0 0,0 1 0 0 0,1 0-20 0 0,8 0 128 0 0,-12 0-43 0 0,-1 0 91 0 0,17 0-1312 0 0,-17 0 635 0 0,11 0-1165 0 0,-10 0 1876 0 0,5 0-2005 0 0,0 0-4711 0 0,-5 0-1072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15 7943 0 0,'-3'5'13634'0'0,"1"-12"-12294"0"0,0-1-5755 0 0,0 4 1912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3999 0 0,'0'2'6917'0'0,"1"13"1472"0"0,1 36-4920 0 0,-2-29-2431 0 0,-1-10-593 0 0,1 1 1 0 0,0-1-1 0 0,2 0 1 0 0,2 17-1 0 0,-4-28-423 0 0,0 0 0 0 0,1-1 0 0 0,-1 1-1 0 0,0-1 1 0 0,0 1 0 0 0,0-1 0 0 0,1 1 0 0 0,-1 0 0 0 0,1 0-1 0 0,-1-1 1 0 0,0 0 0 0 0,0 1 0 0 0,0-1 0 0 0,1 1 0 0 0,-1-1-1 0 0,1 1 1 0 0,0-1 0 0 0,-1 1 0 0 0,1-1 0 0 0,-1 1 0 0 0,0-1-1 0 0,1 0 1 0 0,0 0 0 0 0,-1 0 0 0 0,1 1 0 0 0,0-1 0 0 0,-1 0-1 0 0,1 0 1 0 0,-1 1 0 0 0,1-1 0 0 0,1 0 0 0 0,0-1 1 0 0,1 1 1 0 0,0-1 0 0 0,-1 1-1 0 0,2-1 1 0 0,-2 0 0 0 0,4-2-1 0 0,-3 2-16 0 0,-1-1 0 0 0,2 1-1 0 0,-1 1 1 0 0,-1-1-1 0 0,5-1 1 0 0,-3 2 2 0 0,0 1 1 0 0,0-1-1 0 0,1 0 0 0 0,-1 1 0 0 0,0 0 1 0 0,0 0-1 0 0,0 0 0 0 0,0 1 0 0 0,0-1 0 0 0,0 1 1 0 0,0 0-1 0 0,0 0 0 0 0,-1 0 0 0 0,1 0 1 0 0,-1 1-1 0 0,0 0 0 0 0,5 3 0 0 0,-6-3 18 0 0,0-1-1 0 0,0 0 0 0 0,0 0 0 0 0,-1 1 1 0 0,1-1-1 0 0,0 1 0 0 0,-1 0 0 0 0,0-1 1 0 0,1 1-1 0 0,-1 0 0 0 0,-1-1 1 0 0,1 1-1 0 0,0 1 0 0 0,0-2 0 0 0,-1 1 1 0 0,1 1-1 0 0,-1-2 0 0 0,0 1 1 0 0,0 1-1 0 0,0-2 0 0 0,-1 1 0 0 0,1 1 1 0 0,-1-2-1 0 0,0 1 0 0 0,-1 4 0 0 0,-2 1 104 0 0,0 1-1 0 0,-9 10 0 0 0,3-2-45 0 0,7-14-117 0 0,1 1-1 0 0,-1-1 0 0 0,0 0 1 0 0,0 0-1 0 0,0 0 1 0 0,0-1-1 0 0,-1 2 0 0 0,1-2 1 0 0,-7 4-1 0 0,8-5-389 0 0,-1 0-1 0 0,0 1 1 0 0,1-1-1 0 0,-1 0 1 0 0,0 0 0 0 0,1 0-1 0 0,-1-1 1 0 0,0 1 0 0 0,1-1-1 0 0,-2 1 1 0 0,2-1-1 0 0,-1 0 1 0 0,-1 0 0 0 0,2-1-1 0 0,-5 0 1 0 0,-1-2-2316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4663 0 0,'2'-1'670'0'0,"1"0"-1"0"0,-2 1 0 0 0,2-1 1 0 0,-1 1-1 0 0,1-1 0 0 0,-1 1 1 0 0,0 0-1 0 0,0 0 0 0 0,1 0 0 0 0,-1 0 1 0 0,3 1-1 0 0,28 6 5387 0 0,-16-3-4962 0 0,-7-2-499 0 0,46 9 2965 0 0,79 6-1 0 0,-122-17-3392 0 0,-5 2-112 0 0,0-2 0 0 0,0 0 0 0 0,1 0 0 0 0,-1 0 1 0 0,1-1-1 0 0,-1-1 0 0 0,13-2 0 0 0,-20 3-136 0 0,-1 1-1 0 0,0 0 1 0 0,0 0-1 0 0,1-1 1 0 0,-1 1-1 0 0,1 0 0 0 0,-1-1 1 0 0,1 1-1 0 0,-1 0 1 0 0,0-1-1 0 0,1 1 1 0 0,-1-1-1 0 0,0 1 1 0 0,1 0-1 0 0,-1 0 1 0 0,0-1-1 0 0,0 1 1 0 0,0-1-1 0 0,0 1 1 0 0,0-1-1 0 0,0 1 1 0 0,0-1-1 0 0,0 1 1 0 0,0 0-1 0 0,0-1 1 0 0,0 1-1 0 0,0-1 1 0 0,0 1-1 0 0,0-1 1 0 0,0 1-1 0 0,0-1 1 0 0,0 1-1 0 0,0 0 1 0 0,0-1-1 0 0,0 1 1 0 0,0-1-1 0 0,0 1 1 0 0,0-1-1 0 0,-1 1 1 0 0,1-1-1 0 0,0 1 1 0 0,0 0-1 0 0,-2-1 0 0 0,-3-6-1891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4862 975 0 0,'-7'2'16504'0'0,"20"-2"-15129"0"0,76-21 4077 0 0,-79 19-5199 0 0,1 0 0 0 0,-1 1 1 0 0,16 2-1 0 0,6-1 191 0 0,40-4 0 0 0,-25-1-117 0 0,-27 1-65 0 0,-1 3-1 0 0,28-1 1 0 0,-9 4 125 0 0,10 0-154 0 0,81-5 0 0 0,-102 0-160 0 0,-5-1 2 0 0,2 3 1 0 0,22-1-1 0 0,-30 4 47 0 0,29 7 0 0 0,7 0-51 0 0,10-5 19 0 0,88-7 0 0 0,-35 0-25 0 0,-76 2-38 0 0,53 4 74 0 0,-11-3-101 0 0,-60 1 3 0 0,2 1 12 0 0,1-1 0 0 0,0-2 1 0 0,45-6-1 0 0,4-4 15 0 0,8-1 4 0 0,-47 5 0 0 0,0 2 1 0 0,40 1-1 0 0,-34 1 66 0 0,46-3-87 0 0,14 0 54 0 0,33-1-17 0 0,129 6 89 0 0,-225 1-139 0 0,126 1 0 0 0,0 14 75 0 0,-151-13-48 0 0,23-2 1 0 0,-1 0-30 0 0,-3 3 3 0 0,59 2 9 0 0,62 0 107 0 0,-70-1-82 0 0,29-2 58 0 0,54-9-29 0 0,-113 4-42 0 0,92-6 84 0 0,-18 8-42 0 0,56 9-2 0 0,-158-6-60 0 0,97 17-2 0 0,-104-15 0 0 0,-10-2 0 0 0,1-1 0 0 0,0 1 0 0 0,11 0 0 0 0,-8-2 17 0 0,23 5-1 0 0,4-1 26 0 0,-6-1 15 0 0,-13-2-59 0 0,20 0 0 0 0,0 0 28 0 0,-26 0-7 0 0,25-1 0 0 0,-31-1-16 0 0,0 1 0 0 0,0 1 0 0 0,12 1 0 0 0,-15-1 0 0 0,0 0 1 0 0,0 0-1 0 0,1-1 0 0 0,-1 1 0 0 0,0-1 0 0 0,0 0 0 0 0,1-1 1 0 0,-1 1-1 0 0,0-1 0 0 0,0 0 0 0 0,0 0 0 0 0,6-2 0 0 0,-5 1 4 0 0,1-1-1 0 0,-1 2 1 0 0,1-1 0 0 0,0 0-1 0 0,-1 2 1 0 0,1-2-1 0 0,9 1 1 0 0,-1 1 0 0 0,0 0 1 0 0,15 3-1 0 0,-5 4-7 0 0,-21-6 0 0 0,1 0 0 0 0,0 1 0 0 0,0-1 0 0 0,0 0 0 0 0,0-1 0 0 0,4 1 0 0 0,18-1 0 0 0,7-1 0 0 0,0 2 0 0 0,38 6 0 0 0,-49-4 16 0 0,0-1 0 0 0,0-1 0 0 0,31-2 0 0 0,-33 1-16 0 0,-17 0 0 0 0,0 1 0 0 0,0-1 0 0 0,-1 0 0 0 0,2 0 0 0 0,-1-1 0 0 0,-1 1 0 0 0,2 0 0 0 0,-2 0 0 0 0,1-1 0 0 0,0 0 0 0 0,-1-1 0 0 0,5-1 0 0 0,-5 2 2 0 0,0 1 0 0 0,-1-1 0 0 0,2 1 0 0 0,-2 0 1 0 0,1-1-1 0 0,0 1 0 0 0,0 0 0 0 0,0 0 0 0 0,-1 0 0 0 0,1 0 0 0 0,0 0 0 0 0,0 0 0 0 0,0 1 1 0 0,-1-1-1 0 0,5 1 0 0 0,-4 0 0 0 0,0-1 0 0 0,0 1 1 0 0,0-1-1 0 0,0 1 0 0 0,1-1 1 0 0,-1 0-1 0 0,0 0 0 0 0,0 0 1 0 0,0 0-1 0 0,0-1 0 0 0,0 1 1 0 0,4-2-1 0 0,0 0 6 0 0,0 0 0 0 0,0 1 1 0 0,0-1-1 0 0,1 1 0 0 0,6-1 0 0 0,8-1 7 0 0,-13 2-15 0 0,1 1 0 0 0,0 0 0 0 0,9 0 0 0 0,14 0 0 0 0,1-2 0 0 0,24-2 0 0 0,-45 4 14 0 0,-8 0-2 0 0,-1 1-1 0 0,0-1 1 0 0,0 0-1 0 0,1-1 1 0 0,-1 1-1 0 0,0-1 0 0 0,0 0 1 0 0,6-1-1 0 0,21-11 75 0 0,-4 3-33 0 0,-24 9-53 0 0,0 0 0 0 0,1 0 0 0 0,-1 0 0 0 0,1 0 0 0 0,0 1 0 0 0,-1-1 0 0 0,1 1 0 0 0,-1 0 0 0 0,1 0 0 0 0,2 0 0 0 0,2 0 10 0 0,-1-1 1 0 0,1-1-1 0 0,-1 1 1 0 0,1-1-1 0 0,10-5 1 0 0,-2 3-10 0 0,40-22 63 0 0,-48 24-51 0 0,-6 1-9 0 0,1 1-1 0 0,-1-1 1 0 0,0 1 0 0 0,1-1-1 0 0,-1 1 1 0 0,0-1 0 0 0,1 0-1 0 0,-1 0 1 0 0,0 0-1 0 0,0 1 1 0 0,0-1 0 0 0,0 0-1 0 0,2-2 1 0 0,9-13 41 0 0,-9 12-24 0 0,1-1 0 0 0,0 1-1 0 0,1-6 1 0 0,-1 4 21 0 0,-3 0 1 0 0,2 1-1 0 0,-2-1 1 0 0,1 0-1 0 0,-1 1 0 0 0,-1-2 1 0 0,1 1-1 0 0,0 1 1 0 0,-1-9-1 0 0,5-52 150 0 0,-4 59-176 0 0,0 0-1 0 0,2-11 1 0 0,0 3 1 0 0,-1 6 9 0 0,-1 0-1 0 0,-1 0 1 0 0,1 0-1 0 0,-2-17 1 0 0,2-16 38 0 0,-1 32-64 0 0,0-1 0 0 0,1 1-1 0 0,0 0 1 0 0,4-16 0 0 0,2-19 12 0 0,-5-44 41 0 0,0 58-21 0 0,9-54 0 0 0,-11 85-32 0 0,2-15 19 0 0,0-19 0 0 0,-2 21-10 0 0,0 0-1 0 0,5-18 1 0 0,-1 3-9 0 0,0 1 0 0 0,1-50 0 0 0,-6 48 0 0 0,1-14 0 0 0,0 24 0 0 0,-4-33 0 0 0,1 0 0 0 0,2-11-4 0 0,-1 31 38 0 0,5-61 0 0 0,-1 74-38 0 0,-1-25 0 0 0,-1-5 96 0 0,1-42-88 0 0,3-30-4 0 0,0-1 0 0 0,-1 68 0 0 0,-2-2 0 0 0,-9-56 0 0 0,8 90 0 0 0,0 1 0 0 0,3-27 0 0 0,1-14 0 0 0,-2-2 0 0 0,1-24 0 0 0,-4 84 0 0 0,1 1 0 0 0,0-1 0 0 0,0-1 0 0 0,1 2 0 0 0,-1-1 0 0 0,1 0 0 0 0,-1 1 0 0 0,3-6 0 0 0,-2 2 0 0 0,1 2 0 0 0,-1-2 0 0 0,0 1 0 0 0,-1 0 0 0 0,0 0 0 0 0,0-1 0 0 0,0 1 0 0 0,-3-11 0 0 0,0-16 0 0 0,3 32 0 0 0,5-179 0 0 0,1 17 0 0 0,12-59 0 0 0,-12 163 0 0 0,8-47 0 0 0,-11 85 0 0 0,-1-27 0 0 0,1-1 0 0 0,-1-64 0 0 0,-3 65 0 0 0,-3-115 0 0 0,-1 119 0 0 0,1-41 0 0 0,0 36 0 0 0,2 33 0 0 0,0-27 0 0 0,1-59 0 0 0,0 34 0 0 0,-3-4 0 0 0,1 44 0 0 0,3-38 0 0 0,-3-61 0 0 0,2 101 0 0 0,-16-98 0 0 0,13 100 0 0 0,-14-51 0 0 0,4 20 0 0 0,12 45 0 0 0,0 0 0 0 0,2-14 0 0 0,0 15 0 0 0,-1 1 0 0 0,0 0 0 0 0,0 0 0 0 0,-3-12 0 0 0,-3-15 0 0 0,5 32 0 0 0,1-1 0 0 0,1 0 0 0 0,-1 1 0 0 0,0 0 0 0 0,0 0 0 0 0,0-6 0 0 0,-1-11 0 0 0,-1 12-1077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 2527 0 0,'0'-8'9586'0'0,"1"19"-3153"0"0,2 8-4419 0 0,1 5-1687 0 0,-1 15 449 0 0,-2 0-1 0 0,-6 60 1 0 0,-14 59 141 0 0,18-149-1455 0 0,3-16-3409 0 0,0-5-297 0 0,0 3-1703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11 775 0 0,'-9'-3'-57'0'0,"-6"-2"8113"0"0,23 7-2542 0 0,10 0-3124 0 0,45 3 1748 0 0,32-5-2197 0 0,-39 0-1579 0 0,-49 0-303 0 0,-3 0-48 0 0,-1 0 0 0 0,0 0 0 0 0,2 0 0 0 0,-2 0 0 0 0,0 0 0 0 0,1-1 1 0 0,-1 1-1 0 0,5-3 0 0 0,-8 3-48 0 0,0 0 1 0 0,0 0-1 0 0,0 0 1 0 0,0 0-1 0 0,0 0 1 0 0,1 0-1 0 0,-1 0 1 0 0,0 0-1 0 0,0 0 1 0 0,0-1-1 0 0,0 1 0 0 0,1 0 1 0 0,-1 0-1 0 0,0 0 1 0 0,0 0-1 0 0,0 0 1 0 0,0 0-1 0 0,0 0 1 0 0,0 0-1 0 0,0 0 1 0 0,1 0-1 0 0,-1 0 1 0 0,0 0-1 0 0,0 0 1 0 0,0 0-1 0 0,0 0 0 0 0,0 0 1 0 0,0-1-1 0 0,0 1 1 0 0,0 0-1 0 0,0 0 1 0 0,0 0-1 0 0,0 0 1 0 0,0-1-1 0 0,0 1 1 0 0,0 0-1 0 0,0 0 1 0 0,0 0-1 0 0,0 0 1 0 0,0 0-1 0 0,0-1 1 0 0,0 1-1 0 0,0 0 0 0 0,0 0 1 0 0,0 0-1 0 0,0 0 1 0 0,0-1-1 0 0,0 1 1 0 0,0 0-1 0 0,0 0 1 0 0,0 0-1 0 0,0 0 1 0 0,-1 0-1 0 0,1 0 1 0 0,0 0-1 0 0,0 0 1 0 0,0 0-1 0 0,0 0 1 0 0,0 0-1 0 0,-1 0 0 0 0,-7-2-4510 0 0,2 2 2324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8551 0 0,'0'0'76'0'0,"0"0"0"0"0,0 1 0 0 0,0-1 0 0 0,1 0 0 0 0,-1 0 0 0 0,0 0 0 0 0,0 1-1 0 0,0-1 1 0 0,0 0 0 0 0,0 0 0 0 0,0 0 0 0 0,0 0 0 0 0,0 0 0 0 0,1 0 0 0 0,-1 0 0 0 0,0 0-1 0 0,0 0 1 0 0,0 0 0 0 0,0 0 0 0 0,0 0 0 0 0,0 1 0 0 0,0-1 0 0 0,0 0 0 0 0,0 0 0 0 0,0 0-1 0 0,0 0 1 0 0,1 0 0 0 0,-1 0 0 0 0,0 0 0 0 0,0 0 0 0 0,0 0 0 0 0,1 0 0 0 0,-1 0 0 0 0,10-1 1865 0 0,13-4 617 0 0,-17 3-1856 0 0,22-4 2592 0 0,39-6 0 0 0,-47 11-2338 0 0,0 0 0 0 0,37 3-1 0 0,-9 5-544 0 0,-19-3-19 0 0,38 1 0 0 0,-66-5-617 0 0,0 0-1 0 0,0 0 1 0 0,0 0-1 0 0,0 0 1 0 0,0 0-1 0 0,0 0 1 0 0,0 0 0 0 0,-1-1-1 0 0,1 1 1 0 0,0-1-1 0 0,0 1 1 0 0,0 0-1 0 0,-1-1 1 0 0,1 0-1 0 0,0 1 1 0 0,0 0 0 0 0,-1 0-1 0 0,1-1 1 0 0,0 0-1 0 0,-1 0 1 0 0,1 0-1 0 0,-1 1 1 0 0,1 0-1 0 0,-1-1 1 0 0,1 0 0 0 0,0 0-1 0 0,-1 0 1 0 0,0 0-1 0 0,0 1 1 0 0,0-1-1 0 0,1 0 1 0 0,-1 0-1 0 0,0 0 1 0 0,0-1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22 2527 0 0,'0'0'169'0'0,"1"0"0"0"0,-1 0 0 0 0,0-1 0 0 0,0 1 0 0 0,0 0 0 0 0,0 0 0 0 0,1-1 0 0 0,-1 1 0 0 0,0 0 0 0 0,0 0 0 0 0,1 0 0 0 0,-1 0 0 0 0,0 0 0 0 0,0-1 0 0 0,0 1 0 0 0,1 0 0 0 0,-1-1 0 0 0,0 1 0 0 0,0-1-1 0 0,0 1 1 0 0,0 0 0 0 0,0-1 0 0 0,0 1 0 0 0,1 0 0 0 0,-1 0 0 0 0,0 0 0 0 0,0-1 0 0 0,0 1 0 0 0,-1-1 0 0 0,1 1 0 0 0,0 0 0 0 0,0-1 0 0 0,0 1 0 0 0,0 0 0 0 0,0-1 0 0 0,0 1 0 0 0,0 0 0 0 0,-1 0 0 0 0,1 0-1 0 0,0-1 1 0 0,0 1 0 0 0,-1 0 0 0 0,1-1 0 0 0,0 1 0 0 0,0 0 0 0 0,-1 0 0 0 0,1-1 0 0 0,0 1 0 0 0,0 0 0 0 0,-9-6 6113 0 0,4 4-4850 0 0,3 2-1191 0 0,1 0 0 0 0,0 1 1 0 0,0-1-1 0 0,-1 1 1 0 0,1-1-1 0 0,0 0 0 0 0,0 1 1 0 0,0 0-1 0 0,0 0 1 0 0,0 0-1 0 0,0-1 0 0 0,0 1 1 0 0,0 0-1 0 0,1 0 1 0 0,-1 0-1 0 0,0 0 0 0 0,0 0 1 0 0,-1 2-1 0 0,-11 20 1103 0 0,8-9-904 0 0,-1 0-1 0 0,2 0 1 0 0,0 0-1 0 0,-3 25 1 0 0,3-14 179 0 0,2 50 0 0 0,3-65-514 0 0,-1 9 29 0 0,4 23 0 0 0,-3-38-134 0 0,-1 1 0 0 0,1 0-1 0 0,1-1 1 0 0,0 1 0 0 0,-1-1 0 0 0,1 0 0 0 0,0 1 0 0 0,0-1 0 0 0,0 0 0 0 0,5 5 0 0 0,-6-8-106 0 0,0 0 0 0 0,1 1 0 0 0,-1-2 1 0 0,0 1-1 0 0,0 0 0 0 0,1 0 0 0 0,-1 0 0 0 0,0 0 0 0 0,1-1 0 0 0,-1 1 0 0 0,1-1 0 0 0,-1 1 1 0 0,0-1-1 0 0,1 1 0 0 0,0-1 0 0 0,-1 1 0 0 0,3-1 0 0 0,0 0-741 0 0,-1 0 0 0 0,1-1 0 0 0,-1 0 0 0 0,1 1 0 0 0,0-1 0 0 0,4-2 1 0 0,1 0-1204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4319 0 0,'0'4'7916'0'0,"0"6"-3680"0"0,-1 26-44 0 0,2-2-2134 0 0,7 49 0 0 0,-6-60-1793 0 0,-1 1 0 0 0,-2 45 0 0 0,-2-10-2949 0 0,4-52-1737 0 0,0-4 1871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29 3367 0 0,'0'0'168'0'0,"0"-1"-1"0"0,-1 1 0 0 0,1 0 0 0 0,0 0 0 0 0,0 0 0 0 0,0 0 0 0 0,0 0 0 0 0,0 0 0 0 0,0 0 1 0 0,-1-1-1 0 0,1 1 0 0 0,0 0 0 0 0,0-1 0 0 0,0 1 0 0 0,0 0 0 0 0,0 0 0 0 0,0-1 0 0 0,0 1 0 0 0,0 0 1 0 0,0 0-1 0 0,0-1 0 0 0,0 1 0 0 0,0 0 0 0 0,0 0 0 0 0,0 0 0 0 0,0 0 0 0 0,1 0 0 0 0,-1 0 1 0 0,0-1-1 0 0,0 1 0 0 0,7-8 3405 0 0,9-1 10 0 0,-10 8-3179 0 0,0-1 1 0 0,-1 1 0 0 0,1 1-1 0 0,1-1 1 0 0,-2 0-1 0 0,1 1 1 0 0,0 0-1 0 0,-1 1 1 0 0,1 0-1 0 0,0-1 1 0 0,-1 1 0 0 0,1 1-1 0 0,0-1 1 0 0,5 4-1 0 0,9 3 349 0 0,-2 0-1 0 0,29 18 1 0 0,-44-24-653 0 0,0 0 0 0 0,0 0 1 0 0,0 1-1 0 0,0-2 0 0 0,-1 3 0 0 0,2-2 1 0 0,-2 0-1 0 0,3 5 0 0 0,-4-6-54 0 0,0 0 0 0 0,-1 1-1 0 0,1-1 1 0 0,-1 0 0 0 0,1 1 0 0 0,0 0-1 0 0,-1-1 1 0 0,1 1 0 0 0,-1 0-1 0 0,0-1 1 0 0,0 1 0 0 0,0-1 0 0 0,0 0-1 0 0,0 1 1 0 0,0 0 0 0 0,0-1 0 0 0,0 1-1 0 0,-1-1 1 0 0,1 1 0 0 0,-1 0-1 0 0,-1 2 1 0 0,0 1-9 0 0,0-1-1 0 0,0 1 1 0 0,-1-1-1 0 0,0 0 1 0 0,0 1-1 0 0,0-1 1 0 0,0 0 0 0 0,-1 0-1 0 0,0-1 1 0 0,0 0-1 0 0,0 0 1 0 0,0 1-1 0 0,0-1 1 0 0,-1-1-1 0 0,1 1 1 0 0,-1-1 0 0 0,0 1-1 0 0,0-2 1 0 0,1 1-1 0 0,-1 0 1 0 0,0-2-1 0 0,0 2 1 0 0,-1-1-1 0 0,1 0 1 0 0,1-1 0 0 0,-9 0-1 0 0,4 0-235 0 0,-39-2 208 0 0,16-4-3825 0 0,29 6 2178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16.642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45 81 920 0 0,'0'0'419'0'0,"0"0"1421"0"0,0 0 618 0 0,0 0 125 0 0,0 0-191 0 0,-9 2 1137 0 0,3 0-2640 0 0,5-2-667 0 0,0 0 0 0 0,0 0 0 0 0,0 1 1 0 0,0-1-1 0 0,0 0 0 0 0,0 0 0 0 0,0 0 1 0 0,0 0-1 0 0,0 0 0 0 0,1 0 0 0 0,-1 0 0 0 0,0-1 1 0 0,0 1-1 0 0,0 0 0 0 0,0 0 0 0 0,0-1 0 0 0,0 1-222 0 0,0-1 487 0 0,-8-15 846 0 0,8 14-1266 0 0,0 0 0 0 0,1-1-1 0 0,0 1 1 0 0,-1 0 0 0 0,1-1-1 0 0,0 1 1 0 0,0 0 0 0 0,0-1-1 0 0,0 1 1 0 0,1-1 0 0 0,0 0-67 0 0,0 0 74 0 0,0 1 0 0 0,0 0 1 0 0,0 0-1 0 0,0 0 0 0 0,1 0 0 0 0,-1 0 1 0 0,1 0-1 0 0,-1 0 0 0 0,1 0 1 0 0,0 1-1 0 0,0-1 0 0 0,0 1 0 0 0,0-1 1 0 0,0 1-1 0 0,2-1-74 0 0,-3 1 41 0 0,0 1 0 0 0,1-1 0 0 0,-1 1 1 0 0,1-1-1 0 0,-1 1 0 0 0,1 0 0 0 0,-1-1 0 0 0,0 1 0 0 0,1 0 0 0 0,-1 0 0 0 0,1 0 1 0 0,-1 0-1 0 0,1 0 0 0 0,-1 1 0 0 0,1-1 0 0 0,-1 0 0 0 0,1 1 0 0 0,-1-1 0 0 0,0 1 1 0 0,1 0-1 0 0,-1-1 0 0 0,0 1 0 0 0,1 0 0 0 0,-1 0 0 0 0,1 0-41 0 0,4 4-3 0 0,-5-4 7 0 0,1 0-1 0 0,-1 0 0 0 0,1 0 0 0 0,-1 0 0 0 0,0 0 0 0 0,0 0 0 0 0,1 1 0 0 0,-1-1 0 0 0,0 1 0 0 0,0-1 0 0 0,0 1 1 0 0,-1-1-1 0 0,1 1 0 0 0,0-1 0 0 0,-1 1 0 0 0,1 0 0 0 0,0-1 0 0 0,-1 1 0 0 0,0 1-3 0 0,1-1 75 0 0,0 1 31 0 0,0 1-1 0 0,-1-1 1 0 0,1 1 0 0 0,-1-1-1 0 0,1 1 1 0 0,-1 0 0 0 0,0-1-1 0 0,-1 1 1 0 0,1-1 0 0 0,-1 1 0 0 0,1-1-1 0 0,-1 1 1 0 0,0-1 0 0 0,0 1-1 0 0,-1-1 1 0 0,1 0 0 0 0,-1 0 0 0 0,0 2-106 0 0,-4 3 27 0 0,2-7-29 0 0,3-1-1 0 0,0 1 4 0 0,0-1-1 0 0,0 0 1 0 0,0 1-1 0 0,0-1 1 0 0,0 0-1 0 0,0 1 1 0 0,1-1-1 0 0,-1 0 1 0 0,0 0-1 0 0,0 0 1 0 0,0 0-1 0 0,0 0 1 0 0,0 0-1 0 0,0 0 1 0 0,0 0-1 0 0,0-1 1 0 0,0 1-1 0 0,0 0 1 0 0,0 0-1 0 0,0-1 1 0 0,0 1-1 0 0,1 0 1 0 0,-1-1-1 0 0,0 1 1 0 0,0-1-1 0 0,0 0 1 0 0,1 1-1 0 0,-1-1 1 0 0,0 1-1 0 0,0-2 0 0 0,-1 0 7 0 0,0-1-1 0 0,1 1 0 0 0,-1-1 0 0 0,0 0 0 0 0,1 0 1 0 0,0 0-1 0 0,-1-1-6 0 0,1 1 12 0 0,-1-3 22 0 0,0 0-1 0 0,0 0 1 0 0,1 0 0 0 0,0 0-34 0 0,-1-5 26 0 0,1-4-26 0 0,1-2 0 0 0,1 10 0 0 0,5 2 0 0 0,-4 4-7 0 0,0 0 0 0 0,0 1 0 0 0,0-1 0 0 0,0 0 0 0 0,0 1 0 0 0,0 0 0 0 0,0-1 0 0 0,0 1 0 0 0,0 0 0 0 0,0 0 0 0 0,1 0 0 0 0,-1 0 0 0 0,0 0 0 0 0,0 1 0 0 0,0-1 0 0 0,0 1 0 0 0,0-1 0 0 0,0 1-1 0 0,0 0 1 0 0,0 0 0 0 0,0 0 0 0 0,0 0 0 0 0,-1 0 0 0 0,1 0 0 0 0,1 1 7 0 0,0 1 48 0 0,0 0 1 0 0,0 0-1 0 0,-1 0 0 0 0,1 0 0 0 0,-1 1 0 0 0,1 1-48 0 0,-2-3 21 0 0,0 0-1 0 0,0-1 1 0 0,-1 1-1 0 0,1 0 1 0 0,0-1-1 0 0,-1 1 0 0 0,0 0 1 0 0,1 0-1 0 0,-1-1 1 0 0,0 1-1 0 0,0 0 1 0 0,0 0-1 0 0,0-1 1 0 0,0 1-1 0 0,-1 1-20 0 0,-2 5 59 0 0,3-7-51 0 0,-1 0-1 0 0,0 1 1 0 0,0-1 0 0 0,1 0 0 0 0,-1 0-1 0 0,0 0 1 0 0,0 1 0 0 0,0-1 0 0 0,-1 0-8 0 0,-4 1 59 0 0,4-2-51 0 0,0 0-30 0 0,0 0-1 0 0,0 0 1 0 0,0 0-1 0 0,0 0 1 0 0,0 0 0 0 0,0-1-1 0 0,0 1 1 0 0,0-1-1 0 0,0 0 1 0 0,0 1-1 0 0,0-1 1 0 0,0 0-1 0 0,0 0 1 0 0,0 0 0 0 0,1-1 22 0 0,-3 1-56 0 0,1-2 0 0 0,0 1 1 0 0,0 0-1 0 0,0-1 1 0 0,0 1-1 0 0,0-1 1 0 0,-2-3 55 0 0,1 0-31 0 0,2 3 31 0 0,0 0-1 0 0,0 0 1 0 0,0 0-1 0 0,0 0 1 0 0,1 0-1 0 0,0-1 1 0 0,-1 1-1 0 0,1-3 1 0 0,0-1 0 0 0,2 1 0 0 0,5 3 0 0 0,-5 2 0 0 0,0 0 0 0 0,-1 1 0 0 0,1 0 0 0 0,0-1 0 0 0,-1 1 0 0 0,1 0 0 0 0,-1 0 0 0 0,1-1 0 0 0,-1 1 0 0 0,1 0 0 0 0,0 0 0 0 0,-1 0 0 0 0,1 0 0 0 0,-1 0 0 0 0,1 0 0 0 0,0 0 0 0 0,-1 0 0 0 0,1 0 0 0 0,-1 0 0 0 0,1 0 0 0 0,0 0 0 0 0,0 0 0 0 0,1 0 1 0 0,-1 0-1 0 0,0 0 0 0 0,1 0 0 0 0,-1 0 0 0 0,0 1 0 0 0,0-1 0 0 0,1 0 1 0 0,-1 0-1 0 0,0 1 0 0 0,0-1 0 0 0,1 1 0 0 0,-1-1 0 0 0,0 1 1 0 0,0 0-1 0 0,3 1 12 0 0,3 1 60 0 0,-6-2 9 0 0,-1-1-29 0 0,0 0-150 0 0,0 0-193 0 0,0 0-77 0 0,0 0-15 0 0,0 0-246 0 0,-1 0-1030 0 0,-5 0-447 0 0,-1 0-92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32 9671 0 0,'-8'0'582'0'0,"7"0"-270"0"0,1 0-1 0 0,-1 0 0 0 0,1 0 0 0 0,0 0 1 0 0,-1-1-1 0 0,0 1 0 0 0,1 0 0 0 0,-1-1 0 0 0,0 1 1 0 0,1 0-1 0 0,0-1 0 0 0,0 1 0 0 0,-1-1 0 0 0,1 1 1 0 0,-2 0-1 0 0,2-1-124 0 0,0 0-1 0 0,0 1 1 0 0,-1-1 0 0 0,1 0 0 0 0,0 1 0 0 0,0 0-1 0 0,0-1 1 0 0,0 1 0 0 0,0-1 0 0 0,0 0-1 0 0,0 0 1 0 0,0 1 0 0 0,0-1 0 0 0,0 1 0 0 0,0 0-1 0 0,0-1 1 0 0,0 0 0 0 0,0 1 0 0 0,1-1 0 0 0,-1 0-1 0 0,0 1 1 0 0,1 0 0 0 0,-1 0 0 0 0,0-1-1 0 0,1 0 1 0 0,-1 1 0 0 0,1-1 0 0 0,-1 1 0 0 0,0-1-1 0 0,0 1 1 0 0,2 0 0 0 0,-1-1-97 0 0,0-1 0 0 0,-1 1 0 0 0,2 0-1 0 0,-1 1 1 0 0,0-1 0 0 0,0 1 0 0 0,0-1 0 0 0,0 0 0 0 0,1 0 0 0 0,-2 1 0 0 0,2 0 0 0 0,0 0 0 0 0,-2-1-1 0 0,2 1 1 0 0,-1 0 0 0 0,1 0 0 0 0,-1-1 0 0 0,0 1 0 0 0,3 1 0 0 0,-2-1-16 0 0,0 1 0 0 0,1-1 0 0 0,-2 0 0 0 0,2 1 0 0 0,-2 1 0 0 0,2-1 0 0 0,-2-1 0 0 0,2 1 0 0 0,-2 1 0 0 0,4 2 0 0 0,-1-1-21 0 0,0 1 1 0 0,0 0 0 0 0,0 0 0 0 0,-1 0-1 0 0,-1 1 1 0 0,2-1 0 0 0,-2 0 0 0 0,1 1-1 0 0,1 5 1 0 0,-2-7-14 0 0,-1 1-1 0 0,0 0 1 0 0,-1-1-1 0 0,1 1 1 0 0,0-1-1 0 0,-1 0 1 0 0,0 2 0 0 0,0-2-1 0 0,0 1 1 0 0,0-1-1 0 0,-1 0 1 0 0,0 5-1 0 0,1-6-4 0 0,-1 0-1 0 0,0 0 1 0 0,0 0 0 0 0,0-1-1 0 0,0 1 1 0 0,0 0-1 0 0,0-1 1 0 0,-1 1-1 0 0,1 0 1 0 0,0-1 0 0 0,-1 1-1 0 0,1-1 1 0 0,-1 0-1 0 0,1 1 1 0 0,-1-1-1 0 0,0-1 1 0 0,1 2 0 0 0,-1-1-1 0 0,0 0 1 0 0,0 0-1 0 0,0-1 1 0 0,0 0 0 0 0,-2 2-1 0 0,-19-2 116 0 0,17 0-198 0 0,9 1-86 0 0,3 0 69 0 0,-1 2-1 0 0,1-2 1 0 0,8 7-1 0 0,1-1-16 0 0,-12-6 118 0 0,1 1 0 0 0,-2-1 0 0 0,1 1 0 0 0,1-1 0 0 0,-2 1 0 0 0,0 0 0 0 0,1 0 0 0 0,3 3-1 0 0,-6-4-21 0 0,1 0-1 0 0,-1-1 1 0 0,1 1-1 0 0,-1 0 0 0 0,1 0 1 0 0,-1 0-1 0 0,1-1 1 0 0,-1 1-1 0 0,0 0 0 0 0,0 0 1 0 0,0 0-1 0 0,1-1 1 0 0,-1 2-1 0 0,0-1 0 0 0,0 0 1 0 0,0 0-1 0 0,0-1 1 0 0,0 1-1 0 0,0 1 0 0 0,-1-1 1 0 0,1-1-1 0 0,0 1 0 0 0,0 0 1 0 0,0 0-1 0 0,0 0 1 0 0,-1-1-1 0 0,1 1 0 0 0,-1 0 1 0 0,1 0-1 0 0,-1 0 1 0 0,0 0-1 0 0,1-1 0 0 0,-1 2 1 0 0,-3 2 197 0 0,0 1 1 0 0,0-1-1 0 0,-1 0 1 0 0,1-1-1 0 0,-1 1 1 0 0,0 0 0 0 0,0-2-1 0 0,-10 5 1 0 0,-3 1 178 0 0,-25 7 1 0 0,24-8-415 0 0,18-7-24 0 0,1 0 0 0 0,0 0 0 0 0,-1 0 1 0 0,1 0-1 0 0,0 0 0 0 0,0 0 0 0 0,-1 0 0 0 0,1 0 0 0 0,-1 0 0 0 0,1 0 0 0 0,-1 0 1 0 0,1 0-1 0 0,-1 0 0 0 0,1 0 0 0 0,-1 0 0 0 0,1 0 0 0 0,0 0 0 0 0,0 0 0 0 0,-1 0 0 0 0,1 0 1 0 0,-1 0-1 0 0,1 0 0 0 0,-1 0 0 0 0,1-1 0 0 0,0 1 0 0 0,-1 0 0 0 0,1-1 0 0 0,0 0-126 0 0,-1 1 0 0 0,1-1 0 0 0,0 1-1 0 0,0-1 1 0 0,0 1 0 0 0,-1-1 0 0 0,1 0-1 0 0,0 0 1 0 0,0 1 0 0 0,0-1 0 0 0,0 1-1 0 0,0-1 1 0 0,0 1 0 0 0,0-1 0 0 0,1 0-1 0 0,-1 0 1 0 0,0 0 0 0 0,3-8-2269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8407 0 0,'1'0'421'0'0,"0"0"0"0"0,-1-1 0 0 0,1 1-1 0 0,0 0 1 0 0,0 0 0 0 0,0 0 0 0 0,-1 0 0 0 0,1 1-1 0 0,1-1 1 0 0,-1 0 0 0 0,0 0 0 0 0,-1 1-1 0 0,1-1 1 0 0,0 0 0 0 0,0 0 0 0 0,0 0 0 0 0,-1 1-1 0 0,2 0 1 0 0,16 12 2712 0 0,-13-10-2527 0 0,5 5 562 0 0,1 1 0 0 0,-1 1 0 0 0,11 12 1 0 0,-9-6-453 0 0,0 1 0 0 0,0-1 1 0 0,12 27-1 0 0,-21-37-634 0 0,0 1 1 0 0,-1-1-1 0 0,0 1 0 0 0,-1 0 0 0 0,1 0 1 0 0,-1 0-1 0 0,0-1 0 0 0,-1 2 0 0 0,0-2 1 0 0,0 2-1 0 0,0-1 0 0 0,-1-1 0 0 0,0 2 1 0 0,-1-2-1 0 0,1 1 0 0 0,-6 12 0 0 0,1-3-20 0 0,-1-2 0 0 0,0 1 0 0 0,-1-1 0 0 0,-1 0 0 0 0,-1-1 0 0 0,-13 16 0 0 0,18-23-81 0 0,-2 1 0 0 0,1-1 0 0 0,-2 0 0 0 0,1 0 0 0 0,0-1 0 0 0,-1 0 0 0 0,-1 0 0 0 0,1-1-1 0 0,-11 5 1 0 0,9-8-706 0 0,6-4-1985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4319 0 0,'-1'5'14338'0'0,"4"-4"-11162"0"0,2-1-4482 0 0,48 17 6047 0 0,-31-12-4218 0 0,-16-4-592 0 0,-2 1 1 0 0,1-1-1 0 0,1-1 0 0 0,-1 0 1 0 0,1 1-1 0 0,-2-1 0 0 0,2-1 0 0 0,-1 1 1 0 0,0 0-1 0 0,1-1 0 0 0,-2-1 1 0 0,1 1-1 0 0,1 0 0 0 0,5-4 0 0 0,-7 2-2085 0 0,-1-3-653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3999 0 0,'-1'1'106'0'0,"0"0"0"0"0,1-1 0 0 0,0 1 0 0 0,0 0 0 0 0,0 0 0 0 0,-1 0 0 0 0,1-1 0 0 0,0 0 0 0 0,-1 1 0 0 0,1 0 0 0 0,0 0 0 0 0,0 0 0 0 0,0 0 0 0 0,0 1 0 0 0,1-1 627 0 0,0 0-1 0 0,-1-1 0 0 0,0 1 1 0 0,1 0-1 0 0,0 0 1 0 0,1 0-1 0 0,-2-1 0 0 0,1 0 1 0 0,0 1-1 0 0,0 0 1 0 0,1 0-1 0 0,9 5 1454 0 0,0-1-1 0 0,0 0 1 0 0,1-1-1 0 0,12 4 1 0 0,-6-4-1440 0 0,1 0 0 0 0,0-2 1 0 0,35 1-1 0 0,-51-3-904 0 0,0 0 0 0 0,0 0 1 0 0,-1 0-1 0 0,2 0 0 0 0,-2-1 0 0 0,5-1 0 0 0,-7 2-223 0 0,2-1-1 0 0,-1 1 0 0 0,0-1 0 0 0,-1 1 1 0 0,1 0-1 0 0,1-1 0 0 0,-1 0 1 0 0,0 0-1 0 0,-1 0 0 0 0,1 1 1 0 0,1-3-1 0 0,1-1-1889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88 11599 0 0,'-2'4'-697'0'0,"-1"16"5807"0"0,3-19-4978 0 0,0-1-1 0 0,0 0 0 0 0,0 1 1 0 0,0-1-1 0 0,0 0 0 0 0,0 1 1 0 0,0-1-1 0 0,-1 0 0 0 0,1 1 1 0 0,0-1-1 0 0,1 0 1 0 0,-1 0-1 0 0,0 0 0 0 0,0 0 1 0 0,0 0-1 0 0,0 1 0 0 0,0-1 1 0 0,0 0-1 0 0,0 1 0 0 0,0-1 1 0 0,1 0-1 0 0,-1 1 0 0 0,0-1 1 0 0,0 0-1 0 0,0 0 1 0 0,0 1-1 0 0,0-1 0 0 0,0 0 1 0 0,0 0-1 0 0,0 0 0 0 0,1 0 1 0 0,-1 0-1 0 0,0 0 0 0 0,1 0 1 0 0,-1 0-1 0 0,0 0 1 0 0,0 0-1 0 0,1 1 0 0 0,-1-1 1 0 0,0 0-1 0 0,1 0 0 0 0,-1 0 1 0 0,0 0-1 0 0,0 0 0 0 0,0 0 1 0 0,0 0-1 0 0,1 0 0 0 0,-1 0 1 0 0,0 0-1 0 0,1 0 1 0 0,-1 0-1 0 0,0-1 0 0 0,0 1 1 0 0,1 0-1 0 0,-1 0 0 0 0,0 0 1 0 0,1 0-1 0 0,-1 0 0 0 0,1 0 1 0 0,1-3 121 0 0,1 1 1 0 0,0-1-1 0 0,0 1 1 0 0,-1-1-1 0 0,2 0 1 0 0,-2 0-1 0 0,0 0 1 0 0,0-1-1 0 0,0 1 1 0 0,2-5-1 0 0,5-6 232 0 0,3-6-8 0 0,-6 11-322 0 0,-1 0 0 0 0,1 0-1 0 0,11-11 1 0 0,-17 20-154 0 0,0 0 1 0 0,0 0-1 0 0,0 0 0 0 0,0 0 1 0 0,0 0-1 0 0,0 0 0 0 0,0-1 1 0 0,1 1-1 0 0,-1 0 0 0 0,0 0 1 0 0,0 0-1 0 0,0 0 0 0 0,0 0 1 0 0,0 0-1 0 0,0 0 0 0 0,0 0 1 0 0,0 0-1 0 0,1 0 0 0 0,-1 0 1 0 0,0 0-1 0 0,0 0 0 0 0,0 0 1 0 0,0 0-1 0 0,0 0 0 0 0,0 0 1 0 0,0 0-1 0 0,0 0 0 0 0,0 0 1 0 0,0 0-1 0 0,0 0 0 0 0,0 0 1 0 0,0 0-1 0 0,0 0 0 0 0,0 0 1 0 0,0 0-1 0 0,1 0 0 0 0,-1 1 1 0 0,0-1-1 0 0,0 0 0 0 0,0 0 1 0 0,0 0-1 0 0,0 0 0 0 0,0 0 1 0 0,0 0-1 0 0,0 0 0 0 0,0 1 1 0 0,4 5 97 0 0,-2 12 188 0 0,-2-16-232 0 0,1 11 201 0 0,-1 1 0 0 0,-1 0 0 0 0,-5 25 0 0 0,1-1 103 0 0,-9 169 243 0 0,9-127-571 0 0,4-71-62 0 0,7-21-8782 0 0,-5 9 6209 0 0,2-8-5740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 19 2039 0 0,'-45'-19'16700'0'0,"52"26"-14687"0"0,-3-5-1935 0 0,-2 0 1 0 0,0 1-1 0 0,1-1 1 0 0,-1 1 0 0 0,4 5-1 0 0,-1 0 18 0 0,1 0 0 0 0,-1 0 0 0 0,1-1 0 0 0,0 1 0 0 0,1-2 0 0 0,0 2 0 0 0,0-3 0 0 0,1 2 0 0 0,-1-2 0 0 0,18 10 0 0 0,3 1 324 0 0,49 36 0 0 0,-24-14 66 0 0,18 14 220 0 0,-48-34-584 0 0,40 23-1 0 0,-15-12 25 0 0,73 58 345 0 0,-76-55-396 0 0,6 3 42 0 0,16 10 138 0 0,-45-31-92 0 0,27 22-1 0 0,-18-8 221 0 0,43 53 0 0 0,-58-63-305 0 0,-9-10-69 0 0,0 1 15 0 0,1 0 0 0 0,1 0 0 0 0,0-1 0 0 0,0 0 0 0 0,12 8 0 0 0,1-4 22 0 0,1-1-1 0 0,43 16 0 0 0,-62-26-57 0 0,23 10 194 0 0,39 25 0 0 0,-37-20-63 0 0,-13-7-102 0 0,-2 2 0 0 0,0-1 0 0 0,21 21 0 0 0,6 6 26 0 0,-27-27-52 0 0,86 63 95 0 0,-73-57-106 0 0,26 16 0 0 0,77 57 103 0 0,-15-11-3 0 0,-8 3 14 0 0,-38-26-111 0 0,117 87 72 0 0,-35-28 102 0 0,-109-81-101 0 0,2-2 0 0 0,61 31 0 0 0,-61-36-50 0 0,-1 2-1 0 0,-1 2 1 0 0,-2 1-1 0 0,44 44 1 0 0,-12 2-5 0 0,4 3 27 0 0,-61-65-17 0 0,2-2 1 0 0,-1 0-1 0 0,24 14 1 0 0,23 7 7 0 0,30 19-1 0 0,-48-22-20 0 0,0 2 0 0 0,59 58-1 0 0,56 48 47 0 0,-124-113-28 0 0,43 23-1 0 0,-34-22-23 0 0,-14-8-3 0 0,21 12 55 0 0,55 44-1 0 0,293 273 201 0 0,-370-321-223 0 0,2-1 0 0 0,0-1-1 0 0,2-2 1 0 0,40 20 0 0 0,-24-14 8 0 0,0 2 1 0 0,56 46-1 0 0,-13 6-8 0 0,-16-14 17 0 0,-58-53-49 0 0,1-3 1 0 0,26 17 0 0 0,3-4-10 0 0,-14-8 6 0 0,50 35-1 0 0,-50-28 43 0 0,42 35 21 0 0,-34-21 27 0 0,72 89 0 0 0,-103-114-96 0 0,1 0 0 0 0,1-1 0 0 0,-1 0 0 0 0,2-1 0 0 0,0 1 0 0 0,1-3 0 0 0,19 11 0 0 0,40 31 30 0 0,-2-2 15 0 0,-68-47-40 0 0,2 1 0 0 0,-2 0 1 0 0,1 0-1 0 0,0 0 0 0 0,-1 1 1 0 0,0 0-1 0 0,0 1 0 0 0,0-1 1 0 0,6 10-1 0 0,-2-1-387 0 0,-1 0 0 0 0,18 20-1 0 0,-21-28-253 0 0,1 0 0 0 0,1 0 0 0 0,-1-1 0 0 0,1 0-1 0 0,0 0 1 0 0,14 8 0 0 0,-14-7-675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9 4431 0 0,'5'-9'8369'0'0,"-6"15"-7179"0"0,-14 93 2860 0 0,11-64-3038 0 0,-14 54 1 0 0,-2-7 247 0 0,19-63-937 0 0,3-10-667 0 0,-2-9 274 0 0,0 0 1 0 0,0 0-1 0 0,1 0 0 0 0,-1 1 0 0 0,0-1 0 0 0,0 0 0 0 0,1 0 1 0 0,-1 0-1 0 0,0 0 0 0 0,0 0 0 0 0,1 0 0 0 0,-1 0 1 0 0,0 0-1 0 0,1 0 0 0 0,-1 0 0 0 0,0 0 0 0 0,0 0 0 0 0,0 0 1 0 0,0 0-1 0 0,0 0 0 0 0,1 0 0 0 0,-1 0 0 0 0,0 0 0 0 0,1 0 1 0 0,-1 0-1 0 0,0 0 0 0 0,0 0 0 0 0,1 0 0 0 0,-1 0 1 0 0,0 0-1 0 0,1-1 0 0 0,7-8-8971 0 0,-6 4 4667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19 3999 0 0,'-1'0'89'0'0,"1"0"0"0"0,0 0 0 0 0,-1 0 0 0 0,1-1 0 0 0,0 1 0 0 0,0 0 0 0 0,0 0 0 0 0,0-1 0 0 0,0 1 0 0 0,0 0 0 0 0,-1 0 0 0 0,1-1-1 0 0,0 1 1 0 0,0 0 0 0 0,0 0 0 0 0,0-1 0 0 0,-1 1 0 0 0,1 0 0 0 0,0 0 0 0 0,0 0 0 0 0,0 0 0 0 0,0-1 0 0 0,0 1 0 0 0,0 0 0 0 0,0-1-1 0 0,0 1 1 0 0,0 0 0 0 0,0-1 0 0 0,0 1 0 0 0,0 0 0 0 0,0-1 0 0 0,0 1 0 0 0,0 0 0 0 0,0 0 0 0 0,0 0 0 0 0,1 0 0 0 0,-1-1-1 0 0,0 1 1 0 0,10-4 5027 0 0,-6 3-5309 0 0,1-1 826 0 0,2 1 0 0 0,-2 1-1 0 0,1-1 1 0 0,0 1 0 0 0,0-1 0 0 0,0 2 0 0 0,8 0-1 0 0,43 12 2029 0 0,-23-5-1271 0 0,-11-4-805 0 0,40 7 285 0 0,-61-11-967 0 0,13 1 423 0 0,-15 0-398 0 0,1-1 0 0 0,-1 0-1 0 0,1 0 1 0 0,-1 0 0 0 0,0 0 0 0 0,1 0 0 0 0,-1 0-1 0 0,1 0 1 0 0,-1 0 0 0 0,1 0 0 0 0,-1 0-1 0 0,1 0 1 0 0,-1-1 0 0 0,0 1 0 0 0,0 0 0 0 0,1 0-1 0 0,-1-1 1 0 0,1 1 0 0 0,-1 0 0 0 0,1 0-1 0 0,-1-1 1 0 0,1 1 0 0 0,0 0 0 0 0,-1 0 22 0 0,0 0 0 0 0,0 0 1 0 0,0 0-1 0 0,-1-1 0 0 0,1 1 0 0 0,0 0 1 0 0,0 0-1 0 0,0 0 0 0 0,0 0 0 0 0,0 0 1 0 0,0 0-1 0 0,0 0 0 0 0,0 0 0 0 0,0 0 1 0 0,0 0-1 0 0,0 0 0 0 0,0 0 0 0 0,0 0 1 0 0,0 0-1 0 0,-1 0 0 0 0,1-1 0 0 0,0 1 1 0 0,0 0-1 0 0,0 0 0 0 0,0 0 0 0 0,0 0 1 0 0,0 0-1 0 0,0 0 0 0 0,0 0 0 0 0,0 0 1 0 0,-1 0-1 0 0,1 0 0 0 0,0 0 0 0 0,0 0 1 0 0,0 0-1 0 0,0 0 0 0 0,0 0 0 0 0,0 1 1 0 0,0-1-1 0 0,0 0 0 0 0,0 0 0 0 0,0 0 1 0 0,-1 0-1 0 0,1 0 0 0 0,0 0 0 0 0,0 0 1 0 0,0 0-1 0 0,0 0 0 0 0,0 0 0 0 0,0 0 1 0 0,0 0-1 0 0,0 0 0 0 0,0 0 0 0 0,-5 3-3434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0 3999 0 0,'-10'6'164'0'0,"6"-4"4239"0"0,14 0-338 0 0,110 3 6447 0 0,-75 0-8947 0 0,8 0-1097 0 0,-18-4-441 0 0,-26-1 203 0 0,-5-1-2454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93 775 0 0,'0'-7'3587'0'0,"0"0"-1"0"0,0 0 1 0 0,-4-8-1 0 0,3 11-2864 0 0,1 0 0 0 0,-2 0 0 0 0,0 0 0 0 0,1 0 0 0 0,-1 0 0 0 0,0 0 0 0 0,0 0 0 0 0,0 1 0 0 0,-1-1 0 0 0,-4-4 0 0 0,5 7-597 0 0,1-1 0 0 0,0 2 0 0 0,0-1 0 0 0,-1 0 0 0 0,2 0 0 0 0,-2 1 0 0 0,0-1 0 0 0,1 1 0 0 0,-1-1 0 0 0,1 1 0 0 0,0 0 0 0 0,-1-1 0 0 0,0 1 0 0 0,1 0 0 0 0,-1 0 0 0 0,1 0 0 0 0,-1 0 0 0 0,0 0 0 0 0,2 0 0 0 0,-2 0 0 0 0,0 1 0 0 0,1-1 0 0 0,-3 1 0 0 0,1 0 6 0 0,0 0-1 0 0,0 1 1 0 0,0-2 0 0 0,0 2-1 0 0,0 0 1 0 0,0 0 0 0 0,0 0-1 0 0,1 0 1 0 0,-5 4 0 0 0,-6 8-37 0 0,1 0-1 0 0,1 1 1 0 0,-1 0 0 0 0,2 2 0 0 0,1-1 0 0 0,0 0 0 0 0,1 1 0 0 0,0 1-1 0 0,2 0 1 0 0,-1 0 0 0 0,2 0 0 0 0,-4 34 0 0 0,3 33-24 0 0,6-76-69 0 0,0 0 0 0 0,1 0 1 0 0,0-1-1 0 0,1 1 1 0 0,0 0-1 0 0,0-1 1 0 0,5 13-1 0 0,-6-19 7 0 0,0 0-1 0 0,0 0 1 0 0,0 1-1 0 0,1-1 1 0 0,-1 0-1 0 0,1 0 1 0 0,-1-1 0 0 0,1 2-1 0 0,-1-2 1 0 0,1 1-1 0 0,0 0 1 0 0,0-1-1 0 0,1 0 1 0 0,-2 1-1 0 0,2-2 1 0 0,-2 2 0 0 0,2-1-1 0 0,-1 0 1 0 0,1-1-1 0 0,-1 1 1 0 0,0 0-1 0 0,5 1 1 0 0,-1-2-503 0 0,-2 0 0 0 0,1 0-1 0 0,0-1 1 0 0,0 0 0 0 0,0 0 0 0 0,1 0 0 0 0,-1 0-1 0 0,-1-1 1 0 0,0 1 0 0 0,7-4 0 0 0,4-6-3317 0 0,-10 5 1353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18.728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96 164 920 0 0,'-1'1'67'0'0,"-2"0"-230"0"0,-11 3 1578 0 0,13-4-1026 0 0,1 0-1 0 0,-1 0 1 0 0,0 0-1 0 0,0 0 1 0 0,0 0 0 0 0,0 0-1 0 0,0 0 1 0 0,0 0-1 0 0,0-1 1 0 0,0 1-1 0 0,1 0 1 0 0,-1-1 0 0 0,0 1-1 0 0,0 0 1 0 0,0-1-389 0 0,-8-3 2797 0 0,8 3-2531 0 0,-1 1-1 0 0,1-1 1 0 0,0 1-1 0 0,0-1 1 0 0,0 1 0 0 0,0-1-1 0 0,0 0 1 0 0,-1 0-1 0 0,1 1 1 0 0,0-2-266 0 0,-10-5 2339 0 0,10 6-2144 0 0,0 0 0 0 0,-1 1 0 0 0,1-1-1 0 0,0 0 1 0 0,0 1 0 0 0,0-1 0 0 0,0 0 0 0 0,0 0 0 0 0,0 0 0 0 0,0 0 0 0 0,0 0 0 0 0,1 0 0 0 0,-1 0 0 0 0,0 0-1 0 0,0-2-194 0 0,0 1 181 0 0,0-1 0 0 0,0 0 0 0 0,0 1 0 0 0,1-1 0 0 0,-1 0 0 0 0,1 0 0 0 0,-1 0 0 0 0,1 1 0 0 0,0-1 0 0 0,0 0 0 0 0,0 0 0 0 0,1 0 0 0 0,-1 0 0 0 0,1 1 0 0 0,0-3-181 0 0,1-2 157 0 0,0-1 1 0 0,1 1-1 0 0,0 0 0 0 0,0 0 1 0 0,1 1-1 0 0,0-1 0 0 0,3-4-157 0 0,-5 9 26 0 0,-1 0 0 0 0,1 0 0 0 0,0 0 1 0 0,-1 1-1 0 0,1-1 0 0 0,0 0 0 0 0,0 1 0 0 0,0-1 0 0 0,0 1 0 0 0,0 0 0 0 0,1 0 0 0 0,-1 0 0 0 0,0 0 0 0 0,1 0 0 0 0,-1 0 0 0 0,0 0 0 0 0,1 1 0 0 0,-1-1 0 0 0,1 1 0 0 0,-1 0 0 0 0,1 0 0 0 0,-1 0 0 0 0,1 0 1 0 0,-1 0-1 0 0,1 0 0 0 0,-1 1 0 0 0,1-1 0 0 0,-1 1 0 0 0,0-1 0 0 0,1 1 0 0 0,-1 0 0 0 0,0 0 0 0 0,1 0 0 0 0,-1 1 0 0 0,0-1 0 0 0,0 0 0 0 0,0 1 0 0 0,0 0 0 0 0,0-1-26 0 0,1 3-10 0 0,1 1 0 0 0,-1-1 0 0 0,1 0 0 0 0,-2 1 0 0 0,2 2 11 0 0,-3-5 48 0 0,0-1 0 0 0,0 1 0 0 0,-1-1 1 0 0,1 1-1 0 0,-1 0 0 0 0,1-1 0 0 0,-1 1 1 0 0,0 0-1 0 0,1 0 0 0 0,-1-1 1 0 0,0 1-1 0 0,0 0 0 0 0,-1 0 0 0 0,1-1 1 0 0,0 1-1 0 0,0 0 0 0 0,-1 0 1 0 0,0 1-50 0 0,-1 0 85 0 0,0 0 1 0 0,-1 0 0 0 0,1-1 0 0 0,-1 1-1 0 0,1-1 1 0 0,-1 1 0 0 0,0-1 0 0 0,0 0-1 0 0,0 0 1 0 0,0 0 0 0 0,0-1-1 0 0,-1 1 1 0 0,-1 0-86 0 0,0-1 50 0 0,1 0-1 0 0,-1 0 0 0 0,0 0 1 0 0,1 0-1 0 0,-1-1 0 0 0,0 0 1 0 0,1 0-1 0 0,-1 0 0 0 0,0-1 1 0 0,1 1-1 0 0,-1-1 0 0 0,0 0 1 0 0,1-1-1 0 0,-1 1 0 0 0,1-1 1 0 0,0 0-1 0 0,-1 0 0 0 0,1 0 1 0 0,0 0-1 0 0,0-1 0 0 0,-3-2-49 0 0,6 2 5 0 0,0 1 0 0 0,0-1 0 0 0,0 1 0 0 0,0-1 0 0 0,0 1 0 0 0,1-1 0 0 0,-1 0 0 0 0,1 1 0 0 0,0-1 0 0 0,0 0 0 0 0,0 1 0 0 0,0-2-5 0 0,0 2-2 0 0,0 0-1 0 0,0 1 1 0 0,1-1 0 0 0,-1 1-1 0 0,0-1 1 0 0,1 0 0 0 0,-1 1-1 0 0,1-1 1 0 0,0 1 0 0 0,0-1-1 0 0,-1 1 1 0 0,1-1 0 0 0,0 1-1 0 0,0 0 1 0 0,0-1 0 0 0,0 1-1 0 0,1 0 1 0 0,-1 0 0 0 0,0 0-1 0 0,0 0 1 0 0,1 0 0 0 0,-1 0 2 0 0,1 0-2 0 0,0 0 1 0 0,0 0 0 0 0,0 0-1 0 0,0 0 1 0 0,1 0 0 0 0,-1 0 0 0 0,0 1-1 0 0,0-1 1 0 0,1 1 0 0 0,-1 0 0 0 0,0-1-1 0 0,1 1 1 0 0,-1 0 0 0 0,0 1-1 0 0,1-1 1 0 0,-1 0 1 0 0,6 3 0 0 0,-6-2 1 0 0,-1 0 0 0 0,1 0 0 0 0,-1 0-1 0 0,0-1 1 0 0,0 1 0 0 0,0 0-1 0 0,0 0 1 0 0,0 0 0 0 0,-1 0-1 0 0,1 0 1 0 0,0 0 0 0 0,0 1-1 0 0,-1-1 1 0 0,1 0 0 0 0,0 0 0 0 0,-1 0-1 0 0,1 1 0 0 0,0 1 19 0 0,0-2-10 0 0,-1 1 0 0 0,1-1 1 0 0,-1 1-1 0 0,1-1 0 0 0,-1 1 1 0 0,0-1-1 0 0,0 1 0 0 0,0 0 1 0 0,0-1-1 0 0,0 1 1 0 0,0-1-1 0 0,0 1 0 0 0,0 0-9 0 0,0-1 7 0 0,0 1 0 0 0,0-1 0 0 0,0 0 0 0 0,0 0 0 0 0,0 0 0 0 0,-1 1 1 0 0,1-1-1 0 0,0 0 0 0 0,-1 0 0 0 0,1 0 0 0 0,0 0 0 0 0,-1 0 0 0 0,0 1 0 0 0,1-1 0 0 0,-1 0 0 0 0,1 0 0 0 0,-1 0 0 0 0,0 0 0 0 0,0-1 0 0 0,0 1 0 0 0,0 0 0 0 0,1 0 0 0 0,-2 0-7 0 0,0 1 2 0 0,1-1 2 0 0,0-1 0 0 0,0 1 0 0 0,0 0-1 0 0,0 0 1 0 0,0-1 0 0 0,0 1 0 0 0,0 0-1 0 0,0-1 1 0 0,0 1 0 0 0,0-1 0 0 0,0 1 0 0 0,0-1-1 0 0,-1 1-3 0 0,-1-1-18 0 0,2 0-125 0 0,-12 0-1201 0 0,12 0 1240 0 0,1 0 1 0 0,0 0-1 0 0,-1 0 0 0 0,1 0 1 0 0,0 0-1 0 0,-1 0 0 0 0,1-1 0 0 0,0 1 1 0 0,-1 0-1 0 0,1 0 0 0 0,0 0 0 0 0,-1 0 1 0 0,1-1-1 0 0,0 1 0 0 0,0 0 0 0 0,-1 0 1 0 0,1-1-1 0 0,0 1 0 0 0,0 0 0 0 0,-1 0 1 0 0,1-1-1 0 0,0 1 0 0 0,0 0 1 0 0,0-1-1 0 0,-1 1 0 0 0,1 0 0 0 0,0-1 1 0 0,0 1-1 0 0,0 0 0 0 0,0-1 0 0 0,0 1 1 0 0,0 0-1 0 0,0-1 0 0 0,0 1 0 0 0,0-1 1 0 0,0 1 103 0 0,-2-9-7997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11 7055 0 0,'-5'-10'5308'0'0,"4"11"-4679"0"0,0 0 0 0 0,1 0 0 0 0,-1 0 0 0 0,0 0 0 0 0,0 0 0 0 0,0 1 1 0 0,1-1-1 0 0,-1 1 0 0 0,1 0 0 0 0,-6 17 197 0 0,1 0 1 0 0,2 0-1 0 0,0 0 0 0 0,-1 36 1 0 0,-1-7-274 0 0,-8 121 631 0 0,9-109-716 0 0,3-49-360 0 0,0-10-28 0 0,2-8-8 0 0,0-4-121 0 0,-2-18 0 0 0,0 4-22 0 0,1 12 68 0 0,4-132-46 0 0,-2 122 43 0 0,1 1 0 0 0,1-1 0 0 0,2 0-1 0 0,9-27 1 0 0,-13 45 14 0 0,0 0 1 0 0,1 0-1 0 0,-1 1 0 0 0,0-1 1 0 0,1 1-1 0 0,0 0 0 0 0,5-6 1 0 0,-6 9-5 0 0,0-1 1 0 0,-1 0 0 0 0,2 1-1 0 0,-2 0 1 0 0,1-1-1 0 0,0 2 1 0 0,1-2 0 0 0,-2 1-1 0 0,2 0 1 0 0,-1 0-1 0 0,0 1 1 0 0,0-1-1 0 0,1 0 1 0 0,-1 1 0 0 0,1-1-1 0 0,-1 1 1 0 0,5 0-1 0 0,3 1 34 0 0,0 1 0 0 0,0-1 0 0 0,0 2 0 0 0,0-1 0 0 0,13 7 0 0 0,-6-2 60 0 0,-2 1 1 0 0,22 13-1 0 0,-34-20-74 0 0,0 2-1 0 0,0-1 0 0 0,1 1 1 0 0,-1 0-1 0 0,-1-1 0 0 0,2 2 1 0 0,-2-1-1 0 0,0 0 1 0 0,1 0-1 0 0,-1 1 0 0 0,2 4 1 0 0,-3-6 5 0 0,0 0 1 0 0,-1 0 0 0 0,1 0-1 0 0,0 0 1 0 0,-1 0 0 0 0,0 0-1 0 0,0 0 1 0 0,0 0 0 0 0,0 0-1 0 0,0 1 1 0 0,0-2-1 0 0,0 2 1 0 0,-1-2 0 0 0,1 2-1 0 0,-1-2 1 0 0,0 1 0 0 0,0 0-1 0 0,1 0 1 0 0,-1 0 0 0 0,0 0-1 0 0,0 0 1 0 0,0-1-1 0 0,-3 4 1 0 0,-1 0 90 0 0,1-1 0 0 0,-1 1-1 0 0,1-1 1 0 0,-2-1 0 0 0,1 1 0 0 0,-1 0-1 0 0,-8 4 1 0 0,-3-1 233 0 0,-23 8 0 0 0,-32 6 295 0 0,61-20-673 0 0,0 2 1 0 0,2-2-1 0 0,-2-1 0 0 0,1 1 1 0 0,-12-2-1 0 0,15-1-1295 0 0,7 2 1219 0 0,-1 0 0 0 0,1 0-1 0 0,0-1 1 0 0,0 1 0 0 0,0 0 0 0 0,0 0 0 0 0,0 0 0 0 0,0 0-1 0 0,0-1 1 0 0,0 1 0 0 0,0 0 0 0 0,0 0 0 0 0,0 0 0 0 0,0 0-1 0 0,0 0 1 0 0,0 0 0 0 0,0 0 0 0 0,0 0 0 0 0,0-1 0 0 0,0 1-1 0 0,0 0 1 0 0,0 0 0 0 0,0 0 0 0 0,0-1 0 0 0,0 1 0 0 0,0 0-1 0 0,0 0 1 0 0,0 0 0 0 0,0-1 0 0 0,0 1 0 0 0,0 0 0 0 0,0 0-1 0 0,0 0 1 0 0,1 0 0 0 0,-1 0 0 0 0,0-1 0 0 0,0 1 0 0 0,0 0-1 0 0,0 0 1 0 0,1 0 0 0 0,-1 0 0 0 0,3-3-2806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94 2791 0 0,'-2'0'9047'0'0,"13"-13"-4238"0"0,5-9-1740 0 0,-1 1-1191 0 0,-8 12-1313 0 0,-6 6-425 0 0,0 1 1 0 0,1-1 0 0 0,-1 1-1 0 0,1-1 1 0 0,0 2-1 0 0,0-2 1 0 0,1 2-1 0 0,-2-2 1 0 0,2 2 0 0 0,-1-1-1 0 0,5-2 1 0 0,-7 4-126 0 0,0 0 1 0 0,1 0-1 0 0,-1 0 1 0 0,1 0-1 0 0,-1 0 1 0 0,0 1-1 0 0,1-1 1 0 0,-1 0-1 0 0,0 0 1 0 0,1 0-1 0 0,-1 1 1 0 0,0-1 0 0 0,0 0-1 0 0,0 0 1 0 0,0 0-1 0 0,0 0 1 0 0,1 0-1 0 0,-1 1 1 0 0,0-1-1 0 0,0 0 1 0 0,0 1-1 0 0,1-1 1 0 0,-1 0-1 0 0,0 1 1 0 0,0-1-1 0 0,0 0 1 0 0,0 1-1 0 0,0-1 1 0 0,0 0-1 0 0,0 0 1 0 0,0 0-1 0 0,0 1 1 0 0,0-1-1 0 0,0 0 1 0 0,0 1-1 0 0,0-1 1 0 0,0 1-1 0 0,0-1 1 0 0,0 0-1 0 0,0 1 1 0 0,-2 13 262 0 0,-3 10 130 0 0,-2-1-1 0 0,-16 36 1 0 0,0 1 80 0 0,21-57-808 0 0,1 1 0 0 0,1-2 0 0 0,-1 1 0 0 0,1 0 0 0 0,-1 1-1 0 0,1-1 1 0 0,-1 0 0 0 0,1 0 0 0 0,1 1 0 0 0,-1-1 0 0 0,1 3 0 0 0,-1-6 199 0 0,0 1-1 0 0,0-1 1 0 0,0 0 0 0 0,1 0 0 0 0,-1 1 0 0 0,0-1-1 0 0,0 0 1 0 0,0 0 0 0 0,0 0 0 0 0,0 1 0 0 0,0-1-1 0 0,0 0 1 0 0,0 0 0 0 0,0 0 0 0 0,0 0 0 0 0,0 1-1 0 0,1-1 1 0 0,-1 0 0 0 0,0 0 0 0 0,0 0-1 0 0,1 0 1 0 0,-1 0 0 0 0,0 0 0 0 0,0 0 0 0 0,0 1-1 0 0,1-1 1 0 0,-1 0 0 0 0,0 0 0 0 0,0 0 0 0 0,1 0-1 0 0,-1 0 1 0 0,5-1-2575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1 9759 0 0,'0'1'714'0'0,"2"0"1"0"0,-1 1-1 0 0,0 0 0 0 0,0-1 0 0 0,-1 1 0 0 0,1 0 0 0 0,0 2 0 0 0,8 31 2119 0 0,-3-14-1372 0 0,1 7-94 0 0,-1-1 0 0 0,2 36 1 0 0,-6-50-1076 0 0,-2 1 0 0 0,0 0-1 0 0,0 0 1 0 0,-2-1 0 0 0,1 0 0 0 0,-7 24 0 0 0,5-28-217 0 0,-1 0 0 0 0,1 0-1 0 0,-1-1 1 0 0,-1 0 0 0 0,0 0 0 0 0,0 0 0 0 0,0 0-1 0 0,-1-1 1 0 0,-1 0 0 0 0,1 0 0 0 0,-1-1 0 0 0,0 1-1 0 0,0-2 1 0 0,0 1 0 0 0,-2-1 0 0 0,1 1-1 0 0,0-2 1 0 0,0 0 0 0 0,-1 0 0 0 0,0-1 0 0 0,-14 4-1 0 0,6-5-653 0 0,17-2 413 0 0,0 0 1 0 0,-1 0-1 0 0,1 0 1 0 0,-1 0 0 0 0,0-1-1 0 0,1 1 1 0 0,-1 0-1 0 0,1 0 1 0 0,-1 0-1 0 0,1-1 1 0 0,0 1 0 0 0,-1 0-1 0 0,1 0 1 0 0,-1 0-1 0 0,1 0 1 0 0,-1-1-1 0 0,1 1 1 0 0,0 0-1 0 0,-1-1 1 0 0,1 1 0 0 0,0-1-1 0 0,0 1 1 0 0,0-1-1 0 0,-1 1 1 0 0,1 0-1 0 0,0-1 1 0 0,0 1 0 0 0,-1-2-1 0 0,1-4-2270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7631 0 0,'-7'2'7891'0'0,"28"3"-3426"0"0,2-1-3190 0 0,-17-4-1045 0 0,0 1 0 0 0,1 1 1 0 0,9 2-1 0 0,44 16 492 0 0,-19-9-4545 0 0,-36-10 1076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1 599 0 0,'4'0'11184'0'0,"11"3"-7290"0"0,22 6-484 0 0,-34-9-3100 0 0,0 1 0 0 0,-1 1 0 0 0,1-2 0 0 0,0 1 0 0 0,4 3 0 0 0,-5-3-199 0 0,-1 1 1 0 0,1-1-1 0 0,0-1 1 0 0,0 1-1 0 0,0 0 1 0 0,-1 0-1 0 0,2-1 1 0 0,-2 1-1 0 0,2-1 1 0 0,-2 0-1 0 0,2 0 1 0 0,1 0-1 0 0,-3 0-142 0 0,0 0 0 0 0,0 0 0 0 0,0 0 0 0 0,0 0 0 0 0,0 1 0 0 0,0-1 0 0 0,0 0 0 0 0,0 1 0 0 0,0-1-1 0 0,0 1 1 0 0,0-1 0 0 0,0 1 0 0 0,0-1 0 0 0,0 0 0 0 0,-1 1 0 0 0,1 0 0 0 0,0-1 0 0 0,0 1 0 0 0,0 0-1 0 0,0 1 1 0 0,8 11-8553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9:44:54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81 2039 0 0,'-5'4'19626'0'0,"15"-14"-18276"0"0,-5 6-1216 0 0,0-1 0 0 0,0-1 0 0 0,0 1 0 0 0,0 0 1 0 0,3-7-1 0 0,15-17 565 0 0,-15 23-381 0 0,-8 6-308 0 0,0 0 1 0 0,1 0-1 0 0,-1 0 1 0 0,0-1-1 0 0,0 1 1 0 0,0 0-1 0 0,0 0 1 0 0,0 0-1 0 0,0 0 0 0 0,0 0 1 0 0,0-1-1 0 0,0 1 1 0 0,0 0-1 0 0,0 0 1 0 0,0 0-1 0 0,1 0 1 0 0,-1 0-1 0 0,0 0 0 0 0,0 0 1 0 0,0 0-1 0 0,1 0 1 0 0,-1 0-1 0 0,0 0 1 0 0,0 0-1 0 0,0 0 1 0 0,1 0-1 0 0,-1 0 0 0 0,0 0 1 0 0,0 0-1 0 0,0 0 1 0 0,1 0-1 0 0,-1 0 1 0 0,0 0-1 0 0,0 0 0 0 0,0 0 1 0 0,0 0-1 0 0,1 0 1 0 0,-1 0-1 0 0,0 0 1 0 0,0 1-1 0 0,0-1 1 0 0,0 0-1 0 0,0 0 0 0 0,0 0 1 0 0,0 0-1 0 0,0 0 1 0 0,0 1-1 0 0,0-1 1 0 0,0 0-1 0 0,-5 12 599 0 0,-6 19-301 0 0,1 1-1 0 0,-8 53 0 0 0,15-75-278 0 0,-10 49 174 0 0,-2-2-1 0 0,-34 81 1 0 0,23-68 117 0 0,24-61-303 0 0,2-7-13 0 0,0-1 0 0 0,0 0 0 0 0,-1 1 0 0 0,1-1 0 0 0,0 0 0 0 0,-1 1 0 0 0,0-1-1 0 0,1 0 1 0 0,-1 0 0 0 0,1 1 0 0 0,-3 1 0 0 0,3-3-142 0 0,0 0 0 0 0,0 0 0 0 0,-1 0 0 0 0,1 0 0 0 0,0 1 0 0 0,0-1 0 0 0,-1 0 0 0 0,1 0 0 0 0,0 0 0 0 0,0 0 0 0 0,0 0 0 0 0,0 0 0 0 0,0 0 0 0 0,0 0 0 0 0,-1 0 0 0 0,1 0 0 0 0,0 0 0 0 0,0 0 0 0 0,-1 0 0 0 0,1 0 0 0 0,0 0 0 0 0,0 0-1 0 0,-1 0 1 0 0,1 0 0 0 0,0 0 0 0 0,0 0 0 0 0,-1-1 0 0 0,1 1 0 0 0,0 0 0 0 0,0 0 0 0 0,0 0 0 0 0,0 0 0 0 0,0 0 0 0 0,0-1 0 0 0,0 1 0 0 0,-1 0 0 0 0,1 0 0 0 0,0-1 0 0 0,0 1 0 0 0,0 0 0 0 0,0 0 0 0 0,0 0 0 0 0,-1 0 0 0 0,1 0 0 0 0,0 0 0 0 0,0 0 0 0 0,0-1 0 0 0,0 1 0 0 0,0-1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2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1881 3536 599 0 0,'-2'1'275'0'0,"0"0"1"0"0,0 0-1 0 0,0 0 0 0 0,0 0 0 0 0,0 0 0 0 0,0 0 0 0 0,1 0 0 0 0,-1 1 0 0 0,0-1 0 0 0,1 0 0 0 0,-1 1 0 0 0,-2 3 0 0 0,-14 11 2140 0 0,11-13-2045 0 0,0-1 1 0 0,0 1-1 0 0,0-1 0 0 0,0 0 1 0 0,0-1-1 0 0,-1 0 0 0 0,1 0 1 0 0,-10 0-1 0 0,-8-2 528 0 0,-28-4 0 0 0,22 1-266 0 0,2 0 5 0 0,1-2 0 0 0,-43-14 0 0 0,-14-4 124 0 0,-1 1 109 0 0,-161-66 0 0 0,205 72-740 0 0,-23-8-10 0 0,-82-37 394 0 0,64 25-240 0 0,-29-15-8 0 0,91 38-235 0 0,1 0 0 0 0,1-1-1 0 0,-27-28 1 0 0,-7-4 48 0 0,-112-103 188 0 0,139 123-221 0 0,2-1 0 0 0,1-2 1 0 0,1 0-1 0 0,-18-33 0 0 0,14 14 0 0 0,2 0-1 0 0,-34-101 0 0 0,45 108-46 0 0,12 39 0 0 0,-12-65 67 0 0,2 15-12 0 0,3 15-44 0 0,-1-8-10 0 0,2 2 0 0 0,-1-9 60 0 0,3 13-36 0 0,0-11 24 0 0,1-2-36 0 0,1 1-12 0 0,1 1 11 0 0,0 0 32 0 0,1-1-22 0 0,1-1 22 0 0,0 2-33 0 0,1-1-10 0 0,1-7 60 0 0,0 17-48 0 0,1-9-12 0 0,3-1 0 0 0,-1-3 0 0 0,4-4 0 0 0,3 3 0 0 0,2 3 0 0 0,2-3 0 0 0,8-17 54 0 0,-2 14-44 0 0,10-11 2 0 0,4-1 36 0 0,2 4-36 0 0,1 3-12 0 0,8-3 0 0 0,2 3 0 0 0,5 3 0 0 0,-5 4 0 0 0,10-8 0 0 0,2 0 0 0 0,0 7 0 0 0,-41 40 0 0 0,24-16 0 0 0,31-11 0 0 0,2 7 0 0 0,4 4 0 0 0,1 3 0 0 0,6 0 0 0 0,0 5 0 0 0,-4 10 0 0 0,-1 8 0 0 0,6 5 0 0 0,-4 0 0 0 0,5-4 0 0 0,6-2 0 0 0,2-1 0 0 0,-1 5 0 0 0,-9 4 0 0 0,1-3 11 0 0,7-2 32 0 0,-1 4-33 0 0,-67 3-10 0 0,35 4 0 0 0,-37 0 0 0 0,37 11 0 0 0,16 12 0 0 0,-9-2 0 0 0,3 1 0 0 0,14 3 0 0 0,0-1 0 0 0,-13 0 0 0 0,-1-1 12 0 0,1 4 48 0 0,-2 3 0 0 0,-4 6-48 0 0,-8 4-12 0 0,-5 0 0 0 0,3 7 0 0 0,-5 1 0 0 0,-16-5 0 0 0,-27-35 2 0 0,-6-8 4 0 0,-1-1 1 0 0,0 0-1 0 0,0 1 1 0 0,-1 0-1 0 0,1-1 1 0 0,-1 1-1 0 0,2 7 1 0 0,11 26 14 0 0,-7-17 22 0 0,11 32-33 0 0,-5 2-10 0 0,-1-1 0 0 0,-1 2 0 0 0,1 12 54 0 0,-3-19-44 0 0,-1 6-10 0 0,-3 0 0 0 0,-3-2 0 0 0,-1 0 0 0 0,-2 0 0 0 0,-2 4 0 0 0,-3 8 54 0 0,3-16-44 0 0,-4 9-10 0 0,3-1 0 0 0,-1 0 0 0 0,1-1 0 0 0,-1-1 0 0 0,1 2 0 0 0,-1-2 0 0 0,-1-2 0 0 0,-2 0 11 0 0,-2 1 32 0 0,-2-3-33 0 0,-1-3-10 0 0,1 0 0 0 0,-2 0 0 0 0,0-4 0 0 0,-10 26 0 0 0,-35 85 32 0 0,-78 147 0 0 0,95-223-32 0 0,-127 198 0 0 0,132-229 3 0 0,-3-1 0 0 0,-1-2 0 0 0,-58 49 0 0 0,72-72 7 0 0,0-2 0 0 0,-1-1 0 0 0,-1-1 0 0 0,-1-1 0 0 0,-48 20 0 0 0,-18 8-10 0 0,94-43 0 0 0,-1-1 0 0 0,-1 0 0 0 0,1 0 0 0 0,0 0 0 0 0,0 0 0 0 0,0 0 0 0 0,0 0 0 0 0,-1 0 0 0 0,1-1 0 0 0,0 1 0 0 0,-5-1 0 0 0,0 1 0 0 0,-18 6 0 0 0,18-6 0 0 0,-14-2 0 0 0,-61-4 64 0 0,51 3-64 0 0,-54 1 0 0 0,76 1 0 0 0,-28 0 0 0 0,21-1 0 0 0,-7 0 0 0 0,-2 2 0 0 0,-12 0 0 0 0,27-3 0 0 0,-1-1 0 0 0,-2 0 0 0 0,-4-1 0 0 0,-1-1 0 0 0,2 2 0 0 0,0 0-16 0 0,8 1-22 0 0,0 0-1 0 0,-1 1 0 0 0,1 0 1 0 0,0 1-1 0 0,0 0 1 0 0,-13 2-1 0 0,-12-1-259 0 0,-6-6-1938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2:5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64 494 831 0 0,'-11'5'0'0'0,"11"-5"0"0"0,0 0 0 0 0,-1 0 0 0 0,1 0 0 0 0,0 0 0 0 0,0 1 0 0 0,0-1 0 0 0,0 0 0 0 0,0 0 0 0 0,-1 0 0 0 0,1 0 0 0 0,0 0 0 0 0,0 0 0 0 0,0 0 0 0 0,-1 0 0 0 0,1 0 0 0 0,0 0 0 0 0,0 0 0 0 0,0 0 0 0 0,0 0 0 0 0,-1 0 0 0 0,1 0 0 0 0,0 0 0 0 0,0 0 0 0 0,0 0 0 0 0,-1 0 0 0 0,1 0 0 0 0,0 0 0 0 0,0 0 0 0 0,0 0 0 0 0,0 0 0 0 0,-1 0 0 0 0,1 0 0 0 0,0 0 0 0 0,0-1 0 0 0,0 1 0 0 0,0 0 0 0 0,-1 0 0 0 0,1 0 0 0 0,0 0 0 0 0,0 0 0 0 0,0-1 0 0 0,0 1 0 0 0,0 0 0 0 0,0 0 0 0 0,0 0 0 0 0,0 0 0 0 0,-1-1 0 0 0,1 1 0 0 0,0 0 0 0 0,0 0 0 0 0,0 0 0 0 0,0 0 0 0 0,0-1 0 0 0,0 1 0 0 0,0 0 0 0 0,0 0 0 0 0,0 0 0 0 0,0-1 0 0 0,0 1 0 0 0,0 0 0 0 0,0 0 0 0 0,0 0 0 0 0,0 0 0 0 0,1-1 0 0 0,7-40 0 0 0,-1 1 11 0 0,-7 39-8 0 0,0-1 0 0 0,0 1 0 0 0,1 0 0 0 0,-1 0-1 0 0,0 0 1 0 0,1 0 0 0 0,-1 0 0 0 0,1 0 0 0 0,-1-1 0 0 0,1 1-1 0 0,-1 0 1 0 0,1 0 0 0 0,0 1 0 0 0,1-2 0 0 0,0-2-2 0 0,0 0 0 0 0,1 1 1 0 0,0-1-1 0 0,0 1 0 0 0,0 0 1 0 0,0 0-1 0 0,6-4 0 0 0,-8 7-1 0 0,-1-1 0 0 0,1 1 0 0 0,-1 0 0 0 0,1 1 0 0 0,0-1 0 0 0,-1 0 0 0 0,1 0 0 0 0,-1 0 0 0 0,1 0 0 0 0,-1 0 0 0 0,1 1 0 0 0,0-1 0 0 0,-1 0 0 0 0,1 0 0 0 0,-1 1 0 0 0,1-1 0 0 0,-1 0 0 0 0,0 1 0 0 0,1-1 0 0 0,-1 0 0 0 0,1 1 0 0 0,-1-1 0 0 0,0 1 0 0 0,1-1 0 0 0,-1 1 0 0 0,0-1 0 0 0,1 1 0 0 0,-1-1 0 0 0,0 1 0 0 0,0-1 0 0 0,1 1 0 0 0,-1-1 0 0 0,0 1 0 0 0,0 0 0 0 0,0-1 0 0 0,0 1 0 0 0,0-1 0 0 0,0 2 0 0 0,0-2 0 0 0,0 0 0 0 0,0 1 0 0 0,0-1 0 0 0,0 0 0 0 0,0 1 0 0 0,0-1 0 0 0,0 0 0 0 0,0 1 0 0 0,0-1 0 0 0,-1 0 0 0 0,1 1 0 0 0,0-1 0 0 0,0 0 0 0 0,0 0 0 0 0,0 1 0 0 0,-1-1 0 0 0,1 0 0 0 0,0 0 0 0 0,0 1 0 0 0,-1-1 0 0 0,1 0 0 0 0,0 0 0 0 0,0 0 0 0 0,-1 1 0 0 0,1-1 0 0 0,0 0 0 0 0,-1 0 0 0 0,1 0 0 0 0,0 0 0 0 0,-1 0 0 0 0,1 0 0 0 0,0 0 0 0 0,-1 1 0 0 0,1-1 0 0 0,0 0 0 0 0,-1 0 0 0 0,0 0 0 0 0,-12 3 0 0 0,0 0 0 0 0,3 6 0 0 0,0 3 0 0 0,3-3 15 0 0,5-7 933 0 0,0-1-879 0 0,-7 4-5 0 0,7-4 67 0 0,0 1-67 0 0,-9 1 6741 0 0,8-29-6677 0 0,2 20 690 0 0,1-2-668 0 0,0-21 2 0 0,0 22 639 0 0,2-2-670 0 0,6-26-1 0 0,-6 26 414 0 0,0 1-445 0 0,-1-3-52 0 0,0 6 28 0 0,0-1 1 0 0,0 1 0 0 0,0 0 0 0 0,1-1 0 0 0,-1 1-1 0 0,4-6 1 0 0,9-25-2 0 0,-11 27 448 0 0,2 0-416 0 0,15-26 0 0 0,-15 26 408 0 0,0 0-444 0 0,15-26-36 0 0,-15 26 442 0 0,2 0-400 0 0,20-26 0 0 0,-20 26 419 0 0,4 3-420 0 0,35-20-1 0 0,-34 19 408 0 0,1 7-418 0 0,39-2-33 0 0,-39 2 288 0 0,-5 7-245 0 0,26 19 0 0 0,-26-20 0 0 0,-4 1-10 0 0,17 26-33 0 0,3 10 22 0 0,-18-32-35 0 0,10 28 48 0 0,-5-6-46 0 0,-3 1 1 0 0,-6-21 42 0 0,0 13 11 0 0,-1-13-10 0 0,0 13-33 0 0,0-13 22 0 0,0 16-33 0 0,-3 4-10 0 0,1 0 0 0 0,-1 0 0 0 0,-4-1 0 0 0,-1-3 0 0 0,-2 11 64 0 0,-11 25 0 0 0,12-41-64 0 0,0 1 0 0 0,-1-3 0 0 0,-22 56 64 0 0,22-59-64 0 0,0-4 0 0 0,0-1 11 0 0,-2-1 32 0 0,-2-3-33 0 0,-2-1-10 0 0,1-2 0 0 0,1 0 0 0 0,-1-1 0 0 0,0-1 0 0 0,0-3 0 0 0,-13-1 11 0 0,24-1 42 0 0,0-1 1 0 0,-9 0-33 0 0,6 0 22 0 0,-4-2-22 0 0,4 1 22 0 0,-7-5-33 0 0,2-2 1 0 0,6 4 42 0 0,-8-10 1 0 0,-2-4-44 0 0,-8-18-6 0 0,21 31 6 0 0,0 2 56 0 0,0 0 1 0 0,-6-11-43 0 0,4 6 19 0 0,-5-11-22 0 0,5 10 22 0 0,-3-16-22 0 0,-2-5 32 0 0,2-7 11 0 0,5-1 0 0 0,1 23 0 0 0,-1-16 3 0 0,2 15 10 0 0,2-26 1 0 0,0 0-12 0 0,-2 35-2 0 0,1 0-10 0 0,0-24-32 0 0,0 16 26 0 0,-1-15-73 0 0,0 28-13 0 0,0 0 1 0 0,0 0-1 0 0,0 0 1 0 0,0 0-1 0 0,-1 0 1 0 0,1 0-1 0 0,-1 0 1 0 0,-1-4-1 0 0,0 0-35 0 0,1 1-151 0 0,-1 2-1010 0 0,-1 1 914 0 0,-3-5 32 0 0,3 0-4024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2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1731 431 0 0,'0'0'6248'0'0,"0"-7"-5920"0"0,0 0-185 0 0,1-26 1738 0 0,2 3-1690 0 0,-2 22 554 0 0,0 1-553 0 0,-1-1-112 0 0,0 4 27 0 0,0 1 0 0 0,0-1 0 0 0,0 0 0 0 0,1 1 0 0 0,0-1 0 0 0,0 0 0 0 0,2-4 0 0 0,6-24 73 0 0,-7 24 304 0 0,-2 4-453 0 0,0 1-1 0 0,1 0 0 0 0,-1 0 1 0 0,1-1-1 0 0,-1 1 0 0 0,1 0 1 0 0,0 0-1 0 0,2-3 0 0 0,0-3 25 0 0,-1 1 445 0 0,0 1-353 0 0,10-40 630 0 0,-1 12-665 0 0,-9 26 96 0 0,1 1-154 0 0,9-24-30 0 0,-8 24 124 0 0,-1 0-62 0 0,11-25 2 0 0,-11 25 90 0 0,1 0-84 0 0,13-24 2 0 0,-13 24 96 0 0,2-1-94 0 0,17-28 4 0 0,-17 28 106 0 0,0 0-104 0 0,16-30 0 0 0,-16 30 106 0 0,0 0-100 0 0,29-46 313 0 0,-11 20-342 0 0,-18 26 77 0 0,0 0-92 0 0,17-26-2 0 0,-17 26 0 0 0,0 1 6 0 0,18-24 20 0 0,-18 24 70 0 0,3-1-96 0 0,24-30 0 0 0,-24 30 3 0 0,-3 1-3 0 0,35-41 109 0 0,-9 14-141 0 0,-24 26 43 0 0,-1 0-16 0 0,22-26-38 0 0,-21 26 104 0 0,-2 2-53 0 0,22-24 0 0 0,-21 23 96 0 0,2 0-88 0 0,30-24-50 0 0,-30 24 36 0 0,1 2 1 0 0,50-34 10 0 0,-8 6-23 0 0,1 1-32 0 0,15-9 49 0 0,-56 34-18 0 0,-2 1 1 0 0,33-20-33 0 0,-32 20 35 0 0,-2 0 8 0 0,47-34 3 0 0,-5 7-57 0 0,15-5-10 0 0,4 4 0 0 0,8-2 54 0 0,-32 17-33 0 0,-23 11 22 0 0,23-10-21 0 0,-21 10 26 0 0,40-15-36 0 0,9 3-12 0 0,6 2 0 0 0,3 3 0 0 0,-3 0 0 0 0,-6 2 0 0 0,5-2 0 0 0,-1 2 0 0 0,-19 5 11 0 0,-34 4 32 0 0,42-5-33 0 0,0 1 1 0 0,-41 7 32 0 0,37-4-33 0 0,13 2-10 0 0,4 6 0 0 0,3 1 0 0 0,6 2 0 0 0,-1-3 0 0 0,-18-3 12 0 0,-44 0 36 0 0,32-2-36 0 0,10 2-12 0 0,0 2 0 0 0,2 3 0 0 0,3 6 0 0 0,1 5 0 0 0,-2 2 0 0 0,-2 3 0 0 0,1 4 0 0 0,-6 7 0 0 0,-6 6 0 0 0,-5 2 0 0 0,7 2 0 0 0,0 1 0 0 0,-46-30 0 0 0,22 23 0 0 0,5 16 0 0 0,-1 2 0 0 0,-5-4 0 0 0,4 5 0 0 0,-5-7 0 0 0,1 2 0 0 0,-1 3 0 0 0,-6 0 0 0 0,0 2 0 0 0,-3-6 0 0 0,-2-2 11 0 0,-5 3 32 0 0,-12-33-35 0 0,7 30 48 0 0,0 6-46 0 0,1 9-10 0 0,-3-12 0 0 0,1 0 12 0 0,3 12 36 0 0,3 3-36 0 0,0 0-12 0 0,-4-12 11 0 0,-9-32 32 0 0,6 27-33 0 0,0 2-10 0 0,-4-2 12 0 0,-5-27 36 0 0,2 26-24 0 0,-2 4 24 0 0,1 0-36 0 0,-1 6-12 0 0,1 6 0 0 0,-2 4 0 0 0,-1 2 0 0 0,-1-1 0 0 0,-1-3 0 0 0,0-2 0 0 0,-2-3 0 0 0,1-2 0 0 0,-3-5 0 0 0,-2-2 0 0 0,0-2 11 0 0,-2-2 32 0 0,-2 0-33 0 0,-1 1-10 0 0,-4 12 60 0 0,0-12-48 0 0,-5 8-12 0 0,1-2 0 0 0,4-11 0 0 0,-80 162 0 0 0,79-171 0 0 0,-12 13 0 0 0,-1-3 0 0 0,7-15 0 0 0,-7 8 0 0 0,-4 2 0 0 0,-19 22-2 0 0,-3-3 0 0 0,-3-2 0 0 0,-1-3 0 0 0,-134 87 0 0 0,-295 145-52 0 0,309-182 54 0 0,-20 9 0 0 0,93-60-40 0 0,-126 39 0 0 0,138-59 62 0 0,-182 34-1 0 0,-105-19 0 0 0,361-44-21 0 0,-1-1 0 0 0,0-1 0 0 0,-31-3 0 0 0,7 0 0 0 0,-5-2 0 0 0,0-3 0 0 0,4 0 0 0 0,0-2 0 0 0,3 2 0 0 0,-1 0 0 0 0,0 0 0 0 0,34 6 10 0 0,-124-28-84 0 0,92 19 74 0 0,1 1 0 0 0,4-1 0 0 0,3-3 0 0 0,0-4 0 0 0,-1-1 0 0 0,1-1 0 0 0,-1-2 0 0 0,1 2 0 0 0,-2-4 0 0 0,-1-2 0 0 0,1 0 0 0 0,0-4 0 0 0,3 1 0 0 0,0 0 0 0 0,1 1 0 0 0,2-3 0 0 0,-4-7 0 0 0,2-3 0 0 0,4 4 0 0 0,-3-9 0 0 0,-3-5 0 0 0,5 0 0 0 0,6 6 0 0 0,-3-8 0 0 0,5 12 0 0 0,2 0 0 0 0,-3-8 0 0 0,4-1 0 0 0,3 0 0 0 0,0-2 0 0 0,1-2 0 0 0,-2-3 0 0 0,1-1 0 0 0,1 10 0 0 0,-2-8 0 0 0,1 6 11 0 0,11 30 32 0 0,-6-27-33 0 0,1-7 1 0 0,2 3 32 0 0,1-1-33 0 0,2 10 1 0 0,5 24 32 0 0,0-32-33 0 0,-1-5-10 0 0,0 8 11 0 0,0 28 32 0 0,-2-20-22 0 0,0 21 22 0 0,-4-27-33 0 0,1-3-10 0 0,4-3 0 0 0,6 5-10 0 0,-3 36-45 0 0,0 2-76 0 0,2-26 109 0 0,-2 26-33 0 0,0-1-141 0 0,6-26 172 0 0,-6 26-40 0 0,2 0-588 0 0,12-35 593 0 0,0-10 47 0 0,-8 4 12 0 0,3-6 0 0 0,-2 5 0 0 0,-6 13-12 0 0,-2 30-50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230 159 431 0 0,'0'0'1490'0'0,"2"-9"-784"0"0,0-2-436 0 0,0 6-36 0 0,-1 0 1 0 0,0 0-1 0 0,-1 0 1 0 0,1 0-1 0 0,-1-7 854 0 0,-1 4-246 0 0,-4-26-2 0 0,4 26 815 0 0,-2 2-947 0 0,-11-17-48 0 0,14 22-612 0 0,-1 0-1 0 0,1 0 1 0 0,-1 0-1 0 0,1 0 1 0 0,-1 1-1 0 0,1-1 1 0 0,-1 0-1 0 0,0 0 1 0 0,1 1-1 0 0,-1-1 1 0 0,0 0-1 0 0,0 1 1 0 0,1-1-1 0 0,-1 0 1 0 0,0 1-1 0 0,0 0 1 0 0,0-1-1 0 0,0 1 1 0 0,0-1 0 0 0,0 1-1 0 0,0 0 1 0 0,-1-1-1 0 0,-1 1 128 0 0,0-2-44 0 0,0 1 0 0 0,0 0 0 0 0,0 0 0 0 0,0 0 0 0 0,-1 1 0 0 0,1-1 0 0 0,0 1 0 0 0,-1 0 0 0 0,1 0 0 0 0,0 0 0 0 0,-1 0 0 0 0,-5 2 0 0 0,6-2-81 0 0,-1 0 7 0 0,0 1 0 0 0,1 0 0 0 0,-1 0 0 0 0,0 0 0 0 0,0 0 0 0 0,1 0 0 0 0,-1 1 0 0 0,1-1-1 0 0,-6 4 1 0 0,1 0 82 0 0,0 0-80 0 0,1-1-1 0 0,0 2 0 0 0,0-1 0 0 0,1 1 0 0 0,-1 0 1 0 0,1 0-1 0 0,1 0 0 0 0,-1 1 0 0 0,1 0 1 0 0,0 0-1 0 0,-7 16 0 0 0,7-15-11 0 0,5-7-44 0 0,-1 0 0 0 0,1 0 0 0 0,-1 0-1 0 0,1 1 1 0 0,-1-1 0 0 0,1 0-1 0 0,0 0 1 0 0,0 0 0 0 0,-1 0 0 0 0,1 0-1 0 0,0 0 1 0 0,0 2 0 0 0,0 4 47 0 0,-2 11 33 0 0,4-7 10 0 0,15 20-13 0 0,8 3-53 0 0,-12-20 16 0 0,25 21-33 0 0,12 7-10 0 0,-12-11 18 0 0,-31-24 155 0 0,1-1-92 0 0,24 22-2 0 0,-19-15-18 0 0,5 13-37 0 0,-13-19 40 0 0,-3 25 151 0 0,-2-25-115 0 0,-2-3-11 0 0,-1 0-41 0 0,0 0 0 0 0,0 0 0 0 0,-1 0 0 0 0,1 0 0 0 0,-1-1 0 0 0,0 0 0 0 0,0 1 0 0 0,0-1 0 0 0,0 0 0 0 0,0-1 0 0 0,-1 1 0 0 0,1-1 0 0 0,-1 0 0 0 0,0 0 0 0 0,0 0 0 0 0,0-1 0 0 0,0 0 0 0 0,0 0 0 0 0,0 0 0 0 0,0 0 0 0 0,0-1 0 0 0,0 0 0 0 0,0 0 0 0 0,-10-2 0 0 0,-4-2 32 0 0,-13-5-63 0 0,26 6-24 0 0,2-1-4 0 0,-13-6-529 0 0,-26-18 0 0 0,40 25 157 0 0,0 0-63 0 0,-10-11-264 0 0,10 11-114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2:57.675"/>
    </inkml:context>
    <inkml:brush xml:id="br0">
      <inkml:brushProperty name="width" value="0.05" units="cm"/>
      <inkml:brushProperty name="height" value="0.05" units="cm"/>
      <inkml:brushProperty name="color" value="#548235"/>
    </inkml:brush>
  </inkml:definitions>
  <inkml:trace contextRef="#ctx0" brushRef="#br0">0 83 7712 0 0,'0'0'356'0'0,"0"0"-8"0"0,0 0-96 0 0,0 0 432 0 0,0 0 216 0 0,0 0 41 0 0,0 0-34 0 0,0 0-183 0 0,0 0-79 0 0,0 0-18 0 0,0 0-31 0 0,0 0-118 0 0,0 0-50 0 0,0 0-10 0 0,0 0-8 0 0,0 0-23 0 0,0 0-17 0 0,0 0-2 0 0,0 0-8 0 0,0 0-32 0 0,0 0-9 0 0,0 0-6 0 0,0 0-15 0 0,9 6 531 0 0,-4-3-772 0 0,0 0 0 0 0,1-1 0 0 0,0 0 0 0 0,-1 0 0 0 0,1 0 0 0 0,0-1 0 0 0,0 1 0 0 0,0-1 0 0 0,0-1 0 0 0,0 1 0 0 0,0-1 0 0 0,1 0-57 0 0,8 0 43 0 0,-11 1-32 0 0,0-1-1 0 0,1 0 1 0 0,-1 0-1 0 0,0 0 1 0 0,0-1-1 0 0,0 1 0 0 0,1-1 1 0 0,-1 0-1 0 0,0 0-10 0 0,-1-1 14 0 0,9 0 32 0 0,-7 2-34 0 0,5-2 21 0 0,0 1 0 0 0,-1-2 0 0 0,1 1 0 0 0,4-3-33 0 0,-9 4 19 0 0,1-1-1 0 0,-1 1 0 0 0,1 0 0 0 0,5 0-18 0 0,6-1 10 0 0,13-1 62 0 0,-23 3-59 0 0,0-1 1 0 0,0 0-1 0 0,0 0 0 0 0,2 0-13 0 0,51-9 64 0 0,-43 6-34 0 0,25-5 199 0 0,28-3-229 0 0,-48 9 69 0 0,-16 1-40 0 0,0 2 1 0 0,0-1-1 0 0,1 0 1 0 0,-1 1-1 0 0,2 0-29 0 0,15 3 143 0 0,6 0 319 0 0,12-2-462 0 0,25 6 403 0 0,47-1-80 0 0,-22-12-41 0 0,-51 2-181 0 0,-12 1-58 0 0,3-1 71 0 0,-18 2 17 0 0,0 0 0 0 0,8 1-131 0 0,20 2 470 0 0,33 4-470 0 0,-41 0 104 0 0,-11-2 65 0 0,0 0 0 0 0,11-1-169 0 0,55 1 600 0 0,-41-5-242 0 0,-32 0-249 0 0,1 1 0 0 0,-1 1 1 0 0,5 1-110 0 0,-7 0 63 0 0,0-1 0 0 0,8-2-63 0 0,10 1 74 0 0,36 1 314 0 0,29-6-388 0 0,-12-3 172 0 0,-42 8-10 0 0,-31 1-102 0 0,0 0 0 0 0,0-1 0 0 0,7-1-60 0 0,11 0 112 0 0,-25 2-97 0 0,1 0 0 0 0,-1 0 0 0 0,1 0 0 0 0,-1-1-1 0 0,1 0 1 0 0,-1 0 0 0 0,2 0-15 0 0,0-1 39 0 0,1 1 0 0 0,-1-1 1 0 0,1 2-1 0 0,0-1 0 0 0,-1 1 0 0 0,1 0 0 0 0,0 0 0 0 0,-1 0 1 0 0,1 1-1 0 0,0 0 0 0 0,6 3-39 0 0,25-2 93 0 0,-30-1-72 0 0,-1-1 0 0 0,0 0 0 0 0,1 0 0 0 0,2-1-21 0 0,17-1 44 0 0,33-2-44 0 0,-31 2 64 0 0,-1 2-53 0 0,-25 0 2 0 0,-2 1-11 0 0,0-1 1 0 0,-1 0-1 0 0,1 0 1 0 0,0 0-1 0 0,0 0 1 0 0,0 0-1 0 0,0 0 1 0 0,-1 0-1 0 0,1 0 1 0 0,0 0-1 0 0,0 0 1 0 0,0-1 0 0 0,-1 1-1 0 0,1 0 1 0 0,0 0-1 0 0,0-1-2 0 0,45-7 128 0 0,-39 7-128 0 0,-1-2 11 0 0,-4 3 31 0 0,5 0-31 0 0,3 0 0 0 0,5 0 178 0 0,-13-1-180 0 0,-1 1 0 0 0,0 0 0 0 0,1 0 0 0 0,-1 0 0 0 0,0 0 0 0 0,1 0 0 0 0,-1 1 0 0 0,0-1-1 0 0,1 0 1 0 0,-1 1 0 0 0,0-1 0 0 0,1 1 0 0 0,-1-1 0 0 0,0 1 0 0 0,0-1 0 0 0,1 1-9 0 0,0 1 4 0 0,1-1 38 0 0,4 1-31 0 0,0 3-11 0 0,1-4-23 0 0,-6-1-89 0 0,-2 0-16 0 0,0 0-172 0 0,0 0-749 0 0,0 0-331 0 0,0 0-68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77 895 0 0,'34'17'12'0'0,"-27"-14"866"0"0,4-8-446 0 0,32-15 14 0 0,-32 15 2986 0 0,-12-2-2824 0 0,-2-30 590 0 0,2 35-1026 0 0,0 1 1 0 0,-1-1 0 0 0,1 0 0 0 0,-1 1-1 0 0,1 0 1 0 0,-1-1 0 0 0,0 1 0 0 0,0 0-1 0 0,1 0 1 0 0,-4-1 0 0 0,1 1-36 0 0,1-1 0 0 0,-1 1 0 0 0,0 0 0 0 0,0 1 0 0 0,1-1 0 0 0,-1 1 1 0 0,0-1-1 0 0,0 1 0 0 0,0 0 0 0 0,0 1 0 0 0,1-1 0 0 0,-6 2 0 0 0,0 0-42 0 0,1 2 0 0 0,0-1 0 0 0,0 1 0 0 0,0 0-1 0 0,1 1 1 0 0,-1 0 0 0 0,1 0 0 0 0,0 1 0 0 0,0-1 0 0 0,1 2-1 0 0,0-1 1 0 0,-6 8 0 0 0,-2 4-1 0 0,1 1-1 0 0,0 1 0 0 0,-12 26 1 0 0,23-39-25 0 0,-3 14 3 0 0,2-2 14 0 0,3-18-79 0 0,0 0 0 0 0,0 0 0 0 0,0 0 0 0 0,0 0 0 0 0,0-1 0 0 0,0 1 0 0 0,0 0 0 0 0,0 0 0 0 0,0 0 0 0 0,0 0 0 0 0,0 0 0 0 0,1 0 0 0 0,-1-1 0 0 0,0 1 0 0 0,1 0 0 0 0,-1 0 0 0 0,0 0 0 0 0,2 1 0 0 0,-2-2-1 0 0,1 1-1 0 0,-1 0 1 0 0,0-1 0 0 0,1 1 0 0 0,-1-1-1 0 0,0 1 1 0 0,1 0 0 0 0,-1-1-1 0 0,0 1 1 0 0,0 0 0 0 0,0-1 0 0 0,0 1-1 0 0,0 0 1 0 0,0-1 0 0 0,0 1 0 0 0,0 1-1 0 0,3 2 63 0 0,7 16 144 0 0,-3-15-148 0 0,20 16 2 0 0,-20-16 76 0 0,0 0-70 0 0,22 14-1 0 0,-15-11-6 0 0,16 7-23 0 0,-23-12-97 0 0,2 0-412 0 0,24 8 275 0 0,-25-8-45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38 599 0 0,'0'0'944'0'0,"3"-6"-512"0"0,9-25 10806 0 0,-13 39-10832 0 0,-1 0 1 0 0,-5 15-1 0 0,1-3-96 0 0,-32 132 1154 0 0,3-16-1097 0 0,19-58-268 0 0,-44 224 612 0 0,57-286-648 0 0,1-7-16 0 0,1-1-1 0 0,0 1 1 0 0,0-1 0 0 0,1 1-1 0 0,0-1 1 0 0,2 13 0 0 0,-2-18 38 0 0,3 7-15 0 0,0 6 215 0 0,8-12-229 0 0,35 12-32 0 0,-34-12 42 0 0,0-5 1 0 0,52-1-54 0 0,16 4-13 0 0,-7 5 0 0 0,3 3 0 0 0,-54-6-6 0 0,27 8-1 0 0,2 7-80 0 0,-41-14-91 0 0,-11-8-1322 0 0,-3-9-566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56 143 0 0,'3'-55'9358'0'0,"-2"60"-8909"0"0,2 26 428 0 0,-2-25-735 0 0,0 19 552 0 0,-3 13 138 0 0,0 3 0 0 0,1-33-693 0 0,-3 26 540 0 0,-3 7-26 0 0,2-16-396 0 0,-16 101 1103 0 0,15-65-848 0 0,6-50-421 0 0,0 12-46 0 0,2-2 700 0 0,-1-16-2418 0 0,-1 4-5720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 1231 0 0,'-10'-6'3648'0'0,"16"-1"-2712"0"0,15-22 0 0 0,-16 22 931 0 0,4 3-959 0 0,30-13-11 0 0,-30 12 855 0 0,3 4-1064 0 0,34-4-74 0 0,-35 4 526 0 0,0 3-791 0 0,32 5-86 0 0,-32-5 198 0 0,-2 4-332 0 0,27 17-38 0 0,-27-17-10 0 0,-3 2-14 0 0,17 21-43 0 0,-15-15 19 0 0,0 15-33 0 0,-8-25-5 0 0,1 0 0 0 0,-2 1 0 0 0,1-1 0 0 0,0 0 0 0 0,-1 0-1 0 0,0 0 1 0 0,0 0 0 0 0,0 0 0 0 0,-2 5 0 0 0,-1 1 4 0 0,0-1-1 0 0,-10 15 1 0 0,-1-4 72 0 0,-1 0-1 0 0,-1-1 1 0 0,-1-1 0 0 0,0-1 0 0 0,-1 0-1 0 0,-37 24 1 0 0,43-33 70 0 0,-24 15 501 0 0,35-22 48 0 0,9 5-645 0 0,23 20-29 0 0,-23-19 120 0 0,3 0-76 0 0,27 20 2 0 0,-28-20 0 0 0,0-1-12 0 0,2 2-50 0 0,31 25 72 0 0,-10-6-4 0 0,-15-13-12 0 0,27 19-12 0 0,-5-4-58 0 0,-31-24-80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59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551 2376 775 0 0,'0'0'634'0'0,"-11"0"442"0"0,-15-2 1735 0 0,-35-7 0 0 0,15 2-871 0 0,41 6-1707 0 0,0 0-1 0 0,1 0 1 0 0,-1-1-1 0 0,1 1 1 0 0,-1-1-1 0 0,1 0 1 0 0,0 0-1 0 0,-1-1 1 0 0,1 1-1 0 0,0-1 1 0 0,1 0-1 0 0,-1 0 1 0 0,-3-4-1 0 0,-8-5-1135 0 0,-32-31 1638 0 0,44 41-685 0 0,1 0 1 0 0,-1 0-1 0 0,1 0 1 0 0,0 0-1 0 0,-4-5 1 0 0,-11-10 211 0 0,-15-8-63 0 0,31 25-191 0 0,0-1 1 0 0,0 1-1 0 0,0-1 1 0 0,0 0-1 0 0,0 1 1 0 0,0-1-1 0 0,0 0 1 0 0,0 1-1 0 0,1-1 0 0 0,-1 0 1 0 0,0 0-1 0 0,1 0 1 0 0,-2-1-1 0 0,-8-10 111 0 0,5 8-90 0 0,-4-4 52 0 0,-11-23 148 0 0,14 22-164 0 0,0-2-48 0 0,1-1 45 0 0,-10-24 45 0 0,13 33-41 0 0,0-3 14 0 0,-31-101 386 0 0,20 67-252 0 0,-17-58 370 0 0,15 35-296 0 0,13 51-208 0 0,-2-19-2 0 0,-1-11-12 0 0,2-3-12 0 0,-1-1-33 0 0,0 2 22 0 0,1 4-33 0 0,-1 0-10 0 0,2-1 0 0 0,2 0 0 0 0,1 0 11 0 0,2 1 42 0 0,5 0 11 0 0,0-1-10 0 0,1-1-44 0 0,1-3-10 0 0,1-3 0 0 0,2 1 0 0 0,-2 1 0 0 0,1 1 16 0 0,0 0 64 0 0,4-8 70 0 0,-14 44-141 0 0,9-27 83 0 0,1 2-33 0 0,-1 2-38 0 0,-5 16 22 0 0,13-28-33 0 0,2-6 44 0 0,-3 13-44 0 0,13-19-10 0 0,1 1 0 0 0,-2 8 11 0 0,18-24 106 0 0,-22 34-50 0 0,5-4 10 0 0,-4 9-10 0 0,0-2-43 0 0,-22 28-13 0 0,-1 1 0 0 0,1-1 0 0 0,0 1 0 0 0,11-9 0 0 0,-7 6-2 0 0,-1 1 44 0 0,0-1 1 0 0,27-22-32 0 0,-18 16 46 0 0,19-10 42 0 0,-27 19 100 0 0,1 1-123 0 0,31-12-59 0 0,-20 8 15 0 0,21-7-46 0 0,-19 8-50 0 0,25-5 29 0 0,-24 7-19 0 0,26-4 43 0 0,-25 6 43 0 0,25 1-22 0 0,-26 1 22 0 0,28 4-33 0 0,13 4-10 0 0,-43-4 7 0 0,-5-1 25 0 0,30 8 0 0 0,10 5 33 0 0,9 5 1 0 0,-13-1 4 0 0,-33-11-10 0 0,28 13-48 0 0,-3 3-1 0 0,-36-19 42 0 0,-1 1 1 0 0,34 22-44 0 0,8 6-10 0 0,-8-3 12 0 0,-26-18 36 0 0,23 21-36 0 0,5 7-12 0 0,-14-8 11 0 0,-19-19 32 0 0,18 23-33 0 0,1 9-10 0 0,2 5 54 0 0,-12-20-44 0 0,4 8-10 0 0,-2 2 0 0 0,-15-29 9 0 0,-5-7-1 0 0,1 0 1 0 0,-1 0-1 0 0,0 0 1 0 0,0 0 0 0 0,1 8-1 0 0,8 26 4 0 0,0 9-12 0 0,-4-9 0 0 0,-1-2 0 0 0,-2-1 0 0 0,1 2 0 0 0,-1 2 0 0 0,0 1 0 0 0,-2-1 0 0 0,-1 1 0 0 0,0 1 0 0 0,-1 1 11 0 0,-1 0 32 0 0,0 0-33 0 0,-3 0-10 0 0,0-2 0 0 0,-3-2 0 0 0,1-1 0 0 0,-3 1 0 0 0,0 0 0 0 0,-3 2 0 0 0,0 2 0 0 0,1-1 0 0 0,0-5 0 0 0,2-9 0 0 0,0 4 0 0 0,0-4 0 0 0,-3 10 0 0 0,-1 2 0 0 0,1-2 0 0 0,-1-1 0 0 0,-1-1 0 0 0,-2 1 0 0 0,-2-1 0 0 0,0-1 0 0 0,-1-2 0 0 0,2-3 0 0 0,-1-2 0 0 0,1-2 0 0 0,-1 0 0 0 0,-1-2 0 0 0,0-2 0 0 0,-3-1 0 0 0,-2-3 0 0 0,3-5 0 0 0,0-1 0 0 0,0-1 0 0 0,-1 0 0 0 0,0-2 0 0 0,-35 9 0 0 0,7-6 0 0 0,-77 9 0 0 0,-99 8 144 0 0,221-28-147 0 0,-109 5 23 0 0,100-7-13 0 0,0 0-1 0 0,0 0 1 0 0,0-2 0 0 0,0 0 0 0 0,0 0-1 0 0,-13-6 1 0 0,-174-71 65 0 0,183 74-169 0 0,-1 0 0 0 0,0 2 0 0 0,0 0 0 0 0,-30-1 0 0 0,42 4-184 0 0,-3-1-412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3:59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42 762 831 0 0,'-1'3'60'0'0,"-10"20"229"0"0,8-20-87 0 0,0-1 10 0 0,1 0 557 0 0,-1 0 37 0 0,-9 9 2408 0 0,11-15-2418 0 0,-4-12-17 0 0,5 5-10 0 0,9-35 757 0 0,55-188 2044 0 0,1-2-1523 0 0,-59 210-1885 0 0,22-77 245 0 0,-12 56-340 0 0,1 1-54 0 0,0 13-2 0 0,-13 28 10 0 0,6 8 1 0 0,0 1-20 0 0,-1 0 1 0 0,0 1 0 0 0,12 7-1 0 0,-17-8-2 0 0,-1-1 0 0 0,1 1 0 0 0,-1 0 0 0 0,1 0 0 0 0,-1 0 0 0 0,0 0 0 0 0,0 1 0 0 0,2 4 0 0 0,22 44 0 0 0,-3 4 0 0 0,53 163 54 0 0,-60-166-44 0 0,-10-34 1 0 0,7 25 32 0 0,-5-8-22 0 0,-1 5 22 0 0,-7-12-65 0 0,-1-24-138 0 0,0-6-42 0 0,0 0 192 0 0,-1 0-1 0 0,1 0 1 0 0,0 0 0 0 0,0 0-1 0 0,-1 1 1 0 0,1-1 0 0 0,0 0-1 0 0,-1 0 1 0 0,1 0 0 0 0,0 1 0 0 0,0-1-1 0 0,-1 0 1 0 0,1 0 0 0 0,0 1-1 0 0,0-1 1 0 0,0 0 0 0 0,0 1-1 0 0,-1-1 1 0 0,1 0 0 0 0,0 0-1 0 0,0 1 1 0 0,0-1 0 0 0,0 0 0 0 0,0 1-1 0 0,0-1-15 0 0,0 1 0 0 0,0-1 0 0 0,0 0-1 0 0,-1 1 1 0 0,1-1 0 0 0,0 0 0 0 0,0 1 0 0 0,0-1-1 0 0,0 0 1 0 0,0 1 0 0 0,-1-1 0 0 0,1 0 0 0 0,0 0-1 0 0,0 1 1 0 0,-1-1 0 0 0,1 0 0 0 0,0 0 0 0 0,0 0-1 0 0,-1 1 1 0 0,1-1 0 0 0,0 0 0 0 0,0 0 0 0 0,-1 0-1 0 0,1 0 1 0 0,-1 1 0 0 0,-4-2-932 0 0,1 1 0 0 0,-1-1-1 0 0,0 0 1 0 0,1-1 0 0 0,-7-2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0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58 975 0 0,'0'0'680'0'0,"12"-3"-21"0"0,35-8 28 0 0,-35 8 106 0 0,3 0 416 0 0,47-11 185 0 0,-6 4 978 0 0,-42 8-1934 0 0,-4 0 669 0 0,5 0-120 0 0,2 0-667 0 0,-6 0 54 0 0,0 0 0 0 0,0 1 0 0 0,12 1 0 0 0,41 0 496 0 0,-51 2-988 0 0,63 9-2074 0 0,-25-4 782 0 0,-38-5-2418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1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499 2579 1583 0 0,'0'0'1003'0'0,"-2"2"-534"0"0,0 0-209 0 0,0-1-1 0 0,0 0 0 0 0,0 1 0 0 0,0-1 0 0 0,0 0 1 0 0,-1 0-1 0 0,1 0 0 0 0,0 0 0 0 0,-4 0 0 0 0,3 0 428 0 0,0-2-172 0 0,-29-8 1119 0 0,28 8-1310 0 0,1 0-4 0 0,0 0-235 0 0,-27-6 1164 0 0,0-2 0 0 0,-46-19 0 0 0,51 14-715 0 0,0-1 0 0 0,-28-23-1 0 0,50 36-512 0 0,1 0 0 0 0,0 1 1 0 0,0-1 0 0 0,0 0-1 0 0,0 1 1 0 0,1-1 0 0 0,-1 0-1 0 0,0 0 1 0 0,1-1 0 0 0,-3-2-1 0 0,0-1 21 0 0,-1 0 29 0 0,-8-13 54 0 0,3-1 23 0 0,6 14-113 0 0,2 2 0 0 0,-1-1 1 0 0,1 1-1 0 0,0 0 1 0 0,-2-9-1 0 0,-11-27 225 0 0,0-7 11 0 0,2-2-14 0 0,0-4-2 0 0,10 42-214 0 0,-6-34 151 0 0,-11-71 74 0 0,-5-163-1 0 0,32 22-15 0 0,1 77 153 0 0,-6 119-332 0 0,18-170 58 0 0,-12 184-129 0 0,4-12 14 0 0,-6 34 39 0 0,-2 10-43 0 0,15-41 60 0 0,-15 42-60 0 0,0 2 9 0 0,1-1 0 0 0,6-13 0 0 0,-5 14-11 0 0,17-37 48 0 0,-17 37-48 0 0,-1 0 15 0 0,1 0 0 0 0,9-12 0 0 0,20-34 69 0 0,0 3 53 0 0,-1 4-13 0 0,-4 10-120 0 0,12-14 42 0 0,-4 9 23 0 0,1-1 3 0 0,-4 11-67 0 0,-23 23-11 0 0,27-24 50 0 0,-30 28-44 0 0,-1 2 15 0 0,-1 0 0 0 0,16-10 0 0 0,-13 9-12 0 0,-4 3 2 0 0,0 0 1 0 0,0 0 0 0 0,0 1 0 0 0,10-5 0 0 0,25-14-1 0 0,0 1-2 0 0,-20 14 32 0 0,30-10-21 0 0,-26 12 26 0 0,39-2-36 0 0,-44 7-12 0 0,38 3 0 0 0,20 10 0 0 0,-6 6 0 0 0,-54-12 6 0 0,-8-3 6 0 0,-1 0 0 0 0,1 1 0 0 0,14 8 0 0 0,11 5 10 0 0,-19-7 26 0 0,23 22-36 0 0,6 11-12 0 0,-9-4 0 0 0,-2 2 0 0 0,5 12 54 0 0,-12-13-44 0 0,2 6-10 0 0,-2 6 0 0 0,-1 4 0 0 0,-4-1 0 0 0,-5 3 0 0 0,-4 2 0 0 0,-4 3 0 0 0,-1 35 0 0 0,-6-60 0 0 0,4 123 0 0 0,-5-109 0 0 0,0-10 0 0 0,1 105 0 0 0,-18 157 0 0 0,12-268 0 0 0,-51 344 0 0 0,47-346 12 0 0,-5 13 36 0 0,-4-1-24 0 0,3-12 24 0 0,-5 7-36 0 0,2-11-12 0 0,-3 2 0 0 0,-1-2 0 0 0,-39 41 0 0 0,30-42 40 0 0,0-2 0 0 0,-2-1 0 0 0,-1-1 0 0 0,-41 22 0 0 0,47-31-33 0 0,0-1 0 0 0,-1-2 1 0 0,-1-1-1 0 0,0-1 0 0 0,-1-1 0 0 0,0-2 0 0 0,-1-1 0 0 0,-33 3 0 0 0,36-6-7 0 0,0 1 0 0 0,-1 1 0 0 0,2 0 0 0 0,1 1-13 0 0,-11 3-108 0 0,32-10 93 0 0,2 1-66 0 0,-1 0-2 0 0,-16 2-366 0 0,19-3 419 0 0,0 0 0 0 0,0-1 0 0 0,0 1 1 0 0,0 0-1 0 0,0 0 0 0 0,0-1 1 0 0,0 1-1 0 0,0 0 0 0 0,0-1 1 0 0,0 1-1 0 0,-1-2 0 0 0,-1 1-54 0 0,0-1-285 0 0,1-3-2517 0 0,-8-14-976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2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45 975 0 0,'0'0'1524'0'0,"2"-8"-968"0"0,11-29 6938 0 0,-13 44-6940 0 0,1 1-372 0 0,0-5-54 0 0,-1 1 0 0 0,0-1 0 0 0,1 1 0 0 0,-1 0 0 0 0,-1-1 0 0 0,0 7 0 0 0,-3 22 649 0 0,1 2-96 0 0,-1 1-274 0 0,2 0-76 0 0,0 0-85 0 0,1 1-24 0 0,-1 1-36 0 0,0-2-11 0 0,0 0-14 0 0,0 0-14 0 0,-1-8-134 0 0,-1 5-13 0 0,1-4-14 0 0,-2 14-236 0 0,3-22 217 0 0,1-15-47 0 0,18-40-8681 0 0,-14 27 6275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3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0 134 1151 0 0,'0'0'1536'0'0,"6"-8"-926"0"0,18-25 408 0 0,-12 19 184 0 0,12-8 40 0 0,-17 16-18 0 0,3 0-100 0 0,31-19-41 0 0,-31 19-10 0 0,0 4-50 0 0,31-7-207 0 0,-31 7-89 0 0,0 2-21 0 0,31 3-54 0 0,-31-2-218 0 0,0 2-97 0 0,28 11-17 0 0,-28-11-33 0 0,-2 3-114 0 0,24 16-49 0 0,-24-17-11 0 0,-2 2-19 0 0,2 0-80 0 0,-4-3-1 0 0,0 0 0 0 0,-1-1 0 0 0,1 1 0 0 0,-1 1 0 0 0,0-1 0 0 0,3 6 0 0 0,13 21 55 0 0,-10-1-44 0 0,-9-18 19 0 0,-5 14-22 0 0,4-23-14 0 0,-1 0 0 0 0,1 0 0 0 0,0 0 0 0 0,-1 0 0 0 0,-3 4 1 0 0,-13 16 2 0 0,-3-4 10 0 0,0-2 0 0 0,-38 25 0 0 0,39-28-16 0 0,3-3-4 0 0,-21 13 11 0 0,35-22 922 0 0,8 4-845 0 0,13 19-2 0 0,-13-19 60 0 0,4 1-74 0 0,27 17 2 0 0,-27-18 4 0 0,0 2 2 0 0,27 22 0 0 0,-27-23-2 0 0,0 0-22 0 0,26 23-30 0 0,-26-23 49 0 0,-1 1-16 0 0,31 27-38 0 0,1 5 22 0 0,-6 2-33 0 0,-12-10-22 0 0,-18-25-53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2304 0 0,'0'3'203'0'0,"0"4"1368"0"0,-3 1-4816 0 0,2-7 5859 0 0,0 0 3668 0 0,1 0 5046 0 0,5-16-9983 0 0,10-28 307 0 0,-14 40-1528 0 0,0 1-1 0 0,0 0 1 0 0,0-1-1 0 0,0 1 1 0 0,0 0 0 0 0,0 0-1 0 0,2-2-123 0 0,-3 4 220 0 0,0 0-49 0 0,0 0-19 0 0,0 0-7 0 0,0 0-2 0 0,2 1-99 0 0,-1 0 1 0 0,1 1-1 0 0,0-1 1 0 0,-1 1-1 0 0,0-1 1 0 0,1 1-1 0 0,-1 0 1 0 0,0-1 0 0 0,0 1-1 0 0,0 0 1 0 0,0 0-45 0 0,1 1 54 0 0,-1-1-20 0 0,0 1 1 0 0,1 0-1 0 0,-1-1 1 0 0,-1 1-1 0 0,1 0 1 0 0,0-1-1 0 0,-1 1 0 0 0,1 0 1 0 0,-1 0-1 0 0,0 0-34 0 0,0 32 244 0 0,-1-15-143 0 0,-6 74 153 0 0,7-83-242 0 0,-1-9-12 0 0,1 0 0 0 0,0 0-1 0 0,0 0 1 0 0,0 0 0 0 0,0 0-1 0 0,0 0 1 0 0,1 1 0 0 0,1 11-3133 0 0,0-3-3131 0 0,-2-11-1434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1 775 0 0,'0'0'6360'0'0,"7"4"-6008"0"0,22 15-16 0 0,-29-19-327 0 0,0 0 0 0 0,1 0 0 0 0,-1 0 0 0 0,1 0 0 0 0,-1 1 0 0 0,0-1 0 0 0,1 0 0 0 0,-1 0 0 0 0,0 0 0 0 0,1 1 0 0 0,-1-1 0 0 0,0 0 0 0 0,1 1 0 0 0,-1-1 0 0 0,0 0 0 0 0,0 0 0 0 0,1 1 0 0 0,-1-1 0 0 0,0 0 0 0 0,0 1 0 0 0,0-1 0 0 0,0 1 0 0 0,1-1 0 0 0,-1 0 0 0 0,0 1 0 0 0,0-1 0 0 0,0 1 0 0 0,0-1 0 0 0,0 1 0 0 0,5 47 689 0 0,-1 15-2 0 0,-4-47-375 0 0,-1 23-1 0 0,0-33-281 0 0,-9 111 1848 0 0,6-74-1318 0 0,3-40-417 0 0,1 1 0 0 0,3 33 744 0 0,-2-34 248 0 0,5-11-984 0 0,17-24 0 0 0,-17 24 279 0 0,-2 1-326 0 0,9-21-1 0 0,-9 21-8 0 0,-1-1-28 0 0,9-20 10 0 0,16-33 88 0 0,-5 14-158 0 0,2-2-2 0 0,-14 31 50 0 0,12-14 2 0 0,-17 24-2 0 0,2 1-10 0 0,21-23-28 0 0,-21 23 310 0 0,2 8-282 0 0,32 7-33 0 0,-41-8-19 0 0,0 0 0 0 0,-1 0 0 0 0,1 0-1 0 0,-1 0 1 0 0,1 0 0 0 0,-1 0 0 0 0,1 0 0 0 0,-1 0 0 0 0,1 0 0 0 0,-1 0-1 0 0,1 1 1 0 0,0-1 0 0 0,-1 0 0 0 0,1 0 0 0 0,-1 1 0 0 0,0-1 0 0 0,1 0 0 0 0,-1 1-1 0 0,1-1 1 0 0,-1 0 0 0 0,1 1 0 0 0,-1-1 0 0 0,0 1 0 0 0,1-1 0 0 0,-1 0-1 0 0,0 1 1 0 0,1-1 0 0 0,-1 1 0 0 0,0 0 0 0 0,14 24 75 0 0,-9-12-10 0 0,5 19-54 0 0,-8-23-7 0 0,-1-5 0 0 0,0-1 1 0 0,-1 1 0 0 0,1 0 0 0 0,-1-1 0 0 0,0 1 0 0 0,0 3 0 0 0,0 20 3 0 0,-2 5-10 0 0,-2-2 0 0 0,0-1 54 0 0,-1-10-44 0 0,1-1-44 0 0,3-15-141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178 197 775 0 0,'0'0'134'0'0,"0"4"291"0"0,-1 11 130 0 0,0-13-356 0 0,1 0 1 0 0,-1-1-1 0 0,0 1 1 0 0,0 0-1 0 0,0 0 1 0 0,0 0-1 0 0,0 0 0 0 0,0-1 1 0 0,0 1-1 0 0,-1 0 1 0 0,1-1-1 0 0,-1 1 1 0 0,1-1-1 0 0,-3 2 1 0 0,4-3-112 0 0,-29 26 3412 0 0,27-25-3330 0 0,1 0 0 0 0,-1 0 0 0 0,0 0-1 0 0,1-1 1 0 0,-1 1 0 0 0,0 0 0 0 0,0-1 0 0 0,0 0 0 0 0,1 1 0 0 0,-1-1 0 0 0,0 0 0 0 0,-3 0 0 0 0,1 0 134 0 0,-12 1 719 0 0,15-1-989 0 0,0 0-1 0 0,0 0 1 0 0,1-1 0 0 0,-1 1 0 0 0,0 0 0 0 0,0 0 0 0 0,1-1 0 0 0,-1 1 0 0 0,0 0 0 0 0,1-1-1 0 0,-1 1 1 0 0,0 0 0 0 0,1-1 0 0 0,-1 1 0 0 0,0-1 0 0 0,1 1 0 0 0,-1-1 0 0 0,1 0 0 0 0,-1 1-1 0 0,0-2 1 0 0,1 1 64 0 0,-5-3 122 0 0,0 0 1 0 0,0 0-1 0 0,1-1 0 0 0,0 0 1 0 0,-7-9-1 0 0,10 12-197 0 0,-1-1 45 0 0,0 1 0 0 0,0-1 0 0 0,1 1 0 0 0,-1-1-1 0 0,1 0 1 0 0,-2-5 0 0 0,0 2 16 0 0,2 3-51 0 0,0 1 0 0 0,-1-1 0 0 0,1 1 1 0 0,0-1-1 0 0,0 0 0 0 0,0 0 0 0 0,1 1 0 0 0,-1-4 0 0 0,-2-13 182 0 0,-1-1-76 0 0,3 15-55 0 0,2-2-29 0 0,4-23-29 0 0,-4 29-20 0 0,-1 0 0 0 0,0-1 0 0 0,0 1 0 0 0,1 0-1 0 0,-1 0 1 0 0,0 0 0 0 0,1-1 0 0 0,0 1 0 0 0,-1 0-1 0 0,2-2 1 0 0,17-28-2 0 0,-19 30-7 0 0,1 0-1 0 0,0 0 0 0 0,-1 0 0 0 0,1 0 1 0 0,0 0-1 0 0,0 0 0 0 0,0 0 1 0 0,0 0-1 0 0,0 0 0 0 0,0 0 1 0 0,0 0-1 0 0,2 0 0 0 0,30-23-20 0 0,-25 18-34 0 0,3 6-8 0 0,31-1 2 0 0,-41 1 61 0 0,0-1 0 0 0,0 1 1 0 0,-1 0-1 0 0,1 0 0 0 0,0 0 0 0 0,0 0 0 0 0,0 0 0 0 0,-1 0 0 0 0,1 1 0 0 0,0-1 0 0 0,0 0 0 0 0,0 0 0 0 0,-1 1 1 0 0,1-1-1 0 0,0 0 0 0 0,0 1 0 0 0,-1-1 0 0 0,1 1 0 0 0,0-1 0 0 0,-1 1 0 0 0,2 0 0 0 0,4 4-10 0 0,1 0 0 0 0,-1 0-1 0 0,7 9 1 0 0,-10-10 13 0 0,0 0 0 0 0,-1 0 0 0 0,1 1 0 0 0,-1-1 0 0 0,2 8 0 0 0,-3-12 3 0 0,-1 1 1 0 0,0 0-1 0 0,1-1 1 0 0,-1 1-1 0 0,0 0 1 0 0,0-1-1 0 0,0 1 1 0 0,0 0-1 0 0,0-1 1 0 0,1 1-1 0 0,-1 0 1 0 0,0-1-1 0 0,-1 1 1 0 0,1 0-1 0 0,0 1 1 0 0,0 4 21 0 0,0-4-13 0 0,0 0 1 0 0,-1 0 0 0 0,1 0 0 0 0,0 0 0 0 0,-1 0-1 0 0,1 0 1 0 0,-1 1 0 0 0,0-1 0 0 0,0 0-1 0 0,-1 1 1 0 0,-9 21 195 0 0,-20 33 0 0 0,20-42-141 0 0,-4 7-43 0 0,-1-4 0 0 0,4-6-103 0 0,10-10-11 0 0,0 0-285 0 0,-7 4 58 0 0,7-5-17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83 1151 0 0,'0'0'6267'0'0,"0"-8"-4807"0"0,2-29 1765 0 0,-5 34-1807 0 0,2 0-1208 0 0,0 2-185 0 0,1 0 0 0 0,0 0 0 0 0,-1 0 0 0 0,0 0-1 0 0,1 0 1 0 0,-1 0 0 0 0,0 0 0 0 0,1 0-1 0 0,-1 0 1 0 0,0 0 0 0 0,0 0 0 0 0,0 1 0 0 0,1-1-1 0 0,-1 0 1 0 0,0 1 0 0 0,-2-2 0 0 0,-1 0 76 0 0,1 0 0 0 0,-1 0 0 0 0,0 0 0 0 0,0 1 1 0 0,-1-1-1 0 0,1 1 0 0 0,0 0 0 0 0,0 0 1 0 0,-1 0-1 0 0,1 1 0 0 0,0 0 0 0 0,-1-1 0 0 0,-5 2 1 0 0,3-1-75 0 0,6 0-7 0 0,-1 0 1 0 0,1 0 0 0 0,-1 0-1 0 0,1 0 1 0 0,0 0 0 0 0,-1 0-1 0 0,1 0 1 0 0,-1 1 0 0 0,1-1-1 0 0,0 0 1 0 0,-1 1 0 0 0,1-1 0 0 0,0 1-1 0 0,-3 1 1 0 0,-5 2 170 0 0,5-2-155 0 0,3-2-25 0 0,-1 1 0 0 0,1-1-1 0 0,-1 1 1 0 0,1-1 0 0 0,0 1 0 0 0,-1 0-1 0 0,1 0 1 0 0,0 0 0 0 0,0-1 0 0 0,0 1-1 0 0,-2 3 1 0 0,-1-2 10 0 0,3-1-13 0 0,-1 0 0 0 0,1-1 0 0 0,0 1 0 0 0,0 0 0 0 0,0 0 0 0 0,0 0 0 0 0,0 0 0 0 0,0 1 0 0 0,0-1 0 0 0,0 0 1 0 0,-1 3-1 0 0,-15 25 6 0 0,15-24-7 0 0,0 2 36 0 0,0 8-49 0 0,2-5-58 0 0,2-4 48 0 0,-1-3-10 0 0,0 0 0 0 0,0-1 0 0 0,-1 1 0 0 0,1 0 0 0 0,-1 0 0 0 0,1 5 0 0 0,3-2-40 0 0,13 19 2 0 0,-13-19 0 0 0,5-2-64 0 0,23 15 64 0 0,-16-11 0 0 0,25 11 11 0 0,-3 2 32 0 0,-38-20 19 0 0,1-1 0 0 0,0 0 0 0 0,-1 0 0 0 0,1 1 0 0 0,-1-1 0 0 0,1 0 0 0 0,-1 1 0 0 0,1-1 0 0 0,-1 0 0 0 0,1 1 0 0 0,-1-1 0 0 0,1 1 0 0 0,-1-1 0 0 0,0 1 1 0 0,1-1-1 0 0,-1 1 0 0 0,0-1 0 0 0,1 1 0 0 0,-1-1 0 0 0,0 1 0 0 0,0 0 0 0 0,9 22 6 0 0,-9-23-1 0 0,1 0 0 0 0,-1 1 0 0 0,0-1-1 0 0,0 0 1 0 0,0 1 0 0 0,0-1 0 0 0,0 0 0 0 0,1 1 0 0 0,-1-1 0 0 0,0 1 0 0 0,0-1 0 0 0,0 0-1 0 0,0 1 1 0 0,0-1 0 0 0,0 1 0 0 0,0-1 0 0 0,0 0 0 0 0,0 1 0 0 0,0-1 0 0 0,-1 0 0 0 0,1 1-1 0 0,0-1 1 0 0,0 1 0 0 0,-6 15 65 0 0,4-14-45 0 0,1 1-1 0 0,-1-1 0 0 0,1 0 0 0 0,-1-1 1 0 0,0 1-1 0 0,1 0 0 0 0,-1 0 0 0 0,0-1 1 0 0,0 1-1 0 0,0-1 0 0 0,-1 1 1 0 0,1-1-1 0 0,-3 1 0 0 0,4-1-14 0 0,-6 4 76 0 0,-1-1-1 0 0,1 0 1 0 0,-10 4-1 0 0,12-6-65 0 0,-3 1 62 0 0,-14 4-13 0 0,-4-1-43 0 0,1-4 19 0 0,-9-3-171 0 0,32 0-86 0 0,-1 1-40 0 0,1-1 64 0 0,-3-1 181 0 0,0 2-3404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1175 0 0,'0'0'3194'0'0,"0"6"-2109"0"0,2 27 827 0 0,0 115 1597 0 0,1 50-934 0 0,-16-1-850 0 0,-1-136-858 0 0,13-58-178 0 0,0-7-578 0 0,-7-14-19 0 0,6 8-11 0 0,2-31 87 0 0,-1 31-138 0 0,0 2 6 0 0,1 0 1 0 0,0 0 0 0 0,1-11-1 0 0,19-148 52 0 0,-9 121-88 0 0,8-18 0 0 0,5 5-14 0 0,-4 16-56 0 0,-10 26 13 0 0,16-18 33 0 0,-19 26-43 0 0,1 4-15 0 0,27-18-12 0 0,-26 18-2 0 0,1 7-160 0 0,29 7 192 0 0,-29-7 0 0 0,-5 3 0 0 0,16 18 0 0 0,-20-23 61 0 0,-1 1 0 0 0,1-1 0 0 0,0 1 0 0 0,-1-1 0 0 0,1 1-1 0 0,-1 0 1 0 0,0-1 0 0 0,1 1 0 0 0,-1 0 0 0 0,1-1 0 0 0,-1 1 0 0 0,0 0-1 0 0,0 0 1 0 0,1-1 0 0 0,-1 1 0 0 0,0 1 0 0 0,5 28 4 0 0,-5-27 7 0 0,0 0 0 0 0,0 0 0 0 0,0 0 0 0 0,0 0 0 0 0,-1 0 0 0 0,0-1 0 0 0,0 5 0 0 0,-9 11 84 0 0,-4-4 4 0 0,-3-1 0 0 0,-1-2 0 0 0,9-6-64 0 0,-10 4 62 0 0,-24-2 2 0 0,12-8-424 0 0,29 0 12 0 0,2 1 306 0 0,0 0-1 0 0,0 0 1 0 0,-1-1 0 0 0,1 1 0 0 0,0 0 0 0 0,0 0 0 0 0,0-1 0 0 0,-1 1 0 0 0,1 0 0 0 0,0 0 0 0 0,0 0 0 0 0,-1 0 0 0 0,1-1 0 0 0,0 1 0 0 0,0 0 0 0 0,-1 0 0 0 0,1 0-1 0 0,0 0 1 0 0,-1 0 0 0 0,1 0 0 0 0,0 0 0 0 0,0 0 0 0 0,-1 0 0 0 0,0 0 0 0 0,-3-1-1152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149 110 599 0 0,'0'0'7648'0'0,"0"-8"-6752"0"0,0-23-134 0 0,0 23 628 0 0,-2 3-738 0 0,-8-16-152 0 0,7 16-69 0 0,0 2-14 0 0,-1-2-191 0 0,-1 2 0 0 0,0-1 0 0 0,-8-5 0 0 0,10 8-163 0 0,1 0-1 0 0,0 0 1 0 0,0 0 0 0 0,-1 0 0 0 0,1 0 0 0 0,0 1 0 0 0,-1-1 0 0 0,1 1 0 0 0,-1 0 0 0 0,1 0-1 0 0,-1-1 1 0 0,1 2 0 0 0,-1-1 0 0 0,-2 0 0 0 0,4 1-48 0 0,0-1 0 0 0,0 0 0 0 0,0 0-1 0 0,0 1 1 0 0,0-1 0 0 0,0 1 0 0 0,0-1 0 0 0,0 1 0 0 0,0-1 0 0 0,0 1-1 0 0,0 0 1 0 0,0-1 0 0 0,0 1 0 0 0,0 0 0 0 0,0 0 0 0 0,0 1 0 0 0,-2 1 23 0 0,-1 1-28 0 0,0 1 0 0 0,0 0 0 0 0,0 0 0 0 0,0 1 0 0 0,1-1 0 0 0,0 1 0 0 0,0 0 0 0 0,1 0 0 0 0,-1 0 0 0 0,1 0 0 0 0,1 0 0 0 0,-1 0 0 0 0,1 0 0 0 0,-1 11 0 0 0,0 5-10 0 0,1 10 0 0 0,1-30 0 0 0,0 0 0 0 0,1-1 0 0 0,-1 1 0 0 0,0 0 0 0 0,0 0 0 0 0,1-1 0 0 0,-1 1 0 0 0,1 0 0 0 0,0-1 0 0 0,-1 1 0 0 0,1-1 0 0 0,0 1 0 0 0,0-1 0 0 0,0 1 0 0 0,2 1 0 0 0,2 1 5 0 0,-1 0-1 0 0,1-1 1 0 0,0 1-1 0 0,7 2 1 0 0,-5-2 104 0 0,3-11 6 0 0,28-21-15 0 0,-28 21 41 0 0,-4-2-77 0 0,26-35 0 0 0,-4 4 0 0 0,-22 32 106 0 0,-2 15-60 0 0,11 20 2 0 0,-15-26-106 0 0,0-1-1 0 0,1 1 1 0 0,-1-1-1 0 0,0 1 1 0 0,1 0 0 0 0,-1-1-1 0 0,0 1 1 0 0,0-1-1 0 0,0 1 1 0 0,1 0-1 0 0,-1-1 1 0 0,0 1-1 0 0,0 0 1 0 0,0-1-1 0 0,0 1 1 0 0,0 0-1 0 0,0-1 1 0 0,0 2 0 0 0,-3 25 71 0 0,-9 52-1249 0 0,12-74 968 0 0,-1 2-4 0 0,1 1-2955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1351 0 0,'-1'3'190'0'0,"-17"45"2295"0"0,3 0 1 0 0,-11 57 0 0 0,22-89-1790 0 0,0 10 626 0 0,3-5-15 0 0,0-5-911 0 0,1-12 1684 0 0,4-13-1812 0 0,19-47 592 0 0,-8 19-596 0 0,-11 28-100 0 0,0-1-41 0 0,12-28-10 0 0,-12 29 70 0 0,1 0-118 0 0,15-24-1 0 0,-15 24 64 0 0,4 5-74 0 0,30-15-58 0 0,-30 15-71 0 0,-1 8-277 0 0,31 18-944 0 0,-37-17 881 0 0,5 14-23 0 0,-5-14-97 0 0,-3-2-636 0 0,-3 7 531 0 0,3-8-201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93 3999 0 0,'0'0'2108'0'0,"-1"-6"-1174"0"0,-3-18-9 0 0,3 17-70 0 0,-1 3-30 0 0,1 2-755 0 0,-1-1 138 0 0,1 0-1 0 0,0 0 1 0 0,-1 0 0 0 0,0 0-1 0 0,1 0 1 0 0,-1 1-1 0 0,0-1 1 0 0,0 1 0 0 0,-1 0-1 0 0,1-1 1 0 0,0 1 0 0 0,-4-2-1 0 0,2 2-5 0 0,2 0-55 0 0,-1 1 0 0 0,0-1 0 0 0,-1 1 0 0 0,1 0 0 0 0,0 0 0 0 0,0 0 0 0 0,0 0 0 0 0,-1 1 0 0 0,1-1-1 0 0,0 1 1 0 0,-1 0 0 0 0,-2 0 0 0 0,3 0-89 0 0,0 0-5 0 0,1 0-1 0 0,0 0 1 0 0,-1 1-1 0 0,1-1 1 0 0,0 0-1 0 0,-1 1 1 0 0,1 0-1 0 0,0-1 0 0 0,0 1 1 0 0,0 0-1 0 0,0 0 1 0 0,0 0-1 0 0,-1 0 1 0 0,2 1-1 0 0,-1-1 1 0 0,0 0-1 0 0,0 1 0 0 0,-3 3 1 0 0,-2 7 18 0 0,7-10-64 0 0,-1-1 1 0 0,1 0-1 0 0,-1 1 0 0 0,1-1 1 0 0,0 1-1 0 0,0-1 1 0 0,-1 1-1 0 0,1-1 1 0 0,0 3-1 0 0,3 14-7 0 0,2-8-64 0 0,8 12 35 0 0,-9-16-40 0 0,0-1-9 0 0,12 14 46 0 0,-12-14-42 0 0,-1 0 4 0 0,11 15 28 0 0,-10-11 88 0 0,-3-5-16 0 0,-1-3-14 0 0,0 0 1 0 0,1 1-1 0 0,-1-1 1 0 0,0 0-1 0 0,0 1 1 0 0,0-1-1 0 0,0 0 1 0 0,0 1-1 0 0,0-1 0 0 0,0 0 1 0 0,-1 1-1 0 0,1-1 1 0 0,-1 2-1 0 0,-1 5 67 0 0,-1 1-1 0 0,0-1 0 0 0,-1 0 0 0 0,0 0 1 0 0,0-1-1 0 0,-6 9 0 0 0,9-15-58 0 0,0 0 0 0 0,0 1-1 0 0,0-1 1 0 0,0 0 0 0 0,0 0 0 0 0,-1 0-1 0 0,1-1 1 0 0,0 1 0 0 0,0 0-1 0 0,-1 0 1 0 0,1-1 0 0 0,0 1 0 0 0,-3 0-1 0 0,0 0 19 0 0,-1 0 0 0 0,1-1-1 0 0,0 1 1 0 0,-1-1 0 0 0,1 0 0 0 0,-5-1-1 0 0,-15-3-210 0 0,22 3 26 0 0,33-45-11489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92 775 0 0,'0'0'3998'0'0,"9"3"-2792"0"0,28 8 30 0 0,-27-9 4295 0 0,-2-8-5056 0 0,27-22-25 0 0,-26 22 510 0 0,-6-2-840 0 0,-1 3-115 0 0,0-1 0 0 0,0 1 0 0 0,-1 0-1 0 0,2-8 1 0 0,-3 12-4 0 0,0-1-1 0 0,0 1 1 0 0,0 0-1 0 0,0 0 1 0 0,0 0-1 0 0,-1 0 1 0 0,1 0-1 0 0,0 0 1 0 0,0 0-1 0 0,-1 0 1 0 0,1 0-1 0 0,-1 0 1 0 0,1 0-1 0 0,-1 0 1 0 0,1 1-1 0 0,-1-1 1 0 0,0 0-1 0 0,1 0 0 0 0,-1 0 1 0 0,0 1-1 0 0,-1-2 1 0 0,2 1 2 0 0,-1 1 0 0 0,0 0 0 0 0,1-1 0 0 0,-1 1 0 0 0,0-1 1 0 0,0 1-1 0 0,1 0 0 0 0,-1 0 0 0 0,0 0 0 0 0,0-1 0 0 0,0 1 0 0 0,1 0 0 0 0,-1 0 0 0 0,0 0 1 0 0,0 0-1 0 0,0 0 0 0 0,-1 1 0 0 0,-2-1 18 0 0,1 1 1 0 0,-1 1-1 0 0,1-1 1 0 0,0 0-1 0 0,-1 1 0 0 0,1 0 1 0 0,0 0-1 0 0,0 0 1 0 0,0 0-1 0 0,0 0 1 0 0,1 0-1 0 0,-1 1 0 0 0,1 0 1 0 0,-1-1-1 0 0,1 1 1 0 0,-4 6-1 0 0,1-1 93 0 0,0 1 1 0 0,1 0-1 0 0,0 0 1 0 0,-5 17-1 0 0,8-23-78 0 0,0 0 1 0 0,0-1-1 0 0,0 1 1 0 0,1 0-1 0 0,0-1 0 0 0,-1 1 1 0 0,1 4-1 0 0,0-1 22 0 0,0-5-34 0 0,-1 1-1 0 0,1 0 1 0 0,0-1 0 0 0,0 1-1 0 0,0 0 1 0 0,0-1-1 0 0,0 1 1 0 0,0 0-1 0 0,1-1 1 0 0,0 3 0 0 0,-1 9 212 0 0,2-7-76 0 0,6 17 0 0 0,-7-17 304 0 0,6-1-337 0 0,17 15-114 0 0,-18-15-90 0 0,4-11-3502 0 0,38-22-1521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 3079 0 0,'0'0'2030'0'0,"-2"0"-1076"0"0,-6-1 28 0 0,1 0 0 0 0,-1 1 0 0 0,1 0 0 0 0,-1 0 0 0 0,-8 2 0 0 0,10-1-787 0 0,1 1 0 0 0,0-1-1 0 0,0 1 1 0 0,-1 0 0 0 0,1 0 0 0 0,1 0 0 0 0,-1 1 0 0 0,0 0 0 0 0,0 0 0 0 0,1 0 0 0 0,0 0-1 0 0,0 1 1 0 0,-5 5 0 0 0,3-3-109 0 0,0 1-1 0 0,1-1 0 0 0,0 1 1 0 0,1 1-1 0 0,-1-1 1 0 0,1 1-1 0 0,1 0 0 0 0,0 0 1 0 0,0 0-1 0 0,0 0 1 0 0,1 0-1 0 0,0 1 0 0 0,0-1 1 0 0,1 1-1 0 0,1-1 1 0 0,-1 1-1 0 0,1 0 0 0 0,1-1 1 0 0,1 14-1 0 0,5-3-5 0 0,5 3 16 0 0,-3-13-16 0 0,21 13-64 0 0,6-5-28 0 0,-28-14-52 0 0,3-6-524 0 0,32-5 251 0 0,-32 6-14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1151 0 0,'0'0'819'0'0,"-2"2"-18"0"0,-2 1-334 0 0,1 1 0 0 0,-1 0 0 0 0,1 0-1 0 0,0 0 1 0 0,0 0 0 0 0,0 1-1 0 0,0-1 1 0 0,1 1 0 0 0,0 0 0 0 0,-1 0-1 0 0,2 0 1 0 0,-1 0 0 0 0,-1 10-1 0 0,0 1 572 0 0,0 0-1 0 0,2 0 0 0 0,-1 16 0 0 0,2-30-961 0 0,0 0 1 0 0,0 0-1 0 0,0-1 1 0 0,0 1-1 0 0,0 0 0 0 0,1-1 1 0 0,-1 1-1 0 0,0 0 1 0 0,1 0-1 0 0,0 2 1 0 0,1 0 83 0 0,-1 0 1026 0 0,8-3-1109 0 0,2 2-43 0 0,-7-2 6 0 0,1 0 0 0 0,0 0 0 0 0,-1 0 0 0 0,1 0-1 0 0,8-1 1 0 0,-5-7 43 0 0,24-23 10 0 0,-17 15-13 0 0,12-16-53 0 0,-22 25-16 0 0,0 0 0 0 0,1 0 0 0 0,-1 0 0 0 0,8-4 0 0 0,-3 2-2 0 0,-3 1 108 0 0,-7 9-105 0 0,0 0 0 0 0,0-1 0 0 0,1 1 0 0 0,-1-1 0 0 0,0 1-1 0 0,1-1 1 0 0,-1 1 0 0 0,1-1 0 0 0,0 3 0 0 0,1 0 13 0 0,-1 0 55 0 0,1 1 0 0 0,3 19-2 0 0,-1 2-12 0 0,-2 3-12 0 0,-3 13-688 0 0,-9 52 1 0 0,9-82 37 0 0,0-10 100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4:37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1840 0 0,'0'0'371'0'0,"0"0"883"0"0,0 0 386 0 0,0 0 79 0 0,0 0-117 0 0,0 0-526 0 0,0 0-232 0 0,0 0-48 0 0,0 0-24 0 0,0 0-56 0 0,0 0-20 0 0,0 0-6 0 0,0 0-20 0 0,0 0-71 0 0,0 0-30 0 0,0 0-7 0 0,0 0-40 0 0,0 0-157 0 0,0 0-69 0 0,0 0-9 0 0,8 0 498 0 0,-5 0-715 0 0,3 1 188 0 0,0-2 1 0 0,0 1-1 0 0,0-1 0 0 0,0 1 1 0 0,3-2-259 0 0,-4 0 158 0 0,1 1 0 0 0,-1 1 1 0 0,1-1-1 0 0,5 1-158 0 0,12-2 277 0 0,-7-1-82 0 0,-1 2-1 0 0,7 0-194 0 0,-6 0 54 0 0,-1 0-1 0 0,7-2-53 0 0,-12 2 14 0 0,1 0-1 0 0,0 1 1 0 0,-1 0-1 0 0,2 1-13 0 0,12 0 185 0 0,43 5 168 0 0,28-3 207 0 0,14 1 90 0 0,-58-3 164 0 0,28 5-814 0 0,-27-1 326 0 0,35-1-326 0 0,69-11 217 0 0,-86-1 33 0 0,-17 2 171 0 0,35 2-421 0 0,-14-3 337 0 0,15 1 6 0 0,150 3-73 0 0,-137-3-31 0 0,-3-1 33 0 0,-74 6-172 0 0,14-3-100 0 0,-14 2 241 0 0,14 0-241 0 0,9-3 416 0 0,-8 1-377 0 0,2 1-267 0 0,28-1 89 0 0,40-2 318 0 0,-85 5-63 0 0,13-3-116 0 0,-14 2 126 0 0,12 0-126 0 0,67-5 75 0 0,-18 1-11 0 0,88-4 11 0 0,-121 3-22 0 0,25-4 22 0 0,-25 6 104 0 0,48 4-179 0 0,-73 1 2 0 0,43-4-2 0 0,53-3 64 0 0,-27 5-64 0 0,-65 0 32 0 0,1 0 0 0 0,4-3-32 0 0,-30 4 0 0 0,79-14 88 0 0,6-1 27 0 0,-84 15-97 0 0,13-2 37 0 0,0 1 0 0 0,2 2-55 0 0,78-3 117 0 0,-33-3-53 0 0,-44 4-64 0 0,13-1 0 0 0,-17 1 0 0 0,7-2 23 0 0,-16 2-6 0 0,0 0 1 0 0,-1 1-1 0 0,4 1-17 0 0,21-3 83 0 0,-25 2-73 0 0,1 0 1 0 0,-1 1 0 0 0,0 0-1 0 0,1 1-10 0 0,23 1 52 0 0,1-2 0 0 0,2-1-52 0 0,13 0 24 0 0,102 1 123 0 0,-132-1-118 0 0,1-1-1 0 0,6-1-28 0 0,-2-1 60 0 0,-9 2-38 0 0,8-2 20 0 0,-1 3 29 0 0,-16 1-33 0 0,0-1 0 0 0,0 1 0 0 0,0 0 0 0 0,0 1 0 0 0,3 0-38 0 0,-4-1 22 0 0,-2 0 32 0 0,2 0 16 0 0,-3 0-16 0 0,3 0-32 0 0,-4 0-6 0 0,-1 0-140 0 0,0 0-44 0 0,0 0-7 0 0,0 0-158 0 0,-1 1-662 0 0,-6 11-3133 0 0,1-5-4703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1351 0 0,'0'3'100'0'0,"1"11"28"0"0,0-11 431 0 0,-2 3 185 0 0,-58 356 9683 0 0,57-350-10654 0 0,0 0 0 0 0,-2 1 1 0 0,1-1-1 0 0,-1 0 0 0 0,-1-1 1 0 0,-11 22-1 0 0,15-33-514 0 0,-8 4-2925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1751 0 0,'0'0'2014'0'0,"9"-8"-994"0"0,2 0-634 0 0,6-5 26 0 0,0-3 2788 0 0,46 11 1202 0 0,-58 4-4298 0 0,1 2 0 0 0,0-1-1 0 0,0 1 1 0 0,10 3 0 0 0,-4-2-38 0 0,-2 0 213 0 0,1-3-977 0 0,32-1 174 0 0,-32 1-116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0 775 0 0,'0'0'4482'0'0,"0"4"-3578"0"0,-8 85 2675 0 0,-13 133-193 0 0,11-95-1866 0 0,10-124-1447 0 0,0 1-13 0 0,0 7 40 0 0,0-3-4921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2039 0 0,'0'0'1667'0'0,"0"3"-860"0"0,-15 92 5700 0 0,4 51-3233 0 0,11-129-3162 0 0,1 31-15 0 0,0-24-97 0 0,-2-9-13 0 0,0-12-76 0 0,3-11-4261 0 0,4-32 3282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1807 0 0,'0'0'247'0'0,"-3"0"217"0"0,1 0-163 0 0,0 0-1 0 0,0 0 1 0 0,0 0 0 0 0,0 0-1 0 0,0 0 1 0 0,0 1-1 0 0,0-1 1 0 0,0 1 0 0 0,0 0-1 0 0,-2 1 1 0 0,2-1 1561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0 775 0 0,'0'0'4027'0'0,"-2"5"-3078"0"0,-1 0-642 0 0,2-3-158 0 0,0 1 0 0 0,0-1 0 0 0,0 0 0 0 0,0 1 0 0 0,0-1-1 0 0,1 0 1 0 0,-1 1 0 0 0,0 2 0 0 0,-66 406 5676 0 0,66-400-5737 0 0,0 2 29 0 0,0 0 1 0 0,1 23-1 0 0,3 7-58 0 0,-3-40-148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1583 0 0,'0'0'2266'0'0,"6"-8"-1461"0"0,17-22 198 0 0,-17 22 1195 0 0,2-1-1164 0 0,23-27-332 0 0,-23 27 928 0 0,-2 1-958 0 0,20-26 52 0 0,-19 26 542 0 0,-12 8-4714 0 0,4 0 3445 0 0,0 0 1 0 0,-1 0-1 0 0,1 0 0 0 0,0 1 0 0 0,0-1 0 0 0,-1 0 1 0 0,1 1-1 0 0,0-1 0 0 0,-2 1 0 0 0,1 1 9 0 0,0 0-1 0 0,0-1 0 0 0,0 1 1 0 0,0 0-1 0 0,1 0 0 0 0,-1 0 1 0 0,-1 3-1 0 0,-3 4 178 0 0,1 1 1 0 0,0-1-1 0 0,-4 13 0 0 0,8-20-120 0 0,0 1 0 0 0,0 0 0 0 0,0 0 0 0 0,1-1 0 0 0,-1 1 0 0 0,1 0 0 0 0,-1 4 0 0 0,1 0 53 0 0,-1-4-38 0 0,0 0 0 0 0,1 0 0 0 0,0 0 0 0 0,0 0 0 0 0,-1 0 0 0 0,2 0 0 0 0,-1 4 0 0 0,1 0 46 0 0,-1-4-45 0 0,0 0-1 0 0,0 0 1 0 0,0 0-1 0 0,0 0 1 0 0,1 0-1 0 0,-1 0 1 0 0,2 3-1 0 0,0 0 46 0 0,-2-4-86 0 0,0-1 0 0 0,0 0 0 0 0,0 1 0 0 0,0-1 0 0 0,1 0 0 0 0,-1 0 0 0 0,1 1 0 0 0,-1-1 0 0 0,1 0 0 0 0,-1 0 0 0 0,1 0 0 0 0,0 0 0 0 0,0 0 0 0 0,1 2 0 0 0,-2-3-13 0 0,0 1 1 0 0,1-1 0 0 0,-1 1 0 0 0,0-1-1 0 0,1 1 1 0 0,-1-1 0 0 0,0 1-1 0 0,1-1 1 0 0,-1 1 0 0 0,0-1 0 0 0,0 1-1 0 0,0-1 1 0 0,0 1 0 0 0,1 0-1 0 0,-1-1 1 0 0,0 1 0 0 0,0-1-1 0 0,0 1 1 0 0,0 0 0 0 0,0 0 0 0 0,3 4 254 0 0,9 13-31 0 0,-9-13-8 0 0,4-2-41 0 0,20 9-189 0 0,-20-9-171 0 0,2-9-3373 0 0,34-28-785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1583 0 0,'0'0'68'0'0,"0"3"2"0"0,1 8 55 0 0,0-8 1208 0 0,0 2-535 0 0,5 13 71 0 0,-4-13 1504 0 0,3-1-1105 0 0,18 12-78 0 0,-18-12 1627 0 0,5-8-2377 0 0,31-11-79 0 0,-31 12 823 0 0,-2-7-952 0 0,20-27-60 0 0,-21 28-234 0 0,-8 2-38 0 0,-3-21 10 0 0,5 27 88 0 0,-1 1 0 0 0,0 0 0 0 0,0-1-1 0 0,0 1 1 0 0,0 0 0 0 0,0 0 0 0 0,0-1-1 0 0,0 1 1 0 0,0 0 0 0 0,0 0 0 0 0,0-1 0 0 0,0 1-1 0 0,0 0 1 0 0,0-1 0 0 0,0 1 0 0 0,-1 0-1 0 0,1 0 1 0 0,0-1 0 0 0,0 1 0 0 0,0 0 0 0 0,0 0-1 0 0,0-1 1 0 0,-1 1 0 0 0,1 0 0 0 0,0 0-1 0 0,0 0 1 0 0,0-1 0 0 0,-1 1 0 0 0,1 0 0 0 0,0 0-1 0 0,0 0 1 0 0,-1-1 0 0 0,-2 0 1 0 0,1 0 0 0 0,-1 1 0 0 0,0-1 0 0 0,0 0 0 0 0,0 1 0 0 0,0 0 0 0 0,0-1 0 0 0,1 1 0 0 0,-1 0 0 0 0,0 0 0 0 0,0 1 0 0 0,0-1 0 0 0,0 1 0 0 0,0-1 0 0 0,0 1 0 0 0,-5 2 0 0 0,5-1 18 0 0,-1 0 0 0 0,1 1-1 0 0,-1-1 1 0 0,1 1 0 0 0,0 0 0 0 0,0-1 0 0 0,0 2-1 0 0,0-1 1 0 0,0 0 0 0 0,-3 7 0 0 0,1-1 44 0 0,0 0 1 0 0,1 0 0 0 0,0 1 0 0 0,1-1-1 0 0,0 1 1 0 0,0 0 0 0 0,1 0 0 0 0,0 0 0 0 0,0 12-1 0 0,2-14 16 0 0,1 0-1 0 0,0 0 1 0 0,0 0-1 0 0,1 0 1 0 0,0 0-1 0 0,0 0 1 0 0,1 0-1 0 0,0-1 1 0 0,0 1-1 0 0,5 7 1 0 0,-5-11 241 0 0,4 0-158 0 0,22 12-60 0 0,-28-15-107 0 0,-1-1-1 0 0,1 1 0 0 0,0-1 1 0 0,0 1-1 0 0,-1-1 1 0 0,1 0-1 0 0,0 0 0 0 0,0 1 1 0 0,0-1-1 0 0,0 0 1 0 0,-1 0-1 0 0,1 0 0 0 0,0 0 1 0 0,0 0-1 0 0,0 0 1 0 0,0 0-1 0 0,0 0 0 0 0,-1 0 1 0 0,3-1-1 0 0,9-1-112 0 0,-4 1-400 0 0,0-1 1 0 0,-1 2-1 0 0,12-1 1 0 0,-9-6-1016 0 0,41-29-3208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1151 0 0,'0'0'2715'0'0,"-1"3"-1883"0"0,-9 130 3700 0 0,-11 96-1024 0 0,17-181-2951 0 0,0 7-463 0 0,4-51-30 0 0,-3 24-4211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1151 0 0,'0'0'3624'0'0,"10"-2"-2429"0"0,41-9 1208 0 0,-42 11-1434 0 0,2-1-654 0 0,32 2 1871 0 0,-32 1-2032 0 0,-2-1-21 0 0,-1 0-1 0 0,1-1 0 0 0,12-1 0 0 0,28 0-276 0 0,-37 1-89 0 0,-3-2-361 0 0,30-4-99 0 0,-30 4-156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9T04:54:53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4 683 3680 0 0,'0'0'284'0'0,"0"0"-28"0"0,0 0 576 0 0,0 0 266 0 0,0 0 57 0 0,0 0-60 0 0,0 0-301 0 0,0 0-127 0 0,-2 14 2736 0 0,1-12-3315 0 0,0-2 282 0 0,1 0 118 0 0,0 0 22 0 0,0 1-68 0 0,0 1-232 0 0,0-1 115 0 0,0-1 82 0 0,0 0 10 0 0,0 0 29 0 0,0 0 102 0 0,0 0 42 0 0,0 1 270 0 0,0-1-853 0 0,0 0-1 0 0,0 0 1 0 0,0 0-1 0 0,0 1 1 0 0,0-1 0 0 0,0 0-1 0 0,0 0 1 0 0,0 0 0 0 0,0 0-1 0 0,0 0 1 0 0,0 0-1 0 0,0 0 1 0 0,0 1 0 0 0,0-1-1 0 0,0 0 1 0 0,0 0 0 0 0,0 0-1 0 0,0 0 1 0 0,0 0-1 0 0,0 0 1 0 0,0 0 0 0 0,0 1-1 0 0,1-1 1 0 0,-1 0-1 0 0,0 0 1 0 0,0 0 0 0 0,0 0-1 0 0,0 0 1 0 0,0 0 0 0 0,0 0-1 0 0,0 0 1 0 0,0 0-1 0 0,0 0 1 0 0,0 0 0 0 0,0 1-1 0 0,1-1 1 0 0,-1 0 0 0 0,0 0-1 0 0,0 0 1 0 0,0 0-1 0 0,0 0 1 0 0,0 0 0 0 0,0 0-1 0 0,0 0 1 0 0,1 0-1 0 0,-1 0 1 0 0,0 0 0 0 0,0 0-1 0 0,0 0 1 0 0,0 0 0 0 0,0 0-1 0 0,0 0 1 0 0,0 0-1 0 0,0 0 1 0 0,1 0 0 0 0,-1 0-1 0 0,0 0 1 0 0,0 0 0 0 0,0-1-1 0 0,0 1 1 0 0,0 0-1 0 0,0 0-6 0 0,2 0 10 0 0,-1-1-1 0 0,0 0 1 0 0,0 0-1 0 0,0 0 0 0 0,0 0 1 0 0,0 0-1 0 0,0 0 0 0 0,0 0 1 0 0,0 0-1 0 0,0 0 1 0 0,0 0-1 0 0,0-1 0 0 0,-1 1 1 0 0,1 0-1 0 0,-1 0 1 0 0,1-1-1 0 0,-1 1 0 0 0,1-1-9 0 0,7-29 674 0 0,-6 22-525 0 0,7-31 420 0 0,98-376 2384 0 0,-92 372-2489 0 0,-4 9 204 0 0,5-25-668 0 0,-3 13 296 0 0,-13 47-268 0 0,0-2-24 0 0,3 1 240 0 0,-2 1-156 0 0,9 9 436 0 0,-8-5-498 0 0,1 1 0 0 0,-2-1 1 0 0,1 1-1 0 0,0-1 0 0 0,-1 1 0 0 0,0 0 1 0 0,0-1-1 0 0,0 3-26 0 0,0-1 11 0 0,0 1 1 0 0,1-1-1 0 0,-1 0 0 0 0,2 0 0 0 0,0 3-11 0 0,-1-4 0 0 0,1 1 0 0 0,-2 0 0 0 0,1-1 0 0 0,0 6 0 0 0,7 20 0 0 0,107 235 0 0 0,-95-206 0 0 0,-3-8 0 0 0,-3-4-58 0 0,-12-34 27 0 0,1 0 0 0 0,1 0-1 0 0,2 2 32 0 0,-5-10-30 0 0,0 0-1 0 0,0 0 1 0 0,-1 0-1 0 0,0 1 0 0 0,1 2 31 0 0,3 18-260 0 0,-4-23-513 0 0,-2-4-2549 0 0,-3-8-674 0 0,3 3 2101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1351 0 0,'0'0'196'0'0,"-2"1"320"0"0,-9 3 144 0 0,6-1 32 0 0,-3 15 323 0 0,0 0-1 0 0,1 0 0 0 0,1 0 1 0 0,0 1-1 0 0,-5 34 0 0 0,-2 100 2575 0 0,16-86-2297 0 0,-3-62-1161 0 0,2-1-61 0 0,4 13-32 0 0,-3-14-61 0 0,5-6-8 0 0,2 0 26 0 0,0-2 0 0 0,16-10-1 0 0,-18 9 6 0 0,-1 0 0 0 0,0-1 0 0 0,0 0 0 0 0,6-8 0 0 0,17-22 12 0 0,-24 29 984 0 0,3 11-873 0 0,25 7 12 0 0,-25-8 7 0 0,-8 3 2 0 0,2 3-84 0 0,2 8 65 0 0,0 34 106 0 0,-4-21-167 0 0,-3 3-10 0 0,-4 11-53 0 0,6-40-172 0 0,1 7-218 0 0,-1-6 29 0 0,2 3 570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0 431 0 0,'0'0'3663'0'0,"0"4"-2475"0"0,0 31 2249 0 0,-1 27 163 0 0,-4-18-1621 0 0,2-11-1287 0 0,1 1-172 0 0,-2 21-385 0 0,3-43-285 0 0,1-9-76 0 0,-1 1-20 0 0,1 0 8 0 0,-1 2 142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58 775 0 0,'-1'-7'110'0'0,"-1"-1"-6"0"0,1 5 125 0 0,0-1 0 0 0,0 1 0 0 0,1-1-1 0 0,-1 1 1 0 0,1-7 0 0 0,-4 7 184 0 0,-9-7 3 0 0,9 8 320 0 0,7 6-1086 0 0,11 18 324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04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23 775 0 0,'0'0'9848'0'0,"-3"-3"-9005"0"0,-9-11-38 0 0,11 13-763 0 0,1 1-1 0 0,0 0 1 0 0,-1-1-1 0 0,1 1 1 0 0,-1-1-1 0 0,1 1 1 0 0,-1 0-1 0 0,1-1 1 0 0,-1 1-1 0 0,1 0 1 0 0,-1-1-1 0 0,1 1 1 0 0,-1 0-1 0 0,1 0 1 0 0,-1 0-1 0 0,1 0 1 0 0,-1-1-1 0 0,1 1 1 0 0,-1 0-1 0 0,0 0 1 0 0,1 0-1 0 0,-1 0 1 0 0,1 0-1 0 0,-1 0 1 0 0,1 0 0 0 0,-2 1-1 0 0,1-1 90 0 0,-2 0-15 0 0,-1 1 0 0 0,1-1 0 0 0,-1 1 1 0 0,1 0-1 0 0,0 0 0 0 0,-1 0 0 0 0,1 0 0 0 0,0 0 0 0 0,0 1 0 0 0,0 0 0 0 0,0-1 0 0 0,0 1 0 0 0,0 0 0 0 0,1 0 0 0 0,-1 1 0 0 0,0-1 0 0 0,1 1 0 0 0,0-1 1 0 0,-3 4-1 0 0,-11 25 186 0 0,14-28-285 0 0,1 0 0 0 0,-1 0 0 0 0,1 1 0 0 0,0-1 0 0 0,1 1 0 0 0,-1-1 0 0 0,0 1 0 0 0,1-1 0 0 0,0 5 0 0 0,3 6-21 0 0,-2-11-2 0 0,0-1 0 0 0,0 0 0 0 0,0 0 0 0 0,0 0 0 0 0,0 0 0 0 0,1 0 1 0 0,-1 0-1 0 0,0 0 0 0 0,3 2 0 0 0,30 22-9 0 0,-3-4 26 0 0,-20-12 32 0 0,6 11-10 0 0,-16-20-18 0 0,1 0 1 0 0,-1 0-1 0 0,0 1 0 0 0,0-1 1 0 0,0 1-1 0 0,0-1 1 0 0,0 1-1 0 0,-1-1 0 0 0,1 1 1 0 0,0-1-1 0 0,-1 1 1 0 0,1 1-1 0 0,1 2 26 0 0,0 1 55 0 0,-1-5-84 0 0,0 0 1 0 0,-1 0 0 0 0,1 1 0 0 0,-1-1-1 0 0,1 0 1 0 0,-1 1 0 0 0,1-1 0 0 0,-1 1-1 0 0,0-1 1 0 0,0 0 0 0 0,0 1 0 0 0,0-1-1 0 0,0 3 1 0 0,0 3 105 0 0,0-1-70 0 0,0-1-1 0 0,-1 0 1 0 0,1 1-1 0 0,-1-1 1 0 0,0 0-1 0 0,-1 0 1 0 0,1 0-1 0 0,-1 0 1 0 0,0 0-1 0 0,0 0 1 0 0,-1 0-1 0 0,1 0 1 0 0,-1-1-1 0 0,0 0 1 0 0,-1 1-1 0 0,1-1 1 0 0,-1 0-1 0 0,-5 4 1 0 0,1-1-13 0 0,-2 0 1 0 0,1-1-1 0 0,-1-1 0 0 0,0 0 1 0 0,0 0-1 0 0,0-1 0 0 0,-1 0 1 0 0,1-1-1 0 0,-13 3 0 0 0,-3-2-223 0 0,22-4 102 0 0,1 0-201 0 0,0-1-8 0 0,1-1 27 0 0,-4-1 364 0 0,0 2-3520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2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702 262 143 0 0,'0'0'6696'0'0,"6"4"-6184"0"0,25 16 7416 0 0,-34-24-7696 0 0,-8-10-9 0 0,8 10 202 0 0,2 4-403 0 0,0 0 0 0 0,0-1 1 0 0,0 1-1 0 0,0 0 0 0 0,0-1 0 0 0,0 1 0 0 0,0 0 0 0 0,0-1 0 0 0,0 1 0 0 0,0-1 0 0 0,1 0 0 0 0,-2 0 0 0 0,0-1 27 0 0,-1 1 111 0 0,-1-1-2 0 0,-141-37 1168 0 0,-140-31-858 0 0,280 68-467 0 0,-5 0 30 0 0,0 0-1 0 0,0 1 0 0 0,-12 0 0 0 0,4-1-10 0 0,-9 0 36 0 0,3 0-46 0 0,2 1-10 0 0,3-1 11 0 0,3 0 44 0 0,-2-2 3 0 0,2 1-46 0 0,3 2-1 0 0,8 2 32 0 0,-7 2-33 0 0,-4-1-10 0 0,14-1 0 0 0,-2-1 2 0 0,7-3 7 0 0,29-19 46 0 0,-13 12 3 0 0,30-14-46 0 0,16-3-12 0 0,-12 3 11 0 0,-43 20 177 0 0,-13 2-133 0 0,1 1-54 0 0,0 0 0 0 0,0 0 0 0 0,0 0 0 0 0,1 0 0 0 0,-1 0 1 0 0,0 1-1 0 0,0-1 0 0 0,-2 1 0 0 0,-4 1-1 0 0,1 0 0 0 0,0 0 0 0 0,-1 1 0 0 0,1 1 0 0 0,0-1 0 0 0,0 1 0 0 0,-12 7 0 0 0,6-3 0 0 0,-2 1 0 0 0,-5 3 0 0 0,4 1 0 0 0,4 3 0 0 0,5 2 0 0 0,2-2 12 0 0,4-7 36 0 0,1 12-24 0 0,1-10 24 0 0,5 19-36 0 0,-3-23-12 0 0,-1-1 0 0 0,1 1 0 0 0,0 0 0 0 0,5 7 0 0 0,-1-3 3 0 0,-5-6 3 0 0,1 0 1 0 0,-1-1-1 0 0,1 1 0 0 0,1-1 1 0 0,-1 0-1 0 0,0 0 0 0 0,8 6 1 0 0,23 17 3 0 0,7 1-10 0 0,-4-6-21 0 0,-30-17-86 0 0,0 0-678 0 0,19 15 328 0 0,-20-15-741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2462 2804 599 0 0,'-4'0'127'0'0,"0"0"0"0"0,1 0 0 0 0,-1 1 0 0 0,1-1 0 0 0,-1 1 0 0 0,-6 2 0 0 0,-2 1 135 0 0,-93 22 2240 0 0,59-12-1197 0 0,0-3-1 0 0,-1-2 1 0 0,-55 3-1 0 0,-5-10 493 0 0,0-6 0 0 0,-178-28 0 0 0,-227-87-27 0 0,488 113-1666 0 0,-27-10 92 0 0,0-1 1 0 0,1-3-1 0 0,1-2 0 0 0,1-2 0 0 0,1-2 0 0 0,-61-45 1 0 0,14-7-14 0 0,25 18-41 0 0,5 7 3 0 0,-59-63 1 0 0,91 78-86 0 0,1-2 0 0 0,-43-74 1 0 0,66 100-40 0 0,-12-20-15 0 0,1 0 0 0 0,2-1 0 0 0,2-1-1 0 0,1-1 1 0 0,2 0 0 0 0,1-1 0 0 0,2 0 0 0 0,2 0 0 0 0,1-1-1 0 0,0-44 1 0 0,4 18-6 0 0,9-74 0 0 0,-3 107 0 0 0,1 0 0 0 0,2 0 0 0 0,0 1 0 0 0,17-41 0 0 0,6 0 0 0 0,-16 44 0 0 0,11-16 0 0 0,18-32 0 0 0,-25 46 0 0 0,10-16 0 0 0,2-3 11 0 0,-2 4 32 0 0,-5 11-33 0 0,9-10-10 0 0,3-3 0 0 0,-24 33 2 0 0,21-23 56 0 0,-1 5-46 0 0,7-3-12 0 0,6 1 0 0 0,15-3 0 0 0,-2 4 0 0 0,6 4 0 0 0,7 0 0 0 0,6 1 0 0 0,-1-1 0 0 0,-2 0 0 0 0,-3 2 0 0 0,2 3 0 0 0,7-1 0 0 0,3 0 0 0 0,-4 1 0 0 0,4 2 0 0 0,3 3 0 0 0,-2 3 0 0 0,-4 1 0 0 0,13-2 0 0 0,-2 1 0 0 0,-2-1 0 0 0,-5 0 0 0 0,-5 5 0 0 0,11 8 0 0 0,-2 4 0 0 0,-19 1 11 0 0,-41-2 32 0 0,42 0-33 0 0,-3-1 1 0 0,-41 2 32 0 0,35 1-33 0 0,-53-1-10 0 0,0 1 0 0 0,1-1 0 0 0,-1 1 0 0 0,0 1 0 0 0,0-1 0 0 0,0 1 0 0 0,10 4 0 0 0,-14-3 0 0 0,1-1 0 0 0,-1 1 0 0 0,1 0 0 0 0,-1-1 0 0 0,0 1 0 0 0,0 1 0 0 0,0-1 0 0 0,0 0 0 0 0,-1 1 0 0 0,1-1 0 0 0,2 8 0 0 0,1 1 0 0 0,-1-1 0 0 0,5 19 0 0 0,1 15 0 0 0,-4-7 0 0 0,0 2 0 0 0,-5-28 9 0 0,2 23 42 0 0,-2-2-27 0 0,-1 8 24 0 0,0 1-36 0 0,0 4-12 0 0,-1-2 0 0 0,0 5 0 0 0,0-1 0 0 0,1-12 0 0 0,0 243 0 0 0,-5-194 0 0 0,-19 112 0 0 0,-39 202 0 0 0,21-130 0 0 0,28-175 0 0 0,8-49 0 0 0,-14 103 0 0 0,15-122 0 0 0,-1 9 0 0 0,1 1 0 0 0,1-3 0 0 0,-1-1 0 0 0,0-2 0 0 0,3-20 1 0 0,-3 16 52 0 0,-2-1-43 0 0,0 6-10 0 0,-1-2 0 0 0,1 1 0 0 0,1 2 0 0 0,1-3 0 0 0,-1-2 0 0 0,-1-2 0 0 0,0 1 0 0 0,2-7 12 0 0,2-12 36 0 0,-1 9-36 0 0,-1 6-12 0 0,-3-5-10 0 0,4-10-33 0 0,-4 8 19 0 0,5-9-29 0 0,-3 6 23 0 0,2-7-44 0 0,-3 3-2 0 0,4-6-47 0 0,3-7-3661 0 0,1-14-79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0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9 143 0 0,'-1'-9'2576'0'0,"-1"13"-153"0"0,-2 15-742 0 0,3-4-942 0 0,-2 2-127 0 0,-3 31 516 0 0,4-26-541 0 0,1 29-1 0 0,1-42-520 0 0,1 25 371 0 0,2-2-24 0 0,-2-20-321 0 0,3 32 302 0 0,3 14-8 0 0,1-3 22 0 0,1 1 24 0 0,-2-2-24 0 0,9 144 680 0 0,-38 286 1042 0 0,20-447-1996 0 0,-43 329 1042 0 0,25-229-845 0 0,-13 82 90 0 0,-5-20-170 0 0,29-157-238 0 0,5-23-13 0 0,-1 12 0 0 0,-1 4 12 0 0,-2 20 48 0 0,5-24-60 0 0,-1 4 11 0 0,0 0 32 0 0,-1-4-33 0 0,1-1-10 0 0,1-2 0 0 0,-1-3 0 0 0,0 4 0 0 0,0-1 0 0 0,1 0 11 0 0,-1-1 32 0 0,0 0-33 0 0,1-4-10 0 0,-1-2 0 0 0,0-3 0 0 0,0 1 0 0 0,0 0 0 0 0,0 2 0 0 0,0-5-14 0 0,3-13-62 0 0,1-6-1482 0 0,2-15 908 0 0,0 0 0 0 0,1 0-1 0 0,7-26 1 0 0,-2 12-889 0 0,1-11-3449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0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1 287 0 0,'-7'6'13215'0'0,"18"-1"-13030"0"0,36 19 1 0 0,-35-18 404 0 0,2-5-391 0 0,42 4-6 0 0,-42-4-1 0 0,-3 0 0 0 0,36 3 0 0 0,-35-3-1 0 0,2-1-6 0 0,56 2 185 0 0,-25-4-100 0 0,14-3 225 0 0,-3 3-310 0 0,-42 1-1 0 0,-1 1 0 0 0,2-1-123 0 0,-4 0 25 0 0,1 1 0 0 0,13 1 0 0 0,-21-2-58 0 0,0 1-1 0 0,0 0 1 0 0,-1 0 0 0 0,1 0 0 0 0,0 1-1 0 0,7 1 1 0 0,-7-1-2 0 0,0 0 0 0 0,0 0 0 0 0,-1-1 0 0 0,1 0 0 0 0,0 1 0 0 0,8-2 0 0 0,0 3 54 0 0,36 7-9 0 0,-23-3 3 0 0,55 16 13 0 0,-11-3-32 0 0,3 2-34 0 0,-41-12 35 0 0,45 9 21 0 0,-4-3-10 0 0,-16-1-43 0 0,-29-8 19 0 0,35 10-21 0 0,-33-8 26 0 0,25 9-22 0 0,-40-13 38 0 0,-1 0-8 0 0,42 13-30 0 0,-28-8 50 0 0,29 7-1 0 0,-29-9-20 0 0,25 7-33 0 0,-27-7 26 0 0,26 8-25 0 0,-26-8 20 0 0,38 14-21 0 0,12 7 37 0 0,-5 1-4 0 0,-53-21-46 0 0,39 22 64 0 0,-12-4-2 0 0,-23-12-6 0 0,29 24-11 0 0,1 3-33 0 0,-15-12 32 0 0,-7-3-27 0 0,-15-14 2 0 0,32 31 36 0 0,-15-13-43 0 0,-3-5 32 0 0,2 8 22 0 0,-29-31-70 0 0,34 40 74 0 0,5 11-18 0 0,-1 1-49 0 0,4 8 42 0 0,-16-20-44 0 0,4 11-10 0 0,-3 2 0 0 0,-20-39 2 0 0,-4-6 13 0 0,0-1-1 0 0,-1 0 1 0 0,4 14-1 0 0,6 25-2 0 0,1 8-12 0 0,-5-9 0 0 0,-4 2 11 0 0,-1 1 32 0 0,0 1-33 0 0,-3 2-10 0 0,-2 1 0 0 0,-3 1 0 0 0,-2-2 12 0 0,-3-2 36 0 0,-2 6 24 0 0,1-16-60 0 0,-5 7-12 0 0,-42 86 0 0 0,37-99 0 0 0,-1 0 0 0 0,-48 57 0 0 0,66-89 0 0 0,-52 63 18 0 0,-4-2 0 0 0,-2-3 0 0 0,-120 91 0 0 0,144-122-54 0 0,-1-2 0 0 0,-2-2 0 0 0,-58 29 0 0 0,-9-10-6 0 0,-135 38 0 0 0,211-73 25 0 0,-74 21-36 0 0,-120 19-1 0 0,-321 0-18 0 0,519-50 72 0 0,0-1 0 0 0,-1-1 0 0 0,-31-7 0 0 0,-79-24 0 0 0,72 16 0 0 0,20 6 0 0 0,-1 3 0 0 0,-69-3 0 0 0,86 9 0 0 0,-58-10 0 0 0,75 9 0 0 0,1 0 0 0 0,-1-2 0 0 0,1 1 0 0 0,0-1 0 0 0,0-1 0 0 0,-22-13 0 0 0,27 13 0 0 0,5 4 0 0 0,0 1 0 0 0,0-1 0 0 0,0 1 0 0 0,-1-1 0 0 0,1 1 0 0 0,-1 0 0 0 0,1 0 0 0 0,-1 0 0 0 0,1 0 0 0 0,-1 0 0 0 0,-4 0 0 0 0,-3-1 0 0 0,0 1 0 0 0,1 2 0 0 0,-5 5-74 0 0,12-5 43 0 0,1-1-57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45 103 895 0 0,'-12'1'19'0'0,"10"0"824"0"0,-13 4 2051 0 0,12-3-2418 0 0,-9 7 9102 0 0,18-5-9514 0 0,0-2 0 0 0,0 1 1 0 0,12 2-1 0 0,-6-2-11 0 0,-3 1 269 0 0,66-4 308 0 0,-29 1-487 0 0,-35 0-40 0 0,2-1-21 0 0,3 0-55 0 0,47 3 104 0 0,-7 0-65 0 0,-30-1-12 0 0,35 5-44 0 0,6 2-10 0 0,-2 0 0 0 0,-16-4 11 0 0,-40-4 489 0 0,0-4-427 0 0,25-8-1 0 0,-25 8 391 0 0,-12-1-390 0 0,-7-11-1 0 0,8 12 0 0 0,-1 0-1 0 0,-20-21 39 0 0,22 24-103 0 0,-29-27 101 0 0,3 3-54 0 0,-3-3-46 0 0,-1 2 58 0 0,16 14-78 0 0,12 9-46 0 0,12 7-300 0 0,30 15 336 0 0,-22-10-21 0 0,18 19 32 0 0,-4 1 22 0 0,-21-17 32 0 0,5 16-22 0 0,-15-29-18 0 0,0 1 0 0 0,1-1-1 0 0,-1 1 1 0 0,0-1 0 0 0,1 1 0 0 0,-1 0 0 0 0,0-1-1 0 0,0 1 1 0 0,1 0 0 0 0,-1-1 0 0 0,0 1 0 0 0,0-1-1 0 0,0 1 1 0 0,0 0 0 0 0,0-1 0 0 0,0 1 0 0 0,0 0-1 0 0,0 0 1 0 0,-5 26 63 0 0,4-24-57 0 0,0 1 1 0 0,0-1 0 0 0,-1 1 0 0 0,1-1-1 0 0,-3 5 1 0 0,-13 13 2 0 0,-1-3-48 0 0,14-14-146 0 0,2-1-49 0 0,-9 8-8 0 0,8-8-70 0 0,-16 6-7862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9T04:54:5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10160 0 0,'0'0'464'0'0,"0"0"-8"0"0,0 0-291 0 0,-3 0-8 0 0,2 0 562 0 0,1 3 6975 0 0,2-1-8155 0 0,6 2 724 0 0,0-1 1 0 0,0 0-1 0 0,0 0 1 0 0,1-1-1 0 0,-1 0 0 0 0,1 0 1 0 0,-1-1-1 0 0,1 0-263 0 0,18 4 54 0 0,13 0 797 0 0,-1-1 0 0 0,1-2-1 0 0,34-3-850 0 0,-22 1 1419 0 0,-50 1-1652 0 0,-1-1-3491 0 0,-4-1 1370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1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0 168 431 0 0,'0'0'9207'0'0,"7"4"-8542"0"0,22 16-31 0 0,-22-15 315 0 0,2-2-516 0 0,30 7-26 0 0,-30-8-107 0 0,1-1-48 0 0,30 4-11 0 0,-30-4-14 0 0,2 0-58 0 0,50 0 107 0 0,7-4 30 0 0,-55 3-132 0 0,-1-2 2 0 0,41-3-2 0 0,-41 4-12 0 0,-2 1-2 0 0,47-4 295 0 0,-3 8-198 0 0,-44-4-59 0 0,-1 1-124 0 0,30 4-42 0 0,-30-3 240 0 0,-1-5-192 0 0,30-5-46 0 0,-30 6 350 0 0,-5-5-282 0 0,9-22 2 0 0,-9 22 104 0 0,-7 1-104 0 0,1 0-70 0 0,2 4-17 0 0,-1-1 0 0 0,0 1-1 0 0,0 0 1 0 0,0-1 0 0 0,0 1 0 0 0,0 0-1 0 0,-1 0 1 0 0,1 0 0 0 0,-3-3 0 0 0,-11-14 57 0 0,-6-3-4 0 0,-2 0-56 0 0,0 2-14 0 0,2 3 0 0 0,6 6 12 0 0,8 7 36 0 0,-7-4-24 0 0,11 7 78 0 0,12 4-140 0 0,35 16 26 0 0,-31-12 12 0 0,21 15 0 0 0,-4 2 12 0 0,-20-13 47 0 0,13 19 6 0 0,-8-2 1 0 0,-15-27-64 0 0,0-1 1 0 0,0 1 0 0 0,0-1-1 0 0,1 0 1 0 0,-1 1 0 0 0,0-1-1 0 0,0 1 1 0 0,0-1 0 0 0,0 1-1 0 0,0-1 1 0 0,1 1 0 0 0,-1-1-1 0 0,0 1 1 0 0,0-1 0 0 0,0 1-1 0 0,-1-1 1 0 0,1 0 0 0 0,0 1-1 0 0,0-1 1 0 0,0 1 0 0 0,0 0-1 0 0,-8 22 10 0 0,-7-2-25 0 0,3-9-62 0 0,9-10-47 0 0,-1 0-20 0 0,2-1 99 0 0,-1 1-160 0 0,1-1 1 0 0,-1 1 0 0 0,1-1-1 0 0,-1 0 1 0 0,1 0-1 0 0,-1 0 1 0 0,0-1 0 0 0,0 1-1 0 0,1 0 1 0 0,-1-1-1 0 0,0 0 1 0 0,-3 0 0 0 0,-9-1-452 0 0,11 1-82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70 775 0 0,'0'0'10656'0'0,"9"2"-9917"0"0,44 11 730 0 0,2-1-763 0 0,2 0-253 0 0,8 1-101 0 0,7 0-103 0 0,-3 0-25 0 0,-10-3-16 0 0,-24-3-109 0 0,-26-6-23 0 0,1 1-11 0 0,3 1-41 0 0,35 4 176 0 0,-13-3-104 0 0,-26-3 160 0 0,-1-1-192 0 0,2-1-29 0 0,-4 1 132 0 0,0-1 1 0 0,-1 1-1 0 0,12 2 0 0 0,-16-10-87 0 0,7-24 2 0 0,-6 24 4 0 0,-5 3 2 0 0,1 0-59 0 0,1 3-16 0 0,1 0 0 0 0,-1 0 0 0 0,0 0 1 0 0,0 1-1 0 0,-1-1 0 0 0,1 0 1 0 0,0 1-1 0 0,0-1 0 0 0,-3-2 1 0 0,-30-33 75 0 0,26 29-46 0 0,-12-11-33 0 0,-3-2-10 0 0,4 5-12 0 0,15 13-48 0 0,12 7-169 0 0,25 12 208 0 0,-19-7-22 0 0,12 15 32 0 0,-4 6 23 0 0,-21-30-9 0 0,-1 1 0 0 0,0 0 0 0 0,1-1 0 0 0,-1 1 0 0 0,1-1 0 0 0,-1 1 0 0 0,0 0 0 0 0,0-1 0 0 0,1 1 0 0 0,-1 0 0 0 0,0-1 0 0 0,0 1 0 0 0,0 0 0 0 0,0-1 0 0 0,0 3 0 0 0,2 19 20 0 0,-2-22-21 0 0,0 1 1 0 0,0 0-1 0 0,0-1 1 0 0,0 1-1 0 0,0-1 1 0 0,0 1-1 0 0,0 0 1 0 0,0-1-1 0 0,-1 1 1 0 0,1-1 0 0 0,0 1-1 0 0,0 0 1 0 0,0-1-1 0 0,-1 1 1 0 0,1-1-1 0 0,0 1 1 0 0,-10 19-11 0 0,3-12-84 0 0,-7 6-14 0 0,13-13 80 0 0,0 0-1 0 0,1-1 0 0 0,-1 1 0 0 0,0 0 1 0 0,0-1-1 0 0,0 1 0 0 0,1 0 1 0 0,-1-1-1 0 0,0 1 0 0 0,0-1 0 0 0,0 0 1 0 0,0 1-1 0 0,0-1 0 0 0,0 0 1 0 0,0 1-1 0 0,-1-1 0 0 0,-2 1-116 0 0,1 0-406 0 0,-1-1-647 0 0,-12 0-2618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1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33 103 287 0 0,'0'0'546'0'0,"-2"1"-252"0"0,-12 3 3456 0 0,11-2-2785 0 0,-11 5 6624 0 0,23-4-7014 0 0,28 5-44 0 0,-27-6-165 0 0,-1 0-70 0 0,50 7 256 0 0,8 1-192 0 0,14 1-45 0 0,2 0-70 0 0,-6 0-23 0 0,-11-3 52 0 0,-16-1-187 0 0,-38-5 74 0 0,-2-1-81 0 0,30 6-2 0 0,-30-6 572 0 0,-12-9-578 0 0,-3-22 0 0 0,5 29-68 0 0,0 0-1 0 0,0 0 1 0 0,0 0-1 0 0,0 1 1 0 0,0-1-1 0 0,0 0 1 0 0,-1 0-1 0 0,1 1 1 0 0,0-1 0 0 0,-1 0-1 0 0,1 1 1 0 0,0-1-1 0 0,-1 0 1 0 0,1 1-1 0 0,-1-1 1 0 0,0 0-1 0 0,-20-24 9 0 0,-12-13 42 0 0,10 12-44 0 0,1-2-10 0 0,-9-11-82 0 0,28 37 28 0 0,11 7-164 0 0,30 22 204 0 0,6 2 14 0 0,-11-6 15 0 0,-26-18 54 0 0,-2 0-11 0 0,16 16-36 0 0,-16-16 40 0 0,-1 2 3 0 0,12 19-41 0 0,-15-26-21 0 0,-1 1 1 0 0,1 0 0 0 0,0 0-1 0 0,-1 0 1 0 0,0 0-1 0 0,1 0 1 0 0,-1 0-1 0 0,0-1 1 0 0,1 1-1 0 0,-1 0 1 0 0,0 2 0 0 0,2 25-18 0 0,-2-26 1 0 0,-1 0 1 0 0,1-1-1 0 0,-1 1 0 0 0,1 0 0 0 0,-1-1 0 0 0,0 1 1 0 0,0 0-1 0 0,1-1 0 0 0,-3 3 0 0 0,1-1-171 0 0,-1 0-9 0 0,-11 8-58 0 0,11-9-219 0 0,-2 0-98 0 0,-30 7-1544 0 0,32-8 1137 0 0,-1-2-433 0 0,-14-3-1755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1 130 287 0 0,'0'0'14212'0'0,"8"1"-13762"0"0,2-2-327 0 0,-6 1-49 0 0,0-1-1 0 0,1 1 1 0 0,-1 1 0 0 0,0-1 0 0 0,0 1-1 0 0,1-1 1 0 0,6 3 0 0 0,43 8 490 0 0,15 1-175 0 0,10 0-22 0 0,-22-4-198 0 0,-28-5-1 0 0,30 3 2 0 0,-31-3 4 0 0,-11-1-115 0 0,0 0 88 0 0,29 1-1 0 0,21-1 229 0 0,-20-1-286 0 0,-35-1-2 0 0,-3 0-19 0 0,28-1-41 0 0,-28 0 37 0 0,-12-7-8 0 0,-17-28-46 0 0,-5 5-10 0 0,-1 1-13 0 0,7 6-52 0 0,4 6-11 0 0,13 16 71 0 0,0 1 0 0 0,1-1 0 0 0,-1 0 0 0 0,1 0-1 0 0,0 0 1 0 0,-1 0 0 0 0,1-1 0 0 0,0 1 0 0 0,-1-3 0 0 0,-8-16-16 0 0,8 16-34 0 0,8 9-17 0 0,21 18 7 0 0,-22-17 61 0 0,-1 1 1 0 0,1 0 0 0 0,4 11-1 0 0,7 13 4 0 0,-5 0 0 0 0,-1-1-12 0 0,-9-17-36 0 0,-8 32-588 0 0,5-40 382 0 0,-1-2-197 0 0,2 0 354 0 0,-1-1-74 0 0,1 0 0 0 0,-1 0 1 0 0,1 1-1 0 0,-1-1 0 0 0,0 0 1 0 0,0 0-1 0 0,1 0 0 0 0,-1-1 1 0 0,0 1-1 0 0,0 0 0 0 0,0-1 1 0 0,0 1-1 0 0,0-1 0 0 0,0 0 1 0 0,-3 1-1 0 0,-9-3-1088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1351 0 0,'0'0'13620'0'0,"7"5"-13126"0"0,20 16-57 0 0,-20-16-12 0 0,3-1-29 0 0,1 0-292 0 0,-1 0 31 0 0,0 0-1 0 0,16 3 1 0 0,-15-3-60 0 0,35 7 276 0 0,-33-8-299 0 0,41 6 157 0 0,23 3 11 0 0,-21-5-136 0 0,-29-4-11 0 0,-10-1-49 0 0,49 3 84 0 0,8-1-16 0 0,-11 0 18 0 0,-20-1-28 0 0,-3 3-1 0 0,-37-5-70 0 0,1 0-1 0 0,-1-1 1 0 0,1 1 0 0 0,-1-1 0 0 0,7 0 0 0 0,-15-5 47 0 0,-18-15-46 0 0,-2 0-1 0 0,0-2 32 0 0,-1-1-33 0 0,4 0-10 0 0,5 0 0 0 0,4 3-12 0 0,11 16-48 0 0,11 7 0 0 0,28 8 59 0 0,-36-11 2 0 0,-1 0 0 0 0,1 0 1 0 0,-1 0-1 0 0,1 0 0 0 0,-1 0 1 0 0,1 0-1 0 0,-1 1 0 0 0,1-1 1 0 0,-1 0-1 0 0,0 0 0 0 0,1 0 0 0 0,-1 0 1 0 0,1 1-1 0 0,-1-1 0 0 0,1 0 1 0 0,-1 1-1 0 0,0-1 0 0 0,1 0 0 0 0,-1 1 1 0 0,0-1-1 0 0,1 0 0 0 0,-1 1 1 0 0,0-1-1 0 0,0 0 0 0 0,1 1 0 0 0,-1-1 1 0 0,0 1-1 0 0,0-1 0 0 0,0 1 1 0 0,0-1-1 0 0,1 1 0 0 0,-1 0 1 0 0,8 26 20 0 0,-6-15 37 0 0,-4 15-4 0 0,-7-2-45 0 0,-4-7-22 0 0,8-11-212 0 0,-2-1-1 0 0,1 0 0 0 0,-1-1 1 0 0,0 0-1 0 0,0 0 1 0 0,0 0-1 0 0,-1-1 1 0 0,-8 4-1 0 0,12-6-694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401 119 287 0 0,'0'0'2232'0'0,"6"-10"-1308"0"0,17-27 32 0 0,-17 28 1007 0 0,-9-15-272 0 0,1 17-1353 0 0,2 7-294 0 0,1-1 0 0 0,-1 1 0 0 0,0-1 0 0 0,0 1-1 0 0,-1 0 1 0 0,1-1 0 0 0,0 1 0 0 0,0 0 0 0 0,0-1 0 0 0,0 1-1 0 0,0-1 1 0 0,0 1 0 0 0,0 0 0 0 0,-1-1 0 0 0,1 1-1 0 0,0 0 1 0 0,0-1 0 0 0,0 1 0 0 0,-1 0 0 0 0,1 0 0 0 0,-1-1-1 0 0,-3-2 209 0 0,-1 0 1 0 0,0 0-1 0 0,0 1 0 0 0,0-1 0 0 0,-1 1 0 0 0,1 1 0 0 0,-1-1 0 0 0,1 1 0 0 0,-1 0 0 0 0,1 0 0 0 0,-1 0 0 0 0,1 1 0 0 0,-1 0 1 0 0,0 0-1 0 0,-9 1 0 0 0,1 1-54 0 0,1 0 1 0 0,-1 1 0 0 0,1 0-1 0 0,0 1 1 0 0,-21 9 0 0 0,24-8-96 0 0,0 1 0 0 0,0 0 0 0 0,0 0 0 0 0,0 1 0 0 0,-16 15 0 0 0,19-14-27 0 0,0 1 16 0 0,6-5-12 0 0,0 6-78 0 0,1-9-5 0 0,0-1 0 0 0,0 1 1 0 0,0-1-1 0 0,0 0 0 0 0,0 1 1 0 0,0-1-1 0 0,0 1 0 0 0,0-1 1 0 0,1 0-1 0 0,-1 1 0 0 0,0-1 1 0 0,0 0-1 0 0,0 1 0 0 0,1-1 1 0 0,-1 0-1 0 0,0 1 0 0 0,1-1 1 0 0,-1 0-1 0 0,0 0 0 0 0,1 1 1 0 0,-1-1-1 0 0,0 0 0 0 0,1 0 1 0 0,-1 1-1 0 0,1-1 0 0 0,25 25-65 0 0,-20-19 4 0 0,3 1 11 0 0,34 25 42 0 0,2 3 11 0 0,6 6-53 0 0,-17-11 42 0 0,4 5 11 0 0,-9-7 15 0 0,-24-23 60 0 0,1 2 21 0 0,15 20 6 0 0,-16-20 2 0 0,-3-1 16 0 0,7 17 68 0 0,-9-22-172 0 0,1 0 0 0 0,-1-1 0 0 0,0 1-1 0 0,0 0 1 0 0,1 0 0 0 0,-1-1 0 0 0,0 1 0 0 0,0 0-1 0 0,0 0 1 0 0,1 0 0 0 0,-1-1 0 0 0,0 1 0 0 0,0 0-1 0 0,-1 0 1 0 0,1 0 0 0 0,0-1 0 0 0,0 1 0 0 0,0 0-1 0 0,0 0 1 0 0,-1-1 0 0 0,1 1 0 0 0,0 0 0 0 0,-1 1-1 0 0,0 0 50 0 0,0 0-8 0 0,0 1-1 0 0,0-1 1 0 0,0 0 0 0 0,0 1-1 0 0,0-1 1 0 0,0 0-1 0 0,0 0 1 0 0,-1 0-1 0 0,1 0 1 0 0,-1 0 0 0 0,0 0-1 0 0,0 0 1 0 0,1 0-1 0 0,-1-1 1 0 0,0 1 0 0 0,-4 1-1 0 0,-2 2 151 0 0,-1-1-1 0 0,-16 7 1 0 0,15-7-53 0 0,-2 0-23 0 0,1 0-1 0 0,0-1 1 0 0,-1-1-1 0 0,0 0 1 0 0,0 0-1 0 0,-18 0 1 0 0,8-3-30 0 0,-1 0-1 0 0,-33-7 1 0 0,22 0-57 0 0,1-3 0 0 0,-60-26-1 0 0,79 31-59 0 0,4 0 49 0 0,6 3-853 0 0,-1 2-2780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3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1151 0 0,'0'0'5426'0'0,"0"5"-4348"0"0,2 0-779 0 0,-2-2-139 0 0,1-1 1 0 0,-1 0-1 0 0,0 1 0 0 0,1-1 1 0 0,-1 1-1 0 0,0-1 0 0 0,-1 6 1 0 0,-3 81 2085 0 0,-21 222 1882 0 0,15-242-3809 0 0,7-40-243 0 0,-1-3-21 0 0,1-8-34 0 0,1-11 22 0 0,-1 6-47 0 0,2-9-78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43 599 0 0,'-29'-32'5156'0'0,"27"30"-3694"0"0,-4-4 251 0 0,6 3-767 0 0,9 4 4824 0 0,39 12-5146 0 0,-36-10-176 0 0,2 1-80 0 0,71 19 321 0 0,-10-2-178 0 0,2 1-63 0 0,-7 0-207 0 0,-4-4-65 0 0,-15-5-149 0 0,9 1 16 0 0,8 0-33 0 0,-14-6-26 0 0,-44-6-61 0 0,1-5-1070 0 0,1 0 978 0 0,7-2 31 0 0,2 1-2984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89 287 0 0,'0'0'608'0'0,"-1"-8"-286"0"0,-1-26 64 0 0,1 26 1004 0 0,1-1-622 0 0,-1 1-2067 0 0,1-14 6480 0 0,2 38-593 0 0,-1-6-4400 0 0,0 0 0 0 0,-1 0-1 0 0,-1 11 1 0 0,-1 9 44 0 0,-2 83 753 0 0,-29 181-1 0 0,27-258-905 0 0,5-29-82 0 0,0 11-53 0 0,0 24-452 0 0,1-39 260 0 0,6 0-3437 0 0,27 13 2386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1151 0 0,'0'0'1067'0'0,"-1"2"-534"0"0,-9 68 4321 0 0,-27 99 0 0 0,36-164-4737 0 0,0 0-1 0 0,0 0 1 0 0,0 0-1 0 0,1 8 1 0 0,0-11-220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9T04:54:5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63 2760 0 0,'-1'-1'497'0'0,"-4"-5"6778"0"0,4 3-6127 0 0,0-1 1 0 0,1 1 0 0 0,0-1 0 0 0,-1 0-1 0 0,1 1 1 0 0,1-1 0 0 0,-1-1-1149 0 0,0 4 103 0 0,1 0 0 0 0,-1 0 0 0 0,1-1-1 0 0,-1 1 1 0 0,1 0 0 0 0,-1 0 0 0 0,1 0 0 0 0,0 0 0 0 0,-1 0 0 0 0,1 0 0 0 0,0 0-1 0 0,0 0 1 0 0,0 0 0 0 0,0 0 0 0 0,0 1 0 0 0,0-1 0 0 0,0 0 0 0 0,0 1 0 0 0,0-1 0 0 0,0 1-1 0 0,0-1 1 0 0,0 1 0 0 0,1-1 0 0 0,-1 1-103 0 0,1-1 23 0 0,-1 0 1 0 0,1 1-1 0 0,0-1 1 0 0,0 1-1 0 0,0-1 0 0 0,0 1 1 0 0,0 0-1 0 0,0 0 0 0 0,0-1 1 0 0,0 2-1 0 0,-1-1 0 0 0,1 0 1 0 0,0 0-1 0 0,0 0 1 0 0,0 1-1 0 0,0-1 0 0 0,0 1 1 0 0,0 0-1 0 0,-1-1 0 0 0,1 1 1 0 0,0 0-1 0 0,0 0 1 0 0,-1 0-1 0 0,1 0 0 0 0,-1 1 1 0 0,1-1-1 0 0,-1 0 0 0 0,0 1 1 0 0,1-1-1 0 0,-1 1 1 0 0,0-1-1 0 0,0 1 0 0 0,0-1 1 0 0,0 1-1 0 0,0 0-23 0 0,1 3 37 0 0,0-1 0 0 0,0 1 1 0 0,-1 0-1 0 0,0-1 0 0 0,0 1 0 0 0,0 0 0 0 0,0 0 0 0 0,-1 0 1 0 0,0-1-1 0 0,0 1 0 0 0,0 0 0 0 0,-1 0 0 0 0,0 4-37 0 0,0-5 157 0 0,-2 9 5 0 0,0 1 0 0 0,-1-1 0 0 0,-2 4-162 0 0,5-13-45 0 0,-1 0 1 0 0,0 0-1 0 0,0-1 1 0 0,0 1-1 0 0,0-1 1 0 0,-1 1-1 0 0,1-1 1 0 0,-1 0-1 0 0,0 0 1 0 0,0 0-1 0 0,0-1 1 0 0,0 1-1 0 0,-2 0 45 0 0,-61 38 394 0 0,58-35 275 0 0,10-3-270 0 0,17-3-89 0 0,-13 0-260 0 0,19 0 417 0 0,1-2 0 0 0,-1-1 1 0 0,0-1-1 0 0,4-2-467 0 0,-27 6 12 0 0,9-2 167 0 0,-1 3-331 0 0,-7 0-275 0 0,-3 0-8229 0 0,0-1 1306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2271 0 0,'0'0'287'0'0,"-3"-1"166"0"0,1-1-410 0 0,1 1 71 0 0,-1 1-1 0 0,1-1 1 0 0,0 0-1 0 0,-1 0 1 0 0,1 0 0 0 0,0 1-1 0 0,-1-1 1 0 0,1 1-1 0 0,-1-1 1 0 0,1 1 0 0 0,-1 0-1 0 0,1-1 1 0 0,-1 1-1 0 0,1 0 1 0 0,-1 0 0 0 0,0 0-1 0 0,1 0 1 0 0,-1 0-1 0 0,-2 1 1 0 0,0 0-20 0 0,2-1 20 0 0,-1 1-1 0 0,1-1 0 0 0,-1 1 1 0 0,1 0-1 0 0,0-1 0 0 0,-1 1 0 0 0,1 0 1 0 0,0 1-1 0 0,0-1 0 0 0,-1 0 0 0 0,1 1 1 0 0,0-1-1 0 0,-2 3 0 0 0,3-3-501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1551 0 0,'0'0'270'0'0,"0"4"427"0"0,1 28 1848 0 0,-7 59 0 0 0,2-43-1354 0 0,-31 245 2924 0 0,18-169-3134 0 0,11-39-802 0 0,5-55-166 0 0,0-10-29 0 0,1 21-223 0 0,-1-37 161 0 0,1 0-149 0 0,-1-2-285 0 0,1 2 294 0 0,-1 1-1 0 0,1 0-3102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0 210 975 0 0,'0'0'1323'0'0,"7"-8"-644"0"0,22-23 54 0 0,-22 23 198 0 0,0 0 86 0 0,36-41 2291 0 0,-12 12-2740 0 0,-23 28 237 0 0,-2 0-737 0 0,17-26-34 0 0,-17 27-130 0 0,-10 5-3442 0 0,3 2 3522 0 0,0 1 0 0 0,0 0 0 0 0,1-1 0 0 0,-1 1 0 0 0,0-1 0 0 0,0 1 0 0 0,0 0 0 0 0,0 0 0 0 0,1-1 0 0 0,-1 1 0 0 0,0 0 0 0 0,0 0 0 0 0,0 0 0 0 0,0 0 0 0 0,0 0 0 0 0,0 0 0 0 0,1 0 0 0 0,-1 0 0 0 0,0 0 0 0 0,-2 1 0 0 0,2 0 8 0 0,-1 1-1 0 0,1-1 1 0 0,-1 1-1 0 0,1-1 0 0 0,-1 1 1 0 0,1-1-1 0 0,0 1 0 0 0,0-1 1 0 0,0 1-1 0 0,0 0 1 0 0,0 0-1 0 0,0 2 0 0 0,-8 13 268 0 0,2 2 0 0 0,0-1 0 0 0,1 1 0 0 0,1 0-1 0 0,1 0 1 0 0,1 0 0 0 0,0 1 0 0 0,2-1 0 0 0,0 32-1 0 0,2-40 240 0 0,-1-9-445 0 0,1 0-1 0 0,-1 0 1 0 0,0 0 0 0 0,0 0 0 0 0,1 0-1 0 0,0 0 1 0 0,-1-1 0 0 0,1 1 0 0 0,1 2-1 0 0,1 3 303 0 0,3 8 53 0 0,-5-11-154 0 0,5-1-225 0 0,16 9-252 0 0,-16-9-110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 1551 0 0,'0'0'68'0'0,"-1"2"2"0"0,-1 10 111 0 0,1-10 683 0 0,4 13 1116 0 0,0-7 3992 0 0,6-14-4937 0 0,28-15 11 0 0,-28 16 373 0 0,-4-4-1138 0 0,14-25-38 0 0,-15 25-62 0 0,-2 0-513 0 0,7-28 74 0 0,-7 27-416 0 0,-5 7-1075 0 0,-9-12 938 0 0,12 15 798 0 0,0 0 0 0 0,0-1 1 0 0,-1 1-1 0 0,1 0 0 0 0,0 0 0 0 0,0 0 0 0 0,0-1 0 0 0,0 1 0 0 0,0 0 0 0 0,0 0 0 0 0,-1 0 0 0 0,1 0 0 0 0,0-1 0 0 0,0 1 0 0 0,0 0 0 0 0,-1 0 1 0 0,1 0-1 0 0,0 0 0 0 0,0 0 0 0 0,0 0 0 0 0,-1 0 0 0 0,1 0 0 0 0,0 0 0 0 0,0-1 0 0 0,0 1 0 0 0,-1 0 0 0 0,1 0 0 0 0,0 0 0 0 0,0 0 0 0 0,0 0 1 0 0,-1 0-1 0 0,1 1 0 0 0,-3-1-45 0 0,0 1 0 0 0,1-1 0 0 0,-1 1 0 0 0,0 0 0 0 0,1 0 0 0 0,-1 0 1 0 0,1 0-1 0 0,-1 1 0 0 0,1-1 0 0 0,-1 1 0 0 0,1-1 0 0 0,-3 4 0 0 0,-1 1 14 0 0,1-1 0 0 0,1 1 0 0 0,-9 11-1 0 0,3 3 13 0 0,5-8 133 0 0,1 1 0 0 0,0 1 0 0 0,1-1-1 0 0,0 0 1 0 0,1 1 0 0 0,0 15 0 0 0,1-27-69 0 0,1 1 1 0 0,0-1 0 0 0,1 0-1 0 0,-1 0 1 0 0,0 0-1 0 0,1 0 1 0 0,-1 0 0 0 0,1 0-1 0 0,-1-1 1 0 0,1 1 0 0 0,1 2-1 0 0,0 2 50 0 0,-1-4-41 0 0,-1-1 1 0 0,0 1-1 0 0,1 0 1 0 0,0 0-1 0 0,-1 0 0 0 0,1 0 1 0 0,0-1-1 0 0,0 1 0 0 0,0 0 1 0 0,0-1-1 0 0,2 3 1 0 0,0 0 58 0 0,0 0 212 0 0,2 0-18 0 0,19 12-78 0 0,-18-12 146 0 0,2-2-227 0 0,24 6-175 0 0,-24-7-79 0 0,2-2-645 0 0,28-5 214 0 0,-28 4-653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1439 0 0,'0'0'878'0'0,"1"-9"-48"0"0,-1 8-1239 0 0,5-28 2806 0 0,-4 25 104 0 0,-1 25-979 0 0,-7 264 3805 0 0,3-243-5399 0 0,2-21-803 0 0,2-14 517 0 0,0 16-1039 0 0,-2-5-2344 0 0,-1-2 714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1151 0 0,'0'0'1776'0'0,"11"-4"-1089"0"0,1-1-368 0 0,28-12 1617 0 0,-28 16-694 0 0,36-3-26 0 0,-36 3-134 0 0,-1 3-61 0 0,29 4-12 0 0,-29-4-90 0 0,-3 0-376 0 0,24 10-167 0 0,-24-10-31 0 0,-1 2-78 0 0,20 9-286 0 0,-20-9-76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1151 0 0,'0'0'170'0'0,"-3"0"403"0"0,-11 0 160 0 0,14 0-714 0 0,0 0-1 0 0,-1 0 0 0 0,1 0 0 0 0,0 0 0 0 0,0 0 1 0 0,0 0-1 0 0,-1 0 0 0 0,1 0 0 0 0,0 0 0 0 0,0 0 1 0 0,0 0-1 0 0,0 0 0 0 0,-1 0 0 0 0,1 0 0 0 0,0 0 1 0 0,0 0-1 0 0,0 1 0 0 0,0-1 0 0 0,-1 0 0 0 0,1 0 0 0 0,0 0 1 0 0,0 0-1 0 0,0 0 0 0 0,0 1 0 0 0,0-1 0 0 0,-1 0 1 0 0,1 0-1 0 0,0 0 0 0 0,0 0 0 0 0,0 1 0 0 0,0-1 1 0 0,0 0-1 0 0,0 0 0 0 0,0 0 0 0 0,0 0 0 0 0,0 1 0 0 0,0-1 1 0 0,0 0-1 0 0,0 0 0 0 0,0 0 0 0 0,0 1 0 0 0,-7 19 789 0 0,1 1-1 0 0,2 0 0 0 0,-5 43 1 0 0,3 74 1185 0 0,5-92-1398 0 0,6 100 953 0 0,-4-136-1378 0 0,7 18-29 0 0,-8-27-139 0 0,0 0-1 0 0,1 0 1 0 0,-1 0 0 0 0,0 0-1 0 0,1 0 1 0 0,-1-1-1 0 0,1 1 1 0 0,-1 0-1 0 0,1 0 1 0 0,-1 0-1 0 0,1-1 1 0 0,-1 1 0 0 0,1 0-1 0 0,0-1 1 0 0,-1 1-1 0 0,1 0 1 0 0,0-1-1 0 0,0 1 1 0 0,0-1 0 0 0,-1 1-1 0 0,1-1 1 0 0,0 0-1 0 0,0 1 1 0 0,0-1-1 0 0,0 0 1 0 0,0 1-1 0 0,0-1 1 0 0,0 0 0 0 0,0 0-1 0 0,1 0 1 0 0,3-1-10 0 0,1-1 0 0 0,-1 0 0 0 0,1 0 0 0 0,-1 0 0 0 0,9-6 0 0 0,-14 8 9 0 0,10-5-64 0 0,-2-4 0 0 0,25-27 0 0 0,-16 17 11 0 0,30-40 132 0 0,-20 25 45 0 0,-20 26 1953 0 0,1 11-1824 0 0,24 9 3 0 0,-32-12-249 0 0,1 0-1 0 0,-1 0 0 0 0,0 0 0 0 0,0 0 1 0 0,1 1-1 0 0,-1-1 0 0 0,0 0 0 0 0,1 0 0 0 0,-1 0 1 0 0,0 0-1 0 0,1 0 0 0 0,-1 0 0 0 0,0 0 1 0 0,0 0-1 0 0,1 1 0 0 0,-1-1 0 0 0,0 0 1 0 0,1 0-1 0 0,-1 0 0 0 0,0 1 0 0 0,0-1 1 0 0,0 0-1 0 0,1 0 0 0 0,-1 1 0 0 0,0-1 1 0 0,0 0-1 0 0,0 1 0 0 0,0-1 0 0 0,1 0 1 0 0,-1 0-1 0 0,0 1 0 0 0,0-1 0 0 0,0 0 1 0 0,0 1-1 0 0,0-1 0 0 0,0 0 0 0 0,0 1 1 0 0,0-1-1 0 0,0 0 0 0 0,0 1 0 0 0,0 33 373 0 0,0 0-182 0 0,-2 2-47 0 0,1-29-141 0 0,1 19 66 0 0,1 0-61 0 0,-1 3-30 0 0,0-9-92 0 0,0-17-133 0 0,0 1-51 0 0,2 15-1573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0 975 0 0,'0'0'3674'0'0,"1"6"-2441"0"0,-1 14-279 0 0,-1 0-1 0 0,0 0 1 0 0,-2-1 0 0 0,0 1-1 0 0,-7 21 1 0 0,-8 54 1516 0 0,16-54-2105 0 0,2-37-329 0 0,1-1-118 0 0,-1 1-25 0 0,1 2 58 0 0,-1 1-3061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5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1 287 0 0,'0'0'0'0'0,"-20"0"0"0"0,1 1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95 4663 0 0,'0'0'1167'0'0,"-2"-8"-395"0"0,-8-23 27 0 0,10 31-748 0 0,-1-1 1 0 0,1 0 0 0 0,0 0-1 0 0,0 0 1 0 0,-1 1 0 0 0,1-1-1 0 0,0 0 1 0 0,-1 0 0 0 0,1 1-1 0 0,-1-1 1 0 0,1 0-1 0 0,-1 1 1 0 0,1-1 0 0 0,-1 0-1 0 0,-3-4 172 0 0,2 3-97 0 0,1 0-1 0 0,-1 0 0 0 0,0 1 0 0 0,0-1 0 0 0,0 0 0 0 0,0 1 0 0 0,-4-3 0 0 0,-31-18 1422 0 0,33 20-1167 0 0,1 2-11 0 0,-11 0-43 0 0,10 2-180 0 0,-3 9-70 0 0,2 7-28 0 0,4-9-138 0 0,0 0 0 0 0,1 0 0 0 0,0 1 0 0 0,0-1 0 0 0,3 16 0 0 0,3-5 5 0 0,-5-17 75 0 0,1 1-1 0 0,0-1 1 0 0,0 1-1 0 0,0-1 1 0 0,3 4-1 0 0,-1-1 12 0 0,-2-3 9 0 0,1-1 1 0 0,-1 1-1 0 0,0-1 1 0 0,1 0-1 0 0,0 0 0 0 0,-1 0 1 0 0,6 3-1 0 0,16 11 148 0 0,-18-12 3 0 0,0 1-8 0 0,20 12 10 0 0,-24-16-133 0 0,0 0 0 0 0,0 0-1 0 0,-1 0 1 0 0,1 0 0 0 0,0 1 0 0 0,-1-1-1 0 0,1 0 1 0 0,-1 1 0 0 0,0-1 0 0 0,1 1-1 0 0,1 2 1 0 0,0 1 44 0 0,-2-4-36 0 0,1 1 1 0 0,-1-1 0 0 0,1 1 0 0 0,-1-1 0 0 0,0 1 0 0 0,0 0-1 0 0,0 0 1 0 0,0 0 0 0 0,1 3 0 0 0,1 0 39 0 0,-2-2-30 0 0,0-1 0 0 0,0 0-1 0 0,0 1 1 0 0,0 0 0 0 0,0-1-1 0 0,-1 1 1 0 0,1-1 0 0 0,-1 1-1 0 0,1 0 1 0 0,-1-1 0 0 0,0 1-1 0 0,0 4 1 0 0,0-2 96 0 0,-1-2-88 0 0,1 0-1 0 0,0 0 1 0 0,-1 0-1 0 0,0 0 1 0 0,1 0-1 0 0,-1 0 1 0 0,-1 0-1 0 0,1 0 1 0 0,0-1-1 0 0,-3 5 1 0 0,2-4 29 0 0,0 1-17 0 0,-1 0-1 0 0,0 0 1 0 0,0 0-1 0 0,0-1 1 0 0,0 1 0 0 0,-1-1-1 0 0,0 0 1 0 0,1 0-1 0 0,-1 0 1 0 0,0 0-1 0 0,0-1 1 0 0,-1 0-1 0 0,-6 3 1 0 0,2-1-91 0 0,0-1 0 0 0,-1 0-1 0 0,1-1 1 0 0,-1 0 0 0 0,-11 0 0 0 0,21-2 13 0 0,-1 1 1 0 0,0-1-1 0 0,0 0 0 0 0,0 0 1 0 0,0 0-1 0 0,0 0 0 0 0,1 0 1 0 0,-1 0-1 0 0,0 0 1 0 0,0-1-1 0 0,0 1 0 0 0,0 0 1 0 0,1 0-1 0 0,-3-1 0 0 0,-5-1-1552 0 0,5-2 46 0 0,-12-14-3012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06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93 17711 0 0,'0'0'399'0'0,"0"0"60"0"0,0 0 23 0 0,0 0-50 0 0,-1 1-284 0 0,1 1-135 0 0,-10 7 45 0 0,9-8 223 0 0,-4 3 393 0 0,5-4-633 0 0,-1 1-1 0 0,1-1 1 0 0,0 0 0 0 0,-1 1 0 0 0,1-1-1 0 0,0 0 1 0 0,-1 1 0 0 0,1-1 0 0 0,-1 0-1 0 0,1 1 1 0 0,0-1 0 0 0,-1 0 0 0 0,1 0-1 0 0,-1 1 1 0 0,1-1 0 0 0,-1 0 0 0 0,1 0-1 0 0,-1 0 1 0 0,1 0 0 0 0,-1 0 0 0 0,1 0-41 0 0,-2 0 271 0 0,1 1-67 0 0,0-1 0 0 0,0 0 0 0 0,0 0-1 0 0,0 0 1 0 0,0 0 0 0 0,0 0 0 0 0,0 0 0 0 0,0 0-1 0 0,0 0 1 0 0,1-1 0 0 0,-2 1-204 0 0,2 0 3 0 0,0 0 0 0 0,0 0 0 0 0,0 0 0 0 0,-1 0 0 0 0,1 0 0 0 0,0 0 0 0 0,0-1 0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0,0-1 0 0 0,0 1 0 0 0,0 0 0 0 0,1 0 0 0 0,-1 0 0 0 0,0 0 0 0 0,0 0 0 0 0,0 0 0 0 0,0 0 0 0 0,0 0 0 0 0,0 0 0 0 0,0 0-3 0 0,3-2 30 0 0,-2 2 50 0 0,-1 0 0 0 0,0 0 7 0 0,4-3 154 0 0,14-3 6 0 0,-17 6-225 0 0,0 0-1 0 0,0 1 1 0 0,0-1 0 0 0,0 0 0 0 0,1 0-1 0 0,-1 0 1 0 0,0 1 0 0 0,0-1-1 0 0,0 1 1 0 0,-1-1 0 0 0,1 0 0 0 0,0 1-1 0 0,0 0 1 0 0,0-1 0 0 0,1 1-22 0 0,-1 0 126 0 0,0 0-106 0 0,-1-1 0 0 0,1 1 1 0 0,0-1-1 0 0,-1 1 0 0 0,1 0 0 0 0,-1-1 0 0 0,1 1 1 0 0,-1 0-1 0 0,1 0 0 0 0,-1-1 0 0 0,1 1 1 0 0,-1 0-1 0 0,1 0 0 0 0,-1-1 0 0 0,0 1 0 0 0,0 0 1 0 0,0 0-1 0 0,1 0 0 0 0,-1 0 0 0 0,0 0 1 0 0,0-1-1 0 0,0 1 0 0 0,0 0 0 0 0,0 1-20 0 0,0-2 11 0 0,-1 0 0 0 0,1 1 0 0 0,0-1 0 0 0,0 0 0 0 0,0 0 0 0 0,0 1 0 0 0,-1-1-1 0 0,1 0 1 0 0,0 0 0 0 0,0 1 0 0 0,-1-1 0 0 0,1 0 0 0 0,0 0 0 0 0,0 0 0 0 0,-1 0 0 0 0,1 1 0 0 0,0-1-1 0 0,-1 0 1 0 0,1 0 0 0 0,0 0 0 0 0,0 0 0 0 0,-1 0-11 0 0,0 1 16 0 0,0 0-18 0 0,0 0 0 0 0,0 0-1 0 0,-1 0 1 0 0,1 0 0 0 0,0-1 0 0 0,-1 1-1 0 0,1 0 1 0 0,-1-1 0 0 0,1 1 0 0 0,-1 0-1 0 0,1-1 1 0 0,-1 0 0 0 0,1 1 0 0 0,-1-1-1 0 0,0 0 1 0 0,1 0 0 0 0,-1 0 0 0 0,1 0-1 0 0,-1 0 1 0 0,1 0 0 0 0,-1 0 0 0 0,0-1 0 0 0,1 1-1 0 0,-1-1 1 0 0,1 1 0 0 0,-1-1 0 0 0,0 0 2 0 0,-5-2 47 0 0,3 2-34 0 0,2-5-13 0 0,1 2-7 0 0,1 1-1 0 0,0-1 1 0 0,0 1-1 0 0,1-1 1 0 0,-1 1-1 0 0,1-1 1 0 0,0 1-1 0 0,0-1 1 0 0,0 1-1 0 0,0 0 1 0 0,1-1-1 0 0,-1 1 1 0 0,1 0-1 0 0,0-1 8 0 0,2-1 29 0 0,-1 0-1 0 0,1 0 0 0 0,-1 0 1 0 0,2 0-1 0 0,-1 1 0 0 0,0 0 1 0 0,5-4-29 0 0,4-2 37 0 0,-10 8-20 0 0,0-1-1 0 0,1 0 1 0 0,-1 1 0 0 0,1 0-1 0 0,0-1 1 0 0,0 1 0 0 0,0 1-1 0 0,2-2-16 0 0,2 2 0 0 0,-1-1 0 0 0,0 4 14 0 0,-7-2-8 0 0,1 1 0 0 0,-1 0 1 0 0,1-1-1 0 0,-1 1 0 0 0,1 0 1 0 0,-1 0-1 0 0,0 0 0 0 0,0 0 1 0 0,1-1-1 0 0,-1 1 0 0 0,0 0 1 0 0,0 0-1 0 0,0 0 0 0 0,0 0 1 0 0,0 0-1 0 0,0 0 0 0 0,0-1 1 0 0,0 1-1 0 0,0 1-6 0 0,0 0 26 0 0,-1 4 5 0 0,0-1 0 0 0,0 1-1 0 0,0 0 1 0 0,-1-1 0 0 0,0 0-1 0 0,0 1 1 0 0,0-1 0 0 0,0 0-1 0 0,-1 0 1 0 0,0 0 0 0 0,0 0-1 0 0,-1-1 1 0 0,1 1 0 0 0,-1-1-1 0 0,0 0 1 0 0,0 0 0 0 0,0 0-1 0 0,-2 0-30 0 0,1 0 88 0 0,0 0 0 0 0,-1 1 0 0 0,2-1 0 0 0,-1 1 0 0 0,-3 4-88 0 0,7-8 19 0 0,0 0-1 0 0,0 0 0 0 0,0 0 1 0 0,0 0-1 0 0,0 0 0 0 0,0-1 1 0 0,0 1-1 0 0,0 0 0 0 0,0-1 1 0 0,0 1-1 0 0,-1-1 1 0 0,1 1-1 0 0,0-1 0 0 0,0 0 1 0 0,-1 0-1 0 0,1 1 0 0 0,0-1 1 0 0,0 0-1 0 0,-1 0 0 0 0,1 0 1 0 0,0 0-1 0 0,-1-1-18 0 0,-2-1 24 0 0,3 0 24 0 0,1 2-47 0 0,-1-1-1 0 0,1 1 0 0 0,-1-1 1 0 0,1 1-1 0 0,0-1 0 0 0,-1 0 1 0 0,1 1-1 0 0,0-1 0 0 0,0 1 1 0 0,0-1-1 0 0,0 0 0 0 0,-1 1 1 0 0,1-1-1 0 0,0 0 0 0 0,0 1 1 0 0,0-1-1 0 0,0 1 1 0 0,0-1-1 0 0,0 0 0 0 0,0 1 1 0 0,1-1-1 0 0,-1 0 0 0 0,0 1 1 0 0,0-1-1 0 0,0 1 0 0 0,1-1 1 0 0,-1 1-1 0 0,0-1 0 0 0,1 0 1 0 0,-1 1-1 0 0,0-1 0 0 0,2-1 1 0 0,1-5-1 0 0,0 0 0 0 0,0 0 0 0 0,1 0 0 0 0,0 0 0 0 0,3-2 0 0 0,-5 6 0 0 0,0 1 0 0 0,0 0 0 0 0,0-1 0 0 0,0 1 0 0 0,1 0 0 0 0,-1 0 0 0 0,1 0 0 0 0,0 0 0 0 0,-1 1 0 0 0,1-1 0 0 0,0 1 0 0 0,0 0 0 0 0,0 0 0 0 0,1-1 0 0 0,9-1 0 0 0,-10 1 0 0 0,1 1 0 0 0,-1 0 0 0 0,1 1 0 0 0,0-1 0 0 0,-1 1 0 0 0,3-1 0 0 0,-5 1 8 0 0,0 0 0 0 0,0 0 0 0 0,0 0 0 0 0,1 0 0 0 0,-1 0 0 0 0,0 0 0 0 0,0 1 0 0 0,0-1 0 0 0,0 0 0 0 0,0 1 0 0 0,0-1 1 0 0,0 0-1 0 0,0 1 0 0 0,0 0 0 0 0,0-1 0 0 0,0 1 0 0 0,0 0-8 0 0,-1-1 15 0 0,1 1 0 0 0,-1-1 0 0 0,1 1 0 0 0,-1 0 0 0 0,0-1 0 0 0,1 1 0 0 0,-1 0 1 0 0,0 0-1 0 0,1-1 0 0 0,-1 1 0 0 0,0 0 0 0 0,0 0 0 0 0,0 0-15 0 0,1 2-5 0 0,-1-2 16 0 0,0 0 0 0 0,0 1 1 0 0,0-1-1 0 0,0 0 0 0 0,0 1 0 0 0,0-1 0 0 0,-1 0 0 0 0,1 1 0 0 0,0-1 1 0 0,-1 0-1 0 0,1 0 0 0 0,-1 1 0 0 0,1-1 0 0 0,-1 0 0 0 0,0 0 0 0 0,1 0 0 0 0,-1 0 1 0 0,-1 1-12 0 0,-18 20 125 0 0,11-13-83 0 0,7-7-54 0 0,-1 0 0 0 0,1 1 0 0 0,-1-2-1 0 0,1 1 1 0 0,-1 0 0 0 0,0 0 0 0 0,0-1 0 0 0,0 1-1 0 0,0-1 13 0 0,1 0-99 0 0,0-1-1 0 0,0 1 0 0 0,0 0 0 0 0,1-1 0 0 0,-1 0 1 0 0,0 1-1 0 0,0-1 0 0 0,0 0 0 0 0,0 0 1 0 0,0 0-1 0 0,0 0 0 0 0,0-1 0 0 0,0 1 0 0 0,-2-1 100 0 0,4 1-345 0 0,-1-1 0 0 0,0 0 0 0 0,0 1 0 0 0,0-1 0 0 0,1 0-1 0 0,-1 1 1 0 0,0-1 0 0 0,1 0 0 0 0,-1 0 0 0 0,1 0-1 0 0,-1 0 1 0 0,1 1 0 0 0,-1-1 0 0 0,1 0 0 0 0,-1 0-1 0 0,1 0 1 0 0,0 0 0 0 0,0 0 0 0 0,-1-1 345 0 0,1 0-2297 0 0,-3-8-5628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2127 3340 7776 0 0,'0'0'174'0'0,"0"0"29"0"0,0 0 12 0 0,0 0 65 0 0,0 0 268 0 0,0 0 116 0 0,0 0 28 0 0,0 0-30 0 0,0 0-139 0 0,0 0-62 0 0,0 0-11 0 0,-1 1-13 0 0,-5 3-46 0 0,5-3-27 0 0,1-1-4 0 0,0 1-338 0 0,0-1 0 0 0,0 0 0 0 0,0 0 1 0 0,0 0-1 0 0,0 1 0 0 0,0-1 1 0 0,-1 0-1 0 0,1 0 0 0 0,0 0 1 0 0,0 0-1 0 0,0 1 0 0 0,0-1 0 0 0,0 0 1 0 0,-1 0-1 0 0,1 0 0 0 0,0 0 1 0 0,0 0-1 0 0,0 1 0 0 0,0-1 1 0 0,-1 0-1 0 0,1 0 0 0 0,0 0 0 0 0,0 0 1 0 0,0 0-1 0 0,-1 0 0 0 0,1 0 1 0 0,0 0-1 0 0,0 0 0 0 0,0 0 0 0 0,-1 0-22 0 0,1 0 46 0 0,0 0 0 0 0,-1 0 0 0 0,1 0-1 0 0,0 1 1 0 0,-1-1 0 0 0,1 0 0 0 0,0 0-1 0 0,-1 0 1 0 0,1 0 0 0 0,0 0 0 0 0,-1 1-1 0 0,1-1 1 0 0,0 0 0 0 0,0 0 0 0 0,-1 1 0 0 0,1-1-1 0 0,0 0 1 0 0,0 0 0 0 0,-1 1 0 0 0,1-1-46 0 0,-1 2 97 0 0,0 0 1 0 0,0-1 0 0 0,0 1 0 0 0,-1-1 0 0 0,1 1 0 0 0,-1-1 0 0 0,1 1 0 0 0,-1-1 0 0 0,1 0-1 0 0,-1 0 1 0 0,0 1 0 0 0,1-1 0 0 0,-1 0 0 0 0,0-1 0 0 0,0 1 0 0 0,0 0 0 0 0,0 0 0 0 0,0-1-1 0 0,-1 1-97 0 0,2-1 23 0 0,1 0 0 0 0,0 0 0 0 0,0 0 0 0 0,-1 0 0 0 0,1 0-1 0 0,0 1 1 0 0,-1-1 0 0 0,1 0 0 0 0,0 0 0 0 0,0 0 0 0 0,-1 1-1 0 0,1-1 1 0 0,0 0 0 0 0,0 0 0 0 0,0 1 0 0 0,-1-1 0 0 0,1 0-1 0 0,0 0 1 0 0,0 1 0 0 0,0-1-23 0 0,-1 1 83 0 0,-8 4 400 0 0,-1 0 0 0 0,1-1 0 0 0,-1-1 0 0 0,-7 3-483 0 0,12-5 114 0 0,-1 0 0 0 0,1-1 0 0 0,0 0 0 0 0,-2 0-114 0 0,-11 1 260 0 0,-17 2 224 0 0,26-3-299 0 0,1 0 1 0 0,-1 1-1 0 0,-4 1-185 0 0,10-2 40 0 0,1 1-1 0 0,-1-1 1 0 0,0 0-1 0 0,1 0 1 0 0,-1 0-1 0 0,0-1 1 0 0,1 1-1 0 0,-1-1 1 0 0,0 1-40 0 0,-12-2 147 0 0,8 1-61 0 0,-1 0 0 0 0,1 0 0 0 0,-1 0 0 0 0,1-1 0 0 0,-1-1-86 0 0,-26-4 259 0 0,-7-2 60 0 0,28 5-231 0 0,0 2 1 0 0,-8-2-89 0 0,-15-5 0 0 0,0 5-2 0 0,16 2 412 0 0,-15-4-410 0 0,-2 0 268 0 0,24 5-390 0 0,1-1-1 0 0,-9-2 123 0 0,14 2-42 0 0,-1 1 1 0 0,0 1-1 0 0,1-1 0 0 0,-4 1 42 0 0,1 0 226 0 0,0 0 1 0 0,0-1-1 0 0,-2-1-226 0 0,6 1 17 0 0,-32-6 491 0 0,0-2 0 0 0,-24-11-508 0 0,37 13 6 0 0,18 5-13 0 0,0 0 1 0 0,0 0-1 0 0,0 0 0 0 0,1-1 0 0 0,-2-1 7 0 0,-8-4-99 0 0,0 1-1 0 0,0 1 1 0 0,-1 0-1 0 0,-12-1 100 0 0,4 0 168 0 0,-19-8-168 0 0,-34-16 10 0 0,24 9 9 0 0,23 10 4 0 0,0-2-1 0 0,1-1-22 0 0,16 7 0 0 0,0-2-1 0 0,-7-6 1 0 0,7 5 12 0 0,-12-7-12 0 0,-49-31 107 0 0,38 26-61 0 0,24 16-34 0 0,1-1 0 0 0,1 0 0 0 0,-4-3-12 0 0,2-1 8 0 0,0 2 20 0 0,1-1 0 0 0,-7-9-28 0 0,-30-35 0 0 0,-32-38 0 0 0,53 59 12 0 0,11 14 12 0 0,1-1-1 0 0,0 0 1 0 0,-3-9-24 0 0,-18-31 58 0 0,21 38-60 0 0,2 0-1 0 0,-7-18 3 0 0,14 26 0 0 0,-46-95 0 0 0,46 96 0 0 0,0 0 0 0 0,0-1 0 0 0,2 0 0 0 0,0 0 0 0 0,-2-12 0 0 0,-18-62 132 0 0,4-40-120 0 0,-3-126 135 0 0,24 255-146 0 0,-2-16 35 0 0,1 1 1 0 0,1 0 0 0 0,1 0-1 0 0,0-1 1 0 0,2-6-37 0 0,-2 17-14 0 0,-1 1-1 0 0,0 0 1 0 0,1 0-1 0 0,-2 0 1 0 0,1 0 14 0 0,0 0-48 0 0,0 0-1 0 0,0 0 0 0 0,0 0 1 0 0,0 1-1 0 0,1-1 0 0 0,0 0 1 0 0,0 0 48 0 0,13-49 398 0 0,5-39-398 0 0,-13 62 43 0 0,-4 20-43 0 0,3-22 0 0 0,2-1 0 0 0,2 2 0 0 0,0-1 0 0 0,8-12 0 0 0,-4 11 0 0 0,6-9 0 0 0,-17 36 0 0 0,0 1 0 0 0,0 0 0 0 0,0 0 0 0 0,0-5 0 0 0,5-13 0 0 0,7-18 0 0 0,54-94 0 0 0,-59 117 0 0 0,1 1 0 0 0,0 0 0 0 0,2 0 0 0 0,7-8 0 0 0,20-28 0 0 0,-24 35 0 0 0,19-21 0 0 0,-6 8 0 0 0,-2 7 13 0 0,-6 5 12 0 0,2 1 1 0 0,5-3-26 0 0,15-10 0 0 0,18-6 0 0 0,-10 1 0 0 0,-22 12 11 0 0,-11 12 17 0 0,8-5-3 0 0,-22 16-25 0 0,0-1 0 0 0,0 0 0 0 0,-1 0 0 0 0,1 0 0 0 0,-1 0 0 0 0,2-1 0 0 0,8-7 0 0 0,21-13 0 0 0,28-26 0 0 0,-52 42 0 0 0,5-3 0 0 0,13-8 0 0 0,-15 11 0 0 0,-1-1 0 0 0,0 0 0 0 0,3-3 0 0 0,-1 0-178 0 0,0 1-1 0 0,2 0 0 0 0,11-5 179 0 0,2-2-145 0 0,-9 6 663 0 0,18-7-518 0 0,-11 5 155 0 0,85-43-155 0 0,-51 31 0 0 0,-17 9 0 0 0,-31 11 0 0 0,1 0 0 0 0,0 1 0 0 0,0 0 0 0 0,10-1 0 0 0,-16 3 0 0 0,131-29 0 0 0,10 3 64 0 0,-103 21-64 0 0,-43 6 0 0 0,1 1 0 0 0,-1-1 0 0 0,1 0 0 0 0,0 1 0 0 0,-1-1 0 0 0,1 1 0 0 0,-1 0 0 0 0,1 0 0 0 0,0 0 0 0 0,-1 0 0 0 0,1 1 0 0 0,6-1 0 0 0,32 1 0 0 0,3-1 0 0 0,37-4 0 0 0,-50 3 0 0 0,-24 1 0 0 0,1 0 0 0 0,0-1 0 0 0,-1 0 0 0 0,1 0 0 0 0,-1-1 0 0 0,6-1 0 0 0,-6 1 0 0 0,0 1 0 0 0,0 0 0 0 0,1 0 0 0 0,6 0 0 0 0,5-1 0 0 0,-2 1 0 0 0,-9 0 0 0 0,1 0 0 0 0,-1 0 0 0 0,7-3 0 0 0,-7 2 11 0 0,0 1 0 0 0,1 0 0 0 0,-1 1 0 0 0,0-1 0 0 0,1 1 0 0 0,-1 1 0 0 0,6 1-11 0 0,20 0 51 0 0,9 2-51 0 0,56 0 0 0 0,5 1 0 0 0,-44-3 66 0 0,24 6-66 0 0,-73-7 9 0 0,63 6 44 0 0,-28 0-53 0 0,-32-5 21 0 0,0 0-1 0 0,0 1 1 0 0,-1 1-1 0 0,1 0 1 0 0,11 6-21 0 0,-8-3 15 0 0,36 15 238 0 0,34 20-253 0 0,-50-23 45 0 0,5 3 9 0 0,-17-7-17 0 0,14 9 8 0 0,-17-8-28 0 0,-3-3 20 0 0,-1 1 0 0 0,-1 0 0 0 0,5 6-37 0 0,-5-4 18 0 0,1 0 1 0 0,1-1-1 0 0,10 5-18 0 0,-3-1 9 0 0,-21-15 3 0 0,0 0 0 0 0,0 1-1 0 0,-1 0 1 0 0,3 3-12 0 0,6 7 17 0 0,-1-1-8 0 0,-1-3 9 0 0,-1 0 1 0 0,2 0-1 0 0,3 2-18 0 0,-11-9-1 0 0,1 0 0 0 0,-1 0 1 0 0,4 5 0 0 0,10 10 13 0 0,-6-7 40 0 0,0 0 0 0 0,5 8-53 0 0,23 30 11 0 0,-22-22-11 0 0,-14-21 10 0 0,0 0 0 0 0,0 0 0 0 0,0 0 0 0 0,-1 1 0 0 0,1 1-10 0 0,5 12 14 0 0,-1-1-1 0 0,0 1-1 0 0,-1 2-12 0 0,11 29 92 0 0,-10-14-81 0 0,-3-26-11 0 0,-2 0 0 0 0,1 1 0 0 0,0 10 0 0 0,5 16 0 0 0,5 28 64 0 0,-6-35-64 0 0,-1 0 0 0 0,-1 0 0 0 0,-2 4 0 0 0,-1-16 0 0 0,0 0 0 0 0,5 11 0 0 0,-6-23 0 0 0,-1 0 0 0 0,0 1 0 0 0,0-1 0 0 0,-1 1 0 0 0,2 12 0 0 0,11 121 0 0 0,-11-107 0 0 0,-1 1 0 0 0,-2 5 0 0 0,0 10 0 0 0,0-30 0 0 0,-3 18 0 0 0,1-19 0 0 0,0 19 0 0 0,2-15-16 0 0,-1-1 0 0 0,-1 1 0 0 0,-1-1 0 0 0,-4 8 16 0 0,-2 33 0 0 0,-22 51 0 0 0,25-90 0 0 0,-2 1 0 0 0,-1-1 0 0 0,-11 20 0 0 0,19-41 0 0 0,-6 15 0 0 0,5-12 0 0 0,0 0 0 0 0,-1 1 0 0 0,0-1 0 0 0,-2 3 0 0 0,-22 33-64 0 0,18-29 64 0 0,-6 8 0 0 0,-15 15 0 0 0,6-5 0 0 0,19-22 0 0 0,-1-1 0 0 0,-5 6 0 0 0,-23 28 0 0 0,29-35-19 0 0,-1 1-1 0 0,2-1 0 0 0,-1 1 1 0 0,1 0-1 0 0,0 0 1 0 0,0 3 19 0 0,2-7 1 0 0,-1 0-1 0 0,1 0 1 0 0,-1 0 0 0 0,-1 0-1 0 0,1 0 1 0 0,0-1 0 0 0,-1 0-1 0 0,-16 17 72 0 0,-35 44-72 0 0,20-30 0 0 0,-10 15 0 0 0,20-26 0 0 0,6-7 0 0 0,-32 30 0 0 0,36-33 0 0 0,0-1 0 0 0,-4 1 0 0 0,7-5 0 0 0,0 0 0 0 0,1 1 0 0 0,0 1 0 0 0,-3 4 0 0 0,1 0 0 0 0,0 0 0 0 0,-2-1 0 0 0,1 0 0 0 0,-2-1 0 0 0,-9 5 0 0 0,19-13 0 0 0,1 0 0 0 0,0 0 0 0 0,0 1 0 0 0,1 0 0 0 0,-4 4 0 0 0,4-4 0 0 0,-1 0 0 0 0,1 0 0 0 0,-2 0 0 0 0,1-1 0 0 0,-4 3 0 0 0,-14 9-44 0 0,0 1 0 0 0,-2 3 44 0 0,2 1 53 0 0,3-6-42 0 0,19-15-11 0 0,0 0 0 0 0,0 1 0 0 0,1-1 0 0 0,-1 0 0 0 0,1 1 0 0 0,-1-1 0 0 0,0 2 0 0 0,0-1 0 0 0,1-1 0 0 0,-1 1 0 0 0,1 0 0 0 0,-1-1 0 0 0,0 1 0 0 0,0-1 0 0 0,-1 1 0 0 0,-18 12 0 0 0,18-11 0 0 0,-1 0 0 0 0,0-1 0 0 0,0 1 0 0 0,-1-1 0 0 0,1 0 0 0 0,0 0 0 0 0,-1 0 0 0 0,-1 0 0 0 0,-43 16 0 0 0,-22 4 75 0 0,44-15-58 0 0,-55 14 19 0 0,76-19-56 0 0,1-1 0 0 0,-1 0 0 0 0,0 0 0 0 0,0-1 20 0 0,2 0-14 0 0,0 1-1 0 0,0-1 1 0 0,0 1 0 0 0,1-1-1 0 0,-1 1 1 0 0,1 0-1 0 0,-1 0 1 0 0,0 1 0 0 0,1-1-1 0 0,-2 2 15 0 0,1-1 0 0 0,0-1 0 0 0,0 1 0 0 0,0-1 0 0 0,0 0 0 0 0,0-1 0 0 0,0 1 0 0 0,0-1 0 0 0,-4 1 0 0 0,-5 0 0 0 0,0 2 52 0 0,-6 0 105 0 0,-50 0 226 0 0,67-4-377 0 0,0 1-1 0 0,1 0 1 0 0,-1 1-1 0 0,0-1 1 0 0,0 0 0 0 0,1 0-1 0 0,-1 1 1 0 0,0-1-1 0 0,1 1 1 0 0,-1-1-1 0 0,1 1 1 0 0,-1 0-6 0 0,-5 2-3 0 0,-32 6 67 0 0,32-7-64 0 0,0 1-13 0 0,6-2-57 0 0,1-1-23 0 0,0 0-3 0 0,0 0 14 0 0,0 0 0 0 0,0 0 0 0 0,0 0 0 0 0,0 0 0 0 0,0 0 0 0 0,0 1 0 0 0,0-1 0 0 0,0 0 0 0 0,0 0 0 0 0,0 0 0 0 0,0 0 0 0 0,-1 0 0 0 0,1 0 0 0 0,0 0 0 0 0,0 0 0 0 0,0 1 0 0 0,0-1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0,0-1 82 0 0,-5-1-5512 0 0,1-4-2535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41 143 0 0,'0'0'11608'0'0,"-2"-5"-10894"0"0,-5-16-196 0 0,7 21-502 0 0,-1-1 0 0 0,1 1-1 0 0,0 0 1 0 0,0 0-1 0 0,0-1 1 0 0,0 1 0 0 0,0 0-1 0 0,0-1 1 0 0,0 1-1 0 0,0 0 1 0 0,0 0 0 0 0,-1-1-1 0 0,1 1 1 0 0,0 0 0 0 0,0 0-1 0 0,0-1 1 0 0,-1 1-1 0 0,1 0 1 0 0,0 0 0 0 0,0 0-1 0 0,-1-1 1 0 0,1 1 0 0 0,0 0-1 0 0,0 0 1 0 0,-1 0-1 0 0,1 0 1 0 0,0 0 0 0 0,-6-2 96 0 0,0 0 1 0 0,0 0 0 0 0,0 1 0 0 0,0 0 0 0 0,0 1-1 0 0,0-1 1 0 0,0 1 0 0 0,-1 0 0 0 0,1 1 0 0 0,0-1-1 0 0,0 1 1 0 0,0 1 0 0 0,0-1 0 0 0,0 1 0 0 0,0 0-1 0 0,1 0 1 0 0,-1 1 0 0 0,1-1 0 0 0,-1 1-1 0 0,1 0 1 0 0,-6 5 0 0 0,6-4-90 0 0,0 0 1 0 0,0 0-1 0 0,0 1 0 0 0,1-1 1 0 0,0 1-1 0 0,0 0 0 0 0,0 1 0 0 0,0-1 1 0 0,1 0-1 0 0,0 1 0 0 0,0 0 1 0 0,1 0-1 0 0,-1 0 0 0 0,1 0 0 0 0,0 0 1 0 0,1 0-1 0 0,0 0 0 0 0,0 1 1 0 0,0-1-1 0 0,1 12 0 0 0,2-1-12 0 0,9 10 32 0 0,-7-20-40 0 0,0-1 1 0 0,11 13-1 0 0,10 6 8 0 0,-11-16 42 0 0,20 9 11 0 0,-25-14 0 0 0,1-2-10 0 0,30 8-62 0 0,-31-7-83 0 0,3-4-6100 0 0,43-2 4923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3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219 200 287 0 0,'0'0'1658'0'0,"1"-9"-980"0"0,3-24 370 0 0,-3 25 158 0 0,-9-36 1247 0 0,4 31-1397 0 0,1 7-731 0 0,3 3-187 0 0,-1 1-1 0 0,0 0 0 0 0,0 0 1 0 0,0 0-1 0 0,0 0 0 0 0,0 1 1 0 0,0-1-1 0 0,-1 0 0 0 0,1 0 1 0 0,0 1-1 0 0,-3-3 0 0 0,-2-2 201 0 0,0 0-1 0 0,-1 0 0 0 0,1 0 0 0 0,-1 1 0 0 0,-1 0 1 0 0,1 0-1 0 0,0 1 0 0 0,-1 0 0 0 0,-11-4 0 0 0,14 7-212 0 0,0-1 0 0 0,1 1-1 0 0,-1 0 1 0 0,0 1-1 0 0,0-1 1 0 0,0 1 0 0 0,0 0-1 0 0,0 0 1 0 0,0 1 0 0 0,-6 0-1 0 0,8 0-87 0 0,0 0 0 0 0,1 0 1 0 0,-1 1-1 0 0,1-1 0 0 0,-1 1 0 0 0,1-1 0 0 0,-1 1 0 0 0,1 0 0 0 0,0 0 0 0 0,0 0 1 0 0,0 0-1 0 0,0 0 0 0 0,0 0 0 0 0,1 1 0 0 0,-1-1 0 0 0,1 0 0 0 0,-1 1 0 0 0,1 0 0 0 0,-1 3 1 0 0,-1 1-32 0 0,1 0 0 0 0,0 0 0 0 0,0 1 0 0 0,1-1 1 0 0,0 1-1 0 0,0-1 0 0 0,1 1 0 0 0,0 0 1 0 0,1-1-1 0 0,-1 1 0 0 0,3 9 0 0 0,2-2-6 0 0,-4-12 0 0 0,1 0 0 0 0,-1 0 0 0 0,1 0 0 0 0,0 0 0 0 0,2 4 0 0 0,17 12 11 0 0,-20-19-9 0 0,-1 1 1 0 0,1-1-1 0 0,0 1 0 0 0,-1-1 1 0 0,1 1-1 0 0,0-1 1 0 0,0 0-1 0 0,-1 1 0 0 0,1-1 1 0 0,0 0-1 0 0,0 0 0 0 0,0 0 1 0 0,-1 0-1 0 0,1 1 0 0 0,0-1 1 0 0,0 0-1 0 0,1-1 1 0 0,10 3 7 0 0,29 1 138 0 0,-29-7-80 0 0,36-12-4 0 0,-36 12 0 0 0,-1-4 0 0 0,45-33-10 0 0,-7 6-56 0 0,-39 28-34 0 0,-7 12 72 0 0,-1-2-31 0 0,-1-3-5 0 0,0 1-1 0 0,0 0 1 0 0,-1 1 0 0 0,1-1 0 0 0,0 0-1 0 0,-1 0 1 0 0,1 0 0 0 0,0 0-1 0 0,-1 1 1 0 0,0-1 0 0 0,1 0-1 0 0,-1 0 1 0 0,0 1 0 0 0,1-1-1 0 0,-1 0 1 0 0,0 1 0 0 0,0-1-1 0 0,0 0 1 0 0,0 1 0 0 0,0-1 0 0 0,0 0-1 0 0,-1 1 1 0 0,0 1 0 0 0,-9 18-514 0 0,-8 24 0 0 0,6 2-3869 0 0,11-42 1518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13 287 0 0,'0'0'15811'0'0,"7"5"-15584"0"0,21 12-17 0 0,-27-17-204 0 0,-1 0-1 0 0,0 0 1 0 0,1 0-1 0 0,-1 0 1 0 0,0 1-1 0 0,1-1 1 0 0,-1 0-1 0 0,0 0 1 0 0,1 0-1 0 0,-1 0 1 0 0,0 1-1 0 0,1-1 1 0 0,-1 0-1 0 0,0 0 1 0 0,0 1-1 0 0,1-1 1 0 0,-1 0-1 0 0,0 1 1 0 0,0-1-1 0 0,0 0 1 0 0,1 1-1 0 0,-1-1 1 0 0,0 0-1 0 0,0 1 0 0 0,0-1 1 0 0,0 0-1 0 0,0 1 1 0 0,0-1-1 0 0,0 0 1 0 0,0 1-1 0 0,0-1 1 0 0,0 0-1 0 0,0 1 1 0 0,-4 120 255 0 0,3-101-260 0 0,1-7-3 0 0,-5 33 17 0 0,5-44 13 0 0,8-8 9 0 0,28-21 38 0 0,-34 26-70 0 0,-1 0 0 0 0,0 0 1 0 0,1 0-1 0 0,-1 0 1 0 0,0 0-1 0 0,0-1 1 0 0,0 1-1 0 0,0 0 1 0 0,0-1-1 0 0,0 1 0 0 0,1-3 1 0 0,4-8 5 0 0,0 1 13 0 0,0 1 0 0 0,11-14 1 0 0,13-18 30 0 0,-19 26-50 0 0,19-19 0 0 0,14-3 6 0 0,-35 30 45 0 0,-1 13 24 0 0,21 12 13 0 0,-28-17-89 0 0,-1 0 0 0 0,1 1 1 0 0,-1-1-1 0 0,1 0 0 0 0,-1 0 0 0 0,1 1 0 0 0,-1-1 0 0 0,1 0 0 0 0,-1 1 0 0 0,1-1 1 0 0,-1 0-1 0 0,0 1 0 0 0,1-1 0 0 0,-1 1 0 0 0,0-1 0 0 0,1 0 0 0 0,-1 1 0 0 0,0-1 1 0 0,0 1-1 0 0,1-1 0 0 0,-1 2 0 0 0,2 2 20 0 0,-1-2-13 0 0,0 0 0 0 0,0 0 0 0 0,0 0 0 0 0,0 0 0 0 0,-1 0 0 0 0,1 0 0 0 0,-1 0 0 0 0,1 4 0 0 0,2 33-1 0 0,-3-31-10 0 0,-1 23-402 0 0,-2 0 0 0 0,0 0-1 0 0,-15 56 1 0 0,17-83-5 0 0,4 14-2146 0 0,-3-14 1721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2071 0 0,'0'0'3730'0'0,"-3"-5"-2492"0"0,-7-15-132 0 0,8 15 972 0 0,-6 16-435 0 0,7-8-1471 0 0,0 0-1 0 0,-1 1 1 0 0,2-1-1 0 0,-1 0 1 0 0,0 1 0 0 0,0-1-1 0 0,1 0 1 0 0,0 1-1 0 0,0-1 1 0 0,0 7 0 0 0,0-5-141 0 0,-1 21 489 0 0,0-18-231 0 0,0 1 0 0 0,1-1 0 0 0,0 1 0 0 0,0-1 0 0 0,3 14 0 0 0,7-30-198 0 0,30-21-22 0 0,-31 21 59 0 0,0-1-61 0 0,24-28 10 0 0,-24 27 166 0 0,0 2-150 0 0,31-25 3 0 0,-30 24 464 0 0,0 10-480 0 0,41 4 78 0 0,-49-1-86 0 0,1 1-45 0 0,-2-3-11 0 0,0 0 0 0 0,0 0 0 0 0,0 0-1 0 0,-1 0 1 0 0,1 0 0 0 0,0 0 0 0 0,0 4 0 0 0,4 14 86 0 0,-5-16-78 0 0,0 6 64 0 0,0 7-78 0 0,-4 21-15 0 0,3-32-6 0 0,-8 32-24 0 0,2-6-1418 0 0,6-9-5599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114 110 431 0 0,'0'0'4932'0'0,"-1"-7"-3582"0"0,-6-20-42 0 0,6 20-211 0 0,-2 2-89 0 0,-7-13-16 0 0,8 13-71 0 0,-1 1-270 0 0,1 2-615 0 0,0-1 115 0 0,0 0-1 0 0,0 1 0 0 0,0-1 0 0 0,0 0 0 0 0,-1 1 0 0 0,1-1 1 0 0,-1 1-1 0 0,0 0 0 0 0,1 0 0 0 0,-1 0 0 0 0,-6-3 1 0 0,8 5-127 0 0,-16-2 597 0 0,16 2-598 0 0,0 0 0 0 0,1 0 0 0 0,-1 0 0 0 0,0 0 0 0 0,0 0 0 0 0,0 0 0 0 0,1 0 0 0 0,-1 1 0 0 0,0-1 0 0 0,0 0 0 0 0,1 1 1 0 0,-1-1-1 0 0,0 0 0 0 0,0 1 0 0 0,1-1 0 0 0,-1 1 0 0 0,1-1 0 0 0,-1 1 0 0 0,0-1 0 0 0,1 1 0 0 0,-1 0 0 0 0,1-1 0 0 0,-1 2 0 0 0,-5 12 91 0 0,1 7-92 0 0,4-15-13 0 0,0-2-23 0 0,1-1 0 0 0,-1 1 0 0 0,1 0 0 0 0,0 0-1 0 0,0-1 1 0 0,0 1 0 0 0,0 0 0 0 0,1 0 0 0 0,-1-1 0 0 0,1 1-1 0 0,0 0 1 0 0,0-1 0 0 0,3 6 0 0 0,6 7-67 0 0,-8-12 6 0 0,8-9-812 0 0,28-16 534 0 0,-28 16-374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0 143 0 0,'0'0'6458'0'0,"-1"3"-5448"0"0,-26 113 3370 0 0,-13 53-2257 0 0,13-59-2272 0 0,22-90-506 0 0,2-2-120 0 0,1-4-145 0 0,1-11-152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2039 0 0,'0'0'4863'0'0,"9"-6"-3466"0"0,27-18 31 0 0,-27 18 1082 0 0,-3 6-2168 0 0,-1 1 0 0 0,1-1 1 0 0,0 1-1 0 0,10 3 0 0 0,-4-2-4 0 0,-2 0 1010 0 0,1 0-1099 0 0,32 10-38 0 0,-32-10-59 0 0,21 1-389 0 0,1 0-3125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1807 0 0,'0'0'1428'0'0,"0"3"-736"0"0,-17 127 5480 0 0,12-74-5369 0 0,-8 49 205 0 0,-7 79 57 0 0,20-139-233 0 0,10-53-726 0 0,31-24 12 0 0,-31 24 2 0 0,-4-1 0 0 0,16-27 0 0 0,-17 27 0 0 0,2 0 0 0 0,17-25-9 0 0,-9 18-48 0 0,17-13-41 0 0,-24 22 186 0 0,1 8-150 0 0,30 0-32 0 0,-30-1 54 0 0,-6 4 16 0 0,1 0-62 0 0,-3-2-7 0 0,1 0-1 0 0,-1 0 1 0 0,0-1-1 0 0,1 1 1 0 0,-1 0-1 0 0,0 0 0 0 0,0 0 1 0 0,1 4-1 0 0,0-2-26 0 0,0 0 19 0 0,0 0 0 0 0,0 0 0 0 0,-1 1 0 0 0,1-1 0 0 0,-1 1 0 0 0,0-1 0 0 0,0 1 0 0 0,0 7 0 0 0,-2 22 5 0 0,-1-11 19 0 0,-3 1-33 0 0,-16 60-2404 0 0,20-80 1660 0 0,1 10-750 0 0,0-10 1131 0 0,0 0-802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169 121 2039 0 0,'0'0'3954'0'0,"1"-10"-3092"0"0,5-33-22 0 0,-4 33 1288 0 0,-5 4-1477 0 0,-8-17-158 0 0,11 22-465 0 0,0 0 0 0 0,0 0-1 0 0,-1 1 1 0 0,1-1 0 0 0,0 0-1 0 0,-1 1 1 0 0,1-1-1 0 0,0 1 1 0 0,-1-1 0 0 0,1 0-1 0 0,-1 1 1 0 0,1-1 0 0 0,-1 1-1 0 0,1-1 1 0 0,-1 1 0 0 0,1-1-1 0 0,-1 1 1 0 0,0 0 0 0 0,1-1-1 0 0,-1 1 1 0 0,0 0-1 0 0,1-1 1 0 0,-1 1 0 0 0,0 0-1 0 0,0-1 1 0 0,-1 1 92 0 0,-1-2-54 0 0,0 0 0 0 0,0 1 0 0 0,-1-1 0 0 0,1 1 1 0 0,0-1-1 0 0,-1 1 0 0 0,1 0 0 0 0,-1 0 0 0 0,1 1 0 0 0,-1-1 0 0 0,1 1 0 0 0,-1 0 0 0 0,0 0 0 0 0,1 0 1 0 0,-1 0-1 0 0,1 1 0 0 0,-1-1 0 0 0,1 1 0 0 0,-1 0 0 0 0,1 0 0 0 0,-1 0 0 0 0,1 0 0 0 0,0 1 1 0 0,-4 1-1 0 0,3 0-56 0 0,0 0 0 0 0,0 0 0 0 0,1 0 0 0 0,-1 0 0 0 0,1 1 1 0 0,-1-1-1 0 0,1 1 0 0 0,0 0 0 0 0,0 0 0 0 0,1 0 0 0 0,-1 0 1 0 0,1 1-1 0 0,0-1 0 0 0,0 1 0 0 0,0-1 0 0 0,-1 8 0 0 0,-6 39-10 0 0,10-35 0 0 0,4 5 0 0 0,5-3 20 0 0,-7-15 360 0 0,8-9-249 0 0,35-19 18 0 0,-35 19 146 0 0,-2-2-190 0 0,25-24-10 0 0,-25 24 78 0 0,1 0-99 0 0,30-26 11 0 0,-31 26 592 0 0,-3 13-613 0 0,15 15-10 0 0,-20-19-54 0 0,-1 1 1 0 0,1-1-1 0 0,0 1 0 0 0,-1-1 1 0 0,1 1-1 0 0,-1 0 1 0 0,1-1-1 0 0,-1 1 1 0 0,1-1-1 0 0,-1 1 1 0 0,0 0-1 0 0,0-1 1 0 0,0 1-1 0 0,0 0 1 0 0,0-1-1 0 0,-1 1 1 0 0,1 0-1 0 0,0-1 1 0 0,-1 1-1 0 0,0 1 1 0 0,-1 6-1 0 0,-14 127-1640 0 0,16-133 1136 0 0,0 0-1353 0 0,3 12-440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1351 0 0,'0'0'5090'0'0,"-2"2"-4394"0"0,1 1-523 0 0,-1 0 0 0 0,1-1 0 0 0,0 1-1 0 0,0 0 1 0 0,0 0 0 0 0,0 0 0 0 0,1 0 0 0 0,-1 0 0 0 0,1 0 0 0 0,-1 5 0 0 0,3 37 427 0 0,0-23-224 0 0,0 14 214 0 0,1 1-1 0 0,14 54 0 0 0,-17-89-564 0 0,0-1 0 0 0,1 1 0 0 0,-1-1 0 0 0,1 0 0 0 0,-1 1 0 0 0,1-1 0 0 0,0 0 0 0 0,-1 0 0 0 0,1 1 1 0 0,1 1-1 0 0,1 0 26 0 0,-1 0 1344 0 0,7-10-1181 0 0,29-20 2 0 0,-28 20 226 0 0,-6-1-314 0 0,0-1 0 0 0,5-17 1 0 0,-4 12-52 0 0,-1 3 255 0 0,0-1-249 0 0,11-33-10 0 0,-12 33-23 0 0,0 2-189 0 0,7-29 36 0 0,-8 29-58 0 0,0 1-1263 0 0,4-29 813 0 0,-5 29-354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83 1376 0 0,'0'0'156'0'0,"0"0"119"0"0,0 0 55 0 0,0 0 13 0 0,0 0-35 0 0,0 0-149 0 0,0 0-61 0 0,0 0-15 0 0,0 0 12 0 0,-4 7 442 0 0,4-7-494 0 0,0 1 1 0 0,0-1 0 0 0,0 1-1 0 0,0-1 1 0 0,0 1-1 0 0,0-1 1 0 0,0 1 0 0 0,-1-1-1 0 0,1 1 1 0 0,0-1-1 0 0,0 1 1 0 0,0-1-1 0 0,-1 1 1 0 0,1-1 0 0 0,0 1-1 0 0,-1-1-43 0 0,0 1 263 0 0,1-1-7 0 0,0 0-35 0 0,0 0-18 0 0,0 0-3 0 0,-5 7 557 0 0,3-4 2943 0 0,-3 2-3188 0 0,4-4 7 0 0,-3 2 1585 0 0,3-1-1770 0 0,0-1 0 0 0,0 0 1 0 0,0 0-1 0 0,0 0 0 0 0,0 0 1 0 0,0 0-1 0 0,0 0 0 0 0,-1 0 0 0 0,1 0 1 0 0,0 0-1 0 0,0-1 0 0 0,-1 1-334 0 0,2-1 49 0 0,-1 1 1 0 0,1-1-1 0 0,-1 0 0 0 0,1 0 0 0 0,-1 0 0 0 0,1 0 0 0 0,0 0 0 0 0,-1 1 0 0 0,1-1 0 0 0,-1 0 0 0 0,1 0 0 0 0,-1 0 0 0 0,1 0 0 0 0,-1 0 0 0 0,1-1 0 0 0,-1 1 1 0 0,1 0-1 0 0,0 0 0 0 0,-1 0 0 0 0,1 0 0 0 0,-1 0 0 0 0,1-1 0 0 0,-1 1 0 0 0,1 0 0 0 0,0 0 0 0 0,-1-1 0 0 0,1 1 0 0 0,0 0 0 0 0,-1 0 0 0 0,1-1 0 0 0,0 1 1 0 0,-1-1-1 0 0,1 1 0 0 0,0 0 0 0 0,0-1 0 0 0,-1 1 0 0 0,1 0 0 0 0,0-1 0 0 0,0 1 0 0 0,0-1-49 0 0,-1-2 88 0 0,0 0-1 0 0,1 0 1 0 0,0 1-1 0 0,-1-1 1 0 0,1 0-1 0 0,0 0 1 0 0,1 0-1 0 0,-1 0 1 0 0,0 0-88 0 0,1-7 160 0 0,2-18 268 0 0,4 24-243 0 0,-3 0-97 0 0,-4 3-70 0 0,1 0 0 0 0,-1 0 0 0 0,1 1 0 0 0,0-1 0 0 0,0 0 0 0 0,0 0 0 0 0,-1 1-1 0 0,1-1 1 0 0,0 1 0 0 0,0-1 0 0 0,0 1 0 0 0,0-1 0 0 0,0 1 0 0 0,0-1 0 0 0,0 1 0 0 0,0 0 0 0 0,0-1 0 0 0,0 1 0 0 0,0 0-1 0 0,0 0 1 0 0,0 0-18 0 0,37 0 287 0 0,-36 0-222 0 0,-2 0-59 0 0,1 1-1 0 0,-1-1 0 0 0,0 1 0 0 0,0-1 1 0 0,1 0-1 0 0,-1 1 0 0 0,0-1 0 0 0,1 0 1 0 0,-1 1-1 0 0,0-1 0 0 0,1 0 0 0 0,-1 0 1 0 0,0 1-1 0 0,1-1 0 0 0,-1 0 0 0 0,1 0 0 0 0,-1 1 1 0 0,0-1-1 0 0,1 0 0 0 0,-1 0 0 0 0,1 0 1 0 0,-1 0-1 0 0,1 0 0 0 0,-1 0 0 0 0,1 0 1 0 0,-1 0-6 0 0,10 4 119 0 0,-6 1-55 0 0,-3-4 0 0 0,0 0 16 0 0,0 0-37 0 0,0 0 0 0 0,0 0 0 0 0,0 0-1 0 0,0 1 1 0 0,0-1 0 0 0,0 0 0 0 0,-1 1-1 0 0,1-1 1 0 0,0 1 0 0 0,-1-1 0 0 0,1 1-1 0 0,-1-1 1 0 0,0 1 0 0 0,0-1 0 0 0,1 1-1 0 0,-1-1 1 0 0,0 1 0 0 0,0 0 0 0 0,0-1-1 0 0,0 1 1 0 0,-1-1 0 0 0,1 1 0 0 0,0-1-1 0 0,-1 1 1 0 0,1-1 0 0 0,-1 1-1 0 0,0-1 1 0 0,1 1 0 0 0,-1-1 0 0 0,0 0-1 0 0,0 1 1 0 0,0-1 0 0 0,0 1-43 0 0,-2 0 11 0 0,1-1-1 0 0,0 1 1 0 0,-1 0 0 0 0,0-1-1 0 0,1 1 1 0 0,-1-1 0 0 0,0 0-1 0 0,0 0-10 0 0,0 0 8 0 0,0 0 0 0 0,0-1 0 0 0,0 1 0 0 0,0 0 0 0 0,0-1 0 0 0,0 0 0 0 0,-2 0-8 0 0,3 0 13 0 0,1 0 0 0 0,-1-1 0 0 0,0 1 0 0 0,0-1 0 0 0,1 0 0 0 0,-1 1 0 0 0,0-1 0 0 0,1 0 0 0 0,-1 0 0 0 0,1 0-1 0 0,-1 0 1 0 0,1 0 0 0 0,-1-1-13 0 0,0 1 18 0 0,1 0 1 0 0,0 0-1 0 0,0 0 0 0 0,0 0 0 0 0,0-1 0 0 0,0 1 1 0 0,0 0-1 0 0,0 0 0 0 0,1-1 0 0 0,-1 1 0 0 0,0 0 0 0 0,1-1 1 0 0,-1 1-1 0 0,1-1 0 0 0,-1 1 0 0 0,1-1 0 0 0,0 1 1 0 0,0-1-1 0 0,0 1 0 0 0,0-1 0 0 0,0 1 0 0 0,0-1-18 0 0,0-3 48 0 0,1 0 0 0 0,1 0 0 0 0,-1 1 0 0 0,1-1 0 0 0,-1 1 0 0 0,2-2-48 0 0,2-1 0 0 0,-3 5 0 0 0,4-1 0 0 0,3-1 0 0 0,-8 2 0 0 0,2 0 0 0 0,8 0 0 0 0,-10 1 5 0 0,1 1 0 0 0,0 0 0 0 0,0 0-1 0 0,0 0 1 0 0,0 1 0 0 0,0-1 0 0 0,0 0-1 0 0,-1 1 1 0 0,1-1 0 0 0,0 1 0 0 0,0-1 0 0 0,0 1-1 0 0,-1 0 1 0 0,1 0 0 0 0,0 0 0 0 0,-1 0-1 0 0,1 0 1 0 0,-1 0 0 0 0,1 0 0 0 0,-1 0-1 0 0,0 1 1 0 0,1-1 0 0 0,-1 0 0 0 0,0 1 0 0 0,0 0-1 0 0,0-1 1 0 0,0 1 0 0 0,0-1 0 0 0,0 1-1 0 0,-1 0 1 0 0,1 0-5 0 0,1 2 11 0 0,-1 0-1 0 0,0 0 1 0 0,0 0 0 0 0,0 0-1 0 0,-1 0 1 0 0,1 0-1 0 0,-1 1 1 0 0,0-1-1 0 0,0 0 1 0 0,0 0 0 0 0,-1 0-1 0 0,1 0 1 0 0,-1 1-1 0 0,0-1-10 0 0,0-3 8 0 0,0 0 0 0 0,1 0 0 0 0,-1 1 0 0 0,0-1 0 0 0,0 0 0 0 0,0 0 0 0 0,0 0 0 0 0,0 0 0 0 0,0 0 0 0 0,0 0 0 0 0,0 0 0 0 0,0 0 0 0 0,-1 0-8 0 0,-9 8 115 0 0,11-8-112 0 0,-1 0 0 0 0,0-1 1 0 0,1 1-1 0 0,-1 0 0 0 0,0-1 0 0 0,1 1 1 0 0,-1-1-1 0 0,0 1 0 0 0,0-1 1 0 0,1 0-1 0 0,-1 1 0 0 0,0-1 0 0 0,0 0 1 0 0,0 1-1 0 0,0-1 0 0 0,0 0 0 0 0,1 0 1 0 0,-1 0-1 0 0,0 0 0 0 0,0 0-3 0 0,-1 0 1 0 0,0 0 0 0 0,0 0 1 0 0,0-1-1 0 0,0 1 0 0 0,0-1 0 0 0,0 1 0 0 0,0-1 0 0 0,0 0 0 0 0,0 0-1 0 0,-3-2-1 0 0,0 1 0 0 0,1-1 0 0 0,-1-1 0 0 0,1 1 0 0 0,0-1 0 0 0,-4-3 1 0 0,3 1 0 0 0,1-1 0 0 0,-1 0 0 0 0,1 0 0 0 0,0-1 0 0 0,0 1 0 0 0,1-1 0 0 0,0 0 0 0 0,1 1 0 0 0,0-1 0 0 0,0-1 0 0 0,0-1 0 0 0,2 3 0 0 0,0 6 0 0 0,0 1 0 0 0,0-1 0 0 0,0 1 0 0 0,0-1 0 0 0,0 1 0 0 0,0-1 0 0 0,0 1 0 0 0,0 0 0 0 0,0-1 0 0 0,0 1 0 0 0,0-1 0 0 0,1 1 0 0 0,-1-1 0 0 0,0 1 0 0 0,0-1 0 0 0,1 1 0 0 0,-1 0 0 0 0,0-1 0 0 0,0 1 0 0 0,1 0 0 0 0,-1-1 0 0 0,0 1 0 0 0,1 0 0 0 0,0-2 0 0 0,2-3 0 0 0,4 6 11 0 0,-6-1 22 0 0,4 3 23 0 0,1 8-28 0 0,-5-9-33 0 0,0-1 9 0 0,0 1 0 0 0,-1-1 0 0 0,1 1 0 0 0,0-1 0 0 0,-1 1 0 0 0,1-1 0 0 0,-1 1 0 0 0,0-1 0 0 0,1 1 0 0 0,-1 0 0 0 0,0-1 0 0 0,0 1 0 0 0,0-1 0 0 0,0 1 0 0 0,0 0 0 0 0,-1-1 0 0 0,1 1 0 0 0,0-1 0 0 0,-1 1 0 0 0,0 1-4 0 0,0 2 57 0 0,1-4-57 0 0,0-1-1 0 0,0 1 1 0 0,0-1 0 0 0,0 1 0 0 0,0-1 0 0 0,0 1 0 0 0,0-1 0 0 0,0 1 0 0 0,0-1 0 0 0,0 0-1 0 0,0 1 1 0 0,-1-1 0 0 0,1 1 0 0 0,0-1 0 0 0,0 0 0 0 0,-1 1 0 0 0,1-1 0 0 0,0 0-1 0 0,0 1 1 0 0,-1-1 0 0 0,1 0 0 0 0,0 1 0 0 0,-1-1 0 0 0,1 0 0 0 0,-1 0 0 0 0,1 1 0 0 0,0-1-1 0 0,-1 0 1 0 0,1 0 0 0 0,-1 0 0 0 0,-1 1 0 0 0,-6 7 0 0 0,5-10-1 0 0,3-8 14 0 0,0 9-6 0 0,0 0 1 0 0,0 0-1 0 0,1 0 0 0 0,-1 1 0 0 0,0-1 1 0 0,0 0-1 0 0,1 0 0 0 0,-1 1 0 0 0,0-1 1 0 0,1 0-1 0 0,-1 0 0 0 0,1 1 0 0 0,-1-1 1 0 0,1 0-1 0 0,-1 1 0 0 0,1-1 0 0 0,-1 0 1 0 0,1 1-1 0 0,0-1 0 0 0,-1 1 0 0 0,1-1 1 0 0,0 1-1 0 0,-1 0 0 0 0,1-1-7 0 0,1 0 20 0 0,0-1 25 0 0,0 0 0 0 0,0 0 0 0 0,0 0 0 0 0,0 1 0 0 0,0-1 0 0 0,1 0 0 0 0,-1 1 0 0 0,0 0 0 0 0,1 0 0 0 0,-1-1 0 0 0,1 1 0 0 0,-1 1 0 0 0,1-1 0 0 0,0 0 0 0 0,-1 1 0 0 0,1-1 0 0 0,0 1 0 0 0,1 0-45 0 0,2-1 95 0 0,10-2 148 0 0,7 0-29 0 0,33 0 306 0 0,-25 0-340 0 0,-26 2-154 0 0,0 0-1 0 0,0 1 0 0 0,0-1 1 0 0,0 1-1 0 0,0 0 0 0 0,0 1 0 0 0,0-1 1 0 0,0 1-1 0 0,0 0-25 0 0,26 5 126 0 0,-21-4-37 0 0,0 0 0 0 0,8 3-89 0 0,-2 0 67 0 0,0 1 59 0 0,1-1 1 0 0,7 1-127 0 0,111 19 560 0 0,-81-18-277 0 0,3-2-283 0 0,-41-3 96 0 0,0 1 1 0 0,3 0-97 0 0,-4 1 76 0 0,0-2 0 0 0,4 0-76 0 0,34 4 41 0 0,-34-4-14 0 0,0 0 0 0 0,0-1-1 0 0,0-1 1 0 0,1-1-27 0 0,-8 1 11 0 0,0 0 0 0 0,-1 0 0 0 0,7 2-11 0 0,-5-1 10 0 0,-1 0 1 0 0,1-1-1 0 0,2 0-10 0 0,143-16 128 0 0,-99 13-117 0 0,19-5 106 0 0,-49 6-106 0 0,-13 1 2 0 0,0-1 1 0 0,-1 0-1 0 0,1-1 0 0 0,2-2-13 0 0,-13 4 0 0 0,0 0 0 0 0,-1 0 0 0 0,1 1 0 0 0,0 0 0 0 0,3 0 0 0 0,17-2 0 0 0,7-2 64 0 0,-32 4-64 0 0,1 0 0 0 0,0-1 0 0 0,0 1 0 0 0,0 0 0 0 0,0 0 0 0 0,-1 0 0 0 0,1-1 0 0 0,0 1 0 0 0,0 0 0 0 0,0 0 0 0 0,0 0 0 0 0,-1 0 0 0 0,1 1 0 0 0,0-1 0 0 0,0 0 0 0 0,4 1 0 0 0,-5-1 0 0 0,1-1 0 0 0,-1 1 0 0 0,1 0-1 0 0,-1 0 1 0 0,1 0 0 0 0,-1 0 0 0 0,1 0 0 0 0,0 0 0 0 0,-1 0-1 0 0,1 0 1 0 0,-1 0 0 0 0,1 0 0 0 0,-1 1 0 0 0,1-1 0 0 0,-1 0-1 0 0,1 0 1 0 0,-1 0 0 0 0,1 1 0 0 0,-1-1 0 0 0,1 0 0 0 0,-1 1-1 0 0,1-1 1 0 0,-1 0 0 0 0,1 1 0 0 0,2 1 6 0 0,11-1 45 0 0,-10-1-49 0 0,0 0 0 0 0,0-1 0 0 0,0 0 0 0 0,0 0-1 0 0,0 0 1 0 0,2-1-2 0 0,-5 2 0 0 0,2 0 0 0 0,6 3 0 0 0,-8-3 9 0 0,0 1 1 0 0,0-1-1 0 0,0 0 0 0 0,0 1 0 0 0,0-1 1 0 0,0 0-1 0 0,0 0 0 0 0,0 0 0 0 0,0 0 1 0 0,1 0-1 0 0,-1 0 0 0 0,0 0 0 0 0,0 0 1 0 0,1-1-10 0 0,2 1 62 0 0,-4 1-9 0 0,0 2-31 0 0,-1-3 20 0 0,1 0-42 0 0,0-1-1 0 0,-1 1 1 0 0,1-1-1 0 0,0 1 1 0 0,-1 0-1 0 0,1-1 1 0 0,0 1-1 0 0,-1-1 1 0 0,1 1-1 0 0,0-1 1 0 0,0 1-1 0 0,-1-1 1 0 0,1 1-1 0 0,0-1 1 0 0,0 0-1 0 0,0 1 1 0 0,0-1-1 0 0,0 1 1 0 0,0-1-1 0 0,0 1 1 0 0,0-1-1 0 0,0 1 1 0 0,0-1-1 0 0,0 0 1 0 0,1-10-41 0 0,-1 11 41 0 0,2-8-33 0 0,10-2 2 0 0,-11 9 31 0 0,0 0 0 0 0,0 1 0 0 0,-1-1 0 0 0,1 1 0 0 0,0 0 0 0 0,0-1 0 0 0,0 1 0 0 0,0 0 0 0 0,0-1 0 0 0,0 1 0 0 0,0 0 0 0 0,0 0 0 0 0,0 0 0 0 0,0 0 0 0 0,0 0 0 0 0,0 0 0 0 0,0 0 0 0 0,0 0 0 0 0,0 0 0 0 0,0 1 0 0 0,0-1 0 0 0,0 0 0 0 0,0 1 0 0 0,0-1 0 0 0,0 1 0 0 0,3 0 0 0 0,-3 0 0 0 0,1-1 0 0 0,0 1 0 0 0,-1-1 0 0 0,1 1 0 0 0,0 0 0 0 0,-1 0 0 0 0,1 0 0 0 0,-1 0 0 0 0,1 0 0 0 0,-1 0 0 0 0,0 0 0 0 0,1 0 0 0 0,-1 1 0 0 0,0-1 0 0 0,0 0 0 0 0,0 1 0 0 0,0-1 0 0 0,0 1 0 0 0,0-1 0 0 0,0 1 0 0 0,-1 0 0 0 0,1-1 0 0 0,0 1 0 0 0,-1 0 0 0 0,0-1 0 0 0,1 1 0 0 0,-1 0 0 0 0,1 0 0 0 0,-1 0 0 0 0,0-1 0 0 0,1 1 0 0 0,-1 0 0 0 0,0-1 0 0 0,0 1 0 0 0,0 0 0 0 0,0 0 0 0 0,0-1 0 0 0,0 1 0 0 0,-1 0 0 0 0,1-1 0 0 0,-1 2 0 0 0,-1 4 0 0 0,2-5 0 0 0,0-1 0 0 0,0 1 0 0 0,0-1 0 0 0,-1 1 0 0 0,1-1 0 0 0,-1 1 0 0 0,1-1 0 0 0,-1 1 0 0 0,1-1 0 0 0,-1 1 0 0 0,0-1 0 0 0,0 0 0 0 0,1 1 0 0 0,-1-1 0 0 0,0 0 0 0 0,0 0 0 0 0,-1 0 0 0 0,1 0 0 0 0,0 0 0 0 0,0 0 0 0 0,0 0 0 0 0,-1 0 0 0 0,1 0 0 0 0,0 0 0 0 0,-1-1 0 0 0,1 1 0 0 0,-2 0 0 0 0,1 0-4 0 0,0 0-1 0 0,0 0 0 0 0,0 0 1 0 0,0-1-1 0 0,0 1 1 0 0,0-1-1 0 0,0 1 1 0 0,0-1-1 0 0,0 0 1 0 0,0 0-1 0 0,-1 0 1 0 0,1 0-1 0 0,0 0 1 0 0,0 0-1 0 0,0-1 1 0 0,0 1-1 0 0,0-1 0 0 0,0 1 1 0 0,0-1-1 0 0,0 0 1 0 0,0 0-1 0 0,0 0 1 0 0,0 0-1 0 0,0 0 1 0 0,1 0-1 0 0,-1 0 1 0 0,0-1-1 0 0,1 1 1 0 0,-1-1-1 0 0,1 1 1 0 0,-1-1-1 0 0,1 1 0 0 0,0-1 1 0 0,0 0-1 0 0,-1 0 1 0 0,1 0-1 0 0,1 0 1 0 0,-1 0-1 0 0,0 0 1 0 0,0 0 4 0 0,0-5-21 0 0,0 0 0 0 0,0 0 1 0 0,1 0-1 0 0,0-4 21 0 0,1 9-8 0 0,-1 0-1 0 0,1 1 1 0 0,1-1-1 0 0,-1 0 1 0 0,0 0-1 0 0,0 1 1 0 0,0-1-1 0 0,1 0 9 0 0,-1 2-4 0 0,1-1 4 0 0,0-1 0 0 0,0 1 0 0 0,0 0 0 0 0,1 0 0 0 0,-1 0 0 0 0,0 1 0 0 0,1-1 0 0 0,-1 1 0 0 0,1-1 0 0 0,-1 1 0 0 0,1 0 0 0 0,-1-1 0 0 0,0 2 0 0 0,1-1 0 0 0,-1 0 0 0 0,1 0 0 0 0,-1 1 0 0 0,1-1 0 0 0,-1 1 0 0 0,0 0 0 0 0,1-1 0 0 0,-1 1 0 0 0,0 0 0 0 0,0 1 0 0 0,1-1 0 0 0,-1 0 0 0 0,0 1 0 0 0,0 0 0 0 0,0 1 0 0 0,-1-1 0 0 0,1 0 0 0 0,-1 1 0 0 0,1-1 0 0 0,-1 1 0 0 0,0-1 0 0 0,0 1 0 0 0,0 0 0 0 0,0-1 0 0 0,0 1 0 0 0,-1 0 0 0 0,1 2 0 0 0,0 0 0 0 0,-1 0 0 0 0,0 0 0 0 0,0 1 0 0 0,0-1 0 0 0,-1 0 0 0 0,0 0 0 0 0,-1 3 0 0 0,2-7 0 0 0,-1 1 0 0 0,0 0 0 0 0,1-1 0 0 0,-1 1 0 0 0,0-1 0 0 0,0 1 0 0 0,0-1 0 0 0,-1 1 0 0 0,-6 9 0 0 0,8-9 0 0 0,-2 0 0 0 0,-6 3 0 0 0,6-4-2 0 0,1-1-1 0 0,-1 1 1 0 0,1-1-1 0 0,0 0 1 0 0,-1 0 0 0 0,1 1-1 0 0,-1-1 1 0 0,1 0-1 0 0,-1-1 1 0 0,1 1-1 0 0,0 0 1 0 0,-1 0 0 0 0,1 0-1 0 0,-1-1 1 0 0,1 1-1 0 0,0-1 1 0 0,-1 1-1 0 0,1-1 1 0 0,0 0 0 0 0,0 1-1 0 0,-1-1 1 0 0,1 0-1 0 0,0 0 1 0 0,0 0-1 0 0,0 0 1 0 0,0 0 0 0 0,0 0-1 0 0,0 0 3 0 0,-2-2-6 0 0,1 0 1 0 0,0 1-1 0 0,0-1 0 0 0,0 0 1 0 0,1 0-1 0 0,-1 0 0 0 0,1 0 1 0 0,0 0-1 0 0,0 0 0 0 0,0 0 1 0 0,0 0-1 0 0,0-1 6 0 0,-2-11-23 0 0,2 13 16 0 0,0-1-1 0 0,1 1 0 0 0,-1-1 0 0 0,1 1 0 0 0,0-1 0 0 0,0 1 1 0 0,0-1-1 0 0,0 1 0 0 0,0-1 0 0 0,0 1 0 0 0,1-1 0 0 0,-1 1 0 0 0,1-1 1 0 0,0 1-1 0 0,0-1 0 0 0,0 1 0 0 0,1-2 8 0 0,-2 3-2 0 0,0 0-1 0 0,1 0 1 0 0,-1 0-1 0 0,1 0 1 0 0,0 0-1 0 0,-1 0 1 0 0,1 0 0 0 0,0 0-1 0 0,-1 0 1 0 0,1 0-1 0 0,0 1 1 0 0,0-1-1 0 0,0 0 3 0 0,7-1-24 0 0,-5 2 20 0 0,-2-1 4 0 0,0 1 0 0 0,0 0 0 0 0,0-1 0 0 0,0 1 0 0 0,0 0 0 0 0,1 0 0 0 0,-1-1 0 0 0,0 1 0 0 0,0 0 0 0 0,0 0 0 0 0,0 0 0 0 0,0 1 0 0 0,1-1 0 0 0,-1 0 0 0 0,0 0 0 0 0,0 1 0 0 0,1-1 0 0 0,2 1 0 0 0,-4-1-1 0 0,0 0-1 0 0,1 0 0 0 0,-1 0 1 0 0,0 0-1 0 0,1 0 1 0 0,-1 0-1 0 0,1 1 1 0 0,-1-1-1 0 0,0 0 0 0 0,1 0 1 0 0,-1 0-1 0 0,0 0 1 0 0,1 0-1 0 0,-1 1 1 0 0,0-1-1 0 0,1 0 1 0 0,-1 0-1 0 0,0 0 0 0 0,1 1 1 0 0,-1-1-1 0 0,0 0 2 0 0,15 12-31 0 0,-14-12-41 0 0,0 1 0 0 0,0 0 0 0 0,0-1 0 0 0,0 1 1 0 0,0 0-1 0 0,0 0 0 0 0,0-1 0 0 0,0 1 0 0 0,0 0 0 0 0,0 0 0 0 0,0 0 0 0 0,-1 0 0 0 0,1 0 0 0 0,0 0 1 0 0,-1 0-1 0 0,1 1 0 0 0,-1-1 0 0 0,1 0 0 0 0,-1 0 0 0 0,0 0 0 0 0,1 1 0 0 0,-1-1 0 0 0,0 0 0 0 0,0 0 1 0 0,0 1-1 0 0,0-1 0 0 0,0 0 0 0 0,0 1 72 0 0,0 0-618 0 0,-1-1 0 0 0,1 0 1 0 0,0 1-1 0 0,-1-1 0 0 0,1 0 1 0 0,-1 0-1 0 0,0 0 0 0 0,0 1 0 0 0,1-1 1 0 0,-1 0-1 0 0,0 0 0 0 0,0 0 1 0 0,0 0-1 0 0,0 0 0 0 0,0 0 1 0 0,0-1-1 0 0,-1 2 618 0 0,-5 1-7413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1807 0 0,'0'0'1684'0'0,"11"-1"-854"0"0,35 0 39 0 0,-34 1 2238 0 0,-4-9-2115 0 0,25-27-298 0 0,-24 27 880 0 0,-8 0-1310 0 0,2-25-96 0 0,-2 33-161 0 0,-1 1 0 0 0,0-1 1 0 0,0 1-1 0 0,0-1 0 0 0,0 0 1 0 0,0 1-1 0 0,0-1 0 0 0,0 1 1 0 0,0-1-1 0 0,0 1 0 0 0,0-1 1 0 0,0 1-1 0 0,0-1 0 0 0,0 1 1 0 0,0-1-1 0 0,0 1 0 0 0,-1-1 1 0 0,1 1-1 0 0,-1-2 0 0 0,-9-11 124 0 0,8 11-126 0 0,0 1 1 0 0,0-1-1 0 0,0 1 1 0 0,-1-1-1 0 0,1 1 1 0 0,0 0-1 0 0,-1 0 1 0 0,1 0-1 0 0,0 0 1 0 0,-1 0-1 0 0,0 1 1 0 0,1-1-1 0 0,-1 1 1 0 0,1-1-1 0 0,-1 1 1 0 0,1 0-1 0 0,-1 0 1 0 0,0 0-1 0 0,1 1 1 0 0,-1-1-1 0 0,1 0 1 0 0,-1 1-1 0 0,1 0 1 0 0,-1 0-1 0 0,1 0 1 0 0,-1 0-1 0 0,1 0 1 0 0,0 0-1 0 0,-4 3 1 0 0,1-1-1 0 0,0 0 0 0 0,0 1 0 0 0,1 0 1 0 0,-1 0-1 0 0,1 0 0 0 0,0 0 0 0 0,0 1 0 0 0,1 0 0 0 0,0 0 1 0 0,-1 0-1 0 0,1 0 0 0 0,-2 7 0 0 0,2-3 50 0 0,0 1 0 0 0,0-1-1 0 0,2 1 1 0 0,-1 0 0 0 0,1 0 0 0 0,0 0 0 0 0,1 0-1 0 0,2 16 1 0 0,-2-24-35 0 0,0 0 0 0 0,1 0-1 0 0,-1 0 1 0 0,0 0 0 0 0,1 0-1 0 0,0 0 1 0 0,-1 0 0 0 0,1 0-1 0 0,0-1 1 0 0,1 3 0 0 0,1 1 25 0 0,-3-4-25 0 0,0 1 1 0 0,1-1-1 0 0,-1 1 1 0 0,1-1-1 0 0,-1 1 1 0 0,1-1 0 0 0,0 0-1 0 0,-1 1 1 0 0,1-1-1 0 0,0 0 1 0 0,0 0-1 0 0,2 2 1 0 0,6 6 218 0 0,2 4-76 0 0,-8-10 130 0 0,51-3-702 0 0,-43 0 174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80 287 0 0,'4'11'10471'0'0,"-5"-19"-9694"0"0,0-27-42 0 0,1 26-174 0 0,-3 6-75 0 0,1 0-436 0 0,0 1 80 0 0,-1-1-1 0 0,1 0 1 0 0,0 1-1 0 0,-1 0 1 0 0,1-1-1 0 0,-1 1 0 0 0,0 0 1 0 0,0 0-1 0 0,0 0 1 0 0,-5-1-1 0 0,5 1-67 0 0,-1 1-1 0 0,0 0 1 0 0,0 0-1 0 0,1 1 1 0 0,-1-1-1 0 0,0 1 1 0 0,0 0-1 0 0,0 0 1 0 0,0 0-1 0 0,0 1 1 0 0,0-1-1 0 0,1 1 1 0 0,-1 0-1 0 0,0 0 1 0 0,-4 2-1 0 0,2 0-23 0 0,0 1 1 0 0,0-1-1 0 0,1 1 0 0 0,0 1 0 0 0,-1-1 0 0 0,2 1 0 0 0,-1 0 1 0 0,0 0-1 0 0,1 0 0 0 0,0 1 0 0 0,0-1 0 0 0,1 1 0 0 0,0 0 1 0 0,0 0-1 0 0,-4 12 0 0 0,3-8-31 0 0,1 1 0 0 0,0-1 0 0 0,1 1 0 0 0,0 0 0 0 0,1 0 0 0 0,0 0-1 0 0,1 0 1 0 0,0 0 0 0 0,1 11 0 0 0,5 1-7 0 0,6 7-14 0 0,0-7-56 0 0,-6-15 13 0 0,13 10 36 0 0,-14-14-33 0 0,-1-1-10 0 0,15 10 0 0 0,-15-10 0 0 0,6-6-2317 0 0,40-9 1530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1 975 0 0,'0'0'779'0'0,"0"0"-590"0"0,-1 0 0 0 0,0 0 0 0 0,0 0 0 0 0,0 0 0 0 0,1 0 0 0 0,-1 1 0 0 0,0-1 0 0 0,0 0 0 0 0,1 1 0 0 0,-1-1 0 0 0,0 0 0 0 0,-1 2 0 0 0,-2 3 401 0 0,-1 0 0 0 0,1 1-1 0 0,0 0 1 0 0,0 0-1 0 0,1 0 1 0 0,0 1-1 0 0,0-1 1 0 0,1 1-1 0 0,-1 0 1 0 0,1-1-1 0 0,-1 10 1 0 0,1-7-312 0 0,1 0-1 0 0,0 0 1 0 0,1 1 0 0 0,0-1-1 0 0,0 0 1 0 0,1 0-1 0 0,0 0 1 0 0,3 12 0 0 0,3-5 24 0 0,-7-15-298 0 0,1-1 1 0 0,-1 0-1 0 0,0 1 0 0 0,0-1 0 0 0,0 0 0 0 0,1 0 0 0 0,-1 1 0 0 0,0-1 1 0 0,1 0-1 0 0,-1 0 0 0 0,0 1 0 0 0,0-1 0 0 0,1 0 0 0 0,-1 0 0 0 0,0 0 0 0 0,1 0 1 0 0,-1 1-1 0 0,0-1 0 0 0,1 0 0 0 0,-1 0 0 0 0,0 0 0 0 0,1 0 0 0 0,-1 0 1 0 0,1 0-1 0 0,-1 0 0 0 0,0 0 0 0 0,1 0 0 0 0,0 0 0 0 0,7 2 14 0 0,-4-1-6 0 0,0 1 1 0 0,-1-2-1 0 0,1 1 0 0 0,-1 0 0 0 0,1-1 0 0 0,6 0 75 0 0,0-9-22 0 0,29-26-30 0 0,-29 26 287 0 0,-2-1-224 0 0,21-28-24 0 0,-21 28 117 0 0,-3 1-107 0 0,19-27-11 0 0,-18 27 855 0 0,-4 13-832 0 0,7 9 0 0 0,-7-6 0 0 0,-20 142-581 0 0,17-147-35 0 0,1 1-125 0 0,-1 6 254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1807 0 0,'0'0'967'0'0,"2"4"-82"0"0,-1 3-467 0 0,0 0 0 0 0,0 0-1 0 0,0 0 1 0 0,-1 0 0 0 0,1 0 0 0 0,-3 13-1 0 0,-10 49 2129 0 0,5-30-1326 0 0,-64 258 3487 0 0,19-101-5398 0 0,49-179-373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2:4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3679 0 0,'0'0'6754'0'0,"9"-7"-5476"0"0,27-20-84 0 0,-27 20 306 0 0,-2 9-859 0 0,24 6-80 0 0,-23-7-302 0 0,-2 2-130 0 0,19 5-29 0 0,-19-6-46 0 0,0 1-182 0 0,16 7-86 0 0,-16-8-11 0 0,0 1-716 0 0,18 8 169 0 0,-17-8-778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33 975 0 0,'0'0'883'0'0,"0"-4"-446"0"0,0 3-291 0 0,0-1-1 0 0,0 0 0 0 0,-1 0 1 0 0,1 0-1 0 0,-1 0 0 0 0,1 1 0 0 0,-1-1 1 0 0,0 0-1 0 0,0 0 0 0 0,-1-2 1 0 0,1 3-63 0 0,0 1 0 0 0,1-1 0 0 0,-1 0 0 0 0,0 1 0 0 0,1-1 0 0 0,-1 1 0 0 0,0-1 0 0 0,0 1 0 0 0,0 0 0 0 0,1-1 0 0 0,-1 1 0 0 0,0 0 0 0 0,0 0 0 0 0,0-1 0 0 0,0 1 0 0 0,0 0 0 0 0,0 0-1 0 0,1 0 1 0 0,-1 0 0 0 0,0 0 0 0 0,0 0 0 0 0,0 0 0 0 0,0 1 0 0 0,0-1 0 0 0,0 0 0 0 0,0 0 0 0 0,1 1 0 0 0,-1-1 0 0 0,-2 1 0 0 0,-3 2 116 0 0,0 1 0 0 0,1-1-1 0 0,-1 1 1 0 0,1 0-1 0 0,-1 1 1 0 0,1-1 0 0 0,0 1-1 0 0,1 0 1 0 0,-1 0-1 0 0,1 0 1 0 0,0 1-1 0 0,1 0 1 0 0,-1 0 0 0 0,1 0-1 0 0,-3 8 1 0 0,-2 4 24 0 0,2 0 0 0 0,0 0 0 0 0,1 1 1 0 0,-3 23-1 0 0,5-20-45 0 0,1 0 1 0 0,1-1 0 0 0,3 32-1 0 0,-1-43-95 0 0,-1-8-80 0 0,0 0 1 0 0,0-1 0 0 0,1 1 0 0 0,-1-1-1 0 0,0 1 1 0 0,1 0 0 0 0,-1-1-1 0 0,1 1 1 0 0,0-1 0 0 0,1 2-1 0 0,1 4 41 0 0,7 14-1 0 0,-8-16-98 0 0,5 1-64 0 0,22 18-90 0 0,-22-18-42 0 0,5-8-1630 0 0,38-6 698 0 0,-38 7-1793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0 775 0 0,'0'0'4938'0'0,"2"5"-4452"0"0,1 7-117 0 0,-1 0 0 0 0,-1 1 0 0 0,0-1 1 0 0,-1 23-1 0 0,1 19 207 0 0,1 10-327 0 0,-12 126 0 0 0,8-167-660 0 0,-2 1-1 0 0,-1-1 1 0 0,-1 0 0 0 0,-12 32-1 0 0,16-51-1384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58 887 0 0,'0'0'780'0'0,"11"-8"6"0"0,35-22 40 0 0,-35 23 970 0 0,4 5-814 0 0,41-7 8 0 0,-41 7 732 0 0,-4 5-1022 0 0,48 14 597 0 0,-50-13-958 0 0,24 13-126 0 0,-25-13-21 0 0,2-1-57 0 0,30 12-201 0 0,-30-11-34 0 0,3-5-948 0 0,3-1 892 0 0,-3 1-1141 0 0,24-1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0 431 0 0,'0'2'415'0'0,"-7"313"6842"0"0,6-300-7157 0 0,1-8-42 0 0,0 0 0 0 0,1 0 0 0 0,-1 0 1 0 0,1 0-1 0 0,1 0 0 0 0,3 12 0 0 0,-4-15-106 0 0,7-4 31 0 0,0 0 0 0 0,0-1 0 0 0,14-3-1 0 0,-8 1 10 0 0,-12 3 5 0 0,-1 0 1 0 0,0 0 0 0 0,1 0-1 0 0,-1 0 1 0 0,0-1-1 0 0,0 1 1 0 0,0 0 0 0 0,1-1-1 0 0,-1 1 1 0 0,0-1 0 0 0,0 0-1 0 0,0 1 1 0 0,0-1 0 0 0,0 0-1 0 0,0 1 1 0 0,0-1-1 0 0,1-1 1 0 0,38-31 2 0 0,-30 25 55 0 0,-1 0 3 0 0,27-24-32 0 0,-27 24 856 0 0,1 3-722 0 0,29-18-8 0 0,-29 18 464 0 0,-6 10-528 0 0,12 15-1 0 0,-12-15 74 0 0,-2-1-81 0 0,7 19-2 0 0,-5-4-12 0 0,-4-1-12 0 0,1 9-76 0 0,-2-24-15 0 0,-2 5-219 0 0,0 15-2913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0 975 0 0,'0'0'3510'0'0,"0"3"-2634"0"0,-2 10 10 0 0,2-10-58 0 0,2 78 1784 0 0,-2-44-2407 0 0,0-34-194 0 0,4 44 31 0 0,-3-8-34 0 0,0-14-2603 0 0,-1-27 2446 0 0,0 1-1 0 0,0-1 1 0 0,0 1 0 0 0,0-1 0 0 0,1 1-1 0 0,-1-1 1 0 0,1 1 0 0 0,-1-1-1 0 0,1 1 1 0 0,0-1 0 0 0,0-1 0 0 0,1 0-420 0 0,0-2-1590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162 189 4144 0 0,'0'3'76'0'0,"0"-2"-45"0"0,0-1-1 0 0,0 1 1 0 0,0 0 0 0 0,0-1-1 0 0,0 1 1 0 0,0 0 0 0 0,0-1-1 0 0,0 1 1 0 0,0 0 0 0 0,0-1-1 0 0,0 1 1 0 0,-1-1 0 0 0,1 1-1 0 0,0 0 1 0 0,-1-1 0 0 0,1 1-1 0 0,0-1 1 0 0,-1 1 0 0 0,1-1-1 0 0,-1 1 1 0 0,1-1-31 0 0,-3 4 1792 0 0,0 0 0 0 0,0-1 0 0 0,0 1 0 0 0,-1-1 0 0 0,1 0 0 0 0,-3 1-1792 0 0,4-2 677 0 0,0 0 0 0 0,0-1 0 0 0,-1 1 0 0 0,1-1 0 0 0,-1 0 0 0 0,1 0 0 0 0,-1 1 0 0 0,1-1 0 0 0,-1-1 0 0 0,1 1 0 0 0,-3 0-677 0 0,4-1 11 0 0,0 0-1 0 0,0 0 1 0 0,0-1-1 0 0,0 1 0 0 0,0 0 1 0 0,1-1-1 0 0,-1 1 1 0 0,0 0-1 0 0,0-1 1 0 0,0 1-1 0 0,1-1 0 0 0,-1 1 1 0 0,0-1-1 0 0,0 0 1 0 0,1 1-1 0 0,-1-1 1 0 0,1 0-1 0 0,-1 1 0 0 0,0-1 1 0 0,1 0-1 0 0,-1 0 1 0 0,1 0-1 0 0,0 1 1 0 0,-1-1-1 0 0,1 0 0 0 0,0 0 1 0 0,-1 0-1 0 0,1-1-10 0 0,0 1 6 0 0,-1 0-1 0 0,1 0 0 0 0,0 0 1 0 0,0 0-1 0 0,0 0 1 0 0,0-1-1 0 0,0 1 0 0 0,0 0 1 0 0,0 0-1 0 0,0 0 1 0 0,0 0-1 0 0,0-1 0 0 0,1 1 1 0 0,-1 0-1 0 0,0 0 1 0 0,1 0-1 0 0,-1 0 0 0 0,1 0 1 0 0,-1 0-1 0 0,1 0 0 0 0,0 0 1 0 0,-1 0-1 0 0,2 0-5 0 0,1-2 36 0 0,0 1-1 0 0,0-1 0 0 0,1 1 1 0 0,-1 0-1 0 0,1 0 0 0 0,0 0 1 0 0,-1 1-1 0 0,1-1 0 0 0,0 1 1 0 0,0 0-1 0 0,0 0 0 0 0,0 0 1 0 0,0 1-1 0 0,0-1 0 0 0,0 1 1 0 0,0 0-1 0 0,0 0 0 0 0,1 1 1 0 0,-1-1-1 0 0,0 1 0 0 0,0 0 1 0 0,1 0-36 0 0,11 6 109 0 0,-8-4-34 0 0,-7-2-63 0 0,-1-1 0 0 0,1 1 0 0 0,0 0 1 0 0,-1-1-1 0 0,1 1 0 0 0,0 0 0 0 0,-1 0 1 0 0,1-1-1 0 0,-1 1 0 0 0,1 0 0 0 0,-1 0 1 0 0,0 0-1 0 0,1 0 0 0 0,-1 0 0 0 0,0-1 1 0 0,1 2-13 0 0,-1 6 69 0 0,-1-7-51 0 0,0 1 0 0 0,1-1 0 0 0,-1 1 0 0 0,0-1 0 0 0,0 1 0 0 0,0-1 0 0 0,0 0 0 0 0,-1 0 0 0 0,1 1 0 0 0,0-1 0 0 0,0 0 0 0 0,-1 0 0 0 0,1 0 0 0 0,-1 0 0 0 0,1 0 0 0 0,-1-1 0 0 0,1 1 0 0 0,-1 0 0 0 0,1-1 0 0 0,-1 1-1 0 0,0-1 1 0 0,1 1 0 0 0,-1-1 0 0 0,0 0 0 0 0,0 0-18 0 0,-5 1 72 0 0,0-1-1 0 0,1 0 0 0 0,-1 0 0 0 0,0-1 0 0 0,-6-1-71 0 0,10 2 2 0 0,0-1 0 0 0,0 0 1 0 0,0 0-1 0 0,0 0 0 0 0,0-1 0 0 0,0 1 0 0 0,1-1 0 0 0,-1 1 0 0 0,0-1 1 0 0,1 0-1 0 0,-1 0 0 0 0,1 0 0 0 0,-1 0 0 0 0,1-1 0 0 0,0 1 0 0 0,0 0 0 0 0,0-1 1 0 0,0 0-1 0 0,1 1 0 0 0,-1-1 0 0 0,1 0 0 0 0,0 0 0 0 0,-1 0 0 0 0,1 0 1 0 0,1 0-1 0 0,-1 0 0 0 0,0 0 0 0 0,1 0 0 0 0,-1-1 0 0 0,1-2-2 0 0,0 5 0 0 0,1-1 0 0 0,-1 1 0 0 0,1-1 0 0 0,-1 1 0 0 0,1-1 0 0 0,-1 1 0 0 0,1-1 0 0 0,0 1 0 0 0,0 0 0 0 0,-1 0 0 0 0,1-1 0 0 0,0 1 0 0 0,0 0 0 0 0,0 0 0 0 0,2-1 0 0 0,-1-1 0 0 0,12-10 0 0 0,-10 11 0 0 0,3-1 0 0 0,-4 3 15 0 0,-1 0-1 0 0,1 0 0 0 0,0 1 1 0 0,-1-1-1 0 0,1 1 1 0 0,-1-1-1 0 0,1 1 0 0 0,-1 0 1 0 0,1 0-1 0 0,-1 0 1 0 0,1 0-1 0 0,-1 1 0 0 0,0-1 1 0 0,0 1-1 0 0,2 0-14 0 0,-3 0 12 0 0,0-1-1 0 0,0 1 1 0 0,0-1 0 0 0,0 1-1 0 0,-1-1 1 0 0,1 1-1 0 0,0 0 1 0 0,-1-1 0 0 0,1 1-1 0 0,-1 0 1 0 0,0-1 0 0 0,1 1-1 0 0,-1 0 1 0 0,0 0-1 0 0,0-1 1 0 0,0 1 0 0 0,0 0-1 0 0,-1 0 1 0 0,1-1-12 0 0,0 4 11 0 0,0-3-19 0 0,-1-1 0 0 0,1 1 0 0 0,0-1 0 0 0,-1 1-1 0 0,1-1 1 0 0,-1 0 0 0 0,1 1 0 0 0,-1-1 0 0 0,0 0 0 0 0,0 1-1 0 0,0-1 1 0 0,1 0 0 0 0,-1 0 0 0 0,0 0 0 0 0,0 0 0 0 0,0 0-1 0 0,-1 0 1 0 0,1 0 0 0 0,0 0 0 0 0,0 0 0 0 0,-1-1 0 0 0,1 1-1 0 0,0 0 1 0 0,-2 0 8 0 0,0 0-24 0 0,-1 1-1 0 0,0-1 1 0 0,0 0-1 0 0,0 0 1 0 0,0 0-1 0 0,0 0 1 0 0,0-1-1 0 0,-3 1 25 0 0,-4-2 0 0 0,0 0 0 0 0,1-1 0 0 0,-1 0 0 0 0,0-1 0 0 0,1 0 0 0 0,-9-3 0 0 0,14 3 0 0 0,-1-1 0 0 0,3-2 0 0 0,6 0 0 0 0,-2 4 50 0 0,0 1 0 0 0,1-1-1 0 0,-1 0 1 0 0,1 1 0 0 0,-1-1-1 0 0,1 1 1 0 0,0 0 0 0 0,0-1-1 0 0,-1 1 1 0 0,1 0 0 0 0,0 0-1 0 0,0 0 1 0 0,0 1 0 0 0,2-2-50 0 0,4 0 359 0 0,-1 1 1 0 0,1 0-1 0 0,5-1-359 0 0,5 0 210 0 0,-6 1-210 0 0,-1 0 0 0 0,9 1 0 0 0,21-2 0 0 0,-20 0 395 0 0,-1 1 1 0 0,1 0-1 0 0,-1 1 0 0 0,1 2 0 0 0,4 0-395 0 0,-9 0 25 0 0,0-1-1 0 0,7-1-24 0 0,17 0-9 0 0,10 2 58 0 0,6-3-49 0 0,-7 1 51 0 0,-14-2 117 0 0,28-4-168 0 0,-29 2-11 0 0,29 0 11 0 0,34 1 1223 0 0,-7-3-663 0 0,-80 5-560 0 0,1 0 0 0 0,-1 0 0 0 0,0-1 0 0 0,1-1 0 0 0,-1 1 0 0 0,0 0 0 0 0,1 0 0 0 0,0 1 0 0 0,0 0 0 0 0,103-5 0 0 0,-88 5-3 0 0,-15 0-13 0 0,1 1 0 0 0,-1 0 0 0 0,0 1 0 0 0,10 2 16 0 0,-15-2 0 0 0,-3 0-16 0 0,-3-1 16 0 0,0 0 0 0 0,0 0 0 0 0,0-1 0 0 0,0 1 0 0 0,0 0 0 0 0,0 0 0 0 0,0 0 0 0 0,-1 0 0 0 0,1 0 0 0 0,0 0 0 0 0,0 0 0 0 0,0 0 0 0 0,0 0 0 0 0,0 0 0 0 0,0 0 0 0 0,0 0 0 0 0,0 0 0 0 0,0 0 0 0 0,0 0 0 0 0,0 0 0 0 0,0 0 0 0 0,0-1 0 0 0,0 1 0 0 0,0 0 0 0 0,0 0 0 0 0,0 0 1 0 0,0 0-1 0 0,0 0 0 0 0,0 0 0 0 0,0 0 0 0 0,0 0 0 0 0,0 0 0 0 0,0 0 0 0 0,0 0 0 0 0,0 0 0 0 0,1 0 0 0 0,-1 0 0 0 0,0 0 0 0 0,0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0,28-1 82 0 0,-22 2-82 0 0,-2 4 0 0 0,-1 1 0 0 0,-6 0 0 0 0,3-6 0 0 0,0 0 0 0 0,0 1 0 0 0,0-1 0 0 0,0 0 0 0 0,-1 0 0 0 0,1 1 0 0 0,0-1 0 0 0,0 0 0 0 0,0 0 0 0 0,-1 0 0 0 0,1 1 0 0 0,0-1 0 0 0,-1 0 0 0 0,1 0 0 0 0,0 0 0 0 0,0 0 0 0 0,-1 1 0 0 0,1-1 0 0 0,0 0 0 0 0,-1 0 0 0 0,1 0 0 0 0,0 0 0 0 0,-1 0 0 0 0,1 0 0 0 0,0 0 0 0 0,-1 0 0 0 0,1 0 0 0 0,0 0 0 0 0,-1 0 0 0 0,1 0 0 0 0,0 0 0 0 0,-1 0 0 0 0,1 0 0 0 0,0 0 0 0 0,0-1 0 0 0,-1 1 0 0 0,1 0 0 0 0,0 0 0 0 0,-1 0 0 0 0,1 0 0 0 0,0-1 0 0 0,0 1 0 0 0,-1 0 0 0 0,1 0 0 0 0,0 0 0 0 0,0-1 0 0 0,0 1 0 0 0,-1 0 0 0 0,1-1 0 0 0,0 1 0 0 0,0 0 0 0 0,0 0 0 0 0,0-1 0 0 0,0 1 0 0 0,-1-1 0 0 0,1 1 0 0 0,-7-7 0 0 0,-3-6 0 0 0,9 11 0 0 0,0 0 0 0 0,0 0 0 0 0,0 0 0 0 0,0 0 0 0 0,1 0 0 0 0,-1 0 0 0 0,1 0 0 0 0,0 0 0 0 0,-1 0 0 0 0,1 0 0 0 0,0-1 0 0 0,0 1 0 0 0,0 0 0 0 0,0 0 0 0 0,1 0 0 0 0,-1 0 0 0 0,1 0 0 0 0,-1 0 0 0 0,1 0 0 0 0,0 0 0 0 0,-1 0 0 0 0,1 0 0 0 0,1-1 0 0 0,-2 2-4 0 0,1-1-21 0 0,-1 0 1 0 0,1 0-1 0 0,0 0 0 0 0,0 0 1 0 0,0 0-1 0 0,0 1 1 0 0,1-1-1 0 0,-1 0 0 0 0,0 1 1 0 0,1-1-1 0 0,-1 0 1 0 0,1 1-1 0 0,-1 0 0 0 0,1-1 1 0 0,1 0 24 0 0,-2 2-52 0 0,0-1 1 0 0,0 0 0 0 0,1 1-1 0 0,-1-1 1 0 0,0 1-1 0 0,1-1 1 0 0,-1 1 0 0 0,1 0-1 0 0,-1-1 1 0 0,0 1 0 0 0,1 0-1 0 0,-1 0 1 0 0,1 0 0 0 0,-1 0-1 0 0,0 0 1 0 0,1 1-1 0 0,-1-1 1 0 0,0 0 0 0 0,1 1-1 0 0,-1-1 1 0 0,0 1 0 0 0,1-1-1 0 0,-1 1 1 0 0,0 0-1 0 0,0-1 1 0 0,1 1 0 0 0,0 1 51 0 0,-1-1 6 0 0,1 0 1 0 0,-1 0-1 0 0,1 1 1 0 0,-1-1-1 0 0,0 1 1 0 0,0 0-1 0 0,1-1 1 0 0,-1 1-1 0 0,0 0 0 0 0,0 0 1 0 0,-1-1-1 0 0,1 1 1 0 0,0 0-1 0 0,-1 0 1 0 0,1 0-1 0 0,-1 0 1 0 0,1 0-1 0 0,-1 0 1 0 0,0 2-7 0 0,0 5 213 0 0,1-4-260 0 0,-1-1 1 0 0,0 1-1 0 0,0 0 1 0 0,-1 0-1 0 0,0-1 1 0 0,1 1-1 0 0,-1 0 1 0 0,-1-1-1 0 0,1 1 1 0 0,-1-1-1 0 0,-1 4 47 0 0,2-6 0 0 0,0 0 16 0 0,0-1 1 0 0,1 1-1 0 0,-1-1 0 0 0,0 0 1 0 0,0 0-1 0 0,0 1 0 0 0,1-1 1 0 0,-1 0-1 0 0,-1 0 0 0 0,1 0 1 0 0,0 0-1 0 0,0 0 1 0 0,0 0-1 0 0,0 0 0 0 0,-1 0 1 0 0,1 0-1 0 0,-1-1 0 0 0,1 1 1 0 0,0 0-1 0 0,-1-1 0 0 0,1 0 1 0 0,-1 1-1 0 0,1-1-16 0 0,-3 2 121 0 0,4-2-127 0 0,0 1 0 0 0,0-1 0 0 0,0 0 1 0 0,0 0-1 0 0,-1 0 0 0 0,1 0 0 0 0,0 0 0 0 0,0 0 0 0 0,0 0 1 0 0,0 0-1 0 0,0 0 0 0 0,0 1 0 0 0,-1-1 0 0 0,1 0 1 0 0,0 0-1 0 0,0 0 0 0 0,0 0 0 0 0,0 0 0 0 0,0 0 1 0 0,0 0-1 0 0,-1 0 0 0 0,1 0 0 0 0,0 0 0 0 0,0 0 1 0 0,0 0-1 0 0,0 0 0 0 0,0 0 0 0 0,-1 0 0 0 0,1 0 0 0 0,0 0 1 0 0,0 0-1 0 0,0 0 0 0 0,0 0 0 0 0,0 0 0 0 0,-1-1 6 0 0,-11-5-97 0 0,10 6 85 0 0,0-1 0 0 0,0 0 0 0 0,0 0 0 0 0,0 0 0 0 0,1 0 0 0 0,-1 0 0 0 0,0 0 0 0 0,1 0 0 0 0,-1 0 0 0 0,1-1 0 0 0,-1 1 0 0 0,1-1 0 0 0,0 1 0 0 0,0-1 0 0 0,-1 0 0 0 0,1 1 0 0 0,-1-3 12 0 0,0-2 0 0 0,-6-15 0 0 0,8 20 0 0 0,-1 0 0 0 0,1 0 0 0 0,0-1 0 0 0,0 1 0 0 0,0 0 0 0 0,0 0 0 0 0,0 0 0 0 0,0 0 0 0 0,0 0 0 0 0,1 0 0 0 0,-1 0 0 0 0,0-1 0 0 0,1 1 0 0 0,-1 0 0 0 0,0 0 0 0 0,1 0 0 0 0,0 0 0 0 0,4-8 0 0 0,-5 8 0 0 0,1-1 0 0 0,-1 1 0 0 0,1 0 0 0 0,0-1 0 0 0,0 1 0 0 0,0 0 0 0 0,0 0 0 0 0,0 0 0 0 0,0 0 0 0 0,1-1 0 0 0,-1 1 20 0 0,0 0 0 0 0,1-1-1 0 0,-1 1 1 0 0,1 0 0 0 0,0 0-1 0 0,-1 0 1 0 0,1 1 0 0 0,0-1 0 0 0,-1 0-1 0 0,1 0 1 0 0,0 1 0 0 0,0 0 0 0 0,0-1-1 0 0,0 1 1 0 0,1 0-20 0 0,-2 0 0 0 0,1 0 0 0 0,-1 0-1 0 0,1 0 1 0 0,-1 0 0 0 0,1 0 0 0 0,-1 0 0 0 0,1 1-1 0 0,-1-1 1 0 0,0 1 0 0 0,1-1 0 0 0,-1 1-1 0 0,0 0 1 0 0,1-1 0 0 0,-1 1 0 0 0,0 0 0 0 0,0 0-1 0 0,1 0 1 0 0,-1 0 0 0 0,0 0 0 0 0,0 0-1 0 0,0 0 1 0 0,0 0 0 0 0,0 0 0 0 0,0 1 0 0 0,0 0 8 0 0,0 0 1 0 0,0 0-1 0 0,0 0 1 0 0,-1 0-1 0 0,1 0 1 0 0,0 1-1 0 0,-1-1 1 0 0,0 0-1 0 0,1 0 1 0 0,-1 0-1 0 0,0 0 1 0 0,0 1-1 0 0,0-1 1 0 0,-1 0-1 0 0,1 0 1 0 0,-1 2-9 0 0,-1 2 21 0 0,1-5-30 0 0,1 0 1 0 0,-1 0-1 0 0,1 0 1 0 0,-1 0-1 0 0,0 0 0 0 0,1 0 1 0 0,-1 0-1 0 0,0 0 0 0 0,0-1 1 0 0,0 1-1 0 0,1 0 0 0 0,-1 0 1 0 0,0-1-1 0 0,0 1 1 0 0,0 0-1 0 0,0-1 0 0 0,-1 1 1 0 0,1-1-1 0 0,0 0 0 0 0,0 1 1 0 0,0-1-1 0 0,0 0 0 0 0,0 0 1 0 0,0 1-1 0 0,-1-1 1 0 0,1 0-1 0 0,0 0 0 0 0,0 0 1 0 0,0 0-1 0 0,-1-1 0 0 0,1 1 1 0 0,-1 0 8 0 0,-3-1 5 0 0,4 1 6 0 0,1 0 0 0 0,-1 0-1 0 0,1-1 1 0 0,-1 1 0 0 0,0 0-1 0 0,1 0 1 0 0,-1-1-1 0 0,1 1 1 0 0,-1-1 0 0 0,0 1-1 0 0,1 0 1 0 0,-1-1-1 0 0,1 1 1 0 0,0-1 0 0 0,-1 1-1 0 0,1-1 1 0 0,-1 0-11 0 0,-1-1-21 0 0,0 0 17 0 0,0 1 0 0 0,0-1 0 0 0,1 0 0 0 0,-1 0 0 0 0,0 0 0 0 0,1-1 0 0 0,-1 1 0 0 0,1 0 0 0 0,-1-1 0 0 0,1 1 0 0 0,0-1 0 0 0,0 1 0 0 0,0-1 0 0 0,1 1 0 0 0,-1-1 0 0 0,1 0 0 0 0,-1 1 0 0 0,1-1-1 0 0,0 0 1 0 0,0 1 0 0 0,0-1 0 0 0,0 0 0 0 0,1 0 0 0 0,-1 1 0 0 0,1-1 0 0 0,-1 0 4 0 0,1-1 0 0 0,-1 2 0 0 0,1 1 0 0 0,-1 0 0 0 0,0 0 0 0 0,0 0 0 0 0,1 0 0 0 0,-1 0 0 0 0,0 0 0 0 0,1 0 0 0 0,-1 1 0 0 0,1-1 0 0 0,-1 0 0 0 0,1 0 0 0 0,0-1 0 0 0,1-1 16 0 0,-2 2-24 0 0,1 0-1 0 0,-1 0 1 0 0,1 1-1 0 0,0-1 0 0 0,-1 0 1 0 0,1 0-1 0 0,0 0 1 0 0,0 0-1 0 0,-1 0 1 0 0,1 1-1 0 0,0-1 1 0 0,0 0-1 0 0,0 1 1 0 0,0-1-1 0 0,0 1 9 0 0,9-3-40 0 0,-7 4 7 0 0,-1 0 26 0 0,2 1 12 0 0,0-1-1 0 0,0 1 1 0 0,-1 0-1 0 0,1 0 1 0 0,0 1 0 0 0,-1-1-1 0 0,0 1 1 0 0,1-1-1 0 0,-1 1 1 0 0,0 0-1 0 0,0 1 1 0 0,-1-1 0 0 0,1 0-1 0 0,-1 1 1 0 0,1 0-1 0 0,-1-1 1 0 0,0 1-1 0 0,0 0 1 0 0,-1 0 0 0 0,1 0-1 0 0,0 4-4 0 0,0-1 21 0 0,-1-4-19 0 0,0 1 1 0 0,0-1-1 0 0,0 1 1 0 0,-1-1-1 0 0,1 1 0 0 0,-1-1 1 0 0,0 1-1 0 0,0 0 1 0 0,0-1-1 0 0,0 1 1 0 0,0-1-1 0 0,-1 1 0 0 0,0 0 1 0 0,0-1-1 0 0,0 1 1 0 0,0-1-1 0 0,0 0 0 0 0,-1 1 1 0 0,0 0-3 0 0,1-2-26 0 0,0 0 0 0 0,-1-1 0 0 0,1 1 0 0 0,0 0 1 0 0,0-1-1 0 0,-1 1 0 0 0,1-1 0 0 0,-1 1 26 0 0,-5-1-41 0 0,5-1-139 0 0,1 0 1 0 0,-1 0-1 0 0,1 0 1 0 0,-1 0-1 0 0,1 0 1 0 0,-1 0-1 0 0,1-1 0 0 0,-1 1 1 0 0,1 0-1 0 0,0-1 1 0 0,-1 1-1 0 0,1-1 1 0 0,-1 0-1 0 0,1 1 1 0 0,0-1-1 0 0,-1 0 1 0 0,1 0-1 0 0,0 0 1 0 0,0 0-1 0 0,0 0 1 0 0,0 0-1 0 0,0 0 0 0 0,0 0 1 0 0,0 0-1 0 0,0-1 1 0 0,0 1 179 0 0,-5-11-1407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10 287 0 0,'-10'-4'946'0'0,"9"4"-434"0"0,-12-6 3461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3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2271 0 0,'0'0'316'0'0,"-13"-7"1514"0"0,10 6-1550 0 0,0 0-1 0 0,1 0 1 0 0,-1 1 0 0 0,0-1 0 0 0,0 1 0 0 0,0 0 0 0 0,0 0-1 0 0,0 0 1 0 0,0 0 0 0 0,0 0 0 0 0,0 0 0 0 0,1 1 0 0 0,-1 0-1 0 0,0-1 1 0 0,0 1 0 0 0,0 0 0 0 0,1 0 0 0 0,-4 2-1 0 0,2 0-138 0 0,1-1 0 0 0,0 1-1 0 0,-1 0 1 0 0,1 0-1 0 0,1 0 1 0 0,-1 0-1 0 0,0 0 1 0 0,1 0-1 0 0,-1 1 1 0 0,1 0 0 0 0,0-1-1 0 0,-2 6 1 0 0,4-9-132 0 0,-1 3 15 0 0,0-1-1 0 0,0 0 1 0 0,0 1 0 0 0,1-1-1 0 0,-1 1 1 0 0,1-1 0 0 0,0 1-1 0 0,-1-1 1 0 0,1 1 0 0 0,0-1-1 0 0,1 5 1 0 0,-1-6 148 0 0,3 4 375 0 0,11 12 145 0 0,-11-13 572 0 0,3 1-1863 0 0,18 15 90 0 0,-19-15 90 0 0,0 1 427 0 0,-1-2 8 0 0,0 1 62 0 0,1 0 1 0 0,-1 0-1 0 0,0 1 1 0 0,-1 0-1 0 0,1-1 1 0 0,4 12-1 0 0,-6-10-7 0 0,-1 0 0 0 0,1 0 0 0 0,-1 0 0 0 0,0 0 0 0 0,-1 0 0 0 0,0 10 0 0 0,0-15-38 0 0,0 1 0 0 0,0-1 0 0 0,0 1 0 0 0,-1 0 0 0 0,1-1 0 0 0,-1 1 0 0 0,0-1 0 0 0,0 1 0 0 0,0-1 0 0 0,0 0 0 0 0,0 1 0 0 0,0-1 0 0 0,-1 0 0 0 0,1 0 0 0 0,-1 0 0 0 0,1 0 0 0 0,-1 0 0 0 0,0 0 0 0 0,0 0 0 0 0,0-1 0 0 0,0 1 0 0 0,-3 1 0 0 0,4-2-34 0 0,-1-1-1 0 0,1 1 0 0 0,-1-1 1 0 0,1 1-1 0 0,-1-1 0 0 0,0 0 0 0 0,1 0 1 0 0,-1 0-1 0 0,1 0 0 0 0,-1 0 1 0 0,1 0-1 0 0,-1 0 0 0 0,1-1 1 0 0,-1 1-1 0 0,1 0 0 0 0,-1-1 0 0 0,1 1 1 0 0,-1-1-1 0 0,1 0 0 0 0,-1 1 1 0 0,1-1-1 0 0,0 0 0 0 0,-1 0 1 0 0,1 0-1 0 0,0 0 0 0 0,0 0 1 0 0,0 0-1 0 0,-2-3 0 0 0,2 3-431 0 0,0 0 0 0 0,0 0 0 0 0,1 0 0 0 0,-1 0-1 0 0,0-1 1 0 0,1 1 0 0 0,0 0 0 0 0,-1-1 0 0 0,1 1 0 0 0,-1 0-1 0 0,1-1 1 0 0,0 1 0 0 0,0-2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1583 0 0,'0'0'5528'0'0,"1"4"-4744"0"0,1 7-249 0 0,-1 1-1 0 0,0-1 0 0 0,-1 0 1 0 0,-2 18-1 0 0,-8 52 632 0 0,4-42-932 0 0,-3 3-197 0 0,-2 22-294 0 0,11-57 233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17 599 0 0,'0'0'0'0'0,"-4"-3"1720"0"0,-3-5-1120 0 0,1 6 1400 0 0,-1-1 1392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47 1951 0 0,'0'0'84'0'0,"-1"-2"-26"0"0,-9-17 669 0 0,2 14 40 0 0,3 3-197 0 0,1-1-196 0 0,0 1 1 0 0,-1 0 0 0 0,1 0-1 0 0,0 0 1 0 0,-1 0 0 0 0,1 1-1 0 0,-1 0 1 0 0,0 0-1 0 0,1 0 1 0 0,-1 0 0 0 0,0 1-1 0 0,0-1 1 0 0,-8 2 0 0 0,11-1-209 0 0,-1 1 0 0 0,1-1 0 0 0,-1 1 0 0 0,1 0 0 0 0,0 0 0 0 0,-1 0 0 0 0,1 0 0 0 0,0 0 0 0 0,0 0 0 0 0,0 1 0 0 0,0-1 0 0 0,0 1 0 0 0,0 0 0 0 0,0-1 0 0 0,1 1 0 0 0,-1 0 0 0 0,1 0 0 0 0,-1 0 0 0 0,1 0 0 0 0,-1 0 0 0 0,1 0 0 0 0,0 1 0 0 0,0-1 0 0 0,0 0 0 0 0,1 1 1 0 0,-1-1-1 0 0,0 0 0 0 0,0 4 0 0 0,0-3-29 0 0,-1 14 111 0 0,3-3-187 0 0,-1-13-66 0 0,0 0-1 0 0,0 0 0 0 0,1 0 1 0 0,-1 0-1 0 0,0 0 0 0 0,0 0 1 0 0,0 0-1 0 0,1-1 0 0 0,-1 1 1 0 0,1 0-1 0 0,-1 0 1 0 0,0 0-1 0 0,1 0 0 0 0,0 0 1 0 0,-1-1-1 0 0,2 2 0 0 0,-1-1 1 0 0,-1-1-1 0 0,0 1 0 0 0,1-1 1 0 0,-1 1-1 0 0,0-1 0 0 0,1 1 1 0 0,-1-1-1 0 0,0 1 0 0 0,1-1 1 0 0,-1 1-1 0 0,0 0 0 0 0,0-1 1 0 0,0 1-1 0 0,1-1 1 0 0,-1 1-1 0 0,0 0 0 0 0,0-1 1 0 0,0 1-1 0 0,0-1 0 0 0,0 2 1 0 0,5 3-50 0 0,16 13 34 0 0,-16-13-113 0 0,-2-3-498 0 0,0 1 479 0 0,0-1 0 0 0,0 1 0 0 0,0-1 1 0 0,0 0-1 0 0,5 2 0 0 0,0 1-66 0 0,-1 0-353 0 0,-1 1 387 0 0,17 22 273 0 0,-21-25-15 0 0,0-1 0 0 0,0 1 0 0 0,0 0-1 0 0,-1 1 1 0 0,0-1 0 0 0,1 0 0 0 0,-1 0 0 0 0,0 0 0 0 0,-1 1 0 0 0,1-1 0 0 0,-1 1-1 0 0,1-1 1 0 0,-1 0 0 0 0,0 1 0 0 0,0-1 0 0 0,-1 1 0 0 0,1-1 0 0 0,-1 0-1 0 0,1 1 1 0 0,-1-1 0 0 0,0 0 0 0 0,-3 7 0 0 0,3-9-60 0 0,0 1 1 0 0,0 0-1 0 0,-1 0 0 0 0,1 0 0 0 0,-1-1 1 0 0,1 1-1 0 0,-1-1 0 0 0,1 1 1 0 0,-1-1-1 0 0,0 0 0 0 0,0 0 0 0 0,0 1 1 0 0,0-1-1 0 0,0 0 0 0 0,0-1 1 0 0,0 1-1 0 0,0 0 0 0 0,0-1 0 0 0,0 1 1 0 0,0-1-1 0 0,-1 1 0 0 0,1-1 1 0 0,-3 0-1 0 0,1 0 8 0 0,0 0 0 0 0,-1-1 1 0 0,1 1-1 0 0,0-1 0 0 0,0 0 1 0 0,0 0-1 0 0,0 0 0 0 0,0 0 1 0 0,1-1-1 0 0,-1 0 0 0 0,-5-3 1 0 0,8 5-181 0 0,0-1 1 0 0,1 1 0 0 0,-1-1-1 0 0,0 1 1 0 0,1-1 0 0 0,-1 0 0 0 0,1 1-1 0 0,-1-1 1 0 0,1 0 0 0 0,-1 1 0 0 0,1-1-1 0 0,-1 0 1 0 0,1-1 0 0 0,3-5-1262 0 0,12-30-2462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1455 0 0,'-2'6'144'0'0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65 1807 0 0,'0'0'1656'0'0,"-1"-4"-1104"0"0,-6-12 102 0 0,6 12 46 0 0,-1 0 10 0 0,1 2-571 0 0,-1 0 0 0 0,1-1-1 0 0,0 1 1 0 0,-1 0 0 0 0,1 0-1 0 0,-1 0 1 0 0,0 0 0 0 0,1 0-1 0 0,-1 0 1 0 0,0 1 0 0 0,0-1-1 0 0,0 0 1 0 0,-1 1 0 0 0,1 0-1 0 0,0-1 1 0 0,0 1 0 0 0,-1 0-1 0 0,1 0 1 0 0,-1 0 0 0 0,1 1-1 0 0,-1-1 1 0 0,1 1 0 0 0,-1-1-1 0 0,0 1 1 0 0,1 0 0 0 0,-4 0-1 0 0,2 0-75 0 0,1 1-1 0 0,-1 0 1 0 0,0 0-1 0 0,1 0 0 0 0,-1 1 1 0 0,1-1-1 0 0,-1 1 1 0 0,1 0-1 0 0,0 0 1 0 0,0 0-1 0 0,0 0 0 0 0,0 0 1 0 0,0 1-1 0 0,0 0 1 0 0,1-1-1 0 0,-1 1 0 0 0,1 0 1 0 0,0 0-1 0 0,0 0 1 0 0,0 0-1 0 0,0 1 1 0 0,0-1-1 0 0,1 1 0 0 0,-1-1 1 0 0,1 1-1 0 0,-1 3 1 0 0,-1 7-53 0 0,1 3-22 0 0,4-1-48 0 0,4 0-12 0 0,0-8 12 0 0,19 16 48 0 0,6 5 12 0 0,-9-6 11 0 0,-18-19 42 0 0,-4-1 1 0 0,0 2-10 0 0,0-1 1 0 0,-1 1 0 0 0,0-1-1 0 0,0 0 1 0 0,0 1 0 0 0,0-1-1 0 0,-1 0 1 0 0,0 0 0 0 0,1 0-1 0 0,-2 0 1 0 0,1 0 0 0 0,0 0-1 0 0,-1-1 1 0 0,1 1 0 0 0,-1-1-1 0 0,0 1 1 0 0,0-1 0 0 0,-1 0-1 0 0,1 0 1 0 0,-6 3 0 0 0,3-2 3 0 0,-1 0 0 0 0,0-1 0 0 0,1 1 0 0 0,-1-1 0 0 0,0-1 0 0 0,-1 1 0 0 0,1-1 0 0 0,0 0 0 0 0,-1-1 0 0 0,1 0 0 0 0,-13 0 0 0 0,15-1-114 0 0,-1 0 0 0 0,1 0 0 0 0,0-1 0 0 0,0 1 0 0 0,0-1 0 0 0,0-1 0 0 0,0 1-1 0 0,0-1 1 0 0,0 0 0 0 0,0 0 0 0 0,-6-4 0 0 0,9 5-398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78 431 0 0,'0'0'2694'0'0,"9"4"-1793"0"0,27 13 24 0 0,-27-13 2251 0 0,-3-4-2954 0 0,1-1 0 0 0,0 1-1 0 0,-1-1 1 0 0,11-3 0 0 0,-5 2-33 0 0,-1 0 2447 0 0,-3-5-2514 0 0,20-24-23 0 0,-21 23 5 0 0,-7 8-102 0 0,0 0 1 0 0,0 0-1 0 0,0 0 1 0 0,-1 0 0 0 0,1 0-1 0 0,0 0 1 0 0,0 0-1 0 0,0 0 1 0 0,0 0-1 0 0,-1 0 1 0 0,1 0-1 0 0,0 0 1 0 0,0 0-1 0 0,0 0 1 0 0,0 0-1 0 0,-1 0 1 0 0,1 0-1 0 0,0 0 1 0 0,0 0-1 0 0,0 0 1 0 0,0 0-1 0 0,0 0 1 0 0,0 0-1 0 0,-1-1 1 0 0,1 1-1 0 0,0 0 1 0 0,0 0-1 0 0,0 0 1 0 0,0 0-1 0 0,0 0 1 0 0,0 0-1 0 0,0 0 1 0 0,-1-1-1 0 0,1 1 1 0 0,0 0-1 0 0,0 0 1 0 0,0 0-1 0 0,0 0 1 0 0,0-1-1 0 0,0 1 1 0 0,0 0-1 0 0,0 0 1 0 0,0 0-1 0 0,0 0 1 0 0,0 0-1 0 0,0-1 1 0 0,-3-3 10 0 0,-17 1 85 0 0,15 3-103 0 0,0-1-1 0 0,1 1 1 0 0,-1 0-1 0 0,0 1 1 0 0,0-1-1 0 0,1 1 1 0 0,-1 0-1 0 0,0 0 1 0 0,1 0-1 0 0,-1 1 1 0 0,1 0-1 0 0,-1 0 1 0 0,1 0-1 0 0,0 0 1 0 0,0 1-1 0 0,0-1 1 0 0,0 1-1 0 0,0 0 1 0 0,1 0-1 0 0,-1 1 1 0 0,1-1-1 0 0,0 1 1 0 0,0 0-1 0 0,0-1 1 0 0,0 1-1 0 0,1 1 1 0 0,-1-1-1 0 0,1 0 1 0 0,0 0-1 0 0,1 1 1 0 0,-3 6-1 0 0,0 6 17 0 0,1 0 45 0 0,2 1 8 0 0,0 8-40 0 0,1-24 29 0 0,1 1 1 0 0,5 30 27 0 0,-5-30-14 0 0,-1 0 5 0 0,0 4-37 0 0,-2 38 254 0 0,-11 39-145 0 0,4-29-78 0 0,6-36 76 0 0,0-3 235 0 0,-1 22 0 0 0,4-36 295 0 0,0-9-552 0 0,0-19-4 0 0,0 20-17 0 0,1-2-10 0 0,1-35 83 0 0,0 1-40 0 0,0-8-14 0 0,2-4-54 0 0,1 14-43 0 0,-1 21 22 0 0,11-25-33 0 0,2 2 1 0 0,-7 23 32 0 0,15-22-47 0 0,-24 39-5 0 0,1-1 1 0 0,0 1-1 0 0,-1 0 1 0 0,1 0 0 0 0,0-1-1 0 0,3-1 1 0 0,1-2 5 0 0,0 0 0 0 0,0 0 0 0 0,1 1 0 0 0,12-7 0 0 0,-15 9 3 0 0,0 2 0 0 0,1-1 0 0 0,-1 0 0 0 0,1 1 0 0 0,-1 0 0 0 0,1 0 0 0 0,-1 0 0 0 0,1 1 0 0 0,-1-1 0 0 0,1 1 0 0 0,6 1 0 0 0,-8-1 0 0 0,0 1 0 0 0,0 0 0 0 0,0 0 0 0 0,1 0 0 0 0,-1 0 0 0 0,0 0 0 0 0,-1 0 0 0 0,1 1 0 0 0,0 0 0 0 0,0-1 0 0 0,-1 1 0 0 0,4 3 0 0 0,-3-2 0 0 0,-1-1 0 0 0,0 0 0 0 0,1 1 0 0 0,-1 0 0 0 0,0-1 0 0 0,-1 1 0 0 0,1 0 0 0 0,2 5 0 0 0,-3-6 1 0 0,-1 0 0 0 0,1 1 0 0 0,-1-1 1 0 0,0 0-1 0 0,1 0 0 0 0,-1 0 0 0 0,0 0 0 0 0,0 0 0 0 0,-1 4 0 0 0,1-2 10 0 0,-1 0 0 0 0,-1 0-1 0 0,1 0 1 0 0,0 0 0 0 0,-1 0 0 0 0,0-1 0 0 0,0 1 0 0 0,0-1-1 0 0,0 1 1 0 0,-1-1 0 0 0,-3 4 0 0 0,2-2 5 0 0,-1 0 1 0 0,1-1-1 0 0,-1 0 1 0 0,0 0-1 0 0,-1 0 1 0 0,-8 4-1 0 0,10-5-13 0 0,0-1 1 0 0,0 0-1 0 0,-1-1 0 0 0,1 1 0 0 0,0-1 0 0 0,-1 0 0 0 0,1 0 0 0 0,-1 0 0 0 0,1 0 1 0 0,-1-1-1 0 0,1 0 0 0 0,-1 0 0 0 0,1 0 0 0 0,-1 0 0 0 0,1-1 0 0 0,-7-1 1 0 0,-8-5-533 0 0,13 2-3408 0 0,13-4 2777 0 0,30-37-108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189 130 975 0 0,'0'0'746'0'0,"-1"-4"-16"0"0,-3-12 36 0 0,3 12 90 0 0,-1-2 342 0 0,-1-1-689 0 0,0 1-1 0 0,0-1 0 0 0,0 1 0 0 0,-1-1 0 0 0,0 1 1 0 0,0 0-1 0 0,-1 1 0 0 0,0-1 0 0 0,0 1 0 0 0,0 0 1 0 0,-1 0-1 0 0,-10-7 0 0 0,11 9-207 0 0,-1 1 0 0 0,0-1 0 0 0,1 1 0 0 0,-1 1 0 0 0,-8-3 0 0 0,12 4-252 0 0,0 0 0 0 0,0-1 0 0 0,0 1 0 0 0,0 0 0 0 0,0 0 0 0 0,0 0 0 0 0,0 0 0 0 0,0 0 0 0 0,0 1 0 0 0,0-1 0 0 0,0 1 0 0 0,0-1 0 0 0,0 1 0 0 0,0 0 0 0 0,1-1 0 0 0,-1 1 0 0 0,0 0 0 0 0,0 0 0 0 0,1 0 0 0 0,-1 1 0 0 0,-2 1 0 0 0,-13 20 92 0 0,12-10-118 0 0,3-5-14 0 0,-1 9-9 0 0,1 10 0 0 0,5 3 0 0 0,3-8-16 0 0,1-13-48 0 0,13 9 62 0 0,-15-13 196 0 0,53-19-32 0 0,-46 11 148 0 0,-1-5-206 0 0,32-27 0 0 0,-32 26 98 0 0,-2 1-142 0 0,25-27-35 0 0,-25 26 480 0 0,-6 15-441 0 0,-2-3-56 0 0,1 0 0 0 0,-1 0 0 0 0,0 0 0 0 0,0 0 0 0 0,0 1 0 0 0,0-1 0 0 0,-1 0 0 0 0,1 1 0 0 0,-1-1 0 0 0,0 1 0 0 0,0-1 0 0 0,0 0 0 0 0,-1 1 0 0 0,1-1 0 0 0,-2 5 0 0 0,-18 115-1658 0 0,21-113 1479 0 0,0-8-1234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3 975 0 0,'0'0'4794'0'0,"1"4"-3888"0"0,-1 8-384 0 0,1-1 0 0 0,-1 1-1 0 0,-1-1 1 0 0,-2 16 0 0 0,-14 53 1839 0 0,4-21-471 0 0,12-53-1832 0 0,2-5 301 0 0,6-7 1392 0 0,25-30-1557 0 0,-24 27 4 0 0,-2 0-3 0 0,19-30-23 0 0,-19 30-11 0 0,0 0-1 0 0,19-27-10 0 0,-19 27 28 0 0,1 1-106 0 0,22-24-25 0 0,-22 24-118 0 0,3 5-1083 0 0,34-7 595 0 0,-33 8-17 0 0,-4 5-2775 0 0,24 11 2345 0 0,-23-11-232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30 4144 0 0,'0'0'191'0'0,"0"0"259"0"0,0 0 987 0 0,-1 1 430 0 0,-14 12 3128 0 0,14-12-4046 0 0,0-1-56 0 0,1 0-898 0 0,-2 0 236 0 0,1 0 0 0 0,0 0 0 0 0,0 0 0 0 0,0 0-1 0 0,0 0 1 0 0,0 0 0 0 0,-1 0 0 0 0,1-1 0 0 0,0 1 0 0 0,0 0-1 0 0,0-1 1 0 0,0 1 0 0 0,0-1-231 0 0,0 0 401 0 0,0 1-337 0 0,1 0 0 0 0,-1 0 0 0 0,1 0-1 0 0,0 0 1 0 0,-1-1 0 0 0,1 1 0 0 0,-1 0-1 0 0,1 0 1 0 0,-1 0 0 0 0,1-1 0 0 0,0 1-1 0 0,-1 0 1 0 0,1-1 0 0 0,-1 1 0 0 0,1 0-1 0 0,0-1-63 0 0,-1-1 122 0 0,0 0 0 0 0,1 0-1 0 0,-1 0 1 0 0,1 0 0 0 0,0 0 0 0 0,0 0-1 0 0,-1 0 1 0 0,1-1 0 0 0,1 1-1 0 0,-1 0 1 0 0,0 0 0 0 0,0 0-1 0 0,1 0 1 0 0,-1 0 0 0 0,2-2-122 0 0,-2 3 124 0 0,0 1-18 0 0,0 0-6 0 0,0 0-17 0 0,16-1 116 0 0,-15 2-289 0 0,1 0 0 0 0,-1 1 126 0 0,1 0 1 0 0,-1 0-1 0 0,1-1 1 0 0,-1 2-1 0 0,0-1 1 0 0,1 0-1 0 0,-1 2-36 0 0,4 4 327 0 0,-5-6-299 0 0,1 0 0 0 0,-1 0 0 0 0,0-1 0 0 0,0 1-1 0 0,0 0 1 0 0,0-1 0 0 0,0 1 0 0 0,0 0-1 0 0,0 0 1 0 0,-1-1 0 0 0,1 1 0 0 0,0 0 0 0 0,-1-1-1 0 0,0 1 1 0 0,1-1 0 0 0,-1 1 0 0 0,0-1 0 0 0,0 1-28 0 0,0 1 59 0 0,-1 1 54 0 0,0-1-1 0 0,0 0 0 0 0,0 1 0 0 0,0-1 1 0 0,-3 2-113 0 0,-2 5 326 0 0,6-9-258 0 0,0 0 0 0 0,-1 0 0 0 0,1 0 0 0 0,0 0 0 0 0,-1 0 0 0 0,1 0 0 0 0,-1 0 0 0 0,1 0-1 0 0,-1 0 1 0 0,1 0 0 0 0,-1-1 0 0 0,0 1 0 0 0,1-1 0 0 0,-1 1 0 0 0,0-1 0 0 0,1 0 0 0 0,-1 0 0 0 0,0 0 0 0 0,1 0-1 0 0,-1 0 1 0 0,0 0 0 0 0,0 0 0 0 0,1 0-68 0 0,1 0 4 0 0,-1 0 122 0 0,-7-9 113 0 0,7 7-236 0 0,0 1 1 0 0,1-1-1 0 0,-1 1 1 0 0,0-1-1 0 0,1 1 1 0 0,-1-1-1 0 0,1 0 1 0 0,-1 1 0 0 0,1-1-1 0 0,0 0 1 0 0,0 1-1 0 0,0-1 1 0 0,0 0-1 0 0,0 0 1 0 0,0 1-1 0 0,0-1 1 0 0,0 0-1 0 0,1 1 1 0 0,-1-1-1 0 0,1 0 1 0 0,-1 1-1 0 0,1-1-3 0 0,-1 1 0 0 0,1 0 0 0 0,-1 0 0 0 0,1 0 0 0 0,-1 0 0 0 0,1 0 0 0 0,0 0 0 0 0,-1 0 0 0 0,1 0 0 0 0,0 0 0 0 0,0 0 0 0 0,0 0 0 0 0,0 0 0 0 0,0 1 0 0 0,-1-1 0 0 0,1 0 0 0 0,0 1 0 0 0,1-1 0 0 0,-1 1 0 0 0,10-7 0 0 0,-7 7 0 0 0,-2 0 0 0 0,0 0 0 0 0,1 0 0 0 0,-1-1 0 0 0,0 1 0 0 0,1 0 0 0 0,-1 1 0 0 0,0-1 0 0 0,1 0 0 0 0,-1 1 0 0 0,1-1 0 0 0,-1 1 0 0 0,0 0 0 0 0,0 0 0 0 0,1 0 0 0 0,0 0 0 0 0,3 3 0 0 0,-1-1 0 0 0,1 1 0 0 0,-1 1 0 0 0,4 2 0 0 0,-1 2 0 0 0,-8-7 0 0 0,-1 0 0 0 0,1 2 0 0 0,0 0 0 0 0,0-1 0 0 0,-1 1 0 0 0,1 0 0 0 0,-1-1 0 0 0,-1 3 0 0 0,1-4 4 0 0,0 0 1 0 0,0-1-1 0 0,0 1 0 0 0,0 0 0 0 0,-1-1 1 0 0,1 1-1 0 0,-1 0 0 0 0,1-1 0 0 0,-1 0 1 0 0,1 1-1 0 0,-1-1 0 0 0,0 0 0 0 0,0 0 1 0 0,0 0-1 0 0,1 0 0 0 0,-1 0 0 0 0,0 0 1 0 0,0-1-1 0 0,-1 1 0 0 0,1-1 0 0 0,0 1 1 0 0,0-1-1 0 0,0 0 0 0 0,0 0 0 0 0,0 0 1 0 0,0 0-1 0 0,0 0 0 0 0,-1 0 0 0 0,1 0 1 0 0,0-1-1 0 0,0 1 0 0 0,0-1-4 0 0,-2 0-3 0 0,1-1 0 0 0,-1 1 0 0 0,1-1-1 0 0,0 0 1 0 0,0 0 0 0 0,0 0 0 0 0,0 0 0 0 0,0-1-1 0 0,0 1 1 0 0,0-1 0 0 0,1 0 0 0 0,-1 0 0 0 0,1 1-1 0 0,0-2 1 0 0,-1 0 3 0 0,1 1-2 0 0,1 1-1 0 0,0-1 1 0 0,0 0-1 0 0,0 0 1 0 0,0 0-1 0 0,1 1 1 0 0,-1-1-1 0 0,1 0 0 0 0,0 0 1 0 0,-1 0-1 0 0,1 0 1 0 0,1 0-1 0 0,-1 0 1 0 0,0 0-1 0 0,1 0 1 0 0,-1 1-1 0 0,1-1 1 0 0,0 0-1 0 0,1-2 3 0 0,-1 1 0 0 0,0 2 0 0 0,-1 0 0 0 0,1 0 0 0 0,0 1 0 0 0,0-1 0 0 0,-1 1 0 0 0,1-1 0 0 0,0 0 0 0 0,0 1 0 0 0,0 0 0 0 0,1-1 0 0 0,-1 1 0 0 0,0 0 0 0 0,1-1 0 0 0,-2 2-2 0 0,1-1 0 0 0,-1 1 0 0 0,1-1 1 0 0,0 1-1 0 0,-1-1 0 0 0,1 1 0 0 0,0 0 0 0 0,0-1 0 0 0,-1 1 0 0 0,1 0 0 0 0,0-1 0 0 0,0 1 0 0 0,0 0 0 0 0,-1 0 1 0 0,1 0-1 0 0,0 0 2 0 0,3 0-23 0 0,4-3 12 0 0,2 3 11 0 0,15 8 0 0 0,-16-3 0 0 0,-8-2 0 0 0,0-1 0 0 0,5 4 11 0 0,-6-6-8 0 0,0 0 1 0 0,1 1-1 0 0,-1-1 0 0 0,1 0 1 0 0,-1 0-1 0 0,0 1 1 0 0,1-1-1 0 0,-1 0 1 0 0,0 1-1 0 0,0-1 0 0 0,1 0 1 0 0,-1 1-1 0 0,0-1 1 0 0,0 1-1 0 0,0-1 0 0 0,1 0 1 0 0,-1 1-1 0 0,0-1 1 0 0,0 1-1 0 0,0-1 0 0 0,0 1 1 0 0,0-1-1 0 0,0 1 1 0 0,0-1-1 0 0,0 0 0 0 0,0 1 1 0 0,0-1-1 0 0,0 1 1 0 0,0-1-4 0 0,0 2 14 0 0,2 6 13 0 0,-1-1 45 0 0,-1-1-20 0 0,0-5-129 0 0,-1 0-74 0 0,0-1 306 0 0,-3 3-608 0 0,4-3 239 0 0,0 0-1 0 0,-1 0 1 0 0,1 0 0 0 0,0 0-1 0 0,-1 0 1 0 0,1 1 0 0 0,0-1 0 0 0,-1 0-1 0 0,1 0 1 0 0,-1-1 0 0 0,1 1-1 0 0,0 0 1 0 0,-1 0 0 0 0,1 0 0 0 0,0 0-1 0 0,-1 0 1 0 0,1 0 0 0 0,0 0-1 0 0,-1 0 1 0 0,1-1 0 0 0,0 1 0 0 0,-1 0-1 0 0,1 0 215 0 0,-4-3-7555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165 126 975 0 0,'0'0'2499'0'0,"3"-8"-1684"0"0,6-24 17 0 0,-6 24 913 0 0,-4 0-828 0 0,-3-22 3 0 0,3 23-30 0 0,-2 3-129 0 0,-9-12-52 0 0,11 15-655 0 0,1 0-1 0 0,0 1 0 0 0,-1-1 0 0 0,0 0 1 0 0,1 1-1 0 0,-1-1 0 0 0,1 1 0 0 0,-1-1 1 0 0,0 1-1 0 0,1-1 0 0 0,-1 1 0 0 0,0-1 1 0 0,0 1-1 0 0,1 0 0 0 0,-1-1 1 0 0,0 1-1 0 0,0 0 0 0 0,1-1 0 0 0,-1 1 1 0 0,0 0-1 0 0,-1 0 0 0 0,-1 0 122 0 0,3-1-141 0 0,-1 1-1 0 0,0 0 1 0 0,0-1 0 0 0,1 1-1 0 0,-1 0 1 0 0,0 0 0 0 0,0 0-1 0 0,0 0 1 0 0,1 0 0 0 0,-1 0-1 0 0,0 0 1 0 0,0 0 0 0 0,0 0-1 0 0,0 0 1 0 0,1 0 0 0 0,-1 0-1 0 0,0 0 1 0 0,-1 1 0 0 0,0 0 65 0 0,0-1-55 0 0,1 0 1 0 0,0 0 0 0 0,-1 0 0 0 0,1 1-1 0 0,0-1 1 0 0,-1 0 0 0 0,1 1 0 0 0,0-1 0 0 0,0 1-1 0 0,-3 1 1 0 0,1 0 41 0 0,-3 2 128 0 0,-1 4-99 0 0,0 1 0 0 0,1 0 1 0 0,0 0-1 0 0,1 1 1 0 0,0-1-1 0 0,-6 19 1 0 0,6-10-106 0 0,2 3-10 0 0,4-4-14 0 0,0-14-57 0 0,2 2-76 0 0,11 15 75 0 0,-11-15 0 0 0,3 0 12 0 0,16 13 36 0 0,-21-17 21 0 0,-1-1-1 0 0,1 1 0 0 0,0 0 1 0 0,-1-1-1 0 0,1 1 0 0 0,0-1 0 0 0,-1 1 1 0 0,1 0-1 0 0,-1 0 0 0 0,1-1 1 0 0,-1 1-1 0 0,1 2 0 0 0,10 20 7 0 0,-8-17 68 0 0,-3-2 3 0 0,0-1-58 0 0,0 13 71 0 0,-1-13-52 0 0,0-1 0 0 0,0 1 0 0 0,0 0-1 0 0,-1-1 1 0 0,1 1 0 0 0,-1-1 0 0 0,0 0-1 0 0,0 1 1 0 0,-2 1 0 0 0,-6 7 34 0 0,-1-4-15 0 0,-1-1-33 0 0,1-3 22 0 0,10-3-43 0 0,0 1 1 0 0,0-1 0 0 0,0 0-1 0 0,0 0 1 0 0,0 1 0 0 0,0-1 0 0 0,0 0-1 0 0,0 0 1 0 0,0 0 0 0 0,0-1 0 0 0,0 1-1 0 0,0 0 1 0 0,0 0 0 0 0,0 0-1 0 0,0-1 1 0 0,-1 0 0 0 0,-4-1-72 0 0,-14-5-565 0 0,12 1-4516 0 0,15-2 3681 0 0,31-36-1505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93 143 0 0,'0'0'1974'0'0,"11"-2"-1186"0"0,33-7 20 0 0,-33 7 5500 0 0,-4-6-5586 0 0,20-26-60 0 0,-20 26 59 0 0,-8 4-433 0 0,-4-12-27 0 0,5 16-255 0 0,0-1 0 0 0,0 1 0 0 0,0 0 0 0 0,0 0-1 0 0,0 0 1 0 0,0-1 0 0 0,0 1 0 0 0,0 0 0 0 0,0 0 0 0 0,0 0-1 0 0,0-1 1 0 0,-1 1 0 0 0,1 0 0 0 0,0 0 0 0 0,0 0-1 0 0,0-1 1 0 0,0 1 0 0 0,0 0 0 0 0,0 0 0 0 0,-1 0 0 0 0,1 0-1 0 0,0 0 1 0 0,0 0 0 0 0,0-1 0 0 0,0 1 0 0 0,-1 0 0 0 0,1 0-1 0 0,0 0 1 0 0,-1 0 0 0 0,0-1 15 0 0,-1 1 6 0 0,0-1 0 0 0,1 0-1 0 0,-1 1 1 0 0,0-1 0 0 0,0 1-1 0 0,0 0 1 0 0,0 0 0 0 0,-4 0-1 0 0,-6 3 81 0 0,7 0-106 0 0,-1 0-1 0 0,0 1 1 0 0,1 0 0 0 0,0 0 0 0 0,0 0 0 0 0,0 1-1 0 0,0-1 1 0 0,1 1 0 0 0,0 1 0 0 0,0-1-1 0 0,0 0 1 0 0,1 1 0 0 0,-1 0 0 0 0,1 0-1 0 0,1 0 1 0 0,-1 0 0 0 0,-2 13 0 0 0,1-7 40 0 0,2 0 1 0 0,-1 1-1 0 0,2 0 1 0 0,0-1 0 0 0,0 1-1 0 0,1 0 1 0 0,1 0-1 0 0,2 15 1 0 0,-3-25-19 0 0,1-1 0 0 0,-1 0 1 0 0,1 0-1 0 0,-1 1 0 0 0,1-1 0 0 0,0 0 1 0 0,0 0-1 0 0,0 0 0 0 0,2 4 0 0 0,1-1 28 0 0,-2 1 131 0 0,4-1 12 0 0,15 15 4 0 0,-21-20-193 0 0,0 1-1 0 0,1-1 0 0 0,-1 1 1 0 0,1-1-1 0 0,0 0 1 0 0,-1 1-1 0 0,1-1 0 0 0,-1 0 1 0 0,1 1-1 0 0,-1-1 0 0 0,1 0 1 0 0,0 0-1 0 0,-1 0 1 0 0,1 1-1 0 0,0-1 0 0 0,-1 0 1 0 0,1 0-1 0 0,0 0 1 0 0,-1 0-1 0 0,1 0 0 0 0,0 0 1 0 0,-1 0-1 0 0,1 0 0 0 0,0-1 1 0 0,-1 1-1 0 0,1 0 1 0 0,0-1-1 0 0,49-3-207 0 0,-38 2-145 0 0,-3-6-494 0 0,27-25 48 0 0,-27 24-142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41 775 0 0,'0'0'8672'0'0,"-1"-6"-7792"0"0,-5-16-134 0 0,4 16-61 0 0,-1 5-12 0 0,1 0-551 0 0,-1 0 0 0 0,1 0 0 0 0,0 1 0 0 0,0-1 0 0 0,-1 1 0 0 0,1-1 0 0 0,0 1 0 0 0,-1 0 0 0 0,1 0 0 0 0,-1 0 0 0 0,1 0 0 0 0,0 0 0 0 0,-1 0-1 0 0,1 1 1 0 0,-1-1 0 0 0,1 1 0 0 0,0 0 0 0 0,0 0 0 0 0,-1 0 0 0 0,1 0 0 0 0,-3 2 0 0 0,-4 4-79 0 0,0 0 0 0 0,1 2 0 0 0,0-1 0 0 0,0 1 0 0 0,1 0 0 0 0,0 0 0 0 0,0 1 0 0 0,1 0 0 0 0,0 0 0 0 0,1 0 0 0 0,0 1 1 0 0,1 0-1 0 0,0 0 0 0 0,1 0 0 0 0,0 0 0 0 0,1 1 0 0 0,0-1 0 0 0,1 1 0 0 0,0-1 0 0 0,1 22 0 0 0,2-26 0 0 0,4 10-49 0 0,-5-14-2 0 0,0-1 1 0 0,-1 0-1 0 0,1 0 0 0 0,0-1 0 0 0,0 1 0 0 0,0 0 1 0 0,0 0-1 0 0,0 0 0 0 0,1-1 0 0 0,1 3 0 0 0,1 1-10 0 0,-1 0-96 0 0,6-3-573 0 0,26 10 287 0 0,-27-10-15 0 0,3-3-3130 0 0,40-3-486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1839 0 0,'0'0'78'0'0,"-2"-1"154"0"0,-6-7 565 0 0,8 8-727 0 0,0 0 1 0 0,-1 0-1 0 0,1-1 0 0 0,0 1 1 0 0,-1 0-1 0 0,1 0 0 0 0,-1 0 1 0 0,1 0-1 0 0,0 0 0 0 0,-1 0 1 0 0,1 0-1 0 0,-1 0 0 0 0,1 0 1 0 0,0 0-1 0 0,-1 0 0 0 0,1 0 0 0 0,-1 0 1 0 0,1 0-1 0 0,0 0 0 0 0,-1 0 1 0 0,1 0-1 0 0,0 1 0 0 0,-1-1 1 0 0,1 0-1 0 0,0 0 0 0 0,-1 0 1 0 0,1 1-1 0 0,0-1 0 0 0,-1 0 1 0 0,1 1-1 0 0,-9 7 933 0 0,6-5-755 0 0,0 1 0 0 0,0 1 1 0 0,1-1-1 0 0,-1 0 0 0 0,1 0 1 0 0,0 1-1 0 0,0 0 0 0 0,0-1 1 0 0,1 1-1 0 0,-1 0 0 0 0,1 0 1 0 0,1-1-1 0 0,-1 1 0 0 0,0 0 1 0 0,1 8-1 0 0,0-8-148 0 0,0-3-61 0 0,0 0 1 0 0,0 0 0 0 0,0 0-1 0 0,0-1 1 0 0,0 1 0 0 0,0 0-1 0 0,1 0 1 0 0,-1 0 0 0 0,1 0-1 0 0,0 1 1 0 0,4 13 176 0 0,-4-12-7 0 0,3 0-18 0 0,9 12-72 0 0,-9-12 395 0 0,8-6-415 0 0,38-6 44 0 0,-38 5 347 0 0,-2-5-343 0 0,28-28-10 0 0,-29 27 254 0 0,-1 0-278 0 0,22-26-1 0 0,-23 27 1568 0 0,-4 11-1521 0 0,-2 0-149 0 0,1 0-1 0 0,-1 0 1 0 0,1 0 0 0 0,-1 0 0 0 0,0 0-1 0 0,0 0 1 0 0,-1 0 0 0 0,1 0 0 0 0,0 0-1 0 0,-1 0 1 0 0,0 0 0 0 0,0 1 0 0 0,0-1-1 0 0,0 0 1 0 0,0 0 0 0 0,-1 0 0 0 0,0 0 0 0 0,0 4-1 0 0,-7 28-15 0 0,4-20-818 0 0,1 2-1 0 0,-2 31 0 0 0,5-46 200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1351 0 0,'0'0'182'0'0,"-1"4"258"0"0,-49 216 5387 0 0,8-42-3033 0 0,40-168-2927 0 0,-3 8-103 0 0,4-10-3614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49 287 0 0,'0'0'3571'0'0,"10"-8"-2258"0"0,30-24 37 0 0,-31 24 1203 0 0,4 8-1381 0 0,36 0-11 0 0,-36 0 778 0 0,-5 4-1215 0 0,25 14-20 0 0,-24-14-101 0 0,-3 0-402 0 0,17 14-228 0 0,-17-14-223 0 0,5-4-4101 0 0,43 2 256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20:43:4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1639 0 0,'0'0'70'0'0,"3"4"195"0"0,0 0 2 0 0,-2-3-129 0 0,0 0-1 0 0,0 0 1 0 0,0 0-1 0 0,0 1 1 0 0,0-1-1 0 0,-1 0 1 0 0,1 1-1 0 0,0-1 1 0 0,-1 0-1 0 0,1 1 1 0 0,-1-1-1 0 0,1 1 0 0 0,-1-1 1 0 0,0 3-1 0 0,4 14 872 0 0,-2 2-1 0 0,0-1 0 0 0,-1 0 0 0 0,-1 0 0 0 0,-1 0 1 0 0,0 1-1 0 0,-2-1 0 0 0,-8 31 0 0 0,2-16-567 0 0,-2-1 1 0 0,-1-1-1 0 0,-2 0 0 0 0,-19 34 0 0 0,21-44-699 0 0,-1-1 1 0 0,-1-1-1 0 0,-1 0 0 0 0,-16 17 0 0 0,14-26-4483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210 224 4199 0 0,'-18'5'191'0'0,"-3"1"4171"0"0,17-6-3973 0 0,-1 1 1 0 0,1 0-1 0 0,0 1 0 0 0,0-1 0 0 0,1 1 1 0 0,-1 0-1 0 0,0-1 0 0 0,-6 6 0 0 0,9-6-230 0 0,-1-1-1 0 0,1 1 1 0 0,-1-1-1 0 0,1 0 1 0 0,0 1-1 0 0,-1-1 1 0 0,1 0-1 0 0,-1 0 1 0 0,1 1 0 0 0,-1-1-1 0 0,1 0 1 0 0,-1-1-1 0 0,1 1 1 0 0,-2 0-1 0 0,-12-1 1006 0 0,13 2-1027 0 0,0-1 1 0 0,-1 0-1 0 0,1 0 1 0 0,-1-1-1 0 0,1 1 1 0 0,0 0-1 0 0,-1-1 1 0 0,1 0-1 0 0,0 1 1 0 0,0-1-1 0 0,0 0 1 0 0,-1 0-1 0 0,1 0 1 0 0,0 0-1 0 0,0-1 1 0 0,0 1-1 0 0,0 0 1 0 0,1-1-1 0 0,-1 0 1 0 0,-2-2 0 0 0,-3-4 462 0 0,0-1 0 0 0,-12-18 0 0 0,18 26-570 0 0,0-2 28 0 0,-1 0-1 0 0,1 0 1 0 0,0-1-1 0 0,0 1 1 0 0,0 0-1 0 0,0-1 1 0 0,0 1-1 0 0,1-1 1 0 0,-1 1-1 0 0,1-1 1 0 0,0 0-1 0 0,0 1 1 0 0,1-1-1 0 0,-1 1 1 0 0,1-1-1 0 0,-1 1 1 0 0,1-1-1 0 0,0 1 1 0 0,0 0-1 0 0,1-1 1 0 0,-1 1-1 0 0,4-6 1 0 0,-3 7-50 0 0,0-1 1 0 0,-1 0-1 0 0,0 0 1 0 0,1 0-1 0 0,-1 0 0 0 0,1-4 1 0 0,7-16 55 0 0,-9 22-63 0 0,1 1 0 0 0,-1-1 1 0 0,1 0-1 0 0,-1 1 0 0 0,1-1 1 0 0,-1 0-1 0 0,1 1 0 0 0,-1-1 1 0 0,1 1-1 0 0,0-1 0 0 0,0 1 1 0 0,-1-1-1 0 0,1 1 0 0 0,0-1 1 0 0,-1 1-1 0 0,1 0 0 0 0,0-1 1 0 0,0 1-1 0 0,0 0 0 0 0,0 0 1 0 0,-1-1-1 0 0,3 1 0 0 0,-2 0-1 0 0,1 0 0 0 0,0 0 0 0 0,-1-1 0 0 0,1 1 0 0 0,-1-1-1 0 0,1 1 1 0 0,-1-1 0 0 0,1 1 0 0 0,-1-1 0 0 0,0 0 0 0 0,1 0 0 0 0,-1 0 0 0 0,0 0-1 0 0,1 0 1 0 0,-1 0 0 0 0,0 0 0 0 0,0 0 0 0 0,0 0 0 0 0,0 0 0 0 0,1-2 0 0 0,-1 1 0 0 0,0 1 1 0 0,0 0 0 0 0,0 0 0 0 0,0-1 0 0 0,0 1 0 0 0,0 0 0 0 0,1 0 0 0 0,-1 0 0 0 0,0 0-1 0 0,1 1 1 0 0,-1-1 0 0 0,1 0 0 0 0,-1 0 0 0 0,2 0 0 0 0,10 0 41 0 0,-11 1-39 0 0,1 0-1 0 0,-1-1 0 0 0,0 1 1 0 0,0 0-1 0 0,1-1 1 0 0,-1 0-1 0 0,0 1 0 0 0,3-2 1 0 0,-3 0 4 0 0,1 1 1 0 0,0 0 0 0 0,0 0-1 0 0,0 0 1 0 0,0 0-1 0 0,0 1 1 0 0,0-1-1 0 0,5 1 1 0 0,-6 0-5 0 0,0 0 1 0 0,-1 0-1 0 0,1 0 1 0 0,-1 0-1 0 0,1 1 0 0 0,-1-1 1 0 0,1 0-1 0 0,-1 1 1 0 0,1 0-1 0 0,-1-1 0 0 0,0 1 1 0 0,1 0-1 0 0,-1 0 0 0 0,0 0 1 0 0,1-1-1 0 0,-1 1 1 0 0,0 1-1 0 0,0-1 0 0 0,2 2 1 0 0,2 5 23 0 0,-4-6-21 0 0,0-1 0 0 0,0 0-1 0 0,0 1 1 0 0,0-1 0 0 0,0 1 0 0 0,0-1 0 0 0,0 0-1 0 0,0 0 1 0 0,1 0 0 0 0,-1 0 0 0 0,0 0 0 0 0,1 0-1 0 0,-1 0 1 0 0,1 0 0 0 0,2 1 0 0 0,-2-1 2 0 0,-1-1 0 0 0,1 1 0 0 0,-1 0 1 0 0,1 0-1 0 0,-1 0 0 0 0,1 0 0 0 0,-1 0 1 0 0,0 1-1 0 0,0-1 0 0 0,0 0 0 0 0,1 1 0 0 0,-1-1 1 0 0,0 1-1 0 0,-1-1 0 0 0,1 1 0 0 0,0-1 0 0 0,0 1 1 0 0,-1-1-1 0 0,1 1 0 0 0,-1 0 0 0 0,1-1 0 0 0,-1 1 1 0 0,1 0-1 0 0,-1 0 0 0 0,0-1 0 0 0,0 4 0 0 0,0 1 12 0 0,0 0-1 0 0,-1 0 1 0 0,1 0-1 0 0,-1 0 0 0 0,0 0 1 0 0,-4 10-1 0 0,1-5 47 0 0,-1 0-1 0 0,0 0 0 0 0,-1-1 1 0 0,-9 13-1 0 0,12-18-37 0 0,0-1 0 0 0,-1 0 0 0 0,0 0 0 0 0,0 0 0 0 0,0-1 0 0 0,0 1 0 0 0,0-1 0 0 0,-1 0 0 0 0,1 0 0 0 0,-1-1 0 0 0,-9 5 0 0 0,1-2 51 0 0,10-4-21 0 0,1 0-1 0 0,-1 0 1 0 0,0 0-1 0 0,0 0 1 0 0,0-1-1 0 0,-4 1 1 0 0,5-1-31 0 0,1 0 0 0 0,0 0 0 0 0,0 0-1 0 0,0 0 1 0 0,0-1 0 0 0,-1 1 0 0 0,1-1 0 0 0,0 1 0 0 0,0-1 0 0 0,0 1 0 0 0,0-1 0 0 0,0 1-1 0 0,0-1 1 0 0,0 0 0 0 0,0 0 0 0 0,0 1 0 0 0,1-1 0 0 0,-1 0 0 0 0,0 0 0 0 0,-1-2-1 0 0,-2-3 44 0 0,0-1-1 0 0,0 1 0 0 0,1-1 1 0 0,0 0-1 0 0,0 0 0 0 0,1 0 1 0 0,0 0-1 0 0,0-1 0 0 0,0 1 1 0 0,1-1-1 0 0,0 1 0 0 0,1-1 1 0 0,0 1-1 0 0,0-1 0 0 0,0 1 1 0 0,3-10-1 0 0,-3 15-69 0 0,1-1 0 0 0,0 0 0 0 0,0 0 0 0 0,0 1 0 0 0,0-1 0 0 0,2-3 0 0 0,-2 5 0 0 0,-1 0 0 0 0,1 0 0 0 0,-1 1 0 0 0,1-1 0 0 0,0 0 0 0 0,0 0 0 0 0,-1 0 0 0 0,1 1 0 0 0,0-1 0 0 0,0 1 0 0 0,0-1 0 0 0,0 0 0 0 0,0 1 0 0 0,-1 0 0 0 0,1-1 0 0 0,0 1 0 0 0,0-1 0 0 0,0 1 0 0 0,0 0 0 0 0,0 0 0 0 0,2-1 0 0 0,0 1-4 0 0,-1 0-1 0 0,1-1 0 0 0,0 1 1 0 0,-1-1-1 0 0,1 0 1 0 0,-1 0-1 0 0,5-2 1 0 0,-4 2-3 0 0,-1 0 0 0 0,1 0 0 0 0,0 0 1 0 0,0 0-1 0 0,-1 0 0 0 0,1 1 0 0 0,5-1 0 0 0,-4 1-2 0 0,-1 0 0 0 0,0 1 0 0 0,0-1 0 0 0,1 1-1 0 0,-1 0 1 0 0,0 0 0 0 0,0 0 0 0 0,0 1 0 0 0,0-1-1 0 0,3 3 1 0 0,29 21-12 0 0,-27-18 26 0 0,-4-4-3 0 0,-1 0 0 0 0,0 1 0 0 0,0-1 0 0 0,0 1 1 0 0,0 0-1 0 0,-1 0 0 0 0,1 0 0 0 0,-1 0 0 0 0,0 1 0 0 0,-1-1 0 0 0,1 0 0 0 0,-1 1 0 0 0,1-1 0 0 0,-2 1 1 0 0,1-1-1 0 0,0 1 0 0 0,-1 5 0 0 0,1-6 7 0 0,-1 1-1 0 0,0-1 1 0 0,-1 1 0 0 0,1-1-1 0 0,-1 1 1 0 0,0-1 0 0 0,0 1 0 0 0,0-1-1 0 0,0 0 1 0 0,-1 1 0 0 0,0-1-1 0 0,0 0 1 0 0,0 0 0 0 0,0 0 0 0 0,-1 0-1 0 0,1-1 1 0 0,-6 6 0 0 0,4-6 18 0 0,-1 0 0 0 0,1 0 0 0 0,-1-1 0 0 0,1 0 0 0 0,-1 0 0 0 0,-6 2 1 0 0,-6 2 35 0 0,15-5-55 0 0,0 0 0 0 0,0 0-1 0 0,0-1 1 0 0,0 1 0 0 0,-1-1 0 0 0,1 1-1 0 0,0-1 1 0 0,0 0 0 0 0,0 0 0 0 0,0 0-1 0 0,-1 0 1 0 0,1 0 0 0 0,0 0 0 0 0,0-1-1 0 0,0 1 1 0 0,0-1 0 0 0,-1 0 0 0 0,-1 0-1 0 0,-11-4 43 0 0,2 2-16 0 0,10 3-9 0 0,1 0 0 0 0,0-1 0 0 0,-1 1 0 0 0,1-1 0 0 0,-1 0 0 0 0,1 0 0 0 0,0 0 0 0 0,0 0 0 0 0,0 0 0 0 0,-1 0 0 0 0,1 0 0 0 0,0-1 0 0 0,0 1 0 0 0,1-1 0 0 0,-1 0 0 0 0,0 1 0 0 0,-2-4 0 0 0,-1-3-10 0 0,0 0 0 0 0,1-1 0 0 0,0 1-1 0 0,0-1 1 0 0,1 0 0 0 0,0 0 0 0 0,1 0 0 0 0,0 0-1 0 0,0-1 1 0 0,1 1 0 0 0,0 0 0 0 0,1-1-1 0 0,1-10 1 0 0,-1 18-16 0 0,0 0-1 0 0,0 1 1 0 0,1-1 0 0 0,-1 1-1 0 0,0-1 1 0 0,1 1 0 0 0,0-1-1 0 0,-1 1 1 0 0,1-1 0 0 0,0 1-1 0 0,0-1 1 0 0,-1 1 0 0 0,1 0-1 0 0,0 0 1 0 0,0-1 0 0 0,1 1-1 0 0,-1 0 1 0 0,0 0 0 0 0,3-2-1 0 0,-2 2-8 0 0,1 0-1 0 0,-1 0 1 0 0,1 0 0 0 0,0 0-1 0 0,-1 0 1 0 0,1 0 0 0 0,0 1-1 0 0,0-1 1 0 0,0 1 0 0 0,3 0-1 0 0,5 0-14 0 0,-1 1 0 0 0,0 1 0 0 0,0 0 0 0 0,0 0 0 0 0,12 4 0 0 0,-14-3 15 0 0,1 1-1 0 0,0 0 0 0 0,-1 0 1 0 0,1 0-1 0 0,-1 1 0 0 0,14 12 1 0 0,-20-15 7 0 0,1 0 1 0 0,-1 0-1 0 0,0 0 1 0 0,1 1-1 0 0,-1 0 0 0 0,0-1 1 0 0,0 1-1 0 0,-1 0 1 0 0,1 0-1 0 0,0 0 1 0 0,-1 0-1 0 0,0 0 1 0 0,0 0-1 0 0,0 0 1 0 0,0 0-1 0 0,0 1 0 0 0,-1-1 1 0 0,1 0-1 0 0,-1 1 1 0 0,0-1-1 0 0,0 0 1 0 0,-1 7-1 0 0,-1-3 15 0 0,-1 1-1 0 0,0-1 0 0 0,0 0 1 0 0,-1 0-1 0 0,0 0 1 0 0,0-1-1 0 0,0 1 1 0 0,-1-1-1 0 0,0 0 1 0 0,0-1-1 0 0,-11 10 0 0 0,12-12 2 0 0,0 0 0 0 0,0 0 0 0 0,0-1 0 0 0,0 1 0 0 0,0-1 0 0 0,-1 0 0 0 0,1 0 0 0 0,-1-1 0 0 0,0 1 0 0 0,1-1 0 0 0,-1 0 0 0 0,0 0 0 0 0,0 0 0 0 0,0-1 0 0 0,0 0 0 0 0,1 0 0 0 0,-1 0 0 0 0,0-1 0 0 0,-7-1 0 0 0,8 1-1 0 0,0 0-1 0 0,0-1 0 0 0,0 1 1 0 0,0-1-1 0 0,0 0 0 0 0,1-1 1 0 0,-1 1-1 0 0,0 0 1 0 0,1-1-1 0 0,0 0 0 0 0,0 0 1 0 0,0 0-1 0 0,0 0 0 0 0,0-1 1 0 0,1 1-1 0 0,-1-1 0 0 0,1 1 1 0 0,0-1-1 0 0,0 0 1 0 0,0 0-1 0 0,1 0 0 0 0,-2-5 1 0 0,0-1 1 0 0,1 0 1 0 0,0-1-1 0 0,0 1 1 0 0,0-16-1 0 0,2 23-20 0 0,0-1 0 0 0,0 1-1 0 0,0-1 1 0 0,1 1 0 0 0,-1-1-1 0 0,1 1 1 0 0,0 0 0 0 0,0-1-1 0 0,0 1 1 0 0,0 0 0 0 0,0-1-1 0 0,1 1 1 0 0,0 0-1 0 0,-1 0 1 0 0,1 0 0 0 0,5-5-1 0 0,-6 8-1 0 0,1-1 0 0 0,0 0 0 0 0,-1 1-1 0 0,1-1 1 0 0,0 1 0 0 0,-1-1 0 0 0,1 1-1 0 0,0 0 1 0 0,0 0 0 0 0,-1-1-1 0 0,1 1 1 0 0,0 1 0 0 0,0-1 0 0 0,2 0-1 0 0,9 1 12 0 0,-10-2-8 0 0,0 1-1 0 0,0 0 1 0 0,1 0 0 0 0,-1 0-1 0 0,0 1 1 0 0,0-1-1 0 0,1 1 1 0 0,-1 0 0 0 0,0-1-1 0 0,0 2 1 0 0,0-1 0 0 0,4 2-1 0 0,1 2-14 0 0,-1 0 0 0 0,15 11-1 0 0,-12-7 33 0 0,-8-8-11 0 0,-1 1-1 0 0,1 0 1 0 0,0 0-1 0 0,-1 0 1 0 0,1 0 0 0 0,-1 1-1 0 0,1-1 1 0 0,-1 0-1 0 0,0 1 1 0 0,0-1-1 0 0,0 0 1 0 0,-1 1 0 0 0,1 0-1 0 0,-1-1 1 0 0,1 1-1 0 0,-1-1 1 0 0,0 1-1 0 0,0-1 1 0 0,0 1 0 0 0,0 0-1 0 0,0-1 1 0 0,0 1-1 0 0,-2 3 1 0 0,1 0 14 0 0,-1 1 0 0 0,0-1 0 0 0,0 0 1 0 0,0-1-1 0 0,-1 1 0 0 0,0 0 0 0 0,0-1 0 0 0,-6 9 0 0 0,8-13-6 0 0,0 0-1 0 0,0 0 1 0 0,0 0-1 0 0,0 0 0 0 0,0 0 1 0 0,0 0-1 0 0,0 0 1 0 0,-1 0-1 0 0,1 0 0 0 0,0 0 1 0 0,0-1-1 0 0,-1 1 0 0 0,1 0 1 0 0,-1-1-1 0 0,1 1 1 0 0,0-1-1 0 0,-1 1 0 0 0,1-1 1 0 0,-1 0-1 0 0,1 0 1 0 0,-1 0-1 0 0,1 0 0 0 0,-2 0 1 0 0,1 0-1 0 0,1-1 0 0 0,-1 1 1 0 0,1-1-1 0 0,-1 0 0 0 0,1 1 1 0 0,0-1-1 0 0,-1 0 0 0 0,1 0 1 0 0,0 0-1 0 0,0 0 0 0 0,0 0 1 0 0,0 0-1 0 0,-1-1 0 0 0,2 1 1 0 0,-1 0-1 0 0,0 0 0 0 0,0-1 1 0 0,0 1-1 0 0,0-1 0 0 0,1 1 1 0 0,-2-3-1 0 0,-1-4-18 0 0,0 0 1 0 0,1 0-1 0 0,0 0 0 0 0,0-1 1 0 0,0-8-1 0 0,1 15 9 0 0,1 0-1 0 0,0 0 1 0 0,0 0-1 0 0,0 0 1 0 0,1-1-1 0 0,-1 1 1 0 0,0 0-1 0 0,1 0 1 0 0,0 0-1 0 0,-1 0 1 0 0,1 0 0 0 0,0 0-1 0 0,0 0 1 0 0,0 0-1 0 0,0 0 1 0 0,0 1-1 0 0,1-1 1 0 0,-1 0-1 0 0,0 1 1 0 0,1-1-1 0 0,-1 1 1 0 0,1-1-1 0 0,0 1 1 0 0,-1 0 0 0 0,3-2-1 0 0,-2 2-4 0 0,0 0-1 0 0,-1 0 1 0 0,1 0 0 0 0,0 1 0 0 0,0-1-1 0 0,-1 0 1 0 0,1 1 0 0 0,0-1-1 0 0,0 1 1 0 0,0 0 0 0 0,0-1-1 0 0,0 1 1 0 0,0 0 0 0 0,0 0 0 0 0,0 0-1 0 0,0 1 1 0 0,0-1 0 0 0,0 0-1 0 0,0 1 1 0 0,0-1 0 0 0,3 2-1 0 0,5 1-12 0 0,-7-2 19 0 0,0 0 0 0 0,0 0 0 0 0,0 1 0 0 0,0-1 1 0 0,0 0-1 0 0,0 1 0 0 0,0 0 0 0 0,-1 0 0 0 0,1 0 1 0 0,-1 0-1 0 0,1 0 0 0 0,3 4 0 0 0,-6-5 1 0 0,1 0-1 0 0,-1 0 1 0 0,0 0 0 0 0,1-1-1 0 0,-1 1 1 0 0,0 0 0 0 0,0 0 0 0 0,1 0-1 0 0,-1 0 1 0 0,0 0 0 0 0,0-1-1 0 0,0 1 1 0 0,0 0 0 0 0,0 0-1 0 0,0 0 1 0 0,-1 0 0 0 0,1 0-1 0 0,0 0 1 0 0,0-1 0 0 0,0 1-1 0 0,-1 0 1 0 0,1 0 0 0 0,-1 0-1 0 0,0 1 1 0 0,-12 17 100 0 0,8-13-64 0 0,-1-1-1 0 0,1 0 0 0 0,-1 0 1 0 0,-12 7-1 0 0,16-10-27 0 0,-1-1-1 0 0,1 0 0 0 0,0 1 1 0 0,-1-1-1 0 0,1-1 0 0 0,0 1 0 0 0,-1 0 1 0 0,1 0-1 0 0,-1-1 0 0 0,1 0 1 0 0,-1 1-1 0 0,1-1 0 0 0,-1 0 0 0 0,-2 0 1 0 0,3-1-5 0 0,1 1 1 0 0,0-1-1 0 0,-1 0 1 0 0,1 1-1 0 0,0-1 0 0 0,0 0 1 0 0,0 0-1 0 0,-1 0 1 0 0,1 0-1 0 0,0 0 1 0 0,0 0-1 0 0,0 0 1 0 0,0 0-1 0 0,1 0 1 0 0,-1 0-1 0 0,0-1 1 0 0,0 1-1 0 0,1 0 0 0 0,-1 0 1 0 0,1-1-1 0 0,-1 1 1 0 0,1-1-1 0 0,-1 1 1 0 0,1 0-1 0 0,0-1 1 0 0,0-1-1 0 0,-2-4-9 0 0,1 0 0 0 0,1 1 0 0 0,-1-1 0 0 0,1 0 1 0 0,0 0-1 0 0,2-10 0 0 0,-2 13 1 0 0,1 0 1 0 0,0 1 0 0 0,1-1-1 0 0,-1 0 1 0 0,1 0-1 0 0,-1 0 1 0 0,1 1-1 0 0,0-1 1 0 0,0 1 0 0 0,1-1-1 0 0,-1 1 1 0 0,5-4-1 0 0,-5 6-5 0 0,1 0 0 0 0,-1 0 0 0 0,1 1 0 0 0,-1-1-1 0 0,1 1 1 0 0,-1 0 0 0 0,1-1 0 0 0,0 1 0 0 0,-1 1-1 0 0,4-1 1 0 0,4 0-11 0 0,-5 0 13 0 0,0 0-1 0 0,0 1 0 0 0,-1-1 1 0 0,1 1-1 0 0,0 0 1 0 0,0 0-1 0 0,-1 1 1 0 0,1-1-1 0 0,-1 1 1 0 0,0 0-1 0 0,1 1 1 0 0,-1-1-1 0 0,0 1 1 0 0,7 5-1 0 0,-9-7 11 0 0,-1 0-1 0 0,0 0 1 0 0,1 1-1 0 0,-1-1 1 0 0,0 0-1 0 0,0 0 0 0 0,0 1 1 0 0,1-1-1 0 0,-2 1 1 0 0,1-1-1 0 0,0 1 1 0 0,0 0-1 0 0,0-1 1 0 0,-1 1-1 0 0,1 0 1 0 0,-1-1-1 0 0,1 1 1 0 0,-1 0-1 0 0,0 0 1 0 0,0 0-1 0 0,0-1 1 0 0,0 1-1 0 0,0 0 1 0 0,0 0-1 0 0,0 0 1 0 0,0-1-1 0 0,-1 1 1 0 0,1 0-1 0 0,-1-1 1 0 0,1 1-1 0 0,-1 0 1 0 0,0-1-1 0 0,0 1 0 0 0,0 0 1 0 0,-1 1-1 0 0,-1 1 25 0 0,0-1 0 0 0,-1 0 0 0 0,1-1 0 0 0,-1 1 0 0 0,0-1 0 0 0,0 1-1 0 0,1-1 1 0 0,-1 0 0 0 0,-1 0 0 0 0,-5 1 0 0 0,7-2-16 0 0,1-1 0 0 0,-1 0 1 0 0,0 1-1 0 0,1-1 0 0 0,-1 0 1 0 0,0 0-1 0 0,1-1 0 0 0,-1 1 1 0 0,0 0-1 0 0,1-1 0 0 0,-1 0 1 0 0,1 0-1 0 0,-1 0 0 0 0,1 0 1 0 0,-1 0-1 0 0,1 0 0 0 0,0 0 0 0 0,-1-1 1 0 0,-1-1-1 0 0,-1-1-6 0 0,0-1 1 0 0,0 0-1 0 0,0 0 0 0 0,1 0 0 0 0,-1-1 1 0 0,1 0-1 0 0,1 1 0 0 0,-1-1 0 0 0,1-1 1 0 0,0 1-1 0 0,1 0 0 0 0,-1-1 1 0 0,1 1-1 0 0,-1-9 0 0 0,2 14-12 0 0,1-1 0 0 0,0 1 1 0 0,0-1-1 0 0,0 1 0 0 0,0-1 0 0 0,0 1 0 0 0,0-1 0 0 0,1 1 0 0 0,-1 0 1 0 0,0-1-1 0 0,1 1 0 0 0,-1-1 0 0 0,1 1 0 0 0,0 0 0 0 0,-1-1 0 0 0,1 1 1 0 0,0 0-1 0 0,0 0 0 0 0,0 0 0 0 0,-1-1 0 0 0,1 1 0 0 0,1 0 0 0 0,-1 0 1 0 0,0 0-1 0 0,0 1 0 0 0,0-1 0 0 0,0 0 0 0 0,1 0 0 0 0,-1 1 0 0 0,0-1 1 0 0,1 0-1 0 0,-1 1 0 0 0,0-1 0 0 0,1 1 0 0 0,-1 0 0 0 0,1 0 0 0 0,-1-1 1 0 0,1 1-1 0 0,-1 0 0 0 0,1 0 0 0 0,-1 0 0 0 0,0 0 0 0 0,1 1 0 0 0,-1-1 1 0 0,1 0-1 0 0,-1 1 0 0 0,1-1 0 0 0,-1 1 0 0 0,0-1 0 0 0,1 1 0 0 0,-1-1 1 0 0,0 1-1 0 0,0 0 0 0 0,3 1 0 0 0,-2 0-18 0 0,1 1-1 0 0,-1-1 1 0 0,1 1 0 0 0,-1-1-1 0 0,0 1 1 0 0,0-1 0 0 0,0 1-1 0 0,0 0 1 0 0,0 0-1 0 0,-1 0 1 0 0,1 0 0 0 0,-1 0-1 0 0,0 1 1 0 0,0-1 0 0 0,0 0-1 0 0,0 5 1 0 0,0-6-67 0 0,-1 0 1 0 0,0-1-1 0 0,0 1 1 0 0,0 0-1 0 0,-1 0 1 0 0,1 0-1 0 0,0 0 1 0 0,-1 0-1 0 0,1 0 1 0 0,-1-1-1 0 0,1 1 1 0 0,-1 0-1 0 0,0 0 1 0 0,0-1-1 0 0,0 1 0 0 0,0 0 1 0 0,0-1-1 0 0,0 1 1 0 0,-1-1-1 0 0,1 0 1 0 0,0 1-1 0 0,-1-1 1 0 0,1 0-1 0 0,-1 0 1 0 0,1 0-1 0 0,-1 0 1 0 0,0 0-1 0 0,1 0 1 0 0,-4 1-1 0 0,4-1-100 0 0,0-1 0 0 0,0 0 0 0 0,0 1 0 0 0,0-1 0 0 0,0 0-1 0 0,0 0 1 0 0,0 0 0 0 0,0 0 0 0 0,0 0 0 0 0,0 0 0 0 0,0 0 0 0 0,-1 0 0 0 0,1 0-165 0 0,0-1 0 0 0,1 1-1 0 0,-1 0 1 0 0,0-1 0 0 0,1 1 0 0 0,-1 0 0 0 0,1-1 0 0 0,-1 1 0 0 0,0-1 0 0 0,1 1 0 0 0,-1-1 0 0 0,1 1 0 0 0,-1-1 0 0 0,1 0 0 0 0,-1 1-1 0 0,1-1 1 0 0,0 1 0 0 0,-1-1 0 0 0,1 0 0 0 0,0 1 0 0 0,0-1 0 0 0,-1 0 0 0 0,1 0 0 0 0,0 1 0 0 0,0-1 0 0 0,0-1 0 0 0,-2-2-1368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2039 0 0,'-14'-5'2897'0'0,"8"6"860"0"0,8 4-955 0 0,0-1-2120 0 0,0 0 0 0 0,0 0-1 0 0,-1 0 1 0 0,1 0-1 0 0,-1 1 1 0 0,0-1-1 0 0,-1 1 1 0 0,1-1 0 0 0,-1 7-1 0 0,-1 69 1560 0 0,-1-19-825 0 0,10 88-1 0 0,8 184-35 0 0,-15-234-1096 0 0,6 100 324 0 0,0-50-297 0 0,-7-142-305 0 0,29 376 349 0 0,-15-304-248 0 0,12 97 87 0 0,23 198 288 0 0,-34-276-332 0 0,14 131 74 0 0,-9-43-146 0 0,13 192 255 0 0,-9 5 131 0 0,-18-146-203 0 0,0-9-141 0 0,4-101-122 0 0,29 306 79 0 0,-24-233-81 0 0,-9-85 61 0 0,0 89 93 0 0,-6-192-126 0 0,2 80 186 0 0,-2-58-186 0 0,-1-27 2 0 0,0 1 0 0 0,1-1 0 0 0,1 10 0 0 0,5 36 113 0 0,-6-48-118 0 0,0-1 1 0 0,0 1-1 0 0,0 0 0 0 0,-1-1 1 0 0,0 6-1 0 0,0-6 0 0 0,0 0 1 0 0,0 0-1 0 0,1 0 0 0 0,0 1 1 0 0,0 6-1 0 0,0 1 6 0 0,0-11-19 0 0,0 0 0 0 0,0-1 0 0 0,0 1 1 0 0,-1 0-1 0 0,1-1 0 0 0,0 1 0 0 0,0 0 1 0 0,0-1-1 0 0,1 1 0 0 0,-1 0 0 0 0,0-1 1 0 0,0 1-1 0 0,0 0 0 0 0,0-1 0 0 0,1 1 0 0 0,-1-1 1 0 0,0 1-1 0 0,0 0 0 0 0,1-1 0 0 0,-1 1 1 0 0,1-1-1 0 0,0 2 0 0 0,-1 4 29 0 0,0-1-10 0 0,5 0 0 0 0,-5-5-25 0 0,0 0-1 0 0,0 1 1 0 0,1-1-1 0 0,-1 0 1 0 0,0 0-1 0 0,0 0 1 0 0,1 0-1 0 0,-1 1 1 0 0,0-1-1 0 0,0 0 1 0 0,0 0-1 0 0,1 1 1 0 0,-1-1-1 0 0,0 0 0 0 0,0 0 1 0 0,0 1-1 0 0,0-1 1 0 0,0 0-1 0 0,1 0 1 0 0,-1 1-1 0 0,0-1 1 0 0,0 0-1 0 0,0 1 1 0 0,0-1-1 0 0,5 11-1 0 0,-5 34 75 0 0,-1-37-58 0 0,1-1 0 0 0,0 0 0 0 0,0 0 1 0 0,1 8-1 0 0,1 10 14 0 0,-2-18-20 0 0,0 1 0 0 0,0 0 0 0 0,-1-1-1 0 0,0 1 1 0 0,0 0 0 0 0,-5 14 0 0 0,-12 1 180 0 0,18-22-175 0 0,-1 0 1 0 0,0 0 0 0 0,0 0 0 0 0,0 0-1 0 0,0 0 1 0 0,0 0 0 0 0,0 0 0 0 0,0-1-1 0 0,0 1 1 0 0,0 0 0 0 0,0-1 0 0 0,-1 1-1 0 0,1-1 1 0 0,0 1 0 0 0,0-1-1 0 0,-1 0 1 0 0,1 1 0 0 0,0-1 0 0 0,0 0-1 0 0,-1 0 1 0 0,1 0 0 0 0,0 0 0 0 0,-1 0-1 0 0,1 0 1 0 0,0 0 0 0 0,-1 0 0 0 0,1-1-1 0 0,-2 0 1 0 0,1 1 2 0 0,0-1-1 0 0,1 1 1 0 0,-1 0 0 0 0,0-1-1 0 0,0 1 1 0 0,0 0 0 0 0,1 0-1 0 0,-1 0 1 0 0,-2 1 0 0 0,2-1-15 0 0,1 0-1 0 0,0 0 1 0 0,0 1 0 0 0,0-1 0 0 0,0 0-1 0 0,0 0 1 0 0,0 0 0 0 0,0 0 0 0 0,0 0 0 0 0,0-1-1 0 0,-1 1 1 0 0,1 0 0 0 0,0 0 0 0 0,0-1 0 0 0,0 1-1 0 0,0-1 1 0 0,0 1 0 0 0,0-1 0 0 0,0 1-1 0 0,0-1 1 0 0,1 0 0 0 0,-1 1 0 0 0,0-1 0 0 0,0 0-1 0 0,0 0 1 0 0,1 1 0 0 0,-1-1 0 0 0,0 0-1 0 0,1 0 1 0 0,-2-1 0 0 0,1-2-2 0 0,-1 0 0 0 0,1-1 0 0 0,0 1 0 0 0,0-1-1 0 0,0 1 1 0 0,0-1 0 0 0,1 1 0 0 0,0-1 0 0 0,-1 1 0 0 0,2-1 0 0 0,-1 1 0 0 0,1-1-1 0 0,-1 1 1 0 0,1-1 0 0 0,1 1 0 0 0,0-5 0 0 0,0 4 1 0 0,1-1-1 0 0,-1 1 1 0 0,1-1 0 0 0,0 1-1 0 0,0 0 1 0 0,0 0 0 0 0,1 0-1 0 0,0 1 1 0 0,0-1 0 0 0,0 1-1 0 0,8-6 1 0 0,-6 5-14 0 0,0 1-1 0 0,1 0 1 0 0,0 0 0 0 0,0 0-1 0 0,11-3 1 0 0,-15 6 7 0 0,0 0 0 0 0,1 0-1 0 0,-1 1 1 0 0,0-1 0 0 0,1 1 0 0 0,-1 0-1 0 0,1 0 1 0 0,-1 0 0 0 0,0 1 0 0 0,1-1-1 0 0,-1 1 1 0 0,0-1 0 0 0,1 1 0 0 0,-1 0-1 0 0,3 2 1 0 0,0 0 4 0 0,0-1 0 0 0,-1 1 0 0 0,1 0 0 0 0,-1 1 0 0 0,0-1 0 0 0,0 1 0 0 0,0 0 0 0 0,6 7 0 0 0,-8-7 0 0 0,0 0 0 0 0,-1 0 0 0 0,1 1 0 0 0,-1-1 0 0 0,0 0 0 0 0,0 1 0 0 0,0 0 0 0 0,-1-1 0 0 0,0 1 0 0 0,0 0 0 0 0,1 8 0 0 0,-1 0 10 0 0,0 0-1 0 0,-1 0 1 0 0,-1 0 0 0 0,0 0 0 0 0,-1-1-1 0 0,-3 15 1 0 0,3-19-4 0 0,0 0-1 0 0,-1-1 1 0 0,0 1 0 0 0,0-1-1 0 0,-1 1 1 0 0,1-1 0 0 0,-2 0-1 0 0,1-1 1 0 0,-1 1 0 0 0,0-1-1 0 0,-6 6 1 0 0,9-10-4 0 0,0-1-1 0 0,0 0 1 0 0,-1 0 0 0 0,1 0-1 0 0,-1 0 1 0 0,1 0 0 0 0,0 0-1 0 0,-1-1 1 0 0,1 1 0 0 0,-1-1 0 0 0,0 0-1 0 0,1 0 1 0 0,-1 0 0 0 0,1 0-1 0 0,-1 0 1 0 0,1 0 0 0 0,-1-1-1 0 0,-3 0 1 0 0,2 0 1 0 0,0 0 0 0 0,0 0 0 0 0,-1-1 0 0 0,1 1 0 0 0,0-1-1 0 0,0 0 1 0 0,1 0 0 0 0,-1 0 0 0 0,0-1 0 0 0,-4-3 0 0 0,3 0-5 0 0,-1 0-1 0 0,1 0 1 0 0,0-1-1 0 0,1 1 1 0 0,0-1 0 0 0,0 0-1 0 0,0-1 1 0 0,1 1 0 0 0,0-1-1 0 0,0 1 1 0 0,1-1-1 0 0,0 0 1 0 0,-2-14 0 0 0,4 16-1 0 0,-1-1 0 0 0,1 1 0 0 0,1-1 1 0 0,-1 1-1 0 0,1-1 0 0 0,0 1 1 0 0,1 0-1 0 0,-1-1 0 0 0,1 1 0 0 0,1 0 1 0 0,-1 0-1 0 0,1 0 0 0 0,0 0 0 0 0,0 1 1 0 0,1-1-1 0 0,0 1 0 0 0,7-8 0 0 0,-6 7-7 0 0,1 1-1 0 0,-1 0 1 0 0,2 0 0 0 0,-1 0-1 0 0,0 1 1 0 0,1 0-1 0 0,0 0 1 0 0,7-3-1 0 0,-9 5 10 0 0,0 1-1 0 0,0-1 0 0 0,0 1 1 0 0,0 0-1 0 0,1 0 0 0 0,-1 0 1 0 0,0 1-1 0 0,0 0 0 0 0,0 0 1 0 0,1 0-1 0 0,-1 1 0 0 0,0 0 1 0 0,6 1-1 0 0,-9-1 2 0 0,0-1 0 0 0,0 1 0 0 0,1 0 0 0 0,-1 0 0 0 0,0 0 0 0 0,0 0 0 0 0,-1 0 0 0 0,1 0 0 0 0,0 0 0 0 0,0 1 0 0 0,0-1 0 0 0,-1 1 0 0 0,1-1 0 0 0,-1 1 0 0 0,1 0 0 0 0,-1 0 0 0 0,0-1 0 0 0,0 1 0 0 0,1 2 0 0 0,-1-1 0 0 0,0 0 0 0 0,0 1 0 0 0,0-1 0 0 0,-1 0 0 0 0,1 0 0 0 0,-1 1 0 0 0,0-1 0 0 0,0 0 0 0 0,0 1 0 0 0,0-1 0 0 0,-2 5 0 0 0,-1 3 0 0 0,0 0 0 0 0,-1 0 0 0 0,0 0 0 0 0,-1-1 0 0 0,0 1 0 0 0,-8 10 0 0 0,8-14-1 0 0,1-1 0 0 0,-1 0 1 0 0,0 0-1 0 0,-1 0 0 0 0,1 0 0 0 0,-10 6 0 0 0,12-10 5 0 0,1 0-1 0 0,-1-1 1 0 0,1 1-1 0 0,-1-1 1 0 0,0 0-1 0 0,0 1 1 0 0,0-1-1 0 0,0 0 1 0 0,0-1-1 0 0,0 1 1 0 0,0 0-1 0 0,0-1 1 0 0,0 0-1 0 0,0 1 1 0 0,0-1-1 0 0,0-1 1 0 0,0 1-1 0 0,0 0 1 0 0,-5-2-1 0 0,2-1 3 0 0,0 0 0 0 0,0-1-1 0 0,1 1 1 0 0,0-1 0 0 0,-1-1 0 0 0,1 1 0 0 0,1-1 0 0 0,-1 1-1 0 0,1-1 1 0 0,-7-10 0 0 0,9 11-8 0 0,-1 0 1 0 0,1 0-1 0 0,0-1 1 0 0,0 1-1 0 0,0-1 0 0 0,1 1 1 0 0,-1-1-1 0 0,1 1 1 0 0,0-1-1 0 0,0-8 0 0 0,1 11-1 0 0,0 1-1 0 0,0-1 1 0 0,0 0-1 0 0,0 1 0 0 0,1-1 1 0 0,-1 0-1 0 0,0 1 1 0 0,1-1-1 0 0,-1 1 0 0 0,1-1 1 0 0,0 1-1 0 0,0-1 0 0 0,0 1 1 0 0,-1-1-1 0 0,1 1 1 0 0,0 0-1 0 0,1-1 0 0 0,-1 1 1 0 0,0 0-1 0 0,0 0 1 0 0,0 0-1 0 0,1 0 0 0 0,-1 0 1 0 0,1 0-1 0 0,-1 0 1 0 0,1 0-1 0 0,-1 1 0 0 0,1-1 1 0 0,-1 1-1 0 0,1-1 0 0 0,-1 1 1 0 0,1-1-1 0 0,0 1 1 0 0,1 0-1 0 0,9-2-7 0 0,-1 1-1 0 0,1 1 1 0 0,-1 0-1 0 0,1 0 1 0 0,-1 1-1 0 0,14 3 1 0 0,-23-3 11 0 0,0 0 0 0 0,1 0 0 0 0,-1 0 0 0 0,0 0 0 0 0,0 0 0 0 0,0 1 0 0 0,0-1 0 0 0,0 1 0 0 0,0-1 0 0 0,0 1 0 0 0,0 0 0 0 0,-1-1 0 0 0,1 1 0 0 0,-1 0 0 0 0,1 0 0 0 0,-1 0 0 0 0,0 1 0 0 0,0-1 0 0 0,0 0 0 0 0,0 0 0 0 0,0 1 0 0 0,0-1 0 0 0,0 0 0 0 0,-1 1 0 0 0,0-1 0 0 0,1 3 0 0 0,0 1 0 0 0,-1 0 0 0 0,0-1 0 0 0,0 1 0 0 0,0 0 0 0 0,-1 0 0 0 0,1 0 0 0 0,-2-1 0 0 0,1 1 0 0 0,0 0 0 0 0,-4 5 0 0 0,3-6 8 0 0,0-1-1 0 0,0 1 1 0 0,-1-1-1 0 0,1 0 1 0 0,-1 0-1 0 0,0 0 1 0 0,0 0-1 0 0,-1-1 1 0 0,1 1-1 0 0,-1-1 1 0 0,-6 4-1 0 0,8-6-5 0 0,0 0-1 0 0,0 1 0 0 0,0-1 1 0 0,0-1-1 0 0,0 1 1 0 0,0 0-1 0 0,-1 0 0 0 0,1-1 1 0 0,0 1-1 0 0,0-1 1 0 0,-1 0-1 0 0,1 0 0 0 0,0 0 1 0 0,-1 0-1 0 0,1 0 1 0 0,0 0-1 0 0,-1-1 0 0 0,1 1 1 0 0,0-1-1 0 0,0 1 1 0 0,-1-1-1 0 0,1 0 0 0 0,0 0 1 0 0,0 0-1 0 0,0 0 1 0 0,-2-2-1 0 0,-4-3-1 0 0,1 0 0 0 0,0-1 0 0 0,0 0 0 0 0,1-1 0 0 0,0 1 0 0 0,0-1 0 0 0,0 0 0 0 0,1 0 0 0 0,0-1 0 0 0,1 0 0 0 0,0 0 0 0 0,0 0 0 0 0,-2-10 0 0 0,6 16-1 0 0,-1 0 0 0 0,1-1 0 0 0,0 1-1 0 0,0 0 1 0 0,0 0 0 0 0,0 0 0 0 0,1 0 0 0 0,-1 0 0 0 0,1 0 0 0 0,0 0-1 0 0,0 0 1 0 0,0 0 0 0 0,0 0 0 0 0,0 0 0 0 0,1 1 0 0 0,-1-1 0 0 0,1 0-1 0 0,0 1 1 0 0,0-1 0 0 0,0 1 0 0 0,0 0 0 0 0,0 0 0 0 0,4-3 0 0 0,2-2-16 0 0,0 1 0 0 0,0 1 1 0 0,1-1-1 0 0,-1 2 0 0 0,1-1 1 0 0,10-3-1 0 0,-13 6 13 0 0,0 0 0 0 0,0 1 0 0 0,0 0 0 0 0,0 0 0 0 0,0 0 0 0 0,0 0 0 0 0,0 1 0 0 0,0 0 0 0 0,1 1 0 0 0,-1-1 0 0 0,0 1 0 0 0,0 0 0 0 0,0 1 0 0 0,0 0 0 0 0,6 2 0 0 0,-11-3 4 0 0,1 0 0 0 0,0 0 0 0 0,-1 0 0 0 0,0 0 0 0 0,1 1 0 0 0,-1-1 0 0 0,0 0 0 0 0,1 1 0 0 0,-1-1 0 0 0,0 1 0 0 0,0-1 0 0 0,0 1 0 0 0,0 0 0 0 0,-1-1 0 0 0,1 1 0 0 0,0 0 0 0 0,-1 0 0 0 0,1-1 0 0 0,-1 1 0 0 0,0 0 0 0 0,1 0 0 0 0,-1 0 0 0 0,0 0 0 0 0,0 2 0 0 0,0 4 0 0 0,-1 0 0 0 0,1-1 0 0 0,-1 1 0 0 0,-3 11 0 0 0,2-12 0 0 0,0 0 0 0 0,-1 0 0 0 0,0-1 0 0 0,0 1 0 0 0,-6 9 0 0 0,8-14 0 0 0,-1 0 0 0 0,1 1 0 0 0,-1-1 0 0 0,0 0 0 0 0,0-1 0 0 0,0 1 0 0 0,0 0 0 0 0,0-1 0 0 0,0 1 0 0 0,0-1 0 0 0,0 1 0 0 0,-1-1 0 0 0,1 0 0 0 0,0 0 0 0 0,-1 0 0 0 0,1 0 0 0 0,-1-1 0 0 0,-3 2 0 0 0,5-3-2 0 0,-1 1-1 0 0,1 0 0 0 0,-1-1 1 0 0,1 1-1 0 0,-1-1 1 0 0,1 1-1 0 0,-1-1 1 0 0,1 0-1 0 0,0 1 1 0 0,-1-1-1 0 0,1 0 1 0 0,0 0-1 0 0,-1 0 1 0 0,1 0-1 0 0,0 0 1 0 0,0-1-1 0 0,-1 0 1 0 0,-17-23-17 0 0,16 20 8 0 0,1 1 0 0 0,-1-1 0 0 0,1 0-1 0 0,1 1 1 0 0,-1-1 0 0 0,0 0 0 0 0,1 0 0 0 0,0 0-1 0 0,0 0 1 0 0,1 0 0 0 0,-1-1 0 0 0,1 1 0 0 0,0 0 0 0 0,1 0-1 0 0,-1 0 1 0 0,1 0 0 0 0,0 0 0 0 0,0 0 0 0 0,1 0 0 0 0,2-6-1 0 0,-3 9 6 0 0,0 0-1 0 0,1 1 1 0 0,-1-1-1 0 0,0 0 1 0 0,1 1-1 0 0,0-1 1 0 0,-1 1-1 0 0,1 0 1 0 0,0-1-1 0 0,0 1 0 0 0,0 0 1 0 0,0 0-1 0 0,0 0 1 0 0,0 0-1 0 0,0 1 1 0 0,0-1-1 0 0,0 1 1 0 0,0-1-1 0 0,3 1 1 0 0,0-1-11 0 0,1 0 1 0 0,-1 1 0 0 0,0 0-1 0 0,1 0 1 0 0,-1 1-1 0 0,10 1 1 0 0,-12-1 16 0 0,-1 0 0 0 0,1 0 0 0 0,-1 0 0 0 0,0 0 0 0 0,1 0 0 0 0,-1 0 0 0 0,0 1 0 0 0,0-1 0 0 0,0 1 0 0 0,0 0 0 0 0,0-1 0 0 0,-1 1 0 0 0,1 0 0 0 0,0 0 0 0 0,-1 0 0 0 0,1 0 0 0 0,-1 0 0 0 0,0 1 0 0 0,0-1 0 0 0,2 4 0 0 0,-2-2 0 0 0,0-1 0 0 0,0 1 0 0 0,0 0 0 0 0,-1-1 0 0 0,1 1 0 0 0,-1 0 0 0 0,0 0 0 0 0,0-1 0 0 0,0 1 0 0 0,-1 0 0 0 0,1-1 0 0 0,-1 1 0 0 0,-1 5 0 0 0,-7 15 11 0 0,0-1-1 0 0,-14 26 1 0 0,19-43-8 0 0,0 1-1 0 0,0-1 1 0 0,0 1 0 0 0,-1-1-1 0 0,0-1 1 0 0,0 1 0 0 0,-1-1-1 0 0,0 0 1 0 0,0 0 0 0 0,0 0-1 0 0,-11 5 1 0 0,15-9-7 0 0,0 0 1 0 0,-1 0-1 0 0,1 0 0 0 0,-1-1 0 0 0,1 1 1 0 0,-1-1-1 0 0,1 0 0 0 0,-1 1 0 0 0,1-1 1 0 0,-1 0-1 0 0,1 0 0 0 0,-1-1 0 0 0,1 1 1 0 0,-1-1-1 0 0,1 1 0 0 0,-1-1 0 0 0,1 0 1 0 0,0 1-1 0 0,-1-1 0 0 0,1-1 0 0 0,0 1 1 0 0,0 0-1 0 0,0 0 0 0 0,0-1 1 0 0,0 0-1 0 0,0 1 0 0 0,0-1 0 0 0,0 0 1 0 0,-2-3-1 0 0,0 1-13 0 0,1-1 0 0 0,-1 1 1 0 0,1-1-1 0 0,0 0 0 0 0,1 0 1 0 0,-1 0-1 0 0,1 0 0 0 0,0 0 1 0 0,1 0-1 0 0,-1-1 0 0 0,1 1 0 0 0,-1-10 1 0 0,1 8-14 0 0,1-1 0 0 0,1 1 1 0 0,-1 0-1 0 0,1 0 0 0 0,1-1 0 0 0,-1 1 1 0 0,4-10-1 0 0,-3 13 19 0 0,0-1 0 0 0,0 1 0 0 0,1 0-1 0 0,-1 0 1 0 0,1 0 0 0 0,0 0 0 0 0,0 0 0 0 0,0 1 0 0 0,0-1-1 0 0,1 1 1 0 0,-1 0 0 0 0,8-5 0 0 0,-5 4-6 0 0,1 0-1 0 0,0 0 1 0 0,0 1 0 0 0,0 0-1 0 0,0 0 1 0 0,1 0 0 0 0,13-2-1 0 0,-18 5 15 0 0,0-1 1 0 0,0 1-1 0 0,0 0 0 0 0,1 0 0 0 0,-1 1 1 0 0,0-1-1 0 0,0 0 0 0 0,0 1 0 0 0,0 0 0 0 0,0 0 1 0 0,0 0-1 0 0,0 0 0 0 0,0 0 0 0 0,0 1 1 0 0,0-1-1 0 0,0 1 0 0 0,-1 0 0 0 0,1 0 0 0 0,-1 0 1 0 0,1 0-1 0 0,3 5 0 0 0,-5-5 4 0 0,1 0-1 0 0,-1 0 1 0 0,0 0 0 0 0,0 0-1 0 0,0 0 1 0 0,0 0-1 0 0,0 0 1 0 0,0 1 0 0 0,-1-1-1 0 0,1 0 1 0 0,-1 1 0 0 0,0-1-1 0 0,1 0 1 0 0,-1 1-1 0 0,0-1 1 0 0,-1 0 0 0 0,1 1-1 0 0,0-1 1 0 0,-1 0 0 0 0,1 1-1 0 0,-1-1 1 0 0,1 0-1 0 0,-1 0 1 0 0,0 0 0 0 0,0 1-1 0 0,-2 1 1 0 0,1 1 3 0 0,-1-1 1 0 0,0 1-1 0 0,0-1 0 0 0,0 1 0 0 0,-1-1 1 0 0,0 0-1 0 0,1-1 0 0 0,-1 1 1 0 0,-1-1-1 0 0,-5 5 0 0 0,7-7-7 0 0,-1 1 0 0 0,1 0-1 0 0,-1-1 1 0 0,1 0 0 0 0,-1 0-1 0 0,1 0 1 0 0,-1 0 0 0 0,0-1 0 0 0,0 1-1 0 0,1-1 1 0 0,-1 0 0 0 0,0 0 0 0 0,1 0-1 0 0,-1-1 1 0 0,0 1 0 0 0,0-1 0 0 0,1 0-1 0 0,-1 0 1 0 0,-5-3 0 0 0,-2-1-167 0 0,1 0 0 0 0,0-1 0 0 0,0 0 1 0 0,1-1-1 0 0,-10-8 0 0 0,16 12-122 0 0,1 0-1 0 0,0 0 0 0 0,0 0 1 0 0,0 0-1 0 0,0 0 1 0 0,0 0-1 0 0,1 0 1 0 0,-1-1-1 0 0,1 1 1 0 0,0-1-1 0 0,0 1 1 0 0,1-1-1 0 0,-1 1 1 0 0,0-1-1 0 0,1 1 1 0 0,0-1-1 0 0,0 0 1 0 0,0 1-1 0 0,2-7 0 0 0,0-5-1748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36 3079 0 0,'2'-10'960'0'0,"13"-15"14718"0"0,-15 34-12293 0 0,-5 59-389 0 0,0-12-2392 0 0,-44 377 530 0 0,13-183-899 0 0,32-172 186 0 0,4-77-417 0 0,0-1-1 0 0,-1 0 0 0 0,1 0 1 0 0,0 1-1 0 0,0-1 0 0 0,0 0 1 0 0,0 0-1 0 0,0 0 0 0 0,1 1 1 0 0,-1-1-1 0 0,0 0 0 0 0,0 0 1 0 0,0 1-1 0 0,0-1 0 0 0,0 0 1 0 0,0 0-1 0 0,0 0 0 0 0,0 1 1 0 0,0-1-1 0 0,1 0 0 0 0,-1 0 1 0 0,0 0-1 0 0,0 1 0 0 0,0-1 1 0 0,0 0-1 0 0,1 0 0 0 0,-1 0 1 0 0,0 0-1 0 0,0 0 0 0 0,0 1 1 0 0,1-1-1 0 0,-1 0 0 0 0,0 0 1 0 0,0 0-1 0 0,0 0 0 0 0,1 0 1 0 0,-1 0-1 0 0,0 0 0 0 0,1 0 1 0 0,10-4 222 0 0,11-13 81 0 0,-5 0-275 0 0,0-2-1 0 0,21-31 1 0 0,-25 32-4 0 0,1 1 0 0 0,0 0 1 0 0,29-27-1 0 0,-41 43-30 0 0,8-8 19 0 0,1 1 0 0 0,0 0 0 0 0,0 0 0 0 0,1 1-1 0 0,13-6 1 0 0,-22 12-18 0 0,0 0-1 0 0,0 0 1 0 0,0 0-1 0 0,0 0 1 0 0,0 1-1 0 0,0-1 1 0 0,0 1-1 0 0,0 0 0 0 0,0-1 1 0 0,0 2-1 0 0,1-1 1 0 0,-1 0-1 0 0,0 1 1 0 0,0-1-1 0 0,0 1 1 0 0,0 0-1 0 0,0 0 1 0 0,0 0-1 0 0,0 0 0 0 0,0 1 1 0 0,0-1-1 0 0,-1 1 1 0 0,1 0-1 0 0,-1 0 1 0 0,1 0-1 0 0,-1 0 1 0 0,4 4-1 0 0,1 1 4 0 0,-1 1-1 0 0,0 0 1 0 0,-1 0 0 0 0,0 0 0 0 0,0 1-1 0 0,-1-1 1 0 0,0 1 0 0 0,-1 0-1 0 0,5 16 1 0 0,-7-18 6 0 0,1 0 1 0 0,-1 0-1 0 0,0 0 0 0 0,-1 0 1 0 0,0 1-1 0 0,0-1 0 0 0,-1 0 1 0 0,1 0-1 0 0,-1 0 0 0 0,-1 0 0 0 0,0 0 1 0 0,0 0-1 0 0,-5 12 0 0 0,4-14 1 0 0,-1 1-1 0 0,0-1 0 0 0,0-1 0 0 0,0 1 0 0 0,0-1 0 0 0,-1 1 0 0 0,1-1 1 0 0,-1 0-1 0 0,0-1 0 0 0,-1 1 0 0 0,-9 4 0 0 0,-4 1 51 0 0,0-1 0 0 0,-24 7 0 0 0,20-8-2 0 0,0-1 0 0 0,-1-2 0 0 0,1 0 0 0 0,-1-1-1 0 0,0-2 1 0 0,0 0 0 0 0,-1-1 0 0 0,-36-6 0 0 0,60 6-125 0 0,1 0 0 0 0,-1-1 0 0 0,0 1 0 0 0,1 0-1 0 0,-1 0 1 0 0,0 0 0 0 0,1 0 0 0 0,-1-1 0 0 0,0 1 0 0 0,1 0 0 0 0,-1 0 0 0 0,1-1 0 0 0,-1 1-1 0 0,1-1 1 0 0,-1 1 0 0 0,1 0 0 0 0,-1-1 0 0 0,1 1 0 0 0,-1-1 0 0 0,1 1 0 0 0,-1-1-1 0 0,1 0 1 0 0,0 1 0 0 0,-1-1 0 0 0,1 1 0 0 0,0-1 0 0 0,0 1 0 0 0,-1-1 0 0 0,1 0 0 0 0,0 1-1 0 0,0-1 1 0 0,0 0 0 0 0,0 1 0 0 0,0-1 0 0 0,0 0 0 0 0,0 0 0 0 0,0-2-524 0 0,1 0 0 0 0,0-1 1 0 0,0 1-1 0 0,0 0 0 0 0,2-6 0 0 0,4-4-1481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4608 0 0,'0'0'208'0'0,"0"0"311"0"0,0 0 1179 0 0,-1 1 519 0 0,-8 10 2375 0 0,8-9-3907 0 0,-1 0 0 0 0,0 1 0 0 0,0-1 0 0 0,0 0 0 0 0,-1 0 0 0 0,1 0 0 0 0,0 0 0 0 0,-1 0 0 0 0,-2 1-685 0 0,4-3 767 0 0,-1 1-51 0 0,-1 0-437 0 0,0-1 1 0 0,0 1-1 0 0,-1-1 1 0 0,1 1-1 0 0,-3-1-279 0 0,5 0 396 0 0,1 0-117 0 0,-1 0-193 0 0,1-1 1 0 0,-1 1-1 0 0,0 0 0 0 0,0 0 0 0 0,1-1 1 0 0,-1 1-1 0 0,0-1 0 0 0,0 1 1 0 0,1-1-1 0 0,-1 1 0 0 0,1-1 1 0 0,-1 0-1 0 0,0 1 0 0 0,1-1 1 0 0,-1 0-87 0 0,0-1 9 0 0,1 0 1 0 0,-1 0-1 0 0,0 0 1 0 0,1-1-1 0 0,-1 1 1 0 0,1 0-1 0 0,0-1 1 0 0,0 0-10 0 0,0 2-5 0 0,0 0-1 0 0,0-1 1 0 0,0 1-1 0 0,0 0 1 0 0,0-1 0 0 0,0 1-1 0 0,0 0 1 0 0,1 0 0 0 0,-1-1-1 0 0,0 1 1 0 0,1 0 0 0 0,-1 0-1 0 0,1 0 1 0 0,0 0 0 0 0,-1-1-1 0 0,1 1 6 0 0,4-4 14 0 0,-4 4-8 0 0,0 0-1 0 0,0 0 1 0 0,0-1-1 0 0,0 1 1 0 0,0 1-1 0 0,0-1 0 0 0,1 0 1 0 0,-1 0-1 0 0,0 0 1 0 0,1 1-1 0 0,-1-1 1 0 0,1 0-1 0 0,-1 1 0 0 0,0-1 1 0 0,1 1-1 0 0,-1 0 1 0 0,1 0-1 0 0,-1-1 1 0 0,2 1-6 0 0,-1 0 17 0 0,1 0 1 0 0,-1-1-1 0 0,0 1 1 0 0,1 0-1 0 0,-1 0 1 0 0,0 1 0 0 0,1-1-1 0 0,-1 0 1 0 0,1 1-1 0 0,-1 0 1 0 0,0-1 0 0 0,0 1-1 0 0,1 0 1 0 0,-1 0-1 0 0,0 0 1 0 0,0 0-1 0 0,0 1 1 0 0,0-1 0 0 0,0 1-1 0 0,0-1 1 0 0,-1 1-1 0 0,1-1 1 0 0,0 1-1 0 0,-1 0 1 0 0,1 0 0 0 0,-1 0-1 0 0,1 1-17 0 0,-1-1 8 0 0,-1 0 0 0 0,1 0 0 0 0,-1 0 0 0 0,0 1 0 0 0,1-1 0 0 0,-1 0 0 0 0,0 0 0 0 0,0 0 0 0 0,0 0 0 0 0,-1 0 0 0 0,1 0-8 0 0,-1 9 8 0 0,1-9 26 0 0,0 0 0 0 0,0 0 0 0 0,0 0 0 0 0,0 0 0 0 0,0 0 0 0 0,0 0 0 0 0,-1 0 0 0 0,1 0 0 0 0,-1 0 0 0 0,1 0 0 0 0,-2 1-34 0 0,0 0 45 0 0,0-1 1 0 0,-1 0 0 0 0,1 1 0 0 0,-1-1 0 0 0,1 0 0 0 0,-1 0 0 0 0,0-1 0 0 0,1 1 0 0 0,-2 0-46 0 0,3-2 3 0 0,1 0 1 0 0,-1 0 0 0 0,0 0-1 0 0,1 1 1 0 0,-1-1 0 0 0,0 0-1 0 0,1 0 1 0 0,-1 0-1 0 0,0 0 1 0 0,1 0 0 0 0,-1 0-1 0 0,0-1 1 0 0,1 1 0 0 0,-1 0-1 0 0,0 0 1 0 0,1 0-1 0 0,-1-1 1 0 0,1 1 0 0 0,-1 0-1 0 0,0-1 1 0 0,0 1-4 0 0,-12-9-12 0 0,12 7 17 0 0,-2 0-9 0 0,0-1 1 0 0,1 0-1 0 0,-1 0 0 0 0,1-1 0 0 0,0 1 0 0 0,0 0 1 0 0,0-1-1 0 0,0 1 0 0 0,1-1 0 0 0,0 0 1 0 0,-1 1-1 0 0,1-1 0 0 0,0 0 0 0 0,1 0 0 0 0,-1 0 1 0 0,1 0-1 0 0,0 0 0 0 0,0 0 0 0 0,0-1 4 0 0,2-10 0 0 0,0 11 0 0 0,4 2 0 0 0,-4 2 4 0 0,0 0-1 0 0,-1-1 0 0 0,1 1 1 0 0,0 1-1 0 0,0-1 0 0 0,-1 0 1 0 0,1 0-1 0 0,0 1 0 0 0,0-1 1 0 0,-1 1-1 0 0,1-1 0 0 0,0 1 1 0 0,-1 0-1 0 0,1 0 1 0 0,-1-1-1 0 0,1 1 0 0 0,-1 0 1 0 0,1 1-1 0 0,-1-1 0 0 0,0 0 1 0 0,1 0-1 0 0,-1 0 0 0 0,0 1 1 0 0,0-1-1 0 0,0 1 0 0 0,0-1 1 0 0,0 1-1 0 0,0-1 1 0 0,0 1-1 0 0,-1 0 0 0 0,1 1-3 0 0,0 5 78 0 0,-1-2 4 0 0,0-4-15 0 0,-1 6-54 0 0,-1-3-111 0 0,1-4-422 0 0,1-1-211 0 0,-17 6-2666 0 0,9-5 1431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2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22 546 4519 0 0,'-1'1'200'0'0,"1"0"-1"0"0,-1 0 1 0 0,1 0-1 0 0,-1-1 1 0 0,1 1-1 0 0,-1 0 0 0 0,0 0 1 0 0,0 0-1 0 0,1-1 1 0 0,-1 1-1 0 0,0 0 1 0 0,0-1-1 0 0,0 1 1 0 0,-1 0-1 0 0,1-1 29 0 0,1 0 0 0 0,-1 1 0 0 0,0-1 1 0 0,1 0-1 0 0,-1 1 0 0 0,1-1 0 0 0,-1 1 0 0 0,1-1 0 0 0,-1 1 0 0 0,1-1 1 0 0,-1 1-1 0 0,1-1 0 0 0,0 1 0 0 0,-1-1 0 0 0,1 1 0 0 0,0-1 0 0 0,-1 1 0 0 0,1 0 1 0 0,0-1-1 0 0,0 1 0 0 0,0 0 0 0 0,-1-1 0 0 0,1 1 0 0 0,0-1 0 0 0,0 1 1 0 0,2 4 3568 0 0,-2-5-3733 0 0,0-1 0 0 0,1 1 0 0 0,-1 0-1 0 0,0 0 1 0 0,1 0 0 0 0,-1 0 0 0 0,0 0 0 0 0,1 0 0 0 0,-1 0 0 0 0,1 0 0 0 0,-1 0 0 0 0,0 0 0 0 0,1 0 0 0 0,-1 0 0 0 0,1 0 0 0 0,-1 0 0 0 0,0 0 0 0 0,1 0 0 0 0,-1 0 0 0 0,0 1 0 0 0,1-1 0 0 0,-1 0 0 0 0,0 0 0 0 0,1 0 0 0 0,-1 1-1 0 0,0-1 1 0 0,1 0 0 0 0,-1 0 0 0 0,0 1 0 0 0,1-1 0 0 0,-1 0 0 0 0,0 0 0 0 0,0 1 0 0 0,0-1 0 0 0,1 0 0 0 0,-1 1 0 0 0,0-1 0 0 0,0 1 0 0 0,1-1-26 0 0,-1 1 0 0 0,1-1 0 0 0,-1 0 0 0 0,1 1 0 0 0,-1-1-1 0 0,1 0 1 0 0,-1 0 0 0 0,1 0 0 0 0,-1 0 0 0 0,1 1 0 0 0,0-1 0 0 0,-1 0 0 0 0,1 0 0 0 0,-1 0 0 0 0,1 0 0 0 0,-1 0 0 0 0,1 0 0 0 0,0 0 0 0 0,-1-1 0 0 0,1 1 0 0 0,9 0 366 0 0,5 5 89 0 0,31 7 389 0 0,94 6 327 0 0,9-10-110 0 0,-86-4-578 0 0,76-4-1 0 0,-23-1-244 0 0,-53 2-158 0 0,114 5 268 0 0,-112-4-121 0 0,99-10-1 0 0,-19-1 7 0 0,221-4 272 0 0,-107 11-179 0 0,-46 2-202 0 0,-34-2-7 0 0,43-3 94 0 0,-102-1-123 0 0,214-18 251 0 0,-243 13-265 0 0,216-15 208 0 0,25 3-26 0 0,-277 18-260 0 0,239-15 121 0 0,88-14 5 0 0,-179 13-111 0 0,-168 18-1 0 0,136-11-24 0 0,53-3 115 0 0,91-7 57 0 0,-193 25-145 0 0,-14 1-5 0 0,151-23 14 0 0,-163 15-60 0 0,-57 4 0 0 0,41-6 0 0 0,-25 1 0 0 0,25-5 0 0 0,221-52 197 0 0,-281 60-161 0 0,38-3-1 0 0,-48 6-33 0 0,-1-1 0 0 0,0 0 0 0 0,0 0 0 0 0,9-4 0 0 0,23-6 53 0 0,74-1 20 0 0,22-4-75 0 0,-98 13 57 0 0,16-1 14 0 0,-49 5 4 0 0,-6 0-22 0 0,0 0 0 0 0,-1 0-31 0 0,-1 0-158 0 0,1 0 131 0 0,1 1 0 0 0,0-1 0 0 0,-1 1 0 0 0,1-1 1 0 0,0 1-1 0 0,-1-1 0 0 0,1 1 0 0 0,0-1 0 0 0,0 1 0 0 0,0-1 0 0 0,0 1 0 0 0,0-1 0 0 0,0 1 0 0 0,-1-1 0 0 0,1 1 0 0 0,0 0 0 0 0,1-1 0 0 0,-1 1 0 0 0,0 0 0 0 0,0 0 5 0 0,-2 0 0 0 0,0 0 0 0 0,0 1 0 0 0,-1 0 0 0 0,0-1 0 0 0,1 0 0 0 0,-1 0 0 0 0,0 0 0 0 0,0 0 0 0 0,0 0 0 0 0,-4 0 0 0 0,-28 5 0 0 0,31-6 0 0 0,0 0 0 0 0,1-1 0 0 0,-1 1 0 0 0,0 0 0 0 0,0-1 0 0 0,-5-2 0 0 0,8 3 0 0 0,-1 0 0 0 0,1-1 0 0 0,0 1 0 0 0,-1-1 0 0 0,1 1 0 0 0,0-1 0 0 0,-1 0 0 0 0,1 0 0 0 0,0 1 0 0 0,0-1 0 0 0,0 0 0 0 0,0 0 0 0 0,0 0 0 0 0,0 0 0 0 0,0 0 0 0 0,0-1 0 0 0,0 1 0 0 0,0 0 0 0 0,-1-2 0 0 0,-2-12-6 0 0,2 10 9 0 0,0-1 0 0 0,1 1 0 0 0,-2-12 0 0 0,3 15-8 0 0,0 0 0 0 0,0 0 0 0 0,0 0 0 0 0,0 0 0 0 0,0 0 0 0 0,1 0 0 0 0,-1 0 0 0 0,1 1 0 0 0,-1-1 0 0 0,1 0 0 0 0,0 0-1 0 0,0 0 1 0 0,0 0 0 0 0,0 1 0 0 0,2-3 0 0 0,-2 1-5 0 0,1 1 0 0 0,-1-1-1 0 0,1 1 1 0 0,0 0-1 0 0,0-1 1 0 0,0 1 0 0 0,0 0-1 0 0,1 0 1 0 0,-1 0-1 0 0,1 1 1 0 0,-1-1 0 0 0,1 1-1 0 0,-1-1 1 0 0,1 1-1 0 0,0 0 1 0 0,0 0 0 0 0,-1 0-1 0 0,1 0 1 0 0,6 0-1 0 0,-3 0 4 0 0,0 0-1 0 0,1 0 0 0 0,-1 1 1 0 0,0 0-1 0 0,0 0 1 0 0,0 1-1 0 0,1 0 0 0 0,-1 0 1 0 0,0 0-1 0 0,0 1 0 0 0,0 0 1 0 0,7 3-1 0 0,-10-3 5 0 0,0-1-1 0 0,0 1 1 0 0,0 0-1 0 0,0 1 0 0 0,-1-1 1 0 0,1 0-1 0 0,-1 1 1 0 0,1-1-1 0 0,-1 1 1 0 0,0 0-1 0 0,0 0 1 0 0,0 0-1 0 0,0 0 1 0 0,0 0-1 0 0,-1 0 1 0 0,0 1-1 0 0,1-1 1 0 0,-1 0-1 0 0,0 1 0 0 0,-1-1 1 0 0,1 1-1 0 0,-1-1 1 0 0,1 5-1 0 0,-1-3-14 0 0,0 0-1 0 0,0 0 0 0 0,-1 0 1 0 0,1 0-1 0 0,-1 0 0 0 0,0 0 1 0 0,0 0-1 0 0,-1 0 0 0 0,0 0 1 0 0,0 0-1 0 0,0 0 0 0 0,-5 7 0 0 0,3-6 14 0 0,0-1 0 0 0,-1 1 0 0 0,1-1 0 0 0,-1 0 0 0 0,-1 0 0 0 0,1 0 0 0 0,-1-1 0 0 0,-9 6 0 0 0,5-5 7 0 0,0 1-1 0 0,0-2 1 0 0,-1 1-1 0 0,0-1 1 0 0,0-1 0 0 0,0 0-1 0 0,0-1 1 0 0,-1 0-1 0 0,1-1 1 0 0,0 0-1 0 0,-16-1 1 0 0,24 0-2 0 0,1 0 0 0 0,-1 0 0 0 0,0 0 0 0 0,0-1-1 0 0,0 0 1 0 0,1 1 0 0 0,-1-1 0 0 0,1 0 0 0 0,-1 0 0 0 0,0-1 0 0 0,1 1-1 0 0,0 0 1 0 0,-1-1 0 0 0,1 1 0 0 0,0-1 0 0 0,0 0 0 0 0,0 0 0 0 0,0 0-1 0 0,0 0 1 0 0,0 0 0 0 0,-1-3 0 0 0,1 2-9 0 0,0-1 1 0 0,1 0-1 0 0,-1 0 0 0 0,1 1 0 0 0,0-1 1 0 0,0 0-1 0 0,1 0 0 0 0,-1 0 0 0 0,1 0 1 0 0,0 0-1 0 0,0 0 0 0 0,0 0 0 0 0,2-8 1 0 0,-1 4-11 0 0,1 0 0 0 0,0 0-1 0 0,1 1 1 0 0,0-1 0 0 0,0 0 0 0 0,0 1 0 0 0,1 0 0 0 0,0 0 0 0 0,0 0 0 0 0,1 0 0 0 0,11-12 0 0 0,-13 16 14 0 0,1 0-1 0 0,-1-1 1 0 0,1 1 0 0 0,0 0 0 0 0,0 1-1 0 0,1-1 1 0 0,-1 1 0 0 0,0 0 0 0 0,1 0-1 0 0,0 0 1 0 0,-1 0 0 0 0,1 1 0 0 0,0 0 0 0 0,0 0-1 0 0,0 0 1 0 0,0 1 0 0 0,-1-1 0 0 0,1 1-1 0 0,0 0 1 0 0,0 1 0 0 0,6 0 0 0 0,-5 0 3 0 0,0 1 1 0 0,0-1 0 0 0,0 1-1 0 0,0 0 1 0 0,-1 1 0 0 0,1-1-1 0 0,0 1 1 0 0,-1 0 0 0 0,7 5-1 0 0,-9-5 2 0 0,-1-1 1 0 0,0 0-1 0 0,0 0 0 0 0,0 1 0 0 0,0-1 0 0 0,0 1 0 0 0,0 0 0 0 0,0-1 1 0 0,-1 1-1 0 0,0 0 0 0 0,0 0 0 0 0,1 0 0 0 0,-1 0 0 0 0,-1 0 0 0 0,1 0 0 0 0,0 1 1 0 0,-1-1-1 0 0,0 0 0 0 0,0 0 0 0 0,0 5 0 0 0,-1-2 7 0 0,1 0-1 0 0,-1 0 1 0 0,-1 0-1 0 0,1-1 1 0 0,-1 1-1 0 0,0 0 1 0 0,-1-1-1 0 0,1 1 1 0 0,-1-1-1 0 0,0 0 1 0 0,0 0-1 0 0,-1 0 1 0 0,0 0-1 0 0,0 0 1 0 0,0-1-1 0 0,0 0 1 0 0,-6 5-1 0 0,7-6-1 0 0,0-1-1 0 0,0 0 1 0 0,0 0-1 0 0,-1-1 1 0 0,1 1-1 0 0,0 0 1 0 0,-1-1-1 0 0,1 0 1 0 0,-1 0-1 0 0,0 0 1 0 0,1 0-1 0 0,-1-1 1 0 0,0 1-1 0 0,1-1 1 0 0,-1 0-1 0 0,0 0 1 0 0,1-1-1 0 0,-1 1 1 0 0,0-1-1 0 0,1 1 1 0 0,-1-1-1 0 0,0 0 1 0 0,1 0-1 0 0,0-1 1 0 0,-1 1-1 0 0,1-1 1 0 0,0 0-1 0 0,-1 0 1 0 0,-2-2-1 0 0,4 2-6 0 0,-1-1 0 0 0,0 1 0 0 0,1-1 0 0 0,-1 1 0 0 0,1-1 0 0 0,0 0 0 0 0,0 0 0 0 0,0 0 0 0 0,0 0 0 0 0,1 0 0 0 0,-1 0 0 0 0,1-1 0 0 0,0 1 0 0 0,0 0 0 0 0,0-1-1 0 0,0 1 1 0 0,1-1 0 0 0,-1 1 0 0 0,1-1 0 0 0,0 0 0 0 0,0 1 0 0 0,0-1 0 0 0,0 1 0 0 0,1-1 0 0 0,0 1 0 0 0,-1-1 0 0 0,3-5 0 0 0,-1 3-3 0 0,1 0 0 0 0,-1-1 0 0 0,1 1 0 0 0,0 0 0 0 0,1 1 0 0 0,0-1 0 0 0,-1 1 0 0 0,2-1 0 0 0,-1 1 0 0 0,1 0 0 0 0,-1 0 0 0 0,1 1 0 0 0,1 0 0 0 0,5-5 0 0 0,-6 7-1 0 0,0 0 0 0 0,1 0-1 0 0,-1 1 1 0 0,0-1 0 0 0,0 1 0 0 0,1 0 0 0 0,-1 1 0 0 0,1-1-1 0 0,-1 1 1 0 0,1 0 0 0 0,-1 0 0 0 0,0 1 0 0 0,1 0 0 0 0,-1 0-1 0 0,0 0 1 0 0,1 0 0 0 0,-1 1 0 0 0,0 0 0 0 0,0 0-1 0 0,0 1 1 0 0,6 3 0 0 0,-8-4 6 0 0,-1 0 0 0 0,0-1 0 0 0,0 1 0 0 0,0 0 0 0 0,0 1 0 0 0,-1-1 0 0 0,1 0 0 0 0,-1 0 0 0 0,1 1 0 0 0,-1-1 0 0 0,0 1 0 0 0,0-1 0 0 0,0 1 0 0 0,0-1 0 0 0,0 1 0 0 0,-1 0 0 0 0,1-1 0 0 0,-1 1 0 0 0,1 0 0 0 0,-1 0 0 0 0,0-1 0 0 0,0 1 0 0 0,-1 0 0 0 0,1 0 0 0 0,0-1 0 0 0,-1 1 0 0 0,0 0 0 0 0,1-1 0 0 0,-1 1 0 0 0,-3 4 0 0 0,2-2 0 0 0,-1 0 0 0 0,1-1 0 0 0,-1 1 0 0 0,-1-1 0 0 0,1 0 0 0 0,0 0 0 0 0,-1 0 0 0 0,0 0 0 0 0,0-1 0 0 0,0 1 0 0 0,0-1 0 0 0,-1 0 0 0 0,1 0 0 0 0,-11 4 0 0 0,10-6 3 0 0,-1 1 0 0 0,0-1-1 0 0,0 0 1 0 0,0 0 0 0 0,1-1 0 0 0,-1 0 0 0 0,0 0-1 0 0,0 0 1 0 0,0 0 0 0 0,0-1 0 0 0,1 0-1 0 0,-1-1 1 0 0,0 1 0 0 0,1-1 0 0 0,-1 0 0 0 0,1 0-1 0 0,-1-1 1 0 0,1 0 0 0 0,0 0 0 0 0,0 0-1 0 0,0 0 1 0 0,-5-6 0 0 0,5 5 0 0 0,0 0 0 0 0,1-1 0 0 0,-1 0 0 0 0,1 0 0 0 0,0 0 0 0 0,0 0 0 0 0,1 0 0 0 0,0-1 0 0 0,0 1 1 0 0,0-1-1 0 0,0 0 0 0 0,1 0 0 0 0,0 0 0 0 0,1 0 0 0 0,-1-1 0 0 0,1 1 0 0 0,0 0 0 0 0,0-1 0 0 0,1 1 0 0 0,0-9 0 0 0,1 10-9 0 0,0 1 0 0 0,0-1 1 0 0,0 1-1 0 0,1-1 0 0 0,-1 1 0 0 0,1 0 1 0 0,0 0-1 0 0,0-1 0 0 0,1 1 0 0 0,-1 1 0 0 0,1-1 1 0 0,0 0-1 0 0,0 1 0 0 0,0-1 0 0 0,0 1 1 0 0,1 0-1 0 0,-1 0 0 0 0,1 0 0 0 0,0 0 0 0 0,0 1 1 0 0,0 0-1 0 0,0 0 0 0 0,0 0 0 0 0,0 0 1 0 0,1 0-1 0 0,-1 1 0 0 0,1 0 0 0 0,-1 0 1 0 0,1 0-1 0 0,-1 0 0 0 0,1 1 0 0 0,0 0 0 0 0,-1 0 1 0 0,1 0-1 0 0,6 2 0 0 0,-8-2 6 0 0,6 1 0 0 0,0 0 0 0 0,15 5 0 0 0,-20-5 0 0 0,-1 1 0 0 0,0-1 0 0 0,-1 0 0 0 0,1 1 0 0 0,0 0 0 0 0,0 0 0 0 0,-1 0 0 0 0,1 0 0 0 0,-1 0 0 0 0,0 0 0 0 0,4 4 0 0 0,-3-1 0 0 0,1-1 0 0 0,-1 1 0 0 0,0 0 0 0 0,0 0 0 0 0,0 0 0 0 0,2 9 0 0 0,-4-10 0 0 0,0-1 0 0 0,0 1 0 0 0,-1-1 0 0 0,0 1 0 0 0,0 0 0 0 0,0-1 0 0 0,0 1 0 0 0,0-1 0 0 0,-1 1 0 0 0,1-1 0 0 0,-3 7 0 0 0,1-3 0 0 0,-1 0 0 0 0,0-1 0 0 0,-1 1 0 0 0,1-1 0 0 0,-1 0 0 0 0,-1 0 0 0 0,1 0 0 0 0,-1-1 0 0 0,0 1 0 0 0,-9 7 0 0 0,3-4 0 0 0,0-1 0 0 0,-1 1 0 0 0,0-2 0 0 0,-19 10 0 0 0,28-16 0 0 0,0 0 0 0 0,0 0 0 0 0,0 0 0 0 0,0 0 0 0 0,0 0 0 0 0,0-1 0 0 0,-1 1 0 0 0,1-1 0 0 0,0 0 0 0 0,0 0 0 0 0,0 0 0 0 0,-1 0 0 0 0,1-1 0 0 0,0 1 0 0 0,0-1 0 0 0,0 0 0 0 0,0 0 0 0 0,0 0 0 0 0,0 0 0 0 0,-4-3 0 0 0,4 3 0 0 0,1-1 0 0 0,0 1 0 0 0,0-1 0 0 0,1 0 0 0 0,-1 1 0 0 0,0-1 0 0 0,1 0 0 0 0,-1 0 0 0 0,1 0 0 0 0,-1 0 0 0 0,1-1 0 0 0,0 1 0 0 0,0 0 0 0 0,0 0 0 0 0,0-1 0 0 0,0 1 0 0 0,1-1 0 0 0,-1 1 0 0 0,1-1 0 0 0,0 1 0 0 0,-1-1 0 0 0,1 1 0 0 0,0-1 0 0 0,0 1 0 0 0,1-1 0 0 0,0-3 0 0 0,1-6-4 0 0,0-1 1 0 0,1 1-1 0 0,7-17 0 0 0,-8 24-5 0 0,0 1 0 0 0,1-1 0 0 0,-1 1 0 0 0,1 0 0 0 0,0 0 0 0 0,0 0 0 0 0,1 1 0 0 0,-1-1 0 0 0,1 1 0 0 0,-1 0 0 0 0,1 0 0 0 0,5-3 0 0 0,-7 4 7 0 0,1 0-1 0 0,0 1 1 0 0,0-1 0 0 0,-1 1-1 0 0,1-1 1 0 0,0 1-1 0 0,1 0 1 0 0,-1 0 0 0 0,0 1-1 0 0,0-1 1 0 0,0 1 0 0 0,0-1-1 0 0,1 1 1 0 0,-1 0-1 0 0,0 0 1 0 0,0 0 0 0 0,0 1-1 0 0,1-1 1 0 0,-1 1 0 0 0,0 0-1 0 0,0 0 1 0 0,0 0-1 0 0,0 0 1 0 0,0 0 0 0 0,0 1-1 0 0,0-1 1 0 0,-1 1 0 0 0,1 0-1 0 0,0 0 1 0 0,-1 0-1 0 0,3 3 1 0 0,0-1 2 0 0,-1 0 0 0 0,0 1 0 0 0,0 0 0 0 0,0 0 0 0 0,-1 0 0 0 0,0 0 0 0 0,0 0 0 0 0,0 1 0 0 0,-1 0 0 0 0,0-1 0 0 0,0 1 0 0 0,0 0 0 0 0,-1 0 0 0 0,2 6 0 0 0,-3-7 0 0 0,0-1 0 0 0,1 0 0 0 0,-2 0 0 0 0,1 0 0 0 0,0 0 0 0 0,-1 0 0 0 0,0 0 0 0 0,0 0 0 0 0,0-1 0 0 0,0 1 0 0 0,0 0 0 0 0,-1 0 0 0 0,0-1 0 0 0,0 1 0 0 0,0-1 0 0 0,0 1 0 0 0,0-1 0 0 0,-1 0 0 0 0,0 0 0 0 0,1 0 0 0 0,-1 0 0 0 0,-4 3 0 0 0,2-3 2 0 0,1-1 1 0 0,0 1-1 0 0,-1-1 0 0 0,1 1 0 0 0,-1-1 0 0 0,0-1 1 0 0,0 1-1 0 0,0-1 0 0 0,0 1 0 0 0,0-1 1 0 0,0-1-1 0 0,0 1 0 0 0,0-1 0 0 0,0 0 1 0 0,0 0-1 0 0,-1-1 0 0 0,1 1 0 0 0,0-1 1 0 0,0 0-1 0 0,-8-3 0 0 0,7 2-1 0 0,-1-1 0 0 0,1 0 0 0 0,0 0 0 0 0,1 0 0 0 0,-1 0 0 0 0,1-1 1 0 0,-1 0-1 0 0,1 0 0 0 0,0-1 0 0 0,1 0 0 0 0,-1 1 0 0 0,1-1 0 0 0,0-1 0 0 0,0 1 0 0 0,-5-10 0 0 0,8 13-7 0 0,0 0 1 0 0,0 0-1 0 0,1 1 0 0 0,-1-1 1 0 0,0 0-1 0 0,1 0 0 0 0,0 0 1 0 0,-1 0-1 0 0,1 0 0 0 0,0 0 1 0 0,0 0-1 0 0,0 0 0 0 0,0 0 1 0 0,1 0-1 0 0,-1 0 0 0 0,0 0 1 0 0,2-3-1 0 0,-1 2-8 0 0,1 0 1 0 0,-1 0-1 0 0,1 1 1 0 0,0-1-1 0 0,0 0 0 0 0,0 1 1 0 0,0 0-1 0 0,0-1 1 0 0,1 1-1 0 0,2-2 0 0 0,2-1-20 0 0,-1 1-1 0 0,1 0 0 0 0,0 0 1 0 0,0 1-1 0 0,1 0 0 0 0,-1 0 0 0 0,16-3 1 0 0,22-1-23 0 0,-41 7 54 0 0,0 0 0 0 0,0 0 0 0 0,0 0 0 0 0,0 1 0 0 0,-1-1 0 0 0,1 1 0 0 0,0 0 0 0 0,0 0 0 0 0,5 2 0 0 0,-8-3 3 0 0,0 1 0 0 0,-1 0 0 0 0,1-1 0 0 0,0 1 1 0 0,-1 0-1 0 0,1 0 0 0 0,-1-1 0 0 0,1 1 0 0 0,-1 0 0 0 0,1 0 0 0 0,-1 0 0 0 0,1 0 0 0 0,-1 0 0 0 0,0-1 0 0 0,1 1 1 0 0,-1 0-1 0 0,0 0 0 0 0,0 0 0 0 0,0 0 0 0 0,0 0 0 0 0,0 0 0 0 0,0 0 0 0 0,0 0 0 0 0,0 0 0 0 0,0 0 0 0 0,0 0 1 0 0,0 0-1 0 0,-1 0 0 0 0,1 0 0 0 0,0 0 0 0 0,-2 1 0 0 0,0 6-3 0 0,-2-1-1 0 0,-6 13 1 0 0,8-17-2 0 0,-3 6-487 0 0,-1-1-1 0 0,0 0 1 0 0,0 0-1 0 0,0-1 1 0 0,-16 14-1 0 0,18-19-2035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24 775 0 0,'0'-3'-625'0'0,"-1"-13"3864"0"0,1 16-3123 0 0,0 0 1 0 0,0-1 0 0 0,0 1 0 0 0,0 0 0 0 0,0 0-1 0 0,0 0 1 0 0,0-1 0 0 0,0 1 0 0 0,0 0 0 0 0,0 0 0 0 0,0 0-1 0 0,0-1 1 0 0,0 1 0 0 0,-1 0 0 0 0,1 0 0 0 0,0 0 0 0 0,0 0-1 0 0,0-1 1 0 0,0 1 0 0 0,0 0 0 0 0,0 0 0 0 0,-1 0-1 0 0,1 0 1 0 0,0 0 0 0 0,0 0 0 0 0,0-1 0 0 0,0 1 0 0 0,-1 0-1 0 0,1 0 1 0 0,-12 1 10228 0 0,12 26-8266 0 0,2 89 1538 0 0,-3 194-870 0 0,-3-121-1848 0 0,-1 182-594 0 0,1-150-132 0 0,3-149-14 0 0,-1 259 898 0 0,4-62-400 0 0,6 246 591 0 0,-5-330-764 0 0,1 262 185 0 0,1-296-551 0 0,39 484 186 0 0,44-16-70 0 0,-56-383-177 0 0,16 99 25 0 0,-33-216-37 0 0,-7-47-26 0 0,10 158-19 0 0,-18-112 11 0 0,-4-71 42 0 0,3-35-53 0 0,0 1 0 0 0,-4 14 0 0 0,1-7 0 0 0,4 18 0 0 0,1-21 0 0 0,0-16 0 0 0,-2-4 0 0 0,1 29 0 0 0,0-18 0 0 0,1-11 0 0 0,0-6 0 0 0,0 8 0 0 0,0 6 0 0 0,-2 17 0 0 0,3-12 0 0 0,-1-8 0 0 0,0-9 0 0 0,0 17 0 0 0,0-7 0 0 0,0 0 0 0 0,-1 0 0 0 0,1 0 0 0 0,-1 0 0 0 0,0 1 0 0 0,0-1 0 0 0,0 0 0 0 0,0 0 0 0 0,-2 6 0 0 0,-11 10 0 0 0,12-18 0 0 0,0 0 0 0 0,1 0 0 0 0,-1 0 0 0 0,0 0 0 0 0,0-1 0 0 0,0 1 0 0 0,0 0 0 0 0,0 0 0 0 0,-1-1 0 0 0,1 1 0 0 0,0-1 0 0 0,0 1 0 0 0,0-1 0 0 0,-3 1 0 0 0,3-1 0 0 0,0-1 0 0 0,0 0 0 0 0,0 0 0 0 0,0 0 0 0 0,0 0 0 0 0,0 0 0 0 0,1 0 0 0 0,-1 0 0 0 0,0 0 0 0 0,1 0 0 0 0,-1 0 0 0 0,1 0 0 0 0,-1 0 0 0 0,0-2 0 0 0,-2-2 0 0 0,1-1-10 0 0,-1 0-1 0 0,1 1 1 0 0,1-1-1 0 0,-1 0 1 0 0,1 0-1 0 0,0 0 1 0 0,0 0-1 0 0,0 0 1 0 0,1-1-1 0 0,0 1 1 0 0,1 0-1 0 0,1-9 1 0 0,-2 12 7 0 0,0 1-1 0 0,1-1 1 0 0,-1 1 0 0 0,1-1-1 0 0,0 1 1 0 0,0-1 0 0 0,0 1 0 0 0,0 0-1 0 0,1-1 1 0 0,-1 1 0 0 0,0 0-1 0 0,1 0 1 0 0,0 0 0 0 0,-1 0-1 0 0,1 0 1 0 0,0 0 0 0 0,0 1-1 0 0,0-1 1 0 0,0 1 0 0 0,0-1 0 0 0,1 1-1 0 0,-1 0 1 0 0,0 0 0 0 0,5-2-1 0 0,-5 2-3 0 0,1 0-1 0 0,-1-1 0 0 0,0 1 0 0 0,1 0 1 0 0,-1-1-1 0 0,2-2 0 0 0,-3 3 8 0 0,1 0 0 0 0,-1 0 0 0 0,0 0 0 0 0,1 0 0 0 0,-1 0 0 0 0,1 0 0 0 0,-1 0 1 0 0,1 0-1 0 0,-1 0 0 0 0,1 1 0 0 0,0-1 0 0 0,-1 1 0 0 0,1-1 0 0 0,0 1 0 0 0,0 0 0 0 0,2 0 0 0 0,5-1-13 0 0,-1 0 0 0 0,1 0 1 0 0,0 0-1 0 0,9-4 0 0 0,-17 5 11 0 0,0 0-1 0 0,0-1 1 0 0,0 1 0 0 0,1 0-1 0 0,-1 0 1 0 0,0 0-1 0 0,0 0 1 0 0,0 1 0 0 0,0-1-1 0 0,0 0 1 0 0,0 0 0 0 0,0 1-1 0 0,0-1 1 0 0,0 0-1 0 0,1 2 1 0 0,-1-2 0 0 0,0 1 0 0 0,0-1-1 0 0,0 0 1 0 0,0 1 0 0 0,0-1-1 0 0,0 0 1 0 0,0 1 0 0 0,0-1 0 0 0,0 0-1 0 0,0 0 1 0 0,0 0 0 0 0,0 0 0 0 0,0 0-1 0 0,2 0 1 0 0,-3-1 2 0 0,1 1 1 0 0,-1 0-1 0 0,1 0 0 0 0,0 0 1 0 0,-1 0-1 0 0,1 0 1 0 0,0 0-1 0 0,-1 0 0 0 0,1 0 1 0 0,0 0-1 0 0,-1 0 0 0 0,1 0 1 0 0,0 1-1 0 0,-1-1 1 0 0,1 0-1 0 0,0 0 0 0 0,-1 1 1 0 0,1-1-1 0 0,-1 0 0 0 0,1 1 1 0 0,-1-1-1 0 0,1 0 1 0 0,-1 1-1 0 0,1-1 0 0 0,-1 1 1 0 0,1 0-1 0 0,0 0 2 0 0,0 1 0 0 0,0-1 0 0 0,-1 1 0 0 0,1-1 0 0 0,-1 1 0 0 0,1-1 0 0 0,-1 1 0 0 0,1-1 0 0 0,-1 1 0 0 0,0 2 0 0 0,0 0 1 0 0,0 0 0 0 0,0 0 1 0 0,0 0-1 0 0,0-1 0 0 0,-1 1 0 0 0,0 0 0 0 0,0 0 1 0 0,0-1-1 0 0,-2 5 0 0 0,-1-2 4 0 0,0 0 0 0 0,0 0 1 0 0,0 0-1 0 0,-1 0 0 0 0,0-1 0 0 0,-10 9 0 0 0,11-11-6 0 0,0 0 1 0 0,0-1-1 0 0,0 0 0 0 0,0 0 0 0 0,0 0 0 0 0,-1 0 0 0 0,1 0 0 0 0,-1-1 1 0 0,1 0-1 0 0,-1 0 0 0 0,-8 1 0 0 0,-8 0-1 0 0,14-1 0 0 0,0-1 0 0 0,0 1 0 0 0,0-1 0 0 0,-13-1 0 0 0,18 0 0 0 0,-1 1 0 0 0,1-1 0 0 0,0 0 0 0 0,0 0 0 0 0,0 0 0 0 0,-1 0 0 0 0,1 0 0 0 0,0 0 0 0 0,0 0 0 0 0,0-1 0 0 0,1 1 0 0 0,-1-1 0 0 0,0 0 0 0 0,1 1 0 0 0,-1-1 0 0 0,0 0 0 0 0,1 0 0 0 0,-2-4 0 0 0,0 2-9 0 0,1 0-1 0 0,0-1 1 0 0,0 1 0 0 0,0-1-1 0 0,1 0 1 0 0,0 0 0 0 0,0 0-1 0 0,0 1 1 0 0,0-1 0 0 0,1 0-1 0 0,0-7 1 0 0,0 9 2 0 0,0-1 1 0 0,1 1-1 0 0,0 0 1 0 0,-1-1-1 0 0,1 1 0 0 0,1 0 1 0 0,-1 0-1 0 0,0-1 1 0 0,1 1-1 0 0,-1 0 1 0 0,1 0-1 0 0,0 0 0 0 0,0 1 1 0 0,0-1-1 0 0,0 0 1 0 0,5-3-1 0 0,14-12-49 0 0,37-24 0 0 0,-48 36 40 0 0,0 1 0 0 0,0 0 0 0 0,1 0 0 0 0,0 1 0 0 0,0 0 0 0 0,17-3 0 0 0,-26 7 14 0 0,0-1 0 0 0,0 1 1 0 0,0 0-1 0 0,0 0 0 0 0,0 0 0 0 0,0 0 1 0 0,0 0-1 0 0,0 0 0 0 0,1 1 0 0 0,-1-1 0 0 0,0 1 1 0 0,0 0-1 0 0,0-1 0 0 0,0 1 0 0 0,-1 0 1 0 0,1 0-1 0 0,3 2 0 0 0,-3-2 1 0 0,-1 1-1 0 0,0-1 1 0 0,0 0 0 0 0,0 0-1 0 0,0 1 1 0 0,0-1 0 0 0,0 1-1 0 0,-1-1 1 0 0,1 1 0 0 0,0-1-1 0 0,-1 1 1 0 0,1-1 0 0 0,-1 1-1 0 0,1 0 1 0 0,-1-1 0 0 0,0 1-1 0 0,0-1 1 0 0,1 1 0 0 0,-1 0-1 0 0,0-1 1 0 0,-1 1 0 0 0,1 0-1 0 0,-1 2 1 0 0,-1 5 7 0 0,0-1 1 0 0,-1 1-1 0 0,0 0 1 0 0,-7 12-1 0 0,8-16-2 0 0,-1 0-1 0 0,0 0 1 0 0,0 0-1 0 0,0-1 1 0 0,-1 1-1 0 0,0-1 1 0 0,0 0-1 0 0,-8 7 1 0 0,10-10-4 0 0,0 0 0 0 0,0-1 0 0 0,0 1 0 0 0,0 0 0 0 0,0-1 0 0 0,0 1 0 0 0,-1-1 0 0 0,1 0 0 0 0,0 1 0 0 0,0-1 0 0 0,0 0 0 0 0,-3-1 0 0 0,3 1 0 0 0,-1 0 0 0 0,1 0 0 0 0,-1 0 0 0 0,1 0 0 0 0,-1 0 0 0 0,1 1 0 0 0,-1-1 0 0 0,1 1 0 0 0,0 0 0 0 0,-5 1 0 0 0,5 0-3 0 0,0-1 0 0 0,0 0 1 0 0,-1 0-1 0 0,1 0 0 0 0,-1 0 0 0 0,1 0 0 0 0,0 0 1 0 0,-1-1-1 0 0,1 1 0 0 0,-1-1 0 0 0,-4 0 0 0 0,1-1-17 0 0,0 0 1 0 0,1 0-1 0 0,-1 0 0 0 0,-6-3 1 0 0,11 3 16 0 0,-7-1-27 0 0,-1-2 1 0 0,1 1-1 0 0,-1-1 0 0 0,1-1 0 0 0,0 1 0 0 0,-11-10 0 0 0,17 12 27 0 0,0 1 1 0 0,0-1 0 0 0,0 0-1 0 0,0 0 1 0 0,0-1-1 0 0,0 1 1 0 0,0 0-1 0 0,1-1 1 0 0,-1 1-1 0 0,1-1 1 0 0,0 1-1 0 0,0-1 1 0 0,0 1 0 0 0,0-1-1 0 0,0 0 1 0 0,1 0-1 0 0,-1 1 1 0 0,1-1-1 0 0,0 0 1 0 0,-1 0-1 0 0,1 0 1 0 0,0 0-1 0 0,1 1 1 0 0,-1-1 0 0 0,2-4-1 0 0,0 0-11 0 0,0 0 0 0 0,1 0 0 0 0,0 0 0 0 0,0 0 0 0 0,6-7 0 0 0,-7 10 9 0 0,0 1-1 0 0,1 0 1 0 0,0 0-1 0 0,-1 0 1 0 0,1 0-1 0 0,0 0 1 0 0,1 0-1 0 0,-1 1 1 0 0,0 0-1 0 0,8-4 1 0 0,-9 5 1 0 0,0 0 1 0 0,0 1-1 0 0,1 0 0 0 0,-1-1 1 0 0,0 1-1 0 0,0 0 0 0 0,1 0 0 0 0,-1 0 1 0 0,0 1-1 0 0,3-1 0 0 0,14 1-19 0 0,-15-1 23 0 0,0-1 0 0 0,0 1 0 0 0,-1 0 0 0 0,1 1 0 0 0,0-1 0 0 0,0 1 0 0 0,0-1 0 0 0,0 1 0 0 0,-1 1 0 0 0,1-1 0 0 0,0 0 0 0 0,-1 1 0 0 0,1-1 0 0 0,-1 1 0 0 0,0 0 0 0 0,1 0 0 0 0,-1 1 0 0 0,3 2 0 0 0,-3-3 0 0 0,0 0 0 0 0,0 0 0 0 0,1-1 0 0 0,-1 1 0 0 0,0-1 0 0 0,7 2 0 0 0,-2-1 0 0 0,-6-1 0 0 0,-1 0 0 0 0,1 0 0 0 0,-1 0 0 0 0,0 0-1 0 0,1 0 1 0 0,-1 0 0 0 0,0 0 0 0 0,0 1 0 0 0,0-1 0 0 0,0 0 0 0 0,0 1 0 0 0,0-1-1 0 0,-1 1 1 0 0,2 2 0 0 0,5 8 14 0 0,-6-11-7 0 0,-1 0-1 0 0,1 0 1 0 0,-1 0-1 0 0,0 0 1 0 0,1 1-1 0 0,-1-1 1 0 0,0 0-1 0 0,0 0 1 0 0,0 1-1 0 0,1-1 1 0 0,-1 0-1 0 0,-1 0 1 0 0,1 0-1 0 0,0 1 1 0 0,0-1 0 0 0,0 0-1 0 0,-1 0 1 0 0,1 0-1 0 0,0 1 1 0 0,-1-1-1 0 0,1 0 1 0 0,-1 0-1 0 0,-1 2 1 0 0,0 2 16 0 0,-1-1-1 0 0,0 1 1 0 0,-7 7 0 0 0,7-9-18 0 0,-1 0-1 0 0,1 0 1 0 0,-1 0 0 0 0,0-1 0 0 0,0 1-1 0 0,0-1 1 0 0,-1 0 0 0 0,1 0-1 0 0,-9 2 1 0 0,6-2 5 0 0,0 1-1 0 0,-13 6 1 0 0,15-6-10 0 0,4-2 0 0 0,0 0 0 0 0,0 0 0 0 0,-1 0 0 0 0,1 0 0 0 0,0-1 0 0 0,0 1 0 0 0,-1 0 0 0 0,1-1 0 0 0,0 1 0 0 0,-1-1 0 0 0,1 0 0 0 0,-1 1 0 0 0,1-1 0 0 0,0 0 0 0 0,-1 0 0 0 0,1 0 0 0 0,-1 0 0 0 0,1 0 0 0 0,0 0 0 0 0,-1 0 0 0 0,1-1 0 0 0,-1 1 0 0 0,0-1 0 0 0,-4 0 0 0 0,1-1 0 0 0,0 1 0 0 0,-1 0 0 0 0,1 1 0 0 0,-1-1 0 0 0,-9 2 0 0 0,8-1 0 0 0,4-1 0 0 0,1 1 0 0 0,-1 0 0 0 0,1-1 0 0 0,0 1 0 0 0,-1-1 0 0 0,1 0 0 0 0,-1 0 0 0 0,-2-2 0 0 0,3 2 0 0 0,0 0 0 0 0,0 0 0 0 0,-1 1 0 0 0,1-1 0 0 0,0 0 0 0 0,0 1 0 0 0,-1-1 0 0 0,-2 1 0 0 0,4 0-5 0 0,-1-1 0 0 0,1 1 0 0 0,0 0 0 0 0,0-1 0 0 0,0 1 1 0 0,-1-1-1 0 0,1 1 0 0 0,0-1 0 0 0,0 0 0 0 0,0 0 0 0 0,0 1 0 0 0,0-1 0 0 0,0 0 0 0 0,0 0 0 0 0,0 0 0 0 0,0 0 1 0 0,0 0-1 0 0,1 0 0 0 0,-1 0 0 0 0,0 0 0 0 0,0-2 0 0 0,0 2-4 0 0,0-1 0 0 0,0 0 0 0 0,0 0 0 0 0,0-1 0 0 0,1 1 0 0 0,-1 0 0 0 0,1 0 0 0 0,-1 0 0 0 0,1 0 0 0 0,0 0 0 0 0,0-5 0 0 0,0 5-1 0 0,1-1 0 0 0,1 1 1 0 0,-1 0-1 0 0,0-1 0 0 0,0 1 0 0 0,1 0 1 0 0,0 0-1 0 0,-1 0 0 0 0,1 0 0 0 0,0 0 0 0 0,0 0 1 0 0,0 1-1 0 0,0-1 0 0 0,0 1 0 0 0,3-2 1 0 0,5-5-24 0 0,-8 7 25 0 0,1-1 0 0 0,0 1 1 0 0,-1 0-1 0 0,1 0 0 0 0,0 1 0 0 0,0-1 1 0 0,0 1-1 0 0,0-1 0 0 0,0 1 0 0 0,-1 0 1 0 0,1 0-1 0 0,0 0 0 0 0,4 1 1 0 0,17-2-24 0 0,-16 0 26 0 0,0 0 0 0 0,1 0 0 0 0,-1 1 0 0 0,0 0 0 0 0,0 1 0 0 0,0-1 1 0 0,0 2-1 0 0,0-1 0 0 0,0 1 0 0 0,0 0 0 0 0,0 1 0 0 0,14 6 0 0 0,-20-8 7 0 0,-1 0 1 0 0,0 0-1 0 0,1 0 1 0 0,-1-1-1 0 0,0 2 1 0 0,1-1-1 0 0,-1 0 1 0 0,0 0-1 0 0,0 0 1 0 0,0 0-1 0 0,0 1 1 0 0,0-1-1 0 0,0 1 0 0 0,-1-1 1 0 0,1 0-1 0 0,0 1 1 0 0,-1-1-1 0 0,1 1 1 0 0,-1 0-1 0 0,1-1 1 0 0,-1 1-1 0 0,0-1 1 0 0,0 1-1 0 0,0 0 1 0 0,0-1-1 0 0,0 1 0 0 0,0-1 1 0 0,0 1-1 0 0,0 0 1 0 0,-1-1-1 0 0,1 1 1 0 0,0-1-1 0 0,-1 1 1 0 0,0-1-1 0 0,1 1 1 0 0,-2 2-1 0 0,-3 4 19 0 0,0 0 0 0 0,0-1 0 0 0,0 1 0 0 0,-14 12 0 0 0,18-19-25 0 0,0 0 4 0 0,0 0 0 0 0,0 0 0 0 0,-1 0 0 0 0,1 0 0 0 0,0-1 0 0 0,-1 1 0 0 0,1 0 0 0 0,0-1 0 0 0,-1 1 0 0 0,1-1 0 0 0,-1 1 0 0 0,1-1 0 0 0,-1 0 0 0 0,1 0 0 0 0,-1 0 0 0 0,1 1 0 0 0,-1-2 0 0 0,1 1 0 0 0,-3 0 0 0 0,2 0 0 0 0,-1 0 0 0 0,1-1 0 0 0,0 2 0 0 0,0-1 0 0 0,0 0 0 0 0,0 0 0 0 0,0 1 0 0 0,0-1 0 0 0,-1 1 0 0 0,-2 1 0 0 0,4-1 0 0 0,-1 0 0 0 0,1-1 0 0 0,0 1 0 0 0,-1 0 0 0 0,1-1 0 0 0,-1 1 0 0 0,1-1 0 0 0,-1 1 0 0 0,1-1 0 0 0,-1 0 0 0 0,0 1 0 0 0,1-1 0 0 0,-1 0 0 0 0,1 0 0 0 0,-1 0 0 0 0,1 0 0 0 0,-1-1 0 0 0,-2 1 0 0 0,-12-1 1 0 0,15 1-3 0 0,-1 0-1 0 0,1 1 1 0 0,0-1 0 0 0,0 0 0 0 0,0 0 0 0 0,0 0 0 0 0,0 0-1 0 0,0-1 1 0 0,0 1 0 0 0,0 0 0 0 0,0 0 0 0 0,0-1 0 0 0,0 1-1 0 0,0 0 1 0 0,0-1 0 0 0,0 1 0 0 0,0-1 0 0 0,0 1 0 0 0,0-1 0 0 0,0 0-1 0 0,0 1 1 0 0,0-1 0 0 0,0 0 0 0 0,-1-1 0 0 0,-9-11-32 0 0,-9-12-44 0 0,19 23 65 0 0,0 1 0 0 0,0-1 0 0 0,0 0 0 0 0,0 1 0 0 0,1-1 0 0 0,-1 0 0 0 0,0 1 0 0 0,1-1 0 0 0,0 0 0 0 0,-1 0 0 0 0,1 0 0 0 0,0 1 0 0 0,0-1 0 0 0,0 0 0 0 0,1-2 0 0 0,0-2-5 0 0,1 1-1 0 0,0-1 1 0 0,0 1 0 0 0,0 0 0 0 0,1 0 0 0 0,0 0 0 0 0,6-8-1 0 0,-1 3-24 0 0,0 0 0 0 0,13-13 0 0 0,-18 21 38 0 0,1 0 0 0 0,-1 0 0 0 0,0 0 0 0 0,1 1 0 0 0,-1-1 0 0 0,1 1 0 0 0,-1 0 0 0 0,1-1 0 0 0,-1 2 0 0 0,1-1 0 0 0,0 0 0 0 0,5 1 0 0 0,3-2-2 0 0,-8 2 7 0 0,-1 0 0 0 0,1 0 0 0 0,0 1 0 0 0,0-1 0 0 0,-1 1-1 0 0,1 0 1 0 0,-1 0 0 0 0,1 1 0 0 0,-1-1 0 0 0,1 1 0 0 0,4 2 0 0 0,13 5 54 0 0,-19-8-45 0 0,-1 0 0 0 0,1 0 0 0 0,0 0-1 0 0,-1 0 1 0 0,1 0 0 0 0,-1 0-1 0 0,1 0 1 0 0,-1 0 0 0 0,1 1 0 0 0,-1-1-1 0 0,0 0 1 0 0,0 1 0 0 0,1-1 0 0 0,-1 1-1 0 0,0 0 1 0 0,-1-1 0 0 0,1 1 0 0 0,0 0-1 0 0,0 0 1 0 0,-1-1 0 0 0,1 1-1 0 0,-1 0 1 0 0,1 0 0 0 0,-1 0 0 0 0,0 0-1 0 0,0-1 1 0 0,0 1 0 0 0,0 0 0 0 0,0 2-1 0 0,0 2 16 0 0,-1-1 0 0 0,0 0 1 0 0,0 1-1 0 0,0-1 0 0 0,0 0 0 0 0,-1 1 0 0 0,0-1 0 0 0,-4 9 0 0 0,3-8-16 0 0,-1-1 0 0 0,1 1-1 0 0,-1-1 1 0 0,0 0 0 0 0,-1-1 0 0 0,1 1 0 0 0,-1-1-1 0 0,0 1 1 0 0,0-1 0 0 0,0-1 0 0 0,0 1 0 0 0,-1-1-1 0 0,1 0 1 0 0,-1 0 0 0 0,0 0 0 0 0,0-1-1 0 0,0 0 1 0 0,-12 2 0 0 0,-4 5-8 0 0,21-8 0 0 0,0 0 0 0 0,-1 0 0 0 0,1 0 0 0 0,0-1 0 0 0,-1 1 0 0 0,1 0 0 0 0,-1-1 0 0 0,1 1 0 0 0,-1-1 0 0 0,1 1 0 0 0,-1-1 0 0 0,0 0 0 0 0,1 0 0 0 0,-1 0 0 0 0,1 0 0 0 0,-1 0 0 0 0,1 0 0 0 0,-1 0 0 0 0,0 0 0 0 0,1-1 0 0 0,-1 1 0 0 0,1-1 0 0 0,-1 1 0 0 0,1-1 0 0 0,-1 1 0 0 0,1-1 0 0 0,-2-1 0 0 0,-18-16-28 0 0,17 14 16 0 0,0 0 0 0 0,0 1 0 0 0,0-1 0 0 0,-1 1 0 0 0,-7-4 0 0 0,11 6 3 0 0,-1 0 1 0 0,1 0-1 0 0,-1 1 0 0 0,1-1 0 0 0,0 0 1 0 0,0-1-1 0 0,-1 1 0 0 0,1 0 0 0 0,0 0 1 0 0,0 0-1 0 0,0-1 0 0 0,0 1 0 0 0,0 0 1 0 0,1-1-1 0 0,-1 1 0 0 0,0-1 0 0 0,1 1 1 0 0,-1-1-1 0 0,1 0 0 0 0,-1 1 0 0 0,1-1 1 0 0,0 1-1 0 0,-1-1 0 0 0,1 0 1 0 0,0 1-1 0 0,0-1 0 0 0,0 0 0 0 0,1 1 1 0 0,-1-1-1 0 0,0 1 0 0 0,1-1 0 0 0,-1 0 1 0 0,0 1-1 0 0,1-1 0 0 0,0 1 0 0 0,-1-1 1 0 0,1 1-1 0 0,0-1 0 0 0,0 1 0 0 0,0 0 1 0 0,0-1-1 0 0,0 1 0 0 0,0 0 0 0 0,2-2 1 0 0,11-11-42 0 0,-11 10 41 0 0,0 0 0 0 0,1 1-1 0 0,-1 0 1 0 0,1-1 0 0 0,0 1 0 0 0,0 1 0 0 0,0-1 0 0 0,0 0-1 0 0,0 1 1 0 0,8-3 0 0 0,0 1-22 0 0,-8 2 23 0 0,0 0 1 0 0,0 0-1 0 0,0 1 0 0 0,1 0 0 0 0,-1 0 1 0 0,1 0-1 0 0,-1 0 0 0 0,1 1 0 0 0,-1 0 0 0 0,0-1 1 0 0,1 2-1 0 0,7 0 0 0 0,5 2 8 0 0,-14-3 0 0 0,-1 0 0 0 0,1 1 0 0 0,-1-1 0 0 0,1 1 0 0 0,-1-1 0 0 0,1 1 0 0 0,-1 0 0 0 0,0 0 0 0 0,1 0 0 0 0,-1 0 0 0 0,0 0 0 0 0,0 1 0 0 0,4 2 0 0 0,-2 0 3 0 0,0 0 1 0 0,0 0-1 0 0,0 1 0 0 0,-1-1 0 0 0,0 1 1 0 0,0 0-1 0 0,0 0 0 0 0,3 8 0 0 0,-5-10 9 0 0,0 0 0 0 0,-1 0-1 0 0,1 0 1 0 0,-1 0 0 0 0,0 0-1 0 0,0 0 1 0 0,0 0 0 0 0,0 0-1 0 0,0 0 1 0 0,-1 0 0 0 0,1-1-1 0 0,-1 1 1 0 0,0 0-1 0 0,0 0 1 0 0,0 0 0 0 0,0 0-1 0 0,0-1 1 0 0,-3 4 0 0 0,-4 7-52 0 0,-2-2 1 0 0,1 1-1 0 0,-2-1 1 0 0,1 0 0 0 0,-2-1-1 0 0,-19 14 1 0 0,29-23-27 0 0,1 0 1 0 0,-1-1 0 0 0,0 1-1 0 0,0 0 1 0 0,1-1 0 0 0,-1 1-1 0 0,0-1 1 0 0,0 0 0 0 0,0 0-1 0 0,1 1 1 0 0,-1-1 0 0 0,0 0-1 0 0,0-1 1 0 0,0 1 0 0 0,0 0 0 0 0,1 0-1 0 0,-1-1 1 0 0,0 1 0 0 0,0-1-1 0 0,0 0 1 0 0,-2-1 0 0 0,-16-2-2021 0 0,20 3 1869 0 0,-1 1-1 0 0,0 0 1 0 0,0 0 0 0 0,0 0 0 0 0,1-1-1 0 0,-1 1 1 0 0,0 0 0 0 0,0-1-1 0 0,1 1 1 0 0,-1-1 0 0 0,0 1 0 0 0,1-1-1 0 0,-1 1 1 0 0,0-1 0 0 0,1 1-1 0 0,-1-1 1 0 0,1 0 0 0 0,-1 1-1 0 0,0-2 1 0 0,-4-9-5418 0 0,1-2-1508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35 107 2271 0 0,'-1'-1'70'0'0,"1"0"-1"0"0,0-1 0 0 0,-1 1 0 0 0,1-1 0 0 0,0 1 0 0 0,-1 0 0 0 0,0-1 0 0 0,1 1 0 0 0,-1 0 0 0 0,0-1 0 0 0,1 1 0 0 0,-1 0 0 0 0,0 0 0 0 0,-2-2 0 0 0,2 3 810 0 0,0-1-1 0 0,0 1 0 0 0,-1-1 0 0 0,1 1 0 0 0,0-1 1 0 0,-1 1-1 0 0,1 0 0 0 0,0 0 0 0 0,0 0 0 0 0,-1 0 0 0 0,-1 0 1 0 0,3 0-712 0 0,-1 0 1 0 0,1 0 0 0 0,0 0-1 0 0,-1 0 1 0 0,1 0 0 0 0,0 0-1 0 0,-1 0 1 0 0,1 1 0 0 0,0-1-1 0 0,0 0 1 0 0,-1 0 0 0 0,1 0-1 0 0,0 1 1 0 0,-1-1 0 0 0,1 0-1 0 0,0 1 1 0 0,0-1 0 0 0,0 0-1 0 0,-1 0 1 0 0,1 1 0 0 0,0-1-1 0 0,0 0 1 0 0,0 1 0 0 0,0-1-1 0 0,-1 0 1 0 0,1 1 0 0 0,0-1-1 0 0,0 0 1 0 0,0 1 0 0 0,0-1-1 0 0,0 0 1 0 0,0 1 0 0 0,0-1-1 0 0,0 1 1 0 0,0-1 0 0 0,0 0-1 0 0,0 1 1 0 0,0-1 0 0 0,0 0-1 0 0,1 1 1 0 0,-1-1 0 0 0,0 1-1 0 0,2 1 47 0 0,-1-1-1 0 0,1 1 1 0 0,0 0 0 0 0,0 0-1 0 0,0-1 1 0 0,0 0-1 0 0,0 1 1 0 0,0-1 0 0 0,0 0-1 0 0,1 0 1 0 0,-1 0-1 0 0,0 0 1 0 0,1 0 0 0 0,2 0-1 0 0,215 33 1063 0 0,-153-26-1041 0 0,78 5 38 0 0,67-13 421 0 0,-130-2-258 0 0,0 3 1 0 0,89 12 0 0 0,-115-3-299 0 0,-5-1 16 0 0,1-2 0 0 0,78 0 0 0 0,27-13-84 0 0,269 4 532 0 0,-302 7-396 0 0,44 4-79 0 0,-64 1 41 0 0,185-6 0 0 0,-256-3-130 0 0,0 1-1 0 0,33 6 1 0 0,9 1 17 0 0,353 20 303 0 0,-365-24-334 0 0,144 2 69 0 0,126-23 107 0 0,-133 19-5 0 0,-121 0-27 0 0,88-6 0 0 0,145-3 1 0 0,-192 7-141 0 0,163-7 111 0 0,-191-1-114 0 0,69-2 3 0 0,-134 8-23 0 0,110 3 54 0 0,-89 1 29 0 0,82-7 0 0 0,-71 1-56 0 0,-31 0-9 0 0,0-1 0 0 0,0-2 0 0 0,0 0 1 0 0,30-13-1 0 0,9-1 5 0 0,-46 15 14 0 0,36-2 0 0 0,-7 1 13 0 0,-5 3 3 0 0,-33 3-60 0 0,-1-1 1 0 0,22-3-1 0 0,-30 3-2 0 0,12-2 15 0 0,1-1 1 0 0,-1 0-1 0 0,0-1 0 0 0,0-1 1 0 0,15-8-1 0 0,-19 8-9 0 0,-3 1 14 0 0,-1 1-1 0 0,1 0 1 0 0,10-3-1 0 0,6-1-15 0 0,0-1 0 0 0,31-17 0 0 0,-30 19 11 0 0,6-6 42 0 0,-25 12-53 0 0,0-1 0 0 0,1 2 0 0 0,11-1 0 0 0,4-1 0 0 0,12-6 64 0 0,-12 11-65 0 0,-20-2-3 0 0,0-1 0 0 0,1 1-1 0 0,-1-1 1 0 0,0 0 0 0 0,1 0 0 0 0,-1 1-1 0 0,0-2 1 0 0,1 1 0 0 0,-1 0 0 0 0,1 0-1 0 0,-1-1 1 0 0,0 1 0 0 0,1-1-1 0 0,-1 0 1 0 0,0 1 0 0 0,4-3 0 0 0,-2 1-292 0 0,18-12-335 0 0,-7 6-3922 0 0,-14 4 773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3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23 3079 0 0,'0'1'108'0'0,"0"-1"-1"0"0,0 1 1 0 0,0-1-1 0 0,1 1 1 0 0,-1-1-1 0 0,0 1 0 0 0,0-1 1 0 0,1 0-1 0 0,-1 1 1 0 0,0-1-1 0 0,1 1 0 0 0,-1-1 1 0 0,0 0-1 0 0,18-10 14812 0 0,-27 5-13550 0 0,-2 2-879 0 0,-1 0 0 0 0,0 1 0 0 0,0 1-1 0 0,-18-1 1 0 0,26 2-391 0 0,-13-1 33 0 0,0 0-1 0 0,0 1 1 0 0,0 1 0 0 0,0 1-1 0 0,0 0 1 0 0,-30 9-1 0 0,44-10-127 0 0,-1 0 0 0 0,1 0-1 0 0,-1 1 1 0 0,1-1-1 0 0,0 1 1 0 0,-1 0-1 0 0,1 0 1 0 0,0 0-1 0 0,1 1 1 0 0,-1-1 0 0 0,0 1-1 0 0,1-1 1 0 0,-1 1-1 0 0,1 0 1 0 0,0 0-1 0 0,0 0 1 0 0,0 0-1 0 0,0 1 1 0 0,0-1 0 0 0,-1 6-1 0 0,-4 8-16 0 0,1-1-1 0 0,-5 27 1 0 0,9-34 7 0 0,1 1 1 0 0,0 0-1 0 0,1-1 0 0 0,0 1 1 0 0,1 0-1 0 0,1 11 0 0 0,0-13 0 0 0,-1-1 0 0 0,1 1 0 0 0,0-1 0 0 0,1 0 0 0 0,6 13 0 0 0,-7-16 4 0 0,0-1-1 0 0,0 0 0 0 0,1 0 1 0 0,-1 0-1 0 0,1 0 1 0 0,-1 0-1 0 0,1 0 1 0 0,0-1-1 0 0,0 1 0 0 0,0-1 1 0 0,0 0-1 0 0,1 0 1 0 0,5 3-1 0 0,-5-4 12 0 0,-1 0 0 0 0,1-1 0 0 0,0 1-1 0 0,-1-1 1 0 0,1 1 0 0 0,-1-1 0 0 0,1 0 0 0 0,0-1 0 0 0,-1 1-1 0 0,1-1 1 0 0,-1 1 0 0 0,1-1 0 0 0,3-2 0 0 0,8-2 81 0 0,23-12 1 0 0,-31 14-76 0 0,6-3 56 0 0,-1-1-1 0 0,1 0 1 0 0,-1-1-1 0 0,0 0 1 0 0,-1-1-1 0 0,0-1 1 0 0,-1 1-1 0 0,18-22 1 0 0,-21 22-21 0 0,-1 1 0 0 0,0-1 1 0 0,7-14-1 0 0,-11 18-23 0 0,0 1 0 0 0,0-1 0 0 0,-1 1 0 0 0,1-1 0 0 0,-1 1 0 0 0,-1-1 0 0 0,1 0 0 0 0,0 0 0 0 0,-1 1 0 0 0,0-7 0 0 0,0 9-10 0 0,0-1-1 0 0,0 1 1 0 0,1 0-1 0 0,-1 0 1 0 0,1-1-1 0 0,-1 1 0 0 0,1 0 1 0 0,0 0-1 0 0,2-3 1 0 0,3-11 181 0 0,1 6 138 0 0,-3 6-136 0 0,-5 7-110 0 0,1 0 1 0 0,1 0-1 0 0,-1 0 0 0 0,0 0 1 0 0,1 1-1 0 0,1 2 0 0 0,1 12 62 0 0,-1 72 78 0 0,3 28 52 0 0,-1-18-292 0 0,-4-94 5 0 0,-1 0-346 0 0,1-1-1 0 0,-1 1 0 0 0,0-1 0 0 0,-3 11 1 0 0,4-16 255 0 0,0 1-1 0 0,0-1 1 0 0,0 0 0 0 0,0 0 0 0 0,0 0 0 0 0,0 0-1 0 0,-1 0 1 0 0,1 0 0 0 0,0 1 0 0 0,0-1-1 0 0,0 0 1 0 0,0 0 0 0 0,0 0 0 0 0,-1 0 0 0 0,1 0-1 0 0,0 0 1 0 0,0 0 0 0 0,0 0 0 0 0,0 0 0 0 0,-1 0-1 0 0,1 0 1 0 0,0 0 0 0 0,0 0 0 0 0,0 0 0 0 0,0 0-1 0 0,-1 0 1 0 0,1 0 0 0 0,0 0 0 0 0,0 0 0 0 0,0 0-1 0 0,0 0 1 0 0,-1 0 0 0 0,1 0 0 0 0,0 0-1 0 0,0 0 1 0 0,0 0 0 0 0,0 0 0 0 0,0 0 0 0 0,-1-1-1 0 0,1 1 1 0 0,0 0 0 0 0,0 0 0 0 0,0 0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5239 0 0,'0'1'143'0'0,"-1"0"-1"0"0,1 0 1 0 0,-1 0-1 0 0,0 0 1 0 0,0 0-1 0 0,1 0 1 0 0,-1 0-1 0 0,0 0 1 0 0,0-1-1 0 0,0 1 1 0 0,0 0-1 0 0,0 0 1 0 0,0-1-1 0 0,0 1 1 0 0,0-1-1 0 0,0 1 1 0 0,0-1-1 0 0,-2 1 1 0 0,-27 7 6273 0 0,9-4-2860 0 0,21-4-3374 0 0,-1 0-1 0 0,1 0 1 0 0,-1 0-1 0 0,1 1 1 0 0,-1-1 0 0 0,1 0-1 0 0,0 0 1 0 0,-1 0-1 0 0,1 0 1 0 0,-1 1-1 0 0,1-1 1 0 0,0 0-1 0 0,-1 0 1 0 0,1 1-1 0 0,-1-1 1 0 0,1 0 0 0 0,0 1-1 0 0,0-1 1 0 0,-1 0-1 0 0,1 1 1 0 0,0-1-1 0 0,-1 0 1 0 0,1 1-1 0 0,0-1 1 0 0,0 1-1 0 0,0-1 1 0 0,0 1-1 0 0,-1-1 1 0 0,1 0 0 0 0,0 1-1 0 0,8 13 1711 0 0,-6-10-1991 0 0,34 43 573 0 0,82 82 0 0 0,-93-104-402 0 0,2 1 87 0 0,-2 0 1 0 0,34 47 0 0 0,39 71 48 0 0,-96-140-190 0 0,1-1 1 0 0,-1 1-1 0 0,0-1 0 0 0,-1 1 0 0 0,1 0 0 0 0,-1-1 1 0 0,1 1-1 0 0,-1 0 0 0 0,0 0 0 0 0,-1 0 1 0 0,1 6-1 0 0,-5-33-16715 0 0,3 14 12095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42 435 2527 0 0,'-10'4'-983'0'0,"-9"2"7402"0"0,18-6-6094 0 0,1 0 0 0 0,-1 0 0 0 0,1 0 0 0 0,-1 0 0 0 0,1 0 0 0 0,-1 0 0 0 0,1 0 0 0 0,-1 0 0 0 0,1 0 0 0 0,-1 0 0 0 0,1 0 0 0 0,-1 0 0 0 0,1-1 0 0 0,-1 1 0 0 0,1 0 0 0 0,-1 0 0 0 0,1 0 1 0 0,0-1-1 0 0,-1 1 0 0 0,1 0 0 0 0,-1-1 0 0 0,0 0-165 0 0,1 0 0 0 0,0 1 0 0 0,0-1 0 0 0,0 0 0 0 0,0 1 0 0 0,0-1 0 0 0,0 0 0 0 0,0 0 0 0 0,0 1 0 0 0,0-1 0 0 0,0 0 0 0 0,0 1 0 0 0,0-1 0 0 0,0 0 0 0 0,1 1 0 0 0,-1-1 0 0 0,0 0 0 0 0,1 1 0 0 0,-1-1 0 0 0,0 1 0 0 0,1-2 0 0 0,5-7 668 0 0,0 1 1 0 0,0-1-1 0 0,11-11 0 0 0,2-1-100 0 0,-5 3-277 0 0,0 1-1 0 0,2 0 1 0 0,0 1 0 0 0,1 1-1 0 0,1 1 1 0 0,22-15 0 0 0,-11 9-253 0 0,46-43 0 0 0,-47 39 232 0 0,64-65 539 0 0,-62 59-768 0 0,-27 27 129 0 0,0-1-2000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56 6015 0 0,'-1'-3'393'0'0,"0"-1"-1"0"0,-1 1 0 0 0,1 0 0 0 0,0 0 0 0 0,-4-5 0 0 0,0 1 2796 0 0,-1 1 0 0 0,-9-10-1 0 0,13 14-1627 0 0,4 10 2657 0 0,7 27-3649 0 0,-4-25-534 0 0,0-1-1 0 0,0 1 0 0 0,1-1 0 0 0,0-1 0 0 0,0 1 1 0 0,9 8-1 0 0,19 26 305 0 0,-28-34-236 0 0,2 1 0 0 0,12 12 0 0 0,-12-14-66 0 0,-1 0 0 0 0,1 1 0 0 0,6 11 1 0 0,-3-4 48 0 0,14 17 0 0 0,-21-28-31 0 0,11 12 24 0 0,-14-17-69 0 0,0 1-1 0 0,-1-1 1 0 0,1 1-1 0 0,0-1 0 0 0,0 0 1 0 0,0 1-1 0 0,0-1 0 0 0,-1 0 1 0 0,1 0-1 0 0,0 0 1 0 0,0 1-1 0 0,0-1 0 0 0,0 0 1 0 0,0 0-1 0 0,0 0 0 0 0,-1-1 1 0 0,1 1-1 0 0,0 0 1 0 0,0 0-1 0 0,0 0 0 0 0,0-1 1 0 0,0 1-1 0 0,-1 0 0 0 0,2-1 1 0 0,1 0 27 0 0,6-4 157 0 0,0 1 0 0 0,0-1-1 0 0,0-1 1 0 0,0 1 0 0 0,-1-2-1 0 0,14-13 1 0 0,20-22 563 0 0,-23 23-529 0 0,-1 0-1 0 0,29-42 1 0 0,-44 58-188 0 0,5-9 232 0 0,-1-1 0 0 0,0 1 1 0 0,8-21-1 0 0,-14 31 173 0 0,0 3-120 0 0,-1 8 43 0 0,-5 17-222 0 0,-21 28 39 0 0,-60 94-1 0 0,20-40-186 0 0,-67 135 67 0 0,121-222-64 0 0,6-11 0 0 0,0 0 0 0 0,-4 12 0 0 0,-21 40 64 0 0,37-75-9818 0 0,-1 5 6820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9:4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6159 0 0,'2'2'14131'0'0,"4"3"-11171"0"0,4 3-2363 0 0,-8-7-534 0 0,0 0 0 0 0,-1 0 0 0 0,1 0 1 0 0,-1 1-1 0 0,1-1 0 0 0,-1 1 0 0 0,1-1 0 0 0,1 3 0 0 0,6 8 73 0 0,1-1 0 0 0,1 0 0 0 0,0 0 1 0 0,0-1-1 0 0,1 0 0 0 0,14 8 0 0 0,17 14 143 0 0,-10-2 56 0 0,-20-18-193 0 0,0 0-1 0 0,1-1 1 0 0,18 11-1 0 0,81 44 241 0 0,-52-29-121 0 0,-51-31-215 0 0,8 3 72 0 0,0 1 0 0 0,30 24 0 0 0,37 28 191 0 0,-8-11-130 0 0,89 67 122 0 0,-50-27-37 0 0,62 76 155 0 0,-154-143-299 0 0,1-1-1 0 0,30 20 1 0 0,59 34 188 0 0,-19-13-211 0 0,45 45 112 0 0,-114-85-154 0 0,32 38-1 0 0,-7-7 37 0 0,-8-11-49 0 0,-22-20 12 0 0,1-2-1 0 0,1-1 1 0 0,1 0-1 0 0,35 22 1 0 0,-12-15-27 0 0,179 116 199 0 0,-180-106-171 0 0,77 81-1 0 0,-72-67-35 0 0,-10-12 12 0 0,1-2 0 0 0,3-2 1 0 0,0-2-1 0 0,69 38 0 0 0,-36-26 95 0 0,121 92 0 0 0,99 85 63 0 0,-195-140-98 0 0,-18-14-35 0 0,-20-17-31 0 0,15 10 26 0 0,-59-47-8 0 0,-2 1 0 0 0,1 1 0 0 0,-2 1 0 0 0,17 20 0 0 0,-17-20-17 0 0,1 0 0 0 0,1-2-1 0 0,1 0 1 0 0,30 17 0 0 0,-34-22-27 0 0,28 19 65 0 0,65 55 0 0 0,-87-64-20 0 0,89 84 29 0 0,-81-76-38 0 0,1-1 0 0 0,61 40 0 0 0,-39-30 127 0 0,51 31 3 0 0,-68-48-165 0 0,1-1 0 0 0,47 17 0 0 0,-33-15 0 0 0,-28-10 0 0 0,0 1 0 0 0,-2 1 0 0 0,23 18 0 0 0,117 92 0 0 0,-153-116 0 0 0,17 17 0 0 0,-18-17 0 0 0,0 1 0 0 0,13 8 0 0 0,-10-9 0 0 0,6 5 0 0 0,1-1 0 0 0,36 18 0 0 0,-39-22 0 0 0,-1 1 0 0 0,1 0 0 0 0,16 14 0 0 0,10 7 0 0 0,-12-12 0 0 0,-1-1 0 0 0,0 2 0 0 0,26 23 0 0 0,-24-13 0 0 0,-16-14 0 0 0,18 14 0 0 0,-14-14 0 0 0,0 0 0 0 0,-2 2 0 0 0,26 30 0 0 0,-28-30 0 0 0,1-2 0 0 0,31 26 0 0 0,-24-25 0 0 0,0-1 0 0 0,1-1 0 0 0,29 13 0 0 0,-25-13 0 0 0,51 33 0 0 0,-49-27 0 0 0,35 18 0 0 0,3 1 0 0 0,-41-22 0 0 0,58 39 0 0 0,-59-38 0 0 0,0-2 0 0 0,1 0 0 0 0,39 16 0 0 0,-22-11 0 0 0,59 38 0 0 0,-42-22 0 0 0,-31-20 0 0 0,2-2 0 0 0,60 22 0 0 0,-38-16 0 0 0,-38-14 0 0 0,0 0 0 0 0,0-2 0 0 0,20 5 0 0 0,-27-7 0 0 0,0 0 0 0 0,0 0 0 0 0,0 0 0 0 0,0 1 0 0 0,0 0 0 0 0,9 7 0 0 0,-9-5 0 0 0,1-1 0 0 0,-1 0 0 0 0,1-1 0 0 0,14 5 0 0 0,-20-7 0 0 0,0-1 0 0 0,1 1 0 0 0,-1-1 0 0 0,-1 1 0 0 0,1 0 0 0 0,4 4 0 0 0,10 6 0 0 0,-8-6 0 0 0,0 1 0 0 0,0-1 0 0 0,13 15 0 0 0,-15-14 0 0 0,1 0 0 0 0,0-1 0 0 0,0 0 0 0 0,15 9 0 0 0,9 7 0 0 0,-18-11 0 0 0,-8-6-7 0 0,0 0 0 0 0,-1 0-1 0 0,8 10 1 0 0,1 0-17 0 0,-12-13 3 0 0,-1-1 15 0 0,-1-1-1 0 0,1 0 0 0 0,-1 0 0 0 0,0 1 1 0 0,1-1-1 0 0,-1 0 0 0 0,0 1 0 0 0,1-1 1 0 0,-1 1-1 0 0,0-1 0 0 0,0 0 0 0 0,1 1 0 0 0,-1-1 1 0 0,0 1-1 0 0,0-1 0 0 0,0 1 0 0 0,1-1 1 0 0,-1 1-1 0 0,0-1 0 0 0,0 1 0 0 0,0-1 0 0 0,0 1 1 0 0,-7-11-4286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0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187 186 1807 0 0,'-1'1'78'0'0,"1"0"-1"0"0,0 0 0 0 0,-1 0 0 0 0,0 0 0 0 0,1-1 0 0 0,-1 1 0 0 0,1 0 0 0 0,-1 0 0 0 0,0-1 0 0 0,0 1 0 0 0,1 0 0 0 0,-1-1 0 0 0,0 1 0 0 0,0-1 0 0 0,0 1 0 0 0,-1 0 0 0 0,-15 7 5285 0 0,14-6-4813 0 0,-1-1 0 0 0,1 1 0 0 0,-1-1 0 0 0,1 0 0 0 0,-1 0-1 0 0,0 0 1 0 0,1-1 0 0 0,-1 1 0 0 0,0-1 0 0 0,0 0 0 0 0,0 0 0 0 0,1 0-1 0 0,-7-1 1 0 0,9 0-389 0 0,-1 1-15 0 0,1 0 0 0 0,-1 0-1 0 0,1-1 1 0 0,-1 1-1 0 0,1-1 1 0 0,-1 1-1 0 0,1-1 1 0 0,-1 0 0 0 0,1 0-1 0 0,0 1 1 0 0,-1-1-1 0 0,1 0 1 0 0,0 0 0 0 0,0 0-1 0 0,0 0 1 0 0,0-1-1 0 0,-2-1 1 0 0,0 0 55 0 0,1-1-1 0 0,-1 1 1 0 0,1-1 0 0 0,0 0-1 0 0,0 1 1 0 0,1-1 0 0 0,-1 0-1 0 0,1 0 1 0 0,-1-5 0 0 0,1 1 52 0 0,0 1-1 0 0,1-1 1 0 0,0 1 0 0 0,1-11 0 0 0,0 16-232 0 0,-1 0 1 0 0,1 0-1 0 0,-1 0 1 0 0,1 0-1 0 0,0 0 1 0 0,0 0-1 0 0,0 0 1 0 0,0 0-1 0 0,0 0 1 0 0,0 1-1 0 0,1-1 1 0 0,-1 0-1 0 0,0 1 1 0 0,1-1-1 0 0,0 1 1 0 0,-1-1-1 0 0,1 1 1 0 0,0 0-1 0 0,0 0 1 0 0,-1-1-1 0 0,1 2 1 0 0,0-1-1 0 0,0 0 1 0 0,0 0-1 0 0,0 0 1 0 0,0 1-1 0 0,4-1 0 0 0,0-1 40 0 0,1 1-1 0 0,0 1 1 0 0,-1-1-1 0 0,1 1 1 0 0,0 0-1 0 0,-1 0 1 0 0,12 3-1 0 0,-7-1-26 0 0,1 1-1 0 0,12 5 0 0 0,-20-6-20 0 0,0-1-1 0 0,-1 1 0 0 0,1 0 1 0 0,-1 0-1 0 0,1 1 0 0 0,-1-1 1 0 0,0 1-1 0 0,0-1 0 0 0,5 7 1 0 0,-6-7-3 0 0,-1-1 1 0 0,0 1 0 0 0,0 0-1 0 0,0 0 1 0 0,-1 0-1 0 0,1-1 1 0 0,0 1 0 0 0,-1 0-1 0 0,1 0 1 0 0,-1 0-1 0 0,0 0 1 0 0,0 0 0 0 0,1 1-1 0 0,-1-1 1 0 0,-1 0-1 0 0,1 0 1 0 0,0 0 0 0 0,0 0-1 0 0,-1 0 1 0 0,1 0-1 0 0,-1 0 1 0 0,0 0 0 0 0,1-1-1 0 0,-1 1 1 0 0,-1 2-1 0 0,0-1 6 0 0,1 0 0 0 0,-1-1 0 0 0,0 0 0 0 0,0 1-1 0 0,0-1 1 0 0,0 0 0 0 0,0 0 0 0 0,0 0 0 0 0,0 0-1 0 0,-1 0 1 0 0,1-1 0 0 0,-1 1 0 0 0,1-1 0 0 0,-1 1 0 0 0,0-1-1 0 0,-4 1 1 0 0,-6 1 100 0 0,0 0-1 0 0,0-2 1 0 0,-24 1-1 0 0,33-1-64 0 0,0-2 0 0 0,0 1-1 0 0,0 0 1 0 0,0-1 0 0 0,0 0 0 0 0,0 0-1 0 0,0 0 1 0 0,0-1 0 0 0,0 1 0 0 0,1-1 0 0 0,-1 0-1 0 0,0 0 1 0 0,1 0 0 0 0,-1 0 0 0 0,1-1-1 0 0,-5-3 1 0 0,7 3-41 0 0,-1 1 1 0 0,0 0-1 0 0,1-1 0 0 0,-1 1 0 0 0,1-1 1 0 0,0 1-1 0 0,-1-1 0 0 0,1 0 1 0 0,1 0-1 0 0,-1 1 0 0 0,0-1 0 0 0,1 0 1 0 0,-1 0-1 0 0,1 0 0 0 0,0 0 0 0 0,0 0 1 0 0,0 0-1 0 0,0 1 0 0 0,1-1 1 0 0,-1 0-1 0 0,2-4 0 0 0,-1 3 1 0 0,1 0 0 0 0,-1 1-1 0 0,0-1 1 0 0,1 1 0 0 0,0 0 0 0 0,0 0-1 0 0,0 0 1 0 0,0 0 0 0 0,1 0 0 0 0,-1 0-1 0 0,1 0 1 0 0,0 1 0 0 0,-1-1 0 0 0,1 1-1 0 0,7-4 1 0 0,-5 3-10 0 0,1 0 0 0 0,0 1 0 0 0,0 0 0 0 0,0 0 0 0 0,0 0 0 0 0,0 1 0 0 0,0 0 0 0 0,1 0 0 0 0,-1 1 0 0 0,0 0 0 0 0,1 0 0 0 0,-1 0 0 0 0,0 1 0 0 0,0 0 0 0 0,1 0 0 0 0,-1 0 0 0 0,0 1 0 0 0,0 0 0 0 0,0 0 0 0 0,-1 1 0 0 0,1-1 0 0 0,0 1 0 0 0,-1 1 0 0 0,7 4 0 0 0,-9-6 22 0 0,-1 1 0 0 0,1-1 0 0 0,-1 0 1 0 0,0 1-1 0 0,1 0 0 0 0,-1 0 0 0 0,-1-1 0 0 0,1 1 0 0 0,0 0 0 0 0,-1 0 0 0 0,1 1 0 0 0,-1-1 1 0 0,0 0-1 0 0,0 0 0 0 0,0 1 0 0 0,-1-1 0 0 0,1 0 0 0 0,-1 1 0 0 0,0-1 0 0 0,0 1 0 0 0,0-1 1 0 0,0 1-1 0 0,0-1 0 0 0,-1 0 0 0 0,0 1 0 0 0,1-1 0 0 0,-1 0 0 0 0,-1 1 0 0 0,1-1 0 0 0,0 0 0 0 0,-1 0 1 0 0,1 0-1 0 0,-1 0 0 0 0,0 0 0 0 0,0-1 0 0 0,0 1 0 0 0,-1 0 0 0 0,1-1 0 0 0,-1 1 0 0 0,1-1 1 0 0,-1 0-1 0 0,-3 2 0 0 0,2-2 44 0 0,-1 0-1 0 0,0 0 1 0 0,1 0 0 0 0,-1 0 0 0 0,0-1-1 0 0,0 0 1 0 0,0 0 0 0 0,0 0 0 0 0,0-1-1 0 0,0 0 1 0 0,0 0 0 0 0,0 0 0 0 0,0-1 0 0 0,0 1-1 0 0,0-1 1 0 0,0 0 0 0 0,0-1 0 0 0,-7-2-1 0 0,7 2 2 0 0,0 0-1 0 0,0 0 0 0 0,0-1 0 0 0,1 1 0 0 0,-1-1 1 0 0,1-1-1 0 0,-1 1 0 0 0,1-1 0 0 0,0 1 0 0 0,0-1 1 0 0,1 0-1 0 0,-1 0 0 0 0,1-1 0 0 0,0 1 0 0 0,0-1 1 0 0,0 0-1 0 0,-2-6 0 0 0,4 8-69 0 0,0 0-1 0 0,0 0 1 0 0,1 0-1 0 0,-1 0 1 0 0,1-1 0 0 0,0 1-1 0 0,0 0 1 0 0,0 0-1 0 0,0-1 1 0 0,0 1-1 0 0,1 0 1 0 0,-1 0 0 0 0,1 0-1 0 0,0-1 1 0 0,0 1-1 0 0,0 0 1 0 0,0 0-1 0 0,1 0 1 0 0,-1 1 0 0 0,1-1-1 0 0,0 0 1 0 0,0 0-1 0 0,0 1 1 0 0,0-1 0 0 0,0 1-1 0 0,0 0 1 0 0,1 0-1 0 0,-1 0 1 0 0,4-2-1 0 0,0 0-7 0 0,0 0-1 0 0,0 0 1 0 0,0 1-1 0 0,1-1 0 0 0,-1 2 1 0 0,1-1-1 0 0,0 1 1 0 0,0 0-1 0 0,0 0 0 0 0,0 1 1 0 0,0 0-1 0 0,8 0 1 0 0,-10 0-35 0 0,0 1 0 0 0,1 1 0 0 0,-1-1 0 0 0,0 1 0 0 0,0 0 0 0 0,1 0 0 0 0,-1 0 1 0 0,0 1-1 0 0,0-1 0 0 0,0 1 0 0 0,-1 1 0 0 0,1-1 0 0 0,5 4 0 0 0,-6-4 26 0 0,-1 1 0 0 0,0-1 0 0 0,0 1 0 0 0,0 0 1 0 0,0 0-1 0 0,0 0 0 0 0,0 0 0 0 0,-1 0 0 0 0,0 0 0 0 0,1 1 0 0 0,-1-1 0 0 0,-1 1 0 0 0,1 0 0 0 0,0-1 0 0 0,-1 1 1 0 0,0 0-1 0 0,0 0 0 0 0,0 0 0 0 0,0 0 0 0 0,-1 0 0 0 0,1 0 0 0 0,-1 0 0 0 0,0 0 0 0 0,-1 0 0 0 0,1 0 0 0 0,-1 0 1 0 0,1 0-1 0 0,-1 0 0 0 0,0 0 0 0 0,-1 0 0 0 0,1 0 0 0 0,-1 0 0 0 0,1-1 0 0 0,-1 1 0 0 0,0-1 0 0 0,0 1 0 0 0,-1-1 1 0 0,1 0-1 0 0,-1 0 0 0 0,0 0 0 0 0,0 0 0 0 0,-3 3 0 0 0,-1 0 51 0 0,0-1-1 0 0,0 0 1 0 0,0 0 0 0 0,-1-1-1 0 0,0 1 1 0 0,0-2 0 0 0,0 1-1 0 0,-17 4 1 0 0,20-7-11 0 0,-1 0 1 0 0,1 0-1 0 0,-1-1 0 0 0,0 1 0 0 0,1-1 1 0 0,-1-1-1 0 0,0 1 0 0 0,1-1 0 0 0,-1 0 1 0 0,1 0-1 0 0,-1-1 0 0 0,1 1 0 0 0,0-1 1 0 0,0 0-1 0 0,-7-4 0 0 0,4 2 12 0 0,0-1-1 0 0,0-1 1 0 0,0 1-1 0 0,1-1 1 0 0,0 0-1 0 0,0-1 1 0 0,1 0 0 0 0,-1 0-1 0 0,-7-12 1 0 0,12 16-34 0 0,0 0 0 0 0,0-1 0 0 0,1 1 0 0 0,0 0 0 0 0,-1-1 0 0 0,1 1 0 0 0,0-1 0 0 0,1 0 0 0 0,-1 1 0 0 0,0-1 0 0 0,1 0 0 0 0,0 1 0 0 0,0-1 0 0 0,0 0 0 0 0,1 1 0 0 0,-1-1 0 0 0,1 0 0 0 0,0 1 0 0 0,0-1 0 0 0,0 1 0 0 0,0-1 0 0 0,1 1 0 0 0,-1-1 0 0 0,1 1 0 0 0,0 0 0 0 0,0 0 0 0 0,3-4 0 0 0,-2 3-13 0 0,1 0 0 0 0,0 0-1 0 0,0 0 1 0 0,0 0 0 0 0,0 1 0 0 0,0 0-1 0 0,1-1 1 0 0,-1 2 0 0 0,1-1 0 0 0,0 1-1 0 0,0-1 1 0 0,0 1 0 0 0,0 0 0 0 0,0 1-1 0 0,0 0 1 0 0,1-1 0 0 0,-1 2 0 0 0,0-1-1 0 0,1 1 1 0 0,-1-1 0 0 0,1 1 0 0 0,-1 1-1 0 0,0-1 1 0 0,1 1 0 0 0,-1 0 0 0 0,0 0-1 0 0,8 3 1 0 0,-6-2-4 0 0,-1 1 1 0 0,0 0-1 0 0,0 0 1 0 0,0 0-1 0 0,0 0 1 0 0,0 1-1 0 0,-1 0 0 0 0,1 0 1 0 0,-1 1-1 0 0,0 0 1 0 0,0-1-1 0 0,-1 2 0 0 0,0-1 1 0 0,0 0-1 0 0,0 1 1 0 0,0 0-1 0 0,-1 0 0 0 0,0 0 1 0 0,0 0-1 0 0,-1 0 1 0 0,4 12-1 0 0,-6-14 24 0 0,1 1-1 0 0,-1 0 1 0 0,0 0-1 0 0,0-1 1 0 0,-1 1 0 0 0,1 0-1 0 0,-1 0 1 0 0,0-1-1 0 0,0 1 1 0 0,-1-1-1 0 0,1 1 1 0 0,-1-1 0 0 0,-4 7-1 0 0,5-7 0 0 0,-1-1-1 0 0,0 0 1 0 0,-1 0-1 0 0,1 1 1 0 0,0-1-1 0 0,-1-1 1 0 0,0 1 0 0 0,0 0-1 0 0,1-1 1 0 0,-2 1-1 0 0,1-1 1 0 0,0 0-1 0 0,0 0 1 0 0,-1 0-1 0 0,1-1 1 0 0,-1 1 0 0 0,-4 1-1 0 0,6-3 6 0 0,0 0 1 0 0,-1 0-1 0 0,1 0 0 0 0,0 0 0 0 0,0 0 1 0 0,0 0-1 0 0,0-1 0 0 0,-1 1 1 0 0,1-1-1 0 0,0 1 0 0 0,0-1 0 0 0,0 0 1 0 0,0 0-1 0 0,0 0 0 0 0,0 0 1 0 0,0 0-1 0 0,1 0 0 0 0,-1-1 0 0 0,0 1 1 0 0,1 0-1 0 0,-1-1 0 0 0,1 0 1 0 0,-1 1-1 0 0,-1-4 0 0 0,1 2 7 0 0,0 0-1 0 0,0 0 0 0 0,0 0 1 0 0,0 0-1 0 0,1 0 1 0 0,0-1-1 0 0,-1 1 1 0 0,1 0-1 0 0,1-1 1 0 0,-1 1-1 0 0,0-1 1 0 0,1 1-1 0 0,0-1 1 0 0,0-5-1 0 0,1 3-40 0 0,0-1-1 0 0,1 1 1 0 0,0-1 0 0 0,1 1-1 0 0,-1 0 1 0 0,1 0-1 0 0,0 0 1 0 0,1 1 0 0 0,-1-1-1 0 0,1 1 1 0 0,5-6-1 0 0,-7 8 3 0 0,1 1-1 0 0,0-1 0 0 0,0 0 0 0 0,0 1 0 0 0,0 0 0 0 0,1-1 0 0 0,-1 1 0 0 0,8-3 0 0 0,-9 5 17 0 0,0-1 1 0 0,1 0-1 0 0,-1 1 0 0 0,0-1 0 0 0,1 1 0 0 0,-1 0 0 0 0,0 0 1 0 0,1 0-1 0 0,-1 0 0 0 0,0 0 0 0 0,1 1 0 0 0,-1-1 0 0 0,0 0 0 0 0,1 1 1 0 0,3 1-1 0 0,-5-1 1 0 0,1 0 1 0 0,-1 0-1 0 0,1-1 0 0 0,-1 1 1 0 0,0 0-1 0 0,1 0 0 0 0,-1 0 1 0 0,0 0-1 0 0,0 1 1 0 0,0-1-1 0 0,0 0 0 0 0,0 0 1 0 0,0 1-1 0 0,0-1 0 0 0,0 1 1 0 0,0-1-1 0 0,-1 0 1 0 0,1 1-1 0 0,-1 0 0 0 0,1-1 1 0 0,-1 1-1 0 0,1-1 0 0 0,-1 1 1 0 0,0-1-1 0 0,0 1 1 0 0,0 0-1 0 0,0-1 0 0 0,0 1 1 0 0,0 0-1 0 0,0-1 1 0 0,0 1-1 0 0,-1-1 0 0 0,1 1 1 0 0,-1 0-1 0 0,1-1 0 0 0,-2 3 1 0 0,1-1 5 0 0,-1 1 1 0 0,1-1-1 0 0,-1 0 1 0 0,0 0-1 0 0,0 0 1 0 0,0 0-1 0 0,-1 0 1 0 0,1 0-1 0 0,-1 0 1 0 0,0 0-1 0 0,1-1 1 0 0,-1 0-1 0 0,0 1 1 0 0,0-1-1 0 0,-4 2 1 0 0,3-3 10 0 0,1 0-1 0 0,0 0 1 0 0,-1 0 0 0 0,1 0 0 0 0,-1-1 0 0 0,1 1 0 0 0,-1-1-1 0 0,0 0 1 0 0,1 0 0 0 0,-1 0 0 0 0,1 0 0 0 0,-1-1 0 0 0,1 1 0 0 0,-1-1-1 0 0,1 0 1 0 0,-1 0 0 0 0,1-1 0 0 0,0 1 0 0 0,0 0 0 0 0,0-1-1 0 0,-1 0 1 0 0,1 0 0 0 0,1 0 0 0 0,-1 0 0 0 0,0-1 0 0 0,0 1-1 0 0,1 0 1 0 0,0-1 0 0 0,-1 0 0 0 0,-1-3 0 0 0,3 5-11 0 0,0-1 0 0 0,0 1 0 0 0,0-1 0 0 0,0 1 0 0 0,0-1 0 0 0,0 0 0 0 0,0 1 0 0 0,1-1 0 0 0,-1 0 0 0 0,1 1 0 0 0,-1-1 1 0 0,1 0-1 0 0,0 0 0 0 0,-1 0 0 0 0,1 1 0 0 0,0-1 0 0 0,0 0 0 0 0,1 0 0 0 0,-1 0 0 0 0,0 0 0 0 0,0 1 0 0 0,1-1 0 0 0,-1 0 0 0 0,1 0 0 0 0,0 1 0 0 0,0-1 1 0 0,-1 0-1 0 0,1 1 0 0 0,0-1 0 0 0,0 1 0 0 0,0-1 0 0 0,0 1 0 0 0,3-3 0 0 0,-1 1-21 0 0,0 1 1 0 0,1-1-1 0 0,-1 0 0 0 0,1 1 0 0 0,0 0 1 0 0,-1 0-1 0 0,1 0 0 0 0,0 0 0 0 0,0 1 1 0 0,0-1-1 0 0,0 1 0 0 0,1 0 0 0 0,4 0 1 0 0,6-4-70 0 0,-15 5 88 0 0,1-1 1 0 0,-1 1-1 0 0,1 0 0 0 0,0-1 0 0 0,-1 1 0 0 0,1 0 0 0 0,0-1 0 0 0,-1 1 0 0 0,1 0 0 0 0,0 0 0 0 0,-1 0 0 0 0,1 0 0 0 0,0 0 0 0 0,-1 0 1 0 0,1-1-1 0 0,0 2 0 0 0,-1-1 0 0 0,1 0 0 0 0,0 0 0 0 0,0 0 0 0 0,-1 0 0 0 0,1 0 0 0 0,0 0 0 0 0,-1 1 0 0 0,1-1 0 0 0,-1 0 0 0 0,1 1 0 0 0,0-1 1 0 0,-1 0-1 0 0,1 1 0 0 0,-1-1 0 0 0,1 1 0 0 0,-1-1 0 0 0,1 1 0 0 0,0 0 0 0 0,2 4-3 0 0,1-1-1 0 0,-1 1 1 0 0,-1 0 0 0 0,1 0-1 0 0,-1 0 1 0 0,0 0-1 0 0,0 0 1 0 0,0 0 0 0 0,-1 1-1 0 0,1-1 1 0 0,-1 0 0 0 0,0 10-1 0 0,-1-11 9 0 0,0 0 1 0 0,-1 0-1 0 0,1 0 0 0 0,-1 0 1 0 0,0 0-1 0 0,0 0 0 0 0,0 0 1 0 0,-1 0-1 0 0,1-1 0 0 0,-1 1 1 0 0,0 0-1 0 0,0-1 0 0 0,0 0 1 0 0,0 1-1 0 0,-1-1 0 0 0,0 0 1 0 0,1 0-1 0 0,-4 3 0 0 0,3-4 7 0 0,1 0-1 0 0,-1 0 1 0 0,1 0-1 0 0,-1 0 1 0 0,0-1-1 0 0,0 1 0 0 0,0-1 1 0 0,0 0-1 0 0,0 1 1 0 0,0-1-1 0 0,0-1 0 0 0,0 1 1 0 0,0 0-1 0 0,-5 0 1 0 0,6-1-6 0 0,0-1 1 0 0,1 1 0 0 0,-1 0-1 0 0,0-1 1 0 0,0 1 0 0 0,0-1-1 0 0,0 1 1 0 0,1-1 0 0 0,-1 0-1 0 0,0 0 1 0 0,0 0-1 0 0,1 0 1 0 0,-1 0 0 0 0,1 0-1 0 0,-1 0 1 0 0,1-1 0 0 0,0 1-1 0 0,-1 0 1 0 0,1-1 0 0 0,0 1-1 0 0,0-1 1 0 0,0 1 0 0 0,0-1-1 0 0,0 0 1 0 0,0 1-1 0 0,0-3 1 0 0,0 2-12 0 0,0-1 0 0 0,0 1 0 0 0,0 0-1 0 0,1 0 1 0 0,-1-1 0 0 0,1 1 0 0 0,0 0 0 0 0,-1-1 0 0 0,1 1-1 0 0,0 0 1 0 0,1-1 0 0 0,-1 1 0 0 0,0 0 0 0 0,1-1-1 0 0,-1 1 1 0 0,1 0 0 0 0,-1 0 0 0 0,1-1 0 0 0,0 1 0 0 0,0 0-1 0 0,0 0 1 0 0,0 0 0 0 0,1 0 0 0 0,-1 0 0 0 0,1 0 0 0 0,-1 1-1 0 0,1-1 1 0 0,-1 0 0 0 0,1 1 0 0 0,0-1 0 0 0,0 1-1 0 0,0-1 1 0 0,4-1 0 0 0,2-3-37 0 0,-7 6 42 0 0,-1-1-1 0 0,0 1 1 0 0,1-1 0 0 0,-1 1 0 0 0,1 0 0 0 0,-1-1-1 0 0,1 1 1 0 0,-1 0 0 0 0,0-1 0 0 0,1 1-1 0 0,-1 0 1 0 0,1 0 0 0 0,0 0 0 0 0,-1-1 0 0 0,1 1-1 0 0,-1 0 1 0 0,1 0 0 0 0,-1 0 0 0 0,1 0 0 0 0,-1 0-1 0 0,1 0 1 0 0,-1 0 0 0 0,1 0 0 0 0,0 0-1 0 0,-1 0 1 0 0,1 0 0 0 0,-1 0 0 0 0,1 1 0 0 0,-1-1-1 0 0,1 0 1 0 0,-1 0 0 0 0,1 0 0 0 0,-1 1-1 0 0,1-1 1 0 0,-1 0 0 0 0,1 1 0 0 0,-1-1 0 0 0,1 0-1 0 0,-1 1 1 0 0,0-1 0 0 0,1 1 0 0 0,-1-1-1 0 0,0 1 1 0 0,1-1 0 0 0,-1 1 0 0 0,0-1 0 0 0,1 1-1 0 0,3 4-6 0 0,1 1-1 0 0,-1-1 1 0 0,0 1-1 0 0,0 0 1 0 0,-1 0-1 0 0,3 7 1 0 0,-5-11 7 0 0,0-1 1 0 0,-1 0 0 0 0,0 0 0 0 0,1 1-1 0 0,-1-1 1 0 0,0 0 0 0 0,0 1 0 0 0,1-1-1 0 0,-1 0 1 0 0,0 1 0 0 0,0-1 0 0 0,0 0-1 0 0,-1 1 1 0 0,1-1 0 0 0,0 0-1 0 0,0 1 1 0 0,-1-1 0 0 0,1 0 0 0 0,-1 0-1 0 0,1 1 1 0 0,-1-1 0 0 0,0 0 0 0 0,1 0-1 0 0,-1 0 1 0 0,0 0 0 0 0,0 0 0 0 0,0 0-1 0 0,0 0 1 0 0,0 0 0 0 0,0 0-1 0 0,0 0 1 0 0,0 0 0 0 0,0-1 0 0 0,0 1-1 0 0,0 0 1 0 0,0-1 0 0 0,-1 1 0 0 0,1-1-1 0 0,-3 1 1 0 0,-1 1-328 0 0,0 0 1 0 0,-1 0-1 0 0,0-1 1 0 0,1 0-1 0 0,-1 0 0 0 0,0 0 1 0 0,0-1-1 0 0,0 0 0 0 0,1 0 1 0 0,-1 0-1 0 0,0-1 1 0 0,0 0-1 0 0,0 0 0 0 0,1 0 1 0 0,-1-1-1 0 0,-8-3 1 0 0,4-1-7486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0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269 231 3223 0 0,'0'-1'56'0'0,"0"1"0"0"0,0 0-1 0 0,0-1 1 0 0,0 1-1 0 0,0 0 1 0 0,0 0 0 0 0,0-1-1 0 0,-1 1 1 0 0,1 0-1 0 0,0 0 1 0 0,0-1 0 0 0,0 1-1 0 0,-1 0 1 0 0,1 0-1 0 0,0 0 1 0 0,0-1-1 0 0,0 1 1 0 0,-1 0 0 0 0,1 0-1 0 0,0 0 1 0 0,0 0-1 0 0,-1 0 1 0 0,1 0 0 0 0,0-1-1 0 0,-1 1 1 0 0,1 0-1 0 0,0 0 1 0 0,0 0 0 0 0,-1 0-1 0 0,1 0 1 0 0,0 0-1 0 0,-1 0 1 0 0,1 0-1 0 0,0 0 1 0 0,0 0 0 0 0,-1 0-1 0 0,1 0 1 0 0,0 1-1 0 0,-1-1 1 0 0,1 0 0 0 0,0 0-1 0 0,0 0 1 0 0,-1 0-1 0 0,1 0 1 0 0,-16 7 1713 0 0,13-6-1296 0 0,-25 11 1780 0 0,23-9-1909 0 0,1 0-1 0 0,-1-1 1 0 0,0 0-1 0 0,0 0 1 0 0,0-1 0 0 0,0 1-1 0 0,0-1 1 0 0,0 0 0 0 0,0-1-1 0 0,0 1 1 0 0,-1-1 0 0 0,-4 0-1 0 0,6-1-207 0 0,0 0 0 0 0,0 0 0 0 0,0 0 0 0 0,0-1 0 0 0,0 1 0 0 0,0-1 0 0 0,1 0 0 0 0,-1 0 0 0 0,0-1 0 0 0,1 1 0 0 0,0-1 0 0 0,0 1 0 0 0,0-1 0 0 0,0 0 0 0 0,0 0 0 0 0,0-1 0 0 0,1 1 0 0 0,0 0 0 0 0,-1-1 0 0 0,1 1 0 0 0,0-1 0 0 0,-1-4 0 0 0,1 4 3 0 0,0-1 0 0 0,1 1-1 0 0,0 0 1 0 0,-1 0 0 0 0,2-1-1 0 0,-1 1 1 0 0,0-1 0 0 0,1 1-1 0 0,0-1 1 0 0,0 1 0 0 0,0-1-1 0 0,0 1 1 0 0,1-1 0 0 0,0 1-1 0 0,0-1 1 0 0,0 1 0 0 0,0 0-1 0 0,1-1 1 0 0,0 1 0 0 0,2-5-1 0 0,-2 5-138 0 0,1 0 0 0 0,-1 1 0 0 0,1-1 0 0 0,0 1 0 0 0,0 0 0 0 0,0-1 0 0 0,0 1 0 0 0,0 1 0 0 0,1-1 0 0 0,-1 0 0 0 0,1 1 0 0 0,0 0 0 0 0,0 0 0 0 0,-1 0 0 0 0,2 0 0 0 0,-1 1 0 0 0,0-1 0 0 0,0 1 0 0 0,0 0 0 0 0,1 0 0 0 0,-1 1 0 0 0,0-1 0 0 0,1 1 0 0 0,-1 0 0 0 0,0 0 0 0 0,1 0 0 0 0,8 3 0 0 0,-7-2 7 0 0,1 1-1 0 0,0 0 1 0 0,-1 1-1 0 0,1-1 1 0 0,-1 1-1 0 0,0 1 1 0 0,0-1-1 0 0,0 1 1 0 0,0 0-1 0 0,-1 0 1 0 0,1 1 0 0 0,-1 0-1 0 0,0 0 1 0 0,-1 0-1 0 0,1 0 1 0 0,-1 1-1 0 0,0 0 1 0 0,6 12-1 0 0,-9-16 7 0 0,0 0 1 0 0,0 0-1 0 0,-1 0 0 0 0,1 0 0 0 0,-1 0 0 0 0,1 1 0 0 0,-1-1 1 0 0,0 0-1 0 0,0 0 0 0 0,0 1 0 0 0,0-1 0 0 0,0 0 0 0 0,0 0 1 0 0,-1 1-1 0 0,1-1 0 0 0,-1 0 0 0 0,-1 3 0 0 0,1-1 33 0 0,-1-1 0 0 0,0 1 0 0 0,0-1-1 0 0,-1 0 1 0 0,1 0 0 0 0,-1 0 0 0 0,1 0 0 0 0,-1-1-1 0 0,-5 5 1 0 0,0-2 89 0 0,0 1-1 0 0,-1-1 1 0 0,1-1 0 0 0,-1 0-1 0 0,-1 0 1 0 0,1 0 0 0 0,-13 2-1 0 0,15-5 38 0 0,0 0 0 0 0,0 0 0 0 0,0-1 0 0 0,1 1 0 0 0,-1-2 0 0 0,0 1 1 0 0,0-1-1 0 0,0 0 0 0 0,0 0 0 0 0,1-1 0 0 0,-1 0 0 0 0,-10-5 0 0 0,12 5-114 0 0,1 0 0 0 0,0 0-1 0 0,-1-1 1 0 0,1 0 0 0 0,0 0 0 0 0,1 0 0 0 0,-1 0 0 0 0,0-1 0 0 0,1 1-1 0 0,0-1 1 0 0,0 0 0 0 0,0 0 0 0 0,0 0 0 0 0,1-1 0 0 0,-1 1 0 0 0,1 0-1 0 0,0-1 1 0 0,-2-6 0 0 0,4 7-59 0 0,0 1 1 0 0,-1 0-1 0 0,1 0 0 0 0,0-1 0 0 0,1 1 1 0 0,-1 0-1 0 0,0 0 0 0 0,1-1 1 0 0,0 1-1 0 0,0 0 0 0 0,0 0 0 0 0,0 0 1 0 0,0 0-1 0 0,1 0 0 0 0,-1 0 0 0 0,1 0 1 0 0,0 1-1 0 0,0-1 0 0 0,0 0 1 0 0,0 1-1 0 0,4-5 0 0 0,0 2-4 0 0,0 0 0 0 0,0 0 0 0 0,1 0 0 0 0,-1 0 0 0 0,1 1 0 0 0,0 0 0 0 0,14-5 0 0 0,-13 6-1 0 0,-1 2 0 0 0,1-1 0 0 0,0 1 0 0 0,0 0 0 0 0,0 0-1 0 0,0 1 1 0 0,0 0 0 0 0,0 0 0 0 0,-1 1 0 0 0,1 0 0 0 0,0 1 0 0 0,0 0 0 0 0,-1 0-1 0 0,1 0 1 0 0,-1 1 0 0 0,14 7 0 0 0,-17-8 2 0 0,0 1 1 0 0,1-1-1 0 0,-1 1 0 0 0,0 0 1 0 0,-1 0-1 0 0,1 1 0 0 0,-1-1 0 0 0,1 1 1 0 0,-1 0-1 0 0,0 0 0 0 0,0 0 1 0 0,-1 0-1 0 0,1 0 0 0 0,-1 1 0 0 0,0-1 1 0 0,0 1-1 0 0,0-1 0 0 0,-1 1 1 0 0,0 0-1 0 0,0 0 0 0 0,0-1 0 0 0,0 1 1 0 0,-1 0-1 0 0,0 0 0 0 0,0 0 1 0 0,0 0-1 0 0,-2 9 0 0 0,1-10 6 0 0,0-1 0 0 0,0 1 1 0 0,0 0-1 0 0,-1-1 0 0 0,0 0 0 0 0,0 1 0 0 0,0-1 0 0 0,0 0 0 0 0,0 0 0 0 0,0 0 1 0 0,-4 3-1 0 0,1-1 6 0 0,-1 0 0 0 0,1-1 0 0 0,0 0 0 0 0,-1 0-1 0 0,-9 4 1 0 0,11-6 11 0 0,0-1-1 0 0,-1 1 0 0 0,1-1 1 0 0,-1 0-1 0 0,1 0 0 0 0,-1-1 1 0 0,1 1-1 0 0,-1-1 0 0 0,0 0 1 0 0,1-1-1 0 0,-1 1 0 0 0,1-1 1 0 0,-7-1-1 0 0,5 0 19 0 0,0 1 1 0 0,0-1-1 0 0,0 0 1 0 0,0-1-1 0 0,1 0 0 0 0,-1 0 1 0 0,1 0-1 0 0,0 0 1 0 0,-7-6-1 0 0,7 4-30 0 0,1 0 0 0 0,0 0-1 0 0,-1-1 1 0 0,2 1 0 0 0,-1-1 0 0 0,1 0 0 0 0,0 0-1 0 0,0 0 1 0 0,0-1 0 0 0,1 1 0 0 0,0-1 0 0 0,0 1-1 0 0,1-1 1 0 0,0 0 0 0 0,0 1 0 0 0,0-1 0 0 0,1 0 0 0 0,0 0-1 0 0,2-11 1 0 0,-1 14-15 0 0,1-1 0 0 0,0 1 1 0 0,0-1-1 0 0,0 1 0 0 0,1 0 0 0 0,-1 0 0 0 0,1 0 1 0 0,0 0-1 0 0,0 0 0 0 0,0 1 0 0 0,1 0 0 0 0,-1-1 1 0 0,1 1-1 0 0,0 0 0 0 0,0 1 0 0 0,0-1 0 0 0,0 1 1 0 0,1 0-1 0 0,6-3 0 0 0,-7 3 2 0 0,0 1-1 0 0,-1 0 1 0 0,1 0-1 0 0,0 0 1 0 0,0 0-1 0 0,0 1 1 0 0,0-1-1 0 0,0 1 1 0 0,0 0-1 0 0,0 0 1 0 0,0 0-1 0 0,1 1 1 0 0,-2 0-1 0 0,1 0 1 0 0,0 0-1 0 0,0 0 1 0 0,0 0-1 0 0,0 1 1 0 0,-1-1-1 0 0,1 1 1 0 0,0 0-1 0 0,-1 1 1 0 0,5 2-1 0 0,-4-1 17 0 0,-1 0 0 0 0,1 0 0 0 0,-1 0 0 0 0,0 0-1 0 0,0 0 1 0 0,0 1 0 0 0,0-1 0 0 0,-1 1 0 0 0,0 0 0 0 0,0 0 0 0 0,0 0-1 0 0,0 0 1 0 0,-1 0 0 0 0,0 0 0 0 0,0 0 0 0 0,0 0 0 0 0,-1 0 0 0 0,0 1-1 0 0,0-1 1 0 0,0 0 0 0 0,0 0 0 0 0,-1 1 0 0 0,0-1 0 0 0,0 0 0 0 0,-1 0-1 0 0,1 0 1 0 0,-1 0 0 0 0,0 0 0 0 0,0 0 0 0 0,-1-1 0 0 0,0 1 0 0 0,1-1-1 0 0,-1 1 1 0 0,-1-1 0 0 0,1 0 0 0 0,-1 0 0 0 0,-4 3 0 0 0,4-3 36 0 0,1-1 0 0 0,-1 0 1 0 0,0-1-1 0 0,-1 1 1 0 0,1 0-1 0 0,0-1 0 0 0,-1 0 1 0 0,1 0-1 0 0,-1-1 0 0 0,0 1 1 0 0,0-1-1 0 0,1 0 1 0 0,-1 0-1 0 0,-10 0 0 0 0,11-1 11 0 0,0 0 0 0 0,0-1 0 0 0,0 1 0 0 0,0-1 0 0 0,1 0-1 0 0,-1 0 1 0 0,0 0 0 0 0,0-1 0 0 0,1 1 0 0 0,-1-1 0 0 0,1 0 0 0 0,-1 0 0 0 0,1 0-1 0 0,0-1 1 0 0,0 1 0 0 0,0-1 0 0 0,0 1 0 0 0,-5-7 0 0 0,-10-13 7 0 0,4 6 47 0 0,2 0 1 0 0,-12-19-1 0 0,21 30-93 0 0,0-1-1 0 0,0 1 1 0 0,1-1 0 0 0,0 1-1 0 0,0-1 1 0 0,0 0-1 0 0,1 0 1 0 0,0 0-1 0 0,0 0 1 0 0,0 0-1 0 0,1-9 1 0 0,0 12-23 0 0,0 1 0 0 0,1-1 1 0 0,-1 1-1 0 0,1-1 0 0 0,-1 1 0 0 0,1-1 0 0 0,0 1 1 0 0,0-1-1 0 0,0 1 0 0 0,0 0 0 0 0,0-1 0 0 0,1 1 1 0 0,-1 0-1 0 0,1 0 0 0 0,0 0 0 0 0,3-4 0 0 0,-2 4-10 0 0,0 0 0 0 0,0 0 0 0 0,0 0 0 0 0,0 1 0 0 0,0-1 0 0 0,0 1 0 0 0,1 0 0 0 0,-1 0 0 0 0,0 0 0 0 0,1 0-1 0 0,4 0 1 0 0,0 1-12 0 0,1-1-1 0 0,-1 1 0 0 0,1 1 0 0 0,-1 0 0 0 0,1 0 0 0 0,-1 1 0 0 0,0 0 0 0 0,1 0 1 0 0,11 5-1 0 0,-13-3 24 0 0,0 0 0 0 0,0 0-1 0 0,0 0 1 0 0,-1 1 0 0 0,1 0 0 0 0,-1 0 0 0 0,-1 0 0 0 0,1 1 0 0 0,-1 0 0 0 0,9 11-1 0 0,-12-13 4 0 0,0 0 0 0 0,0-1-1 0 0,0 1 1 0 0,0 0 0 0 0,0 0-1 0 0,-1 0 1 0 0,0 0 0 0 0,0 0-1 0 0,0 0 1 0 0,0 0 0 0 0,-1 1-1 0 0,1-1 1 0 0,-1 0 0 0 0,0 0-1 0 0,0 0 1 0 0,-1 1 0 0 0,1-1-1 0 0,-1 0 1 0 0,0 0 0 0 0,0 0-1 0 0,-4 7 1 0 0,3-5 15 0 0,-2-1 1 0 0,1 0-1 0 0,-1 0 0 0 0,1-1 0 0 0,-1 1 0 0 0,-1-1 1 0 0,1 0-1 0 0,-1 0 0 0 0,1 0 0 0 0,-1 0 1 0 0,0-1-1 0 0,-8 4 0 0 0,9-5-3 0 0,0 0 1 0 0,0 0-1 0 0,0 0 0 0 0,0-1 0 0 0,-1 1 1 0 0,1-1-1 0 0,0 0 0 0 0,-1-1 1 0 0,1 1-1 0 0,-1-1 0 0 0,1 0 0 0 0,-1 0 1 0 0,1 0-1 0 0,-1 0 0 0 0,1-1 1 0 0,-1 0-1 0 0,-4-1 0 0 0,2-1 4 0 0,1-1 0 0 0,-1 1 0 0 0,1-1 0 0 0,0 0 0 0 0,1-1 0 0 0,-1 1 0 0 0,1-1 0 0 0,0 0 0 0 0,0-1 0 0 0,0 1 0 0 0,1-1 0 0 0,-5-7 0 0 0,6 9-4 0 0,0-1 0 0 0,1 0 0 0 0,-1 0 0 0 0,1-1 0 0 0,0 1 0 0 0,0-1 0 0 0,1 1 1 0 0,0-1-1 0 0,0 1 0 0 0,0-1 0 0 0,0 0 0 0 0,1 1 0 0 0,0-1 0 0 0,0 0 0 0 0,2-9 0 0 0,-1 11-18 0 0,0 0 1 0 0,1 1-1 0 0,-1 0 0 0 0,1-1 1 0 0,-1 1-1 0 0,1 0 0 0 0,0 0 0 0 0,0 0 1 0 0,1 0-1 0 0,-1 0 0 0 0,1 0 1 0 0,-1 0-1 0 0,1 1 0 0 0,0 0 1 0 0,0-1-1 0 0,0 1 0 0 0,0 0 0 0 0,0 0 1 0 0,0 1-1 0 0,1-1 0 0 0,-1 1 1 0 0,1-1-1 0 0,-1 1 0 0 0,1 0 0 0 0,-1 1 1 0 0,5-2-1 0 0,-1 1-8 0 0,1 1-1 0 0,-1-1 1 0 0,0 1 0 0 0,1 1 0 0 0,-1-1-1 0 0,0 1 1 0 0,1 0 0 0 0,-1 1-1 0 0,0 0 1 0 0,0 0 0 0 0,0 0-1 0 0,9 5 1 0 0,-10-4-1 0 0,-1 1-1 0 0,1-1 1 0 0,-1 1 0 0 0,1 0-1 0 0,-1 1 1 0 0,0-1 0 0 0,5 8-1 0 0,-7-9 13 0 0,-1 0 0 0 0,0 1 0 0 0,0-1 0 0 0,0 1 0 0 0,0-1 0 0 0,0 1 0 0 0,-1 0 0 0 0,0-1-1 0 0,0 1 1 0 0,0 0 0 0 0,0 0 0 0 0,0 0 0 0 0,-1 7 0 0 0,0-4 9 0 0,-1-1-1 0 0,0 1 1 0 0,0-1 0 0 0,0 1-1 0 0,-1-1 1 0 0,0 0 0 0 0,-1 0-1 0 0,1 0 1 0 0,-1 0 0 0 0,0 0-1 0 0,0 0 1 0 0,-1-1 0 0 0,-6 8 0 0 0,7-9 5 0 0,-1 0 1 0 0,1 0-1 0 0,-1 0 1 0 0,0-1-1 0 0,0 0 1 0 0,0 0 0 0 0,0 0-1 0 0,-1 0 1 0 0,1-1-1 0 0,-1 0 1 0 0,1 0 0 0 0,-1 0-1 0 0,0 0 1 0 0,0-1-1 0 0,0 0 1 0 0,0 0-1 0 0,-10 1 1 0 0,12-2 0 0 0,-1-1-1 0 0,1 1 1 0 0,0-1 0 0 0,0 0 0 0 0,-1 0-1 0 0,1 0 1 0 0,0-1 0 0 0,0 1-1 0 0,0-1 1 0 0,0 0 0 0 0,1 1-1 0 0,-1-1 1 0 0,0 0 0 0 0,1-1-1 0 0,-1 1 1 0 0,1 0 0 0 0,0-1 0 0 0,-3-3-1 0 0,-2-4 31 0 0,0 0-1 0 0,1-1 1 0 0,-9-18-1 0 0,14 26-39 0 0,-1 0-1 0 0,1-1 0 0 0,0 1 0 0 0,0 0 1 0 0,0-1-1 0 0,0 1 0 0 0,1-1 1 0 0,-1 1-1 0 0,1-1 0 0 0,0 1 0 0 0,0-1 1 0 0,0 1-1 0 0,1-1 0 0 0,-1 1 0 0 0,1-1 1 0 0,0 1-1 0 0,0-1 0 0 0,0 1 1 0 0,0 0-1 0 0,0 0 0 0 0,1-1 0 0 0,0 1 1 0 0,-1 0-1 0 0,1 0 0 0 0,0 0 0 0 0,4-3 1 0 0,-1 1-16 0 0,0 1-1 0 0,0 0 1 0 0,1 0 0 0 0,-1 0 0 0 0,1 1 0 0 0,-1-1-1 0 0,1 1 1 0 0,0 1 0 0 0,1-1 0 0 0,-1 1 0 0 0,0 0-1 0 0,1 1 1 0 0,7-2 0 0 0,-7 2 7 0 0,0 1 1 0 0,0-1-1 0 0,0 1 1 0 0,0 0-1 0 0,0 1 0 0 0,0-1 1 0 0,0 1-1 0 0,-1 1 0 0 0,1 0 1 0 0,10 3-1 0 0,-14-4 5 0 0,0 1 1 0 0,0 0-1 0 0,0 0 1 0 0,0 0-1 0 0,0 0 0 0 0,0 0 1 0 0,-1 0-1 0 0,1 1 1 0 0,-1-1-1 0 0,0 1 0 0 0,1 0 1 0 0,-1-1-1 0 0,0 1 1 0 0,-1 0-1 0 0,1 0 0 0 0,0 0 1 0 0,-1 1-1 0 0,0-1 1 0 0,0 0-1 0 0,0 1 0 0 0,0-1 1 0 0,0 6-1 0 0,0-4 11 0 0,-1-1-1 0 0,0 1 1 0 0,0-1 0 0 0,-1 1-1 0 0,0-1 1 0 0,1 1 0 0 0,-1-1-1 0 0,-1 0 1 0 0,1 1 0 0 0,-1-1-1 0 0,1 0 1 0 0,-1 0-1 0 0,0 0 1 0 0,-1 0 0 0 0,1-1-1 0 0,-1 1 1 0 0,0 0 0 0 0,-5 5-1 0 0,5-6 1 0 0,0-1-1 0 0,0 1 0 0 0,0 0 1 0 0,0-1-1 0 0,-1 0 0 0 0,1 0 1 0 0,-1 0-1 0 0,1 0 0 0 0,-1-1 1 0 0,0 1-1 0 0,1-1 0 0 0,-1 0 1 0 0,0 0-1 0 0,0-1 0 0 0,0 1 1 0 0,0-1-1 0 0,0 1 0 0 0,0-1 1 0 0,0-1-1 0 0,0 1 0 0 0,-7-2 1 0 0,6 1 8 0 0,0-1 0 0 0,0-1 0 0 0,0 1-1 0 0,0-1 1 0 0,0 0 0 0 0,1 0 0 0 0,-1 0 0 0 0,-7-8 0 0 0,0 0 80 0 0,-17-23 1 0 0,27 32-91 0 0,0 0 1 0 0,1-1-1 0 0,-1 1 1 0 0,1-1-1 0 0,-1 1 1 0 0,1-1-1 0 0,0 0 1 0 0,0 1-1 0 0,0-1 1 0 0,1 0-1 0 0,-1-4 1 0 0,0 5-15 0 0,1 0 0 0 0,1 1 0 0 0,-1-1-1 0 0,0 0 1 0 0,0 1 0 0 0,1-1 0 0 0,-1 0 0 0 0,1 1 0 0 0,-1-1 0 0 0,1 1 0 0 0,-1-1 0 0 0,1 1 0 0 0,0-1 0 0 0,0 1 0 0 0,0-1 0 0 0,0 1 0 0 0,0 0 0 0 0,0-1 0 0 0,0 1 0 0 0,1 0 0 0 0,1-1 0 0 0,2-1-9 0 0,0-1-1 0 0,0 2 1 0 0,0-1 0 0 0,1 1-1 0 0,0 0 1 0 0,-1 0 0 0 0,1 0-1 0 0,0 1 1 0 0,0 0 0 0 0,0 0-1 0 0,0 0 1 0 0,0 1 0 0 0,0 0-1 0 0,11 1 1 0 0,-11-1 1 0 0,1 1 1 0 0,-1 0-1 0 0,0 0 0 0 0,0 1 0 0 0,0 0 1 0 0,0 0-1 0 0,0 0 0 0 0,-1 1 0 0 0,1 0 1 0 0,0 0-1 0 0,-1 0 0 0 0,0 1 1 0 0,0-1-1 0 0,6 7 0 0 0,-8-7 16 0 0,-1 1 0 0 0,1 0 0 0 0,-1 0 0 0 0,0 0 0 0 0,0 0 0 0 0,0 1 0 0 0,-1-1 0 0 0,1 1 0 0 0,-1-1 0 0 0,0 1 0 0 0,0-1 0 0 0,-1 1 0 0 0,0-1 0 0 0,1 1 0 0 0,-1 0 0 0 0,-1-1 0 0 0,0 6 0 0 0,1-6 0 0 0,-1-1 0 0 0,1 1 0 0 0,-1-1 0 0 0,0 0 0 0 0,0 1 0 0 0,0-1 0 0 0,-1 1 0 0 0,1-1 0 0 0,-1 0 0 0 0,1 0 0 0 0,-1 0 0 0 0,0 0 0 0 0,-1 0 0 0 0,1-1 0 0 0,0 1 0 0 0,-1 0 0 0 0,1-1 0 0 0,-1 0 0 0 0,0 0 0 0 0,0 0 0 0 0,0 0 0 0 0,-5 3 0 0 0,5-5 7 0 0,1 1 1 0 0,-1-1-1 0 0,0 0 0 0 0,1 0 1 0 0,-1 0-1 0 0,0 0 0 0 0,0 0 1 0 0,1 0-1 0 0,-1-1 0 0 0,0 1 1 0 0,1-1-1 0 0,-1 0 0 0 0,1 0 1 0 0,-1 0-1 0 0,1 0 0 0 0,-1 0 1 0 0,1-1-1 0 0,0 1 0 0 0,0-1 1 0 0,-1 1-1 0 0,-1-4 0 0 0,-3-1 29 0 0,0 0-1 0 0,0-1 1 0 0,1 1-1 0 0,-10-16 1 0 0,11 14-26 0 0,0 1 1 0 0,1-1-1 0 0,0 0 1 0 0,0-1-1 0 0,-3-10 1 0 0,6 17-13 0 0,0 0-1 0 0,1 0 1 0 0,0-1-1 0 0,-1 1 1 0 0,1 0 0 0 0,0 0-1 0 0,0 0 1 0 0,0 0-1 0 0,1-1 1 0 0,-1 1-1 0 0,0 0 1 0 0,1 0 0 0 0,-1 0-1 0 0,1 0 1 0 0,0 0-1 0 0,0 0 1 0 0,-1 0 0 0 0,2 0-1 0 0,-1 0 1 0 0,0 0-1 0 0,0 1 1 0 0,0-1 0 0 0,1 0-1 0 0,-1 1 1 0 0,1-1-1 0 0,-1 1 1 0 0,1-1-1 0 0,2 0 1 0 0,0 0-15 0 0,0 0-1 0 0,0 0 1 0 0,0 0-1 0 0,0 1 1 0 0,0 0-1 0 0,0-1 1 0 0,1 2-1 0 0,-1-1 1 0 0,7 0-1 0 0,-4 0-13 0 0,0 1-1 0 0,0 1 1 0 0,1-1-1 0 0,13 3 1 0 0,-17-2 30 0 0,0 1-1 0 0,-1-1 1 0 0,1 1-1 0 0,0 0 1 0 0,0 0 0 0 0,-1 0-1 0 0,1 0 1 0 0,-1 1-1 0 0,0-1 1 0 0,0 1 0 0 0,0 0-1 0 0,0 0 1 0 0,0 0-1 0 0,-1 0 1 0 0,1 0-1 0 0,-1 1 1 0 0,0-1 0 0 0,0 1-1 0 0,0 0 1 0 0,0 0-1 0 0,-1-1 1 0 0,1 1 0 0 0,-1 0-1 0 0,0 0 1 0 0,0 0-1 0 0,-1 0 1 0 0,1 1 0 0 0,-1-1-1 0 0,0 0 1 0 0,0 0-1 0 0,0 0 1 0 0,-1 0-1 0 0,1 0 1 0 0,-1 0 0 0 0,0 0-1 0 0,0 0 1 0 0,-1 0-1 0 0,1 0 1 0 0,-1 0 0 0 0,0 0-1 0 0,0-1 1 0 0,0 1-1 0 0,0-1 1 0 0,-1 1 0 0 0,1-1-1 0 0,-1 0 1 0 0,0 0-1 0 0,0 0 1 0 0,0-1-1 0 0,-5 5 1 0 0,6-7 6 0 0,0 1 0 0 0,0 0 0 0 0,0 0 0 0 0,0-1 0 0 0,0 1 0 0 0,0-1-1 0 0,0 1 1 0 0,0-1 0 0 0,-1 0 0 0 0,1 0 0 0 0,0 0 0 0 0,0 0 0 0 0,0 0 0 0 0,0 0 0 0 0,0-1 0 0 0,0 1 0 0 0,-1-1-1 0 0,1 0 1 0 0,0 1 0 0 0,0-1 0 0 0,-2-1 0 0 0,0 0 6 0 0,0 0 0 0 0,1-1-1 0 0,-1 1 1 0 0,0 0 0 0 0,1-1 0 0 0,0 0 0 0 0,0 0-1 0 0,0 0 1 0 0,-5-6 0 0 0,7 8-15 0 0,0-1 0 0 0,0 1 0 0 0,0-1 0 0 0,0 0 0 0 0,0 0 0 0 0,1 0 0 0 0,-1 0 0 0 0,0 1 0 0 0,1-1 0 0 0,-1 0 0 0 0,1 0-1 0 0,0 0 1 0 0,0 0 0 0 0,0 0 0 0 0,0 0 0 0 0,0 0 0 0 0,0 0 0 0 0,0 0 0 0 0,1-3 0 0 0,0 2-4 0 0,1 1 1 0 0,-1-1-1 0 0,0 1 1 0 0,1-1-1 0 0,0 1 0 0 0,0-1 1 0 0,-1 1-1 0 0,1 0 1 0 0,1 0-1 0 0,-1 0 0 0 0,0 0 1 0 0,5-2-1 0 0,-4 1-8 0 0,1 1 1 0 0,-1-1-1 0 0,1 1 1 0 0,0 0-1 0 0,0 1 0 0 0,0-1 1 0 0,0 1-1 0 0,0-1 0 0 0,0 1 1 0 0,0 0-1 0 0,1 1 1 0 0,-1-1-1 0 0,0 1 0 0 0,0 0 1 0 0,1 0-1 0 0,-1 0 0 0 0,0 0 1 0 0,1 1-1 0 0,-1 0 1 0 0,0 0-1 0 0,0 0 0 0 0,0 0 1 0 0,0 1-1 0 0,5 2 0 0 0,-6-2 14 0 0,-1-1-1 0 0,1 1 0 0 0,-1 0 1 0 0,1 0-1 0 0,-1 0 0 0 0,0 0 1 0 0,0 0-1 0 0,0 0 0 0 0,0 1 1 0 0,-1-1-1 0 0,1 1 0 0 0,2 3 1 0 0,-4-4 1 0 0,1-1 0 0 0,-1 1 1 0 0,0-1-1 0 0,1 1 0 0 0,-1-1 0 0 0,0 1 1 0 0,0 0-1 0 0,0-1 0 0 0,0 1 1 0 0,0-1-1 0 0,0 1 0 0 0,0-1 0 0 0,-1 1 1 0 0,1-1-1 0 0,-1 1 0 0 0,1-1 1 0 0,-1 1-1 0 0,1-1 0 0 0,-1 1 0 0 0,0-1 1 0 0,0 1-1 0 0,0-1 0 0 0,0 0 0 0 0,1 0 1 0 0,-3 2-1 0 0,-3 3 10 0 0,2 0 40 0 0,-1 0 0 0 0,-1-1 0 0 0,1 0 0 0 0,-1 0 1 0 0,-9 7-1 0 0,13-11-39 0 0,0 0 0 0 0,1 0 1 0 0,-1-1-1 0 0,0 1 1 0 0,0-1-1 0 0,0 1 0 0 0,0-1 1 0 0,0 1-1 0 0,0-1 1 0 0,1 0-1 0 0,-1 0 0 0 0,0 0 1 0 0,0 0-1 0 0,0 0 0 0 0,0 0 1 0 0,0-1-1 0 0,0 1 1 0 0,0-1-1 0 0,0 1 0 0 0,0-1 1 0 0,1 0-1 0 0,-1 0 1 0 0,0 1-1 0 0,1-1 0 0 0,-1 0 1 0 0,-3-3-1 0 0,1 0 11 0 0,-1-1 0 0 0,0 1-1 0 0,1-1 1 0 0,0 0 0 0 0,0 0 0 0 0,0-1 0 0 0,1 1-1 0 0,0-1 1 0 0,-4-10 0 0 0,5 14-14 0 0,1-1 1 0 0,0 0-1 0 0,0 0 0 0 0,0 0 1 0 0,1 1-1 0 0,-1-1 0 0 0,1 0 0 0 0,-1 0 1 0 0,1 0-1 0 0,0 0 0 0 0,0 0 1 0 0,0 0-1 0 0,0 0 0 0 0,1 0 1 0 0,-1 0-1 0 0,1 0 0 0 0,0 0 1 0 0,0 0-1 0 0,0 0 0 0 0,0 1 0 0 0,1-1 1 0 0,2-4-1 0 0,-2 5-12 0 0,0 0-1 0 0,1 0 1 0 0,-1 0-1 0 0,1 1 1 0 0,-1-1-1 0 0,1 1 1 0 0,0 0-1 0 0,-1 0 1 0 0,1 0-1 0 0,0 0 1 0 0,0 0-1 0 0,0 1 1 0 0,0-1-1 0 0,0 1 1 0 0,0 0-1 0 0,0 0 1 0 0,0 0 0 0 0,4 0-1 0 0,1 1-9 0 0,-1 0 0 0 0,1 0 0 0 0,-1 1 1 0 0,0 0-1 0 0,1 0 0 0 0,7 4 0 0 0,-11-4 17 0 0,0 0-1 0 0,0 1 1 0 0,1-1-1 0 0,-2 1 1 0 0,1 0-1 0 0,0 1 1 0 0,0-1-1 0 0,-1 1 1 0 0,0-1 0 0 0,0 1-1 0 0,5 8 1 0 0,-7-10-1 0 0,0-1 0 0 0,0 1 0 0 0,0-1 0 0 0,-1 1 0 0 0,1 0 0 0 0,-1 0 0 0 0,1-1 0 0 0,-1 1 0 0 0,0 0 0 0 0,0 0 0 0 0,1 0 0 0 0,-1-1 0 0 0,0 1 0 0 0,-1 0 0 0 0,1 0 0 0 0,0 0 0 0 0,0 0 0 0 0,-1-1 0 0 0,1 1 0 0 0,-1 0 0 0 0,0 0 0 0 0,1-1-1 0 0,-1 1 1 0 0,0-1 0 0 0,0 1 0 0 0,0-1 0 0 0,0 1 0 0 0,0-1 0 0 0,-1 1 0 0 0,1-1 0 0 0,0 0 0 0 0,-1 1 0 0 0,1-1 0 0 0,-3 2 0 0 0,2-2 10 0 0,0 1 0 0 0,0-1 0 0 0,0 1 0 0 0,-1-1 0 0 0,1 0 0 0 0,0 0-1 0 0,-1 0 1 0 0,1 0 0 0 0,0 0 0 0 0,-1-1 0 0 0,1 1 0 0 0,-1-1 0 0 0,1 1 0 0 0,-1-1-1 0 0,0 0 1 0 0,1 0 0 0 0,-1 0 0 0 0,1 0 0 0 0,-1-1 0 0 0,1 1 0 0 0,-1-1 0 0 0,1 1-1 0 0,-1-1 1 0 0,1 0 0 0 0,-4-2 0 0 0,-9-7 15 0 0,1-1-1 0 0,-13-12 1 0 0,22 19-35 0 0,1 0 1 0 0,0-1-1 0 0,1 1 1 0 0,-1-1 0 0 0,1 1-1 0 0,0-1 1 0 0,0 0-1 0 0,0 0 1 0 0,0-1-1 0 0,-1-6 1 0 0,3 11-1 0 0,1 0 0 0 0,0 0 0 0 0,0 0 0 0 0,0 0 0 0 0,0 0 0 0 0,0 0 0 0 0,0 0 0 0 0,0 0 0 0 0,0-1 0 0 0,0 1 0 0 0,0 0 0 0 0,0 0 0 0 0,1 0 0 0 0,-1 0 0 0 0,1 0 0 0 0,-1 0 0 0 0,0 0-1 0 0,1 0 1 0 0,0 0 0 0 0,-1 0 0 0 0,2-1 0 0 0,-1 1-4 0 0,1-1 0 0 0,0 1-1 0 0,-1 0 1 0 0,1 0-1 0 0,0-1 1 0 0,0 1 0 0 0,0 1-1 0 0,-1-1 1 0 0,1 0-1 0 0,4-1 1 0 0,0 1-25 0 0,-1 0 0 0 0,1 0 1 0 0,0 1-1 0 0,0-1 0 0 0,0 1 1 0 0,-1 0-1 0 0,10 2 0 0 0,-10-1 9 0 0,-1 0 0 0 0,1 0 0 0 0,-1 1 0 0 0,1-1 0 0 0,-1 1 0 0 0,0 0 1 0 0,1 0-1 0 0,-1 1 0 0 0,4 3 0 0 0,-7-5 25 0 0,1 0 0 0 0,-1 0 1 0 0,0 0-1 0 0,0 1 0 0 0,0-1 1 0 0,0 1-1 0 0,0-1 0 0 0,0 1 1 0 0,0-1-1 0 0,0 1 0 0 0,-1-1 1 0 0,1 1-1 0 0,0 0 0 0 0,-1-1 1 0 0,0 1-1 0 0,1 0 0 0 0,-1-1 1 0 0,0 1-1 0 0,0 0 0 0 0,0 0 1 0 0,0-1-1 0 0,0 1 0 0 0,0 0 1 0 0,0 0-1 0 0,-1-1 0 0 0,1 1 1 0 0,-2 2-1 0 0,-3 11 3 0 0,0-1-1 0 0,-1 0 1 0 0,-10 16-1 0 0,13-25 8 0 0,0 0-1 0 0,0-1 1 0 0,0 0-1 0 0,-1 1 0 0 0,0-1 1 0 0,0-1-1 0 0,0 1 0 0 0,0 0 1 0 0,0-1-1 0 0,-1 0 0 0 0,1 0 1 0 0,-8 3-1 0 0,10-5 1 0 0,0 0 0 0 0,-1-1-1 0 0,1 1 1 0 0,0-1 0 0 0,0 1-1 0 0,-1-1 1 0 0,1 0 0 0 0,0 0 0 0 0,0 0-1 0 0,-1 0 1 0 0,1-1 0 0 0,0 1-1 0 0,0-1 1 0 0,0 1 0 0 0,-1-1 0 0 0,1 0-1 0 0,0 0 1 0 0,0 0 0 0 0,0 0-1 0 0,0 0 1 0 0,-2-2 0 0 0,-4-3-17 0 0,1 0 0 0 0,-1-1 1 0 0,-10-12-1 0 0,-1-1-264 0 0,-5-5-2756 0 0,18 20 1438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7280 0 0,'0'0'332'0'0,"0"0"-4"0"0,0 0-98 0 0,0 0 362 0 0,0 0 178 0 0,0 0 35 0 0,0 0 4 0 0,0 0-21 0 0,0 0-10 0 0,0 0-2 0 0,0 0-20 0 0,0 0-84 0 0,0 0-38 0 0,0 0-8 0 0,0 0-28 0 0,8 3 771 0 0,-4-2-1109 0 0,1 0 0 0 0,-1 0-1 0 0,1 0 1 0 0,0-1 0 0 0,-1 1 0 0 0,1-1-1 0 0,-1 0 1 0 0,1-1 0 0 0,0 1-1 0 0,-1-1 1 0 0,2 0-260 0 0,22-2 799 0 0,-17 3-569 0 0,0-1-1 0 0,0 0 0 0 0,1-1 1 0 0,-1 0-1 0 0,0-1 0 0 0,7-3-229 0 0,-14 5 39 0 0,0 0 1 0 0,0 0-1 0 0,0 0 0 0 0,0 1 0 0 0,2 0-39 0 0,10-2 124 0 0,14 0 44 0 0,-23 2-141 0 0,0-1 1 0 0,-1 1-1 0 0,1-1 1 0 0,4-1-28 0 0,-2 0 62 0 0,1 1 0 0 0,-1 0 0 0 0,1 1 0 0 0,5 0-62 0 0,-7 0 34 0 0,36-3 222 0 0,90 3 422 0 0,-42 3-668 0 0,4-6 108 0 0,-1-3-108 0 0,-66 7 45 0 0,-18 0-30 0 0,-1 0-1 0 0,1-1 0 0 0,3-1-24 0 0,69-1 136 0 0,-11-5-136 0 0,-39 5 21 0 0,0 2-1 0 0,0 2 0 0 0,18 2-20 0 0,-28-1 3 0 0,-2-3-3 0 0,0 0 0 0 0,2-1 0 0 0,-7 0 0 0 0,1 1 0 0 0,-1 0 0 0 0,0 1 0 0 0,12 3 0 0 0,4 1 0 0 0,27 1 0 0 0,-30-4 0 0 0,12 4 64 0 0,129 1 0 0 0,64-11 344 0 0,-215 3-267 0 0,1-1 0 0 0,1-1-141 0 0,14-1 81 0 0,11-3 73 0 0,-30 4-12 0 0,0 1 1 0 0,0 0-1 0 0,4 1-142 0 0,7 0 180 0 0,-19 0-135 0 0,1 1 0 0 0,-1 0-1 0 0,1 0 1 0 0,-1 1 0 0 0,0 0-1 0 0,6 2-44 0 0,28 7 235 0 0,-35-8-206 0 0,0-1 0 0 0,0 0 0 0 0,0 0 0 0 0,0 0 0 0 0,5-1-29 0 0,19 2 52 0 0,-19 0-14 0 0,-1-2-1 0 0,1 0 0 0 0,2 0-37 0 0,7-1 32 0 0,27-3 44 0 0,-25 1 63 0 0,-12 1-86 0 0,-2 1-29 0 0,8-3 58 0 0,-14 4-75 0 0,-1-1-1 0 0,1 1 1 0 0,-1-1 0 0 0,1 1-1 0 0,0 0 1 0 0,-1 0-1 0 0,2 0-6 0 0,3 0-4 0 0,12-2 93 0 0,-16 1-69 0 0,1 0 0 0 0,0 0 0 0 0,0 1-1 0 0,0-1 1 0 0,0 1 0 0 0,1 0-20 0 0,8 0 128 0 0,-12 0-43 0 0,-1 0 91 0 0,17 0-1312 0 0,-17 0 635 0 0,11 0-1165 0 0,-10 0 1876 0 0,5 0-2005 0 0,0 0-4711 0 0,-5 0-1072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0.87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9 132 2791 0 0,'-8'18'11263'0'0,"8"-18"-11154"0"0,6-3 260 0 0,0 1-1 0 0,0 0 0 0 0,0 0 1 0 0,0 0-1 0 0,0 1 1 0 0,0 0-1 0 0,1 0 0 0 0,-1 1 1 0 0,11-1-1 0 0,50 4 1513 0 0,93-10-1 0 0,-3-1-393 0 0,-139 8-1263 0 0,23-5 0 0 0,4 0 88 0 0,-18 3-96 0 0,-11 0 60 0 0,26 2 0 0 0,61-1 379 0 0,-39-1-438 0 0,50-5 24 0 0,0 1 42 0 0,-29 13-90 0 0,-27-1-94 0 0,40 1-46 0 0,-63-5-2 0 0,156 12 208 0 0,-136-6-169 0 0,50 5 84 0 0,-9-9 23 0 0,-73-2-142 0 0,1-2 0 0 0,42-4 0 0 0,-54 3-37 0 0,-1 1-1 0 0,1 1 0 0 0,18 2 0 0 0,12 2 34 0 0,92-8 120 0 0,-25 4-52 0 0,-72 1-45 0 0,43-3 0 0 0,10-2 33 0 0,-11 1-22 0 0,52-1 11 0 0,-75 3-16 0 0,81-10 0 0 0,-107 7-54 0 0,40 1 0 0 0,-22 1-14 0 0,98 0 41 0 0,49-4 22 0 0,-185 3-56 0 0,1 1-1 0 0,11-5 1 0 0,-16 4-11 0 0,1 0-1 0 0,0 1 1 0 0,-1 0 0 0 0,1 0-1 0 0,0 0 1 0 0,-1 1-1 0 0,11 1 1 0 0,-9-1-8 0 0,-1 1 0 0 0,1-2 0 0 0,-1 1 0 0 0,9-2 0 0 0,-7 1 0 0 0,0 0 0 0 0,13 1 0 0 0,204 1 64 0 0,-133-1-64 0 0,-69 2 0 0 0,1-2 0 0 0,-1-1 0 0 0,1 0 0 0 0,-1-2 0 0 0,36-9 0 0 0,-51 9 8 0 0,1 0 0 0 0,0 1 0 0 0,-1 0 0 0 0,1 0 0 0 0,0 1 0 0 0,0 0 0 0 0,15 1 0 0 0,219 5 149 0 0,-155-6-87 0 0,23-2-17 0 0,-104 2-48 0 0,0 1-1 0 0,1-2 1 0 0,14-3 0 0 0,-15 3 3 0 0,1 0 1 0 0,-1 1 0 0 0,16-2-1 0 0,50 9 28 0 0,-58-3-28 0 0,0-1 0 0 0,1-1-1 0 0,-1-1 1 0 0,29-2 0 0 0,-32 0 6 0 0,1 1 0 0 0,0 1 0 0 0,16 2-1 0 0,-18-1 0 0 0,-1 0-1 0 0,1-1 0 0 0,0-1 0 0 0,-1 1 0 0 0,17-5 0 0 0,9-6-19 0 0,-26 7 16 0 0,-1 1 0 0 0,1 0 0 0 0,0 0-1 0 0,0 1 1 0 0,0 1 0 0 0,0 0 0 0 0,16 0 0 0 0,-8 2 33 0 0,1-1 1 0 0,29-4-1 0 0,-6 1-1 0 0,-36 3-36 0 0,0 0-1 0 0,1 1 1 0 0,-1 0 0 0 0,0 0-1 0 0,11 4 1 0 0,-12-3-1 0 0,0 0-1 0 0,-1-1 1 0 0,1 1-1 0 0,0-1 1 0 0,0-1 0 0 0,0 1-1 0 0,0-1 1 0 0,0 0-1 0 0,6-1 1 0 0,2-3-4 0 0,1 2 0 0 0,-1 0 0 0 0,1 1 0 0 0,-1 0 0 0 0,1 2 0 0 0,0-1 0 0 0,16 4 0 0 0,-24-3 6 0 0,1-1 0 0 0,-1 0-1 0 0,1 0 1 0 0,-1-1 0 0 0,1 1 0 0 0,-1-2-1 0 0,11-2 1 0 0,19-3 12 0 0,105-5 46 0 0,9 0 0 0 0,-55 7-64 0 0,-92 5 0 0 0,0 0 0 0 0,0 1 0 0 0,0 0 0 0 0,0-1 0 0 0,0 2 0 0 0,-1-1 0 0 0,1 0 0 0 0,0 1 0 0 0,-1-1 0 0 0,5 4 0 0 0,-3-3 0 0 0,0 1 0 0 0,0-1 0 0 0,0 0 0 0 0,0-1 0 0 0,8 3 0 0 0,17-2 0 0 0,1-1 0 0 0,39-3 0 0 0,-46 1 0 0 0,42-3 20 0 0,53-1 88 0 0,-117 5-108 0 0,0-1-1 0 0,-1 1 1 0 0,1 0 0 0 0,0-1-1 0 0,-1 1 1 0 0,1-1 0 0 0,0 1 0 0 0,-1-1-1 0 0,1 0 1 0 0,2-1 0 0 0,-3 1 3 0 0,0 1 1 0 0,0-1-1 0 0,0 0 1 0 0,1 1-1 0 0,-1-1 1 0 0,0 1-1 0 0,0-1 1 0 0,1 1 0 0 0,-1 0-1 0 0,1-1 1 0 0,-1 1-1 0 0,0 0 1 0 0,1 0-1 0 0,-1 0 1 0 0,2 0-1 0 0,-1 1-2 0 0,0-1 0 0 0,-1-1-1 0 0,1 1 1 0 0,-1 0 0 0 0,1 0-1 0 0,0-1 1 0 0,-1 1 0 0 0,1-1-1 0 0,-1 1 1 0 0,4-2 0 0 0,13-4 55 0 0,3 6-52 0 0,1 0-1 0 0,26 4 0 0 0,-34-3-2 0 0,118 18 63 0 0,-99-17-40 0 0,-18-2 2 0 0,1 1 0 0 0,0 1 0 0 0,21 5 0 0 0,16 6 102 0 0,-41-8-82 0 0,0 1 0 0 0,0 0 0 0 0,-1 1 0 0 0,16 11 0 0 0,-7-4-12 0 0,-17-12-9 0 0,0 1 0 0 0,0 0 1 0 0,-1 0-1 0 0,1 0 0 0 0,0 0 0 0 0,-1 0 0 0 0,0 1 0 0 0,0-1 1 0 0,0 1-1 0 0,0-1 0 0 0,0 1 0 0 0,-1 0 0 0 0,0-1 0 0 0,2 7 1 0 0,0 6 90 0 0,0 0 0 0 0,0 18 0 0 0,-2-30-102 0 0,6 141 252 0 0,-4-57-205 0 0,-3-19 14 0 0,-9 77 0 0 0,0-22 73 0 0,-5 88-17 0 0,2-46-51 0 0,7-114 3 0 0,-13 56 0 0 0,9-61-57 0 0,-4 41 38 0 0,-3 172 0 0 0,15-235-34 0 0,-5 25 0 0 0,1 0-26 0 0,-12 342 60 0 0,16-334-13 0 0,-3 25 34 0 0,0-24-85 0 0,5 99 0 0 0,12-39 0 0 0,1-2 0 0 0,1 146 0 0 0,-10 98 0 0 0,2-282 0 0 0,1 18 0 0 0,-7-1 0 0 0,-1 59 0 0 0,6 8 0 0 0,0 18 0 0 0,-15 53 0 0 0,10-129 0 0 0,0 13 0 0 0,-3 29 0 0 0,2-92 0 0 0,-3 113 0 0 0,0-108-13 0 0,3-59-42 0 0,0-1 1 0 0,0 1-1 0 0,0-1 1 0 0,-1 1-1 0 0,1-1 1 0 0,0 0 0 0 0,0 1-1 0 0,-1-1 1 0 0,1 1-1 0 0,0-1 1 0 0,0 0-1 0 0,-1 1 1 0 0,1-1-1 0 0,-1 0 1 0 0,1 1 0 0 0,0-1-1 0 0,-1 0 1 0 0,1 1-1 0 0,-1-1 1 0 0,1 0-1 0 0,0 0 1 0 0,-1 1 0 0 0,1-1-1 0 0,-1 0 1 0 0,1 0-1 0 0,-1 0 1 0 0,1 0-1 0 0,-1 0 1 0 0,1 0-1 0 0,-1 0 1 0 0,1 0 0 0 0,-1 0-1 0 0,1 0 1 0 0,-1 0-1 0 0,1 0 1 0 0,-1 0-1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7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 3079 0 0,'-5'-15'12233'0'0,"4"27"-10875"0"0,2 5-613 0 0,1 0 0 0 0,1 0-1 0 0,8 29 1 0 0,4 25 43 0 0,-9 4 120 0 0,-4 82 1 0 0,-2-90-607 0 0,1 2-523 0 0,5-123-11595 0 0,-3 41 7232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8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5039 0 0,'-2'6'10060'0'0,"2"-5"-9815"0"0,11 1 3596 0 0,21-3-3817 0 0,-25 0 1058 0 0,199 4 2207 0 0,-130 0-2918 0 0,-42-3-251 0 0,-24-1-80 0 0,0 1 0 0 0,0 0 0 0 0,0 1 0 0 0,0 0 0 0 0,17 4 0 0 0,-27-5-51 0 0,0 0 1 0 0,1 0-1 0 0,-1 0 0 0 0,0 0 1 0 0,0 0-1 0 0,0 0 0 0 0,0 0 1 0 0,0 0-1 0 0,0 0 0 0 0,0 0 1 0 0,0 0-1 0 0,0 0 0 0 0,1 0 1 0 0,-1 0-1 0 0,0 0 0 0 0,0 0 1 0 0,0 0-1 0 0,0 1 0 0 0,0-1 1 0 0,0 0-1 0 0,0 0 0 0 0,0 0 1 0 0,0 0-1 0 0,0 0 0 0 0,0 0 1 0 0,0 0-1 0 0,0 0 0 0 0,0 0 1 0 0,0 1-1 0 0,0-1 0 0 0,0 0 1 0 0,0 0-1 0 0,0 0 0 0 0,0 0 1 0 0,0 0-1 0 0,0 0 0 0 0,0 0 1 0 0,0 0-1 0 0,0 1 0 0 0,0-1 1 0 0,0 0-1 0 0,0 0 0 0 0,0 0 1 0 0,0 0-1 0 0,0 0 0 0 0,0 0 1 0 0,0 0-1 0 0,0 1 0 0 0,-7 5-584 0 0,-14 7-1414 0 0,12-8 210 0 0,-1 2-693 0 0,-1 2-98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8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17 9239 0 0,'-3'5'425'0'0,"2"-1"2846"0"0,9-4-639 0 0,73-2 2977 0 0,39-6-2787 0 0,-9 0-1981 0 0,-88 4-589 0 0,-10 1-300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9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13 4319 0 0,'-6'-11'10768'0'0,"5"11"-10354"0"0,-16-2 4478 0 0,13 3-4341 0 0,-1-1 0 0 0,1 1 0 0 0,-1 0-1 0 0,1 1 1 0 0,-7 2 0 0 0,9-3-434 0 0,-1 1 0 0 0,1 0 0 0 0,-1-1 0 0 0,1 1 0 0 0,0 0 1 0 0,0 0-1 0 0,0 1 0 0 0,0-1 0 0 0,1 0 0 0 0,-1 1 0 0 0,0-1 0 0 0,1 1 0 0 0,0-1 1 0 0,-1 1-1 0 0,1-1 0 0 0,0 1 0 0 0,1 0 0 0 0,-2 4 0 0 0,0 5 45 0 0,0 1-1 0 0,0 24 1 0 0,2-27-74 0 0,0 26 1 0 0,2 1 0 0 0,2-1-1 0 0,13 63 1 0 0,-15-89-71 0 0,1-1-1 0 0,0 0 0 0 0,0 0 1 0 0,1-1-1 0 0,0 1 1 0 0,0-1-1 0 0,7 10 0 0 0,-8-15-30 0 0,-1 0 0 0 0,1 0 0 0 0,-1 0 1 0 0,1-1-1 0 0,0 1 0 0 0,0-1 0 0 0,0 0 0 0 0,0 0 0 0 0,0 0 0 0 0,1 0 0 0 0,-1 0 0 0 0,1-1 0 0 0,-1 1 0 0 0,1-1 0 0 0,0 0 0 0 0,-1 0 0 0 0,1 0 0 0 0,0-1 0 0 0,0 1 0 0 0,4-1 0 0 0,-4 0-50 0 0,25-2-1578 0 0,-27 2 1210 0 0,-1 0-1 0 0,1 0 0 0 0,-1-1 0 0 0,1 1 0 0 0,-1-1 0 0 0,1 1 0 0 0,-1-1 0 0 0,0 0 1 0 0,1 1-1 0 0,-1-1 0 0 0,0 0 0 0 0,1 0 0 0 0,-1 0 0 0 0,0 0 0 0 0,0 0 0 0 0,1-2 1 0 0,1-1-1931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9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9295 0 0,'5'2'5158'0'0,"7"5"-2618"0"0,-5-1-2104 0 0,-1-1-1 0 0,-1 1 1 0 0,1 0 0 0 0,-1 1 0 0 0,0-1 0 0 0,-1 1 0 0 0,0 0 0 0 0,0 0 0 0 0,0 0 0 0 0,-1 1 0 0 0,0-1 0 0 0,0 1 0 0 0,2 10 0 0 0,1 11-145 0 0,-1 1 0 0 0,1 38 0 0 0,-3-26 11 0 0,15 153-114 0 0,-14-161-504 0 0,-4-70-8577 0 0,0 21 6714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9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75 4319 0 0,'-1'-1'392'0'0,"1"-1"-1"0"0,0 1 0 0 0,-1 0 0 0 0,1-1 1 0 0,0 1-1 0 0,0-1 0 0 0,0 1 0 0 0,0 0 0 0 0,0-1 1 0 0,0 1-1 0 0,1 0 0 0 0,-1-1 0 0 0,0 1 0 0 0,1 0 1 0 0,-1-1-1 0 0,1 1 0 0 0,-1 0 0 0 0,1 0 1 0 0,-1-1-1 0 0,1 1 0 0 0,1-2 0 0 0,0 0 102 0 0,0 1 0 0 0,1-1 0 0 0,-1 0 0 0 0,1 1 0 0 0,-1-1 0 0 0,1 1 0 0 0,4-3 0 0 0,0 1-153 0 0,1 1 1 0 0,-1 0-1 0 0,0 1 0 0 0,1-1 0 0 0,0 1 1 0 0,-1 1-1 0 0,1 0 0 0 0,0 0 1 0 0,0 0-1 0 0,-1 1 0 0 0,1 0 1 0 0,0 1-1 0 0,10 1 0 0 0,-10-1-220 0 0,0 1-1 0 0,0 0 1 0 0,0 0-1 0 0,-1 1 1 0 0,1 0-1 0 0,-1 0 0 0 0,1 1 1 0 0,-1-1-1 0 0,0 2 1 0 0,0-1-1 0 0,-1 1 1 0 0,11 9-1 0 0,-13-9-45 0 0,0 1 0 0 0,0-1 0 0 0,-1 0-1 0 0,0 1 1 0 0,0 0 0 0 0,0 0 0 0 0,-1 0 0 0 0,1 0 0 0 0,-1 0 0 0 0,-1 1-1 0 0,0-1 1 0 0,1 0 0 0 0,-2 1 0 0 0,1-1 0 0 0,-1 1 0 0 0,0-1-1 0 0,-1 11 1 0 0,-1-5 41 0 0,0 0 0 0 0,-1 0 0 0 0,0-1 0 0 0,0 1 0 0 0,-1-1 0 0 0,-1 0 0 0 0,0 0 0 0 0,-10 17 0 0 0,13-26-87 0 0,0 1 0 0 0,-1-1 0 0 0,1 1 0 0 0,-1-1-1 0 0,1 0 1 0 0,-1 0 0 0 0,1 0 0 0 0,-1 0 0 0 0,0-1 0 0 0,0 1 0 0 0,0-1-1 0 0,0 1 1 0 0,0-1 0 0 0,0 0 0 0 0,-1 0 0 0 0,1-1 0 0 0,0 1 0 0 0,-7 0 0 0 0,5-1-90 0 0,-1 0 1 0 0,1 0 0 0 0,-1 0-1 0 0,1-1 1 0 0,-1 0-1 0 0,1 0 1 0 0,-1 0 0 0 0,1-1-1 0 0,0 1 1 0 0,-9-5 0 0 0,-13-12-1490 0 0,10 4-2501 0 0,11 8 1448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0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70 3999 0 0,'0'0'41'0'0,"0"0"-1"0"0,-1 0 0 0 0,1 0 1 0 0,0 1-1 0 0,0-1 0 0 0,0 0 1 0 0,0 0-1 0 0,0 0 1 0 0,0 0-1 0 0,0 0 0 0 0,0 0 1 0 0,0 0-1 0 0,-1 0 0 0 0,1 1 1 0 0,0-1-1 0 0,0 0 0 0 0,0 0 1 0 0,0 0-1 0 0,0 0 0 0 0,0 0 1 0 0,-1 0-1 0 0,1 0 0 0 0,0 0 1 0 0,0 0-1 0 0,0 0 0 0 0,0 0 1 0 0,0 0-1 0 0,-1 0 0 0 0,1 0 1 0 0,0 0-1 0 0,0 0 0 0 0,0 0 1 0 0,0 0-1 0 0,0 0 0 0 0,0 0 1 0 0,-1 0-1 0 0,1 0 0 0 0,0-1 1 0 0,0 1-1 0 0,0 0 1 0 0,-2-6 5117 0 0,2-5 295 0 0,1 6-5311 0 0,-1 3 144 0 0,1-1-1 0 0,0 1 0 0 0,0-1 1 0 0,0 1-1 0 0,0-1 1 0 0,1 1-1 0 0,-1 0 0 0 0,1 0 1 0 0,-1-1-1 0 0,1 1 0 0 0,0 0 1 0 0,0 0-1 0 0,-1 1 1 0 0,2-1-1 0 0,-1 0 0 0 0,0 1 1 0 0,0-1-1 0 0,4-1 0 0 0,-2 1-146 0 0,-1 1 0 0 0,0 0-1 0 0,1 0 1 0 0,-1 0-1 0 0,1 0 1 0 0,0 1-1 0 0,-1-1 1 0 0,1 1 0 0 0,-1 0-1 0 0,1 0 1 0 0,-1 1-1 0 0,8 0 1 0 0,-8 0-119 0 0,-1-1 0 0 0,1 1 1 0 0,0 0-1 0 0,0 0 0 0 0,-1 0 1 0 0,1 0-1 0 0,0 0 0 0 0,-1 0 0 0 0,1 1 1 0 0,-1-1-1 0 0,0 1 0 0 0,1 0 1 0 0,-1 0-1 0 0,0 0 0 0 0,0 0 1 0 0,0 0-1 0 0,-1 0 0 0 0,1 0 0 0 0,0 1 1 0 0,-1-1-1 0 0,1 1 0 0 0,-1-1 1 0 0,0 1-1 0 0,0 0 0 0 0,0-1 1 0 0,0 1-1 0 0,0 0 0 0 0,-1 0 0 0 0,1-1 1 0 0,-1 1-1 0 0,0 0 0 0 0,0 0 1 0 0,0 0-1 0 0,0 0 0 0 0,0 0 0 0 0,-1 3 1 0 0,-1 1 20 0 0,-1 0 1 0 0,1 0 0 0 0,-1 0-1 0 0,-1-1 1 0 0,1 1 0 0 0,-1-1-1 0 0,-5 8 1 0 0,-37 40 30 0 0,37-45-52 0 0,-2 2-8 0 0,0-1 3 0 0,11-10 7 0 0,0 0-1 0 0,0 0 1 0 0,0 0-1 0 0,0 0 1 0 0,0 0-1 0 0,0 0 1 0 0,-1 0 0 0 0,1 0-1 0 0,0 0 1 0 0,0 0-1 0 0,0 0 1 0 0,0 0-1 0 0,0 0 1 0 0,0 0 0 0 0,0 0-1 0 0,0 0 1 0 0,0 0-1 0 0,-1 1 1 0 0,1-1-1 0 0,0 0 1 0 0,0 0 0 0 0,0 0-1 0 0,0 0 1 0 0,0 0-1 0 0,0 0 1 0 0,0 0-1 0 0,0 0 1 0 0,0 0 0 0 0,0 0-1 0 0,0 1 1 0 0,0-1-1 0 0,0 0 1 0 0,0 0-1 0 0,0 0 1 0 0,0 0 0 0 0,0 0-1 0 0,0 0 1 0 0,0 0-1 0 0,0 1 1 0 0,0-1-1 0 0,0 0 1 0 0,0 0 0 0 0,0 0-1 0 0,0 0 1 0 0,0 0-1 0 0,0 0 1 0 0,0 0-1 0 0,0 0 1 0 0,0 1 0 0 0,0-1-1 0 0,0 0 1 0 0,0 0-1 0 0,0 0 1 0 0,0 0-1 0 0,0 0 1 0 0,1 0 0 0 0,-1 0-1 0 0,0 0 1 0 0,0 0-1 0 0,0 0 1 0 0,29 2 578 0 0,45 7 1 0 0,-52-5-388 0 0,1-1-1 0 0,-1-1 1 0 0,44-1 0 0 0,-65-1-221 0 0,0-1-1 0 0,0 1 1 0 0,-1 0 0 0 0,1 0 0 0 0,0-1-1 0 0,0 1 1 0 0,0-1 0 0 0,0 1 0 0 0,-1-1 0 0 0,1 1-1 0 0,0-1 1 0 0,0 1 0 0 0,-1-1 0 0 0,1 1 0 0 0,0-1-1 0 0,-1 0 1 0 0,1 0 0 0 0,-1 1 0 0 0,1-1 0 0 0,-1 0-1 0 0,1 0 1 0 0,-1 0 0 0 0,0 1 0 0 0,1-1 0 0 0,-1 0-1 0 0,0 0 1 0 0,0 0 0 0 0,1 0 0 0 0,-1-1-1 0 0,0-3-1187 0 0,1 0 0 0 0,-1 1-1 0 0,0-1 1 0 0,-2-8 0 0 0,1 2-6987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0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11719 0 0,'2'-1'303'0'0,"1"1"0"0"0,-1-1-1 0 0,0 1 1 0 0,0 0 0 0 0,0 0-1 0 0,0 0 1 0 0,1 0 0 0 0,-1 1-1 0 0,0-1 1 0 0,0 1 0 0 0,0-1-1 0 0,0 1 1 0 0,0-1 0 0 0,0 1 0 0 0,0 0-1 0 0,3 2 1 0 0,4 2 1010 0 0,0 1 0 0 0,9 8 0 0 0,-5-4-962 0 0,-6-5-90 0 0,-1 0 0 0 0,1 1 0 0 0,-1 0 0 0 0,-1 0 0 0 0,1 1 0 0 0,-1 0-1 0 0,0 0 1 0 0,0 0 0 0 0,-1 0 0 0 0,5 11 0 0 0,-5-6-40 0 0,1 0 0 0 0,-2 0 1 0 0,0 0-1 0 0,0 1 0 0 0,-1-1 0 0 0,0 17 0 0 0,-2 4 60 0 0,-2 0-1 0 0,-1 0 0 0 0,-2 0 1 0 0,-12 44-1 0 0,15-66-233 0 0,-1 0-1 0 0,-8 17 1 0 0,9-25-39 0 0,1 1-1 0 0,-1-1 1 0 0,0 0 0 0 0,-1 0-1 0 0,1 0 1 0 0,0 0 0 0 0,-1 0-1 0 0,1 0 1 0 0,-1 0 0 0 0,0-1-1 0 0,-4 3 1 0 0,7-4-49 0 0,0-1-1 0 0,-1 0 1 0 0,1 0-1 0 0,0 0 0 0 0,0 0 1 0 0,0 0-1 0 0,-1 0 1 0 0,1 0-1 0 0,0 0 1 0 0,0 0-1 0 0,0 1 1 0 0,-1-1-1 0 0,1 0 1 0 0,0 0-1 0 0,0 0 1 0 0,0 0-1 0 0,-1 0 1 0 0,1 0-1 0 0,0 0 1 0 0,0 0-1 0 0,-1 0 1 0 0,1-1-1 0 0,0 1 1 0 0,0 0-1 0 0,0 0 1 0 0,-1 0-1 0 0,1 0 0 0 0,0 0 1 0 0,0 0-1 0 0,0 0 1 0 0,0 0-1 0 0,-1-1 1 0 0,1 1-1 0 0,0 0 1 0 0,0 0-1 0 0,0 0 1 0 0,0 0-1 0 0,0-1 1 0 0,-1 1-1 0 0,1 0 1 0 0,0 0-1 0 0,0 0 1 0 0,0 0-1 0 0,0-1 1 0 0,0 1-1 0 0,0 0 1 0 0,0 0-1 0 0,0 0 0 0 0,0-1 1 0 0,0 1-1 0 0,0 0 1 0 0,0 0-1 0 0,0-1 1 0 0,0 1-1 0 0,0 0 1 0 0,0 0-1 0 0,0 0 1 0 0,0-1-1 0 0,0 1 1 0 0,0 0-1 0 0,0 0 1 0 0,0 0-1 0 0,0-1 1 0 0,1 1-1 0 0,2-17-4063 0 0,0 6 1269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0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3999 0 0,'3'3'7413'0'0,"5"-1"-3529"0"0,10-2-1462 0 0,-13-1-1550 0 0,69 4 3352 0 0,-42-1-3246 0 0,1-2 1 0 0,51-5 0 0 0,-78 4-1011 0 0,-1 0 1 0 0,1 0-1 0 0,-1-1 1 0 0,0 1-1 0 0,0-1 1 0 0,0-1-1 0 0,0 1 1 0 0,6-5-1 0 0,8-9-7309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81 920 0 0,'0'0'419'0'0,"0"0"1421"0"0,0 0 618 0 0,0 0 125 0 0,0 0-191 0 0,-9 2 1137 0 0,3 0-2640 0 0,5-2-667 0 0,0 0 0 0 0,0 0 0 0 0,0 1 1 0 0,0-1-1 0 0,0 0 0 0 0,0 0 0 0 0,0 0 1 0 0,0 0-1 0 0,0 0 0 0 0,1 0 0 0 0,-1 0 0 0 0,0-1 1 0 0,0 1-1 0 0,0 0 0 0 0,0 0 0 0 0,0-1 0 0 0,0 1-222 0 0,0-1 487 0 0,-8-15 846 0 0,8 14-1266 0 0,0 0 0 0 0,1-1-1 0 0,0 1 1 0 0,-1 0 0 0 0,1-1-1 0 0,0 1 1 0 0,0 0 0 0 0,0-1-1 0 0,0 1 1 0 0,1-1 0 0 0,0 0-67 0 0,0 0 74 0 0,0 1 0 0 0,0 0 1 0 0,0 0-1 0 0,0 0 0 0 0,1 0 0 0 0,-1 0 1 0 0,1 0-1 0 0,-1 0 0 0 0,1 0 1 0 0,0 1-1 0 0,0-1 0 0 0,0 1 0 0 0,0-1 1 0 0,0 1-1 0 0,2-1-74 0 0,-3 1 41 0 0,0 1 0 0 0,1-1 0 0 0,-1 1 1 0 0,1-1-1 0 0,-1 1 0 0 0,1 0 0 0 0,-1-1 0 0 0,0 1 0 0 0,1 0 0 0 0,-1 0 0 0 0,1 0 1 0 0,-1 0-1 0 0,1 0 0 0 0,-1 1 0 0 0,1-1 0 0 0,-1 0 0 0 0,1 1 0 0 0,-1-1 0 0 0,0 1 1 0 0,1 0-1 0 0,-1-1 0 0 0,0 1 0 0 0,1 0 0 0 0,-1 0 0 0 0,1 0-41 0 0,4 4-3 0 0,-5-4 7 0 0,1 0-1 0 0,-1 0 0 0 0,1 0 0 0 0,-1 0 0 0 0,0 0 0 0 0,0 0 0 0 0,1 1 0 0 0,-1-1 0 0 0,0 1 0 0 0,0-1 0 0 0,0 1 1 0 0,-1-1-1 0 0,1 1 0 0 0,0-1 0 0 0,-1 1 0 0 0,1 0 0 0 0,0-1 0 0 0,-1 1 0 0 0,0 1-3 0 0,1-1 75 0 0,0 1 31 0 0,0 1-1 0 0,-1-1 1 0 0,1 1 0 0 0,-1-1-1 0 0,1 1 1 0 0,-1 0 0 0 0,0-1-1 0 0,-1 1 1 0 0,1-1 0 0 0,-1 1 0 0 0,1-1-1 0 0,-1 1 1 0 0,0-1 0 0 0,0 1-1 0 0,-1-1 1 0 0,1 0 0 0 0,-1 0 0 0 0,0 2-106 0 0,-4 3 27 0 0,2-7-29 0 0,3-1-1 0 0,0 1 4 0 0,0-1-1 0 0,0 0 1 0 0,0 1-1 0 0,0-1 1 0 0,0 0-1 0 0,0 1 1 0 0,1-1-1 0 0,-1 0 1 0 0,0 0-1 0 0,0 0 1 0 0,0 0-1 0 0,0 0 1 0 0,0 0-1 0 0,0 0 1 0 0,0 0-1 0 0,0-1 1 0 0,0 1-1 0 0,0 0 1 0 0,0 0-1 0 0,0-1 1 0 0,0 1-1 0 0,1 0 1 0 0,-1-1-1 0 0,0 1 1 0 0,0-1-1 0 0,0 0 1 0 0,1 1-1 0 0,-1-1 1 0 0,0 1-1 0 0,0-2 0 0 0,-1 0 7 0 0,0-1-1 0 0,1 1 0 0 0,-1-1 0 0 0,0 0 0 0 0,1 0 1 0 0,0 0-1 0 0,-1-1-6 0 0,1 1 12 0 0,-1-3 22 0 0,0 0-1 0 0,0 0 1 0 0,1 0 0 0 0,0 0-34 0 0,-1-5 26 0 0,1-4-26 0 0,1-2 0 0 0,1 10 0 0 0,5 2 0 0 0,-4 4-7 0 0,0 0 0 0 0,0 1 0 0 0,0-1 0 0 0,0 0 0 0 0,0 1 0 0 0,0 0 0 0 0,0-1 0 0 0,0 1 0 0 0,0 0 0 0 0,0 0 0 0 0,1 0 0 0 0,-1 0 0 0 0,0 0 0 0 0,0 1 0 0 0,0-1 0 0 0,0 1 0 0 0,0-1 0 0 0,0 1-1 0 0,0 0 1 0 0,0 0 0 0 0,0 0 0 0 0,0 0 0 0 0,-1 0 0 0 0,1 0 0 0 0,1 1 7 0 0,0 1 48 0 0,0 0 1 0 0,0 0-1 0 0,-1 0 0 0 0,1 0 0 0 0,-1 1 0 0 0,1 1-48 0 0,-2-3 21 0 0,0 0-1 0 0,0-1 1 0 0,-1 1-1 0 0,1 0 1 0 0,0-1-1 0 0,-1 1 0 0 0,0 0 1 0 0,1 0-1 0 0,-1-1 1 0 0,0 1-1 0 0,0 0 1 0 0,0 0-1 0 0,0-1 1 0 0,0 1-1 0 0,-1 1-20 0 0,-2 5 59 0 0,3-7-51 0 0,-1 0-1 0 0,0 1 1 0 0,0-1 0 0 0,1 0 0 0 0,-1 0-1 0 0,0 0 1 0 0,0 1 0 0 0,0-1 0 0 0,-1 0-8 0 0,-4 1 59 0 0,4-2-51 0 0,0 0-30 0 0,0 0-1 0 0,0 0 1 0 0,0 0-1 0 0,0 0 1 0 0,0 0 0 0 0,0-1-1 0 0,0 1 1 0 0,0-1-1 0 0,0 0 1 0 0,0 1-1 0 0,0-1 1 0 0,0 0-1 0 0,0 0 1 0 0,0 0 0 0 0,1-1 22 0 0,-3 1-56 0 0,1-2 0 0 0,0 1 1 0 0,0 0-1 0 0,0-1 1 0 0,0 1-1 0 0,0-1 1 0 0,-2-3 55 0 0,1 0-31 0 0,2 3 31 0 0,0 0-1 0 0,0 0 1 0 0,0 0-1 0 0,0 0 1 0 0,1 0-1 0 0,0-1 1 0 0,-1 1-1 0 0,1-3 1 0 0,0-1 0 0 0,2 1 0 0 0,5 3 0 0 0,-5 2 0 0 0,0 0 0 0 0,-1 1 0 0 0,1 0 0 0 0,0-1 0 0 0,-1 1 0 0 0,1 0 0 0 0,-1 0 0 0 0,1-1 0 0 0,-1 1 0 0 0,1 0 0 0 0,0 0 0 0 0,-1 0 0 0 0,1 0 0 0 0,-1 0 0 0 0,1 0 0 0 0,0 0 0 0 0,-1 0 0 0 0,1 0 0 0 0,-1 0 0 0 0,1 0 0 0 0,0 0 0 0 0,0 0 0 0 0,1 0 1 0 0,-1 0-1 0 0,0 0 0 0 0,1 0 0 0 0,-1 0 0 0 0,0 1 0 0 0,0-1 0 0 0,1 0 1 0 0,-1 0-1 0 0,0 1 0 0 0,0-1 0 0 0,1 1 0 0 0,-1-1 0 0 0,0 1 1 0 0,0 0-1 0 0,3 1 12 0 0,3 1 60 0 0,-6-2 9 0 0,-1-1-29 0 0,0 0-150 0 0,0 0-193 0 0,0 0-77 0 0,0 0-15 0 0,0 0-246 0 0,-1 0-1030 0 0,-5 0-447 0 0,-1 0-92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1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6591 0 0,'12'-12'5619'0'0,"34"-20"237"0"0,-34 25-5083 0 0,0 1 0 0 0,0 1 1 0 0,1-1-1 0 0,16-3 0 0 0,-16 5-230 0 0,0 1-1 0 0,0 1 0 0 0,16-2 0 0 0,-23 4-462 0 0,0 0 0 0 0,-1 0-1 0 0,1 1 1 0 0,0 0 0 0 0,0 0-1 0 0,0 0 1 0 0,-1 1-1 0 0,1 0 1 0 0,9 4 0 0 0,-14-5-374 0 0,0-1 1 0 0,0 1-1 0 0,-1 0 0 0 0,1-1 1 0 0,0 1-1 0 0,0 0 1 0 0,-1 0-1 0 0,1 0 0 0 0,0-1 1 0 0,-1 1-1 0 0,1 0 0 0 0,-1 0 1 0 0,1 0-1 0 0,-1 0 1 0 0,1 0-1 0 0,-1 0 0 0 0,0 0 1 0 0,1 1-1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1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161 379 4663 0 0,'-1'2'548'0'0,"-1"0"0"0"0,0 0 0 0 0,0 0-1 0 0,-1 0 1 0 0,1 0 0 0 0,0 0 0 0 0,-1 0-1 0 0,1-1 1 0 0,-1 1 0 0 0,1-1-1 0 0,-6 3 1 0 0,-31 9 4765 0 0,37-12-5119 0 0,-1-1 1 0 0,1 1 0 0 0,-1-1-1 0 0,1 0 1 0 0,-1 0 0 0 0,1 0-1 0 0,-1 0 1 0 0,1 0 0 0 0,0-1-1 0 0,-1 1 1 0 0,1-1 0 0 0,-1 1-1 0 0,1-1 1 0 0,0 0 0 0 0,-1 0-1 0 0,1 0 1 0 0,0 0 0 0 0,0 0-1 0 0,0-1 1 0 0,0 1 0 0 0,0 0 0 0 0,0-1-1 0 0,0 0 1 0 0,0 0 0 0 0,1 1-1 0 0,-1-1 1 0 0,1 0 0 0 0,-1 0-1 0 0,1 0 1 0 0,0-1 0 0 0,-1 1-1 0 0,1 0 1 0 0,-1-4 0 0 0,-2-7 108 0 0,0 1 0 0 0,1-1 0 0 0,0 0 1 0 0,-1-25-1 0 0,4 38-296 0 0,-1-22 150 0 0,0-1 0 0 0,2 1 0 0 0,1 0 0 0 0,0 0 0 0 0,2 0 0 0 0,7-25 0 0 0,-9 39-114 0 0,0 0 0 0 0,1 0 0 0 0,0 0 1 0 0,1 1-1 0 0,0-1 0 0 0,0 1 0 0 0,1 0 0 0 0,6-8 1 0 0,-9 12-32 0 0,1 0 1 0 0,0 0-1 0 0,1 1 1 0 0,-1-1 0 0 0,0 1-1 0 0,1-1 1 0 0,0 1-1 0 0,-1 0 1 0 0,1 1-1 0 0,0-1 1 0 0,0 0 0 0 0,0 1-1 0 0,0 0 1 0 0,0 0-1 0 0,0 0 1 0 0,0 1 0 0 0,0 0-1 0 0,5-1 1 0 0,-2 2-9 0 0,-1-1 1 0 0,1 1-1 0 0,-1 0 1 0 0,1 0 0 0 0,-1 0-1 0 0,0 1 1 0 0,0 0-1 0 0,1 1 1 0 0,-1-1-1 0 0,10 7 1 0 0,-8-3 8 0 0,-1-1-1 0 0,1 1 1 0 0,-1 0-1 0 0,0 1 1 0 0,-1 0-1 0 0,0 0 1 0 0,5 8 0 0 0,-2-2 24 0 0,0 1 1 0 0,-2 1 0 0 0,1-1 0 0 0,-2 1-1 0 0,0 1 1 0 0,-1-1 0 0 0,-1 1 0 0 0,4 22-1 0 0,-7-29-4 0 0,-1 0-1 0 0,0-1 1 0 0,-1 1-1 0 0,0 0 1 0 0,0-1-1 0 0,-1 1 1 0 0,0-1-1 0 0,0 0 1 0 0,-1 1-1 0 0,0-1 1 0 0,0 0-1 0 0,-1-1 1 0 0,0 1-1 0 0,-1 0 1 0 0,0-1-1 0 0,0 0 1 0 0,0 0-1 0 0,-1-1 1 0 0,0 0-1 0 0,0 0 1 0 0,-13 10-1 0 0,16-14-107 0 0,0 0-1 0 0,0 0 1 0 0,-1-1-1 0 0,1 1 1 0 0,-1-1 0 0 0,0 0-1 0 0,-3 1 1 0 0,6-1 29 0 0,0-1 0 0 0,0 0 0 0 0,0 0 0 0 0,0 0 1 0 0,0 0-1 0 0,0 0 0 0 0,0 0 0 0 0,0 0 0 0 0,0 0 0 0 0,0 0 0 0 0,0 0 1 0 0,0-1-1 0 0,0 1 0 0 0,0 0 0 0 0,0-1 0 0 0,0 1 0 0 0,0 0 1 0 0,0-1-1 0 0,0 1 0 0 0,1-1 0 0 0,-1 0 0 0 0,0 1 0 0 0,0-1 0 0 0,0 0 1 0 0,1 1-1 0 0,-1-1 0 0 0,1 0 0 0 0,-1 0 0 0 0,-1-1 0 0 0,-5-9-4537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2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18 7943 0 0,'-4'6'13634'0'0,"2"-14"-12294"0"0,-1-2-5755 0 0,1 5 1912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2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3999 0 0,'0'3'6917'0'0,"1"15"1472"0"0,2 45-4920 0 0,-3-36-2431 0 0,-1-12-593 0 0,1 0 1 0 0,0 0-1 0 0,2 0 1 0 0,3 21-1 0 0,-5-35-423 0 0,0 0 0 0 0,1-1 0 0 0,-1 1-1 0 0,0 0 1 0 0,0 0 0 0 0,0-1 0 0 0,1 1 0 0 0,-1 0 0 0 0,1 0-1 0 0,-1-1 1 0 0,0 1 0 0 0,1 0 0 0 0,-1-1 0 0 0,1 1 0 0 0,-1-1-1 0 0,1 1 1 0 0,0-1 0 0 0,-1 1 0 0 0,1-1 0 0 0,0 1 0 0 0,-1-1-1 0 0,1 1 1 0 0,0-1 0 0 0,-1 0 0 0 0,1 1 0 0 0,0-1 0 0 0,0 0-1 0 0,0 0 1 0 0,-1 1 0 0 0,1-1 0 0 0,1 0 0 0 0,1-1 1 0 0,1 1 1 0 0,-1-1 0 0 0,0 0-1 0 0,1 0 1 0 0,-1 0 0 0 0,4-2-1 0 0,-3 1-16 0 0,-1 0 0 0 0,1 1-1 0 0,0 0 1 0 0,-1 0-1 0 0,5-1 1 0 0,-3 2 2 0 0,0 1 1 0 0,0-1-1 0 0,1 0 0 0 0,-1 1 0 0 0,0 0 1 0 0,0 1-1 0 0,0-1 0 0 0,0 1 0 0 0,0 0 0 0 0,0 0 1 0 0,-1 0-1 0 0,1 1 0 0 0,-1-1 0 0 0,1 1 1 0 0,-1 1-1 0 0,0-1 0 0 0,5 5 0 0 0,-6-5 18 0 0,-1 0-1 0 0,1-1 0 0 0,-1 1 0 0 0,0 0 1 0 0,0 0-1 0 0,0 1 0 0 0,0-1 0 0 0,-1 0 1 0 0,1 1-1 0 0,-1-1 0 0 0,0 0 1 0 0,0 1-1 0 0,0 0 0 0 0,0-1 0 0 0,-1 1 1 0 0,1 0-1 0 0,-1-1 0 0 0,0 1 1 0 0,0 0-1 0 0,0-1 0 0 0,-1 1 0 0 0,1 0 1 0 0,-1-1-1 0 0,0 1 0 0 0,-2 4 0 0 0,-2 2 104 0 0,0 1-1 0 0,-10 13 0 0 0,2-4-45 0 0,10-16-117 0 0,0 1-1 0 0,-1-1 0 0 0,1 0 1 0 0,-1-1-1 0 0,0 1 1 0 0,0-1-1 0 0,0 1 0 0 0,0-1 1 0 0,-8 4-1 0 0,9-5-389 0 0,0-1-1 0 0,-1 1 1 0 0,1-1-1 0 0,0 0 1 0 0,-1 1 0 0 0,1-1-1 0 0,0-1 1 0 0,-1 1 0 0 0,1-1-1 0 0,-1 1 1 0 0,1-1-1 0 0,-1 0 1 0 0,0 0 0 0 0,1-1-1 0 0,-5 0 1 0 0,-2-3-2316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2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4663 0 0,'3'-1'670'0'0,"0"0"-1"0"0,-1 0 0 0 0,1 0 1 0 0,0 1-1 0 0,0-1 0 0 0,0 1 1 0 0,-1 0-1 0 0,1 0 0 0 0,0 0 0 0 0,0 0 1 0 0,3 1-1 0 0,35 8 5387 0 0,-20-4-4962 0 0,-9-3-499 0 0,57 12 2965 0 0,97 7-1 0 0,-150-21-3392 0 0,-6 2-112 0 0,0-2 0 0 0,0 0 0 0 0,0 0 0 0 0,0 0 1 0 0,1-1-1 0 0,-1-1 0 0 0,16-4 0 0 0,-25 5-136 0 0,-1 1-1 0 0,1 0 1 0 0,-1 0-1 0 0,1-1 1 0 0,-1 1-1 0 0,1 0 0 0 0,-1-1 1 0 0,1 1-1 0 0,-1 0 1 0 0,0-1-1 0 0,1 1 1 0 0,-1-1-1 0 0,0 1 1 0 0,1-1-1 0 0,-1 1 1 0 0,0-1-1 0 0,0 1 1 0 0,1-1-1 0 0,-1 1 1 0 0,0-1-1 0 0,0 1 1 0 0,0-1-1 0 0,0 1 1 0 0,0-1-1 0 0,0 0 1 0 0,0 1-1 0 0,0-1 1 0 0,0 1-1 0 0,0-1 1 0 0,0 1-1 0 0,0-1 1 0 0,0 1-1 0 0,0-1 1 0 0,0 0-1 0 0,0 1 1 0 0,-1-1-1 0 0,1 1 1 0 0,0-1-1 0 0,-1 1 1 0 0,1-1-1 0 0,0 1 1 0 0,0 0-1 0 0,-2-2 0 0 0,-4-6-1891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49.3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5986 975 0 0,'-9'2'16504'0'0,"25"-2"-15129"0"0,93-26 4077 0 0,-96 24-5199 0 0,0 0 0 0 0,0 1 1 0 0,19 2-1 0 0,7-1 191 0 0,50-5 0 0 0,-31-2-117 0 0,-34 3-65 0 0,0 2-1 0 0,33 0 1 0 0,-10 4 125 0 0,12 1-154 0 0,100-7 0 0 0,-126 0-160 0 0,-5 0 2 0 0,1 2 1 0 0,28 0-1 0 0,-37 4 47 0 0,35 9 0 0 0,9 1-51 0 0,12-8 19 0 0,109-7 0 0 0,-43-1-25 0 0,-95 3-38 0 0,67 4 74 0 0,-14-2-101 0 0,-75 0 3 0 0,4 1 12 0 0,0-1 0 0 0,1-2 1 0 0,55-8-1 0 0,5-4 15 0 0,9-2 4 0 0,-57 7 0 0 0,0 2 1 0 0,49 0-1 0 0,-42 3 66 0 0,57-5-87 0 0,17 1 54 0 0,41-2-17 0 0,159 8 89 0 0,-278 1-139 0 0,156 2 0 0 0,-1 16 75 0 0,-184-16-48 0 0,27-1 1 0 0,-2-1-30 0 0,-2 3 3 0 0,71 3 9 0 0,77 1 107 0 0,-85-3-82 0 0,34-1 58 0 0,67-12-29 0 0,-139 5-42 0 0,113-6 84 0 0,-21 8-42 0 0,68 12-2 0 0,-195-7-60 0 0,120 20-2 0 0,-128-18 0 0 0,-12-3 0 0 0,1 0 0 0 0,-1 0 0 0 0,15 0 0 0 0,-10-1 17 0 0,27 4-1 0 0,6 1 26 0 0,-7-3 15 0 0,-17-1-59 0 0,25-1 0 0 0,0 0 28 0 0,-32 0-7 0 0,31-1 0 0 0,-39-1-16 0 0,1 1 0 0 0,-1 1 0 0 0,16 2 0 0 0,-19-2 0 0 0,0 0 1 0 0,0 0-1 0 0,1-1 0 0 0,-1 1 0 0 0,0-1 0 0 0,0 0 0 0 0,1-1 1 0 0,-1 1-1 0 0,0-1 0 0 0,0 0 0 0 0,0 0 0 0 0,7-3 0 0 0,-6 1 4 0 0,1 0-1 0 0,0 1 1 0 0,0 0 0 0 0,0 0-1 0 0,0 1 1 0 0,0-1-1 0 0,11 1 1 0 0,-1 1 0 0 0,1 0 1 0 0,17 4-1 0 0,-5 4-7 0 0,-26-6 0 0 0,1-1 0 0 0,0 1 0 0 0,-1-1 0 0 0,1 0 0 0 0,0 0 0 0 0,5 0 0 0 0,22-1 0 0 0,9-1 0 0 0,-1 2 0 0 0,48 8 0 0 0,-61-6 16 0 0,0 0 0 0 0,0-2 0 0 0,38-2 0 0 0,-40 1-16 0 0,-21 0 0 0 0,-1 1 0 0 0,1-1 0 0 0,-1 0 0 0 0,1 0 0 0 0,0-1 0 0 0,-1 1 0 0 0,1-1 0 0 0,-1 1 0 0 0,1-1 0 0 0,-1 0 0 0 0,0-1 0 0 0,6-2 0 0 0,-7 3 2 0 0,0 1 0 0 0,0-1 0 0 0,1 0 0 0 0,-1 1 1 0 0,0-1-1 0 0,0 1 0 0 0,1 0 0 0 0,-1 0 0 0 0,0 0 0 0 0,0 0 0 0 0,1 0 0 0 0,-1 0 0 0 0,0 1 1 0 0,0-1-1 0 0,5 2 0 0 0,-5-1 0 0 0,1-1 0 0 0,0 1 1 0 0,-1-1-1 0 0,1 1 0 0 0,0-1 1 0 0,-1 0-1 0 0,1 0 0 0 0,0 0 1 0 0,-1 0-1 0 0,1-1 0 0 0,-1 1 1 0 0,5-2-1 0 0,1-1 6 0 0,-1 1 0 0 0,0 0 1 0 0,1 0-1 0 0,0 1 0 0 0,8-1 0 0 0,10-2 7 0 0,-16 3-15 0 0,1 0 0 0 0,0 1 0 0 0,11 1 0 0 0,18-1 0 0 0,1-3 0 0 0,29-2 0 0 0,-55 5 14 0 0,-11 0-2 0 0,0 1-1 0 0,0-1 1 0 0,0 0-1 0 0,0-1 1 0 0,0 1-1 0 0,0-1 0 0 0,0 0 1 0 0,7-2-1 0 0,25-13 75 0 0,-3 4-33 0 0,-31 11-53 0 0,1-1 0 0 0,0 1 0 0 0,0 0 0 0 0,0 0 0 0 0,1 1 0 0 0,-1-1 0 0 0,0 1 0 0 0,0 0 0 0 0,0-1 0 0 0,4 2 0 0 0,1-2 10 0 0,0 0 1 0 0,0-1-1 0 0,0 0 1 0 0,0 0-1 0 0,13-6 1 0 0,-3 2-10 0 0,50-25 63 0 0,-59 28-51 0 0,-8 2-9 0 0,1 1-1 0 0,0-1 1 0 0,-1 1 0 0 0,1-1-1 0 0,0 0 1 0 0,-1 0 0 0 0,1 0-1 0 0,-1 0 1 0 0,1 0-1 0 0,-1 0 1 0 0,0 0 0 0 0,1 0-1 0 0,1-3 1 0 0,12-15 41 0 0,-11 14-24 0 0,1-1 0 0 0,-1 1-1 0 0,3-8 1 0 0,-3 6 21 0 0,-2 0 1 0 0,1 0-1 0 0,-1 0 1 0 0,0 0-1 0 0,-1 0 0 0 0,0-1 1 0 0,0 1-1 0 0,0 0 1 0 0,-1-10-1 0 0,6-64 150 0 0,-5 72-176 0 0,0 1-1 0 0,3-14 1 0 0,0 3 1 0 0,-2 8 9 0 0,-1 0-1 0 0,0 0 1 0 0,0 0-1 0 0,-3-22 1 0 0,4-18 38 0 0,-2 38-64 0 0,0 0 0 0 0,1 1-1 0 0,0-1 1 0 0,6-19 0 0 0,1-23 12 0 0,-5-54 41 0 0,-1 70-21 0 0,12-65 0 0 0,-14 104-32 0 0,2-19 19 0 0,0-23 0 0 0,-2 26-10 0 0,1 0-1 0 0,4-22 1 0 0,1 4-9 0 0,-1 0 0 0 0,0-61 0 0 0,-6 60 0 0 0,1-18 0 0 0,0 30 0 0 0,-4-41 0 0 0,0 0 0 0 0,2-14-4 0 0,0 38 38 0 0,6-74 0 0 0,-2 91-38 0 0,-1-31 0 0 0,-1-7 96 0 0,2-51-88 0 0,3-37-4 0 0,0-1 0 0 0,-2 83 0 0 0,-2-1 0 0 0,-10-71 0 0 0,8 113 0 0 0,1 0 0 0 0,4-34 0 0 0,1-16 0 0 0,-2-2 0 0 0,0-31 0 0 0,-4 104 0 0 0,1 1 0 0 0,0-1 0 0 0,0 0 0 0 0,1 1 0 0 0,-1-1 0 0 0,1 0 0 0 0,0 1 0 0 0,2-7 0 0 0,-1 3 0 0 0,0 1 0 0 0,-1-1 0 0 0,0 0 0 0 0,-1 1 0 0 0,0-1 0 0 0,0 0 0 0 0,0 1 0 0 0,-3-15 0 0 0,-1-18 0 0 0,4 39 0 0 0,6-221 0 0 0,2 21 0 0 0,14-72 0 0 0,-15 201 0 0 0,10-59 0 0 0,-13 105 0 0 0,-1-33 0 0 0,0-1 0 0 0,0-80 0 0 0,-4 82 0 0 0,-5-143 0 0 0,1 147 0 0 0,-1-51 0 0 0,1 45 0 0 0,3 40 0 0 0,0-33 0 0 0,1-73 0 0 0,-1 43 0 0 0,-3-6 0 0 0,2 54 0 0 0,2-46 0 0 0,-2-75 0 0 0,1 124 0 0 0,-18-121 0 0 0,15 124 0 0 0,-18-64 0 0 0,6 26 0 0 0,15 54 0 0 0,0 1 0 0 0,1-18 0 0 0,1 20 0 0 0,-1 0 0 0 0,0 0 0 0 0,0 0 0 0 0,-4-15 0 0 0,-4-18 0 0 0,7 39 0 0 0,1 0 0 0 0,0-1 0 0 0,0 1 0 0 0,0 0 0 0 0,0 0 0 0 0,0-6 0 0 0,-2-15 0 0 0,0 15-1077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6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11 2527 0 0,'0'-10'9586'0'0,"1"23"-3153"0"0,3 11-4419 0 0,1 6-1687 0 0,-2 18 449 0 0,-1-1-1 0 0,-8 75 1 0 0,-18 73 141 0 0,23-184-1455 0 0,3-19-3409 0 0,1-7-297 0 0,0 4-1703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7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13 775 0 0,'-11'-3'-57'0'0,"-7"-3"8113"0"0,28 8-2542 0 0,12 1-3124 0 0,55 3 1748 0 0,40-6-2197 0 0,-48-1-1579 0 0,-60 1-303 0 0,-4 1-48 0 0,-1-1 0 0 0,0 0 0 0 0,1 0 0 0 0,-1 0 0 0 0,0-1 0 0 0,1 0 1 0 0,-1 1-1 0 0,6-3 0 0 0,-10 3-48 0 0,0 0 1 0 0,0 0-1 0 0,0 0 1 0 0,0 0-1 0 0,0 0 1 0 0,1 0-1 0 0,-1 0 1 0 0,0 0-1 0 0,0 0 1 0 0,0-1-1 0 0,0 1 0 0 0,1 0 1 0 0,-1 0-1 0 0,0 0 1 0 0,0 0-1 0 0,0 0 1 0 0,0 0-1 0 0,0 0 1 0 0,0 0-1 0 0,0-1 1 0 0,1 1-1 0 0,-1 0 1 0 0,0 0-1 0 0,0 0 1 0 0,0 0-1 0 0,0 0 0 0 0,0 0 1 0 0,0-1-1 0 0,0 1 1 0 0,0 0-1 0 0,0 0 1 0 0,0 0-1 0 0,0 0 1 0 0,0-1-1 0 0,0 1 1 0 0,0 0-1 0 0,0 0 1 0 0,0 0-1 0 0,0 0 1 0 0,0 0-1 0 0,0-1 1 0 0,0 1-1 0 0,0 0 0 0 0,0 0 1 0 0,0 0-1 0 0,0 0 1 0 0,0-1-1 0 0,0 1 1 0 0,0 0-1 0 0,0 0 1 0 0,0 0-1 0 0,0 0 1 0 0,-1 0-1 0 0,1 0 1 0 0,0-1-1 0 0,0 1 1 0 0,0 0-1 0 0,0 0 1 0 0,0 0-1 0 0,-1 0 0 0 0,-9-2-4510 0 0,3 2 2324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7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8551 0 0,'0'0'76'0'0,"0"0"0"0"0,0 1 0 0 0,0-1 0 0 0,1 0 0 0 0,-1 0 0 0 0,0 0 0 0 0,0 1-1 0 0,0-1 1 0 0,0 0 0 0 0,0 0 0 0 0,0 0 0 0 0,0 0 0 0 0,0 1 0 0 0,1-1 0 0 0,-1 0 0 0 0,0 0-1 0 0,0 0 1 0 0,0 0 0 0 0,0 0 0 0 0,0 0 0 0 0,1 1 0 0 0,-1-1 0 0 0,0 0 0 0 0,0 0 0 0 0,0 0-1 0 0,0 0 1 0 0,1 0 0 0 0,-1 0 0 0 0,0 0 0 0 0,0 0 0 0 0,0 0 0 0 0,1 0 0 0 0,-1 0 0 0 0,12-1 1865 0 0,17-6 617 0 0,-22 5-1856 0 0,27-6 2592 0 0,49-6 0 0 0,-58 12-2338 0 0,-1 1 0 0 0,46 4-1 0 0,-11 5-544 0 0,-23-3-19 0 0,47 1 0 0 0,-82-6-617 0 0,0 0-1 0 0,0 0 1 0 0,1 0-1 0 0,-1 0 1 0 0,0 0-1 0 0,0 0 1 0 0,0 0 0 0 0,0-1-1 0 0,0 1 1 0 0,0-1-1 0 0,0 1 1 0 0,0 0-1 0 0,0-1 1 0 0,0 0-1 0 0,0 1 1 0 0,0-1 0 0 0,-1 1-1 0 0,1-1 1 0 0,0 0-1 0 0,0 0 1 0 0,0 0-1 0 0,-1 1 1 0 0,1-1-1 0 0,-1 0 1 0 0,1 0 0 0 0,0 0-1 0 0,-1 0 1 0 0,1 0-1 0 0,-1 0 1 0 0,0 0-1 0 0,1 0 1 0 0,-1 0-1 0 0,0 0 1 0 0,0-2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7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27 2527 0 0,'0'0'169'0'0,"1"0"0"0"0,-1 0 0 0 0,0-1 0 0 0,1 1 0 0 0,-1 0 0 0 0,0 0 0 0 0,1-1 0 0 0,-1 1 0 0 0,0 0 0 0 0,0 0 0 0 0,1-1 0 0 0,-1 1 0 0 0,0 0 0 0 0,0-1 0 0 0,0 1 0 0 0,1 0 0 0 0,-1-1 0 0 0,0 1 0 0 0,0-1-1 0 0,0 1 1 0 0,0 0 0 0 0,0-1 0 0 0,0 1 0 0 0,1-1 0 0 0,-1 1 0 0 0,0 0 0 0 0,0-1 0 0 0,0 1 0 0 0,-1-1 0 0 0,1 1 0 0 0,0 0 0 0 0,0-1 0 0 0,0 1 0 0 0,0 0 0 0 0,0-1 0 0 0,0 1 0 0 0,0-1 0 0 0,-1 1 0 0 0,1 0-1 0 0,0-1 1 0 0,0 1 0 0 0,-1 0 0 0 0,1-1 0 0 0,0 1 0 0 0,0 0 0 0 0,-1 0 0 0 0,1-1 0 0 0,0 1 0 0 0,-1 0 0 0 0,-10-8 6113 0 0,5 6-4850 0 0,4 2-1191 0 0,1 0 0 0 0,-1 1 1 0 0,1-1-1 0 0,-1 1 1 0 0,1 0-1 0 0,-1-1 0 0 0,1 1 1 0 0,0 0-1 0 0,0 0 1 0 0,-1 0-1 0 0,1 0 0 0 0,0 0 1 0 0,0 0-1 0 0,0 0 1 0 0,0 0-1 0 0,0 0 0 0 0,0 1 1 0 0,-1 1-1 0 0,-14 26 1103 0 0,9-12-904 0 0,0 0-1 0 0,2 0 1 0 0,0 1-1 0 0,-4 30 1 0 0,5-17 179 0 0,1 61 0 0 0,4-80-514 0 0,-1 11 29 0 0,5 29 0 0 0,-4-47-134 0 0,0 1 0 0 0,0 0-1 0 0,1-1 1 0 0,0 1 0 0 0,0-1 0 0 0,0 1 0 0 0,1-1 0 0 0,-1 0 0 0 0,1 0 0 0 0,5 6 0 0 0,-6-9-106 0 0,-1-1 0 0 0,1 1 0 0 0,-1-1 1 0 0,1 0-1 0 0,-1 0 0 0 0,1 0 0 0 0,-1 0 0 0 0,1 0 0 0 0,0 0 0 0 0,0 0 0 0 0,0-1 0 0 0,-1 1 1 0 0,1-1-1 0 0,0 1 0 0 0,0-1 0 0 0,0 1 0 0 0,2-1 0 0 0,1 0-741 0 0,-1 0 0 0 0,1-1 0 0 0,-1 0 0 0 0,1 1 0 0 0,-1-1 0 0 0,6-3 1 0 0,1 0-1204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96 164 920 0 0,'-1'1'67'0'0,"-2"0"-230"0"0,-11 3 1578 0 0,13-4-1026 0 0,1 0-1 0 0,-1 0 1 0 0,0 0-1 0 0,0 0 1 0 0,0 0 0 0 0,0 0-1 0 0,0 0 1 0 0,0 0-1 0 0,0-1 1 0 0,0 1-1 0 0,1 0 1 0 0,-1-1 0 0 0,0 1-1 0 0,0 0 1 0 0,0-1-389 0 0,-8-3 2797 0 0,8 3-2531 0 0,-1 1-1 0 0,1-1 1 0 0,0 1-1 0 0,0-1 1 0 0,0 1 0 0 0,0-1-1 0 0,0 0 1 0 0,-1 0-1 0 0,1 1 1 0 0,0-2-266 0 0,-10-5 2339 0 0,10 6-2144 0 0,0 0 0 0 0,-1 1 0 0 0,1-1-1 0 0,0 0 1 0 0,0 1 0 0 0,0-1 0 0 0,0 0 0 0 0,0 0 0 0 0,0 0 0 0 0,0 0 0 0 0,0 0 0 0 0,1 0 0 0 0,-1 0 0 0 0,0 0-1 0 0,0-2-194 0 0,0 1 181 0 0,0-1 0 0 0,0 0 0 0 0,0 1 0 0 0,1-1 0 0 0,-1 0 0 0 0,1 0 0 0 0,-1 0 0 0 0,1 1 0 0 0,0-1 0 0 0,0 0 0 0 0,0 0 0 0 0,1 0 0 0 0,-1 0 0 0 0,1 1 0 0 0,0-3-181 0 0,1-2 157 0 0,0-1 1 0 0,1 1-1 0 0,0 0 0 0 0,0 0 1 0 0,1 1-1 0 0,0-1 0 0 0,3-4-157 0 0,-5 9 26 0 0,-1 0 0 0 0,1 0 0 0 0,0 0 1 0 0,-1 1-1 0 0,1-1 0 0 0,0 0 0 0 0,0 1 0 0 0,0-1 0 0 0,0 1 0 0 0,0 0 0 0 0,1 0 0 0 0,-1 0 0 0 0,0 0 0 0 0,1 0 0 0 0,-1 0 0 0 0,0 0 0 0 0,1 1 0 0 0,-1-1 0 0 0,1 1 0 0 0,-1 0 0 0 0,1 0 0 0 0,-1 0 0 0 0,1 0 1 0 0,-1 0-1 0 0,1 0 0 0 0,-1 1 0 0 0,1-1 0 0 0,-1 1 0 0 0,0-1 0 0 0,1 1 0 0 0,-1 0 0 0 0,0 0 0 0 0,1 0 0 0 0,-1 1 0 0 0,0-1 0 0 0,0 0 0 0 0,0 1 0 0 0,0 0 0 0 0,0-1-26 0 0,1 3-10 0 0,1 1 0 0 0,-1-1 0 0 0,1 0 0 0 0,-2 1 0 0 0,2 2 11 0 0,-3-5 48 0 0,0-1 0 0 0,0 1 0 0 0,-1-1 1 0 0,1 1-1 0 0,-1 0 0 0 0,1-1 0 0 0,-1 1 1 0 0,0 0-1 0 0,1 0 0 0 0,-1-1 1 0 0,0 1-1 0 0,0 0 0 0 0,-1 0 0 0 0,1-1 1 0 0,0 1-1 0 0,0 0 0 0 0,-1 0 1 0 0,0 1-50 0 0,-1 0 85 0 0,0 0 1 0 0,-1 0 0 0 0,1-1 0 0 0,-1 1-1 0 0,1-1 1 0 0,-1 1 0 0 0,0-1 0 0 0,0 0-1 0 0,0 0 1 0 0,0 0 0 0 0,0-1-1 0 0,-1 1 1 0 0,-1 0-86 0 0,0-1 50 0 0,1 0-1 0 0,-1 0 0 0 0,0 0 1 0 0,1 0-1 0 0,-1-1 0 0 0,0 0 1 0 0,1 0-1 0 0,-1 0 0 0 0,0-1 1 0 0,1 1-1 0 0,-1-1 0 0 0,0 0 1 0 0,1-1-1 0 0,-1 1 0 0 0,1-1 1 0 0,0 0-1 0 0,-1 0 0 0 0,1 0 1 0 0,0 0-1 0 0,0-1 0 0 0,-3-2-49 0 0,6 2 5 0 0,0 1 0 0 0,0-1 0 0 0,0 1 0 0 0,0-1 0 0 0,0 1 0 0 0,1-1 0 0 0,-1 0 0 0 0,1 1 0 0 0,0-1 0 0 0,0 0 0 0 0,0 1 0 0 0,0-2-5 0 0,0 2-2 0 0,0 0-1 0 0,0 1 1 0 0,1-1 0 0 0,-1 1-1 0 0,0-1 1 0 0,1 0 0 0 0,-1 1-1 0 0,1-1 1 0 0,0 1 0 0 0,0-1-1 0 0,-1 1 1 0 0,1-1 0 0 0,0 1-1 0 0,0 0 1 0 0,0-1 0 0 0,0 1-1 0 0,1 0 1 0 0,-1 0 0 0 0,0 0-1 0 0,0 0 1 0 0,1 0 0 0 0,-1 0 2 0 0,1 0-2 0 0,0 0 1 0 0,0 0 0 0 0,0 0-1 0 0,0 0 1 0 0,1 0 0 0 0,-1 0 0 0 0,0 1-1 0 0,0-1 1 0 0,1 1 0 0 0,-1 0 0 0 0,0-1-1 0 0,1 1 1 0 0,-1 0 0 0 0,0 1-1 0 0,1-1 1 0 0,-1 0 1 0 0,6 3 0 0 0,-6-2 1 0 0,-1 0 0 0 0,1 0 0 0 0,-1 0-1 0 0,0-1 1 0 0,0 1 0 0 0,0 0-1 0 0,0 0 1 0 0,0 0 0 0 0,-1 0-1 0 0,1 0 1 0 0,0 0 0 0 0,0 1-1 0 0,-1-1 1 0 0,1 0 0 0 0,0 0 0 0 0,-1 0-1 0 0,1 1 0 0 0,0 1 19 0 0,0-2-10 0 0,-1 1 0 0 0,1-1 1 0 0,-1 1-1 0 0,1-1 0 0 0,-1 1 1 0 0,0-1-1 0 0,0 1 0 0 0,0 0 1 0 0,0-1-1 0 0,0 1 1 0 0,0-1-1 0 0,0 1 0 0 0,0 0-9 0 0,0-1 7 0 0,0 1 0 0 0,0-1 0 0 0,0 0 0 0 0,0 0 0 0 0,0 0 0 0 0,-1 1 1 0 0,1-1-1 0 0,0 0 0 0 0,-1 0 0 0 0,1 0 0 0 0,0 0 0 0 0,-1 0 0 0 0,0 1 0 0 0,1-1 0 0 0,-1 0 0 0 0,1 0 0 0 0,-1 0 0 0 0,0 0 0 0 0,0-1 0 0 0,0 1 0 0 0,0 0 0 0 0,1 0 0 0 0,-2 0-7 0 0,0 1 2 0 0,1-1 2 0 0,0-1 0 0 0,0 1 0 0 0,0 0-1 0 0,0 0 1 0 0,0-1 0 0 0,0 1 0 0 0,0 0-1 0 0,0-1 1 0 0,0 1 0 0 0,0-1 0 0 0,0 1 0 0 0,0-1-1 0 0,-1 1-3 0 0,-1-1-18 0 0,2 0-125 0 0,-12 0-1201 0 0,12 0 1240 0 0,1 0 1 0 0,0 0-1 0 0,-1 0 0 0 0,1 0 1 0 0,0 0-1 0 0,-1 0 0 0 0,1-1 0 0 0,0 1 1 0 0,-1 0-1 0 0,1 0 0 0 0,0 0 0 0 0,-1 0 1 0 0,1-1-1 0 0,0 1 0 0 0,0 0 0 0 0,-1 0 1 0 0,1-1-1 0 0,0 1 0 0 0,0 0 0 0 0,-1 0 1 0 0,1-1-1 0 0,0 1 0 0 0,0 0 1 0 0,0-1-1 0 0,-1 1 0 0 0,1 0 0 0 0,0-1 1 0 0,0 1-1 0 0,0 0 0 0 0,0-1 0 0 0,0 1 1 0 0,0 0-1 0 0,0-1 0 0 0,0 1 0 0 0,0-1 1 0 0,0 1 103 0 0,-2-9-7997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8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4319 0 0,'0'5'7916'0'0,"0"7"-3680"0"0,-1 33-44 0 0,2-4-2134 0 0,9 61 0 0 0,-7-73-1793 0 0,-2 0 0 0 0,-3 56 0 0 0,-1-12-2949 0 0,4-64-1737 0 0,0-6 1871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8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36 3367 0 0,'0'0'168'0'0,"0"-1"-1"0"0,-1 1 0 0 0,1 0 0 0 0,0 0 0 0 0,0-1 0 0 0,0 1 0 0 0,0 0 0 0 0,0 0 0 0 0,0 0 1 0 0,-1-1-1 0 0,1 1 0 0 0,0 0 0 0 0,0-1 0 0 0,0 1 0 0 0,0 0 0 0 0,0 0 0 0 0,0-1 0 0 0,0 1 0 0 0,0 0 1 0 0,0 0-1 0 0,0-1 0 0 0,0 1 0 0 0,0 0 0 0 0,0 0 0 0 0,0-1 0 0 0,0 1 0 0 0,1 0 0 0 0,-1 0 1 0 0,0-1-1 0 0,0 1 0 0 0,9-9 3405 0 0,11-2 10 0 0,-13 9-3179 0 0,0 0 1 0 0,0 1 0 0 0,0 0-1 0 0,1 0 1 0 0,-1 0-1 0 0,0 1 1 0 0,0 0-1 0 0,0 1 1 0 0,0 0-1 0 0,0 0 1 0 0,0 0 0 0 0,0 1-1 0 0,0 0 1 0 0,7 3-1 0 0,10 5 349 0 0,-1 0-1 0 0,34 22 1 0 0,-53-29-653 0 0,0-1 0 0 0,0 1 1 0 0,-1 0-1 0 0,1-1 0 0 0,-1 2 0 0 0,1-1 1 0 0,-1 0-1 0 0,3 5 0 0 0,-5-7-54 0 0,0 1 0 0 0,0 0-1 0 0,0-1 1 0 0,-1 1 0 0 0,1 0 0 0 0,0 0-1 0 0,-1 0 1 0 0,1 0 0 0 0,-1 0-1 0 0,0 0 1 0 0,0 0 0 0 0,0 0 0 0 0,0-1-1 0 0,0 1 1 0 0,0 0 0 0 0,0 0 0 0 0,0 0-1 0 0,-1 0 1 0 0,1 0 0 0 0,-1 0-1 0 0,-1 3 1 0 0,-1 1-9 0 0,1 0-1 0 0,-1-1 1 0 0,-1 1-1 0 0,1-1 1 0 0,-1 0-1 0 0,0 0 1 0 0,0 0 0 0 0,0 0-1 0 0,-1-1 1 0 0,0 0-1 0 0,0 0 1 0 0,0 0-1 0 0,0 0 1 0 0,-1-1-1 0 0,1 0 1 0 0,-1 0 0 0 0,0 0-1 0 0,0-1 1 0 0,0 0-1 0 0,0 0 1 0 0,0-1-1 0 0,0 1 1 0 0,-1-1-1 0 0,1 0 1 0 0,0-1 0 0 0,-10 0-1 0 0,6 0-235 0 0,-50-2 208 0 0,21-5-3825 0 0,35 6 2178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39 9671 0 0,'-10'0'582'0'0,"9"0"-270"0"0,1 0-1 0 0,-1 0 0 0 0,0 0 0 0 0,1 0 1 0 0,-1-1-1 0 0,0 1 0 0 0,1 0 0 0 0,-1-1 0 0 0,0 1 1 0 0,1 0-1 0 0,-1-1 0 0 0,1 1 0 0 0,-1-1 0 0 0,1 1 1 0 0,-2-1-1 0 0,2 0-124 0 0,0 0-1 0 0,0 1 1 0 0,-1-1 0 0 0,1 0 0 0 0,0 1 0 0 0,0-1-1 0 0,0 0 1 0 0,0 1 0 0 0,0-1 0 0 0,0 0-1 0 0,0 0 1 0 0,0 1 0 0 0,0-1 0 0 0,0 0 0 0 0,0 1-1 0 0,0-1 1 0 0,0 0 0 0 0,0 1 0 0 0,1-1 0 0 0,-1 0-1 0 0,0 1 1 0 0,1-1 0 0 0,-1 1 0 0 0,0-1-1 0 0,1 0 1 0 0,-1 1 0 0 0,1-1 0 0 0,-1 1 0 0 0,1-1-1 0 0,-1 1 1 0 0,2-1 0 0 0,-1 0-97 0 0,0-1 0 0 0,0 1 0 0 0,1 0-1 0 0,-1 0 1 0 0,0 0 0 0 0,1 1 0 0 0,-1-1 0 0 0,0 0 0 0 0,1 0 0 0 0,-1 1 0 0 0,1-1 0 0 0,0 1 0 0 0,-1-1-1 0 0,1 1 1 0 0,-1 0 0 0 0,1 0 0 0 0,0-1 0 0 0,-1 1 0 0 0,4 1 0 0 0,-3-1-16 0 0,1 1 0 0 0,0 0 0 0 0,-1-1 0 0 0,1 1 0 0 0,-1 1 0 0 0,1-1 0 0 0,-1 0 0 0 0,1 0 0 0 0,-1 1 0 0 0,4 3 0 0 0,-1-1-21 0 0,0 1 1 0 0,-1 0 0 0 0,1 0 0 0 0,-1 0-1 0 0,-1 0 1 0 0,1 1 0 0 0,-1-1 0 0 0,1 1-1 0 0,1 6 1 0 0,-3-8-14 0 0,-1 1-1 0 0,0-1 1 0 0,0 0-1 0 0,0 1 1 0 0,0-1-1 0 0,-1 0 1 0 0,0 1 0 0 0,0-1-1 0 0,0 1 1 0 0,0-1-1 0 0,-1 0 1 0 0,-1 6-1 0 0,2-8-4 0 0,-1 0-1 0 0,0 1 1 0 0,0-1 0 0 0,0 0-1 0 0,-1 0 1 0 0,1 0-1 0 0,0 0 1 0 0,-1 0-1 0 0,0 0 1 0 0,1 0 0 0 0,-1 0-1 0 0,0 0 1 0 0,0-1-1 0 0,0 1 1 0 0,0-1-1 0 0,0 0 1 0 0,0 1 0 0 0,0-1-1 0 0,-1 0 1 0 0,1 0-1 0 0,0 0 1 0 0,-1-1 0 0 0,-2 2-1 0 0,-23-2 116 0 0,21 0-198 0 0,10 1-86 0 0,4 1 69 0 0,0 1-1 0 0,0-1 1 0 0,10 7-1 0 0,2 0-16 0 0,-15-8 118 0 0,0 1 0 0 0,-1 0 0 0 0,1 0 0 0 0,0 0 0 0 0,-1 0 0 0 0,0 0 0 0 0,0 1 0 0 0,4 3-1 0 0,-6-5-21 0 0,0 0-1 0 0,-1 0 1 0 0,1 0-1 0 0,-1 0 0 0 0,1 0 1 0 0,-1 0-1 0 0,1 0 1 0 0,-1 0-1 0 0,1 0 0 0 0,-1 0 1 0 0,0 0-1 0 0,1 0 1 0 0,-1 1-1 0 0,0-1 0 0 0,0 0 1 0 0,0 0-1 0 0,0 0 1 0 0,0 0-1 0 0,0 1 0 0 0,-1-1 1 0 0,1 0-1 0 0,0 0 0 0 0,0 0 1 0 0,-1 0-1 0 0,1 0 1 0 0,-1 0-1 0 0,1 0 0 0 0,-1 0 1 0 0,1 0-1 0 0,-1 0 1 0 0,0 0-1 0 0,1 0 0 0 0,-2 1 1 0 0,-3 3 197 0 0,0 1 1 0 0,0-1-1 0 0,-1 0 1 0 0,1-1-1 0 0,-1 1 1 0 0,0-1 0 0 0,0-1-1 0 0,-12 6 1 0 0,-5 1 178 0 0,-29 8 1 0 0,28-10-415 0 0,23-8-24 0 0,1 0 0 0 0,0 0 0 0 0,-1 0 1 0 0,1 1-1 0 0,-1-1 0 0 0,1 0 0 0 0,-1 0 0 0 0,1 0 0 0 0,-1 0 0 0 0,1 0 0 0 0,-1 0 1 0 0,1 0-1 0 0,-1 0 0 0 0,1 0 0 0 0,-1 0 0 0 0,1 0 0 0 0,-1 0 0 0 0,1 0 0 0 0,-1 0 0 0 0,1-1 1 0 0,-1 1-1 0 0,1 0 0 0 0,-1 0 0 0 0,1-1 0 0 0,0 1 0 0 0,-1 0 0 0 0,0-1 0 0 0,1 0-126 0 0,-1 1 0 0 0,1-1 0 0 0,0 0-1 0 0,0 0 1 0 0,0 1 0 0 0,-1-1 0 0 0,1 0-1 0 0,0 0 1 0 0,0 1 0 0 0,0-1 0 0 0,0 0-1 0 0,0 0 1 0 0,0 1 0 0 0,0-1 0 0 0,1 0-1 0 0,-1 0 1 0 0,0-1 0 0 0,4-9-2269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9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 8407 0 0,'1'0'421'0'0,"0"0"0"0"0,0-1 0 0 0,0 1-1 0 0,0 0 1 0 0,0 0 0 0 0,0 0 0 0 0,0 0 0 0 0,0 1-1 0 0,1-1 1 0 0,-1 0 0 0 0,0 0 0 0 0,0 1-1 0 0,0-1 1 0 0,0 0 0 0 0,0 1 0 0 0,0-1 0 0 0,0 1-1 0 0,1 0 1 0 0,20 15 2712 0 0,-16-12-2527 0 0,7 6 562 0 0,0 1 0 0 0,-1 1 0 0 0,14 15 1 0 0,-11-7-453 0 0,0 0 0 0 0,-1 0 1 0 0,16 33-1 0 0,-26-45-634 0 0,-1 0 1 0 0,0 0-1 0 0,-1 0 0 0 0,0 1 0 0 0,0-1 1 0 0,-1 1-1 0 0,0-1 0 0 0,-1 1 0 0 0,1-1 1 0 0,-2 1-1 0 0,1 0 0 0 0,-1-1 0 0 0,0 1 1 0 0,-1-1-1 0 0,0 1 0 0 0,-6 14 0 0 0,0-4-20 0 0,0-1 0 0 0,-1 0 0 0 0,-1 0 0 0 0,-1-1 0 0 0,-1-1 0 0 0,-16 19 0 0 0,21-27-81 0 0,-1 0 0 0 0,0 0 0 0 0,-1-1 0 0 0,0 0 0 0 0,0 0 0 0 0,-1-1 0 0 0,0 0 0 0 0,0-1-1 0 0,-14 6 1 0 0,12-10-706 0 0,7-4-1985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9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4319 0 0,'-1'6'14338'0'0,"5"-5"-11162"0"0,2 0-4482 0 0,59 19 6047 0 0,-38-13-4218 0 0,-20-6-592 0 0,-1 1 1 0 0,0-1-1 0 0,1 0 0 0 0,-1-1 1 0 0,1 1-1 0 0,-1-1 0 0 0,1-1 0 0 0,-1 1 1 0 0,0-1-1 0 0,1 0 0 0 0,-1-1 1 0 0,0 1-1 0 0,1-1 0 0 0,6-4 0 0 0,-8 2-2085 0 0,-1-3-653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9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3999 0 0,'-1'1'106'0'0,"0"0"0"0"0,1 0 0 0 0,-1 0 0 0 0,1 0 0 0 0,0 0 0 0 0,-1 0 0 0 0,1-1 0 0 0,0 1 0 0 0,-1 0 0 0 0,1 0 0 0 0,0 0 0 0 0,0 0 0 0 0,0 0 0 0 0,0 2 0 0 0,1-2 627 0 0,0 0-1 0 0,-1 0 0 0 0,1 0 1 0 0,0 0-1 0 0,0 0 1 0 0,1 0-1 0 0,-1 0 0 0 0,0-1 1 0 0,0 1-1 0 0,0 0 1 0 0,2 0-1 0 0,10 6 1454 0 0,1 0-1 0 0,-1-1 1 0 0,2-1-1 0 0,14 4 1 0 0,-6-4-1440 0 0,0 0 0 0 0,0-2 1 0 0,44 1-1 0 0,-63-4-904 0 0,-1 0 0 0 0,1 0 1 0 0,-1 0-1 0 0,1-1 0 0 0,-1 0 0 0 0,5-1 0 0 0,-7 2-223 0 0,1-1-1 0 0,-1 1 0 0 0,0-1 0 0 0,0 0 1 0 0,0 1-1 0 0,1-1 0 0 0,-1 0 1 0 0,0 0-1 0 0,0 0 0 0 0,0 0 1 0 0,1-2-1 0 0,2-2-1889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3:00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7 108 11599 0 0,'-2'5'-697'0'0,"-2"20"5807"0"0,4-24-4978 0 0,0-1-1 0 0,0 0 0 0 0,0 1 1 0 0,0-1-1 0 0,0 0 0 0 0,0 1 1 0 0,0-1-1 0 0,-1 0 0 0 0,1 1 1 0 0,0-1-1 0 0,1 0 1 0 0,-1 1-1 0 0,0-1 0 0 0,0 0 1 0 0,0 0-1 0 0,0 1 0 0 0,0-1 1 0 0,0 0-1 0 0,0 1 0 0 0,0-1 1 0 0,1 0-1 0 0,-1 1 0 0 0,0-1 1 0 0,0 0-1 0 0,0 0 1 0 0,0 1-1 0 0,1-1 0 0 0,-1 0 1 0 0,0 0-1 0 0,0 0 0 0 0,1 1 1 0 0,-1-1-1 0 0,0 0 0 0 0,1 0 1 0 0,-1 0-1 0 0,0 0 1 0 0,0 0-1 0 0,1 1 0 0 0,-1-1 1 0 0,0 0-1 0 0,1 0 0 0 0,-1 0 1 0 0,0 0-1 0 0,1 0 0 0 0,-1 0 1 0 0,0 0-1 0 0,1 0 0 0 0,-1 0 1 0 0,0 0-1 0 0,1 0 1 0 0,-1 0-1 0 0,0-1 0 0 0,0 1 1 0 0,1 0-1 0 0,-1 0 0 0 0,0 0 1 0 0,1 0-1 0 0,-1 0 0 0 0,1-1 1 0 0,2-2 121 0 0,1 0 1 0 0,0 0-1 0 0,-1 0 1 0 0,0-1-1 0 0,1 1 1 0 0,-1-1-1 0 0,-1 0 1 0 0,1 0-1 0 0,-1 0 1 0 0,3-6-1 0 0,6-7 232 0 0,4-8-8 0 0,-8 14-322 0 0,0 0 0 0 0,0 0-1 0 0,14-14 1 0 0,-21 25-154 0 0,0 0 1 0 0,0 0-1 0 0,0 0 0 0 0,0 0 1 0 0,0 0-1 0 0,0 0 0 0 0,0-1 1 0 0,1 1-1 0 0,-1 0 0 0 0,0 0 1 0 0,0 0-1 0 0,0 0 0 0 0,0 0 1 0 0,0 0-1 0 0,0 0 0 0 0,0 0 1 0 0,0 0-1 0 0,1 0 0 0 0,-1 0 1 0 0,0 0-1 0 0,0 0 0 0 0,0 0 1 0 0,0 0-1 0 0,0 0 0 0 0,0 0 1 0 0,1 0-1 0 0,-1 0 0 0 0,0 0 1 0 0,0 0-1 0 0,0 0 0 0 0,0 0 1 0 0,0 0-1 0 0,0 0 0 0 0,0 0 1 0 0,0 0-1 0 0,1 0 0 0 0,-1 1 1 0 0,0-1-1 0 0,0 0 0 0 0,0 0 1 0 0,0 0-1 0 0,0 0 0 0 0,0 0 1 0 0,0 0-1 0 0,0 0 0 0 0,0 1 1 0 0,4 7 97 0 0,-1 14 188 0 0,-3-20-232 0 0,1 15 201 0 0,-1 0 0 0 0,-1 0 0 0 0,-6 31 0 0 0,1-1 103 0 0,-12 207 243 0 0,12-155-571 0 0,5-88-62 0 0,8-25-8782 0 0,-6 10 6209 0 0,3-10-5740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0:28.58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 23 2039 0 0,'-56'-23'16700'0'0,"65"32"-14687"0"0,-5-7-1935 0 0,-1 1 1 0 0,0 0-1 0 0,0 0 1 0 0,0 1 0 0 0,4 5-1 0 0,-1 1 18 0 0,1 0 0 0 0,0 0 0 0 0,0-1 0 0 0,1 0 0 0 0,0-1 0 0 0,1 1 0 0 0,-1-2 0 0 0,2 1 0 0 0,-1-1 0 0 0,21 11 0 0 0,5 2 324 0 0,60 44 0 0 0,-30-17 66 0 0,23 17 220 0 0,-60-43-584 0 0,50 30-1 0 0,-19-15 25 0 0,89 71 345 0 0,-92-68-396 0 0,7 4 42 0 0,19 13 138 0 0,-55-39-92 0 0,33 27-1 0 0,-21-9 221 0 0,52 64 0 0 0,-71-76-305 0 0,-12-14-69 0 0,1 3 15 0 0,1-1 0 0 0,1 0 0 0 0,0-1 0 0 0,0 0 0 0 0,15 9 0 0 0,1-4 22 0 0,1-1-1 0 0,54 19 0 0 0,-78-32-57 0 0,29 13 194 0 0,49 30 0 0 0,-46-24-63 0 0,-17-9-102 0 0,-1 2 0 0 0,-1 0 0 0 0,26 25 0 0 0,7 7 26 0 0,-33-32-52 0 0,106 76 95 0 0,-89-69-106 0 0,31 20 0 0 0,95 69 103 0 0,-18-13-3 0 0,-11 4 14 0 0,-45-32-111 0 0,142 106 72 0 0,-42-33 102 0 0,-134-101-101 0 0,2-2 0 0 0,76 39 0 0 0,-76-45-50 0 0,-1 2-1 0 0,-2 3 1 0 0,-1 1-1 0 0,53 55 1 0 0,-14 1-5 0 0,4 5 27 0 0,-74-81-17 0 0,1-1 1 0 0,0-2-1 0 0,30 19 1 0 0,27 8 7 0 0,37 23-1 0 0,-58-27-20 0 0,-1 3 0 0 0,73 71-1 0 0,69 59 47 0 0,-152-139-28 0 0,52 28-1 0 0,-42-27-23 0 0,-16-9-3 0 0,24 14 55 0 0,69 54-1 0 0,361 337 201 0 0,-456-396-223 0 0,2-1 0 0 0,1-1-1 0 0,2-3 1 0 0,48 25 0 0 0,-28-17 8 0 0,0 2 1 0 0,68 57-1 0 0,-15 7-8 0 0,-21-17 17 0 0,-70-66-49 0 0,0-2 1 0 0,33 19 0 0 0,4-3-10 0 0,-19-11 6 0 0,63 43-1 0 0,-62-34 43 0 0,52 42 21 0 0,-42-24 27 0 0,88 108 0 0 0,-126-139-96 0 0,1-1 0 0 0,1-1 0 0 0,0 0 0 0 0,1-1 0 0 0,0 0 0 0 0,2-2 0 0 0,23 13 0 0 0,50 38 30 0 0,-4-3 15 0 0,-82-57-40 0 0,1 1 0 0 0,-1 0 1 0 0,0 0-1 0 0,0 0 0 0 0,0 1 1 0 0,-1 0-1 0 0,0 1 0 0 0,0 0 1 0 0,8 11-1 0 0,-4-1-387 0 0,0 0 0 0 0,22 25-1 0 0,-25-34-253 0 0,0-1 0 0 0,1 0 0 0 0,0 0 0 0 0,0-1-1 0 0,1 0 1 0 0,17 10 0 0 0,-17-9-675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7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11 4431 0 0,'7'-11'8369'0'0,"-8"19"-7179"0"0,-18 113 2860 0 0,14-78-3038 0 0,-17 67 1 0 0,-3-9 247 0 0,24-78-937 0 0,4-12-667 0 0,-3-11 274 0 0,0 0 1 0 0,0 0-1 0 0,1 0 0 0 0,-1 1 0 0 0,0-1 0 0 0,0 0 0 0 0,1 0 1 0 0,-1 0-1 0 0,0 0 0 0 0,0 0 0 0 0,1 0 0 0 0,-1 1 1 0 0,0-1-1 0 0,1 0 0 0 0,-1 0 0 0 0,0 0 0 0 0,0 0 0 0 0,1 0 1 0 0,-1 0-1 0 0,0 0 0 0 0,1 0 0 0 0,-1 0 0 0 0,0-1 0 0 0,1 1 1 0 0,-1 0-1 0 0,0 0 0 0 0,0 0 0 0 0,1 0 0 0 0,-1 0 1 0 0,0 0-1 0 0,1-1 0 0 0,9-10-8971 0 0,-7 5 4667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7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23 3999 0 0,'-1'0'89'0'0,"1"0"0"0"0,0 0 0 0 0,-1 0 0 0 0,1-1 0 0 0,0 1 0 0 0,0 0 0 0 0,-1 0 0 0 0,1-1 0 0 0,0 1 0 0 0,0 0 0 0 0,-1 0 0 0 0,1-1-1 0 0,0 1 1 0 0,0 0 0 0 0,0 0 0 0 0,0-1 0 0 0,-1 1 0 0 0,1 0 0 0 0,0-1 0 0 0,0 1 0 0 0,0 0 0 0 0,0-1 0 0 0,0 1 0 0 0,0 0 0 0 0,0-1-1 0 0,0 1 1 0 0,0 0 0 0 0,0-1 0 0 0,0 1 0 0 0,0 0 0 0 0,0-1 0 0 0,0 1 0 0 0,0 0 0 0 0,0-1 0 0 0,0 1 0 0 0,1 0 0 0 0,-1-1-1 0 0,0 1 1 0 0,13-5 5027 0 0,-9 4-5309 0 0,3-1 826 0 0,1 1 0 0 0,-1 0-1 0 0,0 0 1 0 0,0 1 0 0 0,1-1 0 0 0,-1 2 0 0 0,10 1-1 0 0,53 13 2029 0 0,-28-5-1271 0 0,-14-5-805 0 0,50 9 285 0 0,-76-14-967 0 0,17 1 423 0 0,-19 0-398 0 0,1-1 0 0 0,-1 0-1 0 0,1 0 1 0 0,-1 0 0 0 0,1 0 0 0 0,0 0 0 0 0,-1 0-1 0 0,1 0 1 0 0,-1 0 0 0 0,1 0 0 0 0,-1 0-1 0 0,1 0 1 0 0,-1-1 0 0 0,1 1 0 0 0,-1 0 0 0 0,1 0-1 0 0,-1-1 1 0 0,1 1 0 0 0,-1 0 0 0 0,1 0-1 0 0,-1-1 1 0 0,1 1 0 0 0,0-1 0 0 0,-1 1 22 0 0,0 0 0 0 0,0 0 1 0 0,0 0-1 0 0,-1-1 0 0 0,1 1 0 0 0,0 0 1 0 0,0 0-1 0 0,0 0 0 0 0,0 0 0 0 0,0 0 1 0 0,0 0-1 0 0,0 0 0 0 0,0 0 0 0 0,0 0 1 0 0,0 0-1 0 0,0 0 0 0 0,0 0 0 0 0,0 0 1 0 0,0 0-1 0 0,-1 0 0 0 0,1-1 0 0 0,0 1 1 0 0,0 0-1 0 0,0 0 0 0 0,0 0 0 0 0,0 0 1 0 0,0 0-1 0 0,0 0 0 0 0,0 0 0 0 0,0 0 1 0 0,-1 0-1 0 0,1 0 0 0 0,0 0 0 0 0,0 0 1 0 0,0 0-1 0 0,0 0 0 0 0,0 0 0 0 0,0 1 1 0 0,0-1-1 0 0,0 0 0 0 0,0 0 0 0 0,0 0 1 0 0,-1 0-1 0 0,1 0 0 0 0,0 0 0 0 0,0 0 1 0 0,0 0-1 0 0,0 0 0 0 0,0 0 0 0 0,0 0 1 0 0,0 0-1 0 0,0 0 0 0 0,0 0 0 0 0,-6 4-3434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7712 0 0,'0'0'356'0'0,"0"0"-8"0"0,0 0-96 0 0,0 0 432 0 0,0 0 216 0 0,0 0 41 0 0,0 0-34 0 0,0 0-183 0 0,0 0-79 0 0,0 0-18 0 0,0 0-31 0 0,0 0-118 0 0,0 0-50 0 0,0 0-10 0 0,0 0-8 0 0,0 0-23 0 0,0 0-17 0 0,0 0-2 0 0,0 0-8 0 0,0 0-32 0 0,0 0-9 0 0,0 0-6 0 0,0 0-15 0 0,9 6 531 0 0,-4-3-772 0 0,0 0 0 0 0,1-1 0 0 0,0 0 0 0 0,-1 0 0 0 0,1 0 0 0 0,0-1 0 0 0,0 1 0 0 0,0-1 0 0 0,0-1 0 0 0,0 1 0 0 0,0-1 0 0 0,1 0-57 0 0,8 0 43 0 0,-11 1-32 0 0,0-1-1 0 0,1 0 1 0 0,-1 0-1 0 0,0 0 1 0 0,0-1-1 0 0,0 1 0 0 0,1-1 1 0 0,-1 0-1 0 0,0 0-10 0 0,-1-1 14 0 0,9 0 32 0 0,-7 2-34 0 0,5-2 21 0 0,0 1 0 0 0,-1-2 0 0 0,1 1 0 0 0,4-3-33 0 0,-9 4 19 0 0,1-1-1 0 0,-1 1 0 0 0,1 0 0 0 0,5 0-18 0 0,6-1 10 0 0,13-1 62 0 0,-23 3-59 0 0,0-1 1 0 0,0 0-1 0 0,0 0 0 0 0,2 0-13 0 0,51-9 64 0 0,-43 6-34 0 0,25-5 199 0 0,28-3-229 0 0,-48 9 69 0 0,-16 1-40 0 0,0 2 1 0 0,0-1-1 0 0,1 0 1 0 0,-1 1-1 0 0,2 0-29 0 0,15 3 143 0 0,6 0 319 0 0,12-2-462 0 0,25 6 403 0 0,47-1-80 0 0,-22-12-41 0 0,-51 2-181 0 0,-12 1-58 0 0,3-1 71 0 0,-18 2 17 0 0,0 0 0 0 0,8 1-131 0 0,20 2 470 0 0,33 4-470 0 0,-41 0 104 0 0,-11-2 65 0 0,0 0 0 0 0,11-1-169 0 0,55 1 600 0 0,-41-5-242 0 0,-32 0-249 0 0,1 1 0 0 0,-1 1 1 0 0,5 1-110 0 0,-7 0 63 0 0,0-1 0 0 0,8-2-63 0 0,10 1 74 0 0,36 1 314 0 0,29-6-388 0 0,-12-3 172 0 0,-42 8-10 0 0,-31 1-102 0 0,0 0 0 0 0,0-1 0 0 0,7-1-60 0 0,11 0 112 0 0,-25 2-97 0 0,1 0 0 0 0,-1 0 0 0 0,1 0 0 0 0,-1-1-1 0 0,1 0 1 0 0,-1 0 0 0 0,2 0-15 0 0,0-1 39 0 0,1 1 0 0 0,-1-1 1 0 0,1 2-1 0 0,0-1 0 0 0,-1 1 0 0 0,1 0 0 0 0,0 0 0 0 0,-1 0 1 0 0,1 1-1 0 0,0 0 0 0 0,6 3-39 0 0,25-2 93 0 0,-30-1-72 0 0,-1-1 0 0 0,0 0 0 0 0,1 0 0 0 0,2-1-21 0 0,17-1 44 0 0,33-2-44 0 0,-31 2 64 0 0,-1 2-53 0 0,-25 0 2 0 0,-2 1-11 0 0,0-1 1 0 0,-1 0-1 0 0,1 0 1 0 0,0 0-1 0 0,0 0 1 0 0,0 0-1 0 0,0 0 1 0 0,-1 0-1 0 0,1 0 1 0 0,0 0-1 0 0,0 0 1 0 0,0-1 0 0 0,-1 1-1 0 0,1 0 1 0 0,0 0-1 0 0,0-1-2 0 0,45-7 128 0 0,-39 7-128 0 0,-1-2 11 0 0,-4 3 31 0 0,5 0-31 0 0,3 0 0 0 0,5 0 178 0 0,-13-1-180 0 0,-1 1 0 0 0,0 0 0 0 0,1 0 0 0 0,-1 0 0 0 0,0 0 0 0 0,1 0 0 0 0,-1 1 0 0 0,0-1-1 0 0,1 0 1 0 0,-1 1 0 0 0,0-1 0 0 0,1 1 0 0 0,-1-1 0 0 0,0 1 0 0 0,0-1 0 0 0,1 1-9 0 0,0 1 4 0 0,1-1 38 0 0,4 1-31 0 0,0 3-11 0 0,1-4-23 0 0,-6-1-89 0 0,-2 0-16 0 0,0 0-172 0 0,0 0-749 0 0,0 0-331 0 0,0 0-68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8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0 3999 0 0,'-12'7'164'0'0,"7"-4"4239"0"0,17-1-338 0 0,136 5 6447 0 0,-93-1-8947 0 0,11 0-1097 0 0,-23-5-441 0 0,-32-1 203 0 0,-6-1-2454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8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276 114 775 0 0,'0'-8'3587'0'0,"-1"-1"-1"0"0,1 1 1 0 0,-4-11-1 0 0,3 14-2864 0 0,0 0 0 0 0,-1 0 0 0 0,0 0 0 0 0,0 0 0 0 0,0 0 0 0 0,-1 1 0 0 0,1-1 0 0 0,-1 1 0 0 0,0-1 0 0 0,-6-5 0 0 0,7 9-597 0 0,1-1 0 0 0,-1 1 0 0 0,1 0 0 0 0,-1 0 0 0 0,1 0 0 0 0,-1 1 0 0 0,0-1 0 0 0,0 0 0 0 0,0 0 0 0 0,1 1 0 0 0,-1 0 0 0 0,0-1 0 0 0,0 1 0 0 0,0 0 0 0 0,0 0 0 0 0,0 0 0 0 0,0 0 0 0 0,0 0 0 0 0,1 0 0 0 0,-1 0 0 0 0,0 1 0 0 0,0-1 0 0 0,-2 1 0 0 0,0 1 6 0 0,0-1-1 0 0,0 1 1 0 0,1-1 0 0 0,-1 1-1 0 0,0 0 1 0 0,1 1 0 0 0,-1-1-1 0 0,1 1 1 0 0,-5 4 0 0 0,-8 10-37 0 0,1 1-1 0 0,1 0 1 0 0,0 1 0 0 0,2 1 0 0 0,0 0 0 0 0,1 0 0 0 0,1 1 0 0 0,1 1-1 0 0,1 0 1 0 0,0 0 0 0 0,2 0 0 0 0,-6 43 0 0 0,5 39-24 0 0,7-93-69 0 0,0 0 0 0 0,1 0 1 0 0,1-1-1 0 0,0 1 1 0 0,0 0-1 0 0,1-1 1 0 0,6 16-1 0 0,-8-23 7 0 0,0-1-1 0 0,0 1 1 0 0,1 0-1 0 0,0-1 1 0 0,-1 1-1 0 0,1-1 1 0 0,0 0 0 0 0,0 1-1 0 0,0-1 1 0 0,0 0-1 0 0,1 0 1 0 0,-1 0-1 0 0,1-1 1 0 0,-1 1-1 0 0,1-1 1 0 0,-1 1 0 0 0,1-1-1 0 0,0 0 1 0 0,0 0-1 0 0,0 0 1 0 0,0 0-1 0 0,5 1 1 0 0,-1-2-503 0 0,-1 0 0 0 0,0 0-1 0 0,0-1 1 0 0,0 0 0 0 0,0 0 0 0 0,1 0 0 0 0,-1-1-1 0 0,-1 0 1 0 0,1 0 0 0 0,7-4 0 0 0,5-7-3317 0 0,-11 6 1353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9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13 7055 0 0,'-6'-12'5308'0'0,"5"13"-4679"0"0,0 0 0 0 0,0 1 0 0 0,0-1 0 0 0,0 0 0 0 0,0 1 0 0 0,0 0 1 0 0,1-1-1 0 0,-1 1 0 0 0,0 1 0 0 0,-6 20 197 0 0,1 1 1 0 0,2-1-1 0 0,0 1 0 0 0,-1 43 1 0 0,0-7-274 0 0,-11 147 631 0 0,11-133-716 0 0,3-60-360 0 0,1-13-28 0 0,2-9-8 0 0,0-6-121 0 0,-2-22 0 0 0,0 5-22 0 0,1 16 68 0 0,5-164-46 0 0,-3 151 43 0 0,2 0 0 0 0,1 0 0 0 0,2 0-1 0 0,12-34 1 0 0,-17 56 14 0 0,1 0 1 0 0,0 0-1 0 0,0 1 0 0 0,0-1 1 0 0,0 1-1 0 0,1 0 0 0 0,6-7 1 0 0,-8 10-5 0 0,0 0 1 0 0,0 0 0 0 0,1 0-1 0 0,-1 1 1 0 0,0-1-1 0 0,1 1 1 0 0,0-1 0 0 0,-1 1-1 0 0,1 0 1 0 0,0 0-1 0 0,-1 0 1 0 0,1 0-1 0 0,0 0 1 0 0,0 1 0 0 0,0-1-1 0 0,0 1 1 0 0,5 0-1 0 0,5 1 34 0 0,-1 1 0 0 0,0 0 0 0 0,1 1 0 0 0,-1 0 0 0 0,17 8 0 0 0,-9-3 60 0 0,-1 2 1 0 0,26 16-1 0 0,-41-24-74 0 0,0 1-1 0 0,0 0 0 0 0,0 0 1 0 0,0 1-1 0 0,-1-1 0 0 0,1 1 1 0 0,-1 0-1 0 0,0 0 1 0 0,0 0-1 0 0,-1 0 0 0 0,4 6 1 0 0,-5-7 5 0 0,0-1 1 0 0,-1 0 0 0 0,1 1-1 0 0,0-1 1 0 0,-1 1 0 0 0,0-1-1 0 0,0 1 1 0 0,1-1 0 0 0,-2 1-1 0 0,1 0 1 0 0,0-1-1 0 0,0 1 1 0 0,-1-1 0 0 0,1 1-1 0 0,-1-1 1 0 0,0 0 0 0 0,0 1-1 0 0,0-1 1 0 0,0 0 0 0 0,0 1-1 0 0,0-1 1 0 0,-1 0-1 0 0,-2 4 1 0 0,-2 0 90 0 0,1-1 0 0 0,-1 1-1 0 0,0-1 1 0 0,-1-1 0 0 0,1 1 0 0 0,-1-1-1 0 0,-11 6 1 0 0,-2-1 233 0 0,-30 10 0 0 0,-39 6 295 0 0,76-23-673 0 0,0 1 1 0 0,1-2-1 0 0,-1 0 0 0 0,0 0 1 0 0,-13-2-1 0 0,17-2-1295 0 0,9 3 1219 0 0,-1 0 0 0 0,1 0-1 0 0,0-1 1 0 0,0 1 0 0 0,0 0 0 0 0,0 0 0 0 0,0 0 0 0 0,0 0-1 0 0,0-1 1 0 0,0 1 0 0 0,0 0 0 0 0,-1 0 0 0 0,1 0 0 0 0,0-1-1 0 0,0 1 1 0 0,0 0 0 0 0,0 0 0 0 0,0 0 0 0 0,0-1 0 0 0,0 1-1 0 0,0 0 1 0 0,0 0 0 0 0,1 0 0 0 0,-1-1 0 0 0,0 1 0 0 0,0 0-1 0 0,0 0 1 0 0,0 0 0 0 0,0-1 0 0 0,0 1 0 0 0,0 0 0 0 0,0 0-1 0 0,0 0 1 0 0,1 0 0 0 0,-1 0 0 0 0,0-1 0 0 0,0 1 0 0 0,0 0-1 0 0,0 0 1 0 0,1 0 0 0 0,-1 0 0 0 0,4-4-2806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9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3 115 2791 0 0,'-3'0'9047'0'0,"17"-16"-4238"0"0,5-10-1740 0 0,0-1-1191 0 0,-11 16-1313 0 0,-7 8-425 0 0,1 0 1 0 0,0 0 0 0 0,0 0-1 0 0,0 0 1 0 0,1 1-1 0 0,-1-1 1 0 0,1 1-1 0 0,-1-1 1 0 0,1 1 0 0 0,0 0-1 0 0,6-3 1 0 0,-9 5-126 0 0,0 0 1 0 0,1 0-1 0 0,-1 0 1 0 0,1 0-1 0 0,-1 0 1 0 0,0 1-1 0 0,1-1 1 0 0,-1 0-1 0 0,0 0 1 0 0,1 0-1 0 0,-1 1 1 0 0,0-1 0 0 0,1 0-1 0 0,-1 0 1 0 0,0 1-1 0 0,0-1 1 0 0,1 0-1 0 0,-1 1 1 0 0,0-1-1 0 0,0 0 1 0 0,0 1-1 0 0,1-1 1 0 0,-1 0-1 0 0,0 1 1 0 0,0-1-1 0 0,0 0 1 0 0,0 1-1 0 0,0-1 1 0 0,0 1-1 0 0,0-1 1 0 0,0 0-1 0 0,0 1 1 0 0,0-1-1 0 0,0 0 1 0 0,0 1-1 0 0,0-1 1 0 0,0 1-1 0 0,0-1 1 0 0,0 0-1 0 0,0 1 1 0 0,-2 17 262 0 0,-5 11 130 0 0,-1-1-1 0 0,-21 45 1 0 0,1 1 80 0 0,26-70-808 0 0,1 0 0 0 0,0-1 0 0 0,0 1 0 0 0,1 0 0 0 0,-1 0-1 0 0,1 0 1 0 0,-1 0 0 0 0,1 0 0 0 0,1 0 0 0 0,-1 0 0 0 0,1 4 0 0 0,-1-8 199 0 0,0 1-1 0 0,0-1 1 0 0,0 0 0 0 0,1 0 0 0 0,-1 1 0 0 0,0-1-1 0 0,0 0 1 0 0,0 0 0 0 0,0 0 0 0 0,0 1 0 0 0,1-1-1 0 0,-1 0 1 0 0,0 0 0 0 0,0 0 0 0 0,0 0 0 0 0,0 1-1 0 0,1-1 1 0 0,-1 0 0 0 0,0 0 0 0 0,0 0-1 0 0,1 0 1 0 0,-1 0 0 0 0,0 0 0 0 0,0 0 0 0 0,0 1-1 0 0,1-1 1 0 0,-1 0 0 0 0,0 0 0 0 0,0 0 0 0 0,1 0-1 0 0,-1 0 1 0 0,6-1-2575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9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184 1 9759 0 0,'1'1'714'0'0,"1"1"1"0"0,-1 0-1 0 0,0 0 0 0 0,0 0 0 0 0,0 0 0 0 0,0 0 0 0 0,0 3 0 0 0,10 38 2119 0 0,-4-16-1372 0 0,2 7-94 0 0,-2-1 0 0 0,4 45 1 0 0,-9-62-1076 0 0,-2 1 0 0 0,0 0-1 0 0,0 0 1 0 0,-2 0 0 0 0,0-1 0 0 0,-8 29 0 0 0,7-34-217 0 0,-2 0 0 0 0,1 0-1 0 0,-1-1 1 0 0,-1 0 0 0 0,0 0 0 0 0,0 0 0 0 0,-1-1-1 0 0,0 0 1 0 0,-1 0 0 0 0,0-1 0 0 0,0 0 0 0 0,-1 0-1 0 0,0-1 1 0 0,0 0 0 0 0,-1-1 0 0 0,0 1-1 0 0,0-2 1 0 0,0 0 0 0 0,-1 0 0 0 0,0-1 0 0 0,-18 5-1 0 0,9-7-653 0 0,19-2 413 0 0,1 0 1 0 0,-1 0-1 0 0,1 0 1 0 0,-1 0 0 0 0,0-1-1 0 0,1 1 1 0 0,-1 0-1 0 0,1 0 1 0 0,-1 0-1 0 0,1-1 1 0 0,-1 1 0 0 0,0 0-1 0 0,1-1 1 0 0,-1 1-1 0 0,1 0 1 0 0,-1-1-1 0 0,1 1 1 0 0,0 0-1 0 0,-1-1 1 0 0,1 1 0 0 0,-1-1-1 0 0,1 1 1 0 0,0-1-1 0 0,-1 1 1 0 0,1-1-1 0 0,0 0 1 0 0,0 1 0 0 0,-1-2-1 0 0,1-5-2270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50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7631 0 0,'-9'3'7891'0'0,"35"3"-3426"0"0,2-2-3190 0 0,-20-3-1045 0 0,-1 0 0 0 0,1 1 1 0 0,12 3-1 0 0,54 20 492 0 0,-23-12-4545 0 0,-45-11 1076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50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1 599 0 0,'5'0'11184'0'0,"13"4"-7290"0"0,28 7-484 0 0,-42-11-3100 0 0,-1 1 0 0 0,0 1 0 0 0,1-1 0 0 0,-1 0 0 0 0,6 4 0 0 0,-7-4-199 0 0,0 1 1 0 0,0-1-1 0 0,0 0 1 0 0,1 0-1 0 0,-1 0 1 0 0,0 0-1 0 0,1-1 1 0 0,-1 1-1 0 0,1-1 1 0 0,-1 1-1 0 0,1-1 1 0 0,2 0-1 0 0,-4 0-142 0 0,0 0 0 0 0,1 0 0 0 0,-1 0 0 0 0,0 0 0 0 0,1 1 0 0 0,-1-1 0 0 0,0 0 0 0 0,0 1 0 0 0,0-1-1 0 0,1 1 1 0 0,-1-1 0 0 0,0 1 0 0 0,0-1 0 0 0,0 1 0 0 0,0 0 0 0 0,0 0 0 0 0,0-1 0 0 0,0 1 0 0 0,0 0-1 0 0,1 2 1 0 0,9 13-8553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3:54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113 100 2039 0 0,'-6'5'19626'0'0,"18"-18"-18276"0"0,-5 8-1216 0 0,-1-1 0 0 0,0-1 0 0 0,0 1 0 0 0,0-1 1 0 0,4-8-1 0 0,18-20 565 0 0,-18 27-381 0 0,-10 8-308 0 0,0 0 1 0 0,1 0-1 0 0,-1 0 1 0 0,0-1-1 0 0,0 1 1 0 0,0 0-1 0 0,0 0 1 0 0,0 0-1 0 0,0 0 0 0 0,1 0 1 0 0,-1-1-1 0 0,0 1 1 0 0,0 0-1 0 0,0 0 1 0 0,0 0-1 0 0,1 0 1 0 0,-1 0-1 0 0,0 0 0 0 0,0 0 1 0 0,0 0-1 0 0,1 0 1 0 0,-1 0-1 0 0,0 0 1 0 0,0 0-1 0 0,0 0 1 0 0,1 0-1 0 0,-1 0 0 0 0,0 0 1 0 0,0 0-1 0 0,0 0 1 0 0,1 0-1 0 0,-1 0 1 0 0,0 0-1 0 0,0 0 0 0 0,0 0 1 0 0,0 0-1 0 0,1 0 1 0 0,-1 0-1 0 0,0 0 1 0 0,0 1-1 0 0,0-1 1 0 0,0 0-1 0 0,1 0 0 0 0,-1 0 1 0 0,0 0-1 0 0,0 0 1 0 0,0 1-1 0 0,0-1 1 0 0,0 0-1 0 0,-7 15 599 0 0,-6 24-301 0 0,1 0-1 0 0,-11 65 0 0 0,20-91-278 0 0,-13 59 174 0 0,-3-1-1 0 0,-41 99 1 0 0,28-84 117 0 0,29-75-303 0 0,3-9-13 0 0,0-1 0 0 0,0 1 0 0 0,-1 0 0 0 0,1-1 0 0 0,0 1 0 0 0,-1 0 0 0 0,0-1-1 0 0,1 1 1 0 0,-1-1 0 0 0,0 1 0 0 0,-2 2 0 0 0,3-4-142 0 0,0 0 0 0 0,0 0 0 0 0,-1 0 0 0 0,1 0 0 0 0,0 1 0 0 0,0-1 0 0 0,-1 0 0 0 0,1 0 0 0 0,0 0 0 0 0,0 0 0 0 0,-1 0 0 0 0,1 0 0 0 0,0 0 0 0 0,0 0 0 0 0,-1 0 0 0 0,1 0 0 0 0,0 0 0 0 0,0 0 0 0 0,-1 0 0 0 0,1 0 0 0 0,0 0 0 0 0,0 0-1 0 0,-1 0 1 0 0,1 0 0 0 0,0 0 0 0 0,0 0 0 0 0,-1-1 0 0 0,1 1 0 0 0,0 0 0 0 0,0 0 0 0 0,-1 0 0 0 0,1 0 0 0 0,0 0 0 0 0,0-1 0 0 0,0 1 0 0 0,-1 0 0 0 0,1 0 0 0 0,0-1 0 0 0,0 1 0 0 0,0 0 0 0 0,0 0 0 0 0,0 0 0 0 0,-1-1 0 0 0,1 1 0 0 0,0 0 0 0 0,0 0 0 0 0,0-1 0 0 0,0 1 0 0 0,0-1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2:53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3060 7049 14479 0 0,'-111'12'2550'0'0,"-4"-7"3455"0"0,2-7-5645 0 0,1-4-1 0 0,0-5 1 0 0,1-5 0 0 0,-207-58-1 0 0,217 40 517 0 0,-159-78-1 0 0,179 68-393 0 0,1-3 0 0 0,3-3 0 0 0,-77-65 0 0 0,61 40-114 0 0,-84-65 231 0 0,47 39-298 0 0,102 75-217 0 0,0-1-1 0 0,-30-39 1 0 0,-124-194 116 0 0,60 79-111 0 0,-44-70 11 0 0,128 184-38 0 0,-55-135 0 0 0,48 71 40 0 0,6-3 0 0 0,5 0 0 0 0,-30-262 0 0 0,46 164 90 0 0,18-354 0 0 0,11 416-192 0 0,40-199 0 0 0,-26 246 0 0 0,6 0 0 0 0,61-154 0 0 0,-51 181 0 0 0,5 1 0 0 0,4 3 0 0 0,3 1 0 0 0,85-107 0 0 0,-36 60 0 0 0,112-140 0 0 0,-84 144 4 0 0,11 10-5 0 0,-6 6-23 0 0,-50 39-90 0 0,-11 7-15 0 0,106-76 0 0 0,66-10 254 0 0,12 13 15 0 0,-77 53-140 0 0,250-90 0 0 0,-110 87-64 0 0,8 29 45 0 0,-93 30-7 0 0,282-7-1 0 0,-385 39 12 0 0,1 7 0 0 0,-1 5 0 0 0,0 6 0 0 0,-1 5-1 0 0,226 65 1 0 0,-61 17-51 0 0,-184-56 12 0 0,56 33 30 0 0,5 9-18 0 0,8 4 31 0 0,-33-17 0 0 0,-94-45-31 0 0,71 42 31 0 0,18 17 11 0 0,-3 12 0 0 0,-11 16 0 0 0,-7 16 0 0 0,-7 9 0 0 0,52 94 0 0 0,-57-45 52 0 0,-57-94-40 0 0,1 2 9 0 0,-4 3 1 0 0,57 159-1 0 0,-5 57 10 0 0,-21 5 2 0 0,-9 174 36 0 0,-64-355-71 0 0,-12 220-1 0 0,-12-174 63 0 0,-56 260 0 0 0,44-333-56 0 0,-5 0 0 0 0,-4-2 0 0 0,-75 155 0 0 0,51-147 28 0 0,-5-4 0 0 0,-5-2 0 0 0,-105 130 0 0 0,117-171-25 0 0,-187 220 58 0 0,185-230 158 0 0,-81 64 1 0 0,-78 45 421 0 0,104-83-577 0 0,-187 121-915 0 0,222-164 867 0 0,-2-3 0 0 0,-86 32 0 0 0,-275 79 229 0 0,259-93-127 0 0,-216 58 56 0 0,226-71-140 0 0,-210 50-2 0 0,-8-37 0 0 0,191-48-160 0 0,144-13 18 0 0,-88-11 0 0 0,98 5-506 0 0,1-2 0 0 0,1-2 0 0 0,-1-3 0 0 0,2-1 0 0 0,-73-34 0 0 0,27-1-1220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11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535 38 3367 0 0,'-6'-9'298'0'0,"6"9"-300"0"0,0 0 0 0 0,0 0 1 0 0,0 0-1 0 0,0 0 0 0 0,0 0 0 0 0,0 0 1 0 0,0 0-1 0 0,0 0 0 0 0,0 0 0 0 0,0-1 1 0 0,0 1-1 0 0,0 0 0 0 0,0 0 0 0 0,0 0 1 0 0,0 0-1 0 0,0 0 0 0 0,0 0 0 0 0,0 0 1 0 0,0 0-1 0 0,1 0 0 0 0,-1 0 0 0 0,0 0 0 0 0,0 0 1 0 0,0 0-1 0 0,0 0 0 0 0,0 0 0 0 0,0 0 1 0 0,0 0-1 0 0,0 0 0 0 0,0 0 0 0 0,0 0 1 0 0,0 0-1 0 0,1 0 0 0 0,-1 0 0 0 0,0 0 1 0 0,0 0-1 0 0,0 0 0 0 0,0 0 0 0 0,0 0 0 0 0,0 0 1 0 0,0 0-1 0 0,0 0 0 0 0,0 0 0 0 0,0 0 1 0 0,0 0-1 0 0,1 0 0 0 0,-1 0 0 0 0,0 0 1 0 0,0 0-1 0 0,0 0 0 0 0,0 0 0 0 0,0 0 1 0 0,20 10 2979 0 0,-12-7 634 0 0,-6-1-1270 0 0,11 5 1655 0 0,-13-7-3857 0 0,0 0 0 0 0,0 0 0 0 0,1 0 0 0 0,-1 1 0 0 0,0-1 0 0 0,0 0 0 0 0,0 0 0 0 0,1 0 0 0 0,-1 0 0 0 0,0 0 0 0 0,0 0 0 0 0,0 0 0 0 0,1 1 0 0 0,-1-1 0 0 0,0 0 0 0 0,0 0 0 0 0,1 0 0 0 0,-1 0 0 0 0,0 0 0 0 0,0 0 0 0 0,1 0 0 0 0,-1 0 0 0 0,0 0 0 0 0,0 0 0 0 0,0 0 0 0 0,1 0 0 0 0,-1-1 0 0 0,0 1 0 0 0,0 0 0 0 0,1 0 0 0 0,-1 0 0 0 0,0 0 0 0 0,0 0 0 0 0,0 0 0 0 0,1-1 0 0 0,-3 0 237 0 0,0-1 0 0 0,0 1 0 0 0,0-1 0 0 0,0 1 1 0 0,0 0-1 0 0,0 0 0 0 0,0 0 0 0 0,0 0 0 0 0,0 0 1 0 0,-5 0-1 0 0,-26-10 415 0 0,-1 3 0 0 0,-49-7-1 0 0,69 13-754 0 0,0 1-1 0 0,-1 1 1 0 0,1 1-1 0 0,-1 0 1 0 0,1 0-1 0 0,-1 1 1 0 0,1 1-1 0 0,-22 7 1 0 0,18-3-15 0 0,0 1-1 0 0,1 0 1 0 0,0 1 0 0 0,0 1 0 0 0,1 1 0 0 0,-21 17-1 0 0,27-19-7 0 0,0 1-1 0 0,0 0 0 0 0,1 1 0 0 0,1 0 1 0 0,0 0-1 0 0,0 1 0 0 0,1 0 1 0 0,1 0-1 0 0,-9 22 0 0 0,10-19-21 0 0,0 1 1 0 0,1 0-1 0 0,1 0 1 0 0,0 0-1 0 0,1 1 0 0 0,1-1 1 0 0,0 0-1 0 0,2 1 1 0 0,3 28-1 0 0,-2-34 3 0 0,0 1 0 0 0,1-1 0 0 0,1 0 0 0 0,0-1 0 0 0,0 1 0 0 0,1-1 0 0 0,0 0 0 0 0,1 0-1 0 0,0 0 1 0 0,0-1 0 0 0,1 0 0 0 0,1 0 0 0 0,-1-1 0 0 0,17 15 0 0 0,-7-11-3 0 0,-1-1 0 0 0,1 0 0 0 0,1-1 1 0 0,0-1-1 0 0,0 0 0 0 0,1-2 0 0 0,0 0 0 0 0,0-1 0 0 0,1-1 0 0 0,24 3 0 0 0,-32-6 62 0 0,1-2-1 0 0,0 0 0 0 0,0-1 0 0 0,0 0 0 0 0,0-1 0 0 0,20-5 0 0 0,-13 1 46 0 0,-1 0 0 0 0,0-2-1 0 0,28-13 1 0 0,-37 14 0 0 0,1 1-1 0 0,-1-1 1 0 0,0-1-1 0 0,0 1 1 0 0,-1-2 0 0 0,0 1-1 0 0,-1-1 1 0 0,1-1-1 0 0,10-16 1 0 0,-17 22-73 0 0,1 0-1 0 0,-1 0 1 0 0,0 0 0 0 0,0 0 0 0 0,-1 0 0 0 0,1-1 0 0 0,-1 1-1 0 0,0 0 1 0 0,0-1 0 0 0,-1 1 0 0 0,1-1 0 0 0,-1 1-1 0 0,0-1 1 0 0,0 1 0 0 0,0-1 0 0 0,-1 1 0 0 0,0-1-1 0 0,0 1 1 0 0,0-1 0 0 0,0 1 0 0 0,0 0 0 0 0,-1 0-1 0 0,0-1 1 0 0,0 1 0 0 0,0 0 0 0 0,-1 1 0 0 0,1-1-1 0 0,-1 0 1 0 0,-4-4 0 0 0,0 1-4 0 0,0 0 0 0 0,-1 1 0 0 0,1 0 0 0 0,-1 1 0 0 0,0 0 1 0 0,-1 0-1 0 0,1 0 0 0 0,-1 1 0 0 0,0 1 0 0 0,0-1 0 0 0,-1 2 0 0 0,1-1 0 0 0,0 1 0 0 0,-1 0 0 0 0,0 1 0 0 0,1 0 0 0 0,-1 1 0 0 0,0 0 1 0 0,1 0-1 0 0,-1 1 0 0 0,1 1 0 0 0,-1-1 0 0 0,1 1 0 0 0,-13 5 0 0 0,8-3-230 0 0,8-3-1357 0 0,10-7-5385 0 0,1-1 4097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1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1840 0 0,'0'0'371'0'0,"0"0"883"0"0,0 0 386 0 0,0 0 79 0 0,0 0-117 0 0,0 0-526 0 0,0 0-232 0 0,0 0-48 0 0,0 0-24 0 0,0 0-56 0 0,0 0-20 0 0,0 0-6 0 0,0 0-20 0 0,0 0-71 0 0,0 0-30 0 0,0 0-7 0 0,0 0-40 0 0,0 0-157 0 0,0 0-69 0 0,0 0-9 0 0,8 0 498 0 0,-5 0-715 0 0,3 1 188 0 0,0-2 1 0 0,0 1-1 0 0,0-1 0 0 0,0 1 1 0 0,3-2-259 0 0,-4 0 158 0 0,1 1 0 0 0,-1 1 1 0 0,1-1-1 0 0,5 1-158 0 0,12-2 277 0 0,-7-1-82 0 0,-1 2-1 0 0,7 0-194 0 0,-6 0 54 0 0,-1 0-1 0 0,7-2-53 0 0,-12 2 14 0 0,1 0-1 0 0,0 1 1 0 0,-1 0-1 0 0,2 1-13 0 0,12 0 185 0 0,43 5 168 0 0,28-3 207 0 0,14 1 90 0 0,-58-3 164 0 0,28 5-814 0 0,-27-1 326 0 0,35-1-326 0 0,69-11 217 0 0,-86-1 33 0 0,-17 2 171 0 0,35 2-421 0 0,-14-3 337 0 0,15 1 6 0 0,150 3-73 0 0,-137-3-31 0 0,-3-1 33 0 0,-74 6-172 0 0,14-3-100 0 0,-14 2 241 0 0,14 0-241 0 0,9-3 416 0 0,-8 1-377 0 0,2 1-267 0 0,28-1 89 0 0,40-2 318 0 0,-85 5-63 0 0,13-3-116 0 0,-14 2 126 0 0,12 0-126 0 0,67-5 75 0 0,-18 1-11 0 0,88-4 11 0 0,-121 3-22 0 0,25-4 22 0 0,-25 6 104 0 0,48 4-179 0 0,-73 1 2 0 0,43-4-2 0 0,53-3 64 0 0,-27 5-64 0 0,-65 0 32 0 0,1 0 0 0 0,4-3-32 0 0,-30 4 0 0 0,79-14 88 0 0,6-1 27 0 0,-84 15-97 0 0,13-2 37 0 0,0 1 0 0 0,2 2-55 0 0,78-3 117 0 0,-33-3-53 0 0,-44 4-64 0 0,13-1 0 0 0,-17 1 0 0 0,7-2 23 0 0,-16 2-6 0 0,0 0 1 0 0,-1 1-1 0 0,4 1-17 0 0,21-3 83 0 0,-25 2-73 0 0,1 0 1 0 0,-1 1 0 0 0,0 0-1 0 0,1 1-10 0 0,23 1 52 0 0,1-2 0 0 0,2-1-52 0 0,13 0 24 0 0,102 1 123 0 0,-132-1-118 0 0,1-1-1 0 0,6-1-28 0 0,-2-1 60 0 0,-9 2-38 0 0,8-2 20 0 0,-1 3 29 0 0,-16 1-33 0 0,0-1 0 0 0,0 1 0 0 0,0 0 0 0 0,0 1 0 0 0,3 0-38 0 0,-4-1 22 0 0,-2 0 32 0 0,2 0 16 0 0,-3 0-16 0 0,3 0-32 0 0,-4 0-6 0 0,-1 0-140 0 0,0 0-44 0 0,0 0-7 0 0,0 0-158 0 0,-1 1-662 0 0,-6 11-3133 0 0,1-5-4703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26.07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61 1120 775 0 0,'-2'3'512'0'0,"1"-1"-1"0"0,-1 1 1 0 0,0-1-1 0 0,0 1 1 0 0,-1-1-1 0 0,-2 3 1 0 0,2-3 93 0 0,1 0 0 0 0,0 0 0 0 0,0 1 0 0 0,0-1 0 0 0,0 1 0 0 0,-3 3 0 0 0,4-4-83 0 0,0-1 1 0 0,0 0-1 0 0,0 0 0 0 0,0 1 0 0 0,0-1 0 0 0,-1 0 0 0 0,1 0 0 0 0,0 0 0 0 0,-1 0 0 0 0,-2 1 0 0 0,4-2-236 0 0,-1 0-1 0 0,1 0 0 0 0,-1 1 0 0 0,0-1 1 0 0,1 0-1 0 0,-1 1 0 0 0,1-1 0 0 0,-1 1 0 0 0,0-1 1 0 0,1 1-1 0 0,-1-1 0 0 0,1 1 0 0 0,0-1 1 0 0,-1 1-1 0 0,1-1 0 0 0,-1 2 0 0 0,24-13 373 0 0,-10 2-458 0 0,-1-1 0 0 0,1 0 0 0 0,-1-1 0 0 0,10-13 0 0 0,-3 4 30 0 0,73-65 824 0 0,26-27 169 0 0,75-79 643 0 0,225-186-306 0 0,-344 297-1297 0 0,-48 51-12 0 0,0 0 1 0 0,39-30-1 0 0,-54 50-167 0 0,62-52 256 0 0,-72 60-323 0 0,-1 0-1 0 0,1 1 1 0 0,0-1-1 0 0,-1 1 1 0 0,1-1-1 0 0,-1 0 1 0 0,1 0 0 0 0,-1 1-1 0 0,1-1 1 0 0,-1 0-1 0 0,0 0 1 0 0,1 0-1 0 0,-1 0 1 0 0,0 1 0 0 0,0-1-1 0 0,1 0 1 0 0,-1-2-1 0 0,0 3 6 0 0,0-1-1 0 0,-1 1 1 0 0,1-1-1 0 0,0 0 1 0 0,0 1 0 0 0,0-1-1 0 0,-1 1 1 0 0,1-1-1 0 0,0 0 1 0 0,-1 1-1 0 0,1-1 1 0 0,-1 1-1 0 0,1 0 1 0 0,-1-1-1 0 0,1 1 1 0 0,-1-1 0 0 0,1 1-1 0 0,-1 0 1 0 0,0-1-1 0 0,-4-2 109 0 0,0 1 0 0 0,0 0-1 0 0,0 1 1 0 0,-10-3 0 0 0,4 1-148 0 0,6 2 29 0 0,0 0 0 0 0,0 0 0 0 0,0 1 0 0 0,0 0 0 0 0,0-1 0 0 0,0 2 0 0 0,0-1 0 0 0,0 1 0 0 0,0-1 0 0 0,0 1-1 0 0,-9 3 1 0 0,-2 3-10 0 0,1-1 0 0 0,-18 11 0 0 0,8-3 1 0 0,20-12-2 0 0,-6 3 0 0 0,11-5 0 0 0,-1 1 0 0 0,1-1 0 0 0,0 0 0 0 0,0 0 0 0 0,-1 0 0 0 0,1 0 0 0 0,0 0 0 0 0,0 0 0 0 0,-1 0 0 0 0,1 0 0 0 0,0 0 0 0 0,0 0 0 0 0,-1 0 0 0 0,1 0 0 0 0,0 0 0 0 0,0-1 0 0 0,-1 1 0 0 0,1 0 0 0 0,0 0 0 0 0,0 0 0 0 0,0 0 0 0 0,-1 0 0 0 0,1 0 0 0 0,0-1 0 0 0,0 1 0 0 0,0 0 0 0 0,-1 0 0 0 0,1 0 0 0 0,0 0 0 0 0,0-1 0 0 0,0 1 0 0 0,0 0 0 0 0,0-1-1 0 0,0 0 1 0 0,0 0-1 0 0,1 0 0 0 0,-1 0 1 0 0,0 0-1 0 0,1 1 0 0 0,-1-1 1 0 0,1 0-1 0 0,-1 0 0 0 0,1 1 0 0 0,-1-1 1 0 0,1 0-1 0 0,0 1 0 0 0,-1-1 1 0 0,1 1-1 0 0,1-2 0 0 0,12-9-51 0 0,-7 5 51 0 0,0 1 0 0 0,1 0 0 0 0,0 1 0 0 0,0-1 0 0 0,1 2 0 0 0,16-6 0 0 0,-21 8-7 0 0,-1 0 0 0 0,1 0-1 0 0,-1 1 1 0 0,1-1 0 0 0,-1 1-1 0 0,1 0 1 0 0,-1 0 0 0 0,1 1 0 0 0,-1-1-1 0 0,1 1 1 0 0,-1-1 0 0 0,1 1-1 0 0,-1 0 1 0 0,1 0 0 0 0,-1 1-1 0 0,0-1 1 0 0,0 1 0 0 0,0 0-1 0 0,0 0 1 0 0,5 3 0 0 0,-6-3 7 0 0,-1 0 0 0 0,0-1 0 0 0,0 1 0 0 0,1 0 0 0 0,-1 0 0 0 0,0 0 0 0 0,-1 0 0 0 0,1 0 0 0 0,0 0 0 0 0,-1 0 0 0 0,1 0 0 0 0,-1 0 0 0 0,1 3 0 0 0,1 29 4 0 0,-2-33-3 0 0,-1 9-434 0 0,0 0 0 0 0,0 0 0 0 0,-1 0 0 0 0,-4 10 0 0 0,-2 14-1075 0 0,8-10-3937 0 0,0-18 2883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27.03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71 240 599 0 0,'-5'3'4946'0'0,"4"-3"-4273"0"0,1 1-1 0 0,-1-1 0 0 0,1 0 1 0 0,-1 1-1 0 0,0-1 1 0 0,1 1-1 0 0,-1-1 1 0 0,0 0-1 0 0,0 1 1 0 0,1-1-1 0 0,-1 0 0 0 0,0 0 1 0 0,-1 1-1 0 0,-7-1 1706 0 0,7 0-2062 0 0,0 1 1 0 0,0-1 0 0 0,0 0-1 0 0,0 0 1 0 0,0 0 0 0 0,0 0-1 0 0,0-1 1 0 0,1 1 0 0 0,-1 0-1 0 0,0-1 1 0 0,0 1 0 0 0,0-1-1 0 0,0 0 1 0 0,1 1 0 0 0,-1-1-1 0 0,0 0 1 0 0,-2-2-1 0 0,3 1-214 0 0,0 0 1 0 0,0 1-1 0 0,0-1 0 0 0,0 0 0 0 0,0 0 0 0 0,0 0 0 0 0,1 0 0 0 0,-1 0 0 0 0,1 1 0 0 0,-1-1 0 0 0,1 0 0 0 0,0 0 0 0 0,0 0 0 0 0,0 0 0 0 0,0 0 0 0 0,0 0 0 0 0,1 0 0 0 0,-1 0 0 0 0,1-4 0 0 0,2-5 162 0 0,9-23 1 0 0,-10 29-185 0 0,37-77 410 0 0,-21 47-387 0 0,-16 31-88 0 0,0 1-1 0 0,0 0 1 0 0,0 0-1 0 0,0 1 1 0 0,0-1-1 0 0,0 0 1 0 0,1 1-1 0 0,5-5 1 0 0,-8 7-14 0 0,0 0-1 0 0,0 0 1 0 0,0 0 0 0 0,0 0 0 0 0,0 0 0 0 0,0 0 0 0 0,0 0-1 0 0,0 0 1 0 0,0 0 0 0 0,0-1 0 0 0,1 1 0 0 0,-1 0 0 0 0,0 0-1 0 0,0 0 1 0 0,0 0 0 0 0,0 0 0 0 0,0 0 0 0 0,0 0 0 0 0,0 0-1 0 0,0 0 1 0 0,1 0 0 0 0,-1 0 0 0 0,0 0 0 0 0,0 0 0 0 0,0 0-1 0 0,0 0 1 0 0,0 0 0 0 0,0 0 0 0 0,0 1 0 0 0,0-1 0 0 0,0 0-1 0 0,1 0 1 0 0,-1 0 0 0 0,0 0 0 0 0,0 0 0 0 0,0 0 0 0 0,0 0-1 0 0,0 0 1 0 0,0 0 0 0 0,0 0 0 0 0,0 0 0 0 0,0 0 0 0 0,0 0-1 0 0,0 1 1 0 0,0-1 0 0 0,0 0 0 0 0,0 0 0 0 0,0 0 0 0 0,1 0-1 0 0,-1 0 1 0 0,0 0 0 0 0,0 0 0 0 0,0 0 0 0 0,0 1 0 0 0,-1 8 73 0 0,-2 9 27 0 0,-31 86-15 0 0,-3 15 20 0 0,35-113-84 0 0,1 0 1 0 0,0 0-1 0 0,0 0 0 0 0,0 0 1 0 0,1 0-1 0 0,0 0 0 0 0,0 0 1 0 0,1 8-1 0 0,0-12-1 0 0,0 0 1 0 0,-1 0-1 0 0,1 0 0 0 0,0 0 1 0 0,0 0-1 0 0,0 0 0 0 0,0 0 1 0 0,1 0-1 0 0,-1-1 0 0 0,0 1 0 0 0,1 0 1 0 0,-1-1-1 0 0,1 1 0 0 0,0-1 1 0 0,-1 0-1 0 0,1 1 0 0 0,0-1 0 0 0,0 0 1 0 0,0 0-1 0 0,0 0 0 0 0,0 0 1 0 0,0-1-1 0 0,0 1 0 0 0,0 0 0 0 0,0-1 1 0 0,3 1-1 0 0,14 1 27 0 0,0 0 1 0 0,0-1-1 0 0,0-1 1 0 0,0 0-1 0 0,1-2 0 0 0,19-4 1 0 0,-8 2 28 0 0,34-1 0 0 0,-27 7-514 0 0,-32-12-4845 0 0,-4 5-457 0 0,1-1-1456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41.79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83 1807 0 0,'-1'6'-533'0'0,"1"-4"1613"0"0,0 0 1 0 0,0 0-1 0 0,0 0 1 0 0,1 0-1 0 0,-1-1 1 0 0,0 1-1 0 0,1 0 0 0 0,-1 0 1 0 0,1 0-1 0 0,-1 0 1 0 0,2 2-1 0 0,0 0 917 0 0,1 2 1234 0 0,-3-6-3122 0 0,0 0 1 0 0,0 0-1 0 0,0 0 0 0 0,0 0 1 0 0,0 0-1 0 0,1 1 1 0 0,-1-1-1 0 0,0 0 0 0 0,0 0 1 0 0,0 0-1 0 0,0 0 1 0 0,0 0-1 0 0,0 0 0 0 0,1 0 1 0 0,-1 0-1 0 0,0 0 1 0 0,0 0-1 0 0,0 0 0 0 0,0 0 1 0 0,0 0-1 0 0,1 0 1 0 0,-1 0-1 0 0,0 0 0 0 0,0 0 1 0 0,0 0-1 0 0,0 0 1 0 0,0 0-1 0 0,0 0 0 0 0,0 0 1 0 0,1 0-1 0 0,-1-1 1 0 0,0 1-1 0 0,0 0 1 0 0,0 0-1 0 0,0 0 0 0 0,0 0 1 0 0,0 0-1 0 0,0 0 1 0 0,0 0-1 0 0,1 0 0 0 0,-1-1 1 0 0,52-58 4489 0 0,3-4-3765 0 0,-55 63-825 0 0,0 0 0 0 0,0 0 0 0 0,0 0 0 0 0,0 0 0 0 0,0 0 1 0 0,0 0-1 0 0,0 0 0 0 0,0 0 0 0 0,0 0 0 0 0,1 0 0 0 0,-1 0 0 0 0,0 0 0 0 0,0 0 0 0 0,0-1 0 0 0,0 1 0 0 0,0 0 0 0 0,0 0 0 0 0,0 0 0 0 0,1 0 1 0 0,-1 0-1 0 0,0 0 0 0 0,0 0 0 0 0,0 0 0 0 0,0 0 0 0 0,0 0 0 0 0,0 0 0 0 0,0 0 0 0 0,1 1 0 0 0,-1-1 0 0 0,0 0 0 0 0,0 0 0 0 0,0 0 1 0 0,0 0-1 0 0,0 0 0 0 0,0 0 0 0 0,0 0 0 0 0,0 0 0 0 0,0 0 0 0 0,1 0 0 0 0,-1 0 0 0 0,0 0 0 0 0,0 0 0 0 0,0 1 0 0 0,0-1 0 0 0,0 0 0 0 0,0 0 1 0 0,0 0-1 0 0,0 0 0 0 0,0 0 0 0 0,0 0 0 0 0,0 0 0 0 0,0 0 0 0 0,0 1 0 0 0,0-1 0 0 0,0 0 0 0 0,3 12 271 0 0,-3 15-60 0 0,-2 69 64 0 0,-3 41-184 0 0,0-87-36 0 0,5-59-3740 0 0,10-11-2575 0 0,-8 15 2864 0 0,5-9-4243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25.60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130 50 2527 0 0,'0'-7'261'0'0,"-1"-13"1529"0"0,-1 7 4803 0 0,3 4-1017 0 0,-1 9-5490 0 0,0 0 0 0 0,0 0 1 0 0,0 0-1 0 0,0 0 0 0 0,0 0 0 0 0,1 0 0 0 0,-1 0 0 0 0,0 0 0 0 0,0 0 0 0 0,0 0 0 0 0,0 0 0 0 0,1 0 0 0 0,-1 0 0 0 0,0 0 0 0 0,0 0 0 0 0,0 0 0 0 0,0 0 0 0 0,0 0 0 0 0,1 0 0 0 0,-1 0 0 0 0,0 0 0 0 0,0 0 0 0 0,0 0 0 0 0,0 0 1 0 0,0 0-1 0 0,1 0 0 0 0,-1 0 0 0 0,0 0 0 0 0,0 1 0 0 0,0-1 0 0 0,0 0 0 0 0,0 0 0 0 0,0 0 0 0 0,0 0 0 0 0,1 0 0 0 0,-1 0 0 0 0,0 1 0 0 0,0-1 0 0 0,0 0 0 0 0,0 0 0 0 0,0 0 0 0 0,0 0 0 0 0,0 0 0 0 0,0 1 0 0 0,0-1 0 0 0,0 0 0 0 0,0 0 1 0 0,0 0-1 0 0,0 0 0 0 0,0 0 0 0 0,0 1 0 0 0,0-1 0 0 0,0 0 0 0 0,0 0 0 0 0,0 0 0 0 0,3 12 808 0 0,-1 1 0 0 0,0-1 1 0 0,1 17-1 0 0,0 6-478 0 0,7 59-150 0 0,-2 113 0 0 0,-1-86 267 0 0,-6-118-394 0 0,-2-1-1 0 0,1 0 1 0 0,0 1-1 0 0,0-1 1 0 0,-1 0-1 0 0,1 0 0 0 0,-1 0 1 0 0,0 1-1 0 0,1-1 1 0 0,-3 3-1 0 0,3-5-105 0 0,-1 1 0 0 0,1 0 1 0 0,-1-1-1 0 0,1 1 0 0 0,-1 0 0 0 0,0-1 0 0 0,1 1 0 0 0,-1-1 1 0 0,0 1-1 0 0,1-1 0 0 0,-1 0 0 0 0,0 1 0 0 0,0-1 0 0 0,1 0 1 0 0,-1 1-1 0 0,0-1 0 0 0,0 0 0 0 0,0 0 0 0 0,0 0 0 0 0,1 1 1 0 0,-1-1-1 0 0,0 0 0 0 0,0 0 0 0 0,0 0 0 0 0,0-1 0 0 0,1 1 1 0 0,-1 0-1 0 0,0 0 0 0 0,0 0 0 0 0,0-1 0 0 0,-1 1 0 0 0,-5-4 116 0 0,-1 0-1 0 0,1 0 0 0 0,0 0 0 0 0,0-1 1 0 0,0 0-1 0 0,-9-8 0 0 0,-7-6 5 0 0,-32-23-17 0 0,53 41-139 0 0,2 3-6 0 0,5 4-20 0 0,7 7-29 0 0,26 25 26 0 0,12 12-24 0 0,-44-46 53 0 0,-1 0 0 0 0,0 0-1 0 0,1 0 1 0 0,0-1 0 0 0,0 0 0 0 0,0 0 0 0 0,0-1-1 0 0,7 3 1 0 0,-11-4-38 0 0,0-1 0 0 0,1 0 0 0 0,-1 1 0 0 0,0-1 0 0 0,0 0 0 0 0,0 0 0 0 0,0 0 0 0 0,0 0 0 0 0,1-1 0 0 0,-1 1-1 0 0,0 0 1 0 0,0-1 0 0 0,0 0 0 0 0,0 1 0 0 0,0-1 0 0 0,0 0 0 0 0,0 0 0 0 0,0 0 0 0 0,0 0 0 0 0,-1 0 0 0 0,1-1 0 0 0,0 1 0 0 0,2-3 0 0 0,1-2-250 0 0,0-1 1 0 0,-1 1 0 0 0,0-1-1 0 0,0 0 1 0 0,3-7-1 0 0,3-4-184 0 0,-5 8-1623 0 0,1 1-1498 0 0,-3 3-1871 0 0,0 0-1449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26.24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132 34 7423 0 0,'1'0'170'0'0,"-1"0"0"0"0,0 0 0 0 0,0 0 0 0 0,0 0 0 0 0,1-1 0 0 0,-1 1 0 0 0,0 0 0 0 0,0 0-1 0 0,0 0 1 0 0,0 0 0 0 0,0-1 0 0 0,0 1 0 0 0,1 0 0 0 0,-1 0 0 0 0,0 0 0 0 0,0-1 0 0 0,0 1-1 0 0,0 0 1 0 0,0 0 0 0 0,0 0 0 0 0,0-1 0 0 0,0 1 0 0 0,0 0 0 0 0,0 0 0 0 0,0 0 0 0 0,0-1-1 0 0,0 1 1 0 0,0 0 0 0 0,0 0 0 0 0,0-1 0 0 0,0 1 0 0 0,0 0 0 0 0,0 0 0 0 0,0 0 0 0 0,-1-1 0 0 0,1 1-1 0 0,0 0 1 0 0,0 0 0 0 0,-10-5 3332 0 0,-12 4-536 0 0,19 1-2800 0 0,1 1 0 0 0,0-1 0 0 0,-1 1 0 0 0,1 0 0 0 0,0 0 0 0 0,0 0 1 0 0,0 1-1 0 0,0-1 0 0 0,0 0 0 0 0,0 1 0 0 0,-3 3 0 0 0,-19 22 406 0 0,11-11-351 0 0,5-8-93 0 0,5-5-31 0 0,0 0 0 0 0,0 1 0 0 0,0-1 0 0 0,0 1 0 0 0,0 0 0 0 0,1 0-1 0 0,-1 0 1 0 0,-1 6 0 0 0,10-17 1590 0 0,2-1-1453 0 0,0 0 0 0 0,0-1 0 0 0,-1 0 0 0 0,0 0 0 0 0,9-15 0 0 0,9-13 418 0 0,-24 36-636 0 0,0 0 0 0 0,0 0 0 0 0,-1-1 0 0 0,1 1 0 0 0,0 1 0 0 0,0-1 0 0 0,1 0 1 0 0,-1 0-1 0 0,0 0 0 0 0,0 0 0 0 0,0 1 0 0 0,0-1 0 0 0,1 1 0 0 0,-1-1 0 0 0,0 1 0 0 0,1-1 0 0 0,-1 1 0 0 0,0 0 1 0 0,1-1-1 0 0,1 1 0 0 0,-1 0-1 0 0,0 1 1 0 0,0-1 0 0 0,-1 0-1 0 0,1 1 1 0 0,0 0-1 0 0,0-1 1 0 0,-1 1 0 0 0,1 0-1 0 0,-1 0 1 0 0,1 0-1 0 0,-1 0 1 0 0,1 0 0 0 0,1 2-1 0 0,4 5 34 0 0,0-1-1 0 0,-1 1 1 0 0,-1 0-1 0 0,8 13 1 0 0,-11-18-34 0 0,22 44 152 0 0,8 12-91 0 0,-23-50-1359 0 0,-8-8 1024 0 0,-1-1 0 0 0,0 0 0 0 0,1 0 0 0 0,-1 1 0 0 0,1-1 0 0 0,-1 0-1 0 0,1 0 1 0 0,-1 0 0 0 0,0 0 0 0 0,1 1 0 0 0,-1-1 0 0 0,1 0 0 0 0,-1 0 0 0 0,1 0 0 0 0,-1 0 0 0 0,1 0 0 0 0,-1 0 0 0 0,1 0 0 0 0,-1 0 0 0 0,1-1 0 0 0,-1 1 0 0 0,1 0 0 0 0,3-2-2236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28.21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75 606 3511 0 0,'-3'-2'14422'0'0,"7"1"-12226"0"0,-3 1-2070 0 0,-4 10 2462 0 0,3-10-2424 0 0,0 0-93 0 0,1-2 32 0 0,0 1-1 0 0,0-1 1 0 0,-1 0 0 0 0,1 0-1 0 0,0 0 1 0 0,-1 0 0 0 0,0 0-1 0 0,1 0 1 0 0,-1 0 0 0 0,0 0 0 0 0,0 0-1 0 0,0-4 1 0 0,2-11 460 0 0,8-20 33 0 0,-2 1-1 0 0,-1-1 0 0 0,-1-1 0 0 0,-2 1 1 0 0,-2-1-1 0 0,-6-73 0 0 0,0-6 56 0 0,4 96-358 0 0,0 17-243 0 0,0 1 0 0 0,-1 0 0 0 0,1-1 0 0 0,-1 1 0 0 0,1-1-1 0 0,-3-5 1 0 0,2 8 14 0 0,-1 1 3 0 0,1 0-3 0 0,-4 1-40 0 0,1 0 1 0 0,0 0-1 0 0,0 0 1 0 0,0 1-1 0 0,0-1 1 0 0,0 1-1 0 0,0 0 0 0 0,1 1 1 0 0,-1-1-1 0 0,-5 5 1 0 0,5-4-22 0 0,-5 4-5 0 0,0 0 0 0 0,-10 13 0 0 0,8-9-68 0 0,19-21 35 0 0,0 0 0 0 0,11-20 0 0 0,12-17-85 0 0,-27 42 112 0 0,0 0-1 0 0,1 1 1 0 0,-1-1-1 0 0,1 1 1 0 0,-1 0-1 0 0,9-5 1 0 0,-12 9 7 0 0,-1-1-1 0 0,1 1 1 0 0,0 0 0 0 0,0 0 0 0 0,-1-1-1 0 0,1 1 1 0 0,0 0 0 0 0,0 0-1 0 0,-1 0 1 0 0,1 0 0 0 0,0 0-1 0 0,0 0 1 0 0,-1 0 0 0 0,1 1 0 0 0,0-1-1 0 0,0 0 1 0 0,-1 0 0 0 0,1 1-1 0 0,0-1 1 0 0,-1 0 0 0 0,1 1-1 0 0,0-1 1 0 0,-1 0 0 0 0,1 1 0 0 0,0-1-1 0 0,-1 1 1 0 0,1-1 0 0 0,-1 1-1 0 0,1 0 1 0 0,-1-1 0 0 0,1 1-1 0 0,-1-1 1 0 0,1 1 0 0 0,-1 0 0 0 0,0-1-1 0 0,1 1 1 0 0,-1 0 0 0 0,0 0-1 0 0,3 4-11 0 0,-1 0 0 0 0,0 0-1 0 0,0 0 1 0 0,1 6 0 0 0,0 3-417 0 0,-1 1 0 0 0,-1 0 0 0 0,0 0 0 0 0,-2 28 1 0 0,-2-9-3723 0 0,-3 0-4203 0 0,4-21 1528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28.79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84 117 5495 0 0,'13'5'13043'0'0,"-15"-11"-11230"0"0,-2 1-644 0 0,-1-1 0 0 0,0 1 0 0 0,0 0 0 0 0,0 1 1 0 0,-11-8-1 0 0,11 8-1039 0 0,0 1 1 0 0,0-1 0 0 0,1 1 0 0 0,-1-1 0 0 0,1-1 0 0 0,0 1-1 0 0,1-1 1 0 0,-7-8 0 0 0,9 11-39 0 0,0-1 0 0 0,-1 0 0 0 0,1 1 0 0 0,0-1 0 0 0,0 0 0 0 0,1 0 0 0 0,-1 0 0 0 0,0 0 0 0 0,1-4 0 0 0,1 5 7 0 0,0 3-86 0 0,0-1-1 0 0,0 1 1 0 0,0-1 0 0 0,0 1 0 0 0,0-1 0 0 0,-1 1 0 0 0,1-1-1 0 0,0 1 1 0 0,0 0 0 0 0,1 1 0 0 0,31 27-13 0 0,32 37 0 0 0,-60-61 0 0 0,0 0 0 0 0,1 0 0 0 0,0 0 0 0 0,0-1 0 0 0,10 6 0 0 0,-14-8 0 0 0,0-1 0 0 0,0 0 0 0 0,0 0 0 0 0,1 0 0 0 0,-1 0 0 0 0,0-1 0 0 0,0 1 0 0 0,1-1 0 0 0,-1 1 0 0 0,1-1 0 0 0,-1 0 0 0 0,0 0 0 0 0,1 0 0 0 0,-1 0 0 0 0,1 0 0 0 0,-1-1 0 0 0,0 1 0 0 0,1-1 0 0 0,-1 1 0 0 0,0-1 0 0 0,3-1 0 0 0,-3 1 9 0 0,-1 0 1 0 0,1 0-1 0 0,-1-1 0 0 0,0 1 1 0 0,0 0-1 0 0,1-1 0 0 0,-1 1 1 0 0,0-1-1 0 0,0 1 0 0 0,0-1 1 0 0,-1 1-1 0 0,1-1 0 0 0,0 0 1 0 0,-1 0-1 0 0,2-2 0 0 0,4-33-817 0 0,-3 13-5810 0 0,-1 18 3473 0 0,1 0-4161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43.90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6 73 3599 0 0,'-6'35'491'0'0,"6"-33"803"0"0,1 10 3985 0 0,-1-10-4907 0 0,0-1 0 0 0,0 1 0 0 0,0 0 0 0 0,0-1 0 0 0,1 1 0 0 0,-1-1 0 0 0,1 1 0 0 0,-1-1 0 0 0,2 2 0 0 0,-2-3-215 0 0,1 0-1 0 0,-1 1 0 0 0,1-1 0 0 0,-1 0 1 0 0,0 0-1 0 0,1 0 0 0 0,-1-1 1 0 0,1 1-1 0 0,-1 0 0 0 0,0 0 1 0 0,1 0-1 0 0,-1 0 0 0 0,1 0 0 0 0,-1 0 1 0 0,0 0-1 0 0,1-1 0 0 0,-1 1 1 0 0,0 0-1 0 0,1 0 0 0 0,-1-1 0 0 0,0 1 1 0 0,1 0-1 0 0,-1 0 0 0 0,0-1 1 0 0,1 1-1 0 0,-1 0 0 0 0,0-1 1 0 0,0 1-1 0 0,1-1 0 0 0,8-10 1899 0 0,-4 2-1280 0 0,0 0-1 0 0,-1 0 1 0 0,0-1-1 0 0,4-14 1 0 0,-5 15-451 0 0,0-1 1 0 0,1 1-1 0 0,0-1 0 0 0,7-12 1 0 0,-11 22-313 0 0,0 0 1 0 0,0 0-1 0 0,0 0 0 0 0,0 0 1 0 0,1 0-1 0 0,-1-1 1 0 0,0 1-1 0 0,0 0 0 0 0,0 0 1 0 0,0 0-1 0 0,0 0 0 0 0,0 0 1 0 0,0 0-1 0 0,0 0 1 0 0,0 0-1 0 0,0 0 0 0 0,0 0 1 0 0,0 0-1 0 0,0 0 1 0 0,1 0-1 0 0,-1-1 0 0 0,0 1 1 0 0,0 0-1 0 0,0 0 1 0 0,0 0-1 0 0,0 0 0 0 0,0 0 1 0 0,0 0-1 0 0,0 0 1 0 0,1 0-1 0 0,-1 0 0 0 0,0 0 1 0 0,0 0-1 0 0,0 0 1 0 0,0 0-1 0 0,0 0 0 0 0,0 0 1 0 0,0 0-1 0 0,0 0 1 0 0,0 0-1 0 0,1 0 0 0 0,-1 1 1 0 0,0-1-1 0 0,0 0 1 0 0,0 0-1 0 0,0 0 0 0 0,0 0 1 0 0,0 0-1 0 0,0 0 0 0 0,0 0 1 0 0,0 0-1 0 0,4 8 332 0 0,-1 14-84 0 0,-3-20-203 0 0,3 40 115 0 0,-2 0 0 0 0,-1 0 0 0 0,-10 65 0 0 0,-2-68-2197 0 0,13-44-3490 0 0,4-1 2831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44.54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 73 3679 0 0,'-3'9'12931'0'0,"11"-20"-4017"0"0,-3 3-11495 0 0,-4 4 2770 0 0,2-3 200 0 0,0 0 0 0 0,0 0 0 0 0,0 0 0 0 0,1 0 0 0 0,0 1 0 0 0,7-10 0 0 0,-11 16-365 0 0,0 0 0 0 0,0 0 0 0 0,0 0 0 0 0,0 0 0 0 0,1 0 0 0 0,-1 0 0 0 0,0-1 0 0 0,0 1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0,1 0 0 0 0,-1 1 0 0 0,0-1 0 0 0,0 0 0 0 0,0 0 0 0 0,0 0 0 0 0,0 0 0 0 0,3 9 545 0 0,-1 16-126 0 0,-2-21-271 0 0,3 46 479 0 0,5 142 42 0 0,-8-173-1420 0 0,-1 0 0 0 0,-4 25 0 0 0,5-40-304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37.30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35 131 599 0 0,'1'-6'1771'0'0,"-8"-6"5020"0"0,6 11-6147 0 0,0 0-1 0 0,-1 0 0 0 0,1 0 0 0 0,0 0 1 0 0,0 0-1 0 0,-1 0 0 0 0,1 0 1 0 0,0 0-1 0 0,-1 1 0 0 0,1-1 0 0 0,-1 1 1 0 0,1-1-1 0 0,-3 0 0 0 0,4 1-530 0 0,0 0-1 0 0,0 0 1 0 0,-1 0-1 0 0,1 0 1 0 0,0 0-1 0 0,0 0 1 0 0,-1 0 0 0 0,1 0-1 0 0,0 0 1 0 0,0 0-1 0 0,0 0 1 0 0,-1 0-1 0 0,1 0 1 0 0,0 0-1 0 0,0 0 1 0 0,-1 0-1 0 0,1 0 1 0 0,0 0-1 0 0,0 0 1 0 0,0 0 0 0 0,-1 0-1 0 0,1 0 1 0 0,0 0-1 0 0,0 0 1 0 0,0 0-1 0 0,-1 1 1 0 0,1-1-1 0 0,0 0 1 0 0,0 0-1 0 0,0 0 1 0 0,0 0-1 0 0,-1 1 1 0 0,1-1-1 0 0,0 0 1 0 0,0 0 0 0 0,0 0-1 0 0,0 0 1 0 0,0 1-1 0 0,0-1 1 0 0,0 0-1 0 0,0 0 1 0 0,0 1-1 0 0,-1-1 1 0 0,1 0-1 0 0,0 0 1 0 0,0 0-1 0 0,0 1 1 0 0,0-1 0 0 0,0 0-1 0 0,0 0 1 0 0,0 1-1 0 0,0-1 1 0 0,1 0-1 0 0,-1 2 922 0 0,11 8 1343 0 0,-8-10-2296 0 0,1 0 0 0 0,-1 0 0 0 0,1 1 0 0 0,-1-1 0 0 0,0 1 0 0 0,1 0 0 0 0,5 2 0 0 0,9 3 87 0 0,12-2 44 0 0,49 0 0 0 0,-26-2-44 0 0,174 4 345 0 0,-141-3-285 0 0,37 3 7 0 0,154 8 377 0 0,-140-10-152 0 0,-123-3-352 0 0,-1-1 0 0 0,1 0-1 0 0,-1-1 1 0 0,0 0 0 0 0,1-1 0 0 0,13-4 0 0 0,-27 6-99 0 0,0 0 1 0 0,1 0-1 0 0,-1-1 1 0 0,0 1-1 0 0,1 0 1 0 0,-1 0-1 0 0,0 0 1 0 0,1 0-1 0 0,-1 0 1 0 0,0-1-1 0 0,0 1 1 0 0,1 0-1 0 0,-1 0 1 0 0,0 0-1 0 0,1-1 1 0 0,-1 1 0 0 0,0 0-1 0 0,0-1 1 0 0,0 1-1 0 0,1 0 1 0 0,-1 0-1 0 0,0-1 1 0 0,0 1-1 0 0,0 0 1 0 0,0-1-1 0 0,1 1 1 0 0,-1 0-1 0 0,0-1 1 0 0,0 1-1 0 0,0 0 1 0 0,0-1-1 0 0,0 1 1 0 0,0-1-1 0 0,0 1 1 0 0,0 0-1 0 0,0-1 1 0 0,0 1-1 0 0,-1-2 15 0 0,0 1 0 0 0,1-1 0 0 0,-1 1 0 0 0,0 0 0 0 0,0-1 0 0 0,0 1 0 0 0,0 0 0 0 0,0 0 0 0 0,-1-2 0 0 0,-29-21 127 0 0,30 23-154 0 0,-176-114 155 0 0,187 120-196 0 0,1 0-1 0 0,-1-1 1 0 0,13 3 0 0 0,18 7-62 0 0,-23-7 104 0 0,0 0 1 0 0,0 2-1 0 0,-1 0 0 0 0,0 1 0 0 0,-1 1 0 0 0,29 24 0 0 0,-43-33 3 0 0,-1 0 0 0 0,1 0 0 0 0,-1 0 0 0 0,0 0 0 0 0,0 0 0 0 0,0 1 0 0 0,0-1 0 0 0,0 0 0 0 0,0 1 0 0 0,0-1 0 0 0,-1 0 0 0 0,1 1 0 0 0,-1-1 0 0 0,0 1 0 0 0,1-1 0 0 0,-1 1 0 0 0,0-1 0 0 0,-1 1 0 0 0,1-1 0 0 0,0 1 0 0 0,-1-1 0 0 0,1 1 0 0 0,-1-1 0 0 0,0 0 0 0 0,-1 3 0 0 0,-3 7 8 0 0,-1 0 0 0 0,0 0-1 0 0,-12 17 1 0 0,8-14-6 0 0,5-7-546 0 0,-1 0 0 0 0,-10 12 0 0 0,14-18 171 0 0,0 1 1 0 0,0-1-1 0 0,-1 0 1 0 0,1 0-1 0 0,0 0 1 0 0,-1-1-1 0 0,0 1 1 0 0,1 0-1 0 0,-1-1 1 0 0,0 0-1 0 0,0 0 1 0 0,-3 1-1 0 0,-4-2-9249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0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2127 3340 7776 0 0,'0'0'174'0'0,"0"0"29"0"0,0 0 12 0 0,0 0 65 0 0,0 0 268 0 0,0 0 116 0 0,0 0 28 0 0,0 0-30 0 0,0 0-139 0 0,0 0-62 0 0,0 0-11 0 0,-1 1-13 0 0,-5 3-46 0 0,5-3-27 0 0,1-1-4 0 0,0 1-338 0 0,0-1 0 0 0,0 0 0 0 0,0 0 1 0 0,0 0-1 0 0,0 1 0 0 0,0-1 1 0 0,-1 0-1 0 0,1 0 0 0 0,0 0 1 0 0,0 0-1 0 0,0 1 0 0 0,0-1 0 0 0,0 0 1 0 0,-1 0-1 0 0,1 0 0 0 0,0 0 1 0 0,0 0-1 0 0,0 1 0 0 0,0-1 1 0 0,-1 0-1 0 0,1 0 0 0 0,0 0 0 0 0,0 0 1 0 0,0 0-1 0 0,-1 0 0 0 0,1 0 1 0 0,0 0-1 0 0,0 0 0 0 0,0 0 0 0 0,-1 0-22 0 0,1 0 46 0 0,0 0 0 0 0,-1 0 0 0 0,1 0-1 0 0,0 1 1 0 0,-1-1 0 0 0,1 0 0 0 0,0 0-1 0 0,-1 0 1 0 0,1 0 0 0 0,0 0 0 0 0,-1 1-1 0 0,1-1 1 0 0,0 0 0 0 0,0 0 0 0 0,-1 1 0 0 0,1-1-1 0 0,0 0 1 0 0,0 0 0 0 0,-1 1 0 0 0,1-1-46 0 0,-1 2 97 0 0,0 0 1 0 0,0-1 0 0 0,0 1 0 0 0,-1-1 0 0 0,1 1 0 0 0,-1-1 0 0 0,1 1 0 0 0,-1-1 0 0 0,1 0-1 0 0,-1 0 1 0 0,0 1 0 0 0,1-1 0 0 0,-1 0 0 0 0,0-1 0 0 0,0 1 0 0 0,0 0 0 0 0,0 0 0 0 0,0-1-1 0 0,-1 1-97 0 0,2-1 23 0 0,1 0 0 0 0,0 0 0 0 0,0 0 0 0 0,-1 0 0 0 0,1 0-1 0 0,0 1 1 0 0,-1-1 0 0 0,1 0 0 0 0,0 0 0 0 0,0 0 0 0 0,-1 1-1 0 0,1-1 1 0 0,0 0 0 0 0,0 0 0 0 0,0 1 0 0 0,-1-1 0 0 0,1 0-1 0 0,0 0 1 0 0,0 1 0 0 0,0-1-23 0 0,-1 1 83 0 0,-8 4 400 0 0,-1 0 0 0 0,1-1 0 0 0,-1-1 0 0 0,-7 3-483 0 0,12-5 114 0 0,-1 0 0 0 0,1-1 0 0 0,0 0 0 0 0,-2 0-114 0 0,-11 1 260 0 0,-17 2 224 0 0,26-3-299 0 0,1 0 1 0 0,-1 1-1 0 0,-4 1-185 0 0,10-2 40 0 0,1 1-1 0 0,-1-1 1 0 0,0 0-1 0 0,1 0 1 0 0,-1 0-1 0 0,0-1 1 0 0,1 1-1 0 0,-1-1 1 0 0,0 1-40 0 0,-12-2 147 0 0,8 1-61 0 0,-1 0 0 0 0,1 0 0 0 0,-1 0 0 0 0,1-1 0 0 0,-1-1-86 0 0,-26-4 259 0 0,-7-2 60 0 0,28 5-231 0 0,0 2 1 0 0,-8-2-89 0 0,-15-5 0 0 0,0 5-2 0 0,16 2 412 0 0,-15-4-410 0 0,-2 0 268 0 0,24 5-390 0 0,1-1-1 0 0,-9-2 123 0 0,14 2-42 0 0,-1 1 1 0 0,0 1-1 0 0,1-1 0 0 0,-4 1 42 0 0,1 0 226 0 0,0 0 1 0 0,0-1-1 0 0,-2-1-226 0 0,6 1 17 0 0,-32-6 491 0 0,0-2 0 0 0,-24-11-508 0 0,37 13 6 0 0,18 5-13 0 0,0 0 1 0 0,0 0-1 0 0,0 0 0 0 0,1-1 0 0 0,-2-1 7 0 0,-8-4-99 0 0,0 1-1 0 0,0 1 1 0 0,-1 0-1 0 0,-12-1 100 0 0,4 0 168 0 0,-19-8-168 0 0,-34-16 10 0 0,24 9 9 0 0,23 10 4 0 0,0-2-1 0 0,1-1-22 0 0,16 7 0 0 0,0-2-1 0 0,-7-6 1 0 0,7 5 12 0 0,-12-7-12 0 0,-49-31 107 0 0,38 26-61 0 0,24 16-34 0 0,1-1 0 0 0,1 0 0 0 0,-4-3-12 0 0,2-1 8 0 0,0 2 20 0 0,1-1 0 0 0,-7-9-28 0 0,-30-35 0 0 0,-32-38 0 0 0,53 59 12 0 0,11 14 12 0 0,1-1-1 0 0,0 0 1 0 0,-3-9-24 0 0,-18-31 58 0 0,21 38-60 0 0,2 0-1 0 0,-7-18 3 0 0,14 26 0 0 0,-46-95 0 0 0,46 96 0 0 0,0 0 0 0 0,0-1 0 0 0,2 0 0 0 0,0 0 0 0 0,-2-12 0 0 0,-18-62 132 0 0,4-40-120 0 0,-3-126 135 0 0,24 255-146 0 0,-2-16 35 0 0,1 1 1 0 0,1 0 0 0 0,1 0-1 0 0,0-1 1 0 0,2-6-37 0 0,-2 17-14 0 0,-1 1-1 0 0,0 0 1 0 0,1 0-1 0 0,-2 0 1 0 0,1 0 14 0 0,0 0-48 0 0,0 0-1 0 0,0 0 0 0 0,0 0 1 0 0,0 1-1 0 0,1-1 0 0 0,0 0 1 0 0,0 0 48 0 0,13-49 398 0 0,5-39-398 0 0,-13 62 43 0 0,-4 20-43 0 0,3-22 0 0 0,2-1 0 0 0,2 2 0 0 0,0-1 0 0 0,8-12 0 0 0,-4 11 0 0 0,6-9 0 0 0,-17 36 0 0 0,0 1 0 0 0,0 0 0 0 0,0 0 0 0 0,0-5 0 0 0,5-13 0 0 0,7-18 0 0 0,54-94 0 0 0,-59 117 0 0 0,1 1 0 0 0,0 0 0 0 0,2 0 0 0 0,7-8 0 0 0,20-28 0 0 0,-24 35 0 0 0,19-21 0 0 0,-6 8 0 0 0,-2 7 13 0 0,-6 5 12 0 0,2 1 1 0 0,5-3-26 0 0,15-10 0 0 0,18-6 0 0 0,-10 1 0 0 0,-22 12 11 0 0,-11 12 17 0 0,8-5-3 0 0,-22 16-25 0 0,0-1 0 0 0,0 0 0 0 0,-1 0 0 0 0,1 0 0 0 0,-1 0 0 0 0,2-1 0 0 0,8-7 0 0 0,21-13 0 0 0,28-26 0 0 0,-52 42 0 0 0,5-3 0 0 0,13-8 0 0 0,-15 11 0 0 0,-1-1 0 0 0,0 0 0 0 0,3-3 0 0 0,-1 0-178 0 0,0 1-1 0 0,2 0 0 0 0,11-5 179 0 0,2-2-145 0 0,-9 6 663 0 0,18-7-518 0 0,-11 5 155 0 0,85-43-155 0 0,-51 31 0 0 0,-17 9 0 0 0,-31 11 0 0 0,1 0 0 0 0,0 1 0 0 0,0 0 0 0 0,10-1 0 0 0,-16 3 0 0 0,131-29 0 0 0,10 3 64 0 0,-103 21-64 0 0,-43 6 0 0 0,1 1 0 0 0,-1-1 0 0 0,1 0 0 0 0,0 1 0 0 0,-1-1 0 0 0,1 1 0 0 0,-1 0 0 0 0,1 0 0 0 0,0 0 0 0 0,-1 0 0 0 0,1 1 0 0 0,6-1 0 0 0,32 1 0 0 0,3-1 0 0 0,37-4 0 0 0,-50 3 0 0 0,-24 1 0 0 0,1 0 0 0 0,0-1 0 0 0,-1 0 0 0 0,1 0 0 0 0,-1-1 0 0 0,6-1 0 0 0,-6 1 0 0 0,0 1 0 0 0,0 0 0 0 0,1 0 0 0 0,6 0 0 0 0,5-1 0 0 0,-2 1 0 0 0,-9 0 0 0 0,1 0 0 0 0,-1 0 0 0 0,7-3 0 0 0,-7 2 11 0 0,0 1 0 0 0,1 0 0 0 0,-1 1 0 0 0,0-1 0 0 0,1 1 0 0 0,-1 1 0 0 0,6 1-11 0 0,20 0 51 0 0,9 2-51 0 0,56 0 0 0 0,5 1 0 0 0,-44-3 66 0 0,24 6-66 0 0,-73-7 9 0 0,63 6 44 0 0,-28 0-53 0 0,-32-5 21 0 0,0 0-1 0 0,0 1 1 0 0,-1 1-1 0 0,1 0 1 0 0,11 6-21 0 0,-8-3 15 0 0,36 15 238 0 0,34 20-253 0 0,-50-23 45 0 0,5 3 9 0 0,-17-7-17 0 0,14 9 8 0 0,-17-8-28 0 0,-3-3 20 0 0,-1 1 0 0 0,-1 0 0 0 0,5 6-37 0 0,-5-4 18 0 0,1 0 1 0 0,1-1-1 0 0,10 5-18 0 0,-3-1 9 0 0,-21-15 3 0 0,0 0 0 0 0,0 1-1 0 0,-1 0 1 0 0,3 3-12 0 0,6 7 17 0 0,-1-1-8 0 0,-1-3 9 0 0,-1 0 1 0 0,2 0-1 0 0,3 2-18 0 0,-11-9-1 0 0,1 0 0 0 0,-1 0 1 0 0,4 5 0 0 0,10 10 13 0 0,-6-7 40 0 0,0 0 0 0 0,5 8-53 0 0,23 30 11 0 0,-22-22-11 0 0,-14-21 10 0 0,0 0 0 0 0,0 0 0 0 0,0 0 0 0 0,-1 1 0 0 0,1 1-10 0 0,5 12 14 0 0,-1-1-1 0 0,0 1-1 0 0,-1 2-12 0 0,11 29 92 0 0,-10-14-81 0 0,-3-26-11 0 0,-2 0 0 0 0,1 1 0 0 0,0 10 0 0 0,5 16 0 0 0,5 28 64 0 0,-6-35-64 0 0,-1 0 0 0 0,-1 0 0 0 0,-2 4 0 0 0,-1-16 0 0 0,0 0 0 0 0,5 11 0 0 0,-6-23 0 0 0,-1 0 0 0 0,0 1 0 0 0,0-1 0 0 0,-1 1 0 0 0,2 12 0 0 0,11 121 0 0 0,-11-107 0 0 0,-1 1 0 0 0,-2 5 0 0 0,0 10 0 0 0,0-30 0 0 0,-3 18 0 0 0,1-19 0 0 0,0 19 0 0 0,2-15-16 0 0,-1-1 0 0 0,-1 1 0 0 0,-1-1 0 0 0,-4 8 16 0 0,-2 33 0 0 0,-22 51 0 0 0,25-90 0 0 0,-2 1 0 0 0,-1-1 0 0 0,-11 20 0 0 0,19-41 0 0 0,-6 15 0 0 0,5-12 0 0 0,0 0 0 0 0,-1 1 0 0 0,0-1 0 0 0,-2 3 0 0 0,-22 33-64 0 0,18-29 64 0 0,-6 8 0 0 0,-15 15 0 0 0,6-5 0 0 0,19-22 0 0 0,-1-1 0 0 0,-5 6 0 0 0,-23 28 0 0 0,29-35-19 0 0,-1 1-1 0 0,2-1 0 0 0,-1 1 1 0 0,1 0-1 0 0,0 0 1 0 0,0 3 19 0 0,2-7 1 0 0,-1 0-1 0 0,1 0 1 0 0,-1 0 0 0 0,-1 0-1 0 0,1 0 1 0 0,0-1 0 0 0,-1 0-1 0 0,-16 17 72 0 0,-35 44-72 0 0,20-30 0 0 0,-10 15 0 0 0,20-26 0 0 0,6-7 0 0 0,-32 30 0 0 0,36-33 0 0 0,0-1 0 0 0,-4 1 0 0 0,7-5 0 0 0,0 0 0 0 0,1 1 0 0 0,0 1 0 0 0,-3 4 0 0 0,1 0 0 0 0,0 0 0 0 0,-2-1 0 0 0,1 0 0 0 0,-2-1 0 0 0,-9 5 0 0 0,19-13 0 0 0,1 0 0 0 0,0 0 0 0 0,0 1 0 0 0,1 0 0 0 0,-4 4 0 0 0,4-4 0 0 0,-1 0 0 0 0,1 0 0 0 0,-2 0 0 0 0,1-1 0 0 0,-4 3 0 0 0,-14 9-44 0 0,0 1 0 0 0,-2 3 44 0 0,2 1 53 0 0,3-6-42 0 0,19-15-11 0 0,0 0 0 0 0,0 1 0 0 0,1-1 0 0 0,-1 0 0 0 0,1 1 0 0 0,-1-1 0 0 0,0 2 0 0 0,0-1 0 0 0,1-1 0 0 0,-1 1 0 0 0,1 0 0 0 0,-1-1 0 0 0,0 1 0 0 0,0-1 0 0 0,-1 1 0 0 0,-18 12 0 0 0,18-11 0 0 0,-1 0 0 0 0,0-1 0 0 0,0 1 0 0 0,-1-1 0 0 0,1 0 0 0 0,0 0 0 0 0,-1 0 0 0 0,-1 0 0 0 0,-43 16 0 0 0,-22 4 75 0 0,44-15-58 0 0,-55 14 19 0 0,76-19-56 0 0,1-1 0 0 0,-1 0 0 0 0,0 0 0 0 0,0-1 20 0 0,2 0-14 0 0,0 1-1 0 0,0-1 1 0 0,0 1 0 0 0,1-1-1 0 0,-1 1 1 0 0,1 0-1 0 0,-1 0 1 0 0,0 1 0 0 0,1-1-1 0 0,-2 2 15 0 0,1-1 0 0 0,0-1 0 0 0,0 1 0 0 0,0-1 0 0 0,0 0 0 0 0,0-1 0 0 0,0 1 0 0 0,0-1 0 0 0,-4 1 0 0 0,-5 0 0 0 0,0 2 52 0 0,-6 0 105 0 0,-50 0 226 0 0,67-4-377 0 0,0 1-1 0 0,1 0 1 0 0,-1 1-1 0 0,0-1 1 0 0,0 0 0 0 0,1 0-1 0 0,-1 1 1 0 0,0-1-1 0 0,1 1 1 0 0,-1-1-1 0 0,1 1 1 0 0,-1 0-6 0 0,-5 2-3 0 0,-32 6 67 0 0,32-7-64 0 0,0 1-13 0 0,6-2-57 0 0,1-1-23 0 0,0 0-3 0 0,0 0 14 0 0,0 0 0 0 0,0 0 0 0 0,0 0 0 0 0,0 0 0 0 0,0 0 0 0 0,0 1 0 0 0,0-1 0 0 0,0 0 0 0 0,0 0 0 0 0,0 0 0 0 0,0 0 0 0 0,-1 0 0 0 0,1 0 0 0 0,0 0 0 0 0,0 0 0 0 0,0 1 0 0 0,0-1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0,0-1 82 0 0,-5-1-5512 0 0,1-4-2535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34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124 132 1840 0 0,'0'0'320'0'0,"0"0"671"0"0,0 0 289 0 0,0 0 57 0 0,0 0-53 0 0,0 0-254 0 0,0 0-114 0 0,0 0-20 0 0,0 0-48 0 0,0 0-176 0 0,0 0-80 0 0,0 0-14 0 0,0 0 12 0 0,0 0 61 0 0,-1 0 21 0 0,0 0-554 0 0,-1 0 0 0 0,1 0 0 0 0,0 0 0 0 0,0 1 0 0 0,0-1 0 0 0,0 0 0 0 0,0 0 1 0 0,-1 1-1 0 0,1-1 0 0 0,0 0 0 0 0,0 1 0 0 0,0-1 0 0 0,0 1 0 0 0,0-1 0 0 0,0 1 0 0 0,0 0-118 0 0,0 0 90 0 0,0-1 0 0 0,0 0 0 0 0,0 1 0 0 0,0-1-1 0 0,-1 0 1 0 0,1 0 0 0 0,0 0 0 0 0,0 0 0 0 0,0 0 0 0 0,0 0-1 0 0,0 0 1 0 0,0 0 0 0 0,0-1-90 0 0,-4 1 325 0 0,3 0-249 0 0,-1 0 132 0 0,0 0 0 0 0,0 0-1 0 0,0 0 1 0 0,-1-1 0 0 0,1 1-1 0 0,0-1 1 0 0,0 0 0 0 0,0 0-208 0 0,-22-5 1034 0 0,5 1-278 0 0,19 4-532 0 0,0 1-178 0 0,1 0-1 0 0,0 0 0 0 0,-1 0 0 0 0,1 0 0 0 0,0 0 1 0 0,0-1-1 0 0,-1 1 0 0 0,1 0 0 0 0,0 0 1 0 0,0 0-1 0 0,-1-1 0 0 0,1 1 0 0 0,0 0 0 0 0,0 0 1 0 0,-1-1-1 0 0,1 1 0 0 0,0 0 0 0 0,0-1 1 0 0,0 1-1 0 0,0 0 0 0 0,0-1 0 0 0,-1 1 0 0 0,1 0 1 0 0,0-1-1 0 0,0 1 0 0 0,0 0 0 0 0,0-1 0 0 0,0 1 1 0 0,0 0-1 0 0,0-1-45 0 0,-1-11-353 0 0,1 7-21 0 0,0 4 342 0 0,0-1 0 0 0,-1 0 0 0 0,1 0 1 0 0,0 1-1 0 0,0-1 0 0 0,1 0 0 0 0,-1 1 0 0 0,0-1 0 0 0,0 0 0 0 0,1 0 0 0 0,-1 1 0 0 0,1-1 0 0 0,0 1 1 0 0,-1-1-1 0 0,1 0 0 0 0,0 1 0 0 0,0 0 0 0 0,0-1 0 0 0,0 1 0 0 0,0-1 0 0 0,0 1 0 0 0,0 0 0 0 0,1-1 32 0 0,23-20 168 0 0,-21 19-114 0 0,0 1 0 0 0,0 0 0 0 0,0 0-1 0 0,1 0 1 0 0,-1 1 0 0 0,0-1 0 0 0,1 1 0 0 0,-1 0-1 0 0,1 1 1 0 0,-1-1 0 0 0,1 1 0 0 0,0-1-1 0 0,2 2-53 0 0,-3-1 1 0 0,0 0 0 0 0,0 1 0 0 0,-1 0 0 0 0,1 0-1 0 0,-1 0 1 0 0,1 1 0 0 0,-1-1 0 0 0,1 1 0 0 0,-1-1-1 0 0,0 1 1 0 0,1 0 0 0 0,-1 1 0 0 0,0-1 0 0 0,0 0 0 0 0,-1 1-1 0 0,4 2 0 0 0,-6-3 3 0 0,1-1 1 0 0,0 0-1 0 0,0 1 0 0 0,0-1 0 0 0,-1 0 0 0 0,1 1 0 0 0,-1-1 0 0 0,1 0 1 0 0,-1 1-1 0 0,1-1 0 0 0,-1 1 0 0 0,0 1-3 0 0,3 6 46 0 0,-2-6-33 0 0,-1-2 0 0 0,-4 14 35 0 0,3-6 16 0 0,1-8-59 0 0,0 0-1 0 0,0-1 1 0 0,0 1 0 0 0,0 0 0 0 0,0-1 0 0 0,0 1 0 0 0,-1-1 0 0 0,1 1 0 0 0,0 0 0 0 0,0-1 0 0 0,-1 1-1 0 0,1 0 1 0 0,0-1 0 0 0,-1 1 0 0 0,1-1 0 0 0,0 1 0 0 0,-1-1 0 0 0,1 1 0 0 0,-1-1 0 0 0,1 1 0 0 0,-1-1-1 0 0,1 1 1 0 0,-1-1 0 0 0,1 0 0 0 0,-1 1 0 0 0,0-1 0 0 0,1 0 0 0 0,-1 1-5 0 0,-2 0 15 0 0,0 0 36 0 0,0 1 1 0 0,0-1-1 0 0,0 0 1 0 0,0 0-1 0 0,0 0 1 0 0,0 0 0 0 0,-1 0-1 0 0,1-1 1 0 0,0 0-1 0 0,0 1 1 0 0,-1-1-1 0 0,1 0 1 0 0,0-1-1 0 0,-1 1 1 0 0,1 0 0 0 0,0-1-1 0 0,0 0 1 0 0,0 0-1 0 0,-1 0 1 0 0,1 0-1 0 0,0-1-51 0 0,-9-4 313 0 0,10 5-258 0 0,-1 0-1 0 0,1 0 1 0 0,0 0-1 0 0,0-1 1 0 0,0 1-1 0 0,-2-2-54 0 0,1 0 32 0 0,2 3-21 0 0,0-1 0 0 0,0 1 0 0 0,1-1 0 0 0,-1 0-1 0 0,0 1 1 0 0,1-1 0 0 0,-1 0 0 0 0,0 0 0 0 0,1 1 0 0 0,-1-1 0 0 0,1 0 0 0 0,-1 0 0 0 0,1 0 0 0 0,-1 0 0 0 0,1 0 0 0 0,0 0 0 0 0,0 0 0 0 0,-1 0-1 0 0,1 0 1 0 0,0 0 0 0 0,0 0 0 0 0,0 0-11 0 0,0 0-5 0 0,0 0 1 0 0,0 0-1 0 0,0 0 0 0 0,0-1 0 0 0,0 1 0 0 0,0 0 0 0 0,1 0 0 0 0,-1 0 0 0 0,0 0 1 0 0,1 0-1 0 0,-1 0 0 0 0,1 0 0 0 0,-1 0 0 0 0,1 0 0 0 0,-1 0 0 0 0,1 0 0 0 0,0 0 1 0 0,0 0 4 0 0,-1 0-1 0 0,7-3 1 0 0,-1-2 0 0 0,-6 5 0 0 0,1 0 0 0 0,-1 0 0 0 0,1 0 0 0 0,0 1 0 0 0,0-1 0 0 0,-1 0 0 0 0,1 1 0 0 0,0-1 0 0 0,0 1 0 0 0,0-1 0 0 0,0 1 0 0 0,0-1 0 0 0,0 1 0 0 0,0 0 0 0 0,13-6-29 0 0,-12 5 25 0 0,1 0-1 0 0,0 0 0 0 0,-1-1 0 0 0,1 2 0 0 0,0-1 0 0 0,0 0 0 0 0,-1 1 0 0 0,1-1 0 0 0,0 1 0 0 0,0 0 0 0 0,0 0 0 0 0,0 0 0 0 0,0 0 0 0 0,-1 0 0 0 0,1 1 0 0 0,0-1 0 0 0,0 1 0 0 0,0 0 0 0 0,-1 0 0 0 0,3 1 5 0 0,2 3 0 0 0,-6-4 8 0 0,0 1 0 0 0,0-1 0 0 0,0 1 0 0 0,0-1-1 0 0,0 1 1 0 0,0 0 0 0 0,0-1 0 0 0,0 1 0 0 0,0 0 0 0 0,-1 0-1 0 0,1-1 1 0 0,-1 1 0 0 0,1 0 0 0 0,-1 0 0 0 0,0 0 0 0 0,0 0-1 0 0,0 0 1 0 0,0 0 0 0 0,0 0 0 0 0,0-1 0 0 0,0 1 0 0 0,-1 0 0 0 0,1 0-1 0 0,-1 0 1 0 0,1 0 0 0 0,-1-1 0 0 0,0 1 0 0 0,0 0 0 0 0,0 0-1 0 0,0-1 1 0 0,0 1 0 0 0,0-1 0 0 0,0 1 0 0 0,0-1 0 0 0,-1 1-1 0 0,1-1 1 0 0,0 0 0 0 0,-1 0 0 0 0,1 0 0 0 0,-1 1 0 0 0,0-1-8 0 0,0 0-1 0 0,1-1 0 0 0,-1 1 1 0 0,1-1-1 0 0,-1 1 1 0 0,1-1-1 0 0,-1 1 1 0 0,0-1-1 0 0,1 0 0 0 0,-1 0 1 0 0,1 0-1 0 0,-1 0 1 0 0,0 0-1 0 0,1 0 1 0 0,-1 0-1 0 0,1-1 0 0 0,-1 1 1 0 0,0 0-1 0 0,0-1 1 0 0,-1 0 13 0 0,0 0 0 0 0,1 0 0 0 0,-1-1-1 0 0,0 1 1 0 0,0-1 0 0 0,1 0 0 0 0,-1 0 0 0 0,-1-1-13 0 0,-1-2 1 0 0,1 0 1 0 0,-1-1-1 0 0,1 1 1 0 0,0-1-1 0 0,1 0 1 0 0,0 0-1 0 0,-1-1-1 0 0,3 5 0 0 0,0 0 0 0 0,0 0 0 0 0,0-1 0 0 0,1 1 0 0 0,-1 0 0 0 0,0 0 0 0 0,1 0 0 0 0,0-1 0 0 0,-1 1 0 0 0,1 0 0 0 0,0 0 0 0 0,0-1 0 0 0,3-4 0 0 0,1 2 0 0 0,0-2 0 0 0,-2 2 15 0 0,-1 4 56 0 0,6 7 75 0 0,-4-3-112 0 0,-1-1-1 0 0,0 1 0 0 0,0-1 0 0 0,-1 1 1 0 0,1 0-1 0 0,0 0-33 0 0,5 9 112 0 0,-5-9-77 0 0,0 0 0 0 0,-1 0 0 0 0,1 0 1 0 0,-1 0-1 0 0,0 1 0 0 0,1-1 0 0 0,-1 0 0 0 0,-1 1 0 0 0,1-1 0 0 0,0 1-35 0 0,1 36 245 0 0,-1-15-122 0 0,7 46 195 0 0,-2-30 584 0 0,-1 39-902 0 0,1 76-429 0 0,2-90 515 0 0,-8 85 177 0 0,0-38-93 0 0,0-105-159 0 0,1-1-11 0 0,1-1 0 0 0,2 1 0 0 0,-1-1 0 0 0,-2 0 0 0 0,-1 0 0 0 0,0 3 25 0 0,2-7 1 0 0,2 15-13 0 0,-3-10-13 0 0,1-1 0 0 0,2 2 0 0 0,0 9 0 0 0,0-4 0 0 0,-1-7 0 0 0,1 0 0 0 0,-4 1 0 0 0,-3 0 0 0 0,2 1 0 0 0,1-2 11 0 0,0-4 31 0 0,0 3-31 0 0,-3 0 1 0 0,2-4 36 0 0,-6 7 25 0 0,3-6 107 0 0,2-2-172 0 0,1 0 91 0 0,-3-1-400 0 0,-10-10 166 0 0,13 10 148 0 0,1 0 0 0 0,-1 0 0 0 0,0 0 1 0 0,0 0-1 0 0,1 1 0 0 0,-1-1 0 0 0,1 0 0 0 0,-1 0 0 0 0,1 0 0 0 0,-1 0 0 0 0,1-1 0 0 0,0 1 0 0 0,-1 0 0 0 0,1 0 0 0 0,0 0 1 0 0,0 0-1 0 0,0 0 0 0 0,0 0 0 0 0,0 0 0 0 0,0-1 0 0 0,0 1-13 0 0,0-1 43 0 0,1-1 0 0 0,-1 1 1 0 0,1 0-1 0 0,-1 0 0 0 0,1 0 0 0 0,0 0 0 0 0,0-1-43 0 0,6-16-180 0 0,-6 16 137 0 0,-1 0-1 0 0,1 0 1 0 0,0 1 0 0 0,1-1 0 0 0,-1 0 0 0 0,0 1-1 0 0,1-1 1 0 0,-1 1 0 0 0,3-3 43 0 0,-2 2 1 0 0,-1 2 6 0 0,0 0 1 0 0,0 0-1 0 0,0 0 0 0 0,0 0 1 0 0,0 0-1 0 0,0 0 0 0 0,1 0 1 0 0,-1 0-1 0 0,0 0 0 0 0,1 1 0 0 0,0-2-7 0 0,5-1 283 0 0,-7 2-290 0 0,1 1 0 0 0,-1 0-1 0 0,0 0 1 0 0,1-1-1 0 0,-1 1 1 0 0,0 0-1 0 0,1 0 1 0 0,-1 0 0 0 0,1 0-1 0 0,-1 0 1 0 0,0-1-1 0 0,1 1 1 0 0,-1 0-1 0 0,1 0 1 0 0,-1 0 0 0 0,0 0-1 0 0,1 0 1 0 0,-1 0-1 0 0,1 0 1 0 0,-1 0-1 0 0,0 1 1 0 0,1-1 0 0 0,-1 0-1 0 0,1 0 1 0 0,-1 0-1 0 0,0 0 1 0 0,1 0 0 0 0,-1 1-1 0 0,0-1 1 0 0,1 0-1 0 0,-1 0 1 0 0,1 1 7 0 0,1 0 12 0 0,0 0 0 0 0,0 0 0 0 0,0 0 0 0 0,0 1 0 0 0,0-1 0 0 0,0 1 0 0 0,0-1 0 0 0,0 1 0 0 0,-1 0 0 0 0,1-1 0 0 0,-1 1 0 0 0,1 0 0 0 0,-1 0 0 0 0,0 0 1 0 0,1 0-1 0 0,-1 1 0 0 0,0-1 0 0 0,-1 0 0 0 0,1 0 0 0 0,0 1 0 0 0,-1-1 0 0 0,1 1 0 0 0,-1-1 0 0 0,1 0 0 0 0,-1 1 0 0 0,0-1 0 0 0,0 1 0 0 0,-1-1-12 0 0,2 1 4 0 0,-1 1 0 0 0,0-1-1 0 0,0 0 1 0 0,-1 0 0 0 0,1 0 0 0 0,-1 1-1 0 0,1-1 1 0 0,-1 0 0 0 0,0 0-1 0 0,0 0 1 0 0,-1 0 0 0 0,1 0 0 0 0,0-1-1 0 0,-1 1 1 0 0,0 0 0 0 0,0 0 0 0 0,0-1-1 0 0,0 1 1 0 0,0-1 0 0 0,-1 1-4 0 0,1-1 5 0 0,0 0 0 0 0,0-1 0 0 0,0 1 1 0 0,0-1-1 0 0,0 0 0 0 0,-1 0 0 0 0,1 0 1 0 0,0 0-1 0 0,0 0 0 0 0,-1 0 0 0 0,1 0 0 0 0,-1-1 1 0 0,1 1-1 0 0,-1-1 0 0 0,1 0 0 0 0,-1 0 1 0 0,1 0-1 0 0,-1 0 0 0 0,1 0 0 0 0,0 0 1 0 0,-2-1-6 0 0,-1 0 0 0 0,1-1 1 0 0,0 1 0 0 0,-1-1 0 0 0,1 0-1 0 0,0-1 1 0 0,0 1 0 0 0,0-1 0 0 0,1 1-1 0 0,-1-1 1 0 0,-2-3-1 0 0,3 3 0 0 0,0 1 0 0 0,1-1 0 0 0,-1 0 0 0 0,1 0 0 0 0,0-1 0 0 0,0 1 0 0 0,0 0 0 0 0,0-1 0 0 0,0 1 0 0 0,1-1 0 0 0,0 1 0 0 0,-1-1 0 0 0,1 0 0 0 0,1 0 0 0 0,-1 1 0 0 0,1-1 0 0 0,-1 0 0 0 0,1 0 0 0 0,0 0 0 0 0,0 0 0 0 0,1 0 0 0 0,-1 1 0 0 0,1-1 0 0 0,0 0 0 0 0,0 0 0 0 0,0 1 0 0 0,1-1 0 0 0,-1 1 0 0 0,1-1 0 0 0,0 1 0 0 0,1-3 0 0 0,-1 3-2 0 0,0 0 0 0 0,0 1 0 0 0,0-1 0 0 0,0 1-1 0 0,1-1 1 0 0,-1 1 0 0 0,1 0 0 0 0,-1 0 0 0 0,1 0 0 0 0,0 1 0 0 0,-1-1 0 0 0,1 1-1 0 0,0-1 1 0 0,0 1 0 0 0,0 0 0 0 0,1 0 0 0 0,-1 0 0 0 0,0 1 0 0 0,0-1-1 0 0,0 1 1 0 0,1-1 0 0 0,-1 1 0 0 0,0 0 0 0 0,0 1 0 0 0,1-1 0 0 0,-1 0 0 0 0,0 1-1 0 0,0 0 1 0 0,0-1 0 0 0,1 2 2 0 0,-2-1 0 0 0,0 0 0 0 0,0 0 0 0 0,0 0 0 0 0,0 1 0 0 0,0-1 0 0 0,0 1 0 0 0,0-1 0 0 0,-1 1 0 0 0,1 0 0 0 0,-1-1 0 0 0,1 1 0 0 0,-1 0 0 0 0,1 1 0 0 0,15 26 0 0 0,-16-25 0 0 0,0 0 0 0 0,0 0 0 0 0,0 0 0 0 0,-1-1 0 0 0,1 1 0 0 0,-1 0 0 0 0,0 0 0 0 0,0 0 0 0 0,0 0 0 0 0,-1 1 0 0 0,1 9 0 0 0,0-13-24 0 0,0 1-1 0 0,0 0 0 0 0,-1 0 1 0 0,1-1-1 0 0,0 1 1 0 0,-1 0-1 0 0,1 0 1 0 0,-1-1-1 0 0,1 1 1 0 0,-1 0-1 0 0,0-1 0 0 0,0 1 1 0 0,0-1-1 0 0,0 1 1 0 0,0-1-1 0 0,0 0 1 0 0,0 1-1 0 0,0-1 1 0 0,-1 0-1 0 0,1 0 0 0 0,0 0 1 0 0,-1 0-1 0 0,1 0 1 0 0,-1 1 24 0 0,-2 2 42 0 0,3-2-70 0 0,0-1-302 0 0,-1-1-1 0 0,1 1 0 0 0,-1-1 0 0 0,1 1 0 0 0,-1-1 0 0 0,0 0 0 0 0,1 1 0 0 0,-1-1 0 0 0,1 0 0 0 0,-1 0 0 0 0,0 0 0 0 0,1 0 1 0 0,-1-1-1 0 0,1 1 0 0 0,-1 0 0 0 0,0-1 0 0 0,1 1 0 0 0,-1-1 331 0 0,1 1-422 0 0,-2 0-7464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38.09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75 156 2039 0 0,'-1'1'812'0'0,"0"-1"-1"0"0,0 1 0 0 0,0 0 0 0 0,-12-3 14630 0 0,30-11-13916 0 0,0 0 1 0 0,15-18 0 0 0,-18 18-1288 0 0,1 0 0 0 0,0 0 0 0 0,16-10 0 0 0,-10 12-117 0 0,-15 8-38 0 0,0 0 1 0 0,0-1-1 0 0,0 0 1 0 0,10-8-1 0 0,-16 12-12 0 0,-8 1 36 0 0,0 1-1 0 0,1 0 1 0 0,-1 0 0 0 0,0 1-1 0 0,1 0 1 0 0,0 1 0 0 0,0-1-1 0 0,-8 6 1 0 0,2 0-86 0 0,0 0 0 0 0,0 0 0 0 0,1 2-1 0 0,0-1 1 0 0,1 1 0 0 0,-11 15 0 0 0,7-8-1 0 0,2 1 0 0 0,0 1 0 0 0,-15 32 1 0 0,24-45 33 0 0,1 0 0 0 0,1 0 0 0 0,-1 0 0 0 0,1 0 0 0 0,0 0 0 0 0,1 1 0 0 0,-2 8 0 0 0,3-11 7 0 0,1-1 0 0 0,-1 1 0 0 0,0 0 0 0 0,1-1 0 0 0,0 1 1 0 0,0-1-1 0 0,1 1 0 0 0,-1-1 0 0 0,1 1 0 0 0,0-1 0 0 0,0 0 0 0 0,5 7 0 0 0,19 35 207 0 0,-18-31-267 0 0,1 0-1 0 0,0 0 0 0 0,1-1 0 0 0,16 17 1 0 0,-11-19-927 0 0,-14-12 670 0 0,-1 0-1 0 0,1 1 0 0 0,0-1 0 0 0,-1 0 1 0 0,1 0-1 0 0,0 0 0 0 0,0 1 1 0 0,-1-1-1 0 0,1 0 0 0 0,0 0 1 0 0,-1 0-1 0 0,1 0 0 0 0,0 0 1 0 0,0 0-1 0 0,-1 0 0 0 0,1-1 1 0 0,0 1-1 0 0,0 0 0 0 0,-1 0 1 0 0,1-1-1 0 0,0 1 0 0 0,0-1 0 0 0,4-2-2540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41.12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1322 2239 0 0,'0'0'167'0'0,"1"0"0"0"0,-1 0-1 0 0,0 0 1 0 0,0 0-1 0 0,1 0 1 0 0,-1 0-1 0 0,0 0 1 0 0,1 0 0 0 0,-1 0-1 0 0,0 0 1 0 0,1 0-1 0 0,-1 0 1 0 0,0 0 0 0 0,0 0-1 0 0,1 0 1 0 0,-1 0-1 0 0,0 0 1 0 0,1 0-1 0 0,-1-1 1 0 0,0 1 0 0 0,0 0-1 0 0,1 0 1 0 0,-1 0-1 0 0,0 0 1 0 0,0-1-1 0 0,1 1 1 0 0,-1 0 0 0 0,0 0-1 0 0,0 0 1 0 0,0-1-1 0 0,1 1 1 0 0,-1 0-1 0 0,0-1 1 0 0,1 0 279 0 0,0 1 0 0 0,0-1-1 0 0,0 0 1 0 0,0 0 0 0 0,0 1 0 0 0,0-1 0 0 0,0 1-1 0 0,0-1 1 0 0,0 1 0 0 0,0-1 0 0 0,3 1 0 0 0,5-11 4182 0 0,11-11-3398 0 0,0 3-695 0 0,-1 0 0 0 0,-1-1 0 0 0,28-39 0 0 0,-33 40-201 0 0,7-9 386 0 0,-2 0 0 0 0,17-36 0 0 0,23-64 864 0 0,16-31-215 0 0,-61 135-1179 0 0,2 0 0 0 0,0 1 0 0 0,2 1 0 0 0,24-27 0 0 0,6 3 109 0 0,-23 23-120 0 0,0-1 0 0 0,-1-1 0 0 0,30-45 0 0 0,-20 16 32 0 0,34-80-1 0 0,-55 108-115 0 0,1 1-1 0 0,1 0 1 0 0,1 1-1 0 0,29-36 0 0 0,-42 58-44 0 0,0 0 0 0 0,-1 0 0 0 0,1 0 0 0 0,-1 0 0 0 0,0-1 0 0 0,1 1-1 0 0,-1-1 1 0 0,0 1 0 0 0,1-5 0 0 0,-22 3 483 0 0,13 5-520 0 0,1-1 0 0 0,0 1 0 0 0,0 1 0 0 0,0-1 0 0 0,0 1 0 0 0,0 0 0 0 0,0 0 0 0 0,0 0 0 0 0,-5 4 0 0 0,-8 5-18 0 0,-22 17-1 0 0,24-16-38 0 0,7-4 42 0 0,7-6-10 0 0,0 1 0 0 0,-1-1 1 0 0,1 0-1 0 0,-1 0 1 0 0,-5 3-1 0 0,14-8-25 0 0,0 0 0 0 0,0-1 0 0 0,0 0-1 0 0,0 0 1 0 0,5-5 0 0 0,9-8 16 0 0,10-8-42 0 0,-22 18 64 0 0,1 0-1 0 0,-1 1 0 0 0,1 0 1 0 0,0 0-1 0 0,1 1 1 0 0,9-4-1 0 0,-17 8 1 0 0,0 0-1 0 0,1 1 1 0 0,-1-1-1 0 0,1 1 1 0 0,-1-1-1 0 0,1 1 1 0 0,0-1-1 0 0,-1 1 1 0 0,1 0-1 0 0,-1 0 1 0 0,1 0-1 0 0,0 0 1 0 0,-1 0-1 0 0,1 0 1 0 0,-1 1-1 0 0,1-1 1 0 0,0 0-1 0 0,-1 1 1 0 0,1-1-1 0 0,-1 1 1 0 0,1 0-1 0 0,-1-1 1 0 0,0 1-1 0 0,1 0 1 0 0,-1 0-1 0 0,0 0 1 0 0,1 0-1 0 0,-1 0 1 0 0,0 0-1 0 0,0 0 1 0 0,0 1-1 0 0,0-1 1 0 0,0 0-1 0 0,0 1 1 0 0,0-1-1 0 0,0 0 1 0 0,-1 1-1 0 0,1-1 1 0 0,0 4-1 0 0,2 2-35 0 0,-1 0-1 0 0,-1 1 1 0 0,0-1-1 0 0,0 1 1 0 0,0-1-1 0 0,-1 1 1 0 0,0 9-1 0 0,-6 32-2954 0 0,2-21-1435 0 0,3-14 2152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41.86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32 126 2271 0 0,'-5'5'1374'0'0,"-4"3"2592"0"0,4 0-2495 0 0,4-6-806 0 0,-1 1-1 0 0,0-1 1 0 0,1 1-1 0 0,0 0 1 0 0,0 0 0 0 0,0-1-1 0 0,0 1 1 0 0,-1 5-1 0 0,4-33 7403 0 0,8-19-5956 0 0,-1 3-1313 0 0,-9 35-718 0 0,1 1 0 0 0,1-1-1 0 0,-1 0 1 0 0,1 1 0 0 0,0-1 0 0 0,0 1-1 0 0,0 0 1 0 0,1 0 0 0 0,0 0 0 0 0,4-6-1 0 0,-5 16-15 0 0,-1 0-1 0 0,0 1 0 0 0,0-1 0 0 0,-1 11 0 0 0,1-10-37 0 0,-1 5-5 0 0,2 6 14 0 0,3 22 0 0 0,-4-36-32 0 0,-1 1 0 0 0,1-1-1 0 0,0 1 1 0 0,1-1 0 0 0,-1 1 0 0 0,1-1 0 0 0,-1 0 0 0 0,1 0-1 0 0,0 0 1 0 0,0 0 0 0 0,0 0 0 0 0,5 4 0 0 0,-5-5 39 0 0,0-1 1 0 0,0 1 0 0 0,0-1-1 0 0,0 0 1 0 0,0 0 0 0 0,1 0-1 0 0,-1 0 1 0 0,0 0 0 0 0,1-1-1 0 0,-1 1 1 0 0,1-1 0 0 0,-1 1-1 0 0,1-1 1 0 0,-1 0 0 0 0,1 0-1 0 0,-1 0 1 0 0,1 0 0 0 0,-1 0 0 0 0,1-1-1 0 0,2 0 1 0 0,6-2-96 0 0,-1-1 1 0 0,0 0 0 0 0,16-9-1 0 0,-4 2-3883 0 0,-1 3-3859 0 0,-12 6 717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43.59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14 31 5759 0 0,'1'-1'128'0'0,"-1"0"0"0"0,0 0 0 0 0,0 1 0 0 0,0-1 0 0 0,0 0 0 0 0,0 0 0 0 0,0 0 0 0 0,0 0 0 0 0,0 0 0 0 0,-1 0 0 0 0,1 0 0 0 0,0 0 0 0 0,0 0 0 0 0,-1 0 0 0 0,1 1 0 0 0,-1-1 0 0 0,0-1 0 0 0,-10-12 7458 0 0,13 18-3448 0 0,3 12-2478 0 0,26 37 539 0 0,-4-8-1303 0 0,31 70 0 0 0,-51-96-788 0 0,50 113 588 0 0,-40-97-538 0 0,35 55 1 0 0,-33-61-147 0 0,-2 1 0 0 0,20 46 0 0 0,17 66 24 0 0,-54-141-36 0 0,43 98 136 0 0,-23-45-77 0 0,-11-33-15 0 0,-1 0 1 0 0,6 30-1 0 0,-8-23-12 0 0,16 45 0 0 0,-9-22 79 0 0,-7-26-83 0 0,-3-8 13 0 0,-3-13-23 0 0,0-1 0 0 0,1 1 0 0 0,-1-1 0 0 0,1 1 0 0 0,0-1 1 0 0,0 0-1 0 0,0 1 0 0 0,1-1 0 0 0,-1 0 0 0 0,1 0 0 0 0,2 3 0 0 0,-2-3 65 0 0,0 0-1 0 0,1-1 0 0 0,-1 1 0 0 0,-1 0 0 0 0,1 0 0 0 0,0 0 0 0 0,-1 0 1 0 0,1 0-1 0 0,-1 0 0 0 0,0 1 0 0 0,0-1 0 0 0,1 7 0 0 0,-2-10-69 0 0,0 0-1 0 0,-1 0 0 0 0,1 0 0 0 0,0 0 0 0 0,0 0 0 0 0,0 0 0 0 0,0 0 0 0 0,0 0 1 0 0,0 1-1 0 0,0-1 0 0 0,0 0 0 0 0,0 0 0 0 0,0 0 0 0 0,0 0 0 0 0,0 0 1 0 0,0 0-1 0 0,1 0 0 0 0,-1 0 0 0 0,0 0 0 0 0,0 0 0 0 0,0 0 0 0 0,0 1 0 0 0,0-1 1 0 0,0 0-1 0 0,0 0 0 0 0,0 0 0 0 0,0 0 0 0 0,0 0 0 0 0,0 0 0 0 0,0 0 1 0 0,0 0-1 0 0,0 0 0 0 0,0 0 0 0 0,0 0 0 0 0,0 0 0 0 0,1 0 0 0 0,-1 0 1 0 0,0 0-1 0 0,0 0 0 0 0,0 0 0 0 0,0 0 0 0 0,0 0 0 0 0,0 0 0 0 0,0 0 0 0 0,0 0 1 0 0,0 0-1 0 0,0 0 0 0 0,1 0 0 0 0,-1 0 0 0 0,0 0 0 0 0,0 0 0 0 0,0 0 1 0 0,0 0-1 0 0,0 0 0 0 0,0 0 0 0 0,0 0 0 0 0,0 0 0 0 0,0 0 0 0 0,0 0 0 0 0,0 0 1 0 0,0 0-1 0 0,1 0 0 0 0,-1 0 0 0 0,0 0 0 0 0,0 0 0 0 0,0 0 0 0 0,0-1 13 0 0,0 1-1 0 0,0 0 1 0 0,0 0-1 0 0,0-1 1 0 0,0 1-1 0 0,0 0 1 0 0,0 0-1 0 0,0-1 1 0 0,0 1-1 0 0,0 0 1 0 0,0 0-1 0 0,0-1 0 0 0,0 1 1 0 0,0 0-1 0 0,0 0 1 0 0,-1 0-1 0 0,1-1 1 0 0,0 1-1 0 0,0 0 1 0 0,0 0-1 0 0,0 0 1 0 0,0-1-1 0 0,-1 1 1 0 0,1 0-1 0 0,0 0 0 0 0,0 0 1 0 0,0 0-1 0 0,-1-1 1 0 0,1 1-1 0 0,0 0 1 0 0,0 0-1 0 0,0 0 1 0 0,-1 0-1 0 0,1 0 1 0 0,0 0-1 0 0,0 0 1 0 0,-1 0-1 0 0,-11-15 540 0 0,-58-37-200 0 0,67 50-364 0 0,0 0 0 0 0,1 0 0 0 0,-1 0 0 0 0,1 0 0 0 0,0-1 0 0 0,-1 1 0 0 0,-2-6 0 0 0,3 6 0 0 0,54 66-208 0 0,-37-48 208 0 0,1 0 0 0 0,25 20 0 0 0,-40-36 0 0 0,-1 0 0 0 0,0 1 0 0 0,1-1 0 0 0,-1 0 0 0 0,1 0 0 0 0,-1 0 0 0 0,1 0 0 0 0,-1 1 0 0 0,1-1 0 0 0,-1 0 0 0 0,1 0 0 0 0,-1 0 0 0 0,1 0 0 0 0,-1 0 0 0 0,1 0 0 0 0,-1 0 0 0 0,1-1 0 0 0,-1 1 0 0 0,1 0 0 0 0,-1 0 0 0 0,1 0 0 0 0,-1 0 0 0 0,0-1 0 0 0,1 1 0 0 0,-1 0 0 0 0,1 0 0 0 0,-1-1 0 0 0,1 1 0 0 0,-1 0 0 0 0,0-1 0 0 0,1 1 0 0 0,-1 0 0 0 0,0-1 0 0 0,1 1 0 0 0,-1-1 0 0 0,0 1 0 0 0,0 0 0 0 0,1-1 0 0 0,-1 1 0 0 0,0-1 0 0 0,0 0 0 0 0,11-25 0 0 0,-9 20 0 0 0,9-26 0 0 0,13-64 0 0 0,-24 95-299 0 0,0 0 1 0 0,0 0-1 0 0,0 0 1 0 0,0 0-1 0 0,0 0 0 0 0,0 0 1 0 0,0 0-1 0 0,0 0 1 0 0,-1 0-1 0 0,1 0 1 0 0,0 0-1 0 0,-1 1 0 0 0,1-1 1 0 0,-1-2-1 0 0,0 1-1317 0 0,-1-1-1201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44.39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58 63 975 0 0,'0'-5'806'0'0,"-12"-17"8194"0"0,6 42-4130 0 0,4-15-4244 0 0,-6 30 1714 0 0,-8 65 0 0 0,16-99-2298 0 0,-2 9 180 0 0,-9 127 3316 0 0,12-133-3066 0 0,2-8-127 0 0,2-9-53 0 0,10-60 617 0 0,-2 8-383 0 0,21-31 38 0 0,-10 31-176 0 0,-24 63-358 0 0,1 1 1 0 0,-1-1-1 0 0,1 0 1 0 0,0 0-1 0 0,-1 1 0 0 0,1-1 1 0 0,0 1-1 0 0,0-1 0 0 0,0 1 1 0 0,0-1-1 0 0,1 1 1 0 0,-1-1-1 0 0,0 1 0 0 0,1 0 1 0 0,-1 0-1 0 0,0 0 1 0 0,1-1-1 0 0,0 2 0 0 0,2-3 1 0 0,-2 3 10 0 0,0-1 0 0 0,1 1-1 0 0,-1 0 1 0 0,0 0 0 0 0,0 0 0 0 0,0 0 0 0 0,1 0 0 0 0,-1 1 0 0 0,0-1 0 0 0,0 1 0 0 0,0-1 0 0 0,0 1 0 0 0,1 0 0 0 0,-1 0 0 0 0,3 2 0 0 0,21 10 21 0 0,-2 2 0 0 0,0 1 1 0 0,37 31-1 0 0,-42-34-44 0 0,-15-10-12 0 0,0-1 0 0 0,0 1 1 0 0,-1 0-1 0 0,1 0 0 0 0,-1 0 0 0 0,6 6 0 0 0,-6 10-6210 0 0,0-13 4299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5.80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121 175 1807 0 0,'0'0'68'0'0,"0"0"0"0"0,0 0 0 0 0,0-1 0 0 0,0 1 0 0 0,0 0 0 0 0,0 0-1 0 0,0-1 1 0 0,0 1 0 0 0,0 0 0 0 0,0 0 0 0 0,0-1 0 0 0,0 1 0 0 0,0 0-1 0 0,0 0 1 0 0,1 0 0 0 0,-1-1 0 0 0,0 1 0 0 0,0 0 0 0 0,0 0 0 0 0,0 0-1 0 0,0-1 1 0 0,0 1 0 0 0,1 0 0 0 0,-1 0 0 0 0,0 0 0 0 0,0 0 0 0 0,0-1-1 0 0,1 1 1 0 0,-1 0 0 0 0,0 0 5 0 0,1 0 0 0 0,-1 0-1 0 0,0 0 1 0 0,0 0 0 0 0,0 1-1 0 0,0-1 1 0 0,1 0 0 0 0,-1 0 0 0 0,0 0-1 0 0,0 0 1 0 0,0 0 0 0 0,0 1 0 0 0,1-1-1 0 0,-1 0 1 0 0,0 0 0 0 0,0 0 0 0 0,0 0-1 0 0,0 1 1 0 0,0-1 0 0 0,0 0-1 0 0,0 0 1 0 0,0 0 0 0 0,0 1 0 0 0,0-1-1 0 0,0 0 1 0 0,0 0 0 0 0,0 1 0 0 0,0-1-1 0 0,0 0 1 0 0,0 0 0 0 0,0 0 0 0 0,0 1-1 0 0,0-1 1 0 0,0 0 0 0 0,1 15 2138 0 0,-1-12-1160 0 0,0 1 0 0 0,0-1 0 0 0,0 1 0 0 0,0-1 0 0 0,0 1 0 0 0,-2 5 0 0 0,1-8-721 0 0,-1 0 1 0 0,1 1 0 0 0,0-1 0 0 0,-1 0-1 0 0,1 0 1 0 0,-1 0 0 0 0,1 0-1 0 0,-1 0 1 0 0,0 0 0 0 0,1 0 0 0 0,-5 1-1 0 0,5-1-104 0 0,-2-1-88 0 0,1 1-1 0 0,0-1 1 0 0,-1 1 0 0 0,1-1-1 0 0,-1 0 1 0 0,1 0 0 0 0,0 0-1 0 0,-1 0 1 0 0,1 0 0 0 0,-1 0-1 0 0,1-1 1 0 0,0 1 0 0 0,-1-1-1 0 0,1 1 1 0 0,0-1 0 0 0,-1 0-1 0 0,1 0 1 0 0,0 0-1 0 0,0-1 1 0 0,0 1 0 0 0,0 0-1 0 0,0-1 1 0 0,0 1 0 0 0,0-1-1 0 0,-2-2 1 0 0,0-1-10 0 0,0 1-1 0 0,0-1 1 0 0,0 0 0 0 0,1 0-1 0 0,-1 0 1 0 0,1-1 0 0 0,0 1-1 0 0,-4-12 1 0 0,6 11-87 0 0,-1 0 0 0 0,1 0 0 0 0,0 0 0 0 0,1 0 1 0 0,0 0-1 0 0,0 0 0 0 0,0 0 0 0 0,0 0 0 0 0,1 0 0 0 0,3-11 0 0 0,-3 13-18 0 0,0-1 1 0 0,1 1-1 0 0,-1 0 0 0 0,1 0 0 0 0,0 0 1 0 0,0 1-1 0 0,1-1 0 0 0,-1 0 0 0 0,1 1 1 0 0,0 0-1 0 0,0-1 0 0 0,0 1 0 0 0,0 0 1 0 0,0 1-1 0 0,7-5 0 0 0,-9 6-23 0 0,5-3 11 0 0,1 0-1 0 0,-1 1 0 0 0,1 0 1 0 0,9-3-1 0 0,-14 6-6 0 0,1-1 0 0 0,-1 1 0 0 0,1-1-1 0 0,-1 1 1 0 0,1 0 0 0 0,-1 0 0 0 0,1 0 0 0 0,-1 1 0 0 0,0-1 0 0 0,1 1-1 0 0,-1-1 1 0 0,1 1 0 0 0,-1 0 0 0 0,0 0 0 0 0,1 0 0 0 0,3 2-1 0 0,-2 0 8 0 0,1 0 0 0 0,0 1 0 0 0,-1 0 0 0 0,0-1-1 0 0,0 2 1 0 0,0-1 0 0 0,0 0 0 0 0,0 1-1 0 0,-1 0 1 0 0,0 0 0 0 0,0 0 0 0 0,-1 0 0 0 0,1 0-1 0 0,-1 0 1 0 0,0 1 0 0 0,0-1 0 0 0,1 7-1 0 0,-2-5 11 0 0,0 1-1 0 0,0 0 1 0 0,-1-1-1 0 0,1 1 0 0 0,-2 0 1 0 0,1-1-1 0 0,-1 1 0 0 0,0-1 1 0 0,-1 1-1 0 0,0-1 0 0 0,0 1 1 0 0,-4 10-1 0 0,3-14-13 0 0,1 0 0 0 0,-1 0 0 0 0,1-1 0 0 0,-7 8 0 0 0,-8 11-117 0 0,14-20-451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6.13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 49 11863 0 0,'-1'-8'9995'0'0,"1"-5"-4236"0"0,1 11-6316 0 0,0 1 1 0 0,0-1 0 0 0,0 1-1 0 0,0 0 1 0 0,0-1 0 0 0,0 1-1 0 0,0 0 1 0 0,3-2 0 0 0,5-6-3451 0 0,-6 5 1171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6.47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9 41 4663 0 0,'3'-12'-610'0'0,"0"-1"5612"0"0,-3 11-3749 0 0,0 1 0 0 0,1 0 0 0 0,-1-1 0 0 0,1 1 0 0 0,-1-1 0 0 0,1 1 0 0 0,0 0 0 0 0,0-1 0 0 0,1-1 0 0 0,1 22 2145 0 0,-2 11-2683 0 0,-2-24-570 0 0,1 1 1 0 0,0-1-1 0 0,1 1 1 0 0,0-1-1 0 0,0 1 1 0 0,0-1-1 0 0,0 0 1 0 0,3 7-1 0 0,-3-12-101 0 0,0 0 1 0 0,0 0-1 0 0,0-1 0 0 0,0 1 1 0 0,0 0-1 0 0,0 0 0 0 0,0-1 1 0 0,1 1-1 0 0,-1-1 0 0 0,0 1 1 0 0,0-1-1 0 0,1 1 0 0 0,-1-1 1 0 0,0 0-1 0 0,0 0 0 0 0,1 0 1 0 0,-1 1-1 0 0,0-1 0 0 0,2-1 1 0 0,25 0 249 0 0,-24 0-278 0 0,-1 0-1 0 0,1 1 0 0 0,0 0 0 0 0,0 0 0 0 0,-1 0 0 0 0,1 0 0 0 0,0 0 1 0 0,0 1-1 0 0,-1-1 0 0 0,1 1 0 0 0,0 0 0 0 0,4 2 0 0 0,-6-2-10 0 0,0 0 0 0 0,0 1 0 0 0,0-1 0 0 0,0 0 0 0 0,0 1 0 0 0,0 0 0 0 0,-1-1 0 0 0,1 1 0 0 0,0 0 0 0 0,-1 0 0 0 0,1 0 0 0 0,-1 0 0 0 0,0 0 0 0 0,0 0 0 0 0,0 0 0 0 0,0 0 0 0 0,0 1 0 0 0,0-1 0 0 0,0 0 0 0 0,0 4 0 0 0,0-1 32 0 0,0 1-1 0 0,0 0 1 0 0,0 0 0 0 0,-1-1 0 0 0,0 1 0 0 0,0 0-1 0 0,0 0 1 0 0,-1 0 0 0 0,0-1 0 0 0,0 1 0 0 0,-1-1-1 0 0,1 1 1 0 0,-1-1 0 0 0,-3 7 0 0 0,4-11-21 0 0,1 0 0 0 0,-1 0 0 0 0,0 0 1 0 0,0 0-1 0 0,0 0 0 0 0,0 0 0 0 0,0 0 1 0 0,0 0-1 0 0,0 0 0 0 0,0 0 0 0 0,0-1 1 0 0,0 1-1 0 0,0 0 0 0 0,0-1 0 0 0,-1 1 1 0 0,1-1-1 0 0,-2 1 0 0 0,0 0-115 0 0,-1-1-1 0 0,1 1 0 0 0,-1-1 1 0 0,1 0-1 0 0,0 1 1 0 0,-7-2-1 0 0,4 0-514 0 0,-1 0-1 0 0,0-1 0 0 0,1 1 0 0 0,-1-1 0 0 0,1-1 1 0 0,-11-5-1 0 0,-12-12-3780 0 0,11 2-2550 0 0,9 9 1286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6.83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56 9903 0 0,'4'-12'-588'0'0,"-3"8"1368"0"0,0 0-1 0 0,1 0 1 0 0,-1 0-1 0 0,1 1 1 0 0,4-7-1 0 0,-5 8-406 0 0,0 1-1 0 0,1 0 0 0 0,-1 0 1 0 0,0 0-1 0 0,1 0 0 0 0,-1 0 1 0 0,0 0-1 0 0,1 0 0 0 0,-1 0 1 0 0,1 1-1 0 0,-1-1 1 0 0,1 0-1 0 0,0 1 0 0 0,-1 0 1 0 0,1-1-1 0 0,0 1 0 0 0,-1 0 1 0 0,3 0-1 0 0,4 0 464 0 0,-1 0-1 0 0,1 0 0 0 0,0 1 1 0 0,-1 1-1 0 0,10 2 1 0 0,-9-2-540 0 0,0 0 0 0 0,-1-1-1 0 0,1 0 1 0 0,14 1 0 0 0,29-8-732 0 0,-17-1-6125 0 0,-27 6-1146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7.61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170 178 1583 0 0,'-9'14'5471'0'0,"-3"-1"-3543"0"0,9-9-1412 0 0,-1-1 1 0 0,1 1 0 0 0,-1-1-1 0 0,1 0 1 0 0,-1 0-1 0 0,0 0 1 0 0,0-1 0 0 0,-6 4-1 0 0,8-6-258 0 0,1 1-1 0 0,-1 0 1 0 0,0 0-1 0 0,1-1 0 0 0,-1 1 1 0 0,0-1-1 0 0,1 1 1 0 0,-1-1-1 0 0,0 0 0 0 0,1 0 1 0 0,-1 0-1 0 0,-3 0 1 0 0,3-1 7 0 0,-1 0 0 0 0,1 0 0 0 0,0 0 1 0 0,0 0-1 0 0,0 0 0 0 0,0-1 0 0 0,0 1 0 0 0,0-1 1 0 0,-1-2-1 0 0,-4-2 237 0 0,0-2 1 0 0,0 1-1 0 0,1-1 0 0 0,0 0 1 0 0,1 0-1 0 0,0 0 0 0 0,0-1 1 0 0,-6-14-1 0 0,10 19-443 0 0,0 1-1 0 0,1-1 1 0 0,-1 0-1 0 0,1 1 1 0 0,-1-1 0 0 0,1 0-1 0 0,0 0 1 0 0,0 1-1 0 0,1-1 1 0 0,-1 0-1 0 0,1 1 1 0 0,0-1-1 0 0,0 0 1 0 0,0 1 0 0 0,0-1-1 0 0,1 1 1 0 0,-1-1-1 0 0,1 1 1 0 0,4-6-1 0 0,-3 4-24 0 0,1 1-1 0 0,0-1 0 0 0,0 1 1 0 0,0 0-1 0 0,0 0 0 0 0,0 0 0 0 0,1 1 1 0 0,-1-1-1 0 0,1 1 0 0 0,0 0 1 0 0,0 1-1 0 0,7-4 0 0 0,0 3-23 0 0,0 1-1 0 0,-1-1 1 0 0,1 2-1 0 0,1 0 1 0 0,-1 0-1 0 0,0 1 1 0 0,20 2-1 0 0,-29-1-4 0 0,0-1 0 0 0,1 1 1 0 0,-1 0-1 0 0,0 0 0 0 0,0 0 0 0 0,0 1 0 0 0,0-1 0 0 0,0 1 1 0 0,0-1-1 0 0,-1 1 0 0 0,1 0 0 0 0,0 0 0 0 0,-1 0 0 0 0,0 0 1 0 0,5 5-1 0 0,-3-1 7 0 0,-1-1 0 0 0,1 0 1 0 0,-1 1-1 0 0,0-1 0 0 0,0 1 1 0 0,-1 0-1 0 0,2 7 0 0 0,-3-10-1 0 0,0 1 0 0 0,-1-1-1 0 0,0 1 1 0 0,0-1 0 0 0,0 1 0 0 0,0-1-1 0 0,0 1 1 0 0,0-1 0 0 0,-1 0-1 0 0,0 1 1 0 0,0-1 0 0 0,0 0-1 0 0,0 1 1 0 0,0-1 0 0 0,-1 0-1 0 0,1 0 1 0 0,-1 0 0 0 0,-2 3-1 0 0,-4 5 70 0 0,-1 0 0 0 0,0-1 0 0 0,-10 10 0 0 0,17-18-61 0 0,-19 31-553 0 0,13-36-5289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37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63 6624 0 0,'0'0'298'0'0,"0"0"-3"0"0,0 0-27 0 0,-1 1 581 0 0,1 2-530 0 0,-1-2 54 0 0,1 1 0 0 0,-1-1-1 0 0,1 1 1 0 0,-1-1-1 0 0,1 1 1 0 0,-1-1-1 0 0,0 1 1 0 0,0-1-1 0 0,1 0 1 0 0,-1 1 0 0 0,-1-1-373 0 0,1 0 893 0 0,1 0-752 0 0,0-1 1 0 0,0 0 0 0 0,0 1-1 0 0,0-1 1 0 0,0 1-1 0 0,0-1 1 0 0,0 1-1 0 0,-1-1 1 0 0,1 1 0 0 0,0-1-1 0 0,0 0 1 0 0,0 1-1 0 0,-1-1 1 0 0,1 0-1 0 0,0 1 1 0 0,-1-1 0 0 0,1 0-1 0 0,0 1 1 0 0,-1-1-1 0 0,1 0 1 0 0,-1 1-142 0 0,-8 6 1989 0 0,9-6-1951 0 0,0-1-1 0 0,-1 0 0 0 0,1 1 0 0 0,0-1 1 0 0,-1 0-1 0 0,1 0 0 0 0,-1 1 0 0 0,1-1 1 0 0,-1 0-1 0 0,1 0 0 0 0,-1 0 0 0 0,1 0 1 0 0,-1 0-1 0 0,1 1 0 0 0,-1-1 0 0 0,1 0 1 0 0,-1 0-1 0 0,1 0 0 0 0,-1 0 0 0 0,1 0 0 0 0,-1 0 1 0 0,1-1-1 0 0,-1 1 0 0 0,1 0 0 0 0,-1 0 1 0 0,1 0-1 0 0,-1 0 0 0 0,1-1 0 0 0,-1 1 1 0 0,1 0-1 0 0,0 0 0 0 0,-1-1 0 0 0,1 1 1 0 0,-1 0-1 0 0,1-1 0 0 0,0 1 0 0 0,-1 0 1 0 0,1-1-1 0 0,0 1 0 0 0,-1-1 0 0 0,1 1 1 0 0,0-1-1 0 0,0 1 0 0 0,-1 0 0 0 0,1-1-37 0 0,-1-2 96 0 0,0 1-1 0 0,1 0 1 0 0,-1-1-1 0 0,0 1 1 0 0,1-1-1 0 0,0 1 1 0 0,-1-1-1 0 0,1-1-95 0 0,1 3 14 0 0,-1 0 0 0 0,1 1 0 0 0,-1-1 0 0 0,1 0 1 0 0,0 0-1 0 0,-1 1 0 0 0,1-1 0 0 0,0 0 0 0 0,-1 1 0 0 0,1-1 0 0 0,0 1 0 0 0,0-1-14 0 0,0 0-1 0 0,0 0 1 0 0,0-1 0 0 0,9-2 0 0 0,-8 4 5 0 0,1-1 0 0 0,-1 0-1 0 0,1 1 1 0 0,0 0 0 0 0,-1-1-1 0 0,1 1 1 0 0,0 0 0 0 0,-1 0-1 0 0,1 1 1 0 0,-1-1 0 0 0,1 1-1 0 0,0-1 1 0 0,-1 1 0 0 0,1 0-1 0 0,-1 0 1 0 0,1 0-5 0 0,-2-1 10 0 0,0 1-1 0 0,0 0 1 0 0,0 0-1 0 0,1-1 1 0 0,-1 1 0 0 0,0 0-1 0 0,0 0 1 0 0,-1 0-1 0 0,1 0 1 0 0,0 0 0 0 0,0 1-1 0 0,0-1 1 0 0,-1 0-1 0 0,1 0 1 0 0,-1 1 0 0 0,1-1-1 0 0,0 1-9 0 0,1 4 57 0 0,-1-5-43 0 0,-1 0 0 0 0,1 0 1 0 0,-1 0-1 0 0,0 0 0 0 0,0 0 0 0 0,1 0 0 0 0,-1 0 1 0 0,0 0-1 0 0,0 0 0 0 0,0 0 0 0 0,0 0 0 0 0,0 0 1 0 0,0 0-1 0 0,-1 0 0 0 0,1 0 0 0 0,0-1 0 0 0,0 1 1 0 0,-1 1-15 0 0,-7 14 321 0 0,7-14-277 0 0,0-1 0 0 0,0 1 0 0 0,0-1 0 0 0,0 1 0 0 0,-1-1 0 0 0,1 0 0 0 0,-1 1 0 0 0,1-1 0 0 0,-1 0 1 0 0,1 0-1 0 0,-1 0 0 0 0,0 0 0 0 0,1 0 0 0 0,-1-1 0 0 0,0 1 0 0 0,0 0 0 0 0,0-1 0 0 0,1 1 0 0 0,-1-1 0 0 0,0 0 0 0 0,-1 1-44 0 0,0-1 73 0 0,-1 0 0 0 0,1 0 0 0 0,-1-1 0 0 0,1 1 0 0 0,-1-1 0 0 0,1 0 0 0 0,-1 0 0 0 0,1 0 0 0 0,0 0 0 0 0,-1 0 0 0 0,-1-2-73 0 0,0 1 34 0 0,4 1-27 0 0,-1 1 1 0 0,1-1-1 0 0,0 1 1 0 0,0-1-1 0 0,0 1 1 0 0,0-1-1 0 0,-1 0 0 0 0,1 0 1 0 0,0 0-1 0 0,0 0 1 0 0,0 0-1 0 0,0 0 1 0 0,1 0-1 0 0,-1 0 0 0 0,0 0 1 0 0,0 0-1 0 0,0-1-7 0 0,-5-10-46 0 0,5 10 36 0 0,1 1 0 0 0,-1 0 1 0 0,0 0-1 0 0,0-1 0 0 0,1 1 0 0 0,-1 0 1 0 0,1-1-1 0 0,-1 1 0 0 0,1-1 0 0 0,-1 1 1 0 0,1-1-1 0 0,0 1 0 0 0,0-1 0 0 0,0 1 1 0 0,0-1-1 0 0,0 1 0 0 0,0-1 0 0 0,0 1 1 0 0,0-1-1 0 0,1 1 0 0 0,-1-1 0 0 0,1 1 0 0 0,-1 0 1 0 0,1-1-1 0 0,-1 1 0 0 0,1 0 0 0 0,0-1 1 0 0,0 1-1 0 0,0 0 10 0 0,2-4 47 0 0,0 1 0 0 0,0-1-1 0 0,0 1 1 0 0,1 0 0 0 0,0 0 0 0 0,0 1 0 0 0,0-1 0 0 0,2 0-47 0 0,-5 3 2 0 0,0 0 1 0 0,1 0-1 0 0,-1 0 1 0 0,0 1-1 0 0,0-1 1 0 0,1 0-1 0 0,-1 1 1 0 0,1-1-1 0 0,-1 1 1 0 0,0-1-1 0 0,1 1 1 0 0,-1 0-1 0 0,2-1-2 0 0,2 1 32 0 0,-3-1-28 0 0,-1 1 1 0 0,1 0-1 0 0,0-1 1 0 0,0 1-1 0 0,-1 0 1 0 0,1 0 0 0 0,0 0-1 0 0,0 1 1 0 0,0-1-1 0 0,-1 0 1 0 0,1 1-1 0 0,0-1 1 0 0,-1 1-1 0 0,1-1 1 0 0,0 1 0 0 0,-1 0-1 0 0,1 0 1 0 0,-1 0-1 0 0,2 0-4 0 0,-2 0 13 0 0,6 11 46 0 0,-7-11-52 0 0,1 0-1 0 0,-1 0 1 0 0,1 0 0 0 0,-1 0-1 0 0,1 0 1 0 0,-1 0-1 0 0,0 0 1 0 0,0 0 0 0 0,1 0-1 0 0,-1 0 1 0 0,0 0-1 0 0,0 0 1 0 0,0 0-1 0 0,0 1 1 0 0,0-1 0 0 0,0 0-1 0 0,0 0 1 0 0,-1 0-7 0 0,0 4 16 0 0,2-3-5 0 0,-1-1-8 0 0,0 0-1 0 0,0-1 0 0 0,0 1 0 0 0,0 0 0 0 0,0-1 1 0 0,0 1-1 0 0,0 0 0 0 0,0-1 0 0 0,0 1 0 0 0,0 0 1 0 0,-1 0-1 0 0,1-1 0 0 0,0 1 0 0 0,0 0 0 0 0,-1-1 1 0 0,1 1-1 0 0,-1-1 0 0 0,1 1 0 0 0,0-1-2 0 0,-3 8 11 0 0,1-6 32 0 0,-1 3-22 0 0,2-4-18 0 0,1-1-1 0 0,-1 1 1 0 0,1-1-1 0 0,0 0 1 0 0,-1 1 0 0 0,1-1-1 0 0,-1 1 1 0 0,1-1 0 0 0,-1 0-1 0 0,1 1 1 0 0,-1-1-1 0 0,0 0 1 0 0,1 1 0 0 0,-1-1-1 0 0,1 0 1 0 0,-1 0 0 0 0,0 0-1 0 0,1 0 1 0 0,-1 0-1 0 0,1 1 1 0 0,-1-1-3 0 0,-1 0 9 0 0,0 0-3 0 0,0 0-1 0 0,1 0 1 0 0,-1 0 0 0 0,0 0-1 0 0,1-1 1 0 0,-1 1 0 0 0,0 0-1 0 0,0-1 1 0 0,1 1 0 0 0,-1-1 0 0 0,1 1-1 0 0,-1-1 1 0 0,0 0 0 0 0,1 0-1 0 0,0 0 1 0 0,-1 0 0 0 0,1 0-1 0 0,-1 0 1 0 0,1 0 0 0 0,0 0 0 0 0,0-1-1 0 0,0 1-5 0 0,-3-4 0 0 0,3 4 0 0 0,0 0 0 0 0,0 0 0 0 0,1 0 0 0 0,-1 0 0 0 0,0 0 0 0 0,1 0 0 0 0,-1 0 0 0 0,1-1 0 0 0,0 1 0 0 0,-1 0 0 0 0,1 0 0 0 0,0 0 0 0 0,0-1 0 0 0,0 0 0 0 0,-1 0 0 0 0,0 0 0 0 0,1-1 0 0 0,-1 1 0 0 0,1 0 0 0 0,-1 0 0 0 0,1-1 0 0 0,0 1 0 0 0,0 0 0 0 0,0 0 0 0 0,0-1 0 0 0,1 1 0 0 0,-1 0 0 0 0,0 0 0 0 0,1 0 0 0 0,0-1 0 0 0,-1 1 0 0 0,1 0 0 0 0,0 0 0 0 0,0 0 0 0 0,1-1 0 0 0,2-2 0 0 0,-2 2 16 0 0,-2 2 68 0 0,0 1 27 0 0,0 0-19 0 0,0 0-11 0 0,0 0 2 0 0,2 1 10 0 0,-1 1-63 0 0,1 0 1 0 0,-1 0-1 0 0,0 0 0 0 0,1 0 0 0 0,-1 0 1 0 0,0 1-1 0 0,0-1 0 0 0,0 0 0 0 0,-1 1 1 0 0,1-1-1 0 0,-1 0 0 0 0,1 2-30 0 0,5 35 192 0 0,-5-28-131 0 0,2 59 243 0 0,-1 4 249 0 0,-4 25-553 0 0,0 0 146 0 0,3-26-15 0 0,7 27-131 0 0,-5-28 10 0 0,-2-51-10 0 0,-1-15 0 0 0,0 0 0 0 0,1 0 0 0 0,-1 0 0 0 0,2 3 0 0 0,6 28 0 0 0,-8-34 0 0 0,0-3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0,4 21 0 0 0,-4-19-3 0 0,0 18 70 0 0,0-13-67 0 0,0 2 0 0 0,0-2 0 0 0,0 1 0 0 0,0 0 0 0 0,1 0 0 0 0,1-1 0 0 0,0-1 0 0 0,0 0 11 0 0,-1 0 32 0 0,-2 1-33 0 0,-1 0-10 0 0,0 1 0 0 0,-1-2 0 0 0,1-3 11 0 0,1-3 42 0 0,1 1-49 0 0,0-1-1 0 0,0 0 1 0 0,-1 0-1 0 0,1 1 1 0 0,0-1 0 0 0,-1 0-1 0 0,1 0 1 0 0,0 0-1 0 0,-1 1 1 0 0,1-1-1 0 0,0 0 1 0 0,-1 0-1 0 0,1 0 1 0 0,0 0-1 0 0,-1 0 1 0 0,1 0 0 0 0,0 0-1 0 0,-1 0 1 0 0,1 0-1 0 0,-1 0 1 0 0,1 0-1 0 0,0 0 1 0 0,-1 0-1 0 0,1 0 1 0 0,0 0 0 0 0,-1 0-1 0 0,1 0 1 0 0,0-1-1 0 0,-1 1 1 0 0,1 0-1 0 0,0 0 1 0 0,-1 0-1 0 0,1-1 1 0 0,0 1 0 0 0,0 0-1 0 0,-1 0-3 0 0,0-1 0 0 0,0 0 0 0 0,0 0 0 0 0,0 1 0 0 0,0-1 0 0 0,0 0 0 0 0,0 0 0 0 0,0 0 0 0 0,0 0 0 0 0,1 0 0 0 0,-1 0 0 0 0,0 0 0 0 0,1 0 0 0 0,-1-1 0 0 0,0 1 0 0 0,1 0 0 0 0,0 0 0 0 0,-1 0 0 0 0,1-1 0 0 0,0 1 0 0 0,-1 0 0 0 0,1-1 0 0 0,0 0 0 0 0,-1-3 0 0 0,1 1-1 0 0,0 1 1 0 0,-1-1-1 0 0,1 1 0 0 0,0-1 0 0 0,1 1 1 0 0,-1-1-1 0 0,1 1 0 0 0,0-1 0 0 0,-1 1 1 0 0,2 0-1 0 0,-1-1 0 0 0,0 1 0 0 0,1 0 1 0 0,-1 0-1 0 0,1 0 0 0 0,1-3 1 0 0,6-2-60 0 0,-7 7 62 0 0,0 0-4 0 0,3-1 2 0 0,-5 2 0 0 0,1-1 0 0 0,-1 1 0 0 0,1 0 0 0 0,0 0 0 0 0,-1-1 0 0 0,1 1 0 0 0,-1 0 0 0 0,1 0 0 0 0,0 0 0 0 0,-1 0 0 0 0,1 0 0 0 0,-1 0 0 0 0,1 0 0 0 0,0 0 0 0 0,-1 0 0 0 0,1 0 0 0 0,-1 0 0 0 0,1 1 0 0 0,2-1 0 0 0,-2 0 0 0 0,0 0 0 0 0,0 0 0 0 0,0 0 0 0 0,0 0 0 0 0,0 1 0 0 0,0-1 0 0 0,0 0 0 0 0,0 0 0 0 0,0 1 0 0 0,0-1 0 0 0,0 0 0 0 0,0 1 0 0 0,0 0 0 0 0,3 6 0 0 0,-1-2 0 0 0,-1-3 0 0 0,-1 1 0 0 0,1-1 0 0 0,-1 1 0 0 0,0-1 0 0 0,0 1 0 0 0,1 0 0 0 0,-2 0 0 0 0,1-1 0 0 0,0 1 0 0 0,-1 0 0 0 0,1 0 0 0 0,-1 2 0 0 0,0 2 0 0 0,0 0 0 0 0,0 1 0 0 0,-1-1 0 0 0,-1 6 0 0 0,-4 2 0 0 0,5-14 8 0 0,0 1-1 0 0,0 0 1 0 0,0 0 0 0 0,0 0-1 0 0,0-1 1 0 0,1 1 0 0 0,-1 1-8 0 0,1-1 3 0 0,-1 0 0 0 0,0 0 0 0 0,1 0 0 0 0,-1-1 0 0 0,0 1 0 0 0,0 0 0 0 0,0-1 0 0 0,0 1 0 0 0,0 0 0 0 0,0-1 0 0 0,-1 0 0 0 0,1 1 0 0 0,-1-1 0 0 0,1 0 0 0 0,-2 2-3 0 0,2-3 1 0 0,0 1 0 0 0,0 0 1 0 0,0 0-1 0 0,0-1 0 0 0,0 1 0 0 0,0-1 1 0 0,-1 1-1 0 0,1-1 0 0 0,0 1 1 0 0,0-1-1 0 0,-1 0 0 0 0,1 1 0 0 0,0-1 1 0 0,-1 0-1 0 0,1 0 0 0 0,0 0 1 0 0,0 0-1 0 0,-1 0 0 0 0,1-1 0 0 0,0 1 1 0 0,-1 0-1 0 0,1 0 0 0 0,0-1-1 0 0,-3-1-8 0 0,1 0-1 0 0,0 0 1 0 0,-1 0 0 0 0,1 0-1 0 0,0-1 1 0 0,0 0-1 0 0,0 1 1 0 0,1-1 0 0 0,-1 0-1 0 0,1 0 1 0 0,0-1-1 0 0,-1 1 1 0 0,1 0 0 0 0,0-2 8 0 0,-4-7-48 0 0,1 0 0 0 0,1-1 0 0 0,-2-6 48 0 0,6 17-1 0 0,-1 0-10 0 0,0-1 1 0 0,1 1 0 0 0,0-1 0 0 0,-1 0 0 0 0,1 1 0 0 0,0-1 0 0 0,0 1 0 0 0,0-1 0 0 0,1 0 0 0 0,-1 1 0 0 0,0-1 0 0 0,1 1 0 0 0,0-1 10 0 0,-1 1-7 0 0,3-4-3 0 0,4 0-33 0 0,3 1 4 0 0,-7 5 24 0 0,-1 1 5 0 0,-1-2 4 0 0,2 1 2 0 0,7 5 3 0 0,-8-4 1 0 0,-1 0 0 0 0,0-1 0 0 0,-1 0 0 0 0,1 1 0 0 0,0-1 0 0 0,-1 1 0 0 0,1-1 0 0 0,0 1 0 0 0,-1-1 0 0 0,1 1 0 0 0,-1-1 0 0 0,1 1 0 0 0,-1-1 0 0 0,1 1 0 0 0,-1 0 0 0 0,0-1 0 0 0,1 1 0 0 0,-1 0 0 0 0,0 0 0 0 0,1 0 0 0 0,0 1-167 0 0,1 2 1 0 0,-1-1-1 0 0,0 0 0 0 0,0 0 0 0 0,0 0 1 0 0,-1 0-1 0 0,1 1 0 0 0,-1-1 0 0 0,0 0 0 0 0,0 1 1 0 0,0-1-1 0 0,0 0 167 0 0,-1 0-1373 0 0,-6 3-61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8.02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31 11519 0 0,'2'-2'14111'0'0,"4"-4"-15091"0"0,5-8-4057 0 0,-7 5 2111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8.38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40 18 3679 0 0,'-8'-10'18174'0'0,"3"16"-18781"0"0,3-2 927 0 0,1 0 0 0 0,-1 0 0 0 0,1 0 0 0 0,0 0 0 0 0,0 0 0 0 0,1 1 1 0 0,-1-1-1 0 0,1 7 0 0 0,-1 3 177 0 0,1-10-383 0 0,-3 36 536 0 0,3-38-593 0 0,0 0 0 0 0,0 0 0 0 0,1-1 0 0 0,-1 1 0 0 0,0 0 0 0 0,1 0 0 0 0,-1 0 0 0 0,1 0 0 0 0,-1 0 0 0 0,1 0 0 0 0,0-1 0 0 0,0 1 0 0 0,0 0 0 0 0,0-1 0 0 0,0 1 0 0 0,0-1 0 0 0,2 2 0 0 0,-2-2-11 0 0,0 0-1 0 0,0-1 1 0 0,0 1 0 0 0,1 0-1 0 0,-1-1 1 0 0,0 0 0 0 0,0 1 0 0 0,1-1-1 0 0,-1 0 1 0 0,0 1 0 0 0,1-1 0 0 0,-1 0-1 0 0,1 0 1 0 0,-1 0 0 0 0,0 0 0 0 0,1-1-1 0 0,-1 1 1 0 0,2-1 0 0 0,27-10 327 0 0,-4 2-137 0 0,-21 8-221 0 0,1 1-1 0 0,-1-1 0 0 0,0 1 1 0 0,0 1-1 0 0,1-1 0 0 0,-1 1 0 0 0,0 0 1 0 0,0 0-1 0 0,0 0 0 0 0,1 1 1 0 0,4 2-1 0 0,-8-3-10 0 0,-1-1 0 0 0,1 1 0 0 0,-1 0 0 0 0,1 0 0 0 0,-1 0 0 0 0,1 0-1 0 0,-1 0 1 0 0,0 1 0 0 0,0-1 0 0 0,1 0 0 0 0,-1 1 0 0 0,0-1 0 0 0,0 1 0 0 0,0-1 0 0 0,0 1 0 0 0,-1-1 0 0 0,1 1 0 0 0,0 0 0 0 0,-1-1 0 0 0,1 1 0 0 0,-1 0 0 0 0,1 0 0 0 0,-1-1-1 0 0,0 1 1 0 0,0 0 0 0 0,0 0 0 0 0,0-1 0 0 0,0 1 0 0 0,0 0 0 0 0,0 0 0 0 0,-1 0 0 0 0,1-1 0 0 0,-1 1 0 0 0,1 0 0 0 0,-1-1 0 0 0,-1 3 0 0 0,0 2-48 0 0,-1 0 0 0 0,0 0 1 0 0,-1-1-1 0 0,1 1 0 0 0,-1-1 0 0 0,0 0 1 0 0,-1 0-1 0 0,1-1 0 0 0,-1 1 0 0 0,0-1 1 0 0,0 0-1 0 0,0 0 0 0 0,0-1 0 0 0,-11 6 1 0 0,12-8-289 0 0,1 1 0 0 0,0-1 0 0 0,-1 1 0 0 0,0-1 1 0 0,1 0-1 0 0,-1-1 0 0 0,0 1 0 0 0,1-1 0 0 0,-1 1 1 0 0,0-1-1 0 0,0 0 0 0 0,1-1 0 0 0,-1 1 1 0 0,0-1-1 0 0,1 1 0 0 0,-1-1 0 0 0,0 0 0 0 0,1 0 1 0 0,-1-1-1 0 0,1 1 0 0 0,-1-1 0 0 0,1 0 0 0 0,0 0 1 0 0,0 0-1 0 0,0 0 0 0 0,-4-3 0 0 0,-4-7-2357 0 0,-1-1-3354 0 0</inkml:trace>
  <inkml:trace contextRef="#ctx0" brushRef="#br0" timeOffset="1">0 43 2791 0 0,'19'-36'558'0'0,"-18"35"-65"0"0,-1 1 0 0 0,1-1 1 0 0,0 1-1 0 0,-1-1 0 0 0,1 1 0 0 0,0-1 1 0 0,0 1-1 0 0,-1 0 0 0 0,1-1 1 0 0,0 1-1 0 0,0 0 0 0 0,0 0 0 0 0,0-1 1 0 0,-1 1-1 0 0,1 0 0 0 0,0 0 1 0 0,1 0-1 0 0,19 0 1683 0 0,-18 0-1151 0 0,3 0-200 0 0,0 0 0 0 0,1 1 0 0 0,-1 0 0 0 0,0 1 0 0 0,0-1 0 0 0,0 1 0 0 0,10 5 0 0 0,1 1 975 0 0,20 14 1 0 0,-16-12-2423 0 0,-6-10-7543 0 0,-9-2 897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9.28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128 216 1807 0 0,'1'-1'348'0'0,"-4"10"1879"0"0,-13 17 4542 0 0,13-22-6109 0 0,0 0 1 0 0,-1 0-1 0 0,0 0 1 0 0,0 0-1 0 0,0-1 0 0 0,-6 5 1 0 0,9-8-530 0 0,0 0-1 0 0,1 1 1 0 0,-1-1-1 0 0,0 0 1 0 0,0 0 0 0 0,0 0-1 0 0,0 0 1 0 0,0 1-1 0 0,0-1 1 0 0,0-1 0 0 0,0 1-1 0 0,0 0 1 0 0,0 0 0 0 0,0 0-1 0 0,0 0 1 0 0,0-1-1 0 0,1 1 1 0 0,-1 0 0 0 0,0-1-1 0 0,0 1 1 0 0,0 0-1 0 0,0-1 1 0 0,1 1 0 0 0,-1-1-1 0 0,0 0 1 0 0,0 1-1 0 0,1-1 1 0 0,-1 0 0 0 0,0 1-1 0 0,1-1 1 0 0,-1 0 0 0 0,1 0-1 0 0,-1-1 1 0 0,-4-5 752 0 0,0 0 0 0 0,-6-13 0 0 0,8 12-548 0 0,-2 0-19 0 0,2 0 0 0 0,-1 0 0 0 0,1 0 1 0 0,1 0-1 0 0,-1-1 0 0 0,-1-14 0 0 0,3 18-261 0 0,1 0 1 0 0,0 0-1 0 0,0 0 0 0 0,0 0 1 0 0,1 0-1 0 0,-1 0 1 0 0,1 0-1 0 0,0 0 0 0 0,1 1 1 0 0,-1-1-1 0 0,1 0 0 0 0,0 1 1 0 0,4-7-1 0 0,-1 4-41 0 0,1-1 0 0 0,1 1-1 0 0,0 0 1 0 0,0 1 0 0 0,0-1 0 0 0,0 1 0 0 0,1 1-1 0 0,12-7 1 0 0,-17 10-7 0 0,1-1 0 0 0,0 1 0 0 0,0 1 0 0 0,0-1 0 0 0,0 0 0 0 0,1 1 0 0 0,-1 0 0 0 0,0 0 0 0 0,0 0 0 0 0,1 1 0 0 0,-1 0 0 0 0,1-1-1 0 0,-1 2 1 0 0,0-1 0 0 0,1 0 0 0 0,-1 1 0 0 0,0 0 0 0 0,1 0 0 0 0,-1 0 0 0 0,0 0 0 0 0,0 1 0 0 0,0-1 0 0 0,0 1 0 0 0,0 0 0 0 0,0 1 0 0 0,0-1 0 0 0,4 5 0 0 0,-3-3 12 0 0,0 0-1 0 0,0 0 1 0 0,0 1 0 0 0,-1 0 0 0 0,0 0-1 0 0,0 0 1 0 0,-1 0 0 0 0,1 0 0 0 0,-1 1-1 0 0,0 0 1 0 0,0 0 0 0 0,-1 0 0 0 0,0 0-1 0 0,0 0 1 0 0,0 0 0 0 0,-1 0 0 0 0,1 12-1 0 0,-2-13 4 0 0,1 0 0 0 0,-2 0 0 0 0,1 0 0 0 0,0 0-1 0 0,-1 0 1 0 0,0 0 0 0 0,0 0 0 0 0,-1-1 0 0 0,1 1 0 0 0,-1 0-1 0 0,0-1 1 0 0,0 1 0 0 0,-1-1 0 0 0,1 0 0 0 0,-1 1 0 0 0,0-1-1 0 0,0 0 1 0 0,-1-1 0 0 0,1 1 0 0 0,-1-1 0 0 0,1 1-1 0 0,-1-1 1 0 0,-6 3 0 0 0,9-5-62 0 0,-1 0-1 0 0,1 0 1 0 0,-1 0-1 0 0,1-1 1 0 0,-1 1 0 0 0,0-1-1 0 0,1 1 1 0 0,-1-1-1 0 0,0 1 1 0 0,0-1-1 0 0,1 0 1 0 0,-1 0 0 0 0,0 0-1 0 0,0 0 1 0 0,1 0-1 0 0,-1 0 1 0 0,0-1-1 0 0,0 1 1 0 0,1 0 0 0 0,-1-1-1 0 0,0 1 1 0 0,1-1-1 0 0,-1 0 1 0 0,-2-1-1 0 0,-4-4-1365 0 0,7 6 637 0 0,0-1 0 0 0,0 1 0 0 0,0-1 1 0 0,0 1-1 0 0,1-1 0 0 0,-1 0 0 0 0,0 1 0 0 0,0-1 0 0 0,1 0 0 0 0,-1 1 0 0 0,-1-3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9.66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 1 5407 0 0,'6'0'16447'0'0,"-10"18"-13620"0"0,1-7-2678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59.99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42 3 2791 0 0,'0'-3'6979'0'0,"-1"14"-401"0"0,-6 6-3133 0 0,0 0-2037 0 0,1 2-776 0 0,2-1 1 0 0,0 1 0 0 0,1 0 0 0 0,1 0-1 0 0,0 0 1 0 0,3 32 0 0 0,-1-49-602 0 0,0-1 1 0 0,0 1-1 0 0,0-1 1 0 0,0 1-1 0 0,1-1 1 0 0,-1 1-1 0 0,0-1 1 0 0,1 0-1 0 0,-1 1 1 0 0,1-1-1 0 0,0 1 1 0 0,0-1-1 0 0,-1 0 1 0 0,1 0-1 0 0,0 1 1 0 0,0-1-1 0 0,0 0 1 0 0,0 0-1 0 0,0 0 1 0 0,0 0-1 0 0,1 0 1 0 0,-1 0-1 0 0,0-1 1 0 0,0 1-1 0 0,3 1 1 0 0,-1-2-10 0 0,0 1 0 0 0,0-1 1 0 0,0 0-1 0 0,0 0 0 0 0,0 0 1 0 0,0 0-1 0 0,0-1 0 0 0,0 1 1 0 0,0-1-1 0 0,0 0 0 0 0,5-2 0 0 0,18-8 108 0 0,-20 8-66 0 0,0 0 1 0 0,0 1-1 0 0,0 0 0 0 0,10-3 0 0 0,-15 5-52 0 0,-1 0 0 0 0,1 0 0 0 0,-1 0 0 0 0,1 0 0 0 0,0 0 1 0 0,-1 0-1 0 0,1 0 0 0 0,-1 0 0 0 0,1 0 0 0 0,-1 0 0 0 0,1 0 0 0 0,-1 1 0 0 0,1-1 0 0 0,-1 0 0 0 0,1 0 0 0 0,-1 0 0 0 0,1 1 1 0 0,-1-1-1 0 0,1 0 0 0 0,-1 1 0 0 0,1-1 0 0 0,-1 0 0 0 0,0 1 0 0 0,1-1 0 0 0,-1 1 0 0 0,1-1 0 0 0,-1 0 0 0 0,1 2 0 0 0,-1-1 19 0 0,1 1 0 0 0,-1-1 0 0 0,1 1 0 0 0,-1-1 0 0 0,0 1 0 0 0,0 0 0 0 0,1-1 0 0 0,-1 1 0 0 0,-1 2 0 0 0,1 4 66 0 0,-1-1 0 0 0,-1 1 0 0 0,-2 8 0 0 0,2-9-74 0 0,0-1-1 0 0,-1 1 1 0 0,1-1-1 0 0,-1 0 1 0 0,-1 0-1 0 0,-6 11 1 0 0,8-16-79 0 0,1 1 0 0 0,0-1 0 0 0,-1 1 0 0 0,1-1 0 0 0,-1 0 0 0 0,1 0 0 0 0,-1 1 0 0 0,0-1 0 0 0,0 0 0 0 0,1-1 1 0 0,-1 1-1 0 0,0 0 0 0 0,0 0 0 0 0,0-1 0 0 0,0 1 0 0 0,0-1 0 0 0,0 0 0 0 0,0 1 0 0 0,0-1 0 0 0,0 0 0 0 0,0 0 1 0 0,0 0-1 0 0,0 0 0 0 0,0-1 0 0 0,0 1 0 0 0,1-1 0 0 0,-5 0 0 0 0,3 0-319 0 0,0-1 0 0 0,1 1 0 0 0,-1 0 0 0 0,0-1 0 0 0,1 0-1 0 0,-1 1 1 0 0,1-1 0 0 0,-1 0 0 0 0,-1-3 0 0 0,-1 1-1759 0 0,2-1 0 0 0,-1 0 0 0 0,-5-9 1 0 0,0-3-4181 0 0</inkml:trace>
  <inkml:trace contextRef="#ctx0" brushRef="#br0" timeOffset="1">0 85 11599 0 0,'2'-1'405'0'0,"-1"1"-1"0"0,0-1 1 0 0,0 0-1 0 0,1 1 1 0 0,-1-1-1 0 0,0 0 1 0 0,1 1 0 0 0,-1 0-1 0 0,0-1 1 0 0,1 1-1 0 0,-1 0 1 0 0,1 0-1 0 0,1 0 1 0 0,23 0 3826 0 0,-15 0-3231 0 0,1 1-87 0 0,-1 0 0 0 0,1 0 0 0 0,-1 1 0 0 0,0 1 1 0 0,1 0-1 0 0,-1 0 0 0 0,16 8 0 0 0,-24-10-896 0 0,1 1 0 0 0,0-1-1 0 0,-1 0 1 0 0,1 0 0 0 0,7 1 0 0 0,3-4-2350 0 0,-1-6-5577 0 0,-5 1-564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9:3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 4431 0 0,'-9'-1'10203'0'0,"9"2"-10095"0"0,0 0 1 0 0,0 0-1 0 0,0 0 1 0 0,0 0-1 0 0,0-1 1 0 0,0 1 0 0 0,1 0-1 0 0,-1 0 1 0 0,0 0-1 0 0,0 0 1 0 0,1 0-1 0 0,-1 0 1 0 0,0 0 0 0 0,1-1-1 0 0,-1 1 1 0 0,2 1-1 0 0,6 9 207 0 0,1 0 0 0 0,0-1 0 0 0,0 0-1 0 0,22 17 1 0 0,6 6-10 0 0,74 66 476 0 0,-108-97-768 0 0,-1 1 13 0 0,1 0-1 0 0,0 0 0 0 0,0-1 1 0 0,6 5-1 0 0,-8-8-121 0 0,-1 1-1 0 0,1 0 1 0 0,0 0-1 0 0,-1-1 1 0 0,1 1-1 0 0,-1 0 1 0 0,1-1-1 0 0,-1 1 1 0 0,0 0-1 0 0,1-1 1 0 0,-1 1-1 0 0,1-1 1 0 0,-1 1-1 0 0,0-1 1 0 0,1 1-1 0 0,-1-1 1 0 0,0 1-1 0 0,1-1 1 0 0,-1 0-1 0 0,0 1 1 0 0,0-1-1 0 0,0 1 1 0 0,1-1-1 0 0,5-16-3283 0 0,-3 8 1236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9:3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1357 3855 0 0,'-10'9'221'0'0,"8"-7"384"0"0,-1 0 0 0 0,1 0 0 0 0,-1 0 0 0 0,1 1 0 0 0,0-1 0 0 0,-3 5 0 0 0,36-29 2507 0 0,30-30-1545 0 0,-40 35-1082 0 0,26-25-1 0 0,-10 1 7 0 0,-5 6-236 0 0,2 1-1 0 0,48-38 1 0 0,45-16 311 0 0,-64 47-109 0 0,68-60 1 0 0,40-60 462 0 0,-147 136-789 0 0,7-8 52 0 0,0 1 0 0 0,71-52 0 0 0,-42 44-48 0 0,121-87 506 0 0,-149 101-280 0 0,31-35 1 0 0,-45 43-247 0 0,18-20 56 0 0,-1-1 1 0 0,33-48-1 0 0,-39 52-149 0 0,-8 12 159 0 0,-19 15 1953 0 0,-6 7-3769 0 0,0 0 183 0 0,-3 0-910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9:37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25 1807 0 0,'-18'-25'12694'0'0,"16"25"-12236"0"0,2 0-345 0 0,0 1 1 0 0,-1-1-1 0 0,1 0 0 0 0,0 1 0 0 0,0-1 0 0 0,0 0 0 0 0,0 1 0 0 0,0-1 0 0 0,0 0 1 0 0,0 0-1 0 0,0 1 0 0 0,0-1 0 0 0,0 0 0 0 0,0 1 0 0 0,0-1 0 0 0,0 0 0 0 0,0 1 1 0 0,0-1-1 0 0,0 0 0 0 0,0 1 0 0 0,0-1 0 0 0,0 0 0 0 0,1 1 0 0 0,0 0 566 0 0,-1 0-566 0 0,6 10 267 0 0,12 12-3 0 0,1 0 0 0 0,1-2 0 0 0,27 25 0 0 0,33 28-236 0 0,-74-68-130 0 0,-1-4-1451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9:38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1 6991 0 0,'-4'13'8277'0'0,"3"-12"-7995"0"0,-19 6 1806 0 0,13-5-1225 0 0,-7 3-341 0 0,-1-1 0 0 0,1 0 0 0 0,-18 2 0 0 0,-7 1-306 0 0,34-5-201 0 0,-28 5 10 0 0,1 2 0 0 0,-36 15 0 0 0,67-24-25 0 0,1 0 0 0 0,-1 1 0 0 0,1-1 0 0 0,0 0 0 0 0,-1 0-1 0 0,1 0 1 0 0,-1 0 0 0 0,1 1 0 0 0,0-1 0 0 0,-1 0 0 0 0,1 0 0 0 0,-1 1 0 0 0,1-1-1 0 0,0 0 1 0 0,-1 1 0 0 0,1-1 0 0 0,0 0 0 0 0,0 1 0 0 0,-1-1 0 0 0,1 0 0 0 0,0 1-1 0 0,0-1 1 0 0,0 1 0 0 0,-1-1 0 0 0,1 0 0 0 0,0 1 0 0 0,0 0 0 0 0,0 0 1 0 0,0-1 0 0 0,1 1 0 0 0,-1-1 0 0 0,1 1 0 0 0,-1-1 0 0 0,0 1 0 0 0,1-1 0 0 0,-1 1 1 0 0,1-1-1 0 0,-1 0 0 0 0,1 1 0 0 0,-1-1 0 0 0,1 0 0 0 0,-1 1 0 0 0,1-1 0 0 0,0 0 0 0 0,0 1 0 0 0,35 9 140 0 0,-30-9-78 0 0,16 6 55 0 0,0 0 0 0 0,-1 1 0 0 0,1 1 0 0 0,-2 1 0 0 0,0 1 0 0 0,27 18-1 0 0,-43-26-189 0 0,-1 0 0 0 0,1 1-1 0 0,0-1 1 0 0,-1 1 0 0 0,0 0-1 0 0,0 0 1 0 0,0 0-1 0 0,0 0 1 0 0,-1 0 0 0 0,1 1-1 0 0,-1-1 1 0 0,0 1 0 0 0,1 5-1 0 0,2-6-2003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9:38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2791 0 0,'4'2'15356'0'0,"12"16"-14008"0"0,-8-9-646 0 0,20 16-294 0 0,1-1 1 0 0,1-2 0 0 0,57 33-1 0 0,-76-47-441 0 0,-7-6-1 0 0,-1 1 0 0 0,1-1-1 0 0,0 0 1 0 0,-1 0 0 0 0,1 0-1 0 0,0-1 1 0 0,0 1 0 0 0,0-1-1 0 0,5 1 1 0 0,-9-2-190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39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92 4608 0 0,'0'0'208'0'0,"-1"1"292"0"0,0 3 285 0 0,-1-1 1 0 0,1 0-1 0 0,-1 0 1 0 0,0 0 0 0 0,1 0-1 0 0,-1 0 1 0 0,-1-1-1 0 0,0 2-785 0 0,-11 14 2844 0 0,9-11-2151 0 0,-1 0 1 0 0,0 0 0 0 0,0-1 0 0 0,-1 0 0 0 0,1-1-1 0 0,-1 1 1 0 0,-5 2-694 0 0,7-5 353 0 0,4-2-267 0 0,0 0-1 0 0,0 0 1 0 0,0-1 0 0 0,0 1 0 0 0,-1-1-1 0 0,1 1 1 0 0,0-1 0 0 0,0 0 0 0 0,0 1-1 0 0,-1-1 1 0 0,1 0 0 0 0,0 0 0 0 0,0 0 0 0 0,-1 0-1 0 0,1 0 1 0 0,0 0 0 0 0,0 0 0 0 0,-1 0-1 0 0,1 0 1 0 0,0 0 0 0 0,0-1 0 0 0,-1 1 0 0 0,1-1-1 0 0,0 1 1 0 0,0-1 0 0 0,0 1 0 0 0,0-1-1 0 0,0 0 1 0 0,-1 0-86 0 0,0 0 60 0 0,1 0-1 0 0,0-1 1 0 0,-1 1-1 0 0,1-1 0 0 0,0 1 1 0 0,0-1-1 0 0,0 1 1 0 0,0-1-1 0 0,0 1 1 0 0,0-1-1 0 0,0 0 1 0 0,0 1-1 0 0,1-1 1 0 0,-1 0-1 0 0,1 0 1 0 0,-1 0-1 0 0,1 0 0 0 0,0 1 1 0 0,0-2-60 0 0,0-3 26 0 0,0 1 0 0 0,0 0 0 0 0,0-1 0 0 0,1 1 0 0 0,0 0 0 0 0,0 0 0 0 0,1 0 0 0 0,-1-1-1 0 0,1 1 1 0 0,0 1 0 0 0,1-1 0 0 0,-1 0 0 0 0,1 0-26 0 0,10-12 18 0 0,-10 12 2 0 0,1 0 1 0 0,1 0-1 0 0,-1 0 1 0 0,3-3-21 0 0,-5 7 3 0 0,0 0 1 0 0,0-1-1 0 0,0 1 1 0 0,0 0-1 0 0,-1 0 1 0 0,1 0-1 0 0,1 0 1 0 0,-1 0-1 0 0,0 1 1 0 0,0-1-1 0 0,0 1 1 0 0,0-1-1 0 0,0 1 1 0 0,1 0-1 0 0,0 0-3 0 0,-2 0 0 0 0,0 0 0 0 0,0-1 0 0 0,-1 1 0 0 0,1 0 0 0 0,0 0 0 0 0,-1 0 0 0 0,1 0 0 0 0,0 1 0 0 0,-1-1 0 0 0,1 0 0 0 0,0 0 0 0 0,0 0 0 0 0,-1 1 0 0 0,1-1 0 0 0,-1 0 0 0 0,1 0 0 0 0,0 1 0 0 0,-1-1 0 0 0,1 1 0 0 0,-1-1 0 0 0,1 0 0 0 0,-1 1 0 0 0,1 0 0 0 0,1 0 0 0 0,1 3 13 0 0,1-1 0 0 0,-1 1 0 0 0,0 0 0 0 0,-1 0 0 0 0,1 0 0 0 0,-1 0 1 0 0,1 0-1 0 0,-1 1 0 0 0,1 3-13 0 0,-2-3 19 0 0,0 0 1 0 0,0 1 0 0 0,0-1 0 0 0,-1 0 0 0 0,0 0-1 0 0,0 0 1 0 0,0 0 0 0 0,-1 0 0 0 0,0 0 0 0 0,0 0-1 0 0,0 0 1 0 0,0 0 0 0 0,-1 0 0 0 0,-1 2-20 0 0,3-6 17 0 0,-1 0-1 0 0,0 0 1 0 0,1 0 0 0 0,-1 0-1 0 0,0 0 1 0 0,1-1 0 0 0,-1 1-1 0 0,0 0 1 0 0,0 0 0 0 0,0-1-1 0 0,0 1 1 0 0,0 0 0 0 0,0-1-1 0 0,0 1 1 0 0,0-1 0 0 0,0 1-1 0 0,0-1 1 0 0,0 1 0 0 0,0-1-1 0 0,0 0 1 0 0,-1 1-17 0 0,0-1 50 0 0,1 0 0 0 0,-1 0 0 0 0,0 0 0 0 0,0 1 0 0 0,1-1 0 0 0,-1-1 0 0 0,0 1-1 0 0,0 0 1 0 0,1 0 0 0 0,-1-1 0 0 0,0 1 0 0 0,0-1-50 0 0,-4-2 136 0 0,2 2-81 0 0,1 0 0 0 0,0-1 0 0 0,0 0 0 0 0,-1 1 0 0 0,1-1 1 0 0,1 0-1 0 0,-1 0 0 0 0,0-1 0 0 0,0 1 0 0 0,1-1 0 0 0,-1 1 1 0 0,-1-4-56 0 0,1 2 11 0 0,1 0 1 0 0,0-1 0 0 0,0 1 0 0 0,0-1 0 0 0,0 1 0 0 0,1-1 0 0 0,0 0 0 0 0,0 0 0 0 0,0 0 0 0 0,1 0 0 0 0,-1 0-1 0 0,1 1 1 0 0,0-1-12 0 0,0 1-3 0 0,0 1 0 0 0,1 0 0 0 0,-1 0 0 0 0,0 0 0 0 0,1 0 0 0 0,0 0 0 0 0,0 0 0 0 0,0 0 0 0 0,0 0 0 0 0,0 0 0 0 0,0 1 0 0 0,1-1 0 0 0,-1 0 0 0 0,1 1 0 0 0,0-1 0 0 0,0 1-1 0 0,0-1 1 0 0,0 1 0 0 0,0 0 0 0 0,1 0 0 0 0,0 0 3 0 0,1-2-2 0 0,-4 3-2 0 0,1 0 0 0 0,0 0 0 0 0,0 0 1 0 0,0 0-1 0 0,0 0 0 0 0,0 1 0 0 0,0-1 0 0 0,1 0 1 0 0,-1 1-1 0 0,0-1 0 0 0,0 1 0 0 0,0-1 1 0 0,1 1-1 0 0,-1 0 0 0 0,0-1 0 0 0,0 1 1 0 0,1 0 3 0 0,-1 0-13 0 0,0 0 1 0 0,1-1-1 0 0,-1 1 1 0 0,0 0-1 0 0,0 0 1 0 0,0 0 0 0 0,0 1-1 0 0,0-1 1 0 0,0 0-1 0 0,0 0 1 0 0,0 1-1 0 0,0-1 1 0 0,0 0 0 0 0,0 1-1 0 0,0-1 1 0 0,0 1-1 0 0,0-1 1 0 0,0 1 0 0 0,0 0-1 0 0,0-1 1 0 0,0 1 12 0 0,1 1 5 0 0,-1 0 1 0 0,1 0 0 0 0,-1 0 0 0 0,0-1-1 0 0,0 1 1 0 0,1 1 0 0 0,-2-1 0 0 0,1 0-1 0 0,0 0 1 0 0,0 1-6 0 0,1 5 67 0 0,0-1 0 0 0,-1 1 0 0 0,0 0-1 0 0,0 0 1 0 0,-1 5-67 0 0,0-2 28 0 0,0 6-165 0 0,0 0 1 0 0,-3 13 136 0 0,1-13 275 0 0,1 0 0 0 0,1 0 0 0 0,1 6-275 0 0,0 10 39 0 0,6 90 90 0 0,-6-95-30 0 0,3 14-99 0 0,-1-15 79 0 0,-1 16-79 0 0,5 197 280 0 0,-3-160-195 0 0,-2-4 12 0 0,-1-18-24 0 0,-2 55-17 0 0,0-39-37 0 0,7 120 45 0 0,-2-67-65 0 0,-1-41 13 0 0,-3-40 13 0 0,0-29-15 0 0,0 1-1 0 0,1 0 0 0 0,2 5-9 0 0,8 56 0 0 0,-7-54 0 0 0,1 27 0 0 0,0 6 0 0 0,-2-38 13 0 0,-1 0 0 0 0,-1 1 0 0 0,-1-1-1 0 0,0 0 1 0 0,-2 2-13 0 0,0-2 0 0 0,-4 23 0 0 0,6-38 0 0 0,-1 1 0 0 0,1-1 0 0 0,0 1 0 0 0,0-1 0 0 0,1 1 0 0 0,0 4 0 0 0,2 15 0 0 0,1 32 0 0 0,-2-4 0 0 0,-3-51 0 0 0,1 1 0 0 0,2 7 0 0 0,1 4 0 0 0,7 33 0 0 0,-6-35 0 0 0,-4-6 0 0 0,1 1 11 0 0,2-2 42 0 0,-3-5-51 0 0,0 1 0 0 0,0-1 1 0 0,1 0-1 0 0,-1 1 0 0 0,0-1 0 0 0,0 0 0 0 0,0 1 0 0 0,0-1 0 0 0,0 1 0 0 0,0-1 1 0 0,0 0-1 0 0,1 1 0 0 0,-1-1 0 0 0,0 1 0 0 0,0-1 0 0 0,0 0 0 0 0,0 1 0 0 0,-1-1 1 0 0,1 0-1 0 0,0 1 0 0 0,0-1 0 0 0,0 1 0 0 0,0-1 0 0 0,0 0 0 0 0,0 1 0 0 0,-1-1 1 0 0,1 0-1 0 0,0 1-2 0 0,-3 7 4 0 0,3-8-4 0 0,0 0 0 0 0,0 0 0 0 0,0 0 0 0 0,0 0 0 0 0,0 0 0 0 0,0 0 0 0 0,0 0 0 0 0,0 0 0 0 0,-1 0 0 0 0,1-1 0 0 0,0 1 0 0 0,0 0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1 0 0 0,0-1 0 0 0,0 0 0 0 0,0 0 0 0 0,0 0 0 0 0,0 0 0 0 0,0 0 0 0 0,-1 0 0 0 0,1 0 0 0 0,0 0 0 0 0,0 0 0 0 0,0 1 0 0 0,0-1 0 0 0,0 0 0 0 0,0 0 0 0 0,-3-9 0 0 0,3 9 0 0 0,-1-4 0 0 0,0 0 0 0 0,1 0 0 0 0,-1 0 0 0 0,1 0 0 0 0,0 0 0 0 0,0 0 0 0 0,0-1 0 0 0,0 0 0 0 0,0 4 0 0 0,0 1 0 0 0,0-1 1 0 0,0 1-1 0 0,-1-1 0 0 0,1 0 0 0 0,0 1 0 0 0,0-1 0 0 0,0 1 0 0 0,0-1 0 0 0,0 1 1 0 0,1-1-1 0 0,-1 1 0 0 0,0-1 0 0 0,0 1 0 0 0,0-1 0 0 0,0 1 0 0 0,1-1 0 0 0,-1 1 1 0 0,0 0-1 0 0,1-1 0 0 0,3-6-15 0 0,-2 5-33 0 0,3-2 23 0 0,-3 3-39 0 0,-1 1 54 0 0,-1 0 10 0 0,1 0 0 0 0,0 0 0 0 0,0 0 1 0 0,0 0-1 0 0,0 0 0 0 0,-1 0 0 0 0,1 0 1 0 0,0 1-1 0 0,0-1 0 0 0,0 0 1 0 0,-1 0-1 0 0,1 1 0 0 0,0-1 0 0 0,0 1 1 0 0,-1-1-1 0 0,1 1 0 0 0,0-1 0 0 0,-1 1 1 0 0,1-1-1 0 0,-1 1 0 0 0,1-1 1 0 0,0 1-1 0 0,-1 0 0 0 0,1-1 0 0 0,-1 1 1 0 0,0 0-1 0 0,1 0 0 0 0,-1 0 0 0 0,1 0 3 0 0,0 1 1 0 0,0 0-1 0 0,-1-1 0 0 0,1 1 0 0 0,0 0 1 0 0,-1-1-1 0 0,0 1 0 0 0,1 0 0 0 0,-1 0 0 0 0,0 0 1 0 0,0-1-1 0 0,0 1 0 0 0,0 0 0 0 0,0 0 1 0 0,0 0-1 0 0,-1 1-3 0 0,0 9 23 0 0,1-11-19 0 0,-1 0 0 0 0,1 0 0 0 0,-1 1 0 0 0,1-1 0 0 0,-1 0 0 0 0,1 0 0 0 0,-1 0-1 0 0,0 0 1 0 0,0 0 0 0 0,0 0 0 0 0,1 0 0 0 0,-1 0 0 0 0,-1 0-4 0 0,-2 3 13 0 0,3-2-7 0 0,-1-1 1 0 0,0 0 0 0 0,0 0-1 0 0,0 0 1 0 0,0 0 0 0 0,0 0-1 0 0,0 0 1 0 0,-1 0-7 0 0,0 0 5 0 0,-1-1-1 0 0,1 1 1 0 0,0-1-1 0 0,0 1 1 0 0,-1-1 0 0 0,1 0-1 0 0,0 0 1 0 0,0-1-1 0 0,-1 1 1 0 0,1-1-1 0 0,0 0 1 0 0,0 1 0 0 0,0-1-1 0 0,-2-1-4 0 0,4 1 3 0 0,-1 0 1 0 0,0 1-1 0 0,1-1 0 0 0,-1 0 0 0 0,1 0 0 0 0,-1 0 1 0 0,1-1-1 0 0,0 1 0 0 0,0 0 0 0 0,-1 0 0 0 0,1-1 1 0 0,0 1-1 0 0,0-1 0 0 0,0 1 0 0 0,0-1 0 0 0,1 1 1 0 0,-1-1-1 0 0,0 0 0 0 0,1 1 0 0 0,-1-2-3 0 0,1 1-9 0 0,0 0 1 0 0,0 0-1 0 0,0-1 0 0 0,0 1 0 0 0,0 0 0 0 0,1 0 1 0 0,-1 0-1 0 0,1 0 0 0 0,0 0 0 0 0,0 0 0 0 0,-1 0 1 0 0,1 0-1 0 0,1-2 9 0 0,2-3-25 0 0,-3 5 21 0 0,0 0-1 0 0,0 0 0 0 0,0 0 0 0 0,0 0 0 0 0,1 1 0 0 0,-1-1 0 0 0,1 0 0 0 0,-1 1 1 0 0,1-1-1 0 0,-1 1 0 0 0,1-1 0 0 0,0 1 0 0 0,0 0 0 0 0,0 0 0 0 0,0 0 0 0 0,1-1 5 0 0,3 0-19 0 0,1 0-1 0 0,-1 0 0 0 0,0 0 0 0 0,0 1 0 0 0,2 0 20 0 0,-6 1-5 0 0,1 0-1 0 0,0 0 1 0 0,-1 0-1 0 0,1 0 0 0 0,0 0 1 0 0,-1 1-1 0 0,1-1 1 0 0,-1 1-1 0 0,1 0 1 0 0,-1 0-1 0 0,1 0 1 0 0,-1 0-1 0 0,0 0 1 0 0,1 1-1 0 0,-1-1 0 0 0,0 1 1 0 0,0-1-1 0 0,0 1 1 0 0,0 0-1 0 0,0 0 1 0 0,0-1-1 0 0,-1 1 1 0 0,1 1-1 0 0,-1-1 1 0 0,1 0-1 0 0,-1 0 1 0 0,0 1-1 0 0,0-1 0 0 0,0 0 1 0 0,0 1-1 0 0,0-1 1 0 0,0 1 5 0 0,1 4-41 0 0,-2-6 32 0 0,0 1 0 0 0,1 0 1 0 0,-1-1-1 0 0,0 1 0 0 0,0 0 0 0 0,0 0 0 0 0,0-1 0 0 0,0 1 1 0 0,0 0-1 0 0,0-1 0 0 0,-1 1 0 0 0,1 1 9 0 0,-3 5 0 0 0,-2 1 0 0 0,1-8 0 0 0,3-1 0 0 0,-2 2-208 0 0,-1 0 0 0 0,1 0 0 0 0,-1-1 0 0 0,0 1 1 0 0,0-1-1 0 0,0 0 0 0 0,0 0 0 0 0,0 0 0 0 0,0 0 0 0 0,-2-1 208 0 0,4 1-221 0 0,0-1 0 0 0,0 0 0 0 0,0-1-1 0 0,0 1 1 0 0,0 0 0 0 0,0-1 0 0 0,0 1 0 0 0,0-1 0 0 0,0 1 0 0 0,0-1 0 0 0,0 0 0 0 0,0 0 0 0 0,1 0-1 0 0,-1 0 1 0 0,0 0 0 0 0,1 0 0 0 0,-1-1 0 0 0,0 1 0 0 0,1 0 0 0 0,-1-1 0 0 0,1 0 221 0 0,-4-5-7661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9:39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8207 0 0,'1'-1'158'0'0,"0"1"0"0"0,-1 0 0 0 0,1 0-1 0 0,-1 0 1 0 0,1 0 0 0 0,0 0 0 0 0,-1 0 0 0 0,1 0-1 0 0,0 0 1 0 0,-1 0 0 0 0,1 0 0 0 0,0 0-1 0 0,-1 0 1 0 0,1 0 0 0 0,-1 0 0 0 0,1 0 0 0 0,0 1-1 0 0,-1-1 1 0 0,1 0 0 0 0,-1 0 0 0 0,1 1 0 0 0,0-1-1 0 0,-1 1 1 0 0,1-1 0 0 0,-1 0 0 0 0,1 1-1 0 0,-1-1 1 0 0,0 1 0 0 0,1-1 0 0 0,-1 1 0 0 0,1-1-1 0 0,-1 1 1 0 0,0-1 0 0 0,1 1 0 0 0,-1 0-1 0 0,0-1 1 0 0,0 1 0 0 0,0-1 0 0 0,1 1 0 0 0,-1 0-1 0 0,0-1 1 0 0,0 2 0 0 0,6 28 2107 0 0,-6-29-2187 0 0,10 97 930 0 0,-5 1 0 0 0,-8 116 0 0 0,-3-157-964 0 0,-2 51 48 0 0,8-107-95 0 0,0 0 11 0 0,0 0 0 0 0,0-1 1 0 0,0 1-1 0 0,0 0 1 0 0,0 0-1 0 0,1 0 0 0 0,-1 0 1 0 0,1 2-1 0 0,0-4 0 0 0,-1 0-1 0 0,0 1 1 0 0,1-1-1 0 0,-1 0 0 0 0,1 0 1 0 0,-1 0-1 0 0,0 1 1 0 0,1-1-1 0 0,-1 0 0 0 0,1 0 1 0 0,-1 0-1 0 0,0 0 1 0 0,1 0-1 0 0,-1 0 1 0 0,1 0-1 0 0,-1 0 0 0 0,1 0 1 0 0,-1 0-1 0 0,1 0 1 0 0,-1 0-1 0 0,0 0 1 0 0,1 0-1 0 0,-1 0 0 0 0,1 0 1 0 0,-1 0-1 0 0,1 0 1 0 0,-1-1-1 0 0,0 1 0 0 0,1 0 1 0 0,-1 0-1 0 0,1-1 1 0 0,-1 1-1 0 0,0 0 1 0 0,1 0-1 0 0,-1-1 0 0 0,1 1 1 0 0,9-9 138 0 0,1 1 0 0 0,-1-2 0 0 0,0 1-1 0 0,-1-1 1 0 0,0 0 0 0 0,12-19 0 0 0,-12 17-90 0 0,12-16 110 0 0,-14 16-77 0 0,2 1 0 0 0,-1-1 0 0 0,2 2 0 0 0,-1-1 0 0 0,1 1 0 0 0,1 1 0 0 0,13-10-1 0 0,-24 18-66 0 0,2 1-1 0 0,-1-1 1 0 0,0 1-1 0 0,0-1 1 0 0,0 1-1 0 0,0-1 1 0 0,0 1-1 0 0,0-1 1 0 0,1 1-1 0 0,-1 0 1 0 0,0 0-1 0 0,0 0 0 0 0,0 0 1 0 0,1 0-1 0 0,-1 0 1 0 0,0 0-1 0 0,0 0 1 0 0,0 0-1 0 0,1 0 1 0 0,-1 1-1 0 0,0-1 1 0 0,0 1-1 0 0,0-1 1 0 0,0 0-1 0 0,0 1 0 0 0,0 0 1 0 0,0-1-1 0 0,0 1 1 0 0,0 0-1 0 0,0 0 1 0 0,0-1-1 0 0,0 1 1 0 0,0 0-1 0 0,0 0 1 0 0,-1 0-1 0 0,1 0 1 0 0,0 0-1 0 0,-1 0 0 0 0,1 0 1 0 0,-1 0-1 0 0,1 2 1 0 0,3 4 63 0 0,-1 1 0 0 0,0 0 0 0 0,0 1 0 0 0,1 12 0 0 0,-2-15-33 0 0,5 30 129 0 0,4 56-1 0 0,-9-36-2781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36.71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66 130 5039 0 0,'0'0'118'0'0,"1"0"0"0"0,-1 0-1 0 0,0 0 1 0 0,0 1 0 0 0,0-1-1 0 0,0 0 1 0 0,0 0 0 0 0,1 0-1 0 0,-1 1 1 0 0,0-1 0 0 0,0 0-1 0 0,0 0 1 0 0,0 0 0 0 0,0 1-1 0 0,0-1 1 0 0,0 0-1 0 0,0 0 1 0 0,0 1 0 0 0,0-1-1 0 0,0 0 1 0 0,0 0 0 0 0,0 0-1 0 0,0 1 1 0 0,0-1 0 0 0,0 0-1 0 0,0 0 1 0 0,0 1 0 0 0,0-1-1 0 0,0 0 1 0 0,0 0 0 0 0,0 0-1 0 0,0 1 1 0 0,-1-1 0 0 0,1 0-1 0 0,-9 6 3004 0 0,7-5-2557 0 0,0 0 0 0 0,0 0 0 0 0,0-1 0 0 0,0 1 0 0 0,0-1 1 0 0,0 1-1 0 0,-1-1 0 0 0,-1 0 0 0 0,2 0-357 0 0,0 0 0 0 0,0-1 0 0 0,1 1 0 0 0,-1-1 0 0 0,0 1 0 0 0,1-1 0 0 0,-1 0 0 0 0,0 1-1 0 0,1-1 1 0 0,-1 0 0 0 0,1 0 0 0 0,-1 0 0 0 0,1 0 0 0 0,0-1 0 0 0,-1 1 0 0 0,1 0 0 0 0,0 0 0 0 0,0-1 0 0 0,0 1 0 0 0,0-1-1 0 0,0 1 1 0 0,0-1 0 0 0,0 0 0 0 0,1 1 0 0 0,-2-4 0 0 0,2 4-169 0 0,0-1 0 0 0,-1 0 0 0 0,1 0 0 0 0,0 0 0 0 0,0 1 0 0 0,0-1 0 0 0,1 0 0 0 0,-1 0 0 0 0,0 0 1 0 0,1 0-1 0 0,-1 1 0 0 0,1-1 0 0 0,-1 0 0 0 0,1 1 0 0 0,0-1 0 0 0,0 0 0 0 0,0 1 0 0 0,0-1 0 0 0,0 1 0 0 0,0-1 0 0 0,0 1 0 0 0,1 0 0 0 0,-1-1 0 0 0,0 1 0 0 0,1 0 0 0 0,-1 0 1 0 0,1 0-1 0 0,-1 0 0 0 0,1 0 0 0 0,0 0 0 0 0,-1 0 0 0 0,1 1 0 0 0,0-1 0 0 0,0 1 0 0 0,-1-1 0 0 0,4 0 0 0 0,-3 1-37 0 0,-1 0-1 0 0,1 0 1 0 0,0-1-1 0 0,-1 1 1 0 0,1 0-1 0 0,-1 0 1 0 0,1 1-1 0 0,0-1 1 0 0,-1 0-1 0 0,1 0 1 0 0,-1 1-1 0 0,1-1 1 0 0,-1 1-1 0 0,1 0 1 0 0,-1-1 0 0 0,1 1-1 0 0,-1 0 1 0 0,0 0-1 0 0,1 0 1 0 0,-1 0-1 0 0,0 0 1 0 0,0 0-1 0 0,3 2 1 0 0,-4-2 8 0 0,1 0 0 0 0,-1 0 0 0 0,1 1 0 0 0,-1-1 1 0 0,1 0-1 0 0,-1 0 0 0 0,0 1 0 0 0,1-1 0 0 0,-1 0 1 0 0,0 1-1 0 0,0-1 0 0 0,0 0 0 0 0,0 1 0 0 0,0-1 0 0 0,0 0 1 0 0,-1 0-1 0 0,1 1 0 0 0,0-1 0 0 0,-1 0 0 0 0,1 0 1 0 0,-1 1-1 0 0,1-1 0 0 0,-1 0 0 0 0,1 0 0 0 0,-1 0 0 0 0,0 0 1 0 0,0 0-1 0 0,1 0 0 0 0,-2 1 0 0 0,0 0 20 0 0,0 0-1 0 0,1 0 1 0 0,-1 0 0 0 0,0-1-1 0 0,0 1 1 0 0,0-1 0 0 0,0 0-1 0 0,0 1 1 0 0,0-1-1 0 0,0 0 1 0 0,0 0 0 0 0,0 0-1 0 0,-1 0 1 0 0,-4 0 0 0 0,6-1-8 0 0,0 0 1 0 0,0 0-1 0 0,0 0 1 0 0,0 0-1 0 0,0 0 1 0 0,0 0-1 0 0,0-1 1 0 0,0 1 0 0 0,0 0-1 0 0,0-1 1 0 0,0 1-1 0 0,0-1 1 0 0,0 1-1 0 0,0-1 1 0 0,0 0 0 0 0,0 1-1 0 0,1-1 1 0 0,-1 0-1 0 0,0 0 1 0 0,0 1-1 0 0,1-1 1 0 0,-1 0-1 0 0,0 0 1 0 0,1 0 0 0 0,-1 0-1 0 0,1 0 1 0 0,-1 0-1 0 0,1 0 1 0 0,-1 0-1 0 0,1 0 1 0 0,0 0-1 0 0,0 0 1 0 0,0 0 0 0 0,-1-2-1 0 0,0-1-6 0 0,0 0 0 0 0,1 0 1 0 0,-1 0-1 0 0,1 0 0 0 0,0 0 0 0 0,0-1 0 0 0,0 1 0 0 0,1 0 1 0 0,-1 0-1 0 0,1 0 0 0 0,0 0 0 0 0,0 0 0 0 0,0 0 1 0 0,1 0-1 0 0,0 1 0 0 0,-1-1 0 0 0,1 0 0 0 0,0 1 0 0 0,1-1 1 0 0,-1 1-1 0 0,1 0 0 0 0,-1 0 0 0 0,1 0 0 0 0,0 0 0 0 0,0 0 1 0 0,0 0-1 0 0,1 1 0 0 0,6-4 0 0 0,-9 5-15 0 0,0 0 0 0 0,0 1 0 0 0,-1-1-1 0 0,1 1 1 0 0,0-1 0 0 0,0 1 0 0 0,0 0 0 0 0,0-1-1 0 0,1 1 1 0 0,-1 0 0 0 0,0 0 0 0 0,0 0 0 0 0,0 0 0 0 0,0 0-1 0 0,0 0 1 0 0,0 0 0 0 0,0 0 0 0 0,0 0 0 0 0,0 0-1 0 0,0 0 1 0 0,0 1 0 0 0,0-1 0 0 0,0 1 0 0 0,0-1 0 0 0,0 0-1 0 0,0 1 1 0 0,0 0 0 0 0,0-1 0 0 0,0 1 0 0 0,0-1-1 0 0,-1 1 1 0 0,1 0 0 0 0,0 0 0 0 0,0-1 0 0 0,-1 1-1 0 0,1 0 1 0 0,0 0 0 0 0,-1 0 0 0 0,1 2 0 0 0,0-1 5 0 0,0 0 0 0 0,0 1 1 0 0,-1-1-1 0 0,1 1 1 0 0,-1-1-1 0 0,1 1 0 0 0,-1-1 1 0 0,0 1-1 0 0,0-1 0 0 0,0 1 1 0 0,-1-1-1 0 0,1 1 1 0 0,-1-1-1 0 0,1 1 0 0 0,-1-1 1 0 0,-1 3-1 0 0,0 0 36 0 0,0 0 0 0 0,0 0 0 0 0,-1-1 0 0 0,0 1 0 0 0,-5 6 0 0 0,7-10-27 0 0,0 0-1 0 0,0 0 1 0 0,0-1-1 0 0,0 1 0 0 0,0 0 1 0 0,0 0-1 0 0,0-1 1 0 0,-1 1-1 0 0,1 0 1 0 0,0-1-1 0 0,0 0 1 0 0,-1 1-1 0 0,1-1 1 0 0,0 0-1 0 0,0 1 0 0 0,-1-1 1 0 0,1 0-1 0 0,0 0 1 0 0,-1 0-1 0 0,1 0 1 0 0,0 0-1 0 0,-1 0 1 0 0,1-1-1 0 0,0 1 0 0 0,0 0 1 0 0,-1-1-1 0 0,-1 0 1 0 0,1 0-20 0 0,1 1 0 0 0,0-1 0 0 0,-1 0 0 0 0,1 0 1 0 0,-1 1-1 0 0,1-1 0 0 0,0 0 0 0 0,0 0 0 0 0,0 0 1 0 0,-1-1-1 0 0,1 1 0 0 0,0 0 0 0 0,0 0 0 0 0,0-1 1 0 0,1 1-1 0 0,-1 0 0 0 0,0-1 0 0 0,0 1 0 0 0,1-1 0 0 0,-1 1 1 0 0,1-1-1 0 0,-1 1 0 0 0,1-1 0 0 0,0 1 0 0 0,-1-3 1 0 0,2 2-253 0 0,-1 1 1 0 0,0-1 0 0 0,0 1 0 0 0,0-1 0 0 0,1 1 0 0 0,-1-1 0 0 0,1 1 0 0 0,-1 0 0 0 0,1-1 0 0 0,0 1 0 0 0,-1 0 0 0 0,1-1 0 0 0,0 1-1 0 0,0 0 1 0 0,0 0 0 0 0,0 0 0 0 0,2-2 0 0 0,14-11-7363 0 0,-8 8 1384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37.49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104 64 5759 0 0,'-4'3'888'0'0,"0"0"-1"0"0,0 0 0 0 0,-1-1 1 0 0,0 1-1 0 0,1-1 0 0 0,-1 0 0 0 0,0 0 1 0 0,0 0-1 0 0,0-1 0 0 0,-1 0 0 0 0,1 0 1 0 0,0 0-1 0 0,0-1 0 0 0,0 0 1 0 0,-1 1-1 0 0,-6-2 0 0 0,12 1-801 0 0,-1 0 0 0 0,1 0 1 0 0,0 0-1 0 0,-1-1 0 0 0,1 1 0 0 0,-1 0 0 0 0,1 0 0 0 0,-1 0 1 0 0,1 0-1 0 0,0 0 0 0 0,-1-1 0 0 0,1 1 0 0 0,-1 0 0 0 0,1 0 0 0 0,0-1 1 0 0,-1 1-1 0 0,1 0 0 0 0,0-1 0 0 0,-1 1 0 0 0,1 0 0 0 0,0-1 1 0 0,0 1-1 0 0,-1 0 0 0 0,1-1 0 0 0,0 1 0 0 0,0-1 0 0 0,0 1 0 0 0,-1 0 1 0 0,1-1-1 0 0,0 0 0 0 0,0 0-9 0 0,0 0-1 0 0,0 0 1 0 0,0 0 0 0 0,1-1-1 0 0,-1 1 1 0 0,0 0-1 0 0,1 0 1 0 0,-1 0 0 0 0,0 0-1 0 0,1 0 1 0 0,1-2 0 0 0,0-1-46 0 0,1 1 1 0 0,-1-1-1 0 0,1 0 1 0 0,0 1 0 0 0,5-4-1 0 0,-5 5-23 0 0,0 0 1 0 0,-1 0-1 0 0,1 1 0 0 0,0-1 0 0 0,0 1 1 0 0,0 0-1 0 0,0 0 0 0 0,1 0 0 0 0,-1 0 0 0 0,0 1 1 0 0,0 0-1 0 0,1-1 0 0 0,-1 1 0 0 0,4 0 1 0 0,-6 0-5 0 0,1 0 0 0 0,-1 1 0 0 0,0-1 1 0 0,0 0-1 0 0,1 0 0 0 0,-1 1 1 0 0,0-1-1 0 0,0 1 0 0 0,0-1 0 0 0,0 1 1 0 0,0 0-1 0 0,0-1 0 0 0,1 1 1 0 0,-1 0-1 0 0,-1 0 0 0 0,1-1 0 0 0,0 1 1 0 0,0 0-1 0 0,0 0 0 0 0,0 0 1 0 0,-1 0-1 0 0,1 0 0 0 0,0 0 0 0 0,-1 1 1 0 0,1-1-1 0 0,-1 0 0 0 0,1 0 0 0 0,-1 0 1 0 0,0 0-1 0 0,1 1 0 0 0,-1-1 1 0 0,0 0-1 0 0,0 0 0 0 0,0 1 0 0 0,0-1 1 0 0,0 0-1 0 0,0 0 0 0 0,0 1 1 0 0,-1 0-1 0 0,1 1 35 0 0,0-1 1 0 0,-1 0 0 0 0,1 0-1 0 0,-1 1 1 0 0,0-1 0 0 0,0 0-1 0 0,0 0 1 0 0,0 0 0 0 0,0 0-1 0 0,0 0 1 0 0,0 0 0 0 0,-1 0-1 0 0,1 0 1 0 0,-1-1 0 0 0,1 1-1 0 0,-1 0 1 0 0,0-1 0 0 0,1 1-1 0 0,-1-1 1 0 0,0 0 0 0 0,0 0-1 0 0,0 0 1 0 0,0 0 0 0 0,0 0-1 0 0,-1 0 1 0 0,1 0 0 0 0,0 0-1 0 0,0-1 1 0 0,0 1 0 0 0,-1-1-1 0 0,1 0 1 0 0,0 0 0 0 0,-1 0-1 0 0,1 0 1 0 0,0 0 0 0 0,-1 0-1 0 0,1-1 1 0 0,0 1 0 0 0,0-1-1 0 0,-1 1 1 0 0,1-1 0 0 0,0 0-1 0 0,-2-1 1 0 0,2 1 6 0 0,0 0 0 0 0,0-1 0 0 0,0 1 0 0 0,1 0 1 0 0,-1-1-1 0 0,0 0 0 0 0,1 1 0 0 0,-1-1 0 0 0,1 0 0 0 0,0 0 0 0 0,-1 0 0 0 0,1 0 0 0 0,0 0 0 0 0,0 0 1 0 0,1 0-1 0 0,-1 0 0 0 0,0 0 0 0 0,1-1 0 0 0,-1 1 0 0 0,1 0 0 0 0,-1 0 0 0 0,1-1 0 0 0,0 1 0 0 0,0 0 1 0 0,1-4-1 0 0,-1 3-49 0 0,1 1 1 0 0,0-1-1 0 0,0 1 1 0 0,0-1-1 0 0,0 1 1 0 0,0-1 0 0 0,0 1-1 0 0,0 0 1 0 0,1 0-1 0 0,-1 0 1 0 0,1 0-1 0 0,0 0 1 0 0,0 0 0 0 0,0 0-1 0 0,0 0 1 0 0,0 1-1 0 0,0-1 1 0 0,0 1-1 0 0,0-1 1 0 0,1 1 0 0 0,-1 0-1 0 0,4-1 1 0 0,-2 0-5 0 0,1 1 0 0 0,-1 1 0 0 0,0-1 0 0 0,1 1 0 0 0,-1-1 1 0 0,0 1-1 0 0,1 1 0 0 0,-1-1 0 0 0,0 0 0 0 0,1 1 0 0 0,4 1 0 0 0,-8-1 6 0 0,1-1-1 0 0,-1 0 1 0 0,0 1 0 0 0,0-1-1 0 0,1 0 1 0 0,-1 1-1 0 0,0 0 1 0 0,0-1-1 0 0,0 1 1 0 0,0 0-1 0 0,0-1 1 0 0,0 1-1 0 0,0 0 1 0 0,0 0-1 0 0,0 0 1 0 0,0 0-1 0 0,0 0 1 0 0,0 0-1 0 0,-1 0 1 0 0,1 0 0 0 0,0 0-1 0 0,-1 0 1 0 0,1 1-1 0 0,-1-1 1 0 0,1 0-1 0 0,-1 0 1 0 0,0 1-1 0 0,1-1 1 0 0,-1 0-1 0 0,0 0 1 0 0,0 1-1 0 0,0-1 1 0 0,0 0-1 0 0,0 1 1 0 0,0-1-1 0 0,0 0 1 0 0,-1 1 0 0 0,1-1-1 0 0,0 0 1 0 0,-2 3-1 0 0,0 1 27 0 0,-1 0 1 0 0,0 1-1 0 0,0-1 0 0 0,-1 0 1 0 0,1 0-1 0 0,-1-1 0 0 0,0 1 1 0 0,-9 7-1 0 0,10-10-12 0 0,1 1-1 0 0,-1-1 1 0 0,0 0 0 0 0,1-1-1 0 0,-1 1 1 0 0,0 0 0 0 0,0-1-1 0 0,0 1 1 0 0,0-1 0 0 0,0 0-1 0 0,-1 0 1 0 0,1-1 0 0 0,0 1-1 0 0,0 0 1 0 0,-1-1 0 0 0,1 0-1 0 0,-7 0 1 0 0,9-1 1 0 0,-1 1 0 0 0,1-1 0 0 0,0 1 0 0 0,0-1 0 0 0,-1 1 0 0 0,1-1 0 0 0,0 0 0 0 0,0 0 0 0 0,0 0 0 0 0,0 0 0 0 0,0 0 0 0 0,0 0 0 0 0,0 0 0 0 0,0 0 0 0 0,0 0 0 0 0,1 0 0 0 0,-1 0 0 0 0,0 0 0 0 0,1-1 0 0 0,-1 1 0 0 0,1 0 0 0 0,-1 0 0 0 0,1-1 0 0 0,-1 1 0 0 0,1 0 0 0 0,0-1-1 0 0,0 1 1 0 0,0-1 0 0 0,0 0 0 0 0,1-22-2301 0 0,5 4-5999 0 0,-1 14 536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09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6 9239 0 0,'0'-1'344'0'0,"1"1"0"0"0,-1-1 0 0 0,1 1 0 0 0,-1 0 0 0 0,1-1 0 0 0,-1 1 0 0 0,0-1 0 0 0,1 1 0 0 0,0 0 0 0 0,-1 0 0 0 0,1-1 0 0 0,-1 1 0 0 0,1 0 0 0 0,-1 0 0 0 0,1 0 0 0 0,0-1 0 0 0,-1 1 0 0 0,1 0 0 0 0,-1 0 0 0 0,1 0 0 0 0,0 0 0 0 0,-1 0 0 0 0,1 0 0 0 0,-1 0 0 0 0,1 0 0 0 0,0 1 0 0 0,-1-1 0 0 0,2 0 0 0 0,25 7 1399 0 0,-15-3-863 0 0,99 13 2167 0 0,-94-15-2706 0 0,36 4 439 0 0,-24-4-559 0 0,43 10-1 0 0,-67-9-1345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01.77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79 147 5695 0 0,'-2'-1'966'0'0,"0"0"1"0"0,0 0-1 0 0,0-1 0 0 0,0 1 0 0 0,0-1 0 0 0,-3-2 0 0 0,-5-4 1553 0 0,9 7-2205 0 0,-1 1 0 0 0,1-1-1 0 0,0 0 1 0 0,0 0-1 0 0,0 0 1 0 0,0 0 0 0 0,0 0-1 0 0,0 0 1 0 0,0 0-1 0 0,0 0 1 0 0,-1-2 0 0 0,1 1-152 0 0,1 1 0 0 0,0 0 0 0 0,-1 0 0 0 0,1-1 1 0 0,0 1-1 0 0,0-1 0 0 0,0 1 0 0 0,0 0 0 0 0,0-1 0 0 0,0 1 1 0 0,1 0-1 0 0,-1-1 0 0 0,0 1 0 0 0,1 0 0 0 0,-1 0 1 0 0,1-1-1 0 0,-1 1 0 0 0,1 0 0 0 0,1-2 0 0 0,0 0-10 0 0,0 0 0 0 0,0 0 0 0 0,0 0 0 0 0,1 0 0 0 0,-1 1-1 0 0,5-5 1 0 0,-6 7-140 0 0,-1 0 0 0 0,0-1 0 0 0,1 1 0 0 0,-1 0 0 0 0,1-1-1 0 0,-1 1 1 0 0,0 0 0 0 0,1-1 0 0 0,-1 1 0 0 0,1 0 0 0 0,-1 0 0 0 0,1 0-1 0 0,-1 0 1 0 0,1-1 0 0 0,-1 1 0 0 0,0 0 0 0 0,1 0 0 0 0,-1 0 0 0 0,1 0 0 0 0,-1 0-1 0 0,1 0 1 0 0,-1 0 0 0 0,1 0 0 0 0,-1 0 0 0 0,1 0 0 0 0,-1 1 0 0 0,1-1 0 0 0,-1 0-1 0 0,1 0 1 0 0,-1 0 0 0 0,1 1 0 0 0,-1-1 0 0 0,0 0 0 0 0,1 0 0 0 0,-1 1-1 0 0,1-1 1 0 0,-1 0 0 0 0,0 1 0 0 0,1-1 0 0 0,-1 0 0 0 0,0 1 0 0 0,1-1 0 0 0,-1 1-1 0 0,0-1 1 0 0,0 0 0 0 0,1 1 0 0 0,-1-1 0 0 0,0 1 0 0 0,0-1 0 0 0,0 1 0 0 0,0-1-1 0 0,0 1 1 0 0,0-1 0 0 0,0 1 0 0 0,0-1 0 0 0,0 1 0 0 0,1 1 33 0 0,-1 1 1 0 0,0-1-1 0 0,1 0 0 0 0,-1 0 1 0 0,-1 0-1 0 0,1 0 0 0 0,0 1 1 0 0,0-1-1 0 0,-1 0 1 0 0,1 0-1 0 0,-1 0 0 0 0,-1 3 1 0 0,2-4 26 0 0,-1 0-1 0 0,1 0 1 0 0,-1 0 0 0 0,1 0 0 0 0,-1 0-1 0 0,0 0 1 0 0,1 0 0 0 0,-1 0 0 0 0,0 0 0 0 0,0-1-1 0 0,0 1 1 0 0,1 0 0 0 0,-1-1 0 0 0,0 1-1 0 0,0 0 1 0 0,0-1 0 0 0,0 1 0 0 0,0-1-1 0 0,0 1 1 0 0,0-1 0 0 0,-2 1 0 0 0,2-2-4 0 0,0 1-1 0 0,0-1 1 0 0,0 1 0 0 0,1-1 0 0 0,-1 1 0 0 0,0-1 0 0 0,0 1-1 0 0,0-1 1 0 0,1 0 0 0 0,-1 0 0 0 0,0 1 0 0 0,1-1 0 0 0,-1 0-1 0 0,1 0 1 0 0,-1 0 0 0 0,1 1 0 0 0,-1-1 0 0 0,1 0-1 0 0,0 0 1 0 0,-1 0 0 0 0,1 0 0 0 0,0 0 0 0 0,0 0 0 0 0,-1-2-1 0 0,0-2 31 0 0,0-1-1 0 0,0 0 0 0 0,0 1 0 0 0,1-1 1 0 0,0-9-1 0 0,0 13-66 0 0,1-1 1 0 0,-1 1 0 0 0,0 0 0 0 0,1-1-1 0 0,-1 1 1 0 0,1 0 0 0 0,-1 0-1 0 0,1-1 1 0 0,0 1 0 0 0,0 0 0 0 0,0 0-1 0 0,1 0 1 0 0,-1 0 0 0 0,0 0-1 0 0,3-3 1 0 0,-2 4-35 0 0,-1 1-1 0 0,0-1 1 0 0,1 1-1 0 0,-1-1 1 0 0,0 1-1 0 0,1 0 1 0 0,-1 0-1 0 0,0-1 1 0 0,1 1 0 0 0,-1 0-1 0 0,1 0 1 0 0,-1 0-1 0 0,0 1 1 0 0,1-1-1 0 0,-1 0 1 0 0,0 0-1 0 0,1 1 1 0 0,-1-1-1 0 0,0 1 1 0 0,1-1 0 0 0,1 2-1 0 0,2 0-15 0 0,0 1 0 0 0,0 0 0 0 0,8 6 0 0 0,-11-7 19 0 0,-1-1 0 0 0,1 1 0 0 0,-1 0 0 0 0,1 0 0 0 0,-1 0 0 0 0,0 0 0 0 0,0 0 0 0 0,0 0 0 0 0,0 0 0 0 0,0 0 0 0 0,0 1 0 0 0,0-1 0 0 0,-1 0 0 0 0,1 1 0 0 0,-1-1 0 0 0,0 0 0 0 0,0 1 0 0 0,0-1 0 0 0,0 0 0 0 0,0 1 0 0 0,0-1 0 0 0,-1 3 0 0 0,0-3 8 0 0,0-1 0 0 0,0 1 0 0 0,0-1 0 0 0,0 1 0 0 0,0-1 0 0 0,0 0-1 0 0,0 0 1 0 0,0 1 0 0 0,-1-1 0 0 0,1 0 0 0 0,0 0 0 0 0,-1 0 0 0 0,1 0 0 0 0,-1-1 0 0 0,-2 2 0 0 0,-24 8 134 0 0,25-9-102 0 0,1 0 0 0 0,-1-1 1 0 0,0 1-1 0 0,0-1 0 0 0,0 0 0 0 0,0 0 0 0 0,0 0 0 0 0,0 0 0 0 0,0-1 0 0 0,0 1 0 0 0,0-1 0 0 0,0 1 0 0 0,0-1 0 0 0,-4-2 0 0 0,5 2-21 0 0,1 0-1 0 0,-1 0 1 0 0,1 0-1 0 0,0 0 1 0 0,-1 0-1 0 0,1-1 1 0 0,0 1-1 0 0,0 0 1 0 0,0 0 0 0 0,0-1-1 0 0,0 1 1 0 0,0-1-1 0 0,0 1 1 0 0,1-1-1 0 0,-1 1 1 0 0,0-1-1 0 0,1 1 1 0 0,0-1 0 0 0,-1 0-1 0 0,1 1 1 0 0,0-1-1 0 0,-1 0 1 0 0,1 1-1 0 0,0-1 1 0 0,0 0-1 0 0,1 1 1 0 0,-1-1-1 0 0,0-1 1 0 0,1 1-21 0 0,-1 0-1 0 0,1 0 1 0 0,-1 0 0 0 0,1 1-1 0 0,0-1 1 0 0,0 0 0 0 0,0 1-1 0 0,0-1 1 0 0,0 0 0 0 0,0 1-1 0 0,0-1 1 0 0,0 1 0 0 0,0 0-1 0 0,1-1 1 0 0,-1 1-1 0 0,1 0 1 0 0,-1 0 0 0 0,1 0-1 0 0,-1 0 1 0 0,1 0 0 0 0,0 0-1 0 0,-1 0 1 0 0,1 1 0 0 0,0-1-1 0 0,0 1 1 0 0,0-1 0 0 0,-1 1-1 0 0,1-1 1 0 0,0 1 0 0 0,0 0-1 0 0,2 0 1 0 0,1 0-13 0 0,1 0-1 0 0,-1 0 1 0 0,0 0 0 0 0,1 1-1 0 0,-1 0 1 0 0,0 0 0 0 0,1 0 0 0 0,-1 1-1 0 0,7 3 1 0 0,-11-5 14 0 0,0 1-1 0 0,1-1 0 0 0,-1 1 1 0 0,0-1-1 0 0,0 1 1 0 0,0-1-1 0 0,-1 1 1 0 0,1 0-1 0 0,0-1 1 0 0,0 1-1 0 0,0 0 0 0 0,0 0 1 0 0,-1 0-1 0 0,1 0 1 0 0,0 0-1 0 0,-1 0 1 0 0,1 0-1 0 0,-1 0 1 0 0,1 0-1 0 0,-1 0 0 0 0,1 0 1 0 0,-1 0-1 0 0,0 0 1 0 0,1 0-1 0 0,-1 0 1 0 0,0 0-1 0 0,0 0 1 0 0,0 1-1 0 0,0-1 0 0 0,0 0 1 0 0,0 0-1 0 0,0 0 1 0 0,0 0-1 0 0,-1 0 1 0 0,1 0-1 0 0,0 1 1 0 0,-1-1-1 0 0,1 0 0 0 0,-1 0 1 0 0,1 0-1 0 0,-2 1 1 0 0,0 1 1 0 0,0 0 1 0 0,0 0-1 0 0,-1 0 1 0 0,1 0-1 0 0,-1 0 1 0 0,0-1-1 0 0,0 1 1 0 0,0-1-1 0 0,0 0 1 0 0,-7 4-1 0 0,6-5 16 0 0,0 1 1 0 0,0-1-1 0 0,0 1 0 0 0,0-1 1 0 0,0-1-1 0 0,0 1 0 0 0,0 0 1 0 0,0-1-1 0 0,-1 0 0 0 0,1 0 1 0 0,0 0-1 0 0,-6-2 0 0 0,9 2-9 0 0,-1 0-1 0 0,0-1 0 0 0,1 0 1 0 0,-1 1-1 0 0,0-1 0 0 0,1 0 1 0 0,-1 0-1 0 0,1 0 1 0 0,-1 0-1 0 0,1 0 0 0 0,0 0 1 0 0,-1 0-1 0 0,1 0 0 0 0,0-1 1 0 0,0 1-1 0 0,0 0 0 0 0,0-1 1 0 0,0 1-1 0 0,0-1 1 0 0,0 1-1 0 0,1-1 0 0 0,-1 0 1 0 0,0 1-1 0 0,1-1 0 0 0,-1 0 1 0 0,1 1-1 0 0,0-1 1 0 0,-1 0-1 0 0,1 0 0 0 0,0 1 1 0 0,0-4-1 0 0,1 1-11 0 0,-1 0-1 0 0,1 0 1 0 0,0 1 0 0 0,0-1 0 0 0,0 0-1 0 0,1 1 1 0 0,-1-1 0 0 0,1 1 0 0 0,0-1-1 0 0,0 1 1 0 0,0 0 0 0 0,0 0 0 0 0,1 0-1 0 0,-1 0 1 0 0,1 0 0 0 0,0 0-1 0 0,0 1 1 0 0,4-4 0 0 0,-5 4 0 0 0,0 1 0 0 0,1-1 0 0 0,-1 1 0 0 0,0-1 0 0 0,1 1-1 0 0,0 0 1 0 0,-1 0 0 0 0,1 0 0 0 0,-1 0 0 0 0,1 0 0 0 0,0 0 0 0 0,0 1 0 0 0,-1-1 0 0 0,1 1 0 0 0,0 0 0 0 0,0 0 0 0 0,0 0 0 0 0,0 0 0 0 0,-1 1-1 0 0,1-1 1 0 0,0 1 0 0 0,0 0 0 0 0,-1-1 0 0 0,1 1 0 0 0,4 2 0 0 0,-6-2 2 0 0,1 0 1 0 0,-1 0-1 0 0,0 1 1 0 0,1-1-1 0 0,-1 0 0 0 0,0 0 1 0 0,0 1-1 0 0,0-1 0 0 0,0 0 1 0 0,0 1-1 0 0,0-1 1 0 0,0 1-1 0 0,-1-1 0 0 0,1 1 1 0 0,0 0-1 0 0,-1-1 0 0 0,1 1 1 0 0,-1 0-1 0 0,0-1 1 0 0,0 1-1 0 0,0 0 0 0 0,1 0 1 0 0,-1-1-1 0 0,-1 1 0 0 0,1 0 1 0 0,0 0-1 0 0,0-1 1 0 0,-1 3-1 0 0,0-1 8 0 0,0 0 0 0 0,0 0 0 0 0,0-1 0 0 0,0 1 0 0 0,-1-1 1 0 0,1 1-1 0 0,-1-1 0 0 0,1 1 0 0 0,-1-1 0 0 0,0 0 0 0 0,0 0 0 0 0,0 0 0 0 0,0 0 0 0 0,-1 0 1 0 0,1 0-1 0 0,-3 1 0 0 0,-1 1 23 0 0,-1-1 1 0 0,0 0-1 0 0,1-1 1 0 0,-1 0-1 0 0,0 0 0 0 0,-9 2 1 0 0,14-4-30 0 0,1 0 0 0 0,-1 1 0 0 0,0-1 0 0 0,1 0 0 0 0,-1 0 0 0 0,1 0 0 0 0,-1 0 0 0 0,1 0 0 0 0,-1-1 0 0 0,0 1 0 0 0,1 0 0 0 0,-1-1 0 0 0,1 1 0 0 0,-1-1 0 0 0,1 0 0 0 0,0 1 0 0 0,-1-1 1 0 0,1 0-1 0 0,0 0 0 0 0,-1 0 0 0 0,1 0 0 0 0,0 0 0 0 0,0 0 0 0 0,0 0 0 0 0,0 0 0 0 0,0 0 0 0 0,0-1 0 0 0,0 1 0 0 0,0 0 0 0 0,0-1 0 0 0,0 1 0 0 0,1-1 0 0 0,-1 1 0 0 0,0-3 0 0 0,0 1-246 0 0,0-5-5655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02.921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60 79 975 0 0,'1'1'13758'0'0,"-6"-10"-9835"0"0,-6-16-1400 0 0,10 24-2388 0 0,1-1 0 0 0,-1 0-1 0 0,1 1 1 0 0,-1-1 0 0 0,1 0-1 0 0,0 1 1 0 0,0-1 0 0 0,0 0 0 0 0,0 0-1 0 0,0 1 1 0 0,1-1 0 0 0,-1 0-1 0 0,0 1 1 0 0,1-1 0 0 0,-1 0 0 0 0,1 1-1 0 0,0-1 1 0 0,-1 1 0 0 0,1-1-1 0 0,1-1 1 0 0,0 2-125 0 0,-1 0 1 0 0,0 0-1 0 0,0 0 1 0 0,1 0-1 0 0,-1 1 0 0 0,1-1 1 0 0,-1 0-1 0 0,0 1 1 0 0,1-1-1 0 0,-1 1 0 0 0,1-1 1 0 0,-1 1-1 0 0,1 0 1 0 0,-1 0-1 0 0,1 0 0 0 0,0 0 1 0 0,-1 0-1 0 0,1 0 1 0 0,-1 0-1 0 0,1 0 0 0 0,-1 1 1 0 0,3 0-1 0 0,-1-1-11 0 0,-1 1 1 0 0,0 0-1 0 0,1 0 0 0 0,-1 0 1 0 0,0 0-1 0 0,0 1 0 0 0,1-1 1 0 0,-1 1-1 0 0,0-1 0 0 0,0 1 1 0 0,-1 0-1 0 0,1-1 0 0 0,0 1 1 0 0,0 0-1 0 0,-1 0 0 0 0,0 0 1 0 0,1 0-1 0 0,-1 1 0 0 0,0-1 0 0 0,0 0 1 0 0,0 1-1 0 0,0-1 0 0 0,1 5 1 0 0,-1-4 9 0 0,-1 0-1 0 0,1-1 1 0 0,-1 1 0 0 0,0 0 0 0 0,0-1 0 0 0,0 1 0 0 0,0 0-1 0 0,0-1 1 0 0,-1 1 0 0 0,1 0 0 0 0,-1-1 0 0 0,0 1 0 0 0,0 0-1 0 0,0-1 1 0 0,0 1 0 0 0,0-1 0 0 0,0 0 0 0 0,-1 1-1 0 0,1-1 1 0 0,-1 0 0 0 0,1 0 0 0 0,-4 3 0 0 0,1-2 90 0 0,0 0 0 0 0,-1 0 0 0 0,1 0-1 0 0,-1-1 1 0 0,0 1 0 0 0,0-1 0 0 0,0 0 0 0 0,0 0 0 0 0,0-1 0 0 0,-8 2 0 0 0,11-3-37 0 0,1 1 0 0 0,-1-1 0 0 0,0 0 0 0 0,1 0 0 0 0,-1 0 0 0 0,0 0 0 0 0,0 0 0 0 0,1 0 0 0 0,-1 0 0 0 0,0-1 0 0 0,1 1 0 0 0,-1 0 0 0 0,0-1 0 0 0,1 0 0 0 0,-1 1 0 0 0,1-1 0 0 0,-1 0 0 0 0,1 0 0 0 0,-1 0 1 0 0,1 0-1 0 0,-1 0 0 0 0,1 0 0 0 0,0 0 0 0 0,0 0 0 0 0,-1 0 0 0 0,1-1 0 0 0,0 1 0 0 0,0-1 0 0 0,0 1 0 0 0,1 0 0 0 0,-1-1 0 0 0,0 0 0 0 0,0 1 0 0 0,1-1 0 0 0,-1-2 0 0 0,0 0-41 0 0,1 0-1 0 0,0 1 1 0 0,0-1 0 0 0,0 1-1 0 0,0-1 1 0 0,1 1 0 0 0,0-1-1 0 0,-1 1 1 0 0,1-1 0 0 0,1 1-1 0 0,-1 0 1 0 0,0-1 0 0 0,1 1-1 0 0,0 0 1 0 0,-1 0 0 0 0,1 0-1 0 0,0 0 1 0 0,1 0 0 0 0,-1 1-1 0 0,0-1 1 0 0,6-4 0 0 0,-5 5-26 0 0,-1 0 0 0 0,0 0 1 0 0,1 0-1 0 0,-1 0 0 0 0,1 0 1 0 0,0 1-1 0 0,0-1 1 0 0,-1 1-1 0 0,1 0 0 0 0,0 0 1 0 0,0 0-1 0 0,0 0 0 0 0,0 1 1 0 0,0-1-1 0 0,1 1 0 0 0,-1 0 1 0 0,0 0-1 0 0,0 0 1 0 0,0 0-1 0 0,0 0 0 0 0,0 1 1 0 0,0-1-1 0 0,0 1 0 0 0,6 2 1 0 0,-3 0-8 0 0,-1 0 0 0 0,1 1-1 0 0,-1-1 1 0 0,0 1 0 0 0,0 1 0 0 0,6 5 0 0 0,-9-8 12 0 0,0 1 1 0 0,0-1-1 0 0,0 1 1 0 0,0 0-1 0 0,0-1 0 0 0,-1 1 1 0 0,1 0-1 0 0,-1 0 1 0 0,0 0-1 0 0,0 0 0 0 0,0 0 1 0 0,0 0-1 0 0,-1 0 1 0 0,1 7-1 0 0,-1-9 8 0 0,0 1 1 0 0,0-1-1 0 0,-1 0 1 0 0,1 0-1 0 0,0 1 0 0 0,-1-1 1 0 0,0 0-1 0 0,1 0 1 0 0,-1 1-1 0 0,0-1 0 0 0,1 0 1 0 0,-1 0-1 0 0,0 0 1 0 0,0 0-1 0 0,0 0 0 0 0,0 0 1 0 0,0 0-1 0 0,0-1 1 0 0,0 1-1 0 0,0 0 0 0 0,0 0 1 0 0,-1-1-1 0 0,1 1 0 0 0,0-1 1 0 0,0 1-1 0 0,-1-1 1 0 0,1 0-1 0 0,0 1 0 0 0,-2-1 1 0 0,-2 1 37 0 0,1 0 1 0 0,-1 0-1 0 0,0-1 1 0 0,1 0-1 0 0,-1 0 1 0 0,1 0 0 0 0,-7-1-1 0 0,6-1-5 0 0,0 0 0 0 0,0 0 0 0 0,0-1 0 0 0,1 1 1 0 0,-1-1-1 0 0,1 0 0 0 0,0 0 0 0 0,0-1 0 0 0,0 1 0 0 0,0-1 0 0 0,1 0 0 0 0,-1 0 0 0 0,1 0 0 0 0,0-1 0 0 0,0 1 1 0 0,1-1-1 0 0,-1 1 0 0 0,1-1 0 0 0,0 0 0 0 0,0 0 0 0 0,-1-9 0 0 0,2 13-42 0 0,1 0 0 0 0,0 0 0 0 0,0 0 0 0 0,0 0 0 0 0,0 0 0 0 0,1 0-1 0 0,-1 0 1 0 0,0 0 0 0 0,0 0 0 0 0,1 0 0 0 0,-1 0 0 0 0,0 0 0 0 0,1 0 0 0 0,-1 0 0 0 0,1 0 0 0 0,-1 0 0 0 0,1 0 0 0 0,0 0 0 0 0,-1 0-1 0 0,1 1 1 0 0,1-2 0 0 0,0 0-3 0 0,0 1-1 0 0,-1 0 0 0 0,1 0 0 0 0,0 0 1 0 0,0 1-1 0 0,0-1 0 0 0,0 0 0 0 0,0 1 1 0 0,0-1-1 0 0,3 1 0 0 0,0-1-3 0 0,0 1 1 0 0,0 0-1 0 0,-1 0 1 0 0,1 0-1 0 0,0 1 0 0 0,0 0 1 0 0,-1 0-1 0 0,1 0 1 0 0,5 2-1 0 0,-2 1 8 0 0,0 0 0 0 0,0 1 0 0 0,8 6 0 0 0,-13-9 0 0 0,-1-1 0 0 0,0 1 0 0 0,1 0 0 0 0,-1 1 0 0 0,0-1 0 0 0,0 0 0 0 0,-1 0 0 0 0,1 1 0 0 0,0-1 0 0 0,-1 1 0 0 0,1 0 0 0 0,-1-1 0 0 0,2 6 0 0 0,-3-7 4 0 0,0 0 1 0 0,0 0-1 0 0,0 1 1 0 0,0-1-1 0 0,0 0 0 0 0,0 0 1 0 0,0 0-1 0 0,0 1 0 0 0,0-1 1 0 0,0 0-1 0 0,-1 0 1 0 0,1 0-1 0 0,0 0 0 0 0,-1 1 1 0 0,1-1-1 0 0,-1 0 0 0 0,1 0 1 0 0,-1 0-1 0 0,-1 1 0 0 0,1 0 16 0 0,-1 0-1 0 0,0-1 1 0 0,0 1-1 0 0,0-1 0 0 0,0 1 1 0 0,0-1-1 0 0,0 0 1 0 0,0 0-1 0 0,-3 1 0 0 0,-3 2 56 0 0,-1-2-1 0 0,0 1 0 0 0,-18 1 1 0 0,-8-2 184 0 0,33-2-382 0 0,0 0 0 0 0,0 0 0 0 0,0 0 0 0 0,0 0 0 0 0,0-1 1 0 0,1 1-1 0 0,-1 0 0 0 0,0-1 0 0 0,0 0 0 0 0,0 1 0 0 0,1-1 1 0 0,-1 0-1 0 0,0 0 0 0 0,1 0 0 0 0,-1 0 0 0 0,-1-2 0 0 0,3 3-197 0 0,0-1 0 0 0,-1 1 0 0 0,1-1 0 0 0,0 1 0 0 0,0-1 0 0 0,0 1-1 0 0,0 0 1 0 0,0-1 0 0 0,0 1 0 0 0,0-1 0 0 0,1 1 0 0 0,-1-1 0 0 0,0 1 0 0 0,0 0-1 0 0,0-1 1 0 0,0 1 0 0 0,0-1 0 0 0,1 1 0 0 0,-1 0 0 0 0,0-1 0 0 0,0 1 0 0 0,1-1-1 0 0,5-8-9337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06.80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72 122 2271 0 0,'0'0'1'0'0,"0"0"0"0"0,0 0 0 0 0,0 0-1 0 0,0 0 1 0 0,0 0 0 0 0,0 0 0 0 0,0 0-1 0 0,0 0 1 0 0,0 0 0 0 0,0 0 0 0 0,0 0-1 0 0,0 1 1 0 0,0-1 0 0 0,0 0-1 0 0,0 0 1 0 0,0 0 0 0 0,0 0 0 0 0,-1 0-1 0 0,1 0 1 0 0,0 0 0 0 0,0 0 0 0 0,0 0-1 0 0,0 0 1 0 0,0 0 0 0 0,0 0 0 0 0,0 0-1 0 0,0 0 1 0 0,0 0 0 0 0,0 0-1 0 0,0 0 1 0 0,0 0 0 0 0,0 0 0 0 0,-1 0-1 0 0,1 0 1 0 0,0 0 0 0 0,0 0 0 0 0,0 0-1 0 0,0 0 1 0 0,0 0 0 0 0,0-1 0 0 0,0 1-1 0 0,0 0 1 0 0,0 0 0 0 0,0 0-1 0 0,0 0 1 0 0,0 0 0 0 0,0 0 0 0 0,0 0-1 0 0,0 0 1 0 0,0 0 0 0 0,0 0 0 0 0,0 0-1 0 0,-1 0 1 0 0,1 0 0 0 0,0 0 0 0 0,0 0-1 0 0,0 0 1 0 0,0-1 0 0 0,0 1-1 0 0,0 0 1 0 0,0 0 0 0 0,0 0 0 0 0,0 0-1 0 0,0-1 463 0 0,0 3 1987 0 0,0-1-2100 0 0,-1 0-1 0 0,0 0 1 0 0,0 0-1 0 0,0-1 1 0 0,1 1-1 0 0,-1-1 1 0 0,0 1-1 0 0,0 0 0 0 0,0-1 1 0 0,0 1-1 0 0,0-1 1 0 0,0 0-1 0 0,0 1 1 0 0,0-1-1 0 0,0 0 1 0 0,-2 1-1 0 0,-18 4 2834 0 0,19-5-2848 0 0,0 0-1 0 0,1 1 0 0 0,-1-1 1 0 0,0 0-1 0 0,1 0 0 0 0,-1-1 1 0 0,1 1-1 0 0,-1 0 0 0 0,0 0 1 0 0,1-1-1 0 0,-1 1 0 0 0,-1-2 1 0 0,2 2-242 0 0,1 0 1 0 0,-1-1 0 0 0,1 1 0 0 0,-1 0-1 0 0,1-1 1 0 0,-1 1 0 0 0,1-1-1 0 0,0 1 1 0 0,-1 0 0 0 0,1-1 0 0 0,0 1-1 0 0,-1-1 1 0 0,1 1 0 0 0,0-1-1 0 0,-1 0 1 0 0,1 1 0 0 0,0-1 0 0 0,0 1-1 0 0,0-1 1 0 0,0 1 0 0 0,0-1 0 0 0,0 0-1 0 0,-1 1 1 0 0,1-1 0 0 0,1 1-1 0 0,-1-1 1 0 0,0 0 0 0 0,0 1 0 0 0,0-1-1 0 0,0 1 1 0 0,0-1 0 0 0,0 1-1 0 0,1-1 1 0 0,-1 0 0 0 0,3-7 44 0 0,0 0 0 0 0,0 1 1 0 0,1-1-1 0 0,0 1 0 0 0,7-10 0 0 0,-9 14-101 0 0,1 1 0 0 0,-1 0 0 0 0,1-1-1 0 0,0 1 1 0 0,-1 0 0 0 0,1 0 0 0 0,0 0-1 0 0,0 1 1 0 0,0-1 0 0 0,1 1-1 0 0,-1 0 1 0 0,0 0 0 0 0,0 0 0 0 0,1 0-1 0 0,5-1 1 0 0,-7 2-34 0 0,0 0-1 0 0,0-1 1 0 0,-1 1-1 0 0,1 0 1 0 0,0 0-1 0 0,0 0 1 0 0,0 0-1 0 0,-1 1 1 0 0,1-1 0 0 0,0 0-1 0 0,0 1 1 0 0,-1-1-1 0 0,1 1 1 0 0,0 0-1 0 0,-1-1 1 0 0,1 1-1 0 0,-1 0 1 0 0,1 0-1 0 0,-1 0 1 0 0,1 0 0 0 0,-1 0-1 0 0,0 1 1 0 0,1-1-1 0 0,-1 0 1 0 0,0 1-1 0 0,1 1 1 0 0,0 1 8 0 0,0-1-1 0 0,-1 1 1 0 0,0-1 0 0 0,1 1-1 0 0,-1 0 1 0 0,-1-1 0 0 0,1 1 0 0 0,-1 0-1 0 0,1 0 1 0 0,-1-1 0 0 0,-1 8-1 0 0,1-4 85 0 0,-1 1-1 0 0,0-1 0 0 0,-5 14 0 0 0,5-18-40 0 0,0 1 1 0 0,-1-1-1 0 0,1 0 0 0 0,-1 1 0 0 0,1-1 0 0 0,-1 0 0 0 0,0 0 0 0 0,-1 0 0 0 0,1-1 0 0 0,-3 4 0 0 0,4-5 3 0 0,-1 0 0 0 0,1 0 0 0 0,0 0 0 0 0,0 0 0 0 0,-1-1 0 0 0,1 1 0 0 0,0 0 0 0 0,-1-1 0 0 0,1 1 0 0 0,-1-1 0 0 0,1 0 0 0 0,0 1 0 0 0,-1-1 0 0 0,1 0-1 0 0,-1 0 1 0 0,1 0 0 0 0,-1 0 0 0 0,1 0 0 0 0,-1 0 0 0 0,1 0 0 0 0,-1-1 0 0 0,1 1 0 0 0,-1 0 0 0 0,1-1 0 0 0,0 1 0 0 0,-1-1 0 0 0,1 1 0 0 0,0-1 0 0 0,-1 0-1 0 0,1 0 1 0 0,0 0 0 0 0,0 0 0 0 0,0 0 0 0 0,0 0 0 0 0,0 0 0 0 0,-2-1 0 0 0,0-2 42 0 0,0 1-1 0 0,1-1 1 0 0,-1 0-1 0 0,1 0 1 0 0,-1 0-1 0 0,1 0 1 0 0,0 0-1 0 0,1-1 1 0 0,-1 1 0 0 0,-1-8-1 0 0,2 5-79 0 0,0 0-1 0 0,1 0 1 0 0,-1 0-1 0 0,1 0 1 0 0,1 0-1 0 0,-1 0 1 0 0,4-12-1 0 0,-4 16-19 0 0,1 0 1 0 0,0 0-1 0 0,0 0 1 0 0,1 1-1 0 0,-1-1 1 0 0,1 0-1 0 0,-1 1 0 0 0,1-1 1 0 0,0 1-1 0 0,0-1 1 0 0,0 1-1 0 0,0 0 1 0 0,0 0-1 0 0,0 0 0 0 0,1 0 1 0 0,-1 0-1 0 0,1 0 1 0 0,0 1-1 0 0,-1-1 1 0 0,4-1-1 0 0,-1 2 0 0 0,-1-1-1 0 0,0 1 1 0 0,1 0 0 0 0,-1 0 0 0 0,1 0-1 0 0,0 1 1 0 0,-1-1 0 0 0,1 1-1 0 0,-1 0 1 0 0,9 2 0 0 0,-5-1-19 0 0,0 1 1 0 0,0 1-1 0 0,0 0 0 0 0,0 0 1 0 0,7 4-1 0 0,-14-6 20 0 0,1 0 1 0 0,-1 0-1 0 0,1 1 0 0 0,-1-1 1 0 0,0 0-1 0 0,0 1 0 0 0,0-1 1 0 0,0 1-1 0 0,0-1 0 0 0,0 1 0 0 0,0-1 1 0 0,0 1-1 0 0,0 0 0 0 0,-1-1 1 0 0,1 1-1 0 0,-1 0 0 0 0,1 0 1 0 0,-1-1-1 0 0,0 1 0 0 0,1 0 0 0 0,-1 0 1 0 0,0 0-1 0 0,0 0 0 0 0,-1 2 1 0 0,0 6 63 0 0,0 0 0 0 0,-5 19 0 0 0,5-27-52 0 0,-1 5 16 0 0,0 0 0 0 0,-1 0 0 0 0,0 0 0 0 0,-1 0 1 0 0,1-1-1 0 0,-1 0 0 0 0,-1 0 0 0 0,1 0 0 0 0,-7 6 0 0 0,8-8-5 0 0,-1 0 1 0 0,0 0-1 0 0,0-1 0 0 0,0 0 1 0 0,0 0-1 0 0,0 0 1 0 0,-1 0-1 0 0,0-1 0 0 0,1 1 1 0 0,-1-1-1 0 0,0 0 0 0 0,0-1 1 0 0,-9 3-1 0 0,12-4-10 0 0,1 0 0 0 0,-1 0 1 0 0,0 0-1 0 0,1 0 0 0 0,-1 0 0 0 0,1-1 0 0 0,-1 1 0 0 0,0 0 1 0 0,1-1-1 0 0,-1 1 0 0 0,1-1 0 0 0,-1 1 0 0 0,0-1 0 0 0,1 0 1 0 0,0 0-1 0 0,-1 0 0 0 0,1 0 0 0 0,0 0 0 0 0,-1 0 0 0 0,1 0 1 0 0,0 0-1 0 0,0 0 0 0 0,0-1 0 0 0,0 1 0 0 0,0 0 1 0 0,0-1-1 0 0,0 1 0 0 0,0-1 0 0 0,1 1 0 0 0,-1-1 0 0 0,1 1 1 0 0,-1-1-1 0 0,1 0 0 0 0,-1 1 0 0 0,1-1 0 0 0,0-2 0 0 0,-1-2-13 0 0,0 0-1 0 0,1 0 0 0 0,0 0 0 0 0,0 0 0 0 0,1 0 1 0 0,-1 0-1 0 0,1 1 0 0 0,4-12 0 0 0,-2 6-29 0 0,1 0-1 0 0,1 1 1 0 0,0-1 0 0 0,1 1 0 0 0,9-13-1 0 0,-13 20 25 0 0,0 0 0 0 0,0 0 0 0 0,1 1 0 0 0,-1-1 0 0 0,1 1 0 0 0,0 0 0 0 0,0 0-1 0 0,0 0 1 0 0,0 0 0 0 0,0 0 0 0 0,0 0 0 0 0,0 1 0 0 0,1-1 0 0 0,-1 1 0 0 0,1 0 0 0 0,-1 0 0 0 0,1 1-1 0 0,-1-1 1 0 0,1 1 0 0 0,-1-1 0 0 0,7 1 0 0 0,-9 0 3 0 0,1 1 1 0 0,0-1-1 0 0,-1 0 0 0 0,1 0 0 0 0,0 1 1 0 0,-1-1-1 0 0,1 1 0 0 0,-1-1 1 0 0,1 1-1 0 0,-1-1 0 0 0,1 1 0 0 0,-1 0 1 0 0,0 0-1 0 0,1 0 0 0 0,-1 0 1 0 0,0 0-1 0 0,0 0 0 0 0,1 0 0 0 0,-1 1 1 0 0,0-1-1 0 0,1 2 0 0 0,-1 0 3 0 0,0-1 0 0 0,0 0 0 0 0,0 1 0 0 0,-1-1 0 0 0,1 1 0 0 0,-1-1 0 0 0,0 1 0 0 0,0-1 0 0 0,1 1 0 0 0,-2-1 0 0 0,1 1 0 0 0,-1 3 0 0 0,0 2 26 0 0,-1 0-1 0 0,0 0 1 0 0,-1-1 0 0 0,0 0-1 0 0,0 1 1 0 0,-1-1 0 0 0,-8 13-1 0 0,9-16-2 0 0,-1-1-1 0 0,1 1 0 0 0,-1-1 0 0 0,1 0 0 0 0,-1 0 0 0 0,0 0 0 0 0,0 0 1 0 0,-1-1-1 0 0,1 1 0 0 0,0-1 0 0 0,-1 0 0 0 0,-7 2 0 0 0,11-4-18 0 0,-1 0 0 0 0,0 0 0 0 0,0-1 0 0 0,1 1 0 0 0,-1 0 0 0 0,0-1 0 0 0,1 1 0 0 0,-1-1 0 0 0,0 1 0 0 0,1-1 0 0 0,-1 0 0 0 0,1 0-1 0 0,-1 0 1 0 0,1 1 0 0 0,-1-2 0 0 0,1 1 0 0 0,0 0 0 0 0,-2-2 0 0 0,-1-1-38 0 0,0 1 0 0 0,1-1 0 0 0,-1-1 1 0 0,-4-7-1 0 0,7 10-106 0 0,0 0 0 0 0,0-1 0 0 0,0 1 0 0 0,1 0 0 0 0,-1-1 1 0 0,1 1-1 0 0,-1-1 0 0 0,1 1 0 0 0,0-1 0 0 0,0-2 0 0 0,4-23-5468 0 0,1 14-2596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07.85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99 61 3367 0 0,'0'0'211'0'0,"-1"0"0"0"0,1 1 0 0 0,-1-1 0 0 0,1 0-1 0 0,-1 0 1 0 0,0 1 0 0 0,1-1 0 0 0,-1 1 0 0 0,1-1-1 0 0,0 0 1 0 0,-1 1 0 0 0,1-1 0 0 0,-1 1 0 0 0,1-1-1 0 0,-1 1 1 0 0,-2 3 1411 0 0,-1-2-819 0 0,1 0 0 0 0,-1 0 0 0 0,1 0 0 0 0,-1 0 0 0 0,0 0 0 0 0,0-1 0 0 0,0 0 0 0 0,0 1 0 0 0,-7 0 0 0 0,11-2-610 0 0,-1 0 1 0 0,0 0 0 0 0,0 0 0 0 0,0 0 0 0 0,0 0 0 0 0,0-1 0 0 0,0 1 0 0 0,0 0 0 0 0,0 0 0 0 0,0-1 0 0 0,1 1-1 0 0,-1 0 1 0 0,0-1 0 0 0,0 1 0 0 0,0-1 0 0 0,1 1 0 0 0,-1-1 0 0 0,0 1 0 0 0,-1-2 0 0 0,2 1-52 0 0,-1 0 0 0 0,0-1 0 0 0,1 1 0 0 0,-1 0 0 0 0,1-1 0 0 0,-1 1-1 0 0,1 0 1 0 0,-1-1 0 0 0,1 1 0 0 0,0-1 0 0 0,0 1 0 0 0,0-1 0 0 0,0 1 0 0 0,0-1 0 0 0,0 1 0 0 0,0-3 0 0 0,1 1-92 0 0,0 0-1 0 0,0 0 1 0 0,0 0-1 0 0,0 0 0 0 0,0 0 1 0 0,0 1-1 0 0,1-1 1 0 0,0 0-1 0 0,-1 1 1 0 0,1-1-1 0 0,0 1 1 0 0,0-1-1 0 0,0 1 1 0 0,1 0-1 0 0,-1 0 1 0 0,0 0-1 0 0,1 0 1 0 0,4-2-1 0 0,-5 3-45 0 0,-1 0 0 0 0,0 0 0 0 0,0 1 1 0 0,1-1-1 0 0,-1 1 0 0 0,1-1 0 0 0,-1 1 0 0 0,1 0 0 0 0,-1-1 1 0 0,0 1-1 0 0,1 0 0 0 0,-1 0 0 0 0,1 0 0 0 0,-1 0 0 0 0,1 0 1 0 0,-1 0-1 0 0,1 1 0 0 0,-1-1 0 0 0,1 0 0 0 0,-1 1 0 0 0,0-1 1 0 0,1 1-1 0 0,-1 0 0 0 0,0-1 0 0 0,1 1 0 0 0,-1 0 0 0 0,0 0 1 0 0,0 0-1 0 0,0 0 0 0 0,0 0 0 0 0,1 0 0 0 0,-2 0 0 0 0,1 0 1 0 0,0 0-1 0 0,0 0 0 0 0,0 1 0 0 0,0-1 0 0 0,-1 0 0 0 0,1 1 1 0 0,0 1-1 0 0,0 0 20 0 0,0-1 1 0 0,-1 0 0 0 0,1 1 0 0 0,-1-1-1 0 0,0 1 1 0 0,0 0 0 0 0,0-1-1 0 0,0 1 1 0 0,0-1 0 0 0,-1 1-1 0 0,1-1 1 0 0,-1 1 0 0 0,1-1-1 0 0,-1 0 1 0 0,0 1 0 0 0,-2 4 0 0 0,-1 0 87 0 0,0 0 0 0 0,0 0 0 0 0,-1 0 1 0 0,-5 6-1 0 0,10-12-64 0 0,-1-1 1 0 0,1 1-1 0 0,-1 0 0 0 0,1-1 0 0 0,-1 1 0 0 0,0 0 0 0 0,1-1 1 0 0,-1 1-1 0 0,0-1 0 0 0,0 1 0 0 0,1-1 0 0 0,-1 1 1 0 0,0-1-1 0 0,0 0 0 0 0,0 1 0 0 0,0-1 0 0 0,0 0 1 0 0,1 0-1 0 0,-1 1 0 0 0,0-1 0 0 0,0 0 0 0 0,0 0 1 0 0,0 0-1 0 0,0 0 0 0 0,0 0 0 0 0,0 0 0 0 0,0-1 0 0 0,1 1 1 0 0,-1 0-1 0 0,0 0 0 0 0,0-1 0 0 0,0 1 0 0 0,0 0 1 0 0,0-1-1 0 0,1 1 0 0 0,-1-1 0 0 0,0 1 0 0 0,0-1 1 0 0,1 1-1 0 0,-1-1 0 0 0,0 0 0 0 0,0 0 0 0 0,0-1 26 0 0,-1 1 0 0 0,1-1 0 0 0,0 0 0 0 0,-1 0 0 0 0,1 0 0 0 0,0 0-1 0 0,0 0 1 0 0,0 0 0 0 0,1 0 0 0 0,-1 0 0 0 0,0 0 0 0 0,1-1 0 0 0,-1 1-1 0 0,1 0 1 0 0,0 0 0 0 0,0-3 0 0 0,0 2-68 0 0,0 0 1 0 0,1 0-1 0 0,-1 0 0 0 0,1 0 0 0 0,0 1 1 0 0,0-1-1 0 0,0 0 0 0 0,0 1 0 0 0,0-1 1 0 0,1 1-1 0 0,1-3 0 0 0,-2 4-8 0 0,-1 0 0 0 0,1 0-1 0 0,0 1 1 0 0,0-1 0 0 0,0 0-1 0 0,0 1 1 0 0,0-1-1 0 0,0 1 1 0 0,0-1 0 0 0,0 1-1 0 0,0-1 1 0 0,0 1 0 0 0,0 0-1 0 0,0 0 1 0 0,0-1 0 0 0,0 1-1 0 0,0 0 1 0 0,0 0 0 0 0,0 0-1 0 0,1 0 1 0 0,-1 0 0 0 0,0 0-1 0 0,0 1 1 0 0,0-1 0 0 0,0 0-1 0 0,0 0 1 0 0,0 1 0 0 0,0-1-1 0 0,0 1 1 0 0,0-1-1 0 0,2 2 1 0 0,-1-1-7 0 0,0 1 0 0 0,1-1 0 0 0,-1 1 0 0 0,0-1 0 0 0,0 1 0 0 0,0 0 0 0 0,0 0 0 0 0,-1 0 0 0 0,1 0 0 0 0,0 0 0 0 0,-1 0 0 0 0,1 1 0 0 0,-1-1 0 0 0,0 1 0 0 0,0-1 0 0 0,0 1 0 0 0,0-1 0 0 0,0 1 0 0 0,0 4 0 0 0,0-5 17 0 0,-1 0-1 0 0,0-1 0 0 0,0 1 1 0 0,0 0-1 0 0,0-1 1 0 0,-1 1-1 0 0,1 0 0 0 0,0-1 1 0 0,-1 1-1 0 0,1 0 1 0 0,-1-1-1 0 0,0 1 0 0 0,1-1 1 0 0,-1 1-1 0 0,0-1 0 0 0,0 1 1 0 0,0-1-1 0 0,0 0 1 0 0,0 1-1 0 0,0-1 0 0 0,0 0 1 0 0,-1 0-1 0 0,1 0 1 0 0,0 0-1 0 0,-1 0 0 0 0,1 0 1 0 0,-1 0-1 0 0,1 0 1 0 0,-1-1-1 0 0,1 1 0 0 0,-1 0 1 0 0,-3 0-1 0 0,1 0 34 0 0,1 0 0 0 0,-1-1 0 0 0,0 1 1 0 0,0-1-1 0 0,-1 0 0 0 0,1 0 0 0 0,0 0 0 0 0,0 0 0 0 0,0-1 0 0 0,-4-1 0 0 0,6 2-44 0 0,1 0-1 0 0,-1-1 0 0 0,1 1 1 0 0,0-1-1 0 0,-1 0 1 0 0,1 1-1 0 0,0-1 0 0 0,-1 0 1 0 0,1 0-1 0 0,0 0 1 0 0,0 0-1 0 0,0 0 0 0 0,0 0 1 0 0,0 0-1 0 0,0 0 1 0 0,0 0-1 0 0,0 0 0 0 0,0-1 1 0 0,0 1-1 0 0,1 0 1 0 0,-1-1-1 0 0,0 1 0 0 0,1-1 1 0 0,-1 1-1 0 0,1 0 1 0 0,0-1-1 0 0,-1 1 0 0 0,1-1 1 0 0,0-2-1 0 0,1 3-589 0 0,1 1 0 0 0,-1-1-1 0 0,1 1 1 0 0,-1-1 0 0 0,1 1 0 0 0,-1 0 0 0 0,0 0-1 0 0,1-1 1 0 0,-1 1 0 0 0,1 0 0 0 0,2 1 0 0 0,4 0-1745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08.97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73 159 2271 0 0,'-7'4'5554'0'0,"5"-3"-4559"0"0,0 0 0 0 0,0 1 0 0 0,0-1-1 0 0,0 0 1 0 0,0 0 0 0 0,0 0 0 0 0,0 0 0 0 0,-1 0 0 0 0,-3 0 0 0 0,5-1-852 0 0,1 0 1 0 0,-1 0-1 0 0,1-1 1 0 0,-1 1-1 0 0,1 0 0 0 0,-1 0 1 0 0,1-1-1 0 0,-1 1 1 0 0,1 0-1 0 0,0-1 0 0 0,-1 1 1 0 0,1-1-1 0 0,0 1 1 0 0,-1 0-1 0 0,1-1 0 0 0,0 1 1 0 0,-1-1-1 0 0,1 1 1 0 0,0-1-1 0 0,0 1 0 0 0,0-1 1 0 0,-1 1-1 0 0,1-1 1 0 0,0 1-1 0 0,0-1 0 0 0,0 1 1 0 0,0-2-1 0 0,-1-14 1138 0 0,3 8-943 0 0,-1 0 1 0 0,2 0 0 0 0,-1 0-1 0 0,5-9 1 0 0,-6 15-311 0 0,0-1 1 0 0,1 1 0 0 0,-1 0 0 0 0,0-1-1 0 0,1 1 1 0 0,0 0 0 0 0,-1 0-1 0 0,1 0 1 0 0,0 1 0 0 0,0-1-1 0 0,0 0 1 0 0,0 1 0 0 0,0-1-1 0 0,1 1 1 0 0,-1-1 0 0 0,0 1-1 0 0,4-1 1 0 0,-5 2-25 0 0,-1 0-1 0 0,1 0 1 0 0,-1 0-1 0 0,1 0 1 0 0,0 0 0 0 0,-1 0-1 0 0,1 0 1 0 0,-1 0-1 0 0,1 0 1 0 0,0 1-1 0 0,-1-1 1 0 0,1 0-1 0 0,-1 0 1 0 0,1 1 0 0 0,-1-1-1 0 0,1 0 1 0 0,-1 1-1 0 0,1-1 1 0 0,-1 0-1 0 0,1 1 1 0 0,-1-1 0 0 0,0 1-1 0 0,1-1 1 0 0,-1 1-1 0 0,1-1 1 0 0,-1 1-1 0 0,0-1 1 0 0,0 1 0 0 0,1-1-1 0 0,-1 1 1 0 0,0-1-1 0 0,0 1 1 0 0,0 0-1 0 0,1-1 1 0 0,-1 1 0 0 0,0-1-1 0 0,0 1 1 0 0,0-1-1 0 0,0 2 1 0 0,1 28 229 0 0,-1-27-208 0 0,0 8 91 0 0,0 0-1 0 0,-1 1 0 0 0,-3 14 0 0 0,3-23-98 0 0,1-1-1 0 0,0 0 1 0 0,-1 0 0 0 0,1 0-1 0 0,-1 0 1 0 0,0 0 0 0 0,0 0-1 0 0,0 0 1 0 0,0 0 0 0 0,0-1 0 0 0,0 1-1 0 0,0 0 1 0 0,-1-1 0 0 0,1 1-1 0 0,-1 0 1 0 0,1-1 0 0 0,-1 0-1 0 0,1 1 1 0 0,-1-1 0 0 0,0 0 0 0 0,0 0-1 0 0,0 0 1 0 0,0 0 0 0 0,1 0-1 0 0,-5 1 1 0 0,4-2 13 0 0,0 0 0 0 0,0 0 0 0 0,0 0 1 0 0,0 0-1 0 0,0-1 0 0 0,1 1 0 0 0,-1-1 0 0 0,0 1 0 0 0,0-1 0 0 0,0 1 0 0 0,1-1 0 0 0,-1 0 1 0 0,0 0-1 0 0,1 0 0 0 0,-1 0 0 0 0,1 0 0 0 0,-1 0 0 0 0,1-1 0 0 0,0 1 0 0 0,-1 0 0 0 0,1-1 1 0 0,0 1-1 0 0,0-1 0 0 0,0 1 0 0 0,0-1 0 0 0,0 0 0 0 0,-1-2 0 0 0,0-1 4 0 0,0 0 0 0 0,0 0-1 0 0,0 0 1 0 0,0 0 0 0 0,1-1 0 0 0,0 1-1 0 0,0-1 1 0 0,1-6 0 0 0,0 2-25 0 0,1 0 1 0 0,0 0-1 0 0,1 0 1 0 0,0 0-1 0 0,4-10 0 0 0,-5 16-6 0 0,0 0-1 0 0,1 0 0 0 0,-1 0 1 0 0,1 0-1 0 0,0 1 0 0 0,0-1 0 0 0,0 1 1 0 0,1-1-1 0 0,-1 1 0 0 0,1 0 1 0 0,0 0-1 0 0,0 0 0 0 0,0 0 0 0 0,0 1 1 0 0,4-3-1 0 0,-5 4-3 0 0,0 0-1 0 0,0 0 1 0 0,0 1 0 0 0,0-1-1 0 0,0 1 1 0 0,0-1 0 0 0,0 1-1 0 0,0 0 1 0 0,0-1 0 0 0,0 1-1 0 0,1 0 1 0 0,-1 1 0 0 0,0-1-1 0 0,0 0 1 0 0,0 1 0 0 0,0-1-1 0 0,0 1 1 0 0,0-1 0 0 0,0 1-1 0 0,0 0 1 0 0,0 0 0 0 0,0 0-1 0 0,3 2 1 0 0,-3-1-1 0 0,0 0 0 0 0,0 0 0 0 0,0 0 1 0 0,0 0-1 0 0,0 0 0 0 0,0 0 0 0 0,0 1 0 0 0,-1-1 0 0 0,1 1 0 0 0,-1-1 0 0 0,0 1 0 0 0,0-1 1 0 0,0 1-1 0 0,0 0 0 0 0,0 0 0 0 0,0 5 0 0 0,0-3 18 0 0,0 0-1 0 0,-1 1 1 0 0,0-1-1 0 0,0 0 1 0 0,0 1-1 0 0,-1-1 1 0 0,0 0-1 0 0,0 0 1 0 0,0 0-1 0 0,0 0 1 0 0,-1 0-1 0 0,0 0 1 0 0,0 0-1 0 0,-1 0 1 0 0,1-1-1 0 0,-1 1 1 0 0,0-1-1 0 0,0 1 1 0 0,0-1-1 0 0,-1 0 1 0 0,1-1-1 0 0,-1 1 1 0 0,0-1 0 0 0,-7 5-1 0 0,11-8-9 0 0,-1 1 1 0 0,0-1-1 0 0,0 0 0 0 0,0 0 1 0 0,0 0-1 0 0,1 1 0 0 0,-1-1 0 0 0,0 0 1 0 0,0 0-1 0 0,0 0 0 0 0,0-1 1 0 0,0 1-1 0 0,0 0 0 0 0,1 0 1 0 0,-1 0-1 0 0,0-1 0 0 0,0 1 1 0 0,0 0-1 0 0,0-1 0 0 0,1 1 0 0 0,-1-1 1 0 0,0 1-1 0 0,1-1 0 0 0,-1 1 1 0 0,0-1-1 0 0,1 1 0 0 0,-1-1 1 0 0,0 0-1 0 0,1 1 0 0 0,-1-1 0 0 0,1 0 1 0 0,-1 0-1 0 0,1 0 0 0 0,-3-3 7 0 0,1 0 0 0 0,-1 0 0 0 0,1 0 0 0 0,0 0 0 0 0,-1-5 0 0 0,0-1-2 0 0,0 0-1 0 0,1 0 1 0 0,1 0-1 0 0,-1-13 1 0 0,2 20-14 0 0,-1 0 1 0 0,1 0 0 0 0,1 0 0 0 0,-1 0 0 0 0,0 0-1 0 0,1 0 1 0 0,0 0 0 0 0,-1 0 0 0 0,1 0 0 0 0,0 0-1 0 0,1 0 1 0 0,-1 0 0 0 0,0 0 0 0 0,1 1 0 0 0,0-1-1 0 0,-1 1 1 0 0,1-1 0 0 0,3-2 0 0 0,-4 4 0 0 0,0 0 0 0 0,0 1 0 0 0,-1-1 0 0 0,1 1 0 0 0,0-1 0 0 0,0 1 1 0 0,0-1-1 0 0,0 1 0 0 0,0 0 0 0 0,0-1 0 0 0,0 1 0 0 0,0 0 0 0 0,0 0 0 0 0,0 0 0 0 0,0 0 1 0 0,0 0-1 0 0,0 0 0 0 0,0 0 0 0 0,0 0 0 0 0,0 0 0 0 0,0 0 0 0 0,0 0 0 0 0,0 1 0 0 0,0-1 1 0 0,0 0-1 0 0,0 1 0 0 0,0-1 0 0 0,0 1 0 0 0,0-1 0 0 0,-1 1 0 0 0,1-1 0 0 0,0 1 0 0 0,0 0 1 0 0,0-1-1 0 0,0 2 0 0 0,1 1 1 0 0,0-1 1 0 0,0 0-1 0 0,0 1 0 0 0,0 0 1 0 0,0-1-1 0 0,-1 1 1 0 0,1 0-1 0 0,-1 0 0 0 0,0 0 1 0 0,1 3-1 0 0,-1 1 36 0 0,1 1 0 0 0,-1-1-1 0 0,-1 0 1 0 0,1 0 0 0 0,-2 10 0 0 0,1-14-12 0 0,-1 1 0 0 0,1 0 0 0 0,-1 0 0 0 0,0-1 0 0 0,0 1 0 0 0,-1 0 0 0 0,1-1 0 0 0,-1 1 0 0 0,1-1 0 0 0,-1 0 0 0 0,-4 6 0 0 0,5-8-31 0 0,0 0-1 0 0,0 0 0 0 0,0 0 1 0 0,0-1-1 0 0,0 1 0 0 0,-1 0 0 0 0,1-1 1 0 0,0 1-1 0 0,0 0 0 0 0,0-1 0 0 0,-1 0 1 0 0,1 1-1 0 0,0-1 0 0 0,0 0 1 0 0,-1 1-1 0 0,1-1 0 0 0,0 0 0 0 0,-1 0 1 0 0,1 0-1 0 0,0 0 0 0 0,-1-1 1 0 0,1 1-1 0 0,0 0 0 0 0,-1 0 0 0 0,1-1 1 0 0,0 1-1 0 0,0-1 0 0 0,-3 0 1 0 0,3 0-197 0 0,0 0 0 0 0,0 1 0 0 0,0-1 1 0 0,0 0-1 0 0,0 1 0 0 0,0-1 0 0 0,0 0 1 0 0,1 0-1 0 0,-1 0 0 0 0,0 0 1 0 0,0 0-1 0 0,1 0 0 0 0,-1 0 0 0 0,1 0 1 0 0,-1 0-1 0 0,1 0 0 0 0,-1 0 1 0 0,1 0-1 0 0,-1-1 0 0 0,1-1 0 0 0,-1-4-2392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34.76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120 92 5327 0 0,'-14'-11'7336'0'0,"7"9"-6260"0"0,1 0 233 0 0,0 1 0 0 0,0-1-1 0 0,-9 0 1 0 0,14 2-1269 0 0,1 0 0 0 0,0 0 1 0 0,0-1-1 0 0,-1 1 0 0 0,1 0 0 0 0,0 0 1 0 0,0 0-1 0 0,0-1 0 0 0,0 1 0 0 0,-1 0 1 0 0,1 0-1 0 0,0 0 0 0 0,0-1 0 0 0,0 1 1 0 0,0 0-1 0 0,0 0 0 0 0,0-1 0 0 0,0 1 1 0 0,0 0-1 0 0,0 0 0 0 0,0-1 0 0 0,0 1 1 0 0,0 0-1 0 0,0 0 0 0 0,0-1 0 0 0,0 1 1 0 0,0 0-1 0 0,0 0 0 0 0,0-1 0 0 0,0 1 1 0 0,0 0-1 0 0,0 0 0 0 0,0-1 0 0 0,0 1 1 0 0,0 0-1 0 0,1 0 0 0 0,-1-1 0 0 0,0 1 1 0 0,0 0-1 0 0,6-11 485 0 0,-2 6-441 0 0,1 0 49 0 0,0 0 0 0 0,1 0 1 0 0,0 0-1 0 0,8-5 0 0 0,-12 9-120 0 0,0 0 1 0 0,0 0-1 0 0,0 0 1 0 0,0 0-1 0 0,1 1 1 0 0,-1-1-1 0 0,0 1 1 0 0,0-1 0 0 0,0 1-1 0 0,0 0 1 0 0,1 0-1 0 0,-1 0 1 0 0,0 0-1 0 0,0 0 1 0 0,0 1 0 0 0,1-1-1 0 0,-1 1 1 0 0,0-1-1 0 0,3 2 1 0 0,-5-2-10 0 0,1 0-1 0 0,-1 0 1 0 0,1 0 0 0 0,-1 1 0 0 0,1-1 0 0 0,-1 0 0 0 0,0 0 0 0 0,1 0-1 0 0,-1 0 1 0 0,1 1 0 0 0,-1-1 0 0 0,0 0 0 0 0,1 0 0 0 0,-1 1-1 0 0,0-1 1 0 0,1 0 0 0 0,-1 1 0 0 0,0-1 0 0 0,1 0 0 0 0,-1 1-1 0 0,0-1 1 0 0,0 1 0 0 0,1-1 0 0 0,-1 0 0 0 0,0 1 0 0 0,0-1-1 0 0,0 1 1 0 0,0-1 0 0 0,0 1 0 0 0,0-1 0 0 0,1 1 0 0 0,-1-1-1 0 0,0 0 1 0 0,0 1 0 0 0,0-1 0 0 0,-1 1 0 0 0,1-1 0 0 0,0 1-1 0 0,0-1 1 0 0,0 1 0 0 0,0-1 0 0 0,0 1 0 0 0,0-1 0 0 0,-1 0-1 0 0,1 1 1 0 0,0-1 0 0 0,-1 1 0 0 0,-1 2 48 0 0,0-1 0 0 0,0 0 0 0 0,0 0 1 0 0,-1 1-1 0 0,1-2 0 0 0,-5 4 0 0 0,-2 1 128 0 0,4-2-78 0 0,-1 0 0 0 0,0 0 1 0 0,-7 3-1 0 0,11-6-56 0 0,1-1 1 0 0,0 1 0 0 0,-1-1-1 0 0,1 1 1 0 0,0-1 0 0 0,-1 0 0 0 0,1 1-1 0 0,0-1 1 0 0,-1 0 0 0 0,1 0-1 0 0,-1 0 1 0 0,1 0 0 0 0,-1 0 0 0 0,1 0-1 0 0,0-1 1 0 0,-1 1 0 0 0,1 0-1 0 0,0-1 1 0 0,-1 1 0 0 0,1-1-1 0 0,-2 0 1 0 0,2 0-18 0 0,1 0-1 0 0,-1 0 1 0 0,0 1-1 0 0,1-1 1 0 0,-1 0-1 0 0,1 0 1 0 0,-1 0-1 0 0,1 0 1 0 0,-1 0-1 0 0,1 0 1 0 0,0 0 0 0 0,0 0-1 0 0,-1 0 1 0 0,1 0-1 0 0,0 0 1 0 0,0 0-1 0 0,0 0 1 0 0,0 0-1 0 0,0 0 1 0 0,0 0-1 0 0,0 0 1 0 0,0 0-1 0 0,1 0 1 0 0,-1 0-1 0 0,1-1 1 0 0,-1-1-15 0 0,1 1-1 0 0,0-1 1 0 0,0 1-1 0 0,0-1 1 0 0,0 1-1 0 0,1 0 1 0 0,-1-1 0 0 0,3-2-1 0 0,-2 3-16 0 0,0 0-1 0 0,0 1 1 0 0,0-1 0 0 0,0 1-1 0 0,0 0 1 0 0,1 0-1 0 0,-1 0 1 0 0,0 0 0 0 0,1 0-1 0 0,-1 0 1 0 0,1 1-1 0 0,-1-1 1 0 0,0 1 0 0 0,1-1-1 0 0,-1 1 1 0 0,1 0-1 0 0,0 0 1 0 0,-1 0 0 0 0,3 1-1 0 0,-4-1 2 0 0,1 0 0 0 0,-1 1 0 0 0,0-1 1 0 0,1 0-1 0 0,-1 1 0 0 0,0-1 0 0 0,0 1 0 0 0,1 0 0 0 0,-1-1 0 0 0,0 1 0 0 0,0 0 0 0 0,0 0 1 0 0,0-1-1 0 0,0 1 0 0 0,0 0 0 0 0,0 0 0 0 0,0 0 0 0 0,0 0 0 0 0,0 1 0 0 0,-1-1 0 0 0,1 0 1 0 0,0 0-1 0 0,-1 0 0 0 0,1 1 0 0 0,-1-1 0 0 0,1 0 0 0 0,-1 0 0 0 0,0 1 0 0 0,0-1 0 0 0,1 0 1 0 0,-1 1-1 0 0,0-1 0 0 0,0 0 0 0 0,0 1 0 0 0,-1 1 0 0 0,1 1 16 0 0,-1 1 1 0 0,0-1-1 0 0,-1 0 0 0 0,1 0 1 0 0,-1 0-1 0 0,0 0 0 0 0,0 0 1 0 0,0 0-1 0 0,0 0 0 0 0,-1-1 1 0 0,1 1-1 0 0,-6 5 0 0 0,6-7-4 0 0,0 0-1 0 0,1-1 1 0 0,-1 1 0 0 0,0 0-1 0 0,-1-1 1 0 0,1 1 0 0 0,0-1-1 0 0,0 0 1 0 0,0 0 0 0 0,-1 0-1 0 0,1 0 1 0 0,-1 0 0 0 0,1 0-1 0 0,-1-1 1 0 0,1 1 0 0 0,-1-1-1 0 0,1 0 1 0 0,-1 1 0 0 0,1-1-1 0 0,-1 0 1 0 0,0-1-1 0 0,-4 0 1 0 0,5 0 1 0 0,1 1 0 0 0,0-1 0 0 0,0 0 0 0 0,-1 0 0 0 0,1 0 0 0 0,0 0-1 0 0,0 0 1 0 0,0-1 0 0 0,0 1 0 0 0,0 0 0 0 0,0 0 0 0 0,0-1 0 0 0,0 1 0 0 0,1 0 0 0 0,-1-1 0 0 0,0 1-1 0 0,1-1 1 0 0,0 1 0 0 0,-1-4 0 0 0,-1 1 19 0 0,1-1 1 0 0,1 0-1 0 0,-1 1 0 0 0,1-1 1 0 0,0-7-1 0 0,0 9-32 0 0,0 0 0 0 0,0 0 1 0 0,1 0-1 0 0,0 0 0 0 0,-1 0 0 0 0,1 0 0 0 0,0 0 0 0 0,0 0 1 0 0,1 0-1 0 0,-1 1 0 0 0,1-1 0 0 0,-1 0 0 0 0,4-3 0 0 0,-3 4 0 0 0,0 1-1 0 0,0-1 1 0 0,0 1-1 0 0,0 0 1 0 0,0 0-1 0 0,0 0 1 0 0,0 0-1 0 0,0 0 1 0 0,0 0-1 0 0,1 1 1 0 0,-1-1-1 0 0,0 1 1 0 0,0-1-1 0 0,1 1 1 0 0,-1 0-1 0 0,0 0 1 0 0,1 0-1 0 0,3 1 1 0 0,-4-1 4 0 0,1 0 0 0 0,-1 0 0 0 0,0 0 0 0 0,0 1 0 0 0,0-1 0 0 0,0 1 0 0 0,0-1 0 0 0,1 1 0 0 0,-1 0 0 0 0,0 0 0 0 0,-1 0 0 0 0,1 0 0 0 0,0 0 0 0 0,0 0 0 0 0,0 1 0 0 0,-1-1 0 0 0,1 1 0 0 0,0-1 0 0 0,-1 1 0 0 0,1-1 0 0 0,-1 1 0 0 0,0 0 0 0 0,0 0 0 0 0,0 0 0 0 0,0 0 0 0 0,0 0 0 0 0,0 0 0 0 0,0 0 0 0 0,0 0 0 0 0,-1 0 1 0 0,1 0-1 0 0,-1 0 0 0 0,0 0 0 0 0,1 1 0 0 0,-1-1 0 0 0,0 0 0 0 0,0 0 0 0 0,0 0 0 0 0,-1 0 0 0 0,1 1 0 0 0,-1-1 0 0 0,1 0 0 0 0,-1 0 0 0 0,0 0 0 0 0,1 0 0 0 0,-1 0 0 0 0,0 0 0 0 0,0 0 0 0 0,-1 0 0 0 0,1 0 0 0 0,0-1 0 0 0,0 1 0 0 0,-1 0 0 0 0,0-1 0 0 0,-1 2 0 0 0,-2 2 12 0 0,1-1 0 0 0,-1 0 0 0 0,1 0 0 0 0,-1-1 0 0 0,-1 1 0 0 0,1-1 0 0 0,0 0 0 0 0,-1 0 0 0 0,-9 2 0 0 0,12-4-7 0 0,0 0-1 0 0,0-1 1 0 0,0 1 0 0 0,0-1-1 0 0,0 0 1 0 0,0 0 0 0 0,0 0-1 0 0,0 0 1 0 0,0-1 0 0 0,-1 1-1 0 0,1-1 1 0 0,0 0 0 0 0,0 0-1 0 0,1 0 1 0 0,-1 0 0 0 0,0 0-1 0 0,0-1 1 0 0,0 1 0 0 0,1-1-1 0 0,-5-3 1 0 0,6 4 8 0 0,-1 0-1 0 0,1-1 1 0 0,0 1-1 0 0,0 0 0 0 0,0-1 1 0 0,0 1-1 0 0,0-1 1 0 0,0 1-1 0 0,0-1 1 0 0,0 0-1 0 0,0-1 1 0 0,0-8-1525 0 0,6 1-4039 0 0,0 7 2786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41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69 9128 0 0,'0'0'414'0'0,"0"0"-6"0"0,-1 2-262 0 0,1-1-64 0 0,-1 0 1 0 0,0 0-1 0 0,0 0 1 0 0,0 0-1 0 0,0 0 0 0 0,0 0 1 0 0,0-1-1 0 0,0 1 1 0 0,0 0-1 0 0,0 0 1 0 0,-1-1-1 0 0,1 1 1 0 0,0-1-1 0 0,0 1 0 0 0,-1-1 1 0 0,1 1-1 0 0,0-1 1 0 0,0 0-1 0 0,-2 0-82 0 0,-33 6 2813 0 0,26-4-1792 0 0,7-2-709 0 0,1 0 0 0 0,-1 0 0 0 0,0 1 0 0 0,0-2 1 0 0,1 1-1 0 0,-1 0 0 0 0,-1-1-312 0 0,3 1 100 0 0,0 0-1 0 0,0 0 1 0 0,0-1 0 0 0,1 1 0 0 0,-1 0 0 0 0,0-1-1 0 0,0 1 1 0 0,0 0 0 0 0,1-1 0 0 0,-1 1-1 0 0,0-1 1 0 0,1 1 0 0 0,-1-1 0 0 0,0 0-1 0 0,1 1 1 0 0,-1-1 0 0 0,1 0 0 0 0,-1 1-1 0 0,1-1 1 0 0,-1 0 0 0 0,1 0 0 0 0,0 1-1 0 0,-1-2-99 0 0,-4-7 519 0 0,5 9-503 0 0,-1 0-1 0 0,1-1 1 0 0,-1 1 0 0 0,1-1 0 0 0,0 1-1 0 0,0-1 1 0 0,-1 1 0 0 0,1 0 0 0 0,0-1-1 0 0,0 1 1 0 0,-1-1 0 0 0,1 1 0 0 0,0-1-1 0 0,0 1 1 0 0,0-1 0 0 0,0 0 0 0 0,0 1-1 0 0,0-1 1 0 0,0 1 0 0 0,0-1 0 0 0,0 1-1 0 0,0-1 1 0 0,0 1 0 0 0,0-1 0 0 0,0 1-1 0 0,1-1 1 0 0,-1 1 0 0 0,0-1 0 0 0,0 1-1 0 0,0-1 1 0 0,1 1-16 0 0,0-3 46 0 0,0 1 0 0 0,0-1 0 0 0,0 1-1 0 0,-1-1 1 0 0,1 1 0 0 0,-1-1 0 0 0,1 0 0 0 0,-1-1-46 0 0,2-9 118 0 0,1 7-106 0 0,-2 5-11 0 0,0 0 0 0 0,0 0-1 0 0,1 0 1 0 0,-1 0 0 0 0,0 0 0 0 0,0 1-1 0 0,1-1 1 0 0,-1 1 0 0 0,0-1 0 0 0,1 1-1 0 0,-1-1 1 0 0,1 1 0 0 0,-1 0-1 0 0,0-1 1 0 0,1 1 0 0 0,0 0-1 0 0,0 0 11 0 0,1 1 0 0 0,-1-1-1 0 0,0 1 1 0 0,0-1 0 0 0,0 1 0 0 0,0 0 0 0 0,0 0 0 0 0,0 0-1 0 0,0 0 1 0 0,0 0 0 0 0,1 1-11 0 0,-2-1 12 0 0,1 0 0 0 0,-1 0 0 0 0,0 0 0 0 0,0 1 0 0 0,1-1 0 0 0,-1 0 0 0 0,0 1 0 0 0,0-1 0 0 0,-1 1 0 0 0,1-1 0 0 0,0 1 0 0 0,0-1 0 0 0,-1 1 0 0 0,1 0 0 0 0,-1-1 0 0 0,1 1 0 0 0,-1 1-12 0 0,1 5 91 0 0,0 0 0 0 0,-1 0 0 0 0,0 4-91 0 0,0-5 64 0 0,0-4-26 0 0,-1 0 0 0 0,1 0-1 0 0,-1 0 1 0 0,0-1 0 0 0,0 1-1 0 0,0 0 1 0 0,0-1-1 0 0,-1 1 1 0 0,1-1 0 0 0,0 1-1 0 0,-1-1 1 0 0,0 0 0 0 0,0 0-1 0 0,0 1 1 0 0,0-1 0 0 0,0-1-1 0 0,0 2-37 0 0,1-3 18 0 0,1 0-1 0 0,-1 1 0 0 0,1-1 1 0 0,-1 0-1 0 0,0 0 0 0 0,1 0 1 0 0,-1 0-1 0 0,1 1 0 0 0,-1-1 0 0 0,1 0 1 0 0,-1 0-1 0 0,0 0 0 0 0,1 0 1 0 0,-1 0-1 0 0,1 0 0 0 0,-1-1 1 0 0,0 1-1 0 0,1 0 0 0 0,-1 0 1 0 0,1 0-1 0 0,-1 0 0 0 0,0-1-17 0 0,-10-5 171 0 0,9 3-160 0 0,0 1 0 0 0,1 0 0 0 0,-1-1-1 0 0,1 1 1 0 0,-1-1 0 0 0,1 0 0 0 0,0 1 0 0 0,0-1-1 0 0,0 0 1 0 0,0 0 0 0 0,1 0 0 0 0,-1 1 0 0 0,1-1-1 0 0,0 0 1 0 0,-1 0 0 0 0,1 0 0 0 0,1 0 0 0 0,-1 0 0 0 0,0 0-1 0 0,1-1-10 0 0,0 2 4 0 0,0 0 0 0 0,-1 0 0 0 0,1 0 0 0 0,-1 0 0 0 0,0 0 0 0 0,1 0 0 0 0,-1 0 0 0 0,0 0 0 0 0,0 0 0 0 0,0 0 0 0 0,0 0 0 0 0,-1 1 0 0 0,1-1 0 0 0,-1 0 0 0 0,1 0 0 0 0,-1-2-4 0 0,0 2 14 0 0,1 1 55 0 0,0 1 30 0 0,0 0 19 0 0,0 0-11 0 0,0 0-10 0 0,0 0 9 0 0,0 9 196 0 0,-6 91 713 0 0,4-71-850 0 0,1-20-109 0 0,0-1 0 0 0,1 1 0 0 0,0 1-56 0 0,4 52 275 0 0,-4-1 0 0 0,-2 15-275 0 0,-18 121 382 0 0,16-157-297 0 0,2-13 81 0 0,-2 0-1 0 0,-1 1-165 0 0,-6 25 356 0 0,3 5-356 0 0,-1-2-113 0 0,-8 75-36 0 0,2-16 330 0 0,2-19-72 0 0,-9 58-109 0 0,9-60 0 0 0,6-55 0 0 0,4-25 0 0 0,1 0 0 0 0,0 6 0 0 0,-10 81 0 0 0,-1 13 0 0 0,9-73 48 0 0,0-15 72 0 0,1 25-120 0 0,3 78 0 0 0,3-37 191 0 0,-4-74-79 0 0,1-11-111 0 0,0 1 0 0 0,0-1 0 0 0,0 0 0 0 0,1 0 1 0 0,0 0-1 0 0,1 0 0 0 0,-1 0 0 0 0,3 5-1 0 0,-1-5 0 0 0,-3-6 4 0 0,1-1-1 0 0,-1 1 1 0 0,0 0 0 0 0,0 0-1 0 0,1-1 1 0 0,-1 1 0 0 0,0 0-1 0 0,1 0 1 0 0,-1-1 0 0 0,0 1-1 0 0,1-1 1 0 0,-1 1-1 0 0,1 0 1 0 0,-1-1 0 0 0,1 1-1 0 0,-1-1 1 0 0,1 1 0 0 0,0-1-4 0 0,1-7 103 0 0,-2 2-80 0 0,4-11-23 0 0,-4 16 0 0 0,0 0 0 0 0,0-1 0 0 0,0 1 0 0 0,0 0 0 0 0,1-1 0 0 0,-1 1 0 0 0,0 0 0 0 0,0 0 0 0 0,0-1 0 0 0,0 1 0 0 0,0 0 0 0 0,0-1 0 0 0,1 1 0 0 0,-1 0 0 0 0,0 0 0 0 0,0-1 0 0 0,0 1 0 0 0,1 0 0 0 0,-1 0 0 0 0,0 0 0 0 0,0-1 0 0 0,1 1 0 0 0,-1 0 0 0 0,0 0 0 0 0,1 0 0 0 0,-1 0 0 0 0,0 0 0 0 0,0 0 0 0 0,1-1 0 0 0,0 1 0 0 0,1-2 0 0 0,-1 0 0 0 0,1 0 0 0 0,-1 0 0 0 0,1 0 0 0 0,0 1 0 0 0,-1-1 0 0 0,1 0 0 0 0,0 1 0 0 0,0 0 0 0 0,0-1 0 0 0,1 1 0 0 0,-1 0 0 0 0,0 0 0 0 0,0 0 0 0 0,1 0 0 0 0,-1 1 0 0 0,1-1 0 0 0,11-3 0 0 0,-8 4 0 0 0,5 4 0 0 0,-10-4-11 0 0,1 0 1 0 0,-1 1-1 0 0,0-1 0 0 0,0 1 1 0 0,1-1-1 0 0,-1 1 0 0 0,0-1 0 0 0,0 1 1 0 0,0 0-1 0 0,0-1 0 0 0,0 1 0 0 0,0 0 1 0 0,0 0-1 0 0,0 0 0 0 0,0 0 1 0 0,0 0 10 0 0,4 4-117 0 0,-5-5 109 0 0,1 0-1 0 0,-1 1 0 0 0,1-1 1 0 0,-1 1-1 0 0,0-1 0 0 0,1 1 1 0 0,-1 0-1 0 0,0-1 0 0 0,1 1 1 0 0,-1-1-1 0 0,0 1 1 0 0,0-1-1 0 0,0 1 0 0 0,1 0 1 0 0,-1-1-1 0 0,0 1 0 0 0,0 0 1 0 0,0-1-1 0 0,0 1 9 0 0,0 15 409 0 0,0-11-307 0 0,0-3-98 0 0,0-1 1 0 0,-1 1-1 0 0,1-1 1 0 0,0 1-1 0 0,-1 0 1 0 0,1-1-1 0 0,0 1 1 0 0,-1-1-1 0 0,0 1 1 0 0,1-1-1 0 0,-1 0 0 0 0,0 1 1 0 0,0-1-1 0 0,0 0 1 0 0,0 1-1 0 0,0-1 1 0 0,0 0-1 0 0,0 0 1 0 0,0 0-1 0 0,-1 0 1 0 0,1 0-1 0 0,0 0 1 0 0,-1 0-1 0 0,1 0 1 0 0,0 0-1 0 0,-1-1 1 0 0,1 1-1 0 0,-1-1 1 0 0,0 1-1 0 0,1-1 0 0 0,-2 1-4 0 0,0-1 6 0 0,-1 1-1 0 0,1-1 0 0 0,-1 1 1 0 0,1-1-1 0 0,-1 0 0 0 0,1-1 1 0 0,-1 1-1 0 0,1 0 0 0 0,-1-1 1 0 0,1 0-1 0 0,-1 0 0 0 0,1 0 1 0 0,0 0-1 0 0,-3-2-5 0 0,2 1-4 0 0,0-1 0 0 0,-1 0 0 0 0,1 0-1 0 0,0 0 1 0 0,1 0 0 0 0,-1-1 0 0 0,-1-1 4 0 0,3 3-3 0 0,0 0 0 0 0,1 0 0 0 0,-1-1 0 0 0,1 1 0 0 0,0 0 0 0 0,0-1 0 0 0,0 1 0 0 0,0 0 0 0 0,0-1 0 0 0,0 0 0 0 0,1 1 0 0 0,-1-1 0 0 0,1 1-1 0 0,-1-1 1 0 0,1 0 3 0 0,0-5-17 0 0,1 1-1 0 0,-1 0 0 0 0,1 0 0 0 0,0 0 0 0 0,1 0 1 0 0,0 1-1 0 0,0-1 18 0 0,-2 5-5 0 0,1 0 0 0 0,0 0 0 0 0,-1 1 0 0 0,1-1 0 0 0,0 0 1 0 0,0 1-1 0 0,0-1 0 0 0,0 1 0 0 0,0-1 0 0 0,1 1 0 0 0,-1-1 0 0 0,0 1 0 0 0,1 0 0 0 0,-1 0 1 0 0,1 0-1 0 0,-1 0 0 0 0,1 0 0 0 0,0 0 0 0 0,-1 0 0 0 0,1 0 0 0 0,0 0 0 0 0,0 1 1 0 0,-1-1-1 0 0,1 1 0 0 0,0 0 0 0 0,0-1 0 0 0,0 1 0 0 0,1 0 5 0 0,-1 0 0 0 0,0 0 0 0 0,0 0 0 0 0,0 0 0 0 0,0 0 0 0 0,0 0 0 0 0,0 1 0 0 0,0-1 0 0 0,0 1 0 0 0,0 0 0 0 0,0-1 0 0 0,0 1 0 0 0,0 0 0 0 0,0 0 0 0 0,0 0 0 0 0,-1 0 0 0 0,1 1 0 0 0,0-1 0 0 0,-1 0 0 0 0,1 1 0 0 0,-1-1 0 0 0,0 1 0 0 0,1-1 0 0 0,-1 1 0 0 0,0 0 0 0 0,0 0 0 0 0,0-1 0 0 0,0 1 0 0 0,0 0 0 0 0,0 0 0 0 0,-1 0 0 0 0,1 0 0 0 0,0 0 0 0 0,-1 0 0 0 0,0 0 0 0 0,0 0 0 0 0,1 2 0 0 0,-1 2 6 0 0,0 0 0 0 0,-1 0-1 0 0,1-1 1 0 0,-1 1 0 0 0,0 0 0 0 0,-1 0-1 0 0,1-1 1 0 0,-1 1 0 0 0,0 0 0 0 0,-1-1-1 0 0,1 0 1 0 0,-1 0 0 0 0,-2 3-6 0 0,2-4 10 0 0,0-1 1 0 0,-1 0 0 0 0,1 0-1 0 0,-1 0 1 0 0,-1 0-11 0 0,4-2-34 0 0,-1-1 0 0 0,1 1 0 0 0,0-1 0 0 0,-1 0 1 0 0,1 1-1 0 0,-1-1 0 0 0,1 0 0 0 0,-1 0 0 0 0,1 0 0 0 0,-1 0 0 0 0,1-1 0 0 0,-1 1 0 0 0,1 0 0 0 0,-1-1 0 0 0,1 1 0 0 0,-1-1 0 0 0,1 1 0 0 0,0-1 1 0 0,-1 1-1 0 0,1-1 0 0 0,0 0 0 0 0,0 0 0 0 0,-1 0 0 0 0,1 0 0 0 0,0 0 0 0 0,0 0 0 0 0,0 0 34 0 0,-1-1-439 0 0,0-1 0 0 0,1 1-1 0 0,-1-1 1 0 0,1 1 0 0 0,0-1-1 0 0,-1 0 1 0 0,1 0 0 0 0,1 1-1 0 0,-1-1 1 0 0,0-2 439 0 0,0-4-1931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8:35.64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38 113 1351 0 0,'0'1'419'0'0,"-1"0"1"0"0,1-1-1 0 0,-1 1 0 0 0,0 0 0 0 0,0-1 0 0 0,1 1 0 0 0,-1-1 0 0 0,0 1 0 0 0,0-1 0 0 0,0 0 0 0 0,0 1 0 0 0,0-1 0 0 0,0 0 0 0 0,1 1 0 0 0,-1-1 0 0 0,0 0 0 0 0,0 0 0 0 0,0 0 0 0 0,-2 0 0 0 0,3 0-172 0 0,-1 0-1 0 0,0-1 1 0 0,0 1 0 0 0,0 0 0 0 0,0-1 0 0 0,0 1 0 0 0,1 0-1 0 0,-1-1 1 0 0,0 1 0 0 0,0-1 0 0 0,1 0 0 0 0,-1 1 0 0 0,0-1-1 0 0,1 1 1 0 0,-1-1 0 0 0,-1-1 0 0 0,2 1-117 0 0,-1 0-1 0 0,0 0 1 0 0,1 0 0 0 0,-1 0-1 0 0,1-1 1 0 0,-1 1 0 0 0,1 0-1 0 0,0 0 1 0 0,0 0-1 0 0,-1 0 1 0 0,1-1 0 0 0,0 1-1 0 0,0 0 1 0 0,0 0 0 0 0,0 0-1 0 0,0-1 1 0 0,0 1 0 0 0,0 0-1 0 0,1 0 1 0 0,-1 0 0 0 0,0-1-1 0 0,1 1 1 0 0,-1 0 0 0 0,1 0-1 0 0,-1 0 1 0 0,1 0 0 0 0,0 0-1 0 0,-1 0 1 0 0,1 0 0 0 0,1-1-1 0 0,9-10 583 0 0,-9 9-641 0 0,0 1 1 0 0,0 0 0 0 0,0-1 0 0 0,0 1 0 0 0,1 0-1 0 0,-1 0 1 0 0,1 1 0 0 0,-1-1 0 0 0,1 0-1 0 0,0 1 1 0 0,-1 0 0 0 0,1-1 0 0 0,0 1 0 0 0,0 0-1 0 0,3 0 1 0 0,-2 0-51 0 0,-1 1 0 0 0,0-1 0 0 0,1 1 0 0 0,-1 0 0 0 0,1 0-1 0 0,-1 0 1 0 0,1 0 0 0 0,-1 1 0 0 0,0-1 0 0 0,1 1 0 0 0,-1 0 0 0 0,0 0-1 0 0,0 0 1 0 0,1 1 0 0 0,-1-1 0 0 0,0 1 0 0 0,0-1 0 0 0,0 1 0 0 0,-1 0 0 0 0,1 0-1 0 0,0 1 1 0 0,3 3 0 0 0,-5-5-4 0 0,-1 0-1 0 0,1 0 1 0 0,-1 0-1 0 0,0-1 1 0 0,0 1-1 0 0,1 0 1 0 0,-1 0-1 0 0,0 0 1 0 0,0 0 0 0 0,0-1-1 0 0,0 1 1 0 0,0 0-1 0 0,0 0 1 0 0,0 0-1 0 0,0 0 1 0 0,0-1-1 0 0,-1 1 1 0 0,1 0-1 0 0,0 0 1 0 0,0 0-1 0 0,-1 0 1 0 0,1-1 0 0 0,0 1-1 0 0,-1 0 1 0 0,1 0-1 0 0,-1-1 1 0 0,1 1-1 0 0,-1 0 1 0 0,0-1-1 0 0,1 1 1 0 0,-1-1-1 0 0,1 1 1 0 0,-1-1-1 0 0,0 1 1 0 0,0 0 0 0 0,-4 2 162 0 0,0 1 1 0 0,1-1 0 0 0,-10 5 0 0 0,2-1 236 0 0,-19 8 263 0 0,29-14-601 0 0,1-1 1 0 0,-1 1-1 0 0,1-1 1 0 0,-1 1-1 0 0,1-1 1 0 0,-1 0-1 0 0,0 1 1 0 0,1-1-1 0 0,-1 0 1 0 0,0 0-1 0 0,1-1 1 0 0,-1 1-1 0 0,0 0 1 0 0,1 0-1 0 0,-1-1 1 0 0,-2 0-1 0 0,3 0-34 0 0,0 0 0 0 0,0 1 1 0 0,0-1-1 0 0,0 0 0 0 0,1 0 0 0 0,-1 0 0 0 0,0 0 0 0 0,0 0 0 0 0,1 0 1 0 0,-1 0-1 0 0,0 0 0 0 0,1-1 0 0 0,-1 1 0 0 0,1 0 0 0 0,-1 0 0 0 0,1 0 1 0 0,0-1-1 0 0,0 1 0 0 0,-1 0 0 0 0,1 0 0 0 0,0-1 0 0 0,0 1 1 0 0,0 0-1 0 0,0-1 0 0 0,1 1 0 0 0,-1-2 0 0 0,1-3-1 0 0,1 0-1 0 0,-1 0 1 0 0,1 0 0 0 0,3-6-1 0 0,-3 7-26 0 0,1 0 0 0 0,-1 0 0 0 0,1 1-1 0 0,0-1 1 0 0,1 1 0 0 0,-1 0-1 0 0,1-1 1 0 0,7-5 0 0 0,-9 9-11 0 0,-1-1-1 0 0,1 1 1 0 0,0 0 0 0 0,0 0 0 0 0,0-1 0 0 0,0 1 0 0 0,0 1-1 0 0,0-1 1 0 0,0 0 0 0 0,0 0 0 0 0,0 1 0 0 0,0-1-1 0 0,0 1 1 0 0,0 0 0 0 0,0 0 0 0 0,1 0 0 0 0,-1 0 0 0 0,0 0-1 0 0,0 0 1 0 0,0 0 0 0 0,0 1 0 0 0,0-1 0 0 0,1 1-1 0 0,-1-1 1 0 0,2 2 0 0 0,-3-1 1 0 0,0 0-1 0 0,0 0 1 0 0,0-1-1 0 0,0 1 1 0 0,0 0-1 0 0,0 0 1 0 0,0 1-1 0 0,0-1 1 0 0,0 0-1 0 0,0 0 1 0 0,0 0-1 0 0,-1 1 1 0 0,1-1-1 0 0,-1 0 1 0 0,1 1-1 0 0,-1-1 1 0 0,1 0-1 0 0,-1 1 1 0 0,0-1 0 0 0,0 1-1 0 0,0-1 1 0 0,1 1-1 0 0,-1-1 1 0 0,-1 0-1 0 0,1 1 1 0 0,0-1-1 0 0,0 1 1 0 0,0-1-1 0 0,-1 1 1 0 0,1-1-1 0 0,-2 2 1 0 0,1 2 16 0 0,-1-1-1 0 0,1 0 1 0 0,-1 1 0 0 0,0-1 0 0 0,-1 0 0 0 0,1 0 0 0 0,-1 0 0 0 0,-4 5-1 0 0,5-7-2 0 0,0-1 0 0 0,1 1-1 0 0,-1 0 1 0 0,0-1-1 0 0,0 0 1 0 0,0 1 0 0 0,0-1-1 0 0,0 0 1 0 0,0 0-1 0 0,-1 0 1 0 0,1 0 0 0 0,0 0-1 0 0,0-1 1 0 0,-1 1-1 0 0,1-1 1 0 0,-1 1 0 0 0,1-1-1 0 0,0 0 1 0 0,-1 0-1 0 0,-2 0 1 0 0,3-1-28 0 0,-1 0-1 0 0,1 0 0 0 0,-1 0 1 0 0,1 0-1 0 0,-1 0 1 0 0,1 0-1 0 0,-1 0 1 0 0,1-1-1 0 0,0 0 1 0 0,0 1-1 0 0,0-1 0 0 0,0 0 1 0 0,0 0-1 0 0,0 0 1 0 0,1 0-1 0 0,-1 0 1 0 0,-2-4-1 0 0,-2-6-513 0 0,0-1-5824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04.1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265 97 3367 0 0,'2'0'403'0'0,"0"-1"-1"0"0,1 0 0 0 0,-1 1 0 0 0,0-1 0 0 0,0 0 0 0 0,0 0 0 0 0,7-5 3640 0 0,-9 5-3587 0 0,1 1 0 0 0,-1 0 0 0 0,1 0 0 0 0,-1-1-1 0 0,0 1 1 0 0,1 0 0 0 0,-1 0 0 0 0,1 0 0 0 0,-1 0 0 0 0,1 0 0 0 0,-1 0 0 0 0,0 0 0 0 0,1 0 0 0 0,-1 0 0 0 0,1 0 0 0 0,-1 0 0 0 0,1 0 0 0 0,0 44 569 0 0,-2-38-256 0 0,0-7-62 0 0,-3-23 329 0 0,0-33-561 0 0,4 55-413 0 0,-1 0-1 0 0,1 0 0 0 0,0 0 0 0 0,-1 0 0 0 0,1 0 0 0 0,-1 0 1 0 0,0 0-1 0 0,-1-3 0 0 0,-6-1 364 0 0,3 3-184 0 0,0 0-109 0 0,-1 0 1 0 0,1 1-1 0 0,0-1 1 0 0,-1 1-1 0 0,0 0 1 0 0,1 0-1 0 0,-1 1 1 0 0,0 0-1 0 0,0 0 1 0 0,0 0-1 0 0,0 1 1 0 0,0-1-1 0 0,1 2 1 0 0,-12 0-1 0 0,9 0-40 0 0,0 1-1 0 0,-1 0 0 0 0,1 0 1 0 0,0 1-1 0 0,0 0 0 0 0,0 0 1 0 0,0 1-1 0 0,1 0 0 0 0,-13 8 1 0 0,14-7-69 0 0,0 1 0 0 0,0-1 0 0 0,0 1 0 0 0,0 0 0 0 0,1 0 1 0 0,0 0-1 0 0,1 1 0 0 0,-1 0 0 0 0,1 0 0 0 0,1 0 0 0 0,-1 0 0 0 0,1 1 0 0 0,0-1 1 0 0,-2 10-1 0 0,5-14-16 0 0,0-1 0 0 0,0 0 0 0 0,0 1 0 0 0,0-1 0 0 0,1 0 0 0 0,-1 1 0 0 0,1-1 0 0 0,-1 0 0 0 0,1 0 0 0 0,0 1 0 0 0,0-1 0 0 0,0 0 0 0 0,0 0 0 0 0,0 0 0 0 0,0 0 0 0 0,1 0 0 0 0,1 2 0 0 0,2 1-3 0 0,-1 0 1 0 0,1 0-1 0 0,0-1 1 0 0,10 8-1 0 0,48 25-3 0 0,37 20 0 0 0,-95-54 0 0 0,14 10 0 0 0,30 23 0 0 0,-38-26-8 0 0,40 38-292 0 0,-46-43 234 0 0,-1 1 0 0 0,0-1 1 0 0,0 0-1 0 0,0 1 1 0 0,0 0-1 0 0,-1 0 0 0 0,5 12 1 0 0,-8-16 67 0 0,0-1 0 0 0,1 1-1 0 0,-1 0 1 0 0,0-1 0 0 0,0 1 0 0 0,0 0 0 0 0,0-1 0 0 0,0 1 0 0 0,0 0 0 0 0,-1-1-1 0 0,1 1 1 0 0,0-1 0 0 0,-1 1 0 0 0,1 0 0 0 0,-1-1 0 0 0,0 1 0 0 0,0-1 0 0 0,1 1-1 0 0,-1-1 1 0 0,0 0 0 0 0,0 1 0 0 0,0-1 0 0 0,-2 2 0 0 0,-3 2 114 0 0,1 0 0 0 0,-1-1 0 0 0,0 0 0 0 0,-7 4 0 0 0,5-3 16 0 0,0-1 24 0 0,-1 1-1 0 0,0-1 1 0 0,0-1 0 0 0,0 0-1 0 0,0 0 1 0 0,-1-1 0 0 0,1 0-1 0 0,-1 0 1 0 0,1-1 0 0 0,-1 0-1 0 0,-11-1 1 0 0,5-1-124 0 0,1-1 0 0 0,-1 0 0 0 0,1-1 0 0 0,0 0 0 0 0,0-2 0 0 0,-17-6 0 0 0,20 6-543 0 0,0 0-1 0 0,-17-12 1 0 0,26 16 93 0 0,0-1 1 0 0,0 0-1 0 0,1 0 1 0 0,-1-1-1 0 0,1 1 1 0 0,-1 0-1 0 0,1-1 1 0 0,0 0-1 0 0,0 1 1 0 0,0-1-1 0 0,0 0 1 0 0,1 0-1 0 0,-1 0 1 0 0,1 0-1 0 0,-1-4 1 0 0,0-6-1945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09.47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307 28 1351 0 0,'17'-4'11715'0'0,"-23"-3"-8599"0"0,3 5-2675 0 0,1 0 0 0 0,-1 0 0 0 0,0 1 0 0 0,0-1 0 0 0,0 1 0 0 0,0 0 0 0 0,0 0 0 0 0,0 0 0 0 0,0 0 0 0 0,0 0 0 0 0,-6 0 0 0 0,3 1-174 0 0,0 0-1 0 0,-1 0 0 0 0,1 1 1 0 0,0 0-1 0 0,-10 2 0 0 0,-3 3-231 0 0,1 1 1 0 0,-33 18-1 0 0,48-24 46 0 0,-9 6-78 0 0,-1 0 0 0 0,1 0 1 0 0,1 2-1 0 0,-1-1 0 0 0,-12 14 0 0 0,18-16-9 0 0,1 0 0 0 0,0 0 0 0 0,0 0 0 0 0,1 1-1 0 0,0-1 1 0 0,0 1 0 0 0,0 1 0 0 0,1-1 0 0 0,0 0 0 0 0,1 1 0 0 0,-3 8-1 0 0,4-10 1 0 0,0 0 0 0 0,0 0 0 0 0,0 0 0 0 0,1 0 0 0 0,0 0 0 0 0,0 0-1 0 0,0 0 1 0 0,1 0 0 0 0,3 11 0 0 0,-3-14 8 0 0,0 0 1 0 0,0 0-1 0 0,1 0 1 0 0,-1-1-1 0 0,1 1 1 0 0,0 0-1 0 0,-1-1 0 0 0,1 1 1 0 0,0-1-1 0 0,1 0 1 0 0,-1 0-1 0 0,0 0 0 0 0,1 0 1 0 0,-1 0-1 0 0,1 0 1 0 0,0 0-1 0 0,-1-1 1 0 0,1 0-1 0 0,0 1 0 0 0,5 0 1 0 0,56 16 523 0 0,92 14-1 0 0,-147-30-528 0 0,10 2 56 0 0,-8-2 15 0 0,0 0-1 0 0,21 1 1 0 0,-32-3-100 0 0,1 0 0 0 0,-1 0 0 0 0,0 0 0 0 0,1 0 1 0 0,-1 0-1 0 0,1 0 0 0 0,-1 0 0 0 0,0 0 0 0 0,1 0 0 0 0,-1 0 0 0 0,0 0 1 0 0,1 0-1 0 0,-1 0 0 0 0,0 0 0 0 0,1 0 0 0 0,-1 0 0 0 0,0 0 0 0 0,1 0 1 0 0,-1-1-1 0 0,0 1 0 0 0,1 0 0 0 0,-1 0 0 0 0,0 0 0 0 0,1-1 0 0 0,-1 1 1 0 0,0 0-1 0 0,0 0 0 0 0,1-1 0 0 0,-4-3-3342 0 0,-4-3-3832 0 0,7 7 7074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10.2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13327 0 0,'0'0'179'0'0,"1"0"-1"0"0,-1 0 1 0 0,1 0-1 0 0,-1 1 1 0 0,1-1-1 0 0,-1 0 1 0 0,1 0-1 0 0,-1 0 1 0 0,1 1-1 0 0,-1-1 1 0 0,0 0-1 0 0,1 0 0 0 0,-1 1 1 0 0,1-1-1 0 0,-1 0 1 0 0,1 1-1 0 0,-1-1 1 0 0,0 1-1 0 0,1-1 1 0 0,-1 0-1 0 0,0 1 1 0 0,0-1-1 0 0,1 1 1 0 0,-1-1-1 0 0,0 1 1 0 0,0-1-1 0 0,0 1 1 0 0,1-1-1 0 0,-1 1 1 0 0,0-1-1 0 0,0 1 0 0 0,0-1 1 0 0,0 1-1 0 0,0-1 1 0 0,0 2-1 0 0,-1 22 1515 0 0,0-18-1043 0 0,-1 19-298 0 0,1 0-1 0 0,1 1 0 0 0,1-1 1 0 0,1 0-1 0 0,2 0 0 0 0,0 0 1 0 0,2 0-1 0 0,0 0 1 0 0,2-1-1 0 0,1-1 0 0 0,1 1 1 0 0,20 36-1 0 0,-21-45-352 0 0,-5-8 3 0 0,0 0-1 0 0,0 1 1 0 0,1-2-1 0 0,0 1 0 0 0,0 0 1 0 0,0-1-1 0 0,1 0 1 0 0,0 0-1 0 0,10 7 0 0 0,-15-13 21 0 0,0 1 0 0 0,0-1 0 0 0,0 0-1 0 0,0 1 1 0 0,0-1 0 0 0,0 0 0 0 0,0 0-1 0 0,1 0 1 0 0,-1 0 0 0 0,0 0 0 0 0,0 0-1 0 0,0 0 1 0 0,0 0 0 0 0,0 0 0 0 0,1-1-1 0 0,-1 1 1 0 0,0 0 0 0 0,0-1 0 0 0,0 1-1 0 0,0-1 1 0 0,0 1 0 0 0,0-1 0 0 0,0 1-1 0 0,2-3 1 0 0,2-1 157 0 0,0 0 0 0 0,0-1-1 0 0,5-6 1 0 0,-5 6-58 0 0,11-14 327 0 0,-1-1-1 0 0,18-31 0 0 0,-3 4 18 0 0,48-81 563 0 0,-25 36-808 0 0,-53 92-260 0 0,0 0 1 0 0,0-1-1 0 0,0 1 1 0 0,0 0-1 0 0,0-1 1 0 0,0 1-1 0 0,1 0 0 0 0,-1 0 1 0 0,0-1-1 0 0,0 1 1 0 0,0 0-1 0 0,1-1 1 0 0,-1 1-1 0 0,0 0 1 0 0,0 0-1 0 0,0 0 0 0 0,1-1 1 0 0,-1 1-1 0 0,0 0 1 0 0,1 0-1 0 0,-1 0 1 0 0,0-1-1 0 0,1 1 0 0 0,-1 0 1 0 0,0 0-1 0 0,1 0 1 0 0,-1 0-1 0 0,0 0 1 0 0,1 0-1 0 0,-1 0 0 0 0,0 0 1 0 0,1 0-1 0 0,-1 0-321 0 0,1 1-1 0 0,-1-1 1 0 0,0 1 0 0 0,0 0-1 0 0,0-1 1 0 0,1 1-1 0 0,-1-1 1 0 0,0 1-1 0 0,0-1 1 0 0,0 1-1 0 0,0 0 1 0 0,0-1-1 0 0,0 1 1 0 0,0-1 0 0 0,0 1-1 0 0,-1 0 1 0 0,1 0-1 0 0,-1 3-2098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3.74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19 53 2271 0 0,'-3'-11'-1358'0'0,"-1"1"4654"0"0,-6-13 10645 0 0,9 15-9388 0 0,1 8-4451 0 0,0 0-1 0 0,1 0 1 0 0,-1 0 0 0 0,0 0 0 0 0,0 1 0 0 0,0-1 0 0 0,1 0 0 0 0,-1 0-1 0 0,0 0 1 0 0,0 0 0 0 0,1 1 0 0 0,-1-1 0 0 0,0 0 0 0 0,0 0 0 0 0,0 0-1 0 0,0 1 1 0 0,0-1 0 0 0,1 0 0 0 0,-1 0 0 0 0,0 1 0 0 0,0-1 0 0 0,0 0-1 0 0,0 0 1 0 0,0 1 0 0 0,0-1 0 0 0,0 0 0 0 0,0 0 0 0 0,0 1-1 0 0,0-1 1 0 0,0 0 0 0 0,0 0 0 0 0,0 1 0 0 0,0-1 0 0 0,9 37 788 0 0,4 10-641 0 0,5 53 0 0 0,-9-17-162 0 0,-4 0 0 0 0,-8 124 0 0 0,2-191-79 0 0,1-8 3 0 0,0 1 0 0 0,-1 0 1 0 0,0 0-1 0 0,-5 15 0 0 0,17-69-8084 0 0,-5 26 5610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4.13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 1 14255 0 0,'-5'0'415'0'0,"5"0"-364"0"0,0 0-1 0 0,0 0 0 0 0,0 0 1 0 0,-1 0-1 0 0,1 0 1 0 0,0 0-1 0 0,0 0 1 0 0,0 0-1 0 0,-1-1 1 0 0,1 1-1 0 0,0 0 1 0 0,0 0-1 0 0,0 0 0 0 0,-1 0 1 0 0,1 0-1 0 0,0 1 1 0 0,0-1-1 0 0,0 0 1 0 0,-1 0-1 0 0,1 0 1 0 0,0 0-1 0 0,0 0 1 0 0,0 0-1 0 0,-1 0 0 0 0,1 0 1 0 0,0 0-1 0 0,0 0 1 0 0,0 1-1 0 0,0-1 1 0 0,-1 0-1 0 0,1 0 1 0 0,0 0-1 0 0,0 0 1 0 0,0 1-1 0 0,0-1 0 0 0,0 0 1 0 0,0 0-1 0 0,-1 0 1 0 0,1 0-1 0 0,0 1 1 0 0,0-1-1 0 0,0 0 1 0 0,0 0-1 0 0,0 0 1 0 0,0 1-1 0 0,0-1 0 0 0,0 0 1 0 0,0 0-1 0 0,0 1 1 0 0,0-1-1 0 0,5 4 3956 0 0,10-1-2622 0 0,-11-2-803 0 0,105 21 2731 0 0,31 9-2009 0 0,-108-22-1148 0 0,-2 1 1 0 0,44 20-1 0 0,-52-20-66 0 0,0 2-1 0 0,-1 0 1 0 0,31 24-1 0 0,-46-31-53 0 0,1 1-1 0 0,-1 0 0 0 0,-1 0 1 0 0,1 1-1 0 0,-1 0 0 0 0,0-1 0 0 0,0 2 1 0 0,-1-1-1 0 0,0 0 0 0 0,0 1 1 0 0,-1 0-1 0 0,0 0 0 0 0,4 15 1 0 0,-6-12 29 0 0,0 0-1 0 0,0 0 1 0 0,-1 0 0 0 0,0 0 0 0 0,-1 0 0 0 0,0 0 0 0 0,-1 0 0 0 0,0 0 0 0 0,-1 0-1 0 0,-5 14 1 0 0,-3 3 168 0 0,-1-1-1 0 0,-26 42 1 0 0,28-54-199 0 0,0 0 0 0 0,-1-1-1 0 0,0-1 1 0 0,-1 0 0 0 0,0 0 0 0 0,-2-1 0 0 0,1-1-1 0 0,-1 0 1 0 0,-1-1 0 0 0,0 0 0 0 0,0-1-1 0 0,-1-1 1 0 0,0-1 0 0 0,0 0 0 0 0,-1-1 0 0 0,-22 5-1 0 0,-67 15-182 0 0,106-26 120 0 0,0 0 0 0 0,0 0 0 0 0,0 0 0 0 0,0 0 0 0 0,0 0 0 0 0,0 0 0 0 0,1 0 0 0 0,-1 0 0 0 0,0 0 0 0 0,0 0 0 0 0,0 0 0 0 0,0 0 0 0 0,0 0 0 0 0,0 0 0 0 0,0 0 0 0 0,0 0 0 0 0,0 0 0 0 0,0 0 0 0 0,0 0 1 0 0,0 0-1 0 0,0 0 0 0 0,0 0 0 0 0,0-1 0 0 0,0 1 0 0 0,0 0 0 0 0,0 0 0 0 0,0 0 0 0 0,0 0 0 0 0,0 0 0 0 0,0 0 0 0 0,0 0 0 0 0,0 0 0 0 0,0 0 0 0 0,0 0 0 0 0,0 0 0 0 0,0 0 0 0 0,0 0 0 0 0,0 0 0 0 0,0 0 0 0 0,0 0 0 0 0,0 0 0 0 0,0 0 1 0 0,0 0-1 0 0,0 0 0 0 0,0 0 0 0 0,0 0 0 0 0,0 0 0 0 0,0-1 0 0 0,-1 1 0 0 0,1 0 0 0 0,0 0 0 0 0,0 0 0 0 0,0 0 0 0 0,0 0 0 0 0,0 0 0 0 0,0 0 0 0 0,0 0 0 0 0,0 0 0 0 0,0 0 0 0 0,0 0 0 0 0,0 0 0 0 0,0 0 0 0 0,0 0 0 0 0,0 0 0 0 0,0 0 0 0 0,0 0 1 0 0,4-5-1104 0 0,7-6-310 0 0,39-25-5483 0 0,-27 19-420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4.60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38 975 0 0,'-1'-10'1224'0'0,"1"-10"13005"0"0,4 13-11251 0 0,-5 16 2318 0 0,4 15-3300 0 0,-1-7-1458 0 0,20 130 1115 0 0,-9-73-1455 0 0,-11-67-291 0 0,-2-1 1 0 0,1 1-1 0 0,-1 0 1 0 0,0 0-1 0 0,0 0 0 0 0,-1 0 1 0 0,1-1-1 0 0,-2 1 1 0 0,1 0-1 0 0,-5 11 0 0 0,4-17-2488 0 0,0-6-287 0 0,0-9-4437 0 0,4 1 654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4.98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49 10 4319 0 0,'-5'-7'1096'0'0,"5"6"-738"0"0,0 1 0 0 0,-1 0 0 0 0,1 0 0 0 0,0-1 0 0 0,-1 1 0 0 0,1 0 0 0 0,0 0 0 0 0,-1 0 0 0 0,1 0 0 0 0,0 0 0 0 0,-1-1 0 0 0,1 1 1 0 0,0 0-1 0 0,-1 0 0 0 0,1 0 0 0 0,-1 0 0 0 0,1 0 0 0 0,0 0 0 0 0,-1 0 0 0 0,-9 6 6573 0 0,3 0-7241 0 0,5-3 518 0 0,-1 0 0 0 0,1 0 0 0 0,0 0 0 0 0,0 0 1 0 0,0 1-1 0 0,1-1 0 0 0,-1 0 0 0 0,0 5 0 0 0,1-7-329 0 0,1-1-1 0 0,0 1 1 0 0,0 0 0 0 0,0-1-1 0 0,0 1 1 0 0,-1 0-1 0 0,1 0 1 0 0,0-1-1 0 0,0 1 1 0 0,1 0-1 0 0,-1-1 1 0 0,0 1 0 0 0,0 0-1 0 0,0 0 1 0 0,0-1-1 0 0,1 1 1 0 0,-1 0-1 0 0,0-1 1 0 0,1 2 0 0 0,0-2-113 0 0,-1 1 1 0 0,1-1-1 0 0,0 1 1 0 0,0-1-1 0 0,-1 0 1 0 0,1 1-1 0 0,0-1 1 0 0,0 0-1 0 0,-1 0 1 0 0,1 0-1 0 0,0 1 1 0 0,0-1-1 0 0,0 0 1 0 0,-1 0-1 0 0,1 0 1 0 0,0 0-1 0 0,0 0 1 0 0,0-1-1 0 0,-1 1 1 0 0,1 0-1 0 0,0 0 1 0 0,1-1-1 0 0,-1 1-133 0 0,1-1-1 0 0,-1 0 1 0 0,1 0 0 0 0,-1 0-1 0 0,0 0 1 0 0,0 0-1 0 0,1 0 1 0 0,-1 0-1 0 0,0 0 1 0 0,0 0-1 0 0,2-3 1 0 0,3-3-1152 0 0,6 0-1489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5.31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132 0 3999 0 0,'4'8'-2281'0'0,"1"3"3258"0"0,-1 3 6229 0 0,-4-13-6729 0 0,0 0 1 0 0,0 0 0 0 0,0 0 0 0 0,-1 0 0 0 0,1 0 0 0 0,0 0 0 0 0,-1 0-1 0 0,1 0 1 0 0,-1 0 0 0 0,1-1 0 0 0,-1 1 0 0 0,1 0 0 0 0,-1 0 0 0 0,0-1-1 0 0,1 1 1 0 0,-1 0 0 0 0,0-1 0 0 0,1 1 0 0 0,-1 0 0 0 0,0-1-1 0 0,0 1 1 0 0,0-1 0 0 0,0 1 0 0 0,0-1 0 0 0,1 0 0 0 0,-1 1 0 0 0,-2-1-1 0 0,-34 14 3264 0 0,-20 2-2459 0 0,55-16-1268 0 0,0 1 0 0 0,0 0 0 0 0,1-1 1 0 0,-1 1-1 0 0,0 0 0 0 0,0 0 0 0 0,0 0 0 0 0,1 0 0 0 0,-1 0 0 0 0,1 0 0 0 0,-1 1 0 0 0,1-1 1 0 0,-1 1-1 0 0,1-1 0 0 0,0 1 0 0 0,-2 2 0 0 0,2-3-9 0 0,1 0 1 0 0,-1 0-1 0 0,1 0 0 0 0,-1 0 1 0 0,1 0-1 0 0,0 1 0 0 0,0-1 1 0 0,-1 0-1 0 0,1 0 0 0 0,0 0 1 0 0,0 0-1 0 0,0 0 0 0 0,0 1 1 0 0,0-1-1 0 0,1 0 0 0 0,-1 0 1 0 0,0 0-1 0 0,1 0 0 0 0,-1 0 1 0 0,0 0-1 0 0,1 0 0 0 0,-1 0 1 0 0,1 0-1 0 0,-1 0 0 0 0,1 0 1 0 0,0 0-1 0 0,0 0 0 0 0,-1 0 1 0 0,3 1-1 0 0,5 5-5 0 0,1 0 0 0 0,0-1 0 0 0,1 0 0 0 0,0 0 0 0 0,0-1 0 0 0,15 6 0 0 0,25 13 0 0 0,-44-21 92 0 0,0 1 0 0 0,0 0 1 0 0,0 1-1 0 0,-1-1 0 0 0,0 1 0 0 0,0 0 0 0 0,0 0 1 0 0,0 1-1 0 0,-1 0 0 0 0,7 12 0 0 0,-10-16-55 0 0,1 1 1 0 0,-1-1-1 0 0,0 1 1 0 0,-1 0-1 0 0,1 0 0 0 0,0 0 1 0 0,-1-1-1 0 0,0 1 1 0 0,1 0-1 0 0,-1 0 0 0 0,0 0 1 0 0,0 0-1 0 0,-1-1 1 0 0,1 1-1 0 0,-1 0 0 0 0,1 0 1 0 0,-1 0-1 0 0,0-1 1 0 0,0 1-1 0 0,0 0 0 0 0,-1-1 1 0 0,1 1-1 0 0,0-1 1 0 0,-1 1-1 0 0,0-1 0 0 0,1 0 1 0 0,-1 0-1 0 0,0 0 1 0 0,-5 4-1 0 0,2-1 88 0 0,-1-1 0 0 0,0 0 0 0 0,0 0 0 0 0,-1 0 0 0 0,1-1-1 0 0,-1 0 1 0 0,-8 3 0 0 0,12-5-187 0 0,1 0 0 0 0,-1 0 0 0 0,0-1 0 0 0,1 1 0 0 0,-1-1 0 0 0,0 1 0 0 0,1-1 0 0 0,-1 0 0 0 0,0 0 0 0 0,1 0 0 0 0,-1 0 0 0 0,0-1 0 0 0,1 1 0 0 0,-1-1-1 0 0,0 1 1 0 0,1-1 0 0 0,-1 0 0 0 0,1 0 0 0 0,-1 0 0 0 0,1 0 0 0 0,0-1 0 0 0,-5-2 0 0 0,6 3-171 0 0,1 0 1 0 0,-1 0-1 0 0,0 0 0 0 0,0 0 1 0 0,1 0-1 0 0,-1-1 0 0 0,1 1 0 0 0,-1 0 1 0 0,1 0-1 0 0,-1 0 0 0 0,1-1 1 0 0,0 1-1 0 0,-1 0 0 0 0,1 0 1 0 0,0-1-1 0 0,0 1 0 0 0,0 0 0 0 0,0-2 1 0 0,0-13-2871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9.994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7 275 3999 0 0,'-4'15'624'0'0,"1"3"11742"0"0,16-26-10250 0 0,7-18-682 0 0,-2 0 1 0 0,-1-2 0 0 0,24-53 0 0 0,18-29 683 0 0,-56 104-1994 0 0,-2 4-82 0 0,0 1 0 0 0,0-1 1 0 0,0 1-1 0 0,0-1 0 0 0,0 0 0 0 0,0 1 0 0 0,0 0 1 0 0,1-1-1 0 0,-1 1 0 0 0,0 0 0 0 0,1 0 0 0 0,-1-1 1 0 0,1 1-1 0 0,3-1 0 0 0,-5 2-27 0 0,1 0 0 0 0,0 0 0 0 0,0 1 0 0 0,-1-1 0 0 0,1 0 0 0 0,0 0 0 0 0,-1 1 0 0 0,1-1 0 0 0,0 0 0 0 0,-1 1 0 0 0,1-1 1 0 0,0 1-1 0 0,-1-1 0 0 0,1 1 0 0 0,-1-1 0 0 0,1 1 0 0 0,-1 0 0 0 0,1-1 0 0 0,0 2 0 0 0,8 12 148 0 0,-7-6-110 0 0,0 0 0 0 0,0 0 0 0 0,-1 0-1 0 0,0 0 1 0 0,-1 0 0 0 0,0 0 0 0 0,0 0 0 0 0,-1 0-1 0 0,-2 12 1 0 0,0 8 27 0 0,-17 160 47 0 0,-1 11-46 0 0,22-150-844 0 0,-3-64-3820 0 0,-6-1-3139 0 0,4 8 1638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45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1840 0 0,'0'0'219'0'0,"0"0"246"0"0,0 0 110 0 0,0 0 22 0 0,0 0-68 0 0,0 0-295 0 0,0 0-129 0 0,0 0-29 0 0,0 0-5 0 0,0 0-1 0 0,0 0 16 0 0,0 0-16 0 0,-6 4-1551 0 0,6-4-15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0.418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19 14 5327 0 0,'0'-8'755'0'0,"0"3"5715"0"0,1 12-2483 0 0,2 13-1435 0 0,0 22 0 0 0,-5 54-805 0 0,0-24-1055 0 0,-12 235 601 0 0,12-283-1136 0 0,2-11-20 0 0,-1 0 0 0 0,-4 14 0 0 0,6-29-211 0 0,0 1 0 0 0,0-1 1 0 0,-1 0-1 0 0,1 0 0 0 0,0 0 0 0 0,1 1 0 0 0,-1-1 0 0 0,0 1 1 0 0,0-1-1 0 0,1 1 0 0 0,-1-1 0 0 0,3-1 0 0 0,-3 2-548 0 0,0 0 1 0 0,-1 0-1 0 0,1-1 0 0 0,0 1 0 0 0,0-1 1 0 0,-1 1-1 0 0,1 0 0 0 0,-1-1 0 0 0,1 1 0 0 0,-1-1 1 0 0,1 1-1 0 0,-1-1 0 0 0,0-2 0 0 0,0 2 163 0 0,2-3-1945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0.778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 2 5407 0 0,'16'2'15397'0'0,"9"1"-9803"0"0,60 5-4677 0 0,77-17 108 0 0,-138 7-974 0 0,-21 1-44 0 0,0 0 0 0 0,0 0 1 0 0,0 1-1 0 0,0 0 1 0 0,0 0-1 0 0,0 0 1 0 0,1 0-1 0 0,-1 0 0 0 0,0 0 1 0 0,0 1-1 0 0,0 0 1 0 0,5 1-1 0 0,-9 2-4202 0 0,1-4 4023 0 0,0 1 1 0 0,0-1-1 0 0,-1 0 1 0 0,1 0-1 0 0,0 0 1 0 0,0 0 0 0 0,-1 0-1 0 0,1 0 1 0 0,0 0-1 0 0,0 0 1 0 0,0 0-1 0 0,-1 0 1 0 0,1 0-1 0 0,0 0 1 0 0,0 0-1 0 0,-1-1 1 0 0,1 1-1 0 0,0 0 1 0 0,0 0-1 0 0,-1 0 1 0 0,1 0 0 0 0,0 0-1 0 0,0 0 1 0 0,0 0-1 0 0,-1-1 1 0 0,1 1-1 0 0,0 0 1 0 0,0 0-1 0 0,0 0 1 0 0,0-1-1 0 0,0 1 1 0 0,-1 0-1 0 0,1 0 1 0 0,0 0-1 0 0,0-1 1 0 0,0 1-1 0 0,0 0 1 0 0,0-1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1.28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123 58 4663 0 0,'11'-5'-257'0'0,"3"-2"4561"0"0,-13 6-3476 0 0,0 1 1 0 0,0-1-1 0 0,0 0 1 0 0,0 0-1 0 0,0 0 0 0 0,0 0 1 0 0,0 0-1 0 0,0 0 1 0 0,0 0-1 0 0,0 0 0 0 0,0 0 1 0 0,1-2-1 0 0,-2 2-660 0 0,0 1 0 0 0,0-1 1 0 0,0 1-1 0 0,1-1 0 0 0,-1 1 0 0 0,0-1 0 0 0,0 1 0 0 0,0-1 0 0 0,0 1 0 0 0,0-1 0 0 0,0 1 1 0 0,-1-1-1 0 0,1 1 0 0 0,0-1 0 0 0,0 1 0 0 0,0 0 0 0 0,0-1 0 0 0,0 1 0 0 0,-1-1 1 0 0,1 1-1 0 0,0-1 0 0 0,0 1 0 0 0,-1 0 0 0 0,1-1 0 0 0,-1 0 0 0 0,-13-8 2056 0 0,9 7-1878 0 0,-1 0 1 0 0,1 0 0 0 0,-10-1-1 0 0,9 3-289 0 0,0 0-1 0 0,0 0 1 0 0,0 0-1 0 0,1 1 1 0 0,-1 0-1 0 0,0 0 1 0 0,1 0-1 0 0,-1 1 0 0 0,0-1 1 0 0,1 1-1 0 0,-8 5 1 0 0,10-6-38 0 0,1 0 0 0 0,0 0 1 0 0,-1 0-1 0 0,1 1 0 0 0,0-1 1 0 0,0 1-1 0 0,0 0 0 0 0,0 0 1 0 0,0-1-1 0 0,1 1 0 0 0,-1 0 1 0 0,1 0-1 0 0,-1 1 0 0 0,1-1 1 0 0,-1 0-1 0 0,1 0 0 0 0,0 1 1 0 0,0-1-1 0 0,0 1 0 0 0,1-1 1 0 0,-1 1-1 0 0,0-1 0 0 0,1 1 1 0 0,0-1-1 0 0,0 1 0 0 0,0 0 1 0 0,0 4-1 0 0,1-4-19 0 0,0 0 0 0 0,1 1 0 0 0,-1-1 0 0 0,1 0 0 0 0,-1 0 0 0 0,1 1 0 0 0,0-1 0 0 0,1-1 0 0 0,-1 1 0 0 0,0 0 0 0 0,1 0 0 0 0,0-1 0 0 0,-1 0 0 0 0,6 4 0 0 0,5 3 0 0 0,27 14 0 0 0,-4-5 63 0 0,-21-12 8 0 0,0 2 0 0 0,0 0 0 0 0,-1 0-1 0 0,0 2 1 0 0,20 16 0 0 0,-33-25-47 0 0,1 1-1 0 0,0-1 1 0 0,-1 1-1 0 0,0 0 1 0 0,1-1-1 0 0,-1 1 1 0 0,0 0 0 0 0,0 0-1 0 0,0 0 1 0 0,0 0-1 0 0,0 0 1 0 0,0 1-1 0 0,-1-1 1 0 0,1 0 0 0 0,-1 0-1 0 0,1 0 1 0 0,-1 1-1 0 0,0-1 1 0 0,0 0-1 0 0,0 0 1 0 0,0 1 0 0 0,-1 2-1 0 0,0-2 14 0 0,0 0 0 0 0,0-1 0 0 0,-1 1-1 0 0,1 0 1 0 0,-1-1 0 0 0,1 1 0 0 0,-1-1 0 0 0,0 0-1 0 0,0 0 1 0 0,0 1 0 0 0,0-1 0 0 0,0-1 0 0 0,-1 1 0 0 0,1 0-1 0 0,0 0 1 0 0,-6 2 0 0 0,-4 1 2 0 0,0 0 0 0 0,0-1 0 0 0,0 0 0 0 0,-1-1 0 0 0,1 0 0 0 0,-1-1 0 0 0,0-1 0 0 0,0 0 0 0 0,1-1 0 0 0,-16-1 0 0 0,25 1-152 0 0,1 0 0 0 0,0 0 0 0 0,-1 0 0 0 0,1-1 0 0 0,-1 1 0 0 0,1-1 0 0 0,0 0 0 0 0,-1 1 0 0 0,1-1 0 0 0,0 0 0 0 0,0 0 0 0 0,0-1 0 0 0,0 1 0 0 0,0 0 0 0 0,0-1 0 0 0,0 1 0 0 0,-3-4 0 0 0,4 3-255 0 0,-1 0-1 0 0,1-1 0 0 0,0 1 0 0 0,0-1 1 0 0,0 1-1 0 0,1 0 0 0 0,-1-1 1 0 0,0 1-1 0 0,1-1 0 0 0,0 1 1 0 0,-1-1-1 0 0,1 0 0 0 0,0 1 1 0 0,0-1-1 0 0,1 1 0 0 0,-1-1 1 0 0,1-2-1 0 0,3-15-2286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1.62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46 2791 0 0,'1'0'276'0'0,"13"-13"14405"0"0,-6 9-12460 0 0,6-3 852 0 0,-9 5-2410 0 0,0-1 0 0 0,0 1 1 0 0,0 0-1 0 0,1 0 0 0 0,8-1 1 0 0,-4 1-79 0 0,4 0-99 0 0,1 0 1 0 0,-1 1-1 0 0,29 1 0 0 0,-18 2-383 0 0,-17-2-129 0 0,0 1 0 0 0,0-1 1 0 0,0 2-1 0 0,0-1 0 0 0,13 5 0 0 0,-19-5 382 0 0,6 1-3195 0 0,-7-2 2703 0 0,-1 0-1 0 0,0 0 1 0 0,0 0 0 0 0,0 0 0 0 0,0 0-1 0 0,0 0 1 0 0,1 0 0 0 0,-1-1 0 0 0,0 1-1 0 0,0 0 1 0 0,0 0 0 0 0,0 0 0 0 0,0 0-1 0 0,0 0 1 0 0,1 0 0 0 0,-1-1 0 0 0,0 1-1 0 0,0 0 1 0 0,0 0 0 0 0,0 0 0 0 0,0 0-1 0 0,0-1 1 0 0,0 1 0 0 0,0 0 0 0 0,0 0-1 0 0,0 0 1 0 0,0 0 0 0 0,0-1-1 0 0,0 1 1 0 0,0 0 0 0 0,0 0 0 0 0,0 0-1 0 0,0 0 1 0 0,0-1 0 0 0,0 1 0 0 0,0 0-1 0 0,0 0 1 0 0,0 0 0 0 0,0 0 0 0 0,-1-1-1 0 0,1 1 1 0 0,0 0 0 0 0,0 0 0 0 0,0 0-1 0 0,0 0 1 0 0,0 0 0 0 0,-1-1 0 0 0,0-2-2582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2.42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20 6991 0 0,'0'-1'-274'0'0,"10"-16"2838"0"0,-10 17-2456 0 0,0 0 1 0 0,0 0-1 0 0,0 0 1 0 0,0 0-1 0 0,0 0 1 0 0,0-1-1 0 0,0 1 1 0 0,0 0-1 0 0,1 0 1 0 0,-1 0 0 0 0,0 0-1 0 0,0 0 1 0 0,0 0-1 0 0,0 0 1 0 0,0 0-1 0 0,0 0 1 0 0,1 0-1 0 0,-1 0 1 0 0,0 0-1 0 0,0 0 1 0 0,0 0-1 0 0,0-1 1 0 0,1 1-1 0 0,-1 0 1 0 0,0 0 0 0 0,0 0-1 0 0,0 1 1 0 0,0-1-1 0 0,0 0 1 0 0,1 0-1 0 0,-1 0 1 0 0,0 0-1 0 0,0 0 1 0 0,0 0-1 0 0,1 0 1 0 0,3 11 3062 0 0,-1 17-1615 0 0,1 46 0 0 0,1 6-1012 0 0,0-25-297 0 0,4 28 162 0 0,-9-74-302 0 0,0-7-27 0 0,0-1-1 0 0,0 1 0 0 0,0-1 0 0 0,0 1 1 0 0,0 0-1 0 0,1-1 0 0 0,-1 1 0 0 0,0-1 1 0 0,1 1-1 0 0,-1-1 0 0 0,1 1 0 0 0,0-1 1 0 0,-1 1-1 0 0,2 1 0 0 0,-1-3-24 0 0,-1 0 0 0 0,1 0 0 0 0,-1 0 0 0 0,1 0 0 0 0,0 0 0 0 0,-1 0-1 0 0,1 0 1 0 0,-1 0 0 0 0,1 0 0 0 0,-1 0 0 0 0,1 0 0 0 0,-1-1 0 0 0,1 1 0 0 0,-1 0 0 0 0,1 0 0 0 0,-1-1-1 0 0,0 1 1 0 0,1 0 0 0 0,-1-1 0 0 0,1 1 0 0 0,-1 0 0 0 0,0-1 0 0 0,1 1 0 0 0,-1-1 0 0 0,0 1 0 0 0,1-1-1 0 0,0 0 1 0 0,8-14 680 0 0,26-44 972 0 0,2-2-375 0 0,-33 51-1287 0 0,1 1 0 0 0,0 0 0 0 0,1 0 0 0 0,0 0 0 0 0,0 1 0 0 0,0 0 0 0 0,1 0 0 0 0,1 1 0 0 0,11-10 0 0 0,-15 14-1234 0 0,0 1 0 0 0,0-1 0 0 0,0 1 0 0 0,1 0 0 0 0,-1 0 0 0 0,1 0-1 0 0,7-2 1 0 0,-3 3-1411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2.77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1 142 2527 0 0,'-1'1'325'0'0,"1"0"-1"0"0,0 0 1 0 0,0 1-1 0 0,0-1 1 0 0,0 0-1 0 0,1 0 1 0 0,-1 0-1 0 0,0 1 1 0 0,0-1-1 0 0,1 0 1 0 0,-1 0 0 0 0,1 0-1 0 0,-1 0 1 0 0,1 0-1 0 0,-1 0 1 0 0,1 0-1 0 0,0 0 1 0 0,0 0-1 0 0,-1 0 1 0 0,1 0-1 0 0,0 0 1 0 0,0-1-1 0 0,0 1 1 0 0,0 0-1 0 0,0 0 1 0 0,0-1-1 0 0,0 1 1 0 0,0-1-1 0 0,0 1 1 0 0,0-1-1 0 0,0 1 1 0 0,0-1-1 0 0,1 0 1 0 0,-1 1-1 0 0,0-1 1 0 0,0 0-1 0 0,2 0 1 0 0,-1 0 136 0 0,1 0 0 0 0,-1 0 0 0 0,1-1 0 0 0,-1 1 1 0 0,1-1-1 0 0,-1 0 0 0 0,0 1 0 0 0,1-1 1 0 0,-1 0-1 0 0,0 0 0 0 0,1-1 0 0 0,-1 1 0 0 0,0 0 1 0 0,0-1-1 0 0,0 1 0 0 0,0-1 0 0 0,2-2 0 0 0,-1 0-257 0 0,1 0 0 0 0,-1-1 0 0 0,0 0 0 0 0,0 0 0 0 0,-1 1 0 0 0,1-2 0 0 0,-1 1 0 0 0,0 0 0 0 0,-1 0 0 0 0,1-1 0 0 0,-1 1 0 0 0,0-1 0 0 0,0 1 0 0 0,-1-1 0 0 0,0 1-1 0 0,0-1 1 0 0,0 1 0 0 0,0-1 0 0 0,-1 1 0 0 0,0-1 0 0 0,-2-7 0 0 0,2 11-230 0 0,0 0 0 0 0,0 0 0 0 0,0 0 0 0 0,0 0 0 0 0,-1 0 0 0 0,1 0 0 0 0,0 0 0 0 0,-1 0 0 0 0,1 1 0 0 0,-1-1 0 0 0,0 1 0 0 0,0-1 0 0 0,0 1 0 0 0,1-1 0 0 0,-1 1 0 0 0,-3-1 0 0 0,3 1 12 0 0,1 1-1 0 0,0 0 0 0 0,0 0 1 0 0,0-1-1 0 0,0 1 1 0 0,0 0-1 0 0,0 0 1 0 0,0 0-1 0 0,0 0 0 0 0,0 1 1 0 0,0-1-1 0 0,-1 0 1 0 0,1 0-1 0 0,0 1 1 0 0,0-1-1 0 0,0 0 0 0 0,0 1 1 0 0,0-1-1 0 0,0 1 1 0 0,0 0-1 0 0,1-1 1 0 0,-1 1-1 0 0,0 0 0 0 0,0-1 1 0 0,0 1-1 0 0,0 0 1 0 0,1 0-1 0 0,-1 0 1 0 0,0-1-1 0 0,1 1 0 0 0,-1 0 1 0 0,1 0-1 0 0,-1 0 1 0 0,0 2-1 0 0,-3 8-40 0 0,0 0-1 0 0,0 0 1 0 0,1 0-1 0 0,0 0 1 0 0,1 1 0 0 0,0-1-1 0 0,1 1 1 0 0,1-1-1 0 0,-1 1 1 0 0,2-1-1 0 0,0 1 1 0 0,0 0 0 0 0,4 13-1 0 0,-4-21 89 0 0,0 0-1 0 0,0 0 1 0 0,0 0 0 0 0,1 0-1 0 0,0 0 1 0 0,0 0 0 0 0,0 0-1 0 0,0-1 1 0 0,0 1-1 0 0,1-1 1 0 0,0 0 0 0 0,0 1-1 0 0,0-1 1 0 0,0 0 0 0 0,0-1-1 0 0,0 1 1 0 0,1 0 0 0 0,-1-1-1 0 0,1 0 1 0 0,0 0-1 0 0,0 0 1 0 0,5 2 0 0 0,-2-3 86 0 0,-1 0 1 0 0,0 0-1 0 0,1 0 1 0 0,-1-1 0 0 0,0 0-1 0 0,12-1 1 0 0,-16 0-266 0 0,1 1 1 0 0,0-1-1 0 0,-1 0 1 0 0,1 0-1 0 0,-1 0 1 0 0,1 0-1 0 0,3-3 1 0 0,-4 3-342 0 0,0-1 1 0 0,0 1-1 0 0,0-1 0 0 0,-1 0 1 0 0,1 0-1 0 0,-1 0 0 0 0,1 0 1 0 0,-1 0-1 0 0,2-3 1 0 0,2-7-7496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3.16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192 1 3367 0 0,'3'6'1645'0'0,"-3"-5"-1155"0"0,0-1-1 0 0,0 1 0 0 0,0-1 1 0 0,0 1-1 0 0,-5 7 10276 0 0,5-7-10276 0 0,0-1 0 0 0,-2 0 0 0 0,-5 3-606 0 0,-8 0 1704 0 0,-1-1 0 0 0,-17 1 0 0 0,24-3-1350 0 0,-1 0-1 0 0,1 1 0 0 0,-1 0 0 0 0,1 1 1 0 0,-1 0-1 0 0,1 1 0 0 0,0 0 0 0 0,-16 7 1 0 0,24-9-204 0 0,0-1 0 0 0,0 1 0 0 0,0 0-1 0 0,-1-1 1 0 0,1 1 0 0 0,0 0 0 0 0,0 0 0 0 0,0 0 0 0 0,0 0 0 0 0,1 0 0 0 0,-1 0 0 0 0,0 0 0 0 0,0 0 0 0 0,1 1-1 0 0,-1-1 1 0 0,0 0 0 0 0,0 3 0 0 0,1-3-19 0 0,0 0 0 0 0,0 0-1 0 0,0 0 1 0 0,0 0 0 0 0,0 0-1 0 0,1 0 1 0 0,-1 0 0 0 0,0 0 0 0 0,0 0-1 0 0,1-1 1 0 0,-1 1 0 0 0,1 0-1 0 0,-1 0 1 0 0,1 0 0 0 0,-1 0 0 0 0,1 0-1 0 0,-1-1 1 0 0,2 2 0 0 0,3 2-24 0 0,-1 0 1 0 0,1 0-1 0 0,0-1 1 0 0,0 1-1 0 0,0-1 1 0 0,8 3-1 0 0,1 0-104 0 0,29 7 0 0 0,-32-10 83 0 0,1 1 1 0 0,0 0-1 0 0,-1 0 1 0 0,17 10-1 0 0,-11-4 31 0 0,11 7 9 0 0,-26-16 20 0 0,-1 0 0 0 0,1 1 0 0 0,-1-1 0 0 0,0 0 0 0 0,0 1 0 0 0,0-1 0 0 0,0 1 0 0 0,0 0 0 0 0,0-1 0 0 0,0 1 0 0 0,0 0 0 0 0,0 0 0 0 0,-1-1 0 0 0,2 5 0 0 0,-2-6-9 0 0,0 1 0 0 0,0-1 0 0 0,0 1-1 0 0,-1 0 1 0 0,1-1 0 0 0,0 1 0 0 0,0-1 0 0 0,0 1 0 0 0,0-1-1 0 0,-1 1 1 0 0,1 0 0 0 0,0-1 0 0 0,0 1 0 0 0,-1-1 0 0 0,1 1-1 0 0,-1-1 1 0 0,1 0 0 0 0,0 1 0 0 0,-1-1 0 0 0,1 1 0 0 0,-1-1-1 0 0,1 0 1 0 0,-1 1 0 0 0,1-1 0 0 0,-1 0 0 0 0,1 1 0 0 0,-1-1-1 0 0,1 0 1 0 0,-1 0 0 0 0,1 0 0 0 0,-1 1 0 0 0,-1-1 0 0 0,-24 4 459 0 0,17-2-349 0 0,-4-1-62 0 0,0 0 0 0 0,0 0 0 0 0,0-1 1 0 0,-22-3-1 0 0,-13 0-746 0 0,41 1-101 0 0,7 2 486 0 0,0 0-1 0 0,0 0 1 0 0,-1-1-1 0 0,1 1 0 0 0,0 0 1 0 0,0-1-1 0 0,0 1 1 0 0,0 0-1 0 0,-1-1 1 0 0,1 1-1 0 0,0 0 0 0 0,0-1 1 0 0,0 1-1 0 0,0-1 1 0 0,0 1-1 0 0,0 0 1 0 0,0-1-1 0 0,0 1 0 0 0,0 0 1 0 0,0-1-1 0 0,0 1 1 0 0,1-1-1 0 0,-1-6-7502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3.74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39 2 1807 0 0,'4'-1'15721'0'0,"-4"6"-15954"0"0,-4 84 6532 0 0,10 47-5061 0 0,-5-121-986 0 0,5 60-40 0 0,5 134 243 0 0,-9-169-335 0 0,0-26-32 0 0,-1-1 0 0 0,-1 0 0 0 0,0 1 0 0 0,-1-1 0 0 0,-4 18 0 0 0,5-31-77 0 0,0 0 0 0 0,0 1 0 0 0,0-1 0 0 0,0 0 0 0 0,0 0 0 0 0,0 0 0 0 0,0 0 0 0 0,0 0 0 0 0,-1 1 0 0 0,1-1 0 0 0,0 0 0 0 0,0 0 0 0 0,0 0 0 0 0,0 0 0 0 0,-1 0 0 0 0,1 0 0 0 0,0 0-1 0 0,0 0 1 0 0,0 0 0 0 0,0 0 0 0 0,-1 0 0 0 0,1 0 0 0 0,0 1 0 0 0,0-1 0 0 0,0 0 0 0 0,0 0 0 0 0,-1 0 0 0 0,1-1 0 0 0,0 1 0 0 0,0 0 0 0 0,0 0 0 0 0,-1 0 0 0 0,1 0 0 0 0,0 0 0 0 0,0 0 0 0 0,0 0 0 0 0,0 0 0 0 0,-1 0 0 0 0,1 0 0 0 0,0 0 0 0 0,0 0 0 0 0,0-1 0 0 0,-7-6 421 0 0,-6-33-74 0 0,3 0 0 0 0,-9-64 1 0 0,15 74-348 0 0,2 0 0 0 0,2 0 0 0 0,0-1 1 0 0,7-36-1 0 0,-4 45 46 0 0,2-1 1 0 0,1 1 0 0 0,13-32-1 0 0,-14 42-39 0 0,0 0 0 0 0,1 1 0 0 0,1 0 0 0 0,0 0 0 0 0,0 0-1 0 0,1 1 1 0 0,16-16 0 0 0,-21 23-11 0 0,1 1 0 0 0,-1 0 0 0 0,1 0 0 0 0,0 0 0 0 0,0 0 0 0 0,0 1 0 0 0,0-1 0 0 0,0 1 0 0 0,0 0 0 0 0,1 0 1 0 0,-1 1-1 0 0,0-1 0 0 0,0 1 0 0 0,1 0 0 0 0,-1 0 0 0 0,0 0 0 0 0,0 1 0 0 0,1 0 0 0 0,-1 0 0 0 0,0 0 0 0 0,0 0 0 0 0,0 0 0 0 0,0 1 0 0 0,7 3 0 0 0,-10-3 7 0 0,1-1-1 0 0,-1 0 1 0 0,0 1 0 0 0,1-1 0 0 0,-1 1-1 0 0,0-1 1 0 0,0 1 0 0 0,0 0-1 0 0,-1 0 1 0 0,1-1 0 0 0,0 1 0 0 0,-1 0-1 0 0,1 0 1 0 0,-1 0 0 0 0,1-1-1 0 0,-1 1 1 0 0,0 0 0 0 0,0 0-1 0 0,0 0 1 0 0,0 0 0 0 0,0 0 0 0 0,0 0-1 0 0,-1 0 1 0 0,1 2 0 0 0,-2 3 36 0 0,1 0 0 0 0,-1 0 0 0 0,0 0 0 0 0,-1 0 0 0 0,-3 7 0 0 0,2-5 1 0 0,-1 0 1 0 0,-1-1-1 0 0,1 1 1 0 0,-2-1-1 0 0,1-1 1 0 0,-14 13-1 0 0,17-17-102 0 0,0-1 0 0 0,0 1 0 0 0,-1-1 0 0 0,1 0 0 0 0,0-1 0 0 0,-1 1 0 0 0,1 0 0 0 0,-1-1 0 0 0,-4 1 0 0 0,5-1-115 0 0,1-1 0 0 0,0 0-1 0 0,-1 0 1 0 0,1 0-1 0 0,-1 0 1 0 0,1 0-1 0 0,0 0 1 0 0,-1-1 0 0 0,1 1-1 0 0,0-1 1 0 0,-1 1-1 0 0,1-1 1 0 0,0 0-1 0 0,0 0 1 0 0,0 0 0 0 0,-3-2-1 0 0,4 2-255 0 0,0 1 1 0 0,0-1-1 0 0,0 0 1 0 0,0 0-1 0 0,0 0 1 0 0,1 0-1 0 0,-1 0 0 0 0,0 0 1 0 0,0 0-1 0 0,1-1 1 0 0,-1 1-1 0 0,1 0 0 0 0,-1 0 1 0 0,1 0-1 0 0,-1-1 1 0 0,1 1-1 0 0,0 0 0 0 0,-1-1 1 0 0,1 1-1 0 0,0 0 1 0 0,0 0-1 0 0,0-1 0 0 0,0 1 1 0 0,1-3-1 0 0,0-11-6574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4.171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51 3679 0 0,'0'0'284'0'0,"6"1"5882"0"0,-5 1-5625 0 0,0 0 0 0 0,0 0 0 0 0,0 0 0 0 0,0 0 0 0 0,1 0 0 0 0,-1 0 0 0 0,1-1 0 0 0,-1 1 0 0 0,1-1 0 0 0,-1 1 0 0 0,1-1 0 0 0,0 1 0 0 0,0-1 0 0 0,0 0 0 0 0,3 2 0 0 0,0 0 244 0 0,1-1 0 0 0,-1 1 1 0 0,1-1-1 0 0,9 2 0 0 0,-9-3-305 0 0,-1-1 1 0 0,1 1-1 0 0,-1-1 0 0 0,1 0 0 0 0,-1 0 1 0 0,1-1-1 0 0,-1 0 0 0 0,1 0 0 0 0,7-2 1 0 0,-10 2-386 0 0,0 0 1 0 0,0 0 0 0 0,-1 0-1 0 0,1-1 1 0 0,-1 1-1 0 0,1-1 1 0 0,-1 1 0 0 0,1-1-1 0 0,-1 0 1 0 0,0 0 0 0 0,0 0-1 0 0,0 0 1 0 0,0 0-1 0 0,0 0 1 0 0,-1-1 0 0 0,1 1-1 0 0,0-1 1 0 0,-1 1 0 0 0,0-1-1 0 0,2-2 1 0 0,-3 3-108 0 0,1 1 0 0 0,-1 0 1 0 0,0-1-1 0 0,1 1 0 0 0,-1 0 1 0 0,0-1-1 0 0,0 1 0 0 0,0-1 1 0 0,0 1-1 0 0,0 0 0 0 0,0-1 1 0 0,0 1-1 0 0,0 0 0 0 0,-1-1 1 0 0,1 1-1 0 0,0 0 0 0 0,-1-1 1 0 0,1 1-1 0 0,-1 0 0 0 0,0-1 1 0 0,1 1-1 0 0,-1 0 0 0 0,0 0 1 0 0,0 0-1 0 0,0 0 0 0 0,0 0 1 0 0,0 0-1 0 0,0 0 0 0 0,0 0 1 0 0,0 0-1 0 0,0 0 0 0 0,0 0 0 0 0,0 1 1 0 0,0-1-1 0 0,-1 1 0 0 0,1-1 1 0 0,0 1-1 0 0,-1-1 0 0 0,1 1 1 0 0,0-1-1 0 0,-3 1 0 0 0,-1-1-72 0 0,0 0 0 0 0,0 1-1 0 0,0 0 1 0 0,0 0-1 0 0,0 0 1 0 0,0 1 0 0 0,0-1-1 0 0,0 1 1 0 0,0 0-1 0 0,-6 3 1 0 0,6-2 49 0 0,1 0 0 0 0,-1 1-1 0 0,1 0 1 0 0,0 0 0 0 0,0 0 0 0 0,0 0 0 0 0,1 0-1 0 0,-1 1 1 0 0,1-1 0 0 0,0 1 0 0 0,0 0 0 0 0,0 0-1 0 0,0 1 1 0 0,1-1 0 0 0,0 0 0 0 0,0 1 0 0 0,0-1-1 0 0,0 1 1 0 0,1 0 0 0 0,-1 0 0 0 0,1 0 0 0 0,1-1-1 0 0,-1 7 1 0 0,0-7 61 0 0,1 0 0 0 0,0-1 1 0 0,0 1-1 0 0,0 0 0 0 0,1 0 0 0 0,-1 0 0 0 0,1 0 0 0 0,0 0 0 0 0,0 0 0 0 0,1 0 0 0 0,-1-1 0 0 0,1 1 0 0 0,0 0 1 0 0,0-1-1 0 0,0 1 0 0 0,0-1 0 0 0,0 0 0 0 0,1 0 0 0 0,0 0 0 0 0,-1 0 0 0 0,1 0 0 0 0,0-1 0 0 0,0 1 1 0 0,1-1-1 0 0,-1 0 0 0 0,0 0 0 0 0,1 0 0 0 0,6 3 0 0 0,-5-3-66 0 0,0 0 0 0 0,1 0 0 0 0,-1-1-1 0 0,1 0 1 0 0,-1 0 0 0 0,1 0 0 0 0,0 0 0 0 0,-1-1 0 0 0,1 0 0 0 0,-1 0-1 0 0,1-1 1 0 0,0 1 0 0 0,-1-1 0 0 0,1-1 0 0 0,-1 1 0 0 0,1-1-1 0 0,-1 0 1 0 0,0 0 0 0 0,1 0 0 0 0,-1-1 0 0 0,-1 0 0 0 0,1 0 0 0 0,0 0-1 0 0,-1 0 1 0 0,5-5 0 0 0,41-48-6748 0 0,-41 45 4415 0 0,4-4-4422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4.549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181 1 8863 0 0,'-14'-1'10512'0'0,"-19"4"-6296"0"0,26-2-4033 0 0,-1 1-1 0 0,1 0 1 0 0,0 1 0 0 0,-1-1-1 0 0,1 2 1 0 0,1-1 0 0 0,-1 1-1 0 0,0 0 1 0 0,1 0 0 0 0,0 0-1 0 0,0 1 1 0 0,0 0 0 0 0,1 1-1 0 0,0-1 1 0 0,0 1 0 0 0,0 0-1 0 0,-7 12 1 0 0,10-15-163 0 0,0 1 1 0 0,0 0-1 0 0,1 0 1 0 0,-1 0-1 0 0,1 0 0 0 0,0 0 1 0 0,0 0-1 0 0,1 1 0 0 0,-1-1 1 0 0,1 0-1 0 0,0 0 1 0 0,1 9-1 0 0,-1-6-1 0 0,2 0-1 0 0,-1 0 1 0 0,1 0-1 0 0,0-1 1 0 0,0 1-1 0 0,6 11 1 0 0,-6-15-1 0 0,0 0 1 0 0,0 0 0 0 0,0-1-1 0 0,0 1 1 0 0,1-1 0 0 0,-1 1-1 0 0,1-1 1 0 0,0 0-1 0 0,-1 0 1 0 0,1 0 0 0 0,0 0-1 0 0,0 0 1 0 0,0-1 0 0 0,0 1-1 0 0,1-1 1 0 0,-1 0 0 0 0,0 0-1 0 0,6 1 1 0 0,-4-1 2 0 0,0 0 0 0 0,1-1 0 0 0,-1 0 0 0 0,0 0 0 0 0,0 0-1 0 0,0 0 1 0 0,0-1 0 0 0,1 0 0 0 0,-1 0 0 0 0,0-1 0 0 0,8-3 0 0 0,-10 4-115 0 0,-1-1 0 0 0,1 1 0 0 0,-1-1 0 0 0,0 0-1 0 0,1 0 1 0 0,-1 0 0 0 0,0 0 0 0 0,0 0 0 0 0,0-1 0 0 0,-1 1 0 0 0,1-1-1 0 0,1-2 1 0 0,15-36-3232 0 0,-12 26 1261 0 0,2-3-1128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46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11 459 5064 0 0,'0'0'389'0'0,"0"0"-100"0"0,0 0 509 0 0,3 6 3963 0 0,-4-5-4568 0 0,0 1-1 0 0,1-1 1 0 0,-1 0-1 0 0,1 0 1 0 0,-1 0-1 0 0,1 1 1 0 0,-1-1-1 0 0,1 0 1 0 0,0 0-1 0 0,0 1 1 0 0,-1-1-193 0 0,1 1 293 0 0,0 0-1 0 0,-1-1 1 0 0,1 1 0 0 0,0-1 0 0 0,-1 1-1 0 0,0-1 1 0 0,1 1 0 0 0,-2 0-293 0 0,2 0 295 0 0,-1 0 0 0 0,1 0 1 0 0,-1 0-1 0 0,1 0 0 0 0,-1 0 1 0 0,1 0-1 0 0,0 0 0 0 0,0 1-295 0 0,0-1 475 0 0,0-2-10 0 0,1 5 2799 0 0,4-10-3077 0 0,-1 0-1 0 0,0 0 1 0 0,-1-1-1 0 0,1 1 1 0 0,-1-1-1 0 0,0 0 0 0 0,-1 0 1 0 0,2-4-187 0 0,4-15 774 0 0,3-16-774 0 0,0 1 308 0 0,-3 16-23 0 0,1-1 0 0 0,9-17-285 0 0,-8 21 318 0 0,3-12-318 0 0,3-9 74 0 0,-10 28-45 0 0,0-1-1 0 0,-2 0 1 0 0,1 0-1 0 0,-2 0 0 0 0,0 0 1 0 0,0-5-29 0 0,3-9 369 0 0,-4 24-120 0 0,-1 0 0 0 0,1-1 0 0 0,-1 1-1 0 0,-1-1 1 0 0,1-3-249 0 0,0 12 55 0 0,-1 0 0 0 0,1 0 0 0 0,-1 0 0 0 0,1 0 0 0 0,0 0 0 0 0,1 2-55 0 0,3 8 43 0 0,-1 10-3 0 0,-2-12 37 0 0,1 0 0 0 0,2 9-77 0 0,2 1 98 0 0,-1 1 0 0 0,-1 0-98 0 0,5 20 33 0 0,3 8-117 0 0,0-7 44 0 0,-3 0 0 0 0,-1 2 40 0 0,-5-27 0 0 0,0 1 0 0 0,3 4 0 0 0,0 3 0 0 0,0-5 0 0 0,-7-21 0 0 0,0 0 0 0 0,0 0 0 0 0,0 0 0 0 0,0 1 0 0 0,0-1 0 0 0,0 0 0 0 0,0 0 0 0 0,1 1 0 0 0,-1-1 0 0 0,0 0 0 0 0,0 0 0 0 0,0 0 0 0 0,0 0 0 0 0,0 1 0 0 0,1-1 0 0 0,-1 0 0 0 0,0 0 0 0 0,0 0 0 0 0,0 0 0 0 0,1 0 0 0 0,-1 1 0 0 0,0-1 0 0 0,0 0 0 0 0,0 0 0 0 0,1 0 0 0 0,-1 0 0 0 0,0 0 0 0 0,0 0 0 0 0,1 0 0 0 0,-1 0 0 0 0,0 0 0 0 0,0 0 0 0 0,1 0 0 0 0,-1 0 0 0 0,0 0 0 0 0,0 0 0 0 0,1 0 0 0 0,-1 0 0 0 0,0 0 0 0 0,0 0 0 0 0,0 0 0 0 0,1 0 0 0 0,-1-1 0 0 0,0 1 0 0 0,0 0 0 0 0,0 0 0 0 0,1 0 0 0 0,-1 0 0 0 0,0 0 0 0 0,0-1 0 0 0,0 1 0 0 0,0 0 0 0 0,1 0 0 0 0,-1 0 0 0 0,0-1 0 0 0,0 1 0 0 0,0 0 0 0 0,0 0 0 0 0,0 0 0 0 0,0-1 0 0 0,3-1 26 0 0,0-1 0 0 0,0 0 0 0 0,-1 0-1 0 0,0 0 1 0 0,1 0 0 0 0,-1-1 0 0 0,-1 1 0 0 0,3-4-26 0 0,10-30 144 0 0,-12 30-143 0 0,10-38 108 0 0,-3 5-42 0 0,5-10-20 0 0,0-18-47 0 0,-2 9 17 0 0,16-64-17 0 0,-19 99 0 0 0,-8 17 11 0 0,7 10 42 0 0,-6-2-49 0 0,-1 1 0 0 0,1 0-1 0 0,0 0 1 0 0,0-1 0 0 0,-1 1 0 0 0,1 0 0 0 0,-1 0-1 0 0,0 0 1 0 0,1 1 0 0 0,-1-1 0 0 0,0 2-4 0 0,10 29 68 0 0,-6-14-50 0 0,4 14 42 0 0,-1 0-1 0 0,2 31-59 0 0,-4-28 17 0 0,0 25 55 0 0,-2-40-22 0 0,-2 1-1 0 0,0 8-49 0 0,-1-6 98 0 0,4 16-98 0 0,-4-33 4 0 0,1 2-5 0 0,0 0-1 0 0,0 1 0 0 0,1-1 0 0 0,0 0 0 0 0,1 1 2 0 0,-3-9-80 0 0,-1-1-17 0 0,0 0-6 0 0,0 0-104 0 0,0 0-430 0 0,0 0-187 0 0,0 0-37 0 0,1-1 276 0 0,0-1 1 0 0,0 1-1 0 0,0-1 0 0 0,-1 1 1 0 0,1-1-1 0 0,0 0 0 0 0,-1 1 1 0 0,1-2 584 0 0,2-11-2027 0 0,-3-1-12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4.895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182 6 1151 0 0,'-1'-6'16976'0'0,"-1"16"-12236"0"0,-3 17-3356 0 0,-7 229 3429 0 0,4-48-5151 0 0,7-180-460 0 0,-1 7-2067 0 0,-3-1-3331 0 0,3-28 3376 0 0</inkml:trace>
  <inkml:trace contextRef="#ctx0" brushRef="#br0" timeOffset="1">1 240 12031 0 0,'0'1'110'0'0,"0"-1"0"0"0,0 0 0 0 0,0 0 0 0 0,1 1-1 0 0,-1-1 1 0 0,0 0 0 0 0,0 1 0 0 0,1-1 0 0 0,-1 0-1 0 0,0 0 1 0 0,0 1 0 0 0,1-1 0 0 0,-1 0 0 0 0,0 0-1 0 0,1 0 1 0 0,-1 1 0 0 0,0-1 0 0 0,1 0 0 0 0,-1 0-1 0 0,0 0 1 0 0,1 0 0 0 0,-1 0 0 0 0,0 0 0 0 0,1 0-1 0 0,-1 0 1 0 0,1 0 0 0 0,-1 0 0 0 0,0 0 0 0 0,1 0 0 0 0,-1 0-1 0 0,0 0 1 0 0,1 0 0 0 0,-1 0 0 0 0,0 0 0 0 0,1 0-1 0 0,-1 0 1 0 0,0-1 0 0 0,1 1 0 0 0,24-7 4564 0 0,-9 2-3003 0 0,-5 4-589 0 0,0 0 0 0 0,1 0 0 0 0,-1 1 0 0 0,17 2-1 0 0,-10 1-433 0 0,0 0-1 0 0,18 6 0 0 0,-30-7-707 0 0,1-1 0 0 0,-1 1 0 0 0,1-1 0 0 0,0 0 0 0 0,-1-1 0 0 0,1 1 0 0 0,10-2 0 0 0,-13 0-324 0 0,-1 1-1 0 0,1-1 1 0 0,-1 0 0 0 0,1 0 0 0 0,-1-1-1 0 0,1 1 1 0 0,-1-1 0 0 0,0 1-1 0 0,4-4 1 0 0,13-10-5366 0 0,-12 9-1852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5.28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38 317 9615 0 0,'4'49'5507'0'0,"-2"-33"-2621"0"0,0 28 1 0 0,-3-21-1551 0 0,1-7-609 0 0,-1 1-1 0 0,-1-1 1 0 0,-5 25 0 0 0,6-24-1050 0 0,2-11-1985 0 0,1-18-7232 0 0</inkml:trace>
  <inkml:trace contextRef="#ctx0" brushRef="#br0" timeOffset="1">40 0 2527 0 0,'0'0'224'0'0,"0"2"-224"0"0,-3 1 3856 0 0,-1 0-1712 0 0,0 2 16 0 0,1 0-1616 0 0,-5 2-328 0 0,0 3-64 0 0,-1-1-4872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5.915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29 0 9847 0 0,'-10'33'1175'0'0,"6"-22"206"0"0,0-1 0 0 0,1 1 1 0 0,-2 17-1 0 0,4-21-1063 0 0,0 1 0 0 0,1-1 0 0 0,-1 1 0 0 0,2 0 0 0 0,-1-1-1 0 0,1 1 1 0 0,0-1 0 0 0,1 1 0 0 0,4 12 0 0 0,-4-14-267 0 0,0 0 1 0 0,0 0-1 0 0,1 0 0 0 0,0 0 1 0 0,1 0-1 0 0,-1-1 0 0 0,9 10 1 0 0,-10-14 97 0 0,0 0 1 0 0,0-1 0 0 0,0 1-1 0 0,0-1 1 0 0,0 1 0 0 0,0-1-1 0 0,0 0 1 0 0,1 0 0 0 0,-1 0-1 0 0,0 0 1 0 0,3-1 0 0 0,6 1 396 0 0,-9-1-486 0 0,0 0-1 0 0,1 0 1 0 0,-1 0-1 0 0,0 0 1 0 0,1 0-1 0 0,-1 0 1 0 0,0-1 0 0 0,0 1-1 0 0,0-1 1 0 0,3-3-1 0 0,3-2 102 0 0,1 0-121 0 0,0 0 1 0 0,0-1-1 0 0,-1 0 0 0 0,0 0 1 0 0,-1-1-1 0 0,1 0 0 0 0,7-14 1 0 0,-15 23-31 0 0,1-1-8 0 0,-1 1-1 0 0,1-1 1 0 0,-1 0 0 0 0,0 1 0 0 0,1-1 0 0 0,-1 0 0 0 0,0 1 0 0 0,1-1 0 0 0,-1 0 0 0 0,0 1-1 0 0,0-1 1 0 0,0 0 0 0 0,0 1 0 0 0,0-1 0 0 0,0 0 0 0 0,0 0 0 0 0,0 1 0 0 0,0-1 0 0 0,0 0-1 0 0,0 1 1 0 0,0-1 0 0 0,-1-1 0 0 0,0 4 40 0 0,0-1 0 0 0,0 1-1 0 0,-1-1 1 0 0,1 1 0 0 0,0-1 0 0 0,1 1 0 0 0,-1 0-1 0 0,-1 2 1 0 0,0 15 101 0 0,1-1-1 0 0,0 1 1 0 0,1 0-1 0 0,2-1 1 0 0,-1 1-1 0 0,9 31 0 0 0,-8-39 83 0 0,1-1 0 0 0,5 12-1 0 0,-7-19-122 0 0,0-1 1 0 0,0 1-1 0 0,0-1 1 0 0,0 1-1 0 0,1-1 0 0 0,-1 0 1 0 0,1 1-1 0 0,0-1 0 0 0,0 0 1 0 0,0 0-1 0 0,0 0 0 0 0,0 0 1 0 0,4 2-1 0 0,-5-4-36 0 0,0 1 1 0 0,1-1-1 0 0,-1 0 0 0 0,1 1 0 0 0,-1-1 1 0 0,1 0-1 0 0,-1 0 0 0 0,1 0 0 0 0,-1 0 1 0 0,1 0-1 0 0,-1 0 0 0 0,1-1 0 0 0,-1 1 1 0 0,0 0-1 0 0,1-1 0 0 0,-1 1 0 0 0,1-1 1 0 0,-1 1-1 0 0,0-1 0 0 0,1 0 0 0 0,-1 0 1 0 0,0 1-1 0 0,0-1 0 0 0,3-2 0 0 0,0-1 8 0 0,0 0 0 0 0,0 0 0 0 0,-1 0-1 0 0,1-1 1 0 0,3-5 0 0 0,5-11-60 0 0,12-32 0 0 0,-18 38-10 0 0,0 1 0 0 0,1-1 1 0 0,1 1-1 0 0,0 1 0 0 0,16-20 0 0 0,-24 32-2 0 0,1 1 0 0 0,-1-1 0 0 0,1 0 1 0 0,-1 1-1 0 0,1-1 0 0 0,-1 0 0 0 0,1 1 0 0 0,-1-1 0 0 0,1 1 0 0 0,0-1 1 0 0,-1 1-1 0 0,1 0 0 0 0,0-1 0 0 0,0 1 0 0 0,-1-1 0 0 0,1 1 0 0 0,0 0 0 0 0,0 0 1 0 0,0 0-1 0 0,-1-1 0 0 0,1 1 0 0 0,0 0 0 0 0,0 0 0 0 0,0 0 0 0 0,-1 0 0 0 0,1 0 1 0 0,0 0-1 0 0,0 1 0 0 0,0-1 0 0 0,-1 0 0 0 0,2 1 0 0 0,1 0 10 0 0,-1 1 0 0 0,0 0-1 0 0,0 0 1 0 0,0 0-1 0 0,-1 0 1 0 0,1 0 0 0 0,0 0-1 0 0,0 3 1 0 0,2 0 0 0 0,9 14 120 0 0,-1 1-1 0 0,-1 1 0 0 0,-1 0 0 0 0,-1 0 1 0 0,-1 1-1 0 0,11 42 0 0 0,-18-55-85 0 0,0 0 1 0 0,0 1-1 0 0,-1-1 0 0 0,0 0 1 0 0,-2 17-1 0 0,-13 43 225 0 0,5-35-244 0 0,-1 0-1 0 0,-19 41 0 0 0,22-59 52 0 0,0-1 1 0 0,-1 0-1 0 0,-1 0 0 0 0,0-1 0 0 0,-1 0 1 0 0,-20 20-1 0 0,26-29-29 0 0,0-1 0 0 0,0 0 0 0 0,-1 0 0 0 0,1 0 0 0 0,-1 0 0 0 0,0-1 0 0 0,0 0 0 0 0,0 0 0 0 0,-1-1 0 0 0,1 0 0 0 0,-1 0 0 0 0,1 0 0 0 0,-1-1 0 0 0,0 0 0 0 0,-12 1 0 0 0,4-3 12 0 0,-26-4 0 0 0,35 4-118 0 0,1-1 0 0 0,-1 1 0 0 0,1-1-1 0 0,-1-1 1 0 0,1 1 0 0 0,0-1-1 0 0,-9-6 1 0 0,0 0-571 0 0,-17-18 0 0 0,26 23 117 0 0,1-1 0 0 0,0 0 0 0 0,0 0-1 0 0,1 0 1 0 0,-1 0 0 0 0,1 0 0 0 0,-4-9 0 0 0,0-8-1560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8.712"/>
    </inkml:context>
    <inkml:brush xml:id="br0">
      <inkml:brushProperty name="width" value="0.035" units="cm"/>
      <inkml:brushProperty name="height" value="0.035" units="cm"/>
      <inkml:brushProperty name="color" value="#FF0000"/>
    </inkml:brush>
  </inkml:definitions>
  <inkml:trace contextRef="#ctx0" brushRef="#br0">21 9 7055 0 0,'1'-1'627'0'0,"-1"0"0"0"0,0 1 0 0 0,1-1 0 0 0,-1 1 0 0 0,1-1-1 0 0,0 1 1 0 0,-1-1 0 0 0,1 1 0 0 0,-1-1 0 0 0,1 1-1 0 0,0 0 1 0 0,-1-1 0 0 0,1 1 0 0 0,0 0 0 0 0,0 0 0 0 0,-1-1-1 0 0,1 1 1 0 0,0 0 0 0 0,0 0 0 0 0,0 0-454 0 0,-1 0 1 0 0,0 1 0 0 0,0-1-1 0 0,1 0 1 0 0,-1 0 0 0 0,0 1-1 0 0,1-1 1 0 0,-1 0 0 0 0,0 1-1 0 0,0-1 1 0 0,0 0-1 0 0,1 1 1 0 0,-1-1 0 0 0,0 0-1 0 0,0 1 1 0 0,0-1 0 0 0,0 0-1 0 0,0 1 1 0 0,1-1-1 0 0,-1 0 1 0 0,0 1 0 0 0,0-1-1 0 0,0 1 1 0 0,0-1 0 0 0,0 1-1 0 0,-4 30 496 0 0,4-27 219 0 0,-16 118 196 0 0,-1 203 0 0 0,17-285-1055 0 0,-1-13 36 0 0,1 0 0 0 0,1-1 0 0 0,2 1 1 0 0,8 43-1 0 0,-10-69-47 0 0,-1 0 0 0 0,0 1 1 0 0,1-1-1 0 0,-1 0 0 0 0,0 0 0 0 0,1 0 1 0 0,0 0-1 0 0,-1 1 0 0 0,1-1 1 0 0,0 0-1 0 0,-1 0 0 0 0,1 0 1 0 0,0 0-1 0 0,0 0 0 0 0,0-1 0 0 0,0 1 1 0 0,0 0-1 0 0,0 0 0 0 0,0 0 1 0 0,0-1-1 0 0,2 2 0 0 0,0-2 158 0 0,0 1 1 0 0,0-1-1 0 0,0 0 0 0 0,0 0 1 0 0,0 0-1 0 0,0 0 0 0 0,0-1 1 0 0,4 0-1 0 0,44-10 593 0 0,-23 5-402 0 0,45-5 1 0 0,-32 8-237 0 0,1 3-1 0 0,80 9 1 0 0,-110-8-112 0 0,0 2-1 0 0,1 0 1 0 0,18 7 0 0 0,-14-2 135 0 0,-10-4-1387 0 0,-15-13-4024 0 0,7 8 4826 0 0,0 0 1 0 0,1 0-1 0 0,-1 0 1 0 0,1 0 0 0 0,0 1-1 0 0,-1-1 1 0 0,1 0-1 0 0,0 0 1 0 0,-1 0-1 0 0,1 0 1 0 0,0-2 0 0 0,-2-7-2216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9.056"/>
    </inkml:context>
    <inkml:brush xml:id="br0">
      <inkml:brushProperty name="width" value="0.035" units="cm"/>
      <inkml:brushProperty name="height" value="0.035" units="cm"/>
      <inkml:brushProperty name="color" value="#FF0000"/>
    </inkml:brush>
  </inkml:definitions>
  <inkml:trace contextRef="#ctx0" brushRef="#br0">324 62 17911 0 0,'1'-1'79'0'0,"-1"1"-1"0"0,1-1 0 0 0,0 0 1 0 0,-1 1-1 0 0,1-1 1 0 0,-1 0-1 0 0,0 0 0 0 0,1 1 1 0 0,-1-1-1 0 0,1 0 1 0 0,-1 0-1 0 0,0 0 0 0 0,0 0 1 0 0,1 1-1 0 0,-1-1 1 0 0,0 0-1 0 0,0 0 0 0 0,0 0 1 0 0,0 0-1 0 0,0 0 1 0 0,0 0-1 0 0,0-1 0 0 0,-1 1 72 0 0,0-1 1 0 0,1 1-1 0 0,-1-1 0 0 0,0 0 0 0 0,0 1 0 0 0,1 0 0 0 0,-1-1 0 0 0,0 1 0 0 0,-1-1 0 0 0,1 1 0 0 0,-1-1 0 0 0,-1-1 199 0 0,0 1 1 0 0,0-1-1 0 0,0 1 1 0 0,-1 0-1 0 0,1 0 1 0 0,0 1-1 0 0,-1-1 1 0 0,1 1-1 0 0,-1-1 1 0 0,-6 0-1 0 0,1 1-155 0 0,0 1-1 0 0,0 0 1 0 0,0 0-1 0 0,1 1 1 0 0,-1 0 0 0 0,0 1-1 0 0,0 0 1 0 0,1 1-1 0 0,-1-1 1 0 0,1 1-1 0 0,0 1 1 0 0,0 0 0 0 0,0 0-1 0 0,0 1 1 0 0,1-1-1 0 0,0 2 1 0 0,-10 7-1 0 0,7-4-127 0 0,1 1-1 0 0,0 0 0 0 0,0 0 0 0 0,1 1 0 0 0,0 0 1 0 0,1 1-1 0 0,0-1 0 0 0,1 1 0 0 0,0 1 0 0 0,-7 22 0 0 0,6-9-13 0 0,1 1 0 0 0,1-1 0 0 0,1 1 0 0 0,2 0 0 0 0,1 49 0 0 0,2-60 0 0 0,1 1 0 0 0,0-1 0 0 0,1 0 0 0 0,1-1 0 0 0,0 1 0 0 0,2-1 0 0 0,-1 1 0 0 0,2-1 0 0 0,0-1 0 0 0,0 1 0 0 0,11 12 0 0 0,-9-16 14 0 0,0 0-1 0 0,1-1 1 0 0,0 0-1 0 0,0-1 0 0 0,1 0 1 0 0,1-1-1 0 0,0 0 1 0 0,0-1-1 0 0,0 0 0 0 0,23 9 1 0 0,-22-12 7 0 0,0 1 1 0 0,0-2 0 0 0,0 1 0 0 0,0-2-1 0 0,0 0 1 0 0,1 0 0 0 0,-1-2-1 0 0,1 1 1 0 0,-1-2 0 0 0,0 1 0 0 0,18-5-1 0 0,-19 2-68 0 0,-1-2 0 0 0,0 1 0 0 0,-1-1-1 0 0,1-1 1 0 0,-1 0 0 0 0,0 0-1 0 0,0-1 1 0 0,10-9 0 0 0,-12 9-90 0 0,0 2-609 0 0,0-1 0 0 0,15-7 0 0 0,-5 7-9895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6:27:43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0 775 0 0,'0'0'3222'0'0,"1"6"-2853"0"0,2 29 351 0 0,1-2-23 0 0,2 12-13 0 0,-2 7-48 0 0,2 0-16 0 0,-1 1-48 0 0,5 79 826 0 0,-11 208 0 0 0,-2-310-1162 0 0,3-25-124 0 0,-1 1 11 0 0,1 1-55 0 0,-1 20 869 0 0,3-3-242 0 0,2-31-574 0 0,14-21 1 0 0,-14 21 6 0 0,-1-1 6 0 0,15-36 128 0 0,-4 7-126 0 0,0-4-46 0 0,1 7-74 0 0,3-5-16 0 0,1 3 0 0 0,1 3 0 0 0,1 8-10 0 0,-21 25 8 0 0,0-1 0 0 0,0 1 0 0 0,1 0 1 0 0,-1-1-1 0 0,1 1 0 0 0,-1-1 0 0 0,0 1 0 0 0,1 0 1 0 0,-1 0-1 0 0,1-1 0 0 0,-1 1 0 0 0,1 0 1 0 0,-1 0-1 0 0,1-1 0 0 0,-1 1 0 0 0,1 0 0 0 0,-1 0 1 0 0,1 0-1 0 0,-1 0 0 0 0,1 0 0 0 0,-1 0 0 0 0,1 0 1 0 0,0 0-1 0 0,29-3-19 0 0,-29 2 19 0 0,-1 1 1 0 0,1 0 0 0 0,-1 0 0 0 0,0 0-1 0 0,1 0 1 0 0,-1 0 0 0 0,1 0 0 0 0,-1 0-1 0 0,0 0 1 0 0,1 0 0 0 0,-1 0 0 0 0,1 0-1 0 0,-1 0 1 0 0,0 0 0 0 0,1 0 0 0 0,-1 0-1 0 0,0 0 1 0 0,1 1 0 0 0,-1-1 0 0 0,1 0-1 0 0,-1 0 1 0 0,0 0 0 0 0,1 1 0 0 0,-1-1-1 0 0,0 0 1 0 0,0 0 0 0 0,1 1-1 0 0,-1-1 1 0 0,0 0 0 0 0,0 1 0 0 0,1-1-1 0 0,-1 0 1 0 0,0 1 0 0 0,6 5-9 0 0,-4-4 1 0 0,0 0 1 0 0,0 0-1 0 0,0 0 0 0 0,0 0 0 0 0,0 1 1 0 0,-1-1-1 0 0,1 1 0 0 0,-1-1 0 0 0,2 5 1 0 0,10 23-39 0 0,-9-21 66 0 0,-2-3 19 0 0,0 0 1 0 0,0-1 0 0 0,-1 1-1 0 0,1 9 1 0 0,5 22 138 0 0,-3-4-107 0 0,-1-21-42 0 0,0 18 88 0 0,-2 4-32 0 0,0-6-70 0 0,-1 9-14 0 0,0-5 0 0 0,3-6-12 0 0,-2-20-52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6:27:43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4663 0 0,'0'0'5718'0'0,"9"-2"-4941"0"0,36-8 1759 0 0,-36 12-2261 0 0,1 1-216 0 0,-5-2-31 0 0,-1 0 1 0 0,1 0-1 0 0,0 0 0 0 0,-1 0 1 0 0,9 0 120 0 0,-6 2-413 0 0,21 8 62 0 0,-21-8-382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49.04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26 2119 1151 0 0,'-22'3'4739'0'0,"19"-1"-2477"0"0,11-1 3529 0 0,3-26-1335 0 0,24-51-1936 0 0,-23 47-2122 0 0,1 1 1 0 0,1 0-1 0 0,30-43 0 0 0,147-151 1313 0 0,-128 152-1246 0 0,28-30-71 0 0,-89 98-394 0 0,210-215 797 0 0,-167 168-587 0 0,67-70 292 0 0,-65 78-371 0 0,1 2 0 0 0,1 2 0 0 0,88-49 0 0 0,-85 56-51 0 0,36-20 142 0 0,144-61 0 0 0,-159 84-98 0 0,187-80 261 0 0,-158 55-276 0 0,-31 14-26 0 0,129-47 0 0 0,122-12 73 0 0,-198 61-120 0 0,301-61 17 0 0,-268 61-31 0 0,34-6 42 0 0,380-21 413 0 0,-208 53-483 0 0,-100 5 76 0 0,629 23 173 0 0,-335 27-190 0 0,-524-43-49 0 0,409 19 367 0 0,153 24 818 0 0,-526-35-1150 0 0,84 24-1 0 0,64 32 9 0 0,-157-47-47 0 0,38 14 0 0 0,15 4 0 0 0,52 17 0 0 0,123 42 274 0 0,-256-85-245 0 0,16 5 45 0 0,75 24 21 0 0,-10-7-101 0 0,198 66 204 0 0,-209-61-38 0 0,-47-16-133 0 0,-28-11 15 0 0,40 20-31 0 0,9 9-11 0 0,-2 7 16 0 0,-2 1 59 0 0,-57-38-6 0 0,-2 0-16 0 0,51 37-42 0 0,11 5-11 0 0,-4-2 0 0 0,-1-3 0 0 0,-1-5 0 0 0,-2-1 0 0 0,-11-1 11 0 0,-33-23 31 0 0,34 25-31 0 0,4 1-11 0 0,5 0 11 0 0,-64-42 42 0 0,6 7 0 0 0,32 32-42 0 0,8 12-11 0 0,-4 5 0 0 0,-6 1 0 0 0,-8-4 0 0 0,1 1 0 0 0,2-2 0 0 0,2-1 0 0 0,2 0 0 0 0,-2-8-12 0 0,-20-26-36 0 0,23 23 36 0 0,-27-29 12 0 0,15 24 0 0 0,-2 8-11 0 0,-24-44 10 0 0,0 1-1 0 0,1-1 1 0 0,-1 1-1 0 0,0-1 1 0 0,0 1-1 0 0,1-1 1 0 0,-1 1-1 0 0,0-1 1 0 0,0 1-1 0 0,0 0 1 0 0,1-1-1 0 0,-1 1 1 0 0,0-1-1 0 0,0 1 0 0 0,0-1 1 0 0,0 1-1 0 0,0 0 1 0 0,0-1-1 0 0,0 1 1 0 0,-1-1-1 0 0,1 1 1 0 0,0 0-1 0 0,0-1 1 0 0,0 1-1 0 0,0-1 1 0 0,-1 1-1 0 0,1 0 1 0 0,-14 26-10 0 0,14-27 11 0 0,0 1 0 0 0,-1-1 0 0 0,1 0 0 0 0,0 1 0 0 0,0-1 0 0 0,-1 0 0 0 0,1 0 0 0 0,0 1 0 0 0,-1-1 0 0 0,1 0 0 0 0,0 0 0 0 0,-1 0 0 0 0,1 0 0 0 0,0 1 0 0 0,-1-1 0 0 0,1 0 0 0 0,-1 0 0 0 0,1 0 0 0 0,0 0 0 0 0,-1 0 0 0 0,1 0 0 0 0,0 0 0 0 0,-1 0 0 0 0,1 0 0 0 0,-1 0 0 0 0,1 0 0 0 0,0 0 0 0 0,-1 0 0 0 0,1 0 0 0 0,0-1 0 0 0,-1 1 0 0 0,0 0 0 0 0,-10-8 0 0 0,8 7 0 0 0,-209-137-456 0 0,197 127 377 0 0,-29-17-247 0 0,75 35-34 0 0,-29-6 509 0 0,5 2-22 0 0,33 12-102 0 0,12 7-25 0 0,2 5 0 0 0,-4 3 13 0 0,-9-3 51 0 0,-32-21 99 0 0,-2-3-83 0 0,21 10-53 0 0,-28-13-25 0 0,0 0 0 0 0,0 0 0 0 0,1 1 0 0 0,-1-1 0 0 0,0 0 0 0 0,1 0 1 0 0,-1 0-1 0 0,0 1 0 0 0,1-1 0 0 0,-1 0 0 0 0,0 0 0 0 0,1 0 0 0 0,-1 0 1 0 0,1 0-1 0 0,-1 0 0 0 0,0 0 0 0 0,1 0 0 0 0,-1 0 0 0 0,0 0 0 0 0,1 0 0 0 0,-1 0 1 0 0,0 0-1 0 0,1 0 0 0 0,0 0 0 0 0,3-2 6 0 0,0 0 1 0 0,0-1-1 0 0,0 1 0 0 0,0-1 0 0 0,0 0 1 0 0,0 0-1 0 0,-1 0 0 0 0,1-1 1 0 0,-1 1-1 0 0,0-1 0 0 0,0 1 0 0 0,0-1 1 0 0,-1 0-1 0 0,1 0 0 0 0,-1-1 0 0 0,0 1 1 0 0,0 0-1 0 0,0-1 0 0 0,1-8 1 0 0,-2 10-23 0 0,0 1-64 0 0,0-1 0 0 0,-1 0 0 0 0,1 1 0 0 0,-1-1 0 0 0,0 1 0 0 0,0-1 0 0 0,0 1 0 0 0,0-1 0 0 0,-1 0 0 0 0,1 1 0 0 0,-1-1 0 0 0,1 1 0 0 0,-1-1 0 0 0,0 1 0 0 0,0 0 0 0 0,0-1 0 0 0,0 1 0 0 0,-3-4 0 0 0,-1-2-1156 0 0,-1 0-1 0 0,-1 0 1 0 0,-10-9 0 0 0,11 11 65 0 0,-5-5-1483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0.19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1 314 3967 0 0,'1'2'2975'0'0,"-1"-2"-2869"0"0,0 0 0 0 0,1 0 1 0 0,-1 0-1 0 0,0 0 0 0 0,0 0 0 0 0,0 0 1 0 0,0 0-1 0 0,1-1 1700 0 0,0 1-1700 0 0,7-5 3845 0 0,-7 3-3483 0 0,1 1 0 0 0,0-1 0 0 0,-1 1 0 0 0,0-1 0 0 0,1 0 0 0 0,-1 0 0 0 0,0 1 0 0 0,0-1 0 0 0,1-3 0 0 0,47-153 3636 0 0,-35 115-3822 0 0,-4 17-4 0 0,7-37 1 0 0,-34 104 237 0 0,9-16-477 0 0,-18 66-38 0 0,22-73-14 0 0,1 0 1 0 0,1-1-1 0 0,-1 23 0 0 0,3-37 14 0 0,0 1 0 0 0,1-1 0 0 0,-1 0 0 0 0,1 1-1 0 0,-1-1 1 0 0,1 1 0 0 0,0-1 0 0 0,0 0 0 0 0,1 0 0 0 0,1 5-1 0 0,-2-7 17 0 0,0 1-1 0 0,0-1 0 0 0,0 0 0 0 0,0 0 1 0 0,0 0-1 0 0,0 0 0 0 0,0 0 0 0 0,0 0 1 0 0,1 0-1 0 0,-1 0 0 0 0,0-1 0 0 0,0 1 1 0 0,1 0-1 0 0,-1-1 0 0 0,1 1 0 0 0,-1-1 1 0 0,0 1-1 0 0,1-1 0 0 0,-1 0 0 0 0,1 1 1 0 0,-1-1-1 0 0,1 0 0 0 0,-1 0 0 0 0,1 0 1 0 0,-1 0-1 0 0,3-1 0 0 0,-2 1 27 0 0,1-1 0 0 0,-1 1 0 0 0,1-1 0 0 0,-1 0-1 0 0,0 0 1 0 0,1 0 0 0 0,-1 0 0 0 0,0 0 0 0 0,0-1 0 0 0,1 1 0 0 0,-1-1-1 0 0,3-2 1 0 0,7-10-2032 0 0,-1-2-4285 0 0,-7 11 2952 0 0,2-4-2410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2.51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1844 6159 0 0,'0'0'4859'0'0,"11"-12"378"0"0,12-19-2773 0 0,34-59 0 0 0,-40 61-1828 0 0,1 0-1 0 0,38-46 1 0 0,-28 47-594 0 0,1 2 0 0 0,2 0 1 0 0,34-21-1 0 0,-26 19-1121 0 0,18-17 2914 0 0,61-64-1 0 0,-26 21-1352 0 0,-19 19-161 0 0,13-13 58 0 0,-68 67-279 0 0,1 1 0 0 0,0 1 0 0 0,23-13 0 0 0,7 1 63 0 0,189-108 619 0 0,-22-3-399 0 0,-175 112-339 0 0,71-30-1 0 0,48-8-54 0 0,-89 36 26 0 0,98-46 162 0 0,-94 38 53 0 0,98-31 0 0 0,-91 42-62 0 0,81-26 9 0 0,44-10-80 0 0,-113 35-51 0 0,286-56-46 0 0,-172 41 0 0 0,-104 18 21 0 0,2 5 1 0 0,135-3-1 0 0,115 32-21 0 0,246 23 64 0 0,-385-32-40 0 0,86-1 16 0 0,396-3 155 0 0,-627 2-167 0 0,-1 4 0 0 0,0 2 1 0 0,0 4-1 0 0,107 31 0 0 0,-55-2-30 0 0,192 55 15 0 0,-220-72 64 0 0,107 25 166 0 0,-158-38-190 0 0,29 9 0 0 0,9 10-42 0 0,17 20-11 0 0,-5 14 0 0 0,-8 4 0 0 0,-4 2 0 0 0,5-1 0 0 0,-61-50 0 0 0,40 20 0 0 0,29 5 0 0 0,7-9 11 0 0,-71-26 31 0 0,8 3-31 0 0,-27-8-10 0 0,90 34 9 0 0,-25 1 43 0 0,-51-24-53 0 0,45 27 53 0 0,-23-10-42 0 0,11 7-11 0 0,3 4 11 0 0,-6-4 31 0 0,-1 4-43 0 0,-12-5-59 0 0,-34-31-12 0 0,-1 1 93 0 0,26 22 61 0 0,-17-14-21 0 0,26 31-49 0 0,11 13-12 0 0,-1-4 0 0 0,-3-4 0 0 0,-1-7 0 0 0,-7-11 11 0 0,-26-21 31 0 0,13 13-20 0 0,-22-20 31 0 0,0 3 0 0 0,22 25-31 0 0,-22-26 691 0 0,-9-6-744 0 0,1-2 32 0 0,-1 1 0 0 0,1-1-1 0 0,-1 1 1 0 0,1-1 0 0 0,-1 0-1 0 0,1 0 1 0 0,-1 1 0 0 0,1-1-1 0 0,-1 0 1 0 0,1 0 0 0 0,-1 0 0 0 0,1-1-1 0 0,-1 1 1 0 0,1 0 0 0 0,-1-1-1 0 0,-2 0 1 0 0,-27-13-3 0 0,11 4 3 0 0,-206-88-158 0 0,212 91-4 0 0,0 1 1 0 0,-1 1-1 0 0,1 1 1 0 0,-1 0-1 0 0,-26-3 1 0 0,39 7 137 0 0,-1-1 1 0 0,1 1 0 0 0,-1 0 0 0 0,1 0 0 0 0,-1 0 0 0 0,1 0 0 0 0,0 0 0 0 0,-1 1 0 0 0,1-1 1 0 0,-5 2-1 0 0,6-1 18 0 0,1-1-1 0 0,0 0 1 0 0,-1 0 0 0 0,1 1 0 0 0,0-1 0 0 0,-1 0 0 0 0,1 1 0 0 0,0-1 0 0 0,0 0 0 0 0,-1 1 0 0 0,1-1 0 0 0,0 0 0 0 0,0 1 0 0 0,-1-1 0 0 0,1 1 0 0 0,0-1 0 0 0,0 0 0 0 0,0 1 0 0 0,0-1 0 0 0,0 1 0 0 0,0-1 0 0 0,0 1 0 0 0,0-1 0 0 0,0 0 0 0 0,0 1-1 0 0,0-1 1 0 0,0 1 0 0 0,0-1 0 0 0,0 1 0 0 0,0 0 0 0 0,2 2-9 0 0,-1-1-1 0 0,0 1 0 0 0,1 0 1 0 0,-1-1-1 0 0,1 1 0 0 0,0-1 1 0 0,0 0-1 0 0,3 4 0 0 0,32 31 12 0 0,-29-29 55 0 0,3-2 11 0 0,32 16 0 0 0,-25-14-11 0 0,-8-5-44 0 0,29 9 66 0 0,-30-9-63 0 0,-2-1 5 0 0,-1 0-1 0 0,0-1 1 0 0,1 0-1 0 0,6 1 1 0 0,21 2 12 0 0,-4-3 38 0 0,-13-1-37 0 0,11 1 73 0 0,45-7 1 0 0,-32 0 27 0 0,-40 6-141 0 0,-1 0 0 0 0,1-1 0 0 0,0 1-1 0 0,0-1 1 0 0,0 1 0 0 0,-1 0 0 0 0,1-1 0 0 0,0 1 0 0 0,-1-1 0 0 0,1 0-1 0 0,0 1 1 0 0,-1-1 0 0 0,1 0 0 0 0,-1 1 0 0 0,1-1 0 0 0,-1 0 0 0 0,1 1-1 0 0,-1-1 1 0 0,1 0 0 0 0,-1 0 0 0 0,0 0 0 0 0,0 1 0 0 0,1-1 0 0 0,-1 0-1 0 0,0 0 1 0 0,0 0 0 0 0,0 0 0 0 0,0 0 0 0 0,0-1 0 0 0,-2-33-494 0 0,1 23 376 0 0,0-1-463 0 0,0 0-1 0 0,-2 1 0 0 0,1-1 1 0 0,-7-19-1 0 0,-2 6-3172 0 0,-3 0-3400 0 0,5 9-14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5:47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63 13016 0 0,'0'0'596'0'0,"0"0"-14"0"0,0 0-247 0 0,0 0 349 0 0,-4-10 2809 0 0,4 9-3316 0 0,-1-1 0 0 0,1 0 0 0 0,0 1 0 0 0,0-1 0 0 0,0 1 0 0 0,0-1 1 0 0,0 0-1 0 0,0 1 0 0 0,0-1 0 0 0,1 1 0 0 0,-1-1 0 0 0,1 0 0 0 0,-1 1 0 0 0,1-1 0 0 0,-1 1 0 0 0,1-1 0 0 0,0 1 0 0 0,0 0 0 0 0,0-1 0 0 0,1 0-177 0 0,-2 1 106 0 0,1 0 1 0 0,0 0-1 0 0,0 0 0 0 0,1 1 0 0 0,-1-1 0 0 0,0 0 0 0 0,0 1 0 0 0,0-1 0 0 0,2 0-106 0 0,-1 0 164 0 0,1-1-67 0 0,-1 1 0 0 0,1 0 1 0 0,-1-1-1 0 0,1 1 0 0 0,-1 1 0 0 0,1-1 1 0 0,0 0-1 0 0,-1 1 0 0 0,1-1 0 0 0,0 1 0 0 0,0 0 1 0 0,0 0-1 0 0,0 0-97 0 0,6 6 257 0 0,-3-2-205 0 0,1 0-1 0 0,-1 1 1 0 0,1 0-1 0 0,-1 0 0 0 0,1 2-51 0 0,1 1 25 0 0,-6-7 9 0 0,-1 0 1 0 0,0 0 0 0 0,0 0-1 0 0,-1 0 1 0 0,1 1-1 0 0,0-1 1 0 0,0 0 0 0 0,0 0-1 0 0,-1 1 1 0 0,1-1 0 0 0,-1 1-1 0 0,1-1 1 0 0,-1 0 0 0 0,0 1-1 0 0,1-1 1 0 0,-1 1 0 0 0,0-1-1 0 0,0 1 1 0 0,0 0-35 0 0,-1 4 41 0 0,1-1 0 0 0,-1 0-1 0 0,0 0 1 0 0,-1 0 0 0 0,1 0-41 0 0,-3 9 127 0 0,1-7-133 0 0,1-1 0 0 0,0 1 0 0 0,-1-1 0 0 0,0 0 0 0 0,-1 0 1 0 0,-3 4 5 0 0,-5 11-20 0 0,7-13 20 0 0,-1 0 0 0 0,0-1 0 0 0,0 1 0 0 0,0-1 0 0 0,-7 4 0 0 0,3-1 0 0 0,1 1 0 0 0,-4 4 0 0 0,10-11 2 0 0,0-1 0 0 0,0 0 0 0 0,0 0-1 0 0,0 0 1 0 0,-1 0 0 0 0,-2 1-2 0 0,0-2 59 0 0,5-2 41 0 0,1 0 38 0 0,0 0-7 0 0,0 0-10 0 0,0 0 3 0 0,11 2 168 0 0,-4-2-127 0 0,-1 0 0 0 0,0 0 0 0 0,1-1 0 0 0,4-1-165 0 0,14 0 400 0 0,6 0 50 0 0,-22 2-347 0 0,-1-1-1 0 0,1 1 1 0 0,-1 0 0 0 0,1 1 0 0 0,0 0-103 0 0,20 3 304 0 0,-21-2-231 0 0,-1 1 6 0 0,-4-2-12 0 0,1 1-75 0 0,-3-1-107 0 0,-1-1-54 0 0,0 0-14 0 0,5-1 274 0 0,-1 2-2444 0 0,-2-2-5810 0 0,2-1 85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3.56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50 338 2791 0 0,'0'0'281'0'0,"1"0"-1"0"0,0 0 0 0 0,-1 0 0 0 0,1 0 0 0 0,-1 0 0 0 0,1 0 0 0 0,0 0 0 0 0,-1 0 0 0 0,1-1 0 0 0,-1 1 0 0 0,1 0 1 0 0,-1 0-1 0 0,1-1 0 0 0,0 1 0 0 0,-1 0 0 0 0,1-1 0 0 0,-1 1 0 0 0,1 0 0 0 0,-1-1 0 0 0,0 1 0 0 0,1-1 1 0 0,-1 1-1 0 0,1-1 0 0 0,-1 0 0 0 0,1 0-86 0 0,-1 0 0 0 0,0 0 0 0 0,1 1 0 0 0,-1-1 0 0 0,0 0 0 0 0,0 0 0 0 0,0 0 0 0 0,0 0 1 0 0,0 0-1 0 0,0 0 0 0 0,0 0 0 0 0,0 0 0 0 0,-1-2 0 0 0,1 0 22 0 0,-1 1 0 0 0,0 0 0 0 0,0 0 0 0 0,0-1 1 0 0,0 1-1 0 0,0 0 0 0 0,0 0 0 0 0,-1 0 0 0 0,1 0 0 0 0,-1 0 0 0 0,1 0 0 0 0,-3-2 1 0 0,-10-4 874 0 0,10 6-474 0 0,0 0 1 0 0,1-1-1 0 0,-1 1 1 0 0,-5-6-1 0 0,8 7-492 0 0,0 0 0 0 0,0 0-1 0 0,1 0 1 0 0,-1-1 0 0 0,0 1 0 0 0,0 0 0 0 0,1-1 0 0 0,-1 1 0 0 0,1 0-1 0 0,-1-1 1 0 0,1 1 0 0 0,0-1 0 0 0,-1 1 0 0 0,1-1 0 0 0,0 1 0 0 0,0-1-1 0 0,0 1 1 0 0,0-2 0 0 0,4-19 153 0 0,1 1 0 0 0,0-1 0 0 0,2 1 0 0 0,0 0 0 0 0,11-21 1 0 0,-5 13-176 0 0,-9 19-87 0 0,0 0 4 0 0,0 1 0 0 0,3-15 0 0 0,-6 22-18 0 0,-1 6-8 0 0,0 10-43 0 0,-4 21 42 0 0,-11 42 1 0 0,-3 19 7 0 0,16-82 12 0 0,1-1 0 0 0,1 1-1 0 0,0-1 1 0 0,1 1 0 0 0,2 13 0 0 0,-2-24 9 0 0,0 0-1 0 0,-1 0 1 0 0,1 0 0 0 0,0-1-1 0 0,0 1 1 0 0,1 0 0 0 0,-1-1-1 0 0,0 1 1 0 0,1-1-1 0 0,0 1 1 0 0,-1-1 0 0 0,1 0-1 0 0,4 3 1 0 0,-5-4 3 0 0,0 0 1 0 0,0-1 0 0 0,0 1-1 0 0,0 0 1 0 0,0-1-1 0 0,0 0 1 0 0,0 1 0 0 0,0-1-1 0 0,0 0 1 0 0,1 1-1 0 0,-1-1 1 0 0,0 0 0 0 0,0 0-1 0 0,0 0 1 0 0,1 0-1 0 0,-1 0 1 0 0,0 0-1 0 0,0 0 1 0 0,0-1 0 0 0,1 1-1 0 0,-1 0 1 0 0,0-1-1 0 0,0 1 1 0 0,0-1 0 0 0,0 1-1 0 0,0-1 1 0 0,0 1-1 0 0,0-1 1 0 0,0 0 0 0 0,0 0-1 0 0,0 1 1 0 0,0-1-1 0 0,0 0 1 0 0,0 0 0 0 0,0-1-1 0 0,2-2 153 0 0,0 1 0 0 0,0-1 0 0 0,0 0 0 0 0,-1-1 0 0 0,1 1 0 0 0,1-6 0 0 0,8-12 84 0 0,-11 22-422 0 0,1-1 0 0 0,0 1 0 0 0,0-1 0 0 0,0 1 0 0 0,0-1 0 0 0,0 1 0 0 0,0 0 0 0 0,0 0 0 0 0,0 0 0 0 0,0 0 0 0 0,3 1 0 0 0,5-1-2641 0 0,0-2-226 0 0,-2-3-4057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6.14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1285 2271 0 0,'5'-10'15687'0'0,"-4"8"-14412"0"0,0 0-603 0 0,0 0 1 0 0,0 0-1 0 0,0 0 0 0 0,0 0 1 0 0,1 0-1 0 0,-1 0 1 0 0,4-3-1 0 0,5-6-433 0 0,18-14-353 0 0,2 1 1 0 0,43-28-1 0 0,12-1 777 0 0,56-41 451 0 0,-81 48-675 0 0,59-47 385 0 0,-66 50-607 0 0,1 2 1 0 0,3 2 0 0 0,69-35-1 0 0,29 11 82 0 0,-41 19-83 0 0,-92 34-150 0 0,39-17 24 0 0,89-28-1 0 0,101-23 15 0 0,-77 21 163 0 0,308-48 199 0 0,-171 44-420 0 0,-170 31-27 0 0,43-10 37 0 0,-106 20 9 0 0,141-32 150 0 0,-179 45-199 0 0,0 1 0 0 0,0 3 0 0 0,80 3 1 0 0,119 26 35 0 0,-229-25-52 0 0,113 12 51 0 0,1-5-1 0 0,180-12 1 0 0,-213-3 161 0 0,118-1-256 0 0,-151 9 44 0 0,1 4 0 0 0,79 15 0 0 0,-71-6 0 0 0,62 17 0 0 0,-33-4 0 0 0,-12-5 0 0 0,109 46 0 0 0,87 25 64 0 0,-105-30-64 0 0,-30-5-4 0 0,6 3 61 0 0,-52-25-46 0 0,-45-16-11 0 0,-45-16 1 0 0,0 0-1 0 0,11 8 1 0 0,6 2 50 0 0,3 0-29 0 0,42 22 20 0 0,12 8-31 0 0,24 25 42 0 0,-80-48-28 0 0,39 40-1 0 0,12 11 2 0 0,-41-45-26 0 0,-22-17 0 0 0,-1 1 0 0 0,0 0 0 0 0,0 1 0 0 0,-1 1 0 0 0,21 25 0 0 0,-26-27 9 0 0,0 0 0 0 0,0-1 0 0 0,1 1 1 0 0,1-2-1 0 0,0 0 0 0 0,21 16 0 0 0,-22-18-9 0 0,0 0 0 0 0,-1 1 0 0 0,0 0 0 0 0,-1 0 0 0 0,0 1 0 0 0,11 17 0 0 0,-15-22 39 0 0,16 15 147 0 0,-8-11-250 0 0,22 21 71 0 0,-26-22-7 0 0,-5-4 0 0 0,0-1 0 0 0,0 0 0 0 0,1 1 0 0 0,-1-1 0 0 0,0 0 0 0 0,1-1 0 0 0,4 3 0 0 0,-7-4 4 0 0,0 0 0 0 0,0 1 0 0 0,0-1 0 0 0,0 0 0 0 0,0 0 0 0 0,0 0 0 0 0,0 0 0 0 0,0 0 0 0 0,-1 0 0 0 0,1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0,-8-1 156 0 0,-12-8-121 0 0,-27-17 1 0 0,35 18-41 0 0,0 1-1 0 0,-1 0 1 0 0,0 1 0 0 0,-1 0 0 0 0,-23-6 0 0 0,26 11-24 0 0,0-1-1 0 0,-18 2 1 0 0,69 20-312 0 0,3 5 315 0 0,-22-14-20 0 0,20 7 42 0 0,-21-10 42 0 0,23 5-31 0 0,-38-12-11 0 0,0-1 0 0 0,-1 0 0 0 0,1 0 0 0 0,0 0 0 0 0,6-1 0 0 0,-9 1 2 0 0,-1-1 0 0 0,0 1-1 0 0,1-1 1 0 0,-1 1 0 0 0,0-1 0 0 0,1 1-1 0 0,-1-1 1 0 0,0 0 0 0 0,0 0 0 0 0,1 0-1 0 0,-1 0 1 0 0,0 0 0 0 0,0 0 0 0 0,0 0-1 0 0,0 0 1 0 0,0 0 0 0 0,-1 0 0 0 0,1 0-1 0 0,0-1 1 0 0,0 1 0 0 0,-1 0 0 0 0,2-3-1 0 0,-1-1 18 0 0,1 0-1 0 0,-1 0 0 0 0,2-11 1 0 0,-3 15-16 0 0,21-117-432 0 0,-21 114 222 0 0,1 0 1 0 0,-1 0-1 0 0,1 0 0 0 0,-1 0 1 0 0,-1 0-1 0 0,1 0 0 0 0,0 0 0 0 0,-3-6 1 0 0,2 5-644 0 0,-1 1 0 0 0,1-1 0 0 0,-1 1 1 0 0,0 0-1 0 0,-1-1 0 0 0,1 1 0 0 0,-4-4 0 0 0,-3-2-1723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7.15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23 310 6591 0 0,'-9'2'7930'0'0,"-3"1"-5934"0"0,11-4-630 0 0,5-5 1277 0 0,1 0-2318 0 0,0-1 1 0 0,0 0-1 0 0,0-1 1 0 0,-1 1-1 0 0,5-14 0 0 0,3-4 11 0 0,32-52 214 0 0,20-41-86 0 0,-57 102-381 0 0,-6 15-61 0 0,-1 0 0 0 0,0 0 0 0 0,1 1 0 0 0,-1-1 0 0 0,0 0 0 0 0,1 0 1 0 0,-1 0-1 0 0,0 1 0 0 0,0-1 0 0 0,0 0 0 0 0,0 0 0 0 0,0 0 1 0 0,0 1-1 0 0,0-1 0 0 0,0 0 0 0 0,0-1 0 0 0,-1 2 2 0 0,0 0 0 0 0,1 0 0 0 0,-1 0-1 0 0,0 0 1 0 0,0 0 0 0 0,1 0 0 0 0,-1 0-1 0 0,0 0 1 0 0,1 1 0 0 0,-1-1 0 0 0,0 0 0 0 0,1 0-1 0 0,-1 1 1 0 0,1-1 0 0 0,-1 0 0 0 0,0 1 0 0 0,1-1-1 0 0,-1 0 1 0 0,1 1 0 0 0,-1-1 0 0 0,1 1 0 0 0,-1-1-1 0 0,1 1 1 0 0,-1-1 0 0 0,1 1 0 0 0,-1 0 0 0 0,1 0-1 0 0,-12 18 79 0 0,3 8-115 0 0,1 0 0 0 0,1 0 0 0 0,-3 29 0 0 0,-9 37-15 0 0,12-54 81 0 0,49-41 507 0 0,-30-1-424 0 0,0 0 0 0 0,0 0 0 0 0,-1-1 0 0 0,1-1-1 0 0,-1 0 1 0 0,14-9 0 0 0,6-2 75 0 0,21-14-143 0 0,-37 21-115 0 0,1 0 1 0 0,-1 1 0 0 0,20-7-1 0 0,-35 15 15 0 0,1-1 0 0 0,-1 1 0 0 0,1 0-1 0 0,-1 0 1 0 0,0 0 0 0 0,1 0-1 0 0,-1-1 1 0 0,1 1 0 0 0,-1 0 0 0 0,0 0-1 0 0,1-1 1 0 0,-1 1 0 0 0,0 0-1 0 0,0-1 1 0 0,1 1 0 0 0,-1 0-1 0 0,0-1 1 0 0,0 1 0 0 0,1-1 0 0 0,-1 1-1 0 0,0 0 1 0 0,0-1 0 0 0,1 0-1 0 0,-4-6-3486 0 0,-2 3 708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8.94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10 746 3943 0 0,'0'0'4'0'0,"0"1"24"0"0,-1 0 0 0 0,1 0 0 0 0,0 0-1 0 0,0 0 1 0 0,-1 0 0 0 0,1 0 0 0 0,-1 0 0 0 0,1 0 0 0 0,-1 0 0 0 0,1 0 0 0 0,-1 0-1 0 0,1 0 1 0 0,-1-1 0 0 0,0 1 0 0 0,-1 3 4525 0 0,10-8-1817 0 0,10-7 1317 0 0,69-55 743 0 0,-57 40-4011 0 0,-20 16-422 0 0,0 1 0 0 0,1 0 0 0 0,1 1 0 0 0,11-8 0 0 0,-6 6 114 0 0,-1 0 0 0 0,24-22-1 0 0,-22 17-138 0 0,26-17-1 0 0,3 7 199 0 0,0 2-1 0 0,69-22 0 0 0,-48 19-78 0 0,274-78 63 0 0,-238 76-477 0 0,121-27 215 0 0,-170 42-139 0 0,121-33 575 0 0,131-26-235 0 0,55 24-267 0 0,2 27-98 0 0,-280 21 15 0 0,129 2 193 0 0,-143 1-236 0 0,72 14 1 0 0,-38 6-26 0 0,142 50 0 0 0,-134-37 47 0 0,69 11 83 0 0,-65-20-46 0 0,-1 6 1 0 0,218 94-1 0 0,-220-72-125 0 0,80 33 0 0 0,-85-51 92 0 0,-24-10-56 0 0,-38-9-4 0 0,53 29 0 0 0,0-2 92 0 0,-88-35 16 0 0,-5-2-68 0 0,-6-7-72 0 0,-4 0 62 0 0,-1 1 1 0 0,1-1-1 0 0,0 0 0 0 0,-1-1 0 0 0,1 1 1 0 0,-6-1-1 0 0,-8-2-27 0 0,0-1 0 0 0,0-1 0 0 0,0-1 0 0 0,-28-11 0 0 0,36 12-21 0 0,2 0 1 0 0,-1-1-1 0 0,0 0 0 0 0,1 0 0 0 0,0-1 1 0 0,0 0-1 0 0,1 0 0 0 0,-1-1 0 0 0,2 0 1 0 0,-10-12-1 0 0,15 19-16 0 0,1-1 1 0 0,-1 1-1 0 0,1-1 0 0 0,-1 0 0 0 0,1 1 1 0 0,0-1-1 0 0,-1 0 0 0 0,1 1 0 0 0,0-1 1 0 0,-1 0-1 0 0,1 1 0 0 0,0-1 0 0 0,0 0 1 0 0,0 0-1 0 0,0 1 0 0 0,-1-1 1 0 0,1 0-1 0 0,1-1 0 0 0,-1 2-1 0 0,0 0 0 0 0,0-1 0 0 0,0 1 0 0 0,1 0 0 0 0,-1 0 0 0 0,0-1 0 0 0,1 1 0 0 0,-1 0 0 0 0,0 0 0 0 0,1 0 0 0 0,-1-1 0 0 0,0 1 0 0 0,1 0 0 0 0,-1 0 0 0 0,0 0 0 0 0,1 0 0 0 0,-1 0 0 0 0,0 0 0 0 0,1 0 0 0 0,-1 0 0 0 0,1 0 0 0 0,-1 0 0 0 0,0 0 0 0 0,1 0 0 0 0,0 0 0 0 0,5 1-41 0 0,1 0 1 0 0,-1 1 0 0 0,8 2 0 0 0,-5-1 11 0 0,114 35-108 0 0,-43-11 223 0 0,-66-25-76 0 0,-13-4-339 0 0,-7-3-387 0 0,-38-25-2695 0 0,16 9 12 0 0,6 7 891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8:59.77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3 192 6791 0 0,'-3'9'1341'0'0,"7"-10"2615"0"0,8-11 818 0 0,7-29-389 0 0,-5 11-3288 0 0,25-39 1 0 0,-32 57-1069 0 0,-6 9-29 0 0,0 0 0 0 0,0 1 0 0 0,1-1 0 0 0,-1 1 0 0 0,1 0 0 0 0,-1-1 0 0 0,1 1 0 0 0,0 0 0 0 0,0 0 0 0 0,0 0 0 0 0,0 0 0 0 0,0 0 0 0 0,1 1 0 0 0,4-3 0 0 0,-7 4-1 0 0,0 0-1 0 0,0-1 1 0 0,0 1 0 0 0,0 0-1 0 0,0 0 1 0 0,0 0 0 0 0,0 0-1 0 0,0 0 1 0 0,1 0 0 0 0,-1 0-1 0 0,0 0 1 0 0,0 1 0 0 0,0-1-1 0 0,0 0 1 0 0,0 0 0 0 0,0 0-1 0 0,0 0 1 0 0,0 0 0 0 0,1 0-1 0 0,-1 0 1 0 0,0 0-1 0 0,0 0 1 0 0,0 0 0 0 0,0 0-1 0 0,0 0 1 0 0,0 0 0 0 0,0 0-1 0 0,0 0 1 0 0,0 1 0 0 0,0-1-1 0 0,0 0 1 0 0,0 0 0 0 0,0 0-1 0 0,1 0 1 0 0,-1 0 0 0 0,0 0-1 0 0,0 0 1 0 0,0 0 0 0 0,0 0-1 0 0,0 1 1 0 0,0-1-1 0 0,0 0 1 0 0,0 0 0 0 0,0 0-1 0 0,0 0 1 0 0,0 0 0 0 0,-2 9-147 0 0,-4 8-141 0 0,6-16 277 0 0,-8 23-67 0 0,1 1 1 0 0,1 0-1 0 0,-4 48 0 0 0,9-64 82 0 0,0-4 37 0 0,1 0 0 0 0,-1 0 0 0 0,1 0 0 0 0,1 0-1 0 0,-1 0 1 0 0,1 0 0 0 0,0 0 0 0 0,0 0 0 0 0,0 0 0 0 0,1 0 0 0 0,3 6-1 0 0,-4-9 8 0 0,0 0 0 0 0,0 0 0 0 0,0 0 0 0 0,1 0 0 0 0,-1 0 0 0 0,1-1 0 0 0,-1 1 0 0 0,1 0 0 0 0,0-1 0 0 0,0 1 0 0 0,0-1 0 0 0,-1 0-1 0 0,1 1 1 0 0,1-1 0 0 0,-1 0 0 0 0,0 0 0 0 0,0-1 0 0 0,0 1 0 0 0,0 0 0 0 0,1-1 0 0 0,-1 1 0 0 0,0-1 0 0 0,1 0 0 0 0,-1 1 0 0 0,0-1 0 0 0,4-1-1 0 0,12-2-72 0 0,0 0 0 0 0,0-1 0 0 0,-1-1 0 0 0,32-14-1 0 0,4-1-4397 0 0,-36 14 1481 0 0,-2 0-3504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01.11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1 325 2039 0 0,'0'3'3788'0'0,"0"-3"-3617"0"0,0 0 0 0 0,0 0-1 0 0,0 0 1 0 0,0 0 0 0 0,0 0 0 0 0,0 1-1 0 0,0-1 1 0 0,0 0 0 0 0,0 0 0 0 0,0 0-1 0 0,0 0 1 0 0,0 1 0 0 0,0-1 0 0 0,0 0-1 0 0,0 0 1 0 0,0 0 0 0 0,0 0 0 0 0,0 1-1 0 0,0-1 1 0 0,0 0 0 0 0,0 0 0 0 0,0 0-1 0 0,1 1 1367 0 0,-1 0-1366 0 0,2 2 2724 0 0,-2-8-1021 0 0,0 5-1843 0 0,0 0 0 0 0,0 0 0 0 0,0 1 0 0 0,0-1 0 0 0,0 0 0 0 0,0 0 0 0 0,0 0 0 0 0,0 0 0 0 0,0 0 0 0 0,1 1 0 0 0,-1-1 0 0 0,0 0 0 0 0,0 0 0 0 0,0 0 0 0 0,0 0 0 0 0,0 0 0 0 0,0 1 0 0 0,0-1 0 0 0,0 0 0 0 0,0 0 0 0 0,0 0 0 0 0,0 0 0 0 0,1 0 0 0 0,-1 0 0 0 0,0 0 0 0 0,0 0 0 0 0,0 1 0 0 0,0-1 0 0 0,0 0 0 0 0,1 0 0 0 0,-1 0 0 0 0,0 0 0 0 0,0 0 0 0 0,0 0 0 0 0,0 0 0 0 0,0 0 0 0 0,1 0 0 0 0,-1 0 0 0 0,0 0 0 0 0,0 0 0 0 0,0 0 0 0 0,0 0 0 0 0,0 0 0 0 0,1 0 0 0 0,-1 0 0 0 0,0 0 0 0 0,0 0 0 0 0,0 0 0 0 0,0 0 0 0 0,0 0 0 0 0,1 0 0 0 0,-1-1 0 0 0,0 1 0 0 0,0 0 0 0 0,0 0 0 0 0,0 0 0 0 0,10-3 866 0 0,39-33 1026 0 0,6-6-867 0 0,44-14 1927 0 0,-56 35-2944 0 0,2 2 1 0 0,-1 2-1 0 0,73-17 1 0 0,-29 12 561 0 0,97-20 273 0 0,-176 41-857 0 0,111-17 625 0 0,163-3 0 0 0,-178 20-526 0 0,40 0 270 0 0,147 18 0 0 0,-213-11-309 0 0,1-4 0 0 0,94-9 0 0 0,-31 0 47 0 0,-99 6-21 0 0,0 2 1 0 0,0 2-1 0 0,0 2 1 0 0,83 20-1 0 0,-93-14-95 0 0,0 2 0 0 0,0 1 0 0 0,41 25 0 0 0,88 64 24 0 0,-1 17 32 0 0,-157-116-39 0 0,0 1-1 0 0,0 1 0 0 0,0-1 1 0 0,-1 1-1 0 0,0 0 1 0 0,0 0-1 0 0,6 12 1 0 0,7 11 48 0 0,-10-20 23 0 0,-5-7 401 0 0,-7-5 19 0 0,1-1-358 0 0,-12-10 14 0 0,1-1 0 0 0,-17-21 1 0 0,2 2-154 0 0,-79-88-171 0 0,104 115 67 0 0,13 12 14 0 0,1 3-8 0 0,155 88-246 0 0,-158-93 326 0 0,-4-2 8 0 0,0 0 1 0 0,0 0 0 0 0,0 0-1 0 0,0 0 1 0 0,0-1-1 0 0,0 1 1 0 0,0 0 0 0 0,0-1-1 0 0,0 0 1 0 0,4 1 0 0 0,-9-2-229 0 0,1 0 0 0 0,-1-1 0 0 0,1 1 0 0 0,-1 0 0 0 0,1-1 0 0 0,0 1 0 0 0,0-1 0 0 0,-4-4 0 0 0,0 1-374 0 0,-35-22-6316 0 0,23 17-1245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01.91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0 197 9383 0 0,'11'0'14594'0'0,"-1"-25"-13391"0"0,8-19-882 0 0,3 2 0 0 0,26-41 0 0 0,-45 81-318 0 0,-2 4-11 0 0,-6 13-34 0 0,-9 19-58 0 0,1-4 84 0 0,-20 48-34 0 0,29-66 45 0 0,1 0-1 0 0,1 1 1 0 0,0-1-1 0 0,-1 21 1 0 0,4-32 12 0 0,0 0 1 0 0,-1-1-1 0 0,2 1 0 0 0,-1 0 0 0 0,0 0 0 0 0,0 0 1 0 0,0 0-1 0 0,0 0 0 0 0,0-1 0 0 0,1 1 0 0 0,-1 0 1 0 0,0 0-1 0 0,1 0 0 0 0,-1-1 0 0 0,1 1 1 0 0,-1 0-1 0 0,1 0 0 0 0,-1-1 0 0 0,1 1 0 0 0,-1 0 1 0 0,2 0-1 0 0,-1 0 31 0 0,1 0 0 0 0,0 0-1 0 0,-1 0 1 0 0,1-1 0 0 0,0 1 0 0 0,-1 0 0 0 0,1-1 0 0 0,0 1 0 0 0,3-1-1 0 0,5 1 171 0 0,0-1-1 0 0,0 0 0 0 0,12-2 0 0 0,-7 1-61 0 0,6-1-211 0 0,0-2-1 0 0,-1 0 1 0 0,1-1-1 0 0,-1-1 1 0 0,32-14-1 0 0,-25 10-2912 0 0,-21 7 901 0 0,0-3-363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05.82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10 57 2039 0 0,'-1'-2'0'0'0,"-1"0"0"0"0,1 1 0 0 0,1-1-1 0 0,-1 1 1 0 0,0-1 0 0 0,0 0-1 0 0,1 0 1 0 0,-1 1 0 0 0,1-1-1 0 0,-1 0 1 0 0,1 0 0 0 0,0 0-1 0 0,0 1 1 0 0,0-1 0 0 0,0 0-1 0 0,0 0 1 0 0,0 0 0 0 0,0 0-1 0 0,0 0 1 0 0,2-2 0 0 0,2-5 4245 0 0,2 2 4564 0 0,-6 7-8692 0 0,0-1 0 0 0,0 1 0 0 0,0 0-1 0 0,0 0 1 0 0,0 0 0 0 0,0 0 0 0 0,1 0 0 0 0,-1 0-1 0 0,0 0 1 0 0,0 0 0 0 0,0 0 0 0 0,0 0-1 0 0,0 0 1 0 0,0 0 0 0 0,0 0 0 0 0,1 0 0 0 0,-1 0-1 0 0,0 0 1 0 0,0 0 0 0 0,0 0 0 0 0,1 1 1518 0 0,-1-1-1519 0 0,1 0 1 0 0,-1 0 0 0 0,0 1 0 0 0,0-1 0 0 0,0 0-1 0 0,0 0 1 0 0,0 0 0 0 0,0 0 0 0 0,0 0-1 0 0,0 0 1 0 0,0 0 0 0 0,0 1 0 0 0,0-1 0 0 0,0 0-1 0 0,0 0 1 0 0,0 0 0 0 0,0 0 0 0 0,0 0-1 0 0,3 14 1674 0 0,-1 14-1216 0 0,-2-28-568 0 0,2 245 2113 0 0,-2-146-1745 0 0,-2 73 214 0 0,8-71-433 0 0,-5-93-710 0 0,3-23-9174 0 0,-3 7 7789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06.24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9 9 4663 0 0,'-8'-9'11751'0'0,"15"10"-8231"0"0,99 21 1034 0 0,-55-12-3026 0 0,88 28 0 0 0,-124-32-1461 0 0,1 1 0 0 0,-1 0 0 0 0,-1 0 0 0 0,1 2 1 0 0,-1 0-1 0 0,-1 0 0 0 0,1 2 0 0 0,-2-1 0 0 0,20 22 0 0 0,-24-22-46 0 0,-1-1 0 0 0,0 2 0 0 0,-1-1 0 0 0,0 1 0 0 0,-1 0 0 0 0,0 0 0 0 0,-1 0 0 0 0,0 1 0 0 0,0 0 0 0 0,-2-1 0 0 0,1 1 0 0 0,-2 1 0 0 0,1-1 0 0 0,-2 0 0 0 0,1 0 0 0 0,-4 22 0 0 0,1-16 0 0 0,-1-1-1 0 0,-1 0 1 0 0,0 0-1 0 0,-1-1 1 0 0,-1 1-1 0 0,-1-1 0 0 0,0-1 1 0 0,-1 1-1 0 0,-1-1 1 0 0,0 0-1 0 0,-14 15 1 0 0,7-10 54 0 0,-1-1 1 0 0,-36 30-1 0 0,44-42-51 0 0,0 0-1 0 0,0-1 1 0 0,-1 0-1 0 0,0 0 0 0 0,-1-1 1 0 0,1-1-1 0 0,-1 1 1 0 0,-17 3-1 0 0,25-8-293 0 0,0 1 0 0 0,0-1 1 0 0,0 0-1 0 0,-1 0 0 0 0,1-1 0 0 0,0 1 0 0 0,0-1 1 0 0,0 1-1 0 0,0-1 0 0 0,0 0 0 0 0,0 0 0 0 0,0 0 1 0 0,1-1-1 0 0,-1 1 0 0 0,0-1 0 0 0,0 1 0 0 0,-2-3 0 0 0,4 3-3 0 0,-1 0-1 0 0,1-1 0 0 0,-1 1 0 0 0,1 0 1 0 0,0 0-1 0 0,0-1 0 0 0,-1 1 0 0 0,1-1 1 0 0,0 1-1 0 0,0-1 0 0 0,1 1 0 0 0,-1-1 1 0 0,0 0-1 0 0,0 1 0 0 0,1-1 0 0 0,-1 0 1 0 0,1 0-1 0 0,0 0 0 0 0,-1 1 0 0 0,1-1 1 0 0,0 0-1 0 0,0 0 0 0 0,0 0 0 0 0,0 1 1 0 0,0-1-1 0 0,1 0 0 0 0,-1 0 0 0 0,1 0 1 0 0,0-2-1 0 0,2-3-6737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50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10 168 1583 0 0,'-5'-2'1203'0'0,"1"-1"4049"0"0,4-2-3827 0 0,0 1-1 0 0,1-1 1 0 0,0 1-1 0 0,0-1 1 0 0,0 1-1 0 0,3-6 905 0 0,-4 10-2089 0 0,0 0 0 0 0,1 1-1 0 0,-1-1 1 0 0,0 0 0 0 0,1 1 0 0 0,-1-1 0 0 0,0 0-1 0 0,0 1 1 0 0,1-1 0 0 0,-1 1 0 0 0,0-1 0 0 0,0 1-1 0 0,0-1 1 0 0,1 0 0 0 0,-1 1 0 0 0,0-1 0 0 0,0 1 0 0 0,0-1-1 0 0,0 1 1 0 0,0-1 0 0 0,0 1 0 0 0,0-1 0 0 0,0 1-1 0 0,0 15-239 0 0,0-14 426 0 0,0 43 644 0 0,-1 82 260 0 0,4-81-537 0 0,8-80 350 0 0,-5 13-1011 0 0,-1 1-55 0 0,1 0 0 0 0,0 1 0 0 0,16-30 0 0 0,-21 46-72 0 0,0 1-1 0 0,1 0 1 0 0,-1 0-1 0 0,1 0 1 0 0,-1 0-1 0 0,1 0 1 0 0,0 1 0 0 0,0-1-1 0 0,0 0 1 0 0,0 1-1 0 0,0 0 1 0 0,0-1-1 0 0,3-1 1 0 0,-4 4-3 0 0,0-1 0 0 0,-1 0-1 0 0,1 1 1 0 0,-1-1 0 0 0,1 0 0 0 0,-1 1-1 0 0,1-1 1 0 0,-1 1 0 0 0,1-1 0 0 0,-1 1-1 0 0,1-1 1 0 0,-1 1 0 0 0,1-1 0 0 0,-1 1-1 0 0,0-1 1 0 0,1 1 0 0 0,-1 0 0 0 0,0-1-1 0 0,0 1 1 0 0,1-1 0 0 0,-1 2 0 0 0,6 14 23 0 0,-1 2 24 0 0,-1 0 1 0 0,3 29-1 0 0,3 18-5 0 0,-7-64 16 0 0,0-5-50 0 0,3-7-16 0 0,85-266 587 0 0,-88 265-562 0 0,-1 5-17 0 0,-1 4 9 0 0,-1-1 0 0 0,2 0 0 0 0,-1 0-1 0 0,0 0 1 0 0,1 0 0 0 0,-1 1 0 0 0,1-1 0 0 0,0 1 0 0 0,0-1-1 0 0,1 1 1 0 0,3-5 0 0 0,-3 27 209 0 0,0 31-83 0 0,-5 68-1 0 0,-14 49-106 0 0,16-166-29 0 0,-2 6 0 0 0,2-5 3 0 0,-1-1 0 0 0,1 0 0 0 0,0 0 0 0 0,0 1 0 0 0,-1-1 0 0 0,1 0 0 0 0,0 1 1 0 0,0-1-1 0 0,0 0 0 0 0,0 0 0 0 0,1 1 0 0 0,-1-1 0 0 0,0 0 0 0 0,0 0 0 0 0,1 1 0 0 0,-1-1 1 0 0,1 1-1 0 0,6-26 268 0 0,-4 15-247 0 0,32-97 75 0 0,-28 87-102 0 0,1 1 0 0 0,1 0 0 0 0,17-26 0 0 0,-26 44 2 0 0,1-1 0 0 0,-1 1 0 0 0,0-1 0 0 0,1 1 0 0 0,-1-1 0 0 0,1 0 0 0 0,-1 1 0 0 0,1-1 0 0 0,-1 1 0 0 0,1 0 0 0 0,-1-1 0 0 0,1 1 0 0 0,-1-1 0 0 0,1 1 0 0 0,0 0 0 0 0,-1-1 0 0 0,1 1 0 0 0,0 0 0 0 0,0 0 0 0 0,-1 0 0 0 0,1 0 0 0 0,-1 0 0 0 0,1 0 0 0 0,-1 0 0 0 0,0 0 0 0 0,1 1 0 0 0,-1-1 0 0 0,0 0 0 0 0,1 0 0 0 0,-1 1 0 0 0,0-1 0 0 0,0 0 0 0 0,1 0 0 0 0,-1 1 0 0 0,0-1 0 0 0,0 0 0 0 0,1 1 0 0 0,-1-1 0 0 0,0 0 0 0 0,0 1 0 0 0,0-1 0 0 0,0 0 0 0 0,1 2 0 0 0,0 3 0 0 0,1 0 0 0 0,-1 1 0 0 0,0 9 0 0 0,0-11 0 0 0,1 44 0 0 0,-1-1 0 0 0,-3 0 0 0 0,-7 49 0 0 0,20-116 0 0 0,6-17 0 0 0,-3-3 0 0 0,50-123 0 0 0,-46 129 0 0 0,-17 35 1 0 0,-1 5-3 0 0,-1 10 9 0 0,1-14-2 0 0,-5 205 176 0 0,5-186-181 0 0,-1-11 0 0 0,1 0 0 0 0,2 13 0 0 0,-2-23 0 0 0,0 0 0 0 0,0 0 0 0 0,0-1 0 0 0,0 1 0 0 0,0 0 0 0 0,0 0 0 0 0,0 0 0 0 0,0 0 0 0 0,1 0 0 0 0,-1 0 0 0 0,0 0 0 0 0,0-1 0 0 0,0 1 0 0 0,0 0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0,0 0 0 0 0,0 1 0 0 0,1-1 0 0 0,-1 0 0 0 0,0 0 0 0 0,0 0 0 0 0,0 0 0 0 0,0 0 0 0 0,0 0 0 0 0,0 1 0 0 0,0-1 0 0 0,0 0 0 0 0,0 0 0 0 0,1 0 0 0 0,-1 0 0 0 0,0 0 0 0 0,0 1 0 0 0,0-1 0 0 0,7-15 0 0 0,-6 14 0 0 0,5-15 0 0 0,0 0 0 0 0,4-24 0 0 0,1 0 0 0 0,5-19 0 0 0,-7 26 0 0 0,0 0 0 0 0,23-48 0 0 0,-30 79 7 0 0,0 7 11 0 0,-1 12 28 0 0,-1-13-32 0 0,1 88 76 0 0,-2-55-37 0 0,5 47-1 0 0,-4-84-52 0 0,0 0 0 0 0,0 1 0 0 0,0-1 0 0 0,0 0 0 0 0,0 1 0 0 0,0-1 0 0 0,0 1 0 0 0,0-1 0 0 0,1 0 0 0 0,-1 1 0 0 0,0-1 0 0 0,0 0 0 0 0,0 1 0 0 0,0-1 0 0 0,0 0 0 0 0,1 1 0 0 0,-1-1 0 0 0,0 0 0 0 0,0 1 0 0 0,1-1 0 0 0,-1 0 0 0 0,0 0 0 0 0,0 1 0 0 0,1-1 0 0 0,5-5 0 0 0,4-18 0 0 0,-9 19 0 0 0,78-198 128 0 0,-77 195-128 0 0,0 3 0 0 0,-1-1 0 0 0,1 0 0 0 0,0 1 0 0 0,1-1 0 0 0,-1 1 0 0 0,1 0 0 0 0,-1-1 0 0 0,7-5 0 0 0,-9 10 0 0 0,0 0 0 0 0,0 0 0 0 0,0-1 0 0 0,0 1 0 0 0,1 0 0 0 0,-1 0 0 0 0,0 0 0 0 0,0 0 0 0 0,0 0 0 0 0,0 0 0 0 0,0 0 0 0 0,1 0 0 0 0,-1 0 0 0 0,0 0 0 0 0,0 0 0 0 0,0 0 0 0 0,0 0 0 0 0,0 0 0 0 0,0 0 0 0 0,1 0 0 0 0,-1 0 0 0 0,0 0 0 0 0,0 0 0 0 0,0 0 0 0 0,0 0 0 0 0,0 0 0 0 0,1 0 0 0 0,-1 0 0 0 0,0 0 0 0 0,0 0 0 0 0,0 0 0 0 0,0 0 0 0 0,0 1 0 0 0,0-1 0 0 0,0 0 0 0 0,1 0 0 0 0,-1 0 0 0 0,0 0 0 0 0,0 0 0 0 0,3 8 0 0 0,0 13 0 0 0,-3-18 0 0 0,2 31 64 0 0,-3 59 0 0 0,-1-61-32 0 0,5 63 0 0 0,-3-94-32 0 0,0-1 0 0 0,0 0 0 0 0,-1 0 0 0 0,1 0 0 0 0,0 1 0 0 0,0-1 0 0 0,1 0 0 0 0,-1 0 0 0 0,0 1 0 0 0,0-1 0 0 0,0 0 0 0 0,0 0 0 0 0,0 1 0 0 0,0-1 0 0 0,0 0 0 0 0,0 0 0 0 0,0 0 0 0 0,0 1 0 0 0,1-1 0 0 0,-1 0 0 0 0,0 0 0 0 0,0 0 0 0 0,0 1 0 0 0,0-1 0 0 0,0 0 0 0 0,1 0 0 0 0,-1 0 0 0 0,0 0 0 0 0,0 0 0 0 0,0 0 0 0 0,1 1 0 0 0,-1-1 0 0 0,0 0 0 0 0,0 0 0 0 0,1 0 0 0 0,-1 0 0 0 0,1 0 0 0 0,7-6 0 0 0,6-15 0 0 0,30-76 0 0 0,-7 13 0 0 0,-36 108 0 0 0,-5 27 0 0 0,-2 0 0 0 0,-22 88 0 0 0,26-140 0 0 0,0-6 0 0 0,-3-13 0 0 0,3 14 0 0 0,-1-8 0 0 0,-1 1 0 0 0,-1 0 0 0 0,0 0 0 0 0,0 0 0 0 0,-2 1 0 0 0,-12-21 0 0 0,16 29 0 0 0,0-1 0 0 0,-1 1 0 0 0,1 1 0 0 0,-1-1 0 0 0,1 1 0 0 0,-1-1 0 0 0,-1 1 0 0 0,1 0 0 0 0,0 0 0 0 0,-1 1 0 0 0,1-1 0 0 0,-10-3 0 0 0,10 6 0 0 0,1-1 0 0 0,-1 0 0 0 0,1 1 0 0 0,-1-1 0 0 0,0 1 0 0 0,1 0 0 0 0,-1 0 0 0 0,0 0 0 0 0,1 1 0 0 0,-1-1 0 0 0,1 1 0 0 0,-1 0 0 0 0,1 0 0 0 0,-1 0 0 0 0,1 1 0 0 0,0-1 0 0 0,-1 1 0 0 0,1-1 0 0 0,-4 4 0 0 0,-4 4-11 0 0,-1 0 1 0 0,2 1-1 0 0,-1 0 0 0 0,-17 23 1 0 0,-30 51-68 0 0,52-74 65 0 0,1-1 20 0 0,-3 5-45 0 0,8-14 37 0 0,0 1 0 0 0,-1-1 0 0 0,1 0 0 0 0,0 1-1 0 0,-1-1 1 0 0,1 0 0 0 0,-1 0 0 0 0,1 1 0 0 0,0-1-1 0 0,-1 0 1 0 0,1 0 0 0 0,-1 0 0 0 0,1 1 0 0 0,0-1-1 0 0,-1 0 1 0 0,1 0 0 0 0,-1 0 0 0 0,1 0 0 0 0,-1 0 0 0 0,1 0-1 0 0,-1 0 1 0 0,1 0 0 0 0,-1 0 0 0 0,1 0 0 0 0,0 0-1 0 0,-1 0 1 0 0,0 0 0 0 0,0-2-6 0 0,1 0 0 0 0,-1-1-1 0 0,1 1 1 0 0,0 0 0 0 0,-1 0 0 0 0,1 0-1 0 0,0 0 1 0 0,0 0 0 0 0,1-5 0 0 0,-1 3-1 0 0,0-22 8 0 0,0 0 0 0 0,-2 0 0 0 0,-1 0 0 0 0,-2 0 0 0 0,0 1 0 0 0,-14-40 0 0 0,19 65 0 0 0,0-1 0 0 0,0 1 0 0 0,-1-1 0 0 0,1 1 0 0 0,0-1 0 0 0,0 1 0 0 0,0-1 0 0 0,-1 0 0 0 0,1 1 0 0 0,0 0 0 0 0,-1-1 0 0 0,1 1 0 0 0,-1-1 0 0 0,1 1 0 0 0,0-1 0 0 0,-1 1 0 0 0,1 0 0 0 0,-1-1 0 0 0,1 1 0 0 0,-1 0 0 0 0,1-1 0 0 0,-1 1 0 0 0,1 0 0 0 0,-1 0 0 0 0,0 0 0 0 0,0-1 0 0 0,0 1 0 0 0,0 1 0 0 0,0-1 0 0 0,0 0 0 0 0,0 1 0 0 0,1-1 0 0 0,-1 0 0 0 0,0 1 0 0 0,0-1 0 0 0,1 1 0 0 0,-1-1 0 0 0,0 1 0 0 0,1 0 0 0 0,-1-1 0 0 0,0 1 0 0 0,0 1 0 0 0,-4 4 0 0 0,1 0 0 0 0,0 1 0 0 0,-3 7 0 0 0,6-12 0 0 0,-73 126 0 0 0,28-52 0 0 0,46-75 0 0 0,0-1-1 0 0,0 0 1 0 0,0 0 0 0 0,0 1 0 0 0,0-1-1 0 0,0 0 1 0 0,-1 1 0 0 0,1-1 0 0 0,0 0-1 0 0,0 0 1 0 0,0 1 0 0 0,-1-1 0 0 0,1 0-1 0 0,0 0 1 0 0,0 0 0 0 0,-1 1 0 0 0,1-1-1 0 0,0 0 1 0 0,0 0 0 0 0,-1 0 0 0 0,1 0-1 0 0,0 1 1 0 0,-1-1 0 0 0,0 0 0 0 0,-1-7-16 0 0,1-21-18 0 0,1 17 26 0 0,-20-111 8 0 0,8 57 0 0 0,12 65 0 0 0,0 0 0 0 0,0-1 0 0 0,0 1-1 0 0,0 0 1 0 0,0 0 0 0 0,0 0 0 0 0,0 0 0 0 0,0 0-1 0 0,0 0 1 0 0,0 0 0 0 0,0 0 0 0 0,0 0 0 0 0,0 0 0 0 0,0 0-1 0 0,0 0 1 0 0,0-1 0 0 0,0 1 0 0 0,0 0 0 0 0,0 0 0 0 0,0 0-1 0 0,0 0 1 0 0,0 0 0 0 0,-1 0 0 0 0,1 0 0 0 0,0 0 0 0 0,0 0-1 0 0,0 0 1 0 0,0 0 0 0 0,0 0 0 0 0,0 0 0 0 0,0 0 0 0 0,0 0-1 0 0,0-1 1 0 0,0 1 0 0 0,0 0 0 0 0,0 0 0 0 0,0 0 0 0 0,0 0-1 0 0,-1 0 1 0 0,1 0 0 0 0,0 0 0 0 0,0 0 0 0 0,0 0 0 0 0,0 0-1 0 0,0 0 1 0 0,0 0 0 0 0,0 0 0 0 0,0 0 0 0 0,0 0 0 0 0,0 0-1 0 0,0 0 1 0 0,-1 0 0 0 0,-3 6-22 0 0,-7 14-36 0 0,5-8 30 0 0,-65 121-116 0 0,48-82 133 0 0,22-83-139 0 0,0 10 103 0 0,-5-67 35 0 0,3 58 12 0 0,1-55 1 0 0,5 71-35 0 0,-2 15-37 0 0,0 9 48 0 0,-2 7 23 0 0,0 1 0 0 0,-1-1 0 0 0,-7 27 0 0 0,-19 47 0 0 0,20-68 0 0 0,9-59-155 0 0,3-93-933 0 0,-4 122 831 0 0,-2-3-2793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4608 0 0,'0'0'353'0'0,"0"0"107"0"0,0 0 1312 0 0,0 0 599 0 0,0 0 117 0 0,-10-7 5577 0 0,9 6-7856 0 0,0 0 0 0 0,1 0 0 0 0,-1 0 0 0 0,0 0 0 0 0,1 0 0 0 0,-1 0 0 0 0,1 0 0 0 0,-1 0 0 0 0,1 0 0 0 0,0-1 0 0 0,-1 1 1 0 0,1 0-1 0 0,0 0 0 0 0,0 0 0 0 0,0-1 0 0 0,0 1 0 0 0,0 0 0 0 0,0 0 0 0 0,0-1 0 0 0,0 1 0 0 0,0 0 0 0 0,1 0 0 0 0,-1 0 0 0 0,1-1 0 0 0,-1 1 1 0 0,1 0-1 0 0,-1 0 0 0 0,1 0 0 0 0,-1 0 0 0 0,1 0 0 0 0,0-1-209 0 0,1 1 31 0 0,-1-1 0 0 0,1 0 0 0 0,-1 1 0 0 0,1-1 0 0 0,0 1 0 0 0,0 0 0 0 0,0 0 0 0 0,-1 0 0 0 0,1-1 0 0 0,0 2 0 0 0,0-1 0 0 0,1 0 0 0 0,-1 0 0 0 0,0 1 0 0 0,0-1 0 0 0,0 1 0 0 0,0-1 0 0 0,1 1 0 0 0,-1 0 0 0 0,0 0 0 0 0,0 0 0 0 0,1 0 0 0 0,-1 1 0 0 0,0-1 0 0 0,0 1-31 0 0,2 0 43 0 0,-1 0 0 0 0,0 0 0 0 0,0 0 0 0 0,1 1-1 0 0,-1-1 1 0 0,-1 1 0 0 0,1 0 0 0 0,0 0-1 0 0,0 0 1 0 0,-1 0 0 0 0,1 1 0 0 0,-1-1 0 0 0,1 1-1 0 0,-1 0 1 0 0,2 2-43 0 0,-3-3-15 0 0,0 0 1 0 0,1 0-1 0 0,-1 1 0 0 0,0-1 1 0 0,0 1-1 0 0,0-1 0 0 0,0 1 1 0 0,0-1-1 0 0,-1 1 0 0 0,1-1 1 0 0,-1 1-1 0 0,0 0 0 0 0,0-1 1 0 0,0 1-1 0 0,0 0 0 0 0,0-1 1 0 0,0 1-1 0 0,-1-1 0 0 0,1 1 1 0 0,-1 0-1 0 0,0-1 0 0 0,0 2 15 0 0,-5 11 36 0 0,0 0-1 0 0,-1-1 0 0 0,0 1 0 0 0,-1-2 0 0 0,-1 1 0 0 0,-9 10-35 0 0,9-11 1 0 0,6-8-33 0 0,-1-1-1 0 0,1 1 0 0 0,-1-1 0 0 0,0 0 1 0 0,-3 2 32 0 0,5-4 808 0 0,4-1-287 0 0,8-4-95 0 0,15-7-283 0 0,-19 8-143 0 0,-1 0 0 0 0,1 1 0 0 0,0 0 0 0 0,0 0 0 0 0,0 1 0 0 0,0 0 0 0 0,0 0 0 0 0,0 0 0 0 0,0 1 0 0 0,0 0 0 0 0,4 1 0 0 0,28 1 0 0 0,-33-3 0 0 0,10 2 0 0 0,3 2 0 0 0,-11-3-27 0 0,-6-1-119 0 0,-1 0-84 0 0,0 0-23 0 0,0 0-207 0 0,0 0-857 0 0,0 0-370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56.0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628 501 5063 0 0,'2'1'247'0'0,"0"-1"0"0"0,0 1 0 0 0,1 0 0 0 0,-1-1 0 0 0,0 0 0 0 0,1 1 0 0 0,2-1 0 0 0,-4 0 239 0 0,1 0 0 0 0,0 0 0 0 0,0 0 0 0 0,-1 0 0 0 0,1 1 0 0 0,0-1 0 0 0,0 1 0 0 0,-1-1 0 0 0,1 1 0 0 0,-1-1 0 0 0,1 1 0 0 0,0 0 0 0 0,-1 0 0 0 0,1 0 0 0 0,1 1 0 0 0,7 13 4616 0 0,-10-15-4912 0 0,1 1 0 0 0,-1 0 0 0 0,0-1 0 0 0,0 1 0 0 0,0-1 0 0 0,0 1 0 0 0,0 0 0 0 0,0-1 0 0 0,0 1-1 0 0,0 0 1 0 0,0-1 0 0 0,0 1 0 0 0,0-1 0 0 0,-1 1 0 0 0,1 0 0 0 0,0-1 0 0 0,0 1 0 0 0,-1-1 0 0 0,1 1 0 0 0,0-1 0 0 0,0 1-1 0 0,-1-1 1 0 0,1 1 0 0 0,-1-1 0 0 0,0 1 0 0 0,0 0 89 0 0,0 0 0 0 0,-1-1 0 0 0,1 1-1 0 0,0 0 1 0 0,0-1 0 0 0,-1 0 0 0 0,1 1 0 0 0,-1-1-1 0 0,1 0 1 0 0,0 0 0 0 0,-1 0 0 0 0,1 0 0 0 0,-1 0-1 0 0,1 0 1 0 0,0 0 0 0 0,-1 0 0 0 0,1 0 0 0 0,-3-1-1 0 0,3 0-244 0 0,0 0-1 0 0,0 1 1 0 0,-1 0-1 0 0,1-1 1 0 0,0 1-1 0 0,-1 0 0 0 0,1 0 1 0 0,0 0-1 0 0,-1-1 1 0 0,1 1-1 0 0,0 1 1 0 0,-2-1-1 0 0,1 0-10 0 0,1 0-1 0 0,0 0 1 0 0,-1 0-1 0 0,1 0 0 0 0,-1 0 1 0 0,1 0-1 0 0,-1 0 1 0 0,1-1-1 0 0,0 1 1 0 0,-1 0-1 0 0,1-1 1 0 0,-3-1-1 0 0,-64-32 562 0 0,39 12-487 0 0,1-2 0 0 0,1 0 0 0 0,1-2 0 0 0,-28-36 0 0 0,30 35-70 0 0,-67-64-27 0 0,61 63 0 0 0,11 12 13 0 0,-1 0-1 0 0,-25-15 1 0 0,23 17-4 0 0,1-1-1 0 0,-19-17 1 0 0,34 27-9 0 0,1 1 0 0 0,-1 0 0 0 0,-8-4 0 0 0,10 6 0 0 0,0-1 0 0 0,0 1 0 0 0,0-1 0 0 0,0 0 0 0 0,0 0 0 0 0,0-1 0 0 0,1 1 0 0 0,-5-6 0 0 0,7 9 10 0 0,1 4 12 0 0,4 11 10 0 0,20 80-32 0 0,1-8-64 0 0,-25-81 64 0 0,-3-15 0 0 0,3-18-8 0 0,-1 9 35 0 0,1 0-1 0 0,1-1 1 0 0,0 1 0 0 0,2-1-1 0 0,8-33 1 0 0,-10 49-28 0 0,0 0 1 0 0,0 0-1 0 0,1 1 1 0 0,-1-1-1 0 0,1 0 0 0 0,0 0 1 0 0,-1 1-1 0 0,2-1 0 0 0,-1 1 1 0 0,0-1-1 0 0,0 1 1 0 0,1 0-1 0 0,-1 0 0 0 0,1 0 1 0 0,-1 0-1 0 0,6-2 0 0 0,-4 2 4 0 0,0 1-1 0 0,1-1 1 0 0,-1 1-1 0 0,1 0 0 0 0,-1 0 1 0 0,1 1-1 0 0,0 0 1 0 0,-1-1-1 0 0,1 1 1 0 0,6 1-1 0 0,4 2 6 0 0,-1 0 1 0 0,0 1-1 0 0,-1 0 1 0 0,1 1-1 0 0,-1 0 0 0 0,19 11 1 0 0,-27-13-131 0 0,-1-1 1 0 0,2 1-1 0 0,-1-1 1 0 0,0 0-1 0 0,0 0 1 0 0,0-1-1 0 0,1 0 1 0 0,-1 0-1 0 0,9 1 1 0 0,-5 1-2440 0 0,-4 0-2763 0 0,-1-3 2533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56.6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78 1151 0 0,'3'0'894'0'0,"0"0"0"0"0,-1-1 0 0 0,1 1 0 0 0,-1-1 0 0 0,1 1 0 0 0,-1-1 0 0 0,1 0 0 0 0,-1 0 0 0 0,1 0 0 0 0,-1 0 0 0 0,0-1 0 0 0,0 1 0 0 0,1 0 0 0 0,-1-1 0 0 0,2-2 0 0 0,-3 3-539 0 0,0 0 0 0 0,0 0 1 0 0,0-1-1 0 0,0 1 0 0 0,0 0 0 0 0,0 0 1 0 0,-1-1-1 0 0,1 1 0 0 0,0 0 0 0 0,-1-1 0 0 0,1 1 1 0 0,-1-1-1 0 0,1 1 0 0 0,-1-1 0 0 0,0 1 1 0 0,0-1-1 0 0,0 1 0 0 0,0-1 0 0 0,0 1 0 0 0,0-1 1 0 0,0 1-1 0 0,0-1 0 0 0,-1 1 0 0 0,1-1 1 0 0,0 1-1 0 0,-1-1 0 0 0,1 1 0 0 0,-2-2 0 0 0,1 2-268 0 0,0-1 0 0 0,1 1-1 0 0,-1 0 1 0 0,0-1-1 0 0,-1 1 1 0 0,1 0-1 0 0,0 0 1 0 0,0 0 0 0 0,0 0-1 0 0,0 0 1 0 0,-1 0-1 0 0,1 1 1 0 0,-1-1-1 0 0,1 0 1 0 0,0 1 0 0 0,-1-1-1 0 0,1 1 1 0 0,-1-1-1 0 0,1 1 1 0 0,-1 0-1 0 0,0-1 1 0 0,1 1 0 0 0,-1 0-1 0 0,1 0 1 0 0,-1 0-1 0 0,1 0 1 0 0,-1 1-1 0 0,1-1 1 0 0,-1 0 0 0 0,0 1-1 0 0,1-1 1 0 0,-1 1-1 0 0,1-1 1 0 0,0 1-1 0 0,-1 0 1 0 0,1-1 0 0 0,0 1-1 0 0,-1 0 1 0 0,1 0-1 0 0,0 0 1 0 0,0 0-1 0 0,-2 2 1 0 0,-4 5-51 0 0,1 1 0 0 0,0 0 0 0 0,0 0 1 0 0,1 1-1 0 0,0-1 0 0 0,1 1 0 0 0,0 0 0 0 0,0 1 0 0 0,1-1 0 0 0,0 1 1 0 0,-2 19-1 0 0,4-18-36 0 0,0 0 1 0 0,1 0-1 0 0,0-1 1 0 0,1 1 0 0 0,0 0-1 0 0,1 0 1 0 0,0 0-1 0 0,1-1 1 0 0,0 1-1 0 0,9 18 1 0 0,-10-26 3 0 0,1 1 1 0 0,0 0-1 0 0,0-1 0 0 0,0 1 0 0 0,1-1 1 0 0,0 0-1 0 0,0 0 0 0 0,0-1 0 0 0,0 1 1 0 0,0-1-1 0 0,1 0 0 0 0,-1 0 1 0 0,1 0-1 0 0,0-1 0 0 0,0 1 0 0 0,0-1 1 0 0,0 0-1 0 0,0-1 0 0 0,8 2 0 0 0,-7-2 7 0 0,0 0-1 0 0,1 0 1 0 0,-1-1-1 0 0,0 0 0 0 0,0 0 1 0 0,0-1-1 0 0,1 1 0 0 0,-1-1 1 0 0,0-1-1 0 0,0 1 0 0 0,0-1 1 0 0,-1 0-1 0 0,1 0 1 0 0,0-1-1 0 0,-1 0 0 0 0,1 0 1 0 0,4-4-1 0 0,-6 5 24 0 0,-1-1 1 0 0,0 0-1 0 0,0 0 1 0 0,0 0-1 0 0,0 0 0 0 0,0 0 1 0 0,0-1-1 0 0,2-4 1 0 0,1-12-2733 0 0,-7-2-7170 0 0,-1 14 2100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57.0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196 201 775 0 0,'8'-8'764'0'0,"-7"7"107"0"0,0-1-1 0 0,-1 0 0 0 0,1 1 1 0 0,-1-1-1 0 0,0 0 0 0 0,1 1 1 0 0,-1-1-1 0 0,0 0 0 0 0,0-2 0 0 0,-2-18 8509 0 0,-1 9-7414 0 0,2 7-3538 0 0,-1-5 2599 0 0,-1 0 0 0 0,0 0 0 0 0,0 0 0 0 0,-1 0 0 0 0,-8-16 1 0 0,10 24-904 0 0,-1-1-1 0 0,1 0 1 0 0,-1 1 0 0 0,0 0 0 0 0,0 0 0 0 0,0 0 0 0 0,0 0 0 0 0,0 0 0 0 0,-1 0 0 0 0,1 1 0 0 0,-1 0 0 0 0,0 0 0 0 0,0 0 0 0 0,0 0 0 0 0,0 0 0 0 0,0 1 0 0 0,-8-2 0 0 0,9 2-105 0 0,0 0-1 0 0,0 1 1 0 0,0-1 0 0 0,0 1-1 0 0,0 0 1 0 0,0 0 0 0 0,-1 0-1 0 0,1 1 1 0 0,0-1 0 0 0,0 1-1 0 0,0-1 1 0 0,0 1-1 0 0,0 0 1 0 0,0 0 0 0 0,1 0-1 0 0,-1 1 1 0 0,0-1 0 0 0,0 1-1 0 0,1-1 1 0 0,-1 1 0 0 0,1 0-1 0 0,0 0 1 0 0,-1 0 0 0 0,1 0-1 0 0,0 1 1 0 0,0-1 0 0 0,0 1-1 0 0,1-1 1 0 0,-1 1-1 0 0,0-1 1 0 0,1 1 0 0 0,0 0-1 0 0,-1 3 1 0 0,-3 6-17 0 0,1 1 0 0 0,1-1 0 0 0,0 1 0 0 0,-1 14 0 0 0,3-21-7 0 0,1 1 0 0 0,0-1 0 0 0,0 0 0 0 0,0 0 0 0 0,1 0 0 0 0,0 1 0 0 0,0-1 0 0 0,1 0 0 0 0,0 0 0 0 0,4 10 0 0 0,-5-15 14 0 0,0 1 0 0 0,0 0 1 0 0,1 0-1 0 0,-1-1 0 0 0,0 1 1 0 0,1-1-1 0 0,-1 1 0 0 0,1-1 1 0 0,-1 1-1 0 0,1-1 0 0 0,0 0 1 0 0,0 0-1 0 0,0 0 0 0 0,-1 0 1 0 0,1 0-1 0 0,0 0 0 0 0,0 0 0 0 0,0-1 1 0 0,0 1-1 0 0,3-1 0 0 0,0 1 15 0 0,0 0 0 0 0,1-1-1 0 0,-1 0 1 0 0,0 0 0 0 0,1-1-1 0 0,7-1 1 0 0,-11 1-160 0 0,1 1-1 0 0,0-1 1 0 0,-1 0-1 0 0,1 0 1 0 0,-1 0-1 0 0,0 0 1 0 0,1-1 0 0 0,-1 1-1 0 0,0-1 1 0 0,0 1-1 0 0,0-1 1 0 0,0 0-1 0 0,3-3 1 0 0,0-1-918 0 0,-1 0 0 0 0,0-1 1 0 0,5-8-1 0 0,4-9-1907 0 0,-7 14-4645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57.4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60 3367 0 0,'20'-37'14693'0'0,"-19"37"-14246"0"0,1 7 4653 0 0,-2 12-3619 0 0,-3 30 107 0 0,-1-13-1026 0 0,4 65 0 0 0,0-100-559 0 0,0 0 0 0 0,0 0 0 0 0,0-1-1 0 0,0 1 1 0 0,0 0 0 0 0,0 0 0 0 0,0-1 0 0 0,0 1-1 0 0,0 0 1 0 0,1 0 0 0 0,-1-1 0 0 0,0 1-1 0 0,1 0 1 0 0,-1-1 0 0 0,0 1 0 0 0,1 0-1 0 0,-1-1 1 0 0,1 1 0 0 0,-1-1 0 0 0,2 2 0 0 0,-2-2 2 0 0,1 0 0 0 0,-1 0 0 0 0,1 0 0 0 0,-1 0 0 0 0,1 0 0 0 0,0 0 0 0 0,-1 0 0 0 0,1 0 0 0 0,-1 0 0 0 0,1 0 0 0 0,-1 0 0 0 0,1 0 0 0 0,-1-1 0 0 0,0 1 0 0 0,1 0 0 0 0,-1 0 0 0 0,1-1 0 0 0,-1 1 0 0 0,1 0 0 0 0,-1 0 0 0 0,1-1 0 0 0,-1 0 0 0 0,4-2 54 0 0,0-2 1 0 0,0 1-1 0 0,0 0 1 0 0,3-6-1 0 0,4-9 168 0 0,0-1 0 0 0,14-37 0 0 0,-18 39-19 0 0,1 0 0 0 0,0 1-1 0 0,1 1 1 0 0,19-27 0 0 0,-28 42-196 0 0,1 0 1 0 0,0 0-1 0 0,-1 0 1 0 0,1 0-1 0 0,0 0 1 0 0,0 1-1 0 0,0-1 1 0 0,-1 0-1 0 0,1 1 0 0 0,0-1 1 0 0,0 0-1 0 0,0 1 1 0 0,0-1-1 0 0,0 1 1 0 0,0 0-1 0 0,0-1 1 0 0,1 1-1 0 0,-1 0 0 0 0,1-1 1 0 0,-1 1-3 0 0,0 1 1 0 0,0-1 0 0 0,0 0-1 0 0,0 0 1 0 0,0 1-1 0 0,-1-1 1 0 0,1 1-1 0 0,0-1 1 0 0,0 1-1 0 0,-1-1 1 0 0,1 1 0 0 0,0-1-1 0 0,-1 1 1 0 0,1-1-1 0 0,0 1 1 0 0,-1 0-1 0 0,1-1 1 0 0,-1 1-1 0 0,1 1 1 0 0,2 2 20 0 0,-1 1-1 0 0,0 0 1 0 0,0 0 0 0 0,0 0-1 0 0,-1 0 1 0 0,2 10 0 0 0,0 6-288 0 0,-1 0 0 0 0,0 0 0 0 0,-2 0 0 0 0,-1 0 0 0 0,-1 0 0 0 0,-6 32 0 0 0,13-61-6290 0 0,1 2-1062 0 0,2-1 1217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29:57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236 129 599 0 0,'17'-3'1898'0'0,"5"-4"5419"0"0,-20 6-6727 0 0,-1 0-1 0 0,1 0 1 0 0,0 0-1 0 0,0-1 1 0 0,-1 1-1 0 0,1-1 1 0 0,0 1-1 0 0,-1-1 1 0 0,0 1 0 0 0,1-1-1 0 0,-1 0 1 0 0,0 1-1 0 0,0-1 1 0 0,0 0-1 0 0,0 0 1 0 0,1-3 0 0 0,-1 2-227 0 0,0 0 0 0 0,-1 0 0 0 0,1 0 0 0 0,-1 0 0 0 0,0 0 0 0 0,0 0 0 0 0,0 0 0 0 0,0 0 0 0 0,0 0 0 0 0,-1 0 0 0 0,1-1 0 0 0,-1 1 0 0 0,0 1 0 0 0,0-1 0 0 0,0 0 0 0 0,0 0 0 0 0,0 0 0 0 0,-1 0 0 0 0,0 1 0 0 0,-3-5 0 0 0,4 5-303 0 0,-1 0 0 0 0,1 0 0 0 0,-1 0 0 0 0,0 1 0 0 0,0-1 0 0 0,1 1 0 0 0,-1-1 0 0 0,0 1 0 0 0,0 0 0 0 0,-1-1 0 0 0,1 1 0 0 0,0 0 0 0 0,0 0-1 0 0,-1 1 1 0 0,1-1 0 0 0,0 1 0 0 0,-1-1 0 0 0,1 1 0 0 0,0-1 0 0 0,-1 1 0 0 0,1 0 0 0 0,-1 0 0 0 0,1 1 0 0 0,0-1 0 0 0,-1 0 0 0 0,-3 2 0 0 0,2-1-44 0 0,1 1 0 0 0,0-1 0 0 0,0 1 0 0 0,0 0-1 0 0,0 0 1 0 0,1 0 0 0 0,-1 1 0 0 0,1-1 0 0 0,-1 1 0 0 0,1-1 0 0 0,0 1-1 0 0,0 0 1 0 0,-3 4 0 0 0,-2 6 98 0 0,-11 24 0 0 0,13-26-100 0 0,-12 29-14 0 0,-19 67 0 0 0,35-103 15 0 0,0 1-1 0 0,1-1 1 0 0,-1 0 0 0 0,1 0-1 0 0,0 9 1 0 0,0-13-12 0 0,0 1-1 0 0,0-1 1 0 0,0 1 0 0 0,0-1-1 0 0,0 1 1 0 0,0-1-1 0 0,1 1 1 0 0,-1-1 0 0 0,0 1-1 0 0,0-1 1 0 0,0 1 0 0 0,1-1-1 0 0,-1 0 1 0 0,0 1 0 0 0,1-1-1 0 0,-1 1 1 0 0,0-1-1 0 0,1 0 1 0 0,-1 1 0 0 0,0-1-1 0 0,1 0 1 0 0,0 1 0 0 0,0-1-2 0 0,0 0 0 0 0,-1 0 1 0 0,1 0-1 0 0,0 0 0 0 0,0 0 1 0 0,0 0-1 0 0,-1 0 1 0 0,1-1-1 0 0,0 1 0 0 0,0 0 1 0 0,-1-1-1 0 0,1 1 0 0 0,0 0 1 0 0,-1-1-1 0 0,1 1 1 0 0,0-1-1 0 0,-1 1 0 0 0,1-1 1 0 0,1 0-1 0 0,14-14 42 0 0,0-1 0 0 0,-1-1 0 0 0,-1 0 0 0 0,0-1 1 0 0,12-20-1 0 0,15-21-46 0 0,-39 57-4 0 0,11-12 25 0 0,-13 14-19 0 0,0 0 1 0 0,0 0-1 0 0,0 0 0 0 0,1-1 1 0 0,-1 1-1 0 0,0 0 0 0 0,0 0 1 0 0,0 0-1 0 0,0 0 0 0 0,1 0 0 0 0,-1 0 1 0 0,0 0-1 0 0,0 0 0 0 0,0 0 1 0 0,1 0-1 0 0,-1 0 0 0 0,0 0 1 0 0,0 0-1 0 0,0 1 0 0 0,0-1 0 0 0,1 0 1 0 0,-1 0-1 0 0,0 0 0 0 0,0 0 1 0 0,0 0-1 0 0,0 0 0 0 0,0 0 0 0 0,1 0 1 0 0,-1 0-1 0 0,0 1 0 0 0,0-1 1 0 0,4 11-110 0 0,0 17 147 0 0,0 1 0 0 0,-2 0 0 0 0,-2 0 0 0 0,0 0 0 0 0,-2 0 0 0 0,-1-1 0 0 0,-1 1 0 0 0,-1 0 0 0 0,-2-1 0 0 0,-1 0 0 0 0,-1-1 0 0 0,-16 34 0 0 0,23-57 5 0 0,-1 0-1 0 0,1 0 1 0 0,-1 0-1 0 0,1 0 1 0 0,-1 0-1 0 0,0-1 1 0 0,0 1-1 0 0,-1-1 1 0 0,1 0-1 0 0,-1 0 1 0 0,0 0-1 0 0,-4 3 1 0 0,4-5 2 0 0,1 1 0 0 0,-1-1 0 0 0,0 1 0 0 0,0-1 0 0 0,0 0 0 0 0,0-1 0 0 0,0 1 0 0 0,0-1 0 0 0,-1 1 0 0 0,1-1 0 0 0,0 0 0 0 0,0-1 0 0 0,0 1 0 0 0,-5-2 0 0 0,2 0-88 0 0,-1 0 0 0 0,1 0-1 0 0,0 0 1 0 0,0-1 0 0 0,1 0-1 0 0,-1-1 1 0 0,1 0 0 0 0,-1 0 0 0 0,1 0-1 0 0,0 0 1 0 0,1-1 0 0 0,-1 0 0 0 0,1-1-1 0 0,0 1 1 0 0,0-1 0 0 0,1 0 0 0 0,-1 0-1 0 0,1 0 1 0 0,1-1 0 0 0,-4-7 0 0 0,6 12-377 0 0,0-1 0 0 0,1 1 1 0 0,0 0-1 0 0,-1-1 0 0 0,1 1 1 0 0,0-1-1 0 0,0 0 0 0 0,0 1 1 0 0,1-1-1 0 0,-1 1 0 0 0,2-5 1 0 0,3-5-2027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0:08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39 6191 0 0,'-6'-15'2646'0'0,"6"14"-2375"0"0,-1 1-1 0 0,1 0 1 0 0,0-1 0 0 0,0 1 0 0 0,0-1 0 0 0,0 1 0 0 0,0-1 0 0 0,-1 1 0 0 0,1-1-1 0 0,0 1 1 0 0,0-1 0 0 0,0 1 0 0 0,1-1 0 0 0,-1 0 0 0 0,0 1 0 0 0,0-1-1 0 0,0 1 1 0 0,0 0 0 0 0,0-1 0 0 0,0 1 0 0 0,1-1 0 0 0,-1 1 0 0 0,0-1 0 0 0,0 1-1 0 0,1-1 1 0 0,-1 1 0 0 0,0 0 0 0 0,1-1 0 0 0,0 0 0 0 0,0 0 47 0 0,1 1 0 0 0,-1-1 0 0 0,1 0 0 0 0,-1 0 0 0 0,1 1 0 0 0,-1-1 0 0 0,1 1-1 0 0,0-1 1 0 0,2 0 0 0 0,7 0 77 0 0,0 0-1 0 0,14 1 0 0 0,-17 0 560 0 0,26 2-209 0 0,1 0-1 0 0,-1 3 1 0 0,-1 0-1 0 0,43 14 1 0 0,-65-14-1017 0 0,-11-5 219 0 0,-1 0-1 0 0,1 0 1 0 0,0 0 0 0 0,0 1 0 0 0,0-1-1 0 0,0 0 1 0 0,0 0 0 0 0,0 0 0 0 0,0 0 0 0 0,0 0-1 0 0,0 0 1 0 0,0 0 0 0 0,0 1 0 0 0,0-1-1 0 0,0 0 1 0 0,0 0 0 0 0,0 0 0 0 0,-1 0-1 0 0,1 0 1 0 0,0 0 0 0 0,0 0 0 0 0,0 0 0 0 0,0 0-1 0 0,0 1 1 0 0,0-1 0 0 0,0 0 0 0 0,-1 0-1 0 0,1 0 1 0 0,0 0 0 0 0,0 0 0 0 0,0 0 0 0 0,0 0-1 0 0,0 0 1 0 0,-1 0 0 0 0,1 0 0 0 0,0 0-1 0 0,0 0 1 0 0,0 0 0 0 0,0 0 0 0 0,-2 0-660 0 0,0 0 0 0 0,1 0 1 0 0,-1 0-1 0 0,1 0 0 0 0,-1 0 1 0 0,1-1-1 0 0,-1 1 0 0 0,1 0 1 0 0,-1-1-1 0 0,1 1 0 0 0,-1-1 1 0 0,1 1-1 0 0,-2-2 0 0 0,-5-4-5191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0:08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8031 0 0,'0'1'307'0'0,"0"-1"-1"0"0,-1 1 1 0 0,1 0-1 0 0,0-1 1 0 0,0 1-1 0 0,0-1 1 0 0,0 1-1 0 0,0-1 0 0 0,-1 1 1 0 0,1 0-1 0 0,0-1 1 0 0,0 1-1 0 0,0-1 1 0 0,1 1-1 0 0,-1 0 1 0 0,0-1-1 0 0,0 1 1 0 0,0-1-1 0 0,0 1 0 0 0,0-1 1 0 0,1 1-1 0 0,-1 0 1 0 0,0-1-1 0 0,1 1 1 0 0,0 1 107 0 0,0-1 0 0 0,0 0 0 0 0,1 0 0 0 0,-1 0 0 0 0,0 0 0 0 0,0 0 0 0 0,1 0 1 0 0,-1-1-1 0 0,3 2 0 0 0,1 0 500 0 0,1 0 0 0 0,0 0 1 0 0,11 2-1 0 0,66 1 1794 0 0,-62-4-2564 0 0,0 0 1 0 0,0 1-1 0 0,35 8 0 0 0,-53-9-775 0 0,6 1 207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0:09.3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0 498 16671 0 0,'11'-4'1832'0'0,"-5"2"-1658"0"0,15-12 3109 0 0,-10 7-2872 0 0,34-26 1441 0 0,-34 25-1521 0 0,30-26 1290 0 0,15-16 74 0 0,3-5-334 0 0,-21 18-746 0 0,-19 17-242 0 0,37-40 142 0 0,-45 48-438 0 0,31-31 160 0 0,-33 33-225 0 0,-2 3 9 0 0,-1 0 0 0 0,1 1-1 0 0,12-9 1 0 0,17-13-17 0 0,-34 26-17 0 0,44-27-38 0 0,-42 27-23 0 0,0 0 0 0 0,0 0 0 0 0,1 0 0 0 0,-1 1 0 0 0,1-1 0 0 0,-1 1 0 0 0,1 0 0 0 0,0 0 0 0 0,5 1 0 0 0,-13 1-1182 0 0,0 0 0 0 0,0 0-1 0 0,0 0 1 0 0,0 1 0 0 0,-4 3 0 0 0,-1-1-687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0:09.8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37 6591 0 0,'-3'4'1064'0'0,"-8"16"15867"0"0,14-30-14647 0 0,1 6-2083 0 0,0-1 0 0 0,1 1 0 0 0,-1 0 0 0 0,1 0 0 0 0,0 0 0 0 0,0 1 1 0 0,0 0-1 0 0,1 0 0 0 0,-1 0 0 0 0,1 0 0 0 0,0 1 0 0 0,-1 0 0 0 0,1 0 0 0 0,0 1 0 0 0,11-2 1 0 0,-13 3-192 0 0,1-1 0 0 0,-1 1 0 0 0,0 1 0 0 0,1-1 0 0 0,-1 1 0 0 0,0-1 0 0 0,0 1 0 0 0,1 1 0 0 0,-1-1 0 0 0,0 0 1 0 0,0 1-1 0 0,0 0 0 0 0,0 0 0 0 0,-1 0 0 0 0,1 0 0 0 0,0 1 0 0 0,-1 0 0 0 0,1-1 0 0 0,-1 1 0 0 0,0 1 0 0 0,0-1 1 0 0,0 0-1 0 0,2 5 0 0 0,-3-5-7 0 0,0 0 0 0 0,0 0 0 0 0,0 1 0 0 0,-1-1 0 0 0,1 1 1 0 0,-1-1-1 0 0,0 1 0 0 0,0 0 0 0 0,0-1 0 0 0,0 1 0 0 0,-1 0 0 0 0,1 0 0 0 0,-1-1 1 0 0,-1 7-1 0 0,1-5-17 0 0,-2 1 1 0 0,1-1-1 0 0,0 0 1 0 0,-1 1-1 0 0,0-1 1 0 0,0 0-1 0 0,-1 0 1 0 0,-5 9-1 0 0,-5 2-113 0 0,0 0 0 0 0,-1-1 0 0 0,0 0 0 0 0,-21 15 0 0 0,34-29 113 0 0,-34 28-120 0 0,15-13 25 0 0,-32 33 1 0 0,52-49 143 0 0,-1 1-1 0 0,0 0 1 0 0,0 0 0 0 0,0 0-1 0 0,1 0 1 0 0,-1 0-1 0 0,1 0 1 0 0,-1 0 0 0 0,0 0-1 0 0,1 0 1 0 0,0 0 0 0 0,-1 0-1 0 0,1 0 1 0 0,0 0 0 0 0,-1 0-1 0 0,1 0 1 0 0,0 0-1 0 0,0 2 1 0 0,0-3-8 0 0,1 1 1 0 0,-1 0-1 0 0,1-1 0 0 0,-1 1 0 0 0,0-1 1 0 0,1 1-1 0 0,0-1 0 0 0,-1 1 0 0 0,1-1 0 0 0,-1 1 1 0 0,1-1-1 0 0,-1 0 0 0 0,1 1 0 0 0,0-1 1 0 0,-1 0-1 0 0,1 0 0 0 0,0 1 0 0 0,-1-1 1 0 0,1 0-1 0 0,0 0 0 0 0,0 0 0 0 0,-1 0 1 0 0,1 0-1 0 0,0 0 0 0 0,-1 0 0 0 0,1 0 1 0 0,0 0-1 0 0,1 0 0 0 0,24 0 525 0 0,95 4 687 0 0,-106-3-1200 0 0,-1 1 0 0 0,1 1 0 0 0,-1 0 0 0 0,0 1 0 0 0,0 1 0 0 0,16 7 0 0 0,-28-11-72 0 0,0 0 0 0 0,1 0 0 0 0,-1 1 0 0 0,0-1 0 0 0,0 1 0 0 0,0-1 0 0 0,0 1 0 0 0,0 0 0 0 0,0 0 0 0 0,2 3 0 0 0,-5-6-1123 0 0,0 1 845 0 0,0 0 0 0 0,1 0 0 0 0,-1 0 0 0 0,1 0 0 0 0,-1-1 0 0 0,1 1 0 0 0,-1 0 0 0 0,0 0 0 0 0,1-1 0 0 0,-1 1 0 0 0,1-1 0 0 0,-1 1 0 0 0,1 0 0 0 0,-1-1 0 0 0,1 1 0 0 0,0-1 0 0 0,-1 1 0 0 0,1-1 0 0 0,0 1 0 0 0,-1-1 0 0 0,1 0 0 0 0,-4-12-2088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1:04.7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61 1151 0 0,'-2'11'13240'0'0,"5"-3"-7049"0"0,1 10-3273 0 0,-2 3-2183 0 0,0 0-1 0 0,-1 0 0 0 0,-2 0 0 0 0,-2 22 0 0 0,0-2-538 0 0,0 15-176 0 0,-2 54 165 0 0,5-97-16 0 0,1-5-81 0 0,-1-1 1 0 0,0 1-1 0 0,-1 0 0 0 0,0-1 1 0 0,-2 10-1 0 0,3-10-45 0 0,0-7-36 0 0,0 0 0 0 0,0 0 1 0 0,0 0-1 0 0,0 0 0 0 0,0 0 1 0 0,0 1-1 0 0,0-1 0 0 0,0 0 0 0 0,0 0 1 0 0,0 0-1 0 0,0 0 0 0 0,0 0 0 0 0,0 0 1 0 0,0 0-1 0 0,0 1 0 0 0,0-1 1 0 0,0 0-1 0 0,0 0 0 0 0,0 0 0 0 0,0 0 1 0 0,1 0-1 0 0,-1 0 0 0 0,0 0 1 0 0,0 0-1 0 0,0 0 0 0 0,0 1 0 0 0,0-1 1 0 0,0 0-1 0 0,0 0 0 0 0,0 0 0 0 0,0 0 1 0 0,0 0-1 0 0,0 0 0 0 0,1 0 1 0 0,-1 0-1 0 0,0 0 0 0 0,0 0 0 0 0,0 0 1 0 0,0 0-1 0 0,0 0 0 0 0,0 0 1 0 0,0 0-1 0 0,1 0 0 0 0,-1 0 0 0 0,0 0 1 0 0,0 0-1 0 0,0 0 0 0 0,0 0 0 0 0,0 0 1 0 0,0 0-1 0 0,0 0 0 0 0,1 0 1 0 0,-1 0-1 0 0,0 0 0 0 0,0 0 0 0 0,0 0 1 0 0,0 0-1 0 0,0 0 0 0 0,0 0 1 0 0,0 0-1 0 0,0 0 0 0 0,1-1 0 0 0,-1-1 40 0 0,1 0 0 0 0,0 0 0 0 0,-1 0 0 0 0,1-1 0 0 0,-1 1 0 0 0,0 0-1 0 0,1-1 1 0 0,-1 1 0 0 0,0 0 0 0 0,-1-1 0 0 0,1-2 0 0 0,1-25 86 0 0,3 13-86 0 0,14-65 290 0 0,-15 59-252 0 0,0 1-1 0 0,13-39 0 0 0,-11 50-38 0 0,-1 0-1 0 0,1 0 1 0 0,1 0 0 0 0,0 0 0 0 0,0 1 0 0 0,16-18 0 0 0,11-9 377 0 0,66-58 0 0 0,-97 93-385 0 0,0 0 1 0 0,1 1-1 0 0,-1-1 0 0 0,1 0 0 0 0,-1 1 0 0 0,1-1 0 0 0,0 1 0 0 0,-1 0 0 0 0,1 0 0 0 0,0 0 1 0 0,0 1-1 0 0,0-1 0 0 0,0 0 0 0 0,0 1 0 0 0,0 0 0 0 0,0 0 0 0 0,4 0 0 0 0,0 1-14 0 0,-1 1 1 0 0,1 0-1 0 0,-1 0 0 0 0,0 1 0 0 0,0-1 0 0 0,10 7 0 0 0,-7-4-20 0 0,4 2 21 0 0,-1-1-1 0 0,14 12 0 0 0,-24-16-8 0 0,1 1 0 0 0,0-1 0 0 0,0 1 0 0 0,-1-1 0 0 0,1 1 0 0 0,-1 0 0 0 0,0 0 0 0 0,0 0 0 0 0,0 0-1 0 0,0 1 1 0 0,-1-1 0 0 0,1 0 0 0 0,1 7 0 0 0,3 29-83 0 0,-1 2 0 0 0,-1 64 0 0 0,3 23 339 0 0,-1-105-299 0 0,-4-20 20 0 0,-1 0 0 0 0,0 0 0 0 0,0 0 0 0 0,0 0 0 0 0,-1 0 0 0 0,1 0 0 0 0,-1 4 0 0 0,0 10-172 0 0,-1-12 39 0 0,1 1-1 0 0,0-1 1 0 0,0 0-1 0 0,0 1 1 0 0,1-1 0 0 0,-1 0-1 0 0,1 1 1 0 0,3 7-1 0 0,-4-13 87 0 0,0 0-1 0 0,0 1 1 0 0,0-1-1 0 0,0 0 1 0 0,0 0-1 0 0,0 0 1 0 0,0 0-1 0 0,0 0 1 0 0,0 0-1 0 0,0 0 1 0 0,0 0-1 0 0,0 0 0 0 0,0 0 1 0 0,0 0-1 0 0,0 1 1 0 0,0-1-1 0 0,0 0 1 0 0,0 0-1 0 0,0 0 1 0 0,1 0-1 0 0,-1 0 1 0 0,0 0-1 0 0,0 0 1 0 0,0 0-1 0 0,0 0 1 0 0,0 0-1 0 0,0 0 1 0 0,0 0-1 0 0,0 0 0 0 0,0 0 1 0 0,0 0-1 0 0,0 0 1 0 0,0 0-1 0 0,0 0 1 0 0,1 1-1 0 0,-1-1 1 0 0,0 0-1 0 0,0 0 1 0 0,0 0-1 0 0,0 0 1 0 0,0 0-1 0 0,0 0 1 0 0,0 0-1 0 0,0 0 1 0 0,0 0-1 0 0,0 0 0 0 0,0-1 1 0 0,1 1-1 0 0,-1 0 1 0 0,0 0-1 0 0,0 0 1 0 0,0 0-1 0 0,0 0 1 0 0,0 0-1 0 0,0 0 1 0 0,0 0-1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9T04:54:5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0 706 1840 0 0,'0'17'1370'0'0,"0"-1"6736"0"0,0-16-7422 0 0,0 0-79 0 0,0 0-58 0 0,0 0-173 0 0,0 0-76 0 0,0 0-12 0 0,0 0-12 0 0,0 0-36 0 0,0 0-12 0 0,0 0-2 0 0,0 0 32 0 0,0 0 133 0 0,0 0 54 0 0,0 0 6 0 0,0 0 0 0 0,0 0-21 0 0,10-8 1155 0 0,71-334 3091 0 0,-77 324-4524 0 0,47-172 1468 0 0,-40 162-1260 0 0,-7 16-201 0 0,0 1 0 0 0,0 0-1 0 0,1-9-156 0 0,-4 4 305 0 0,-2 13-291 0 0,1 1 1 0 0,1-1-1 0 0,-1 1 1 0 0,0-1-1 0 0,1 0 0 0 0,-1 1 1 0 0,1-1-1 0 0,0 0-14 0 0,7-33 0 0 0,-7 33 0 0 0,0 1 0 0 0,0-1 0 0 0,-1 1 0 0 0,1-1 0 0 0,-1 1 0 0 0,1-1 0 0 0,-1-2 0 0 0,13 54 0 0 0,-6-18 16 0 0,0-1 0 0 0,2 0 0 0 0,1-1 0 0 0,9 20-16 0 0,-7-19 0 0 0,4 23 0 0 0,2 4 0 0 0,-1-5 0 0 0,-4 2 0 0 0,4 30 0 0 0,0 0 0 0 0,11 30-14 0 0,-27-112 800 0 0,1 9-3784 0 0,-2-9-402 0 0,-2-7 1168 0 0,0 0 242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20.157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956 789 2271 0 0,'1'-3'-239'0'0,"5"-9"8042"0"0,-16 15-683 0 0,0 2-4354 0 0,8-4-2470 0 0,0 0-1 0 0,1 0 1 0 0,-1 0 0 0 0,0-1 0 0 0,0 1 0 0 0,0 0-1 0 0,-4 0 1 0 0,6-1-279 0 0,-1 0 0 0 0,1 0 0 0 0,0 0 0 0 0,0 0 0 0 0,0 0 0 0 0,0 0 0 0 0,0 0-1 0 0,0 0 1 0 0,-1 0 0 0 0,1 0 0 0 0,0 0 0 0 0,0 0 0 0 0,0 0 0 0 0,0 0 0 0 0,0-1 0 0 0,0 1 0 0 0,0 0 0 0 0,0 0 0 0 0,-1 0-1 0 0,1 0 1 0 0,0 0 0 0 0,0 0 0 0 0,0 0 0 0 0,0 0 0 0 0,0 0 0 0 0,0-1 0 0 0,0 1 0 0 0,0 0 0 0 0,0 0 0 0 0,0 0 0 0 0,0 0-1 0 0,0 0 1 0 0,0 0 0 0 0,0 0 0 0 0,0-1 0 0 0,0 1 0 0 0,0 0 0 0 0,0 0 0 0 0,-1-1 202 0 0,-2 3-58 0 0,-1 0 24 0 0,1-1 0 0 0,-1 0 0 0 0,0-1 0 0 0,1 1 0 0 0,-1-1-1 0 0,0 1 1 0 0,0-1 0 0 0,-5-1 0 0 0,-66-8 1680 0 0,-71-13-530 0 0,131 18-1249 0 0,0 0 1 0 0,0-2-1 0 0,0 1 0 0 0,1-2 0 0 0,0 0 1 0 0,0-1-1 0 0,-18-13 0 0 0,-83-74 528 0 0,107 88-603 0 0,-9-9 35 0 0,0-1 0 0 0,1-1 0 0 0,1-1-1 0 0,1 0 1 0 0,-19-33 0 0 0,16 18 13 0 0,0-1-1 0 0,-19-61 0 0 0,-8-40-36 0 0,41 127 29 0 0,-2 0 1 0 0,1 1 0 0 0,-10-13-1 0 0,4 5-12 0 0,9 14-22 0 0,-1 0 0 0 0,1 1-1 0 0,0-1 1 0 0,-1 0 0 0 0,1 1 0 0 0,-1-1 0 0 0,1 1-1 0 0,-1-1 1 0 0,0 1 0 0 0,0 0 0 0 0,1-1 0 0 0,-1 1-1 0 0,-3-1 1 0 0,4 2-1 0 0,-1-1 0 0 0,1 1 0 0 0,-1 0 1 0 0,1 0-1 0 0,-1 0 0 0 0,1 0 0 0 0,-1 0 0 0 0,1 0 0 0 0,-1 0 0 0 0,1 0 0 0 0,0 0 0 0 0,-1 1 1 0 0,1-1-1 0 0,-1 1 0 0 0,1-1 0 0 0,0 1 0 0 0,-1-1 0 0 0,1 1 0 0 0,0 0 0 0 0,-3 1 0 0 0,-2 3 7 0 0,0-1 1 0 0,0 1-1 0 0,0 1 0 0 0,1-1 0 0 0,-6 7 0 0 0,2-1-83 0 0,6-8 27 0 0,0 0 0 0 0,0 1 0 0 0,0-1 0 0 0,1 0 0 0 0,-1 1-1 0 0,1 0 1 0 0,0 0 0 0 0,0-1 0 0 0,0 1 0 0 0,1 0 0 0 0,-1 1-1 0 0,1-1 1 0 0,-1 6 0 0 0,3-24 28 0 0,1 0 0 0 0,0 0 0 0 0,1 0 0 0 0,1 0-1 0 0,9-23 1 0 0,-10 30 7 0 0,0 1-1 0 0,0-1 1 0 0,1 1-1 0 0,-1 0 1 0 0,2 0-1 0 0,-1 0 1 0 0,7-7-1 0 0,-8 11-1 0 0,-1 1 0 0 0,0-1 0 0 0,1 0 0 0 0,-1 1 0 0 0,1-1 0 0 0,-1 1 0 0 0,1 0 0 0 0,0 0 0 0 0,-1 0 0 0 0,1 0-1 0 0,0 0 1 0 0,0 0 0 0 0,0 1 0 0 0,0 0 0 0 0,0-1 0 0 0,-1 1 0 0 0,1 0 0 0 0,0 0 0 0 0,0 1 0 0 0,0-1 0 0 0,3 1 0 0 0,3 2 2 0 0,0 0-1 0 0,0 0 1 0 0,-1 1 0 0 0,0 0-1 0 0,1 1 1 0 0,-1-1 0 0 0,-1 2-1 0 0,1-1 1 0 0,-1 1 0 0 0,0 0 0 0 0,7 8-1 0 0,9 11 21 0 0,32 46 1 0 0,-54-69-24 0 0,18 27-109 0 0,-14-20-944 0 0,1 0 0 0 0,0-1-1 0 0,10 12 1 0 0,-11-12-3043 0 0,-2-3 1809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20.927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160 77 6503 0 0,'1'0'85'0'0,"0"-1"0"0"0,0 0 0 0 0,0 0 0 0 0,1 0 0 0 0,-1 0 0 0 0,0-1 0 0 0,0 1-1 0 0,0 0 1 0 0,-1 0 0 0 0,1 0 0 0 0,0-1 0 0 0,0 1 0 0 0,-1-1 0 0 0,2-1 0 0 0,6-23 4255 0 0,-8 25-4132 0 0,0 0 1 0 0,1 0-1 0 0,-1 1 0 0 0,0-1 1 0 0,0 0-1 0 0,0 0 1 0 0,0 0-1 0 0,0 0 1 0 0,0 0-1 0 0,0 0 0 0 0,-1 0 1 0 0,1 0-1 0 0,0 0 1 0 0,-1 0-1 0 0,1 0 1 0 0,0 0-1 0 0,-1 0 0 0 0,1 0 1 0 0,-1 1-1 0 0,1-1 1 0 0,-1 0-1 0 0,1 0 1 0 0,-1 1-1 0 0,-1-2 0 0 0,1 1 43 0 0,-1 0-1 0 0,0 0 0 0 0,0 0 0 0 0,1 0 0 0 0,-1 0 1 0 0,0 1-1 0 0,0-1 0 0 0,0 1 0 0 0,0 0 0 0 0,0-1 1 0 0,-3 1-1 0 0,-5 0 331 0 0,0 0 0 0 0,0 1 1 0 0,-17 3-1 0 0,22-3-449 0 0,-1 1 1 0 0,0-1-1 0 0,1 1 0 0 0,0 0 0 0 0,-1 0 0 0 0,1 1 1 0 0,0 0-1 0 0,0 0 0 0 0,-7 5 0 0 0,9-5-92 0 0,0 0-1 0 0,0 0 0 0 0,0 0 0 0 0,0 0 1 0 0,1 1-1 0 0,0-1 0 0 0,0 1 1 0 0,0 0-1 0 0,0 0 0 0 0,0 0 0 0 0,1 0 1 0 0,-1 0-1 0 0,0 7 0 0 0,1-4-38 0 0,0 1 0 0 0,1 0 0 0 0,1 0 0 0 0,-1-1 0 0 0,1 1-1 0 0,0 0 1 0 0,1 0 0 0 0,0-1 0 0 0,0 1 0 0 0,7 13 0 0 0,-4-6-8 0 0,-1-7 34 0 0,0 1 0 0 0,0-1 1 0 0,1 0-1 0 0,0 0 0 0 0,1-1 1 0 0,0 1-1 0 0,0-1 0 0 0,1-1 1 0 0,-1 1-1 0 0,1-1 0 0 0,1 0 0 0 0,-1-1 1 0 0,1 1-1 0 0,0-2 0 0 0,0 1 1 0 0,1-1-1 0 0,-1 0 0 0 0,1-1 1 0 0,0 0-1 0 0,0 0 0 0 0,0-1 1 0 0,0 0-1 0 0,1-1 0 0 0,17 1 0 0 0,-19-3-51 0 0,-1 0-1 0 0,1-1 0 0 0,-1 0 0 0 0,0 0 0 0 0,1-1 0 0 0,-1 0 0 0 0,0 0 0 0 0,-1-1 0 0 0,1 1 0 0 0,7-7 1 0 0,9-4-1445 0 0,-13 11-1452 0 0,-6 3 291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21.288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189 149 1583 0 0,'2'-5'1085'0'0,"1"-1"0"0"0,-2 1 0 0 0,1-1 0 0 0,-1 0 0 0 0,0 0-1 0 0,0 0 1 0 0,0 0 0 0 0,-1 0 0 0 0,0 0 0 0 0,0 0 0 0 0,-1 0-1 0 0,0 0 1 0 0,0 0 0 0 0,0 1 0 0 0,-4-12 0 0 0,4 15-917 0 0,1-1 1 0 0,-2 1 0 0 0,1-1 0 0 0,0 1-1 0 0,0 0 1 0 0,-1-1 0 0 0,1 1-1 0 0,-1 0 1 0 0,0 0 0 0 0,1 0 0 0 0,-1 0-1 0 0,0 0 1 0 0,0 0 0 0 0,-1 1-1 0 0,1-1 1 0 0,0 1 0 0 0,0-1 0 0 0,-1 1-1 0 0,1 0 1 0 0,-1 0 0 0 0,1 0-1 0 0,-1 0 1 0 0,1 0 0 0 0,-1 1 0 0 0,0-1-1 0 0,1 1 1 0 0,-1 0 0 0 0,0 0-1 0 0,0 0 1 0 0,1 0 0 0 0,-1 0 0 0 0,0 0-1 0 0,1 1 1 0 0,-1-1 0 0 0,0 1-1 0 0,-2 1 1 0 0,-1 0-132 0 0,-1 0 1 0 0,1 0-1 0 0,1 1 0 0 0,-1 0 0 0 0,0 0 0 0 0,1 0 1 0 0,-1 1-1 0 0,1 0 0 0 0,0 0 0 0 0,0 0 1 0 0,1 0-1 0 0,-1 1 0 0 0,1 0 0 0 0,0 0 1 0 0,0 0-1 0 0,1 0 0 0 0,0 1 0 0 0,-1-1 0 0 0,2 1 1 0 0,-1 0-1 0 0,1 0 0 0 0,0 0 0 0 0,0 0 1 0 0,0 1-1 0 0,0 10 0 0 0,1-5-46 0 0,0 0 0 0 0,1 1 0 0 0,1-1 0 0 0,0 1-1 0 0,0-1 1 0 0,6 18 0 0 0,-7-28 11 0 0,1 0 0 0 0,-1-1-1 0 0,1 1 1 0 0,0-1 0 0 0,0 1-1 0 0,0-1 1 0 0,0 1 0 0 0,0-1-1 0 0,0 0 1 0 0,0 1 0 0 0,0-1 0 0 0,0 0-1 0 0,1 0 1 0 0,-1 0 0 0 0,0 0-1 0 0,1 0 1 0 0,-1 0 0 0 0,1 0-1 0 0,-1 0 1 0 0,1-1 0 0 0,-1 1 0 0 0,1-1-1 0 0,0 1 1 0 0,-1-1 0 0 0,1 1-1 0 0,0-1 1 0 0,0 0 0 0 0,-1 0 0 0 0,1 0-1 0 0,2 0 1 0 0,1-1 33 0 0,0 1 1 0 0,-1-1 0 0 0,1 0-1 0 0,-1 0 1 0 0,1-1-1 0 0,-1 1 1 0 0,0-1-1 0 0,0 0 1 0 0,0 0 0 0 0,5-4-1 0 0,0-1 20 0 0,1-1 0 0 0,-2-1-1 0 0,1 0 1 0 0,-1 0 0 0 0,11-17-1 0 0,-9 11-332 0 0,20-20-1 0 0,-26 31-6 0 0,8-8-1049 0 0,-2 8-3308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22.293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1 5 2271 0 0,'0'0'520'0'0,"1"-1"0"0"0,-1 1 0 0 0,1-1 0 0 0,0 1 0 0 0,-1 0-1 0 0,1-1 1 0 0,0 1 0 0 0,-1 0 0 0 0,1-1 0 0 0,0 1-1 0 0,-1 0 1 0 0,1 0 0 0 0,0 0 0 0 0,0 0 0 0 0,-1 0 0 0 0,1 0-1 0 0,0 0 1 0 0,0 0 0 0 0,-1 0 0 0 0,1 0 0 0 0,0 0 0 0 0,0 0-1 0 0,0 1 1 0 0,-1-1-92 0 0,1 1 0 0 0,-1 0-1 0 0,0 0 1 0 0,0-1 0 0 0,0 1-1 0 0,0 0 1 0 0,0 0 0 0 0,0-1-1 0 0,0 1 1 0 0,0 0 0 0 0,0 0 0 0 0,0 0-1 0 0,0-1 1 0 0,0 2 0 0 0,-1-1-333 0 0,1 0 1 0 0,0 0-1 0 0,-1 0 1 0 0,1 0-1 0 0,0 0 1 0 0,0 0 0 0 0,0 0-1 0 0,0 0 1 0 0,0 0-1 0 0,0 0 1 0 0,0 0-1 0 0,0 0 1 0 0,0 0-1 0 0,1 0 1 0 0,-1 0 0 0 0,0 0-1 0 0,0 0 1 0 0,1-1-1 0 0,-1 1 1 0 0,1 0-1 0 0,-1 0 1 0 0,1 0-1 0 0,-1 0 1 0 0,1-1 0 0 0,0 1-1 0 0,-1 0 1 0 0,1-1-1 0 0,1 2 1 0 0,-1-1 13 0 0,14 5 378 0 0,-15-5-448 0 0,0-1 0 0 0,1 0 1 0 0,-1 0-1 0 0,0 0 0 0 0,0 0 1 0 0,1 1-1 0 0,-1-1 0 0 0,0 0 1 0 0,0 0-1 0 0,1 0 1 0 0,-1 0-1 0 0,0 0 0 0 0,0 0 1 0 0,1 0-1 0 0,-1 0 0 0 0,0 0 1 0 0,0 0-1 0 0,1 0 0 0 0,-1 0 1 0 0,0 0-1 0 0,0 0 0 0 0,1 0 1 0 0,-1 0-1 0 0,0 0 0 0 0,1 0 1 0 0,-1 0-1 0 0,0 0 1 0 0,0 0-1 0 0,0 0 0 0 0,1-1 1 0 0,-1 1-1 0 0,0 0 0 0 0,0 0 1 0 0,1 0-1 0 0,-1 0 0 0 0,0 0 1 0 0,0-1-1 0 0,0 1 0 0 0,1 0 1 0 0,-1-1-1 0 0,0 1 217 0 0,-3 36 1232 0 0,8 50-1336 0 0,-5-83-152 0 0,0 1 0 0 0,0-1 0 0 0,0 1 0 0 0,1 0 0 0 0,-1-1 0 0 0,1 1 0 0 0,0-1 0 0 0,0 1 0 0 0,0-1 0 0 0,3 6 0 0 0,-4-9 0 0 0,0 0 0 0 0,1 0 0 0 0,-1 0 0 0 0,0 0 0 0 0,1 0 0 0 0,-1 0 0 0 0,1 0 0 0 0,-1 0 0 0 0,0 0 0 0 0,1 0 0 0 0,-1 0 0 0 0,0 0 0 0 0,1 0 0 0 0,-1 0 0 0 0,0 0 0 0 0,1-1 0 0 0,-1 1 0 0 0,0 0 0 0 0,1 0 0 0 0,-1 0 0 0 0,0 0 0 0 0,0-1 0 0 0,1 1 0 0 0,-1 0 0 0 0,0 0 0 0 0,0-1 0 0 0,1 1 0 0 0,-1 0 0 0 0,0 0 0 0 0,0-1 0 0 0,0 1 0 0 0,1 0 0 0 0,-1-1 0 0 0,8-10 0 0 0,-8 10 0 0 0,14-22 26 0 0,-10 14-20 0 0,1 0-1 0 0,0 1 0 0 0,1 0 1 0 0,-1 0-1 0 0,2 1 1 0 0,-1-1-1 0 0,1 1 0 0 0,12-10 1 0 0,-17 16 3 0 0,0-1 0 0 0,1 1 0 0 0,-1 0 0 0 0,0 0 0 0 0,1-1 0 0 0,-1 2 0 0 0,1-1 0 0 0,-1 0 0 0 0,1 0 0 0 0,-1 1 0 0 0,1-1 0 0 0,0 1 0 0 0,-1 0 0 0 0,1 0 0 0 0,0 0 0 0 0,-1 0 0 0 0,1 1 0 0 0,0-1 0 0 0,-1 1 0 0 0,1-1 0 0 0,-1 1 0 0 0,1 0 0 0 0,-1 0 0 0 0,1 0 0 0 0,1 1 0 0 0,-1 0-2 0 0,0-1 3 0 0,-1 0 0 0 0,0-1 0 0 0,0 1 0 0 0,0 1 1 0 0,-1-1-1 0 0,1 0 0 0 0,0 0 0 0 0,0 1 1 0 0,-1-1-1 0 0,1 1 0 0 0,-1-1 0 0 0,1 1 0 0 0,-1 0 1 0 0,0 0-1 0 0,1-1 0 0 0,-1 1 0 0 0,0 0 1 0 0,0 0-1 0 0,1 3 0 0 0,1 8 42 0 0,0 0 0 0 0,0 0 0 0 0,-1 1 0 0 0,0 17 0 0 0,5 25-595 0 0,-7-55 482 0 0,0 0 0 0 0,0 0-1 0 0,1 0 1 0 0,-1-1 0 0 0,0 1-1 0 0,1 0 1 0 0,-1 0 0 0 0,1-1-1 0 0,-1 1 1 0 0,1 0 0 0 0,-1-1-1 0 0,1 1 1 0 0,-1 0 0 0 0,1-1 0 0 0,0 1-1 0 0,-1-1 1 0 0,1 1 0 0 0,0-1-1 0 0,0 1 1 0 0,-1-1 0 0 0,1 0-1 0 0,0 1 1 0 0,0-1 0 0 0,-1 0-1 0 0,1 0 1 0 0,0 1 0 0 0,0-1-1 0 0,0 0 1 0 0,0 0 0 0 0,-1 0-1 0 0,1 0 1 0 0,0 0 0 0 0,0 0-1 0 0,1-1 1 0 0,3 1-247 0 0,-1-1-1 0 0,0 0 1 0 0,0 0-1 0 0,1 0 1 0 0,6-4-1 0 0,-5 1 124 0 0,1 0 1 0 0,-1 0-1 0 0,0-1 0 0 0,8-8 1 0 0,1-1-106 0 0,-10 9 438 0 0,0 0-1 0 0,0 0 1 0 0,-1 0 0 0 0,0 0-1 0 0,0-1 1 0 0,0 0 0 0 0,-1 0 0 0 0,0 0-1 0 0,0 0 1 0 0,0 0 0 0 0,-1-1 0 0 0,0 1-1 0 0,0-1 1 0 0,-1 0 0 0 0,0 1 0 0 0,0-1-1 0 0,0 0 1 0 0,-1 0 0 0 0,0-8-1 0 0,-1 13-40 0 0,1 1-1 0 0,0-1 1 0 0,-1 0-1 0 0,1 1 0 0 0,-1-1 1 0 0,0 0-1 0 0,1 1 1 0 0,-1-1-1 0 0,0 1 1 0 0,0 0-1 0 0,0-1 0 0 0,0 1 1 0 0,0 0-1 0 0,0-1 1 0 0,0 1-1 0 0,-1 0 0 0 0,1 0 1 0 0,0 0-1 0 0,-1 0 1 0 0,1 0-1 0 0,-1 0 0 0 0,1 0 1 0 0,-2 0-1 0 0,1 1-75 0 0,1-1 0 0 0,0 1-1 0 0,0 0 1 0 0,0-1 0 0 0,0 1-1 0 0,-1 0 1 0 0,1 0 0 0 0,0 0-1 0 0,0 0 1 0 0,-1 0 0 0 0,1 0 0 0 0,0 1-1 0 0,0-1 1 0 0,0 0 0 0 0,-1 0-1 0 0,1 1 1 0 0,0-1 0 0 0,0 1-1 0 0,0-1 1 0 0,0 1 0 0 0,0 0-1 0 0,0-1 1 0 0,0 1 0 0 0,0 0 0 0 0,0 0-1 0 0,0-1 1 0 0,0 1 0 0 0,0 0-1 0 0,1 0 1 0 0,-1 0 0 0 0,-1 2-1 0 0,-1 4-10 0 0,0 0 0 0 0,0 0 0 0 0,0 0 0 0 0,1 0-1 0 0,0 1 1 0 0,1-1 0 0 0,-1 1 0 0 0,1 14 0 0 0,3 63 19 0 0,-1-72-30 0 0,5 32-10 0 0,-6-41 2 0 0,1 0 1 0 0,0 0-1 0 0,1 0 0 0 0,-1 0 1 0 0,0 0-1 0 0,1 0 0 0 0,0-1 0 0 0,4 6 1 0 0,-6-8 1 0 0,0-1 0 0 0,1 1 1 0 0,-1-1-1 0 0,0 0 0 0 0,1 1 0 0 0,-1-1 1 0 0,0 0-1 0 0,1 1 0 0 0,-1-1 1 0 0,1 0-1 0 0,-1 0 0 0 0,0 1 0 0 0,1-1 1 0 0,-1 0-1 0 0,1 0 0 0 0,-1 0 1 0 0,1 0-1 0 0,-1 0 0 0 0,1 1 0 0 0,-1-1 1 0 0,1 0-1 0 0,-1 0 0 0 0,1 0 1 0 0,-1 0-1 0 0,1-1 0 0 0,-1 1 0 0 0,1 0 1 0 0,0 0-1 0 0,0-1-1 0 0,0 1 0 0 0,1-1-1 0 0,-1 0 1 0 0,0 0 0 0 0,0 1 0 0 0,0-1-1 0 0,0 0 1 0 0,0 0 0 0 0,0 0 0 0 0,1-2 0 0 0,2-2 12 0 0,-1-1 0 0 0,1 0-1 0 0,2-8 1 0 0,9-24-2 0 0,-9 22-12 0 0,0 0-1 0 0,11-19 1 0 0,-17 34 3 0 0,0 0-1 0 0,1 0 1 0 0,-1 1-1 0 0,1-1 1 0 0,-1 0 0 0 0,1 1-1 0 0,-1-1 1 0 0,1 1-1 0 0,-1-1 1 0 0,1 0 0 0 0,-1 1-1 0 0,1-1 1 0 0,0 1-1 0 0,-1 0 1 0 0,1-1 0 0 0,0 1-1 0 0,1-1 1 0 0,-2 1-1 0 0,1 0 1 0 0,-1 0-1 0 0,0 0 1 0 0,1 0-1 0 0,-1 1 1 0 0,0-1 0 0 0,1 0-1 0 0,-1 0 1 0 0,0 0-1 0 0,1 1 1 0 0,-1-1-1 0 0,0 0 1 0 0,1 0-1 0 0,-1 1 1 0 0,0-1 0 0 0,0 0-1 0 0,1 0 1 0 0,-1 1-1 0 0,0-1 1 0 0,0 0-1 0 0,0 1 1 0 0,0-1-1 0 0,1 0 1 0 0,-1 1-1 0 0,0 0 1 0 0,2 5 34 0 0,0 0-1 0 0,-1 0 0 0 0,1 10 1 0 0,0-6 8 0 0,5 43 79 0 0,-2 1 1 0 0,-2 66-1 0 0,-3-103-79 0 0,-1 0 0 0 0,-1 0 0 0 0,0 0 0 0 0,-1 0 0 0 0,-1 0 0 0 0,-1 0 0 0 0,0-1-1 0 0,-9 17 1 0 0,12-29-16 0 0,0 0-1 0 0,0 0 1 0 0,-1 0-1 0 0,1-1 1 0 0,-1 1 0 0 0,0-1-1 0 0,0 0 1 0 0,0 0-1 0 0,0 0 1 0 0,0 0-1 0 0,-1-1 1 0 0,0 1-1 0 0,1-1 1 0 0,-1 0-1 0 0,0 0 1 0 0,0 0-1 0 0,0-1 1 0 0,0 1-1 0 0,0-1 1 0 0,-1 0 0 0 0,1 0-1 0 0,0 0 1 0 0,-1-1-1 0 0,1 1 1 0 0,0-1-1 0 0,-1 0 1 0 0,1-1-1 0 0,0 1 1 0 0,-8-2-1 0 0,-124-50-613 0 0,130 49 242 0 0,1 1-1 0 0,0-2 1 0 0,0 1-1 0 0,1 0 1 0 0,-7-7-1 0 0,1-1-2935 0 0,4-1-3361 0 0,3-3-1724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49.453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214 17 3599 0 0,'3'-8'362'0'0,"-3"8"-297"0"0,0-1 0 0 0,0 1 0 0 0,0 0 0 0 0,0-1 0 0 0,0 1 0 0 0,0-1 0 0 0,0 1 0 0 0,0 0 0 0 0,0-1 0 0 0,1 1 0 0 0,-1 0 0 0 0,0-1 0 0 0,0 1 0 0 0,0 0 0 0 0,0 0 0 0 0,1-1 0 0 0,-1 1-1 0 0,0 0 1 0 0,0-1 0 0 0,1 1 0 0 0,-1 0 0 0 0,0 0 0 0 0,1 0 0 0 0,-1-1 0 0 0,0 1 0 0 0,1 0 0 0 0,0 0 367 0 0,0 1 0 0 0,0-1-1 0 0,0 0 1 0 0,0 1-1 0 0,1-1 1 0 0,-1 0 0 0 0,0 0-1 0 0,0 0 1 0 0,0 0-1 0 0,0 0 1 0 0,0 0 0 0 0,2-1-1 0 0,16 4 11875 0 0,-33-1-10580 0 0,-6 4-1397 0 0,0-2 0 0 0,0 0 0 0 0,-27 1 0 0 0,30-3-310 0 0,-1 0 1 0 0,1 2-1 0 0,0 0 1 0 0,1 0 0 0 0,-25 11-1 0 0,40-15-19 0 0,1 0 0 0 0,-1 1 0 0 0,1-1 0 0 0,-1 0 0 0 0,1 0 0 0 0,0 0 0 0 0,-1 0 0 0 0,1 0 0 0 0,0 1 0 0 0,-1-1 0 0 0,1 0 0 0 0,-1 0 0 0 0,1 1 0 0 0,0-1 0 0 0,-1 0 0 0 0,1 1 0 0 0,0-1 0 0 0,0 0 0 0 0,-1 1 0 0 0,1-1 0 0 0,0 0 0 0 0,0 1 0 0 0,-1-1 0 0 0,1 0 0 0 0,0 1 0 0 0,0-1 0 0 0,0 1 0 0 0,0-1 0 0 0,0 1 0 0 0,0-1 0 0 0,0 0 0 0 0,0 1 0 0 0,0-1 0 0 0,0 1 0 0 0,0 0 0 0 0,0 0 0 0 0,1 0 0 0 0,0 0 0 0 0,-1 0 0 0 0,1 0 0 0 0,0-1 0 0 0,0 1 0 0 0,0 0 0 0 0,0 0 0 0 0,0 0 0 0 0,0-1 0 0 0,0 1 0 0 0,1 0 0 0 0,6 3 0 0 0,1 0 0 0 0,12 4 0 0 0,20 4 92 0 0,-12-4 110 0 0,44 18 0 0 0,-63-22-177 0 0,-1 1 0 0 0,1 0 0 0 0,-1 0 0 0 0,0 1 0 0 0,0 0 0 0 0,9 8 0 0 0,-18-13-137 0 0,-12 2-11379 0 0,9-3 9263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49.908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7 23 1351 0 0,'-6'-2'138'0'0,"6"1"77"0"0,0 1-1 0 0,0 0 1 0 0,0 0 0 0 0,0 0 0 0 0,-1-1-1 0 0,1 1 1 0 0,0 0 0 0 0,0-1 0 0 0,0 1-1 0 0,0 0 1 0 0,0 0 0 0 0,0-1 0 0 0,0 1-1 0 0,0 0 1 0 0,0 0 0 0 0,0-1 0 0 0,0 1-1 0 0,0 0 1 0 0,0-1 0 0 0,1 1 0 0 0,-1 0-1 0 0,0 0 1 0 0,0-1 0 0 0,0 1 0 0 0,0 0-1 0 0,6-8 5604 0 0,-1 5-5266 0 0,-1 2 78 0 0,1 1 1 0 0,0-1-1 0 0,0 1 1 0 0,0 0-1 0 0,0 0 1 0 0,-1 0-1 0 0,1 1 1 0 0,0 0-1 0 0,0 0 0 0 0,0 0 1 0 0,-1 0-1 0 0,6 3 1 0 0,21 4 1051 0 0,-18-5-1115 0 0,1 1-1 0 0,-1 0 1 0 0,23 11-1 0 0,37 23 322 0 0,-69-36-872 0 0,-3-1-13 0 0,2 0 7 0 0,-1 0 0 0 0,0 1 0 0 0,0-1 0 0 0,0 0-1 0 0,0 1 1 0 0,0-1 0 0 0,0 1 0 0 0,0 0 0 0 0,0 0 0 0 0,-1 0 0 0 0,1 0-1 0 0,-1 0 1 0 0,2 3 0 0 0,-2-4-37 0 0,-5 1-2400 0 0,-2-4-4057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32.763"/>
    </inkml:context>
    <inkml:brush xml:id="br0">
      <inkml:brushProperty name="width" value="0.035" units="cm"/>
      <inkml:brushProperty name="height" value="0.035" units="cm"/>
      <inkml:brushProperty name="color" value="#548235"/>
    </inkml:brush>
  </inkml:definitions>
  <inkml:trace contextRef="#ctx0" brushRef="#br0">411 302 599 0 0,'11'-13'13703'0'0,"-8"14"-10574"0"0,-16-7 5727 0 0,-10 4-5970 0 0,-28 1-3722 0 0,37 1 1731 0 0,-6-1-739 0 0,-25-4 0 0 0,30 3-148 0 0,0 0 0 0 0,0 1-1 0 0,-25 1 1 0 0,26 2-2 0 0,-10 0 24 0 0,0 1-1 0 0,1 1 1 0 0,-43 13-1 0 0,65-17-23 0 0,-1 1-6 0 0,0-1 1 0 0,1 1-1 0 0,-1 0 1 0 0,0-1-1 0 0,1 1 1 0 0,-1 0-1 0 0,1 0 1 0 0,-1 0-1 0 0,1 0 1 0 0,-1 0 0 0 0,-1 3-1 0 0,10-7-88 0 0,-4 2 61 0 0,-1 0 0 0 0,1 0 0 0 0,-1 0 0 0 0,0 0 0 0 0,1 0 0 0 0,-1 0 0 0 0,4-3 0 0 0,5-11 102 0 0,-1 1-1 0 0,16-32 1 0 0,-11 19-16 0 0,8-10 56 0 0,-14 25-74 0 0,-1-1 0 0 0,-1 0 1 0 0,10-22-1 0 0,-15 30-21 0 0,0 0 0 0 0,0 0 0 0 0,1 0 0 0 0,0 1 0 0 0,0-1 0 0 0,0 1 0 0 0,0-1 0 0 0,1 1 0 0 0,5-5 0 0 0,-3 9 37 0 0,-5 0-55 0 0,-1 0 1 0 0,0 0 0 0 0,0 0 0 0 0,0 1 0 0 0,1-1 0 0 0,-1 0 0 0 0,0 0-1 0 0,0 0 1 0 0,1 0 0 0 0,-1 0 0 0 0,0 0 0 0 0,0 0 0 0 0,0 0-1 0 0,1 0 1 0 0,-1 0 0 0 0,0 0 0 0 0,0 0 0 0 0,0 0 0 0 0,1 0-1 0 0,-1-1 1 0 0,0 1 0 0 0,0 0 0 0 0,1 0 0 0 0,-1 0 0 0 0,0 0 0 0 0,0 0-1 0 0,0 0 1 0 0,0 0 0 0 0,1-1 0 0 0,-1 1 0 0 0,0 0 0 0 0,0 0-1 0 0,0 0 1 0 0,0 0 0 0 0,0-1 0 0 0,0 1 0 0 0,1 0 0 0 0,-1 0 0 0 0,0-1-1 0 0,17-20 673 0 0,-13 18-484 0 0,-4 3-183 0 0,0 0-1 0 0,1 0 0 0 0,-1 0 0 0 0,0 0 1 0 0,0 0-1 0 0,1 0 0 0 0,-1 0 0 0 0,0 0 1 0 0,0 0-1 0 0,1 0 0 0 0,-1 0 0 0 0,0-1 1 0 0,0 1-1 0 0,0 0 0 0 0,1 0 0 0 0,-1 0 1 0 0,0 0-1 0 0,0-1 0 0 0,0 1 0 0 0,0 0 1 0 0,0 0-1 0 0,1 0 0 0 0,-1-1 0 0 0,0 1 1 0 0,0 0-1 0 0,0 0 0 0 0,0-1 0 0 0,0 1 1 0 0,0 0-1 0 0,0-1 0 0 0,0 1-4 0 0,0 0-1 0 0,0 0 1 0 0,0 0 0 0 0,0 0 0 0 0,1 0-1 0 0,-1 0 1 0 0,0-1 0 0 0,0 1-1 0 0,0 0 1 0 0,0 0 0 0 0,0 0-1 0 0,0 0 1 0 0,0 0 0 0 0,0 0-1 0 0,0 0 1 0 0,0 0 0 0 0,0 0 0 0 0,1 0-1 0 0,-1-1 1 0 0,0 1 0 0 0,0 0-1 0 0,0 0 1 0 0,0 0 0 0 0,0 0-1 0 0,0 0 1 0 0,0 0 0 0 0,1 0 0 0 0,-1 0-1 0 0,0 0 1 0 0,0 0 0 0 0,0 0-1 0 0,0 0 1 0 0,0 0 0 0 0,0 0-1 0 0,1 0 1 0 0,-1 0 0 0 0,0 0 0 0 0,0 0-1 0 0,0 0 1 0 0,0 0 0 0 0,0 0-1 0 0,0 1 1 0 0,0-1 0 0 0,0 0-1 0 0,1 0 1 0 0,-1 0 0 0 0,0 0-1 0 0,0 0 1 0 0,0 0 0 0 0,0 0 0 0 0,0 0-1 0 0,0 0 1 0 0,0 0 0 0 0,0 1-1 0 0,0-1 1 0 0,0 0 0 0 0,0 0-1 0 0,0 0 1 0 0,0 0 0 0 0,1 0 0 0 0,-1 0-1 0 0,0 0 1 0 0,0 1 0 0 0,0-1-1 0 0,3 9 137 0 0,-3-9-125 0 0,3 9 30 0 0,-1-3 33 0 0,-2-6-75 0 0,0 0 0 0 0,0 0-1 0 0,0 1 1 0 0,0-1 0 0 0,1 0 0 0 0,-1 0 0 0 0,0 0 0 0 0,0 0 0 0 0,0 0 0 0 0,0 0 0 0 0,0 0-1 0 0,0 0 1 0 0,0 0 0 0 0,1 0 0 0 0,-1 0 0 0 0,0 0 0 0 0,0 0 0 0 0,0 0 0 0 0,0 0 0 0 0,0 0-1 0 0,0 0 1 0 0,1 0 0 0 0,-1 0 0 0 0,0 0 0 0 0,0 0 0 0 0,0 0 0 0 0,0 0 0 0 0,0 0 0 0 0,0 0 0 0 0,1 0-1 0 0,-1-1 1 0 0,0 1 0 0 0,0 0 0 0 0,0 0 0 0 0,0 0 0 0 0,0 0 0 0 0,0 0 0 0 0,0 0 0 0 0,0 0-1 0 0,0 0 1 0 0,0 0 0 0 0,1-1 0 0 0,-1 1 0 0 0,1 26 10 0 0,3 24 52 0 0,-6 98-64 0 0,0-95 0 0 0,8 65 0 0 0,-5-113 0 0 0,-1-1 0 0 0,0 1 0 0 0,1-1 0 0 0,-1 0 0 0 0,1 0 0 0 0,0 1 0 0 0,1-1 0 0 0,-1 0 0 0 0,0 0 0 0 0,1 0 0 0 0,2 4 0 0 0,-3-8-23 0 0,-1 0 0 0 0,0 0-1 0 0,0 0 1 0 0,0 0 0 0 0,0 1 0 0 0,0-1 0 0 0,0 0 0 0 0,0 0-1 0 0,0 0 1 0 0,1 0 0 0 0,-1 0 0 0 0,0 1 0 0 0,0-1 0 0 0,0 0-1 0 0,0 0 1 0 0,0 0 0 0 0,0 0 0 0 0,0 0 0 0 0,0 1 0 0 0,0-1-1 0 0,0 0 1 0 0,0 0 0 0 0,0 0 0 0 0,0 0 0 0 0,0 1 0 0 0,0-1-1 0 0,0 0 1 0 0,0 0 0 0 0,0 0 0 0 0,0 0 0 0 0,-1 0 0 0 0,1 1-1 0 0,0-1 1 0 0,0 0 0 0 0,0 0 0 0 0,0 0 0 0 0,0 0-1 0 0,0 0 1 0 0,0 1 0 0 0,0-1 0 0 0,-1 0 0 0 0,1 0 0 0 0,0 0-1 0 0,0 0 1 0 0,0 0 0 0 0,0 0 0 0 0,0 0 0 0 0,0 0 0 0 0,-1 0-1 0 0,1 0 1 0 0,0 0 0 0 0,0 0 0 0 0,0 0 0 0 0,0 0 0 0 0,-1 0-1 0 0,1 1 1 0 0,0-1 0 0 0,0-1 0 0 0,0 1 0 0 0,0 0 0 0 0,-1 0-1 0 0,1 0 1 0 0,0 0 0 0 0,0 0 0 0 0,0 0 0 0 0,-7-3-3567 0 0,2-5-5059 0 0,3-1 753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2:23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60 221 2527 0 0,'0'0'-1'0'0,"0"0"-1"0"0,0 0 0 0 0,1 0 0 0 0,-1 0 0 0 0,0 0 0 0 0,0 0 0 0 0,0 0 0 0 0,0 0 0 0 0,0 0 1 0 0,0 0-1 0 0,0 0 0 0 0,0 0 0 0 0,0 0 0 0 0,0 0 0 0 0,0 0 0 0 0,0 0 0 0 0,0 0 0 0 0,1 1 0 0 0,-1-1 1 0 0,0 0-1 0 0,0 0 0 0 0,0 0 0 0 0,0 0 0 0 0,0 0 0 0 0,0 0 0 0 0,0 0 0 0 0,0 0 0 0 0,0 0 0 0 0,0 0 1 0 0,0 0-1 0 0,0 0 0 0 0,0 0 0 0 0,0 0 0 0 0,0 0 0 0 0,0 0 0 0 0,0 1 0 0 0,0-1 0 0 0,0 0 1 0 0,0 0-1 0 0,0 0 0 0 0,0 0 0 0 0,0 0 0 0 0,0 0 0 0 0,0 0 0 0 0,0 0 0 0 0,0 0 0 0 0,0 0 0 0 0,0 0 1 0 0,0 0-1 0 0,0 1 0 0 0,0-1 0 0 0,0 0 0 0 0,0 0 0 0 0,0 0 0 0 0,0 0 0 0 0,0 0 0 0 0,0 0 0 0 0,0 0 1 0 0,0 0-1 0 0,-5 6 2846 0 0,-5 3 3716 0 0,9-8-6281 0 0,0 0 0 0 0,0 0-1 0 0,0 0 1 0 0,0 0 0 0 0,-1-1 0 0 0,1 1 0 0 0,0 0 0 0 0,0-1-1 0 0,-1 1 1 0 0,1-1 0 0 0,0 1 0 0 0,-1-1 0 0 0,1 0-1 0 0,0 0 1 0 0,-1 1 0 0 0,1-1 0 0 0,-1 0 0 0 0,1 0 0 0 0,0-1-1 0 0,-1 1 1 0 0,-1 0 0 0 0,2-1-139 0 0,0 0 1 0 0,0 1-1 0 0,0-1 0 0 0,0 0 0 0 0,0 1 1 0 0,0-1-1 0 0,0 0 0 0 0,0 0 1 0 0,0 0-1 0 0,1 0 0 0 0,-1 0 0 0 0,0 0 1 0 0,1 0-1 0 0,-1 0 0 0 0,0-1 1 0 0,1 1-1 0 0,0 0 0 0 0,-1 0 0 0 0,1 0 1 0 0,0-1-1 0 0,-1 1 0 0 0,1 0 1 0 0,0 0-1 0 0,0-2 0 0 0,0-1-22 0 0,0 0 0 0 0,0 1-1 0 0,0-1 1 0 0,0 0 0 0 0,1 1 0 0 0,0-1-1 0 0,0 0 1 0 0,0 1 0 0 0,0-1 0 0 0,0 1-1 0 0,1-1 1 0 0,-1 1 0 0 0,4-5 0 0 0,-1 3-26 0 0,-1 0 1 0 0,1 0 0 0 0,0 1 0 0 0,1-1-1 0 0,-1 1 1 0 0,1 0 0 0 0,7-4 0 0 0,-11 7-85 0 0,1 0-1 0 0,0 1 1 0 0,-1-1 0 0 0,1 1 0 0 0,0-1-1 0 0,-1 1 1 0 0,1 0 0 0 0,0 0 0 0 0,-1 0-1 0 0,1 0 1 0 0,0 0 0 0 0,-1 0 0 0 0,1 0 0 0 0,0 1-1 0 0,-1-1 1 0 0,1 1 0 0 0,0-1 0 0 0,-1 1-1 0 0,1-1 1 0 0,-1 1 0 0 0,1 0 0 0 0,-1 0-1 0 0,1 0 1 0 0,-1 0 0 0 0,0 0 0 0 0,2 2-1 0 0,0-2 6 0 0,-1 1 0 0 0,0 0 0 0 0,0 0-1 0 0,0 0 1 0 0,0 0 0 0 0,0 1-1 0 0,0-1 1 0 0,-1 0 0 0 0,1 1-1 0 0,-1-1 1 0 0,0 1 0 0 0,1 0-1 0 0,-1-1 1 0 0,1 6 0 0 0,-2-5 23 0 0,1 1 1 0 0,-1-1 0 0 0,0 1-1 0 0,0-1 1 0 0,-1 1 0 0 0,1-1-1 0 0,-1 1 1 0 0,1-1 0 0 0,-1 1-1 0 0,0-1 1 0 0,-2 6 0 0 0,2-9-7 0 0,1 1 0 0 0,-1-1 0 0 0,0 1 0 0 0,1-1 0 0 0,-1 1 0 0 0,1-1 0 0 0,-1 1 0 0 0,0-1 0 0 0,1 1 0 0 0,-1-1 0 0 0,0 0 0 0 0,1 0 0 0 0,-1 1-1 0 0,0-1 1 0 0,0 0 0 0 0,1 0 0 0 0,-1 0 0 0 0,0 1 0 0 0,0-1 0 0 0,1 0 0 0 0,-1 0 0 0 0,0 0 0 0 0,0-1 0 0 0,0 1 0 0 0,1 0 0 0 0,-1 0 0 0 0,0 0 0 0 0,0 0 0 0 0,1-1 0 0 0,-1 1 0 0 0,0 0 0 0 0,1-1 0 0 0,-1 1 0 0 0,0-1 0 0 0,1 1 0 0 0,-1 0 0 0 0,0-1 0 0 0,-3-2 125 0 0,0 0 0 0 0,1 0-1 0 0,-1 0 1 0 0,-5-6 0 0 0,6 6-133 0 0,1 1 0 0 0,1-1 0 0 0,-1 1 1 0 0,0-1-1 0 0,1 0 0 0 0,-1 0 0 0 0,1 1 0 0 0,0-1 0 0 0,0 0 0 0 0,0-1 0 0 0,0 1 0 0 0,0 0 0 0 0,1 0 1 0 0,-1 0-1 0 0,1-3 0 0 0,0 4-29 0 0,1 0 1 0 0,-1 0-1 0 0,0 0 1 0 0,1 0 0 0 0,-1 0-1 0 0,1 1 1 0 0,0-1-1 0 0,0 0 1 0 0,-1 1-1 0 0,1-1 1 0 0,0 0 0 0 0,0 1-1 0 0,1-1 1 0 0,-1 1-1 0 0,0-1 1 0 0,0 1-1 0 0,1 0 1 0 0,-1 0 0 0 0,1-1-1 0 0,-1 1 1 0 0,1 0-1 0 0,0 0 1 0 0,-1 1-1 0 0,1-1 1 0 0,0 0 0 0 0,2 0-1 0 0,10-5-23 0 0,21-8-53 0 0,-34 14 80 0 0,1-1 1 0 0,-1 1 0 0 0,0 0 0 0 0,1 0 0 0 0,-1-1 0 0 0,0 1 0 0 0,1 0 0 0 0,-1 0 0 0 0,0 0-1 0 0,1 0 1 0 0,-1 1 0 0 0,0-1 0 0 0,0 0 0 0 0,1 0 0 0 0,-1 1 0 0 0,0-1 0 0 0,0 1 0 0 0,1-1-1 0 0,-1 1 1 0 0,0 0 0 0 0,2 1 0 0 0,-3-1 6 0 0,1 0 0 0 0,0 0 0 0 0,-1 0 0 0 0,1 0 0 0 0,-1 0 0 0 0,0 0 0 0 0,1 0 0 0 0,-1 0 0 0 0,0 0 0 0 0,0 1 0 0 0,1-1 0 0 0,-1 0 0 0 0,0 0 0 0 0,0 0 0 0 0,0 0 0 0 0,0 1 0 0 0,-1-1 0 0 0,1 0 0 0 0,0 0 0 0 0,0 0 0 0 0,-1 0 0 0 0,1 0 0 0 0,-1 1 0 0 0,1-1 0 0 0,-2 1 0 0 0,-17 30 157 0 0,15-27-138 0 0,1 1 31 0 0,-2 0 0 0 0,1-1 0 0 0,0 0 0 0 0,-1 0 0 0 0,0 0 0 0 0,-11 8-1 0 0,15-13-27 0 0,0 1-1 0 0,0-1 1 0 0,0 0-1 0 0,0 1 0 0 0,0-1 1 0 0,0 0-1 0 0,0 0 1 0 0,0 0-1 0 0,0 1 0 0 0,0-1 1 0 0,-1 0-1 0 0,1 0 1 0 0,0-1-1 0 0,0 1 0 0 0,0 0 1 0 0,0 0-1 0 0,0 0 0 0 0,0-1 1 0 0,0 1-1 0 0,0-1 1 0 0,0 1-1 0 0,0-1 0 0 0,0 1 1 0 0,0-1-1 0 0,0 1 1 0 0,1-1-1 0 0,-1 0 0 0 0,0 0 1 0 0,0 1-1 0 0,1-1 1 0 0,-1 0-1 0 0,0 0 0 0 0,1 0 1 0 0,-1 0-1 0 0,0 0 1 0 0,0-1-1 0 0,-1-1 29 0 0,0-1 1 0 0,0 0-1 0 0,1 1 1 0 0,-1-1-1 0 0,1 0 0 0 0,-1 0 1 0 0,1 0-1 0 0,0-5 1 0 0,0 1-47 0 0,1 0 0 0 0,1 0 0 0 0,-1 1 0 0 0,1-1 0 0 0,1 0 0 0 0,-1 1-1 0 0,1-1 1 0 0,1 1 0 0 0,-1 0 0 0 0,1 0 0 0 0,5-8 0 0 0,-6 11-13 0 0,1-1 0 0 0,0 1-1 0 0,0 0 1 0 0,0 0 0 0 0,1 0-1 0 0,-1 0 1 0 0,1 1 0 0 0,0-1-1 0 0,0 1 1 0 0,0 0 0 0 0,0 0 0 0 0,1 1-1 0 0,-1-1 1 0 0,1 1 0 0 0,0 0-1 0 0,0 0 1 0 0,6-1 0 0 0,-10 3-4 0 0,0-1 0 0 0,0 1 0 0 0,-1 0 0 0 0,1 0 0 0 0,0 0 0 0 0,0 0 0 0 0,-1 0 0 0 0,1 0 0 0 0,0 0 0 0 0,0 1 0 0 0,-1-1 0 0 0,1 0 0 0 0,0 0 0 0 0,-1 0 0 0 0,1 1 0 0 0,0-1 0 0 0,0 0 0 0 0,-1 1 0 0 0,1-1 1 0 0,-1 1-1 0 0,1-1 0 0 0,1 2 0 0 0,-1-1-1 0 0,0 1 0 0 0,0-1 0 0 0,0 1 0 0 0,0-1 0 0 0,0 1 0 0 0,-1 0 0 0 0,1-1 0 0 0,0 1 0 0 0,0 2 0 0 0,0 2-1 0 0,0 0 0 0 0,0-1 1 0 0,-1 1-1 0 0,0 0 0 0 0,0 7 0 0 0,-2 4-10 0 0,-1-1-1 0 0,-6 24 1 0 0,8-34 28 0 0,-1-1-1 0 0,0 0 1 0 0,0 0 0 0 0,-1 0-1 0 0,0 0 1 0 0,1 0 0 0 0,-2 0-1 0 0,1-1 1 0 0,0 1 0 0 0,-1-1-1 0 0,-5 5 1 0 0,4-6 35 0 0,-1 0-1 0 0,0 0 1 0 0,0 0 0 0 0,0-1 0 0 0,0 0-1 0 0,-12 2 1 0 0,15-4-11 0 0,1 0-1 0 0,0 0 1 0 0,0 0 0 0 0,0 0-1 0 0,0-1 1 0 0,0 1 0 0 0,0-1-1 0 0,0 0 1 0 0,0 1-1 0 0,0-1 1 0 0,0 0 0 0 0,0 0-1 0 0,0 0 1 0 0,1-1 0 0 0,-1 1-1 0 0,0 0 1 0 0,1-1 0 0 0,-1 1-1 0 0,1-1 1 0 0,-1 1-1 0 0,1-1 1 0 0,-2-2 0 0 0,1 1-2 0 0,-1-1 0 0 0,1 0 1 0 0,-1 1-1 0 0,1-1 0 0 0,0 0 0 0 0,1 0 1 0 0,-1 0-1 0 0,1 0 0 0 0,0-1 0 0 0,-1-4 1 0 0,2 5-32 0 0,0 1 0 0 0,0-1 0 0 0,0 0 0 0 0,1 1 0 0 0,0-1 0 0 0,-1 1 0 0 0,2-1 0 0 0,-1 1 1 0 0,0-1-1 0 0,1 1 0 0 0,-1-1 0 0 0,1 1 0 0 0,0 0 0 0 0,0 0 0 0 0,0 0 0 0 0,0 0 0 0 0,1 0 0 0 0,3-3 0 0 0,-2 3-24 0 0,0-1 0 0 0,0 1 0 0 0,1 0 0 0 0,-1 0 0 0 0,1 0 0 0 0,0 1 0 0 0,0-1-1 0 0,0 1 1 0 0,0 0 0 0 0,0 1 0 0 0,0-1 0 0 0,6 0 0 0 0,-9 2 17 0 0,0-1-1 0 0,0 1 1 0 0,0 0 0 0 0,0 0 0 0 0,0 0-1 0 0,1 0 1 0 0,-1 0 0 0 0,0 0 0 0 0,0 1 0 0 0,0-1-1 0 0,0 1 1 0 0,-1-1 0 0 0,1 1 0 0 0,0 0-1 0 0,0 0 1 0 0,0 0 0 0 0,0 0 0 0 0,-1 0 0 0 0,1 0-1 0 0,0 0 1 0 0,-1 1 0 0 0,1-1 0 0 0,-1 0 0 0 0,0 1-1 0 0,1 0 1 0 0,-1-1 0 0 0,0 1 0 0 0,0 0-1 0 0,0-1 1 0 0,0 1 0 0 0,0 0 0 0 0,0 0 0 0 0,-1 0-1 0 0,1 0 1 0 0,-1 0 0 0 0,1 0 0 0 0,-1 0-1 0 0,1 3 1 0 0,-1 2 6 0 0,1 1-1 0 0,-1-1 1 0 0,0 0-1 0 0,-1 1 1 0 0,0-1-1 0 0,0 0 1 0 0,-1 0-1 0 0,1 1 1 0 0,-5 8-1 0 0,3-10 16 0 0,1 0-1 0 0,-1 0 1 0 0,-1-1 0 0 0,1 1 0 0 0,-9 9-1 0 0,10-13-4 0 0,1 0 0 0 0,-1 0 0 0 0,0-1 1 0 0,0 1-1 0 0,-1 0 0 0 0,1-1 0 0 0,0 1 0 0 0,0-1 0 0 0,-1 0 0 0 0,1 0 0 0 0,-1 0 0 0 0,1 0 0 0 0,-1 0 0 0 0,1 0 0 0 0,-1-1 0 0 0,1 1 0 0 0,-4-1 0 0 0,4 0-1 0 0,1 0 0 0 0,-1-1 0 0 0,1 1 0 0 0,0 0-1 0 0,-1-1 1 0 0,1 1 0 0 0,0-1 0 0 0,-1 0 0 0 0,1 1 0 0 0,0-1-1 0 0,0 0 1 0 0,-1 0 0 0 0,1 0 0 0 0,0 0 0 0 0,0 0-1 0 0,0 0 1 0 0,0 0 0 0 0,0 0 0 0 0,0 0 0 0 0,1 0-1 0 0,-1-1 1 0 0,0 1 0 0 0,0 0 0 0 0,1-1 0 0 0,-1 1 0 0 0,1 0-1 0 0,-1-1 1 0 0,1-2 0 0 0,-2-3 22 0 0,1 0 0 0 0,-1 0 0 0 0,2 0 1 0 0,-1-10-1 0 0,1 7-25 0 0,1 1 1 0 0,0 0-1 0 0,1 0 1 0 0,-1 0-1 0 0,2 0 1 0 0,4-12-1 0 0,-5 15-16 0 0,0 1 1 0 0,1 0-1 0 0,-1 0 0 0 0,1 0 1 0 0,0 1-1 0 0,1-1 0 0 0,-1 0 0 0 0,1 1 1 0 0,0 0-1 0 0,0 0 0 0 0,7-5 1 0 0,-10 8 10 0 0,0 1 0 0 0,0-1 1 0 0,0 1-1 0 0,0-1 0 0 0,0 1 0 0 0,0-1 1 0 0,0 1-1 0 0,0 0 0 0 0,0-1 1 0 0,0 1-1 0 0,1 0 0 0 0,-1 0 0 0 0,0 0 1 0 0,0 0-1 0 0,0 0 0 0 0,0 0 1 0 0,0 0-1 0 0,0 0 0 0 0,0 0 0 0 0,0 1 1 0 0,0-1-1 0 0,2 1 0 0 0,-1 0-2 0 0,0 0-1 0 0,0 0 0 0 0,0 1 1 0 0,-1-1-1 0 0,1 1 0 0 0,0-1 1 0 0,-1 1-1 0 0,1 0 1 0 0,-1-1-1 0 0,3 4 0 0 0,-2 0 0 0 0,1-1 1 0 0,-1 0-1 0 0,0 1 0 0 0,0 0 0 0 0,0 0 0 0 0,-1-1 1 0 0,1 1-1 0 0,-1 0 0 0 0,0 8 0 0 0,0-4 5 0 0,-2 1 0 0 0,1-1 0 0 0,-1 0 0 0 0,-1 0 0 0 0,-3 16 0 0 0,4-23 4 0 0,0 0 1 0 0,0 0-1 0 0,-1 0 0 0 0,1 0 0 0 0,0-1 1 0 0,0 1-1 0 0,-1-1 0 0 0,1 1 0 0 0,-1-1 1 0 0,0 1-1 0 0,1-1 0 0 0,-1 0 1 0 0,0 1-1 0 0,0-1 0 0 0,0 0 0 0 0,0 0 1 0 0,1-1-1 0 0,-1 1 0 0 0,-1 0 0 0 0,1-1 1 0 0,0 1-1 0 0,0-1 0 0 0,0 1 0 0 0,0-1 1 0 0,0 0-1 0 0,0 0 0 0 0,0 0 1 0 0,-1 0-1 0 0,-2-1 0 0 0,2 0 4 0 0,0 1 1 0 0,0-1-1 0 0,1 0 0 0 0,-1 0 0 0 0,0 0 1 0 0,1 0-1 0 0,-1 0 0 0 0,1-1 1 0 0,-1 1-1 0 0,1-1 0 0 0,-1 1 0 0 0,1-1 1 0 0,0 0-1 0 0,0 0 0 0 0,0 0 1 0 0,0 0-1 0 0,1 0 0 0 0,-1-1 0 0 0,0 1 1 0 0,1-1-1 0 0,-1 1 0 0 0,1-1 1 0 0,0 1-1 0 0,0-1 0 0 0,0 0 0 0 0,0 1 1 0 0,0-5-1 0 0,0 5-18 0 0,1-1 0 0 0,0 1 1 0 0,-1-1-1 0 0,1 0 0 0 0,0 1 0 0 0,0-1 1 0 0,0 1-1 0 0,1-1 0 0 0,-1 0 0 0 0,1 1 0 0 0,-1-1 1 0 0,1 1-1 0 0,0-1 0 0 0,0 1 0 0 0,0 0 0 0 0,0-1 1 0 0,1 1-1 0 0,-1 0 0 0 0,0 0 0 0 0,1-1 0 0 0,0 1 1 0 0,-1 1-1 0 0,1-1 0 0 0,4-3 0 0 0,-2 2-17 0 0,0 0 0 0 0,0 1-1 0 0,0 0 1 0 0,0 0 0 0 0,1 0-1 0 0,-1 0 1 0 0,1 1 0 0 0,-1 0-1 0 0,1 0 1 0 0,-1 0 0 0 0,1 0-1 0 0,9 0 1 0 0,-12 2 27 0 0,-1-1 0 0 0,1 0 0 0 0,-1 1 0 0 0,1-1 0 0 0,-1 1 0 0 0,1-1 0 0 0,-1 1 0 0 0,1-1 0 0 0,-1 1 0 0 0,0 0 0 0 0,1 0 0 0 0,-1 0 0 0 0,0 0-1 0 0,0 0 1 0 0,1 0 0 0 0,-1 0 0 0 0,0 0 0 0 0,0 1 0 0 0,0-1 0 0 0,-1 0 0 0 0,1 0 0 0 0,0 1 0 0 0,0-1 0 0 0,-1 1 0 0 0,1-1 0 0 0,-1 1 0 0 0,1-1 0 0 0,-1 1 0 0 0,1-1 0 0 0,-1 4 0 0 0,1 2 2 0 0,0 0 1 0 0,0 0 0 0 0,-1 1-1 0 0,1-1 1 0 0,-3 9 0 0 0,1-9 19 0 0,0 0 0 0 0,0 0 0 0 0,-1-1 0 0 0,0 1 0 0 0,-1-1 0 0 0,1 0 0 0 0,-1 1 0 0 0,0-1 0 0 0,-1 0 0 0 0,-5 7 0 0 0,8-11-13 0 0,-1-1 1 0 0,1 1-1 0 0,0 0 0 0 0,-1-1 1 0 0,0 1-1 0 0,1-1 1 0 0,-1 1-1 0 0,0-1 0 0 0,0 0 1 0 0,0 0-1 0 0,0 0 0 0 0,0 0 1 0 0,0 0-1 0 0,0 0 0 0 0,0-1 1 0 0,0 1-1 0 0,0-1 0 0 0,-1 1 1 0 0,1-1-1 0 0,0 0 0 0 0,0 0 1 0 0,0 0-1 0 0,-1 0 0 0 0,1 0 1 0 0,0 0-1 0 0,0-1 0 0 0,0 1 1 0 0,-1-1-1 0 0,1 1 0 0 0,0-1 1 0 0,0 0-1 0 0,0 0 0 0 0,0 0 1 0 0,-3-2-1 0 0,2 1-6 0 0,0 0-1 0 0,1 0 1 0 0,-1 0 0 0 0,1 0 0 0 0,-1 0-1 0 0,1 0 1 0 0,0-1 0 0 0,0 1-1 0 0,-2-4 1 0 0,3 4-289 0 0,0 1-1 0 0,1-1 0 0 0,-1 1 1 0 0,0-1-1 0 0,1 0 0 0 0,0 1 1 0 0,-1-1-1 0 0,1 0 1 0 0,0 1-1 0 0,0-1 0 0 0,0 0 1 0 0,0 1-1 0 0,0-1 1 0 0,0 0-1 0 0,0 1 0 0 0,1-1 1 0 0,-1 0-1 0 0,2-3 0 0 0,0-1-2179 0 0,1-1-417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2:24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78 1583 0 0,'0'0'36'0'0,"1"0"-1"0"0,-1 0 0 0 0,0 0 0 0 0,0 0 0 0 0,0 0 0 0 0,0 0 0 0 0,1 0 0 0 0,-1 0 0 0 0,0 0 0 0 0,0 0 0 0 0,0 0 0 0 0,0 0 0 0 0,0 0 0 0 0,1 0 0 0 0,-1 0 0 0 0,0 0 1 0 0,0 0-1 0 0,0 0 0 0 0,0 0 0 0 0,1 0 0 0 0,-1 0 0 0 0,0 0 0 0 0,0 1 0 0 0,0-1 0 0 0,0 0 0 0 0,0 0 0 0 0,0 0 0 0 0,1 0 0 0 0,-1 0 0 0 0,0 0 0 0 0,0 0 0 0 0,0 1 1 0 0,0-1-1 0 0,0 0 0 0 0,0 0 0 0 0,0 0 0 0 0,1 2 462 0 0,0-1 0 0 0,0 1 1 0 0,0-1-1 0 0,-1 1 0 0 0,1 0 0 0 0,0-1 1 0 0,-1 1-1 0 0,0 0 0 0 0,1-1 0 0 0,-1 1 1 0 0,0 0-1 0 0,0 0 0 0 0,0 0 1 0 0,0-1-1 0 0,0 1 0 0 0,0 0 0 0 0,-1-1 1 0 0,1 1-1 0 0,0 0 0 0 0,-1 0 0 0 0,1-1 1 0 0,-1 1-1 0 0,-1 2 0 0 0,-2 1 454 0 0,-14 14 3453 0 0,17-18-4194 0 0,-1 0 0 0 0,1-1-1 0 0,-1 1 1 0 0,1 0 0 0 0,-1-1 0 0 0,1 1-1 0 0,-1-1 1 0 0,1 1 0 0 0,-1-1-1 0 0,1 0 1 0 0,-1 0 0 0 0,1 0 0 0 0,-1 0-1 0 0,0 0 1 0 0,-1 0 0 0 0,1 0-115 0 0,1 0 1 0 0,0 0-1 0 0,0 0 1 0 0,0 0-1 0 0,-1 0 1 0 0,1-1-1 0 0,0 1 0 0 0,0 0 1 0 0,0-1-1 0 0,0 1 1 0 0,0 0-1 0 0,0-1 1 0 0,0 0-1 0 0,0 1 1 0 0,0-1-1 0 0,0 0 1 0 0,0 1-1 0 0,0-1 0 0 0,0 0 1 0 0,0 0-1 0 0,0 0 1 0 0,0 0-1 0 0,1 0 1 0 0,-1 0-1 0 0,0 0 1 0 0,1 0-1 0 0,-1 0 0 0 0,1 0 1 0 0,-1 0-1 0 0,1 0 1 0 0,0 0-1 0 0,-1 0 1 0 0,1-1-1 0 0,0 1 1 0 0,0 0-1 0 0,0 0 1 0 0,0 0-1 0 0,0-1 0 0 0,0 1 1 0 0,0 0-1 0 0,0 0 1 0 0,0 0-1 0 0,1-3 1 0 0,0-1-66 0 0,1-1 1 0 0,-1 0 0 0 0,1 1 0 0 0,0-1-1 0 0,0 1 1 0 0,1 0 0 0 0,-1 0-1 0 0,1 0 1 0 0,0 0 0 0 0,4-5-1 0 0,-6 9-21 0 0,1-1-1 0 0,-1 0 1 0 0,1 1 0 0 0,0-1-1 0 0,-1 1 1 0 0,1-1-1 0 0,0 1 1 0 0,0 0-1 0 0,0 0 1 0 0,0 0-1 0 0,0 0 1 0 0,0 0-1 0 0,0 0 1 0 0,0 0 0 0 0,0 1-1 0 0,1-1 1 0 0,-1 1-1 0 0,0 0 1 0 0,0-1-1 0 0,1 1 1 0 0,-1 0-1 0 0,0 0 1 0 0,0 0-1 0 0,1 1 1 0 0,-1-1-1 0 0,0 1 1 0 0,0-1 0 0 0,4 2-1 0 0,-4-1-8 0 0,1 1-1 0 0,-1-1 1 0 0,0 1-1 0 0,0-1 1 0 0,0 1-1 0 0,0 0 1 0 0,0 0-1 0 0,0-1 1 0 0,-1 1-1 0 0,1 0 1 0 0,-1 1-1 0 0,1-1 1 0 0,-1 0 0 0 0,0 0-1 0 0,0 1 1 0 0,0-1-1 0 0,0 1 1 0 0,0-1-1 0 0,0 1 1 0 0,-1-1-1 0 0,1 1 1 0 0,-1-1-1 0 0,0 1 1 0 0,1 0-1 0 0,-1-1 1 0 0,-1 4-1 0 0,1-1 2 0 0,0-1-1 0 0,-1 1 1 0 0,1-1-1 0 0,-1 1 1 0 0,0-1-1 0 0,0 0 1 0 0,-1 1-1 0 0,0-1 1 0 0,1 0-1 0 0,-1 0 1 0 0,0 0-1 0 0,-1 0 1 0 0,1 0-1 0 0,-5 4 1 0 0,6-7 8 0 0,0 0 0 0 0,0 1 0 0 0,0-1 0 0 0,0 0 0 0 0,0 0 0 0 0,-1-1 0 0 0,1 1 0 0 0,0 0 0 0 0,-1 0 0 0 0,1-1 0 0 0,-1 1 0 0 0,1 0 0 0 0,-1-1 0 0 0,1 0 0 0 0,-1 1 0 0 0,1-1 0 0 0,-1 0 0 0 0,1 0 0 0 0,-1 0 0 0 0,1 0 0 0 0,-4 0 0 0 0,3-1 5 0 0,0 1 0 0 0,1-1 0 0 0,-1 0 0 0 0,0 0 0 0 0,0 0 0 0 0,0 0 0 0 0,1 0 0 0 0,-1 0 0 0 0,0-1 0 0 0,1 1 0 0 0,-1-1 0 0 0,1 1 0 0 0,0-1 0 0 0,-2-2 0 0 0,0-1-4 0 0,0 1 1 0 0,0-1-1 0 0,1 0 1 0 0,0 0-1 0 0,0 0 0 0 0,0 0 1 0 0,0-1-1 0 0,1 1 1 0 0,0 0-1 0 0,0-1 1 0 0,0-8-1 0 0,1 10-11 0 0,1 1-1 0 0,-1-1 1 0 0,0 1-1 0 0,1 0 1 0 0,0-1-1 0 0,0 1 1 0 0,0 0-1 0 0,0 0 1 0 0,0-1-1 0 0,1 1 1 0 0,0 0 0 0 0,-1 0-1 0 0,1 1 1 0 0,0-1-1 0 0,0 0 1 0 0,1 1-1 0 0,-1-1 1 0 0,0 1-1 0 0,1-1 1 0 0,0 1-1 0 0,-1 0 1 0 0,1 0-1 0 0,0 1 1 0 0,0-1-1 0 0,0 0 1 0 0,0 1 0 0 0,0 0-1 0 0,1 0 1 0 0,-1 0-1 0 0,0 0 1 0 0,1 0-1 0 0,-1 1 1 0 0,0-1-1 0 0,1 1 1 0 0,-1 0-1 0 0,1 0 1 0 0,-1 0-1 0 0,0 1 1 0 0,1-1 0 0 0,3 2-1 0 0,-5-2-5 0 0,1 1 0 0 0,-1-1 0 0 0,0 1 0 0 0,0 0 0 0 0,1 0 0 0 0,-1 0 1 0 0,0 0-1 0 0,0 0 0 0 0,0 1 0 0 0,0-1 0 0 0,-1 1 0 0 0,1-1 0 0 0,0 1 0 0 0,0 0 0 0 0,1 2 0 0 0,-2-2 3 0 0,0 0 0 0 0,0-1-1 0 0,0 1 1 0 0,-1 0 0 0 0,1-1 0 0 0,-1 1-1 0 0,1 0 1 0 0,-1 0 0 0 0,0 0 0 0 0,0 0 0 0 0,0-1-1 0 0,0 1 1 0 0,0 0 0 0 0,0 0 0 0 0,0 0-1 0 0,-1 0 1 0 0,1-1 0 0 0,0 1 0 0 0,-1 0 0 0 0,0 0-1 0 0,0 1 1 0 0,-1 1 20 0 0,0 0 0 0 0,0 0 0 0 0,-1 0 0 0 0,0 0 0 0 0,1-1 1 0 0,-1 1-1 0 0,0-1 0 0 0,-1 1 0 0 0,1-1 0 0 0,0 0 0 0 0,-1-1 0 0 0,0 1 0 0 0,0-1 0 0 0,0 1 0 0 0,0-1 0 0 0,-6 2 0 0 0,8-3-4 0 0,-1 0-1 0 0,0 0 0 0 0,0 0 0 0 0,-1-1 0 0 0,1 1 0 0 0,0-1 0 0 0,0 0 0 0 0,0 0 1 0 0,0 0-1 0 0,0 0 0 0 0,0 0 0 0 0,-1-1 0 0 0,1 1 0 0 0,0-1 0 0 0,0 0 0 0 0,0 0 1 0 0,1 0-1 0 0,-1-1 0 0 0,0 1 0 0 0,0-1 0 0 0,0 1 0 0 0,1-1 0 0 0,-1 0 0 0 0,1 0 1 0 0,-3-2-1 0 0,4 2-9 0 0,0 1 1 0 0,0-1 0 0 0,0 0-1 0 0,0 0 1 0 0,0 1 0 0 0,0-1-1 0 0,1 0 1 0 0,-1 0 0 0 0,1 0-1 0 0,-1 0 1 0 0,1 1 0 0 0,0-1-1 0 0,-1 0 1 0 0,1 0 0 0 0,0 0-1 0 0,0 0 1 0 0,1 0 0 0 0,-1 0-1 0 0,0 0 1 0 0,1 0 0 0 0,-1 0-1 0 0,1 0 1 0 0,-1 1 0 0 0,3-4-1 0 0,-1 0 5 0 0,0 0-1 0 0,1 0 0 0 0,-1 0 1 0 0,1 1-1 0 0,0-1 0 0 0,1 1 1 0 0,5-7-1 0 0,-6 9-5 0 0,0 0 0 0 0,0 0 0 0 0,-1 0 0 0 0,1 0 0 0 0,0 0 0 0 0,0 1 0 0 0,1-1 0 0 0,-1 1 0 0 0,0 0 0 0 0,0 0 0 0 0,1 0 0 0 0,-1 0 0 0 0,1 1 0 0 0,-1 0 0 0 0,0-1 0 0 0,1 1 0 0 0,-1 0 0 0 0,6 1 0 0 0,-7 0 0 0 0,0-1 0 0 0,0 1 0 0 0,0-1 0 0 0,0 1 0 0 0,0 0 0 0 0,0 0 0 0 0,0 0 0 0 0,0 0 0 0 0,-1 0 0 0 0,1 0 0 0 0,-1 1 0 0 0,1-1 0 0 0,-1 0 0 0 0,1 1 0 0 0,-1 0 1 0 0,1-1-1 0 0,-1 1 0 0 0,0 0 0 0 0,0-1 0 0 0,0 1 0 0 0,0 0 0 0 0,0 0 0 0 0,-1 0 0 0 0,1 0 0 0 0,-1 0 0 0 0,1 0 0 0 0,-1 0 0 0 0,1 0 0 0 0,-1 0 0 0 0,0 0 0 0 0,0 0 0 0 0,0 2 0 0 0,0 1 14 0 0,-1 0-1 0 0,0-1 1 0 0,1 1-1 0 0,-1-1 0 0 0,-1 1 1 0 0,1-1-1 0 0,-1 0 1 0 0,0 1-1 0 0,0-1 1 0 0,0 0-1 0 0,0 0 0 0 0,-6 7 1 0 0,4-6-3 0 0,-1 0-1 0 0,0 0 1 0 0,0 0 0 0 0,0 0 0 0 0,0-1-1 0 0,-1 0 1 0 0,0 0 0 0 0,-7 3 0 0 0,12-6-66 0 0,0-1 0 0 0,0 1 0 0 0,0-1 0 0 0,0 1 0 0 0,0-1 0 0 0,-1 0 1 0 0,1 0-1 0 0,0 0 0 0 0,0 1 0 0 0,0-1 0 0 0,-1 0 0 0 0,1 0 0 0 0,0-1 0 0 0,0 1 1 0 0,0 0-1 0 0,0 0 0 0 0,-1 0 0 0 0,1-1 0 0 0,0 1 0 0 0,0-1 0 0 0,0 1 0 0 0,0-1 0 0 0,0 1 1 0 0,-2-2-1 0 0,-4-6-3036 0 0,2-2-3488 0 0,2 1-1450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2:25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14 775 0 0,'0'0'7'0'0,"0"0"-1"0"0,0 0 1 0 0,0 0-1 0 0,0 0 1 0 0,0 0-1 0 0,0 0 0 0 0,0 0 1 0 0,0 0-1 0 0,0 0 1 0 0,0 0-1 0 0,1 0 1 0 0,-1 0-1 0 0,0 0 0 0 0,0-1 1 0 0,0 1-1 0 0,0 0 1 0 0,0 0-1 0 0,0 0 0 0 0,0 0 1 0 0,0 0-1 0 0,-4-13 15932 0 0,3 17-11413 0 0,-3 13-2046 0 0,4-6-2264 0 0,1 0-1 0 0,0 0 1 0 0,0 0-1 0 0,2-1 0 0 0,-1 1 1 0 0,1 0-1 0 0,1-1 1 0 0,7 18-1 0 0,-9-24-139 0 0,0-1 1 0 0,0 1-1 0 0,0-1 1 0 0,0 0 0 0 0,1 0-1 0 0,-1 1 1 0 0,1-1-1 0 0,0-1 1 0 0,0 1-1 0 0,0 0 1 0 0,0-1-1 0 0,0 0 1 0 0,1 1-1 0 0,-1-1 1 0 0,1 0-1 0 0,-1-1 1 0 0,1 1-1 0 0,0-1 1 0 0,0 0-1 0 0,0 0 1 0 0,0 0-1 0 0,0 0 1 0 0,0 0-1 0 0,0-1 1 0 0,0 0-1 0 0,0 0 1 0 0,4 0-1 0 0,-5-1-10 0 0,0 0 0 0 0,0 0 0 0 0,0 0-1 0 0,0 0 1 0 0,0-1 0 0 0,-1 1-1 0 0,1-1 1 0 0,0 1 0 0 0,-1-1 0 0 0,1 0-1 0 0,-1 0 1 0 0,1 0 0 0 0,-1 0-1 0 0,0-1 1 0 0,3-3 0 0 0,3-5 83 0 0,-1 0-1 0 0,8-15 1 0 0,-5 6 31 0 0,15-37 1 0 0,-16 34 349 0 0,-7 72 48 0 0,-1-26-586 0 0,-1 24 1 0 0,-3 12-568 0 0,2-59 520 0 0,1 0-1 0 0,0 0 1 0 0,0 0 0 0 0,0 0-1 0 0,0 0 1 0 0,0 0 0 0 0,0 0-1 0 0,0 0 1 0 0,0 0-1 0 0,0 0 1 0 0,0 1 0 0 0,0-1-1 0 0,0 0 1 0 0,0 0 0 0 0,0 0-1 0 0,0 0 1 0 0,0 0 0 0 0,0 0-1 0 0,0 0 1 0 0,0 0 0 0 0,0 0-1 0 0,0 1 1 0 0,0-1-1 0 0,0 0 1 0 0,0 0 0 0 0,0 0-1 0 0,0 0 1 0 0,0 0 0 0 0,0 0-1 0 0,1 0 1 0 0,-1 0 0 0 0,0 0-1 0 0,0 0 1 0 0,0 0 0 0 0,0 1-1 0 0,0-1 1 0 0,0 0-1 0 0,0 0 1 0 0,0 0 0 0 0,0 0-1 0 0,0 0 1 0 0,0 0 0 0 0,0 0-1 0 0,1 0 1 0 0,-1 0 0 0 0,0 0-1 0 0,0 0 1 0 0,0 0 0 0 0,0 0-1 0 0,0 0 1 0 0,0 0-1 0 0,0 0 1 0 0,0 0 0 0 0,0 0-1 0 0,1 0 1 0 0,-1 0 0 0 0,0 0-1 0 0,0 0 1 0 0,0 0 0 0 0,0 0-1 0 0,0 0 1 0 0,0 0 0 0 0,0 0-1 0 0,0 0 1 0 0,0 0-1 0 0,0 0 1 0 0,1 0 0 0 0,-1-1-1 0 0,6-5-3914 0 0,-3 2 179 0 0,3 1-3268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9T04:54:57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4608 0 0,'0'0'353'0'0,"0"0"123"0"0,0 0 1379 0 0,0 0 627 0 0,0 0 129 0 0,0 0-274 0 0,0 0-1230 0 0,14 2 990 0 0,87-8 2886 0 0,-92 6-4899 0 0,21-2 536 0 0,0 1 0 0 0,0 2 0 0 0,13 2-620 0 0,-31 0 92 0 0,-9-2-111 0 0,-1 0-1 0 0,1 0 0 0 0,0-1 0 0 0,-1 1 1 0 0,1-1-1 0 0,0 1 0 0 0,2-1 20 0 0,-5 0-129 0 0,0 0-116 0 0,0 0-466 0 0,0 0-200 0 0,0 0-38 0 0,0 0-144 0 0,0 0-569 0 0,0 0-246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2:26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26 599 0 0,'1'4'4233'0'0,"-3"-15"810"0"0,1 11-4539 0 0,1-1 0 0 0,0 0 0 0 0,-1 0-1 0 0,1 0 1 0 0,0 0 0 0 0,0 0 0 0 0,0 1-1 0 0,0-1 1 0 0,-1 0 0 0 0,1 0 0 0 0,0 0 0 0 0,0 0-1 0 0,1 0 1 0 0,-1 0 0 0 0,0 0 0 0 0,3-4 4347 0 0,-2 12-2030 0 0,0-1-2655 0 0,0 1 0 0 0,1-1 0 0 0,0 0 0 0 0,0 0 0 0 0,1 0 0 0 0,-1 0 0 0 0,1 0 0 0 0,8 10 0 0 0,-2 1-24 0 0,-1-1-93 0 0,-2 0-1 0 0,0 1 1 0 0,-1 0 0 0 0,5 29-1 0 0,-10-44-12 0 0,1 0 1 0 0,-1 0-1 0 0,1 0 1 0 0,-1 0-1 0 0,1 0 1 0 0,0 0-1 0 0,0 0 0 0 0,0 0 1 0 0,0 0-1 0 0,0-1 1 0 0,0 1-1 0 0,2 1 0 0 0,-1-4 22 0 0,-1 1-1 0 0,1-2 1 0 0,-1 1-1 0 0,1 0 0 0 0,-1 0 1 0 0,1 0-1 0 0,-1-1 1 0 0,0 1-1 0 0,0-1 0 0 0,2-2 1 0 0,-2 3-10 0 0,14-21 620 0 0,22-40 0 0 0,3-6 283 0 0,-34 59-953 0 0,1 0 0 0 0,0 0 0 0 0,0 0-1 0 0,13-10 1 0 0,-20 19 3 0 0,0 0-1 0 0,0 0 1 0 0,0 0-1 0 0,0 0 1 0 0,0 0-1 0 0,0 0 1 0 0,0 0-1 0 0,0 0 1 0 0,0 0-1 0 0,0 0 1 0 0,0 0-1 0 0,0 0 1 0 0,0 0-1 0 0,0 0 0 0 0,0 1 1 0 0,0-1-1 0 0,0 0 1 0 0,0 0-1 0 0,0 0 1 0 0,0 0-1 0 0,0 0 1 0 0,0 0-1 0 0,0 0 1 0 0,0 0-1 0 0,0 0 1 0 0,0 0-1 0 0,0 0 1 0 0,0 0-1 0 0,0 0 1 0 0,0 0-1 0 0,0 0 0 0 0,0 0 1 0 0,0 0-1 0 0,0 0 1 0 0,0 0-1 0 0,1 0 1 0 0,-1 0-1 0 0,0 0 1 0 0,0 0-1 0 0,0 0 1 0 0,0 0-1 0 0,0 0 1 0 0,0 0-1 0 0,0 0 1 0 0,0 0-1 0 0,0 0 1 0 0,0 0-1 0 0,0 0 1 0 0,0 0-1 0 0,0 0 0 0 0,0 0 1 0 0,0 0-1 0 0,0 0 1 0 0,0 0-1 0 0,-4 5-207 0 0,-9 5-6294 0 0,9-6 3442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2:51.46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3303 865 2271 0 0,'-3'6'5896'0'0,"-1"4"-2240"0"0,6-4-349 0 0,-3-13-503 0 0,1-2-2373 0 0,0 2-108 0 0,0 0 0 0 0,0-1 0 0 0,-1 1 0 0 0,0 0 0 0 0,-4-14 0 0 0,-3-15 3086 0 0,0 9-3233 0 0,5 18-312 0 0,0-1 0 0 0,-6-12 0 0 0,-3 0 711 0 0,-2 1-1 0 0,-1 0 0 0 0,-25-28 0 0 0,-3-4 464 0 0,36 44-901 0 0,-1 0 0 0 0,-1 0 0 0 0,1 1 1 0 0,-1 0-1 0 0,-1 1 0 0 0,-15-10 0 0 0,-67-31 391 0 0,16 10-181 0 0,30 11-240 0 0,-1 2 0 0 0,-2 2 1 0 0,-89-29-1 0 0,126 47-28 0 0,-1 0-1 0 0,-21-12 0 0 0,-9-4 71 0 0,-56-18 83 0 0,-2 4 0 0 0,-144-29 0 0 0,211 57-186 0 0,1-1 0 0 0,-45-16 1 0 0,67 20-28 0 0,0 1 1 0 0,-1 0-1 0 0,1 1 0 0 0,-1 0 1 0 0,-15 1-1 0 0,-17-4 43 0 0,24 4-57 0 0,0 0-1 0 0,-26 2 0 0 0,-6 0-6 0 0,-3-3 153 0 0,-74-13-1 0 0,122 14-135 0 0,-1 1 0 0 0,1 0 0 0 0,0 0 0 0 0,-1 0-1 0 0,1 1 1 0 0,0 0 0 0 0,-11 4 0 0 0,9-3-11 0 0,0 0 1 0 0,0-1 0 0 0,0 0-1 0 0,-10 0 1 0 0,7-1 6 0 0,1 1-1 0 0,-1 0 1 0 0,1 1 0 0 0,-13 4 0 0 0,-18 2-12 0 0,-105 18 1 0 0,78-18 0 0 0,43-6 0 0 0,1 1 0 0 0,-1 1 0 0 0,-37 11 0 0 0,-38 15 0 0 0,62-16 0 0 0,23-9 0 0 0,-1 0 0 0 0,2 2 0 0 0,-30 15 0 0 0,13 1 0 0 0,2 2 0 0 0,0 1 0 0 0,-31 36 0 0 0,23-23 0 0 0,-31 23 0 0 0,-14 14 0 0 0,60-51 0 0 0,-26 26 0 0 0,49-50-2 0 0,-1 0 1 0 0,0 0-1 0 0,1-1 0 0 0,-1 1 0 0 0,0 0 1 0 0,0-1-1 0 0,0 1 0 0 0,0-1 1 0 0,0 1-1 0 0,1-1 0 0 0,-1 1 0 0 0,0-1 1 0 0,0 1-1 0 0,0-1 0 0 0,0 0 0 0 0,0 0 1 0 0,0 0-1 0 0,0 0 0 0 0,-1 1 1 0 0,1-1-1 0 0,0 0 0 0 0,0-1 0 0 0,0 1 1 0 0,0 0-1 0 0,0 0 0 0 0,0 0 1 0 0,0-1-1 0 0,0 1 0 0 0,0 0 0 0 0,-1-2 1 0 0,1 2 0 0 0,0 0 1 0 0,0 0-1 0 0,1 0 1 0 0,-1 0-1 0 0,0 0 1 0 0,0 0-1 0 0,0 0 1 0 0,1 1 0 0 0,-1-1-1 0 0,0 0 1 0 0,0 0-1 0 0,1 1 1 0 0,-1-1-1 0 0,0 0 1 0 0,1 1-1 0 0,-1-1 1 0 0,0 1-1 0 0,1-1 1 0 0,-1 0-1 0 0,0 1 1 0 0,1 0-1 0 0,-1-1 1 0 0,1 1-1 0 0,-1 0 1 0 0,-16 20 2 0 0,12-13-3 0 0,-4 3-396 0 0,-36 41 962 0 0,37-42-495 0 0,-15 20 0 0 0,5-6-434 0 0,13-17 364 0 0,1 0 0 0 0,0 0 0 0 0,-5 12 0 0 0,1-3 0 0 0,7-12 0 0 0,0-6 0 0 0,0 0 0 0 0,-4-18 15 0 0,1 0-1 0 0,1-1 1 0 0,-2-33-1 0 0,4 31-8 0 0,2-8-6 0 0,-6 147-152 0 0,5-106 137 0 0,0-7 10 0 0,0 0 0 0 0,0 0 0 0 0,0 0 1 0 0,0 0-1 0 0,0 1 0 0 0,0-1 1 0 0,1 0-1 0 0,0 0 0 0 0,0 0 0 0 0,0 0 1 0 0,2 4-1 0 0,-3-7 2 0 0,1 1-1 0 0,-1-1 1 0 0,0 0 0 0 0,1 0-1 0 0,-1 0 1 0 0,1 0-1 0 0,-1 0 1 0 0,1 0 0 0 0,-1 1-1 0 0,1-1 1 0 0,-1 0-1 0 0,1-1 1 0 0,-1 1 0 0 0,0 0-1 0 0,1 0 1 0 0,-1 0 0 0 0,1 0-1 0 0,-1 0 1 0 0,1 0-1 0 0,-1 0 1 0 0,1-1 0 0 0,0 1-1 0 0,14-7-39 0 0,-9 4 36 0 0,-2 2-13 0 0,0 0 0 0 0,0 0 0 0 0,0 1 0 0 0,7-1-1 0 0,11-2-811 0 0,-16 2 404 0 0,-1-1 0 0 0,0-1 1 0 0,-1 1-1 0 0,1-1 0 0 0,0 1 0 0 0,-1-1 1 0 0,0-1-1 0 0,1 1 0 0 0,-1-1 1 0 0,0 1-1 0 0,4-7 0 0 0,9-7-1337 0 0,7-5-540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02.39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0 889 1151 0 0,'1'-2'7257'0'0,"3"-3"-1943"0"0,0-4-2507 0 0,11-14-281 0 0,-13 20-2294 0 0,1-1 0 0 0,-1 1 0 0 0,1 0 0 0 0,-1 1 0 0 0,1-1 0 0 0,0 0 0 0 0,0 1 0 0 0,0 0 0 0 0,5-3 0 0 0,-6 3-189 0 0,0 1 0 0 0,0 0 0 0 0,-1-1 0 0 0,1 1 0 0 0,0-1-1 0 0,-1 0 1 0 0,0 0 0 0 0,1 1 0 0 0,-1-1 0 0 0,0 0 0 0 0,0 0 0 0 0,0 0 0 0 0,0 0 0 0 0,1-3-1 0 0,-2 3 16 0 0,1 0-1 0 0,0 0 1 0 0,0 0-1 0 0,-1 0 1 0 0,1 0-1 0 0,0 0 0 0 0,1 1 1 0 0,-1-1-1 0 0,0 0 1 0 0,0 1-1 0 0,1-1 1 0 0,-1 1-1 0 0,1-1 1 0 0,-1 1-1 0 0,1 0 0 0 0,0 0 1 0 0,-1 0-1 0 0,1-1 1 0 0,3 0-1 0 0,0 0 51 0 0,0 0 0 0 0,0-1 1 0 0,-1 1-1 0 0,1-1 0 0 0,-1 0 0 0 0,0 0 0 0 0,7-8 0 0 0,13-8 224 0 0,56-31-145 0 0,-70 43-165 0 0,0-1 0 0 0,0 1-1 0 0,8-10 1 0 0,-10 9 24 0 0,0 1 0 0 0,0 0 0 0 0,1 0 0 0 0,11-6 0 0 0,-13 9 54 0 0,-1 0-1 0 0,12-11 1 0 0,-14 12-62 0 0,0-1 0 0 0,0 1 1 0 0,0 0-1 0 0,1 0 0 0 0,0 0 0 0 0,-1 1 1 0 0,1-1-1 0 0,5-1 0 0 0,-6 3-17 0 0,-1-1 1 0 0,0 1-1 0 0,0-1 1 0 0,0 0-1 0 0,-1 0 0 0 0,1 0 1 0 0,0 0-1 0 0,-1 0 0 0 0,5-5 1 0 0,-4 4 13 0 0,0 0 0 0 0,1-1 0 0 0,-1 1 0 0 0,1 1 0 0 0,5-4 0 0 0,-4 3 1 0 0,0 0 0 0 0,0-1 0 0 0,0 0 0 0 0,0 0 0 0 0,-1-1 0 0 0,6-5 0 0 0,-6 4 16 0 0,1 1 1 0 0,0 1 0 0 0,0-1 0 0 0,1 1-1 0 0,8-6 1 0 0,25-12 245 0 0,18-10 86 0 0,79-31 1 0 0,-27 12-237 0 0,-70 31 14 0 0,45-16 0 0 0,-35 18-62 0 0,66-34 0 0 0,-97 41-37 0 0,0 1 1 0 0,1 2 0 0 0,1 0-1 0 0,-1 0 1 0 0,1 2-1 0 0,27-5 1 0 0,74-6 144 0 0,40-5 139 0 0,-25 9-50 0 0,-46 6-144 0 0,-46 6-7 0 0,77 7 0 0 0,0 1-43 0 0,8 1 22 0 0,-66-3 49 0 0,-48-3-117 0 0,0 1 1 0 0,-1 0-1 0 0,24 9 0 0 0,-2-1-41 0 0,62 17 315 0 0,107 48-1 0 0,-82-17-116 0 0,-97-43-113 0 0,47 38 0 0 0,-46-30-90 0 0,-17-15 20 0 0,0-1 0 0 0,0 1 0 0 0,18 9 0 0 0,-20-13-14 0 0,-1 0 0 0 0,0 0 0 0 0,1 0 0 0 0,-2 1 0 0 0,1 0 1 0 0,-1 1-1 0 0,10 11 0 0 0,-1 4-12 0 0,16 29 1 0 0,-22-33 5 0 0,2-2-1 0 0,0 1 1 0 0,1-1 0 0 0,0-1-1 0 0,17 15 1 0 0,10 9 0 0 0,-1 3 106 0 0,-15-19-40 0 0,-16-16-33 0 0,0 0-1 0 0,9 12 1 0 0,-5-7-30 0 0,-9-9-8 0 0,0-1-1 0 0,0 1 1 0 0,0 0-1 0 0,0 0 1 0 0,0 0-1 0 0,0-1 1 0 0,-1 2 0 0 0,3 4-1 0 0,-3-4-6 0 0,1 0 0 0 0,-1 0 0 0 0,1 0 0 0 0,4 6 0 0 0,5 9 59 0 0,5 8-18 0 0,-6-11-5 0 0,26 50-35 0 0,-36-65 0 0 0,-19-10 184 0 0,-57-23-184 0 0,59 29 0 0 0,36 21-164 0 0,-12-11 102 0 0,14 8 4 0 0,-36-42-3553 0 0,7 10 1770 0 0,-2-6-71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03.44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10 156 5327 0 0,'4'-2'9990'0'0,"-11"-1"-4569"0"0,7 3-5331 0 0,-1 0-1 0 0,1 0 1 0 0,0 0 0 0 0,-1 0 0 0 0,1 0-1 0 0,0-1 1 0 0,-1 1 0 0 0,1 0-1 0 0,0 0 1 0 0,-1-1 0 0 0,1 1 0 0 0,0 0-1 0 0,-1 0 1 0 0,1-1 0 0 0,0 1 0 0 0,0 0-1 0 0,0-1 1 0 0,-1 1 0 0 0,1 0 0 0 0,0-1-1 0 0,0 1 1 0 0,0 0 0 0 0,0-1 0 0 0,-1 1-1 0 0,1 0 1 0 0,0-1 0 0 0,0 1-1 0 0,0 0 1 0 0,0-1 0 0 0,0 1 0 0 0,0-1-1 0 0,0 1 1 0 0,0-17 556 0 0,1 12-372 0 0,-1-11-123 0 0,0 1-1 0 0,2-1 1 0 0,0 1 0 0 0,8-30-1 0 0,-10 44-146 0 0,0 1 0 0 0,0-1 0 0 0,1 0 0 0 0,-1 0 0 0 0,0 0 0 0 0,1 0 0 0 0,-1 1 0 0 0,0-1 0 0 0,1 0 0 0 0,-1 0 0 0 0,1 1 0 0 0,-1-1 0 0 0,1 0 0 0 0,0 1 0 0 0,0-2 0 0 0,0 2-2 0 0,-1 0 0 0 0,0 0 0 0 0,0 1 0 0 0,1-1 0 0 0,-1 0 0 0 0,0 0 0 0 0,0 0 0 0 0,1 0 0 0 0,-1 0 0 0 0,0 0 0 0 0,0 0 0 0 0,1 1 0 0 0,-1-1 0 0 0,0 0 0 0 0,0 0 0 0 0,0 0 0 0 0,1 1 0 0 0,-1-1 0 0 0,0 0 0 0 0,0 0 0 0 0,0 0 0 0 0,0 1 0 0 0,1-1 0 0 0,-1 0 0 0 0,0 0 0 0 0,0 1 0 0 0,0-1 0 0 0,0 0 0 0 0,0 1 0 0 0,0-1 0 0 0,7 32 104 0 0,-6-25-82 0 0,7 57 11 0 0,-7-48-27 0 0,1 1 0 0 0,0-1 0 0 0,2 1 0 0 0,4 15 0 0 0,-8-31-13 0 0,0 0 0 0 0,1 0 0 0 0,-1 0 0 0 0,0-1-1 0 0,1 1 1 0 0,-1 0 0 0 0,1 0 0 0 0,-1 0 0 0 0,1 0 0 0 0,-1-1 0 0 0,1 1 0 0 0,-1 0-1 0 0,1-1 1 0 0,0 1 0 0 0,-1 0 0 0 0,1-1 0 0 0,0 1 0 0 0,0-1 0 0 0,-1 1 0 0 0,1-1-1 0 0,0 1 1 0 0,0-1 0 0 0,0 1 0 0 0,0-1 0 0 0,0 0 0 0 0,-1 0 0 0 0,1 1-1 0 0,0-1 1 0 0,0 0 0 0 0,0 0 0 0 0,0 0 0 0 0,0 0 0 0 0,0 0 0 0 0,0 0 0 0 0,0 0-1 0 0,0-1 1 0 0,0 1 0 0 0,0 0 0 0 0,-1 0 0 0 0,1-1 0 0 0,0 1 0 0 0,0 0-1 0 0,0-1 1 0 0,0 1 0 0 0,1-2 0 0 0,1 0-27 0 0,0 0-1 0 0,0-1 1 0 0,1 1 0 0 0,-1-1-1 0 0,-1 0 1 0 0,1 0-1 0 0,0 0 1 0 0,-1 0 0 0 0,4-6-1 0 0,5-16-2707 0 0,-5 11-128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05.91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1 884 1807 0 0,'4'2'8566'0'0,"3"1"-3460"0"0,-7-4-4851 0 0,1 0 0 0 0,0 0 1 0 0,-1 0-1 0 0,1 0 0 0 0,0 0 0 0 0,-1 0 0 0 0,1 1 0 0 0,0-1 0 0 0,0 0 0 0 0,0 0 0 0 0,0 1 1 0 0,0-1-1 0 0,0 0 0 0 0,0 1 0 0 0,0-1 0 0 0,0 1 0 0 0,2-1 0 0 0,-2 1-199 0 0,0-1 0 0 0,-1 1 0 0 0,1 0 0 0 0,0-1 0 0 0,0 1 0 0 0,0 0 0 0 0,0-1 0 0 0,0 1 0 0 0,0-1 0 0 0,0 1 0 0 0,-1-1 0 0 0,1 0 0 0 0,0 1 0 0 0,0-1 0 0 0,-1 0 0 0 0,2-1 0 0 0,12-18 364 0 0,-6 8-128 0 0,16-10 418 0 0,1 0 68 0 0,-20 16-592 0 0,-2 2-119 0 0,-1 1 0 0 0,1 0 1 0 0,0 0-1 0 0,0 0 0 0 0,4-3 0 0 0,37-33 342 0 0,-32 28-147 0 0,0 0 1 0 0,25-18-1 0 0,-19 17-58 0 0,-13 9-154 0 0,0-1 0 0 0,0 1 0 0 0,0 0 0 0 0,0 0 0 0 0,9-3 0 0 0,-11 5-36 0 0,0-1 0 0 0,1 0 0 0 0,-1 1 0 0 0,0-1 0 0 0,0-1 0 0 0,4-2 0 0 0,-4 2 1 0 0,-1 1 1 0 0,1 0-1 0 0,0 0 0 0 0,1 0 0 0 0,-1 0 1 0 0,0 0-1 0 0,5-1 0 0 0,-1 0 26 0 0,1 0 0 0 0,-1-1-1 0 0,0 0 1 0 0,6-5-1 0 0,8-3 51 0 0,-4 2 158 0 0,29-24-1 0 0,-10 7-28 0 0,34-20 43 0 0,96-50-1 0 0,-130 79-104 0 0,69-32 346 0 0,36-18-211 0 0,-80 36-189 0 0,-40 22-19 0 0,9-6 132 0 0,2 1 0 0 0,64-20 0 0 0,-50 23-179 0 0,11-4 7 0 0,92-13 0 0 0,-79 19 175 0 0,72-18 0 0 0,-109 22-87 0 0,0 1 0 0 0,1 3 0 0 0,59 1 0 0 0,-50 2-89 0 0,127 4 300 0 0,-145-4-224 0 0,-1 2 0 0 0,30 6 0 0 0,-5-1-8 0 0,120 31 217 0 0,-97-19-234 0 0,-50-16-94 0 0,0-1 0 0 0,42 1-1 0 0,-47-5 21 0 0,-1 2 0 0 0,1 0 0 0 0,0 1 0 0 0,-1 1-1 0 0,0 0 1 0 0,26 10 0 0 0,112 68 239 0 0,-128-66-234 0 0,-1 1-1 0 0,0 2 1 0 0,-2 0-1 0 0,22 23 1 0 0,113 136 174 0 0,-151-170-200 0 0,-1-1 0 0 0,0 0 0 0 0,1 0 0 0 0,8 5 0 0 0,11 10 0 0 0,4 6 12 0 0,-6-5 14 0 0,24 27 0 0 0,-38-39-6 0 0,20 17-1 0 0,-1-2 6 0 0,-20-15-9 0 0,1 0 0 0 0,-1 1 0 0 0,14 20 0 0 0,-16-19-16 0 0,6 9 0 0 0,-11-17 6 0 0,-1 0-1 0 0,1-1 1 0 0,0 1 0 0 0,5 6-1 0 0,-5-8 0 0 0,0 1-1 0 0,0 0 1 0 0,0 0-1 0 0,0 0 1 0 0,-1 0-1 0 0,1 0 1 0 0,0 5-1 0 0,-3-3-4 0 0,1-5 0 0 0,0 0 0 0 0,0 1 0 0 0,0-1 0 0 0,0 0 0 0 0,-1 0 0 0 0,1 1 0 0 0,0-1 0 0 0,0 0 0 0 0,0 1 0 0 0,0-1 0 0 0,0 0 0 0 0,0 1 0 0 0,0-1 0 0 0,0 0 0 0 0,0 0 0 0 0,0 1 0 0 0,0-1 0 0 0,0 0 0 0 0,0 1 0 0 0,0-1 0 0 0,0 0 0 0 0,0 1 0 0 0,0-1 0 0 0,1 0 0 0 0,-1 0 0 0 0,0 1 0 0 0,0-1 0 0 0,0 0 0 0 0,0 0 0 0 0,1 1 0 0 0,-1-1 0 0 0,0 0 0 0 0,0 0 0 0 0,1 1 0 0 0,-1-1 0 0 0,0 0 0 0 0,0 0 0 0 0,1 1 0 0 0,-4-2 47 0 0,0 0 0 0 0,0 1 0 0 0,0-1-1 0 0,0 0 1 0 0,0 0 0 0 0,-4-3 0 0 0,-7-8-47 0 0,-1-2 0 0 0,2 1 0 0 0,-23-31 0 0 0,34 43 0 0 0,-2-6 4 0 0,12 13-48 0 0,5 4 20 0 0,3 1-65 0 0,-13-8 42 0 0,0-1 0 0 0,0 0 0 0 0,1 1 0 0 0,-1-1 0 0 0,0 0 0 0 0,1-1 1 0 0,-1 1-1 0 0,1-1 0 0 0,0 1 0 0 0,-1-1 0 0 0,7 1 0 0 0,-22-34-5833 0 0,7 14-770 0 0,-1-4-1792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06.63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26 2039 0 0,'0'8'2399'0'0,"1"0"0"0"0,3 14 0 0 0,-3-16-1367 0 0,1 0 0 0 0,-2-1 1 0 0,1 1-1 0 0,0 0 1 0 0,-1-1-1 0 0,0 1 0 0 0,0 0 1 0 0,-4 8 5335 0 0,3-28-4663 0 0,2-21-989 0 0,0 31-656 0 0,-1-1-2 0 0,0 1 0 0 0,1 0 1 0 0,0 0-1 0 0,-1 0 1 0 0,2-1-1 0 0,-1 1 0 0 0,0 0 1 0 0,1 0-1 0 0,0 1 1 0 0,-1-1-1 0 0,5-5 0 0 0,2-3-47 0 0,-5 7 34 0 0,-1 17 27 0 0,7 67 2 0 0,-6-67-61 0 0,0 1 0 0 0,0-1 0 0 0,1 0 0 0 0,7 14 0 0 0,-10-22-27 0 0,1-1 0 0 0,-1 0-1 0 0,1 0 1 0 0,0 0 0 0 0,0-1 0 0 0,0 1-1 0 0,1 0 1 0 0,-1-1 0 0 0,1 0 0 0 0,-1 1-1 0 0,1-1 1 0 0,4 3 0 0 0,-6-5-34 0 0,0 0 1 0 0,-1 0 0 0 0,1-1-1 0 0,-1 1 1 0 0,1 0 0 0 0,0 0-1 0 0,-1 0 1 0 0,1-1-1 0 0,-1 1 1 0 0,1 0 0 0 0,0 0-1 0 0,-1-1 1 0 0,1 1 0 0 0,-1-1-1 0 0,1 1 1 0 0,-1 0 0 0 0,1-1-1 0 0,-1 1 1 0 0,0-1-1 0 0,1 1 1 0 0,0-2 0 0 0,10-13-2637 0 0,-10 13 2232 0 0,7-11-2729 0 0,-1-3-4299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12.17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0 867 1351 0 0,'2'8'9528'0'0,"1"-12"-4043"0"0,7-15-2019 0 0,9-16-2125 0 0,-15 30-1130 0 0,3-5 55 0 0,-1 1-1 0 0,2 0 1 0 0,-1 1 0 0 0,11-10 0 0 0,74-67 2270 0 0,-76 73-2353 0 0,1 1 0 0 0,0 1 0 0 0,32-14 0 0 0,-12 9 0 0 0,24-11 350 0 0,126-78 398 0 0,-142 78-764 0 0,-27 17 19 0 0,-2-1 0 0 0,23-16 0 0 0,-14 7 1 0 0,32-17 0 0 0,-52 33-180 0 0,127-62 20 0 0,-100 51 41 0 0,21-7 74 0 0,65-17 0 0 0,-111 36-142 0 0,-6 2 0 0 0,147-49 64 0 0,-38 14 379 0 0,-67 23-294 0 0,169-45 219 0 0,-186 52-268 0 0,0 0 0 0 0,0 2 0 0 0,27 1-1 0 0,-3-1-14 0 0,68-11 118 0 0,-71 6-37 0 0,69-1 0 0 0,102 21 175 0 0,-45 6-5 0 0,-157-14-319 0 0,0 0 0 0 0,0 2 0 0 0,-1 0 0 0 0,0 0 0 0 0,0 2-1 0 0,14 8 1 0 0,11 5-7 0 0,-10-6-9 0 0,-13-7 15 0 0,-1 0-1 0 0,0 0 1 0 0,25 20 0 0 0,-1 2 19 0 0,-24-18-8 0 0,0 0 0 0 0,-2 0 1 0 0,21 22-1 0 0,39 47-27 0 0,-60-66 13 0 0,23 22 1 0 0,-24-26-5 0 0,-1 1 0 0 0,-1 0 1 0 0,15 20-1 0 0,-10-11 22 0 0,22 24 1 0 0,-33-40-31 0 0,57 59-1 0 0,-51-52 21 0 0,0 1 1 0 0,11 16-1 0 0,-16-18-21 0 0,0 0 0 0 0,-1 0 0 0 0,6 15 0 0 0,10 26 0 0 0,-16-38 11 0 0,-47-29 386 0 0,-55-42-397 0 0,77 45 0 0 0,16 9 0 0 0,1 1 0 0 0,-1-1 0 0 0,0 1 0 0 0,0 0 0 0 0,0 1 0 0 0,-8-4 0 0 0,2 2 1 0 0,19 12-13 0 0,19 29-50 0 0,-5-6 35 0 0,44 48-1 0 0,-66-78 28 0 0,1-1 0 0 0,0 1 0 0 0,0 0 0 0 0,0-1 0 0 0,0 1 0 0 0,0-1 0 0 0,0 0 0 0 0,0 0 0 0 0,1 1 0 0 0,-1-1 0 0 0,0-1 0 0 0,1 1 0 0 0,-1 0 0 0 0,0-1 0 0 0,1 1 0 0 0,-1-1 0 0 0,1 1 0 0 0,-1-1 0 0 0,1 0 0 0 0,3-1 0 0 0,-4 1 0 0 0,0-1 0 0 0,1 0 0 0 0,-1 0 0 0 0,0 0 0 0 0,0 0 0 0 0,0 0 0 0 0,0-1 0 0 0,1 1 0 0 0,-2-1 0 0 0,1 1 0 0 0,0-1 0 0 0,0 0 0 0 0,0 1 0 0 0,-1-1 0 0 0,1 0 0 0 0,-1 0 0 0 0,0 0 0 0 0,1 0 0 0 0,-1-1 0 0 0,0 1 0 0 0,1-3 0 0 0,2-8-28 0 0,-1 0-1 0 0,0 0 1 0 0,-1 0 0 0 0,0 0 0 0 0,-1-1-1 0 0,0 1 1 0 0,-1-1 0 0 0,-3-19-1 0 0,3 29-484 0 0,-1 0 0 0 0,0 0-1 0 0,-1 0 1 0 0,1 0-1 0 0,-1 0 1 0 0,1 0 0 0 0,-1 0-1 0 0,-1 0 1 0 0,-3-5-1 0 0,4 6-481 0 0,-3-6-1149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51.2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72 117 2271 0 0,'-5'-13'920'0'0,"-3"-18"9431"0"0,8 30-9985 0 0,0 0 1 0 0,-1 0-1 0 0,1 0 0 0 0,0 0 0 0 0,0 0 1 0 0,0 0-1 0 0,0 0 0 0 0,0 0 1 0 0,0 0-1 0 0,0 0 0 0 0,0 0 0 0 0,1 1 1 0 0,-1-1-1 0 0,0 0 0 0 0,0 0 1 0 0,1 0-1 0 0,0-2 0 0 0,-14 32 3514 0 0,10-18-3819 0 0,1 0 0 0 0,0 1-1 0 0,0-1 1 0 0,1 0 0 0 0,1 23 0 0 0,0-29-58 0 0,2 36-3 0 0,-1-27 0 0 0,0-1 0 0 0,-1 1 0 0 0,-3 18 0 0 0,1-15 0 0 0,3-21 89 0 0,0-1 0 0 0,-1 0 0 0 0,1 0 0 0 0,-1 0 0 0 0,0 1 0 0 0,-1-1 0 0 0,-1-7 0 0 0,-6-26 391 0 0,2-1 0 0 0,-3-64 0 0 0,9 99-400 0 0,0 0 0 0 0,0-1 0 0 0,-1 1 0 0 0,0 0 0 0 0,1 0 0 0 0,-2 0 0 0 0,1 0 0 0 0,0 0 0 0 0,-3-4 0 0 0,3 5-21 0 0,1 1 1 0 0,-1-1-1 0 0,1 1 1 0 0,0-1-1 0 0,0 1 0 0 0,0-1 1 0 0,0-2-1 0 0,1-7 126 0 0,-1 12-182 0 0,0 0 1 0 0,0 0-1 0 0,0 0 0 0 0,0 0 0 0 0,0-1 0 0 0,0 1 1 0 0,0 0-1 0 0,0 0 0 0 0,0 0 0 0 0,0 0 0 0 0,0 0 1 0 0,0 0-1 0 0,0 0 0 0 0,0 0 0 0 0,0-1 0 0 0,0 1 1 0 0,0 0-1 0 0,0 0 0 0 0,0 0 0 0 0,0 0 0 0 0,0 0 1 0 0,0 0-1 0 0,0 0 0 0 0,-1-1 0 0 0,1 1 0 0 0,0 0 1 0 0,0 0-1 0 0,0 0 0 0 0,0 0 0 0 0,0 0 0 0 0,0 0 1 0 0,0 0-1 0 0,0 0 0 0 0,0 0 0 0 0,0 0 1 0 0,-1 0-1 0 0,1 0 0 0 0,0 0 0 0 0,0 0 0 0 0,0-1 1 0 0,0 1-1 0 0,0 0 0 0 0,0 0 0 0 0,0 0 0 0 0,0 0 1 0 0,-1 0-1 0 0,1 3 44 0 0,0-1 0 0 0,0 1 0 0 0,0-1 0 0 0,1 1 0 0 0,-1-1 0 0 0,0 1 0 0 0,2 3 0 0 0,3 22 65 0 0,-2 48-97 0 0,-1 35-32 0 0,-2-104-25 0 0,1 0 0 0 0,-1 0 0 0 0,4 12-1 0 0,-1-4-10 0 0,0-2 42 0 0,-3-13 5 0 0,1 0 0 0 0,0-1-1 0 0,-1 1 1 0 0,1-1 0 0 0,-1 1 0 0 0,1-1 0 0 0,-1 0-1 0 0,0 1 1 0 0,1-1 0 0 0,-1 1 0 0 0,0-1 0 0 0,1 0-1 0 0,-1 1 1 0 0,0-1 0 0 0,0 0 0 0 0,1 1 0 0 0,-1-1-1 0 0,0 0 1 0 0,0 0 0 0 0,-1-6 5 0 0,0 1-1 0 0,1-1 1 0 0,-1 0-1 0 0,1 0 1 0 0,1 1 0 0 0,-1-1-1 0 0,3-11 1 0 0,0-2 0 0 0,6-37-7 0 0,-5 36-11 0 0,-1 0 1 0 0,0-23-1 0 0,-3 44 19 0 0,0-1 0 0 0,0 0 0 0 0,0 1 0 0 0,0-1 0 0 0,0 0 0 0 0,0 1 0 0 0,0-1 0 0 0,0 1 0 0 0,0-1 0 0 0,0 0 0 0 0,0 1 0 0 0,-1-1 0 0 0,1 1 0 0 0,0-1 0 0 0,0 1 0 0 0,-1-1 0 0 0,1 0 0 0 0,0 1 0 0 0,-1-1 0 0 0,1 1 0 0 0,-1 0 0 0 0,1-1 0 0 0,-1 1 0 0 0,1-1 0 0 0,-1 1 0 0 0,1 0 0 0 0,-1-1 0 0 0,1 1 0 0 0,-1-1 0 0 0,0 6 52 0 0,0 0-1 0 0,0 0 1 0 0,1 0 0 0 0,0 0 0 0 0,0 0-1 0 0,1 7 1 0 0,-1 1 2 0 0,3 75-84 0 0,0 37-39 0 0,-4-82-515 0 0,7-49-3102 0 0,-3-1-2441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3:53.4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1 176 599 0 0,'6'-15'19782'0'0,"9"6"-15875"0"0,-13 7-3740 0 0,1 1 1 0 0,-1-1 0 0 0,0 1 0 0 0,0 0 0 0 0,0 0 0 0 0,1 0 0 0 0,-1 0 0 0 0,1 0-1 0 0,-1 0 1 0 0,1 1 0 0 0,-1-1 0 0 0,1 1 0 0 0,2-1 0 0 0,1 1-52 0 0,0-1 0 0 0,0 0 0 0 0,0 0 1 0 0,-1 0-1 0 0,8-3 0 0 0,-7 1-14 0 0,1 1 0 0 0,0 1 0 0 0,10-2 0 0 0,31-5 238 0 0,-39 6-276 0 0,0 0 1 0 0,0 0 0 0 0,1 1 0 0 0,-1 0-1 0 0,19 2 1 0 0,6 2 58 0 0,-1 0-1 0 0,58-4 1 0 0,-69 0-50 0 0,0 2 1 0 0,0 0-1 0 0,35 8 0 0 0,-17-3-51 0 0,-14-4 61 0 0,-1-1 0 0 0,1-2 0 0 0,-1 0 0 0 0,46-9 0 0 0,-54 7-77 0 0,21-3-6 0 0,1-1 0 0 0,1 2 0 0 0,-1 1 0 0 0,42 2 0 0 0,-67 2 0 0 0,0 0 0 0 0,20-4 0 0 0,-20 2 0 0 0,0 0 0 0 0,23 2 0 0 0,56 1 68 0 0,7 0 117 0 0,54 5 80 0 0,-41-2-111 0 0,-88-2-129 0 0,33 8 0 0 0,-39-6-9 0 0,-1-1-1 0 0,1 0 1 0 0,-1-1-1 0 0,20-2 1 0 0,54-9 93 0 0,-31 1-37 0 0,-37 7-34 0 0,42 3-1 0 0,100 0 216 0 0,-108 4-151 0 0,-30-2-90 0 0,0-2 1 0 0,28-1-1 0 0,-41-1 7 0 0,-1 1 0 0 0,17 2 0 0 0,-17-1-17 0 0,0-1 1 0 0,22 0-1 0 0,-8-3 74 0 0,44 5 0 0 0,-5 1-12 0 0,-44-2-64 0 0,-1-1 0 0 0,1-1 0 0 0,-1-1 0 0 0,27-5 0 0 0,-36 5 0 0 0,15 0 24 0 0,0 1 0 0 0,-1 1 0 0 0,43 7 0 0 0,4 1 8 0 0,-26-10-32 0 0,-13-1 0 0 0,-9 0-1 0 0,-20 1 14 0 0,0 1 0 0 0,0-1-1 0 0,0 1 1 0 0,0 0-1 0 0,8 2 1 0 0,19 0 51 0 0,-15 6 53 0 0,-18-8-117 0 0,3 0 0 0 0,-1 0 0 0 0,0 0 0 0 0,1 0 0 0 0,-1 0 0 0 0,1-1 0 0 0,-1 1 0 0 0,0 0 0 0 0,1-1 0 0 0,-1 0 0 0 0,0 0 0 0 0,0 1 0 0 0,1-1 0 0 0,1-2 0 0 0,-4 3 0 0 0,0 0 0 0 0,0 0 0 0 0,1 0 0 0 0,-1 0 0 0 0,0 0 0 0 0,0-1 0 0 0,0 1 0 0 0,0 0 0 0 0,1 0 0 0 0,-1 0 0 0 0,0 0 0 0 0,0 0 0 0 0,0 0 0 0 0,0 0 0 0 0,0 0 0 0 0,1 0 0 0 0,-1 0 0 0 0,0 0 0 0 0,0 0 0 0 0,0 0 0 0 0,0 0 0 0 0,1 0 0 0 0,-1 0 0 0 0,0 0 0 0 0,0 0 0 0 0,0 0 0 0 0,0 1 0 0 0,1-1 0 0 0,-1 0 0 0 0,0 0 0 0 0,0 0 0 0 0,0 0 0 0 0,0 0 0 0 0,0 0 0 0 0,0 0 0 0 0,1 0 0 0 0,-1 1 0 0 0,0-1 0 0 0,0 0 0 0 0,0 0 0 0 0,0 0 0 0 0,0 0 0 0 0,0 0 0 0 0,0 1 0 0 0,0-1 0 0 0,0 0 0 0 0,0 0 0 0 0,0 0 0 0 0,0 0 0 0 0,0 1 0 0 0,0-1 0 0 0,1 0 0 0 0,-1 0 0 0 0,0 0 0 0 0,0 0 0 0 0,0 0 0 0 0,0 0 0 0 0,0 1 0 0 0,0-1 0 0 0,0 0 0 0 0,0 0 0 0 0,0 0 0 0 0,0 0 0 0 0,0 0 0 0 0,1 0 0 0 0,-1 0 0 0 0,0 0 0 0 0,0 0 0 0 0,0 1 0 0 0,0-1 0 0 0,0 0 0 0 0,0 0 0 0 0,1 0 0 0 0,-1 0 0 0 0,0 0 0 0 0,0 0 0 0 0,0 0 0 0 0,0 0 0 0 0,0 0 0 0 0,1 0 0 0 0,-1 0 0 0 0,0 0 0 0 0,0 0 0 0 0,0 0 0 0 0,0 0 0 0 0,0 0 0 0 0,0 0 0 0 0,1 0 0 0 0,-1 0 0 0 0,0 0 0 0 0,0-1 0 0 0,0 1 0 0 0,0 0 0 0 0,0 0 0 0 0,0 0 0 0 0,0 0 0 0 0,1 0 0 0 0,-1 0 0 0 0,0 0 0 0 0,0 0 0 0 0,0 0 0 0 0,0-1 0 0 0,0 1 0 0 0,0 0 0 0 0,0 0 0 0 0,0 0 0 0 0,0 0 0 0 0,0 0 0 0 0,0 0 0 0 0,0-1 0 0 0,0 1 0 0 0,1 0 0 0 0,-1 0 0 0 0,0 0 0 0 0,0 0 0 0 0,0 0 1 0 0,0 0 0 0 0,0 0 0 0 0,0 0 1 0 0,0 0-1 0 0,1 0 0 0 0,-1 0 0 0 0,0 0 0 0 0,0 0 0 0 0,0 0 0 0 0,0 0 1 0 0,0 1-1 0 0,1-1 0 0 0,-1 0 0 0 0,0 0 0 0 0,0 0 0 0 0,0 0 0 0 0,0 0 1 0 0,0 0-1 0 0,0 1 0 0 0,0-1 0 0 0,1 0 0 0 0,-1 0 0 0 0,0 0 0 0 0,0 0 1 0 0,0 1-1 0 0,0-1 0 0 0,0 0 0 0 0,0 0 0 0 0,0 0 0 0 0,0 1 0 0 0,0-1 1 0 0,0 0-1 0 0,0 0 0 0 0,0 0 0 0 0,0 0 0 0 0,0 1 0 0 0,1 2 119 0 0,-1-10-90 0 0,-3-113-19 0 0,5 112 46 0 0,-1 5-63 0 0,-1 8 19 0 0,4 33 80 0 0,-2-28-85 0 0,-1-1 0 0 0,0 18 0 0 0,-7 56 14 0 0,-3 81-52 0 0,12-130-125 0 0,-1-77-29 0 0,0 22 186 0 0,-1-23-1 0 0,-1 35-1 0 0,-5-181 0 0 0,6 115 11 0 0,-13 320 263 0 0,9-200-314 0 0,2-37-42 0 0,2-5-26 0 0,-2 1 0 0 0,1 0 0 0 0,0 0 0 0 0,-1 0 0 0 0,0-1 0 0 0,1 1 0 0 0,-2 0 0 0 0,0 3 0 0 0,2-7 80 0 0,0 0 1 0 0,0 0 0 0 0,0 1-1 0 0,0-1 1 0 0,0 0-1 0 0,0 0 1 0 0,0 0 0 0 0,0 0-1 0 0,0 0 1 0 0,0 0-1 0 0,0 0 1 0 0,-1 0 0 0 0,1 0-1 0 0,0 0 1 0 0,0 0 0 0 0,0 0-1 0 0,0 0 1 0 0,0 0-1 0 0,0 0 1 0 0,0 0 0 0 0,0 0-1 0 0,0 1 1 0 0,0-1-1 0 0,0 0 1 0 0,0 0 0 0 0,0 0-1 0 0,0 0 1 0 0,-1 0 0 0 0,1 0-1 0 0,0 0 1 0 0,0 0-1 0 0,0 0 1 0 0,0 0 0 0 0,0 0-1 0 0,0 0 1 0 0,0 0-1 0 0,0 0 1 0 0,0 0 0 0 0,0 0-1 0 0,0 0 1 0 0,0 0 0 0 0,-1 0-1 0 0,1-1 1 0 0,0 1-1 0 0,0 0 1 0 0,0 0 0 0 0,0 0-1 0 0,0 0 1 0 0,0 0-1 0 0,0 0 1 0 0,0 0 0 0 0,0 0-1 0 0,0 0 1 0 0,0 0 0 0 0,0 0-1 0 0,0 0 1 0 0,-2-5-4012 0 0,1 3 2321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0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222 12 2039 0 0,'11'-1'178'0'0,"6"1"1063"0"0,-8-1 4232 0 0,19-8 7982 0 0,-37 16-11098 0 0,-16 7-1185 0 0,-122 31 268 0 0,138-42-1437 0 0,0 0-1 0 0,-1 1 1 0 0,2 0 0 0 0,-17 9-1 0 0,21-10-2 0 0,0 0 0 0 0,0 0 0 0 0,0 0 0 0 0,0 1 0 0 0,1-1 0 0 0,0 1 0 0 0,0 0-1 0 0,0 0 1 0 0,0 0 0 0 0,0 0 0 0 0,-2 6 0 0 0,5-9 4 0 0,-1 0-1 0 0,1 1 1 0 0,0-1 0 0 0,0 0-1 0 0,-1 1 1 0 0,1-1 0 0 0,0 0-1 0 0,0 1 1 0 0,0-1 0 0 0,0 0-1 0 0,1 1 1 0 0,-1-1-1 0 0,0 0 1 0 0,0 1 0 0 0,1-1-1 0 0,-1 0 1 0 0,1 0 0 0 0,-1 1-1 0 0,1-1 1 0 0,0 0 0 0 0,0 0-1 0 0,-1 0 1 0 0,1 0 0 0 0,0 0-1 0 0,0 0 1 0 0,0 0 0 0 0,0 0-1 0 0,0 0 1 0 0,0 0-1 0 0,0 0 1 0 0,0 0 0 0 0,0-1-1 0 0,2 1 1 0 0,2 2 12 0 0,0 0-1 0 0,0-1 1 0 0,0 0-1 0 0,0 0 1 0 0,0 0-1 0 0,1-1 1 0 0,5 2-1 0 0,91 14 270 0 0,-96-15-263 0 0,6 1 70 0 0,24 8 1 0 0,-33-10-107 0 0,1 1-1 0 0,-1 0 1 0 0,0-1-1 0 0,0 1 1 0 0,0 0-1 0 0,0 0 1 0 0,0 1 0 0 0,0-1-1 0 0,0 1 1 0 0,-1 0-1 0 0,4 4 1 0 0,-1-2-3632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0:5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 2760 0 0,'0'0'125'0'0,"1"-1"215"0"0,0 1-59 0 0,9-5 2882 0 0,-7 3 1471 0 0,-3 0 3470 0 0,2 7-7919 0 0,0 0 0 0 0,0-1 0 0 0,0 1 0 0 0,-1 0 0 0 0,1 0-1 0 0,-1 0-184 0 0,5 17 389 0 0,4 22-5 0 0,-8-35-294 0 0,0 1 0 0 0,-1 0 1 0 0,0-1-1 0 0,0 1 1 0 0,-1 0-1 0 0,-1 5-90 0 0,1-1 88 0 0,0 1 0 0 0,1 5-88 0 0,0-14 30 0 0,0 1-1 0 0,-1-1 0 0 0,0 0 1 0 0,0 0-1 0 0,0 1 0 0 0,-2 3-29 0 0,3 11 96 0 0,1 2 4 0 0,-5 16 438 0 0,2 24-538 0 0,-1 16 338 0 0,2-45-232 0 0,-1-18-87 0 0,1 1 0 0 0,-3 7-19 0 0,0-3 33 0 0,2 1-1 0 0,0 11-32 0 0,0 8 10 0 0,1 76 24 0 0,0 4-15 0 0,-2-43 9 0 0,-1 13 8 0 0,1-54 2 0 0,1 0-1 0 0,4 22-37 0 0,0-12 27 0 0,-2 0-1 0 0,-4 18-26 0 0,-1 39 54 0 0,4-94-54 0 0,0 0 1 0 0,1 0 0 0 0,1 3-1 0 0,-1-5-24 0 0,0 0 0 0 0,-1 0 0 0 0,0-1 0 0 0,0 1 0 0 0,0 0 0 0 0,-2 5 24 0 0,-4 14 66 0 0,1 0 0 0 0,2-1 0 0 0,1 1 0 0 0,0 2-66 0 0,0 303 315 0 0,-8-143-265 0 0,9-175-47 0 0,0-1 6 0 0,2-1 1 0 0,0 0-1 0 0,0 1 0 0 0,2 5-9 0 0,-1-3 14 0 0,0 0-1 0 0,0 10-13 0 0,-1 4 0 0 0,-1-15 0 0 0,1 0 0 0 0,-2-1 0 0 0,0 8 0 0 0,-1-10 0 0 0,1 0 0 0 0,1 0 0 0 0,1 10 0 0 0,-1 4 0 0 0,0-20 0 0 0,0-1 0 0 0,-1 1 0 0 0,0-1 0 0 0,0 1 0 0 0,-1 0 0 0 0,1 0 0 0 0,0 0 0 0 0,0-1 0 0 0,0 1 0 0 0,0 0 0 0 0,1 2 0 0 0,0 3 0 0 0,-1 0 0 0 0,-1 0 0 0 0,0 0 0 0 0,0 0 0 0 0,-1 0 0 0 0,2-2 0 0 0,0 0 0 0 0,0 0 0 0 0,0 8 0 0 0,1-6 0 0 0,0-1 0 0 0,-3 10 0 0 0,2-9 11 0 0,0 0 0 0 0,0 0-1 0 0,1 1 1 0 0,0-1 0 0 0,1 0-1 0 0,0 4-10 0 0,0-7 0 0 0,-1 0 0 0 0,0 1 0 0 0,-1-1 0 0 0,0 3 0 0 0,0-3 0 0 0,1 0 0 0 0,-1 1 0 0 0,2 7 0 0 0,1 9 0 0 0,-1-10 0 0 0,0 0 0 0 0,2 3 0 0 0,-2-7 0 0 0,0 1 0 0 0,-1-1 0 0 0,0 0 0 0 0,-1 8 0 0 0,0 10 0 0 0,1-24 0 0 0,0-1 0 0 0,-1 1 0 0 0,0-1 0 0 0,1 1 0 0 0,-2 1 0 0 0,1-1 0 0 0,0-1 0 0 0,0 1 0 0 0,1 0 0 0 0,-1 0 0 0 0,1 2 0 0 0,-2 49 0 0 0,1-33 0 0 0,0-13 0 0 0,1-1 0 0 0,0 0 0 0 0,1 5 0 0 0,0 22 0 0 0,-2-29 0 0 0,1 1 0 0 0,0-1 0 0 0,1 1 0 0 0,-1-1 0 0 0,2 6 0 0 0,-1-8 0 0 0,0 1 0 0 0,-1 0 0 0 0,1-1 0 0 0,-1 1 0 0 0,0 3 0 0 0,0 18 0 0 0,1-22 0 0 0,-1 1 0 0 0,0-1 0 0 0,0 0 0 0 0,-1 0 0 0 0,0 3 0 0 0,-1 11 0 0 0,0 7 0 0 0,1-21 0 0 0,0 1 0 0 0,1-1 0 0 0,0 0 0 0 0,0 0 0 0 0,0 0 0 0 0,0 0 0 0 0,1 2 0 0 0,-1-2 0 0 0,1 0 0 0 0,-1 0 0 0 0,0 0 0 0 0,-1-1 0 0 0,1 1 0 0 0,-1 0 0 0 0,0 0 0 0 0,1 0 0 0 0,-2-1 0 0 0,1 2 0 0 0,-1 0 0 0 0,1 0 0 0 0,0 0 0 0 0,0 0 0 0 0,0 1 0 0 0,1 1 0 0 0,-1 6 0 0 0,0 0-1 0 0,-1 0 0 0 0,0 1 1 0 0,-3 20 13 0 0,1-19 32 0 0,3-14-44 0 0,1 0-1 0 0,-1 1 1 0 0,1-1-1 0 0,-1 1 1 0 0,1-1-1 0 0,0 1 1 0 0,-1-1-1 0 0,1 1 1 0 0,0-1-1 0 0,0 1 0 0 0,0-1 1 0 0,0 1-1 0 0,0-1 1 0 0,1 1-1 0 0,-1-1 1 0 0,0 1-1 0 0,1 0 0 0 0,0 1 0 0 0,1 0 0 0 0,-1 0 0 0 0,0 0 0 0 0,0 0 0 0 0,0 0 0 0 0,0 0 0 0 0,-1 0 0 0 0,1 1 0 0 0,-1-2 0 0 0,0 0 0 0 0,0 0 0 0 0,-1 0 0 0 0,1 0 0 0 0,0 0 0 0 0,-1 0 0 0 0,1 0 0 0 0,-1 0 0 0 0,0-1 0 0 0,1 1 0 0 0,-1 0 0 0 0,0-1 0 0 0,0 1 0 0 0,-1 0 0 0 0,1 0 0 0 0,0 1 0 0 0,0-1 0 0 0,0 1 0 0 0,0-1 0 0 0,0 1 0 0 0,0 0 0 0 0,1-1 0 0 0,-1 1 0 0 0,1 0 0 0 0,0 0 0 0 0,0 0 0 0 0,0 0 0 0 0,-1 0 0 0 0,1 0 0 0 0,-1 1 0 0 0,1-1 0 0 0,-1 0 0 0 0,0 0 0 0 0,0 0 0 0 0,0 0 0 0 0,-1 2 2 0 0,0 0-1 0 0,1 1 0 0 0,0-1 1 0 0,1 0-1 0 0,-1 1 0 0 0,1-1 1 0 0,0 1-1 0 0,0 0-1 0 0,0-5 4 0 0,0 1 0 0 0,0-1 0 0 0,0 1 0 0 0,0-1 0 0 0,0 1 0 0 0,0-1 1 0 0,-1 1-1 0 0,1-1 0 0 0,-1 1 0 0 0,1-1 0 0 0,-1 0-4 0 0,-1 4 8 0 0,-7 34-8 0 0,8-6 139 0 0,-1-25-94 0 0,0-3-7 0 0,0-1 0 0 0,1 1 0 0 0,0 0 0 0 0,0 1 0 0 0,1-1 0 0 0,-1 2-38 0 0,1-6 1 0 0,0 0 1 0 0,0 0-1 0 0,0 0 0 0 0,-1 0 0 0 0,1 0 0 0 0,0 0 0 0 0,-1 0 0 0 0,1 0 1 0 0,-1 0-1 0 0,1 0 0 0 0,-1 0-1 0 0,0 0 0 0 0,1-1 1 0 0,-1 1-1 0 0,1 0 1 0 0,0 0-1 0 0,-1-1 1 0 0,1 1-1 0 0,0 0 1 0 0,-1 0-1 0 0,1 0 0 0 0,0-1 1 0 0,0 1-1 0 0,0 0 1 0 0,0 0-1 0 0,0 0 1 0 0,0 0-1 0 0,0 0 1 0 0,0-1-1 0 0,0 1 1 0 0,0 0-1 0 0,0 0 0 0 0,0 0 1 0 0,1 0-1 0 0,3 21 53 0 0,-2-15-53 0 0,-3 0 0 0 0,5-3-10 0 0,-3-4-132 0 0,-1 0-375 0 0,0 0-143 0 0,0 0-943 0 0,-1-1-3881 0 0,-1-4-1659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9T04:54:58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24 13736 0 0,'0'0'306'0'0,"0"0"46"0"0,0 0 24 0 0,0 0-38 0 0,0 0-81 0 0,0 0 474 0 0,10-19 6004 0 0,-8 18-6685 0 0,-1 1 0 0 0,1-1 0 0 0,0 1 0 0 0,0-1 0 0 0,0 1-1 0 0,-1-1 1 0 0,1 1 0 0 0,0 0 0 0 0,0 0 0 0 0,0 0 0 0 0,0 0-1 0 0,0 0 1 0 0,0 0 0 0 0,-1 1 0 0 0,1-1 0 0 0,0 1 0 0 0,0-1 0 0 0,0 1-1 0 0,-1-1 1 0 0,1 1 0 0 0,0 0 0 0 0,-1 0 0 0 0,1 0 0 0 0,0 0-1 0 0,-1 0 1 0 0,2 1-50 0 0,-2 1-26 0 0,1-1 1 0 0,0 0-1 0 0,0 1 0 0 0,-1-1 0 0 0,1 1 0 0 0,-1 0 1 0 0,0 0-1 0 0,0-1 0 0 0,0 1 0 0 0,0 0 0 0 0,0 0 0 0 0,-1 0 1 0 0,1 0-1 0 0,-1 0 0 0 0,0 0 0 0 0,1 0 0 0 0,-2 0 1 0 0,1 0-1 0 0,0 0 0 0 0,-1 0 0 0 0,1 0 0 0 0,-1 2 26 0 0,-2 7-156 0 0,-1 0 0 0 0,0 0 0 0 0,-1 0 0 0 0,-4 9 156 0 0,4-13-92 0 0,1-1-1 0 0,-1 0 1 0 0,-1 0-1 0 0,1 0 1 0 0,-1 0-1 0 0,-5 3 93 0 0,-19 24-685 0 0,67-41 3748 0 0,-10 2-2753 0 0,1 1-1 0 0,0 2 1 0 0,26 0-310 0 0,-32 2 48 0 0,-21 0-124 0 0,-1 0-36 0 0,0 0-145 0 0,0 0-60 0 0,0 0-17 0 0,0 0-194 0 0,0 0-806 0 0,0 0-348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0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0 599 0 0,'0'1'55'0'0,"0"-1"0"0"0,0 0-1 0 0,0 0 1 0 0,-1 0-1 0 0,1 0 1 0 0,0 0 0 0 0,0 1-1 0 0,0-1 1 0 0,0 0-1 0 0,0 0 1 0 0,0 0 0 0 0,0 0-1 0 0,0 1 1 0 0,0-1-1 0 0,0 0 1 0 0,0 0 0 0 0,0 0-1 0 0,0 0 1 0 0,0 1-1 0 0,0-1 1 0 0,0 0-1 0 0,0 0 1 0 0,0 0 0 0 0,0 0-1 0 0,0 1 1 0 0,0-1-1 0 0,0 0 1 0 0,0 0 0 0 0,0 0-1 0 0,0 0 1 0 0,1 0-1 0 0,-1 1 1 0 0,0-1 0 0 0,0 0-1 0 0,0 0 1 0 0,0 0-1 0 0,0 0 1 0 0,0 0-1 0 0,1 1 1 0 0,9 4 4823 0 0,13 2 2926 0 0,-7-5-4629 0 0,23 6 0 0 0,14 7-361 0 0,-27-7-2107 0 0,45 7 0 0 0,-33-7-635 0 0,-28-5-23 0 0,0-1 0 0 0,1 0 0 0 0,15 0 0 0 0,-26-2-162 0 0,1 0-1 0 0,-1-1 1 0 0,1 1-1 0 0,-1 0 1 0 0,0-1-1 0 0,1 1 1 0 0,-1-1-1 0 0,1 1 1 0 0,-1 0-1 0 0,0-1 1 0 0,1 1-1 0 0,-1-1 1 0 0,0 1 0 0 0,1-1-1 0 0,-1 1 1 0 0,0-1-1 0 0,0 0 1 0 0,0 1-1 0 0,1-1 1 0 0,-1 1-1 0 0,0-1 1 0 0,0 1-1 0 0,0-1 1 0 0,0 0-1 0 0,0 1 1 0 0,0-1-1 0 0,0 1 1 0 0,0-1-1 0 0,-1 0 1 0 0,1-1-484 0 0,3-14-4816 0 0,0 7-1085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3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60 1151 0 0,'0'-1'-3'0'0,"-9"-29"1342"0"0,7 10 3891 0 0,2 20-4962 0 0,0-1 0 0 0,0 1 0 0 0,0 0 0 0 0,0-1 1 0 0,0 1-1 0 0,0 0 0 0 0,0 0 0 0 0,0-1 0 0 0,0 1 1 0 0,0 0-1 0 0,0-1 0 0 0,0 1 0 0 0,0 0 0 0 0,0 0 1 0 0,0-1-1 0 0,0 1 0 0 0,0 0 0 0 0,0-1 0 0 0,0 1 1 0 0,0 0-1 0 0,0 0 0 0 0,1-1 0 0 0,-1 1 0 0 0,0 0 1 0 0,0 0-1 0 0,0-1 0 0 0,1 1 268 0 0,-1 0-268 0 0,0 0 1 0 0,1-1-1 0 0,4 9 4332 0 0,4 19-2563 0 0,-2 13-1395 0 0,-2-1 0 0 0,-1 52 0 0 0,-9 80-38 0 0,1-70-348 0 0,3-85-246 0 0,1 4 48 0 0,1 25 0 0 0,0-39-36 0 0,0 1 0 0 0,0-1-1 0 0,0 0 1 0 0,1 1 0 0 0,0-1 0 0 0,1 0 0 0 0,4 10 0 0 0,-7-16-60 0 0,0 1-1 0 0,0-1 1 0 0,1 0 0 0 0,-1 1-1 0 0,0-1 1 0 0,0 0 0 0 0,0 1-1 0 0,0-1 1 0 0,0 0 0 0 0,0 1 0 0 0,1-1-1 0 0,-1 0 1 0 0,0 1 0 0 0,0-1-1 0 0,1 0 1 0 0,-1 0 0 0 0,0 1-1 0 0,0-1 1 0 0,1 0 0 0 0,-1 0-1 0 0,0 0 1 0 0,0 1 0 0 0,1-1-1 0 0,-1 0 1 0 0,0 0 0 0 0,1 0-1 0 0,-1 0 1 0 0,0 0 0 0 0,1 0-1 0 0,-1 0 1 0 0,0 1 0 0 0,1-1-1 0 0,-1 0 1 0 0,1 0 0 0 0,-1 0-1 0 0,0 0 1 0 0,1-1 0 0 0,-1 1-1 0 0,0 0 1 0 0,1 0 0 0 0,-1 0-1 0 0,0 0 1 0 0,1 0 0 0 0,-1 0-1 0 0,0 0 1 0 0,1-1 0 0 0,-1 1-1 0 0,0 0 1 0 0,0 0 0 0 0,1 0 0 0 0,-1-1-1 0 0,0 1 1 0 0,0 0 0 0 0,1-1-1 0 0,9-20-6384 0 0,-7 14 4360 0 0,2-4-3863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4.1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92 1807 0 0,'1'2'134'0'0,"2"4"7178"0"0,7 3-4505 0 0,-8-7-1742 0 0,0 1-569 0 0,0-1 0 0 0,1 0 0 0 0,-1 0 1 0 0,1 0-1 0 0,0 0 0 0 0,-1-1 0 0 0,1 1 0 0 0,0-1 1 0 0,0 0-1 0 0,0 1 0 0 0,0-1 0 0 0,1-1 1 0 0,-1 1-1 0 0,0 0 0 0 0,4-1 0 0 0,-4 0-293 0 0,1 0 0 0 0,-1 0 1 0 0,0 0-1 0 0,1-1 0 0 0,-1 0 0 0 0,0 1 0 0 0,0-1 0 0 0,0-1 0 0 0,0 1 0 0 0,0 0 1 0 0,0-1-1 0 0,0 1 0 0 0,0-1 0 0 0,5-4 0 0 0,1-2 125 0 0,1 0 0 0 0,-1-1 0 0 0,9-11 0 0 0,-16 18-282 0 0,0-1 1 0 0,0 0-1 0 0,0 0 0 0 0,0 0 0 0 0,0 0 0 0 0,-1 0 0 0 0,1 0 0 0 0,-1-1 0 0 0,0 1 0 0 0,0 0 0 0 0,-1-1 1 0 0,1 1-1 0 0,0-1 0 0 0,-1 1 0 0 0,0-1 0 0 0,0-4 0 0 0,-1 7-30 0 0,1 1 0 0 0,0-1 0 0 0,-1 0 0 0 0,1 1 0 0 0,-1-1 0 0 0,1 0-1 0 0,-1 1 1 0 0,1-1 0 0 0,-1 0 0 0 0,0 1 0 0 0,1-1 0 0 0,-1 1 0 0 0,0-1 0 0 0,1 1 0 0 0,-1 0 0 0 0,0-1 0 0 0,0 1-1 0 0,1 0 1 0 0,-1-1 0 0 0,0 1 0 0 0,0 0 0 0 0,0 0 0 0 0,0 0 0 0 0,1 0 0 0 0,-1-1 0 0 0,-1 2 0 0 0,-24-1 85 0 0,22 1-97 0 0,0-1 0 0 0,0 1 1 0 0,1 0-1 0 0,-1 1 0 0 0,0-1 0 0 0,1 1 1 0 0,-1 0-1 0 0,1 0 0 0 0,0 0 0 0 0,-1 0 1 0 0,1 0-1 0 0,0 1 0 0 0,-5 4 0 0 0,4-1-17 0 0,1-1-1 0 0,-1 1 1 0 0,1-1 0 0 0,0 1-1 0 0,0 0 1 0 0,0 0-1 0 0,-2 10 1 0 0,1-4-12 0 0,0 1 0 0 0,2 0 0 0 0,-1 1-1 0 0,1-1 1 0 0,1 18 0 0 0,0-27 72 0 0,2 1-1 0 0,-1 0 1 0 0,1 0-1 0 0,-1 0 0 0 0,1 0 1 0 0,1 0-1 0 0,-1 0 1 0 0,1-1-1 0 0,0 1 1 0 0,0 0-1 0 0,0-1 0 0 0,0 0 1 0 0,1 1-1 0 0,0-1 1 0 0,0 0-1 0 0,0 0 1 0 0,4 4-1 0 0,-3-5 2 0 0,1 0 0 0 0,-1 0 0 0 0,1 0 0 0 0,-1 0 0 0 0,1-1 0 0 0,0 0 0 0 0,0 0 0 0 0,0 0 0 0 0,0-1 0 0 0,0 1 0 0 0,0-1 0 0 0,0-1 0 0 0,1 1 0 0 0,-1-1 0 0 0,0 1 0 0 0,1-1 0 0 0,-1-1 0 0 0,0 1 0 0 0,0-1 0 0 0,1 0 0 0 0,-1 0 0 0 0,6-3 0 0 0,-9 4-129 0 0,-1-1 0 0 0,1 1 1 0 0,-1-1-1 0 0,1 0 0 0 0,-1 1 0 0 0,0-1 0 0 0,1 0 0 0 0,-1 0 0 0 0,0 0 1 0 0,1 0-1 0 0,-1 0 0 0 0,0 0 0 0 0,0 0 0 0 0,0 0 0 0 0,0-1 1 0 0,0 1-1 0 0,1-3 0 0 0,0 0-1758 0 0,0-1 1 0 0,-1 1-1 0 0,0-1 0 0 0,1-8 1 0 0,-1 9-406 0 0,2-10-4512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4.5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1807 0 0,'4'-6'18295'0'0,"-4"12"-17302"0"0,1 91 3405 0 0,0 1-3603 0 0,-1-97-757 0 0,0 0 0 0 0,0 0 0 0 0,0 0 0 0 0,0 0-1 0 0,0 0 1 0 0,0-1 0 0 0,0 1 0 0 0,0 0 0 0 0,0 0-1 0 0,0 0 1 0 0,1 0 0 0 0,-1 0 0 0 0,0 0-1 0 0,1 0 1 0 0,0 1 0 0 0,0-2-14 0 0,-1-1 0 0 0,1 1 0 0 0,-1 0 0 0 0,1 0 0 0 0,-1-1 1 0 0,1 1-1 0 0,-1 0 0 0 0,1-1 0 0 0,-1 1 0 0 0,1-1 0 0 0,-1 1 0 0 0,0 0 0 0 0,1-1 0 0 0,-1 1 0 0 0,0-1 0 0 0,1 1 0 0 0,-1-1 1 0 0,0 0-1 0 0,1 1 0 0 0,-1-1 0 0 0,0 1 0 0 0,0-1 0 0 0,0 0 0 0 0,25-51 338 0 0,-9 18-136 0 0,23-38-1 0 0,-38 70-210 0 0,0 1-1 0 0,0-1 0 0 0,0 0 1 0 0,0 1-1 0 0,0-1 1 0 0,1 1-1 0 0,-1 0 0 0 0,0-1 1 0 0,1 1-1 0 0,-1 0 0 0 0,1 0 1 0 0,0 0-1 0 0,-1 0 1 0 0,1 0-1 0 0,0 0 0 0 0,0 0 1 0 0,0 1-1 0 0,2-2 0 0 0,-2 2 0 0 0,-1 1-1 0 0,0-1 1 0 0,1 0-1 0 0,-1 1 0 0 0,0-1 1 0 0,0 0-1 0 0,1 1 1 0 0,-1-1-1 0 0,0 1 0 0 0,0 0 1 0 0,0-1-1 0 0,1 1 0 0 0,-1 0 1 0 0,0 0-1 0 0,0 0 1 0 0,0 0-1 0 0,0 0 0 0 0,-1 0 1 0 0,1 0-1 0 0,0 0 1 0 0,0 0-1 0 0,-1 0 0 0 0,1 1 1 0 0,0-1-1 0 0,-1 0 1 0 0,1 3-1 0 0,2 5 22 0 0,0 0-1 0 0,-1 0 1 0 0,-1 0-1 0 0,1 0 1 0 0,-2 1-1 0 0,1-1 1 0 0,-1 0-1 0 0,0 1 1 0 0,-1-1 0 0 0,0 0-1 0 0,-5 18 1 0 0,-1-18-521 0 0,7-9 409 0 0,0 0 0 0 0,0 0 0 0 0,0 0 1 0 0,0 0-1 0 0,0-1 0 0 0,0 1 0 0 0,0 0 0 0 0,0 0 0 0 0,0 0 1 0 0,0 0-1 0 0,0 0 0 0 0,0 0 0 0 0,0 0 0 0 0,0-1 0 0 0,0 1 1 0 0,0 0-1 0 0,-1 0 0 0 0,1 0 0 0 0,0 0 0 0 0,0 0 0 0 0,0 0 1 0 0,0 0-1 0 0,0 0 0 0 0,0 0 0 0 0,0 0 0 0 0,0 0 1 0 0,-1 0-1 0 0,1 0 0 0 0,0 0 0 0 0,0-1 0 0 0,0 1 0 0 0,0 0 1 0 0,0 0-1 0 0,0 0 0 0 0,0 0 0 0 0,-1 0 0 0 0,1 0 0 0 0,0 0 1 0 0,0 0-1 0 0,0 1 0 0 0,0-1 0 0 0,0 0 0 0 0,0 0 0 0 0,-1 0 1 0 0,1 0-1 0 0,0 0 0 0 0,0 0 0 0 0,0 0 0 0 0,0 0 0 0 0,0 0 1 0 0,0 0-1 0 0,0 0 0 0 0,0 0 0 0 0,-1 0 0 0 0,1 0 0 0 0,0 1 1 0 0,0-1-1 0 0,0 0 0 0 0,0 0 0 0 0,0 0 0 0 0,0 0 0 0 0,0 0 1 0 0,0 0-1 0 0,0 0 0 0 0,0 1 0 0 0,0-1 0 0 0,0 0 0 0 0,0 0 1 0 0,0 0-1 0 0,3-7-4054 0 0,-2 2 1383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5.0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136 8 9527 0 0,'1'-1'317'0'0,"0"1"0"0"0,0 0 0 0 0,0-1 0 0 0,-1 1 1 0 0,1 0-1 0 0,0 0 0 0 0,0-1 0 0 0,0 1 0 0 0,0 0 0 0 0,9 2 11624 0 0,-14-4-11767 0 0,1 1 1 0 0,-1 0-1 0 0,0 0 1 0 0,1 1-1 0 0,-1-1 0 0 0,0 1 1 0 0,1 0-1 0 0,-5 0 0 0 0,5 0-150 0 0,1 1 0 0 0,-1-1-1 0 0,1 1 1 0 0,-1 0-1 0 0,1 0 1 0 0,0 0 0 0 0,0 0-1 0 0,-1 1 1 0 0,1-1 0 0 0,0 0-1 0 0,0 1 1 0 0,0 0-1 0 0,-3 3 1 0 0,-2 3-7 0 0,0 0 0 0 0,0 1-1 0 0,1 1 1 0 0,0-1 0 0 0,0 1-1 0 0,1 0 1 0 0,-5 15 0 0 0,2 0-50 0 0,0-1 1 0 0,-4 31-1 0 0,12-55 36 0 0,0 1 1 0 0,0 0-1 0 0,0-1 0 0 0,0 1 0 0 0,-1 0 1 0 0,1-1-1 0 0,0 1 0 0 0,0-1 0 0 0,0 1 1 0 0,1 0-1 0 0,-1-1 0 0 0,0 1 0 0 0,0 0 1 0 0,0-1-1 0 0,0 1 0 0 0,1 0 0 0 0,-1-1 1 0 0,0 1-1 0 0,1-1 0 0 0,-1 1 0 0 0,0-1 1 0 0,1 1-1 0 0,-1-1 0 0 0,0 1 0 0 0,1-1 1 0 0,-1 1-1 0 0,2 0 0 0 0,-1-1 15 0 0,0 1-1 0 0,0-1 0 0 0,0 1 1 0 0,1-1-1 0 0,-1 0 1 0 0,0 0-1 0 0,1 1 1 0 0,-1-1-1 0 0,0 0 0 0 0,0 0 1 0 0,1 0-1 0 0,-1 0 1 0 0,2-1-1 0 0,1 0 40 0 0,1 0 0 0 0,-1 0 0 0 0,0 0 1 0 0,1-1-1 0 0,-1 1 0 0 0,0-1 0 0 0,5-3 0 0 0,1-4 12 0 0,-1 1 1 0 0,0-2-1 0 0,0 1 0 0 0,-1-1 1 0 0,-1 0-1 0 0,10-15 0 0 0,19-26-23 0 0,-27 43 64 0 0,-5 15-15 0 0,-1 1-55 0 0,1 4 19 0 0,0-1-1 0 0,0 1 1 0 0,-1 0 0 0 0,-1 0-1 0 0,0 0 1 0 0,-1 0 0 0 0,0 0-1 0 0,-1 0 1 0 0,0 0 0 0 0,-1 1-1 0 0,-4 20 1 0 0,4-30 2 0 0,0 1 0 0 0,-1 0 0 0 0,1 0 0 0 0,-1-1 0 0 0,0 1-1 0 0,0-1 1 0 0,0 0 0 0 0,0 1 0 0 0,-1-1 0 0 0,1 0 0 0 0,-1 0 0 0 0,0-1 0 0 0,0 1 0 0 0,0-1 0 0 0,0 1 0 0 0,-1-1-1 0 0,1 0 1 0 0,-1 0 0 0 0,1 0 0 0 0,-1-1 0 0 0,1 1 0 0 0,-1-1 0 0 0,0 0 0 0 0,0 0 0 0 0,0 0 0 0 0,0 0-1 0 0,0-1 1 0 0,0 0 0 0 0,0 0 0 0 0,-5 0 0 0 0,7 0-42 0 0,-1 0-1 0 0,1 0 1 0 0,0 1 0 0 0,0-1-1 0 0,-1 1 1 0 0,1-1 0 0 0,0 1 0 0 0,0 0-1 0 0,0 0 1 0 0,0 0 0 0 0,-3 2-1 0 0,2-2-3 0 0,1 0-1 0 0,0 1 0 0 0,-1-1 1 0 0,1 0-1 0 0,-1 0 1 0 0,1-1-1 0 0,-1 1 0 0 0,1 0 1 0 0,-5-1-1 0 0,6 1-192 0 0,0-1 0 0 0,0 0 0 0 0,0 0 0 0 0,0 0 0 0 0,0 0 0 0 0,0 0 0 0 0,0 0 0 0 0,1 0 0 0 0,-1 0 0 0 0,0 0 0 0 0,0-1 0 0 0,0 1 0 0 0,0 0 0 0 0,0 0 0 0 0,0-1 0 0 0,0 1 0 0 0,0-1 0 0 0,1 1 0 0 0,-1-1 0 0 0,0 1 0 0 0,-1-2 0 0 0,3 1-329 0 0,-1 0 0 0 0,0 0 1 0 0,0 0-1 0 0,0 0 0 0 0,1 0 1 0 0,-1 0-1 0 0,0 0 1 0 0,1 0-1 0 0,-1-1 0 0 0,1 1 1 0 0,0 1-1 0 0,-1-1 0 0 0,1 0 1 0 0,0-1-1 0 0,6-8-2143 0 0,-1-2-4688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5.4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 2527 0 0,'5'-15'1734'0'0,"-1"1"10603"0"0,-3 40-4790 0 0,0 0-5057 0 0,0 28-1319 0 0,-3 213 294 0 0,-1-131-1776 0 0,3-127 231 0 0,0 0-767 0 0,2-19-1451 0 0,8-54-9392 0 0,-7 47 6252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5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33 4319 0 0,'3'-4'11159'0'0,"-2"4"-10922"0"0,13-2 4017 0 0,17-1-297 0 0,-22 4-3031 0 0,-1 0 0 0 0,1 0 0 0 0,-1 1 0 0 0,1 0 0 0 0,8 3 0 0 0,-10-2-946 0 0,0-1 1 0 0,0 0-1 0 0,0-1 0 0 0,1 1 1 0 0,-1-1-1 0 0,1-1 0 0 0,7 1 0 0 0,-13-1-142 0 0,-1 0 0 0 0,1 0-1 0 0,-1 0 1 0 0,1-1 0 0 0,0 1-1 0 0,-1 0 1 0 0,1-1-1 0 0,-1 1 1 0 0,1 0 0 0 0,-1-1-1 0 0,1 0 1 0 0,-1 1 0 0 0,1-1-1 0 0,-1 0 1 0 0,0 0 0 0 0,1 0-1 0 0,-1 0 1 0 0,0 0-1 0 0,0 0 1 0 0,0 0 0 0 0,0 0-1 0 0,0 0 1 0 0,0-1 0 0 0,0 1-1 0 0,0 0 1 0 0,0-1 0 0 0,-1 1-1 0 0,1-1 1 0 0,0 1-1 0 0,0-3 1 0 0,5-7-4458 0 0,-4 3 2068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4:16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10 6591 0 0,'7'-9'6565'0'0,"-7"9"-6421"0"0,4 9 6833 0 0,-3-1-6360 0 0,-7 149 4768 0 0,-1-26-4578 0 0,3 78-278 0 0,4-203-508 0 0,0 29 61 0 0,1-33-57 0 0,-1 1 0 0 0,0-1 1 0 0,1 0-1 0 0,-1 0 0 0 0,1 0 1 0 0,-1 0-1 0 0,1 0 0 0 0,0 0 1 0 0,0 0-1 0 0,0 0 0 0 0,0-1 1 0 0,0 1-1 0 0,2 2 0 0 0,-2-4-12 0 0,-1 0-1 0 0,1 1 1 0 0,0-1-1 0 0,-1 0 1 0 0,1 1-1 0 0,0-1 1 0 0,-1 0 0 0 0,1 0-1 0 0,0 0 1 0 0,0 0-1 0 0,-1 0 1 0 0,1 0-1 0 0,0 0 1 0 0,0 0-1 0 0,-1 0 1 0 0,1 0-1 0 0,0 0 1 0 0,-1 0-1 0 0,1-1 1 0 0,0 1-1 0 0,0 0 1 0 0,-1 0-1 0 0,1-1 1 0 0,0 1-1 0 0,-1 0 1 0 0,1-1-1 0 0,-1 1 1 0 0,1-1-1 0 0,-1 1 1 0 0,1-1-1 0 0,-1 1 1 0 0,2-2-1 0 0,0 0 19 0 0,1-1-1 0 0,-1 1 1 0 0,0-1-1 0 0,1 0 1 0 0,2-4-1 0 0,61-120 493 0 0,-65 125-523 0 0,1-5 15 0 0,2 0 0 0 0,-1 0 1 0 0,1 1-1 0 0,0-1 0 0 0,0 1 0 0 0,1-1 0 0 0,0 2 0 0 0,10-11 0 0 0,-14 16-10 0 0,0-1-1 0 0,0 0 1 0 0,0 1-1 0 0,0-1 0 0 0,0 1 1 0 0,0-1-1 0 0,0 1 1 0 0,0-1-1 0 0,1 1 1 0 0,-1 0-1 0 0,0-1 1 0 0,0 1-1 0 0,0 0 1 0 0,1 0-1 0 0,-1 0 1 0 0,0 0-1 0 0,0 0 1 0 0,0 0-1 0 0,1 1 1 0 0,-1-1-1 0 0,2 1 1 0 0,-2 0 12 0 0,1-1 0 0 0,-1 1 0 0 0,1 1 0 0 0,-1-1 0 0 0,1 0 0 0 0,-1 0 0 0 0,0 0 0 0 0,1 1 0 0 0,-1-1 0 0 0,0 0 0 0 0,0 1 0 0 0,1 3 0 0 0,1 1 36 0 0,0 0-1 0 0,-1 0 0 0 0,1 1 1 0 0,-2-1-1 0 0,1 1 0 0 0,1 10 1 0 0,-3 1 12 0 0,1-1 0 0 0,-2 1 1 0 0,-1 0-1 0 0,0-1 0 0 0,-1 1 1 0 0,-7 23-1 0 0,8-36-73 0 0,0 1-62 0 0,0 1 0 0 0,1 0 0 0 0,-2 12 0 0 0,3-15-498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28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346 291 3711 0 0,'2'1'408'0'0,"0"0"0"0"0,0 0 0 0 0,-1 0 0 0 0,1 0 0 0 0,0 0 0 0 0,0 0 0 0 0,0-1 0 0 0,3 2 0 0 0,2 0 1914 0 0,-5-2-1780 0 0,-1 1 0 0 0,0 0 0 0 0,0 0 0 0 0,1 0 0 0 0,-1 0 0 0 0,0 0 0 0 0,0 0 0 0 0,0 0 0 0 0,0 0 0 0 0,0 0 0 0 0,0 0 0 0 0,1 3 0 0 0,-2-3-302 0 0,1-1 0 0 0,-1 1 0 0 0,0 0 0 0 0,1-1 1 0 0,-1 1-1 0 0,0 0 0 0 0,0 0 0 0 0,1-1 0 0 0,-1 1 0 0 0,0 0 0 0 0,0 0 1 0 0,0-1-1 0 0,0 1 0 0 0,0 0 0 0 0,0 0 0 0 0,0-1 0 0 0,0 1 0 0 0,0 0 1 0 0,0 0-1 0 0,-1-1 0 0 0,1 1 0 0 0,0 0 0 0 0,0 0 0 0 0,-1-1 1 0 0,1 1-1 0 0,0 0 0 0 0,-1-1 0 0 0,0 2 0 0 0,-1-2 81 0 0,1 0 0 0 0,-1 0-1 0 0,0 0 1 0 0,0 0 0 0 0,0 0-1 0 0,1-1 1 0 0,-1 1 0 0 0,-2-1 0 0 0,-3 0-68 0 0,-36-5 157 0 0,20 2 40 0 0,-1 2 0 0 0,-36 0 0 0 0,35 3-439 0 0,1 1 28 0 0,1-1 0 0 0,-42-5 0 0 0,55 3-39 0 0,0 0 0 0 0,0 1 0 0 0,0 0 0 0 0,-14 2 0 0 0,18-1 12 0 0,6-1-9 0 0,0 0 0 0 0,-1-1 0 0 0,1 1 0 0 0,0 0 0 0 0,0 0 1 0 0,0 0-1 0 0,0 0 0 0 0,-1 0 0 0 0,1 0 0 0 0,0 0 0 0 0,0 0 0 0 0,0 0 0 0 0,0 0 0 0 0,-1 0 0 0 0,1 0 0 0 0,0 0 0 0 0,0 0 0 0 0,0 0 0 0 0,0 1 0 0 0,-1-1 0 0 0,1 0 0 0 0,0 0 0 0 0,0 0 0 0 0,0 0 0 0 0,0 0 0 0 0,-1 0 0 0 0,1 0 0 0 0,0 0 0 0 0,0 1 0 0 0,0-1 0 0 0,0 0 0 0 0,0 0 0 0 0,0 0 0 0 0,0 0 0 0 0,0 0 0 0 0,-1 1 0 0 0,1-1 0 0 0,0 0 0 0 0,0 0 0 0 0,0 0 1 0 0,0 0-1 0 0,0 0 0 0 0,0 1 0 0 0,0-1 0 0 0,0 0 0 0 0,0 0 0 0 0,0 0 0 0 0,0 1 0 0 0,0-1 0 0 0,0 0 0 0 0,0 0 0 0 0,0 0 0 0 0,0 0 0 0 0,0 1 0 0 0,0-1 0 0 0,0 0 0 0 0,0 0 0 0 0,1 0 0 0 0,-1 0 0 0 0,0 0 0 0 0,0 1 0 0 0,0-1 0 0 0,0 0 0 0 0,0 0 0 0 0,0 0 0 0 0,0 0 0 0 0,1 0 0 0 0,-1 1 0 0 0,4-5 24 0 0,1 0-1 0 0,-1 1 0 0 0,1-1 0 0 0,5-2 0 0 0,-5 3 7 0 0,-1-1-1 0 0,0-1 0 0 0,1 1 1 0 0,-2-1-1 0 0,1 0 1 0 0,0 1-1 0 0,-1-2 1 0 0,4-6-1 0 0,2-3 76 0 0,8-15 30 0 0,-1 0 0 0 0,12-35 0 0 0,18-34 528 0 0,-42 93-543 0 0,-3 5-98 0 0,0 0-1 0 0,-1 0 0 0 0,1 0 1 0 0,0 0-1 0 0,-1 0 0 0 0,1 0 1 0 0,-1 0-1 0 0,0 0 0 0 0,1 0 1 0 0,-1 0-1 0 0,0 0 0 0 0,1 0 1 0 0,-1-2-1 0 0,2 49 658 0 0,2 31-655 0 0,-5-44-25 0 0,-1 212 71 0 0,3-236-73 0 0,1 1 0 0 0,3 13 0 0 0,-1-6 0 0 0,1-4 0 0 0,-4-11 0 0 0,-1 0 0 0 0,1 1 0 0 0,0-1 0 0 0,0 0 0 0 0,-1 0 0 0 0,0 1 0 0 0,1-1 0 0 0,-1 1 0 0 0,0 3 0 0 0,0 3-14 0 0,0-9-62 0 0,0 1 0 0 0,0-1 0 0 0,0 1 0 0 0,0-1 0 0 0,0 0 0 0 0,0 1 0 0 0,0-1 0 0 0,0 0 0 0 0,0 1-1 0 0,0-1 1 0 0,0 1 0 0 0,0-1 0 0 0,0 0 0 0 0,0 1 0 0 0,0-1 0 0 0,0 1 0 0 0,0-1 0 0 0,0 0 0 0 0,-1 1 0 0 0,1-1 0 0 0,0 0 0 0 0,0 1-1 0 0,0-1 1 0 0,-1 0 0 0 0,1 1 0 0 0,0-1 0 0 0,0 0 0 0 0,-1 0 0 0 0,1 1 0 0 0,0-1 0 0 0,-1 0 0 0 0,1 0 0 0 0,0 1 0 0 0,-1-1 0 0 0,1 0-1 0 0,0 0 1 0 0,-1 0 0 0 0,1 0 0 0 0,0 0 0 0 0,-1 1 0 0 0,1-1 0 0 0,-1 0 0 0 0,1 0 0 0 0,0 0 0 0 0,-1 0 0 0 0,0-1-195 0 0,1 1 0 0 0,0 0 0 0 0,-1 0 1 0 0,1-1-1 0 0,0 1 0 0 0,-1 0 0 0 0,1-1 0 0 0,0 1 1 0 0,0-1-1 0 0,-1 1 0 0 0,1 0 0 0 0,0-1 0 0 0,0 1 1 0 0,0-1-1 0 0,0 1 0 0 0,-1 0 0 0 0,1-1 1 0 0,0 1-1 0 0,0-1 0 0 0,0 0 0 0 0,1-4-2249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42.40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24 26 5615 0 0,'-6'1'88'0'0,"5"-1"-56"0"0,0 0 0 0 0,-1 1 1 0 0,1-1-1 0 0,0 0 0 0 0,0 1 0 0 0,0-1 0 0 0,0 0 0 0 0,0 1 0 0 0,0-1 0 0 0,0 1 1 0 0,0 0-1 0 0,-2 1 0 0 0,2-3 485 0 0,1-4 2096 0 0,4-9 2899 0 0,-4 12-5172 0 0,0 1-129 0 0,0 1 1 0 0,0-1-1 0 0,0 1 0 0 0,1-1 0 0 0,-1 1 1 0 0,0-1-1 0 0,0 1 0 0 0,0-1 0 0 0,0 1 1 0 0,1-1-1 0 0,-1 1 0 0 0,0-1 0 0 0,1 1 0 0 0,-1 0 1 0 0,0-1-1 0 0,1 1 0 0 0,-1-1 0 0 0,0 1 1 0 0,1 0-1 0 0,-1-1 0 0 0,1 1 0 0 0,-1 0 0 0 0,1 0 1 0 0,-1-1-1 0 0,1 1 0 0 0,-1 0 0 0 0,2-1 1 0 0,-2 2-99 0 0,0-1 0 0 0,1 0 0 0 0,-1 0 0 0 0,1 1 1 0 0,-1-1-1 0 0,0 0 0 0 0,1 1 0 0 0,-1-1 0 0 0,1 0 1 0 0,-1 1-1 0 0,0-1 0 0 0,0 0 0 0 0,1 1 0 0 0,-1-1 1 0 0,0 1-1 0 0,0-1 0 0 0,1 1 0 0 0,-1-1 1 0 0,0 1-1 0 0,0-1 0 0 0,0 0 0 0 0,0 1 0 0 0,0-1 1 0 0,0 1-1 0 0,0-1 0 0 0,0 1 0 0 0,0-1 0 0 0,0 1 1 0 0,0-1-1 0 0,0 2 0 0 0,9 136 2861 0 0,0-25-2576 0 0,1-3-205 0 0,1 22 269 0 0,-11-129-445 0 0,0 0 0 0 0,0 0 0 0 0,-1-1 0 0 0,1 1 0 0 0,-1 0 1 0 0,1 0-1 0 0,-3 4 0 0 0,-3 2-2461 0 0,0-22-2615 0 0,5 12 4656 0 0,-1-6-1749 0 0,-1-5-4698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3:5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7976 0 0,'0'0'9498'0'0,"-1"2"-8759"0"0,0-1-544 0 0,-1 0 1 0 0,1 1-1 0 0,0-1 0 0 0,0 0 1 0 0,0 1-1 0 0,0 0 1 0 0,0-1-1 0 0,0 1 1 0 0,0-1-1 0 0,0 1 0 0 0,0 0 1 0 0,1 0-1 0 0,-1-1 1 0 0,1 1-1 0 0,0 0 1 0 0,-1 0-1 0 0,1 0 0 0 0,0 0 1 0 0,0 2-1 0 0,1-2-114 0 0,-1 1-1 0 0,1-1 0 0 0,0 1 1 0 0,0-1-1 0 0,0 1 1 0 0,0-1-1 0 0,0 0 0 0 0,1 0 1 0 0,-1 0-1 0 0,1 0 1 0 0,-1 0-1 0 0,1 0 0 0 0,0 0 1 0 0,2 2-1 0 0,39 36 343 0 0,60 53 434 0 0,-41-36-233 0 0,-33-31-484 0 0,-2 1 1 0 0,33 40-1 0 0,-5-5-77 0 0,20 21 57 0 0,-54-63-98 0 0,-1 0 0 0 0,2-2-1 0 0,25 17 1 0 0,-32-22 28 0 0,-13-11-45 0 0,0 0 0 0 0,0 0 0 0 0,0 0 0 0 0,1 0 0 0 0,-1 0 0 0 0,1 0 0 0 0,-1-1 0 0 0,1 1 0 0 0,-1-1 0 0 0,4 1 0 0 0,-4-1-66 0 0,-21-14-3394 0 0,0-1-1343 0 0,8 7 2853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42.85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3 108 3679 0 0,'-3'-22'-1078'0'0,"4"2"4620"0"0,-1 18-2946 0 0,1-1 0 0 0,-1 1 0 0 0,1 0-1 0 0,0 0 1 0 0,0 0 0 0 0,0 0 0 0 0,0 0 0 0 0,0 0 0 0 0,1 0 0 0 0,-1 0-1 0 0,0 0 1 0 0,1 0 0 0 0,-1 1 0 0 0,1-1 0 0 0,0 0 0 0 0,2-1 0 0 0,3-1 0 0 0,-1 0 0 0 0,1 0 0 0 0,0 1 0 0 0,0 0 0 0 0,0 1 0 0 0,1-1 0 0 0,-1 1 0 0 0,0 0 0 0 0,1 1 0 0 0,-1 0 0 0 0,1 0 0 0 0,0 1 0 0 0,-1 0 1 0 0,10 1-1 0 0,7 2 80 0 0,-1 0 0 0 0,1 2 1 0 0,28 9-1 0 0,-38-9-545 0 0,-1 0 1 0 0,0 1-1 0 0,-1 1 0 0 0,1 0 0 0 0,-1 0 1 0 0,-1 1-1 0 0,17 15 0 0 0,-3 0-6 0 0,-1 1-1 0 0,20 28 1 0 0,-38-45-104 0 0,-1 1 0 0 0,0 0-1 0 0,0 0 1 0 0,-1 1 0 0 0,0-1-1 0 0,-1 1 1 0 0,0 0 0 0 0,0 0 0 0 0,-1 0-1 0 0,0 0 1 0 0,0 0 0 0 0,-1 1 0 0 0,0-1-1 0 0,-1 0 1 0 0,0 1 0 0 0,-1-1 0 0 0,0 0-1 0 0,0 1 1 0 0,-1-1 0 0 0,-5 17-1 0 0,2-11 25 0 0,-1-1 0 0 0,0 0-1 0 0,-1 0 1 0 0,0-1 0 0 0,-1 0-1 0 0,0 0 1 0 0,-1 0 0 0 0,-1-1-1 0 0,0-1 1 0 0,-1 0 0 0 0,0 0-1 0 0,-13 9 1 0 0,4-4 18 0 0,13-10-24 0 0,0 0-1 0 0,0-1 1 0 0,-1 0 0 0 0,1 0-1 0 0,-1 0 1 0 0,-1-1-1 0 0,1-1 1 0 0,-12 5 0 0 0,15-7-67 0 0,0 0 1 0 0,0 0-1 0 0,-1-1 0 0 0,1 1 1 0 0,0-1-1 0 0,-10-1 1 0 0,14 1-213 0 0,-1-1 1 0 0,0 1-1 0 0,0 0 1 0 0,1-1 0 0 0,-1 0-1 0 0,1 1 1 0 0,-1-1-1 0 0,0 0 1 0 0,1 0-1 0 0,-3-1 1 0 0,3 1-212 0 0,0 0 0 0 0,1 0 0 0 0,-1 0 0 0 0,0 0 0 0 0,0 0 0 0 0,1 0 0 0 0,-1 0 0 0 0,0 0 0 0 0,1-1 0 0 0,-1 1-1 0 0,1 0 1 0 0,0 0 0 0 0,-1 0 0 0 0,1-1 0 0 0,0 1 0 0 0,-1-2 0 0 0,1-6-7233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43.64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30 0 3367 0 0,'-7'11'2791'0'0,"6"-8"-1137"0"0,-1 0 1 0 0,0 0-1 0 0,0-1 0 0 0,-1 1 1 0 0,1-1-1 0 0,0 1 0 0 0,-7 3 4475 0 0,17-22-5122 0 0,-7 15-1055 0 0,0-1 0 0 0,0 1 1 0 0,1 0-1 0 0,-1 0 0 0 0,0 0 1 0 0,0-1-1 0 0,1 1 0 0 0,-1 0 1 0 0,1 1-1 0 0,-1-1 0 0 0,1 0 1 0 0,-1 0-1 0 0,1 1 0 0 0,0-1 1 0 0,-1 1-1 0 0,1-1 0 0 0,3 0 0 0 0,-4 2 53 0 0,0-1-1 0 0,0 0 0 0 0,0 0 1 0 0,0 0-1 0 0,0 1 0 0 0,0-1 1 0 0,0 1-1 0 0,-1-1 0 0 0,1 1 1 0 0,0-1-1 0 0,0 1 0 0 0,0-1 1 0 0,0 1-1 0 0,-1 0 0 0 0,1-1 1 0 0,0 1-1 0 0,0 0 0 0 0,-1 0 1 0 0,1 0-1 0 0,-1-1 0 0 0,1 1 1 0 0,-1 0-1 0 0,1 0 0 0 0,-1 0 1 0 0,1 0-1 0 0,-1 0 0 0 0,0 0 1 0 0,0 0-1 0 0,1 0 0 0 0,-1 0 0 0 0,0 2 1 0 0,1 6 240 0 0,0 0 0 0 0,0 16-1 0 0,0-25-207 0 0,-1 0 0 0 0,0 0-1 0 0,0 0 1 0 0,0 1-1 0 0,0-1 1 0 0,0 0-1 0 0,0 0 1 0 0,-1 0-1 0 0,1 1 1 0 0,0-1-1 0 0,0 0 1 0 0,0 0-1 0 0,0 0 1 0 0,0 1-1 0 0,0-1 1 0 0,0 0 0 0 0,0 0-1 0 0,0 0 1 0 0,0 0-1 0 0,-1 1 1 0 0,1-1-1 0 0,0 0 1 0 0,0 0-1 0 0,0 0 1 0 0,0 0-1 0 0,-1 0 1 0 0,1 0-1 0 0,0 1 1 0 0,0-1 0 0 0,0 0-1 0 0,0 0 1 0 0,-1 0-1 0 0,1 0 1 0 0,0 0-1 0 0,0 0 1 0 0,-1 0-1 0 0,-8-3 692 0 0,7 3-699 0 0,1-1 0 0 0,-1 0 0 0 0,1 0 0 0 0,0 0 0 0 0,0 0 0 0 0,-1 0 0 0 0,1 0 0 0 0,0 0 0 0 0,0-1 0 0 0,0 1 0 0 0,-1-3 0 0 0,1 1-141 0 0,1 0 0 0 0,-1 0 0 0 0,1 0 0 0 0,0 0 0 0 0,1-6 0 0 0,0 4-5455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44.14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26 97 8319 0 0,'0'1'75'0'0,"-1"-1"-1"0"0,1 1 1 0 0,-1-1-1 0 0,1 1 1 0 0,-1-1-1 0 0,1 1 1 0 0,-1-1-1 0 0,1 1 0 0 0,-1-1 1 0 0,1 1-1 0 0,-1-1 1 0 0,1 1-1 0 0,-1-1 1 0 0,0 0-1 0 0,0 1 1 0 0,0-1 140 0 0,1 0 1 0 0,-1 0-1 0 0,1 0 1 0 0,-1 0-1 0 0,1 0 1 0 0,-1-1-1 0 0,1 1 1 0 0,-1 0 0 0 0,1 0-1 0 0,-1 0 1 0 0,1-1-1 0 0,0 1 1 0 0,-1 0-1 0 0,1 0 1 0 0,-1-1 0 0 0,1 1-1 0 0,0 0 1 0 0,-1-1-1 0 0,1 1 1 0 0,0 0-1 0 0,-1-1 1 0 0,1 1-1 0 0,0-1 1 0 0,0 1 0 0 0,0-1-1 0 0,-1 1 1 0 0,1-1-1 0 0,-5-19 5383 0 0,5 8-5186 0 0,1 8-175 0 0,0 0-1 0 0,1 0 0 0 0,-1 0 0 0 0,1 0 1 0 0,0 1-1 0 0,0-1 0 0 0,0 0 1 0 0,0 1-1 0 0,1-1 0 0 0,4-4 0 0 0,-6 6-182 0 0,1 1-1 0 0,-1-1 0 0 0,1 1 1 0 0,0-1-1 0 0,0 1 0 0 0,0 0 1 0 0,0-1-1 0 0,0 1 0 0 0,0 0 1 0 0,0 0-1 0 0,0 1 0 0 0,0-1 1 0 0,1 0-1 0 0,-1 1 0 0 0,0-1 0 0 0,1 1 1 0 0,-1 0-1 0 0,0 0 0 0 0,1 0 1 0 0,2 0-1 0 0,-4 0-52 0 0,0 0 0 0 0,-1 0 0 0 0,1 0 0 0 0,-1 1-1 0 0,1-1 1 0 0,-1 0 0 0 0,1 0 0 0 0,-1 1 0 0 0,1-1 0 0 0,-1 0 0 0 0,1 1 0 0 0,-1-1-1 0 0,1 0 1 0 0,-1 1 0 0 0,1-1 0 0 0,-1 1 0 0 0,0-1 0 0 0,1 0 0 0 0,-1 1 0 0 0,0-1-1 0 0,1 1 1 0 0,-1 0 0 0 0,1 0 0 0 0,-1 1 6 0 0,0-1 0 0 0,1 1 0 0 0,-1-1 1 0 0,0 1-1 0 0,0 0 0 0 0,0-1 0 0 0,0 1 0 0 0,0 2 0 0 0,-2 4 14 0 0,0-1 1 0 0,-5 13-1 0 0,7-18-30 0 0,-1 1 19 0 0,0-1 0 0 0,-1 1 0 0 0,1-1 1 0 0,0 0-1 0 0,-1 1 0 0 0,0-1 0 0 0,1 0 0 0 0,-1 0 0 0 0,0 0 0 0 0,0 0 0 0 0,0 0 0 0 0,0-1 1 0 0,-5 3-1 0 0,6-3 21 0 0,0-1 0 0 0,0 1 0 0 0,1-1 0 0 0,-1 0 0 0 0,0 1 0 0 0,0-1 0 0 0,0 0 0 0 0,0 0 0 0 0,0 0 0 0 0,0 0 0 0 0,0 1 0 0 0,0-2 0 0 0,0 1 0 0 0,0 0 1 0 0,0 0-1 0 0,0 0 0 0 0,0 0 0 0 0,0-1 0 0 0,0 1 0 0 0,0 0 0 0 0,0-1 0 0 0,0 1 0 0 0,0-1 0 0 0,0 1 0 0 0,0-1 0 0 0,0 1 0 0 0,1-1 0 0 0,-1 0 0 0 0,0 1 0 0 0,1-1 1 0 0,-1 0-1 0 0,0 0 0 0 0,1 1 0 0 0,-1-1 0 0 0,1 0 0 0 0,-1 0 0 0 0,1 0 0 0 0,-1 0 0 0 0,0-1 0 0 0,0-1 14 0 0,0 1 0 0 0,1-1 0 0 0,-1 1 0 0 0,0-1 1 0 0,1 0-1 0 0,0 0 0 0 0,-1 1 0 0 0,1-1 0 0 0,0 0 0 0 0,0 0 0 0 0,1-4 0 0 0,-1 6-53 0 0,0 0 0 0 0,1 1 0 0 0,-1-1 0 0 0,0 0 0 0 0,0 0 0 0 0,0 1-1 0 0,1-1 1 0 0,-1 0 0 0 0,0 0 0 0 0,1 1 0 0 0,-1-1 0 0 0,0 0 0 0 0,1 1 0 0 0,-1-1-1 0 0,1 1 1 0 0,-1-1 0 0 0,1 0 0 0 0,-1 1 0 0 0,1-1 0 0 0,0 1 0 0 0,-1-1 0 0 0,1 1-1 0 0,0 0 1 0 0,-1-1 0 0 0,1 1 0 0 0,0 0 0 0 0,-1-1 0 0 0,1 1 0 0 0,0 0 0 0 0,0 0 0 0 0,-1 0-1 0 0,1 0 1 0 0,0-1 0 0 0,0 1 0 0 0,0 0 0 0 0,-1 0 0 0 0,1 1 0 0 0,0-1 0 0 0,0 0-1 0 0,-1 0 1 0 0,1 0 0 0 0,1 1 0 0 0,-1-1-16 0 0,0 1-1 0 0,-1 0 1 0 0,1-1 0 0 0,0 1-1 0 0,-1 0 1 0 0,1-1-1 0 0,-1 1 1 0 0,1 0 0 0 0,-1 0-1 0 0,0-1 1 0 0,1 1-1 0 0,-1 0 1 0 0,0 0 0 0 0,1 0-1 0 0,-1-1 1 0 0,0 1-1 0 0,0 0 1 0 0,0 0 0 0 0,0 0-1 0 0,0 0 1 0 0,0 0-1 0 0,0 0 1 0 0,-2 10-2410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49.41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329 143 7943 0 0,'0'9'454'0'0,"0"-7"-197"0"0,0-7-144 0 0,1 8 1502 0 0,-1-2-1444 0 0,0-1 0 0 0,0 0-1 0 0,1 0 1 0 0,-1 1 0 0 0,0-1 0 0 0,0 0-1 0 0,0 1 1 0 0,0-1 0 0 0,0 0 0 0 0,1 0-1 0 0,-1 1 1 0 0,0-1 0 0 0,0 0 0 0 0,0 1-1 0 0,0-1 1 0 0,0 0 0 0 0,0 1 0 0 0,0-1-1 0 0,0 0 1 0 0,0 1 0 0 0,0-1 0 0 0,-1 0-1 0 0,1 1 1 0 0,0-1 0 0 0,0 0 0 0 0,0 1-1 0 0,0-1 1 0 0,0 0 0 0 0,-1 0 0 0 0,1 1-1 0 0,0-1 1 0 0,0 0 0 0 0,0 0 0 0 0,-1 1-1 0 0,1-1 1 0 0,0 0 0 0 0,0 0 0 0 0,-1 0-1 0 0,1 1 1 0 0,0-1 0 0 0,0 0-1 0 0,-1 0 1 0 0,1 0 0 0 0,0 0 0 0 0,-1 0-1 0 0,1 1 1 0 0,-4 1 760 0 0,1-1 0 0 0,-1 1-1 0 0,1 0 1 0 0,-1-1-1 0 0,0 0 1 0 0,-6 2 0 0 0,-3-1-309 0 0,0-1 1 0 0,-14 1-1 0 0,-4-1-68 0 0,-91 9-26 0 0,111-8-504 0 0,-1 0 0 0 0,1 0-1 0 0,0 1 1 0 0,0 1 0 0 0,-20 9 0 0 0,37-18-4 0 0,-1-1 1 0 0,1 1 0 0 0,-1-1-1 0 0,0 0 1 0 0,0-1 0 0 0,-1 1-1 0 0,5-10 1 0 0,14-19 84 0 0,84-81 482 0 0,-104 113-629 0 0,-3 2 56 0 0,1 1-1 0 0,0-1 1 0 0,-1 1 0 0 0,1-1 0 0 0,-1 0-1 0 0,1 1 1 0 0,0-1 0 0 0,-1 1-1 0 0,1-1 1 0 0,0 1 0 0 0,0 0 0 0 0,0-1-1 0 0,1 0 1 0 0,-2 2 41 0 0,1-1 0 0 0,-1 0 0 0 0,1 1 0 0 0,0-1 0 0 0,-1 0 0 0 0,1 1 0 0 0,-1-1 0 0 0,1 1 0 0 0,-1-1 0 0 0,1 1 0 0 0,-1-1 0 0 0,1 1 0 0 0,-1-1 0 0 0,0 1 0 0 0,1 0 0 0 0,-1-1 0 0 0,0 1 0 0 0,1-1 0 0 0,-1 1 0 0 0,0 0 0 0 0,0 1 0 0 0,3 5 47 0 0,0 1 0 0 0,-1 0 0 0 0,0 0 0 0 0,-1 0-1 0 0,2 16 1 0 0,-4 44 63 0 0,0-46-189 0 0,-3 48 24 0 0,0 50-17 0 0,3-108-102 0 0,1-9 44 0 0,0 1-1 0 0,0-1 1 0 0,0 1 0 0 0,0-1 0 0 0,0 0 0 0 0,1 1 0 0 0,0-1-1 0 0,-1 0 1 0 0,3 6 0 0 0,-3-9 46 0 0,0 0-1 0 0,0 0 1 0 0,0 0-1 0 0,0 0 1 0 0,0 0-1 0 0,0 0 0 0 0,0 0 1 0 0,0 0-1 0 0,0 0 1 0 0,-1 0-1 0 0,1 0 1 0 0,0 0-1 0 0,0 0 1 0 0,0 0-1 0 0,0 0 1 0 0,0 0-1 0 0,0 0 1 0 0,0 0-1 0 0,0 0 1 0 0,0 0-1 0 0,0 0 1 0 0,0 0-1 0 0,0 0 1 0 0,0 0-1 0 0,0 0 1 0 0,0 0-1 0 0,0 0 1 0 0,0 0-1 0 0,0 0 1 0 0,0 0-1 0 0,-1 0 1 0 0,1 0-1 0 0,0 0 1 0 0,0 1-1 0 0,0-1 1 0 0,0 0-1 0 0,0 0 1 0 0,0 0-1 0 0,0 0 1 0 0,0 0-1 0 0,0 0 1 0 0,0 0-1 0 0,0 0 1 0 0,0 0-1 0 0,0 0 1 0 0,0 0-1 0 0,0 0 1 0 0,0 0-1 0 0,0 0 1 0 0,0 0-1 0 0,0 1 1 0 0,0-1-1 0 0,0 0 1 0 0,0 0-1 0 0,0 0 1 0 0,0 0-1 0 0,1 0 1 0 0,-1 0-1 0 0,-5-6-3710 0 0,3-26-6156 0 0,3 15 7025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49.95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18 12031 0 0,'0'0'1211'0'0,"0"0"-1112"0"0,21-4 6347 0 0,6 0-3035 0 0,-3 4-2231 0 0,0 0 0 0 0,-1 2 1 0 0,36 7-1 0 0,-15-1-1861 0 0,-40-9-3595 0 0,-6-4-242 0 0,-3-7 528 0 0,3 2 1559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6:35:50.77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135 39 8207 0 0,'0'0'218'0'0,"1"0"-1"0"0,-1 0 1 0 0,1 0-1 0 0,-1 0 1 0 0,0 0-1 0 0,1 0 0 0 0,-1 0 1 0 0,1 0-1 0 0,-1 0 1 0 0,1 0-1 0 0,-1 0 1 0 0,0 0-1 0 0,1 0 0 0 0,-1 0 1 0 0,1 0-1 0 0,-1 0 1 0 0,0-1-1 0 0,1 1 1 0 0,-1 0-1 0 0,0 0 0 0 0,1 0 1 0 0,-1-1-1 0 0,0 1 1 0 0,1 0-1 0 0,-1-1 1 0 0,0 1-1 0 0,1 0 0 0 0,-1-1 1 0 0,0 1-1 0 0,0 0 1 0 0,1-1-1 0 0,-1 1 1 0 0,0 0-1 0 0,0-1 0 0 0,0 1 1 0 0,0-1-1 0 0,1 1 1 0 0,-1 0-1 0 0,0-1 1 0 0,0 1-1 0 0,0-1 0 0 0,0 1 1 0 0,0 0-1 0 0,0-1 1 0 0,0 1-1 0 0,0-1 1 0 0,0 1-1 0 0,0-1 0 0 0,-1 1 1 0 0,1 0-1 0 0,0-1 1 0 0,0 1-1 0 0,0-1 1 0 0,0 1-1 0 0,-1 0 1 0 0,1-1-1 0 0,0 1 0 0 0,0 0 1 0 0,-1-1-1 0 0,1 1 1 0 0,0 0-1 0 0,-1-1 0 0 0,0-1 167 0 0,-1 0 0 0 0,1 0 0 0 0,-1 0 0 0 0,0 0 0 0 0,1 1 0 0 0,-1-1 0 0 0,0 0 0 0 0,0 1 0 0 0,0-1 0 0 0,-2 0-1 0 0,2 1-302 0 0,0 1 0 0 0,0 0 0 0 0,0-1-1 0 0,0 1 1 0 0,0 0 0 0 0,0 0-1 0 0,0 0 1 0 0,0 0 0 0 0,0 0 0 0 0,0 1-1 0 0,0-1 1 0 0,0 1 0 0 0,0-1-1 0 0,0 1 1 0 0,1 0 0 0 0,-1 0 0 0 0,0-1-1 0 0,-3 3 1 0 0,1 0 19 0 0,-1 1 1 0 0,1-1-1 0 0,0 0 1 0 0,0 1-1 0 0,-5 7 0 0 0,3-3-14 0 0,0 0-1 0 0,1 1 0 0 0,0 0 1 0 0,0 0-1 0 0,1 0 0 0 0,0 0 0 0 0,1 0 1 0 0,-4 18-1 0 0,4-10-8 0 0,1 0-1 0 0,0 0 1 0 0,2 0-1 0 0,1 22 1 0 0,-1-32-66 0 0,1 0 1 0 0,0 0-1 0 0,1-1 0 0 0,0 1 0 0 0,0 0 0 0 0,0-1 1 0 0,0 0-1 0 0,1 1 0 0 0,0-1 0 0 0,1 0 1 0 0,-1-1-1 0 0,1 1 0 0 0,0 0 0 0 0,1-1 0 0 0,-1 0 1 0 0,1 0-1 0 0,0 0 0 0 0,7 4 0 0 0,3 3 32 0 0,-14-10-41 0 0,0-1 0 0 0,0 0 0 0 0,0 0-1 0 0,1 1 1 0 0,-1-1 0 0 0,0 0 0 0 0,1 0 0 0 0,-1-1-1 0 0,1 1 1 0 0,-1 0 0 0 0,1 0 0 0 0,-1-1-1 0 0,1 1 1 0 0,0-1 0 0 0,-1 1 0 0 0,1-1-1 0 0,0 0 1 0 0,-1 0 0 0 0,1 0 0 0 0,0 0-1 0 0,-1 0 1 0 0,1 0 0 0 0,0 0 0 0 0,0 0 0 0 0,-1-1-1 0 0,3 0 1 0 0,-1 0-342 0 0,0 0 0 0 0,0 0 0 0 0,0 0 0 0 0,-1-1 0 0 0,1 1 0 0 0,0-1 0 0 0,-1 0 0 0 0,1 0 0 0 0,-1 0 0 0 0,0 0 0 0 0,0 0 0 0 0,0-1 0 0 0,0 1 0 0 0,0-1 0 0 0,0 1 0 0 0,0-1 0 0 0,1-2 0 0 0,3-7-2732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04:47:27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17 599 0 0,'0'0'2934'0'0,"4"-2"-2370"0"0,13-10 20 0 0,-13 10 1165 0 0,-1 15-84 0 0,-2 14 491 0 0,3 20-505 0 0,0 23-922 0 0,-5-25-465 0 0,-12 68 0 0 0,11-99-264 0 0,-4 27 0 0 0,5-29 0 0 0,1-5 11 0 0,5 34 890 0 0,-5-40 14 0 0,4 1-851 0 0,12 7-37 0 0,-12-7 231 0 0,56 3-55 0 0,-49-4-160 0 0,14 4-33 0 0,-1 2 1 0 0,-14-5 32 0 0,16 3-22 0 0,-1-2 32 0 0,-15-3 1 0 0,9-4-64 0 0,-14 3-83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09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11 173 2527 0 0,'-1'18'1908'0'0,"-3"10"7574"0"0,0-8-5842 0 0,3-11-57 0 0,2-15-1530 0 0,3-17-648 0 0,1 0-534 0 0,3-37 0 0 0,-4 28-340 0 0,-1 8-138 0 0,0 0 303 0 0,1-30-1 0 0,-4 54-690 0 0,0 0 1 0 0,0 1-1 0 0,1-1 0 0 0,-1 0 1 0 0,0 0-1 0 0,0 0 0 0 0,0 0 1 0 0,0 0-1 0 0,0 0 0 0 0,0 0 1 0 0,0 0-1 0 0,0 0 0 0 0,0 1 1 0 0,1-1-1 0 0,-1 0 0 0 0,0 0 1 0 0,0 0-1 0 0,0 0 0 0 0,0 0 1 0 0,0 0-1 0 0,0 0 0 0 0,0 0 1 0 0,1 0-1 0 0,-1 0 0 0 0,0 0 1 0 0,0 0-1 0 0,0 0 0 0 0,0 0 1 0 0,0 0-1 0 0,0 0 0 0 0,1 0 1 0 0,-1 0-1 0 0,0 0 0 0 0,0 0 1 0 0,0 0-1 0 0,0 0 0 0 0,0 0 1 0 0,0 0-1 0 0,0-1 0 0 0,1 1 1 0 0,-1 0-1 0 0,0 0 0 0 0,0 0 1 0 0,0 0-1 0 0,0 0 0 0 0,0 0 1 0 0,0 0-1 0 0,0 0 0 0 0,0 0 1 0 0,0 0-1 0 0,0-1 0 0 0,1 1 1 0 0,-1 0-1 0 0,0 0 0 0 0,0 0 1 0 0,0 0-1 0 0,0 0 0 0 0,0 0 1 0 0,0-1-1 0 0,0 1 0 0 0,0 0 1 0 0,0 0-1 0 0,0 0 0 0 0,0 0 1 0 0,0 0-1 0 0,6 7 103 0 0,-2 3-69 0 0,0 0 1 0 0,0 1-1 0 0,-1 0 1 0 0,-1-1-1 0 0,1 1 0 0 0,-2 0 1 0 0,1 15-1 0 0,0-10 10 0 0,1 33 140 0 0,-7 95 1 0 0,0-28 55 0 0,3-106-187 0 0,0 1-1 0 0,-4 16 1 0 0,3-17-9 0 0,0 1 0 0 0,0 16 0 0 0,2-27-133 0 0,0 0 0 0 0,0 0 0 0 0,0 1 0 0 0,0-1 0 0 0,0 0 0 0 0,0 0 0 0 0,0 0 0 0 0,0 1 0 0 0,0-1 0 0 0,0 0 0 0 0,0 0 0 0 0,-1 1 0 0 0,1-1-1 0 0,0 0 1 0 0,0 0 0 0 0,0 0 0 0 0,0 1 0 0 0,0-1 0 0 0,0 0 0 0 0,-1 0 0 0 0,1 0 0 0 0,0 0 0 0 0,0 0 0 0 0,0 1 0 0 0,0-1 0 0 0,-1 0 0 0 0,1 0 0 0 0,0 0 0 0 0,0 0 0 0 0,0 0 0 0 0,-1 0 0 0 0,1 0 0 0 0,0 1 0 0 0,0-1 0 0 0,0 0 0 0 0,-1 0 0 0 0,1 0 0 0 0,0 0 0 0 0,0 0-1 0 0,-1 0 1 0 0,1 0-24 0 0,0-1 0 0 0,-1 1-1 0 0,1 0 1 0 0,0 0-1 0 0,0 0 1 0 0,0-1 0 0 0,-1 1-1 0 0,1 0 1 0 0,0 0-1 0 0,0 0 1 0 0,0-1 0 0 0,0 1-1 0 0,-1 0 1 0 0,1 0-1 0 0,0-1 1 0 0,0 1 0 0 0,0 0-1 0 0,0 0 1 0 0,0-1-1 0 0,0 1 1 0 0,0 0 0 0 0,0-1-1 0 0,0 1 1 0 0,0 0-1 0 0,0 0 1 0 0,0-1 0 0 0,0 1-1 0 0,0 0 1 0 0,0-1-1 0 0,0 1 1 0 0,0 0 0 0 0,0 0-1 0 0,0-1 1 0 0,0 1-1 0 0,1 0 1 0 0,-1 0 0 0 0,0-1-1 0 0,0 1 1 0 0,6-10-3764 0 0,-2 5 1465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09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0 2791 0 0,'-2'20'2053'0'0,"2"-18"-1093"0"0,0 0 1 0 0,-1 0-1 0 0,0 1 0 0 0,1-1 0 0 0,-1 0 0 0 0,0 0 0 0 0,0 0 0 0 0,0 0 0 0 0,-1 0 0 0 0,1 0 0 0 0,0 0 0 0 0,-1 0 0 0 0,1 0 1 0 0,-1 0-1 0 0,0-1 0 0 0,1 1 0 0 0,-3 1 0 0 0,3-3-861 0 0,1 0 0 0 0,0 0 1 0 0,0 1-1 0 0,-1-1 0 0 0,1 0 0 0 0,0 0 1 0 0,-1 0-1 0 0,1 0 0 0 0,0 0 0 0 0,-1 0 1 0 0,1 0-1 0 0,-1 0 0 0 0,1 0 0 0 0,0 0 1 0 0,-1 0-1 0 0,1 0 0 0 0,0 0 0 0 0,-1 0 1 0 0,1 0-1 0 0,0 0 0 0 0,-1 0 0 0 0,1 0 1 0 0,0 0-1 0 0,-1 0 0 0 0,1-1 0 0 0,0 1 0 0 0,-1 0 1 0 0,1 0-1 0 0,0 0 0 0 0,0-1 0 0 0,-1 1 1 0 0,1 0-1 0 0,0 0 0 0 0,0-1 0 0 0,-1 1 1 0 0,1 0-1 0 0,0 0 0 0 0,0-1 0 0 0,0 1 1 0 0,0 0-1 0 0,-1-1 0 0 0,1 1 0 0 0,0 0 1 0 0,0-1-1 0 0,0 1 0 0 0,0 0 0 0 0,0-1 1 0 0,0 0-1 0 0,-2-16 1022 0 0,2 16-1113 0 0,1-1 0 0 0,-1 1 0 0 0,1-1 0 0 0,-1 1 0 0 0,1-1 0 0 0,-1 1 0 0 0,1-1 0 0 0,0 1 1 0 0,0 0-1 0 0,0 0 0 0 0,1-2 0 0 0,-2 3-8 0 0,0 0-1 0 0,1-1 1 0 0,-1 1 0 0 0,0 0 0 0 0,1-1 0 0 0,-1 1-1 0 0,0 0 1 0 0,1 0 0 0 0,-1 0 0 0 0,1 0 0 0 0,-1-1-1 0 0,1 1 1 0 0,-1 0 0 0 0,0 0 0 0 0,1 0 0 0 0,-1 0-1 0 0,1 0 1 0 0,-1 0 0 0 0,1 0 0 0 0,-1 0 0 0 0,1 0-1 0 0,-1 0 1 0 0,1 0 0 0 0,-1 0 0 0 0,0 1 0 0 0,1-1-1 0 0,-1 0 1 0 0,1 0 0 0 0,-1 0 0 0 0,0 1 0 0 0,1-1-1 0 0,-1 0 1 0 0,0 0 0 0 0,1 1 0 0 0,-1-1 0 0 0,0 0-1 0 0,1 1 1 0 0,0 0 0 0 0,-2 0-40 0 0,1 0 0 0 0,0 1 1 0 0,-1-1-1 0 0,1 0 0 0 0,-1 1 0 0 0,1-1 0 0 0,-1 0 0 0 0,0 1 1 0 0,1-1-1 0 0,-1 0 0 0 0,0 0 0 0 0,0 0 0 0 0,0 0 0 0 0,-1 1 1 0 0,-6 6-2853 0 0,-2-4-3960 0 0,3-4-863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3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1462 2345 1151 0 0,'-1'1'709'0'0,"1"1"0"0"0,-1-1 0 0 0,1 0 0 0 0,-1 0 0 0 0,1 0 0 0 0,-1 1 0 0 0,0-1 0 0 0,0 0 0 0 0,0 0 0 0 0,1 0 0 0 0,-1 0 0 0 0,0 0 0 0 0,-2 1 0 0 0,-18 16 1766 0 0,13-12-1068 0 0,2-1-796 0 0,5-4-511 0 0,0 0 0 0 0,0 0-1 0 0,0 0 1 0 0,0 0 0 0 0,0-1 0 0 0,0 1 0 0 0,-1 0 0 0 0,1-1-1 0 0,0 1 1 0 0,0-1 0 0 0,0 1 0 0 0,0-1 0 0 0,-1 1-1 0 0,1-1 1 0 0,0 0 0 0 0,-1 0 0 0 0,1 0 0 0 0,0 0-1 0 0,0 0 1 0 0,-1 0 0 0 0,0 0 0 0 0,-19 2 928 0 0,0 0 0 0 0,0 2 0 0 0,1 0 1 0 0,0 2-1 0 0,0 0 0 0 0,-24 11 0 0 0,36-14-868 0 0,1-1-1 0 0,0-1 1 0 0,-1 1-1 0 0,1-1 0 0 0,-11 0 1 0 0,-16 3 263 0 0,-90 12 553 0 0,110-14-840 0 0,0-1-1 0 0,-1 0 1 0 0,-22-2-1 0 0,21 0 10 0 0,-1 0 0 0 0,-18 3-1 0 0,25-1-64 0 0,0-1 0 0 0,0 0-1 0 0,0 0 1 0 0,-19-5 0 0 0,-12 0 144 0 0,-32-1 30 0 0,66 6-233 0 0,1-1 0 0 0,0 0 0 0 0,0 0 0 0 0,0-1-1 0 0,0 0 1 0 0,-10-5 0 0 0,9 5 11 0 0,0-1 0 0 0,1 1 0 0 0,-1 0 1 0 0,0 0-1 0 0,-11-1 0 0 0,4 3 15 0 0,10 0-19 0 0,0 0 0 0 0,1 0 0 0 0,-1-1 1 0 0,0 1-1 0 0,1-1 0 0 0,-1 0 0 0 0,0 1 0 0 0,1-2 0 0 0,-5-1 0 0 0,-16-4 127 0 0,21 7-138 0 0,0-1-1 0 0,0 1 1 0 0,0-1-1 0 0,1 0 1 0 0,-1 0-1 0 0,0 0 1 0 0,0 0-1 0 0,-2-2 1 0 0,-6-6 57 0 0,0-1-1 0 0,0 1 1 0 0,1-2-1 0 0,0 1 1 0 0,1-2-1 0 0,-12-17 1 0 0,6 14-5 0 0,-3-5-2 0 0,-7-22 23 0 0,0-1 77 0 0,-34-43 0 0 0,45 67-116 0 0,0-2 0 0 0,-18-36 1 0 0,-15-49 149 0 0,13 26-52 0 0,20 45-103 0 0,9 23-11 0 0,0 1 0 0 0,0-1 0 0 0,-13-19 0 0 0,13 22-19 0 0,1 1-1 0 0,0-1 1 0 0,0-1-1 0 0,0 1 1 0 0,1 0-1 0 0,1-1 0 0 0,0 0 1 0 0,-2-12-1 0 0,-8-32 68 0 0,10 43-73 0 0,0-1 0 0 0,0 0 0 0 0,1-1 0 0 0,1-16 1 0 0,0 0-9 0 0,0-153 99 0 0,1 88-54 0 0,-1 68-20 0 0,1 1 1 0 0,8-35-1 0 0,-7 46-20 0 0,2 0 0 0 0,0 0 0 0 0,1 1 0 0 0,0-1 0 0 0,12-21 0 0 0,32-57 110 0 0,-31 56-111 0 0,20-59-1 0 0,-7 16-5 0 0,-12 33 16 0 0,2 2 0 0 0,2 1 0 0 0,47-67 0 0 0,7 17 87 0 0,-61 76-98 0 0,0 2-1 0 0,2 0 0 0 0,24-17 0 0 0,-14 15-4 0 0,0 1 0 0 0,0 2 0 0 0,2 1 0 0 0,-1 2 0 0 0,61-16 0 0 0,63-16 0 0 0,36-8 0 0 0,-102 30 0 0 0,-31 6 0 0 0,110-13 0 0 0,-26 22 0 0 0,-90 4 0 0 0,-20 3 0 0 0,52 7 0 0 0,-14 0 0 0 0,-26-3 0 0 0,-1 3 0 0 0,45 13 0 0 0,-55-13 0 0 0,50 12 0 0 0,65 18 0 0 0,-109-26 0 0 0,67 31 0 0 0,-74-28 0 0 0,-1 2 0 0 0,-1 1 0 0 0,0 1 0 0 0,-2 2 0 0 0,0 0 0 0 0,-1 2 0 0 0,-1 0 0 0 0,-2 2 0 0 0,33 44 0 0 0,73 138 0 0 0,-126-204 0 0 0,60 123 0 0 0,-34-60 0 0 0,17 46 0 0 0,-38-91 0 0 0,0 0 0 0 0,-2 1 0 0 0,3 33 0 0 0,-5-15 0 0 0,-2 1 0 0 0,-2 0 0 0 0,-6 42 0 0 0,-4-17 0 0 0,-19 70 0 0 0,18-97 0 0 0,-2-1 0 0 0,-18 39 0 0 0,-44 70 0 0 0,35-69 0 0 0,0-4 0 0 0,-4-3 0 0 0,-90 114 0 0 0,107-152 0 0 0,-2-2 0 0 0,-35 29 0 0 0,6-14 0 0 0,51-41 0 0 0,0 0 0 0 0,-1 0 0 0 0,0-1 0 0 0,0 0 0 0 0,-15 4 0 0 0,-81 24 0 0 0,-20 6 0 0 0,124-38 0 0 0,-38 8 0 0 0,-1-1 0 0 0,-42 2 0 0 0,57-7 0 0 0,1 1 0 0 0,-47 13 0 0 0,-21 3 0 0 0,66-17 0 0 0,-34-2 0 0 0,37-1 0 0 0,-1 2 0 0 0,-26 3 0 0 0,-6 4-775 0 0,-79 2-1 0 0,131-10 373 0 0,0 0 0 0 0,0 0 0 0 0,1-1 0 0 0,-1 1 0 0 0,0-1-1 0 0,0 0 1 0 0,-6-3 0 0 0,-4-4-7850 0 0,6 3-278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3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11 799 11520 0 0,'0'0'886'0'0,"-1"-2"-448"0"0,-1-6 397 0 0,0 2-312 0 0,1 0-1 0 0,-1 0 1 0 0,1 0-1 0 0,0 0 1 0 0,1 0 0 0 0,-1 0-1 0 0,1 0 1 0 0,1 0-1 0 0,-1 0 1 0 0,1 0-1 0 0,1-6 1 0 0,7-12 357 0 0,1 0 1 0 0,0 1-1 0 0,18-26 1 0 0,-3 4-50 0 0,-16 30-514 0 0,0 0-1 0 0,1 0 1 0 0,20-21-1 0 0,40-34 523 0 0,3-3-208 0 0,55-60 94 0 0,-105 111-683 0 0,-16 15-20 0 0,-1 1 0 0 0,1-1 0 0 0,-1 0 0 0 0,9-16 0 0 0,-10 16-15 0 0,1 0-1 0 0,10-12 1 0 0,-10 12-33 0 0,0 0 0 0 0,0 0 0 0 0,4-8 0 0 0,20-21-865 0 0,-30 35 773 0 0,1 0 0 0 0,-1 1 0 0 0,0-1 0 0 0,0 1 0 0 0,1-1 0 0 0,-1 0 0 0 0,1 1 0 0 0,-1-1 1 0 0,0 1-1 0 0,1-1 0 0 0,-1 1 0 0 0,1-1 0 0 0,-1 1 0 0 0,1-1 0 0 0,-1 1 0 0 0,1 0 1 0 0,0-1-1 0 0,-1 1 0 0 0,1 0 0 0 0,-1 0 0 0 0,1-1 0 0 0,0 1 0 0 0,-1 0 0 0 0,1 0 0 0 0,0 0 1 0 0,-1 0-1 0 0,1-1 0 0 0,1 1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4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333 66 8119 0 0,'1'-2'353'0'0,"-1"0"-1"0"0,0 0 1 0 0,1 0-1 0 0,-1 1 0 0 0,0-1 1 0 0,0 0-1 0 0,0 0 1 0 0,-1 0-1 0 0,1 0 0 0 0,0 1 1 0 0,-1-1-1 0 0,1 0 1 0 0,-1 0-1 0 0,1 1 0 0 0,-1-1 1 0 0,0 0-1 0 0,0 1 1 0 0,0-1-1 0 0,0 1 0 0 0,0-1 1 0 0,0 1-1 0 0,0-1 1 0 0,0 1-1 0 0,-1 0 1 0 0,-1-2-1 0 0,0 1 8 0 0,0 0-1 0 0,0 0 1 0 0,-1 0-1 0 0,1 0 1 0 0,-1 1 0 0 0,1 0-1 0 0,-1-1 1 0 0,1 1 0 0 0,-1 0-1 0 0,0 1 1 0 0,0-1-1 0 0,1 1 1 0 0,-1-1 0 0 0,-5 2-1 0 0,-15-4 595 0 0,18 3-768 0 0,0-1 1 0 0,0 1 0 0 0,0 0-1 0 0,0 1 1 0 0,0-1-1 0 0,0 1 1 0 0,0 0 0 0 0,-7 3-1 0 0,-5 2 156 0 0,-21 11-1 0 0,24-11-163 0 0,10-2-140 0 0,-1-1 0 0 0,0 1 0 0 0,1 0 0 0 0,0 0 0 0 0,0 0 0 0 0,0 1 0 0 0,1-1 0 0 0,-1 1 0 0 0,1 1 0 0 0,0-1 0 0 0,-5 9-1 0 0,3-3-31 0 0,1 0 0 0 0,-1 0 0 0 0,2 0 0 0 0,0 1 0 0 0,-4 16-1 0 0,5-16 24 0 0,2 0-1 0 0,0 0 0 0 0,0 1 0 0 0,1-1 0 0 0,0 1 0 0 0,1-1 0 0 0,1 0 1 0 0,0 1-1 0 0,0-1 0 0 0,2 0 0 0 0,-1 0 0 0 0,1-1 0 0 0,1 1 1 0 0,0-1-1 0 0,1 0 0 0 0,0 0 0 0 0,8 11 0 0 0,-10-18-1 0 0,0 0 0 0 0,0 0-1 0 0,0-1 1 0 0,0 0 0 0 0,0 1 0 0 0,1-1 0 0 0,-1-1-1 0 0,1 1 1 0 0,0-1 0 0 0,9 4 0 0 0,5-1 109 0 0,32 6 1 0 0,-23-5-25 0 0,-9-2-320 0 0,1 0 0 0 0,0-1 0 0 0,0-1 0 0 0,0-1 0 0 0,0-1 0 0 0,26-3 0 0 0,-44 2-339 0 0,0 1-1 0 0,-1-1 0 0 0,1 0 1 0 0,0 1-1 0 0,-1-1 1 0 0,1 0-1 0 0,-1 0 1 0 0,1 0-1 0 0,-1-1 1 0 0,0 1-1 0 0,3-2 1 0 0,0-2-2275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4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10135 0 0,'3'-41'1395'0'0,"0"26"9777"0"0,-7 14-9244 0 0,2 9-1102 0 0,21 226 1265 0 0,-2-46-2010 0 0,-16-171-89 0 0,4 55-186 0 0,-5-72 128 0 0,0 0 0 0 0,0 0 0 0 0,0 1 0 0 0,0-1 0 0 0,0 0 0 0 0,0 0 0 0 0,0 0 0 0 0,0 0 0 0 0,0 0 0 0 0,0 0 0 0 0,1 1 0 0 0,-1-1 0 0 0,0 0 0 0 0,0 0 0 0 0,0 0 0 0 0,0 0 0 0 0,0 0 0 0 0,0 0 0 0 0,0 1 0 0 0,0-1 0 0 0,0 0 0 0 0,0 0 0 0 0,0 0 0 0 0,0 0 0 0 0,1 0 0 0 0,-1 0 0 0 0,0 0 0 0 0,0 0 0 0 0,0 0 0 0 0,0 1 0 0 0,0-1-1 0 0,0 0 1 0 0,1 0 0 0 0,-1 0 0 0 0,0 0 0 0 0,0 0 0 0 0,0 0 0 0 0,0 0 0 0 0,0 0 0 0 0,1 0 0 0 0,-1 0 0 0 0,0 0 0 0 0,0 0 0 0 0,0 0 0 0 0,0 0 0 0 0,0 0 0 0 0,0 0 0 0 0,1 0 0 0 0,-1 0 0 0 0,0 0 0 0 0,0 0 0 0 0,0-1 0 0 0,0 1 0 0 0,0 0 0 0 0,0 0 0 0 0,1 0 0 0 0,-1 0 0 0 0,0 0 0 0 0,0 0 0 0 0,0 0 0 0 0,0 0 0 0 0,9-10-6058 0 0,-6 6 5566 0 0,3-3-1910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5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2527 0 0,'0'40'9967'0'0,"0"0"-4180"0"0,1-2-3948 0 0,2 1-1 0 0,13 68 0 0 0,-14-96-2169 0 0,0 0 0 0 0,0 14 0 0 0,-3-31-1695 0 0,0-3-632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5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 14079 0 0,'-4'2'624'0'0,"2"-4"128"0"0,0 0-600 0 0,2 4-152 0 0,-2 4 0 0 0,0-3 0 0 0,4-3 1232 0 0,-5 4 216 0 0,3 2 48 0 0,-4-3 8 0 0,0 6-856 0 0,4-1-168 0 0,0-1-32 0 0,0-1 0 0 0,4-3-1352 0 0,0 3-272 0 0,1 3-48 0 0,1-2-6904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5.8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187 115 6591 0 0,'0'0'507'0'0,"-7"-13"5445"0"0,3 4-4859 0 0,0 1-1 0 0,0 0 1 0 0,0 0-1 0 0,-1 1 1 0 0,-6-8-1 0 0,7 10-727 0 0,0 1-1 0 0,0 0 0 0 0,0 0 1 0 0,0 0-1 0 0,-1 0 0 0 0,0 0 1 0 0,0 1-1 0 0,-8-5 0 0 0,10 7-290 0 0,1 0 0 0 0,-1 0 0 0 0,1 0 0 0 0,-1 1 0 0 0,1-1 0 0 0,-1 1 0 0 0,0-1 0 0 0,1 1 0 0 0,-1 0 0 0 0,0 0 0 0 0,0 0 0 0 0,1 0 0 0 0,-1 0 0 0 0,1 1 0 0 0,-1-1 0 0 0,0 1 0 0 0,1 0 0 0 0,-1 0 0 0 0,1 0-1 0 0,-1 0 1 0 0,1 0 0 0 0,0 0 0 0 0,-1 1 0 0 0,1-1 0 0 0,-3 4 0 0 0,2-2-42 0 0,0 0-1 0 0,0 0 0 0 0,1 0 1 0 0,0 1-1 0 0,-1-1 0 0 0,1 1 1 0 0,0 0-1 0 0,1-1 0 0 0,-1 1 0 0 0,1 0 1 0 0,-1 0-1 0 0,1 0 0 0 0,0 0 1 0 0,1 1-1 0 0,-1 5 0 0 0,0 3 17 0 0,0 1-1 0 0,2-1 0 0 0,-1 0 0 0 0,2 0 1 0 0,0 0-1 0 0,0 0 0 0 0,1 0 1 0 0,7 18-1 0 0,-10-30-38 0 0,1 0 0 0 0,0 0 1 0 0,-1 0-1 0 0,1 1 0 0 0,0-1 0 0 0,0 0 1 0 0,0 0-1 0 0,0 0 0 0 0,0-1 0 0 0,0 1 1 0 0,0 0-1 0 0,0 0 0 0 0,0 0 0 0 0,0-1 1 0 0,0 1-1 0 0,1-1 0 0 0,-1 1 0 0 0,0-1 1 0 0,2 1-1 0 0,1 0 21 0 0,1 0 1 0 0,0 0-1 0 0,-1-1 1 0 0,7 0-1 0 0,-2-1-1 0 0,1 0 1 0 0,-1-1-1 0 0,0 0 0 0 0,1 0 1 0 0,-1-1-1 0 0,0 0 0 0 0,-1-1 1 0 0,1 0-1 0 0,-1 0 0 0 0,1-1 1 0 0,-1 0-1 0 0,-1 0 0 0 0,14-13 1 0 0,-13 7 18 0 0,-7 10-42 0 0,0-1 0 0 0,-1 1 1 0 0,1 0-1 0 0,0 0 1 0 0,-1 0-1 0 0,1 0 1 0 0,0 0-1 0 0,0 0 1 0 0,0 0-1 0 0,0 0 1 0 0,1-1-1 0 0,-2 5 63 0 0,0-1 1 0 0,0 0-1 0 0,0 0 0 0 0,0 0 0 0 0,0 1 1 0 0,-1-1-1 0 0,1 0 0 0 0,-3 4 0 0 0,0 9 156 0 0,-14 126 348 0 0,11-82-498 0 0,4-36-74 0 0,2 24-1 0 0,1-17-265 0 0,-1-30 73 0 0,0 1 0 0 0,0-1 0 0 0,0 1 0 0 0,0-1 0 0 0,-1 1 0 0 0,1-1 0 0 0,0 1 0 0 0,1-1 0 0 0,-1 1 0 0 0,0-1 0 0 0,0 1 0 0 0,0-1 0 0 0,0 1 0 0 0,0-1 0 0 0,0 0 0 0 0,0 1 0 0 0,1-1 0 0 0,-1 1 0 0 0,0-1 0 0 0,0 1 0 0 0,1-1 0 0 0,-1 0 0 0 0,0 1 0 0 0,1-1 0 0 0,0 1 0 0 0,-1-1-120 0 0,1-1-1 0 0,0 1 0 0 0,-1 0 0 0 0,1-1 0 0 0,-1 1 0 0 0,1 0 0 0 0,-1-1 1 0 0,1 1-1 0 0,-1-1 0 0 0,1 1 0 0 0,-1-1 0 0 0,0 1 0 0 0,1-1 0 0 0,-1 0 1 0 0,0 1-1 0 0,1-1 0 0 0,-1 1 0 0 0,1-2 0 0 0,3-7-6127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6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38 3079 0 0,'-7'-22'767'0'0,"4"14"2230"0"0,0 2 3682 0 0,3 6-6636 0 0,0-1 1 0 0,0 1-1 0 0,0 0 1 0 0,0 0-1 0 0,0 0 1 0 0,0 0 0 0 0,0 0-1 0 0,0 0 1 0 0,0 0-1 0 0,0 0 1 0 0,0 0-1 0 0,0 0 1 0 0,0 0-1 0 0,0 0 1 0 0,0 0-1 0 0,-1 0 1 0 0,1 0-1 0 0,0 0 1 0 0,0 0-1 0 0,0 0 1 0 0,0-1-1 0 0,0 1 1 0 0,0 0-1 0 0,0 0 1 0 0,0 0-1 0 0,0 0 1 0 0,0 0-1 0 0,0 0 1 0 0,0 0-1 0 0,0 0 1 0 0,0 0-1 0 0,0 0 1 0 0,-1 0-1 0 0,1 0 1 0 0,0 0-1 0 0,0 0 1 0 0,0 0-1 0 0,0 0 1 0 0,0 0-1 0 0,0 0 1 0 0,0 0-1 0 0,0 0 1 0 0,0 0-1 0 0,0 0 1 0 0,0 1-1 0 0,0-1 1 0 0,0 0-1 0 0,0 0 1 0 0,0 0-1 0 0,-1 0 1 0 0,1 0-1 0 0,0 0 1 0 0,0 0-1 0 0,0 0 1 0 0,0 0-1 0 0,-3 6 1453 0 0,-1 8 26 0 0,4-13-1317 0 0,-2 8 354 0 0,1 0 1 0 0,0 1 0 0 0,1-1 0 0 0,1 14 0 0 0,-1-2 11 0 0,0-2-91 0 0,0-7-212 0 0,0 0-1 0 0,0 1 1 0 0,1-1-1 0 0,3 13 0 0 0,-4-23-194 0 0,1 0 0 0 0,0 0 0 0 0,-1-1 0 0 0,1 1 0 0 0,0 0 0 0 0,0 0 0 0 0,0-1 0 0 0,0 1 0 0 0,0-1 0 0 0,0 1 0 0 0,0-1 0 0 0,1 1 0 0 0,-1-1 0 0 0,1 1-1 0 0,-1-1 1 0 0,1 0 0 0 0,-1 0 0 0 0,1 0 0 0 0,0 0 0 0 0,-1 0 0 0 0,1 0 0 0 0,0-1 0 0 0,0 1 0 0 0,0 0 0 0 0,0-1 0 0 0,3 1 0 0 0,-3-1-42 0 0,1 0 1 0 0,-1 0 0 0 0,1 0-1 0 0,-1 0 1 0 0,1-1-1 0 0,-1 1 1 0 0,0-1 0 0 0,1 0-1 0 0,-1 1 1 0 0,0-1 0 0 0,1 0-1 0 0,-1 0 1 0 0,0-1-1 0 0,0 1 1 0 0,0 0 0 0 0,0-1-1 0 0,0 1 1 0 0,0-1 0 0 0,-1 0-1 0 0,4-2 1 0 0,4-10 32 0 0,-1 0 1 0 0,0-1 0 0 0,0 0-1 0 0,-2 0 1 0 0,8-25 0 0 0,6-13 93 0 0,-16 46-150 0 0,-3 8 27 0 0,-1 3 93 0 0,-1 4 66 0 0,1 8 68 0 0,17 89 228 0 0,-8-40-404 0 0,-8-55-94 0 0,-1-8-2 0 0,0-1 1 0 0,0 1-1 0 0,0 0 1 0 0,1 0-1 0 0,-1 0 0 0 0,0-1 1 0 0,1 1-1 0 0,-1 0 1 0 0,1 0-1 0 0,0-1 0 0 0,0 1 1 0 0,0 0-1 0 0,0-1 1 0 0,1 3-1 0 0,0-3-112 0 0,-2-1 55 0 0,0 0 1 0 0,0 1-1 0 0,0-1 0 0 0,0 0 1 0 0,0 0-1 0 0,0 0 0 0 0,0 0 1 0 0,0 0-1 0 0,0 1 0 0 0,0-1 1 0 0,1 0-1 0 0,-1 0 0 0 0,0 0 1 0 0,0 0-1 0 0,0 0 0 0 0,0 0 1 0 0,0 0-1 0 0,0 0 0 0 0,1 0 1 0 0,-1 1-1 0 0,0-1 0 0 0,0 0 1 0 0,0 0-1 0 0,0 0 0 0 0,0 0 1 0 0,1 0-1 0 0,-1 0 0 0 0,0 0 0 0 0,0 0 1 0 0,0 0-1 0 0,0 0 0 0 0,1 0 1 0 0,-1 0-1 0 0,0 0 0 0 0,0 0 1 0 0,0 0-1 0 0,0 0 0 0 0,0 0 1 0 0,1-1-1 0 0,-1 1 0 0 0,0 0 1 0 0,0 0-1 0 0,0 0 0 0 0,0 0 1 0 0,0 0-1 0 0,1 0 0 0 0,-1 0 1 0 0,0 0-1 0 0,0 0 0 0 0,0-1 1 0 0,0 1-1 0 0,0 0 0 0 0,0 0 1 0 0,0 0-1 0 0,0 0 0 0 0,0 0 1 0 0,0-1-1 0 0,1 1 0 0 0,1-3-373 0 0,5-12-3958 0 0,0 5 1972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6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13 137 11431 0 0,'4'11'385'0'0,"7"18"5748"0"0,-10-27-5725 0 0,0-1 0 0 0,0 1 1 0 0,-1-1-1 0 0,1 1 0 0 0,0-1 0 0 0,0 0 0 0 0,1 0 0 0 0,-1 1 0 0 0,0-1 0 0 0,0 0 0 0 0,0 0 0 0 0,1 0 0 0 0,-1 0 0 0 0,1 0 0 0 0,1 0 0 0 0,-2-1-320 0 0,0 1 0 0 0,0-1 0 0 0,0 0 0 0 0,0 0 0 0 0,0 0-1 0 0,0 0 1 0 0,0 0 0 0 0,0 0 0 0 0,0 0 0 0 0,0 0 0 0 0,0 0 0 0 0,0-1 0 0 0,0 1 0 0 0,0 0 0 0 0,0-1 0 0 0,0 1 0 0 0,0-1 0 0 0,-1 1 0 0 0,1-1 0 0 0,0 1 0 0 0,0-1 0 0 0,0 1 0 0 0,0-1 0 0 0,-1 0-1 0 0,1 0 1 0 0,0 1 0 0 0,-1-1 0 0 0,1 0 0 0 0,-1 0 0 0 0,2-1 0 0 0,1-4 42 0 0,0 1 0 0 0,-1-1 0 0 0,4-11 0 0 0,-4 10 17 0 0,5-11 71 0 0,6-31 1 0 0,-12 42-180 0 0,0 0 1 0 0,0 0-1 0 0,-1 0 0 0 0,0 0 1 0 0,0 0-1 0 0,-1 0 1 0 0,-2-12-1 0 0,3 18-38 0 0,0 1-1 0 0,0-1 1 0 0,-1 1-1 0 0,1 0 1 0 0,0-1-1 0 0,0 1 1 0 0,0-1 0 0 0,-1 1-1 0 0,1 0 1 0 0,0-1-1 0 0,0 1 1 0 0,-1 0-1 0 0,1-1 1 0 0,0 1 0 0 0,-1 0-1 0 0,1 0 1 0 0,0-1-1 0 0,-1 1 1 0 0,1 0-1 0 0,0 0 1 0 0,-1-1 0 0 0,1 1-1 0 0,-1 0 1 0 0,1 0-1 0 0,0 0 1 0 0,-1 0-1 0 0,0 0 1 0 0,-13 2 3 0 0,10-1-4 0 0,1 1-1 0 0,0-1 1 0 0,0 1-1 0 0,0 0 1 0 0,0 0-1 0 0,0 0 1 0 0,-3 3-1 0 0,0 3 5 0 0,-1 1 0 0 0,1 0-1 0 0,1 0 1 0 0,0 0 0 0 0,0 0 0 0 0,0 1 0 0 0,2 0-1 0 0,-1 0 1 0 0,1 0 0 0 0,0 0 0 0 0,-1 15-1 0 0,2-15 7 0 0,1 1-1 0 0,1 0 0 0 0,0 0 0 0 0,0-1 0 0 0,1 1 0 0 0,0 0 0 0 0,1-1 0 0 0,0 1 0 0 0,0-1 1 0 0,1 0-1 0 0,6 13 0 0 0,-6-17 53 0 0,1 0 0 0 0,0 0 0 0 0,0 0 1 0 0,1-1-1 0 0,-1 0 0 0 0,1 0 0 0 0,0 0 0 0 0,1 0 0 0 0,-1-1 1 0 0,1 0-1 0 0,0 0 0 0 0,0 0 0 0 0,10 4 0 0 0,-6-4 30 0 0,-1 0-1 0 0,1-1 0 0 0,0 0 0 0 0,0-1 0 0 0,0 0 0 0 0,0 0 0 0 0,0-1 0 0 0,19 0 0 0 0,-25-2-93 0 0,-1 1 0 0 0,1 0 0 0 0,-1-1 0 0 0,1 0 0 0 0,-1 0 0 0 0,1 0 0 0 0,-1 0 0 0 0,1 0 0 0 0,-1-1 0 0 0,0 0 0 0 0,0 1 0 0 0,0-1 0 0 0,0 0 0 0 0,0-1 0 0 0,3-2 0 0 0,-1-1-607 0 0,0 0 1 0 0,0 0 0 0 0,-1 0 0 0 0,0-1 0 0 0,-1 1 0 0 0,5-10 0 0 0,0-3-1636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8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22 174 3999 0 0,'-2'-2'1179'0'0,"0"-1"0"0"0,0 1 0 0 0,0-1 0 0 0,0 0 0 0 0,1 1 0 0 0,-1-1 0 0 0,1 0 0 0 0,0 0 0 0 0,-1 0 0 0 0,1 0 0 0 0,-1-6 0 0 0,2 4-565 0 0,-1 0 0 0 0,1 0 0 0 0,0 0 0 0 0,0 0 0 0 0,0 0 0 0 0,1 0 0 0 0,1-6 0 0 0,-1 5-400 0 0,1 0 1 0 0,0 1-1 0 0,0-1 0 0 0,0 1 0 0 0,1-1 0 0 0,0 1 0 0 0,0 0 0 0 0,0 0 0 0 0,0 1 1 0 0,1-1-1 0 0,0 0 0 0 0,0 1 0 0 0,0 0 0 0 0,5-4 0 0 0,-6 7-167 0 0,0-1 0 0 0,0 1-1 0 0,0 0 1 0 0,0 0 0 0 0,1 0-1 0 0,-1 0 1 0 0,0 0 0 0 0,0 1-1 0 0,1-1 1 0 0,-1 1 0 0 0,0 0 0 0 0,1 0-1 0 0,-1 0 1 0 0,0 1 0 0 0,1-1-1 0 0,-1 1 1 0 0,0 0 0 0 0,0 0-1 0 0,0 0 1 0 0,6 3 0 0 0,-1-1-31 0 0,-1 1 1 0 0,0 0-1 0 0,0 0 0 0 0,0 1 1 0 0,0 0-1 0 0,-1 0 1 0 0,8 8-1 0 0,-11-9-10 0 0,0-1-1 0 0,-1 1 1 0 0,1 0-1 0 0,-1 0 1 0 0,0 0-1 0 0,-1 0 1 0 0,1 0-1 0 0,0 1 1 0 0,-1-1-1 0 0,0 0 1 0 0,0 1-1 0 0,-1-1 1 0 0,1 1 0 0 0,-1-1-1 0 0,0 1 1 0 0,-1 6-1 0 0,-1 8 32 0 0,0-1 0 0 0,-10 31 1 0 0,9-39-36 0 0,-15 55-2 0 0,-31 74 0 0 0,43-125 1 0 0,-2 0 0 0 0,0 0 0 0 0,0 0 0 0 0,-1-1 0 0 0,-1 0 0 0 0,0-1 1 0 0,-1 0-1 0 0,0-1 0 0 0,-17 13 0 0 0,18-14 651 0 0,18-13 615 0 0,12-6-845 0 0,3 4-344 0 0,0 1 0 0 0,0 1 0 0 0,1 1 0 0 0,39 2-1 0 0,28-1 68 0 0,-35 0 54 0 0,-55 1-132 0 0,-2 0-242 0 0,1-1 1 0 0,0 0-1 0 0,-1 0 1 0 0,1 1-1 0 0,0-1 0 0 0,0 0 1 0 0,-1 0-1 0 0,1 1 1 0 0,0-1-1 0 0,0 0 0 0 0,0 0 1 0 0,0 1-1 0 0,0-1 1 0 0,0-1-1 0 0,2-12-8734 0 0,1 3 605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19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3367 0 0,'1'5'527'0'0,"-1"0"4041"0"0,0-1 0 0 0,0 0 0 0 0,-1 1 1 0 0,-1 7-1 0 0,-3-1-2451 0 0,5-11-2079 0 0,-1 0-1 0 0,1 0 0 0 0,0 0 0 0 0,0 0 0 0 0,0 0 1 0 0,0 0-1 0 0,-1 0 0 0 0,1 0 0 0 0,0 0 1 0 0,0 0-1 0 0,0 0 0 0 0,0 0 0 0 0,-1-1 0 0 0,1 1 1 0 0,0 0-1 0 0,0 0 0 0 0,0 0 0 0 0,0 0 0 0 0,-1 0 1 0 0,1 0-1 0 0,0 0 0 0 0,0-1 0 0 0,0 1 0 0 0,0 0 1 0 0,0 0-1 0 0,0 0 0 0 0,0 0 0 0 0,0 0 0 0 0,-1-1 1 0 0,1 1-1 0 0,0 0 0 0 0,0 0 0 0 0,0 0 1 0 0,0 0-1 0 0,0-1 0 0 0,0 1 0 0 0,-2-9-2155 0 0,8-6-2791 0 0,-3 12 2170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3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66 138 5327 0 0,'0'0'34'0'0,"0"1"-1"0"0,0-1 1 0 0,0 0-1 0 0,0 1 1 0 0,-1-1-1 0 0,1 0 1 0 0,0 1-1 0 0,0-1 0 0 0,0 0 1 0 0,0 1-1 0 0,0-1 1 0 0,0 0-1 0 0,-1 0 1 0 0,1 1-1 0 0,0-1 1 0 0,0 0-1 0 0,0 1 1 0 0,-1-1-1 0 0,1 0 0 0 0,0 0 1 0 0,0 0-1 0 0,-1 1 1 0 0,1-1-1 0 0,0 0 1 0 0,0 0-1 0 0,-1 0 1 0 0,1 1-1 0 0,0-1 1 0 0,-1 0-1 0 0,-12 0 3391 0 0,-12-7 1508 0 0,23 6-4733 0 0,1 0-1 0 0,-1 0 0 0 0,1 0 0 0 0,-1 0 1 0 0,1-1-1 0 0,0 1 0 0 0,0-1 0 0 0,-1 1 1 0 0,1 0-1 0 0,0-1 0 0 0,0 0 1 0 0,0 1-1 0 0,0-1 0 0 0,1 0 0 0 0,-1 1 1 0 0,0-1-1 0 0,1 0 0 0 0,-1 0 1 0 0,1 0-1 0 0,0 0 0 0 0,0 1 0 0 0,-1-1 1 0 0,1 0-1 0 0,0 0 0 0 0,1-3 0 0 0,-1 1-51 0 0,1-1 0 0 0,0 0 0 0 0,0 1 0 0 0,0-1 0 0 0,0 1 0 0 0,1-1 0 0 0,0 1-1 0 0,0 0 1 0 0,2-5 0 0 0,-2 7-128 0 0,-1-1 0 0 0,1 1-1 0 0,0 0 1 0 0,0 0 0 0 0,-1 0-1 0 0,2 0 1 0 0,-1 0 0 0 0,0 1-1 0 0,0-1 1 0 0,0 1 0 0 0,1-1 0 0 0,-1 1-1 0 0,1 0 1 0 0,-1 0 0 0 0,1 0-1 0 0,0 0 1 0 0,-1 0 0 0 0,1 0-1 0 0,0 1 1 0 0,-1-1 0 0 0,1 1 0 0 0,0 0-1 0 0,0 0 1 0 0,-1 0 0 0 0,1 0-1 0 0,0 1 1 0 0,0-1 0 0 0,-1 1-1 0 0,1-1 1 0 0,0 1 0 0 0,-1 0 0 0 0,1 0-1 0 0,-1 0 1 0 0,1 1 0 0 0,-1-1-1 0 0,1 0 1 0 0,-1 1 0 0 0,0 0-1 0 0,3 2 1 0 0,-2-2-1 0 0,0 1 1 0 0,-1-1-1 0 0,1 1 0 0 0,-1 0 0 0 0,1 0 0 0 0,-1 0 1 0 0,0 0-1 0 0,0 0 0 0 0,0 1 0 0 0,-1-1 1 0 0,2 4-1 0 0,-3-5 3 0 0,1 0 1 0 0,-1 0-1 0 0,0 0 0 0 0,0 0 1 0 0,0-1-1 0 0,0 1 1 0 0,0 0-1 0 0,0 0 0 0 0,-1 0 1 0 0,1 0-1 0 0,-1 0 0 0 0,1 0 1 0 0,-1-1-1 0 0,0 1 1 0 0,0 0-1 0 0,1-1 0 0 0,-1 1 1 0 0,0 0-1 0 0,-1-1 1 0 0,1 1-1 0 0,0-1 0 0 0,0 1 1 0 0,-3 1-1 0 0,3-2 8 0 0,0 1-1 0 0,-1-1 0 0 0,1 0 1 0 0,-1 1-1 0 0,1-1 1 0 0,-1 0-1 0 0,0 0 1 0 0,1 0-1 0 0,-1 0 1 0 0,0-1-1 0 0,0 1 0 0 0,0 0 1 0 0,0-1-1 0 0,0 1 1 0 0,0-1-1 0 0,1 1 1 0 0,-1-1-1 0 0,0 0 0 0 0,0 0 1 0 0,0 0-1 0 0,0 0 1 0 0,0-1-1 0 0,0 1 1 0 0,0 0-1 0 0,0-1 0 0 0,0 1 1 0 0,0-1-1 0 0,-2 0 1 0 0,2-1 44 0 0,-1 0 0 0 0,0 0 0 0 0,1 0 1 0 0,-1 0-1 0 0,1 0 0 0 0,-1 0 0 0 0,1-1 0 0 0,0 1 1 0 0,0-1-1 0 0,0 1 0 0 0,1-1 0 0 0,-1 0 1 0 0,0 0-1 0 0,1 0 0 0 0,0 0 0 0 0,-2-6 0 0 0,2 7-64 0 0,1 0-1 0 0,-1-1 1 0 0,0 1-1 0 0,1 0 1 0 0,0-1-1 0 0,0 1 0 0 0,0-1 1 0 0,0 1-1 0 0,0-1 1 0 0,0 1-1 0 0,0 0 0 0 0,1-1 1 0 0,-1 1-1 0 0,1-1 1 0 0,0 1-1 0 0,0 0 1 0 0,0 0-1 0 0,0-1 0 0 0,2-2 1 0 0,-1 3-21 0 0,0 0 0 0 0,0-1 0 0 0,1 1 1 0 0,-1 0-1 0 0,0 1 0 0 0,1-1 0 0 0,0 0 1 0 0,-1 1-1 0 0,1-1 0 0 0,0 1 0 0 0,0 0 1 0 0,0 0-1 0 0,0 0 0 0 0,0 0 0 0 0,4 0 0 0 0,1 0-17 0 0,-3 0 7 0 0,0 0 1 0 0,0 0-1 0 0,0 1 0 0 0,0-1 0 0 0,6 1 0 0 0,-9 1 19 0 0,0-1-1 0 0,0 1 0 0 0,-1-1 1 0 0,1 1-1 0 0,0 0 1 0 0,0-1-1 0 0,0 1 0 0 0,-1 0 1 0 0,1 0-1 0 0,0 0 0 0 0,-1 1 1 0 0,1-1-1 0 0,-1 0 1 0 0,0 0-1 0 0,1 1 0 0 0,-1-1 1 0 0,2 3-1 0 0,-3-3 12 0 0,1 0 0 0 0,-1 0-1 0 0,0 0 1 0 0,0 0 0 0 0,1 0-1 0 0,-1 0 1 0 0,0 0 0 0 0,0 0 0 0 0,0 0-1 0 0,0 0 1 0 0,0 1 0 0 0,0-1-1 0 0,-1 0 1 0 0,1 0 0 0 0,0 0 0 0 0,0 0-1 0 0,-1 0 1 0 0,1 0 0 0 0,-1 0-1 0 0,1 0 1 0 0,-2 1 0 0 0,-11 20 358 0 0,10-18-287 0 0,-1-1 0 0 0,1 1 0 0 0,0-1 0 0 0,-1 0 0 0 0,0 0 0 0 0,1 0 0 0 0,-1 0-1 0 0,-7 3 1 0 0,9-5-33 0 0,0 0 0 0 0,0-1 0 0 0,0 1 0 0 0,0 0 0 0 0,0-1 0 0 0,0 1 0 0 0,0-1 0 0 0,0 1 0 0 0,0-1 0 0 0,0 0 0 0 0,0 0 0 0 0,0 0 0 0 0,0 0 0 0 0,0 0 0 0 0,0-1 0 0 0,0 1 0 0 0,0-1 0 0 0,0 1 0 0 0,0-1 0 0 0,0 0 0 0 0,0 0 0 0 0,-2-1 0 0 0,2 1-20 0 0,1 0 0 0 0,0 0 0 0 0,-1-1 0 0 0,1 1 0 0 0,0 0-1 0 0,0-1 1 0 0,0 1 0 0 0,0-1 0 0 0,0 0 0 0 0,0 1 0 0 0,0-1 0 0 0,1 0 0 0 0,-1 1-1 0 0,0-1 1 0 0,1 0 0 0 0,0 0 0 0 0,-1 1 0 0 0,1-1 0 0 0,0 0 0 0 0,0 0 0 0 0,0 0 0 0 0,0 0-1 0 0,0-2 1 0 0,1 1-20 0 0,-1 0-1 0 0,1 0 1 0 0,0 0-1 0 0,-1 0 1 0 0,1 0 0 0 0,1 0-1 0 0,-1 0 1 0 0,0 0-1 0 0,1 1 1 0 0,-1-1-1 0 0,1 0 1 0 0,3-3-1 0 0,-4 6 3 0 0,-1-1 0 0 0,0 1 0 0 0,1 0-1 0 0,-1 0 1 0 0,0 0 0 0 0,1-1 0 0 0,-1 1 0 0 0,0 0-1 0 0,1 0 1 0 0,-1 0 0 0 0,0 0 0 0 0,1 0-1 0 0,-1 0 1 0 0,1 0 0 0 0,-1 0 0 0 0,0 0-1 0 0,1 0 1 0 0,-1 0 0 0 0,0 0 0 0 0,1 0-1 0 0,-1 0 1 0 0,0 0 0 0 0,1 0 0 0 0,-1 1 0 0 0,0-1-1 0 0,1 0 1 0 0,-1 0 0 0 0,0 0 0 0 0,1 0-1 0 0,-1 1 1 0 0,0-1 0 0 0,1 0 0 0 0,-1 0-1 0 0,0 1 1 0 0,9 8 548 0 0,-9-8-373 0 0,6 3 201 0 0,-6-4-356 0 0,1 1 0 0 0,-1-1 0 0 0,0 0 0 0 0,1 0 0 0 0,-1 1 0 0 0,1-1 0 0 0,-1 0 0 0 0,0 0 0 0 0,1 0 0 0 0,-1 1 0 0 0,1-1 0 0 0,-1 0 0 0 0,1 0 0 0 0,-1 0 0 0 0,0 0 0 0 0,1 0 0 0 0,-1 0 0 0 0,1 0 0 0 0,0 0 0 0 0,9 1 130 0 0,1 0 1 0 0,12 3-1 0 0,12 1-33 0 0,-7-2 38 0 0,-10-1-62 0 0,0-1 0 0 0,21-1-1 0 0,-14-1 93 0 0,0 2-1 0 0,0 1 0 0 0,0 1 1 0 0,45 12-1 0 0,-28-6-115 0 0,-7-5-48 0 0,1 0 0 0 0,-1-2-1 0 0,1-2 1 0 0,43-5 0 0 0,-43 1-20 0 0,-11 1 53 0 0,-1 2 1 0 0,44 1-1 0 0,2 6 113 0 0,-31-1-128 0 0,1-3 0 0 0,65-3 0 0 0,-5-10-25 0 0,-70 7-8 0 0,1 1 0 0 0,59 1 0 0 0,-46 4-14 0 0,22 2 0 0 0,52 8 53 0 0,-69-8-48 0 0,66-2 0 0 0,-73-2-4 0 0,71 7-1 0 0,-27 2 21 0 0,-1-5 1 0 0,167-12-1 0 0,-172 1 11 0 0,117 2 0 0 0,-140 8-32 0 0,61 1 0 0 0,187-6 184 0 0,-185 8-184 0 0,-15 1 0 0 0,0 1 0 0 0,-26-7 0 0 0,0 3 0 0 0,0 4 0 0 0,124 28 0 0 0,-163-28 0 0 0,57 4 0 0 0,-3-1 0 0 0,-67-8 0 0 0,36 0 0 0 0,-16-1 0 0 0,2-2 0 0 0,-28 0 0 0 0,35 4 0 0 0,-31-2 0 0 0,1 0 0 0 0,-1-2 0 0 0,37-4 0 0 0,-27 4 0 0 0,-28 0 0 0 0,1 0 0 0 0,-1 0 0 0 0,1 0 0 0 0,-1-1 0 0 0,0 0 0 0 0,8-3 0 0 0,-14 5 0 0 0,0-1 0 0 0,0 0 0 0 0,0 0 0 0 0,0 0 0 0 0,0 0 0 0 0,0 0 0 0 0,-1 1 0 0 0,1-1 0 0 0,0 0 0 0 0,0 1 0 0 0,0-1 0 0 0,-1 1 0 0 0,1-1 0 0 0,1 1 0 0 0,4 3 0 0 0,-20-5 0 0 0,12 0 0 0 0,1 1 0 0 0,0 0 0 0 0,-1-1 0 0 0,1 1 0 0 0,0-1 0 0 0,0 1 0 0 0,0-1 0 0 0,-1 1 0 0 0,1-1 0 0 0,0 0 0 0 0,0 1 0 0 0,0-1 0 0 0,0 0 0 0 0,0 0 0 0 0,0 0 0 0 0,0 0 0 0 0,1 0 0 0 0,-1 0 0 0 0,0 0 0 0 0,-1-2 0 0 0,1 0 0 0 0,-1 0 0 0 0,0-1 0 0 0,1 1 0 0 0,-1 0 0 0 0,1-1 0 0 0,-1-4 0 0 0,1 2 0 0 0,0-1 0 0 0,1 1 0 0 0,0-1 0 0 0,0 0 1 0 0,1 1-1 0 0,-1-1 0 0 0,1 1 0 0 0,1 0 0 0 0,1-7 0 0 0,-2 9-1 0 0,0 1 1 0 0,1-1-1 0 0,-1 1 0 0 0,1 0 0 0 0,0-1 0 0 0,-1 1 1 0 0,2 0-1 0 0,-1 0 0 0 0,0 1 0 0 0,0-1 0 0 0,1 0 1 0 0,0 1-1 0 0,-1-1 0 0 0,1 1 0 0 0,0 0 0 0 0,0 0 0 0 0,6-3 1 0 0,-8 5-1 0 0,1-1 1 0 0,-1 1-1 0 0,1-1 0 0 0,0 1 1 0 0,-1 0-1 0 0,1 0 1 0 0,0-1-1 0 0,-1 1 1 0 0,1 0-1 0 0,0 1 0 0 0,-1-1 1 0 0,1 0-1 0 0,0 0 1 0 0,-1 1-1 0 0,1-1 0 0 0,0 1 1 0 0,-1-1-1 0 0,1 1 1 0 0,-1 0-1 0 0,1 0 1 0 0,-1-1-1 0 0,0 1 0 0 0,3 2 1 0 0,-3-2 1 0 0,0 0 0 0 0,0 0-1 0 0,0 0 1 0 0,-1 0 0 0 0,1 0 0 0 0,0 0 0 0 0,0 0 0 0 0,-1 0 0 0 0,1 0-1 0 0,-1 1 1 0 0,1-1 0 0 0,-1 0 0 0 0,0 0 0 0 0,1 0 0 0 0,-1 1-1 0 0,0-1 1 0 0,0 0 0 0 0,0 0 0 0 0,0 1 0 0 0,0-1 0 0 0,0 0 0 0 0,0 0-1 0 0,0 1 1 0 0,0-1 0 0 0,-1 0 0 0 0,1 0 0 0 0,0 1 0 0 0,-1-1-1 0 0,1 0 1 0 0,-1 0 0 0 0,-1 2 0 0 0,-7 11-1 0 0,0 0 0 0 0,-16 16 0 0 0,22-26 0 0 0,-1-1 0 0 0,1 1 0 0 0,-1-1 0 0 0,0 0 0 0 0,0 0 0 0 0,0 0 0 0 0,0 0 0 0 0,0-1 0 0 0,-1 0 0 0 0,1 0 0 0 0,-1 0 0 0 0,-7 2 0 0 0,11-4 0 0 0,1 0 0 0 0,-1 0 1 0 0,0 0-1 0 0,1 0 0 0 0,-1 0 0 0 0,0 0 0 0 0,0 0 1 0 0,1 0-1 0 0,-1 0 0 0 0,0-1 0 0 0,0 1 0 0 0,1 0 1 0 0,-1 0-1 0 0,0-1 0 0 0,1 1 0 0 0,-1 0 0 0 0,0-1 1 0 0,1 1-1 0 0,-1 0 0 0 0,1-1 0 0 0,-1 1 0 0 0,1-1 1 0 0,-1 1-1 0 0,1-1 0 0 0,-1 0 0 0 0,1 1 0 0 0,-1-1 1 0 0,0 0-1 0 0,1-1-1 0 0,-1 0-1 0 0,0 0 1 0 0,0 0-1 0 0,1 0 1 0 0,-1 0 0 0 0,1-1-1 0 0,0 1 1 0 0,0 0 0 0 0,0 0-1 0 0,0-3 1 0 0,0 1-9 0 0,0 1 0 0 0,1 0-1 0 0,0 0 1 0 0,-1-1 0 0 0,1 1 0 0 0,3-6 0 0 0,-4 8 0 0 0,1 0 1 0 0,-1 0 0 0 0,1 0 0 0 0,0 0 0 0 0,-1 0 0 0 0,1 0 0 0 0,0 0 0 0 0,0 0 0 0 0,0 0 0 0 0,-1 1 0 0 0,1-1 0 0 0,0 0-1 0 0,0 0 1 0 0,0 1 0 0 0,0-1 0 0 0,0 1 0 0 0,2-2 0 0 0,-1 2 5 0 0,0 0 0 0 0,0 0 0 0 0,0 0 0 0 0,0 0 0 0 0,0 0 0 0 0,0 0 0 0 0,1 0 0 0 0,-1 1 0 0 0,0-1 0 0 0,0 1 0 0 0,-1-1 0 0 0,1 1 0 0 0,0 0-1 0 0,0 0 1 0 0,0 0 0 0 0,0 0 0 0 0,-1 0 0 0 0,1 0 0 0 0,0 1 0 0 0,-1-1 0 0 0,1 0 0 0 0,-1 1 0 0 0,0-1 0 0 0,1 1 0 0 0,-1 0 0 0 0,0-1 0 0 0,0 1 0 0 0,0 0 0 0 0,1 2 0 0 0,1 1 15 0 0,-1 0 1 0 0,1 1-1 0 0,-1-1 1 0 0,0 1-1 0 0,-1 0 1 0 0,1-1-1 0 0,-1 1 0 0 0,0 0 1 0 0,0 6-1 0 0,-2-9-7 0 0,1 0-1 0 0,0 0 0 0 0,-1 0 0 0 0,0-1 1 0 0,1 1-1 0 0,-1 0 0 0 0,0-1 0 0 0,0 1 1 0 0,-1 0-1 0 0,1-1 0 0 0,-1 0 0 0 0,1 1 1 0 0,-1-1-1 0 0,0 0 0 0 0,1 0 0 0 0,-1 1 1 0 0,0-1-1 0 0,-1-1 0 0 0,1 1 0 0 0,0 0 1 0 0,0-1-1 0 0,-5 3 0 0 0,5-3-14 0 0,-1 1 1 0 0,0-1-1 0 0,0 0 0 0 0,1 0 1 0 0,-1 0-1 0 0,0 0 0 0 0,0 0 1 0 0,0-1-1 0 0,0 0 0 0 0,0 1 1 0 0,0-1-1 0 0,0 0 0 0 0,0 0 1 0 0,0-1-1 0 0,0 1 0 0 0,0-1 1 0 0,0 1-1 0 0,0-1 0 0 0,0 0 1 0 0,-5-2-1 0 0,1-2-30 0 0,0 1 1 0 0,0-1-1 0 0,0-1 1 0 0,1 1-1 0 0,0-1 1 0 0,0 0-1 0 0,0-1 1 0 0,1 1-1 0 0,0-1 0 0 0,0 0 1 0 0,-5-11-1 0 0,8 15 29 0 0,0 0 0 0 0,1 0-1 0 0,0 0 1 0 0,0 0-1 0 0,0-1 1 0 0,0 1 0 0 0,1 0-1 0 0,-1-1 1 0 0,1 1 0 0 0,0 0-1 0 0,0-1 1 0 0,0 1-1 0 0,0-1 1 0 0,1 1 0 0 0,-1 0-1 0 0,1-1 1 0 0,0 1 0 0 0,0 0-1 0 0,0 0 1 0 0,0 0-1 0 0,0 0 1 0 0,1 0 0 0 0,0 0-1 0 0,-1 0 1 0 0,1 0 0 0 0,0 0-1 0 0,1 1 1 0 0,-1-1-1 0 0,0 1 1 0 0,1-1 0 0 0,3-1-1 0 0,-3 1 17 0 0,0 1-1 0 0,0 0 0 0 0,0 1 0 0 0,1-1 0 0 0,-1 0 1 0 0,1 1-1 0 0,-1 0 0 0 0,1 0 0 0 0,-1 0 0 0 0,1 0 1 0 0,0 1-1 0 0,0-1 0 0 0,-1 1 0 0 0,1 0 0 0 0,4 0 1 0 0,-6 1-17 0 0,0-1 0 0 0,0 0 0 0 0,0 1 0 0 0,-1-1 1 0 0,1 1-1 0 0,0-1 0 0 0,0 1 0 0 0,0 0 1 0 0,0 0-1 0 0,-1 0 0 0 0,1 0 0 0 0,0 0 1 0 0,-1 0-1 0 0,1 0 0 0 0,-1 0 0 0 0,1 1 0 0 0,-1-1 1 0 0,0 1-1 0 0,1-1 0 0 0,-1 1 0 0 0,0-1 1 0 0,0 1-1 0 0,0 0 0 0 0,0 0 0 0 0,0 0 0 0 0,-1-1 1 0 0,1 1-1 0 0,0 0 0 0 0,0 4 0 0 0,-3 3-1709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4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1376 0 0,'-13'4'9084'0'0,"10"-4"-8104"0"0,1 0-408 0 0,1 0 0 0 0,-1 0 0 0 0,0 0 0 0 0,1 0 0 0 0,-1 0 0 0 0,0 0 0 0 0,1 0 0 0 0,-1 1 0 0 0,0-1 0 0 0,-3 2 3462 0 0,6 0-3766 0 0,0 2-188 0 0,0-1 0 0 0,1 0 1 0 0,0 1-1 0 0,0-1 0 0 0,0 0 0 0 0,0 1 0 0 0,0-1 0 0 0,1-1 1 0 0,-1 1-1 0 0,1 0 0 0 0,4 3 0 0 0,39 27 424 0 0,-31-22-354 0 0,2 1 12 0 0,-1 1 1 0 0,0 1-1 0 0,24 28 0 0 0,-27-29-78 0 0,0 0 0 0 0,0-1 0 0 0,24 16 0 0 0,8 7 36 0 0,-4-3 62 0 0,-20-15-65 0 0,19 18 0 0 0,-22-18-61 0 0,-12-12-28 0 0,0 1-1 0 0,0 0 1 0 0,0 0-1 0 0,0 0 0 0 0,-1 1 1 0 0,6 10-1 0 0,0 0 33 0 0,-5-6-46 0 0,-7-8-14 0 0,1-1-2 0 0,1 2-69 0 0,0 0 0 0 0,1-1-1 0 0,-1 1 1 0 0,1 0 0 0 0,4 6-1 0 0,-1-3-53 0 0,-5-6 41 0 0,0-1 0 0 0,1 1 0 0 0,-1 0 0 0 0,0-1 1 0 0,0 1-1 0 0,0 0 0 0 0,0 0 0 0 0,0-1 0 0 0,0 1 0 0 0,0 0 0 0 0,0-1 1 0 0,0 1-1 0 0,0 0 0 0 0,0-1 0 0 0,-1 1 0 0 0,1 0 0 0 0,0-1 0 0 0,0 1 0 0 0,-1 0 1 0 0,1-1-1 0 0,0 1 0 0 0,-1 0 0 0 0,1-1 0 0 0,-1 1 0 0 0,1-1 0 0 0,-1 1 0 0 0,1-1 1 0 0,-1 1-1 0 0,1-1 0 0 0,-2 1 0 0 0,-6 0-6129 0 0,0-1 332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4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 4319 0 0,'0'0'102'0'0,"0"0"0"0"0,0 0 0 0 0,0 0 0 0 0,0 0-1 0 0,-1 0 1 0 0,1-1 0 0 0,0 1 0 0 0,0 0-1 0 0,0 0 1 0 0,0 0 0 0 0,-1 0 0 0 0,1 0-1 0 0,0 0 1 0 0,0 0 0 0 0,0 0 0 0 0,0 0-1 0 0,-1 0 1 0 0,1 0 0 0 0,0 0 0 0 0,0 0 0 0 0,0 0-1 0 0,0 0 1 0 0,-1 0 0 0 0,1 0 0 0 0,0 0-1 0 0,0 1 1 0 0,0-1 0 0 0,0 0 0 0 0,0 0-1 0 0,-1 0 1 0 0,1 0 0 0 0,0 0 0 0 0,0 0 0 0 0,0 0-1 0 0,0 0 1 0 0,0 1 0 0 0,0-1 0 0 0,0 0-1 0 0,-1 0 1 0 0,1 0 0 0 0,0 0 0 0 0,0 0-1 0 0,0 1 1 0 0,0-1 0 0 0,0 0 0 0 0,0 0 0 0 0,0 0-1 0 0,0 0 1 0 0,0 1 0 0 0,0-1 0 0 0,0 0-1 0 0,0 0 1 0 0,0 0 0 0 0,0 0 0 0 0,0 1-1 0 0,0-1 1 0 0,0 0 0 0 0,0 0 0 0 0,0 0-1 0 0,0 0 1 0 0,0 0 0 0 0,0 1 0 0 0,0-1 0 0 0,0 0-1 0 0,0 0 1 0 0,1 0 0 0 0,-1 0 0 0 0,0 0-1 0 0,0 1 1 0 0,2 3 865 0 0,3 23 1009 0 0,0 0 0 0 0,1 43 0 0 0,-4-47-1417 0 0,7 266 2951 0 0,-33-78-1678 0 0,23-208-1772 0 0,-3 21 276 0 0,3-23-289 0 0,1 0 0 0 0,0 0 0 0 0,-1 1-1 0 0,1-1 1 0 0,-1 0 0 0 0,1 0 0 0 0,-1 0-1 0 0,1 0 1 0 0,-1 0 0 0 0,0 0-1 0 0,0 0 1 0 0,1 0 0 0 0,-1 0 0 0 0,0 0-1 0 0,-1 1 1 0 0,1-2-29 0 0,1 0-1 0 0,0 0 0 0 0,0-1 1 0 0,-1 1-1 0 0,1 0 1 0 0,0 0-1 0 0,0 0 0 0 0,-1 0 1 0 0,1 0-1 0 0,0 0 1 0 0,0 0-1 0 0,0 0 0 0 0,-1-1 1 0 0,1 1-1 0 0,0 0 1 0 0,0 0-1 0 0,0 0 1 0 0,-1-1-1 0 0,1 1 0 0 0,0 0 1 0 0,0 0-1 0 0,0 0 1 0 0,0-1-1 0 0,0 1 0 0 0,0 0 1 0 0,-1 0-1 0 0,1-1 1 0 0,0 1-1 0 0,0 0 0 0 0,0 0 1 0 0,0-1-1 0 0,0 1 1 0 0,0-1-1 0 0,-1-17-142 0 0,-1 0 0 0 0,-1 0 0 0 0,-1 0 0 0 0,-9-27 0 0 0,6 20 50 0 0,-7-39-1 0 0,9 23 35 0 0,0-60 0 0 0,6 76 222 0 0,1 1 0 0 0,1-1 0 0 0,10-43-1 0 0,-9 53-38 0 0,3-11 348 0 0,13-30 1 0 0,-17 47-344 0 0,1 2-1 0 0,0-1 0 0 0,1 0 1 0 0,0 1-1 0 0,0 0 0 0 0,0 0 0 0 0,12-11 1 0 0,-15 16-123 0 0,0 0 0 0 0,0 0-1 0 0,0 1 1 0 0,0-1 0 0 0,0 1 0 0 0,0-1 0 0 0,0 1 0 0 0,1 0 0 0 0,-1 0 0 0 0,1 0 0 0 0,-1 0 0 0 0,0 1 0 0 0,1-1-1 0 0,3 0 1 0 0,16-5 28 0 0,-19 5-45 0 0,-1 0 0 0 0,1 1 0 0 0,-1-1 0 0 0,1 0 0 0 0,-1 1 0 0 0,1-1 0 0 0,-1 1 0 0 0,1 0 0 0 0,0 0 0 0 0,-1 0 1 0 0,1 0-1 0 0,-1 0 0 0 0,1 1 0 0 0,-1-1 0 0 0,1 1 0 0 0,-1 0 0 0 0,4 1 0 0 0,8 7 25 0 0,1 0 0 0 0,-2 1-1 0 0,1 0 1 0 0,13 15 0 0 0,-23-21-12 0 0,-1 0 0 0 0,1 1 0 0 0,-1-1 0 0 0,0 1 0 0 0,0 0 0 0 0,-1-1 0 0 0,0 1 0 0 0,0 0 0 0 0,0 0 0 0 0,0 1 0 0 0,-1-1 0 0 0,1 0 0 0 0,-2 0 0 0 0,1 1 0 0 0,0 9 0 0 0,-1-4 24 0 0,0-1 0 0 0,-1 0 0 0 0,0 1 0 0 0,-1-1 0 0 0,0 0 1 0 0,0 0-1 0 0,-6 13 0 0 0,6-18-17 0 0,0 1 0 0 0,-1-1 0 0 0,0 0 0 0 0,0 0 0 0 0,-1 0 1 0 0,1 0-1 0 0,-1-1 0 0 0,0 1 0 0 0,-1-1 0 0 0,1 0 0 0 0,-1 0 0 0 0,1 0 0 0 0,-1-1 0 0 0,0 0 0 0 0,0 0 0 0 0,-1 0 1 0 0,1 0-1 0 0,-9 2 0 0 0,7-3 8 0 0,3-1-25 0 0,1 0 1 0 0,-1 0-1 0 0,0 0 1 0 0,0 0-1 0 0,0-1 1 0 0,0 1-1 0 0,0-1 1 0 0,-6-1-1 0 0,-3 0 4 0 0,10 1-31 0 0,0 0 0 0 0,-1-1 0 0 0,1 1 0 0 0,0-1-1 0 0,-1 0 1 0 0,1 0 0 0 0,0 0 0 0 0,-6-3 0 0 0,-11-11-1462 0 0,19 14 1292 0 0,0 0-1 0 0,1-1 1 0 0,-1 1 0 0 0,0 0 0 0 0,0-1-1 0 0,1 0 1 0 0,-1 1 0 0 0,1-1 0 0 0,-1 1 0 0 0,1-1-1 0 0,0 1 1 0 0,0-4 0 0 0,0 2-357 0 0,0-1 0 0 0,0 1 0 0 0,0 0 1 0 0,1-1-1 0 0,0 1 0 0 0,-1 0 0 0 0,1 0 0 0 0,0 0 1 0 0,1 0-1 0 0,-1 0 0 0 0,3-5 0 0 0,-2 6-33 0 0,8-20-6639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4.6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79 3079 0 0,'16'4'397'0'0,"-15"-4"-21"0"0,0 0-1 0 0,-1 0 0 0 0,1 0 0 0 0,0 0 0 0 0,0 0 0 0 0,-1 0 0 0 0,1-1 0 0 0,0 1 1 0 0,-1 0-1 0 0,1 0 0 0 0,0-1 0 0 0,-1 1 0 0 0,1 0 0 0 0,0-1 0 0 0,-1 1 0 0 0,1 0 1 0 0,-1-1-1 0 0,1 1 0 0 0,0-1 0 0 0,0 0 0 0 0,0 0 146 0 0,-1 0 1 0 0,0 0-1 0 0,1 0 1 0 0,-1 0-1 0 0,0 1 1 0 0,1-1-1 0 0,-1 0 1 0 0,0 0-1 0 0,0 0 1 0 0,0 0-1 0 0,0 0 1 0 0,0 0-1 0 0,0 0 0 0 0,0 0 1 0 0,0 0-1 0 0,0-1 1 0 0,-6-15 1630 0 0,5 15-1847 0 0,-1-1 0 0 0,1 0 0 0 0,-1 1-1 0 0,1 0 1 0 0,-1-1 0 0 0,0 1 0 0 0,0 0 0 0 0,-3-4 0 0 0,1 4 62 0 0,0 0 0 0 0,0 0 1 0 0,0 0-1 0 0,0 0 1 0 0,-7-1-1 0 0,7 1-320 0 0,0 2 1 0 0,0-1-1 0 0,0 0 1 0 0,0 1-1 0 0,0 0 0 0 0,-1 0 1 0 0,1 0-1 0 0,0 0 1 0 0,0 1-1 0 0,0 0 0 0 0,0 0 1 0 0,0 0-1 0 0,0 0 1 0 0,0 0-1 0 0,0 1 0 0 0,0 0 1 0 0,1 0-1 0 0,-1 0 0 0 0,0 0 1 0 0,1 1-1 0 0,0-1 1 0 0,0 1-1 0 0,-1 0 0 0 0,2 0 1 0 0,-1 0-1 0 0,0 0 1 0 0,0 0-1 0 0,1 1 0 0 0,0-1 1 0 0,0 1-1 0 0,0 0 1 0 0,0-1-1 0 0,1 1 0 0 0,-3 8 1 0 0,2 1-42 0 0,0-1 0 0 0,1 1 1 0 0,0 17-1 0 0,1-27 0 0 0,0 1 1 0 0,0-1-1 0 0,1 0 1 0 0,-1 1-1 0 0,1-1 1 0 0,0 0 0 0 0,0 0-1 0 0,0 1 1 0 0,0-1-1 0 0,1 0 1 0 0,0 0-1 0 0,-1 0 1 0 0,1 0-1 0 0,0-1 1 0 0,0 1-1 0 0,0 0 1 0 0,1-1-1 0 0,2 3 1 0 0,-3-4-7 0 0,0 0 1 0 0,0-1-1 0 0,0 1 0 0 0,-1-1 0 0 0,1 1 0 0 0,0-1 1 0 0,0 0-1 0 0,0 1 0 0 0,0-1 0 0 0,0 0 1 0 0,0-1-1 0 0,0 1 0 0 0,0 0 0 0 0,0 0 1 0 0,0-1-1 0 0,0 1 0 0 0,0-1 0 0 0,0 0 1 0 0,-1 0-1 0 0,1 1 0 0 0,0-1 0 0 0,0 0 0 0 0,2-3 1 0 0,2 0 10 0 0,0 0 1 0 0,0 0-1 0 0,0 0 1 0 0,-1-1-1 0 0,7-8 1 0 0,7-12 109 0 0,18-35 0 0 0,-4 7-54 0 0,-32 66 106 0 0,0 1 1 0 0,-2 22-1 0 0,0-2-21 0 0,-1-2-427 0 0,1-23 18 0 0,1 0-1 0 0,-1 0 0 0 0,2 1 0 0 0,1 11 0 0 0,3-12-2651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4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10911 0 0,'4'13'673'0'0,"2"4"3393"0"0,-1 30 1977 0 0,0 25-3281 0 0,-1 25-1435 0 0,3 161-801 0 0,-6-257-650 0 0,-1 1-1 0 0,0-1 1 0 0,0 1-1 0 0,0-1 0 0 0,-1 0 1 0 0,1 1-1 0 0,0-1 0 0 0,0 1 1 0 0,-1-1-1 0 0,0 2 0 0 0,-2-5-2685 0 0,-1-9-1178 0 0,2 4 1200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5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61 6191 0 0,'-2'-2'1597'0'0,"5"-3"1579"0"0,4-2 1562 0 0,0 2-3803 0 0,1 0 0 0 0,-1 0 0 0 0,1 0 0 0 0,0 1 0 0 0,0 0 0 0 0,1 1 1 0 0,-1 0-1 0 0,1 0 0 0 0,-1 1 0 0 0,14-2 0 0 0,-8 2-492 0 0,0 1 0 0 0,0 1 0 0 0,0 0 1 0 0,0 0-1 0 0,27 6 0 0 0,-25-2-377 0 0,-9-2-566 0 0,1-1-1 0 0,0 1 1 0 0,-1-1-1 0 0,1-1 0 0 0,0 1 1 0 0,0-1-1 0 0,12-2 0 0 0,-11 1-1611 0 0,-1 0-381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5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5407 0 0,'-5'33'646'0'0,"-4"16"6911"0"0,-1 3 445 0 0,6-16-7841 0 0,-1 17 1169 0 0,3 1 0 0 0,3-1 1 0 0,1 1-1 0 0,15 79 0 0 0,-15-124-1268 0 0,-2-7-44 0 0,0 1 1 0 0,0 0 0 0 0,1-1 0 0 0,0 1 0 0 0,-1 0-1 0 0,1-1 1 0 0,0 1 0 0 0,0-1 0 0 0,1 1 0 0 0,-1-1-1 0 0,2 3 1 0 0,-1-6-11 0 0,1-1-1 0 0,-1 1 0 0 0,0-1 1 0 0,0 0-1 0 0,0 0 1 0 0,0 0-1 0 0,0 0 1 0 0,0 0-1 0 0,2-2 1 0 0,18-34 18 0 0,19-42 0 0 0,-12 22-25 0 0,-24 48-1 0 0,9-17 0 0 0,-13 26 0 0 0,-1 0 0 0 0,1 0 0 0 0,0 0 0 0 0,-1 0 0 0 0,1 0 0 0 0,0 1 0 0 0,0-1 0 0 0,0 0 0 0 0,-1 0 0 0 0,1 0 0 0 0,0 1 0 0 0,0-1 0 0 0,0 1 0 0 0,0-1 0 0 0,0 1 0 0 0,1-1 0 0 0,-1 1 0 0 0,0-1 0 0 0,2 1 0 0 0,-2 0 13 0 0,-1 0-1 0 0,1 0 1 0 0,-1 1 0 0 0,1-1-1 0 0,-1 0 1 0 0,1 0 0 0 0,-1 1-1 0 0,1-1 1 0 0,-1 1-1 0 0,0-1 1 0 0,1 0 0 0 0,-1 1-1 0 0,1-1 1 0 0,-1 1 0 0 0,0-1-1 0 0,1 1 1 0 0,-1-1 0 0 0,0 1-1 0 0,0-1 1 0 0,1 1-1 0 0,-1-1 1 0 0,0 1 0 0 0,0-1-1 0 0,0 1 1 0 0,0-1 0 0 0,0 2-1 0 0,4 19 208 0 0,-3-14-117 0 0,2 18 106 0 0,0 0-1 0 0,-2 49 1 0 0,-1-43-750 0 0,2-6-2867 0 0,0-14 1371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9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61 5871 0 0,'-13'13'1944'0'0,"13"-13"-1796"0"0,0 0 0 0 0,0 0-1 0 0,0 0 1 0 0,0 0-1 0 0,0 0 1 0 0,0 0 0 0 0,0 1-1 0 0,-1-1 1 0 0,1 0 0 0 0,0 0-1 0 0,0 0 1 0 0,0 0-1 0 0,0 0 1 0 0,-1 0 0 0 0,1 0-1 0 0,0 0 1 0 0,0 0-1 0 0,0 0 1 0 0,0 0 0 0 0,0 0-1 0 0,-1 0 1 0 0,1 0-1 0 0,0 0 1 0 0,0 0 0 0 0,0 0-1 0 0,0 0 1 0 0,-1 0 0 0 0,1 0-1 0 0,0 0 1 0 0,0 0-1 0 0,0 0 1 0 0,0 0 0 0 0,-1 0-1 0 0,1 0 1 0 0,0 0-1 0 0,0-1 1 0 0,0 1 0 0 0,0 0-1 0 0,0 0 1 0 0,0 0 0 0 0,-1 0-1 0 0,1 0 1 0 0,0 0-1 0 0,0-1 1 0 0,0 1 0 0 0,0 0-1 0 0,0 0 1 0 0,0 0-1 0 0,0 0 1 0 0,0 0 0 0 0,0-1-1 0 0,0 1 1 0 0,0 0 0 0 0,0 0-1 0 0,0 0 1 0 0,-1 0-1 0 0,1-1 1 0 0,0 1 0 0 0,0 0-1 0 0,1 0 1 0 0,-1 0-1 0 0,0 0 1 0 0,0-1 0 0 0,-1-10 2083 0 0,3 8-1823 0 0,1-1 1 0 0,-1 1 0 0 0,0-1-1 0 0,1 1 1 0 0,0 0-1 0 0,-1 0 1 0 0,1 0-1 0 0,1 1 1 0 0,-1-1 0 0 0,0 1-1 0 0,1-1 1 0 0,-1 1-1 0 0,6-2 1 0 0,-3 1-246 0 0,-1 0 0 0 0,1 1 0 0 0,0 0 0 0 0,-1 0 0 0 0,1 1 0 0 0,0 0 0 0 0,0 0 0 0 0,0 0 0 0 0,0 0 1 0 0,0 1-1 0 0,1 0 0 0 0,10 2 0 0 0,9 3-44 0 0,-7-2-34 0 0,26 8 1 0 0,-39-8-79 0 0,1-1 0 0 0,-1 1 0 0 0,1 0 1 0 0,-1 0-1 0 0,0 1 0 0 0,0 0 0 0 0,7 7 1 0 0,-11-10 2 0 0,0 1 0 0 0,-1 1 0 0 0,1-1 0 0 0,-1 0 0 0 0,1 0 0 0 0,-1 0 0 0 0,0 1 0 0 0,0-1 0 0 0,0 0 0 0 0,0 1 0 0 0,-1-1 0 0 0,1 1 0 0 0,-1 0 0 0 0,1-1 0 0 0,-1 1 0 0 0,0-1 0 0 0,0 1 0 0 0,0-1 0 0 0,0 1 0 0 0,0 0 0 0 0,-1-1 0 0 0,1 1 0 0 0,-1-1 0 0 0,0 1 0 0 0,-1 3 0 0 0,-1 2 30 0 0,-1 1 0 0 0,0-1 0 0 0,0 0 1 0 0,-1 0-1 0 0,-10 14 0 0 0,9-15 15 0 0,-1 0 0 0 0,0 0 0 0 0,0-1 0 0 0,0 0 0 0 0,0 0 0 0 0,-1-1 0 0 0,0 0 1 0 0,0 0-1 0 0,-1-1 0 0 0,1 0 0 0 0,-1-1 0 0 0,0 1 0 0 0,0-2 0 0 0,0 1 0 0 0,-1-1 0 0 0,-17 1 0 0 0,-6-1 822 0 0,35-4-856 0 0,0 0 0 0 0,0 0 0 0 0,1 0 0 0 0,-1 0 0 0 0,1 1 0 0 0,3-2 0 0 0,0 2-28 0 0,0 0 0 0 0,0 1 0 0 0,0-1 0 0 0,0 2 0 0 0,0-1 0 0 0,-1 0-1 0 0,1 1 1 0 0,0 0 0 0 0,10 4 0 0 0,-2-2 3 0 0,-2 0-11 0 0,-1 0 0 0 0,0 1-1 0 0,0 0 1 0 0,-1 0 0 0 0,14 8 0 0 0,-19-9 13 0 0,0 0 0 0 0,-1 1 0 0 0,1-1 0 0 0,0 1 0 0 0,-1-1 0 0 0,0 1 0 0 0,0 1 0 0 0,0-1 0 0 0,-1 1 0 0 0,1-1 0 0 0,-1 1 0 0 0,4 9 0 0 0,-6-11 11 0 0,0 0-1 0 0,-1 0 1 0 0,1 0 0 0 0,-1 0-1 0 0,0 1 1 0 0,0-1-1 0 0,0 0 1 0 0,0 0 0 0 0,-1 0-1 0 0,1 0 1 0 0,-1 0 0 0 0,0 1-1 0 0,1-1 1 0 0,-2 0-1 0 0,1-1 1 0 0,0 1 0 0 0,-1 0-1 0 0,1 0 1 0 0,-1 0 0 0 0,0-1-1 0 0,1 1 1 0 0,-2-1-1 0 0,-1 3 1 0 0,-3 3 89 0 0,-1 0 0 0 0,0-1 1 0 0,0 0-1 0 0,-1 0 0 0 0,-13 7 0 0 0,11-8 30 0 0,0 0 0 0 0,-1-1 0 0 0,1-1 0 0 0,-1 0 1 0 0,-19 4-1 0 0,5-3 45 0 0,-42 1 1 0 0,58-5-198 0 0,4 0-27 0 0,0-1 0 0 0,0 1 1 0 0,0-1-1 0 0,1-1 0 0 0,-1 1 0 0 0,0-1 0 0 0,0 0 1 0 0,-7-2-1 0 0,13 3-111 0 0,-1 0 0 0 0,1-1 0 0 0,-1 1 1 0 0,1 0-1 0 0,-1-1 0 0 0,1 1 0 0 0,-1 0 1 0 0,1-1-1 0 0,-1 1 0 0 0,1-1 0 0 0,0 1 1 0 0,-1 0-1 0 0,1-1 0 0 0,-1 1 0 0 0,1-1 1 0 0,0 0-1 0 0,0 1 0 0 0,-1-1 0 0 0,1 1 1 0 0,0-1-1 0 0,0 1 0 0 0,0-1 1 0 0,0 0-1 0 0,-1 1 0 0 0,1-1 0 0 0,0 1 1 0 0,0-2-1 0 0,1 1-821 0 0,-1-1 1 0 0,0 0 0 0 0,1 1-1 0 0,-1 0 1 0 0,1-1-1 0 0,0 1 1 0 0,-1-1-1 0 0,1 1 1 0 0,1-2 0 0 0,4-6-6400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29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 3679 0 0,'-1'9'11957'0'0,"-2"-2"-4641"0"0,-2 0-2986 0 0,-5 1-2658 0 0,1-1 149 0 0,13-25-8504 0 0,0 9 3598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8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320 230 1583 0 0,'28'9'-111'0'0,"-10"-5"3446"0"0,-13-2-1811 0 0,0 0-1 0 0,-1 0 0 0 0,1 1 0 0 0,0-1 0 0 0,-1 1 0 0 0,1 0 1 0 0,-1 0-1 0 0,0 1 0 0 0,6 5 0 0 0,-10-9-1354 0 0,0 1 0 0 0,0-1 0 0 0,-1 0 0 0 0,1 0 0 0 0,0 0 0 0 0,0 1 0 0 0,0-1-1 0 0,-1 0 1 0 0,1 0 0 0 0,0 0 0 0 0,-1 0 0 0 0,1 1 0 0 0,0-1 0 0 0,0 0 0 0 0,-1 0 0 0 0,1 0 0 0 0,0 0-1 0 0,-1 0 1 0 0,1 0 0 0 0,0 0 0 0 0,0 0 0 0 0,-1 0 0 0 0,1 0 0 0 0,0 0 0 0 0,-1 0 0 0 0,1 0 0 0 0,0 0-1 0 0,-1 0 1 0 0,1 0 0 0 0,0 0 0 0 0,-1-1 0 0 0,-18 1 266 0 0,14 0 185 0 0,-70-1 1460 0 0,-70 2-851 0 0,113 1-1202 0 0,1 1-1 0 0,-49 11 0 0 0,67-8-27 0 0,5-4 5 0 0,11-14-71 0 0,3 1 67 0 0,0 0-1 0 0,1 1 1 0 0,7-11-1 0 0,6-7 74 0 0,53-75 284 0 0,-60 87-284 0 0,1 1 0 0 0,0 1-1 0 0,1 0 1 0 0,20-14 0 0 0,-32 27-53 0 0,1-2 13 0 0,-1 0 1 0 0,1 1 0 0 0,0-1-1 0 0,0 1 1 0 0,0 0 0 0 0,0 0-1 0 0,0 1 1 0 0,4-2 0 0 0,0 22 299 0 0,-6 18-178 0 0,18 132 106 0 0,-14-129-248 0 0,-2 0 0 0 0,-2 0-1 0 0,-1 0 1 0 0,-8 70 0 0 0,7-107-23 0 0,0 0 0 0 0,-1 0 0 0 0,1 1 0 0 0,-1-1 0 0 0,0 0 0 0 0,0 0 0 0 0,0 0 0 0 0,0 0 0 0 0,0 0 1 0 0,-1-1-1 0 0,1 1 0 0 0,-4 4 0 0 0,5-7-36 0 0,0 0 0 0 0,0 0 0 0 0,0 0 0 0 0,0 0 0 0 0,0 0 0 0 0,0 1 0 0 0,0-1 0 0 0,-1 0 0 0 0,1 0 0 0 0,0 0-1 0 0,0 0 1 0 0,0 0 0 0 0,0 0 0 0 0,0 0 0 0 0,0 0 0 0 0,0 0 0 0 0,0 0 0 0 0,0 0 0 0 0,0 0 0 0 0,-1 0 0 0 0,1 0 0 0 0,0 0 0 0 0,0 0 0 0 0,0 0 0 0 0,0 0 0 0 0,0 0 0 0 0,0 0 0 0 0,0 0 0 0 0,-1 0 0 0 0,1 0 0 0 0,0 0 0 0 0,0 0 0 0 0,0 0 0 0 0,0 0 0 0 0,0 0 0 0 0,0 0 0 0 0,0 0 0 0 0,0 0 0 0 0,0 0 0 0 0,-1 0 0 0 0,1 0 0 0 0,0 0 0 0 0,0 0 0 0 0,0 0 0 0 0,0-1 0 0 0,0 1 0 0 0,0 0 0 0 0,0 0 0 0 0,0 0 0 0 0,0 0 0 0 0,0 0 0 0 0,0 0 0 0 0,0 0 0 0 0,-2-10-2744 0 0,3-16-2211 0 0,-1 23 4312 0 0,1-15-1945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9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39 7055 0 0,'-10'4'10720'0'0,"10"-4"-10428"0"0,-1 0 1 0 0,0-1-1 0 0,1 1 0 0 0,-1 0 0 0 0,1 0 1 0 0,-1-1-1 0 0,1 1 0 0 0,-1 0 0 0 0,1-1 0 0 0,0 1 1 0 0,-1 0-1 0 0,1-1 0 0 0,-1 1 0 0 0,1-1 1 0 0,0 1-1 0 0,-1 0 0 0 0,1-1 0 0 0,0-8 740 0 0,1 6-1630 0 0,1 1 1 0 0,-1 0 0 0 0,1-1 0 0 0,-1 1-1 0 0,1 0 1 0 0,3-3 0 0 0,2-3-6706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2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945 1693 4519 0 0,'-2'3'1157'0'0,"-1"-2"-1"0"0,1 1 1 0 0,-1 0-1 0 0,1 0 1 0 0,-1-1-1 0 0,1 1 1 0 0,-5 0-1 0 0,-52 17 6104 0 0,43-15-6341 0 0,9-2-504 0 0,0 0-1 0 0,-1 0 1 0 0,1-1 0 0 0,-12 1-1 0 0,-30 0 751 0 0,31-1-609 0 0,-37-1 0 0 0,25-2-260 0 0,11 1 30 0 0,-30-7-1 0 0,20 5-65 0 0,23 3-185 0 0,-1-1-1 0 0,1 0 1 0 0,-12-3 0 0 0,5-1 69 0 0,1 0 0 0 0,0 0 1 0 0,-17-11-1 0 0,17 9-66 0 0,-2-1 54 0 0,-17-14-1 0 0,-46-41 325 0 0,58 48-335 0 0,-25-29-1 0 0,18 17 21 0 0,-42-51 372 0 0,59 68-471 0 0,1-1 1 0 0,1 1-1 0 0,0-2 1 0 0,-6-11-1 0 0,-20-50 79 0 0,26 54-110 0 0,-8-16 100 0 0,2-1-1 0 0,1-1 1 0 0,2 0 0 0 0,-7-60-1 0 0,15 75-89 0 0,1 0-1 0 0,4-40 0 0 0,11-44 157 0 0,-8 68-136 0 0,-1 11-16 0 0,2-1 0 0 0,0 1-1 0 0,2 1 1 0 0,13-28 0 0 0,-5 21-25 0 0,2 0 0 0 0,45-57 0 0 0,-32 47 0 0 0,-16 22 13 0 0,1 0 0 0 0,1 2-1 0 0,0 0 1 0 0,40-31 0 0 0,-39 33-13 0 0,-15 12 0 0 0,0 1 0 0 0,0 0 0 0 0,9-6 0 0 0,282-150 0 0 0,-205 114 0 0 0,-77 41 0 0 0,0 0 0 0 0,1 1 0 0 0,-1 1 0 0 0,1 0 0 0 0,0 0 0 0 0,-1 1 0 0 0,22 1 0 0 0,-13-1 0 0 0,38-6 0 0 0,-52 6 0 0 0,0 1 0 0 0,0 0 0 0 0,0 1 0 0 0,0 0 0 0 0,0 0 0 0 0,0 1 0 0 0,-1 0 0 0 0,1 0 0 0 0,13 4 0 0 0,-12-3 0 0 0,16 3 20 0 0,45 1 0 0 0,1 1 4 0 0,-27 2-16 0 0,58 19 0 0 0,-61-16 40 0 0,24 9-11 0 0,80 38 1 0 0,-119-47-2 0 0,-14-8-23 0 0,0 2 1 0 0,-1-1-1 0 0,0 1 1 0 0,0 1-1 0 0,15 12 1 0 0,-9-5 6 0 0,0 1 0 0 0,-2 1 0 0 0,1 1 0 0 0,-2 0 0 0 0,-1 1 0 0 0,0 0 0 0 0,-1 1 0 0 0,-1 0 0 0 0,16 37 0 0 0,-5 2 15 0 0,-3 0-1 0 0,-2 1 1 0 0,15 105 0 0 0,-25-112-21 0 0,-1-7-1 0 0,-1 0 0 0 0,-2 67 0 0 0,-18 30-13 0 0,10-113 0 0 0,-1 0 0 0 0,-19 51 0 0 0,17-60 6 0 0,-1-1 0 0 0,0 0-1 0 0,-2 0 1 0 0,0 0 0 0 0,-2-2 0 0 0,1 1 0 0 0,-2-2 0 0 0,-1 0-1 0 0,0 0 1 0 0,-31 24 0 0 0,16-21 11 0 0,0-1 1 0 0,-1-2-1 0 0,0-1 1 0 0,-1-1-1 0 0,-1-2 0 0 0,-61 14 1 0 0,12-10 54 0 0,-141 9-1 0 0,210-25-42 0 0,-1 0 0 0 0,-19-4 0 0 0,-8 0 32 0 0,7 3-54 0 0,-7-1 54 0 0,-42 4-1 0 0,-126 25-469 0 0,207-27 254 0 0,0 0-1 0 0,0 0 1 0 0,0 0 0 0 0,1 0-1 0 0,-1 0 1 0 0,0-1 0 0 0,0 1-1 0 0,0-1 1 0 0,0 1-1 0 0,1-1 1 0 0,-1 0 0 0 0,0 1-1 0 0,0-1 1 0 0,1 0 0 0 0,-1 0-1 0 0,-1-2 1 0 0,1 2-432 0 0,1 0 1 0 0,0-1-1 0 0,-1 1 0 0 0,1-1 1 0 0,0 0-1 0 0,-1 1 0 0 0,1-1 0 0 0,0 0 1 0 0,-1-2-1 0 0,-2-8-8325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4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30 542 11976 0 0,'-18'16'901'0'0,"16"-15"-602"0"0,1 6-187 0 0,-1-2-47 0 0,1-4 272 0 0,-4 0 2214 0 0,10-6-1534 0 0,70-86 2638 0 0,-44 52-1892 0 0,42-42-1 0 0,69-62-601 0 0,-80 88-945 0 0,8-7-93 0 0,-43 38-53 0 0,7-7-37 0 0,2-11-3909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2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62 3367 0 0,'-1'-5'782'0'0,"-3"-6"6560"0"0,0 6-6439 0 0,1 1 1 0 0,-1 0-1 0 0,1 1 0 0 0,-1-1 0 0 0,-1 1 0 0 0,1 0 0 0 0,0 0 1 0 0,-1 0-1 0 0,1 0 0 0 0,-1 1 0 0 0,-7-3 0 0 0,9 4-753 0 0,0 0 0 0 0,0 1-1 0 0,0-1 1 0 0,1 1 0 0 0,-1 0 0 0 0,0 0-1 0 0,0 0 1 0 0,0 0 0 0 0,0 0 0 0 0,0 1-1 0 0,1-1 1 0 0,-1 1 0 0 0,0 0 0 0 0,0 0-1 0 0,1 0 1 0 0,-1 0 0 0 0,0 0 0 0 0,1 1-1 0 0,-1-1 1 0 0,1 1 0 0 0,0 0 0 0 0,-1-1-1 0 0,-1 4 1 0 0,-3 1-35 0 0,0 0 0 0 0,1 0 0 0 0,0 1-1 0 0,0 0 1 0 0,1 0 0 0 0,0 1 0 0 0,0 0 0 0 0,-6 13-1 0 0,5-4-44 0 0,1-1 0 0 0,0 1 0 0 0,-3 27 0 0 0,7-37-59 0 0,1 0 0 0 0,0 0 0 0 0,0-1 0 0 0,0 1 0 0 0,1 0 0 0 0,0 0 0 0 0,0 0 0 0 0,1 0-1 0 0,0-1 1 0 0,0 1 0 0 0,5 10 0 0 0,-4-11-6 0 0,0-1 0 0 0,0 1 0 0 0,1-1 0 0 0,-1 0 0 0 0,1 0 0 0 0,0 0 0 0 0,1-1 0 0 0,-1 1 0 0 0,1-1 0 0 0,0 0 0 0 0,0 0 0 0 0,0-1 0 0 0,0 0 0 0 0,1 1 0 0 0,8 2 0 0 0,-4-2 35 0 0,-1 0-1 0 0,1-1 1 0 0,0 0 0 0 0,14 2-1 0 0,-19-5-47 0 0,1 1 0 0 0,-1-1 1 0 0,1 0-1 0 0,-1-1 0 0 0,1 0 0 0 0,-1 1 0 0 0,0-2 0 0 0,1 1 0 0 0,-1 0 0 0 0,5-3 0 0 0,-7 3 31 0 0,37-18-1323 0 0,-37 17 543 0 0,1 0 1 0 0,0-1 0 0 0,-1 0-1 0 0,1 1 1 0 0,-1-1 0 0 0,0 0-1 0 0,5-6 1 0 0,0-5-6875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3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4319 0 0,'1'37'12580'0'0,"1"0"-6061"0"0,0-1-4337 0 0,16 109-1988 0 0,-17-139-160 0 0,3 19 47 0 0,0 0-1 0 0,-2 1 1 0 0,-1-1-1 0 0,-3 40 1 0 0,-1-57-806 0 0,3-8 607 0 0,0 0 0 0 0,-1 0 0 0 0,1 0 0 0 0,0 0 0 0 0,0 0 0 0 0,0 0 0 0 0,-1 0 0 0 0,1 0 0 0 0,0 0 0 0 0,0-1 0 0 0,0 1 0 0 0,-1 0-1 0 0,1 0 1 0 0,0 0 0 0 0,0 0 0 0 0,0 0 0 0 0,0-1 0 0 0,0 1 0 0 0,0 0 0 0 0,-1 0 0 0 0,1 0 0 0 0,0 0 0 0 0,0-1 0 0 0,0 1 0 0 0,0 0 0 0 0,0 0 0 0 0,0 0 0 0 0,0-1 0 0 0,0 1 0 0 0,0 0 0 0 0,0 0 0 0 0,0 0 0 0 0,0-1 0 0 0,0 1 0 0 0,0 0 0 0 0,0 0 0 0 0,0-1 0 0 0,-2-4-2144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3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0 175 5039 0 0,'2'12'7498'0'0,"2"1"-3718"0"0,3 11-604 0 0,12 118 282 0 0,-18-136-3596 0 0,0 14-1156 0 0,-1-20 1261 0 0,0 0 0 0 0,0 1 0 0 0,0-1 0 0 0,0 0 0 0 0,0 0 0 0 0,0 1 0 0 0,0-1 0 0 0,-1 0 0 0 0,1 0 0 0 0,0 1 0 0 0,0-1 0 0 0,0 0 1 0 0,0 0-1 0 0,0 0 0 0 0,0 1 0 0 0,-1-1 0 0 0,1 0 0 0 0,0 0 0 0 0,0 0 0 0 0,0 1 0 0 0,-1-1 0 0 0,1 0 0 0 0,0 0 0 0 0,0 0 0 0 0,-1 0 0 0 0,1 0 0 0 0,0 1 0 0 0,0-1 0 0 0,-1 0 0 0 0,1 0 0 0 0,0 0 0 0 0,0 0 0 0 0,-1 0 0 0 0,1 0 0 0 0,0 0 0 0 0,-1 0 0 0 0,1 0 0 0 0,0 0 0 0 0,0 0 0 0 0,-1 0 0 0 0,1 0 0 0 0,0 0 0 0 0,0 0 0 0 0,-1-1 0 0 0,1 1 0 0 0,0 0 0 0 0,0 0 0 0 0,-1 0 0 0 0,1 0 0 0 0,0 0 0 0 0,0-1 0 0 0,0 1 0 0 0,-1 0 0 0 0,1 0 0 0 0,0 0 0 0 0,0-1 0 0 0,-4-3-2295 0 0</inkml:trace>
  <inkml:trace contextRef="#ctx0" brushRef="#br0" timeOffset="1">46 0 3679 0 0,'-10'10'10656'0'0,"0"0"-5622"0"0,-8 7-379 0 0,18-17-4740 0 0,0 0-1 0 0,0 0 0 0 0,0 0 0 0 0,0 0 0 0 0,0 0 0 0 0,0 0 0 0 0,0 1 0 0 0,0-1 0 0 0,0 0 1 0 0,0 0-1 0 0,0 0 0 0 0,0 0 0 0 0,0 0 0 0 0,0 0 0 0 0,0 1 0 0 0,0-1 0 0 0,0 0 0 0 0,0 0 0 0 0,0 0 1 0 0,0 0-1 0 0,0 0 0 0 0,0 0 0 0 0,0 0 0 0 0,0 1 0 0 0,0-1 0 0 0,0 0 0 0 0,1 0 0 0 0,-1 0 0 0 0,0 0 1 0 0,0 0-1 0 0,0 0 0 0 0,0 0 0 0 0,0 0 0 0 0,0 0 0 0 0,0 0 0 0 0,0 0 0 0 0,1 1 0 0 0,-1-1 0 0 0,0 0 1 0 0,0 0-1 0 0,0 0 0 0 0,0 0 0 0 0,0 0 0 0 0,1 0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3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9 3079 0 0,'0'0'191'0'0,"0"0"-1"0"0,0 1 0 0 0,0-1 1 0 0,0 0-1 0 0,0 1 0 0 0,0-1 1 0 0,0 0-1 0 0,0 1 0 0 0,0-1 1 0 0,0 0-1 0 0,0 1 0 0 0,0-1 1 0 0,0 0-1 0 0,0 1 0 0 0,0-1 1 0 0,0 0-1 0 0,0 1 0 0 0,0-1 1 0 0,0 0-1 0 0,-1 0 0 0 0,1 1 1 0 0,0-1-1 0 0,0 0 0 0 0,0 1 1 0 0,-1-1-1 0 0,1 0 0 0 0,0 0 0 0 0,0 1 1 0 0,0-1-1 0 0,-1 0 0 0 0,1 0 1 0 0,0 0-1 0 0,-1 0 0 0 0,1 1 1 0 0,0-1-1 0 0,-1 0 0 0 0,1 0 1 0 0,0 0-1 0 0,-1 0 0 0 0,1 0 1 0 0,0 0-1 0 0,-1 0 0 0 0,1 0 1 0 0,0 0-1 0 0,-1 0 0 0 0,1 0 1 0 0,-1 0-1 0 0,-17-9 9347 0 0,2 0-8938 0 0,14 9-557 0 0,-1-1 1 0 0,1 1-1 0 0,-1 0 1 0 0,0 0-1 0 0,1 0 0 0 0,-1 0 1 0 0,1 1-1 0 0,-1-1 0 0 0,1 1 1 0 0,-1-1-1 0 0,1 1 0 0 0,-1 0 1 0 0,1 0-1 0 0,0 0 0 0 0,-1 0 1 0 0,1 1-1 0 0,0-1 0 0 0,0 0 1 0 0,0 1-1 0 0,0 0 0 0 0,0-1 1 0 0,0 1-1 0 0,0 0 0 0 0,1 0 1 0 0,-1 0-1 0 0,-1 4 0 0 0,-1-2-33 0 0,1 1 1 0 0,0-1-1 0 0,1 1 0 0 0,-1 0 0 0 0,1 0 0 0 0,0 0 1 0 0,0 1-1 0 0,1-1 0 0 0,0 0 0 0 0,0 1 0 0 0,-1 8 0 0 0,2-12 11 0 0,0 0-1 0 0,0 1 0 0 0,0-1 0 0 0,1 0 0 0 0,-1 0 0 0 0,1 1 0 0 0,-1-1 1 0 0,1 0-1 0 0,0 0 0 0 0,0 0 0 0 0,0 1 0 0 0,2 2 0 0 0,-3-5-7 0 0,1 1-1 0 0,-1-1 0 0 0,1 0 1 0 0,-1 1-1 0 0,1-1 0 0 0,-1 1 0 0 0,1-1 1 0 0,-1 0-1 0 0,1 1 0 0 0,-1-1 1 0 0,1 0-1 0 0,0 0 0 0 0,-1 1 1 0 0,1-1-1 0 0,-1 0 0 0 0,1 0 0 0 0,0 0 1 0 0,-1 0-1 0 0,2 0 0 0 0,-1 0-4 0 0,0 0 0 0 0,1 0 0 0 0,-1-1 1 0 0,0 1-1 0 0,0-1 0 0 0,1 1 0 0 0,-1-1 0 0 0,0 1 0 0 0,0-1 0 0 0,0 0 0 0 0,0 1 0 0 0,0-1 0 0 0,1-1 0 0 0,4-4 25 0 0,-1 1 0 0 0,0-1 0 0 0,5-6 0 0 0,-6 6-8 0 0,0 1-1 0 0,0 0 0 0 0,1 0 1 0 0,8-7-1 0 0,-7 7-2 0 0,-4 3-9 0 0,0 0 0 0 0,1 0-1 0 0,-1 0 1 0 0,1 1-1 0 0,4-3 1 0 0,-7 4-9 0 0,1 0 0 0 0,-1 0 0 0 0,1 0 0 0 0,-1-1 0 0 0,0 1 0 0 0,1 0 0 0 0,-1 0 0 0 0,1 0 0 0 0,-1 0 0 0 0,1 0 0 0 0,-1 1 0 0 0,1-1 0 0 0,-1 0-1 0 0,0 0 1 0 0,1 0 0 0 0,-1 0 0 0 0,1 0 0 0 0,-1 0 0 0 0,1 1 0 0 0,-1-1 0 0 0,0 0 0 0 0,1 0 0 0 0,-1 1 0 0 0,0-1 0 0 0,1 0 0 0 0,-1 1 0 0 0,0-1 0 0 0,1 0 0 0 0,-1 1 0 0 0,0-1 0 0 0,0 0 0 0 0,1 1 0 0 0,-1-1 0 0 0,0 1 0 0 0,0-1 0 0 0,0 0-1 0 0,0 1 1 0 0,0-1 0 0 0,1 1 0 0 0,-1-1 0 0 0,0 1 0 0 0,0-1 0 0 0,0 1 0 0 0,0 0 0 0 0,2 17 322 0 0,0 1-1 0 0,-1 0 1 0 0,0 0-1 0 0,-2 0 1 0 0,-4 28-1 0 0,1 1 14 0 0,0-21-167 0 0,3-20-207 0 0,0 1 0 0 0,0-1 1 0 0,1 0-1 0 0,0 0 1 0 0,0 1-1 0 0,1 7 1 0 0,-1-15-133 0 0,0 1 0 0 0,0-1 0 0 0,0 0 0 0 0,1 1 0 0 0,-1-1-1 0 0,0 0 1 0 0,0 1 0 0 0,0-1 0 0 0,0 0 0 0 0,0 1 0 0 0,1-1 0 0 0,-1 0 0 0 0,0 1 0 0 0,0-1 0 0 0,1 0 0 0 0,-1 0 0 0 0,0 1 0 0 0,0-1 0 0 0,1 0 0 0 0,-1 0 0 0 0,0 0 0 0 0,1 1 0 0 0,-1-1 0 0 0,1 0 0 0 0,5-1-7016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4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5783 0 0,'0'0'444'0'0,"-8"14"6410"0"0,3 15-1639 0 0,4 21-2626 0 0,2-29-1644 0 0,-2-11-596 0 0,1 0 1 0 0,1-1-1 0 0,0 1 1 0 0,0-1-1 0 0,1 1 1 0 0,0-1-1 0 0,1 0 1 0 0,0 0-1 0 0,5 11 0 0 0,-8-19-324 0 0,0-1-1 0 0,0 0 1 0 0,1 1-1 0 0,-1-1 1 0 0,1 0-1 0 0,-1 1 1 0 0,0-1-1 0 0,1 0 1 0 0,-1 1-1 0 0,1-1 0 0 0,-1 0 1 0 0,1 0-1 0 0,-1 1 1 0 0,1-1-1 0 0,-1 0 1 0 0,1 0-1 0 0,-1 0 1 0 0,1 0-1 0 0,-1 0 1 0 0,1 0-1 0 0,-1 1 0 0 0,1-1 1 0 0,-1 0-1 0 0,1-1 1 0 0,-1 1-1 0 0,1 0 1 0 0,-1 0-1 0 0,1 0 1 0 0,-1 0-1 0 0,1 0 1 0 0,-1 0-1 0 0,1-1 1 0 0,-1 1-1 0 0,1 0 0 0 0,-1 0 1 0 0,0-1-1 0 0,1 1 1 0 0,-1 0-1 0 0,1-1 1 0 0,-1 1-1 0 0,1-1 1 0 0,18-19 210 0 0,-16 17-175 0 0,7-8 42 0 0,-1 0 1 0 0,0-1-1 0 0,0 0 0 0 0,-2 0 0 0 0,11-22 0 0 0,-16 28-63 0 0,-2 6-36 0 0,0-1 1 0 0,0 1-1 0 0,0 0 0 0 0,0 0 0 0 0,0 0 0 0 0,0 0 0 0 0,0 0 0 0 0,0 0 0 0 0,0 0 1 0 0,0 0-1 0 0,0 0 0 0 0,0 0 0 0 0,0 0 0 0 0,0-1 0 0 0,0 1 0 0 0,0 0 0 0 0,0 0 0 0 0,0 0 1 0 0,0 0-1 0 0,0 0 0 0 0,0 0 0 0 0,0 0 0 0 0,-1 0 0 0 0,1 0 0 0 0,0 0 0 0 0,0 0 0 0 0,0 0 1 0 0,0-1-1 0 0,0 1 0 0 0,0 0 0 0 0,0 0 0 0 0,0 0 0 0 0,0 0 0 0 0,0 0 0 0 0,0 0 0 0 0,0 0 1 0 0,0 0-1 0 0,0 0 0 0 0,-1 0 0 0 0,1 0 0 0 0,0 0 0 0 0,0 0 0 0 0,0 0 0 0 0,0 0 0 0 0,0 0 1 0 0,0 0-1 0 0,0 0 0 0 0,0 0 0 0 0,0 0 0 0 0,0 0 0 0 0,-1 0 0 0 0,1 0 0 0 0,0 0 0 0 0,0 0 1 0 0,0 0-1 0 0,0 0 0 0 0,0 0 0 0 0,0 0 0 0 0,0 1 24 0 0,-1 0 1 0 0,1-1-1 0 0,0 1 1 0 0,0 0-1 0 0,0 0 0 0 0,0-1 1 0 0,0 1-1 0 0,0 0 1 0 0,0 0-1 0 0,0-1 0 0 0,0 1 1 0 0,0 1-1 0 0,13 75 24 0 0,-13-75 55 0 0,7 23-1568 0 0,-3-20-1579 0 0,0-15-2051 0 0,-1 1 2778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4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91 10799 0 0,'16'11'1024'0'0,"-11"-9"-267"0"0,-1-1 0 0 0,0 1 0 0 0,1-1 0 0 0,-1 0-1 0 0,1 0 1 0 0,-1-1 0 0 0,1 1 0 0 0,-1-1 0 0 0,1 0 0 0 0,0 0 0 0 0,-1-1-1 0 0,1 1 1 0 0,-1-1 0 0 0,1 0 0 0 0,-1 0 0 0 0,9-4 0 0 0,-11 4-604 0 0,-1-1 0 0 0,1 1-1 0 0,0-1 1 0 0,-1 1 0 0 0,0-1 0 0 0,1 0 0 0 0,-1 1 0 0 0,0-1 0 0 0,0 0-1 0 0,0 0 1 0 0,0 0 0 0 0,0 0 0 0 0,0 0 0 0 0,-1 0 0 0 0,1 0 0 0 0,-1 0-1 0 0,1-1 1 0 0,-1-3 0 0 0,1 0-95 0 0,-1 0-1 0 0,0-1 1 0 0,0 1-1 0 0,-1 0 1 0 0,-1-8-1 0 0,2 13-63 0 0,0 0 0 0 0,-1 0 0 0 0,1 0 0 0 0,-1 0 0 0 0,1 0 0 0 0,-1 1 0 0 0,1-1 0 0 0,-1 0 0 0 0,1 0 0 0 0,-1 0 0 0 0,0 1 0 0 0,1-1 0 0 0,-1 0 0 0 0,0 0 0 0 0,0 1 0 0 0,1-1 0 0 0,-1 1 0 0 0,0-1 0 0 0,0 1 0 0 0,0-1 0 0 0,0 1 0 0 0,0-1 0 0 0,0 1 0 0 0,0 0 0 0 0,0 0 0 0 0,0-1 0 0 0,0 1 0 0 0,0 0 0 0 0,0 0 0 0 0,0 0 0 0 0,0 0 0 0 0,0 0 0 0 0,0 0 0 0 0,0 1 0 0 0,0-1 0 0 0,0 0 0 0 0,0 0 0 0 0,0 1 0 0 0,-1 0 0 0 0,-3 0-147 0 0,1 1 0 0 0,-1-1 1 0 0,0 1-1 0 0,1 1 0 0 0,-1-1 0 0 0,-5 5 1 0 0,8-5 113 0 0,0-1 1 0 0,0 1-1 0 0,1 0 0 0 0,-1 0 1 0 0,1 0-1 0 0,-1 0 0 0 0,1 0 1 0 0,0 0-1 0 0,0 0 0 0 0,0 0 1 0 0,0 1-1 0 0,0-1 1 0 0,1 0-1 0 0,-1 1 0 0 0,1-1 1 0 0,-1 0-1 0 0,1 1 0 0 0,0-1 1 0 0,0 1-1 0 0,0-1 1 0 0,0 0-1 0 0,0 1 0 0 0,0-1 1 0 0,1 1-1 0 0,0 2 0 0 0,1 0 50 0 0,0 1-1 0 0,0-1 0 0 0,0 0 0 0 0,0 0 0 0 0,1 0 1 0 0,0 0-1 0 0,0-1 0 0 0,0 1 0 0 0,0-1 1 0 0,5 5-1 0 0,-5-6 69 0 0,1 0 1 0 0,-1-1 0 0 0,1 1 0 0 0,0-1-1 0 0,0 0 1 0 0,0 0 0 0 0,0-1 0 0 0,0 1-1 0 0,0-1 1 0 0,0 1 0 0 0,1-1 0 0 0,5 0-1 0 0,-7 0-222 0 0,1-1-1 0 0,-1 0 0 0 0,1 0 0 0 0,-1 0 1 0 0,1 0-1 0 0,0 0 0 0 0,-1-1 1 0 0,1 0-1 0 0,-1 1 0 0 0,1-1 1 0 0,-1 0-1 0 0,1-1 0 0 0,-1 1 1 0 0,0-1-1 0 0,5-3 0 0 0,0-2-2324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7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74 5439 0 0,'0'1'120'0'0,"0"-1"0"0"0,0 1-1 0 0,0 0 1 0 0,0 0-1 0 0,-1-1 1 0 0,1 1-1 0 0,0 0 1 0 0,-1-1-1 0 0,1 1 1 0 0,-1 0 0 0 0,1-1-1 0 0,-1 1 1 0 0,1-1-1 0 0,-1 1 1 0 0,1 0-1 0 0,-1-1 1 0 0,1 1 0 0 0,-1-1-1 0 0,0 0 1 0 0,1 1-1 0 0,-1-1 1 0 0,0 0-1 0 0,1 1 1 0 0,-1-1-1 0 0,-1 0 1 0 0,1 1 219 0 0,-1-1 0 0 0,0 0 0 0 0,0 0-1 0 0,1 0 1 0 0,-1 0 0 0 0,0 0 0 0 0,1 0 0 0 0,-1 0 0 0 0,0-1 0 0 0,0 1 0 0 0,-1-1-1 0 0,1 0-74 0 0,0 1-1 0 0,1-1 0 0 0,-1 1 1 0 0,0-1-1 0 0,1 0 0 0 0,-1 0 0 0 0,1 0 1 0 0,-1 0-1 0 0,1 0 0 0 0,-1 0 1 0 0,1 0-1 0 0,0 0 0 0 0,0-1 0 0 0,-1 1 1 0 0,1 0-1 0 0,0-1 0 0 0,0 1 0 0 0,0-1 1 0 0,0 1-1 0 0,1-1 0 0 0,-1 0 1 0 0,-1-3-1 0 0,2 2-73 0 0,1-1 0 0 0,-1 0 0 0 0,1 0 0 0 0,0 0 0 0 0,-1 1 0 0 0,2-1 0 0 0,1-4 0 0 0,-3 6-178 0 0,1 1 0 0 0,-1 0 0 0 0,1 0 1 0 0,0 0-1 0 0,-1-1 0 0 0,1 1 0 0 0,0 0 0 0 0,0 0 1 0 0,0 0-1 0 0,0 0 0 0 0,0 1 0 0 0,0-1 1 0 0,0 0-1 0 0,0 0 0 0 0,0 0 0 0 0,0 1 0 0 0,0-1 1 0 0,0 1-1 0 0,1-1 0 0 0,-1 1 0 0 0,0-1 1 0 0,0 1-1 0 0,1 0 0 0 0,1-1 0 0 0,12 0 88 0 0,-12 1-86 0 0,-1 0 1 0 0,0 0-1 0 0,1-1 0 0 0,-1 2 1 0 0,0-1-1 0 0,1 0 1 0 0,-1 0-1 0 0,0 1 0 0 0,1-1 1 0 0,-1 1-1 0 0,0 0 0 0 0,1-1 1 0 0,-1 1-1 0 0,0 0 0 0 0,0 0 1 0 0,4 3-1 0 0,5 4 88 0 0,-6-5-69 0 0,1 1 0 0 0,-1 0 0 0 0,0 0 0 0 0,6 8-1 0 0,-10-11-9 0 0,0 0 1 0 0,0 0-1 0 0,0 0 0 0 0,0 0 0 0 0,-1 0 0 0 0,1 0 0 0 0,-1 1 0 0 0,1-1 0 0 0,-1 0 0 0 0,1 1 0 0 0,-1-1 0 0 0,0 0 0 0 0,1 1 0 0 0,-1-1 1 0 0,0 0-1 0 0,0 1 0 0 0,0-1 0 0 0,0 1 0 0 0,0-1 0 0 0,-1 0 0 0 0,1 1 0 0 0,0-1 0 0 0,0 0 0 0 0,-1 1 0 0 0,1-1 0 0 0,-2 2 1 0 0,1-1 7 0 0,0-1 1 0 0,1 1-1 0 0,-1 0 1 0 0,-1-1-1 0 0,1 1 1 0 0,0-1 0 0 0,0 1-1 0 0,-1-1 1 0 0,1 1-1 0 0,-1-1 1 0 0,1 0 0 0 0,-1 0-1 0 0,1 0 1 0 0,-1 0-1 0 0,0 0 1 0 0,1 0-1 0 0,-1 0 1 0 0,0-1 0 0 0,0 1-1 0 0,0 0 1 0 0,0-1-1 0 0,1 0 1 0 0,-1 1 0 0 0,0-1-1 0 0,0 0 1 0 0,0 0-1 0 0,0 0 1 0 0,0 0 0 0 0,0 0-1 0 0,0-1 1 0 0,0 1-1 0 0,0-1 1 0 0,0 1-1 0 0,1-1 1 0 0,-1 0 0 0 0,0 1-1 0 0,0-1 1 0 0,1 0-1 0 0,-1 0 1 0 0,0 0 0 0 0,-1-2-1 0 0,-4-2 15 0 0,2 2 64 0 0,0 0 1 0 0,1 0-1 0 0,-1-1 0 0 0,-4-5 0 0 0,7 8-85 0 0,1-1-1 0 0,0 0 1 0 0,0 0 0 0 0,-1 0-1 0 0,1 1 1 0 0,1-1 0 0 0,-1 0 0 0 0,0 0-1 0 0,0 0 1 0 0,1 0 0 0 0,-1-1-1 0 0,1 1 1 0 0,0 0 0 0 0,-1 0-1 0 0,1-3 1 0 0,0 4-21 0 0,0 0 0 0 0,0 0 0 0 0,0 0-1 0 0,0 0 1 0 0,1 0 0 0 0,-1-1 0 0 0,0 1-1 0 0,0 0 1 0 0,1 0 0 0 0,-1 0 0 0 0,1 0 0 0 0,-1 0-1 0 0,1 0 1 0 0,-1 0 0 0 0,1 1 0 0 0,-1-1 0 0 0,1 0-1 0 0,0 0 1 0 0,0 0 0 0 0,-1 0 0 0 0,1 1 0 0 0,0-1-1 0 0,0 0 1 0 0,0 1 0 0 0,0-1 0 0 0,0 1 0 0 0,0-1-1 0 0,0 1 1 0 0,0-1 0 0 0,0 1 0 0 0,0 0 0 0 0,0-1-1 0 0,0 1 1 0 0,0 0 0 0 0,0 0 0 0 0,0 0-1 0 0,1 0 1 0 0,-1 0 0 0 0,0 0 0 0 0,0 0 0 0 0,0 0-1 0 0,0 1 1 0 0,0-1 0 0 0,0 0 0 0 0,0 0 0 0 0,0 1-1 0 0,0-1 1 0 0,0 1 0 0 0,0-1 0 0 0,0 1 0 0 0,0 0-1 0 0,0-1 1 0 0,0 1 0 0 0,-1 0 0 0 0,1-1 0 0 0,0 1-1 0 0,1 1 1 0 0,9 9 717 0 0,-10-11-612 0 0,0 1 1 0 0,0-1 0 0 0,-1 1-1 0 0,1 0 1 0 0,0-1-1 0 0,0 1 1 0 0,0 0-1 0 0,-1 0 1 0 0,1 0 0 0 0,0-1-1 0 0,-1 1 1 0 0,1 0-1 0 0,-1 0 1 0 0,1 0-1 0 0,-1 0 1 0 0,1 0 0 0 0,-1 0-1 0 0,1 2 1 0 0,0-1 23 0 0,1-1 0 0 0,-1 1 0 0 0,1-1 0 0 0,0 1 0 0 0,0-1 1 0 0,0 0-1 0 0,0 0 0 0 0,0 1 0 0 0,0-1 0 0 0,0-1 0 0 0,2 2 0 0 0,3 1-28 0 0,-1-1-1 0 0,0 1 0 0 0,11 1 0 0 0,71 1 707 0 0,-63-4-652 0 0,-12 0-33 0 0,1-1 1 0 0,24-4 0 0 0,-24 4-37 0 0,-1 0 0 0 0,1 0 0 0 0,0 1 0 0 0,-1 1 0 0 0,25 6 0 0 0,-30-6-68 0 0,-5-1-13 0 0,0 0 5 0 0,1 0 0 0 0,-1-1 0 0 0,1 1 0 0 0,-1-1 0 0 0,1 0 0 0 0,0 1 0 0 0,-1-2 0 0 0,1 1 0 0 0,-1 0 0 0 0,6-2 0 0 0,-6 2-1 0 0,0-1 1 0 0,-1 1-1 0 0,1 0 1 0 0,0 0-1 0 0,0 0 0 0 0,-1 0 1 0 0,1 0-1 0 0,0 1 1 0 0,-1-1-1 0 0,1 1 0 0 0,-1 0 1 0 0,4 1-1 0 0,-3-1-2 0 0,0 0 0 0 0,-1 0 0 0 0,1 0 0 0 0,0-1-1 0 0,0 1 1 0 0,0-1 0 0 0,-1 0 0 0 0,1 0 0 0 0,0 0 0 0 0,4 0-1 0 0,-4-1-2 0 0,1 0-1 0 0,-1 0 1 0 0,1 1-1 0 0,0-1 1 0 0,-1 1-1 0 0,1 0 1 0 0,0 0-1 0 0,-1 1 1 0 0,1-1 0 0 0,3 2-1 0 0,-4-2 3 0 0,0 1 0 0 0,0-1 0 0 0,0 0 1 0 0,0 1-1 0 0,0-1 0 0 0,0-1 0 0 0,0 1 0 0 0,0 0 0 0 0,0-1 1 0 0,0 1-1 0 0,0-1 0 0 0,4-2 0 0 0,-6 3-7 0 0,0 0 0 0 0,0-1 0 0 0,0 1 0 0 0,0 0 0 0 0,0 0 0 0 0,0 0 1 0 0,0 0-1 0 0,0 0 0 0 0,0 0 0 0 0,0 0 0 0 0,0 1 0 0 0,1-1 0 0 0,10 1 41 0 0,-11-2-44 0 0,0 1 0 0 0,0 0 0 0 0,1 0 0 0 0,-1 1 0 0 0,0-1 0 0 0,0 0 0 0 0,0 0 0 0 0,0 1 0 0 0,1-1 0 0 0,-1 0 0 0 0,0 1 0 0 0,0-1 0 0 0,0 1 0 0 0,0 0 0 0 0,1 0 0 0 0,13 5 0 0 0,1-4 40 0 0,0-2 0 0 0,1 0 0 0 0,-1-1 0 0 0,18-3 0 0 0,33-1-17 0 0,-10 3 402 0 0,64 7-769 0 0,-101-7 344 0 0,-18 1 0 0 0,0 1 0 0 0,1-1 0 0 0,-1 1 0 0 0,0 0 0 0 0,1 0 0 0 0,-1 0 0 0 0,4 0 0 0 0,2 0 0 0 0,0 0 0 0 0,0 0 0 0 0,-1 0 0 0 0,1-1 0 0 0,0-1 0 0 0,-1 1 0 0 0,1-1 0 0 0,-1-1 0 0 0,1 1 0 0 0,-1-1 0 0 0,7-4 0 0 0,-9 5 0 0 0,0 1 0 0 0,0 0 0 0 0,0 0 0 0 0,0 0 0 0 0,0 1 0 0 0,6-1 0 0 0,14-1 0 0 0,-23 2 0 0 0,0 0 0 0 0,-1 0 0 0 0,1 0 0 0 0,-1 0 0 0 0,1 0 0 0 0,-1 0 0 0 0,1 1 0 0 0,0-1 0 0 0,1 1 0 0 0,14 2 0 0 0,19-7 0 0 0,-28 3 0 0 0,-1 0 0 0 0,1 1 0 0 0,0 0 0 0 0,0 0 0 0 0,0 1 0 0 0,12 2 0 0 0,23 1 0 0 0,-3-2 0 0 0,-26-1 0 0 0,29 0 0 0 0,107-5 0 0 0,-112 4 0 0 0,86 1 0 0 0,-95 1 0 0 0,-22-1 0 0 0,-1 0 0 0 0,1-1 0 0 0,0 0 0 0 0,0 0 0 0 0,0-1 0 0 0,-1 0 0 0 0,1 0 0 0 0,9-3 0 0 0,37-12 0 0 0,-51 16 4 0 0,0-1-1 0 0,0 1 1 0 0,0-1-1 0 0,1 1 1 0 0,-1 0-1 0 0,0 0 1 0 0,0 0-1 0 0,0 0 1 0 0,0 0-1 0 0,0 1 1 0 0,0-1-1 0 0,0 1 1 0 0,4 1-1 0 0,-4-2-2 0 0,0 1 0 0 0,0 0-1 0 0,0-1 1 0 0,-1 1 0 0 0,1-1 0 0 0,0 0-1 0 0,0 0 1 0 0,0 0 0 0 0,0 0 0 0 0,0 0-1 0 0,0 0 1 0 0,0 0 0 0 0,-1 0 0 0 0,1-1-1 0 0,0 1 1 0 0,0-1 0 0 0,0 1 0 0 0,0-1-1 0 0,1-1 1 0 0,10-8-1 0 0,-11 8 0 0 0,0 0 0 0 0,0 1 0 0 0,0-1 0 0 0,0 1 0 0 0,0-1 0 0 0,1 1 0 0 0,-1 0 0 0 0,0 0 0 0 0,1 0 0 0 0,-1 0 0 0 0,1 0 0 0 0,-1 0 0 0 0,1 1 0 0 0,-1-1 0 0 0,1 1 0 0 0,3 0 0 0 0,106 0 0 0 0,-86-2 0 0 0,8 0 0 0 0,-14 3-2 0 0,-13-1 24 0 0,0 1 0 0 0,15 2 0 0 0,-14-1-22 0 0,0-1 0 0 0,0-1 0 0 0,0 0 0 0 0,16-1 0 0 0,16 1 0 0 0,-31 0 0 0 0,1 0 0 0 0,-1-1 0 0 0,19-3 0 0 0,-16 2 0 0 0,23-2 0 0 0,-33 4 0 0 0,-1 0 0 0 0,1 0 0 0 0,0 0 0 0 0,-1 0 0 0 0,1 0 0 0 0,0 0 0 0 0,0 0 0 0 0,-1 1 0 0 0,1-1 0 0 0,0 1 0 0 0,-1-1 0 0 0,1 1 0 0 0,-1 0 0 0 0,1 0 0 0 0,-1-1 0 0 0,4 3 0 0 0,-5-2 0 0 0,1-1 0 0 0,0 0 0 0 0,0 1 0 0 0,-1-1 0 0 0,1 0 0 0 0,0 0 0 0 0,0 0 0 0 0,0 0 0 0 0,0 0 0 0 0,0 0 0 0 0,-1 0 0 0 0,1 0 0 0 0,0 0 0 0 0,0 0 0 0 0,0 0 0 0 0,0 0 0 0 0,1-1 0 0 0,17-6 0 0 0,-12 4 0 0 0,2 1 0 0 0,0 0 0 0 0,-1 1 0 0 0,1 0 0 0 0,0 1 0 0 0,0-1 0 0 0,9 2 0 0 0,27-1 0 0 0,-32-1 0 0 0,-5-1 0 0 0,-1 2 0 0 0,1-1 0 0 0,-1 1 0 0 0,9 0 0 0 0,-6 5 0 0 0,-10-5 0 0 0,1 0 0 0 0,-1 1 0 0 0,0-1 0 0 0,1 0 0 0 0,-1 0 0 0 0,1 1 0 0 0,-1-1 0 0 0,0 0 0 0 0,1 0 0 0 0,-1 0 0 0 0,1 0 0 0 0,-1 0 0 0 0,1 0 0 0 0,-1 1 0 0 0,1-1 0 0 0,-1 0 0 0 0,1 0 0 0 0,-1 0 0 0 0,1-1 0 0 0,-1 1 0 0 0,1 0 0 0 0,-1 0 0 0 0,1 0 0 0 0,-1 0 0 0 0,0 0 0 0 0,1 0 0 0 0,0-1 0 0 0,1 0 0 0 0,0 1 0 0 0,0 0 0 0 0,0-1 0 0 0,0 1 0 0 0,0 0 0 0 0,0 0 0 0 0,0 0 0 0 0,0 0 0 0 0,0 0 0 0 0,0 0 0 0 0,0 1 0 0 0,0-1 0 0 0,0 1 0 0 0,0 0 0 0 0,3 1 0 0 0,-3-1 0 0 0,1-1 0 0 0,-1 1 0 0 0,1 0 0 0 0,0-1 0 0 0,-1 1 0 0 0,1-1 0 0 0,0 0 0 0 0,3 0 0 0 0,13-2 0 0 0,0 1 0 0 0,0 0 0 0 0,27 3 0 0 0,-35-1 0 0 0,0 1 0 0 0,0 0 0 0 0,0 1 0 0 0,14 6 0 0 0,-7-3 19 0 0,1-1 0 0 0,0 0 1 0 0,0-1-1 0 0,22 1 0 0 0,-22-3 146 0 0,37 4-58 0 0,-45-4-169 0 0,0-1 0 0 0,13-1 1 0 0,11 2-66 0 0,-24-1 127 0 0,0-1 0 0 0,21-2 0 0 0,-20 1 0 0 0,0 0 0 0 0,13 1 0 0 0,-15 1 0 0 0,-3 0 0 0 0,-1-1 0 0 0,1 1 0 0 0,0-1 0 0 0,-1-1 0 0 0,9-1 0 0 0,6 0 0 0 0,0 0 0 0 0,39 2 0 0 0,-28 0 0 0 0,-14 1 0 0 0,30 4 0 0 0,-34-3 0 0 0,-7-1 0 0 0,0 0 0 0 0,1 1 0 0 0,-1-1 0 0 0,8 4 0 0 0,-14-4 0 0 0,0-1 0 0 0,1 0 0 0 0,-1 0 0 0 0,0 0 0 0 0,1 0 0 0 0,-1 0 0 0 0,0 0 0 0 0,1 0 0 0 0,-1-1 0 0 0,0 1 0 0 0,0 0 0 0 0,1-1 0 0 0,0 0 0 0 0,13-2 0 0 0,-3 3 0 0 0,-8-1 0 0 0,0 1 0 0 0,1 0 0 0 0,-1 0 0 0 0,0 1 0 0 0,0-1 0 0 0,0 1 0 0 0,5 1 0 0 0,-5-1 0 0 0,0 0 0 0 0,0-1 0 0 0,0 1 0 0 0,1-1 0 0 0,-1 0 0 0 0,0 0 0 0 0,5-1 0 0 0,6 0 0 0 0,111-8 0 0 0,-117 9 0 0 0,1 0 0 0 0,0 1 0 0 0,0 0 0 0 0,16 4 0 0 0,-17-3 0 0 0,0 0 9 0 0,-8-1-7 0 0,-1-1 0 0 0,1 0 0 0 0,-1 0 0 0 0,1 1 0 0 0,0-1-1 0 0,0 0 1 0 0,-1 0 0 0 0,1 0 0 0 0,0 0 0 0 0,-1 0-1 0 0,1 0 1 0 0,0 0 0 0 0,-1 0 0 0 0,1 0 0 0 0,0 0 0 0 0,-1 0-1 0 0,1 0 1 0 0,0-1 0 0 0,-1 1 0 0 0,1 0 0 0 0,0 0-1 0 0,-1-1 1 0 0,1 1 0 0 0,0-1 0 0 0,-1 1 0 0 0,1 0 0 0 0,-1-1-1 0 0,1 1 1 0 0,0-2 0 0 0,-1 2-2 0 0,1 0 0 0 0,-1 0 0 0 0,0 0 0 0 0,0-1 0 0 0,0 1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0 0 0 0,0 0 0 0 0,0 1 0 0 0,1-1 0 0 0,-1 0 0 0 0,0 0 0 0 0,0 0 0 0 0,0 0 0 0 0,0 0 0 0 0,0 0 0 0 0,0 0 0 0 0,0 0 0 0 0,0 0 0 0 0,0 1 0 0 0,0-1 0 0 0,0 0 0 0 0,0 0 0 0 0,0 0 0 0 0,0 0 0 0 0,0 0 0 0 0,0 0 0 0 0,0 0 0 0 0,0 1 0 0 0,0-1-5 0 0,0 0 1 0 0,0 0-1 0 0,0 0 1 0 0,0 0-1 0 0,0 0 0 0 0,0 0 1 0 0,0-1-1 0 0,-1 1 1 0 0,1 0-1 0 0,0 0 0 0 0,0 0 1 0 0,0 0-1 0 0,0 0 1 0 0,0 0-1 0 0,0 0 0 0 0,0 0 1 0 0,0 0-1 0 0,0 1 1 0 0,0-1-1 0 0,0 0 0 0 0,0 0 1 0 0,0 0-1 0 0,-1 0 1 0 0,1 0-1 0 0,0 0 0 0 0,0 0 1 0 0,0 0-1 0 0,0 0 1 0 0,0 0-1 0 0,0 0 0 0 0,0 0 1 0 0,0 0-1 0 0,0 0 1 0 0,0 0-1 0 0,0 0 0 0 0,0 0 1 0 0,0 0-1 0 0,0 0 1 0 0,0 0-1 0 0,0 0 0 0 0,0 1 1 0 0,0-1-1 0 0,0 0 1 0 0,0 0-1 0 0,0 0 0 0 0,0 0 1 0 0,0 0-1 0 0,0 0 1 0 0,0 0-1 0 0,0 0 0 0 0,0 0 1 0 0,0 0-1 0 0,0 0 1 0 0,0 0-1 0 0,0 0 0 0 0,0 1 1 0 0,0-1-1 0 0,0 0 1 0 0,0 0-1 0 0,0 0 0 0 0,0 0 1 0 0,0 0-1 0 0,0 0 1 0 0,0 0-1 0 0,0 0 0 0 0,-5-2-504 0 0,5 2 410 0 0,-1-1 21 0 0,-3-1-1164 0 0,1-1 1 0 0,-1 1 0 0 0,0-1-1 0 0,-5-7 1 0 0,3 1-8034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08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123 187 5871 0 0,'-1'2'375'0'0,"1"-1"0"0"0,-1 1-1 0 0,0-1 1 0 0,1 1-1 0 0,-1-1 1 0 0,0 0-1 0 0,0 1 1 0 0,0-1 0 0 0,0 0-1 0 0,0 1 1 0 0,0-1-1 0 0,0 0 1 0 0,0 0 0 0 0,-1 0-1 0 0,1 0 1 0 0,0 0-1 0 0,-1 0 1 0 0,1 0-1 0 0,-1-1 1 0 0,1 1 0 0 0,-1-1-1 0 0,1 1 1 0 0,-1-1-1 0 0,1 1 1 0 0,-3-1-1 0 0,2 1-9 0 0,-1-1 0 0 0,0 0 0 0 0,0 0 0 0 0,0-1 0 0 0,1 1-1 0 0,-1-1 1 0 0,0 1 0 0 0,1-1 0 0 0,-1 0 0 0 0,0 0-1 0 0,1 0 1 0 0,-1 0 0 0 0,-2-2 0 0 0,4 2-255 0 0,-1 1 0 0 0,1-1 0 0 0,0 0 0 0 0,-1 0 0 0 0,1 0 0 0 0,0 0 0 0 0,0-1 0 0 0,0 1 0 0 0,0 0 0 0 0,0 0 0 0 0,0-1 0 0 0,0 1 0 0 0,0-1-1 0 0,0 1 1 0 0,0-1 0 0 0,1 1 0 0 0,-1-1 0 0 0,1 1 0 0 0,-1-1 0 0 0,1 1 0 0 0,0-1 0 0 0,0 0 0 0 0,-1 1 0 0 0,1-1 0 0 0,0 0 0 0 0,1-1 0 0 0,-1-1-72 0 0,0 1 0 0 0,0-1 0 0 0,1 1 0 0 0,0 0-1 0 0,-1-1 1 0 0,1 1 0 0 0,0 0 0 0 0,1 0 0 0 0,-1-1 0 0 0,1 1 0 0 0,-1 0-1 0 0,1 0 1 0 0,0 1 0 0 0,0-1 0 0 0,0 0 0 0 0,0 1 0 0 0,1-1-1 0 0,-1 1 1 0 0,1 0 0 0 0,0-1 0 0 0,-1 1 0 0 0,1 0 0 0 0,0 1 0 0 0,0-1-1 0 0,0 1 1 0 0,0-1 0 0 0,1 1 0 0 0,-1 0 0 0 0,0 0 0 0 0,1 0 0 0 0,-1 0-1 0 0,0 1 1 0 0,1 0 0 0 0,-1-1 0 0 0,1 1 0 0 0,-1 0 0 0 0,1 1 0 0 0,-1-1-1 0 0,0 0 1 0 0,6 3 0 0 0,-6-3 10 0 0,0 1-1 0 0,1 0 1 0 0,-1 1-1 0 0,0-1 1 0 0,0 1 0 0 0,0-1-1 0 0,-1 1 1 0 0,1 0-1 0 0,0 0 1 0 0,-1 0-1 0 0,1 0 1 0 0,-1 1 0 0 0,1-1-1 0 0,-1 1 1 0 0,0-1-1 0 0,2 4 1 0 0,-4-5-9 0 0,1 1 1 0 0,0-1 0 0 0,-1 0-1 0 0,0 0 1 0 0,1 1 0 0 0,-1-1-1 0 0,1 1 1 0 0,-1-1-1 0 0,0 0 1 0 0,0 1 0 0 0,0-1-1 0 0,0 1 1 0 0,0-1 0 0 0,0 1-1 0 0,-1-1 1 0 0,1 2-1 0 0,-1-1-4 0 0,0 0 1 0 0,0 0-1 0 0,0-1 0 0 0,0 1 0 0 0,0 0 0 0 0,0-1 0 0 0,0 1 0 0 0,-1-1 0 0 0,1 1 0 0 0,-1-1 0 0 0,1 1 0 0 0,-1-1 0 0 0,1 0 0 0 0,-4 2 0 0 0,2-1 7 0 0,-1 0-1 0 0,0 0 1 0 0,0 0 0 0 0,0 0-1 0 0,-1-1 1 0 0,1 0 0 0 0,0 0-1 0 0,-1 0 1 0 0,1 0 0 0 0,0 0-1 0 0,-6-1 1 0 0,0 0 0 0 0,0-1 0 0 0,0-1 0 0 0,-17-4 0 0 0,24 5-36 0 0,1 1 1 0 0,-1-1-1 0 0,1 0 0 0 0,-1 0 1 0 0,1-1-1 0 0,-1 1 0 0 0,1 0 0 0 0,0-1 1 0 0,0 1-1 0 0,-1-1 0 0 0,1 0 1 0 0,0 0-1 0 0,0 0 0 0 0,1 0 0 0 0,-1 0 1 0 0,0 0-1 0 0,1 0 0 0 0,-1-1 1 0 0,1 1-1 0 0,0-1 0 0 0,0 1 1 0 0,0-1-1 0 0,0 1 0 0 0,0-1 0 0 0,1 1 1 0 0,-1-1-1 0 0,1 0 0 0 0,-1-5 1 0 0,1 5-10 0 0,0 0-1 0 0,0 0 1 0 0,1 0 0 0 0,-1 0 0 0 0,1 0 0 0 0,0 1 0 0 0,-1-1 0 0 0,1 0 0 0 0,1 0 0 0 0,-1 0 0 0 0,0 1 0 0 0,1-1 0 0 0,-1 1 0 0 0,1-1 0 0 0,0 1 0 0 0,0-1 0 0 0,0 1 0 0 0,0 0 0 0 0,0 0-1 0 0,0 0 1 0 0,1 0 0 0 0,-1 0 0 0 0,1 1 0 0 0,-1-1 0 0 0,1 1 0 0 0,2-2 0 0 0,1 1 2 0 0,0 0-1 0 0,-1 1 1 0 0,1-1-1 0 0,0 1 1 0 0,0 0-1 0 0,0 1 1 0 0,0 0-1 0 0,10 0 1 0 0,-14 0 8 0 0,0 0 0 0 0,1 1 0 0 0,-1-1 0 0 0,0 0 0 0 0,0 1 0 0 0,0 0 0 0 0,0-1 0 0 0,0 1 1 0 0,0 0-1 0 0,0 0 0 0 0,-1 0 0 0 0,1 0 0 0 0,0 0 0 0 0,0 1 0 0 0,-1-1 0 0 0,1 0 1 0 0,-1 1-1 0 0,1 0 0 0 0,-1-1 0 0 0,0 1 0 0 0,1 0 0 0 0,-1-1 0 0 0,0 1 0 0 0,0 0 0 0 0,0 0 1 0 0,1 4-1 0 0,-1-1 33 0 0,0 1-1 0 0,0 0 1 0 0,0 0 0 0 0,0-1 0 0 0,-1 1 0 0 0,0 0-1 0 0,-1 0 1 0 0,1 0 0 0 0,-1-1 0 0 0,-2 7 0 0 0,2-8-31 0 0,0 0 1 0 0,0 0 0 0 0,-1 0-1 0 0,0-1 1 0 0,0 1 0 0 0,0-1-1 0 0,0 1 1 0 0,0-1-1 0 0,-1 0 1 0 0,1 0 0 0 0,-1 0-1 0 0,0 0 1 0 0,0-1-1 0 0,0 1 1 0 0,-6 3 0 0 0,8-5-8 0 0,-1-1 0 0 0,1 1 0 0 0,-1-1 0 0 0,1 0 0 0 0,-1 1 1 0 0,1-1-1 0 0,-1 0 0 0 0,1 0 0 0 0,-1 0 0 0 0,1 0 0 0 0,-1 0 1 0 0,0 0-1 0 0,1 0 0 0 0,-1-1 0 0 0,1 1 0 0 0,-1 0 0 0 0,1-1 0 0 0,-1 1 1 0 0,1-1-1 0 0,0 0 0 0 0,-1 0 0 0 0,1 1 0 0 0,0-1 0 0 0,-1 0 0 0 0,1 0 1 0 0,-1-2-1 0 0,-4-1-3 0 0,1 0 0 0 0,1-1 0 0 0,-1 0 0 0 0,-6-10 0 0 0,8 10-7 0 0,0 0-1 0 0,0-1 1 0 0,0 0-1 0 0,1 1 1 0 0,0-1-1 0 0,0 0 1 0 0,1 0 0 0 0,-1-1-1 0 0,1 1 1 0 0,1 0-1 0 0,-1 0 1 0 0,1-8-1 0 0,0 11-1 0 0,0-1 0 0 0,0 1 0 0 0,1 0 0 0 0,-1 0-1 0 0,1 0 1 0 0,0-1 0 0 0,0 1 0 0 0,0 0 0 0 0,0 0 0 0 0,0 0-1 0 0,1 0 1 0 0,-1 1 0 0 0,1-1 0 0 0,0 0 0 0 0,0 1 0 0 0,0-1-1 0 0,0 1 1 0 0,0-1 0 0 0,1 1 0 0 0,-1 0 0 0 0,1 0 0 0 0,-1 0-1 0 0,1 0 1 0 0,4-2 0 0 0,0 2 8 0 0,-1 0-1 0 0,0 0 1 0 0,1 0-1 0 0,0 1 1 0 0,-1 0-1 0 0,1 0 1 0 0,0 0-1 0 0,7 1 1 0 0,-12 0 6 0 0,1 0 1 0 0,-1 1 0 0 0,1-1-1 0 0,-1 1 1 0 0,1-1-1 0 0,-1 1 1 0 0,1 0-1 0 0,-1-1 1 0 0,1 1 0 0 0,-1 1-1 0 0,0-1 1 0 0,0 0-1 0 0,0 0 1 0 0,0 1-1 0 0,0 0 1 0 0,0-1 0 0 0,0 1-1 0 0,0 0 1 0 0,0 0-1 0 0,-1 0 1 0 0,1 0-1 0 0,-1 0 1 0 0,1 0-1 0 0,0 3 1 0 0,-1-2 14 0 0,0 0 1 0 0,0 0-1 0 0,-1 0 0 0 0,1 0 0 0 0,-1 0 1 0 0,0 0-1 0 0,0 0 0 0 0,0 0 1 0 0,-1 0-1 0 0,0 5 0 0 0,-9 29 153 0 0,10-35-156 0 0,-1 0-16 0 0,0 1-1 0 0,1-1 1 0 0,-1 0-1 0 0,0 0 1 0 0,0 1-1 0 0,0-1 1 0 0,-1 0-1 0 0,1 0 1 0 0,0 0-1 0 0,-1-1 1 0 0,0 1 0 0 0,1 0-1 0 0,-1 0 1 0 0,0-1-1 0 0,0 1 1 0 0,1-1-1 0 0,-1 0 1 0 0,-1 1-1 0 0,1-1 1 0 0,0 0-1 0 0,0 0 1 0 0,0 0-1 0 0,0-1 1 0 0,-1 1-1 0 0,1 0 1 0 0,0-1 0 0 0,-1 0-1 0 0,1 1 1 0 0,0-1-1 0 0,-1 0 1 0 0,1 0-1 0 0,-1 0 1 0 0,1-1-1 0 0,0 1 1 0 0,-1 0-1 0 0,1-1 1 0 0,0 0-1 0 0,0 1 1 0 0,-1-1 0 0 0,1 0-1 0 0,0 0 1 0 0,0-1-1 0 0,0 1 1 0 0,0 0-1 0 0,-4-4 1 0 0,1 1-39 0 0,0-1 0 0 0,1 0 0 0 0,-1 0 0 0 0,-5-9 0 0 0,9 13 29 0 0,0 0-1 0 0,0 0 1 0 0,1 0 0 0 0,-1 0 0 0 0,0 0 0 0 0,1 0-1 0 0,-1-1 1 0 0,1 1 0 0 0,0 0 0 0 0,-1 0 0 0 0,1-1 0 0 0,0 1-1 0 0,0 0 1 0 0,0 0 0 0 0,-1-1 0 0 0,1 1 0 0 0,1 0-1 0 0,-1-1 1 0 0,0 1 0 0 0,0 0 0 0 0,0 0 0 0 0,1-1 0 0 0,-1 1-1 0 0,1 0 1 0 0,-1 0 0 0 0,1 0 0 0 0,-1-1 0 0 0,1 1-1 0 0,0 0 1 0 0,1-2 0 0 0,-2 3-9 0 0,1-1 0 0 0,0 0 0 0 0,-1 1 0 0 0,1-1 0 0 0,0 1-1 0 0,-1-1 1 0 0,1 1 0 0 0,0-1 0 0 0,0 1 0 0 0,0-1 0 0 0,-1 1 0 0 0,1 0 0 0 0,0-1 0 0 0,0 1-1 0 0,0 0 1 0 0,0 0 0 0 0,0 0 0 0 0,0 0 0 0 0,0 0 0 0 0,-1 0 0 0 0,1 0 0 0 0,0 0 0 0 0,0 0 0 0 0,0 0-1 0 0,0 0 1 0 0,0 0 0 0 0,0 1 0 0 0,-1-1 0 0 0,1 0 0 0 0,0 1 0 0 0,0-1 0 0 0,0 1 0 0 0,-1-1 0 0 0,1 1-1 0 0,0-1 1 0 0,0 1 0 0 0,-1-1 0 0 0,1 1 0 0 0,-1 0 0 0 0,1-1 0 0 0,0 1 0 0 0,0 1 0 0 0,10 16-2055 0 0,-5 0-3368 0 0,-4-9-2137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1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871 1834 2527 0 0,'0'0'187'0'0,"-6"1"6431"0"0,1 4-3711 0 0,4-5-2686 0 0,1 1 0 0 0,-1-1 0 0 0,0 1 0 0 0,1 0 0 0 0,-1-1 0 0 0,0 0 0 0 0,1 1 0 0 0,-1-1 0 0 0,0 1 0 0 0,0-1 0 0 0,1 0 0 0 0,-1 1 0 0 0,0-1 0 0 0,0 0 0 0 0,-1 0 0 0 0,-13 5 2569 0 0,14-4-2631 0 0,0-1 0 0 0,-1 1 0 0 0,1-1 0 0 0,0 1 0 0 0,-1-1 0 0 0,1 1 0 0 0,-1-1 0 0 0,1 0 0 0 0,-1 0 0 0 0,1 1 0 0 0,-1-1 0 0 0,1 0 0 0 0,-3-1 0 0 0,-107-25 3688 0 0,108 26-3799 0 0,-111-32 857 0 0,84 24-746 0 0,18 6-57 0 0,0-1 0 0 0,1-1 0 0 0,-1 0 0 0 0,1 0-1 0 0,0-1 1 0 0,-12-8 0 0 0,-139-102 1050 0 0,143 97-1034 0 0,1-1 0 0 0,-23-28-1 0 0,40 45-114 0 0,-6-7 5 0 0,-16-18 313 0 0,2 0 1 0 0,-35-60-1 0 0,51 76-238 0 0,-10-17 160 0 0,-12-39-1 0 0,18 42-129 0 0,2 5 3 0 0,0 0 0 0 0,-4-29 0 0 0,9 30-64 0 0,1 0-1 0 0,1-20 1 0 0,1 13-7 0 0,-3-9 78 0 0,-11-64 0 0 0,7 71-70 0 0,2 0 0 0 0,2 0 1 0 0,0-44-1 0 0,9 12 28 0 0,21-81 0 0 0,-23 116-51 0 0,0 4-14 0 0,0-1 0 0 0,2 1 0 0 0,0 0 0 0 0,1 1 0 0 0,1-1 0 0 0,1 2 0 0 0,13-20 0 0 0,-4 15 12 0 0,2 0-1 0 0,1 1 1 0 0,0 2-1 0 0,27-20 1 0 0,-22 18 30 0 0,-11 9-21 0 0,0 1-1 0 0,1 1 1 0 0,1 1 0 0 0,0 0-1 0 0,37-15 1 0 0,105-35 27 0 0,-102 39-66 0 0,38-13 73 0 0,-79 30-8 0 0,1 1 0 0 0,-1 0-1 0 0,31-2 1 0 0,75 8 53 0 0,-7-1 24 0 0,-35-3-44 0 0,90 10 0 0 0,-156-5-77 0 0,0 0 1 0 0,0 2-1 0 0,-1-1 1 0 0,0 2-1 0 0,0 0 1 0 0,21 12-1 0 0,15 9 22 0 0,-25-15 8 0 0,-1 2 0 0 0,29 20 0 0 0,-24-14-14 0 0,1-1 0 0 0,37 16-1 0 0,-26-13 18 0 0,-20-10-35 0 0,-1 2 1 0 0,0 1-1 0 0,-1 0 0 0 0,28 30 0 0 0,-11-10-15 0 0,-17-18-2 0 0,-10-10 0 0 0,-1 1 0 0 0,0-1 0 0 0,0 2 0 0 0,0-1 0 0 0,-1 1 0 0 0,-1 0 0 0 0,7 11 0 0 0,6 19 0 0 0,-2 1 0 0 0,-2 1 0 0 0,19 82 0 0 0,9 48 0 0 0,-35-143 0 0 0,0 9 0 0 0,-2 0 0 0 0,-2 0 0 0 0,0 41 0 0 0,-4-71 0 0 0,1 42 0 0 0,-2-1 0 0 0,-10 55 0 0 0,7-80-13 0 0,-2 0 0 0 0,-16 41 0 0 0,-1 5-28 0 0,19-53 46 0 0,-1 1 1 0 0,-1-1-1 0 0,-1 0 0 0 0,0-1 1 0 0,-1 0-1 0 0,0 0 0 0 0,-1 0 1 0 0,-1-1-1 0 0,0 0 0 0 0,-1-1 1 0 0,-1 0-1 0 0,0-1 0 0 0,0-1 1 0 0,-18 13-1 0 0,8-10-14 0 0,0-1 0 0 0,-1-2 1 0 0,-1 0-1 0 0,-34 10 0 0 0,27-10 31 0 0,-56 28 0 0 0,71-30-22 0 0,-1-1 0 0 0,0-1 0 0 0,0-1 0 0 0,0 0 0 0 0,-22 4 0 0 0,22-8 0 0 0,-1 0 0 0 0,1-2 0 0 0,-1 0 0 0 0,-18-2 0 0 0,2-2 0 0 0,-36-9 0 0 0,40 5 0 0 0,21 5 0 0 0,-1 0 0 0 0,0 1 0 0 0,1 0 0 0 0,-1 1 0 0 0,-15 0 0 0 0,-218-3 0 0 0,242 4-15 0 0,-19-1 56 0 0,-22-5-1 0 0,37 6-386 0 0,1-1 1 0 0,-1 0-1 0 0,1-1 1 0 0,-1 1-1 0 0,1-1 0 0 0,0 0 1 0 0,-1 0-1 0 0,1 0 1 0 0,0-1-1 0 0,0 1 0 0 0,-3-4 1 0 0,6 5-175 0 0,0 0 0 0 0,0-1 0 0 0,0 1 0 0 0,0 0 0 0 0,0-1 0 0 0,1 1 0 0 0,-1 0 0 0 0,0-1 0 0 0,1 1 0 0 0,-1-1 0 0 0,1-2 0 0 0,-2-3-2183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2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322 57 2271 0 0,'0'1'468'0'0,"1"-1"-1"0"0,0 0 0 0 0,0 0 1 0 0,0-1-1 0 0,0 1 0 0 0,-1 0 1 0 0,1 0-1 0 0,0 0 0 0 0,0 0 1 0 0,0-1-1 0 0,0 1 0 0 0,-1 0 1 0 0,1-1-1 0 0,0 1 0 0 0,-1-1 1 0 0,1 1-1 0 0,0-1 0 0 0,-1 1 1 0 0,1-1-1 0 0,0 1 0 0 0,-1-1 1 0 0,1 0-1 0 0,-1 1 0 0 0,1-1 1 0 0,-1 0-1 0 0,1 0 0 0 0,-1 1 1 0 0,0-1-1 0 0,1 0 0 0 0,-1 0 1 0 0,1 0-1 0 0,-1 0-235 0 0,0 0-1 0 0,0 1 1 0 0,0-1 0 0 0,0 0 0 0 0,0 1-1 0 0,-1-1 1 0 0,1 0 0 0 0,0 0-1 0 0,0 1 1 0 0,0-1 0 0 0,0 0-1 0 0,-1 1 1 0 0,1-1 0 0 0,0 1 0 0 0,-1-1-1 0 0,1 0 1 0 0,-1 1 0 0 0,1-1-1 0 0,0 1 1 0 0,-1-1 0 0 0,1 1-1 0 0,-2-1 1 0 0,-2-3 177 0 0,-1 1 0 0 0,0 0 0 0 0,0 1 0 0 0,0-1 0 0 0,0 1 0 0 0,-1 0 0 0 0,1 0 0 0 0,-1 1 0 0 0,1 0 0 0 0,-11-2 0 0 0,5 2-272 0 0,0 1 1 0 0,0 0 0 0 0,0 0-1 0 0,-18 4 1 0 0,16-2-51 0 0,1 1-1 0 0,-1 0 1 0 0,1 1 0 0 0,0 1 0 0 0,0 0 0 0 0,-21 12-1 0 0,26-12-63 0 0,1-1-1 0 0,0 1 1 0 0,0 0-1 0 0,0 1 1 0 0,0-1-1 0 0,1 1 1 0 0,0 0-1 0 0,1 1 1 0 0,-1-1-1 0 0,1 1 1 0 0,0 0-1 0 0,-4 11 1 0 0,4-9-11 0 0,1 0 1 0 0,1 1 0 0 0,0-1 0 0 0,0 1-1 0 0,0-1 1 0 0,1 1 0 0 0,1 0-1 0 0,0-1 1 0 0,0 1 0 0 0,3 14-1 0 0,-2-19 1 0 0,0 0 0 0 0,0 0 0 0 0,0 0 0 0 0,1 0 0 0 0,0-1 0 0 0,0 1 0 0 0,0 0 0 0 0,1-1 0 0 0,0 0 0 0 0,0 1 0 0 0,0-1-1 0 0,0 0 1 0 0,0-1 0 0 0,1 1 0 0 0,0 0 0 0 0,0-1 0 0 0,0 0 0 0 0,0 0 0 0 0,0 0 0 0 0,1 0 0 0 0,5 2 0 0 0,6 1 8 0 0,1-1 1 0 0,-1 0-1 0 0,1-1 1 0 0,18 2-1 0 0,69 3 69 0 0,-97-9-77 0 0,10 2-3 0 0,-13-1-10 0 0,-1-1 0 0 0,1 1 0 0 0,0-1 0 0 0,0 0 0 0 0,0 0 0 0 0,0 0 0 0 0,0 0 0 0 0,-1-1 0 0 0,1 0 1 0 0,0 0-1 0 0,0 0 0 0 0,-1 0 0 0 0,1 0 0 0 0,4-3 0 0 0,-6 3-51 0 0,-1 0 0 0 0,0-1 0 0 0,0 1-1 0 0,0 0 1 0 0,0 0 0 0 0,0-1 0 0 0,-1 1 0 0 0,1-1-1 0 0,0 1 1 0 0,0-1 0 0 0,-1 1 0 0 0,1-1 0 0 0,-1-2 0 0 0,3-11-3852 0 0,-4-1-160 0 0,1 7 1345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2127 3340 7776 0 0,'0'0'174'0'0,"0"0"29"0"0,0 0 12 0 0,0 0 65 0 0,0 0 268 0 0,0 0 116 0 0,0 0 28 0 0,0 0-30 0 0,0 0-139 0 0,0 0-62 0 0,0 0-11 0 0,-1 1-13 0 0,-5 3-46 0 0,5-3-27 0 0,1-1-4 0 0,0 1-338 0 0,0-1 0 0 0,0 0 0 0 0,0 0 1 0 0,0 0-1 0 0,0 1 0 0 0,0-1 1 0 0,-1 0-1 0 0,1 0 0 0 0,0 0 1 0 0,0 0-1 0 0,0 1 0 0 0,0-1 0 0 0,0 0 1 0 0,-1 0-1 0 0,1 0 0 0 0,0 0 1 0 0,0 0-1 0 0,0 1 0 0 0,0-1 1 0 0,-1 0-1 0 0,1 0 0 0 0,0 0 0 0 0,0 0 1 0 0,0 0-1 0 0,-1 0 0 0 0,1 0 1 0 0,0 0-1 0 0,0 0 0 0 0,0 0 0 0 0,-1 0-22 0 0,1 0 46 0 0,0 0 0 0 0,-1 0 0 0 0,1 0-1 0 0,0 1 1 0 0,-1-1 0 0 0,1 0 0 0 0,0 0-1 0 0,-1 0 1 0 0,1 0 0 0 0,0 0 0 0 0,-1 1-1 0 0,1-1 1 0 0,0 0 0 0 0,0 0 0 0 0,-1 1 0 0 0,1-1-1 0 0,0 0 1 0 0,0 0 0 0 0,-1 1 0 0 0,1-1-46 0 0,-1 2 97 0 0,0 0 1 0 0,0-1 0 0 0,0 1 0 0 0,-1-1 0 0 0,1 1 0 0 0,-1-1 0 0 0,1 1 0 0 0,-1-1 0 0 0,1 0-1 0 0,-1 0 1 0 0,0 1 0 0 0,1-1 0 0 0,-1 0 0 0 0,0-1 0 0 0,0 1 0 0 0,0 0 0 0 0,0 0 0 0 0,0-1-1 0 0,-1 1-97 0 0,2-1 23 0 0,1 0 0 0 0,0 0 0 0 0,0 0 0 0 0,-1 0 0 0 0,1 0-1 0 0,0 1 1 0 0,-1-1 0 0 0,1 0 0 0 0,0 0 0 0 0,0 0 0 0 0,-1 1-1 0 0,1-1 1 0 0,0 0 0 0 0,0 0 0 0 0,0 1 0 0 0,-1-1 0 0 0,1 0-1 0 0,0 0 1 0 0,0 1 0 0 0,0-1-23 0 0,-1 1 83 0 0,-8 4 400 0 0,-1 0 0 0 0,1-1 0 0 0,-1-1 0 0 0,-7 3-483 0 0,12-5 114 0 0,-1 0 0 0 0,1-1 0 0 0,0 0 0 0 0,-2 0-114 0 0,-11 1 260 0 0,-17 2 224 0 0,26-3-299 0 0,1 0 1 0 0,-1 1-1 0 0,-4 1-185 0 0,10-2 40 0 0,1 1-1 0 0,-1-1 1 0 0,0 0-1 0 0,1 0 1 0 0,-1 0-1 0 0,0-1 1 0 0,1 1-1 0 0,-1-1 1 0 0,0 1-40 0 0,-12-2 147 0 0,8 1-61 0 0,-1 0 0 0 0,1 0 0 0 0,-1 0 0 0 0,1-1 0 0 0,-1-1-86 0 0,-26-4 259 0 0,-7-2 60 0 0,28 5-231 0 0,0 2 1 0 0,-8-2-89 0 0,-15-5 0 0 0,0 5-2 0 0,16 2 412 0 0,-15-4-410 0 0,-2 0 268 0 0,24 5-390 0 0,1-1-1 0 0,-9-2 123 0 0,14 2-42 0 0,-1 1 1 0 0,0 1-1 0 0,1-1 0 0 0,-4 1 42 0 0,1 0 226 0 0,0 0 1 0 0,0-1-1 0 0,-2-1-226 0 0,6 1 17 0 0,-32-6 491 0 0,0-2 0 0 0,-24-11-508 0 0,37 13 6 0 0,18 5-13 0 0,0 0 1 0 0,0 0-1 0 0,0 0 0 0 0,1-1 0 0 0,-2-1 7 0 0,-8-4-99 0 0,0 1-1 0 0,0 1 1 0 0,-1 0-1 0 0,-12-1 100 0 0,4 0 168 0 0,-19-8-168 0 0,-34-16 10 0 0,24 9 9 0 0,23 10 4 0 0,0-2-1 0 0,1-1-22 0 0,16 7 0 0 0,0-2-1 0 0,-7-6 1 0 0,7 5 12 0 0,-12-7-12 0 0,-49-31 107 0 0,38 26-61 0 0,24 16-34 0 0,1-1 0 0 0,1 0 0 0 0,-4-3-12 0 0,2-1 8 0 0,0 2 20 0 0,1-1 0 0 0,-7-9-28 0 0,-30-35 0 0 0,-32-38 0 0 0,53 59 12 0 0,11 14 12 0 0,1-1-1 0 0,0 0 1 0 0,-3-9-24 0 0,-18-31 58 0 0,21 38-60 0 0,2 0-1 0 0,-7-18 3 0 0,14 26 0 0 0,-46-95 0 0 0,46 96 0 0 0,0 0 0 0 0,0-1 0 0 0,2 0 0 0 0,0 0 0 0 0,-2-12 0 0 0,-18-62 132 0 0,4-40-120 0 0,-3-126 135 0 0,24 255-146 0 0,-2-16 35 0 0,1 1 1 0 0,1 0 0 0 0,1 0-1 0 0,0-1 1 0 0,2-6-37 0 0,-2 17-14 0 0,-1 1-1 0 0,0 0 1 0 0,1 0-1 0 0,-2 0 1 0 0,1 0 14 0 0,0 0-48 0 0,0 0-1 0 0,0 0 0 0 0,0 0 1 0 0,0 1-1 0 0,1-1 0 0 0,0 0 1 0 0,0 0 48 0 0,13-49 398 0 0,5-39-398 0 0,-13 62 43 0 0,-4 20-43 0 0,3-22 0 0 0,2-1 0 0 0,2 2 0 0 0,0-1 0 0 0,8-12 0 0 0,-4 11 0 0 0,6-9 0 0 0,-17 36 0 0 0,0 1 0 0 0,0 0 0 0 0,0 0 0 0 0,0-5 0 0 0,5-13 0 0 0,7-18 0 0 0,54-94 0 0 0,-59 117 0 0 0,1 1 0 0 0,0 0 0 0 0,2 0 0 0 0,7-8 0 0 0,20-28 0 0 0,-24 35 0 0 0,19-21 0 0 0,-6 8 0 0 0,-2 7 13 0 0,-6 5 12 0 0,2 1 1 0 0,5-3-26 0 0,15-10 0 0 0,18-6 0 0 0,-10 1 0 0 0,-22 12 11 0 0,-11 12 17 0 0,8-5-3 0 0,-22 16-25 0 0,0-1 0 0 0,0 0 0 0 0,-1 0 0 0 0,1 0 0 0 0,-1 0 0 0 0,2-1 0 0 0,8-7 0 0 0,21-13 0 0 0,28-26 0 0 0,-52 42 0 0 0,5-3 0 0 0,13-8 0 0 0,-15 11 0 0 0,-1-1 0 0 0,0 0 0 0 0,3-3 0 0 0,-1 0-178 0 0,0 1-1 0 0,2 0 0 0 0,11-5 179 0 0,2-2-145 0 0,-9 6 663 0 0,18-7-518 0 0,-11 5 155 0 0,85-43-155 0 0,-51 31 0 0 0,-17 9 0 0 0,-31 11 0 0 0,1 0 0 0 0,0 1 0 0 0,0 0 0 0 0,10-1 0 0 0,-16 3 0 0 0,131-29 0 0 0,10 3 64 0 0,-103 21-64 0 0,-43 6 0 0 0,1 1 0 0 0,-1-1 0 0 0,1 0 0 0 0,0 1 0 0 0,-1-1 0 0 0,1 1 0 0 0,-1 0 0 0 0,1 0 0 0 0,0 0 0 0 0,-1 0 0 0 0,1 1 0 0 0,6-1 0 0 0,32 1 0 0 0,3-1 0 0 0,37-4 0 0 0,-50 3 0 0 0,-24 1 0 0 0,1 0 0 0 0,0-1 0 0 0,-1 0 0 0 0,1 0 0 0 0,-1-1 0 0 0,6-1 0 0 0,-6 1 0 0 0,0 1 0 0 0,0 0 0 0 0,1 0 0 0 0,6 0 0 0 0,5-1 0 0 0,-2 1 0 0 0,-9 0 0 0 0,1 0 0 0 0,-1 0 0 0 0,7-3 0 0 0,-7 2 11 0 0,0 1 0 0 0,1 0 0 0 0,-1 1 0 0 0,0-1 0 0 0,1 1 0 0 0,-1 1 0 0 0,6 1-11 0 0,20 0 51 0 0,9 2-51 0 0,56 0 0 0 0,5 1 0 0 0,-44-3 66 0 0,24 6-66 0 0,-73-7 9 0 0,63 6 44 0 0,-28 0-53 0 0,-32-5 21 0 0,0 0-1 0 0,0 1 1 0 0,-1 1-1 0 0,1 0 1 0 0,11 6-21 0 0,-8-3 15 0 0,36 15 238 0 0,34 20-253 0 0,-50-23 45 0 0,5 3 9 0 0,-17-7-17 0 0,14 9 8 0 0,-17-8-28 0 0,-3-3 20 0 0,-1 1 0 0 0,-1 0 0 0 0,5 6-37 0 0,-5-4 18 0 0,1 0 1 0 0,1-1-1 0 0,10 5-18 0 0,-3-1 9 0 0,-21-15 3 0 0,0 0 0 0 0,0 1-1 0 0,-1 0 1 0 0,3 3-12 0 0,6 7 17 0 0,-1-1-8 0 0,-1-3 9 0 0,-1 0 1 0 0,2 0-1 0 0,3 2-18 0 0,-11-9-1 0 0,1 0 0 0 0,-1 0 1 0 0,4 5 0 0 0,10 10 13 0 0,-6-7 40 0 0,0 0 0 0 0,5 8-53 0 0,23 30 11 0 0,-22-22-11 0 0,-14-21 10 0 0,0 0 0 0 0,0 0 0 0 0,0 0 0 0 0,-1 1 0 0 0,1 1-10 0 0,5 12 14 0 0,-1-1-1 0 0,0 1-1 0 0,-1 2-12 0 0,11 29 92 0 0,-10-14-81 0 0,-3-26-11 0 0,-2 0 0 0 0,1 1 0 0 0,0 10 0 0 0,5 16 0 0 0,5 28 64 0 0,-6-35-64 0 0,-1 0 0 0 0,-1 0 0 0 0,-2 4 0 0 0,-1-16 0 0 0,0 0 0 0 0,5 11 0 0 0,-6-23 0 0 0,-1 0 0 0 0,0 1 0 0 0,0-1 0 0 0,-1 1 0 0 0,2 12 0 0 0,11 121 0 0 0,-11-107 0 0 0,-1 1 0 0 0,-2 5 0 0 0,0 10 0 0 0,0-30 0 0 0,-3 18 0 0 0,1-19 0 0 0,0 19 0 0 0,2-15-16 0 0,-1-1 0 0 0,-1 1 0 0 0,-1-1 0 0 0,-4 8 16 0 0,-2 33 0 0 0,-22 51 0 0 0,25-90 0 0 0,-2 1 0 0 0,-1-1 0 0 0,-11 20 0 0 0,19-41 0 0 0,-6 15 0 0 0,5-12 0 0 0,0 0 0 0 0,-1 1 0 0 0,0-1 0 0 0,-2 3 0 0 0,-22 33-64 0 0,18-29 64 0 0,-6 8 0 0 0,-15 15 0 0 0,6-5 0 0 0,19-22 0 0 0,-1-1 0 0 0,-5 6 0 0 0,-23 28 0 0 0,29-35-19 0 0,-1 1-1 0 0,2-1 0 0 0,-1 1 1 0 0,1 0-1 0 0,0 0 1 0 0,0 3 19 0 0,2-7 1 0 0,-1 0-1 0 0,1 0 1 0 0,-1 0 0 0 0,-1 0-1 0 0,1 0 1 0 0,0-1 0 0 0,-1 0-1 0 0,-16 17 72 0 0,-35 44-72 0 0,20-30 0 0 0,-10 15 0 0 0,20-26 0 0 0,6-7 0 0 0,-32 30 0 0 0,36-33 0 0 0,0-1 0 0 0,-4 1 0 0 0,7-5 0 0 0,0 0 0 0 0,1 1 0 0 0,0 1 0 0 0,-3 4 0 0 0,1 0 0 0 0,0 0 0 0 0,-2-1 0 0 0,1 0 0 0 0,-2-1 0 0 0,-9 5 0 0 0,19-13 0 0 0,1 0 0 0 0,0 0 0 0 0,0 1 0 0 0,1 0 0 0 0,-4 4 0 0 0,4-4 0 0 0,-1 0 0 0 0,1 0 0 0 0,-2 0 0 0 0,1-1 0 0 0,-4 3 0 0 0,-14 9-44 0 0,0 1 0 0 0,-2 3 44 0 0,2 1 53 0 0,3-6-42 0 0,19-15-11 0 0,0 0 0 0 0,0 1 0 0 0,1-1 0 0 0,-1 0 0 0 0,1 1 0 0 0,-1-1 0 0 0,0 2 0 0 0,0-1 0 0 0,1-1 0 0 0,-1 1 0 0 0,1 0 0 0 0,-1-1 0 0 0,0 1 0 0 0,0-1 0 0 0,-1 1 0 0 0,-18 12 0 0 0,18-11 0 0 0,-1 0 0 0 0,0-1 0 0 0,0 1 0 0 0,-1-1 0 0 0,1 0 0 0 0,0 0 0 0 0,-1 0 0 0 0,-1 0 0 0 0,-43 16 0 0 0,-22 4 75 0 0,44-15-58 0 0,-55 14 19 0 0,76-19-56 0 0,1-1 0 0 0,-1 0 0 0 0,0 0 0 0 0,0-1 20 0 0,2 0-14 0 0,0 1-1 0 0,0-1 1 0 0,0 1 0 0 0,1-1-1 0 0,-1 1 1 0 0,1 0-1 0 0,-1 0 1 0 0,0 1 0 0 0,1-1-1 0 0,-2 2 15 0 0,1-1 0 0 0,0-1 0 0 0,0 1 0 0 0,0-1 0 0 0,0 0 0 0 0,0-1 0 0 0,0 1 0 0 0,0-1 0 0 0,-4 1 0 0 0,-5 0 0 0 0,0 2 52 0 0,-6 0 105 0 0,-50 0 226 0 0,67-4-377 0 0,0 1-1 0 0,1 0 1 0 0,-1 1-1 0 0,0-1 1 0 0,0 0 0 0 0,1 0-1 0 0,-1 1 1 0 0,0-1-1 0 0,1 1 1 0 0,-1-1-1 0 0,1 1 1 0 0,-1 0-6 0 0,-5 2-3 0 0,-32 6 67 0 0,32-7-64 0 0,0 1-13 0 0,6-2-57 0 0,1-1-23 0 0,0 0-3 0 0,0 0 14 0 0,0 0 0 0 0,0 0 0 0 0,0 0 0 0 0,0 0 0 0 0,0 0 0 0 0,0 1 0 0 0,0-1 0 0 0,0 0 0 0 0,0 0 0 0 0,0 0 0 0 0,0 0 0 0 0,-1 0 0 0 0,1 0 0 0 0,0 0 0 0 0,0 0 0 0 0,0 1 0 0 0,0-1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0,0-1 82 0 0,-5-1-5512 0 0,1-4-2535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3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9383 0 0,'6'-11'5108'0'0,"-5"24"2921"0"0,0-4-8423 0 0,4 81 3817 0 0,5 50-2592 0 0,-6-112-755 0 0,-2 0 0 0 0,-1 0 0 0 0,-6 52 0 0 0,5-80-81 0 0,0 1 1 0 0,0-1 0 0 0,0 0 0 0 0,0 1 0 0 0,0-1-1 0 0,0 1 1 0 0,0-1 0 0 0,0 0 0 0 0,0 1 0 0 0,0-1 0 0 0,0 0 0 0 0,0 1 0 0 0,0-1 0 0 0,-1 0 0 0 0,1 1 0 0 0,0-1-1 0 0,0 0 1 0 0,0 1 0 0 0,-1-1 0 0 0,1 0 0 0 0,0 1 0 0 0,0-1 0 0 0,-1 0 0 0 0,1 0 0 0 0,0 1 0 0 0,-1-1 0 0 0,1 0 0 0 0,-1 0-1 0 0,-2-21-5838 0 0,2 11 3441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3.5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3679 0 0,'15'-13'16750'0'0,"-14"25"-13832"0"0,3 67-159 0 0,-4-49-2753 0 0,-1 0 1 0 0,-6 31 0 0 0,4-52-1788 0 0,1-8-652 0 0,1-6-1066 0 0,0 0 629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3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17 4663 0 0,'-6'-16'13428'0'0,"3"22"-9830"0"0,3-5-3554 0 0,0 0 0 0 0,0 1 1 0 0,-1-1-1 0 0,1 0 1 0 0,0 0-1 0 0,0 0 1 0 0,0 0-1 0 0,0 0 1 0 0,0 0-1 0 0,1 0 1 0 0,-1 0-1 0 0,0 0 1 0 0,1 1-1 0 0,8 12-4000 0 0,-8-13 3062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4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41 975 0 0,'5'4'201'0'0,"-4"-3"-16"0"0,0 1 1 0 0,0-1-1 0 0,0 0 0 0 0,0-1 0 0 0,12 2 14197 0 0,-14-3-14104 0 0,-4-9 4083 0 0,-10-10-2652 0 0,13 18-1674 0 0,0 0 0 0 0,0 0-1 0 0,0 1 1 0 0,0-1-1 0 0,0 1 1 0 0,0-1-1 0 0,-1 1 1 0 0,1 0-1 0 0,0 0 1 0 0,-1 0-1 0 0,1 0 1 0 0,-1 0-1 0 0,1 0 1 0 0,-1 1-1 0 0,0-1 1 0 0,1 1-1 0 0,-1 0 1 0 0,0 0-1 0 0,1 0 1 0 0,-1 0 0 0 0,1 0-1 0 0,-1 1 1 0 0,0-1-1 0 0,1 1 1 0 0,-1-1-1 0 0,1 1 1 0 0,-1 0-1 0 0,1 0 1 0 0,0 0-1 0 0,-5 3 1 0 0,4-2 3 0 0,0 0 0 0 0,0 0 0 0 0,1 1 0 0 0,-1-1-1 0 0,1 1 1 0 0,-1 0 0 0 0,1-1 0 0 0,0 1 0 0 0,0 0 0 0 0,0 0 0 0 0,1 1 0 0 0,-1-1 0 0 0,1 0 0 0 0,-1 0 0 0 0,1 1 0 0 0,0-1 0 0 0,1 1-1 0 0,-1-1 1 0 0,0 1 0 0 0,1-1 0 0 0,0 1 0 0 0,0 4 0 0 0,0-5-36 0 0,0-1-1 0 0,1 0 1 0 0,-1 0-1 0 0,1 0 1 0 0,-1 0-1 0 0,1 1 1 0 0,0-1-1 0 0,-1 0 1 0 0,1 0-1 0 0,0 0 1 0 0,1-1-1 0 0,-1 1 1 0 0,0 0-1 0 0,0 0 0 0 0,1-1 1 0 0,1 3-1 0 0,-2-3 2 0 0,1 0-1 0 0,-1-1 1 0 0,0 1 0 0 0,1 0-1 0 0,-1-1 1 0 0,0 1-1 0 0,1-1 1 0 0,-1 1-1 0 0,1-1 1 0 0,-1 0-1 0 0,1 0 1 0 0,-1 0-1 0 0,1 0 1 0 0,-1 0-1 0 0,1 0 1 0 0,-1 0-1 0 0,1 0 1 0 0,-1 0-1 0 0,1-1 1 0 0,-1 1-1 0 0,1 0 1 0 0,-1-1-1 0 0,0 1 1 0 0,1-1-1 0 0,1-1 1 0 0,24-12 276 0 0,-1-2 0 0 0,26-19 0 0 0,-52 35-276 0 0,0 0 1 0 0,1 0-1 0 0,-1-1 0 0 0,0 1 0 0 0,1 0 1 0 0,-1 0-1 0 0,0-1 0 0 0,1 1 0 0 0,-1 0 1 0 0,0 0-1 0 0,1 0 0 0 0,-1 0 1 0 0,0-1-1 0 0,1 1 0 0 0,-1 0 0 0 0,1 0 1 0 0,-1 0-1 0 0,0 0 0 0 0,1 0 0 0 0,-1 0 1 0 0,1 0-1 0 0,-1 0 0 0 0,0 0 0 0 0,1 0 1 0 0,-1 0-1 0 0,1 0 0 0 0,-1 0 0 0 0,0 1 1 0 0,1-1-1 0 0,-1 0 0 0 0,0 0 0 0 0,1 0 1 0 0,-1 1-1 0 0,0-1 0 0 0,1 0 1 0 0,0 2 20 0 0,0-1 0 0 0,-1 0 1 0 0,1 0-1 0 0,0 1 1 0 0,-1-1-1 0 0,1 0 0 0 0,-1 1 1 0 0,0-1-1 0 0,1 0 1 0 0,-1 3-1 0 0,0 40 464 0 0,0-42-474 0 0,-2 26 226 0 0,-3 61 200 0 0,1-49-294 0 0,2-31-119 0 0,1-1-1 0 0,0 1 1 0 0,1 13-1 0 0,0-12-13 0 0,0-8-13 0 0,0-1 0 0 0,0 0-1 0 0,0 1 1 0 0,0-1 0 0 0,0 0 0 0 0,0 1 0 0 0,0-1 0 0 0,1 0 0 0 0,-1 1 0 0 0,0-1 0 0 0,2 2 0 0 0,0 0-136 0 0,0-10-8524 0 0,-2-1 3682 0 0,2 0-1000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4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28 1583 0 0,'-1'-1'2113'0'0,"-2"-3"-517"0"0,-1-6 1033 0 0,3 9-2290 0 0,1 1 0 0 0,0-1 0 0 0,0 0 0 0 0,0 1 0 0 0,0-1 0 0 0,0 0 0 0 0,0 1 0 0 0,-1-1 0 0 0,1 0 0 0 0,0 1 0 0 0,-1-1 0 0 0,1 1 0 0 0,0-1 0 0 0,-1 1 1 0 0,1-1-1 0 0,-1 1 0 0 0,1-1 0 0 0,-1 1 0 0 0,0-2 0 0 0,0 3-72 0 0,1-1 0 0 0,0 0 0 0 0,-1 0 0 0 0,1 0 0 0 0,0 0 0 0 0,-1 0 0 0 0,1 1 0 0 0,0-1 0 0 0,-1 0 0 0 0,1 0 0 0 0,0 1 0 0 0,-1-1 0 0 0,1 0 0 0 0,0 1 0 0 0,0-1 0 0 0,0 0 0 0 0,-1 1 0 0 0,1-1 0 0 0,0 0 0 0 0,0 1 0 0 0,0-1 0 0 0,0 0 0 0 0,-1 1 1 0 0,-4 15 3797 0 0,3-2-4315 0 0,0 10 924 0 0,2 39 0 0 0,1-53-590 0 0,0 0 0 0 0,1 0 0 0 0,0 0 0 0 0,0 0 0 0 0,1-1 0 0 0,6 16 0 0 0,-8-24-56 0 0,-1 0 0 0 0,1 0 0 0 0,-1 0 1 0 0,1 0-1 0 0,-1 0 0 0 0,1 0 0 0 0,0 0 0 0 0,-1 0 1 0 0,1 0-1 0 0,0-1 0 0 0,0 1 0 0 0,-1 0 1 0 0,1 0-1 0 0,0-1 0 0 0,0 1 0 0 0,0 0 0 0 0,0-1 1 0 0,0 1-1 0 0,0-1 0 0 0,0 1 0 0 0,0-1 0 0 0,0 0 1 0 0,1 0-1 0 0,-1 1 0 0 0,0-1 0 0 0,0 0 0 0 0,0 0 1 0 0,0 0-1 0 0,0 0 0 0 0,0 0 0 0 0,1 0 0 0 0,-1 0 1 0 0,0 0-1 0 0,0-1 0 0 0,0 1 0 0 0,0 0 1 0 0,1-1-1 0 0,1-1 2 0 0,0 1 0 0 0,0-1 1 0 0,-1 0-1 0 0,1 0 0 0 0,-1 0 0 0 0,0 0 1 0 0,1 0-1 0 0,-1 0 0 0 0,0-1 0 0 0,0 1 1 0 0,0-1-1 0 0,1-3 0 0 0,7-21 96 0 0,-9 23-109 0 0,1-1-1 0 0,-1 1 0 0 0,1 0 0 0 0,0 0 1 0 0,0 0-1 0 0,2-4 0 0 0,0 1 0 0 0,-1 1 0 0 0,0-1 0 0 0,0 0 0 0 0,0 0-1 0 0,-1 0 1 0 0,0-1 0 0 0,1-9 0 0 0,-2 9 12 0 0,-1-1 36 0 0,0 9-11 0 0,0 1-19 0 0,-1 0 0 0 0,1 0 0 0 0,-1 0 0 0 0,1 0 0 0 0,0 0 0 0 0,-1 0 0 0 0,1 0 0 0 0,0 0 0 0 0,0 0 0 0 0,0 0 0 0 0,0 0 0 0 0,0 1 1 0 0,0-1-1 0 0,0 0 0 0 0,0 2 0 0 0,1 22 114 0 0,6 16-34 0 0,-5-28-1409 0 0,0 0 0 0 0,0 16-1 0 0,-2-29 1017 0 0,0 0-1 0 0,0 1 0 0 0,0-1 0 0 0,0 0 0 0 0,0 1 0 0 0,1-1 1 0 0,-1 0-1 0 0,0 1 0 0 0,0-1 0 0 0,0 0 0 0 0,0 0 0 0 0,0 1 1 0 0,0-1-1 0 0,0 0 0 0 0,1 0 0 0 0,-1 1 0 0 0,0-1 0 0 0,0 0 1 0 0,2 2-1400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15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1 103 975 0 0,'6'8'687'0'0,"-6"-7"-120"0"0,1-1 0 0 0,-1 0 0 0 0,1 1 0 0 0,-1-1 0 0 0,1 1 0 0 0,0-1 0 0 0,-1 0 0 0 0,1 1 0 0 0,0-1 0 0 0,-1 0 0 0 0,1 0 0 0 0,0 0 0 0 0,-1 1 0 0 0,2-1 1 0 0,11-3 7723 0 0,-3-2-7987 0 0,-6 3 362 0 0,0-1 0 0 0,0 0-1 0 0,0 0 1 0 0,-1 0 0 0 0,1-1-1 0 0,-1 1 1 0 0,0-1 0 0 0,0 0-1 0 0,0 0 1 0 0,3-7 0 0 0,-5 9-609 0 0,1 0 0 0 0,-1 0 1 0 0,0-1-1 0 0,0 1 0 0 0,-1 0 1 0 0,1-1-1 0 0,0 1 0 0 0,-1-1 1 0 0,0 1-1 0 0,1 0 0 0 0,-1-1 1 0 0,0 1-1 0 0,0-1 0 0 0,-1 1 1 0 0,1-1-1 0 0,0 1 0 0 0,-1-1 1 0 0,1 1-1 0 0,-1 0 0 0 0,0-1 1 0 0,0 1-1 0 0,-2-4 0 0 0,3 5-74 0 0,0 1-1 0 0,-1 0 0 0 0,1-1 0 0 0,0 1 0 0 0,-1 0 0 0 0,1-1 1 0 0,0 1-1 0 0,-1 0 0 0 0,1-1 0 0 0,0 1 0 0 0,-1 0 1 0 0,1 0-1 0 0,-1-1 0 0 0,1 1 0 0 0,0 0 0 0 0,-1 0 0 0 0,1 0 1 0 0,-1 0-1 0 0,1-1 0 0 0,-1 1 0 0 0,1 0 0 0 0,-1 0 1 0 0,1 0-1 0 0,-1 0 0 0 0,1 0 0 0 0,-1 0 0 0 0,1 0 0 0 0,0 1 1 0 0,-1-1-1 0 0,1 0 0 0 0,-1 0 0 0 0,1 0 0 0 0,-1 0 0 0 0,1 0 1 0 0,0 1-1 0 0,-1-1 0 0 0,1 0 0 0 0,-1 0 0 0 0,1 1 1 0 0,0-1-1 0 0,-1 0 0 0 0,1 1 0 0 0,0-1 0 0 0,-1 0 0 0 0,1 1 1 0 0,0-1-1 0 0,-1 1 0 0 0,-12 19-303 0 0,11-16 320 0 0,1 1 0 0 0,-1 0 0 0 0,1 0 0 0 0,0 0 0 0 0,0 0 0 0 0,0 0-1 0 0,1 0 1 0 0,0 0 0 0 0,0 0 0 0 0,0 0 0 0 0,0 0 0 0 0,1 0-1 0 0,0 0 1 0 0,0-1 0 0 0,0 1 0 0 0,1 0 0 0 0,-1 0 0 0 0,1 0 0 0 0,0-1-1 0 0,1 1 1 0 0,-1-1 0 0 0,6 7 0 0 0,-5-6 56 0 0,1 0 0 0 0,0 0 0 0 0,0 0 0 0 0,1 0 0 0 0,0-1 0 0 0,-1 0 0 0 0,1 0 0 0 0,1 0 0 0 0,-1-1-1 0 0,1 1 1 0 0,-1-1 0 0 0,1-1 0 0 0,0 1 0 0 0,0-1 0 0 0,0 0 0 0 0,0 0 0 0 0,9 1 0 0 0,-12-3-85 0 0,-1 0-1 0 0,0 0 1 0 0,0-1-1 0 0,0 1 1 0 0,0 0-1 0 0,1-1 1 0 0,-1 0-1 0 0,0 1 1 0 0,0-1-1 0 0,0 0 1 0 0,0 0-1 0 0,2-1 1 0 0,13-10-5044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3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25 5439 0 0,'3'-9'965'0'0,"-1"-7"9801"0"0,-1 23-8777 0 0,-9 74 2774 0 0,7 42-3279 0 0,2-69-720 0 0,-1-52-687 0 0,0 1 0 0 0,0-1 0 0 0,0 1 0 0 0,0-1 0 0 0,1 0 0 0 0,-1 1 0 0 0,2 3 0 0 0,-2-6-61 0 0,0 0-1 0 0,0 0 1 0 0,0 1 0 0 0,1-1-1 0 0,-1 0 1 0 0,0 0-1 0 0,0 1 1 0 0,0-1 0 0 0,1 0-1 0 0,-1 0 1 0 0,0 0-1 0 0,0 1 1 0 0,1-1-1 0 0,-1 0 1 0 0,0 0 0 0 0,0 0-1 0 0,1 0 1 0 0,-1 0-1 0 0,0 1 1 0 0,1-1-1 0 0,-1 0 1 0 0,0 0 0 0 0,0 0-1 0 0,1 0 1 0 0,11-5 127 0 0,-6-2-80 0 0,0 1-1 0 0,0-1 1 0 0,-1 0-1 0 0,1-1 1 0 0,6-13-1 0 0,-1 3 51 0 0,-7 12-86 0 0,7-12 114 0 0,1 1 0 0 0,24-28 1 0 0,-34 43-127 0 0,0 0 0 0 0,1 0 0 0 0,-1 1 1 0 0,0-1-1 0 0,0 1 0 0 0,1-1 0 0 0,-1 1 0 0 0,1 0 1 0 0,-1 0-1 0 0,1 0 0 0 0,0 0 0 0 0,3-1 0 0 0,-5 2-3 0 0,0 0-1 0 0,0 0 0 0 0,0 0 0 0 0,1 0 1 0 0,-1 0-1 0 0,0 0 0 0 0,0 1 0 0 0,0-1 0 0 0,0 0 1 0 0,1 1-1 0 0,-1-1 0 0 0,0 0 0 0 0,0 1 0 0 0,0-1 1 0 0,0 1-1 0 0,0 0 0 0 0,0-1 0 0 0,0 1 1 0 0,0 0-1 0 0,0 0 0 0 0,0-1 0 0 0,-1 1 0 0 0,1 0 1 0 0,0 0-1 0 0,0 0 0 0 0,-1 0 0 0 0,1 0 0 0 0,-1 0 1 0 0,1 0-1 0 0,0 2 0 0 0,4 9 48 0 0,-1 0 1 0 0,0 0-1 0 0,0 0 1 0 0,-1 1-1 0 0,-1 0 0 0 0,0-1 1 0 0,-1 1-1 0 0,-1 13 1 0 0,-3 31-686 0 0,7-63-4853 0 0,3-10-2735 0 0,-4 7 1698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5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2527 0 0,'2'0'1332'0'0,"24"0"10102"0"0,2-1-7421 0 0,29-1-1528 0 0,-49 2-2111 0 0,13 0 472 0 0,29 3 1 0 0,-36-5-954 0 0,-10-1-4559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5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2039 0 0,'3'2'17704'0'0,"-4"3"-18301"0"0,-1 18 1722 0 0,1-1 1 0 0,2 1 0 0 0,3 26-1 0 0,0-3-693 0 0,1 239-17 0 0,-7-175-1142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5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1583 0 0,'6'5'94'0'0,"9"4"789"0"0,-2-4 3932 0 0,36 0 3380 0 0,-41-5-7228 0 0,1 0 0 0 0,-1 0 0 0 0,0-1-1 0 0,10-2 1 0 0,-15 2-817 0 0,1 0-1 0 0,-1 0 1 0 0,0 0 0 0 0,0 0-1 0 0,1 0 1 0 0,-1-1-1 0 0,0 1 1 0 0,0-1-1 0 0,-1 0 1 0 0,1 0 0 0 0,0 0-1 0 0,0 0 1 0 0,-1-1-1 0 0,0 1 1 0 0,1-1 0 0 0,-1 1-1 0 0,0-1 1 0 0,0 0-1 0 0,0 0 1 0 0,-1 0-1 0 0,1 0 1 0 0,-1 0 0 0 0,1 0-1 0 0,-1 0 1 0 0,0-1-1 0 0,0 1 1 0 0,0-5-1 0 0,0 2-102 0 0,-1-1-1 0 0,0 1 0 0 0,0-1 0 0 0,0 1 0 0 0,-3-11 0 0 0,3 13-92 0 0,-1 0 0 0 0,0 1 0 0 0,0-1 0 0 0,-1 0 0 0 0,1 1-1 0 0,-1-1 1 0 0,0 1 0 0 0,1 0 0 0 0,-2-1 0 0 0,-3-4 0 0 0,4 6 12 0 0,1 1 1 0 0,0 0-1 0 0,-1 0 1 0 0,1 0-1 0 0,-1 0 1 0 0,0 0 0 0 0,1 1-1 0 0,-1-1 1 0 0,0 0-1 0 0,1 1 1 0 0,-1 0-1 0 0,0-1 1 0 0,0 1-1 0 0,1 0 1 0 0,-1-1-1 0 0,0 1 1 0 0,0 0 0 0 0,0 1-1 0 0,1-1 1 0 0,-1 0-1 0 0,0 0 1 0 0,0 1-1 0 0,1-1 1 0 0,-1 1-1 0 0,0-1 1 0 0,1 1-1 0 0,-1 0 1 0 0,0 0 0 0 0,1 0-1 0 0,-1 0 1 0 0,-1 1-1 0 0,-2 2 12 0 0,-1 0 0 0 0,1 0 0 0 0,1 0-1 0 0,-1 1 1 0 0,1 0 0 0 0,0 0 0 0 0,-6 8 0 0 0,7-8 30 0 0,0 1-1 0 0,0 0 1 0 0,0 0 0 0 0,1 0 0 0 0,0 0-1 0 0,0 1 1 0 0,0-1 0 0 0,1 0 0 0 0,0 1 0 0 0,1-1-1 0 0,-1 1 1 0 0,1 0 0 0 0,0-1 0 0 0,1 1 0 0 0,-1-1-1 0 0,3 9 1 0 0,-2-10 72 0 0,1-1 1 0 0,-1 1-1 0 0,1-1 0 0 0,0 1 0 0 0,0-1 1 0 0,1 0-1 0 0,-1 1 0 0 0,1-1 1 0 0,0 0-1 0 0,0-1 0 0 0,1 1 0 0 0,-1-1 1 0 0,1 1-1 0 0,-1-1 0 0 0,1 0 1 0 0,0 0-1 0 0,0-1 0 0 0,1 1 0 0 0,-1-1 1 0 0,0 0-1 0 0,1 0 0 0 0,5 2 0 0 0,-6-3 3 0 0,-1 0-1 0 0,1 0 1 0 0,-1-1-1 0 0,1 1 1 0 0,-1-1 0 0 0,1 0-1 0 0,0 0 1 0 0,-1 0-1 0 0,1 0 1 0 0,-1-1-1 0 0,1 1 1 0 0,6-3-1 0 0,-8 2-290 0 0,0 0 0 0 0,1 0 0 0 0,-1 0 0 0 0,0 0 0 0 0,0-1 0 0 0,0 1 0 0 0,3-4 0 0 0,-3 3-743 0 0,0 0 1 0 0,0 0-1 0 0,0-1 1 0 0,0 1-1 0 0,-1 0 1 0 0,1-1-1 0 0,0-3 1 0 0,2-5-6332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83 1376 0 0,'0'0'156'0'0,"0"0"119"0"0,0 0 55 0 0,0 0 13 0 0,0 0-35 0 0,0 0-149 0 0,0 0-61 0 0,0 0-15 0 0,0 0 12 0 0,-4 7 442 0 0,4-7-494 0 0,0 1 1 0 0,0-1 0 0 0,0 1-1 0 0,0-1 1 0 0,0 1-1 0 0,0-1 1 0 0,0 1 0 0 0,-1-1-1 0 0,1 1 1 0 0,0-1-1 0 0,0 1 1 0 0,0-1-1 0 0,-1 1 1 0 0,1-1 0 0 0,0 1-1 0 0,-1-1-43 0 0,0 1 263 0 0,1-1-7 0 0,0 0-35 0 0,0 0-18 0 0,0 0-3 0 0,-5 7 557 0 0,3-4 2943 0 0,-3 2-3188 0 0,4-4 7 0 0,-3 2 1585 0 0,3-1-1770 0 0,0-1 0 0 0,0 0 1 0 0,0 0-1 0 0,0 0 0 0 0,0 0 1 0 0,0 0-1 0 0,0 0 0 0 0,-1 0 0 0 0,1 0 1 0 0,0 0-1 0 0,0-1 0 0 0,-1 1-334 0 0,2-1 49 0 0,-1 1 1 0 0,1-1-1 0 0,-1 0 0 0 0,1 0 0 0 0,-1 0 0 0 0,1 0 0 0 0,0 0 0 0 0,-1 1 0 0 0,1-1 0 0 0,-1 0 0 0 0,1 0 0 0 0,-1 0 0 0 0,1 0 0 0 0,-1 0 0 0 0,1-1 0 0 0,-1 1 1 0 0,1 0-1 0 0,0 0 0 0 0,-1 0 0 0 0,1 0 0 0 0,-1 0 0 0 0,1-1 0 0 0,-1 1 0 0 0,1 0 0 0 0,0 0 0 0 0,-1-1 0 0 0,1 1 0 0 0,0 0 0 0 0,-1 0 0 0 0,1-1 0 0 0,0 1 1 0 0,-1-1-1 0 0,1 1 0 0 0,0 0 0 0 0,0-1 0 0 0,-1 1 0 0 0,1 0 0 0 0,0-1 0 0 0,0 1 0 0 0,0-1-49 0 0,-1-2 88 0 0,0 0-1 0 0,1 0 1 0 0,0 1-1 0 0,-1-1 1 0 0,1 0-1 0 0,0 0 1 0 0,1 0-1 0 0,-1 0 1 0 0,0 0-88 0 0,1-7 160 0 0,2-18 268 0 0,4 24-243 0 0,-3 0-97 0 0,-4 3-70 0 0,1 0 0 0 0,-1 0 0 0 0,1 1 0 0 0,0-1 0 0 0,0 0 0 0 0,0 0 0 0 0,-1 1-1 0 0,1-1 1 0 0,0 1 0 0 0,0-1 0 0 0,0 1 0 0 0,0-1 0 0 0,0 1 0 0 0,0-1 0 0 0,0 1 0 0 0,0 0 0 0 0,0-1 0 0 0,0 1 0 0 0,0 0-1 0 0,0 0 1 0 0,0 0-18 0 0,37 0 287 0 0,-36 0-222 0 0,-2 0-59 0 0,1 1-1 0 0,-1-1 0 0 0,0 1 0 0 0,0-1 1 0 0,1 0-1 0 0,-1 1 0 0 0,0-1 0 0 0,1 0 1 0 0,-1 1-1 0 0,0-1 0 0 0,1 0 0 0 0,-1 0 1 0 0,0 1-1 0 0,1-1 0 0 0,-1 0 0 0 0,1 0 0 0 0,-1 1 1 0 0,0-1-1 0 0,1 0 0 0 0,-1 0 0 0 0,1 0 1 0 0,-1 0-1 0 0,1 0 0 0 0,-1 0 0 0 0,1 0 1 0 0,-1 0-6 0 0,10 4 119 0 0,-6 1-55 0 0,-3-4 0 0 0,0 0 16 0 0,0 0-37 0 0,0 0 0 0 0,0 0 0 0 0,0 0-1 0 0,0 1 1 0 0,0-1 0 0 0,0 0 0 0 0,-1 1-1 0 0,1-1 1 0 0,0 1 0 0 0,-1-1 0 0 0,1 1-1 0 0,-1-1 1 0 0,0 1 0 0 0,0-1 0 0 0,1 1-1 0 0,-1-1 1 0 0,0 1 0 0 0,0 0 0 0 0,0-1-1 0 0,0 1 1 0 0,-1-1 0 0 0,1 1 0 0 0,0-1-1 0 0,-1 1 1 0 0,1-1 0 0 0,-1 1-1 0 0,0-1 1 0 0,1 1 0 0 0,-1-1 0 0 0,0 0-1 0 0,0 1 1 0 0,0-1 0 0 0,0 1-43 0 0,-2 0 11 0 0,1-1-1 0 0,0 1 1 0 0,-1 0 0 0 0,0-1-1 0 0,1 1 1 0 0,-1-1 0 0 0,0 0-1 0 0,0 0-10 0 0,0 0 8 0 0,0 0 0 0 0,0-1 0 0 0,0 1 0 0 0,0 0 0 0 0,0-1 0 0 0,0 0 0 0 0,-2 0-8 0 0,3 0 13 0 0,1 0 0 0 0,-1-1 0 0 0,0 1 0 0 0,0-1 0 0 0,1 0 0 0 0,-1 1 0 0 0,0-1 0 0 0,1 0 0 0 0,-1 0 0 0 0,1 0-1 0 0,-1 0 1 0 0,1 0 0 0 0,-1-1-13 0 0,0 1 18 0 0,1 0 1 0 0,0 0-1 0 0,0 0 0 0 0,0 0 0 0 0,0-1 0 0 0,0 1 1 0 0,0 0-1 0 0,0 0 0 0 0,1-1 0 0 0,-1 1 0 0 0,0 0 0 0 0,1-1 1 0 0,-1 1-1 0 0,1-1 0 0 0,-1 1 0 0 0,1-1 0 0 0,0 1 1 0 0,0-1-1 0 0,0 1 0 0 0,0-1 0 0 0,0 1 0 0 0,0-1-18 0 0,0-3 48 0 0,1 0 0 0 0,1 0 0 0 0,-1 1 0 0 0,1-1 0 0 0,-1 1 0 0 0,2-2-48 0 0,2-1 0 0 0,-3 5 0 0 0,4-1 0 0 0,3-1 0 0 0,-8 2 0 0 0,2 0 0 0 0,8 0 0 0 0,-10 1 5 0 0,1 1 0 0 0,0 0 0 0 0,0 0-1 0 0,0 0 1 0 0,0 1 0 0 0,0-1 0 0 0,0 0-1 0 0,-1 1 1 0 0,1-1 0 0 0,0 1 0 0 0,0-1 0 0 0,0 1-1 0 0,-1 0 1 0 0,1 0 0 0 0,0 0 0 0 0,-1 0-1 0 0,1 0 1 0 0,-1 0 0 0 0,1 0 0 0 0,-1 0-1 0 0,0 1 1 0 0,1-1 0 0 0,-1 0 0 0 0,0 1 0 0 0,0 0-1 0 0,0-1 1 0 0,0 1 0 0 0,0-1 0 0 0,0 1-1 0 0,-1 0 1 0 0,1 0-5 0 0,1 2 11 0 0,-1 0-1 0 0,0 0 1 0 0,0 0 0 0 0,0 0-1 0 0,-1 0 1 0 0,1 0-1 0 0,-1 1 1 0 0,0-1-1 0 0,0 0 1 0 0,0 0 0 0 0,-1 0-1 0 0,1 0 1 0 0,-1 1-1 0 0,0-1-10 0 0,0-3 8 0 0,0 0 0 0 0,1 0 0 0 0,-1 1 0 0 0,0-1 0 0 0,0 0 0 0 0,0 0 0 0 0,0 0 0 0 0,0 0 0 0 0,0 0 0 0 0,0 0 0 0 0,0 0 0 0 0,0 0 0 0 0,-1 0-8 0 0,-9 8 115 0 0,11-8-112 0 0,-1 0 0 0 0,0-1 1 0 0,1 1-1 0 0,-1 0 0 0 0,0-1 0 0 0,1 1 1 0 0,-1-1-1 0 0,0 1 0 0 0,0-1 1 0 0,1 0-1 0 0,-1 1 0 0 0,0-1 0 0 0,0 0 1 0 0,0 1-1 0 0,0-1 0 0 0,0 0 0 0 0,1 0 1 0 0,-1 0-1 0 0,0 0 0 0 0,0 0-3 0 0,-1 0 1 0 0,0 0 0 0 0,0 0 1 0 0,0-1-1 0 0,0 1 0 0 0,0-1 0 0 0,0 1 0 0 0,0-1 0 0 0,0 0 0 0 0,0 0-1 0 0,-3-2-1 0 0,0 1 0 0 0,1-1 0 0 0,-1-1 0 0 0,1 1 0 0 0,0-1 0 0 0,-4-3 1 0 0,3 1 0 0 0,1-1 0 0 0,-1 0 0 0 0,1 0 0 0 0,0-1 0 0 0,0 1 0 0 0,1-1 0 0 0,0 0 0 0 0,1 1 0 0 0,0-1 0 0 0,0-1 0 0 0,0-1 0 0 0,2 3 0 0 0,0 6 0 0 0,0 1 0 0 0,0-1 0 0 0,0 1 0 0 0,0-1 0 0 0,0 1 0 0 0,0-1 0 0 0,0 1 0 0 0,0 0 0 0 0,0-1 0 0 0,0 1 0 0 0,0-1 0 0 0,1 1 0 0 0,-1-1 0 0 0,0 1 0 0 0,0-1 0 0 0,1 1 0 0 0,-1 0 0 0 0,0-1 0 0 0,0 1 0 0 0,1 0 0 0 0,-1-1 0 0 0,0 1 0 0 0,1 0 0 0 0,0-2 0 0 0,2-3 0 0 0,4 6 11 0 0,-6-1 22 0 0,4 3 23 0 0,1 8-28 0 0,-5-9-33 0 0,0-1 9 0 0,0 1 0 0 0,-1-1 0 0 0,1 1 0 0 0,0-1 0 0 0,-1 1 0 0 0,1-1 0 0 0,-1 1 0 0 0,0-1 0 0 0,1 1 0 0 0,-1 0 0 0 0,0-1 0 0 0,0 1 0 0 0,0-1 0 0 0,0 1 0 0 0,0 0 0 0 0,-1-1 0 0 0,1 1 0 0 0,0-1 0 0 0,-1 1 0 0 0,0 1-4 0 0,0 2 57 0 0,1-4-57 0 0,0-1-1 0 0,0 1 1 0 0,0-1 0 0 0,0 1 0 0 0,0-1 0 0 0,0 1 0 0 0,0-1 0 0 0,0 1 0 0 0,0-1 0 0 0,0 0-1 0 0,0 1 1 0 0,-1-1 0 0 0,1 1 0 0 0,0-1 0 0 0,0 0 0 0 0,-1 1 0 0 0,1-1 0 0 0,0 0-1 0 0,0 1 1 0 0,-1-1 0 0 0,1 0 0 0 0,0 1 0 0 0,-1-1 0 0 0,1 0 0 0 0,-1 0 0 0 0,1 1 0 0 0,0-1-1 0 0,-1 0 1 0 0,1 0 0 0 0,-1 0 0 0 0,-1 1 0 0 0,-6 7 0 0 0,5-10-1 0 0,3-8 14 0 0,0 9-6 0 0,0 0 1 0 0,0 0-1 0 0,1 0 0 0 0,-1 1 0 0 0,0-1 1 0 0,0 0-1 0 0,1 0 0 0 0,-1 1 0 0 0,0-1 1 0 0,1 0-1 0 0,-1 0 0 0 0,1 1 0 0 0,-1-1 1 0 0,1 0-1 0 0,-1 1 0 0 0,1-1 0 0 0,-1 0 1 0 0,1 1-1 0 0,0-1 0 0 0,-1 1 0 0 0,1-1 1 0 0,0 1-1 0 0,-1 0 0 0 0,1-1-7 0 0,1 0 20 0 0,0-1 25 0 0,0 0 0 0 0,0 0 0 0 0,0 0 0 0 0,0 1 0 0 0,0-1 0 0 0,1 0 0 0 0,-1 1 0 0 0,0 0 0 0 0,1 0 0 0 0,-1-1 0 0 0,1 1 0 0 0,-1 1 0 0 0,1-1 0 0 0,0 0 0 0 0,-1 1 0 0 0,1-1 0 0 0,0 1 0 0 0,1 0-45 0 0,2-1 95 0 0,10-2 148 0 0,7 0-29 0 0,33 0 306 0 0,-25 0-340 0 0,-26 2-154 0 0,0 0-1 0 0,0 1 0 0 0,0-1 1 0 0,0 1-1 0 0,0 0 0 0 0,0 1 0 0 0,0-1 1 0 0,0 1-1 0 0,0 0-25 0 0,26 5 126 0 0,-21-4-37 0 0,0 0 0 0 0,8 3-89 0 0,-2 0 67 0 0,0 1 59 0 0,1-1 1 0 0,7 1-127 0 0,111 19 560 0 0,-81-18-277 0 0,3-2-283 0 0,-41-3 96 0 0,0 1 1 0 0,3 0-97 0 0,-4 1 76 0 0,0-2 0 0 0,4 0-76 0 0,34 4 41 0 0,-34-4-14 0 0,0 0 0 0 0,0-1-1 0 0,0-1 1 0 0,1-1-27 0 0,-8 1 11 0 0,0 0 0 0 0,-1 0 0 0 0,7 2-11 0 0,-5-1 10 0 0,-1 0 1 0 0,1-1-1 0 0,2 0-10 0 0,143-16 128 0 0,-99 13-117 0 0,19-5 106 0 0,-49 6-106 0 0,-13 1 2 0 0,0-1 1 0 0,-1 0-1 0 0,1-1 0 0 0,2-2-13 0 0,-13 4 0 0 0,0 0 0 0 0,-1 0 0 0 0,1 1 0 0 0,0 0 0 0 0,3 0 0 0 0,17-2 0 0 0,7-2 64 0 0,-32 4-64 0 0,1 0 0 0 0,0-1 0 0 0,0 1 0 0 0,0 0 0 0 0,0 0 0 0 0,-1 0 0 0 0,1-1 0 0 0,0 1 0 0 0,0 0 0 0 0,0 0 0 0 0,0 0 0 0 0,-1 0 0 0 0,1 1 0 0 0,0-1 0 0 0,0 0 0 0 0,4 1 0 0 0,-5-1 0 0 0,1-1 0 0 0,-1 1 0 0 0,1 0-1 0 0,-1 0 1 0 0,1 0 0 0 0,-1 0 0 0 0,1 0 0 0 0,0 0 0 0 0,-1 0-1 0 0,1 0 1 0 0,-1 0 0 0 0,1 0 0 0 0,-1 1 0 0 0,1-1 0 0 0,-1 0-1 0 0,1 0 1 0 0,-1 0 0 0 0,1 1 0 0 0,-1-1 0 0 0,1 0 0 0 0,-1 1-1 0 0,1-1 1 0 0,-1 0 0 0 0,1 1 0 0 0,2 1 6 0 0,11-1 45 0 0,-10-1-49 0 0,0 0 0 0 0,0-1 0 0 0,0 0 0 0 0,0 0-1 0 0,0 0 1 0 0,2-1-2 0 0,-5 2 0 0 0,2 0 0 0 0,6 3 0 0 0,-8-3 9 0 0,0 1 1 0 0,0-1-1 0 0,0 0 0 0 0,0 1 0 0 0,0-1 1 0 0,0 0-1 0 0,0 0 0 0 0,0 0 0 0 0,0 0 1 0 0,1 0-1 0 0,-1 0 0 0 0,0 0 0 0 0,0 0 1 0 0,1-1-10 0 0,2 1 62 0 0,-4 1-9 0 0,0 2-31 0 0,-1-3 20 0 0,1 0-42 0 0,0-1-1 0 0,-1 1 1 0 0,1-1-1 0 0,0 1 1 0 0,-1 0-1 0 0,1-1 1 0 0,0 1-1 0 0,-1-1 1 0 0,1 1-1 0 0,0-1 1 0 0,0 1-1 0 0,-1-1 1 0 0,1 1-1 0 0,0-1 1 0 0,0 0-1 0 0,0 1 1 0 0,0-1-1 0 0,0 1 1 0 0,0-1-1 0 0,0 1 1 0 0,0-1-1 0 0,0 1 1 0 0,0-1-1 0 0,0 0 1 0 0,1-10-41 0 0,-1 11 41 0 0,2-8-33 0 0,10-2 2 0 0,-11 9 31 0 0,0 0 0 0 0,0 1 0 0 0,-1-1 0 0 0,1 1 0 0 0,0 0 0 0 0,0-1 0 0 0,0 1 0 0 0,0 0 0 0 0,0-1 0 0 0,0 1 0 0 0,0 0 0 0 0,0 0 0 0 0,0 0 0 0 0,0 0 0 0 0,0 0 0 0 0,0 0 0 0 0,0 0 0 0 0,0 0 0 0 0,0 0 0 0 0,0 1 0 0 0,0-1 0 0 0,0 0 0 0 0,0 1 0 0 0,0-1 0 0 0,0 1 0 0 0,3 0 0 0 0,-3 0 0 0 0,1-1 0 0 0,0 1 0 0 0,-1-1 0 0 0,1 1 0 0 0,0 0 0 0 0,-1 0 0 0 0,1 0 0 0 0,-1 0 0 0 0,1 0 0 0 0,-1 0 0 0 0,0 0 0 0 0,1 0 0 0 0,-1 1 0 0 0,0-1 0 0 0,0 0 0 0 0,0 1 0 0 0,0-1 0 0 0,0 1 0 0 0,0-1 0 0 0,0 1 0 0 0,-1 0 0 0 0,1-1 0 0 0,0 1 0 0 0,-1 0 0 0 0,0-1 0 0 0,1 1 0 0 0,-1 0 0 0 0,1 0 0 0 0,-1 0 0 0 0,0-1 0 0 0,1 1 0 0 0,-1 0 0 0 0,0-1 0 0 0,0 1 0 0 0,0 0 0 0 0,0 0 0 0 0,0-1 0 0 0,0 1 0 0 0,-1 0 0 0 0,1-1 0 0 0,-1 2 0 0 0,-1 4 0 0 0,2-5 0 0 0,0-1 0 0 0,0 1 0 0 0,0-1 0 0 0,-1 1 0 0 0,1-1 0 0 0,-1 1 0 0 0,1-1 0 0 0,-1 1 0 0 0,1-1 0 0 0,-1 1 0 0 0,0-1 0 0 0,0 0 0 0 0,1 1 0 0 0,-1-1 0 0 0,0 0 0 0 0,0 0 0 0 0,-1 0 0 0 0,1 0 0 0 0,0 0 0 0 0,0 0 0 0 0,0 0 0 0 0,-1 0 0 0 0,1 0 0 0 0,0 0 0 0 0,-1-1 0 0 0,1 1 0 0 0,-2 0 0 0 0,1 0-4 0 0,0 0-1 0 0,0 0 0 0 0,0 0 1 0 0,0-1-1 0 0,0 1 1 0 0,0-1-1 0 0,0 1 1 0 0,0-1-1 0 0,0 0 1 0 0,0 0-1 0 0,-1 0 1 0 0,1 0-1 0 0,0 0 1 0 0,0 0-1 0 0,0-1 1 0 0,0 1-1 0 0,0-1 0 0 0,0 1 1 0 0,0-1-1 0 0,0 0 1 0 0,0 0-1 0 0,0 0 1 0 0,0 0-1 0 0,0 0 1 0 0,1 0-1 0 0,-1 0 1 0 0,0-1-1 0 0,1 1 1 0 0,-1-1-1 0 0,1 1 1 0 0,-1-1-1 0 0,1 1 0 0 0,0-1 1 0 0,0 0-1 0 0,-1 0 1 0 0,1 0-1 0 0,1 0 1 0 0,-1 0-1 0 0,0 0 1 0 0,0 0 4 0 0,0-5-21 0 0,0 0 0 0 0,0 0 1 0 0,1 0-1 0 0,0-4 21 0 0,1 9-8 0 0,-1 0-1 0 0,1 1 1 0 0,1-1-1 0 0,-1 0 1 0 0,0 0-1 0 0,0 1 1 0 0,0-1-1 0 0,1 0 9 0 0,-1 2-4 0 0,1-1 4 0 0,0-1 0 0 0,0 1 0 0 0,0 0 0 0 0,1 0 0 0 0,-1 0 0 0 0,0 1 0 0 0,1-1 0 0 0,-1 1 0 0 0,1-1 0 0 0,-1 1 0 0 0,1 0 0 0 0,-1-1 0 0 0,0 2 0 0 0,1-1 0 0 0,-1 0 0 0 0,1 0 0 0 0,-1 1 0 0 0,1-1 0 0 0,-1 1 0 0 0,0 0 0 0 0,1-1 0 0 0,-1 1 0 0 0,0 0 0 0 0,0 1 0 0 0,1-1 0 0 0,-1 0 0 0 0,0 1 0 0 0,0 0 0 0 0,0 1 0 0 0,-1-1 0 0 0,1 0 0 0 0,-1 1 0 0 0,1-1 0 0 0,-1 1 0 0 0,0-1 0 0 0,0 1 0 0 0,0 0 0 0 0,0-1 0 0 0,0 1 0 0 0,-1 0 0 0 0,1 2 0 0 0,0 0 0 0 0,-1 0 0 0 0,0 0 0 0 0,0 1 0 0 0,0-1 0 0 0,-1 0 0 0 0,0 0 0 0 0,-1 3 0 0 0,2-7 0 0 0,-1 1 0 0 0,0 0 0 0 0,1-1 0 0 0,-1 1 0 0 0,0-1 0 0 0,0 1 0 0 0,0-1 0 0 0,-1 1 0 0 0,-6 9 0 0 0,8-9 0 0 0,-2 0 0 0 0,-6 3 0 0 0,6-4-2 0 0,1-1-1 0 0,-1 1 1 0 0,1-1-1 0 0,0 0 1 0 0,-1 0 0 0 0,1 1-1 0 0,-1-1 1 0 0,1 0-1 0 0,-1-1 1 0 0,1 1-1 0 0,0 0 1 0 0,-1 0 0 0 0,1 0-1 0 0,-1-1 1 0 0,1 1-1 0 0,0-1 1 0 0,-1 1-1 0 0,1-1 1 0 0,0 0 0 0 0,0 1-1 0 0,-1-1 1 0 0,1 0-1 0 0,0 0 1 0 0,0 0-1 0 0,0 0 1 0 0,0 0 0 0 0,0 0-1 0 0,0 0 3 0 0,-2-2-6 0 0,1 0 1 0 0,0 1-1 0 0,0-1 0 0 0,0 0 1 0 0,1 0-1 0 0,-1 0 0 0 0,1 0 1 0 0,0 0-1 0 0,0 0 0 0 0,0 0 1 0 0,0 0-1 0 0,0-1 6 0 0,-2-11-23 0 0,2 13 16 0 0,0-1-1 0 0,1 1 0 0 0,-1-1 0 0 0,1 1 0 0 0,0-1 0 0 0,0 1 1 0 0,0-1-1 0 0,0 1 0 0 0,0-1 0 0 0,0 1 0 0 0,1-1 0 0 0,-1 1 0 0 0,1-1 1 0 0,0 1-1 0 0,0-1 0 0 0,0 1 0 0 0,1-2 8 0 0,-2 3-2 0 0,0 0-1 0 0,1 0 1 0 0,-1 0-1 0 0,1 0 1 0 0,0 0-1 0 0,-1 0 1 0 0,1 0 0 0 0,0 0-1 0 0,-1 0 1 0 0,1 0-1 0 0,0 1 1 0 0,0-1-1 0 0,0 0 3 0 0,7-1-24 0 0,-5 2 20 0 0,-2-1 4 0 0,0 1 0 0 0,0 0 0 0 0,0-1 0 0 0,0 1 0 0 0,0 0 0 0 0,1 0 0 0 0,-1-1 0 0 0,0 1 0 0 0,0 0 0 0 0,0 0 0 0 0,0 0 0 0 0,0 1 0 0 0,1-1 0 0 0,-1 0 0 0 0,0 0 0 0 0,0 1 0 0 0,1-1 0 0 0,2 1 0 0 0,-4-1-1 0 0,0 0-1 0 0,1 0 0 0 0,-1 0 1 0 0,0 0-1 0 0,1 0 1 0 0,-1 0-1 0 0,1 1 1 0 0,-1-1-1 0 0,0 0 0 0 0,1 0 1 0 0,-1 0-1 0 0,0 0 1 0 0,1 0-1 0 0,-1 1 1 0 0,0-1-1 0 0,1 0 1 0 0,-1 0-1 0 0,0 0 0 0 0,1 1 1 0 0,-1-1-1 0 0,0 0 2 0 0,15 12-31 0 0,-14-12-41 0 0,0 1 0 0 0,0 0 0 0 0,0-1 0 0 0,0 1 1 0 0,0 0-1 0 0,0 0 0 0 0,0-1 0 0 0,0 1 0 0 0,0 0 0 0 0,0 0 0 0 0,0 0 0 0 0,-1 0 0 0 0,1 0 0 0 0,0 0 1 0 0,-1 0-1 0 0,1 1 0 0 0,-1-1 0 0 0,1 0 0 0 0,-1 0 0 0 0,0 0 0 0 0,1 1 0 0 0,-1-1 0 0 0,0 0 0 0 0,0 0 1 0 0,0 1-1 0 0,0-1 0 0 0,0 0 0 0 0,0 1 72 0 0,0 0-618 0 0,-1-1 0 0 0,1 0 1 0 0,0 1-1 0 0,-1-1 0 0 0,1 0 1 0 0,-1 0-1 0 0,0 0 0 0 0,0 1 0 0 0,1-1 1 0 0,-1 0-1 0 0,0 0 0 0 0,0 0 1 0 0,0 0-1 0 0,0 0 0 0 0,0 0 1 0 0,0-1-1 0 0,-1 2 618 0 0,-5 1-7413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6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3367 0 0,'9'9'7604'0'0,"-4"3"-3472"0"0,-3 18-1380 0 0,-1-17-1408 0 0,3 40-232 0 0,-1 0-1 0 0,-3-1 0 0 0,-10 72 0 0 0,10-124-1104 0 0,0 1 0 0 0,0-1 0 0 0,0 0-1 0 0,0 0 1 0 0,-1 1 0 0 0,1-1 0 0 0,0 0-1 0 0,0 1 1 0 0,0-1 0 0 0,0 0 0 0 0,0 1-1 0 0,0-1 1 0 0,0 0 0 0 0,0 1 0 0 0,0-1-1 0 0,0 0 1 0 0,0 0 0 0 0,0 1-1 0 0,0-1 1 0 0,1 0 0 0 0,-1 1 0 0 0,0-1-1 0 0,0 0 1 0 0,0 1 0 0 0,0-1 0 0 0,0 0-1 0 0,1 0 1 0 0,-1 1 0 0 0,0-1 0 0 0,0 0-1 0 0,0 0 1 0 0,1 0 0 0 0,-1 1 0 0 0,0-1-1 0 0,0 0 1 0 0,1 0 0 0 0,-1 0-1 0 0,0 0 1 0 0,1 1 0 0 0,-1-1 0 0 0,0 0-1 0 0,1 0 8 0 0,0-1 0 0 0,-1 1 0 0 0,1-1 0 0 0,-1 1 0 0 0,0 0 0 0 0,1-1 0 0 0,-1 1 0 0 0,1-1-1 0 0,-1 1 1 0 0,0-1 0 0 0,1 1 0 0 0,-1-1 0 0 0,0 1 0 0 0,1-1 0 0 0,-1 0 0 0 0,0 1 0 0 0,0-1 0 0 0,0 1 0 0 0,1-1-1 0 0,-1 0 1 0 0,0 1 0 0 0,0-2 0 0 0,18-97 802 0 0,-7-10-443 0 0,-10 106-345 0 0,0 0-1 0 0,0 0 0 0 0,0 0 0 0 0,0 0 0 0 0,1 0 0 0 0,-1 0 0 0 0,1 0 1 0 0,0 1-1 0 0,0-1 0 0 0,0 1 0 0 0,0-1 0 0 0,0 1 0 0 0,0-1 0 0 0,1 1 1 0 0,-1 0-1 0 0,1 0 0 0 0,3-2 0 0 0,-2 1 56 0 0,1-1 0 0 0,-1 0 0 0 0,1 0 0 0 0,-1 0 0 0 0,4-7 0 0 0,-7 10-53 0 0,0 0 0 0 0,0 0 0 0 0,0 0-1 0 0,0 1 1 0 0,0-1 0 0 0,0 0 0 0 0,0 0 0 0 0,0 0 0 0 0,0 1-1 0 0,0-1 1 0 0,0 1 0 0 0,1-1 0 0 0,-1 1 0 0 0,0-1 0 0 0,0 1-1 0 0,0 0 1 0 0,1-1 0 0 0,-1 1 0 0 0,0 0 0 0 0,1 0 0 0 0,-1 0-1 0 0,0 0 1 0 0,1 0 0 0 0,-1 0 0 0 0,0 1 0 0 0,0-1 0 0 0,1 0-1 0 0,-1 0 1 0 0,0 1 0 0 0,0-1 0 0 0,1 1 0 0 0,1 1 0 0 0,4 2 43 0 0,1 0 0 0 0,-1 0 0 0 0,13 11 0 0 0,-18-13-45 0 0,0 0-1 0 0,-1 0 0 0 0,1 0 0 0 0,0 0 0 0 0,-1 0 0 0 0,0 0 0 0 0,1 0 0 0 0,-1 0 0 0 0,0 1 0 0 0,0-1 1 0 0,0 0-1 0 0,0 1 0 0 0,-1-1 0 0 0,1 1 0 0 0,-1-1 0 0 0,1 1 0 0 0,-1-1 0 0 0,0 6 0 0 0,-1 3 85 0 0,0 1 0 0 0,0-1 0 0 0,-4 12 0 0 0,-1 8-89 0 0,4-8-563 0 0,2-14-2160 0 0,12-21-5224 0 0,-9 4 1257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6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20 1807 0 0,'1'9'-842'0'0,"-1"9"6119"0"0,0-18-4918 0 0,0 0 0 0 0,0 1 0 0 0,0-1 1 0 0,0 0-1 0 0,0 1 0 0 0,1-1 0 0 0,-1 1 0 0 0,0-1 0 0 0,0 0 1 0 0,0 1-1 0 0,0-1 0 0 0,0 0 0 0 0,0 1 0 0 0,1-1 0 0 0,-1 1 1 0 0,0-1-1 0 0,1 1 1437 0 0,0 0-1437 0 0,-1-1 0 0 0,0 0 0 0 0,1 0 0 0 0,-1 0 1 0 0,0 1-1 0 0,1-1 0 0 0,-2-9 4236 0 0,-8-10-2892 0 0,8 18-1663 0 0,1 0 0 0 0,-1 0-1 0 0,1 0 1 0 0,-1 0-1 0 0,0 0 1 0 0,1 1 0 0 0,-1-1-1 0 0,0 0 1 0 0,0 0-1 0 0,0 1 1 0 0,1-1-1 0 0,-1 1 1 0 0,0-1 0 0 0,0 1-1 0 0,0-1 1 0 0,0 1-1 0 0,0-1 1 0 0,0 1-1 0 0,0 0 1 0 0,0 0 0 0 0,0-1-1 0 0,0 1 1 0 0,0 0-1 0 0,0 0 1 0 0,0 0-1 0 0,0 0 1 0 0,0 0 0 0 0,0 1-1 0 0,0-1 1 0 0,-1 0-1 0 0,1 0 1 0 0,0 1 0 0 0,0-1-1 0 0,1 0 1 0 0,-3 1-1 0 0,1 0-10 0 0,1 0 0 0 0,-1 1-1 0 0,0-1 1 0 0,0 0-1 0 0,0 1 1 0 0,1-1 0 0 0,-1 1-1 0 0,1-1 1 0 0,-1 1-1 0 0,1 0 1 0 0,0 0 0 0 0,0-1-1 0 0,-1 1 1 0 0,1 0 0 0 0,-1 4-1 0 0,1-1-19 0 0,0 0 0 0 0,0 0-1 0 0,1 1 1 0 0,0-1 0 0 0,0 0-1 0 0,0 0 1 0 0,0 0 0 0 0,1 0-1 0 0,2 8 1 0 0,-3-11-4 0 0,1 0 0 0 0,-1 1 0 0 0,1-1-1 0 0,0 0 1 0 0,0 0 0 0 0,0 0 0 0 0,0 0 0 0 0,0 0 0 0 0,0 0-1 0 0,0 0 1 0 0,1 0 0 0 0,-1 0 0 0 0,1-1 0 0 0,-1 1-1 0 0,1-1 1 0 0,0 1 0 0 0,0-1 0 0 0,-1 1 0 0 0,1-1 0 0 0,0 0-1 0 0,0 0 1 0 0,0 0 0 0 0,4 1 0 0 0,-4-2 8 0 0,-1 0 0 0 0,1 0 0 0 0,0 0 0 0 0,0 0 0 0 0,0 0 0 0 0,-1-1 0 0 0,1 1 0 0 0,0-1 0 0 0,-1 1 0 0 0,1-1 0 0 0,0 0 0 0 0,-1 1 0 0 0,1-1 0 0 0,0 0 0 0 0,-1 0 0 0 0,0 0 0 0 0,1-1 0 0 0,-1 1 0 0 0,1 0 0 0 0,-1 0 0 0 0,0-1 0 0 0,0 1 0 0 0,0-1 1 0 0,0 1-1 0 0,0-1 0 0 0,1-1 0 0 0,3-7 127 0 0,1-1 0 0 0,6-20 1 0 0,-9 24-125 0 0,19-57 136 0 0,-22 79 236 0 0,2 27-1 0 0,-2-32-298 0 0,1 64 637 0 0,-13 114 1 0 0,5-103-164 0 0,6-81-487 0 0,1 1 1 0 0,-1 0-1 0 0,0 0 1 0 0,0-1-1 0 0,0 1 0 0 0,-1-1 1 0 0,0 1-1 0 0,0-1 1 0 0,-3 6-1 0 0,4-10-69 0 0,1 1-1 0 0,0-1 1 0 0,0 0-1 0 0,0 0 1 0 0,0 0-1 0 0,0 0 1 0 0,0 0-1 0 0,-1 0 1 0 0,1 1-1 0 0,0-1 1 0 0,0 0 0 0 0,0 0-1 0 0,0 0 1 0 0,-1 0-1 0 0,1 0 1 0 0,0 0-1 0 0,0 0 1 0 0,0 0-1 0 0,0 0 1 0 0,-1 0-1 0 0,1 0 1 0 0,0 0-1 0 0,0 0 1 0 0,0 0 0 0 0,-1 0-1 0 0,1 0 1 0 0,0 0-1 0 0,0 0 1 0 0,0 0-1 0 0,0 0 1 0 0,-1 0-1 0 0,1 0 1 0 0,0 0-1 0 0,0-1 1 0 0,0 1-1 0 0,0 0 1 0 0,0 0 0 0 0,-1 0-1 0 0,-7-8 72 0 0,-3-10-26 0 0,-7-18-90 0 0,13 26-454 0 0,0 0-1 0 0,1 1 1 0 0,-4-13 0 0 0,7 18-270 0 0,0 0 1 0 0,0 0-1 0 0,1-1 0 0 0,-1 1 1 0 0,1 0-1 0 0,0-1 1 0 0,1 1-1 0 0,-1 0 1 0 0,1-1-1 0 0,-1 1 0 0 0,3-6 1 0 0,1-3-2090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7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8031 0 0,'2'8'6646'0'0,"0"25"-3675"0"0,-1-5-1693 0 0,21 349 3195 0 0,-25-354-5926 0 0,-2-14 114 0 0,5-9 1303 0 0,0 1 0 0 0,0-1 1 0 0,-1 0-1 0 0,1 0 0 0 0,0 0 0 0 0,0 0 1 0 0,-1 0-1 0 0,1 0 0 0 0,0 0 1 0 0,0 0-1 0 0,-1 0 0 0 0,1 0 0 0 0,0 0 1 0 0,0 0-1 0 0,-1 0 0 0 0,1-1 0 0 0,0 1 1 0 0,0 0-1 0 0,-1 0 0 0 0,1 0 0 0 0,0 0 1 0 0,0 0-1 0 0,0 0 0 0 0,-1-1 0 0 0,1 1 1 0 0,0 0-1 0 0,0 0 0 0 0,0 0 0 0 0,0-1 1 0 0,-1 1-1 0 0,1 0 0 0 0,0 0 0 0 0,0 0 1 0 0,0-1-1 0 0,0 1 0 0 0,0-1 1 0 0,-7-7-2499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7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3367 0 0,'1'1'369'0'0,"0"0"0"0"0,-1 0-1 0 0,1-1 1 0 0,0 1 0 0 0,0 0-1 0 0,0 0 1 0 0,0-1-1 0 0,0 1 1 0 0,0-1 0 0 0,0 1-1 0 0,0-1 1 0 0,0 1 0 0 0,0-1-1 0 0,0 1 1 0 0,2-1-1 0 0,21 5 5702 0 0,-14-4-5648 0 0,16 5 2015 0 0,-7-1-884 0 0,0-2 0 0 0,-1 0 0 0 0,1-1 0 0 0,36-1 0 0 0,-52-1-1511 0 0,0 0 0 0 0,0-1 0 0 0,0 0 0 0 0,0 0 0 0 0,0 1 0 0 0,0-2 0 0 0,4-1 0 0 0,2-3-2309 0 0,-2-2-3430 0 0,0-1-2195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28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3999 0 0,'-2'24'896'0'0,"3"35"10325"0"0,0-32-10420 0 0,0 12 1062 0 0,4 88 2542 0 0,5-43-4711 0 0,-10-81 443 0 0,1 0 0 0 0,-1 0 0 0 0,1 0-1 0 0,0 0 1 0 0,0-1 0 0 0,0 1 0 0 0,0 0 0 0 0,1-1-1 0 0,1 4 1 0 0,-3-6-88 0 0,1 1-1 0 0,-1-1 1 0 0,0 0-1 0 0,1 1 1 0 0,-1-1-1 0 0,1 0 0 0 0,-1 1 1 0 0,1-1-1 0 0,-1 0 1 0 0,0 0-1 0 0,1 1 1 0 0,-1-1-1 0 0,1 0 1 0 0,0 0-1 0 0,-1 0 1 0 0,1 0-1 0 0,-1 0 1 0 0,1 1-1 0 0,-1-1 1 0 0,1 0-1 0 0,0 0 1 0 0,0-1-14 0 0,0 1 0 0 0,0 0 0 0 0,0-1 1 0 0,1 1-1 0 0,-1-1 0 0 0,0 1 0 0 0,0-1 1 0 0,0 0-1 0 0,0 1 0 0 0,0-1 0 0 0,0 0 1 0 0,-1 0-1 0 0,2-1 0 0 0,9-9-17 0 0,-1-1 0 0 0,11-19 0 0 0,-15 22 1 0 0,0 0-1 0 0,0 0 0 0 0,0 1 1 0 0,1 0-1 0 0,0 1 1 0 0,1-1-1 0 0,14-10 0 0 0,-21 18 5 0 0,-1-1 0 0 0,1 1 0 0 0,-1-1-1 0 0,1 1 1 0 0,-1 0 0 0 0,1 0-1 0 0,0-1 1 0 0,-1 1 0 0 0,1 0 0 0 0,0 0-1 0 0,-1 0 1 0 0,1 0 0 0 0,0-1-1 0 0,-1 1 1 0 0,1 0 0 0 0,0 0 0 0 0,-1 0-1 0 0,1 1 1 0 0,0-1 0 0 0,-1 0-1 0 0,1 0 1 0 0,0 0 0 0 0,-1 0 0 0 0,1 1-1 0 0,0-1 1 0 0,0 1 0 0 0,0 0 43 0 0,0 0 0 0 0,0 0 1 0 0,0 0-1 0 0,0 0 0 0 0,0 0 0 0 0,0 0 1 0 0,-1 0-1 0 0,1 0 0 0 0,-1 1 0 0 0,1-1 1 0 0,0 0-1 0 0,-1 2 0 0 0,2 3 104 0 0,-1-1 0 0 0,0 1 0 0 0,0-1 0 0 0,-1 1 0 0 0,0 8 0 0 0,-1 1-78 0 0,-3 43-411 0 0,-1-19-4261 0 0,4-30 22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37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1154 1743 4319 0 0,'0'0'34'0'0,"0"0"0"0"0,0 1 0 0 0,0-1 0 0 0,0 0 0 0 0,0 0 0 0 0,0 1 0 0 0,0-1 1 0 0,0 0-1 0 0,0 0 0 0 0,0 1 0 0 0,0-1 0 0 0,0 0 0 0 0,0 0 0 0 0,0 1 0 0 0,0-1 0 0 0,-1 0 0 0 0,1 0 0 0 0,0 1 0 0 0,0-1 0 0 0,0 0 0 0 0,0 0 0 0 0,-1 0 0 0 0,1 1 0 0 0,0-1 0 0 0,0 0 0 0 0,0 0 0 0 0,-1 0 0 0 0,1 0 0 0 0,0 1 0 0 0,0-1 0 0 0,0 0 0 0 0,-1 0 0 0 0,-8-1 3328 0 0,8 1-3228 0 0,0-1 0 0 0,1 1 1 0 0,-1 0-1 0 0,0 0 0 0 0,1 0 0 0 0,-1-1 1 0 0,0 1-1 0 0,1 0 0 0 0,-1 0 1 0 0,0 0-1 0 0,1 0 0 0 0,-1 0 0 0 0,0 0 1 0 0,1 0-1 0 0,-1 0 0 0 0,0 1 1 0 0,1-1-1 0 0,-1 0 0 0 0,0 0 0 0 0,1 1 1 0 0,-1-1-1 0 0,1 0 0 0 0,-1 0 1 0 0,0 1-1 0 0,1-1 0 0 0,-1 1 0 0 0,1-1 1 0 0,-1 1-1 0 0,1-1 0 0 0,-1 1 1 0 0,1-1-1 0 0,-1 1 0 0 0,1-1 0 0 0,0 1 1 0 0,-1 0-1 0 0,-1 1 132 0 0,0 1-1 0 0,0-1 1 0 0,0 0 0 0 0,0 0-1 0 0,0 0 1 0 0,0 0-1 0 0,-1-1 1 0 0,1 1 0 0 0,-1-1-1 0 0,1 1 1 0 0,-1-1 0 0 0,0 0-1 0 0,-4 1 1 0 0,-9 6 816 0 0,4-3-396 0 0,0 0-1 0 0,0 0 0 0 0,0-1 1 0 0,-23 4-1 0 0,33-7-584 0 0,-27 3 730 0 0,19-2-560 0 0,1-1 0 0 0,-1 1 0 0 0,1 0 1 0 0,-11 5-1 0 0,17-6-167 0 0,-1 0 0 0 0,1 0 0 0 0,-1 0 0 0 0,0 0 0 0 0,1-1 0 0 0,-8 0 0 0 0,7 1 3 0 0,-1-1 0 0 0,1 0 0 0 0,-1 1 0 0 0,-6 2-1 0 0,1-2-5 0 0,0 0-1 0 0,0 0 0 0 0,0 0 0 0 0,0-1 0 0 0,0-1 0 0 0,0 0 1 0 0,-17-4-1 0 0,9 2 115 0 0,0-1 1 0 0,-1-1-1 0 0,1-1 1 0 0,1-1 0 0 0,-20-10-1 0 0,28 13-145 0 0,1 0 0 0 0,-13-4-1 0 0,13 6 3 0 0,0-1 0 0 0,1 0-1 0 0,-13-8 1 0 0,2 0 136 0 0,0 1-1 0 0,-1 0 1 0 0,-29-9 0 0 0,3 4 110 0 0,-39-16 149 0 0,78 28-443 0 0,0 0 1 0 0,0 0-1 0 0,-7-7 0 0 0,9 6-19 0 0,-1 1 0 0 0,0 0 1 0 0,0 0-1 0 0,-7-3 0 0 0,2 2 36 0 0,1 0 0 0 0,0 0 0 0 0,0 0-1 0 0,1-1 1 0 0,-1 0 0 0 0,1-1 0 0 0,0 0 0 0 0,1 0 0 0 0,0-1 0 0 0,0 0 0 0 0,0 0 0 0 0,0-1 0 0 0,1 0 0 0 0,1 0 0 0 0,-1 0 0 0 0,-5-13 0 0 0,-21-51 247 0 0,20 41-197 0 0,1 0 1 0 0,-8-40-1 0 0,9 26 2 0 0,3 0-1 0 0,2-1 1 0 0,2 0-1 0 0,1 0 1 0 0,7-53-1 0 0,12 6-15 0 0,-10 62-26 0 0,15-63 24 0 0,14-13 41 0 0,-15 48-62 0 0,52-118 168 0 0,-65 161-204 0 0,-1 0 1 0 0,2 1 0 0 0,0 0-1 0 0,1 0 1 0 0,0 1 0 0 0,1 0-1 0 0,1 0 1 0 0,0 2 0 0 0,1-1-1 0 0,21-15 1 0 0,-18 17-9 0 0,0 1 1 0 0,0 1-1 0 0,1 1 0 0 0,0 0 0 0 0,0 1 1 0 0,23-6-1 0 0,49-16 1 0 0,-52 19 31 0 0,-1-1 1 0 0,57-25 0 0 0,-81 31-24 0 0,0 1 0 0 0,16-4-1 0 0,17-6-21 0 0,-32 9 3 0 0,1 1 0 0 0,24-5 0 0 0,5 0 0 0 0,8-1 0 0 0,-38 8 0 0 0,1-1 0 0 0,23-7 0 0 0,-30 8 13 0 0,-1-1 0 0 0,1 2 1 0 0,0-1-1 0 0,0 1 0 0 0,0 0 0 0 0,0 1 0 0 0,0-1 1 0 0,0 1-1 0 0,14 2 0 0 0,-10-2-9 0 0,0 0 1 0 0,12-1-1 0 0,-14-1-4 0 0,-1 2 0 0 0,0-1 0 0 0,0 1-1 0 0,0 1 1 0 0,0 0 0 0 0,9 1 0 0 0,-15-1 0 0 0,5 1 0 0 0,1 0 0 0 0,-1 0 0 0 0,1-1 0 0 0,0 0 0 0 0,0 0 0 0 0,-1-1 0 0 0,1 0 0 0 0,10-1 0 0 0,-9 0 0 0 0,-4-1 0 0 0,0 1 0 0 0,0 1 0 0 0,0-1 0 0 0,0 1 0 0 0,0 0 0 0 0,0 0 0 0 0,0 0 0 0 0,9 2 0 0 0,-1 1 0 0 0,0-1 0 0 0,0-1 0 0 0,24 1 0 0 0,-29-2 0 0 0,0 1 0 0 0,-1 1 0 0 0,0-1 0 0 0,1 1 0 0 0,-1 1 0 0 0,0-1 0 0 0,0 1 0 0 0,7 4 0 0 0,-7-3 0 0 0,1 0 0 0 0,-1-1 0 0 0,1 0 0 0 0,0-1 0 0 0,0 0 0 0 0,12 2 0 0 0,-8-4 0 0 0,-9 0 0 0 0,-1 0 0 0 0,1 0 0 0 0,0 0 0 0 0,-1 1 0 0 0,1-1 0 0 0,0 1 0 0 0,-1-1 0 0 0,1 1 0 0 0,-1 0 0 0 0,1 0 0 0 0,4 3 0 0 0,28 10 0 0 0,-18-5 0 0 0,0 0 0 0 0,0-1 0 0 0,37 12 0 0 0,-49-19 0 0 0,-1 2 0 0 0,1-1 0 0 0,0 0 0 0 0,-1 1 0 0 0,0 0 0 0 0,1 0 0 0 0,3 4 0 0 0,-3-3 0 0 0,0 0 0 0 0,0-1 0 0 0,0 1 0 0 0,11 4 0 0 0,0-2 0 0 0,0 1 0 0 0,0 1 0 0 0,-1 0 0 0 0,0 1 0 0 0,-1 1 0 0 0,0 0 0 0 0,0 1 0 0 0,22 23 0 0 0,-7-4 0 0 0,-21-22 0 0 0,1 1 0 0 0,-2 0 0 0 0,1 0 0 0 0,6 11 0 0 0,15 28 0 0 0,21 39 0 0 0,-43-72 0 0 0,0 0 0 0 0,-1 1 0 0 0,-1-1 0 0 0,4 19 0 0 0,24 92 0 0 0,-18-77 0 0 0,-12-39 0 0 0,1 0 0 0 0,8 14 0 0 0,-7-15 0 0 0,-1 0 0 0 0,0 0 0 0 0,5 16 0 0 0,-4-5 0 0 0,-1 1 0 0 0,-1-1 0 0 0,-1 0 0 0 0,0 37 0 0 0,-7 35 0 0 0,3-32 0 0 0,-3 1 0 0 0,-18 85 0 0 0,17-125 0 0 0,-19 40 0 0 0,8-19 0 0 0,14-38 0 0 0,1 1 0 0 0,-1-1 0 0 0,0 1 0 0 0,-1-1 0 0 0,1 0 0 0 0,-1 0 0 0 0,-5 5 0 0 0,4-5 0 0 0,0 1 0 0 0,0 0 0 0 0,-4 8 0 0 0,3-5 0 0 0,-1-1 0 0 0,1 1 0 0 0,-1-1 0 0 0,-15 11 0 0 0,16-13 0 0 0,-2 1 0 0 0,0 0 0 0 0,-11 5 0 0 0,11-7 0 0 0,1 0 0 0 0,0 1 0 0 0,1 0 0 0 0,-9 7 0 0 0,11-8 0 0 0,0-1 0 0 0,0 1 0 0 0,0-1 0 0 0,0 0 0 0 0,-1 0 0 0 0,0 0 0 0 0,1 0 0 0 0,-1-1 0 0 0,-7 3 0 0 0,-26 13 0 0 0,29-13 0 0 0,0 0 0 0 0,0-1 0 0 0,0-1 0 0 0,-16 5 0 0 0,12-5 0 0 0,-1 0 0 0 0,1 1 0 0 0,0 0 0 0 0,-16 8 0 0 0,21-8 0 0 0,0-1 0 0 0,-1 0 0 0 0,1 0 0 0 0,-1-1 0 0 0,0 0 0 0 0,1-1 0 0 0,-1 0 0 0 0,-11 0 0 0 0,-8-2 0 0 0,-36-4 0 0 0,6-1 0 0 0,41 6 0 0 0,1 1 0 0 0,0 0 0 0 0,-1 1 0 0 0,-15 4 0 0 0,3 2 0 0 0,18-5 0 0 0,0 0 0 0 0,0 0 0 0 0,0-1 0 0 0,-1-1 0 0 0,-19 0 0 0 0,-8-3 0 0 0,-88-9 0 0 0,103 7 0 0 0,0 2 0 0 0,0 0 0 0 0,0 2 0 0 0,-28 3 0 0 0,25 0-3225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39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69 132 599 0 0,'-1'2'414'0'0,"0"-1"0"0"0,0 0 0 0 0,0 0 0 0 0,0 0 0 0 0,0 0-1 0 0,0 0 1 0 0,0-1 0 0 0,0 1 0 0 0,-1 0 0 0 0,1-1-1 0 0,0 1 1 0 0,-1 0 0 0 0,1-1 0 0 0,0 1 0 0 0,-1-1-1 0 0,1 0 1 0 0,-1 0 0 0 0,1 1 0 0 0,-3-1 0 0 0,-26-1 8300 0 0,29 1-8610 0 0,1 0 1 0 0,-1 0 0 0 0,1 0-1 0 0,-1-1 1 0 0,1 1-1 0 0,-1 0 1 0 0,1 0 0 0 0,-1 0-1 0 0,1-1 1 0 0,-1 1-1 0 0,1 0 1 0 0,-1-1-1 0 0,1 1 1 0 0,0 0 0 0 0,-1-1-1 0 0,1 1 1 0 0,-1-1-1 0 0,1 1 1 0 0,0 0 0 0 0,-1-1-1 0 0,1 1 1 0 0,0-1-1 0 0,0 1 1 0 0,-1-1-1 0 0,1 0 1 0 0,0-1 44 0 0,-1 1-1 0 0,1-1 1 0 0,0 1-1 0 0,0-1 0 0 0,0 0 1 0 0,0 1-1 0 0,0-1 1 0 0,1 1-1 0 0,-1-3 1 0 0,2-2 118 0 0,0 0 1 0 0,0 0-1 0 0,5-8 0 0 0,-5 9-144 0 0,1 0-1 0 0,-1 0 0 0 0,2 0 1 0 0,-1 0-1 0 0,6-6 1 0 0,-8 10-100 0 0,1-1 1 0 0,0 1-1 0 0,0-1 1 0 0,0 1-1 0 0,0 0 0 0 0,0 0 1 0 0,0 0-1 0 0,0 0 1 0 0,0 0-1 0 0,0 1 1 0 0,0-1-1 0 0,1 0 1 0 0,-1 1-1 0 0,0 0 1 0 0,0 0-1 0 0,5-1 0 0 0,-5 2-10 0 0,0-1 0 0 0,1 1-1 0 0,-1-1 1 0 0,0 1-1 0 0,0 0 1 0 0,0 0-1 0 0,0 0 1 0 0,0 0-1 0 0,0 0 1 0 0,0 0-1 0 0,3 3 1 0 0,19 18 24 0 0,-22-20-37 0 0,0 0 31 0 0,-1 0 0 0 0,1 1-1 0 0,0-1 1 0 0,-1 0-1 0 0,0 1 1 0 0,0 0 0 0 0,1-1-1 0 0,-1 1 1 0 0,-1 0-1 0 0,1-1 1 0 0,0 1 0 0 0,-1 0-1 0 0,1 0 1 0 0,-1 0-1 0 0,0 0 1 0 0,0-1 0 0 0,0 1-1 0 0,-1 0 1 0 0,1 0-1 0 0,0 0 1 0 0,-1 0-1 0 0,0-1 1 0 0,0 1 0 0 0,0 0-1 0 0,0-1 1 0 0,-2 5-1 0 0,2-5 12 0 0,0-1 0 0 0,0 1 0 0 0,0 0-1 0 0,0-1 1 0 0,0 0 0 0 0,0 1 0 0 0,0-1-1 0 0,0 0 1 0 0,-1 1 0 0 0,1-1 0 0 0,-1 0-1 0 0,1 0 1 0 0,0 0 0 0 0,-1 0 0 0 0,0 0-1 0 0,1-1 1 0 0,-1 1 0 0 0,1 0 0 0 0,-1-1-1 0 0,0 1 1 0 0,0-1 0 0 0,1 1 0 0 0,-1-1 0 0 0,0 0-1 0 0,0 0 1 0 0,1 0 0 0 0,-1 0 0 0 0,0 0-1 0 0,0 0 1 0 0,0-1 0 0 0,1 1 0 0 0,-1 0-1 0 0,0-1 1 0 0,1 0 0 0 0,-1 1 0 0 0,0-1-1 0 0,1 0 1 0 0,-1 0 0 0 0,1 0 0 0 0,-1 0-1 0 0,1 0 1 0 0,-2-1 0 0 0,-3-3 91 0 0,0 1 1 0 0,1-1-1 0 0,0 0 0 0 0,0-1 1 0 0,-5-6-1 0 0,9 10-122 0 0,-1 0-1 0 0,1-1 0 0 0,0 1 1 0 0,0-1-1 0 0,-1 1 1 0 0,2-1-1 0 0,-1 1 0 0 0,0-1 1 0 0,0 0-1 0 0,1 0 1 0 0,-1 1-1 0 0,1-1 0 0 0,0 0 1 0 0,0 0-1 0 0,0 0 1 0 0,1-3-1 0 0,0 3-15 0 0,-1-1 0 0 0,1 1 0 0 0,0 0 0 0 0,0 0 1 0 0,1 0-1 0 0,-1 0 0 0 0,1 0 0 0 0,-1 0 0 0 0,1 1 0 0 0,0-1 0 0 0,0 0 0 0 0,3-3 0 0 0,-3 5 0 0 0,0-1-1 0 0,0 1 1 0 0,0 0 0 0 0,0-1-1 0 0,0 1 1 0 0,0 0-1 0 0,0 0 1 0 0,0 0 0 0 0,0 1-1 0 0,0-1 1 0 0,0 0-1 0 0,1 1 1 0 0,-1 0 0 0 0,0-1-1 0 0,0 1 1 0 0,1 0-1 0 0,-1 0 1 0 0,0 0 0 0 0,4 1-1 0 0,10 0-21 0 0,-13-1 24 0 0,0 0-1 0 0,0 0 0 0 0,0 1 1 0 0,0-1-1 0 0,0 1 0 0 0,0 0 0 0 0,0-1 1 0 0,4 3-1 0 0,-5-2 15 0 0,0 0-1 0 0,-1 0 1 0 0,1 1 0 0 0,-1-1-1 0 0,1 0 1 0 0,-1 1 0 0 0,1-1-1 0 0,-1 0 1 0 0,0 1 0 0 0,0 0-1 0 0,1-1 1 0 0,-1 1 0 0 0,0 0-1 0 0,-1-1 1 0 0,1 1 0 0 0,0 0-1 0 0,0 0 1 0 0,-1 0 0 0 0,1 0-1 0 0,-1 0 1 0 0,0 0 0 0 0,1 0-1 0 0,-1 0 1 0 0,0 0 0 0 0,0 0-1 0 0,-1 2 1 0 0,1 1 17 0 0,-1 0 1 0 0,0-1-1 0 0,0 1 1 0 0,0-1-1 0 0,-1 1 0 0 0,0-1 1 0 0,1 0-1 0 0,-2 1 0 0 0,1-1 1 0 0,-4 6-1 0 0,4-9-11 0 0,0 0 0 0 0,1-1-1 0 0,-1 1 1 0 0,0 0 0 0 0,1-1 0 0 0,-1 1-1 0 0,0-1 1 0 0,0 1 0 0 0,0-1 0 0 0,0 0-1 0 0,1 0 1 0 0,-1 0 0 0 0,0 0 0 0 0,0 0-1 0 0,0 0 1 0 0,0 0 0 0 0,0-1 0 0 0,1 1 0 0 0,-1 0-1 0 0,-2-2 1 0 0,2 1-5 0 0,0-1-1 0 0,0 1 1 0 0,1 0 0 0 0,-1-1-1 0 0,0 0 1 0 0,1 1-1 0 0,-1-1 1 0 0,1 0 0 0 0,0 0-1 0 0,0 0 1 0 0,0 0 0 0 0,0 0-1 0 0,0 0 1 0 0,0 0-1 0 0,0 0 1 0 0,0-3 0 0 0,0 1-24 0 0,0-1 0 0 0,1 1 0 0 0,-1-1 0 0 0,1 0 0 0 0,0 1 0 0 0,0-1 1 0 0,2-5-1 0 0,-2 9 3 0 0,0 0 1 0 0,0-1 0 0 0,1 1-1 0 0,-1-1 1 0 0,1 1 0 0 0,-1 0 0 0 0,1-1-1 0 0,0 1 1 0 0,-1 0 0 0 0,1-1-1 0 0,0 1 1 0 0,0 0 0 0 0,0 0-1 0 0,0 0 1 0 0,0 0 0 0 0,0 0-1 0 0,0 0 1 0 0,0 0 0 0 0,0 0-1 0 0,3-1 1 0 0,-4 2 8 0 0,1 0-1 0 0,0 0 1 0 0,-1 0-1 0 0,1 1 1 0 0,0-1-1 0 0,-1 0 1 0 0,1 0-1 0 0,0 1 1 0 0,-1-1-1 0 0,1 0 1 0 0,-1 1-1 0 0,1-1 1 0 0,0 0-1 0 0,-1 1 1 0 0,1-1-1 0 0,-1 1 1 0 0,1-1-1 0 0,-1 1 1 0 0,1 0-1 0 0,-1-1 1 0 0,0 1-1 0 0,1-1 1 0 0,-1 1 0 0 0,0 0-1 0 0,1 0 1 0 0,-1 0 5 0 0,0-1 1 0 0,1 1 0 0 0,-1-1-1 0 0,0 1 1 0 0,0-1 0 0 0,1 1-1 0 0,-1-1 1 0 0,0 1 0 0 0,1-1-1 0 0,-1 0 1 0 0,0 1 0 0 0,1-1-1 0 0,-1 1 1 0 0,1-1 0 0 0,-1 0-1 0 0,0 1 1 0 0,1-1 0 0 0,-1 0-1 0 0,1 0 1 0 0,-1 1 0 0 0,1-1-1 0 0,-1 0 1 0 0,1 0 0 0 0,0 0-1 0 0,-1 0 15 0 0,1 1-1 0 0,-1-1 1 0 0,0 0 0 0 0,1 0-1 0 0,-1 0 1 0 0,0 1-1 0 0,0-1 1 0 0,0 0-1 0 0,1 0 1 0 0,-1 1-1 0 0,0-1 1 0 0,0 0-1 0 0,0 0 1 0 0,1 1-1 0 0,-1-1 1 0 0,0 0-1 0 0,0 1 1 0 0,0-1-1 0 0,0 0 1 0 0,0 1-1 0 0,0-1 1 0 0,0 0-1 0 0,0 1 1 0 0,0-1 0 0 0,0 0-1 0 0,0 1 1 0 0,0-1-1 0 0,0 0 1 0 0,0 1-1 0 0,0-1 19 0 0,0 1 0 0 0,0 0 0 0 0,0-1-1 0 0,0 1 1 0 0,0-1 0 0 0,1 1 0 0 0,-1 0 0 0 0,0-1-1 0 0,0 1 1 0 0,0-1 0 0 0,1 1 0 0 0,-1-1 0 0 0,0 1-1 0 0,1-1 1 0 0,-1 2 0 0 0,7 0 45 0 0,-1 0-1 0 0,0 0 1 0 0,1-1 0 0 0,0 0-1 0 0,-1 0 1 0 0,11 0 0 0 0,-12-1-59 0 0,0-1-1 0 0,1 0 1 0 0,9-2 0 0 0,-10 1-9 0 0,0 1 1 0 0,0 0-1 0 0,0 0 0 0 0,0 1 0 0 0,7-1 0 0 0,2 1 52 0 0,0 0-1 0 0,0-1 0 0 0,0-1 1 0 0,0 0-1 0 0,0-1 0 0 0,16-6 0 0 0,-23 7-38 0 0,0 1-1 0 0,1 0 0 0 0,-1 1 0 0 0,1 0 0 0 0,-1 0 1 0 0,0 0-1 0 0,10 2 0 0 0,18 1 67 0 0,122-5 353 0 0,-153 2-438 0 0,1 0-1 0 0,-1-1 1 0 0,1 0 0 0 0,-1 0-1 0 0,0 0 1 0 0,1 0 0 0 0,-1-1-1 0 0,0 1 1 0 0,7-5 0 0 0,-6 4 12 0 0,-1 0 1 0 0,1 0 0 0 0,0 1-1 0 0,0 0 1 0 0,-1 0-1 0 0,1 0 1 0 0,0 0 0 0 0,7 0-1 0 0,-11 1-15 0 0,0 0 0 0 0,0 0-1 0 0,0-1 1 0 0,0 1-1 0 0,-1 0 1 0 0,1-1 0 0 0,0 1-1 0 0,0-1 1 0 0,0 1 0 0 0,-1-1-1 0 0,1 1 1 0 0,0-1-1 0 0,-1 0 1 0 0,1 1 0 0 0,0-2-1 0 0,6-3 77 0 0,-6 5-81 0 0,-1 0 1 0 0,0 0-1 0 0,0 0 0 0 0,1 0 0 0 0,-1 0 0 0 0,0 0 0 0 0,0 0 0 0 0,1 0 1 0 0,-1 0-1 0 0,0 0 0 0 0,0 1 0 0 0,1-1 0 0 0,-1 0 0 0 0,0 0 0 0 0,0 0 1 0 0,0 0-1 0 0,1 1 0 0 0,-1-1 0 0 0,0 0 0 0 0,0 0 0 0 0,0 0 0 0 0,0 1 0 0 0,1-1 1 0 0,-1 0-1 0 0,0 0 0 0 0,0 1 0 0 0,0-1 0 0 0,0 0 0 0 0,0 0 0 0 0,0 1 1 0 0,0-1-1 0 0,0 0 0 0 0,0 1 0 0 0,0 2 114 0 0,0-2-32 0 0,2-5-36 0 0,0 2 2 0 0,-4 6 30 0 0,1-4-69 0 0,2-3-8 0 0,0 2-4 0 0,-3 8 3 0 0,1-5-1 0 0,-4 1-27 0 0,5-7-13 0 0,0 2 35 0 0,1 2-27 0 0,-2 4-8 0 0,1-4 37 0 0,0 0 1 0 0,0 0-1 0 0,0 1 0 0 0,0-1 0 0 0,0 0 1 0 0,0 0-1 0 0,-1 1 0 0 0,1-1 1 0 0,0 0-1 0 0,0 1 0 0 0,0-1 1 0 0,0 0-1 0 0,0 0 0 0 0,0 1 0 0 0,0-1 1 0 0,0 0-1 0 0,0 0 0 0 0,0 1 1 0 0,1-1-1 0 0,-1 0 0 0 0,0 0 0 0 0,0 1 1 0 0,0-1-1 0 0,0 0 0 0 0,0 0 1 0 0,0 1-1 0 0,0-1 0 0 0,1 0 0 0 0,-1 0 1 0 0,0 0-1 0 0,0 1 0 0 0,0-1 2 0 0,0 0-1 0 0,1 0 0 0 0,-1 0 1 0 0,0 0-1 0 0,0 0 0 0 0,0 0 1 0 0,0 0-1 0 0,0 0 0 0 0,0 0 1 0 0,0 0-1 0 0,0 0 0 0 0,0 0 1 0 0,0 0-1 0 0,0 0 1 0 0,0 0-1 0 0,0 0 0 0 0,1 0 1 0 0,-1 0-1 0 0,0 0 0 0 0,0 0 1 0 0,0 0-1 0 0,0 0 0 0 0,0 0 1 0 0,0 0-1 0 0,0 0 0 0 0,0 0 1 0 0,0 0-1 0 0,0 0 0 0 0,0 0 1 0 0,0 0-1 0 0,0 0 0 0 0,0 0 1 0 0,0 0-1 0 0,0-1 0 0 0,1 1 1 0 0,-1 0-1 0 0,0 0 0 0 0,0 0 1 0 0,0 0-1 0 0,0 0 0 0 0,0 0 1 0 0,0 0-1 0 0,0 0 0 0 0,0 0 1 0 0,0 0-1 0 0,0 0 1 0 0,0 0-1 0 0,0 0 0 0 0,0-1 1 0 0,0 1-1 0 0,0 0 0 0 0,0 0 1 0 0,0 0-1 0 0,0 0 0 0 0,0 0 1 0 0,0 0-1 0 0,0 0 0 0 0,0 0 1 0 0,0 0-1 0 0,0 0 0 0 0,-1 0 1 0 0,2 2-1 0 0,-1 1 1 0 0,0-1 0 0 0,0 0-1 0 0,0 1 1 0 0,-1-1 0 0 0,1 1-1 0 0,-1 3 1 0 0,-10 3 1 0 0,3-6 0 0 0,8-3 0 0 0,-1 0 0 0 0,1 0 0 0 0,-1 0 0 0 0,1 0 0 0 0,-1 1 0 0 0,1-1 0 0 0,-1 0 0 0 0,1 0 0 0 0,-1 0 0 0 0,1 1 0 0 0,-1-1 0 0 0,1 0 0 0 0,-1 0 0 0 0,1 1 0 0 0,-1-1 0 0 0,1 0 0 0 0,0 1 0 0 0,-1 0 0 0 0,-1 2 0 0 0,2-3 0 0 0,0 1 0 0 0,0-1 0 0 0,0 0 0 0 0,0 1 0 0 0,-1-1 0 0 0,1 0 0 0 0,0 1 0 0 0,0-1 0 0 0,0 0 0 0 0,-1 1 0 0 0,1-1 0 0 0,0 0 0 0 0,0 1 0 0 0,-1-1 0 0 0,1 0 0 0 0,0 0 0 0 0,0 1 0 0 0,-1-1 0 0 0,1 0 0 0 0,0 0 0 0 0,-1 1 0 0 0,1-1 0 0 0,0 0 0 0 0,-1 0 0 0 0,1 0 0 0 0,-1 0 0 0 0,1 0 0 0 0,0 0 0 0 0,-1 1 0 0 0,0-1 0 0 0,1 0 0 0 0,0 0 0 0 0,0 0 0 0 0,0 0 0 0 0,0 0 0 0 0,0 0 0 0 0,0 0 0 0 0,0 0 0 0 0,0 0 0 0 0,0 0 0 0 0,0 0 0 0 0,0 0 0 0 0,0 0 0 0 0,0 1 0 0 0,0-1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1 0 0 0,0-1 0 0 0,0 0 0 0 0,0 0 0 0 0,0 0 0 0 0,0 0 0 0 0,0 0 0 0 0,0 1 0 0 0,0-1 0 0 0,0 0 0 0 0,0 0 0 0 0,-1 0 0 0 0,1 0 0 0 0,0 0 0 0 0,0 0 0 0 0,0 0 0 0 0,0 1 0 0 0,0-1 0 0 0,0 0 0 0 0,-1 0 0 0 0,1 0 0 0 0,0 0 0 0 0,0 0 0 0 0,0 0 0 0 0,-1 0-2 0 0,1-1 0 0 0,0 0 0 0 0,-1 1 0 0 0,1-1-1 0 0,0 0 1 0 0,-1 1 0 0 0,1-1 0 0 0,0 0 0 0 0,0 1 0 0 0,0-1 0 0 0,-1 0-1 0 0,1 1 1 0 0,0-1 0 0 0,0 0 0 0 0,0 0 0 0 0,0 1 0 0 0,0-1 0 0 0,1 0 0 0 0,-1 1-1 0 0,0-1 1 0 0,0-1 0 0 0,1 1-4 0 0,-1-4-3 0 0,-1 5 7 0 0,1 0-1 0 0,0-1 1 0 0,0 1 0 0 0,0 0 0 0 0,0-1-1 0 0,0 1 1 0 0,0 0 0 0 0,0-1 0 0 0,0 1-1 0 0,0 0 1 0 0,0-1 0 0 0,0 1 0 0 0,0 0-1 0 0,0-1 1 0 0,0 1 0 0 0,0 0-1 0 0,0 0 1 0 0,1-1 0 0 0,-1 1 0 0 0,0 0-1 0 0,0-1 1 0 0,0 1 0 0 0,0 0 0 0 0,1 0-1 0 0,-1-1 1 0 0,0 1 0 0 0,0 0 0 0 0,0 0-1 0 0,1-1 1 0 0,-1 1 0 0 0,0 0-1 0 0,0 0 1 0 0,1 0 0 0 0,0-1 0 0 0,-1 1-1 0 0,0 0 1 0 0,0 0-1 0 0,0 0 1 0 0,1 0 0 0 0,-1 0-1 0 0,0 0 1 0 0,0 0-1 0 0,0 0 1 0 0,1 0 0 0 0,-1 0-1 0 0,0 0 1 0 0,0-1-1 0 0,0 1 1 0 0,0 0 0 0 0,1 0-1 0 0,-1 0 1 0 0,0 0-1 0 0,0 0 1 0 0,0 0 0 0 0,0-1-1 0 0,0 1 1 0 0,0 0-1 0 0,1 0 1 0 0,-1 0-1 0 0,0 0 1 0 0,0-1 0 0 0,0 1-1 0 0,0 0 1 0 0,0-1-1 0 0,0 1 2 0 0,0 0 0 0 0,0 0 0 0 0,0 0 0 0 0,0 0 0 0 0,0 0 0 0 0,0-1 0 0 0,1 1 0 0 0,-1 0 0 0 0,0 0 0 0 0,0 0 0 0 0,0 0 0 0 0,0 0 0 0 0,0-1 0 0 0,0 1-1 0 0,0 0 1 0 0,0 0 0 0 0,1 0 0 0 0,-1 0 0 0 0,0 0 0 0 0,0 0 0 0 0,0 0 0 0 0,0 0 0 0 0,0 0 0 0 0,1 0 0 0 0,-1-1 0 0 0,0 1 0 0 0,0 0 0 0 0,0 0-1 0 0,0 0 1 0 0,1 0 0 0 0,-1 0 0 0 0,0 0 0 0 0,0 0 0 0 0,0 0 0 0 0,0 0 0 0 0,1 0 0 0 0,-1 0 0 0 0,0 1 0 0 0,0-1 0 0 0,0 0 0 0 0,0 0 0 0 0,0 0 0 0 0,1 0-1 0 0,-1 0 1 0 0,0 0 0 0 0,0 0 0 0 0,0 0 0 0 0,0 0 0 0 0,0 0 0 0 0,1 1 0 0 0,4 1-24 0 0,1 0 0 0 0,-1-1 0 0 0,1 1 0 0 0,9 0 0 0 0,16 5-47 0 0,-29-6 70 0 0,0 0 0 0 0,0-1-1 0 0,0 1 1 0 0,-1 0 0 0 0,1 0 0 0 0,0 0 0 0 0,-1 0-1 0 0,1 1 1 0 0,-1-1 0 0 0,1 0 0 0 0,-1 1-1 0 0,0-1 1 0 0,2 2 0 0 0,9 10-1 0 0,-11-13 6 0 0,-1 0 0 0 0,1 1 1 0 0,0-1-1 0 0,0 1 0 0 0,-1-1 1 0 0,1 1-1 0 0,0-1 0 0 0,-1 1 0 0 0,1 0 1 0 0,-1-1-1 0 0,1 1 0 0 0,-1 0 0 0 0,1-1 1 0 0,-1 1-1 0 0,1 0 0 0 0,-1 0 0 0 0,0-1 1 0 0,1 1-1 0 0,-1 0 0 0 0,0 0 1 0 0,0 0-1 0 0,0 0 0 0 0,0-1 0 0 0,1 1 1 0 0,-1 0-1 0 0,0 0 0 0 0,0 0 0 0 0,-1 0 1 0 0,1-1-1 0 0,0 1 0 0 0,0 0 0 0 0,0 0 1 0 0,0 0-1 0 0,-1 0 0 0 0,1-1 0 0 0,0 1 1 0 0,-1 0-1 0 0,1 0 0 0 0,-1-1 1 0 0,1 1-1 0 0,-1 0 0 0 0,0 0 0 0 0,1 0 6 0 0,-1 0 0 0 0,0 0 0 0 0,1 0 0 0 0,-1 0 0 0 0,0 0 0 0 0,0 0 0 0 0,0 0 0 0 0,0 0 0 0 0,0 0-1 0 0,0 0 1 0 0,0-1 0 0 0,0 1 0 0 0,0 0 0 0 0,0-1 0 0 0,0 1 0 0 0,0-1 0 0 0,0 1 0 0 0,-1-1 0 0 0,1 0 0 0 0,0 1-1 0 0,0-1 1 0 0,-1 0 0 0 0,-1 0 0 0 0,0 0-3 0 0,1-1 0 0 0,-1 0-1 0 0,0 1 1 0 0,1-1 0 0 0,-1-1 0 0 0,0 1-1 0 0,1 0 1 0 0,-4-3 0 0 0,-12-4 19 0 0,15 7-23 0 0,1 0 1 0 0,0 0-1 0 0,0 0 0 0 0,-1 0 1 0 0,1 0-1 0 0,0 0 0 0 0,0-1 1 0 0,0 1-1 0 0,0-1 0 0 0,1 1 1 0 0,-4-4-1 0 0,2 1-23 0 0,0-1 1 0 0,0 1-1 0 0,1 0 1 0 0,-1-1-1 0 0,1 1 0 0 0,0-1 1 0 0,0 0-1 0 0,-1-5 1 0 0,3 8 11 0 0,-1 0-1 0 0,1 0 1 0 0,0-1 0 0 0,0 1 0 0 0,0 0 0 0 0,0 0 0 0 0,1 0-1 0 0,-1 0 1 0 0,0 0 0 0 0,1-1 0 0 0,0 1 0 0 0,-1 0 0 0 0,1 0 0 0 0,0 0-1 0 0,0 0 1 0 0,0 1 0 0 0,0-1 0 0 0,1 0 0 0 0,-1 0 0 0 0,0 1-1 0 0,3-4 1 0 0,-2 4-2 0 0,0-1-1 0 0,-1 1 0 0 0,1 0 0 0 0,0-1 1 0 0,0 1-1 0 0,0 0 0 0 0,0 0 0 0 0,0 0 1 0 0,0 0-1 0 0,0 0 0 0 0,0 1 0 0 0,0-1 1 0 0,0 1-1 0 0,1-1 0 0 0,1 1 0 0 0,3 0-5 0 0,-1 0-1 0 0,0 1 1 0 0,12 2-1 0 0,-13-3 20 0 0,8 2-45 0 0,-10-2 41 0 0,0 0 1 0 0,-1 1-1 0 0,1-1 0 0 0,0 1 1 0 0,0-1-1 0 0,-1 1 1 0 0,4 1-1 0 0,-5-1 3 0 0,-1-1-1 0 0,1 1 1 0 0,0 0-1 0 0,0-1 1 0 0,0 1-1 0 0,-1 0 1 0 0,1 0-1 0 0,-1-1 1 0 0,1 1 0 0 0,0 0-1 0 0,-1 0 1 0 0,1 0-1 0 0,-1 0 1 0 0,0 0-1 0 0,1 0 1 0 0,-1 0-1 0 0,0 0 1 0 0,1 0-1 0 0,-1 0 1 0 0,0 0 0 0 0,0 0-1 0 0,0 0 1 0 0,0 0-1 0 0,0 1 1 0 0,0 1 4 0 0,0 0 0 0 0,0 0 0 0 0,-1 0 0 0 0,1 0 0 0 0,-1 0 0 0 0,0 0 0 0 0,1 0 0 0 0,-1-1 1 0 0,0 1-1 0 0,-1 0 0 0 0,1 0 0 0 0,-1-1 0 0 0,1 1 0 0 0,-1-1 0 0 0,0 1 0 0 0,1-1 0 0 0,-1 0 1 0 0,-1 0-1 0 0,1 0 0 0 0,0 0 0 0 0,0 0 0 0 0,-4 2 0 0 0,-9 10-6 0 0,14-12 1 0 0,-1 0 0 0 0,1-1-1 0 0,-1 1 1 0 0,0 0-1 0 0,0 0 1 0 0,0-1-1 0 0,0 1 1 0 0,0-1-1 0 0,0 0 1 0 0,0 1-1 0 0,0-1 1 0 0,-1 0-1 0 0,1 0 1 0 0,0-1 0 0 0,-1 1-1 0 0,1 0 1 0 0,-1-1-1 0 0,1 1 1 0 0,-1-1-1 0 0,1 0 1 0 0,-5 0-1 0 0,-2-5-125 0 0,9 5 81 0 0,-1-1 1 0 0,1 1-1 0 0,0-1 0 0 0,-1 1 0 0 0,1 0 0 0 0,0 0 0 0 0,-1-1 1 0 0,1 1-1 0 0,-1 0 0 0 0,1 0 0 0 0,-1-1 0 0 0,1 1 0 0 0,-1 0 1 0 0,1 0-1 0 0,-1 0 0 0 0,1 0 0 0 0,-1 0 0 0 0,1 0 1 0 0,-1 0-1 0 0,0-1-164 0 0,1 0 0 0 0,0 0 0 0 0,-1 1 0 0 0,1-1 0 0 0,0 0 0 0 0,0 0 0 0 0,-1 0 0 0 0,1 1 0 0 0,0-1 0 0 0,0 0 0 0 0,0 0 0 0 0,0 0 0 0 0,0 1 0 0 0,0-1 0 0 0,1 0 0 0 0,-1-1 0 0 0,2-15-3316 0 0,-2 16 3081 0 0,2-14-8217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41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1036 1823 1351 0 0,'-2'-1'100'0'0,"0"7"6601"0"0,-4 3-5698 0 0,5-8-208 0 0,0 1-271 0 0,0 0 0 0 0,0 0 0 0 0,-1 0-1 0 0,1 0 1 0 0,-1 0 0 0 0,0-1 0 0 0,0 1 0 0 0,0 0 0 0 0,1-1-1 0 0,-1 1 1 0 0,-1-1 0 0 0,1 0 0 0 0,-4 2 0 0 0,1-1 90 0 0,1-1 0 0 0,-1 0 0 0 0,0 0 1 0 0,0-1-1 0 0,0 1 0 0 0,-6-1 0 0 0,-75 2 787 0 0,53 0 1015 0 0,25-1-2097 0 0,0 0-1 0 0,0-1 1 0 0,0 0-1 0 0,0 0 1 0 0,-11-3-1 0 0,-46-16 337 0 0,41 12-518 0 0,-64-31 383 0 0,60 28-298 0 0,15 5-5 0 0,-24-6 0 0 0,-18-11 150 0 0,46 19-322 0 0,0 0 1 0 0,0-1 0 0 0,-15-10 0 0 0,8 5 1 0 0,14 9-38 0 0,0-1 0 0 0,0 0 0 0 0,0 0 0 0 0,0 1 0 0 0,0-1 0 0 0,0 1 1 0 0,-3 0-1 0 0,-12-4 52 0 0,6-1-46 0 0,-69-26 143 0 0,29 8-94 0 0,9-10 0 0 0,36 29-55 0 0,0-1 0 0 0,1 0 0 0 0,0 0 1 0 0,0-1-1 0 0,1 1 0 0 0,-6-9 0 0 0,-17-24 35 0 0,8 13 61 0 0,-29-52-1 0 0,43 64-92 0 0,0-1-1 0 0,1 1 1 0 0,1-1-1 0 0,0 0 0 0 0,-2-20 1 0 0,1 0 66 0 0,-8-100 115 0 0,9 82-103 0 0,2 36-21 0 0,0 5-3 0 0,0 0 0 0 0,2-12-1 0 0,1-32 74 0 0,3 20-77 0 0,1 1 1 0 0,2-1-1 0 0,15-39 0 0 0,46-96 253 0 0,-59 147-303 0 0,50-103 179 0 0,-26 58-126 0 0,-27 55-52 0 0,0 1-1 0 0,1 1 1 0 0,0-1 0 0 0,0 1-1 0 0,2 1 1 0 0,-1 0 0 0 0,1 0-1 0 0,1 1 1 0 0,-1 0 0 0 0,16-9 0 0 0,13-6 66 0 0,73-33 0 0 0,-110 56-78 0 0,117-58 52 0 0,-92 46-53 0 0,49-18 0 0 0,-7 3 0 0 0,-25 10 0 0 0,1 1 0 0 0,0 2 0 0 0,77-14 0 0 0,-36 20 0 0 0,-12 2 0 0 0,-44 4 0 0 0,35 1 0 0 0,-17 1 0 0 0,-20 1 24 0 0,0 1 0 0 0,0 1 0 0 0,0 1 0 0 0,44 11 0 0 0,-62-11-24 0 0,48 11 0 0 0,66 26 0 0 0,-12 1 0 0 0,-59-24 0 0 0,85 42 0 0 0,-124-51 0 0 0,0 2 0 0 0,-1 0 0 0 0,12 12 0 0 0,-8-8 0 0 0,1 3 0 0 0,0 2 0 0 0,29 39 0 0 0,-35-41 0 0 0,0 0 0 0 0,0 2 0 0 0,16 38 0 0 0,-26-52 0 0 0,24 51 0 0 0,28 91 0 0 0,-44-105 0 0 0,14 42 0 0 0,-20-69 0 0 0,0 1 0 0 0,-1 0 0 0 0,0 0 0 0 0,0 18 0 0 0,1 6 0 0 0,1 7 0 0 0,-2 0 0 0 0,-4 50 0 0 0,-2-63 0 0 0,-1 0 0 0 0,-2 0 0 0 0,-13 46 0 0 0,1-25 0 0 0,-37 77 0 0 0,49-121 0 0 0,0 0 0 0 0,-1-1 0 0 0,-15 18 0 0 0,10-14 0 0 0,6-7 0 0 0,-1-2 0 0 0,1 1 0 0 0,-1-1 0 0 0,0 0 0 0 0,-1 0 0 0 0,1-1 0 0 0,-1 0 0 0 0,1 0 0 0 0,-17 4 0 0 0,-20 12 0 0 0,25-12 0 0 0,-31 11 0 0 0,29-11 0 0 0,-22 9 0 0 0,7-1 0 0 0,22-10 0 0 0,-22 11 0 0 0,26-12 0 0 0,0 0 0 0 0,0 0 0 0 0,0-1 0 0 0,-1 0 0 0 0,1-1 0 0 0,-1 0 0 0 0,0-1 0 0 0,-16 1 0 0 0,-6-1 0 0 0,-49-5 0 0 0,56 2 0 0 0,10 1 0 0 0,-1 1 0 0 0,-25 4 0 0 0,-10 1 0 0 0,40-5 0 0 0,0 1 0 0 0,1 0 0 0 0,-1 0 0 0 0,1 1 0 0 0,0 1 0 0 0,-1 0 0 0 0,1 0 0 0 0,-13 8 0 0 0,12-7 0 0 0,0 0 0 0 0,-1 0 0 0 0,1-2 0 0 0,-1 0 0 0 0,0 0 0 0 0,-21 1 0 0 0,-81-2 0 0 0,67-3 0 0 0,37 1 0 0 0,-14 1 0 0 0,-1-2 0 0 0,-41-6 0 0 0,40-3-187 0 0,22 8-53 0 0,0 0 0 0 0,-1 0 1 0 0,1 0-1 0 0,-10-1 1 0 0,10 2-362 0 0,1 0 0 0 0,-1 0 0 0 0,1 0 0 0 0,-8-5 0 0 0,0 2-2526 0 0,4 0 1116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47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312 112 2039 0 0,'0'0'46'0'0,"0"0"0"0"0,0-1 0 0 0,0 1 0 0 0,0 0-1 0 0,1 0 1 0 0,-1 0 0 0 0,0-1 0 0 0,0 1-1 0 0,1 0 1 0 0,-1 0 0 0 0,0 0 0 0 0,1-1-1 0 0,-1 1 1 0 0,0 0 0 0 0,0 0 0 0 0,1 0-1 0 0,-1 0 1 0 0,0 0 0 0 0,1 0 0 0 0,-1 0 0 0 0,0 0-1 0 0,1 0 1 0 0,-1 0 0 0 0,0 0 0 0 0,1 0-1 0 0,-1 0 1 0 0,0 0 0 0 0,1 0 0 0 0,-1 0-1 0 0,0 0 1 0 0,1 0 0 0 0,-1 0 0 0 0,0 0-1 0 0,1 0 1 0 0,-1 1 0 0 0,1-1 0 0 0,-1 0 263 0 0,1 1 1 0 0,-1-1-1 0 0,1 0 0 0 0,0 0 1 0 0,-1 0-1 0 0,1 0 1 0 0,0 0-1 0 0,-1 0 0 0 0,1 0 1 0 0,0 0-1 0 0,-1 0 1 0 0,1 0-1 0 0,-1-1 0 0 0,1 1 1 0 0,0 0-1 0 0,-1 0 1 0 0,1 0-1 0 0,-1-1 0 0 0,1 1 1 0 0,0 0-1 0 0,-1-1 1 0 0,1 1-1 0 0,0-1 0 0 0,9-12 4118 0 0,-9 11-4133 0 0,-1 0 0 0 0,1 0 0 0 0,-1 0 0 0 0,0 1 0 0 0,0-1 0 0 0,1 0 0 0 0,-1 0 0 0 0,-1 0 0 0 0,1 1 0 0 0,0-1 0 0 0,0 0 0 0 0,-1 0 0 0 0,1 0 0 0 0,-1 1 0 0 0,1-1 0 0 0,-1 0 0 0 0,0 1 0 0 0,0-1 0 0 0,0 0 1 0 0,1 1-1 0 0,-2-1 0 0 0,-1-2 0 0 0,-1 0 246 0 0,0 0 1 0 0,0 0-1 0 0,0 0 1 0 0,-1 0 0 0 0,-9-5-1 0 0,7 5-381 0 0,1 1 0 0 0,-1 0 0 0 0,0 1-1 0 0,0 0 1 0 0,0 0 0 0 0,0 0 0 0 0,0 1 0 0 0,0 0 0 0 0,0 0-1 0 0,0 1 1 0 0,-1 0 0 0 0,1 0 0 0 0,0 0 0 0 0,0 1 0 0 0,-1 1-1 0 0,1-1 1 0 0,0 1 0 0 0,0 0 0 0 0,1 0 0 0 0,-12 6-1 0 0,6-2-137 0 0,0 1-1 0 0,1 0 1 0 0,0 0-1 0 0,0 1 1 0 0,1 0-1 0 0,0 1 0 0 0,1 0 1 0 0,-1 0-1 0 0,2 1 1 0 0,-13 18-1 0 0,19-24-28 0 0,-1 1 0 0 0,0 0-1 0 0,1 0 1 0 0,0 0 0 0 0,0 1 0 0 0,1-1 0 0 0,-1 0 0 0 0,1 1-1 0 0,0-1 1 0 0,1 1 0 0 0,-1-1 0 0 0,1 1 0 0 0,0-1-1 0 0,0 1 1 0 0,1-1 0 0 0,0 1 0 0 0,0-1 0 0 0,0 1-1 0 0,1-1 1 0 0,-1 0 0 0 0,1 0 0 0 0,0 1 0 0 0,1-1-1 0 0,-1-1 1 0 0,1 1 0 0 0,4 5 0 0 0,0-1 19 0 0,0 0 0 0 0,0-1-1 0 0,1 0 1 0 0,0 0 0 0 0,0-1 0 0 0,1 0 0 0 0,-1-1 0 0 0,2 0 0 0 0,-1 0-1 0 0,1-1 1 0 0,0 0 0 0 0,13 5 0 0 0,1-2 27 0 0,-8-2-22 0 0,0 0 0 0 0,1-2 0 0 0,-1 0 0 0 0,28 3-1 0 0,-33-7-27 0 0,-5 1-19 0 0,-1 0-1 0 0,0-1 1 0 0,1 0-1 0 0,-1 0 1 0 0,1-1-1 0 0,-1 0 1 0 0,1 0-1 0 0,-1 0 1 0 0,0 0-1 0 0,8-4 1 0 0,14-5-987 0 0,12-7-5452 0 0,-30 13 4143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48.3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25 2791 0 0,'-2'-24'14295'0'0,"1"27"-13590"0"0,-2 7 813 0 0,1 0 0 0 0,-1 19 0 0 0,3 50-313 0 0,1-57-717 0 0,7 169 673 0 0,-9-91-945 0 0,0-95-305 0 0,0 4-173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162 189 4144 0 0,'0'3'76'0'0,"0"-2"-45"0"0,0-1-1 0 0,0 1 1 0 0,0 0 0 0 0,0-1-1 0 0,0 1 1 0 0,0 0 0 0 0,0-1-1 0 0,0 1 1 0 0,0 0 0 0 0,0-1-1 0 0,0 1 1 0 0,-1-1 0 0 0,1 1-1 0 0,0 0 1 0 0,-1-1 0 0 0,1 1-1 0 0,0-1 1 0 0,-1 1 0 0 0,1-1-1 0 0,-1 1 1 0 0,1-1-31 0 0,-3 4 1792 0 0,0 0 0 0 0,0-1 0 0 0,0 1 0 0 0,-1-1 0 0 0,1 0 0 0 0,-3 1-1792 0 0,4-2 677 0 0,0 0 0 0 0,0-1 0 0 0,-1 1 0 0 0,1-1 0 0 0,-1 0 0 0 0,1 0 0 0 0,-1 1 0 0 0,1-1 0 0 0,-1-1 0 0 0,1 1 0 0 0,-3 0-677 0 0,4-1 11 0 0,0 0-1 0 0,0 0 1 0 0,0-1-1 0 0,0 1 0 0 0,0 0 1 0 0,1-1-1 0 0,-1 1 1 0 0,0 0-1 0 0,0-1 1 0 0,0 1-1 0 0,1-1 0 0 0,-1 1 1 0 0,0-1-1 0 0,0 0 1 0 0,1 1-1 0 0,-1-1 1 0 0,1 0-1 0 0,-1 1 0 0 0,0-1 1 0 0,1 0-1 0 0,-1 0 1 0 0,1 0-1 0 0,0 1 1 0 0,-1-1-1 0 0,1 0 0 0 0,0 0 1 0 0,-1 0-1 0 0,1-1-10 0 0,0 1 6 0 0,-1 0-1 0 0,1 0 0 0 0,0 0 1 0 0,0 0-1 0 0,0 0 1 0 0,0-1-1 0 0,0 1 0 0 0,0 0 1 0 0,0 0-1 0 0,0 0 1 0 0,0 0-1 0 0,0-1 0 0 0,1 1 1 0 0,-1 0-1 0 0,0 0 1 0 0,1 0-1 0 0,-1 0 0 0 0,1 0 1 0 0,-1 0-1 0 0,1 0 0 0 0,0 0 1 0 0,-1 0-1 0 0,2 0-5 0 0,1-2 36 0 0,0 1-1 0 0,0-1 0 0 0,1 1 1 0 0,-1 0-1 0 0,1 0 0 0 0,0 0 1 0 0,-1 1-1 0 0,1-1 0 0 0,0 1 1 0 0,0 0-1 0 0,0 0 0 0 0,0 0 1 0 0,0 1-1 0 0,0-1 0 0 0,0 1 1 0 0,0 0-1 0 0,0 0 0 0 0,1 1 1 0 0,-1-1-1 0 0,0 1 0 0 0,0 0 1 0 0,1 0-36 0 0,11 6 109 0 0,-8-4-34 0 0,-7-2-63 0 0,-1-1 0 0 0,1 1 0 0 0,0 0 1 0 0,-1-1-1 0 0,1 1 0 0 0,0 0 0 0 0,-1 0 1 0 0,1-1-1 0 0,-1 1 0 0 0,1 0 0 0 0,-1 0 1 0 0,0 0-1 0 0,1 0 0 0 0,-1 0 0 0 0,0-1 1 0 0,1 2-13 0 0,-1 6 69 0 0,-1-7-51 0 0,0 1 0 0 0,1-1 0 0 0,-1 1 0 0 0,0-1 0 0 0,0 1 0 0 0,0-1 0 0 0,0 0 0 0 0,-1 0 0 0 0,1 1 0 0 0,0-1 0 0 0,0 0 0 0 0,-1 0 0 0 0,1 0 0 0 0,-1 0 0 0 0,1 0 0 0 0,-1-1 0 0 0,1 1 0 0 0,-1 0 0 0 0,1-1 0 0 0,-1 1-1 0 0,0-1 1 0 0,1 1 0 0 0,-1-1 0 0 0,0 0 0 0 0,0 0-18 0 0,-5 1 72 0 0,0-1-1 0 0,1 0 0 0 0,-1 0 0 0 0,0-1 0 0 0,-6-1-71 0 0,10 2 2 0 0,0-1 0 0 0,0 0 1 0 0,0 0-1 0 0,0 0 0 0 0,0-1 0 0 0,0 1 0 0 0,1-1 0 0 0,-1 1 0 0 0,0-1 1 0 0,1 0-1 0 0,-1 0 0 0 0,1 0 0 0 0,-1 0 0 0 0,1-1 0 0 0,0 1 0 0 0,0 0 0 0 0,0-1 1 0 0,0 0-1 0 0,1 1 0 0 0,-1-1 0 0 0,1 0 0 0 0,0 0 0 0 0,-1 0 0 0 0,1 0 1 0 0,1 0-1 0 0,-1 0 0 0 0,0 0 0 0 0,1 0 0 0 0,-1-1 0 0 0,1-2-2 0 0,0 5 0 0 0,1-1 0 0 0,-1 1 0 0 0,1-1 0 0 0,-1 1 0 0 0,1-1 0 0 0,-1 1 0 0 0,1-1 0 0 0,0 1 0 0 0,0 0 0 0 0,-1 0 0 0 0,1-1 0 0 0,0 1 0 0 0,0 0 0 0 0,0 0 0 0 0,2-1 0 0 0,-1-1 0 0 0,12-10 0 0 0,-10 11 0 0 0,3-1 0 0 0,-4 3 15 0 0,-1 0-1 0 0,1 0 0 0 0,0 1 1 0 0,-1-1-1 0 0,1 1 1 0 0,-1-1-1 0 0,1 1 0 0 0,-1 0 1 0 0,1 0-1 0 0,-1 0 1 0 0,1 0-1 0 0,-1 1 0 0 0,0-1 1 0 0,0 1-1 0 0,2 0-14 0 0,-3 0 12 0 0,0-1-1 0 0,0 1 1 0 0,0-1 0 0 0,0 1-1 0 0,-1-1 1 0 0,1 1-1 0 0,0 0 1 0 0,-1-1 0 0 0,1 1-1 0 0,-1 0 1 0 0,0-1 0 0 0,1 1-1 0 0,-1 0 1 0 0,0 0-1 0 0,0-1 1 0 0,0 1 0 0 0,0 0-1 0 0,-1 0 1 0 0,1-1-12 0 0,0 4 11 0 0,0-3-19 0 0,-1-1 0 0 0,1 1 0 0 0,0-1 0 0 0,-1 1-1 0 0,1-1 1 0 0,-1 0 0 0 0,1 1 0 0 0,-1-1 0 0 0,0 0 0 0 0,0 1-1 0 0,0-1 1 0 0,1 0 0 0 0,-1 0 0 0 0,0 0 0 0 0,0 0 0 0 0,0 0-1 0 0,-1 0 1 0 0,1 0 0 0 0,0 0 0 0 0,0 0 0 0 0,-1-1 0 0 0,1 1-1 0 0,0 0 1 0 0,-2 0 8 0 0,0 0-24 0 0,-1 1-1 0 0,0-1 1 0 0,0 0-1 0 0,0 0 1 0 0,0 0-1 0 0,0 0 1 0 0,0-1-1 0 0,-3 1 25 0 0,-4-2 0 0 0,0 0 0 0 0,1-1 0 0 0,-1 0 0 0 0,0-1 0 0 0,1 0 0 0 0,-9-3 0 0 0,14 3 0 0 0,-1-1 0 0 0,3-2 0 0 0,6 0 0 0 0,-2 4 50 0 0,0 1 0 0 0,1-1-1 0 0,-1 0 1 0 0,1 1 0 0 0,-1-1-1 0 0,1 1 1 0 0,0 0 0 0 0,0-1-1 0 0,-1 1 1 0 0,1 0 0 0 0,0 0-1 0 0,0 0 1 0 0,0 1 0 0 0,2-2-50 0 0,4 0 359 0 0,-1 1 1 0 0,1 0-1 0 0,5-1-359 0 0,5 0 210 0 0,-6 1-210 0 0,-1 0 0 0 0,9 1 0 0 0,21-2 0 0 0,-20 0 395 0 0,-1 1 1 0 0,1 0-1 0 0,-1 1 0 0 0,1 2 0 0 0,4 0-395 0 0,-9 0 25 0 0,0-1-1 0 0,7-1-24 0 0,17 0-9 0 0,10 2 58 0 0,6-3-49 0 0,-7 1 51 0 0,-14-2 117 0 0,28-4-168 0 0,-29 2-11 0 0,29 0 11 0 0,34 1 1223 0 0,-7-3-663 0 0,-80 5-560 0 0,1 0 0 0 0,-1 0 0 0 0,0-1 0 0 0,1-1 0 0 0,-1 1 0 0 0,0 0 0 0 0,1 0 0 0 0,0 1 0 0 0,0 0 0 0 0,103-5 0 0 0,-88 5-3 0 0,-15 0-13 0 0,1 1 0 0 0,-1 0 0 0 0,0 1 0 0 0,10 2 16 0 0,-15-2 0 0 0,-3 0-16 0 0,-3-1 16 0 0,0 0 0 0 0,0 0 0 0 0,0-1 0 0 0,0 1 0 0 0,0 0 0 0 0,0 0 0 0 0,0 0 0 0 0,-1 0 0 0 0,1 0 0 0 0,0 0 0 0 0,0 0 0 0 0,0 0 0 0 0,0 0 0 0 0,0 0 0 0 0,0 0 0 0 0,0 0 0 0 0,0 0 0 0 0,0 0 0 0 0,0 0 0 0 0,0 0 0 0 0,0 0 0 0 0,0-1 0 0 0,0 1 0 0 0,0 0 0 0 0,0 0 0 0 0,0 0 1 0 0,0 0-1 0 0,0 0 0 0 0,0 0 0 0 0,0 0 0 0 0,0 0 0 0 0,0 0 0 0 0,0 0 0 0 0,0 0 0 0 0,0 0 0 0 0,1 0 0 0 0,-1 0 0 0 0,0 0 0 0 0,0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0,28-1 82 0 0,-22 2-82 0 0,-2 4 0 0 0,-1 1 0 0 0,-6 0 0 0 0,3-6 0 0 0,0 0 0 0 0,0 1 0 0 0,0-1 0 0 0,0 0 0 0 0,-1 0 0 0 0,1 1 0 0 0,0-1 0 0 0,0 0 0 0 0,0 0 0 0 0,-1 0 0 0 0,1 1 0 0 0,0-1 0 0 0,-1 0 0 0 0,1 0 0 0 0,0 0 0 0 0,0 0 0 0 0,-1 1 0 0 0,1-1 0 0 0,0 0 0 0 0,-1 0 0 0 0,1 0 0 0 0,0 0 0 0 0,-1 0 0 0 0,1 0 0 0 0,0 0 0 0 0,-1 0 0 0 0,1 0 0 0 0,0 0 0 0 0,-1 0 0 0 0,1 0 0 0 0,0 0 0 0 0,-1 0 0 0 0,1 0 0 0 0,0 0 0 0 0,0-1 0 0 0,-1 1 0 0 0,1 0 0 0 0,0 0 0 0 0,-1 0 0 0 0,1 0 0 0 0,0-1 0 0 0,0 1 0 0 0,-1 0 0 0 0,1 0 0 0 0,0 0 0 0 0,0-1 0 0 0,0 1 0 0 0,-1 0 0 0 0,1-1 0 0 0,0 1 0 0 0,0 0 0 0 0,0 0 0 0 0,0-1 0 0 0,0 1 0 0 0,-1-1 0 0 0,1 1 0 0 0,-7-7 0 0 0,-3-6 0 0 0,9 11 0 0 0,0 0 0 0 0,0 0 0 0 0,0 0 0 0 0,0 0 0 0 0,1 0 0 0 0,-1 0 0 0 0,1 0 0 0 0,0 0 0 0 0,-1 0 0 0 0,1 0 0 0 0,0-1 0 0 0,0 1 0 0 0,0 0 0 0 0,0 0 0 0 0,1 0 0 0 0,-1 0 0 0 0,1 0 0 0 0,-1 0 0 0 0,1 0 0 0 0,0 0 0 0 0,-1 0 0 0 0,1 0 0 0 0,1-1 0 0 0,-2 2-4 0 0,1-1-21 0 0,-1 0 1 0 0,1 0-1 0 0,0 0 0 0 0,0 0 1 0 0,0 0-1 0 0,0 1 1 0 0,1-1-1 0 0,-1 0 0 0 0,0 1 1 0 0,1-1-1 0 0,-1 0 1 0 0,1 1-1 0 0,-1 0 0 0 0,1-1 1 0 0,1 0 24 0 0,-2 2-52 0 0,0-1 1 0 0,0 0 0 0 0,1 1-1 0 0,-1-1 1 0 0,0 1-1 0 0,1-1 1 0 0,-1 1 0 0 0,1 0-1 0 0,-1-1 1 0 0,0 1 0 0 0,1 0-1 0 0,-1 0 1 0 0,1 0 0 0 0,-1 0-1 0 0,0 0 1 0 0,1 1-1 0 0,-1-1 1 0 0,0 0 0 0 0,1 1-1 0 0,-1-1 1 0 0,0 1 0 0 0,1-1-1 0 0,-1 1 1 0 0,0 0-1 0 0,0-1 1 0 0,1 1 0 0 0,0 1 51 0 0,-1-1 6 0 0,1 0 1 0 0,-1 0-1 0 0,1 1 1 0 0,-1-1-1 0 0,0 1 1 0 0,0 0-1 0 0,1-1 1 0 0,-1 1-1 0 0,0 0 0 0 0,0 0 1 0 0,-1-1-1 0 0,1 1 1 0 0,0 0-1 0 0,-1 0 1 0 0,1 0-1 0 0,-1 0 1 0 0,1 0-1 0 0,-1 0 1 0 0,0 2-7 0 0,0 5 213 0 0,1-4-260 0 0,-1-1 1 0 0,0 1-1 0 0,0 0 1 0 0,-1 0-1 0 0,0-1 1 0 0,1 1-1 0 0,-1 0 1 0 0,-1-1-1 0 0,1 1 1 0 0,-1-1-1 0 0,-1 4 47 0 0,2-6 0 0 0,0 0 16 0 0,0-1 1 0 0,1 1-1 0 0,-1-1 0 0 0,0 0 1 0 0,0 0-1 0 0,0 1 0 0 0,1-1 1 0 0,-1 0-1 0 0,-1 0 0 0 0,1 0 1 0 0,0 0-1 0 0,0 0 1 0 0,0 0-1 0 0,0 0 0 0 0,-1 0 1 0 0,1 0-1 0 0,-1-1 0 0 0,1 1 1 0 0,0 0-1 0 0,-1-1 0 0 0,1 0 1 0 0,-1 1-1 0 0,1-1-16 0 0,-3 2 121 0 0,4-2-127 0 0,0 1 0 0 0,0-1 0 0 0,0 0 1 0 0,0 0-1 0 0,-1 0 0 0 0,1 0 0 0 0,0 0 0 0 0,0 0 0 0 0,0 0 1 0 0,0 0-1 0 0,0 0 0 0 0,0 1 0 0 0,-1-1 0 0 0,1 0 1 0 0,0 0-1 0 0,0 0 0 0 0,0 0 0 0 0,0 0 0 0 0,0 0 1 0 0,0 0-1 0 0,-1 0 0 0 0,1 0 0 0 0,0 0 0 0 0,0 0 1 0 0,0 0-1 0 0,0 0 0 0 0,0 0 0 0 0,-1 0 0 0 0,1 0 0 0 0,0 0 1 0 0,0 0-1 0 0,0 0 0 0 0,0 0 0 0 0,0 0 0 0 0,-1-1 6 0 0,-11-5-97 0 0,10 6 85 0 0,0-1 0 0 0,0 0 0 0 0,0 0 0 0 0,0 0 0 0 0,1 0 0 0 0,-1 0 0 0 0,0 0 0 0 0,1 0 0 0 0,-1 0 0 0 0,1-1 0 0 0,-1 1 0 0 0,1-1 0 0 0,0 1 0 0 0,0-1 0 0 0,-1 0 0 0 0,1 1 0 0 0,-1-3 12 0 0,0-2 0 0 0,-6-15 0 0 0,8 20 0 0 0,-1 0 0 0 0,1 0 0 0 0,0-1 0 0 0,0 1 0 0 0,0 0 0 0 0,0 0 0 0 0,0 0 0 0 0,0 0 0 0 0,0 0 0 0 0,1 0 0 0 0,-1 0 0 0 0,0-1 0 0 0,1 1 0 0 0,-1 0 0 0 0,0 0 0 0 0,1 0 0 0 0,0 0 0 0 0,4-8 0 0 0,-5 8 0 0 0,1-1 0 0 0,-1 1 0 0 0,1 0 0 0 0,0-1 0 0 0,0 1 0 0 0,0 0 0 0 0,0 0 0 0 0,0 0 0 0 0,0 0 0 0 0,1-1 0 0 0,-1 1 20 0 0,0 0 0 0 0,1-1-1 0 0,-1 1 1 0 0,1 0 0 0 0,0 0-1 0 0,-1 0 1 0 0,1 1 0 0 0,0-1 0 0 0,-1 0-1 0 0,1 0 1 0 0,0 1 0 0 0,0 0 0 0 0,0-1-1 0 0,0 1 1 0 0,1 0-20 0 0,-2 0 0 0 0,1 0 0 0 0,-1 0-1 0 0,1 0 1 0 0,-1 0 0 0 0,1 0 0 0 0,-1 0 0 0 0,1 1-1 0 0,-1-1 1 0 0,0 1 0 0 0,1-1 0 0 0,-1 1-1 0 0,0 0 1 0 0,1-1 0 0 0,-1 1 0 0 0,0 0 0 0 0,0 0-1 0 0,1 0 1 0 0,-1 0 0 0 0,0 0 0 0 0,0 0-1 0 0,0 0 1 0 0,0 0 0 0 0,0 0 0 0 0,0 1 0 0 0,0 0 8 0 0,0 0 1 0 0,0 0-1 0 0,0 0 1 0 0,-1 0-1 0 0,1 0 1 0 0,0 1-1 0 0,-1-1 1 0 0,0 0-1 0 0,1 0 1 0 0,-1 0-1 0 0,0 0 1 0 0,0 1-1 0 0,0-1 1 0 0,-1 0-1 0 0,1 0 1 0 0,-1 2-9 0 0,-1 2 21 0 0,1-5-30 0 0,1 0 1 0 0,-1 0-1 0 0,1 0 1 0 0,-1 0-1 0 0,0 0 0 0 0,1 0 1 0 0,-1 0-1 0 0,0 0 0 0 0,0-1 1 0 0,0 1-1 0 0,1 0 0 0 0,-1 0 1 0 0,0-1-1 0 0,0 1 1 0 0,0 0-1 0 0,0-1 0 0 0,-1 1 1 0 0,1-1-1 0 0,0 0 0 0 0,0 1 1 0 0,0-1-1 0 0,0 0 0 0 0,0 0 1 0 0,0 1-1 0 0,-1-1 1 0 0,1 0-1 0 0,0 0 0 0 0,0 0 1 0 0,0 0-1 0 0,-1-1 0 0 0,1 1 1 0 0,-1 0 8 0 0,-3-1 5 0 0,4 1 6 0 0,1 0 0 0 0,-1 0-1 0 0,1-1 1 0 0,-1 1 0 0 0,0 0-1 0 0,1 0 1 0 0,-1-1-1 0 0,1 1 1 0 0,-1-1 0 0 0,0 1-1 0 0,1 0 1 0 0,-1-1-1 0 0,1 1 1 0 0,0-1 0 0 0,-1 1-1 0 0,1-1 1 0 0,-1 0-11 0 0,-1-1-21 0 0,0 0 17 0 0,0 1 0 0 0,0-1 0 0 0,1 0 0 0 0,-1 0 0 0 0,0 0 0 0 0,1-1 0 0 0,-1 1 0 0 0,1 0 0 0 0,-1-1 0 0 0,1 1 0 0 0,0-1 0 0 0,0 1 0 0 0,0-1 0 0 0,1 1 0 0 0,-1-1 0 0 0,1 0 0 0 0,-1 1 0 0 0,1-1-1 0 0,0 0 1 0 0,0 1 0 0 0,0-1 0 0 0,0 0 0 0 0,1 0 0 0 0,-1 1 0 0 0,1-1 0 0 0,-1 0 4 0 0,1-1 0 0 0,-1 2 0 0 0,1 1 0 0 0,-1 0 0 0 0,0 0 0 0 0,0 0 0 0 0,1 0 0 0 0,-1 0 0 0 0,0 0 0 0 0,1 0 0 0 0,-1 1 0 0 0,1-1 0 0 0,-1 0 0 0 0,1 0 0 0 0,0-1 0 0 0,1-1 16 0 0,-2 2-24 0 0,1 0-1 0 0,-1 0 1 0 0,1 1-1 0 0,0-1 0 0 0,-1 0 1 0 0,1 0-1 0 0,0 0 1 0 0,0 0-1 0 0,-1 0 1 0 0,1 1-1 0 0,0-1 1 0 0,0 0-1 0 0,0 1 1 0 0,0-1-1 0 0,0 1 9 0 0,9-3-40 0 0,-7 4 7 0 0,-1 0 26 0 0,2 1 12 0 0,0-1-1 0 0,0 1 1 0 0,-1 0-1 0 0,1 0 1 0 0,0 1 0 0 0,-1-1-1 0 0,0 1 1 0 0,1-1-1 0 0,-1 1 1 0 0,0 0-1 0 0,0 1 1 0 0,-1-1 0 0 0,1 0-1 0 0,-1 1 1 0 0,1 0-1 0 0,-1-1 1 0 0,0 1-1 0 0,0 0 1 0 0,-1 0 0 0 0,1 0-1 0 0,0 4-4 0 0,0-1 21 0 0,-1-4-19 0 0,0 1 1 0 0,0-1-1 0 0,0 1 1 0 0,-1-1-1 0 0,1 1 0 0 0,-1-1 1 0 0,0 1-1 0 0,0 0 1 0 0,0-1-1 0 0,0 1 1 0 0,0-1-1 0 0,-1 1 0 0 0,0 0 1 0 0,0-1-1 0 0,0 1 1 0 0,0-1-1 0 0,0 0 0 0 0,-1 1 1 0 0,0 0-3 0 0,1-2-26 0 0,0 0 0 0 0,-1-1 0 0 0,1 1 0 0 0,0 0 1 0 0,0-1-1 0 0,-1 1 0 0 0,1-1 0 0 0,-1 1 26 0 0,-5-1-41 0 0,5-1-139 0 0,1 0 1 0 0,-1 0-1 0 0,1 0 1 0 0,-1 0-1 0 0,1 0 1 0 0,-1 0-1 0 0,1-1 0 0 0,-1 1 1 0 0,1 0-1 0 0,0-1 1 0 0,-1 1-1 0 0,1-1 1 0 0,-1 0-1 0 0,1 1 1 0 0,0-1-1 0 0,-1 0 1 0 0,1 0-1 0 0,0 0 1 0 0,0 0-1 0 0,0 0 1 0 0,0 0-1 0 0,0 0 0 0 0,0 0 1 0 0,0 0-1 0 0,0-1 1 0 0,0 1 179 0 0,-5-11-1407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48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6479 0 0,'4'18'12341'0'0,"-4"-13"-11742"0"0,0 0-1 0 0,0-1 1 0 0,-1 1-1 0 0,-1 6 1 0 0,-1 6 78 0 0,-3 29 1 0 0,6-39-1170 0 0,0 1 0 0 0,0-1 0 0 0,2 12 1 0 0,2-11-3387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49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0 4319 0 0,'-19'2'16954'0'0,"19"-2"-16891"0"0,0 1 0 0 0,0-1 1 0 0,-1 1-1 0 0,1-1 0 0 0,0 1 1 0 0,0-1-1 0 0,0 0 0 0 0,0 1 1 0 0,0-1-1 0 0,0 1 0 0 0,0-1 1 0 0,0 1-1 0 0,0-1 0 0 0,0 1 1 0 0,0-1-1 0 0,0 1 0 0 0,0-1 1 0 0,0 0-1 0 0,0 1 0 0 0,0-1 1 0 0,0 1-1 0 0,1-1 1 0 0,-1 1-1 0 0,0-1 0 0 0,0 0 1 0 0,1 1-1 0 0,-1-1 0 0 0,0 0 1 0 0,0 1-1 0 0,1-1 0 0 0,-1 0 1 0 0,0 1-1 0 0,1-1 0 0 0,-1 0 1 0 0,0 1-1 0 0,1-1 0 0 0,-1 0 1 0 0,1 0-1 0 0,-1 0 0 0 0,0 1 1 0 0,1-1-1 0 0,0 0 0 0 0,1 1-488 0 0,-1 0-1 0 0,1 0 0 0 0,0 0 0 0 0,0 0 0 0 0,0 0 0 0 0,0-1 0 0 0,0 1 0 0 0,4 0 0 0 0,1-1-1972 0 0,1 2-96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1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35 3367 0 0,'-1'-2'578'0'0,"-1"1"0"0"0,1-1-1 0 0,-1 1 1 0 0,1-1 0 0 0,-1 1-1 0 0,0 0 1 0 0,1 0 0 0 0,-1 0-1 0 0,0 0 1 0 0,0 0 0 0 0,0 0-1 0 0,0 0 1 0 0,0 0 0 0 0,0 1-1 0 0,0-1 1 0 0,0 1 0 0 0,-3-1-1 0 0,-17-6 2021 0 0,17 6-2223 0 0,0-1 0 0 0,0 0 0 0 0,0 1 0 0 0,0 0 0 0 0,0 0 0 0 0,-1 1 0 0 0,1 0 0 0 0,0-1 0 0 0,0 2 0 0 0,-7 0 0 0 0,-19-1 799 0 0,29 0-1129 0 0,0 0 0 0 0,0 0 0 0 0,0 0 0 0 0,0 0 0 0 0,-1 0 1 0 0,1 1-1 0 0,0-1 0 0 0,0 1 0 0 0,0-1 0 0 0,0 1 0 0 0,0 0 0 0 0,1 0 0 0 0,-1 0 0 0 0,0 0 0 0 0,0 0 1 0 0,0 0-1 0 0,1 0 0 0 0,-1 1 0 0 0,1-1 0 0 0,-1 1 0 0 0,1-1 0 0 0,-1 1 0 0 0,1-1 0 0 0,0 1 1 0 0,0 0-1 0 0,0 0 0 0 0,0 0 0 0 0,0-1 0 0 0,-1 5 0 0 0,1-2-31 0 0,0 1 0 0 0,0 0 1 0 0,1 0-1 0 0,-1 0 0 0 0,1 0 0 0 0,0 0 0 0 0,1 0 0 0 0,-1 0 0 0 0,3 10 0 0 0,-1-7-11 0 0,-2-3-3 0 0,2 0 0 0 0,-1 0 0 0 0,1 0 0 0 0,-1 0 0 0 0,1-1 0 0 0,1 1 0 0 0,-1-1 0 0 0,1 1 0 0 0,-1-1 0 0 0,1 0 0 0 0,1 0 0 0 0,-1 0 0 0 0,0 0 0 0 0,1-1 0 0 0,7 6 0 0 0,-9-8 2 0 0,0 0 0 0 0,1 0 1 0 0,-1 0-1 0 0,1-1 0 0 0,0 1 0 0 0,-1-1 0 0 0,1 1 0 0 0,-1-1 1 0 0,1 0-1 0 0,0 0 0 0 0,-1 0 0 0 0,5-1 0 0 0,-2 1 6 0 0,0-1-1 0 0,0 0 0 0 0,0-1 1 0 0,-1 1-1 0 0,1-1 1 0 0,4-2-1 0 0,3-3 121 0 0,21-17-1 0 0,-6 4 39 0 0,-15 6-123 0 0,-11 12-28 0 0,0 0 0 0 0,1 0 0 0 0,-1 0 0 0 0,1 0 0 0 0,0 1 0 0 0,0-1 0 0 0,-1 0 0 0 0,1 1 0 0 0,0 0 0 0 0,4-3 0 0 0,-13 55 780 0 0,0 36-361 0 0,-2 47-268 0 0,9-128-162 0 0,1-1 0 0 0,-1 0 1 0 0,1 0-1 0 0,2 6 0 0 0,3 17-249 0 0,0-37-2412 0 0,0-8-2739 0 0,-5 6-1135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2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7 5151 0 0,'0'0'234'0'0,"-9"-6"7543"0"0,8 7-7406 0 0,0 0 0 0 0,1 1 1 0 0,-1-1-1 0 0,0 0 0 0 0,1 1 1 0 0,-1-1-1 0 0,1 1 0 0 0,-1-1 0 0 0,1 1 1 0 0,0-1-1 0 0,-1 1 0 0 0,1-1 0 0 0,0 1 1 0 0,0 0-1 0 0,0-1 0 0 0,1 3 0 0 0,4 32 965 0 0,-1-11-642 0 0,1 5-24 0 0,-5-28-636 0 0,1 0 0 0 0,-1-1 0 0 0,1 1 0 0 0,-1-1 0 0 0,1 1 0 0 0,0-1 0 0 0,0 1 0 0 0,0-1 0 0 0,0 1 0 0 0,0-1 0 0 0,0 0 0 0 0,0 1 0 0 0,0-1 0 0 0,0 0 0 0 0,3 2-1 0 0,4-2-4 0 0,-8-1-26 0 0,0 0 1 0 0,1 0 0 0 0,-1 0 0 0 0,0 0-1 0 0,1 0 1 0 0,-1 0 0 0 0,0 0 0 0 0,0 0-1 0 0,1 0 1 0 0,-1 0 0 0 0,0 0 0 0 0,0 0-1 0 0,1 0 1 0 0,-1 0 0 0 0,0 0 0 0 0,0 0-1 0 0,1 0 1 0 0,-1 0 0 0 0,0 0 0 0 0,0 1-1 0 0,1-1 1 0 0,-1 0 0 0 0,0 0 0 0 0,0 0-1 0 0,0 1 1 0 0,1-1 0 0 0,-1 0 0 0 0,0 0-1 0 0,0 0 1 0 0,0 1 0 0 0,0-1 0 0 0,0 0-1 0 0,1 0 1 0 0,-1 1 0 0 0,0-1 0 0 0,0 0-1 0 0,0 1 1 0 0,0-1 12 0 0,0 1 1 0 0,1-1-1 0 0,-1 1 0 0 0,0 0 0 0 0,0-1 1 0 0,1 1-1 0 0,-1-1 0 0 0,1 1 1 0 0,-1-1-1 0 0,0 1 0 0 0,1-1 0 0 0,-1 1 1 0 0,1-1-1 0 0,-1 0 0 0 0,1 1 0 0 0,-1-1 1 0 0,1 0-1 0 0,0 1 0 0 0,-1-1 0 0 0,2 0 1 0 0,-2 0-10 0 0,1 0 0 0 0,-1 0 1 0 0,0 0-1 0 0,1 0 0 0 0,-1 0 1 0 0,1 0-1 0 0,-1 0 0 0 0,1-1 1 0 0,-1 1-1 0 0,1 0 0 0 0,-1 0 1 0 0,0-1-1 0 0,1 1 0 0 0,-1 0 1 0 0,0-1-1 0 0,1 1 1 0 0,-1 0-1 0 0,0-1 0 0 0,1 1 1 0 0,-1 0-1 0 0,0-1 0 0 0,3-4 15 0 0,0 0 0 0 0,-1 0-1 0 0,4-10 1 0 0,-2 6 32 0 0,5-13-16 0 0,10-30 0 0 0,-19 52-36 0 0,3-14-9 0 0,-3 14 8 0 0,0 1 0 0 0,0-1 0 0 0,0 0 0 0 0,0 0 1 0 0,0 0-1 0 0,0 0 0 0 0,0 0 0 0 0,0 0 0 0 0,-1 0 0 0 0,1 0 0 0 0,0 0 0 0 0,0 0 0 0 0,0 0 0 0 0,0 0 0 0 0,0 0 0 0 0,0 0 0 0 0,0 0 0 0 0,0 0 0 0 0,-1 0 0 0 0,1 0 0 0 0,0 0 1 0 0,0 0-1 0 0,0 0 0 0 0,0 0 0 0 0,0 0 0 0 0,0 0 0 0 0,0 0 0 0 0,-1 0 0 0 0,1 0 0 0 0,0 0 0 0 0,0 0 0 0 0,0 0 0 0 0,0 0 0 0 0,0-1 0 0 0,0 1 0 0 0,0 0 0 0 0,0 0 0 0 0,0 0 0 0 0,0 0 1 0 0,0 0-1 0 0,-1 0 0 0 0,1 0 0 0 0,0 0 0 0 0,0 0 0 0 0,0-1 0 0 0,0 1 0 0 0,0 0 0 0 0,0 0 0 0 0,0 0 0 0 0,0 0 0 0 0,0 0 0 0 0,0 0 0 0 0,0 0 0 0 0,0-1 0 0 0,0 3 27 0 0,-1-1 0 0 0,1 1 0 0 0,0-1 1 0 0,0 1-1 0 0,0 0 0 0 0,0-1 0 0 0,0 1 0 0 0,0-1 0 0 0,0 1 0 0 0,0-1 0 0 0,1 1 0 0 0,-1 1 0 0 0,2 6 202 0 0,5 92 535 0 0,-7-94-773 0 0,0-5-10 0 0,0-1 0 0 0,0 1 1 0 0,0 0-1 0 0,0-1 0 0 0,0 1 1 0 0,0 0-1 0 0,1-1 0 0 0,-1 1 0 0 0,1 0 1 0 0,-1-1-1 0 0,1 2 0 0 0,-1 1-815 0 0,-1 3-443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2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2271 0 0,'8'10'45'0'0,"-6"-9"696"0"0,-1 0 0 0 0,1 0 0 0 0,0-1 1 0 0,-1 1-1 0 0,1 0 0 0 0,0-1 0 0 0,-1 0 0 0 0,3 1 0 0 0,10 2 3203 0 0,-1 1-2516 0 0,-6-2-573 0 0,-1 0 0 0 0,1 0 0 0 0,0-1 0 0 0,0 0 0 0 0,11 1 0 0 0,-16-2-711 0 0,1 0-1 0 0,-1-1 1 0 0,0 1 0 0 0,0 0 0 0 0,0-1 0 0 0,0 0 0 0 0,0 1 0 0 0,0-1-1 0 0,0 0 1 0 0,-1 0 0 0 0,1 0 0 0 0,0 0 0 0 0,0 0 0 0 0,-1-1 0 0 0,1 1 0 0 0,-1 0-1 0 0,1-1 1 0 0,-1 0 0 0 0,1 1 0 0 0,-1-1 0 0 0,0 0 0 0 0,0 1 0 0 0,2-4-1 0 0,4-10 667 0 0,8-26-1 0 0,-5 11-84 0 0,-9 29-701 0 0,-1-1-1 0 0,1 1 0 0 0,-1 0 0 0 0,0-1 0 0 0,1 1 0 0 0,-1 0 0 0 0,0-1 1 0 0,0 1-1 0 0,0 0 0 0 0,0-1 0 0 0,0 1 0 0 0,0 0 0 0 0,0-1 0 0 0,0 1 0 0 0,-1 0 1 0 0,0-3-1 0 0,0 2-10 0 0,0 1 0 0 0,0 0 0 0 0,0-1 0 0 0,0 1 0 0 0,0 0 0 0 0,-1-1 0 0 0,1 1 0 0 0,0 0 0 0 0,-1 0 0 0 0,1 0 0 0 0,-1 0 0 0 0,-1-1 0 0 0,2 2-7 0 0,0 0 0 0 0,0 0 1 0 0,0 0-1 0 0,0 0 0 0 0,0 0 0 0 0,0 0 0 0 0,0 0 0 0 0,0 0 1 0 0,0 0-1 0 0,0 0 0 0 0,0 0 0 0 0,0 1 0 0 0,0-1 0 0 0,0 0 1 0 0,0 1-1 0 0,0-1 0 0 0,0 0 0 0 0,0 1 0 0 0,0 0 1 0 0,0-1-1 0 0,-1 2 0 0 0,-20 17 41 0 0,18-15-54 0 0,1-1 9 0 0,0 0-1 0 0,0 0 1 0 0,0 0 0 0 0,1 0 0 0 0,0 1-1 0 0,0-1 1 0 0,0 1 0 0 0,0-1-1 0 0,0 1 1 0 0,0 0 0 0 0,1 0-1 0 0,0 0 1 0 0,0 0 0 0 0,0 0 0 0 0,0 0-1 0 0,1 0 1 0 0,0 0 0 0 0,0 0-1 0 0,0 0 1 0 0,0 0 0 0 0,0 0-1 0 0,1 0 1 0 0,0 0 0 0 0,-1 0-1 0 0,2 0 1 0 0,-1 0 0 0 0,0 0 0 0 0,1 0-1 0 0,0-1 1 0 0,2 5 0 0 0,0-1 79 0 0,0-1 1 0 0,0 0 0 0 0,0 0 0 0 0,1 0-1 0 0,0 0 1 0 0,0-1 0 0 0,1 0-1 0 0,-1 0 1 0 0,1 0 0 0 0,0-1 0 0 0,1 0-1 0 0,-1 0 1 0 0,0-1 0 0 0,1 1-1 0 0,14 4 1 0 0,-17-8-4 0 0,1 1 0 0 0,-1-1 0 0 0,1 0 0 0 0,-1 0-1 0 0,1 0 1 0 0,5-1 0 0 0,9-1 44 0 0,-3-1-39 0 0,-15 3-161 0 0,1 0 0 0 0,-1-1 1 0 0,1 1-1 0 0,-1 0 0 0 0,1 0 0 0 0,-1 0 1 0 0,0-1-1 0 0,1 2 0 0 0,-1-1 0 0 0,4 0 1 0 0,-4 0-80 0 0,0 1 0 0 0,0-1 0 0 0,0 0 0 0 0,0 0 0 0 0,0 0-1 0 0,0-1 1 0 0,0 1 0 0 0,0 0 0 0 0,0 0 0 0 0,1-1 0 0 0,-1 1 0 0 0,0 0 0 0 0,0-1 0 0 0,1 0 0 0 0,9-6-4433 0 0,-8 5 2477 0 0,10-7-5747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3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86 2303 0 0,'1'0'175'0'0,"1"0"0"0"0,0 0 0 0 0,-1 1 0 0 0,1-1-1 0 0,0 0 1 0 0,-1 0 0 0 0,1-1 0 0 0,0 1-1 0 0,-1 0 1 0 0,1-1 0 0 0,0 1 0 0 0,-1 0 0 0 0,1-1-1 0 0,-1 0 1 0 0,1 1 0 0 0,-1-1 0 0 0,1 0 0 0 0,-1 0-1 0 0,1 0 1 0 0,-1 0 0 0 0,0 0 0 0 0,2-2-1 0 0,-2 3 120 0 0,0-1-1 0 0,0 0 1 0 0,0 0-1 0 0,0 0 1 0 0,0 1-1 0 0,0-1 1 0 0,0 0-1 0 0,-1 0 1 0 0,1 0-1 0 0,0 0 1 0 0,-1-1-1 0 0,1 1 1 0 0,0 0 0 0 0,-1 0-1 0 0,1 0 1 0 0,-1 0-1 0 0,0-1 1 0 0,1 1-1 0 0,-1 0 1 0 0,0 0-1 0 0,0-1 1 0 0,0 1-1 0 0,0-2 1 0 0,0 1 170 0 0,-1 0 0 0 0,1-1 0 0 0,-1 1 0 0 0,0 0 0 0 0,0 0 1 0 0,0 0-1 0 0,0 0 0 0 0,0 0 0 0 0,0 0 0 0 0,-1 1 0 0 0,1-1 1 0 0,0 0-1 0 0,-3-2 0 0 0,1 2-244 0 0,1 1 1 0 0,-1-1 0 0 0,0 0-1 0 0,1 1 1 0 0,-1-1 0 0 0,0 1-1 0 0,0 0 1 0 0,0 0-1 0 0,0 0 1 0 0,0 0 0 0 0,0 0-1 0 0,-1 1 1 0 0,1-1-1 0 0,0 1 1 0 0,0 0 0 0 0,0 0-1 0 0,-1 0 1 0 0,1 1-1 0 0,0-1 1 0 0,-6 2 0 0 0,-4 2 171 0 0,0-1 1 0 0,1 2 0 0 0,-20 9 0 0 0,21-8-252 0 0,1 0 0 0 0,0 1 0 0 0,0 0-1 0 0,0 1 1 0 0,1 0 0 0 0,0 0 0 0 0,0 1 0 0 0,-8 11 0 0 0,5-3-78 0 0,0 0 0 0 0,1 0 0 0 0,1 1 0 0 0,-9 21-1 0 0,14-28-61 0 0,1 0 0 0 0,0 0 0 0 0,1 0-1 0 0,0 1 1 0 0,1-1 0 0 0,0 1-1 0 0,1-1 1 0 0,0 19 0 0 0,1-24 2 0 0,1-1 0 0 0,-1 0 0 0 0,1 0-1 0 0,1 0 1 0 0,-1 0 0 0 0,1 0 0 0 0,0 0 0 0 0,0-1 0 0 0,0 1 0 0 0,0-1 0 0 0,1 1 0 0 0,0-1 0 0 0,0 0 0 0 0,0 0 0 0 0,1 0 0 0 0,-1 0-1 0 0,1-1 1 0 0,0 1 0 0 0,0-1 0 0 0,0 0 0 0 0,7 4 0 0 0,4 1 26 0 0,1 0-1 0 0,-1-2 1 0 0,1 0-1 0 0,1-1 1 0 0,-1 0 0 0 0,1-1-1 0 0,17 1 1 0 0,-4-2 123 0 0,0-1-1 0 0,0-2 1 0 0,32-4 0 0 0,-61 4-146 0 0,10 0 51 0 0,0-1-1 0 0,1-1 1 0 0,-1 0-1 0 0,0-1 1 0 0,21-7-1 0 0,-32 10-91 0 0,1-1-1 0 0,-1 1 1 0 0,1-1-1 0 0,-1 1 1 0 0,1-1-1 0 0,-1 0 1 0 0,0 1-1 0 0,1-1 1 0 0,-1 1-1 0 0,0-1 0 0 0,1 0 1 0 0,-1 1-1 0 0,0-1 1 0 0,0 0-1 0 0,0 1 1 0 0,0-1-1 0 0,0 0 1 0 0,1 1-1 0 0,-1-1 1 0 0,0 0-1 0 0,-1 1 1 0 0,1-1-1 0 0,0-1 1 0 0,-4-23-3716 0 0,1 3-1652 0 0,3 10-1752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4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 3079 0 0,'-2'-1'13848'0'0,"4"130"-6062"0"0,-5 147-6508 0 0,0-236-1569 0 0,20-66-9150 0 0,-13 17 7253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4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8207 0 0,'0'0'742'0'0,"-7"21"5631"0"0,4-14-5547 0 0,0 1 0 0 0,1-1 0 0 0,0 1 0 0 0,0 0 1 0 0,0 12-1 0 0,1-10-583 0 0,1 1-1 0 0,0 0 1 0 0,3 16 0 0 0,-3-27-562 0 0,1 10 722 0 0,-1-7-2361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4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0 4319 0 0,'-3'6'192'0'0,"1"-4"32"0"0,0 0-224 0 0,2-1 0 0 0,-2 1 0 0 0,2 2 4264 0 0,-2 0-1888 0 0,2-1 16 0 0,-2 1-1464 0 0,4 0-296 0 0,-2-3-56 0 0,2 1-16 0 0,2-2-656 0 0,-1-2-136 0 0,1 2-24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5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3 3999 0 0,'-4'8'987'0'0,"4"-8"-710"0"0,0 0 0 0 0,-1 0 0 0 0,1 0 1 0 0,0 0-1 0 0,-1 1 0 0 0,1-1 1 0 0,-1 0-1 0 0,1 0 0 0 0,0 0 1 0 0,-1 0-1 0 0,1 0 0 0 0,-1 0 0 0 0,1 0 1 0 0,0 0-1 0 0,-1 0 0 0 0,1 0 1 0 0,-1 0-1 0 0,1 0 0 0 0,0 0 1 0 0,-1 0-1 0 0,1-1 0 0 0,-1 1 0 0 0,1 0 1 0 0,0 0-1 0 0,-1 0 0 0 0,1-1 1 0 0,0 1-1 0 0,-1 0 0 0 0,1-1 1 0 0,-10-3 1064 0 0,4 3-1070 0 0,1 0-1 0 0,0 0 0 0 0,-1 0 1 0 0,1 1-1 0 0,0 0 1 0 0,-1 0-1 0 0,1 0 0 0 0,-1 1 1 0 0,1 0-1 0 0,0 0 0 0 0,-1 0 1 0 0,-5 3-1 0 0,9-4-181 0 0,0 1-1 0 0,0 0 1 0 0,1 0-1 0 0,-1 1 0 0 0,0-1 1 0 0,0 0-1 0 0,0 1 1 0 0,1-1-1 0 0,-1 1 1 0 0,1-1-1 0 0,-1 1 1 0 0,1 0-1 0 0,0 0 1 0 0,0-1-1 0 0,-1 1 0 0 0,1 0 1 0 0,1 0-1 0 0,-1 0 1 0 0,0 0-1 0 0,0 1 1 0 0,1-1-1 0 0,-1 0 1 0 0,1 0-1 0 0,0 0 1 0 0,-1 0-1 0 0,1 1 0 0 0,0-1 1 0 0,0 0-1 0 0,1 0 1 0 0,-1 0-1 0 0,0 0 1 0 0,2 4-1 0 0,-2-3-70 0 0,1 0 0 0 0,0 0-1 0 0,0 0 1 0 0,1 0 0 0 0,-1 0-1 0 0,1 0 1 0 0,-1 0 0 0 0,1 0 0 0 0,0-1-1 0 0,0 1 1 0 0,0-1 0 0 0,0 1-1 0 0,1-1 1 0 0,-1 0 0 0 0,1 0-1 0 0,-1 0 1 0 0,1 0 0 0 0,0 0 0 0 0,-1-1-1 0 0,1 1 1 0 0,0-1 0 0 0,0 0-1 0 0,0 1 1 0 0,1-2 0 0 0,-1 1-1 0 0,0 0 1 0 0,0 0 0 0 0,0-1 0 0 0,1 0-1 0 0,-1 0 1 0 0,0 0 0 0 0,0 0-1 0 0,1 0 1 0 0,-1-1 0 0 0,0 1-1 0 0,6-3 1 0 0,-3 1 26 0 0,0-1-1 0 0,-1 0 0 0 0,0 0 1 0 0,0-1-1 0 0,0 0 1 0 0,0 0-1 0 0,-1 0 1 0 0,1 0-1 0 0,-1-1 0 0 0,0 1 1 0 0,0-1-1 0 0,-1 0 1 0 0,1 0-1 0 0,-1-1 0 0 0,4-10 1 0 0,-2 8 13 0 0,-4 7-47 0 0,0 0 0 0 0,0 0 0 0 0,0 0 0 0 0,-1 0 0 0 0,1 0 0 0 0,0 0 0 0 0,-1 0 0 0 0,1-1 0 0 0,-1 1 0 0 0,1 0 0 0 0,-1 0 0 0 0,0-1 0 0 0,1 1 0 0 0,-1 0-1 0 0,0 0 1 0 0,0-1 0 0 0,0 1 0 0 0,0 0 0 0 0,0-2 0 0 0,0 3 28 0 0,0 9 734 0 0,-4 12-199 0 0,1 0 1 0 0,-1 29-1 0 0,2-9-325 0 0,-10 43 99 0 0,6-48-89 0 0,-1 57 1 0 0,8-45-1463 0 0,12-92-7034 0 0,-10 24 6050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30 4144 0 0,'0'0'191'0'0,"0"0"259"0"0,0 0 987 0 0,-1 1 430 0 0,-14 12 3128 0 0,14-12-4046 0 0,0-1-56 0 0,1 0-898 0 0,-2 0 236 0 0,1 0 0 0 0,0 0 0 0 0,0 0 0 0 0,0 0-1 0 0,0 0 1 0 0,0 0 0 0 0,-1 0 0 0 0,1-1 0 0 0,0 1 0 0 0,0 0-1 0 0,0-1 1 0 0,0 1 0 0 0,0-1-231 0 0,0 0 401 0 0,0 1-337 0 0,1 0 0 0 0,-1 0 0 0 0,1 0-1 0 0,0 0 1 0 0,-1-1 0 0 0,1 1 0 0 0,-1 0-1 0 0,1 0 1 0 0,-1 0 0 0 0,1-1 0 0 0,0 1-1 0 0,-1 0 1 0 0,1-1 0 0 0,-1 1 0 0 0,1 0-1 0 0,0-1-63 0 0,-1-1 122 0 0,0 0 0 0 0,1 0-1 0 0,-1 0 1 0 0,1 0 0 0 0,0 0 0 0 0,0 0-1 0 0,-1 0 1 0 0,1-1 0 0 0,1 1-1 0 0,-1 0 1 0 0,0 0 0 0 0,0 0-1 0 0,1 0 1 0 0,-1 0 0 0 0,2-2-122 0 0,-2 3 124 0 0,0 1-18 0 0,0 0-6 0 0,0 0-17 0 0,16-1 116 0 0,-15 2-289 0 0,1 0 0 0 0,-1 1 126 0 0,1 0 1 0 0,-1 0-1 0 0,1-1 1 0 0,-1 2-1 0 0,0-1 1 0 0,1 0-1 0 0,-1 2-36 0 0,4 4 327 0 0,-5-6-299 0 0,1 0 0 0 0,-1 0 0 0 0,0-1 0 0 0,0 1-1 0 0,0 0 1 0 0,0-1 0 0 0,0 1 0 0 0,0 0-1 0 0,0 0 1 0 0,-1-1 0 0 0,1 1 0 0 0,0 0 0 0 0,-1-1-1 0 0,0 1 1 0 0,1-1 0 0 0,-1 1 0 0 0,0-1 0 0 0,0 1-28 0 0,0 1 59 0 0,-1 1 54 0 0,0-1-1 0 0,0 0 0 0 0,0 1 0 0 0,0-1 1 0 0,-3 2-113 0 0,-2 5 326 0 0,6-9-258 0 0,0 0 0 0 0,-1 0 0 0 0,1 0 0 0 0,0 0 0 0 0,-1 0 0 0 0,1 0 0 0 0,-1 0 0 0 0,1 0-1 0 0,-1 0 1 0 0,1 0 0 0 0,-1-1 0 0 0,0 1 0 0 0,1-1 0 0 0,-1 1 0 0 0,0-1 0 0 0,1 0 0 0 0,-1 0 0 0 0,0 0 0 0 0,1 0-1 0 0,-1 0 1 0 0,0 0 0 0 0,0 0 0 0 0,1 0-68 0 0,1 0 4 0 0,-1 0 122 0 0,-7-9 113 0 0,7 7-236 0 0,0 1 1 0 0,1-1-1 0 0,-1 1 1 0 0,0-1-1 0 0,1 1 1 0 0,-1-1-1 0 0,1 0 1 0 0,-1 1 0 0 0,1-1-1 0 0,0 0 1 0 0,0 1-1 0 0,0-1 1 0 0,0 0-1 0 0,0 0 1 0 0,0 1-1 0 0,0-1 1 0 0,0 0-1 0 0,1 1 1 0 0,-1-1-1 0 0,1 0 1 0 0,-1 1-1 0 0,1-1-3 0 0,-1 1 0 0 0,1 0 0 0 0,-1 0 0 0 0,1 0 0 0 0,-1 0 0 0 0,1 0 0 0 0,0 0 0 0 0,-1 0 0 0 0,1 0 0 0 0,0 0 0 0 0,0 0 0 0 0,0 0 0 0 0,0 0 0 0 0,0 1 0 0 0,-1-1 0 0 0,1 0 0 0 0,0 1 0 0 0,1-1 0 0 0,-1 1 0 0 0,10-7 0 0 0,-7 7 0 0 0,-2 0 0 0 0,0 0 0 0 0,1 0 0 0 0,-1-1 0 0 0,0 1 0 0 0,1 0 0 0 0,-1 1 0 0 0,0-1 0 0 0,1 0 0 0 0,-1 1 0 0 0,1-1 0 0 0,-1 1 0 0 0,0 0 0 0 0,0 0 0 0 0,1 0 0 0 0,0 0 0 0 0,3 3 0 0 0,-1-1 0 0 0,1 1 0 0 0,-1 1 0 0 0,4 2 0 0 0,-1 2 0 0 0,-8-7 0 0 0,-1 0 0 0 0,1 2 0 0 0,0 0 0 0 0,0-1 0 0 0,-1 1 0 0 0,1 0 0 0 0,-1-1 0 0 0,-1 3 0 0 0,1-4 4 0 0,0 0 1 0 0,0-1-1 0 0,0 1 0 0 0,0 0 0 0 0,-1-1 1 0 0,1 1-1 0 0,-1 0 0 0 0,1-1 0 0 0,-1 0 1 0 0,1 1-1 0 0,-1-1 0 0 0,0 0 0 0 0,0 0 1 0 0,0 0-1 0 0,1 0 0 0 0,-1 0 0 0 0,0 0 1 0 0,0-1-1 0 0,-1 1 0 0 0,1-1 0 0 0,0 1 1 0 0,0-1-1 0 0,0 0 0 0 0,0 0 0 0 0,0 0 1 0 0,0 0-1 0 0,0 0 0 0 0,-1 0 0 0 0,1 0 1 0 0,0-1-1 0 0,0 1 0 0 0,0-1-4 0 0,-2 0-3 0 0,1-1 0 0 0,-1 1 0 0 0,1-1-1 0 0,0 0 1 0 0,0 0 0 0 0,0 0 0 0 0,0 0 0 0 0,0-1-1 0 0,0 1 1 0 0,0-1 0 0 0,1 0 0 0 0,-1 0 0 0 0,1 1-1 0 0,0-2 1 0 0,-1 0 3 0 0,1 1-2 0 0,1 1-1 0 0,0-1 1 0 0,0 0-1 0 0,0 0 1 0 0,0 0-1 0 0,1 1 1 0 0,-1-1-1 0 0,1 0 0 0 0,0 0 1 0 0,-1 0-1 0 0,1 0 1 0 0,1 0-1 0 0,-1 0 1 0 0,0 0-1 0 0,1 0 1 0 0,-1 1-1 0 0,1-1 1 0 0,0 0-1 0 0,1-2 3 0 0,-1 1 0 0 0,0 2 0 0 0,-1 0 0 0 0,1 0 0 0 0,0 1 0 0 0,0-1 0 0 0,-1 1 0 0 0,1-1 0 0 0,0 0 0 0 0,0 1 0 0 0,0 0 0 0 0,1-1 0 0 0,-1 1 0 0 0,0 0 0 0 0,1-1 0 0 0,-2 2-2 0 0,1-1 0 0 0,-1 1 0 0 0,1-1 1 0 0,0 1-1 0 0,-1-1 0 0 0,1 1 0 0 0,0 0 0 0 0,0-1 0 0 0,-1 1 0 0 0,1 0 0 0 0,0-1 0 0 0,0 1 0 0 0,0 0 0 0 0,-1 0 1 0 0,1 0-1 0 0,0 0 2 0 0,3 0-23 0 0,4-3 12 0 0,2 3 11 0 0,15 8 0 0 0,-16-3 0 0 0,-8-2 0 0 0,0-1 0 0 0,5 4 11 0 0,-6-6-8 0 0,0 0 1 0 0,1 1-1 0 0,-1-1 0 0 0,1 0 1 0 0,-1 0-1 0 0,0 1 1 0 0,1-1-1 0 0,-1 0 1 0 0,0 1-1 0 0,0-1 0 0 0,1 0 1 0 0,-1 1-1 0 0,0-1 1 0 0,0 1-1 0 0,0-1 0 0 0,1 0 1 0 0,-1 1-1 0 0,0-1 1 0 0,0 1-1 0 0,0-1 0 0 0,0 1 1 0 0,0-1-1 0 0,0 1 1 0 0,0-1-1 0 0,0 0 0 0 0,0 1 1 0 0,0-1-1 0 0,0 1 1 0 0,0-1-4 0 0,0 2 14 0 0,2 6 13 0 0,-1-1 45 0 0,-1-1-20 0 0,0-5-129 0 0,-1 0-74 0 0,0-1 306 0 0,-3 3-608 0 0,4-3 239 0 0,0 0-1 0 0,-1 0 1 0 0,1 0 0 0 0,0 0-1 0 0,-1 0 1 0 0,1 1 0 0 0,0-1 0 0 0,-1 0-1 0 0,1 0 1 0 0,-1-1 0 0 0,1 1-1 0 0,0 0 1 0 0,-1 0 0 0 0,1 0 0 0 0,0 0-1 0 0,-1 0 1 0 0,1 0 0 0 0,0 0-1 0 0,-1 0 1 0 0,1-1 0 0 0,0 1 0 0 0,-1 0-1 0 0,1 0 215 0 0,-4-3-7555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5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4319 0 0,'-4'12'9074'0'0,"-1"7"-5948"0"0,3-6-2428 0 0,1 0 0 0 0,0 0 0 0 0,1 1 0 0 0,0-1 0 0 0,1 0 0 0 0,1 0 0 0 0,0 0 0 0 0,0 0 0 0 0,2 0 0 0 0,8 22-1 0 0,-11-33-629 0 0,0 0-1 0 0,0 0 0 0 0,0 0 1 0 0,0 0-1 0 0,1 0 0 0 0,-1 0 0 0 0,3 2 1 0 0,-4-3-58 0 0,1-1 1 0 0,-1 1 0 0 0,1-1-1 0 0,0 1 1 0 0,-1-1-1 0 0,1 1 1 0 0,-1-1 0 0 0,1 1-1 0 0,0-1 1 0 0,0 0 0 0 0,-1 1-1 0 0,1-1 1 0 0,0 0-1 0 0,0 0 1 0 0,-1 0 0 0 0,1 0-1 0 0,0 1 1 0 0,0-1 0 0 0,-1 0-1 0 0,1 0 1 0 0,0 0 0 0 0,0 0-1 0 0,0-1 1 0 0,-1 1-1 0 0,2 0 1 0 0,3-2 97 0 0,-3 1-88 0 0,-1 1 1 0 0,0-1-1 0 0,1 1 0 0 0,-1-1 1 0 0,0 1-1 0 0,0-1 1 0 0,1 0-1 0 0,-1 0 0 0 0,0 0 1 0 0,0 1-1 0 0,0-1 1 0 0,0 0-1 0 0,0 0 1 0 0,0-1-1 0 0,0 1 0 0 0,0 0 1 0 0,-1 0-1 0 0,1 0 1 0 0,0-2-1 0 0,8-15 268 0 0,11-33-1 0 0,-4 9-59 0 0,-14 37-212 0 0,0 3 1 0 0,-1-1 1 0 0,0 1-1 0 0,0 0 0 0 0,-1 0 1 0 0,1 0-1 0 0,0 0 0 0 0,-1-1 0 0 0,1 1 1 0 0,0-3-1 0 0,-3 3 63 0 0,2 3 15 0 0,0 1 0 0 0,0-1-1 0 0,0 1 1 0 0,-1-1 0 0 0,1 0 0 0 0,0 1-1 0 0,-1-1 1 0 0,1 0 0 0 0,-1 1 0 0 0,0 0 0 0 0,-2 4 110 0 0,1 6-161 0 0,1 0-1 0 0,0 0 0 0 0,1 0 1 0 0,0 0-1 0 0,0 0 1 0 0,4 16-1 0 0,-3-20-292 0 0,0 2-36 0 0,-1-10 117 0 0,0 0 0 0 0,0 1 0 0 0,0-1-1 0 0,0 0 1 0 0,0 0 0 0 0,0 0 0 0 0,1 0-1 0 0,-1 0 1 0 0,0 1 0 0 0,0-1 0 0 0,0 0-1 0 0,0 0 1 0 0,0 0 0 0 0,1 0 0 0 0,-1 0 0 0 0,0 0-1 0 0,0 0 1 0 0,0 1 0 0 0,0-1 0 0 0,1 0-1 0 0,-1 0 1 0 0,0 0 0 0 0,0 0 0 0 0,0 0 0 0 0,1 0-1 0 0,-1 0 1 0 0,0 0 0 0 0,0 0 0 0 0,0 0-1 0 0,1 0 1 0 0,-1 0 0 0 0,0 0 0 0 0,0 0-1 0 0,0 0 1 0 0,0 0 0 0 0,1-1 0 0 0,-1 1 0 0 0,0 0-1 0 0,0 0 1 0 0,0 0 0 0 0,0 0 0 0 0,1 0-1 0 0,-1 0 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0:55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1807 0 0,'5'6'-1000'0'0,"2"1"2716"0"0,-5-6-766 0 0,-1 0 1 0 0,1 1-1 0 0,-1-1 1 0 0,1 0 0 0 0,0 0-1 0 0,0 0 1 0 0,0 0-1 0 0,-1-1 1 0 0,5 2 0 0 0,5 1 747 0 0,0-1 1 0 0,-1 0-1 0 0,1 0 0 0 0,0-2 1 0 0,1 1-1 0 0,15-2 1 0 0,-25 0-1537 0 0,1 1-1 0 0,-1-1 1 0 0,0 0 0 0 0,1 0-1 0 0,-1 0 1 0 0,0 0 0 0 0,0 0 0 0 0,0 0-1 0 0,0-1 1 0 0,0 1 0 0 0,0-1 0 0 0,0 1-1 0 0,-1-1 1 0 0,1 0 0 0 0,0 0 0 0 0,-1 0-1 0 0,1 1 1 0 0,-1-2 0 0 0,0 1 0 0 0,0 0-1 0 0,2-3 1 0 0,-2 2-120 0 0,0 1 0 0 0,0-1 0 0 0,0 0 0 0 0,0 0 0 0 0,-1 1 0 0 0,1-1 0 0 0,-1 0 0 0 0,1 0 0 0 0,-1 0-1 0 0,0 0 1 0 0,0 0 0 0 0,0 0 0 0 0,-1 1 0 0 0,1-1 0 0 0,-1 0 0 0 0,1 0 0 0 0,-3-4 0 0 0,3 5-39 0 0,-1 0-1 0 0,0 1 1 0 0,0-1-1 0 0,0 0 1 0 0,-1 1-1 0 0,1-1 1 0 0,0 1-1 0 0,-1-1 1 0 0,1 1-1 0 0,0 0 1 0 0,-1-1-1 0 0,0 1 0 0 0,1 0 1 0 0,-1 0-1 0 0,0 0 1 0 0,1 0-1 0 0,-1 1 1 0 0,0-1-1 0 0,0 0 1 0 0,0 1-1 0 0,0-1 1 0 0,0 1-1 0 0,0 0 1 0 0,0-1-1 0 0,1 1 1 0 0,-1 0-1 0 0,0 0 1 0 0,0 0-1 0 0,0 1 1 0 0,0-1-1 0 0,0 0 1 0 0,0 1-1 0 0,0-1 1 0 0,0 1-1 0 0,0 0 1 0 0,-2 1-1 0 0,-2 1-9 0 0,0 0 0 0 0,0 0 0 0 0,0 1-1 0 0,1 0 1 0 0,0 0 0 0 0,0 0 0 0 0,0 1 0 0 0,0 0-1 0 0,-7 10 1 0 0,9-11 7 0 0,0 0-1 0 0,1 0 1 0 0,0 1-1 0 0,0-1 1 0 0,0 1 0 0 0,1-1-1 0 0,-1 1 1 0 0,1 0 0 0 0,0 0-1 0 0,0 0 1 0 0,1-1-1 0 0,0 1 1 0 0,0 0 0 0 0,0 0-1 0 0,0 0 1 0 0,1 0-1 0 0,-1 0 1 0 0,1 0 0 0 0,0-1-1 0 0,4 9 1 0 0,-3-7 11 0 0,1 0 0 0 0,0 0 0 0 0,0 0 0 0 0,1 0 0 0 0,0 0-1 0 0,0-1 1 0 0,0 1 0 0 0,1-1 0 0 0,0 0 0 0 0,0-1 0 0 0,0 1 0 0 0,1-1 0 0 0,-1 0 0 0 0,10 5 0 0 0,-11-7 9 0 0,0 0 0 0 0,1 0-1 0 0,-1-1 1 0 0,1 1 0 0 0,-1-1 0 0 0,1 0 0 0 0,0 0-1 0 0,0-1 1 0 0,-1 1 0 0 0,1-1 0 0 0,0 0 0 0 0,0 0 0 0 0,-1-1-1 0 0,6-1 1 0 0,-3 1-233 0 0,0-1 0 0 0,0-1 0 0 0,-1 1 0 0 0,1-1 0 0 0,-1 0 0 0 0,0-1 0 0 0,0 1 0 0 0,0-1 0 0 0,5-5 0 0 0,6-5-1669 0 0,3 1-91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47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61 2791 0 0,'1'1'417'0'0,"0"0"-1"0"0,1 0 1 0 0,-1-1-1 0 0,0 1 1 0 0,0 0-1 0 0,1-1 0 0 0,-1 0 1 0 0,1 1-1 0 0,-1-1 1 0 0,0 0-1 0 0,1 1 1 0 0,-1-1-1 0 0,1 0 1 0 0,-1 0-1 0 0,1 0 0 0 0,-1 0 1 0 0,0 0-1 0 0,1-1 1 0 0,-1 1-1 0 0,1 0 1 0 0,-1-1-1 0 0,0 1 0 0 0,3-2 1 0 0,-2 1-200 0 0,0 1 1 0 0,0-1-1 0 0,-1 0 1 0 0,1 0-1 0 0,0 0 1 0 0,-1 0-1 0 0,1 0 1 0 0,-1-1-1 0 0,1 1 1 0 0,-1 0-1 0 0,1-1 1 0 0,-1 1-1 0 0,0-1 1 0 0,0 1-1 0 0,0-1 0 0 0,0 0 1 0 0,0 1-1 0 0,1-3 1 0 0,-2 2-83 0 0,1 1 0 0 0,-1-1-1 0 0,1 0 1 0 0,-1 1 0 0 0,0-1 0 0 0,0 0 0 0 0,1 0 0 0 0,-1 1 0 0 0,-1-1-1 0 0,1 0 1 0 0,0 1 0 0 0,0-1 0 0 0,-1 0 0 0 0,1 0 0 0 0,-2-2-1 0 0,2 3-77 0 0,-1 1 0 0 0,0-1-1 0 0,1 0 1 0 0,-1 1 0 0 0,0-1-1 0 0,0 1 1 0 0,0-1 0 0 0,1 1-1 0 0,-1-1 1 0 0,0 1 0 0 0,0 0-1 0 0,0 0 1 0 0,0-1 0 0 0,0 1-1 0 0,0 0 1 0 0,0 0 0 0 0,0 0-1 0 0,0 0 1 0 0,0 0 0 0 0,0 0-1 0 0,0 0 1 0 0,1 0 0 0 0,-1 0-1 0 0,0 0 1 0 0,0 1 0 0 0,0-1-1 0 0,0 0 1 0 0,0 1 0 0 0,-1 0-1 0 0,-1 0-44 0 0,1 0-1 0 0,0 0 1 0 0,0 0 0 0 0,0 0-1 0 0,-1 0 1 0 0,1 0-1 0 0,0 1 1 0 0,0-1 0 0 0,1 1-1 0 0,-1 0 1 0 0,0-1-1 0 0,1 1 1 0 0,-1 0 0 0 0,1 0-1 0 0,-1 0 1 0 0,1 0-1 0 0,0 0 1 0 0,0 1 0 0 0,0-1-1 0 0,0 0 1 0 0,0 0-1 0 0,0 1 1 0 0,1-1-1 0 0,-1 0 1 0 0,1 1 0 0 0,-1-1-1 0 0,1 1 1 0 0,0-1-1 0 0,0 1 1 0 0,1 3 0 0 0,-1-3-9 0 0,1 0-1 0 0,-1 0 1 0 0,1 0 0 0 0,0 0 0 0 0,0 0 0 0 0,0 0 0 0 0,0 0 0 0 0,1-1 0 0 0,-1 1 0 0 0,1 0 0 0 0,0-1-1 0 0,0 1 1 0 0,-1-1 0 0 0,2 0 0 0 0,-1 0 0 0 0,0 0 0 0 0,0 0 0 0 0,1 0 0 0 0,-1 0 0 0 0,1 0 0 0 0,-1-1-1 0 0,1 1 1 0 0,0-1 0 0 0,4 2 0 0 0,-4-3 57 0 0,-1 1 0 0 0,1-1 0 0 0,0 0 0 0 0,0 0 0 0 0,0 0 0 0 0,0 0 0 0 0,0 0 0 0 0,0-1 0 0 0,5-1 0 0 0,8-5-1729 0 0,-14 7 1051 0 0,-1-1 0 0 0,0 0 1 0 0,0 0-1 0 0,0 0 0 0 0,0 0 0 0 0,-1 1 0 0 0,1-1 0 0 0,0 0 1 0 0,0-1-1 0 0,0 0 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48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81 189 4895 0 0,'-4'-4'2046'0'0,"0"0"0"0"0,-1 0-1 0 0,0 1 1 0 0,0-1-1 0 0,-7-3 1 0 0,11 6-1965 0 0,0 1 1 0 0,0-1-1 0 0,0 1 0 0 0,0-1 1 0 0,0 1-1 0 0,0-1 1 0 0,0 1-1 0 0,0 0 0 0 0,-1 0 1 0 0,1-1-1 0 0,0 1 1 0 0,0 0-1 0 0,0 0 0 0 0,0 0 1 0 0,-1 0-1 0 0,1 0 1 0 0,0 1-1 0 0,0-1 0 0 0,0 0 1 0 0,0 0-1 0 0,-1 1 0 0 0,1-1 1 0 0,0 1-1 0 0,0-1 1 0 0,0 1-1 0 0,0-1 0 0 0,0 1 1 0 0,0 0-1 0 0,0 0 1 0 0,0-1-1 0 0,1 1 0 0 0,-1 0 1 0 0,0 0-1 0 0,0 0 1 0 0,0 0-1 0 0,1 0 0 0 0,-1 0 1 0 0,0 2-1 0 0,0-1-77 0 0,0 1 0 0 0,0 0-1 0 0,0 0 1 0 0,1 0 0 0 0,-1 0 0 0 0,1 0-1 0 0,0 0 1 0 0,0 0 0 0 0,0 0 0 0 0,0 0-1 0 0,0 0 1 0 0,1 0 0 0 0,-1-1 0 0 0,1 1-1 0 0,2 5 1 0 0,-3-7-3 0 0,0 0-1 0 0,1 1 1 0 0,-1-1-1 0 0,1 0 1 0 0,0 0 0 0 0,-1 0-1 0 0,1 1 1 0 0,0-1-1 0 0,0 0 1 0 0,0 0-1 0 0,-1 0 1 0 0,1 0 0 0 0,0 0-1 0 0,1 0 1 0 0,-1-1-1 0 0,0 1 1 0 0,0 0-1 0 0,0 0 1 0 0,0-1 0 0 0,1 1-1 0 0,-1-1 1 0 0,0 1-1 0 0,0-1 1 0 0,1 1-1 0 0,-1-1 1 0 0,0 0 0 0 0,1 0-1 0 0,-1 0 1 0 0,1 0-1 0 0,-1 0 1 0 0,0 0 0 0 0,1 0-1 0 0,-1 0 1 0 0,3-1-1 0 0,0 0 22 0 0,0-1 0 0 0,0 1 0 0 0,0-1 0 0 0,0 0 1 0 0,0 0-1 0 0,0 0 0 0 0,-1-1 0 0 0,1 1 0 0 0,-1-1 0 0 0,1 0 0 0 0,-1 0 0 0 0,0 0 0 0 0,3-5 0 0 0,-2 2 54 0 0,-1 1 0 0 0,1-1 0 0 0,-2 0 0 0 0,1 0 0 0 0,-1 0 0 0 0,1 0-1 0 0,-2-1 1 0 0,2-6 0 0 0,0-7 129 0 0,-2 1 0 0 0,0-1 0 0 0,-1 0-1 0 0,-5-36 1 0 0,6 56-186 0 0,-1-1 0 0 0,0 1 0 0 0,0-1-1 0 0,0 0 1 0 0,0 1 0 0 0,0-1 0 0 0,-1 1-1 0 0,1-1 1 0 0,0 0 0 0 0,0 1 0 0 0,0-1 0 0 0,0 1-1 0 0,-1-1 1 0 0,1 1 0 0 0,0-1 0 0 0,0 0-1 0 0,-1 1 1 0 0,1-1 0 0 0,-1 1 0 0 0,1-1 0 0 0,0 1-1 0 0,-1 0 1 0 0,1-1 0 0 0,-1 1 0 0 0,1-1 0 0 0,-1 1-1 0 0,1 0 1 0 0,-2-1 0 0 0,2 1 17 0 0,-1 1-1 0 0,1-1 1 0 0,-1 1 0 0 0,1-1-1 0 0,-1 1 1 0 0,1-1 0 0 0,-1 1-1 0 0,1-1 1 0 0,0 1 0 0 0,-1-1-1 0 0,1 1 1 0 0,0 0 0 0 0,-1-1-1 0 0,1 1 1 0 0,0-1 0 0 0,0 1-1 0 0,-1 0 1 0 0,1-1-1 0 0,0 1 1 0 0,0 0 0 0 0,0-1-1 0 0,0 1 1 0 0,0 0 0 0 0,0-1-1 0 0,0 2 1 0 0,1 18-13 0 0,0 0-1 0 0,0 0 1 0 0,8 28 0 0 0,-1-4-42 0 0,-5 0-201 0 0,-3-31 66 0 0,1 0 0 0 0,4 22 1 0 0,-5-35 99 0 0,0 0 0 0 0,0 0 1 0 0,0 0-1 0 0,0 0 0 0 0,0 1 0 0 0,1-1 1 0 0,-1 0-1 0 0,0 0 0 0 0,0 0 0 0 0,0 0 1 0 0,0 0-1 0 0,0 0 0 0 0,0 0 1 0 0,0 0-1 0 0,0 0 0 0 0,0 0 0 0 0,0 0 1 0 0,0 0-1 0 0,0 1 0 0 0,0-1 0 0 0,0 0 1 0 0,0 0-1 0 0,1 0 0 0 0,-1 0 0 0 0,0 0 1 0 0,0 0-1 0 0,0 0 0 0 0,0 0 1 0 0,0 0-1 0 0,0 0 0 0 0,0 0 0 0 0,0 0 1 0 0,0 0-1 0 0,1 0 0 0 0,-1 0 0 0 0,0 0 1 0 0,0 0-1 0 0,0 0 0 0 0,0 0 0 0 0,0 0 1 0 0,0 0-1 0 0,0 0 0 0 0,0 0 0 0 0,0 0 1 0 0,0 0-1 0 0,1 0 0 0 0,-1 0 1 0 0,0-1-1 0 0,0 1 0 0 0,0 0 0 0 0,0 0 1 0 0,0 0-1 0 0,0 0 0 0 0,0 0 0 0 0,0 0 1 0 0,0 0-1 0 0,0 0 0 0 0,0 0 0 0 0,0 0 1 0 0,0 0-1 0 0,0 0 0 0 0,0-1 0 0 0,5-5-4944 0 0,-4 0-697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48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39 599 0 0,'0'0'153'0'0,"0"0"-1"0"0,0 0 0 0 0,-1 1 1 0 0,1-1-1 0 0,0 0 0 0 0,0 1 0 0 0,0-1 1 0 0,0 0-1 0 0,0 0 0 0 0,0 1 0 0 0,0-1 1 0 0,-1 0-1 0 0,1 0 0 0 0,0 1 0 0 0,0-1 1 0 0,0 0-1 0 0,-1 0 0 0 0,1 0 1 0 0,0 1-1 0 0,0-1 0 0 0,0 0 0 0 0,-1 0 1 0 0,1 0-1 0 0,0 0 0 0 0,0 1 0 0 0,-1-1 1 0 0,1 0-1 0 0,0 0 0 0 0,-1 0 0 0 0,1 0 1 0 0,0 0-1 0 0,-4-9 9015 0 0,-1-4-3872 0 0,4 11-5109 0 0,0 0 1 0 0,-1 1 0 0 0,1-1-1 0 0,-1 1 1 0 0,1-1-1 0 0,-1 1 1 0 0,0 0-1 0 0,1-1 1 0 0,-1 1 0 0 0,0 0-1 0 0,0 0 1 0 0,-4-1-1 0 0,5 1-140 0 0,-1 1 0 0 0,1-1 0 0 0,-1 1 0 0 0,1-1-1 0 0,-1 1 1 0 0,1 0 0 0 0,-1 0 0 0 0,0 0 0 0 0,1-1 0 0 0,-1 1-1 0 0,1 1 1 0 0,-1-1 0 0 0,0 0 0 0 0,1 0 0 0 0,-1 1-1 0 0,1-1 1 0 0,-1 1 0 0 0,-1 0 0 0 0,1 0-40 0 0,1 1 0 0 0,-1 0 0 0 0,0-1 0 0 0,1 1 0 0 0,-1 0 0 0 0,1 0 0 0 0,0 0 0 0 0,-1 0 1 0 0,1 0-1 0 0,0 0 0 0 0,0 0 0 0 0,1 0 0 0 0,-1 1 0 0 0,0-1 0 0 0,1 0 0 0 0,-1 0 0 0 0,1 1 0 0 0,0-1 0 0 0,0 0 0 0 0,0 1 0 0 0,0-1 1 0 0,0 4-1 0 0,0-2-21 0 0,1-1-1 0 0,-1 1 1 0 0,1-1 0 0 0,0 1 0 0 0,0-1 0 0 0,0 1 0 0 0,1-1 0 0 0,-1 0 0 0 0,1 1 0 0 0,-1-1 0 0 0,1 0-1 0 0,0 0 1 0 0,0 0 0 0 0,4 3 0 0 0,-5-5 18 0 0,0 0 0 0 0,1 0 1 0 0,-1 0-1 0 0,0 0 0 0 0,1 0 0 0 0,-1 0 0 0 0,1 0 0 0 0,0 0 1 0 0,-1 0-1 0 0,1-1 0 0 0,0 1 0 0 0,-1-1 0 0 0,1 0 0 0 0,0 1 0 0 0,0-1 1 0 0,-1 0-1 0 0,1 0 0 0 0,0 0 0 0 0,0 0 0 0 0,-1 0 0 0 0,1 0 0 0 0,0-1 1 0 0,0 1-1 0 0,-1 0 0 0 0,1-1 0 0 0,0 0 0 0 0,-1 1 0 0 0,1-1 1 0 0,0 0-1 0 0,-1 0 0 0 0,1 0 0 0 0,-1 0 0 0 0,0 0 0 0 0,1 0 0 0 0,-1 0 1 0 0,0 0-1 0 0,1-1 0 0 0,-1 1 0 0 0,0-1 0 0 0,0 1 0 0 0,0 0 1 0 0,0-1-1 0 0,1-2 0 0 0,0-3 6 0 0,1 3-71 0 0,-2-1 0 0 0,1 1-1 0 0,0-1 1 0 0,-1 0 0 0 0,0 1-1 0 0,1-7 1 0 0,-2 11-65 0 0,-1 2 101 0 0,1 0-1 0 0,-1 0 0 0 0,1 1 1 0 0,-1-1-1 0 0,1 0 0 0 0,0 0 1 0 0,0 0-1 0 0,0 4 0 0 0,0 1-14 0 0,-3 56 107 0 0,3-45-8 0 0,-1 0 0 0 0,-1 0 1 0 0,0 1-1 0 0,-1-1 1 0 0,-11 34-1 0 0,13-50 90 0 0,0 0-1 0 0,0 0 0 0 0,0 0 1 0 0,0 0-1 0 0,-1 0 1 0 0,1-1-1 0 0,0 1 0 0 0,-1 0 1 0 0,0-1-1 0 0,1 1 1 0 0,-1-1-1 0 0,0 0 1 0 0,1 1-1 0 0,-1-1 0 0 0,0 0 1 0 0,0 0-1 0 0,0 0 1 0 0,0 0-1 0 0,0-1 1 0 0,0 1-1 0 0,0 0 0 0 0,-5 0 1 0 0,6-2-193 0 0,0 1 0 0 0,1 0 0 0 0,-1-1 0 0 0,0 1 0 0 0,0-1 0 0 0,0 1 0 0 0,0-1 0 0 0,1 0 1 0 0,-1 1-1 0 0,0-1 0 0 0,0 0 0 0 0,1 1 0 0 0,-1-1 0 0 0,1 0 0 0 0,-1 0 0 0 0,1 0 0 0 0,-1 1 0 0 0,1-1 0 0 0,-1 0 1 0 0,0-2-1 0 0,-5-19-6001 0 0,6 13 986 0 0,0 0-1106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9:21:49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2527 0 0,'0'3'765'0'0,"-1"0"-1"0"0,1-1 0 0 0,0 1 0 0 0,0 0 0 0 0,0-1 0 0 0,1 1 0 0 0,-1 0 0 0 0,0-1 0 0 0,2 4 0 0 0,-1-4-459 0 0,-1 0 1 0 0,1 0-1 0 0,0 0 1 0 0,0-1-1 0 0,0 1 1 0 0,1 0-1 0 0,-1 0 1 0 0,0-1-1 0 0,1 1 0 0 0,-1-1 1 0 0,1 1-1 0 0,-1-1 1 0 0,1 0-1 0 0,0 1 1 0 0,0-1-1 0 0,-1 0 0 0 0,5 1 1 0 0,-5-1-201 0 0,0-1 1 0 0,0 0-1 0 0,1 1 0 0 0,-1-1 1 0 0,0 0-1 0 0,0 0 0 0 0,0 0 1 0 0,0 0-1 0 0,0 0 0 0 0,1 0 1 0 0,-1-1-1 0 0,0 1 0 0 0,0 0 1 0 0,0-1-1 0 0,0 1 0 0 0,0 0 1 0 0,0-1-1 0 0,2 0 0 0 0,-1-1 115 0 0,0 1-1 0 0,1-1 1 0 0,-1 1 0 0 0,0-1-1 0 0,0 0 1 0 0,3-3 0 0 0,-4 3-6 0 0,17-24 2061 0 0,-17 25-2207 0 0,0 0 0 0 0,0 0-1 0 0,-1-1 1 0 0,1 1-1 0 0,0 0 1 0 0,-1-1-1 0 0,0 1 1 0 0,1 0 0 0 0,-1-1-1 0 0,0 1 1 0 0,1-1-1 0 0,-1 1 1 0 0,0 0-1 0 0,0-1 1 0 0,0 1 0 0 0,0-1-1 0 0,-1 1 1 0 0,1 0-1 0 0,-1-2 1 0 0,1 2-45 0 0,-1-1 0 0 0,0 1 0 0 0,1 0 0 0 0,-1 0 0 0 0,0 1 0 0 0,0-1 0 0 0,0 0 0 0 0,0 0 0 0 0,0 0 0 0 0,0 0 0 0 0,0 1 0 0 0,0-1 0 0 0,0 0 0 0 0,0 1-1 0 0,0-1 1 0 0,0 1 0 0 0,0 0 0 0 0,-1-1 0 0 0,1 1 0 0 0,0 0 0 0 0,0-1 0 0 0,-1 1 0 0 0,1 0 0 0 0,0 0 0 0 0,0 0 0 0 0,-1 0 0 0 0,1 1 0 0 0,0-1 0 0 0,0 0 0 0 0,0 0 0 0 0,-1 1 0 0 0,1-1 0 0 0,-1 1 0 0 0,-1 0-12 0 0,0 0 1 0 0,0 0-1 0 0,0 1 1 0 0,1-1-1 0 0,-1 1 0 0 0,1-1 1 0 0,-1 1-1 0 0,1 0 1 0 0,-1 0-1 0 0,1 0 0 0 0,0 1 1 0 0,-2 2-1 0 0,2-3-14 0 0,0 1-1 0 0,0 0 0 0 0,0 1 1 0 0,1-1-1 0 0,-1 0 0 0 0,1 0 1 0 0,0 1-1 0 0,0-1 1 0 0,0 0-1 0 0,0 1 0 0 0,1-1 1 0 0,0 1-1 0 0,-1-1 1 0 0,1 1-1 0 0,0-1 0 0 0,1 1 1 0 0,-1-1-1 0 0,0 1 1 0 0,1-1-1 0 0,0 1 0 0 0,0-1 1 0 0,0 0-1 0 0,0 1 1 0 0,1-1-1 0 0,-1 0 0 0 0,1 0 1 0 0,0 0-1 0 0,0 0 0 0 0,0 0 1 0 0,0 0-1 0 0,1-1 1 0 0,-1 1-1 0 0,1-1 0 0 0,-1 1 1 0 0,1-1-1 0 0,0 0 1 0 0,0 0-1 0 0,0 0 0 0 0,0-1 1 0 0,4 2-1 0 0,-2 0 73 0 0,0-1 0 0 0,1 0-1 0 0,-1 0 1 0 0,1 0 0 0 0,0-1-1 0 0,-1 0 1 0 0,1 0 0 0 0,0-1-1 0 0,0 1 1 0 0,0-1 0 0 0,0 0 0 0 0,-1-1-1 0 0,1 0 1 0 0,0 0 0 0 0,0 0-1 0 0,9-3 1 0 0,-14 3-521 0 0,1 0-1 0 0,-1 0 0 0 0,0 0 1 0 0,1 0-1 0 0,-1 0 1 0 0,0 0-1 0 0,1 0 1 0 0,-1 0-1 0 0,0-1 1 0 0,0 1-1 0 0,1-2 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4105 6753 143 0 0,'1'-4'226'0'0,"1"6"1743"0"0,-2-2-1862 0 0,0 1 0 0 0,0-1 0 0 0,0 0 0 0 0,0 0 0 0 0,0 1-1 0 0,0-1 1 0 0,0 0 0 0 0,0 0 0 0 0,0 0 0 0 0,0 1 0 0 0,0-1 0 0 0,0 0 0 0 0,0 0-1 0 0,0 0 1 0 0,0 1 0 0 0,0-1 0 0 0,0 0 0 0 0,0 0 0 0 0,0 0 0 0 0,-1 1 0 0 0,1-1 0 0 0,0 0-1 0 0,0 0 1 0 0,0 0 0 0 0,0 0 0 0 0,0 0 0 0 0,-1 1 0 0 0,1-1 0 0 0,0 0 0 0 0,0 0-1 0 0,0 0 1 0 0,-1 0 0 0 0,1 0 0 0 0,0 0 0 0 0,0 0 0 0 0,0 0 0 0 0,-1 0 0 0 0,1 0-1 0 0,0 0 1 0 0,0 1 0 0 0,0-1 0 0 0,-1 0 0 0 0,1-1 0 0 0,0 1 0 0 0,0 0 0 0 0,-1 0 0 0 0,1 0-1 0 0,0 0 1 0 0,0 0 0 0 0,0 0 0 0 0,-1 0 0 0 0,1 0 0 0 0,0 0 0 0 0,0 0 0 0 0,0 0-1 0 0,0 0 1 0 0,-1-1 0 0 0,1 1 0 0 0,-1 0 42 0 0,0-1 1 0 0,0 1-1 0 0,0 0 0 0 0,0 0 0 0 0,0 0 0 0 0,0 0 1 0 0,0-1-1 0 0,0 1 0 0 0,0 1 0 0 0,0-1 0 0 0,0 0 1 0 0,0 0-1 0 0,0 0 0 0 0,0 0 0 0 0,0 1 0 0 0,-1 0 1 0 0,-1 0 194 0 0,-1 0 0 0 0,1 1 1 0 0,0-1-1 0 0,-1-1 0 0 0,1 1 0 0 0,-1 0 1 0 0,1-1-1 0 0,-5 1 0 0 0,-15 1 824 0 0,17 1-869 0 0,5-2-266 0 0,0-1 0 0 0,0 0 0 0 0,1 1 0 0 0,-1-1 0 0 0,0 1 0 0 0,0-1 1 0 0,0 0-1 0 0,0 0 0 0 0,0 1 0 0 0,0-1 0 0 0,1 0 0 0 0,-1 0 0 0 0,0 0 1 0 0,0 0-1 0 0,0 0 0 0 0,0 0 0 0 0,0 0 0 0 0,-1-1 0 0 0,0 1 15 0 0,0 0 0 0 0,0 0 0 0 0,0-1 0 0 0,-1 1-1 0 0,1 1 1 0 0,0-1 0 0 0,0 0 0 0 0,0 0 0 0 0,0 1 0 0 0,-4 1 0 0 0,-16 1 353 0 0,12-2-211 0 0,-1 0 0 0 0,1 0 0 0 0,-11 3 0 0 0,3 2 65 0 0,15-5-229 0 0,0 1 0 0 0,0-1-1 0 0,0-1 1 0 0,0 1-1 0 0,0 0 1 0 0,0-1-1 0 0,0 1 1 0 0,0-1-1 0 0,-5 0 1 0 0,-20-2 160 0 0,14 1-124 0 0,0 0 1 0 0,0-1-1 0 0,-17-5 1 0 0,24 6-40 0 0,0 0 1 0 0,0 0-1 0 0,0 0 1 0 0,-1 1-1 0 0,1 0 1 0 0,0 1-1 0 0,0 0 0 0 0,-1 0 1 0 0,1 0-1 0 0,0 1 1 0 0,-8 3-1 0 0,7-4-16 0 0,0 0 1 0 0,-1 0-1 0 0,1-1 0 0 0,0 0 0 0 0,0-1 0 0 0,-1 0 1 0 0,-14-3-1 0 0,9 2-5 0 0,-10-3 6 0 0,11 2 7 0 0,0 1 0 0 0,-20 0 1 0 0,16 1-13 0 0,0-1 0 0 0,-20-5 1 0 0,12 3-4 0 0,-85-9 135 0 0,84 10-126 0 0,22 3-9 0 0,0 0 0 0 0,0 0 0 0 0,1 0 0 0 0,-1 0 0 0 0,0 1 0 0 0,0 0 0 0 0,1 0 0 0 0,-1 0 0 0 0,1 0 0 0 0,-1 0 0 0 0,-4 3 0 0 0,2-1 0 0 0,3-3 0 0 0,0 1 0 0 0,0-1 0 0 0,0 0 0 0 0,1 0 0 0 0,-1 0 0 0 0,0 0 0 0 0,0 0 0 0 0,0-1 0 0 0,0 1 0 0 0,0-1 0 0 0,0 0 0 0 0,0 0 0 0 0,1 0 0 0 0,-1 0 0 0 0,0 0 0 0 0,-4-4 0 0 0,-20-6 0 0 0,-1 6 0 0 0,-1 1 0 0 0,0 1 0 0 0,-31 0 0 0 0,23 2 0 0 0,21 0 0 0 0,1-2 0 0 0,-1 0 0 0 0,1 0 0 0 0,-17-7 0 0 0,-25-6 0 0 0,14 4 35 0 0,-65-26 0 0 0,65 21-38 0 0,-64-16 0 0 0,41 16 3 0 0,-29-6 0 0 0,55 15 6 0 0,-57-19-1 0 0,60 15 44 0 0,-155-52-36 0 0,139 43-13 0 0,-75-43-1 0 0,-150-85 1 0 0,213 115 0 0 0,-45-35 0 0 0,24 13 0 0 0,67 43 0 0 0,0 0 0 0 0,1-1 0 0 0,0-1 0 0 0,-30-33 0 0 0,-56-56-4 0 0,54 58 27 0 0,3-3 0 0 0,-49-65-1 0 0,59 65-4 0 0,-39-58 28 0 0,-5-42 2 0 0,44 78-32 0 0,18 36-13 0 0,-102-204 58 0 0,107 206-61 0 0,-72-175 24 0 0,-40-99 16 0 0,113 271-40 0 0,-1-3 0 0 0,-2-15 0 0 0,-107-491 64 0 0,120 532-64 0 0,-4-22 0 0 0,0-7 0 0 0,-10-119 72 0 0,13 114-72 0 0,1-20 0 0 0,3-158 0 0 0,2 173 0 0 0,2-24 0 0 0,3-18 54 0 0,1 27-44 0 0,2-13-10 0 0,-1 11 0 0 0,0 8 0 0 0,5-5 0 0 0,-2 6 0 0 0,9-23 0 0 0,3-6 0 0 0,3 0 0 0 0,0 10 0 0 0,1 9 0 0 0,0 8 0 0 0,0 3 0 0 0,3 1 0 0 0,3-6 0 0 0,-1 0 0 0 0,7-1 0 0 0,0 6 0 0 0,5 1 0 0 0,13-10 0 0 0,5 2 0 0 0,6-2 0 0 0,-1 7 0 0 0,8-1 0 0 0,-6 4 0 0 0,-2 1 0 0 0,-4 5 0 0 0,-6 3 0 0 0,-45 37 0 0 0,2-2 0 0 0,20-13 0 0 0,-16 15 0 0 0,43-20 0 0 0,24-5 0 0 0,-82 35 0 0 0,81-35 0 0 0,-21-2 0 0 0,-55 34 0 0 0,64-41 0 0 0,2 3 0 0 0,-11 9 0 0 0,0 3 0 0 0,6 0 0 0 0,5-3 0 0 0,6-1 0 0 0,8-5 0 0 0,2 0 0 0 0,2 1 0 0 0,-4 3 12 0 0,-5 1 36 0 0,-19 10-24 0 0,-40 17 24 0 0,40-12-36 0 0,13-3-12 0 0,-4 0 0 0 0,1 2 0 0 0,-9 2 0 0 0,4 3 0 0 0,93-17 0 0 0,-95 19 0 0 0,31-7 0 0 0,1 1 0 0 0,-7 0 0 0 0,-3-1 0 0 0,12 3 0 0 0,8-1 0 0 0,-5 0 0 0 0,-2 1 0 0 0,-4 1 0 0 0,-4 3 0 0 0,5 0 0 0 0,4 1 0 0 0,-26 3 0 0 0,13 4 0 0 0,1 2 0 0 0,-20 4 11 0 0,-43 0 32 0 0,46 3-33 0 0,29 3-10 0 0,70 4 0 0 0,-110-8 0 0 0,5 1 0 0 0,25 2 0 0 0,5 1 0 0 0,-10-1 0 0 0,-9-2 0 0 0,217 6 0 0 0,-230-7 0 0 0,27 3 0 0 0,69 16 0 0 0,67 12 0 0 0,-163-28 0 0 0,28 2 0 0 0,-74-4 0 0 0,29 7 0 0 0,40 12 0 0 0,1-1 0 0 0,-6-3 0 0 0,230 40 60 0 0,-254-47-48 0 0,29 4-12 0 0,0 4 0 0 0,-4 0 0 0 0,-1 0 0 0 0,0 8 0 0 0,1 1 0 0 0,-2 2 0 0 0,0 2 0 0 0,-5 6 0 0 0,-7-4 0 0 0,-10-5 0 0 0,5 3 0 0 0,4 2 0 0 0,-2 0 0 0 0,-2 0 0 0 0,5 4 11 0 0,2 1 32 0 0,-1-2-21 0 0,-4-2 26 0 0,-7-1-36 0 0,-2 3-12 0 0,-3-1 0 0 0,-1-1 0 0 0,-3-3 0 0 0,1 0 0 0 0,0 5 0 0 0,-3-1 0 0 0,-1 2 0 0 0,-2 4 0 0 0,1 3 0 0 0,-5-3 0 0 0,-1 3 0 0 0,2 3 0 0 0,-1 0 0 0 0,-4-2 0 0 0,-4-3 0 0 0,-4-8 0 0 0,-10-2 0 0 0,8 15 0 0 0,3 2 0 0 0,-1 0 0 0 0,1-2 0 0 0,-2-2 0 0 0,-1-1 12 0 0,0 3 36 0 0,-19-31-39 0 0,13 23 54 0 0,-1-1-51 0 0,3 6-12 0 0,-7-14 0 0 0,111 230 154 0 0,-123-246-242 0 0,11 19 70 0 0,1 6 18 0 0,-2 3 0 0 0,14 58 0 0 0,-4 2 0 0 0,-5 0 0 0 0,-5 2 0 0 0,5 112 0 0 0,-19-125 0 0 0,-4 0 0 0 0,-23 156 0 0 0,4-111 0 0 0,-53 183 0 0 0,40-202 0 0 0,7-26 0 0 0,-57 139 0 0 0,-76 70 1871 0 0,100-208-2750 0 0,-76 92-1 0 0,94-138 880 0 0,-25 35 0 0 0,62-76 0 0 0,0 0 0 0 0,-1 0 0 0 0,0 0 0 0 0,0-1 0 0 0,-1 0 0 0 0,1 0 0 0 0,-13 8 0 0 0,8-5 0 0 0,1 0 0 0 0,0 0 0 0 0,-13 17 0 0 0,12-13 0 0 0,-18 15 0 0 0,4-8 0 0 0,-54 30 0 0 0,49-31 0 0 0,-34 24 0 0 0,-2 12 0 0 0,12-10 0 0 0,-113 71 0 0 0,-71 25 0 0 0,192-110 0 0 0,28-19 0 0 0,-1 1 0 0 0,-34 15 0 0 0,9-7 0 0 0,-42 27 0 0 0,23-12 0 0 0,-18 3 0 0 0,-12 7 0 0 0,86-42 0 0 0,1-1 0 0 0,-1 0 0 0 0,1 0 0 0 0,-11 2 0 0 0,11-3 0 0 0,0 0 0 0 0,0 1 0 0 0,0-1 0 0 0,0 1 0 0 0,0 0 0 0 0,-6 4 0 0 0,-11 12 0 0 0,17-14 0 0 0,-1 1 0 0 0,1-1 0 0 0,-1 0 0 0 0,1-1 0 0 0,-7 4 0 0 0,-254 117 0 0 0,75-57 0 0 0,175-62 0 0 0,-20 6 0 0 0,-66 11 0 0 0,90-19 0 0 0,0 0 0 0 0,1 0 0 0 0,0 1 0 0 0,-12 6 0 0 0,-6 2 0 0 0,16-7 0 0 0,-36 14 0 0 0,-52 11 0 0 0,-160 22 0 0 0,246-50 0 0 0,1 0 0 0 0,-23-1 0 0 0,29-1 0 0 0,3 0 0 0 0,0 1 0 0 0,0-1 0 0 0,0 1 0 0 0,0 1 0 0 0,0-1 0 0 0,1 1 0 0 0,-1 0 0 0 0,-4 2 0 0 0,-18 7 0 0 0,-58 15 0 0 0,67-21 0 0 0,0 0 0 0 0,0-2 0 0 0,-22 1 0 0 0,-11 3 0 0 0,-4 3 0 0 0,-1-3 0 0 0,-97 1 0 0 0,138-7 0 0 0,0 0 0 0 0,-1 0 0 0 0,-18 6 0 0 0,21-4 0 0 0,-1-1 0 0 0,1 0 0 0 0,-1-1 0 0 0,-23-1 0 0 0,2-3 0 0 0,-177-9 0 0 0,194 12 0 0 0,1-1 0 0 0,0-1 0 0 0,-21-5 0 0 0,11 2 0 0 0,23 5 0 0 0,-1-1 0 0 0,0 1 0 0 0,0 0 0 0 0,0 1 1 0 0,1-1-1 0 0,-1 1 0 0 0,0 0 0 0 0,0 0 0 0 0,1 0 0 0 0,-1 1 0 0 0,1-1 0 0 0,-8 5 0 0 0,5-3-3 0 0,0 0 0 0 0,0 0-1 0 0,-12 2 1 0 0,-68 5-57 0 0,71-8 60 0 0,0-1 0 0 0,-1 0 0 0 0,-19-3 0 0 0,-16 1 0 0 0,-95 13 0 0 0,70-5 0 0 0,72-6 0 0 0,-1 0 0 0 0,0 0 0 0 0,1 0 0 0 0,-1 1 0 0 0,1 0 0 0 0,-1 0 0 0 0,1 1 0 0 0,-8 4 0 0 0,6-3 0 0 0,4-3 0 0 0,1 0 0 0 0,0 0 0 0 0,-1 0 0 0 0,1-1 0 0 0,-1 1 0 0 0,0-1 0 0 0,1 0 0 0 0,-1 0 0 0 0,1 1 0 0 0,-1-2 0 0 0,1 1 0 0 0,-1 0 0 0 0,0-1 0 0 0,1 1 0 0 0,-1-1 0 0 0,1 1 0 0 0,-3-2 0 0 0,0 0 0 0 0,0 1 0 0 0,1 0 0 0 0,-1 0 0 0 0,-7 0 0 0 0,-8 2-12 0 0,0 0 0 0 0,0 2 0 0 0,0 0 0 0 0,-26 8 0 0 0,-1 1-92 0 0,19-6 2098 0 0,-51 19 0 0 0,68-21-2366 0 0,0 0 0 0 0,-21 3 0 0 0,-12 3-2376 0 0,6 6 2680 0 0,27-11 44 0 0,0-1 1 0 0,0 0-1 0 0,0 0 0 0 0,-1-1 0 0 0,-15 2 1 0 0,14-4 12 0 0,1 0 0 0 0,-1-1 1 0 0,1 0-1 0 0,-18-2 0 0 0,30 1 11 0 0,-56-7-23 0 0,34 4-1 0 0,-46-3-1 0 0,52 6-12 0 0,14 0 27 0 0,-1 1 1 0 0,1-1-1 0 0,0 1 0 0 0,0 0 0 0 0,0 0 0 0 0,0 0 0 0 0,-1 1 1 0 0,-2 0-1 0 0,-2 0 12 0 0,-17 4-190 0 0,23-6 165 0 0,0 1 0 0 0,0 0 1 0 0,0 0-1 0 0,-1 0 1 0 0,1 0-1 0 0,0-1 0 0 0,0 1 1 0 0,0-1-1 0 0,0 1 0 0 0,0-1 1 0 0,-1 1-1 0 0,1-1 1 0 0,0 0-1 0 0,0 1 0 0 0,0-1 1 0 0,-1-1-1 0 0,2 1 17 0 0,0 1 0 0 0,-1 0 0 0 0,1 0 0 0 0,0 0-1 0 0,0-1 1 0 0,0 1 0 0 0,-1 0 0 0 0,1 0 0 0 0,0 0 0 0 0,0 0 0 0 0,-1 0-1 0 0,1 0 1 0 0,0-1 0 0 0,0 1 0 0 0,-1 0 0 0 0,1 0 0 0 0,0 0 0 0 0,-1 0-1 0 0,1 0 1 0 0,0 0 0 0 0,0 0 0 0 0,-1 0 0 0 0,1 0 0 0 0,0 0 0 0 0,-1 0-1 0 0,1 1 1 0 0,0-1 0 0 0,0 0 0 0 0,-1 0 0 0 0,1 0 0 0 0,0 0 0 0 0,0 0-1 0 0,-1 0 1 0 0,1 1 0 0 0,0-1 0 0 0,0 0 0 0 0,-1 0 0 0 0,1 0 0 0 0,0 0-1 0 0,0 1 1 0 0,0-1 0 0 0,-1 1 0 0 0,1-1-44 0 0,-1 1-1 0 0,1-1 1 0 0,0 0-1 0 0,-1 1 1 0 0,1-1-1 0 0,-1 1 1 0 0,0-1-1 0 0,1 0 1 0 0,-1 0-1 0 0,1 1 1 0 0,-1-1-1 0 0,1 0 1 0 0,-1 0-1 0 0,0 1 1 0 0,1-1-1 0 0,-1 0 1 0 0,0 0-1 0 0,1 0 1 0 0,-1 0 0 0 0,1 0-1 0 0,-2 0 1 0 0,-10-3-2325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185 164 599 0 0,'-2'4'225'0'0,"0"-1"0"0"0,-1 0 0 0 0,0 0 0 0 0,0 0 0 0 0,0 0 0 0 0,0 0 0 0 0,0-1 0 0 0,-1 1 0 0 0,1-1 0 0 0,-1 0 0 0 0,1 0 0 0 0,-1 0 0 0 0,0-1 0 0 0,0 1 0 0 0,-4 0 0 0 0,4-1 35 0 0,-1 0 0 0 0,1 0-1 0 0,-1-1 1 0 0,1 1 0 0 0,-1-1-1 0 0,1 0 1 0 0,-1-1 0 0 0,1 1-1 0 0,-1-1 1 0 0,1 0-1 0 0,-1 0 1 0 0,1 0 0 0 0,-8-4-1 0 0,10 4-148 0 0,0 0 0 0 0,0 0-1 0 0,0 0 1 0 0,0-1 0 0 0,0 0 0 0 0,0 1-1 0 0,1-1 1 0 0,-1 0 0 0 0,0 1-1 0 0,1-1 1 0 0,0 0 0 0 0,-1 0-1 0 0,1-1 1 0 0,0 1 0 0 0,0 0 0 0 0,0 0-1 0 0,0 0 1 0 0,0-1 0 0 0,1 1-1 0 0,-1 0 1 0 0,1-1 0 0 0,-1 1-1 0 0,1-1 1 0 0,0 1 0 0 0,0 0 0 0 0,0-1-1 0 0,1-2 1 0 0,4-20 320 0 0,-3 20-357 0 0,-1 1 0 0 0,0-1 0 0 0,0 0 0 0 0,1-7 0 0 0,2 5 6 0 0,15-22 0 0 0,-14 22-43 0 0,7 8-23 0 0,38 8-75 0 0,-37-7-14 0 0,-4 3-96 0 0,27 19 155 0 0,-34-23 25 0 0,-1-1 0 0 0,1 1 0 0 0,-1 1 1 0 0,0-1-1 0 0,0 0 0 0 0,1 0 0 0 0,-1 0 0 0 0,0 1 0 0 0,0-1 0 0 0,0 0 0 0 0,0 1 0 0 0,-1-1 0 0 0,1 1 0 0 0,0-1 0 0 0,-1 1 0 0 0,1 0 0 0 0,-1-1 0 0 0,1 1 0 0 0,-1 0 0 0 0,0-1 0 0 0,1 1 1 0 0,-1 0-1 0 0,0-1 0 0 0,0 1 0 0 0,0 0 0 0 0,-1-1 0 0 0,1 1 0 0 0,0 0 0 0 0,-1-1 0 0 0,1 1 0 0 0,-1 1 0 0 0,-2 3 73 0 0,0 0 1 0 0,0-1-1 0 0,0 1 0 0 0,-1-1 0 0 0,-8 10 0 0 0,10-14-65 0 0,0 2 34 0 0,0 0 0 0 0,-1 0 0 0 0,1-1 0 0 0,-1 1 0 0 0,0-1 0 0 0,1 0 0 0 0,-1 0 0 0 0,0 0 0 0 0,0 0 0 0 0,-1-1-1 0 0,1 1 1 0 0,0-1 0 0 0,-1 1 0 0 0,1-1 0 0 0,-1 0 0 0 0,1-1 0 0 0,-1 1 0 0 0,1-1 0 0 0,-1 1 0 0 0,1-1 0 0 0,-1 0 0 0 0,1 0 0 0 0,-1-1 0 0 0,0 1-1 0 0,1-1 1 0 0,-1 0 0 0 0,1 0 0 0 0,-1 0 0 0 0,1 0 0 0 0,0 0 0 0 0,0-1 0 0 0,-1 1 0 0 0,1-1 0 0 0,0 0 0 0 0,0 0 0 0 0,0 0 0 0 0,1-1 0 0 0,-1 1-1 0 0,1-1 1 0 0,-5-5 0 0 0,4 5-25 0 0,1 0-1 0 0,0 0 0 0 0,-1 0 0 0 0,1-1 1 0 0,1 1-1 0 0,-1-1 0 0 0,0 0 1 0 0,-1-4-1 0 0,3 3-26 0 0,-1 1 0 0 0,1-1-1 0 0,0 0 1 0 0,0 1 0 0 0,1-1 0 0 0,-1 0 0 0 0,1 1 0 0 0,0-1-1 0 0,2-6 1 0 0,-2 9-77 0 0,10-5-185 0 0,33-21 183 0 0,-33 21-17 0 0,2 9-241 0 0,40 3 274 0 0,-41-3 32 0 0,-8 2 0 0 0,-2 0 11 0 0,1 1-1 0 0,-1-1 0 0 0,0 1 0 0 0,0 0 1 0 0,0 0-1 0 0,1 8 0 0 0,7 13-242 0 0,-10-25 270 0 0,0 1-1 0 0,0-1 1 0 0,0 0-1 0 0,0 0 0 0 0,0 0 1 0 0,0 0-1 0 0,0 0 1 0 0,0 0-1 0 0,-1 0 1 0 0,1 0-1 0 0,-1 0 0 0 0,1 0 1 0 0,-1 0-1 0 0,1 0 1 0 0,-1 0-1 0 0,1 0 1 0 0,-1 0-1 0 0,0 0 0 0 0,1 0 1 0 0,-1-1-1 0 0,0 1 1 0 0,-1 1-1 0 0,-21 15 170 0 0,20-15-161 0 0,-8 5 50 0 0,10-5-26 0 0,-1-1 0 0 0,0 1 0 0 0,0-1-1 0 0,0 0 1 0 0,0 0 0 0 0,0 0 0 0 0,0 0 0 0 0,0 0 0 0 0,0 0-1 0 0,0 0 1 0 0,0-1 0 0 0,-1 1 0 0 0,1-1 0 0 0,-3 1 0 0 0,-1-1 14 0 0,0 0 1 0 0,0-1 0 0 0,1 1 0 0 0,-1-1-1 0 0,0-1 1 0 0,0 1 0 0 0,1-1 0 0 0,-1 0-1 0 0,1 0 1 0 0,-1 0 0 0 0,1-1 0 0 0,0 0-1 0 0,0 0 1 0 0,-7-6 0 0 0,9 6-43 0 0,-1 0 0 0 0,1-1 0 0 0,1 1 0 0 0,-1-1 0 0 0,0 0 0 0 0,1 1 0 0 0,0-1 0 0 0,0 0 0 0 0,0-1 0 0 0,0 1 0 0 0,1 0 0 0 0,0 0-1 0 0,0-1 1 0 0,0 1 0 0 0,0-1 0 0 0,0 1 0 0 0,1 0 0 0 0,0-1 0 0 0,1-7 0 0 0,1-1-4 0 0,5-5-78 0 0,-6 16-3 0 0,9-4-58 0 0,32-18 103 0 0,-32 19-4 0 0,-4 10-10 0 0,29 43-59 0 0,-33-45 38 0 0,7 2-62 0 0,28 19 116 0 0,-36-24 10 0 0,0 1-1 0 0,0 1 1 0 0,0-1-1 0 0,0 0 1 0 0,0 0 0 0 0,0 0-1 0 0,0 0 1 0 0,-1 1-1 0 0,1-1 1 0 0,-1 0-1 0 0,1 1 1 0 0,-1-1-1 0 0,1 0 1 0 0,-1 1 0 0 0,1-1-1 0 0,-1 1 1 0 0,0-1-1 0 0,0 0 1 0 0,0 1-1 0 0,0 1 1 0 0,-1 1-4 0 0,1 1 0 0 0,-1-1 0 0 0,0 1 0 0 0,-2 5 0 0 0,2-6 10 0 0,0-2 7 0 0,0 0 1 0 0,1 0-1 0 0,-1 0 1 0 0,0 0-1 0 0,0 0 1 0 0,0 0-1 0 0,0-1 1 0 0,0 1-1 0 0,-1 0 1 0 0,1-1-1 0 0,0 1 1 0 0,-1-1-1 0 0,1 1 1 0 0,-1-1-1 0 0,0 1 1 0 0,1-1-1 0 0,-1 0 1 0 0,0 0-1 0 0,0 0 1 0 0,0 0-1 0 0,0 0 1 0 0,0-1 0 0 0,0 1-1 0 0,0 0 1 0 0,0-1-1 0 0,0 0 1 0 0,-3 1-1 0 0,1-1 39 0 0,-1 0 0 0 0,0 0 0 0 0,0-1 0 0 0,0 0 0 0 0,1 0 0 0 0,-1 0 0 0 0,0 0 0 0 0,1-1 0 0 0,-1 1 0 0 0,1-1 0 0 0,-5-3 0 0 0,5 3-39 0 0,1-1 0 0 0,0 0 0 0 0,0 0 0 0 0,0 0 0 0 0,1-1 0 0 0,-1 1 0 0 0,1 0 0 0 0,0-1 0 0 0,0 0 0 0 0,0 1 0 0 0,0-1 0 0 0,0 0 0 0 0,1 0 0 0 0,0 0 0 0 0,0 0 0 0 0,0-1 0 0 0,0 1 0 0 0,1 0 0 0 0,-1 0 0 0 0,1 0 0 0 0,1-7 0 0 0,0 7-20 0 0,0 0-1 0 0,0 0 0 0 0,0 0 1 0 0,1 0-1 0 0,0 0 1 0 0,0 0-1 0 0,0 0 0 0 0,0 0 1 0 0,0 1-1 0 0,6-7 1 0 0,-7 9-67 0 0,11-3-260 0 0,37-10 269 0 0,-36 11-12 0 0,-7 8 12 0 0,22 16 35 0 0,-26-19 18 0 0,0 0 0 0 0,0 0-1 0 0,0 0 1 0 0,-1 0 0 0 0,1 0 0 0 0,0 0 0 0 0,-1 0 0 0 0,0 0-1 0 0,1 1 1 0 0,-1-1 0 0 0,0 1 0 0 0,0-1 0 0 0,0 1 0 0 0,-1 0-1 0 0,2 4 1 0 0,-2-3 19 0 0,1 1-1 0 0,-1-1 0 0 0,0 1 1 0 0,0 0-1 0 0,0-1 0 0 0,-1 1 0 0 0,1-1 1 0 0,-1 1-1 0 0,0-1 0 0 0,-1 1 1 0 0,1-1-1 0 0,-1 1 0 0 0,0-1 1 0 0,0 0-1 0 0,-2 4 0 0 0,2-6-1 0 0,1 0-1 0 0,-1 0 1 0 0,1 0-1 0 0,-1 0 1 0 0,0 0 0 0 0,0 0-1 0 0,0-1 1 0 0,0 1-1 0 0,0-1 1 0 0,0 1-1 0 0,0-1 1 0 0,-1 0-1 0 0,1 0 1 0 0,0 0 0 0 0,-1 0-1 0 0,1 0 1 0 0,-1-1-1 0 0,1 1 1 0 0,-1-1-1 0 0,1 1 1 0 0,-1-1-1 0 0,0 0 1 0 0,1 0 0 0 0,-1 0-1 0 0,1 0 1 0 0,-1-1-1 0 0,1 1 1 0 0,-4-2-1 0 0,4 2-1 0 0,1-1 0 0 0,-1 0-1 0 0,1 1 1 0 0,-1-1 0 0 0,1 0-1 0 0,-1 0 1 0 0,1 0 0 0 0,0 0 0 0 0,0 0-1 0 0,-1 0 1 0 0,1 0 0 0 0,-2-3-1 0 0,-10-7-97 0 0,12 5-386 0 0,1 0 352 0 0,0 0 0 0 0,1 1 1 0 0,-1-1-1 0 0,1 0 0 0 0,3-8 1 0 0,-3 12 286 0 0,5-5-224 0 0,25-28-379 0 0,-18 33 382 0 0,39-3 37 0 0,-39 3-38 0 0,-9 7 3 0 0,8 16 50 0 0,-11-19 16 0 0,0 0-1 0 0,-1-1 0 0 0,1 1 1 0 0,-1 0-1 0 0,0 0 0 0 0,0 0 1 0 0,0 0-1 0 0,0 0 1 0 0,0 0-1 0 0,0 0 0 0 0,0 0 1 0 0,-1 0-1 0 0,1-1 0 0 0,-1 1 1 0 0,1 0-1 0 0,-2 3 0 0 0,0 2 4 0 0,-1-3-12 0 0,1 0 1 0 0,-1 0-1 0 0,0 0 0 0 0,0-1 0 0 0,0 1 0 0 0,-1-1 1 0 0,1 0-1 0 0,-1 1 0 0 0,-8 4 0 0 0,11-7-28 0 0,-3 1-228 0 0,0 0 1 0 0,1-1-1 0 0,-1 1 0 0 0,0-1 1 0 0,0 0-1 0 0,-1 0 0 0 0,1 0 1 0 0,0-1-1 0 0,-5 1 0 0 0,0-1-3587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0 1 767 0 0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131 169 767 0 0,'0'-1'0'0'0,"-1"0"0"0"0,1 1 0 0 0,-1-1 0 0 0,0 1 0 0 0,1-1 0 0 0,-1 1 0 0 0,1 0 0 0 0,-1-1 0 0 0,0 1 0 0 0,1 0 0 0 0,-1-1 0 0 0,0 1 0 0 0,0 0 0 0 0,1 0 0 0 0,-1-1 0 0 0,0 1 0 0 0,0 0 0 0 0,1 0 0 0 0,-1 0 0 0 0,0 0 0 0 0,0 0 0 0 0,1 0 0 0 0,-1 0 0 0 0,0 1 0 0 0,-1-1 0 0 0,1 1 0 0 0,0 0 0 0 0,0 1 179 0 0,-1 1 0 0 0,1-1-1 0 0,-1 0 1 0 0,0 0 0 0 0,0 0-1 0 0,1 0 1 0 0,-1-1 0 0 0,-1 1-1 0 0,1-1 1 0 0,0 1 0 0 0,0-1-1 0 0,0 1 1 0 0,-5 1 0 0 0,2-1 374 0 0,-1 0 0 0 0,0-1 0 0 0,1 1 0 0 0,-10 1 0 0 0,14-4-467 0 0,-1 1-1 0 0,1 0 0 0 0,0-1 1 0 0,-1 1-1 0 0,1 0 1 0 0,0-1-1 0 0,-1 0 1 0 0,1 1-1 0 0,0-1 0 0 0,-1 0 1 0 0,1 0-1 0 0,0 1 1 0 0,0-1-1 0 0,0 0 1 0 0,0 0-1 0 0,0 0 0 0 0,0 0 1 0 0,0-1-1 0 0,0 1 1 0 0,1 0-1 0 0,-1 0 1 0 0,0 0-1 0 0,1-1 0 0 0,-1 1 1 0 0,1 0-1 0 0,-2-3 1 0 0,0-3 219 0 0,-1 0 1 0 0,1 0 0 0 0,-2-14-1 0 0,3 13-138 0 0,0 0 0 0 0,1 0 0 0 0,0 1 0 0 0,1-1 0 0 0,0 0-1 0 0,2-11 1 0 0,-2 17 113 0 0,3-5-134 0 0,15-21-40 0 0,-15 21 180 0 0,8 3-210 0 0,35-13-46 0 0,-47 17-28 0 0,1 0 1 0 0,-1-1-1 0 0,1 1 0 0 0,-1 0 0 0 0,1-1 0 0 0,0 1 0 0 0,-1 0 0 0 0,1 0 1 0 0,-1 0-1 0 0,1-1 0 0 0,0 1 0 0 0,-1 0 0 0 0,1 0 0 0 0,0 0 0 0 0,-1 0 0 0 0,1 0 1 0 0,0 0-1 0 0,-1 0 0 0 0,1 1 0 0 0,0-1 0 0 0,-1 0 0 0 0,1 0 0 0 0,-1 0 1 0 0,1 1-1 0 0,0-1 0 0 0,-1 0 0 0 0,1 1 0 0 0,-1-1 0 0 0,2 1 0 0 0,30 23 14 0 0,-28-21 14 0 0,-1 1 0 0 0,1-1 0 0 0,-1 1-1 0 0,0 0 1 0 0,0 0 0 0 0,-1 0 0 0 0,1 1-1 0 0,-1-1 1 0 0,0 1 0 0 0,0-1 0 0 0,-1 1-1 0 0,1 0 1 0 0,-1-1 0 0 0,0 1 0 0 0,0 0 0 0 0,-1 0-1 0 0,1 0 1 0 0,-1 0 0 0 0,0 0 0 0 0,-1 5-1 0 0,0-5 11 0 0,0 1 0 0 0,0-1-1 0 0,0 0 1 0 0,-1 1 0 0 0,0-1 0 0 0,0 0-1 0 0,0 0 1 0 0,-1 0 0 0 0,0 0 0 0 0,1-1-1 0 0,-2 1 1 0 0,1-1 0 0 0,-1 1-1 0 0,1-1 1 0 0,-1 0 0 0 0,0-1 0 0 0,-6 5-1 0 0,7-6 63 0 0,0 0 0 0 0,0 0 0 0 0,0-1 0 0 0,0 1-1 0 0,0-1 1 0 0,0 0 0 0 0,0 0 0 0 0,-1 0 0 0 0,-3 0-1 0 0,5-1-28 0 0,1 0 0 0 0,-1 1 0 0 0,0-1-1 0 0,0-1 1 0 0,1 1 0 0 0,-1 0-1 0 0,0 0 1 0 0,1-1 0 0 0,-1 1-1 0 0,0-1 1 0 0,1 1 0 0 0,-1-1-1 0 0,0 0 1 0 0,1 1 0 0 0,-1-1 0 0 0,1 0-1 0 0,-1 0 1 0 0,1 0 0 0 0,-2-2-1 0 0,-1 0-66 0 0,1-1 1 0 0,-1 0-1 0 0,0 0 0 0 0,1 0 0 0 0,0 0 1 0 0,0-1-1 0 0,0 1 0 0 0,1-1 0 0 0,0 0 0 0 0,-1 0 1 0 0,2 0-1 0 0,-1 0 0 0 0,0 0 0 0 0,1 0 1 0 0,0 0-1 0 0,0-1 0 0 0,1 1 0 0 0,0 0 0 0 0,-1-1 1 0 0,2 1-1 0 0,-1 0 0 0 0,1-1 0 0 0,2-8 1 0 0,-3 12-82 0 0,12-3-117 0 0,36-13 96 0 0,-36 13 19 0 0,-1 9-91 0 0,35 12 102 0 0,-35-12 2 0 0,-7 1 11 0 0,13 13 32 0 0,-16-16 24 0 0,0 0 1 0 0,0 1 0 0 0,0-1-1 0 0,0 0 1 0 0,0 1 0 0 0,0-1-1 0 0,-1 0 1 0 0,1 1 0 0 0,-1-1-1 0 0,1 1 1 0 0,-1-1 0 0 0,0 1-1 0 0,0-1 1 0 0,0 1 0 0 0,-1-1-1 0 0,1 1 1 0 0,0-1-1 0 0,-2 4 1 0 0,1 1 21 0 0,0 0 4 0 0,-1 1 0 0 0,0-1 0 0 0,0 1 0 0 0,-1-1 0 0 0,0 0 0 0 0,0 0 0 0 0,0 0 0 0 0,-6 8-1 0 0,8-13-7 0 0,-1 0 0 0 0,1 0 0 0 0,0-1-1 0 0,-1 1 1 0 0,1-1 0 0 0,-1 1-1 0 0,1-1 1 0 0,-1 1 0 0 0,0-1-1 0 0,0 0 1 0 0,1 0 0 0 0,-1 0 0 0 0,0 0-1 0 0,0 0 1 0 0,0 0 0 0 0,0 0-1 0 0,0-1 1 0 0,-1 1 0 0 0,1-1-1 0 0,0 1 1 0 0,0-1 0 0 0,0 0 0 0 0,0 0-1 0 0,-1 0 1 0 0,1 0 0 0 0,0 0-1 0 0,0-1 1 0 0,0 1 0 0 0,0 0-1 0 0,0-1 1 0 0,0 0 0 0 0,0 0 0 0 0,-4-1-1 0 0,1-2 13 0 0,-1 1 0 0 0,1-1-1 0 0,0 0 1 0 0,0-1 0 0 0,0 1-1 0 0,1-1 1 0 0,0 0 0 0 0,0 0-1 0 0,0 0 1 0 0,0 0 0 0 0,1-1-1 0 0,0 0 1 0 0,0 0 0 0 0,1 0-1 0 0,-4-10 1 0 0,2 5 19 0 0,3 10-62 0 0,1 0 0 0 0,-1 0 0 0 0,1 0 1 0 0,-1-1-1 0 0,1 1 0 0 0,-1 0 0 0 0,1-1 0 0 0,0 1 0 0 0,0-1 0 0 0,-1 1 1 0 0,1 0-1 0 0,0-1 0 0 0,0 1 0 0 0,1-1 0 0 0,-1 1 0 0 0,0 0 1 0 0,0-1-1 0 0,1 1 0 0 0,-1 0 0 0 0,1-2 0 0 0,0 1-70 0 0,5-5 0 0 0,18-25 48 0 0,-18 24-50 0 0,7 5-98 0 0,35-11 114 0 0,-35 10 0 0 0,-5 9 2 0 0,26 14 37 0 0,-26-15-37 0 0,-4 2 8 0 0,-2-4 76 0 0,15 18-96 0 0,-16-19 84 0 0,-1 0 0 0 0,1 0 1 0 0,0 1-1 0 0,0-1 0 0 0,-1 0 0 0 0,1 1 1 0 0,-1-1-1 0 0,1 1 0 0 0,-1-1 0 0 0,1 0 0 0 0,-1 1 1 0 0,0-1-1 0 0,0 1 0 0 0,0-1 0 0 0,0 1 1 0 0,0-1-1 0 0,0 2 0 0 0,-1 0 26 0 0,-1 0 0 0 0,1 0-1 0 0,-1-1 1 0 0,0 1 0 0 0,0-1 0 0 0,0 1 0 0 0,0-1 0 0 0,0 0 0 0 0,-1 0-1 0 0,1 0 1 0 0,-1 0 0 0 0,1 0 0 0 0,-1 0 0 0 0,0-1 0 0 0,1 0-1 0 0,-1 1 1 0 0,0-1 0 0 0,0 0 0 0 0,0 0 0 0 0,0 0 0 0 0,0-1-1 0 0,0 1 1 0 0,0-1 0 0 0,-1 0 0 0 0,1 0 0 0 0,0 0 0 0 0,0 0 0 0 0,0 0-1 0 0,0-1 1 0 0,0 1 0 0 0,0-1 0 0 0,0 0 0 0 0,-4-1 0 0 0,4 1-43 0 0,0-1 1 0 0,0 0 0 0 0,0 0 0 0 0,0 0 0 0 0,0 0 0 0 0,0 0-1 0 0,1 0 1 0 0,-1-1 0 0 0,1 1 0 0 0,0-1 0 0 0,-1 0 0 0 0,1 0-1 0 0,0 0 1 0 0,0 0 0 0 0,1 0 0 0 0,-1 0 0 0 0,1 0 0 0 0,0-1-1 0 0,-1 1 1 0 0,1 0 0 0 0,1-1 0 0 0,-1 1 0 0 0,1-1 0 0 0,-1 1-1 0 0,1-1 1 0 0,0 1 0 0 0,0-1 0 0 0,0 1 0 0 0,1-1 0 0 0,-1 0-1 0 0,3-5 1 0 0,-3 7-56 0 0,9-5-192 0 0,27-20 192 0 0,-27 21 0 0 0,3 7-258 0 0,36 6 244 0 0,-38-5 40 0 0,-7 1 10 0 0,-1 1 28 0 0,-1 0 1 0 0,1 1 0 0 0,-1-1 0 0 0,-1 0 0 0 0,1 1 0 0 0,0-1-1 0 0,-1 0 1 0 0,0 1 0 0 0,0-1 0 0 0,0 1 0 0 0,-1-1-1 0 0,-1 8 1 0 0,1-7-29 0 0,0 0 0 0 0,-1 0 0 0 0,0 0-1 0 0,0 0 1 0 0,0 0 0 0 0,0 0 0 0 0,-1 0-1 0 0,0-1 1 0 0,0 1 0 0 0,-7 7 0 0 0,9-11-227 0 0,-1 0 1 0 0,0 0 0 0 0,0 0-1 0 0,1 0 1 0 0,-1 0 0 0 0,0 0-1 0 0,0 0 1 0 0,0-1 0 0 0,0 1-1 0 0,0-1 1 0 0,0 1 0 0 0,0-1-1 0 0,0 0 1 0 0,-1 0 0 0 0,-2 0-1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4608 0 0,'0'0'208'0'0,"0"0"311"0"0,0 0 1179 0 0,-1 1 519 0 0,-8 10 2375 0 0,8-9-3907 0 0,-1 0 0 0 0,0 1 0 0 0,0-1 0 0 0,0 0 0 0 0,-1 0 0 0 0,1 0 0 0 0,0 0 0 0 0,-1 0 0 0 0,-2 1-685 0 0,4-3 767 0 0,-1 1-51 0 0,-1 0-437 0 0,0-1 1 0 0,0 1-1 0 0,-1-1 1 0 0,1 1-1 0 0,-3-1-279 0 0,5 0 396 0 0,1 0-117 0 0,-1 0-193 0 0,1-1 1 0 0,-1 1-1 0 0,0 0 0 0 0,0 0 0 0 0,1-1 1 0 0,-1 1-1 0 0,0-1 0 0 0,0 1 1 0 0,1-1-1 0 0,-1 1 0 0 0,1-1 1 0 0,-1 0-1 0 0,0 1 0 0 0,1-1 1 0 0,-1 0-87 0 0,0-1 9 0 0,1 0 1 0 0,-1 0-1 0 0,0 0 1 0 0,1-1-1 0 0,-1 1 1 0 0,1 0-1 0 0,0-1 1 0 0,0 0-10 0 0,0 2-5 0 0,0 0-1 0 0,0-1 1 0 0,0 1-1 0 0,0 0 1 0 0,0-1 0 0 0,0 1-1 0 0,0 0 1 0 0,1 0 0 0 0,-1-1-1 0 0,0 1 1 0 0,1 0 0 0 0,-1 0-1 0 0,1 0 1 0 0,0 0 0 0 0,-1-1-1 0 0,1 1 6 0 0,4-4 14 0 0,-4 4-8 0 0,0 0-1 0 0,0 0 1 0 0,0-1-1 0 0,0 1 1 0 0,0 1-1 0 0,0-1 0 0 0,1 0 1 0 0,-1 0-1 0 0,0 0 1 0 0,1 1-1 0 0,-1-1 1 0 0,1 0-1 0 0,-1 1 0 0 0,0-1 1 0 0,1 1-1 0 0,-1 0 1 0 0,1 0-1 0 0,-1-1 1 0 0,2 1-6 0 0,-1 0 17 0 0,1 0 1 0 0,-1-1-1 0 0,0 1 1 0 0,1 0-1 0 0,-1 0 1 0 0,0 1 0 0 0,1-1-1 0 0,-1 0 1 0 0,1 1-1 0 0,-1 0 1 0 0,0-1 0 0 0,0 1-1 0 0,1 0 1 0 0,-1 0-1 0 0,0 0 1 0 0,0 0-1 0 0,0 1 1 0 0,0-1 0 0 0,0 1-1 0 0,0-1 1 0 0,-1 1-1 0 0,1-1 1 0 0,0 1-1 0 0,-1 0 1 0 0,1 0 0 0 0,-1 0-1 0 0,1 1-17 0 0,-1-1 8 0 0,-1 0 0 0 0,1 0 0 0 0,-1 0 0 0 0,0 1 0 0 0,1-1 0 0 0,-1 0 0 0 0,0 0 0 0 0,0 0 0 0 0,0 0 0 0 0,-1 0 0 0 0,1 0-8 0 0,-1 9 8 0 0,1-9 26 0 0,0 0 0 0 0,0 0 0 0 0,0 0 0 0 0,0 0 0 0 0,0 0 0 0 0,0 0 0 0 0,-1 0 0 0 0,1 0 0 0 0,-1 0 0 0 0,1 0 0 0 0,-2 1-34 0 0,0 0 45 0 0,0-1 1 0 0,-1 0 0 0 0,1 1 0 0 0,-1-1 0 0 0,1 0 0 0 0,-1 0 0 0 0,0-1 0 0 0,1 1 0 0 0,-2 0-46 0 0,3-2 3 0 0,1 0 1 0 0,-1 0 0 0 0,0 0-1 0 0,1 1 1 0 0,-1-1 0 0 0,0 0-1 0 0,1 0 1 0 0,-1 0-1 0 0,0 0 1 0 0,1 0 0 0 0,-1 0-1 0 0,0-1 1 0 0,1 1 0 0 0,-1 0-1 0 0,0 0 1 0 0,1 0-1 0 0,-1-1 1 0 0,1 1 0 0 0,-1 0-1 0 0,0-1 1 0 0,0 1-4 0 0,-12-9-12 0 0,12 7 17 0 0,-2 0-9 0 0,0-1 1 0 0,1 0-1 0 0,-1 0 0 0 0,1-1 0 0 0,0 1 0 0 0,0 0 1 0 0,0-1-1 0 0,0 1 0 0 0,1-1 0 0 0,0 0 1 0 0,-1 1-1 0 0,1-1 0 0 0,0 0 0 0 0,1 0 0 0 0,-1 0 1 0 0,1 0-1 0 0,0 0 0 0 0,0 0 0 0 0,0-1 4 0 0,2-10 0 0 0,0 11 0 0 0,4 2 0 0 0,-4 2 4 0 0,0 0-1 0 0,-1-1 0 0 0,1 1 1 0 0,0 1-1 0 0,0-1 0 0 0,-1 0 1 0 0,1 0-1 0 0,0 1 0 0 0,0-1 1 0 0,-1 1-1 0 0,1-1 0 0 0,0 1 1 0 0,-1 0-1 0 0,1 0 1 0 0,-1-1-1 0 0,1 1 0 0 0,-1 0 1 0 0,1 1-1 0 0,-1-1 0 0 0,0 0 1 0 0,1 0-1 0 0,-1 0 0 0 0,0 1 1 0 0,0-1-1 0 0,0 1 0 0 0,0-1 1 0 0,0 1-1 0 0,0-1 1 0 0,0 1-1 0 0,-1 0 0 0 0,1 1-3 0 0,0 5 78 0 0,-1-2 4 0 0,0-4-15 0 0,-1 6-54 0 0,-1-3-111 0 0,1-4-422 0 0,1-1-211 0 0,-17 6-2666 0 0,9-5 1431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67 143 0 0,'1'1'147'0'0,"0"0"0"0"0,0 0 0 0 0,0 0 0 0 0,-1 0 0 0 0,1 0 0 0 0,0 1 0 0 0,-1-1 0 0 0,1 0-1 0 0,-1 0 1 0 0,1 1 0 0 0,-1-1 0 0 0,0 0 0 0 0,0 1 0 0 0,1-1 0 0 0,-1 1 0 0 0,0-1-1 0 0,0 0 1 0 0,0 1 0 0 0,0-1 0 0 0,-1 1 0 0 0,1-1 0 0 0,0 0 0 0 0,-1 1 0 0 0,1-1-1 0 0,0 0 1 0 0,-1 0 0 0 0,0 1 0 0 0,1-1 0 0 0,-1 0 0 0 0,-1 2 0 0 0,1-2-5 0 0,0 0 1 0 0,1 0 0 0 0,-1 0-1 0 0,0 0 1 0 0,0 0 0 0 0,0 0-1 0 0,0 0 1 0 0,0 0 0 0 0,0-1-1 0 0,0 1 1 0 0,0 0 0 0 0,0-1-1 0 0,0 1 1 0 0,0-1 0 0 0,0 1-1 0 0,-1-1 1 0 0,1 1 0 0 0,0-1-1 0 0,0 0 1 0 0,-1 0 0 0 0,1 0-1 0 0,0 0 1 0 0,0 0 0 0 0,-1 0-1 0 0,1 0 1 0 0,0 0 0 0 0,0 0-1 0 0,-1 0 1 0 0,1-1 0 0 0,0 1-1 0 0,0 0 1 0 0,0-1 0 0 0,-2 0-1 0 0,1-1 40 0 0,0 1-1 0 0,0-1 1 0 0,0 0-1 0 0,0 1 1 0 0,1-1-1 0 0,-1 0 0 0 0,0 0 1 0 0,1 0-1 0 0,0-1 1 0 0,-1 1-1 0 0,1 0 1 0 0,0-1-1 0 0,0 1 0 0 0,0 0 1 0 0,0-1-1 0 0,1 1 1 0 0,-1-1-1 0 0,1 0 1 0 0,-1-3-1 0 0,1 1-66 0 0,-1 0 0 0 0,1 1-1 0 0,1-1 1 0 0,-1 1 0 0 0,1-1 0 0 0,0 0 0 0 0,0 1 0 0 0,0-1 0 0 0,0 1-1 0 0,3-6 1 0 0,9 4-61 0 0,-6 4-53 0 0,-1 0 1 0 0,1 0 0 0 0,0 1 0 0 0,0 0 0 0 0,13 0-1 0 0,-16 1-1 0 0,0 1 0 0 0,0 0 0 0 0,0-1 0 0 0,-1 2 0 0 0,1-1 0 0 0,0 0 0 0 0,0 1 0 0 0,-1 0 0 0 0,1-1 0 0 0,-1 1 0 0 0,4 3 0 0 0,-4-2-1 0 0,0 0 1 0 0,0 0-1 0 0,0 0 0 0 0,0 1 0 0 0,0-1 1 0 0,-1 1-1 0 0,1-1 0 0 0,-1 1 0 0 0,0 0 0 0 0,-1 0 1 0 0,1 0-1 0 0,-1 0 0 0 0,1 0 0 0 0,-1 0 0 0 0,0 1 1 0 0,-1-1-1 0 0,1 0 0 0 0,-1 1 0 0 0,0 4 0 0 0,0-3 29 0 0,0 0 0 0 0,0 0-1 0 0,-1 0 1 0 0,0 0-1 0 0,-1 0 1 0 0,1 0-1 0 0,-1 0 1 0 0,0 0 0 0 0,0-1-1 0 0,-1 1 1 0 0,0-1-1 0 0,-5 8 1 0 0,5-8 0 0 0,1-3 113 0 0,0 0 0 0 0,0 1 0 0 0,0-1 0 0 0,0 0 0 0 0,0 0 0 0 0,-3 2 0 0 0,3-3-92 0 0,1 0-1 0 0,0-1 1 0 0,0 1-1 0 0,-1-1 1 0 0,1 1-1 0 0,0-1 1 0 0,-1 0 0 0 0,1 0-1 0 0,-1 0 1 0 0,1 0-1 0 0,0 0 1 0 0,-1 0-1 0 0,1 0 1 0 0,-1 0 0 0 0,1 0-1 0 0,0 0 1 0 0,-2-1-1 0 0,-4-1 37 0 0,0 0 0 0 0,0 0 0 0 0,1-1 0 0 0,-1 1 0 0 0,1-1 0 0 0,-8-5 0 0 0,12 6-80 0 0,0 0 0 0 0,-1 0 0 0 0,1 0 0 0 0,0 0 0 0 0,0 0 0 0 0,0 0 0 0 0,0 0 0 0 0,1-1 0 0 0,-1 1 0 0 0,1-1-1 0 0,-1 1 1 0 0,1-1 0 0 0,0 0 0 0 0,0 1 0 0 0,0-1 0 0 0,0 0 0 0 0,0-5 0 0 0,-1-21-609 0 0,13 24 524 0 0,33-14 0 0 0,-33 15 0 0 0,-2 9-96 0 0,29 16 80 0 0,-26-12 0 0 0,-9-5 86 0 0,1 1-1 0 0,-1-1 0 0 0,-1 1 1 0 0,1 0-1 0 0,-1 0 0 0 0,0 0 1 0 0,0 0-1 0 0,0 0 0 0 0,-1 1 1 0 0,1-1-1 0 0,-1 1 0 0 0,-1-1 1 0 0,1 0-1 0 0,-1 9 0 0 0,0-1 24 0 0,-5 29 98 0 0,5-41-97 0 0,0 0 1 0 0,-1 0-1 0 0,1-1 0 0 0,0 1 0 0 0,-1 0 1 0 0,1 0-1 0 0,-1 0 0 0 0,1-1 0 0 0,-1 1 1 0 0,1 0-1 0 0,-1 0 0 0 0,1-1 0 0 0,-1 1 1 0 0,0 0-1 0 0,1-1 0 0 0,-1 1 0 0 0,0-1 0 0 0,1 1 1 0 0,-1-1-1 0 0,0 1 0 0 0,0-1 0 0 0,-1 1 1 0 0,0 0 6 0 0,0-1 1 0 0,-1 1 0 0 0,1-1-1 0 0,0 1 1 0 0,-1-1-1 0 0,1 0 1 0 0,0 0 0 0 0,-4-1-1 0 0,0 1 16 0 0,0-1 1 0 0,0-1-1 0 0,0 1 0 0 0,0-1 0 0 0,0 0 1 0 0,-5-3-1 0 0,8 3-42 0 0,-1 0 1 0 0,1-1-1 0 0,0 1 1 0 0,0-1-1 0 0,1 1 1 0 0,-1-1-1 0 0,0 0 1 0 0,1 0-1 0 0,0 0 1 0 0,0-1-1 0 0,0 1 1 0 0,0-1-1 0 0,0 1 1 0 0,1-1-1 0 0,-1 1 1 0 0,1-1-1 0 0,-1-4 1 0 0,2 7-97 0 0,-1-8-20 0 0,2 8 58 0 0,0-1 0 0 0,0 1 0 0 0,-1 0 0 0 0,1 0 1 0 0,0-1-1 0 0,0 1 0 0 0,0 0 0 0 0,1 0 0 0 0,-1 0 0 0 0,1-1 0 0 0,31-25-33 0 0,-25 20 0 0 0,6 6-70 0 0,42-5 75 0 0,-55 6 89 0 0,-1 0-1 0 0,1-1 1 0 0,0 1-1 0 0,0 0 1 0 0,0 0 0 0 0,-1 0-1 0 0,1 0 1 0 0,0 0-1 0 0,0 0 1 0 0,0 0 0 0 0,0 0-1 0 0,-1 0 1 0 0,1 0-1 0 0,0 0 1 0 0,0 0 0 0 0,-1 1-1 0 0,1-1 1 0 0,0 0-1 0 0,0 1 1 0 0,-1-1 0 0 0,1 0-1 0 0,0 1 1 0 0,-1-1-1 0 0,2 2 1 0 0,24 19-9 0 0,-24-19-18 0 0,-1 1 1 0 0,1-1-1 0 0,0 0 0 0 0,0 0 0 0 0,-1 1 0 0 0,0-1 1 0 0,1 1-1 0 0,-1-1 0 0 0,0 1 0 0 0,0-1 0 0 0,0 1 1 0 0,-1 0-1 0 0,1-1 0 0 0,0 6 0 0 0,-1-7 10 0 0,0 0 0 0 0,0 1 0 0 0,0-1-1 0 0,0 0 1 0 0,0 0 0 0 0,0 0 0 0 0,0 1 0 0 0,-1-1-1 0 0,1 0 1 0 0,0 0 0 0 0,-1 0 0 0 0,1 1 0 0 0,-1-1-1 0 0,1 0 1 0 0,-1 0 0 0 0,1 0 0 0 0,-1 0 0 0 0,0 0-1 0 0,0 0 1 0 0,1 0 0 0 0,-1 0 0 0 0,0 0 0 0 0,0-1-1 0 0,0 1 1 0 0,0 0 0 0 0,0 0 0 0 0,0-1 0 0 0,0 1-1 0 0,-2 0 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115 142 775 0 0,'0'2'466'0'0,"0"8"2140"0"0,-22-3 1898 0 0,15-7-3405 0 0,4 1-768 0 0,0-1 0 0 0,-1 0 0 0 0,1-1 1 0 0,0 1-1 0 0,0-1 0 0 0,-1 1 1 0 0,1-1-1 0 0,0 0 0 0 0,0 0 1 0 0,-4-2-1 0 0,4 2-268 0 0,1 0 0 0 0,-1-1 1 0 0,1 1-1 0 0,-1-1 0 0 0,1 1 0 0 0,0-1 0 0 0,0 0 1 0 0,-1 0-1 0 0,1 0 0 0 0,1 0 0 0 0,-1-1 0 0 0,0 1 1 0 0,0 0-1 0 0,1-1 0 0 0,0 1 0 0 0,-1-1 0 0 0,-1-4 1 0 0,2 3-40 0 0,0 0 0 0 0,1 0 1 0 0,-1 0-1 0 0,1 0 0 0 0,0 0 1 0 0,0-1-1 0 0,0 1 1 0 0,1 0-1 0 0,-1 0 0 0 0,1 0 1 0 0,0 0-1 0 0,2-5 1 0 0,-1 1-15 0 0,-1 7-10 0 0,-1 1 0 0 0,1-1 0 0 0,-1 1 0 0 0,1-1 0 0 0,-1 0 0 0 0,1 1 0 0 0,-1-1 0 0 0,1 1 0 0 0,-1-1 0 0 0,1 1 0 0 0,0-1 0 0 0,-1 1 0 0 0,1 0 0 0 0,0-1 0 0 0,0 1 0 0 0,-1 0 0 0 0,1 0 0 0 0,0-1 0 0 0,0 1 0 0 0,-1 0 0 0 0,3 0 0 0 0,49-14 0 0 0,-51 13 2 0 0,0 1 1 0 0,0 0-1 0 0,0-1 0 0 0,0 1 0 0 0,1 0 0 0 0,-1 0 1 0 0,0 0-1 0 0,0 0 0 0 0,0 0 0 0 0,0 0 0 0 0,0 0 0 0 0,1 0 1 0 0,-1 0-1 0 0,0 1 0 0 0,0-1 0 0 0,0 0 0 0 0,0 1 0 0 0,0-1 1 0 0,0 1-1 0 0,0-1 0 0 0,0 1 0 0 0,0-1 0 0 0,0 1 0 0 0,1 1 1 0 0,-1 0 7 0 0,0-1-1 0 0,0 1 1 0 0,0-1 0 0 0,0 1 0 0 0,-1 0 0 0 0,1-1 0 0 0,-1 1 0 0 0,1 0 0 0 0,-1 0 0 0 0,1 1 0 0 0,0 4-22 0 0,3 5 63 0 0,-1 0 0 0 0,3 18-1 0 0,-6-27-38 0 0,1 0-1 0 0,-1 0 1 0 0,0 0-1 0 0,0 0 1 0 0,0 0-1 0 0,-1 0 1 0 0,1 0-1 0 0,-1 0 1 0 0,1 0-1 0 0,-1 0 1 0 0,0 0-1 0 0,0 0 1 0 0,0 0-1 0 0,-1-1 1 0 0,-2 6-1 0 0,-1 0 191 0 0,5-8-183 0 0,0 1 1 0 0,0-1-1 0 0,0 1 1 0 0,-1-1-1 0 0,1 1 0 0 0,0-1 1 0 0,0 0-1 0 0,-1 1 0 0 0,1-1 1 0 0,0 1-1 0 0,-1-1 1 0 0,1 0-1 0 0,0 1 0 0 0,-1-1 1 0 0,1 0-1 0 0,0 0 0 0 0,-1 1 1 0 0,1-1-1 0 0,-1 0 1 0 0,1 0-1 0 0,-1 1 0 0 0,1-1 1 0 0,-1 0-1 0 0,1 0 0 0 0,0 0 1 0 0,-1 0-1 0 0,1 0 1 0 0,-1 0-1 0 0,1 0 0 0 0,-1 0 1 0 0,1 0-1 0 0,-1 0 1 0 0,1 0-1 0 0,-1 0 0 0 0,-5-1 42 0 0,0 1 0 0 0,1-1 0 0 0,-1 0 0 0 0,1 0 0 0 0,-1-1 0 0 0,1 0 0 0 0,0 0-1 0 0,0 0 1 0 0,-1 0 0 0 0,1-1 0 0 0,1 0 0 0 0,-7-4 0 0 0,9 5-57 0 0,0 0 0 0 0,-1 1 0 0 0,1-1 0 0 0,1 0 1 0 0,-1 0-1 0 0,0-1 0 0 0,0 1 0 0 0,1 0 0 0 0,-1 0 0 0 0,1-1 0 0 0,0 1 1 0 0,0-1-1 0 0,0 1 0 0 0,0-1 0 0 0,0 0 0 0 0,0 1 0 0 0,1-1 0 0 0,-1 0 1 0 0,1 0-1 0 0,0 1 0 0 0,0-1 0 0 0,0 0 0 0 0,0 0 0 0 0,0 0 0 0 0,1 1 1 0 0,-1-1-1 0 0,1 0 0 0 0,0 1 0 0 0,1-5 0 0 0,-1 5-65 0 0,12-3-194 0 0,38-16 223 0 0,-38 16-49 0 0,-4 8-211 0 0,30 12 271 0 0,-37-15 17 0 0,-1 1 1 0 0,0-1-1 0 0,0 0 0 0 0,1 1 1 0 0,-1-1-1 0 0,0 1 1 0 0,0 0-1 0 0,0-1 1 0 0,0 1-1 0 0,0 0 1 0 0,0 0-1 0 0,0 0 1 0 0,0 0-1 0 0,0 0 1 0 0,0 0-1 0 0,-1 0 1 0 0,1 0-1 0 0,0 0 1 0 0,-1 0-1 0 0,1 0 1 0 0,0 0-1 0 0,-1 1 1 0 0,0-1-1 0 0,1 0 1 0 0,-1 0-1 0 0,0 1 0 0 0,1-1 1 0 0,-1 0-1 0 0,0 1 1 0 0,0-1-1 0 0,0 0 1 0 0,0 0-1 0 0,0 1 1 0 0,0-1-1 0 0,-1 2 1 0 0,-1 1 19 0 0,1 0-1 0 0,-1 0 1 0 0,0 0 0 0 0,0 0 0 0 0,0-1 0 0 0,-1 1 0 0 0,-3 4 0 0 0,4-7-7 0 0,1 1-1 0 0,-1-1 1 0 0,1 0 0 0 0,-1 0 0 0 0,1 0 0 0 0,-1 0 0 0 0,0 0 0 0 0,1 0 0 0 0,-1-1 0 0 0,0 1 0 0 0,0 0 0 0 0,1-1 0 0 0,-1 1 0 0 0,0-1 0 0 0,0 0 0 0 0,0 0-1 0 0,0 0 1 0 0,0 0 0 0 0,0 0 0 0 0,1 0 0 0 0,-1 0 0 0 0,0 0 0 0 0,0-1 0 0 0,0 1 0 0 0,0-1 0 0 0,0 0 0 0 0,-2-1 0 0 0,0 1 5 0 0,1-1 0 0 0,-1 0 0 0 0,1 1 0 0 0,0-1 0 0 0,0 0 1 0 0,0-1-1 0 0,0 1 0 0 0,0-1 0 0 0,1 1 0 0 0,-1-1 0 0 0,1 0 0 0 0,0 0 0 0 0,-3-3 1 0 0,4 3-15 0 0,0 1 1 0 0,0-1 0 0 0,0 1 0 0 0,1-1 0 0 0,-1 1 0 0 0,1-1 0 0 0,-1 0 0 0 0,1 1 0 0 0,0-1-1 0 0,0 1 1 0 0,0-1 0 0 0,1-5 0 0 0,1-9-66 0 0,3 9-4 0 0,19-23-22 0 0,-18 23 1 0 0,3 8-157 0 0,0 0 214 0 0,0 1 0 0 0,11 2-1 0 0,-4 0 7 0 0,-14-3 19 0 0,0 0 0 0 0,0 0 1 0 0,0 1-1 0 0,0-1 0 0 0,0 0 0 0 0,0 1 0 0 0,0 0 0 0 0,0-1 0 0 0,0 1 0 0 0,0 0 1 0 0,-1 0-1 0 0,1 0 0 0 0,0 0 0 0 0,-1 0 0 0 0,1 0 0 0 0,-1 1 0 0 0,1-1 0 0 0,-1 1 0 0 0,1-1 1 0 0,-1 1-1 0 0,0-1 0 0 0,0 1 0 0 0,0 0 0 0 0,0-1 0 0 0,0 1 0 0 0,0 0 0 0 0,0 0 1 0 0,-1 0-1 0 0,1 0 0 0 0,0 0 0 0 0,-1-1 0 0 0,0 1 0 0 0,1 3 0 0 0,-1 1-17 0 0,0 0 0 0 0,-1 0-1 0 0,1 0 1 0 0,-1 0 0 0 0,0 0-1 0 0,-1 0 1 0 0,1-1 0 0 0,-4 7-1 0 0,4-8-175 0 0,-1 1 0 0 0,-1-1-1 0 0,1 0 1 0 0,0 0 0 0 0,-6 6-1 0 0,7-9 165 0 0,1-1-1 0 0,0 1 0 0 0,-1-1 1 0 0,1 1-1 0 0,-1-1 0 0 0,1 1 0 0 0,-1 0 1 0 0,1-1-1 0 0,-1 0 0 0 0,0 1 1 0 0,1-1-1 0 0,-1 1 0 0 0,0-1 1 0 0,1 0-1 0 0,-1 1 0 0 0,0-1 1 0 0,1 0-1 0 0,-1 0 0 0 0,0 0 1 0 0,1 1-1 0 0,-1-1 0 0 0,0 0 0 0 0,0 0 1 0 0,1 0-1 0 0,-1 0 0 0 0,0 0 1 0 0,0 0-1 0 0,1-1 0 0 0,-1 1 1 0 0,0 0-1 0 0,0 0 0 0 0,1 0 1 0 0,-1-1-1 0 0,0 1 0 0 0,1 0 1 0 0,-1-1-1 0 0,0 1 0 0 0,1 0 0 0 0,-1-1 1 0 0,1 1-1 0 0,-1-1 0 0 0,1 1 1 0 0,-1-1-1 0 0,0 0 0 0 0,-3-4-970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248 110 287 0 0,'-1'1'98'0'0,"0"0"-1"0"0,0 0 1 0 0,0 0-1 0 0,0-1 0 0 0,0 1 1 0 0,0 0-1 0 0,0 0 0 0 0,0-1 1 0 0,-1 1-1 0 0,1-1 0 0 0,0 1 1 0 0,0-1-1 0 0,-1 1 0 0 0,1-1 1 0 0,0 0-1 0 0,-1 0 0 0 0,1 0 1 0 0,-1 0-1 0 0,1 0 0 0 0,0 0 1 0 0,-1 0-1 0 0,-1 0 1 0 0,-4-1 520 0 0,1 0 0 0 0,-1 0 0 0 0,-9-3 0 0 0,12 2-294 0 0,-1 1 0 0 0,1-1-1 0 0,0 0 1 0 0,0 0 0 0 0,0 0-1 0 0,0-1 1 0 0,0 1 0 0 0,1-1-1 0 0,-1 0 1 0 0,-3-4 0 0 0,6 6-240 0 0,0-1 1 0 0,0 1-1 0 0,0-1 1 0 0,0 1-1 0 0,0-1 1 0 0,0 0-1 0 0,1 1 1 0 0,-1-1-1 0 0,0 0 1 0 0,1 0-1 0 0,0 1 1 0 0,-1-1-1 0 0,1 0 1 0 0,0 0-1 0 0,0 0 1 0 0,0 1-1 0 0,0-1 1 0 0,0 0-1 0 0,0 0 1 0 0,1 0-1 0 0,-1 1 1 0 0,0-1-1 0 0,1 0 1 0 0,0 0-1 0 0,-1 1 1 0 0,1-1-1 0 0,2-3 1 0 0,-3 4-64 0 0,1-3 26 0 0,15 0-42 0 0,34-1-65 0 0,-49 4 61 0 0,0 1 0 0 0,0 0 0 0 0,0 0 0 0 0,1 0-1 0 0,-1 0 1 0 0,0 0 0 0 0,0 1 0 0 0,0-1 0 0 0,0 0-1 0 0,0 0 1 0 0,0 1 0 0 0,0-1 0 0 0,0 1 0 0 0,0-1 0 0 0,0 1-1 0 0,0-1 1 0 0,0 1 0 0 0,0-1 0 0 0,0 1 0 0 0,-1 0-1 0 0,1 0 1 0 0,0-1 0 0 0,0 1 0 0 0,-1 0 0 0 0,1 0 0 0 0,0 0-1 0 0,-1 0 1 0 0,1 0 0 0 0,-1 0 0 0 0,1 2 0 0 0,0-1 42 0 0,0 1 0 0 0,-1 0 1 0 0,0-1-1 0 0,0 1 0 0 0,1 0 1 0 0,-1 0-1 0 0,-1 5 0 0 0,0-3 15 0 0,0 1-1 0 0,-1 0 0 0 0,1-1 1 0 0,-1 0-1 0 0,-1 1 0 0 0,1-1 0 0 0,0 0 1 0 0,-1 0-1 0 0,0 0 0 0 0,-1 0 1 0 0,-4 5-1 0 0,6-7 4 0 0,-1 0 1 0 0,0 0-1 0 0,0 0 0 0 0,0-1 0 0 0,-1 1 1 0 0,1-1-1 0 0,-1 0 0 0 0,1 0 0 0 0,-1 0 1 0 0,0 0-1 0 0,0 0 0 0 0,0-1 1 0 0,1 0-1 0 0,-2 0 0 0 0,1 0 0 0 0,-4 0 1 0 0,3 0 119 0 0,0-1 1 0 0,-1 0 0 0 0,1 0-1 0 0,0 0 1 0 0,-9-3 0 0 0,11 2-120 0 0,0 0-1 0 0,1 0 1 0 0,-1 0 0 0 0,1-1-1 0 0,-1 1 1 0 0,1-1 0 0 0,-1 1-1 0 0,1-1 1 0 0,0 0 0 0 0,0 0 0 0 0,-4-4-1 0 0,2 0-46 0 0,-1 1 0 0 0,1-1 0 0 0,0 0 0 0 0,0 0 0 0 0,1-1 0 0 0,0 1 0 0 0,-4-13 0 0 0,6 16-19 0 0,0 0 0 0 0,1 0 1 0 0,-1 0-1 0 0,1 0 1 0 0,0 0-1 0 0,0 0 1 0 0,0 0-1 0 0,0 0 0 0 0,0 0 1 0 0,1 0-1 0 0,-1 0 1 0 0,1 0-1 0 0,0 0 0 0 0,0 0 1 0 0,0 0-1 0 0,0 0 1 0 0,1 0-1 0 0,-1 1 1 0 0,1-1-1 0 0,-1 1 0 0 0,1-1 1 0 0,0 1-1 0 0,4-4 1 0 0,-5 5-89 0 0,47-2-261 0 0,-28 1 343 0 0,-19 1 4 0 0,0 1-1 0 0,0 0 1 0 0,0 0 0 0 0,1 0-1 0 0,-1 0 1 0 0,0 0 0 0 0,0 0-1 0 0,1 0 1 0 0,-1 0 0 0 0,0 0-1 0 0,0 1 1 0 0,1-1 0 0 0,-1 0 0 0 0,0 1-1 0 0,0-1 1 0 0,0 1 0 0 0,0 0-1 0 0,0-1 1 0 0,0 1 0 0 0,0 0-1 0 0,0-1 1 0 0,0 1 0 0 0,0 0-1 0 0,0 0 1 0 0,0 0 0 0 0,0 0-1 0 0,-1 0 1 0 0,2 1 0 0 0,1 3-22 0 0,3 2 8 0 0,1 0-1 0 0,-1 0 1 0 0,-1 1-1 0 0,0 0 0 0 0,0 0 1 0 0,4 9-1 0 0,-7-12 37 0 0,-1-1-1 0 0,0 0 1 0 0,0 1-1 0 0,-1-1 1 0 0,1 1 0 0 0,-1-1-1 0 0,0 1 1 0 0,0-1-1 0 0,0 1 1 0 0,-1 0-1 0 0,0-1 1 0 0,1 0-1 0 0,-2 1 1 0 0,1-1 0 0 0,0 1-1 0 0,-4 6 1 0 0,2-6 6 0 0,1 0 0 0 0,-1 0 0 0 0,0-1 0 0 0,0 1 0 0 0,0-1 1 0 0,-1 1-1 0 0,1-1 0 0 0,-1 0 0 0 0,0-1 0 0 0,-1 1 0 0 0,1-1 1 0 0,0 0-1 0 0,-9 5 0 0 0,9-7 9 0 0,1 0 0 0 0,-1 0 1 0 0,0 0-1 0 0,0-1 0 0 0,0 1 0 0 0,0-1 0 0 0,0 0 1 0 0,0 0-1 0 0,0-1 0 0 0,0 1 0 0 0,0-1 0 0 0,0 0 1 0 0,0 0-1 0 0,0 0 0 0 0,0 0 0 0 0,1-1 0 0 0,-1 0 1 0 0,0 1-1 0 0,1-1 0 0 0,-1-1 0 0 0,1 1 0 0 0,-6-5 1 0 0,6 5-27 0 0,1-1 0 0 0,-1 1 1 0 0,0 0-1 0 0,1-1 1 0 0,-1 0-1 0 0,1 0 0 0 0,0 0 1 0 0,0 0-1 0 0,0 0 0 0 0,0 0 1 0 0,0 0-1 0 0,1 0 0 0 0,0-1 1 0 0,-1 1-1 0 0,1-1 1 0 0,0 1-1 0 0,1-1 0 0 0,-1 0 1 0 0,1 1-1 0 0,-1-1 0 0 0,1 1 1 0 0,0-1-1 0 0,1 0 1 0 0,-1 1-1 0 0,2-6 0 0 0,-1 4-10 0 0,4-12-156 0 0,-5 16 141 0 0,0 1 1 0 0,0-1-1 0 0,0 1 1 0 0,1-1-1 0 0,-1 1 1 0 0,0-1-1 0 0,0 1 1 0 0,1-1-1 0 0,-1 1 1 0 0,0-1-1 0 0,1 1 1 0 0,-1 0-1 0 0,0-1 1 0 0,1 1-1 0 0,-1 0 1 0 0,1-1-1 0 0,-1 1 1 0 0,1 0-1 0 0,-1-1 1 0 0,1 1-1 0 0,-1 0 1 0 0,1 0-1 0 0,0-1 1 0 0,12-1-67 0 0,39-6-2 0 0,-39 6 0 0 0,0 5-66 0 0,39 9 127 0 0,-50-12 16 0 0,0 1 0 0 0,-1-1 0 0 0,1 1 0 0 0,0-1 0 0 0,-1 1 0 0 0,1 0-1 0 0,-1 0 1 0 0,1 0 0 0 0,-1 0 0 0 0,1 0 0 0 0,-1 0 0 0 0,1 0 0 0 0,-1 0 0 0 0,0 0 0 0 0,2 3 0 0 0,-2-3 12 0 0,0 1 0 0 0,-1-1 1 0 0,1 0-1 0 0,-1 0 0 0 0,0 0 0 0 0,1 1 0 0 0,-1-1 1 0 0,0 0-1 0 0,0 1 0 0 0,0-1 0 0 0,0 0 1 0 0,0 0-1 0 0,0 1 0 0 0,0-1 0 0 0,0 0 1 0 0,-1 2-1 0 0,0 1 14 0 0,-1 0 1 0 0,0 0 0 0 0,0 0-1 0 0,0 0 1 0 0,0-1-1 0 0,0 1 1 0 0,-1-1 0 0 0,1 1-1 0 0,-4 2 1 0 0,2-2-121 0 0,0-1 1 0 0,0 1-1 0 0,-1-1 1 0 0,1 0-1 0 0,0-1 0 0 0,-1 1 1 0 0,0-1-1 0 0,0 0 1 0 0,0 0-1 0 0,0 0 0 0 0,0-1 1 0 0,0 0-1 0 0,0 0 1 0 0,0 0-1 0 0,0 0 0 0 0,-1-1 1 0 0,-5 0-1 0 0,5-2-743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92 287 0 0,'-1'0'45'0'0,"1"1"0"0"0,0-1 0 0 0,0 1 0 0 0,0-1-1 0 0,-1 0 1 0 0,1 1 0 0 0,0-1 0 0 0,-1 1-1 0 0,1-1 1 0 0,0 1 0 0 0,-1-1 0 0 0,1 0-1 0 0,0 1 1 0 0,-1-1 0 0 0,1 0 0 0 0,-1 0-1 0 0,1 1 1 0 0,-1-1 0 0 0,1 0 0 0 0,-1 0-1 0 0,1 1 1 0 0,-1-1 0 0 0,1 0 0 0 0,-1 0-1 0 0,1 0 1 0 0,-1 0 0 0 0,-13 2 1205 0 0,11-2-993 0 0,-1 0-1 0 0,1-1 1 0 0,0 1 0 0 0,0-1 0 0 0,0 0-1 0 0,0 0 1 0 0,0 0 0 0 0,0-1-1 0 0,0 1 1 0 0,0-1 0 0 0,0 1-1 0 0,0-1 1 0 0,1 0 0 0 0,-1 0-1 0 0,1 0 1 0 0,-1 0 0 0 0,-1-3-1 0 0,-1 0 286 0 0,1-1-1 0 0,0 1 1 0 0,1 0-1 0 0,0-1 1 0 0,-1 0-1 0 0,2 0 1 0 0,-4-9-1 0 0,5 14-483 0 0,1 0 0 0 0,0 0 0 0 0,0 0-1 0 0,0 1 1 0 0,0-1 0 0 0,0 0 0 0 0,0 0 0 0 0,0 0 0 0 0,0 0 0 0 0,0 0 0 0 0,0 1-1 0 0,1-1 1 0 0,-1 0 0 0 0,0 0 0 0 0,0 0 0 0 0,1 1 0 0 0,-1-1 0 0 0,1 0 0 0 0,0 0-1 0 0,-1 0-34 0 0,0 1-1 0 0,1 0 1 0 0,-1-1-1 0 0,1 1 1 0 0,-1 0-1 0 0,0-1 1 0 0,1 1-1 0 0,-1 0 0 0 0,1-1 1 0 0,-1 1-1 0 0,1 0 1 0 0,-1 0-1 0 0,1 0 1 0 0,-1 0-1 0 0,1 0 1 0 0,-1-1-1 0 0,1 1 0 0 0,0 0 1 0 0,1 1-4 0 0,-1-1-1 0 0,1 0 1 0 0,-1 0 0 0 0,1 1-1 0 0,-1-1 1 0 0,1 1 0 0 0,-1-1-1 0 0,1 1 1 0 0,2 1 0 0 0,32 19-9 0 0,-33-19-10 0 0,-1 0 0 0 0,0 0 0 0 0,0 0 0 0 0,0 0 0 0 0,0 1 0 0 0,0-1 0 0 0,-1 0 0 0 0,1 1 0 0 0,-1-1 0 0 0,1 1 0 0 0,-1 0 0 0 0,0-1 0 0 0,0 1 0 0 0,0 0 0 0 0,-1 0 0 0 0,1 0 0 0 0,-1-1 0 0 0,1 1 0 0 0,-1 0 0 0 0,0 0 0 0 0,0 0 0 0 0,-1 5 0 0 0,1-3 0 0 0,0 1 74 0 0,-1 1-1 0 0,0-1 1 0 0,0 0-1 0 0,0 0 1 0 0,-1 1 0 0 0,0-1-1 0 0,0 0 1 0 0,0 0-1 0 0,-1-1 1 0 0,0 1-1 0 0,0 0 1 0 0,-6 7-1 0 0,7-11-37 0 0,0 1-1 0 0,0-1 1 0 0,0 0-1 0 0,0 0 1 0 0,0 0-1 0 0,-1 0 0 0 0,1 0 1 0 0,0 0-1 0 0,-1-1 1 0 0,0 1-1 0 0,1-1 1 0 0,-1 0-1 0 0,0 1 1 0 0,0-1-1 0 0,1 0 0 0 0,-1-1 1 0 0,0 1-1 0 0,0-1 1 0 0,0 1-1 0 0,0-1 1 0 0,0 0-1 0 0,0 0 1 0 0,0 0-1 0 0,0 0 0 0 0,0-1 1 0 0,0 1-1 0 0,0-1 1 0 0,-4-1-1 0 0,4 1-4 0 0,1-1-1 0 0,0 1 0 0 0,0-1 1 0 0,0 0-1 0 0,-1 0 1 0 0,2 0-1 0 0,-1 0 0 0 0,0 0 1 0 0,0 0-1 0 0,1 0 0 0 0,-1 0 1 0 0,-1-5-1 0 0,-5-5 123 0 0,7 10-143 0 0,0 0 0 0 0,0-1-1 0 0,0 1 1 0 0,1 0 0 0 0,-1 0 0 0 0,1 0-1 0 0,-1-1 1 0 0,1 1 0 0 0,0 0-1 0 0,0 0 1 0 0,0-1 0 0 0,0-3 0 0 0,6-27-93 0 0,-2 16 51 0 0,-3 14-48 0 0,9-4-100 0 0,29-21 110 0 0,-38 27 65 0 0,0 0 0 0 0,1 1 1 0 0,-1-1-1 0 0,0 0 0 0 0,0 0 1 0 0,1 1-1 0 0,-1-1 0 0 0,0 1 1 0 0,1-1-1 0 0,-1 1 0 0 0,1-1 1 0 0,-1 1-1 0 0,1 0 0 0 0,-1 0 1 0 0,3 0-1 0 0,8-2-9 0 0,0 2 0 0 0,0-1 0 0 0,13 2 0 0 0,-21 0 14 0 0,-1 0-1 0 0,0 0 1 0 0,1 1 0 0 0,-1-1-1 0 0,0 1 1 0 0,1-1-1 0 0,-1 1 1 0 0,0 0 0 0 0,-1 0-1 0 0,1 1 1 0 0,0-1 0 0 0,0 1-1 0 0,-1-1 1 0 0,0 1 0 0 0,1 0-1 0 0,-1 0 1 0 0,0 0 0 0 0,0 0-1 0 0,-1 0 1 0 0,1 0-1 0 0,-1 0 1 0 0,1 1 0 0 0,-1-1-1 0 0,0 1 1 0 0,0-1 0 0 0,0 1-1 0 0,-1-1 1 0 0,0 1 0 0 0,1 6-1 0 0,-2-8 9 0 0,1-1 0 0 0,0 1 0 0 0,-1 0 0 0 0,0-1 0 0 0,1 1 0 0 0,-1-1 0 0 0,0 1 0 0 0,0-1 0 0 0,0 1 0 0 0,0-1 0 0 0,0 0 0 0 0,0 1 0 0 0,0-1 0 0 0,0 0 0 0 0,0 0 0 0 0,-2 1 0 0 0,-23 16 168 0 0,21-16-155 0 0,1 0 0 0 0,-1 0 1 0 0,1-1-1 0 0,-1 1 0 0 0,0-1 0 0 0,1 0 0 0 0,-1 0 0 0 0,0-1 0 0 0,0 0 0 0 0,0 1 0 0 0,0-2 1 0 0,1 1-1 0 0,-1 0 0 0 0,0-1 0 0 0,0 0 0 0 0,1 0 0 0 0,-10-4 0 0 0,6 2 13 0 0,0-1 0 0 0,0 0 0 0 0,1-1 0 0 0,-1 0 0 0 0,1 0 0 0 0,0 0 0 0 0,1-1 0 0 0,-1 0 0 0 0,-5-7 0 0 0,5-1-346 0 0,7 7 78 0 0,0 7 230 0 0,0 0 0 0 0,0 0 0 0 0,0 0 1 0 0,0 0-1 0 0,1 0 0 0 0,-1 0 0 0 0,0 0 1 0 0,0-1-1 0 0,0 1 0 0 0,0 0 0 0 0,0 0 1 0 0,0 0-1 0 0,0 0 0 0 0,1 0 1 0 0,-1 0-1 0 0,0 0 0 0 0,0 0 0 0 0,0 0 1 0 0,0 0-1 0 0,0 0 0 0 0,0 0 0 0 0,1 0 1 0 0,-1 0-1 0 0,0 0 0 0 0,0 0 0 0 0,0 0 1 0 0,0 0-1 0 0,0 0 0 0 0,1 0 1 0 0,-1 0-1 0 0,0 0 0 0 0,0 0 0 0 0,0 0 1 0 0,0 0-1 0 0,0 0 0 0 0,0 1 0 0 0,0-1 1 0 0,1 0-1 0 0,-1 0 0 0 0,2 1-54 0 0,0 1-1 0 0,0-1 1 0 0,0 1-1 0 0,0 0 1 0 0,-1-1-1 0 0,1 1 1 0 0,0 0-1 0 0,-1 0 1 0 0,1 0-1 0 0,-1 0 1 0 0,0 0-1 0 0,0 1 1 0 0,0-1-1 0 0,0 0 1 0 0,1 4-1 0 0,7 13-338 0 0,-7-16 22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87 152 1351 0 0,'-8'4'1000'0'0,"0"-1"0"0"0,-1 1 0 0 0,-13 2 0 0 0,20-6-878 0 0,1 1 1 0 0,0-1-1 0 0,-1 0 0 0 0,1 0 0 0 0,0 0 0 0 0,-1 0 0 0 0,1 0 0 0 0,-1-1 0 0 0,1 1 0 0 0,0 0 0 0 0,-1-1 0 0 0,1 1 0 0 0,0 0 0 0 0,-1-1 0 0 0,1 0 1 0 0,0 1-1 0 0,0-1 0 0 0,-1 0 0 0 0,1 0 0 0 0,0 1 0 0 0,0-1 0 0 0,0 0 0 0 0,0 0 0 0 0,0 0 0 0 0,0-1 0 0 0,0 1 0 0 0,1 0 0 0 0,-1 0 0 0 0,0 0 0 0 0,1 0 1 0 0,-1-1-1 0 0,1 1 0 0 0,-1 0 0 0 0,1-1 0 0 0,-1 1 0 0 0,1 0 0 0 0,0-1 0 0 0,0 1 0 0 0,0-2 0 0 0,-1-5 189 0 0,1-1 0 0 0,1 1-1 0 0,-1 0 1 0 0,1 0 0 0 0,3-10 0 0 0,-4 16-251 0 0,1 0 403 0 0,5-6-358 0 0,1 0-71 0 0,-4 4-11 0 0,0 1 0 0 0,0-1 0 0 0,0 0 0 0 0,0 0 0 0 0,4-8 230 0 0,4 14-181 0 0,36 7-7 0 0,-46-9-62 0 0,0 0 0 0 0,0 1-1 0 0,0-1 1 0 0,0 0 0 0 0,0 0 0 0 0,0 1-1 0 0,0-1 1 0 0,0 0 0 0 0,-1 1 0 0 0,1-1-1 0 0,0 1 1 0 0,0-1 0 0 0,0 1 0 0 0,-1-1 0 0 0,1 1-1 0 0,0 0 1 0 0,-1-1 0 0 0,1 1 0 0 0,0 0-1 0 0,-1 0 1 0 0,1-1 0 0 0,-1 1 0 0 0,1 0 0 0 0,-1 0-1 0 0,0 0 1 0 0,1 0 0 0 0,-1-1 0 0 0,0 1-1 0 0,1 0 1 0 0,-1 0 0 0 0,0 1 0 0 0,1 3 4 0 0,2 6 45 0 0,-1 0 0 0 0,1 0 0 0 0,-2 0 0 0 0,1 22 0 0 0,-2-27-3 0 0,0 0 0 0 0,-1 0-1 0 0,0 0 1 0 0,1-1 0 0 0,-2 1 0 0 0,1 0-1 0 0,-1 0 1 0 0,0-1 0 0 0,0 1 0 0 0,-1-1 0 0 0,-3 7-1 0 0,5-11-15 0 0,0 1 0 0 0,-1-1-1 0 0,1 1 1 0 0,0-1-1 0 0,-1 0 1 0 0,1 1 0 0 0,-1-1-1 0 0,1 0 1 0 0,-1 0 0 0 0,0 0-1 0 0,1 0 1 0 0,-1-1-1 0 0,0 1 1 0 0,0 0 0 0 0,0-1-1 0 0,1 1 1 0 0,-1-1 0 0 0,0 0-1 0 0,0 1 1 0 0,0-1-1 0 0,0 0 1 0 0,0 0 0 0 0,0 0-1 0 0,0-1 1 0 0,1 1 0 0 0,-1 0-1 0 0,0-1 1 0 0,0 1-1 0 0,0-1 1 0 0,0 1 0 0 0,1-1-1 0 0,-1 0 1 0 0,0 0 0 0 0,1 0-1 0 0,-1 0 1 0 0,0 0-1 0 0,1 0 1 0 0,0-1 0 0 0,-1 1-1 0 0,1 0 1 0 0,0-1 0 0 0,-1 1-1 0 0,1-1 1 0 0,0 1-1 0 0,0-1 1 0 0,0 0 0 0 0,0 1-1 0 0,1-1 1 0 0,-1 0 0 0 0,0-2-1 0 0,-1-4-6 0 0,0 0 0 0 0,1 0 0 0 0,0-1 0 0 0,1 1 0 0 0,0-1 0 0 0,0 1 0 0 0,0 0 0 0 0,1-1 0 0 0,1 1 0 0 0,0 0 0 0 0,3-12 0 0 0,-4 18-106 0 0,6-6-96 0 0,21-26 146 0 0,-21 25-40 0 0,6 7-64 0 0,42-6 107 0 0,-41 6-37 0 0,-9 6 8 0 0,18 13 45 0 0,-22-16 17 0 0,0-1-1 0 0,0 1 1 0 0,-1 0-1 0 0,1 0 0 0 0,0 0 1 0 0,0 0-1 0 0,-1 0 1 0 0,1 0-1 0 0,0 0 1 0 0,-1 0-1 0 0,1 1 0 0 0,-1-1 1 0 0,1 0-1 0 0,-1 0 1 0 0,0 0-1 0 0,0 0 0 0 0,1 1 1 0 0,-1-1-1 0 0,0 0 1 0 0,0 0-1 0 0,0 1 1 0 0,0-1-1 0 0,0 0 0 0 0,-1 0 1 0 0,1 1-1 0 0,0-1 1 0 0,0 0-1 0 0,-1 0 1 0 0,1 0-1 0 0,-1 0 0 0 0,1 0 1 0 0,-2 2-1 0 0,-2 8 104 0 0,3-7-93 0 0,0-1-1 0 0,0 0 1 0 0,-1 1-1 0 0,1-1 1 0 0,-1 0-1 0 0,0 0 0 0 0,0 0 1 0 0,0 0-1 0 0,0 0 1 0 0,-1 0-1 0 0,1-1 1 0 0,-1 1-1 0 0,0-1 1 0 0,0 0-1 0 0,0 0 1 0 0,0 0-1 0 0,-3 2 1 0 0,3-2 1 0 0,1-1 0 0 0,-1 0 1 0 0,0 0-1 0 0,1 0 0 0 0,-1-1 1 0 0,0 1-1 0 0,0-1 0 0 0,0 1 1 0 0,1-1-1 0 0,-1 0 0 0 0,0 0 1 0 0,0 0-1 0 0,0-1 0 0 0,0 1 1 0 0,1-1-1 0 0,-1 1 0 0 0,0-1 1 0 0,1 0-1 0 0,-1 0 0 0 0,0 0 1 0 0,1 0-1 0 0,-1-1 1 0 0,1 1-1 0 0,-3-2 0 0 0,1-1-2 0 0,0 1 0 0 0,0 0 0 0 0,1-1 0 0 0,-1 0 0 0 0,1 0 0 0 0,0 0 0 0 0,0 0 0 0 0,0 0 0 0 0,0-1 0 0 0,1 1 0 0 0,0-1-1 0 0,0 0 1 0 0,0 1 0 0 0,-1-7 0 0 0,2 9-69 0 0,1-6-27 0 0,16-7-256 0 0,25-17 305 0 0,-31 25-42 0 0,2 5-177 0 0,39-5 240 0 0,-36 5 1 0 0,-9 6-44 0 0,20 16 1 0 0,-24-17 59 0 0,0-1-1 0 0,0 1 1 0 0,0 0 0 0 0,0 0-1 0 0,0 0 1 0 0,-1 0 0 0 0,1 0-1 0 0,-1 1 1 0 0,0-1 0 0 0,0 0-1 0 0,0 1 1 0 0,-1-1 0 0 0,1 1-1 0 0,-1-1 1 0 0,1 1 0 0 0,-1-1-1 0 0,0 1 1 0 0,-1-1 0 0 0,0 6-1 0 0,0-4-6 0 0,0-1-1 0 0,0 1 1 0 0,0-1-1 0 0,0 0 1 0 0,-1 0-1 0 0,1 0 1 0 0,-1 0 0 0 0,0 0-1 0 0,-1 0 1 0 0,1 0-1 0 0,-1 0 1 0 0,1-1-1 0 0,-1 1 1 0 0,0-1-1 0 0,-1 0 1 0 0,1 0-1 0 0,0 0 1 0 0,-1 0 0 0 0,0-1-1 0 0,-4 3 1 0 0,4-3-143 0 0,-3 1-1060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163 120 975 0 0,'0'0'74'0'0,"0"1"96"0"0,-1 1 0 0 0,1-1 0 0 0,0 1 0 0 0,-1-1 0 0 0,1 0 0 0 0,-1 1 0 0 0,1-1 0 0 0,-1 0 0 0 0,0 0 0 0 0,1 1 0 0 0,-1-1 0 0 0,0 0 0 0 0,0 0 0 0 0,0 0 0 0 0,0 0 0 0 0,0 0 0 0 0,0 0 0 0 0,0 0 0 0 0,-2 1 1 0 0,-24 13 2266 0 0,21-12-1765 0 0,3-2-419 0 0,1 1-1 0 0,-1-1 1 0 0,0 0-1 0 0,1-1 1 0 0,-1 1-1 0 0,0 0 1 0 0,0-1-1 0 0,0 1 1 0 0,1-1-1 0 0,-1 0 0 0 0,0 0 1 0 0,0 0-1 0 0,0-1 1 0 0,0 1-1 0 0,0-1 1 0 0,1 1-1 0 0,-1-1 1 0 0,0 0-1 0 0,0 0 1 0 0,1 0-1 0 0,-4-2 0 0 0,2 0-160 0 0,0 1 0 0 0,1-1 0 0 0,0 0-1 0 0,0 1 1 0 0,0-2 0 0 0,0 1 0 0 0,0 0-1 0 0,0-1 1 0 0,1 1 0 0 0,0-1 0 0 0,-1 0-1 0 0,1 1 1 0 0,-2-9 0 0 0,2 8-68 0 0,-2-19 52 0 0,3 12-20 0 0,4 1 3 0 0,12-24-62 0 0,-14 33 1 0 0,-1 1 1 0 0,0-1-1 0 0,0 0 0 0 0,1 1 0 0 0,-1-1 1 0 0,0 0-1 0 0,1 1 0 0 0,-1-1 0 0 0,1 1 1 0 0,-1-1-1 0 0,0 1 0 0 0,1-1 1 0 0,0 1-1 0 0,-1 0 0 0 0,1-1 0 0 0,-1 1 1 0 0,1-1-1 0 0,-1 1 0 0 0,1 0 1 0 0,0 0-1 0 0,-1-1 0 0 0,1 1 0 0 0,0 0 1 0 0,-1 0-1 0 0,1 0 0 0 0,0-1 0 0 0,-1 1 1 0 0,1 0-1 0 0,0 0 0 0 0,0 1 1 0 0,53-13 2 0 0,-41 9 68 0 0,-3 5-1 0 0,28 6-1 0 0,-37-8-63 0 0,1 0 0 0 0,-1 1 1 0 0,0-1-1 0 0,0 0 0 0 0,0 0 1 0 0,0 1-1 0 0,0-1 0 0 0,0 1 0 0 0,0-1 1 0 0,0 1-1 0 0,0-1 0 0 0,-1 1 0 0 0,1 0 1 0 0,1 0-1 0 0,3 3 6 0 0,-1-1 0 0 0,1 1 0 0 0,-1 0 0 0 0,0 0 0 0 0,0 1 0 0 0,0-1 1 0 0,-1 1-1 0 0,1 0 0 0 0,-1 0 0 0 0,0 0 0 0 0,-1 0 0 0 0,1 1 0 0 0,-1-1 0 0 0,0 1 0 0 0,1 6 0 0 0,-3-8 21 0 0,1 0 0 0 0,-1 0 0 0 0,0 0 0 0 0,-1 0-1 0 0,1 0 1 0 0,-1-1 0 0 0,0 1 0 0 0,0 0 0 0 0,0 0-1 0 0,0-1 1 0 0,0 1 0 0 0,-1-1 0 0 0,0 1 0 0 0,-2 3-1 0 0,2-4 8 0 0,0-1-1 0 0,0 1 1 0 0,0-1-1 0 0,0 0 0 0 0,0 0 1 0 0,0 1-1 0 0,0-1 0 0 0,-1-1 1 0 0,1 1-1 0 0,-1 0 0 0 0,0-1 1 0 0,0 1-1 0 0,1-1 0 0 0,-1 0 1 0 0,0 0-1 0 0,0 0 1 0 0,0 0-1 0 0,-4 0 0 0 0,5 0-18 0 0,1-1-9 0 0,0 0 0 0 0,0 0-1 0 0,-1 1 1 0 0,1-1 0 0 0,0 0-1 0 0,0 0 1 0 0,0 0 0 0 0,-1 0-1 0 0,1 0 1 0 0,0 0 0 0 0,0 0 0 0 0,0-1-1 0 0,-1 1 1 0 0,1 0 0 0 0,0-1-1 0 0,0 1 1 0 0,0-1 0 0 0,0 1-1 0 0,0-1 1 0 0,0 0 0 0 0,0 1-1 0 0,0-1 1 0 0,0 0 0 0 0,0 0-1 0 0,0 1 1 0 0,0-1 0 0 0,0 0 0 0 0,0-2-1 0 0,-5-3 5 0 0,1-1-1 0 0,1 1 1 0 0,-1-1-1 0 0,1 0 1 0 0,1-1-1 0 0,-1 1 1 0 0,1-1-1 0 0,0 1 0 0 0,-2-13 1 0 0,4 2 13 0 0,4-7-95 0 0,-2 19-18 0 0,11 1-99 0 0,-4 1 183 0 0,1 1 0 0 0,-1 0 0 0 0,1 0-1 0 0,13-2 1 0 0,-20 5 2 0 0,1 0 0 0 0,-1 0 0 0 0,1 1 0 0 0,0-1 0 0 0,-1 0 0 0 0,1 1 0 0 0,-1 0 0 0 0,1-1 0 0 0,-1 1 0 0 0,0 0 0 0 0,1 0 0 0 0,-1 1 0 0 0,0-1 0 0 0,4 3 0 0 0,-1-1 16 0 0,0 1 0 0 0,-1 0-1 0 0,1 1 1 0 0,-1-1 0 0 0,0 1-1 0 0,0 0 1 0 0,0 0-1 0 0,-1 0 1 0 0,1 1 0 0 0,-1-1-1 0 0,-1 1 1 0 0,1 0 0 0 0,-1 0-1 0 0,0-1 1 0 0,0 1 0 0 0,-1 1-1 0 0,1-1 1 0 0,-1 0 0 0 0,-1 0-1 0 0,1 0 1 0 0,-1 1 0 0 0,-1 8-1 0 0,0-12-8 0 0,1-1 0 0 0,-1-1 0 0 0,1 1 0 0 0,-1 0 0 0 0,0 0 0 0 0,0 0 0 0 0,0 0 0 0 0,0 0 0 0 0,0-1 0 0 0,0 1 0 0 0,-1 0 0 0 0,1-1 0 0 0,0 1 0 0 0,-1-1-1 0 0,1 0 1 0 0,-1 1 0 0 0,0-1 0 0 0,1 0 0 0 0,-1 0 0 0 0,0 0 0 0 0,-2 1 0 0 0,-1 0-483 0 0,1-1 1 0 0,-1 1-1 0 0,0-1 0 0 0,0 0 0 0 0,0 0 1 0 0,1-1-1 0 0,-9 0 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43 143 0 0,'-5'18'858'0'0,"-1"1"0"0"0,-1-1-1 0 0,-15 31 1 0 0,21-48-720 0 0,1 0 0 0 0,-1 1 1 0 0,0-1-1 0 0,1 0 0 0 0,-1 0 0 0 0,0 1 0 0 0,0-1 0 0 0,0 0 1 0 0,0 0-1 0 0,0 0 0 0 0,0 0 0 0 0,0 0 0 0 0,0 0 0 0 0,0-1 1 0 0,0 1-1 0 0,-1 0 0 0 0,1 0 0 0 0,0-1 0 0 0,-1 1 0 0 0,-1 0 1 0 0,2-1-32 0 0,0 0 0 0 0,0-1 0 0 0,0 1 1 0 0,0 0-1 0 0,0-1 0 0 0,0 1 0 0 0,0-1 1 0 0,0 1-1 0 0,0-1 0 0 0,0 1 0 0 0,1-1 1 0 0,-1 1-1 0 0,0-1 0 0 0,0 0 0 0 0,1 1 1 0 0,-1-1-1 0 0,0 0 0 0 0,1 0 0 0 0,-1 0 1 0 0,1 0-1 0 0,-1 0 0 0 0,1 1 0 0 0,-1-1 1 0 0,1 0-1 0 0,-1 0 0 0 0,1 0 1 0 0,0 0-1 0 0,-1-2 0 0 0,0-4 237 0 0,-1 0 0 0 0,1 0 0 0 0,1 0 0 0 0,-1-13 0 0 0,1 18 181 0 0,3-6-278 0 0,7-24-39 0 0,-7 25 1008 0 0,11 5-1119 0 0,56-3 91 0 0,-61 9-113 0 0,30 13-10 0 0,-25-8-1 0 0,-9-4-25 0 0,0-1 1 0 0,0 1-1 0 0,-1 0 0 0 0,1 0 0 0 0,-1 0 0 0 0,0 1 1 0 0,-1 0-1 0 0,0 0 0 0 0,5 9 0 0 0,-7-10 22 0 0,0 0 0 0 0,0 0 1 0 0,0 1-1 0 0,0-1 0 0 0,-1 0 0 0 0,0 1 0 0 0,0-1 0 0 0,0 0 0 0 0,-1 1 0 0 0,0-1 0 0 0,0 0 1 0 0,-3 10-1 0 0,3-13-28 0 0,0 0 0 0 0,1-1 1 0 0,-1 1-1 0 0,0 0 0 0 0,0-1 1 0 0,0 1-1 0 0,0-1 0 0 0,0 1 0 0 0,0-1 1 0 0,-1 0-1 0 0,1 1 0 0 0,0-1 1 0 0,-1 0-1 0 0,1 0 0 0 0,-1 0 1 0 0,1 0-1 0 0,-1 0 0 0 0,0 0 0 0 0,1-1 1 0 0,-1 1-1 0 0,0 0 0 0 0,0-1 1 0 0,1 1-1 0 0,-1-1 0 0 0,0 0 1 0 0,0 1-1 0 0,0-1 0 0 0,0 0 1 0 0,1 0-1 0 0,-1 0 0 0 0,0-1 0 0 0,0 1 1 0 0,0 0-1 0 0,1-1 0 0 0,-1 1 1 0 0,0-1-1 0 0,0 1 0 0 0,1-1 1 0 0,-1 0-1 0 0,-1-1 0 0 0,-6-2 50 0 0,0-1 0 0 0,1 0 0 0 0,-1-1-1 0 0,1 0 1 0 0,1 0 0 0 0,-1 0 0 0 0,1-1 0 0 0,0 0-1 0 0,-6-9 1 0 0,8 9-61 0 0,0 0 1 0 0,0 0-1 0 0,1 0 1 0 0,0 0-1 0 0,1 0 0 0 0,0-1 1 0 0,0 0-1 0 0,0 1 0 0 0,1-1 1 0 0,0 0-1 0 0,-1-12 0 0 0,3 19-22 0 0,0-1 0 0 0,0 0 0 0 0,0 1 0 0 0,0-1 0 0 0,1 1 0 0 0,-1-1 0 0 0,0 1 0 0 0,1 0 0 0 0,-1-1 0 0 0,1 1 0 0 0,1-3 0 0 0,18-31-14 0 0,-15 27-56 0 0,6 8-62 0 0,37-3 68 0 0,-46 3 59 0 0,-1 0 0 0 0,1 0 0 0 0,-1 0 0 0 0,1 0 0 0 0,0 0-1 0 0,-1 0 1 0 0,1 0 0 0 0,-1 1 0 0 0,1-1 0 0 0,-1 1 0 0 0,1-1 0 0 0,1 2 0 0 0,41 17-73 0 0,-40-17 77 0 0,1 1-1 0 0,-1 0 0 0 0,0 0 0 0 0,-1 0 1 0 0,1 0-1 0 0,0 1 0 0 0,-1-1 0 0 0,0 1 1 0 0,0 0-1 0 0,0 0 0 0 0,0 0 1 0 0,-1 0-1 0 0,0 1 0 0 0,1-1 0 0 0,-2 1 1 0 0,1 0-1 0 0,0-1 0 0 0,-1 1 1 0 0,0 0-1 0 0,1 8 0 0 0,-2-9 22 0 0,0-1 0 0 0,0 1 0 0 0,0 0 0 0 0,0 0 0 0 0,-1-1 0 0 0,1 1 0 0 0,-1 0 0 0 0,0-1 0 0 0,0 1 0 0 0,0-1 0 0 0,-1 1 0 0 0,1-1 0 0 0,-1 0 0 0 0,0 0 0 0 0,0 1 0 0 0,0-1 0 0 0,0 0 0 0 0,-1-1 0 0 0,1 1 0 0 0,-1 0 0 0 0,0-1 0 0 0,1 1 0 0 0,-1-1 0 0 0,0 0 0 0 0,-1 0 0 0 0,-5 3 0 0 0,4-3-19 0 0,0 0-1 0 0,0-1 1 0 0,0 0-1 0 0,0 0 0 0 0,0 0 1 0 0,0 0-1 0 0,0-1 1 0 0,0 0-1 0 0,0 0 1 0 0,0-1-1 0 0,0 1 1 0 0,0-1-1 0 0,0 0 0 0 0,-9-3 1 0 0,7-7-1118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54 143 0 0,'-2'3'373'0'0,"1"1"-1"0"0,0-1 1 0 0,0 0-1 0 0,-1 0 1 0 0,0 0-1 0 0,0 0 1 0 0,0-1-1 0 0,0 1 1 0 0,0 0-1 0 0,0-1 1 0 0,-1 1-1 0 0,1-1 1 0 0,-1 0-1 0 0,1 0 1 0 0,-5 3-1 0 0,4-4-107 0 0,-1 1-1 0 0,0-1 1 0 0,1 0-1 0 0,-1 0 0 0 0,0 0 1 0 0,1 0-1 0 0,-1-1 1 0 0,0 1-1 0 0,0-1 1 0 0,0 0-1 0 0,1 0 0 0 0,-1 0 1 0 0,0-1-1 0 0,-5-1 1 0 0,7 2-152 0 0,-1-1 1 0 0,1 0-1 0 0,0 0 1 0 0,0 0-1 0 0,0 0 1 0 0,0 0-1 0 0,0 0 1 0 0,0-1 0 0 0,0 1-1 0 0,1 0 1 0 0,-1-1-1 0 0,0 0 1 0 0,1 1-1 0 0,-1-1 1 0 0,1 0 0 0 0,0 0-1 0 0,-1 0 1 0 0,1 0-1 0 0,0 0 1 0 0,0 0-1 0 0,0 0 1 0 0,0 0 0 0 0,1 0-1 0 0,-2-5 1 0 0,2 6-69 0 0,-1-1 0 0 0,1 1 0 0 0,0-1 0 0 0,0 0 0 0 0,0 1 0 0 0,0-1 1 0 0,0 1-1 0 0,0-1 0 0 0,0 0 0 0 0,0 1 0 0 0,0-1 0 0 0,1 1 0 0 0,-1-1 1 0 0,1 1-1 0 0,-1-1 0 0 0,2-1 0 0 0,-2 2-35 0 0,1-1 0 0 0,0 0 0 0 0,-1 1 0 0 0,1-1 0 0 0,-1 0 0 0 0,1 1 0 0 0,-1-1 0 0 0,0 0 0 0 0,0 0 0 0 0,0-2 0 0 0,13 2 49 0 0,35-8-37 0 0,-47 10-20 0 0,0 0 0 0 0,-1-1 0 0 0,1 1-1 0 0,0 0 1 0 0,-1 0 0 0 0,1 0 0 0 0,0 0 0 0 0,0-1-1 0 0,-1 1 1 0 0,1 0 0 0 0,0 0 0 0 0,-1 0-1 0 0,1 1 1 0 0,0-1 0 0 0,-1 0 0 0 0,1 0 0 0 0,0 0-1 0 0,0 0 1 0 0,-1 1 0 0 0,1-1 0 0 0,-1 0-1 0 0,1 1 1 0 0,0-1 0 0 0,-1 0 0 0 0,1 1 0 0 0,0 0-1 0 0,25 17 22 0 0,-24-16-18 0 0,0-1-1 0 0,0 1 1 0 0,0-1-1 0 0,0 1 1 0 0,0 0-1 0 0,0 0 1 0 0,0 0 0 0 0,0 0-1 0 0,2 4 1 0 0,1 1 2 0 0,-1-1 23 0 0,0 0 0 0 0,0-1 0 0 0,-1 1 0 0 0,0 1 0 0 0,0-1 0 0 0,-1 0 0 0 0,1 1 0 0 0,-1-1 0 0 0,-1 1 0 0 0,1 0 0 0 0,-1-1 0 0 0,-1 1 0 0 0,1 7 0 0 0,-1-10-12 0 0,0-1 1 0 0,0 1-1 0 0,0-1 0 0 0,0 1 0 0 0,-1-1 1 0 0,1 1-1 0 0,-1-1 0 0 0,0 0 0 0 0,0 1 0 0 0,-1-1 1 0 0,1 0-1 0 0,-1 0 0 0 0,1 0 0 0 0,-1 0 1 0 0,0 0-1 0 0,0 0 0 0 0,0 0 0 0 0,-1 0 0 0 0,1-1 1 0 0,0 1-1 0 0,-1-1 0 0 0,0 0 0 0 0,0 0 1 0 0,0 0-1 0 0,0 0 0 0 0,-4 2 0 0 0,4-3 34 0 0,0-1 0 0 0,0 1 0 0 0,0-1 0 0 0,0 1 0 0 0,0-1 0 0 0,0 0 0 0 0,0 0 0 0 0,0 0-1 0 0,0 0 1 0 0,0-1 0 0 0,0 1 0 0 0,0-1 0 0 0,0 0 0 0 0,0 0 0 0 0,0 0 0 0 0,0 0 0 0 0,1 0 0 0 0,-5-3 0 0 0,-2-1 129 0 0,1-1 0 0 0,0 0 1 0 0,0 0-1 0 0,-9-10 1 0 0,15 13-163 0 0,0 0 1 0 0,0 0-1 0 0,0 0 1 0 0,0 0 0 0 0,1 0-1 0 0,-1-1 1 0 0,1 1 0 0 0,-1 0-1 0 0,1-1 1 0 0,1 1 0 0 0,-1-1-1 0 0,0 1 1 0 0,1-1 0 0 0,-1-7-1 0 0,1 1-57 0 0,1-1-1 0 0,3-19 0 0 0,-3 24-41 0 0,5-2 0 0 0,20-26 54 0 0,-20 25-28 0 0,7 10 1 0 0,0-1 48 0 0,27 4-1 0 0,-38-3 7 0 0,0-1 0 0 0,0 1 0 0 0,0-1 0 0 0,0 1 0 0 0,0-1 0 0 0,0 1 0 0 0,0 0 0 0 0,0 0 0 0 0,0 0 0 0 0,0 0 0 0 0,0 1 0 0 0,-1-1 0 0 0,1 0 0 0 0,0 1 0 0 0,-1-1 0 0 0,1 1 0 0 0,-1 0 0 0 0,0-1 0 0 0,1 1-1 0 0,-1 0 1 0 0,0 0 0 0 0,0 0 0 0 0,0-1 0 0 0,-1 1 0 0 0,2 3 0 0 0,-1-1 4 0 0,-1-1-1 0 0,0 0 1 0 0,0 1-1 0 0,0-1 1 0 0,0 0-1 0 0,-1 1 1 0 0,1-1-1 0 0,-1 0 0 0 0,0 0 1 0 0,0 1-1 0 0,0-1 1 0 0,0 0-1 0 0,-1 0 1 0 0,-1 3-1 0 0,1-3 27 0 0,1 0-1 0 0,-1-1 0 0 0,0 1 1 0 0,1-1-1 0 0,-1 1 1 0 0,0-1-1 0 0,0 0 0 0 0,-1 0 1 0 0,1 0-1 0 0,0 0 1 0 0,-1 0-1 0 0,1 0 1 0 0,-1-1-1 0 0,0 1 0 0 0,0-1 1 0 0,-2 2-1 0 0,1-3-54 0 0,1 1 0 0 0,-1 0 0 0 0,0-1-1 0 0,1 0 1 0 0,-1 0 0 0 0,1 0 0 0 0,-1 0 0 0 0,1-1 0 0 0,-1 1 0 0 0,0-1-1 0 0,1 0 1 0 0,0 0 0 0 0,-7-3 0 0 0,9 4 7 0 0,-1 0-95 0 0,1-1 0 0 0,-1 1 1 0 0,1-1-1 0 0,-1 0 0 0 0,1 1 1 0 0,0-1-1 0 0,-1 0 0 0 0,1 0 1 0 0,0 1-1 0 0,-1-1 0 0 0,1 0 0 0 0,0-1 1 0 0,0 1-1 0 0,0 0 0 0 0,0 0 1 0 0,0 0-1 0 0,0-1 0 0 0,0 1 1 0 0,0 0-1 0 0,0-2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187 129 2271 0 0,'-1'4'253'0'0,"-1"-1"-1"0"0,0 0 1 0 0,0 0-1 0 0,0 0 1 0 0,0 0-1 0 0,-1 0 1 0 0,1 0-1 0 0,-1-1 1 0 0,1 1-1 0 0,-1-1 1 0 0,0 0-1 0 0,0 1 0 0 0,0-1 1 0 0,-1-1-1 0 0,1 1 1 0 0,0 0-1 0 0,-1-1 1 0 0,1 0-1 0 0,-6 2 1 0 0,7-3-130 0 0,-1 0 0 0 0,1 0 0 0 0,-1 0 0 0 0,1 0 0 0 0,-1 0 0 0 0,1 0 0 0 0,-1-1 0 0 0,1 1 0 0 0,0-1 0 0 0,-1 0 1 0 0,1 0-1 0 0,0 0 0 0 0,-1 0 0 0 0,1 0 0 0 0,0 0 0 0 0,0 0 0 0 0,0-1 0 0 0,0 1 0 0 0,0-1 0 0 0,0 0 0 0 0,1 1 0 0 0,-1-1 0 0 0,0 0 0 0 0,1 0 1 0 0,-1 0-1 0 0,1 0 0 0 0,0 0 0 0 0,0-1 0 0 0,0 1 0 0 0,-1-3 0 0 0,-1-3 152 0 0,0-1 1 0 0,1 0-1 0 0,-1 1 1 0 0,2-1-1 0 0,0 0 0 0 0,0 0 1 0 0,0-9-1 0 0,5 9-175 0 0,11-28-4 0 0,-11 28 87 0 0,8 10-115 0 0,37 1-43 0 0,-48-2-22 0 0,0 0 0 0 0,0 0-1 0 0,0 0 1 0 0,0 0 0 0 0,0 0-1 0 0,0 0 1 0 0,0 0 0 0 0,0 1-1 0 0,0-1 1 0 0,-1 0 0 0 0,1 0-1 0 0,0 1 1 0 0,0-1 0 0 0,0 1-1 0 0,0-1 1 0 0,0 0 0 0 0,0 2-1 0 0,10 6 24 0 0,0 0 1 0 0,-1 1-1 0 0,14 16 0 0 0,-21-21-11 0 0,1 0-1 0 0,-1 0 1 0 0,0 0-1 0 0,-1 1 1 0 0,1-1-1 0 0,-1 1 1 0 0,0 0-1 0 0,0 0 1 0 0,0 0-1 0 0,0 0 1 0 0,-1 0-1 0 0,0 0 1 0 0,1 10-1 0 0,-2-13 3 0 0,0 1-1 0 0,-1-1 1 0 0,1 0-1 0 0,0 0 1 0 0,-1 0-1 0 0,1 0 1 0 0,-1 1-1 0 0,0-1 1 0 0,0 0-1 0 0,0 0 1 0 0,0 0-1 0 0,0 0 1 0 0,0-1-1 0 0,0 1 1 0 0,-1 0-1 0 0,-2 2 1 0 0,2-1 17 0 0,-1-1 1 0 0,0 0 0 0 0,0 0 0 0 0,0 0 0 0 0,0 0-1 0 0,0 0 1 0 0,-1-1 0 0 0,1 0 0 0 0,-6 2 0 0 0,3-1 19 0 0,0-1 1 0 0,-1 0 0 0 0,1-1 0 0 0,0 1-1 0 0,0-1 1 0 0,0 0 0 0 0,-1-1 0 0 0,1 1-1 0 0,0-1 1 0 0,0 0 0 0 0,-10-4 0 0 0,7 1 14 0 0,-1-1 0 0 0,1 1 1 0 0,1-2-1 0 0,-1 1 0 0 0,-11-12 1 0 0,16 14-67 0 0,1 0 1 0 0,-1 0-1 0 0,1-1 1 0 0,0 1 0 0 0,0-1-1 0 0,1 0 1 0 0,-1 0 0 0 0,1 0-1 0 0,0 0 1 0 0,0 0-1 0 0,0-1 1 0 0,0 1 0 0 0,-1-8-1 0 0,3 9-81 0 0,5-6-78 0 0,16-30 128 0 0,-16 30-47 0 0,7 4-17 0 0,37-13 12 0 0,-47 17 73 0 0,0 0 1 0 0,0 0-1 0 0,0 1 0 0 0,0-1 1 0 0,0 0-1 0 0,0 1 0 0 0,0 0 1 0 0,1 0-1 0 0,3 0 0 0 0,42-2-57 0 0,-46 2 59 0 0,0 0 1 0 0,0 0-1 0 0,-1 0 0 0 0,1 0 0 0 0,0 0 0 0 0,-1 1 0 0 0,1-1 0 0 0,0 0 1 0 0,0 1-1 0 0,1 0 0 0 0,33 13-6 0 0,-35-13 21 0 0,1-1 0 0 0,0 1 0 0 0,-1 0 0 0 0,1 0-1 0 0,-1 1 1 0 0,0-1 0 0 0,1 0 0 0 0,-1 0 0 0 0,0 1 0 0 0,0-1-1 0 0,1 1 1 0 0,-1-1 0 0 0,0 1 0 0 0,-1-1 0 0 0,1 1 0 0 0,0 0-1 0 0,0-1 1 0 0,-1 1 0 0 0,1 0 0 0 0,-1-1 0 0 0,1 1-1 0 0,-1 0 1 0 0,0 0 0 0 0,0 0 0 0 0,0 0 0 0 0,0-1 0 0 0,0 1-1 0 0,0 0 1 0 0,0 0 0 0 0,-1 0 0 0 0,1-1 0 0 0,0 1 0 0 0,-2 2-1 0 0,0 4 64 0 0,-1-1 0 0 0,0 0 0 0 0,-1 0 1 0 0,1-1-1 0 0,-1 1 0 0 0,-5 6 0 0 0,5-8-42 0 0,0 0 1 0 0,-1 0-1 0 0,1 0 1 0 0,-1-1 0 0 0,0 0-1 0 0,0 0 1 0 0,0 0 0 0 0,-1 0-1 0 0,1-1 1 0 0,-1 0-1 0 0,0 0 1 0 0,0-1 0 0 0,-11 4-1 0 0,16-6-71 0 0,1 0-1 0 0,-1 0 1 0 0,0 0 0 0 0,0 0-1 0 0,0 0 1 0 0,0 0-1 0 0,1 0 1 0 0,-1-1 0 0 0,0 1-1 0 0,0 0 1 0 0,1-1-1 0 0,-1 1 1 0 0,0 0 0 0 0,0-1-1 0 0,1 1 1 0 0,-1-1-1 0 0,0 1 1 0 0,1-1 0 0 0,-1 1-1 0 0,1-1 1 0 0,-2 0-1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51 2039 0 0,'1'4'204'0'0,"-1"0"0"0"0,0 0 0 0 0,0 1 0 0 0,-1-1 0 0 0,1 0-1 0 0,-1 0 1 0 0,0 0 0 0 0,0 0 0 0 0,0 0 0 0 0,-1 0 0 0 0,1 0-1 0 0,-1 0 1 0 0,0-1 0 0 0,0 1 0 0 0,-5 5 0 0 0,6-7-8 0 0,0 0 0 0 0,-1 0 1 0 0,0 0-1 0 0,0 0 0 0 0,0 0 1 0 0,1 0-1 0 0,-2-1 0 0 0,1 1 0 0 0,0-1 1 0 0,0 1-1 0 0,0-1 0 0 0,-1 0 1 0 0,1 0-1 0 0,-1 0 0 0 0,1 0 0 0 0,0 0 1 0 0,-1-1-1 0 0,0 1 0 0 0,1-1 1 0 0,-1 1-1 0 0,1-1 0 0 0,-1 0 0 0 0,0 0 1 0 0,1 0-1 0 0,-1-1 0 0 0,-2 0 1 0 0,3 1-115 0 0,0-1 0 0 0,1 0 0 0 0,-1 0 0 0 0,0 0 0 0 0,0 0 0 0 0,1 0 0 0 0,-1 0 0 0 0,1 0 0 0 0,-1-1 0 0 0,1 1 0 0 0,0 0 0 0 0,-1-1 0 0 0,1 1 0 0 0,0-1 0 0 0,0 0 0 0 0,0 1 0 0 0,0-1 0 0 0,0 0 0 0 0,0 0 0 0 0,1 0 0 0 0,-2-3 0 0 0,1-2 78 0 0,-1 1 0 0 0,1-1-1 0 0,0 0 1 0 0,1-10-1 0 0,0 14 19 0 0,3-5-104 0 0,8-26-71 0 0,-6 27-28 0 0,7 3 13 0 0,41-6 76 0 0,-39 7 17 0 0,-9 8-9 0 0,-2-3-63 0 0,0 1 7 0 0,0 0-1 0 0,1 0 0 0 0,-1 0 1 0 0,0 1-1 0 0,-1-1 0 0 0,1 1 1 0 0,0-1-1 0 0,-1 1 0 0 0,0 0 1 0 0,0 0-1 0 0,3 8 0 0 0,-4-7 37 0 0,0 1-1 0 0,-1 0 1 0 0,1 0-1 0 0,-1 0 1 0 0,0 0-1 0 0,0 0 1 0 0,-1-1-1 0 0,0 1 1 0 0,0 0-1 0 0,0 0 1 0 0,-1-1 0 0 0,0 1-1 0 0,0 0 1 0 0,0-1-1 0 0,-1 0 1 0 0,0 0-1 0 0,0 1 1 0 0,0-2-1 0 0,-1 1 1 0 0,1 0-1 0 0,-1-1 1 0 0,0 1-1 0 0,0-1 1 0 0,-6 4-1 0 0,8-7-29 0 0,0 0 0 0 0,1-1 0 0 0,-1 1 0 0 0,0 0-1 0 0,1-1 1 0 0,-1 0 0 0 0,0 1 0 0 0,1-1 0 0 0,-1 0 0 0 0,0 0-1 0 0,0 0 1 0 0,0 0 0 0 0,1 0 0 0 0,-1 0 0 0 0,0 0 0 0 0,1-1 0 0 0,-1 1-1 0 0,0-1 1 0 0,0 1 0 0 0,-1-2 0 0 0,-6-1 129 0 0,1-1 0 0 0,-12-8 0 0 0,12 7-40 0 0,4 3-80 0 0,1 0 0 0 0,-1 0 0 0 0,1 0-1 0 0,-1 0 1 0 0,-5-1 0 0 0,8 2-31 0 0,0 0 0 0 0,0 1 0 0 0,0-1 0 0 0,1 0 0 0 0,-1 0 0 0 0,0 0 0 0 0,1 0 0 0 0,-1 0 0 0 0,0 0 0 0 0,1 0 0 0 0,-1 0 0 0 0,1 0 0 0 0,-1 0 0 0 0,1 0 0 0 0,0 0 0 0 0,0 0 0 0 0,-1 0 0 0 0,1-1 0 0 0,0-1 0 0 0,-1-23-796 0 0,2 19-1249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0:5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4 552 6248 0 0,'0'0'282'0'0,"0"0"-2"0"0,0 7-170 0 0,-4 1 15 0 0,4-7 524 0 0,0-1 221 0 0,0 0 39 0 0,0 0-10 0 0,0 0-82 0 0,0 0-32 0 0,0 0-7 0 0,0 0-36 0 0,0 0-138 0 0,0 0-57 0 0,1-1-16 0 0,1-5-267 0 0,0 0 1 0 0,-1 0-1 0 0,1 0 1 0 0,-1 0-1 0 0,-1 0 1 0 0,1 0-1 0 0,-1-1 1 0 0,0 0-265 0 0,0-5 278 0 0,11-102 3271 0 0,22-92-3549 0 0,-9 69 440 0 0,-17 118-374 0 0,-6 17 63 0 0,0 0-1 0 0,0 0 0 0 0,0 0 0 0 0,0-1 0 0 0,-1 1 0 0 0,1 0 0 0 0,-1-1 0 0 0,1-2-128 0 0,-1 6 58 0 0,0 0 0 0 0,0 0 0 0 0,1 0 0 0 0,-1 0-1 0 0,0 0 1 0 0,1 0 0 0 0,-1 0 0 0 0,1 0 0 0 0,-1-1 0 0 0,1 1 0 0 0,-1 0 0 0 0,1 0 0 0 0,0-1-58 0 0,3 8-60 0 0,25 76-516 0 0,16 52 576 0 0,-19-53 0 0 0,-23-71 16 0 0,0 0 1 0 0,-1 0-1 0 0,0 2-16 0 0,5 27 26 0 0,-4-28-16 0 0,-2 1 1 0 0,1 0-1 0 0,-2 0 1 0 0,0-1-1 0 0,-1 4-10 0 0,0 13 39 0 0,1-29-167 0 0,0-1-4 0 0,0 0-39 0 0,0 0-205 0 0,0 0-88 0 0,0 0-16 0 0,0 0-52 0 0,0 0-191 0 0,0-9-6031 0 0,0 2 1069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7280 0 0,'0'0'332'0'0,"0"0"-4"0"0,0 0-98 0 0,0 0 362 0 0,0 0 178 0 0,0 0 35 0 0,0 0 4 0 0,0 0-21 0 0,0 0-10 0 0,0 0-2 0 0,0 0-20 0 0,0 0-84 0 0,0 0-38 0 0,0 0-8 0 0,0 0-28 0 0,8 3 771 0 0,-4-2-1109 0 0,1 0 0 0 0,-1 0-1 0 0,1 0 1 0 0,0-1 0 0 0,-1 1 0 0 0,1-1-1 0 0,-1 0 1 0 0,1-1 0 0 0,0 1-1 0 0,-1-1 1 0 0,2 0-260 0 0,22-2 799 0 0,-17 3-569 0 0,0-1-1 0 0,0 0 0 0 0,1-1 1 0 0,-1 0-1 0 0,0-1 0 0 0,7-3-229 0 0,-14 5 39 0 0,0 0 1 0 0,0 0-1 0 0,0 0 0 0 0,0 1 0 0 0,2 0-39 0 0,10-2 124 0 0,14 0 44 0 0,-23 2-141 0 0,0-1 1 0 0,-1 1-1 0 0,1-1 1 0 0,4-1-28 0 0,-2 0 62 0 0,1 1 0 0 0,-1 0 0 0 0,1 1 0 0 0,5 0-62 0 0,-7 0 34 0 0,36-3 222 0 0,90 3 422 0 0,-42 3-668 0 0,4-6 108 0 0,-1-3-108 0 0,-66 7 45 0 0,-18 0-30 0 0,-1 0-1 0 0,1-1 0 0 0,3-1-24 0 0,69-1 136 0 0,-11-5-136 0 0,-39 5 21 0 0,0 2-1 0 0,0 2 0 0 0,18 2-20 0 0,-28-1 3 0 0,-2-3-3 0 0,0 0 0 0 0,2-1 0 0 0,-7 0 0 0 0,1 1 0 0 0,-1 0 0 0 0,0 1 0 0 0,12 3 0 0 0,4 1 0 0 0,27 1 0 0 0,-30-4 0 0 0,12 4 64 0 0,129 1 0 0 0,64-11 344 0 0,-215 3-267 0 0,1-1 0 0 0,1-1-141 0 0,14-1 81 0 0,11-3 73 0 0,-30 4-12 0 0,0 1 1 0 0,0 0-1 0 0,4 1-142 0 0,7 0 180 0 0,-19 0-135 0 0,1 1 0 0 0,-1 0-1 0 0,1 0 1 0 0,-1 1 0 0 0,0 0-1 0 0,6 2-44 0 0,28 7 235 0 0,-35-8-206 0 0,0-1 0 0 0,0 0 0 0 0,0 0 0 0 0,0 0 0 0 0,5-1-29 0 0,19 2 52 0 0,-19 0-14 0 0,-1-2-1 0 0,1 0 0 0 0,2 0-37 0 0,7-1 32 0 0,27-3 44 0 0,-25 1 63 0 0,-12 1-86 0 0,-2 1-29 0 0,8-3 58 0 0,-14 4-75 0 0,-1-1-1 0 0,1 1 1 0 0,-1-1 0 0 0,1 1-1 0 0,0 0 1 0 0,-1 0-1 0 0,2 0-6 0 0,3 0-4 0 0,12-2 93 0 0,-16 1-69 0 0,1 0 0 0 0,0 0 0 0 0,0 1-1 0 0,0-1 1 0 0,0 1 0 0 0,1 0-20 0 0,8 0 128 0 0,-12 0-43 0 0,-1 0 91 0 0,17 0-1312 0 0,-17 0 635 0 0,11 0-1165 0 0,-10 0 1876 0 0,5 0-2005 0 0,0 0-4711 0 0,-5 0-1072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29 143 0 0,'-2'4'439'0'0,"-1"-1"0"0"0,1 0-1 0 0,-1 0 1 0 0,0 0-1 0 0,0 0 1 0 0,0 0-1 0 0,0-1 1 0 0,-1 1-1 0 0,1-1 1 0 0,-6 3-1 0 0,7-4 177 0 0,-11 4 3566 0 0,13-6-4129 0 0,-1 1 0 0 0,1 0 0 0 0,-1 0 0 0 0,1-1 0 0 0,0 1 0 0 0,0 0 0 0 0,-1-1-1 0 0,1 1 1 0 0,0 0 0 0 0,-1-1 0 0 0,1 1 0 0 0,0-1 0 0 0,0 1 0 0 0,0 0-1 0 0,-1-1 1 0 0,1 1 0 0 0,0-1 0 0 0,0 1 0 0 0,0 0 0 0 0,0-1 0 0 0,0 1-1 0 0,0-1 1 0 0,0 1 0 0 0,0-1 0 0 0,0 1 0 0 0,0 0 0 0 0,0-1 0 0 0,0 1-1 0 0,0-2 411 0 0,11 3 63 0 0,33 4 151 0 0,-43-5-629 0 0,0 0 0 0 0,-1 1 0 0 0,1-1 0 0 0,0 0 0 0 0,0 1 0 0 0,0-1 0 0 0,0 1 1 0 0,-1-1-1 0 0,1 1 0 0 0,0-1 0 0 0,-1 1 0 0 0,1-1 0 0 0,0 1 0 0 0,-1 0 0 0 0,1-1 0 0 0,0 1 0 0 0,-1 0 0 0 0,1 0 0 0 0,-1 0 0 0 0,0-1 1 0 0,1 1-1 0 0,-1 0 0 0 0,0 0 0 0 0,1 0 0 0 0,-1 0 0 0 0,0 0 0 0 0,0-1 0 0 0,0 3 0 0 0,1 1 40 0 0,-1-1 0 0 0,-1 1-1 0 0,1 0 1 0 0,-2 6 0 0 0,1-6-98 0 0,1 0-112 0 0,-1-1-1 0 0,1 0 1 0 0,-1 0 0 0 0,0 0 0 0 0,0 1 0 0 0,-1-1-1 0 0,1 0 1 0 0,0 0 0 0 0,-1-1 0 0 0,0 1-1 0 0,-4 5 1 0 0,5-7 142 0 0,0-1 0 0 0,0 1-1 0 0,0 0 1 0 0,0 0 0 0 0,0-1 0 0 0,0 1-1 0 0,0 0 1 0 0,-1-1 0 0 0,1 1 0 0 0,0-1-1 0 0,-1 1 1 0 0,1-1 0 0 0,0 0 0 0 0,-1 0-1 0 0,1 0 1 0 0,0 0 0 0 0,-1 1 0 0 0,1-2-1 0 0,0 1 1 0 0,-1 0 0 0 0,1 0 0 0 0,0 0-1 0 0,-1-1 1 0 0,1 1 0 0 0,0 0 0 0 0,0-1 0 0 0,-1 0-1 0 0,1 1 1 0 0,0-1 0 0 0,0 1 0 0 0,-2-2-1 0 0,-11-5 334 0 0,13 7-327 0 0,-1-1 0 0 0,1 1-1 0 0,0-1 1 0 0,-1 1 0 0 0,1-1 0 0 0,0 0-1 0 0,0 1 1 0 0,-1-1 0 0 0,1 0 0 0 0,0 0 0 0 0,0 0-1 0 0,0 0 1 0 0,0 0 0 0 0,0 0 0 0 0,0 0-1 0 0,1 0 1 0 0,-1 0 0 0 0,0 0 0 0 0,0-1 0 0 0,0 0-1 0 0,-2-8 46 0 0,-1 1-1 0 0,-2-17 0 0 0,5 8-5 0 0,3-10-66 0 0,-2 21-86 0 0,11 2-187 0 0,34-17 254 0 0,-44 22 17 0 0,0-1 1 0 0,0 1 0 0 0,0-1 0 0 0,1 1 0 0 0,-1 0 0 0 0,0-1 0 0 0,0 1 0 0 0,0 0-1 0 0,0 0 1 0 0,0 0 0 0 0,0 0 0 0 0,2 0 0 0 0,2 5-7 0 0,-3-2 18 0 0,1 0 25 0 0,1 1 0 0 0,-1 0 0 0 0,-1-1-1 0 0,1 1 1 0 0,-1 1 0 0 0,1-1 0 0 0,-1 0 0 0 0,0 0 0 0 0,-1 1 0 0 0,1-1 0 0 0,1 7 0 0 0,-3-10-18 0 0,0 1 0 0 0,0-1 1 0 0,0 1-1 0 0,0-1 0 0 0,0 1 1 0 0,0-1-1 0 0,0 1 0 0 0,0-1 1 0 0,-1 1-1 0 0,1-1 0 0 0,0 1 1 0 0,-1-1-1 0 0,1 1 0 0 0,-1-1 1 0 0,0 0-1 0 0,0 2 0 0 0,-1-1-8 0 0,1-1 0 0 0,0 0-1 0 0,0 0 1 0 0,-1 0-1 0 0,1 0 1 0 0,-1 0-1 0 0,1 0 1 0 0,-1 0-1 0 0,1 0 1 0 0,-1-1-1 0 0,0 1 1 0 0,1 0 0 0 0,-1-1-1 0 0,0 0 1 0 0,0 1-1 0 0,1-1 1 0 0,-3 0-1 0 0,3 0-154 0 0,-1 1-1 0 0,1-1 0 0 0,-1 0 1 0 0,1 0-1 0 0,0-1 1 0 0,-1 1-1 0 0,1 0 0 0 0,0 0 1 0 0,-1-1-1 0 0,1 1 1 0 0,0-1-1 0 0,0 1 0 0 0,-1-1 1 0 0,1 1-1 0 0,0-1 1 0 0,0 0-1 0 0,0 1 0 0 0,0-1 1 0 0,0 0-1 0 0,0 0 1 0 0,0 0-1 0 0,0 0 0 0 0,0 0 1 0 0,0 0-1 0 0,0 0 1 0 0,1 0-1 0 0,-1-1 0 0 0,0 1 1 0 0,1 0-1 0 0,-1 0 1 0 0,1-1-1 0 0,-1-1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 1807 0 0,'-1'2'116'0'0,"1"-1"-75"0"0,-1-1 0 0 0,1 0 0 0 0,0 1 1 0 0,0-1-1 0 0,-1 1 0 0 0,1-1 0 0 0,0 0 1 0 0,-1 1-1 0 0,1-1 0 0 0,0 0 0 0 0,-1 1 1 0 0,1-1-1 0 0,0 0 0 0 0,-1 1 0 0 0,1-1 1 0 0,-1 0-1 0 0,1 0 0 0 0,-1 0 0 0 0,1 1 1 0 0,-1-1-1 0 0,1 0 0 0 0,-2 0 482 0 0,-9 2 1563 0 0,11-2-1988 0 0,-1 0-1 0 0,0 1 0 0 0,0-1 1 0 0,0 0-1 0 0,1 0 0 0 0,-1 0 0 0 0,0 0 1 0 0,0 0-1 0 0,0 0 0 0 0,1 0 1 0 0,-1 0-1 0 0,0 0 0 0 0,0 0 1 0 0,0 0-1 0 0,1-1 0 0 0,-1 1 0 0 0,0 0 1 0 0,0-1-1 0 0,1 1 0 0 0,-1 0 1 0 0,0-1-1 0 0,1 1 0 0 0,-1-1 1 0 0,0 1-1 0 0,1-1 0 0 0,-1 1 0 0 0,1-1 1 0 0,-1 1-1 0 0,-3-9 3505 0 0,11 9-3575 0 0,0 0 0 0 0,1 0 0 0 0,-1 1 0 0 0,1 0 0 0 0,8 3 0 0 0,-11-2-13 0 0,-3-2-11 0 0,-1 1 0 0 0,0-1-1 0 0,0 1 1 0 0,0-1 0 0 0,0 1-1 0 0,0 0 1 0 0,0-1 0 0 0,0 1-1 0 0,0 0 1 0 0,0 0-1 0 0,0 0 1 0 0,0 0 0 0 0,0 0-1 0 0,-1 0 1 0 0,1 0 0 0 0,0 0-1 0 0,-1 0 1 0 0,1 0 0 0 0,-1 0-1 0 0,1 0 1 0 0,-1 1 0 0 0,0-1-1 0 0,1 0 1 0 0,-1 0 0 0 0,0 1-1 0 0,0-1 1 0 0,0 0 0 0 0,0 0-1 0 0,0 1 1 0 0,0-1 0 0 0,0 1-1 0 0,0 3 1 0 0,2 37 35 0 0,-5-45-1328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98 599 0 0,'-2'0'338'0'0,"-1"0"-1"0"0,1-1 1 0 0,-1 1-1 0 0,1-1 1 0 0,-1 1-1 0 0,1-1 1 0 0,0 0-1 0 0,-1 0 1 0 0,1 0-1 0 0,0-1 1 0 0,0 1-1 0 0,0-1 1 0 0,-1 1-1 0 0,2-1 1 0 0,-1 1-1 0 0,0-1 0 0 0,0 0 1 0 0,0 0-1 0 0,1 0 1 0 0,-1 0-1 0 0,1 0 1 0 0,0 0-1 0 0,-2-3 1 0 0,1 0 226 0 0,-1-1 1 0 0,1 1 0 0 0,0-1 0 0 0,0 0-1 0 0,1 1 1 0 0,-1-1 0 0 0,1 0 0 0 0,1 0-1 0 0,-1-6 1 0 0,12 12-480 0 0,32 3 3 0 0,-42-3-82 0 0,0 0 1 0 0,0 1-1 0 0,0-1 0 0 0,0 0 0 0 0,0 1 0 0 0,0-1 0 0 0,0 1 0 0 0,-1-1 1 0 0,1 1-1 0 0,0-1 0 0 0,0 1 0 0 0,-1 0 0 0 0,1-1 0 0 0,0 1 0 0 0,-1 0 1 0 0,1 0-1 0 0,-1-1 0 0 0,1 1 0 0 0,-1 0 0 0 0,1 0 0 0 0,-1 0 1 0 0,1 0-1 0 0,-1-1 0 0 0,0 1 0 0 0,0 0 0 0 0,1 0 0 0 0,-1 0 0 0 0,0 0 1 0 0,0 0-1 0 0,0 0 0 0 0,0 0 0 0 0,0 0 0 0 0,0 0 0 0 0,0 0 0 0 0,-1 1 1 0 0,1 3 45 0 0,1 0 6 0 0,-1 0 0 0 0,0 0 0 0 0,-1 0 1 0 0,1 0-1 0 0,-1 0 0 0 0,0 0 1 0 0,0 0-1 0 0,-1 0 0 0 0,1-1 1 0 0,-1 1-1 0 0,-4 7 0 0 0,6-11-25 0 0,-1 1-1 0 0,0-1 1 0 0,0 1-1 0 0,0-1 1 0 0,-1 0-1 0 0,1 0 1 0 0,0 1-1 0 0,0-1 1 0 0,-1 0-1 0 0,1 0 1 0 0,-1 0-1 0 0,1-1 1 0 0,-1 1-1 0 0,1 0 1 0 0,-1 0-1 0 0,1-1 1 0 0,-1 1-1 0 0,0-1 1 0 0,1 1-1 0 0,-1-1 1 0 0,0 0 0 0 0,0 0-1 0 0,1 0 1 0 0,-1 0-1 0 0,0 0 1 0 0,1 0-1 0 0,-1 0 1 0 0,0 0-1 0 0,1-1 1 0 0,-1 1-1 0 0,0-1 1 0 0,1 1-1 0 0,-1-1 1 0 0,0 0-1 0 0,1 1 1 0 0,-2-2-1 0 0,0 0-5 0 0,1 1-1 0 0,0 0 0 0 0,0 0 0 0 0,1-1 1 0 0,-1 1-1 0 0,0-1 0 0 0,0 0 0 0 0,1 1 1 0 0,-1-1-1 0 0,1 0 0 0 0,-1 0 1 0 0,-1-4-1 0 0,1 3-19 0 0,1-1 0 0 0,-1 0 0 0 0,1 0 0 0 0,0-1-1 0 0,0 1 1 0 0,1 0 0 0 0,-1 0 0 0 0,1-9 0 0 0,0 11-65 0 0,10-4-72 0 0,32-21 66 0 0,-32 21 32 0 0,-3 9 0 0 0,22 12-21 0 0,-28-14 42 0 0,1 0 1 0 0,-1-1 0 0 0,0 1-1 0 0,0 0 1 0 0,0 0-1 0 0,1-1 1 0 0,-1 1-1 0 0,0 0 1 0 0,0 0 0 0 0,0 1-1 0 0,0-1 1 0 0,-1 0-1 0 0,1 0 1 0 0,0 0-1 0 0,0 0 1 0 0,-1 1 0 0 0,1-1-1 0 0,-1 0 1 0 0,1 1-1 0 0,-1-1 1 0 0,1 1-1 0 0,-1-1 1 0 0,0 0 0 0 0,0 1-1 0 0,0-1 1 0 0,0 1-1 0 0,0 2 1 0 0,0-3-105 0 0,-1 0 0 0 0,1 0-1 0 0,-1 0 1 0 0,0 0 0 0 0,1 0 0 0 0,-1 0 0 0 0,0 0 0 0 0,0 0-1 0 0,0 0 1 0 0,1 0 0 0 0,-1 0 0 0 0,0-1 0 0 0,0 1 0 0 0,0 0-1 0 0,-1-1 1 0 0,1 1 0 0 0,0-1 0 0 0,0 1 0 0 0,0-1-1 0 0,0 1 1 0 0,0-1 0 0 0,-1 0 0 0 0,1 1 0 0 0,0-1 0 0 0,0 0-1 0 0,-1 0 1 0 0,1 0 0 0 0,-1 0 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10 1583 0 0,'-2'2'335'0'0,"0"-1"0"0"0,0 1 0 0 0,0-1 0 0 0,0 1 0 0 0,0-1 0 0 0,-4 2 0 0 0,5-3-277 0 0,1 1 1 0 0,0-1 0 0 0,-1 0 0 0 0,1 0 0 0 0,0 0 0 0 0,0 0 0 0 0,-1 0-1 0 0,1 0 1 0 0,0 0 0 0 0,-1 0 0 0 0,1 0 0 0 0,0 0 0 0 0,-1 0 0 0 0,1 0-1 0 0,0 0 1 0 0,0 0 0 0 0,-1 0 0 0 0,1 0 0 0 0,0 0 0 0 0,-1-1 0 0 0,1 1 0 0 0,0 0-1 0 0,0 0 1 0 0,-1 0 0 0 0,1 0 0 0 0,0-1 0 0 0,-1 0-1 0 0,1 1 1 0 0,0-1 0 0 0,-1 0-1 0 0,1 1 1 0 0,0-1 0 0 0,0 0-1 0 0,0 0 1 0 0,-1 0 0 0 0,1 1-1 0 0,0-1 1 0 0,0 0 0 0 0,0 0-1 0 0,0 1 1 0 0,0-1 0 0 0,1-1-1 0 0,-2-3-109 0 0,1 5 158 0 0,1 0 0 0 0,-1-1-1 0 0,1 1 1 0 0,-1 0 0 0 0,0 0-1 0 0,1-1 1 0 0,-1 1 0 0 0,1 0-1 0 0,-1 0 1 0 0,1 0 0 0 0,-1-1 0 0 0,1 1-1 0 0,-1 0 1 0 0,0 0 0 0 0,1 0-1 0 0,-1 0 1 0 0,1 0 0 0 0,-1 0-1 0 0,1 0 1 0 0,-1 0 0 0 0,1 0-1 0 0,-1 0 1 0 0,1 0 0 0 0,-1 1-1 0 0,1-1 1 0 0,-1 0 0 0 0,1 0-1 0 0,44 10 14 0 0,-45-10-113 0 0,1 0-1 0 0,0 1 0 0 0,-1-1 0 0 0,1 0 1 0 0,-1 0-1 0 0,1 1 0 0 0,0-1 0 0 0,-1 0 1 0 0,1 1-1 0 0,-1-1 0 0 0,1 1 0 0 0,-1-1 0 0 0,1 1 1 0 0,-1-1-1 0 0,1 1 0 0 0,-1-1 0 0 0,0 1 1 0 0,1-1-1 0 0,-1 1 0 0 0,0 0 0 0 0,1-1 1 0 0,-1 1-1 0 0,0-1 0 0 0,0 1 0 0 0,0 0 1 0 0,1-1-1 0 0,-1 1 0 0 0,0 0 0 0 0,0 0 1 0 0,-4 17 134 0 0,3-15-102 0 0,0 0 28 0 0,0 0 0 0 0,0 0-1 0 0,-1 0 1 0 0,1 0 0 0 0,-1 0-1 0 0,0 0 1 0 0,0 0-1 0 0,0 0 1 0 0,0-1 0 0 0,0 1-1 0 0,-5 4 1 0 0,6-7-38 0 0,0 1 0 0 0,0 0 0 0 0,0-1 0 0 0,0 1 0 0 0,0-1 0 0 0,0 0-1 0 0,0 1 1 0 0,0-1 0 0 0,0 0 0 0 0,-1 1 0 0 0,1-1 0 0 0,0 0 0 0 0,0 0 0 0 0,0 0 0 0 0,0 0 0 0 0,0 0 0 0 0,0 0 0 0 0,0-1 0 0 0,0 1 0 0 0,-1 0 0 0 0,1 0-1 0 0,0-1 1 0 0,0 1 0 0 0,0-1 0 0 0,0 1 0 0 0,0-1 0 0 0,0 1 0 0 0,0-1 0 0 0,1 0 0 0 0,-1 1 0 0 0,0-1 0 0 0,0 0 0 0 0,0 0 0 0 0,1 1 0 0 0,-1-1 0 0 0,0 0-1 0 0,1 0 1 0 0,-2-2 0 0 0,0-1-15 0 0,0 1-1 0 0,0-1 1 0 0,0 0-1 0 0,1 0 1 0 0,-1 0 0 0 0,1-1-1 0 0,0 1 1 0 0,1 0-1 0 0,-1 0 1 0 0,0-1-1 0 0,1 1 1 0 0,1-9-1 0 0,-1 12-93 0 0,16 1-899 0 0,26 3 942 0 0,-42-3 38 0 0,1 0 0 0 0,-1 0-1 0 0,1 0 1 0 0,-1 0 0 0 0,1 0-1 0 0,-1 0 1 0 0,1 1 0 0 0,-1-1-1 0 0,1 0 1 0 0,-1 0 0 0 0,1 0-1 0 0,-1 1 1 0 0,1-1 0 0 0,-1 0-1 0 0,0 1 1 0 0,1-1 0 0 0,-1 0 0 0 0,0 1-1 0 0,1-1 1 0 0,-1 0 0 0 0,0 1-1 0 0,1-1 1 0 0,-1 1 0 0 0,0-1-1 0 0,0 1 1 0 0,1-1 0 0 0,-1 1-1 0 0,0-1 1 0 0,0 1 0 0 0,0-1-1 0 0,0 0 1 0 0,0 1 0 0 0,1 0-1 0 0,-1-1 1 0 0,0 1 0 0 0,0-1-1 0 0,0 1 1 0 0,-1-1 0 0 0,1 1-1 0 0,-6 17 35 0 0,5-16-33 0 0,1-2-43 0 0,0 1-1 0 0,0-1 0 0 0,0 1 1 0 0,-1-1-1 0 0,1 1 1 0 0,0-1-1 0 0,-1 1 0 0 0,1-1 1 0 0,0 0-1 0 0,-1 1 1 0 0,1-1-1 0 0,0 1 0 0 0,-1-1 1 0 0,1 0-1 0 0,-1 1 0 0 0,1-1 1 0 0,-1 0-1 0 0,1 0 1 0 0,-1 1-1 0 0,1-1 0 0 0,-1 0 1 0 0,1 0-1 0 0,-1 0 1 0 0,1 0-1 0 0,-1 0 0 0 0,0 0 1 0 0,0 0-1 0 0,0-1-593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90 767 0 0,'0'10'1158'0'0,"-3"14"300"0"0,-8-1 633 0 0,11-22-1961 0 0,0-1 0 0 0,-1 1-1 0 0,1 0 1 0 0,0 0 0 0 0,-1-1-1 0 0,1 1 1 0 0,-1-1 0 0 0,1 1-1 0 0,-1 0 1 0 0,1-1 0 0 0,-1 1-1 0 0,0-1 1 0 0,1 1 0 0 0,-1-1 0 0 0,0 1-1 0 0,1-1 1 0 0,-1 0 0 0 0,0 1-1 0 0,1-1 1 0 0,-1 0 0 0 0,0 1-1 0 0,0-1 1 0 0,0 0 0 0 0,1 0-1 0 0,-1 0 1 0 0,0 0 0 0 0,0 0-1 0 0,0 0 1 0 0,0 0 0 0 0,0-1-18 0 0,0 1 1 0 0,0-1-1 0 0,1 0 1 0 0,-1 1 0 0 0,0-1-1 0 0,1 0 1 0 0,-1 0-1 0 0,0 0 1 0 0,1 1-1 0 0,-1-1 1 0 0,1 0 0 0 0,-1 0-1 0 0,1 0 1 0 0,0 0-1 0 0,-1 0 1 0 0,1 0-1 0 0,0-2 1 0 0,-4-17 679 0 0,3 9-606 0 0,0 1 0 0 0,1-1 0 0 0,1 1-1 0 0,0-1 1 0 0,0 1 0 0 0,1-1 0 0 0,0 1 0 0 0,5-14-1 0 0,-7 23-177 0 0,1 0-1 0 0,-1 0 0 0 0,0 1 1 0 0,1-1-1 0 0,-1 0 0 0 0,0 1 1 0 0,1-1-1 0 0,-1 0 1 0 0,1 1-1 0 0,-1-1 0 0 0,1 1 1 0 0,0-1-1 0 0,-1 1 0 0 0,1-1 1 0 0,-1 1-1 0 0,1-1 0 0 0,0 1 1 0 0,-1 0-1 0 0,1-1 1 0 0,0 1-1 0 0,0 0 0 0 0,-1 0 1 0 0,1-1-1 0 0,0 1 0 0 0,0 0 1 0 0,-1 0-1 0 0,1 0 0 0 0,0 0 1 0 0,0 0-1 0 0,-1 0 1 0 0,1 0-1 0 0,0 0 0 0 0,0 0 1 0 0,-1 0-1 0 0,1 1 0 0 0,0-1 1 0 0,0 0-1 0 0,-1 0 0 0 0,1 1 1 0 0,0-1-1 0 0,-1 0 0 0 0,1 1 1 0 0,0-1-1 0 0,-1 1 1 0 0,2 0-1 0 0,2 2 8 0 0,2 0-2 0 0,0 1 0 0 0,-1 1-1 0 0,1-1 1 0 0,-1 1 0 0 0,0 0-1 0 0,0 0 1 0 0,0 0 0 0 0,3 7-1 0 0,-3-4 15 0 0,-1-1 0 0 0,-1 1 1 0 0,0 0-1 0 0,5 13 0 0 0,-8-18-10 0 0,1 0 1 0 0,-1-1 0 0 0,1 1-1 0 0,-1-1 1 0 0,0 1 0 0 0,0 0-1 0 0,0-1 1 0 0,0 1-1 0 0,0 0 1 0 0,0-1 0 0 0,-1 1-1 0 0,1-1 1 0 0,-1 1 0 0 0,0-1-1 0 0,0 1 1 0 0,0-1-1 0 0,0 1 1 0 0,0-1 0 0 0,-3 3-1 0 0,3-3 36 0 0,-1-1 0 0 0,0 0-1 0 0,1 0 1 0 0,-1 1 0 0 0,0-1-1 0 0,0-1 1 0 0,1 1 0 0 0,-1 0-1 0 0,0 0 1 0 0,0-1 0 0 0,0 1-1 0 0,0-1 1 0 0,0 1 0 0 0,0-1-1 0 0,0 0 1 0 0,0 0 0 0 0,0 0-1 0 0,0 0 1 0 0,0 0 0 0 0,0 0 0 0 0,0-1-1 0 0,0 1 1 0 0,0-1 0 0 0,0 1-1 0 0,-3-2 1 0 0,-2-1 60 0 0,1 0 1 0 0,-1 0-1 0 0,1 0 1 0 0,0 0-1 0 0,0-1 1 0 0,-7-5-1 0 0,13 8-103 0 0,-7-4 69 0 0,1 0 1 0 0,0-1 0 0 0,1 0 0 0 0,-6-7 0 0 0,9 11-78 0 0,1 0 0 0 0,0 1 0 0 0,0-1 0 0 0,0 0 0 0 0,0 0 0 0 0,0 0 0 0 0,1 0 0 0 0,-1 0 0 0 0,0 0 0 0 0,1 0 0 0 0,-1 0 0 0 0,1 0 0 0 0,0 0 0 0 0,0 0 0 0 0,0 0 0 0 0,0 0 0 0 0,0 0 0 0 0,0 0 0 0 0,1 0 1 0 0,-1 0-1 0 0,1 0 0 0 0,-1 0 0 0 0,2-3 0 0 0,-2 4-78 0 0,12-5-79 0 0,32-16 128 0 0,-33 17-53 0 0,2 7-14 0 0,42 7 8 0 0,-53-8 81 0 0,0-1 1 0 0,-1 0-1 0 0,1 0 0 0 0,0 1 0 0 0,-1-1 1 0 0,1 1-1 0 0,0-1 0 0 0,-1 1 0 0 0,1 0 0 0 0,-1 0 1 0 0,3 1-1 0 0,28 19-6 0 0,-31-20 17 0 0,1-1 0 0 0,-1 1-1 0 0,0 1 1 0 0,0-1 0 0 0,0 0 0 0 0,0 0-1 0 0,0 0 1 0 0,0 0 0 0 0,0 1 0 0 0,0-1-1 0 0,0 1 1 0 0,0-1 0 0 0,-1 0 0 0 0,1 1-1 0 0,-1 0 1 0 0,1-1 0 0 0,-1 1-1 0 0,1-1 1 0 0,-1 1 0 0 0,0-1 0 0 0,0 1-1 0 0,0 0 1 0 0,0-1 0 0 0,0 1 0 0 0,0-1-1 0 0,0 1 1 0 0,-1 0 0 0 0,1-1 0 0 0,0 1-1 0 0,-1-1 1 0 0,1 1 0 0 0,-1-1 0 0 0,0 1-1 0 0,0-1 1 0 0,1 0 0 0 0,-3 3-1 0 0,0 0 37 0 0,1-1-1 0 0,-1 1 1 0 0,1-1-1 0 0,-1 0 1 0 0,0 0-1 0 0,-1 0 0 0 0,1-1 1 0 0,0 1-1 0 0,-1-1 1 0 0,1 0-1 0 0,-8 4 1 0 0,10-6-39 0 0,0 1 0 0 0,-1-1 0 0 0,1 1 0 0 0,0-1 0 0 0,0 1 0 0 0,-1-1-1 0 0,1 0 1 0 0,0 0 0 0 0,-1 0 0 0 0,1 0 0 0 0,0 0 0 0 0,-1 0 0 0 0,1 0 0 0 0,0 0 0 0 0,0 0 0 0 0,-1-1 0 0 0,1 1 0 0 0,0-1 0 0 0,0 1 0 0 0,-1-1 0 0 0,1 1 0 0 0,0-1 0 0 0,0 1 0 0 0,0-1 0 0 0,0 0 0 0 0,0 0 0 0 0,0 0 0 0 0,0 0 0 0 0,0 0 0 0 0,0 0 0 0 0,0 0 0 0 0,-1-1 0 0 0,2 1-6 0 0,-1 0 0 0 0,0 1-1 0 0,0-1 1 0 0,0 0 0 0 0,-1 0-1 0 0,1 1 1 0 0,0-1 0 0 0,0 1-1 0 0,0-1 1 0 0,0 1 0 0 0,-1-1-1 0 0,1 1 1 0 0,0 0 0 0 0,0 0-1 0 0,-2-1 1 0 0,2 1-18 0 0,0 0-1 0 0,0 0 1 0 0,0 0 0 0 0,0 0-1 0 0,1 0 1 0 0,-1 0-1 0 0,0-1 1 0 0,0 1 0 0 0,0 0-1 0 0,0-1 1 0 0,1 1-1 0 0,-1 0 1 0 0,0-1 0 0 0,0 1-1 0 0,1-1 1 0 0,-1 1 0 0 0,0-1-1 0 0,1 0 1 0 0,-1 1-1 0 0,0-1 1 0 0,1 0 0 0 0,-1 1-1 0 0,1-1 1 0 0,-1 0 0 0 0,1 0-1 0 0,0 0 1 0 0,-1 1-1 0 0,1-1 1 0 0,0 0 0 0 0,-1-1-1 0 0,0-3-375 0 0,1 0 0 0 0,-1 0 0 0 0,1 1 0 0 0,0-1-1 0 0,0 0 1 0 0,0 1 0 0 0,2-7 0 0 0,-2 11 382 0 0,3-19-5069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11 1151 0 0,'-4'5'530'0'0,"0"0"0"0"0,-1 0 0 0 0,1-1-1 0 0,-1 0 1 0 0,0 0 0 0 0,-10 7 0 0 0,4-4 563 0 0,11-6-1093 0 0,-16 8 2951 0 0,16-9-2885 0 0,-1 0 1 0 0,1 0-1 0 0,0 0 0 0 0,0 0 0 0 0,0 0 0 0 0,-1 0 0 0 0,1 0 0 0 0,0 0 0 0 0,0 0 0 0 0,0 0 0 0 0,0 0 0 0 0,-1 0 1 0 0,1 0-1 0 0,0 0 0 0 0,0 0 0 0 0,0 0 0 0 0,-2-1 661 0 0,2 1-661 0 0,0-1 0 0 0,-1 1 0 0 0,1-11 906 0 0,1 6-832 0 0,1 0 0 0 0,-1 1 1 0 0,1-1-1 0 0,0 1 0 0 0,0 0 1 0 0,1 0-1 0 0,-1-1 1 0 0,1 2-1 0 0,0-1 0 0 0,3-4 1 0 0,-5 8-141 0 0,-1 0 1 0 0,0 0-1 0 0,1-1 0 0 0,-1 1 1 0 0,0 0-1 0 0,1 0 1 0 0,-1 0-1 0 0,0 0 1 0 0,1-1-1 0 0,-1 1 1 0 0,1 0-1 0 0,-1 0 1 0 0,0 0-1 0 0,1 0 1 0 0,-1 0-1 0 0,1 0 0 0 0,-1 0 1 0 0,0 0-1 0 0,1 0 1 0 0,-1 0-1 0 0,0 0 1 0 0,1 0-1 0 0,-1 0 1 0 0,1 1-1 0 0,-1-1 1 0 0,0 0-1 0 0,1 0 1 0 0,0 1-1 0 0,0 0 0 0 0,1 0-1 0 0,-1 0 1 0 0,0 0 0 0 0,0 0 0 0 0,1 0-1 0 0,-1 0 1 0 0,0 1 0 0 0,0-1 0 0 0,1 2-1 0 0,-1-1 23 0 0,-1-1 1 0 0,1 1-1 0 0,-1 0 0 0 0,1-1 0 0 0,-1 1 0 0 0,0 0 0 0 0,0 0 0 0 0,0 0 0 0 0,0-1 0 0 0,0 1 1 0 0,0 0-1 0 0,0 0 0 0 0,-1 0 0 0 0,0 3 0 0 0,-9 24 384 0 0,9-27-307 0 0,0 1 1 0 0,-1 0 0 0 0,1-1-1 0 0,-1 1 1 0 0,0-1 0 0 0,0 0-1 0 0,0 0 1 0 0,0 0 0 0 0,0 1-1 0 0,0-2 1 0 0,-5 4 0 0 0,6-4-75 0 0,-1 0 0 0 0,1-1 0 0 0,0 1 1 0 0,0-1-1 0 0,0 0 0 0 0,0 1 1 0 0,-1-1-1 0 0,1 0 0 0 0,0 0 1 0 0,0 0-1 0 0,0 0 0 0 0,-1 0 0 0 0,1 0 1 0 0,0 0-1 0 0,0 0 0 0 0,-1 0 1 0 0,1 0-1 0 0,0-1 0 0 0,0 1 0 0 0,0-1 1 0 0,-1 1-1 0 0,1-1 0 0 0,0 1 1 0 0,0-1-1 0 0,0 1 0 0 0,0-1 0 0 0,0 0 1 0 0,0 0-1 0 0,0 0 0 0 0,-1-1 1 0 0,2 1-21 0 0,-1-1 0 0 0,0 0 0 0 0,1 1 0 0 0,-1-1 0 0 0,1 0 1 0 0,-1 0-1 0 0,1 1 0 0 0,0-1 0 0 0,0 0 0 0 0,0 0 0 0 0,0 0 0 0 0,0 1 1 0 0,0-1-1 0 0,1 0 0 0 0,-1 0 0 0 0,0 1 0 0 0,1-1 0 0 0,-1 0 1 0 0,1 0-1 0 0,0 1 0 0 0,0-1 0 0 0,1-2 0 0 0,-1 3-69 0 0,12-2-332 0 0,-6 1 396 0 0,1 0-1 0 0,0 1 0 0 0,-1 0 1 0 0,1 1-1 0 0,14 0 0 0 0,-19 1 6 0 0,1 0 0 0 0,-1 0 1 0 0,1 0-1 0 0,-1 1 0 0 0,1 0 0 0 0,-1-1 0 0 0,0 1 0 0 0,0 0 0 0 0,1 0 0 0 0,-2 1 0 0 0,5 3 1 0 0,-4-4 22 0 0,-1 1 1 0 0,1-1 0 0 0,-1 1-1 0 0,0 0 1 0 0,0 0 0 0 0,0 0-1 0 0,-1 0 1 0 0,1 0-1 0 0,-1 0 1 0 0,1 1 0 0 0,0 4-1 0 0,-1-7-7 0 0,-1 0 0 0 0,0-1 0 0 0,0 1 0 0 0,1 0 0 0 0,-1 0 0 0 0,0-1 0 0 0,0 1 0 0 0,0 0 0 0 0,0 0 0 0 0,0 0 0 0 0,0-1 0 0 0,0 1 0 0 0,0 0 0 0 0,-1 0 0 0 0,1-1 0 0 0,0 1 0 0 0,0 0 0 0 0,-1 0 0 0 0,1-1 0 0 0,0 1 0 0 0,-1 0 0 0 0,1-1 0 0 0,-1 1 0 0 0,1 0 0 0 0,-1-1 0 0 0,1 1 0 0 0,-1-1 0 0 0,1 1 0 0 0,-1-1 0 0 0,1 1 0 0 0,-1-1 0 0 0,0 1 0 0 0,1-1 0 0 0,-1 0 0 0 0,0 1 0 0 0,0-1 0 0 0,1 0 0 0 0,-1 0 0 0 0,0 1 0 0 0,0-1 0 0 0,1 0 0 0 0,-1 0 0 0 0,0 0 0 0 0,0 0 0 0 0,-1 0 0 0 0,1 0-3 0 0,0 0 0 0 0,-1 0 0 0 0,1-1 0 0 0,0 1 1 0 0,0 0-1 0 0,0-1 0 0 0,-1 1 0 0 0,1-1 0 0 0,0 1 0 0 0,0-1 0 0 0,0 0 1 0 0,0 1-1 0 0,0-1 0 0 0,0 0 0 0 0,0 0 0 0 0,0 1 0 0 0,0-1 0 0 0,1 0 1 0 0,-1 0-1 0 0,0 0 0 0 0,0 0 0 0 0,1 0 0 0 0,-1-1 0 0 0,0 0 0 0 0,-11-13 82 0 0,10 12-113 0 0,0 0-1 0 0,0 1 0 0 0,0-1 0 0 0,0 0 1 0 0,1 0-1 0 0,-1 0 0 0 0,1 0 0 0 0,-1 0 1 0 0,1-1-1 0 0,0 1 0 0 0,0 0 1 0 0,1-1-1 0 0,-1 1 0 0 0,1 0 0 0 0,-1-1 1 0 0,1-3-1 0 0,1 6-22 0 0,-1 0 1 0 0,0 0-1 0 0,0 0 1 0 0,1 1-1 0 0,-1-1 1 0 0,0 0-1 0 0,1 0 1 0 0,-1 1-1 0 0,0-1 1 0 0,1 0-1 0 0,-1 1 1 0 0,1-1-1 0 0,-1 1 1 0 0,1-1-1 0 0,0 0 1 0 0,-1 1-1 0 0,1-1 0 0 0,0 1 1 0 0,-1 0-1 0 0,1-1 1 0 0,0 1-1 0 0,-1-1 1 0 0,1 1-1 0 0,1 0 1 0 0,0-1-28 0 0,-2 1-77 0 0,12 1-406 0 0,37 7 464 0 0,-48-8 73 0 0,1 0-1 0 0,0 0 1 0 0,-1 1-1 0 0,1-1 1 0 0,-1 1-1 0 0,0-1 0 0 0,1 1 1 0 0,-1-1-1 0 0,1 1 1 0 0,-1 0-1 0 0,0 0 1 0 0,1-1-1 0 0,-1 1 1 0 0,0 0-1 0 0,0 0 1 0 0,0 1-1 0 0,2 1 0 0 0,-2-2 12 0 0,-1 0 0 0 0,0 0-1 0 0,1 0 1 0 0,-1 0 0 0 0,0-1-1 0 0,0 1 1 0 0,0 0 0 0 0,0 0-1 0 0,0 0 1 0 0,0 0-1 0 0,0 0 1 0 0,0 0 0 0 0,0 0-1 0 0,0 0 1 0 0,0 0 0 0 0,0 0-1 0 0,-1 0 1 0 0,1 0 0 0 0,-1 2-1 0 0,0-1 15 0 0,0 0-1 0 0,0 0 0 0 0,-1 0 0 0 0,1 0 1 0 0,0-1-1 0 0,-1 1 0 0 0,1 0 0 0 0,-1 0 1 0 0,0-1-1 0 0,1 1 0 0 0,-1-1 1 0 0,0 0-1 0 0,0 0 0 0 0,0 1 0 0 0,0-1 1 0 0,0 0-1 0 0,-4 1 0 0 0,2-2 8 0 0,0 0 1 0 0,0 0-1 0 0,0 0 0 0 0,0 0 0 0 0,0 0 0 0 0,0-1 0 0 0,0 0 0 0 0,0 0 1 0 0,0 0-1 0 0,0 0 0 0 0,0-1 0 0 0,0 1 0 0 0,-5-4 0 0 0,8 4-11 0 0,-1-1 0 0 0,0 1 0 0 0,0-1 0 0 0,0 1 0 0 0,1-1 0 0 0,-1 0 0 0 0,1 0 0 0 0,0 0 0 0 0,-1 0 0 0 0,1 0 0 0 0,0 0 0 0 0,0 0 0 0 0,0 0 0 0 0,0 0 0 0 0,1-1 0 0 0,-1 1 0 0 0,1 0 0 0 0,-1-1 0 0 0,1 1 0 0 0,0 0 0 0 0,0-1 0 0 0,0 1 0 0 0,0 0 0 0 0,1-5 0 0 0,-1 6-21 0 0,0 0 0 0 0,0 0-1 0 0,0 1 1 0 0,0-1 0 0 0,0 0-1 0 0,1 0 1 0 0,-1 1 0 0 0,0-1-1 0 0,0 0 1 0 0,1 0 0 0 0,-1 1-1 0 0,1-1 1 0 0,-1 0 0 0 0,0 1-1 0 0,1-1 1 0 0,-1 0 0 0 0,1 1-1 0 0,0-1 1 0 0,-1 1 0 0 0,1-1-1 0 0,-1 1 1 0 0,1-1 0 0 0,0 1-1 0 0,-1 0 1 0 0,1-1 0 0 0,0 1-1 0 0,0 0 1 0 0,-1-1 0 0 0,3 1-1 0 0,2-4-180 0 0,-4 4 172 0 0,-1-1 1 0 0,0 1 0 0 0,1-1 0 0 0,-1 1 0 0 0,1 0 0 0 0,-1-1-1 0 0,1 1 1 0 0,-1 0 0 0 0,1-1 0 0 0,0 1 0 0 0,-1 0-1 0 0,1-1 1 0 0,-1 1 0 0 0,1 0 0 0 0,0 0 0 0 0,-1 0-1 0 0,1 0 1 0 0,0 0 0 0 0,-1 0 0 0 0,1 0 0 0 0,-1 0-1 0 0,1 0 1 0 0,0 0 0 0 0,-1 0 0 0 0,1 0 0 0 0,0 0 0 0 0,-1 0-1 0 0,1 1 1 0 0,-1-1 0 0 0,1 0 0 0 0,0 0 0 0 0,-1 1-1 0 0,1-1 1 0 0,-1 0 0 0 0,1 1 0 0 0,0 0 0 0 0,29 19 27 0 0,-30-19-10 0 0,1 0 0 0 0,-1-1 0 0 0,1 1 1 0 0,-1 0-1 0 0,1 0 0 0 0,-1-1 0 0 0,0 1 0 0 0,1 0 0 0 0,-1 0 0 0 0,0-1 0 0 0,0 1 0 0 0,0 0 0 0 0,1 0 0 0 0,-1 0 0 0 0,0-1 0 0 0,0 1 0 0 0,0 0 0 0 0,0 0 0 0 0,-1 0 1 0 0,1 0-1 0 0,0-1 0 0 0,0 1 0 0 0,0 0 0 0 0,-1 0 0 0 0,1 0 0 0 0,0-1 0 0 0,-1 1 0 0 0,1 0 0 0 0,0-1 0 0 0,-1 1 0 0 0,1 0 0 0 0,-1-1 0 0 0,0 1 0 0 0,1 0 1 0 0,-1 0-1 0 0,-1 2 8 0 0,-4 6 10 0 0,0 1-1 0 0,-12 15 1 0 0,17-25-32 0 0,1-1 0 0 0,-1 1-1 0 0,1 0 1 0 0,-1-1-1 0 0,0 1 1 0 0,1-1 0 0 0,-1 1-1 0 0,1-1 1 0 0,-1 1 0 0 0,1-1-1 0 0,-1 1 1 0 0,1-1-1 0 0,-1 1 1 0 0,1-1 0 0 0,-1 0-1 0 0,1 1 1 0 0,0-1 0 0 0,0 0-1 0 0,-1 1 1 0 0,1-1-1 0 0,0 0 1 0 0,-1 0 0 0 0,-7-21-1130 0 0,6 14 377 0 0,0 0-152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50 431 0 0,'-13'15'806'0'0,"10"-11"-451"0"0,0-1 0 0 0,0 0 1 0 0,0 0-1 0 0,0 0 0 0 0,-5 4 1 0 0,6-5-108 0 0,-1-1-1 0 0,1 0 1 0 0,0 1 0 0 0,0-1 0 0 0,-1 0-1 0 0,1 0 1 0 0,-1 0 0 0 0,1 0-1 0 0,-1-1 1 0 0,1 1 0 0 0,-1-1 0 0 0,0 1-1 0 0,1-1 1 0 0,-1 0 0 0 0,1 0 0 0 0,-1 0-1 0 0,0 0 1 0 0,1-1 0 0 0,-1 1 0 0 0,0-1-1 0 0,1 0 1 0 0,-1 1 0 0 0,1-1 0 0 0,0 0-1 0 0,-1 0 1 0 0,1-1 0 0 0,0 1 0 0 0,-1 0-1 0 0,1-1 1 0 0,0 0 0 0 0,0 1 0 0 0,0-1-1 0 0,0 0 1 0 0,1 0 0 0 0,-1 0 0 0 0,-2-4-1 0 0,3 5-172 0 0,1 0 0 0 0,0 0-1 0 0,0 0 1 0 0,-1-1 0 0 0,1 1 0 0 0,0 0-1 0 0,0 0 1 0 0,0 0 0 0 0,0 0 0 0 0,0-1-1 0 0,1 1 1 0 0,-1 0 0 0 0,0 0-1 0 0,0 0 1 0 0,1-1 0 0 0,0-3 673 0 0,10 5-758 0 0,-1-1 0 0 0,14-2 0 0 0,-3 1-8 0 0,-20 2 18 0 0,0 0 0 0 0,0 0 0 0 0,0 0 0 0 0,0 0 0 0 0,0 0 0 0 0,0 1 0 0 0,0-1 0 0 0,0 0 0 0 0,0 1 0 0 0,0-1 0 0 0,0 0 0 0 0,0 1 0 0 0,0-1 0 0 0,0 1 0 0 0,0 0 0 0 0,0-1 0 0 0,0 1 0 0 0,-1 0 0 0 0,1-1 0 0 0,0 1 0 0 0,0 0 0 0 0,-1 0 0 0 0,1 0 0 0 0,0 0 0 0 0,-1-1 0 0 0,1 1 0 0 0,-1 0 0 0 0,1 0 0 0 0,-1 0 0 0 0,0 0 0 0 0,1 0 0 0 0,-1 1 0 0 0,0-1 0 0 0,0 0 0 0 0,0 0 0 0 0,0 0 0 0 0,0 0 0 0 0,0 2 0 0 0,1 1 0 0 0,-1 2 44 0 0,1-1 0 0 0,-1 1 0 0 0,0-1 0 0 0,0 1 0 0 0,-1-1 0 0 0,1 1 0 0 0,-1-1 0 0 0,0 1 0 0 0,-1-1 0 0 0,0 0 0 0 0,1 0 0 0 0,-2 1 0 0 0,1-1 0 0 0,-1-1 0 0 0,1 1 0 0 0,-1 0 0 0 0,0-1 0 0 0,-1 1 0 0 0,1-1 0 0 0,-1 0 0 0 0,0 0 0 0 0,0 0 0 0 0,-6 4 0 0 0,9-8-3 0 0,1 1 0 0 0,-1 0 0 0 0,0 0 0 0 0,0 0 1 0 0,0-1-1 0 0,0 1 0 0 0,0 0 0 0 0,0-1 0 0 0,0 1 0 0 0,0-1 0 0 0,0 1 0 0 0,0-1 0 0 0,0 0 0 0 0,-1 1 0 0 0,1-1 0 0 0,0 0 0 0 0,0 0 0 0 0,0 0 0 0 0,0 0 0 0 0,-1 0 0 0 0,1 0 0 0 0,0 0 0 0 0,0 0 1 0 0,0 0-1 0 0,0-1 0 0 0,-1 1 0 0 0,1 0 0 0 0,0-1 0 0 0,0 1 0 0 0,0-1 0 0 0,0 1 0 0 0,0-1 0 0 0,0 0 0 0 0,0 1 0 0 0,0-1 0 0 0,0 0 0 0 0,-1-1 0 0 0,-1 0-19 0 0,-1 0-1 0 0,0-1 0 0 0,1 1 1 0 0,-1-1-1 0 0,1 0 1 0 0,0 0-1 0 0,0-1 0 0 0,0 1 1 0 0,0-1-1 0 0,1 1 1 0 0,0-1-1 0 0,-1 0 0 0 0,1 0 1 0 0,0 0-1 0 0,1 0 0 0 0,-1 0 1 0 0,1 0-1 0 0,0-1 1 0 0,0 1-1 0 0,0 0 0 0 0,1-1 1 0 0,-1 1-1 0 0,1-8 1 0 0,0 9-92 0 0,6-4 2 0 0,16-24 4 0 0,-17 24-6 0 0,9 5-81 0 0,39-3 124 0 0,-39 3-53 0 0,-5 6-16 0 0,29 14 16 0 0,-36-18 77 0 0,-1 1-1 0 0,1 0 1 0 0,-1 0-1 0 0,1-1 1 0 0,-1 1-1 0 0,0 0 1 0 0,1 1-1 0 0,-1-1 1 0 0,0 0-1 0 0,0 0 1 0 0,0 0-1 0 0,0 1 1 0 0,0-1-1 0 0,0 0 1 0 0,0 1-1 0 0,0-1 1 0 0,-1 1-1 0 0,1-1 1 0 0,0 1-1 0 0,-1 0 1 0 0,0-1-1 0 0,1 1 1 0 0,-1-1-1 0 0,0 1 1 0 0,0 0-1 0 0,1-1 1 0 0,-1 1-1 0 0,-1 0 1 0 0,1-1-1 0 0,0 1 1 0 0,0 0-1 0 0,-1-1 1 0 0,1 1-1 0 0,-2 2 1 0 0,0 2 17 0 0,0-1 1 0 0,-1 1 0 0 0,0-1-1 0 0,0 0 1 0 0,-1 0 0 0 0,1 0-1 0 0,-6 4 1 0 0,7-6 3 0 0,-1 0 0 0 0,0-1 0 0 0,1 1 0 0 0,-1-1 0 0 0,-1 1 0 0 0,1-1-1 0 0,0 0 1 0 0,0-1 0 0 0,-1 1 0 0 0,1 0 0 0 0,-5 0 0 0 0,6-1-1 0 0,1-1-1 0 0,-1 0 1 0 0,0 0-1 0 0,0 1 1 0 0,1-1-1 0 0,-1-1 1 0 0,0 1-1 0 0,0 0 1 0 0,0 0 0 0 0,1-1-1 0 0,-1 1 1 0 0,0 0-1 0 0,1-1 1 0 0,-1 0-1 0 0,0 1 1 0 0,1-1-1 0 0,-1 0 1 0 0,1 0-1 0 0,-1 0 1 0 0,1 0 0 0 0,-1 0-1 0 0,1-1 1 0 0,0 1-1 0 0,-1 0 1 0 0,-1-3-1 0 0,-1-3 36 0 0,4 6-50 0 0,-1 0 0 0 0,0-1 0 0 0,1 1 1 0 0,-1 0-1 0 0,0 0 0 0 0,0 0 0 0 0,0 0 0 0 0,0 0 1 0 0,0 0-1 0 0,0 0 0 0 0,0 0 0 0 0,-2-1 0 0 0,3 2 0 0 0,-1-1-1 0 0,1 1 0 0 0,0 0 1 0 0,0 0-1 0 0,-1 0 0 0 0,1 0 1 0 0,0 0-1 0 0,0 0 0 0 0,-1-1 1 0 0,1 1-1 0 0,0 0 1 0 0,0 0-1 0 0,0 0 0 0 0,-1-1 1 0 0,1 1-1 0 0,0 0 0 0 0,0 0 1 0 0,0-1-1 0 0,0 1 0 0 0,-1 0 1 0 0,1 0-1 0 0,0-1 1 0 0,0 1-1 0 0,0 0 0 0 0,0-1 1 0 0,0 1-1 0 0,0 0 0 0 0,0 0 1 0 0,0-1-1 0 0,0 1 0 0 0,0 0 1 0 0,0-1-1 0 0,0-15 21 0 0,1 9-25 0 0,1-26-32 0 0,0 26 10 0 0,0 2 1 0 0,-1 0-44 0 0,4-2-60 0 0,12-24 63 0 0,-13 24-6 0 0,6 5-235 0 0,-1-1 279 0 0,0 0 0 0 0,9-5 1 0 0,-4 2 4 0 0,-2 2-47 0 0,-4 9-102 0 0,24 18 155 0 0,-31-21 17 0 0,1-1-1 0 0,-1 1 1 0 0,0 0-1 0 0,1-1 0 0 0,-1 1 1 0 0,0 0-1 0 0,0 0 1 0 0,0 0-1 0 0,0 0 1 0 0,-1 0-1 0 0,1 0 1 0 0,-1 0-1 0 0,1 0 1 0 0,-1 0-1 0 0,1 5 0 0 0,-4 25 70 0 0,3-32-68 0 0,-9 34 178 0 0,9-32-210 0 0,-1 0 0 0 0,0-1 0 0 0,1 1 0 0 0,-1 0 0 0 0,0-1 0 0 0,0 1 0 0 0,0-1 0 0 0,0 1 0 0 0,0-1 0 0 0,0 1 0 0 0,-1-1 0 0 0,1 0 0 0 0,0 0 0 0 0,-1 0 1 0 0,1 1-1 0 0,-3 0 0 0 0,4-2-56 0 0,-1 0 0 0 0,1 0-1 0 0,0 0 1 0 0,0 0 0 0 0,-1 0 0 0 0,1 0 0 0 0,0 0 0 0 0,-1 0 0 0 0,1 0 0 0 0,0 0 0 0 0,0 0 0 0 0,-1 0 0 0 0,1-1 0 0 0,0 1 0 0 0,0 0 0 0 0,-1 0 0 0 0,1 0 0 0 0,0 0 0 0 0,0 0 0 0 0,-1-1 0 0 0,1 1 0 0 0,0 0 0 0 0,0 0 0 0 0,0 0 0 0 0,-1-1-1 0 0,1 1 1 0 0,0 0 0 0 0,0 0 0 0 0,0-1 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79 287 0 0,'-1'1'60'0'0,"1"0"-1"0"0,0 0 0 0 0,-1 0 0 0 0,1-1 0 0 0,-1 1 0 0 0,1 0 0 0 0,-1 0 0 0 0,0 0 0 0 0,1 0 0 0 0,-1-1 0 0 0,0 1 0 0 0,1 0 0 0 0,-1 0 0 0 0,0-1 0 0 0,0 1 0 0 0,0-1 0 0 0,0 1 0 0 0,0-1 0 0 0,0 1 0 0 0,0-1 0 0 0,-1 1 0 0 0,-1 0 220 0 0,0 1 105 0 0,-1 0 0 0 0,0-1 1 0 0,0 0-1 0 0,1 1 0 0 0,-1-1 0 0 0,0-1 1 0 0,0 1-1 0 0,0-1 0 0 0,0 0 0 0 0,0 1 1 0 0,0-2-1 0 0,-1 1 0 0 0,-6-2 1 0 0,9 2-205 0 0,0 0 1 0 0,1 0 0 0 0,-1-1 0 0 0,0 1 0 0 0,0-1 0 0 0,0 0-1 0 0,0 1 1 0 0,1-1 0 0 0,-1 0 0 0 0,0 0 0 0 0,1 0 0 0 0,-1 0-1 0 0,1-1 1 0 0,-1 1 0 0 0,1 0 0 0 0,-1 0 0 0 0,1-1 0 0 0,0 1-1 0 0,0-1 1 0 0,0 0 0 0 0,0 1 0 0 0,0-1 0 0 0,0 0 0 0 0,0 1-1 0 0,0-1 1 0 0,1 0 0 0 0,-1 0 0 0 0,1 0 0 0 0,-1 0 0 0 0,1 1-1 0 0,-1-4 1 0 0,1 1-85 0 0,0 0 0 0 0,1 0-1 0 0,-1 0 1 0 0,1 0-1 0 0,-1 0 1 0 0,1 0 0 0 0,0 0-1 0 0,3-6 1 0 0,0-1-26 0 0,-2 2 103 0 0,8 12-90 0 0,29 11 5 0 0,-38-13-81 0 0,0-1-1 0 0,0 1 1 0 0,0 0 0 0 0,0 0-1 0 0,-1 0 1 0 0,1 0 0 0 0,0 0-1 0 0,0 0 1 0 0,-1 0 0 0 0,1 0-1 0 0,0 0 1 0 0,-1 0 0 0 0,1 0-1 0 0,-1 0 1 0 0,0 0 0 0 0,1 0-1 0 0,-1 1 1 0 0,0-1 0 0 0,0 0-1 0 0,1 0 1 0 0,-1 0 0 0 0,0 1-1 0 0,0-1 1 0 0,-1 2 0 0 0,-4 26 135 0 0,2-22-81 0 0,0 0-1 0 0,0 0 0 0 0,0 0 0 0 0,-1-1 1 0 0,0 1-1 0 0,0-1 0 0 0,-6 7 0 0 0,8-11-31 0 0,0 0 0 0 0,0 1-1 0 0,0-1 1 0 0,0 0-1 0 0,0 0 1 0 0,-1-1 0 0 0,1 1-1 0 0,-1 0 1 0 0,1-1 0 0 0,-1 1-1 0 0,1-1 1 0 0,-1 0 0 0 0,0 0-1 0 0,0 0 1 0 0,0 0-1 0 0,0 0 1 0 0,1-1 0 0 0,-1 1-1 0 0,0-1 1 0 0,0 0 0 0 0,-4 0-1 0 0,4-1-4 0 0,1 1 1 0 0,-1-1-1 0 0,0 0 0 0 0,1 0 0 0 0,-1 0 0 0 0,1 0 0 0 0,0-1 0 0 0,-1 1 1 0 0,1-1-1 0 0,0 1 0 0 0,0-1 0 0 0,0 0 0 0 0,0 0 0 0 0,0 0 1 0 0,0 0-1 0 0,0 0 0 0 0,0 0 0 0 0,1 0 0 0 0,-2-3 0 0 0,1 2-16 0 0,1-1 0 0 0,-1 1 0 0 0,1-1-1 0 0,0 1 1 0 0,0-1 0 0 0,0 1 0 0 0,1-1-1 0 0,-1 0 1 0 0,1 1 0 0 0,0-1 0 0 0,0 0-1 0 0,1-7 1 0 0,-1 9-86 0 0,8-6-65 0 0,22-27 116 0 0,-23 26-47 0 0,8 10-113 0 0,42 1 159 0 0,-43-1-52 0 0,-6 3 20 0 0,30 19 49 0 0,-31-18 11 0 0,0 0 0 0 0,11 12 0 0 0,-16-14 2 0 0,1 1-1 0 0,0-1 1 0 0,-1 1-1 0 0,0-1 1 0 0,0 1-1 0 0,0 0 0 0 0,0 0 1 0 0,-1 0-1 0 0,1 0 1 0 0,0 6-1 0 0,-2-9 6 0 0,0 0 0 0 0,0 0 1 0 0,0 0-1 0 0,0 0 0 0 0,0 0 0 0 0,0 0 0 0 0,0 0 0 0 0,-1 0 0 0 0,1 0 0 0 0,0 0 1 0 0,-1 0-1 0 0,1 0 0 0 0,-1 0 0 0 0,1-1 0 0 0,-1 1 0 0 0,0 0 0 0 0,1 0 0 0 0,-1 0 0 0 0,0-1 1 0 0,1 1-1 0 0,-1 0 0 0 0,0-1 0 0 0,0 1 0 0 0,0-1 0 0 0,0 1 0 0 0,1-1 0 0 0,-1 1 0 0 0,0-1 1 0 0,-1 1-1 0 0,-33 12-271 0 0,31-12 120 0 0,1 0 9 0 0,0 0 1 0 0,0-1-1 0 0,0 1 1 0 0,1-1 0 0 0,-1 0-1 0 0,0 0 1 0 0,0 0-1 0 0,0 0 1 0 0,-5-1 0 0 0,-2-1-776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176 123 143 0 0,'-5'5'4'0'0,"5"-5"18"0"0,-1 1 1 0 0,1-1-1 0 0,-1 0 1 0 0,1 1 0 0 0,-1-1-1 0 0,1 1 1 0 0,-1-1-1 0 0,1 1 1 0 0,0-1-1 0 0,-1 1 1 0 0,1-1-1 0 0,0 1 1 0 0,-1-1 0 0 0,1 1-1 0 0,0-1 1 0 0,0 1-1 0 0,-1 0 1 0 0,1 0 55 0 0,-1 0-1 0 0,1-1 1 0 0,-1 1 0 0 0,0 0 0 0 0,1-1 0 0 0,-1 1-1 0 0,0-1 1 0 0,1 1 0 0 0,-1-1 0 0 0,0 1 0 0 0,0-1-1 0 0,1 1 1 0 0,-1-1 0 0 0,0 0 0 0 0,0 0-1 0 0,0 1 1 0 0,0-1 0 0 0,1 0 0 0 0,-1 0 0 0 0,0 0-1 0 0,0 0 1 0 0,0 0 0 0 0,0 0 0 0 0,-1 0 0 0 0,-25-3 2345 0 0,25 3-2234 0 0,0 0 0 0 0,0 0 0 0 0,0-1 0 0 0,0 1 0 0 0,1-1 0 0 0,-1 0 0 0 0,0 0 0 0 0,0 0 0 0 0,1 1 0 0 0,-1-1 0 0 0,1-1 0 0 0,-1 1 0 0 0,1 0 0 0 0,-1 0 0 0 0,1-1 0 0 0,-2-1 0 0 0,1 1-25 0 0,1 0 1 0 0,0-1-1 0 0,0 1 0 0 0,1 0 0 0 0,-1-1 1 0 0,0 1-1 0 0,1 0 0 0 0,-1-1 1 0 0,1 1-1 0 0,0-1 0 0 0,0 1 1 0 0,0-3-1 0 0,0-11 2045 0 0,8 9-2129 0 0,26-21-50 0 0,-26 21 36 0 0,0 11 17 0 0,22 15 6 0 0,-28-18-78 0 0,-1 1 0 0 0,0-1 0 0 0,0 0 0 0 0,0 1 0 0 0,0-1-1 0 0,0 1 1 0 0,0-1 0 0 0,0 1 0 0 0,-1-1 0 0 0,1 1 0 0 0,-1 0 0 0 0,1-1-1 0 0,-1 1 1 0 0,1 0 0 0 0,-1-1 0 0 0,0 1 0 0 0,0 0 0 0 0,0 0 0 0 0,0-1 0 0 0,0 1-1 0 0,0 0 1 0 0,0-1 0 0 0,-1 1 0 0 0,0 2 0 0 0,1-1 27 0 0,-8 40 309 0 0,7-39-319 0 0,-1 0 1 0 0,1 0 0 0 0,0 0 0 0 0,-1 0 0 0 0,0-1 0 0 0,0 1 0 0 0,0 0-1 0 0,-3 3 1 0 0,4-6-7 0 0,-1 0 1 0 0,1 0-1 0 0,-1-1 0 0 0,1 1 0 0 0,-1 0 0 0 0,1-1 1 0 0,-1 1-1 0 0,0-1 0 0 0,1 0 0 0 0,-1 1 0 0 0,0-1 1 0 0,1 0-1 0 0,-1 0 0 0 0,0 0 0 0 0,1 0 0 0 0,-1-1 1 0 0,0 1-1 0 0,-1-1 0 0 0,-3 0 179 0 0,1 0 0 0 0,-1 0 1 0 0,1-1-1 0 0,-7-3 0 0 0,9 4-126 0 0,0-1 0 0 0,1 0 0 0 0,-1 0 0 0 0,1 0 0 0 0,0-1 0 0 0,0 1 0 0 0,0-1 0 0 0,-3-4 0 0 0,-6-7 93 0 0,8 11-139 0 0,0 0-9 0 0,1 1-1 0 0,-1-1 1 0 0,1 0 0 0 0,0-1 0 0 0,0 1 0 0 0,0 0-1 0 0,0-1 1 0 0,1 1 0 0 0,-1-1 0 0 0,1 1-1 0 0,0-1 1 0 0,0 0 0 0 0,0 1 0 0 0,0-1-1 0 0,0-5 1 0 0,2 1 60 0 0,4-15-78 0 0,-4 17-72 0 0,8-1-126 0 0,24-23 132 0 0,-32 30 63 0 0,-1 0 0 0 0,0-1-1 0 0,0 1 1 0 0,1-1 0 0 0,-1 1-1 0 0,0 0 1 0 0,1-1 0 0 0,-1 1 0 0 0,0 0-1 0 0,1 0 1 0 0,-1-1 0 0 0,1 1-1 0 0,-1 0 1 0 0,0 0 0 0 0,1-1-1 0 0,-1 1 1 0 0,1 0 0 0 0,-1 0 0 0 0,1 0-1 0 0,-1 0 1 0 0,1 0 0 0 0,-1 0-1 0 0,1 0 1 0 0,-1 0 0 0 0,1 0-1 0 0,-1 0 1 0 0,0 0 0 0 0,1 0 0 0 0,-1 0-1 0 0,1 0 1 0 0,-1 0 0 0 0,1 0-1 0 0,-1 0 1 0 0,1 1 0 0 0,-1-1-1 0 0,0 0 1 0 0,1 0 0 0 0,-1 1 0 0 0,1-1-1 0 0,0 1 1 0 0,36 20-10 0 0,-34-18 11 0 0,0 0 0 0 0,-1-1 0 0 0,0 1 0 0 0,1 0 0 0 0,-1 0 0 0 0,0 0 0 0 0,-1 0 0 0 0,1 1 0 0 0,0-1 0 0 0,-1 1 0 0 0,0-1 0 0 0,0 1 0 0 0,0-1 0 0 0,0 1 0 0 0,0-1 0 0 0,-1 1 0 0 0,0 0 0 0 0,0 3 0 0 0,1-2 22 0 0,-1-1 0 0 0,0 1 1 0 0,0-1-1 0 0,-1 0 0 0 0,1 1 0 0 0,-1-1 0 0 0,0 0 0 0 0,0 1 0 0 0,-1-1 0 0 0,1 0 1 0 0,-1 0-1 0 0,0 0 0 0 0,0 0 0 0 0,0 0 0 0 0,0-1 0 0 0,-4 5 0 0 0,5-8-15 0 0,1 1 0 0 0,-1-1 0 0 0,1 0 1 0 0,-1 1-1 0 0,1-1 0 0 0,-1 0 0 0 0,1 1 0 0 0,-1-1 0 0 0,1 0 0 0 0,-1 0 0 0 0,1 1 0 0 0,-1-1 0 0 0,0 0 0 0 0,1 0 0 0 0,-1 0 0 0 0,0 0 0 0 0,1 0 1 0 0,-1 0-1 0 0,1 0 0 0 0,-1 0 0 0 0,0 0 0 0 0,0 0 1 0 0,0-1 0 0 0,0 1 0 0 0,1 0 0 0 0,-1 0 0 0 0,0 0 0 0 0,0 0-1 0 0,1 1 1 0 0,-1-1 0 0 0,0 0 0 0 0,0 0 0 0 0,1 0 0 0 0,-1 1 0 0 0,0-1 0 0 0,0 0 0 0 0,0 1 0 0 0,-34 28 189 0 0,23-19-145 0 0,-3 3-40 0 0,14-13-11 0 0,0 0-1 0 0,1 0 0 0 0,-1 0 1 0 0,0 1-1 0 0,1-1 1 0 0,-1 0-1 0 0,0 0 0 0 0,1 0 1 0 0,-1 0-1 0 0,0 0 1 0 0,1 0-1 0 0,-1-1 0 0 0,0 1 1 0 0,1 0-1 0 0,-1 0 1 0 0,0 0-1 0 0,1-1 0 0 0,-1 1 1 0 0,0 0-1 0 0,1-1 1 0 0,-1 1-1 0 0,1 0 0 0 0,-1-1 1 0 0,1 1-1 0 0,-1-1 1 0 0,0 0-1 0 0,-24-21-613 0 0,27 13-723 0 0,6-23-272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68 1151 0 0,'0'0'3'0'0,"0"0"0"0"0,0 0 0 0 0,0 0-1 0 0,-1 1 1 0 0,1-1 0 0 0,0 0 0 0 0,0 0-1 0 0,0 0 1 0 0,0 0 0 0 0,0 0-1 0 0,0 0 1 0 0,0 0 0 0 0,0 0 0 0 0,0 0-1 0 0,0 0 1 0 0,-1 0 0 0 0,1 0-1 0 0,0 0 1 0 0,0 0 0 0 0,0 0 0 0 0,0 0-1 0 0,0 0 1 0 0,0 0 0 0 0,0 0 0 0 0,0 0-1 0 0,-1 0 1 0 0,1 0 0 0 0,0 0-1 0 0,0 0 1 0 0,0 0 0 0 0,0 0 0 0 0,0 0-1 0 0,0 0 1 0 0,0 0 0 0 0,0-1 0 0 0,0 1-1 0 0,0 0 1 0 0,-1 0 0 0 0,1 0-1 0 0,0 0 1 0 0,0 0 0 0 0,0 0 0 0 0,0 0-1 0 0,0 0 1 0 0,0 0 0 0 0,0 0-1 0 0,0 0 1 0 0,0-1 0 0 0,0 1 0 0 0,0 0 5 0 0,0 0 1 0 0,0 0-1 0 0,0 0 1 0 0,0 0-1 0 0,0 0 1 0 0,0 0-1 0 0,0 0 1 0 0,0-1-1 0 0,0 1 1 0 0,0 0 0 0 0,0 0-1 0 0,-1 0 1 0 0,1 0-1 0 0,0 0 1 0 0,0 0-1 0 0,0 0 1 0 0,0 0-1 0 0,0 0 1 0 0,0 0-1 0 0,0 0 1 0 0,0 0 0 0 0,0 0-1 0 0,0 0 1 0 0,0 0-1 0 0,0 0 1 0 0,-1 0-1 0 0,1 0 1 0 0,0 0-1 0 0,0 0 1 0 0,0 0-1 0 0,0 0 1 0 0,0 0-1 0 0,0 0 1 0 0,0 0 0 0 0,0 0-1 0 0,0 0 1 0 0,-1 0-1 0 0,1 0 1 0 0,0 0-1 0 0,0 0 1 0 0,0 0-1 0 0,0 0 1 0 0,0 0-1 0 0,0 0 1 0 0,0 0 0 0 0,0 0-1 0 0,0 0 1 0 0,0 0-1 0 0,-2 1 188 0 0,0 0-1 0 0,1 1 1 0 0,-1-1 0 0 0,0-1-1 0 0,1 1 1 0 0,-1 0-1 0 0,0 0 1 0 0,0-1 0 0 0,-2 1-1 0 0,-14 7 992 0 0,17-7-1090 0 0,0 0 0 0 0,0-1 0 0 0,0 1 0 0 0,1 0 1 0 0,-1 0-1 0 0,0-1 0 0 0,0 1 0 0 0,0 0 0 0 0,0-1 0 0 0,-1 1 1 0 0,1-1-1 0 0,0 1 0 0 0,0-1 0 0 0,0 0 0 0 0,0 0 0 0 0,0 1 1 0 0,-1-1-1 0 0,1 0 0 0 0,0 0 0 0 0,0 0 0 0 0,0 0 1 0 0,0 0-1 0 0,-1 0 0 0 0,1 0 0 0 0,0-1 0 0 0,0 1 0 0 0,0 0 1 0 0,0-1-1 0 0,0 1 0 0 0,-1-1 0 0 0,1 1 0 0 0,-1-2 0 0 0,1 2 57 0 0,-1-1 0 0 0,1 1-1 0 0,0-1 1 0 0,0 0-1 0 0,0 0 1 0 0,-1 0-1 0 0,1 0 1 0 0,0 1-1 0 0,0-1 1 0 0,0-1 0 0 0,0 1-1 0 0,0 0 1 0 0,1 0-1 0 0,-1 0 1 0 0,0 0-1 0 0,0-1 1 0 0,1 1 0 0 0,-1 0-1 0 0,1-1 1 0 0,-1 1-1 0 0,1 0 1 0 0,-1-3-1 0 0,1 3 190 0 0,0-1-50 0 0,0-2-150 0 0,0-1-131 0 0,8-11 1132 0 0,-7 14-1139 0 0,1-1 0 0 0,-1 1 0 0 0,1-1 0 0 0,0 1 0 0 0,0 0-1 0 0,0-1 1 0 0,0 1 0 0 0,0 0 0 0 0,0 0 0 0 0,1 1 0 0 0,-1-1 0 0 0,5-2 0 0 0,-4 3-4 0 0,0 1 0 0 0,0-1 0 0 0,0 0 0 0 0,1 1-1 0 0,-1 0 1 0 0,0 0 0 0 0,0 0 0 0 0,1 0 0 0 0,-1 0 0 0 0,0 1 0 0 0,0 0 0 0 0,1-1 0 0 0,-1 1-1 0 0,5 2 1 0 0,-5-1-1 0 0,-1-1 0 0 0,1 1 0 0 0,0-1 0 0 0,-1 1 0 0 0,0 0 0 0 0,1 0 0 0 0,-1 0 0 0 0,0 0 0 0 0,0 0 0 0 0,0 1 0 0 0,2 3 0 0 0,10 17 22 0 0,-14-21-12 0 0,1-1-1 0 0,-1 1 1 0 0,1-1-1 0 0,-1 0 1 0 0,0 1-1 0 0,0-1 0 0 0,1 1 1 0 0,-1-1-1 0 0,0 1 1 0 0,0-1-1 0 0,-1 1 1 0 0,1-1-1 0 0,0 1 1 0 0,0-1-1 0 0,-1 0 0 0 0,1 1 1 0 0,-1 1-1 0 0,-17 15 683 0 0,9-6-495 0 0,5-7-83 0 0,0-1 0 0 0,0 1 0 0 0,-9 8 0 0 0,12-12-80 0 0,-1 0 0 0 0,0 0 0 0 0,0 0 0 0 0,1 0 0 0 0,-1 0 0 0 0,0 0 0 0 0,0-1 0 0 0,0 1 0 0 0,0 0 0 0 0,0-1 0 0 0,0 0 0 0 0,0 1-1 0 0,0-1 1 0 0,-1 0 0 0 0,-2 0 0 0 0,-2-1 135 0 0,-1 1 1 0 0,1-1-1 0 0,0-1 0 0 0,-14-4 0 0 0,17 5-118 0 0,1-1 0 0 0,-1 0 1 0 0,0 0-1 0 0,1 0 0 0 0,0-1 0 0 0,0 0 0 0 0,-1 1 0 0 0,2-1 0 0 0,-1 0 0 0 0,-3-4 0 0 0,3-1-51 0 0,2-8-16 0 0,6 4-64 0 0,12-21-16 0 0,-13 25 0 0 0,7 3 0 0 0,34-16 0 0 0,-34 16 0 0 0,-2 9 6 0 0,2 1 55 0 0,19 12 0 0 0,-28-16 33 0 0,0 0-1 0 0,-1 0 0 0 0,1 1 0 0 0,-1-1 1 0 0,1 1-1 0 0,-1-1 0 0 0,1 1 0 0 0,-1-1 1 0 0,0 1-1 0 0,0 0 0 0 0,0-1 1 0 0,0 1-1 0 0,0 0 0 0 0,0 0 0 0 0,-1 0 1 0 0,1 0-1 0 0,0 0 0 0 0,-1 0 1 0 0,0 0-1 0 0,1 0 0 0 0,-1 0 0 0 0,0 2 1 0 0,0-1 2 0 0,-1-1 0 0 0,1 1-1 0 0,-1-1 1 0 0,0 1 0 0 0,0-1 0 0 0,1 1 0 0 0,-2-1 0 0 0,1 0 0 0 0,0 0 0 0 0,0 0 0 0 0,-1 0 0 0 0,1 1 0 0 0,-1-2-1 0 0,0 1 1 0 0,-3 3 0 0 0,4-3-52 0 0,-1-1 0 0 0,1 0 0 0 0,0 0 0 0 0,-1 1 0 0 0,1-1 0 0 0,-1 0 0 0 0,0 0 0 0 0,1-1 0 0 0,-1 1 0 0 0,0 0 0 0 0,1-1-1 0 0,-1 1 1 0 0,0-1 0 0 0,0 1 0 0 0,0-1 0 0 0,1 0 0 0 0,-1 1 0 0 0,0-1 0 0 0,0 0 0 0 0,-3-1 0 0 0,-2 2-683 0 0,1 2-173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81 920 0 0,'0'0'419'0'0,"0"0"1421"0"0,0 0 618 0 0,0 0 125 0 0,0 0-191 0 0,-9 2 1137 0 0,3 0-2640 0 0,5-2-667 0 0,0 0 0 0 0,0 0 0 0 0,0 1 1 0 0,0-1-1 0 0,0 0 0 0 0,0 0 0 0 0,0 0 1 0 0,0 0-1 0 0,0 0 0 0 0,1 0 0 0 0,-1 0 0 0 0,0-1 1 0 0,0 1-1 0 0,0 0 0 0 0,0 0 0 0 0,0-1 0 0 0,0 1-222 0 0,0-1 487 0 0,-8-15 846 0 0,8 14-1266 0 0,0 0 0 0 0,1-1-1 0 0,0 1 1 0 0,-1 0 0 0 0,1-1-1 0 0,0 1 1 0 0,0 0 0 0 0,0-1-1 0 0,0 1 1 0 0,1-1 0 0 0,0 0-67 0 0,0 0 74 0 0,0 1 0 0 0,0 0 1 0 0,0 0-1 0 0,0 0 0 0 0,1 0 0 0 0,-1 0 1 0 0,1 0-1 0 0,-1 0 0 0 0,1 0 1 0 0,0 1-1 0 0,0-1 0 0 0,0 1 0 0 0,0-1 1 0 0,0 1-1 0 0,2-1-74 0 0,-3 1 41 0 0,0 1 0 0 0,1-1 0 0 0,-1 1 1 0 0,1-1-1 0 0,-1 1 0 0 0,1 0 0 0 0,-1-1 0 0 0,0 1 0 0 0,1 0 0 0 0,-1 0 0 0 0,1 0 1 0 0,-1 0-1 0 0,1 0 0 0 0,-1 1 0 0 0,1-1 0 0 0,-1 0 0 0 0,1 1 0 0 0,-1-1 0 0 0,0 1 1 0 0,1 0-1 0 0,-1-1 0 0 0,0 1 0 0 0,1 0 0 0 0,-1 0 0 0 0,1 0-41 0 0,4 4-3 0 0,-5-4 7 0 0,1 0-1 0 0,-1 0 0 0 0,1 0 0 0 0,-1 0 0 0 0,0 0 0 0 0,0 0 0 0 0,1 1 0 0 0,-1-1 0 0 0,0 1 0 0 0,0-1 0 0 0,0 1 1 0 0,-1-1-1 0 0,1 1 0 0 0,0-1 0 0 0,-1 1 0 0 0,1 0 0 0 0,0-1 0 0 0,-1 1 0 0 0,0 1-3 0 0,1-1 75 0 0,0 1 31 0 0,0 1-1 0 0,-1-1 1 0 0,1 1 0 0 0,-1-1-1 0 0,1 1 1 0 0,-1 0 0 0 0,0-1-1 0 0,-1 1 1 0 0,1-1 0 0 0,-1 1 0 0 0,1-1-1 0 0,-1 1 1 0 0,0-1 0 0 0,0 1-1 0 0,-1-1 1 0 0,1 0 0 0 0,-1 0 0 0 0,0 2-106 0 0,-4 3 27 0 0,2-7-29 0 0,3-1-1 0 0,0 1 4 0 0,0-1-1 0 0,0 0 1 0 0,0 1-1 0 0,0-1 1 0 0,0 0-1 0 0,0 1 1 0 0,1-1-1 0 0,-1 0 1 0 0,0 0-1 0 0,0 0 1 0 0,0 0-1 0 0,0 0 1 0 0,0 0-1 0 0,0 0 1 0 0,0 0-1 0 0,0-1 1 0 0,0 1-1 0 0,0 0 1 0 0,0 0-1 0 0,0-1 1 0 0,0 1-1 0 0,1 0 1 0 0,-1-1-1 0 0,0 1 1 0 0,0-1-1 0 0,0 0 1 0 0,1 1-1 0 0,-1-1 1 0 0,0 1-1 0 0,0-2 0 0 0,-1 0 7 0 0,0-1-1 0 0,1 1 0 0 0,-1-1 0 0 0,0 0 0 0 0,1 0 1 0 0,0 0-1 0 0,-1-1-6 0 0,1 1 12 0 0,-1-3 22 0 0,0 0-1 0 0,0 0 1 0 0,1 0 0 0 0,0 0-34 0 0,-1-5 26 0 0,1-4-26 0 0,1-2 0 0 0,1 10 0 0 0,5 2 0 0 0,-4 4-7 0 0,0 0 0 0 0,0 1 0 0 0,0-1 0 0 0,0 0 0 0 0,0 1 0 0 0,0 0 0 0 0,0-1 0 0 0,0 1 0 0 0,0 0 0 0 0,0 0 0 0 0,1 0 0 0 0,-1 0 0 0 0,0 0 0 0 0,0 1 0 0 0,0-1 0 0 0,0 1 0 0 0,0-1 0 0 0,0 1-1 0 0,0 0 1 0 0,0 0 0 0 0,0 0 0 0 0,0 0 0 0 0,-1 0 0 0 0,1 0 0 0 0,1 1 7 0 0,0 1 48 0 0,0 0 1 0 0,0 0-1 0 0,-1 0 0 0 0,1 0 0 0 0,-1 1 0 0 0,1 1-48 0 0,-2-3 21 0 0,0 0-1 0 0,0-1 1 0 0,-1 1-1 0 0,1 0 1 0 0,0-1-1 0 0,-1 1 0 0 0,0 0 1 0 0,1 0-1 0 0,-1-1 1 0 0,0 1-1 0 0,0 0 1 0 0,0 0-1 0 0,0-1 1 0 0,0 1-1 0 0,-1 1-20 0 0,-2 5 59 0 0,3-7-51 0 0,-1 0-1 0 0,0 1 1 0 0,0-1 0 0 0,1 0 0 0 0,-1 0-1 0 0,0 0 1 0 0,0 1 0 0 0,0-1 0 0 0,-1 0-8 0 0,-4 1 59 0 0,4-2-51 0 0,0 0-30 0 0,0 0-1 0 0,0 0 1 0 0,0 0-1 0 0,0 0 1 0 0,0 0 0 0 0,0-1-1 0 0,0 1 1 0 0,0-1-1 0 0,0 0 1 0 0,0 1-1 0 0,0-1 1 0 0,0 0-1 0 0,0 0 1 0 0,0 0 0 0 0,1-1 22 0 0,-3 1-56 0 0,1-2 0 0 0,0 1 1 0 0,0 0-1 0 0,0-1 1 0 0,0 1-1 0 0,0-1 1 0 0,-2-3 55 0 0,1 0-31 0 0,2 3 31 0 0,0 0-1 0 0,0 0 1 0 0,0 0-1 0 0,0 0 1 0 0,1 0-1 0 0,0-1 1 0 0,-1 1-1 0 0,1-3 1 0 0,0-1 0 0 0,2 1 0 0 0,5 3 0 0 0,-5 2 0 0 0,0 0 0 0 0,-1 1 0 0 0,1 0 0 0 0,0-1 0 0 0,-1 1 0 0 0,1 0 0 0 0,-1 0 0 0 0,1-1 0 0 0,-1 1 0 0 0,1 0 0 0 0,0 0 0 0 0,-1 0 0 0 0,1 0 0 0 0,-1 0 0 0 0,1 0 0 0 0,0 0 0 0 0,-1 0 0 0 0,1 0 0 0 0,-1 0 0 0 0,1 0 0 0 0,0 0 0 0 0,0 0 0 0 0,1 0 1 0 0,-1 0-1 0 0,0 0 0 0 0,1 0 0 0 0,-1 0 0 0 0,0 1 0 0 0,0-1 0 0 0,1 0 1 0 0,-1 0-1 0 0,0 1 0 0 0,0-1 0 0 0,1 1 0 0 0,-1-1 0 0 0,0 1 1 0 0,0 0-1 0 0,3 1 12 0 0,3 1 60 0 0,-6-2 9 0 0,-1-1-29 0 0,0 0-150 0 0,0 0-193 0 0,0 0-77 0 0,0 0-15 0 0,0 0-246 0 0,-1 0-1030 0 0,-5 0-447 0 0,-1 0-92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97 1807 0 0,'-4'3'169'0'0,"3"-2"-90"0"0,0-4 292 0 0,-24-12 4528 0 0,22 13-4732 0 0,0-1 1 0 0,1 1 0 0 0,0-1 0 0 0,-1 0-1 0 0,1 0 1 0 0,0 0 0 0 0,1 0 0 0 0,-1 0-1 0 0,0 0 1 0 0,1-1 0 0 0,0 1 0 0 0,0 0-1 0 0,0-1 1 0 0,0 1 0 0 0,0-1 0 0 0,1 1-1 0 0,-1-1 1 0 0,1 0 0 0 0,0 1 0 0 0,1-6-1 0 0,-1 8-3 0 0,1-6 244 0 0,-1 6-387 0 0,1 1 1 0 0,-1 0 0 0 0,0 0 0 0 0,1 0-1 0 0,-1-1 1 0 0,0 1 0 0 0,1 0 0 0 0,-1 0-1 0 0,1 0 1 0 0,-1 0 0 0 0,1 0 0 0 0,-1 0-1 0 0,0 0 1 0 0,1 0 0 0 0,-1 0 0 0 0,1 0-1 0 0,-1 0 1 0 0,0 0 0 0 0,1 0 0 0 0,-1 0-1 0 0,1 1 1 0 0,-1-1 0 0 0,0 0-1 0 0,1 0 1 0 0,-1 0 0 0 0,0 1 0 0 0,1-1-1 0 0,-1 0 1 0 0,0 0 0 0 0,1 1 0 0 0,30 16 10 0 0,-20-8 73 0 0,-7-5-53 0 0,-1 0 0 0 0,0 0 0 0 0,0 0 0 0 0,-1 1 1 0 0,1-1-1 0 0,-1 1 0 0 0,0 0 0 0 0,0 0 0 0 0,-1 0 0 0 0,0 0 0 0 0,2 8 0 0 0,-3-5 40 0 0,0 0 0 0 0,0-1 0 0 0,0 1 0 0 0,-1 0 0 0 0,-2 8 0 0 0,3-14-35 0 0,0 0-1 0 0,-1 1 1 0 0,0-1 0 0 0,1 0 0 0 0,-1 0-1 0 0,0 0 1 0 0,0 0 0 0 0,0 0-1 0 0,0 0 1 0 0,0 0 0 0 0,-1 0 0 0 0,1 0-1 0 0,-1-1 1 0 0,1 1 0 0 0,-1 0-1 0 0,1-1 1 0 0,-1 1 0 0 0,0-1-1 0 0,0 0 1 0 0,0 0 0 0 0,0 1 0 0 0,-3 0-1 0 0,-7 2 146 0 0,-1-1 1 0 0,1 0-1 0 0,-1-1 0 0 0,-15 1 0 0 0,24-3-165 0 0,0 0 1 0 0,0 0-1 0 0,0-1 1 0 0,0 0-1 0 0,0 1 0 0 0,0-1 1 0 0,0 0-1 0 0,0-1 1 0 0,1 1-1 0 0,-1-1 0 0 0,1 0 1 0 0,-1 0-1 0 0,1 0 1 0 0,-1 0-1 0 0,1 0 0 0 0,0-1 1 0 0,0 1-1 0 0,-4-6 1 0 0,2 2 1 0 0,0 0 1 0 0,0-1 0 0 0,0 0 0 0 0,1 0 0 0 0,0 0 0 0 0,0-1 0 0 0,1 1 0 0 0,0-1-1 0 0,-2-10 1 0 0,4 17-40 0 0,2-4-41 0 0,1-5-11 0 0,-1 9-28 0 0,8-7 24 0 0,28-21 35 0 0,-36 29 19 0 0,-1-1 1 0 0,1 1-1 0 0,-1-1 1 0 0,1 1 0 0 0,-1-1-1 0 0,1 1 1 0 0,0 0 0 0 0,-1-1-1 0 0,1 1 1 0 0,-1 0-1 0 0,1-1 1 0 0,0 1 0 0 0,0 0-1 0 0,-1 0 1 0 0,1-1 0 0 0,0 1-1 0 0,-1 0 1 0 0,1 0-1 0 0,0 0 1 0 0,-1 0 0 0 0,1 0-1 0 0,0 0 1 0 0,0 0 0 0 0,-1 0-1 0 0,1 0 1 0 0,0 1-1 0 0,-1-1 1 0 0,1 0 0 0 0,0 0-1 0 0,1 1 1 0 0,10 2-3 0 0,0 1 1 0 0,14 7-1 0 0,-22-9 24 0 0,-1 0 0 0 0,1 1 0 0 0,-1-1 0 0 0,0 1-1 0 0,0 0 1 0 0,-1 0 0 0 0,1 0 0 0 0,0 1 0 0 0,-1-1-1 0 0,0 0 1 0 0,0 1 0 0 0,0 0 0 0 0,0-1 0 0 0,-1 1 0 0 0,1 0-1 0 0,-1 0 1 0 0,0 0 0 0 0,0 0 0 0 0,0 0 0 0 0,-1 0-1 0 0,1 6 1 0 0,-1-9-10 0 0,0 0 0 0 0,0 1 0 0 0,-1-1 0 0 0,1 0 1 0 0,0 0-1 0 0,0 0 0 0 0,-1 0 0 0 0,1 0 0 0 0,-1 0 0 0 0,1 0 0 0 0,-1 0 0 0 0,1 0 0 0 0,-1 0 0 0 0,0-1 0 0 0,1 1 0 0 0,-1 0 0 0 0,0 0 0 0 0,0 0 0 0 0,1-1 0 0 0,-1 1 0 0 0,0 0 0 0 0,0-1 0 0 0,0 1 0 0 0,0-1 1 0 0,0 1-1 0 0,0-1 0 0 0,0 1 0 0 0,0-1 0 0 0,0 0 0 0 0,0 0 0 0 0,0 1 0 0 0,0-1 0 0 0,0 0 0 0 0,0 0 0 0 0,-1 0 0 0 0,1 0 0 0 0,0 0 0 0 0,0 0 0 0 0,-1-1 0 0 0,-1 1-11 0 0,-1 0-1 0 0,1-1 0 0 0,0 1 1 0 0,-1-1-1 0 0,1 0 1 0 0,0 0-1 0 0,0 0 0 0 0,0 0 1 0 0,0-1-1 0 0,0 1 1 0 0,-6-5-1 0 0,-9-13-496 0 0,17 18 361 0 0,1 0 0 0 0,-1 0 1 0 0,0 0-1 0 0,1 0 0 0 0,-1 0 0 0 0,1 1 1 0 0,-1-1-1 0 0,1 0 0 0 0,-1 0 0 0 0,1 0 1 0 0,0-1-1 0 0,-1 1 0 0 0,1 0 0 0 0,0 0 1 0 0,0 0-1 0 0,0 0 0 0 0,0 0 0 0 0,0 0 1 0 0,0 0-1 0 0,0 0 0 0 0,0-1 0 0 0,2-3-727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60 599 0 0,'-10'11'942'0'0,"5"-5"-404"0"0,1-2 0 0 0,0 1 0 0 0,-10 7-1 0 0,14-12-417 0 0,-1 1 0 0 0,0 0 1 0 0,0-1-1 0 0,0 1 0 0 0,0-1 0 0 0,0 1 0 0 0,0-1 0 0 0,0 1 0 0 0,0-1 0 0 0,0 0 0 0 0,0 0 1 0 0,0 1-1 0 0,0-1 0 0 0,0 0 0 0 0,0 0 0 0 0,-1 0 0 0 0,1 0 0 0 0,0 0 0 0 0,0 0 1 0 0,0-1-1 0 0,0 1 0 0 0,0 0 0 0 0,0 0 0 0 0,0-1 0 0 0,0 1 0 0 0,0-1 0 0 0,-1 0 0 0 0,0 0 220 0 0,0-1 0 0 0,0 1 0 0 0,1 0 0 0 0,-1-1 0 0 0,1 0 0 0 0,0 1 0 0 0,-4-6 1098 0 0,5 1-1016 0 0,-2-23 818 0 0,4 21-1049 0 0,6-24-7 0 0,-6 25 1257 0 0,8 9-1326 0 0,30 9 10 0 0,-38-10-112 0 0,-1-1-1 0 0,0 1 1 0 0,0 0-1 0 0,0-1 0 0 0,0 1 1 0 0,1 0-1 0 0,-1 0 1 0 0,0 0-1 0 0,-1 0 0 0 0,1 0 1 0 0,0 0-1 0 0,0 1 1 0 0,0-1-1 0 0,-1 0 0 0 0,1 0 1 0 0,0 1-1 0 0,-1-1 1 0 0,1 0-1 0 0,-1 1 1 0 0,0-1-1 0 0,1 0 0 0 0,-1 1 1 0 0,0-1-1 0 0,0 0 1 0 0,0 3-1 0 0,1 2 44 0 0,-1-1 28 0 0,1 1-1 0 0,-1-1 1 0 0,0 0 0 0 0,0 1-1 0 0,-1-1 1 0 0,0 1-1 0 0,0-1 1 0 0,0 0 0 0 0,0 0-1 0 0,-1 1 1 0 0,0-1 0 0 0,0 0-1 0 0,0-1 1 0 0,-1 1 0 0 0,0 0-1 0 0,0-1 1 0 0,0 1 0 0 0,-5 4-1 0 0,7-8-36 0 0,0 0-1 0 0,0-1 1 0 0,-1 1-1 0 0,1-1 0 0 0,0 1 1 0 0,0-1-1 0 0,-1 0 1 0 0,1 1-1 0 0,-1-1 1 0 0,1 0-1 0 0,0 0 0 0 0,-1 0 1 0 0,1 0-1 0 0,-1 0 1 0 0,1 0-1 0 0,0 0 1 0 0,-1-1-1 0 0,1 1 0 0 0,-2-1 1 0 0,-26-9 200 0 0,26 9-236 0 0,0-1 0 0 0,-1 1 1 0 0,1-1-1 0 0,0 0 0 0 0,0 0 0 0 0,1 0 0 0 0,-1 0 0 0 0,0 0 0 0 0,1-1 1 0 0,-1 1-1 0 0,1-1 0 0 0,0 0 0 0 0,0 1 0 0 0,0-1 0 0 0,0 0 0 0 0,0 0 0 0 0,1-1 1 0 0,-1 1-1 0 0,1 0 0 0 0,0 0 0 0 0,0-1 0 0 0,-1-4 0 0 0,2 7-92 0 0,9-7-15 0 0,28-23 25 0 0,-36 30 68 0 0,0 0-1 0 0,0 0 1 0 0,0 0-1 0 0,0 0 0 0 0,0 1 1 0 0,0-1-1 0 0,0 0 1 0 0,0 1-1 0 0,1-1 1 0 0,-1 1-1 0 0,0-1 1 0 0,0 1-1 0 0,0 0 0 0 0,1-1 1 0 0,-1 1-1 0 0,0 0 1 0 0,2 0-1 0 0,15-2-28 0 0,25-1 0 0 0,-37 3 26 0 0,0 1-1 0 0,-1 0 0 0 0,1-1 1 0 0,0 2-1 0 0,-1-1 0 0 0,1 1 1 0 0,8 3-1 0 0,-12-4 6 0 0,1 1 0 0 0,0-1-1 0 0,-1 1 1 0 0,1 0 0 0 0,-1 0 0 0 0,0 0 0 0 0,0 0-1 0 0,3 4 1 0 0,-4-5 6 0 0,0-1 0 0 0,-1 1-1 0 0,0 0 1 0 0,1 0 0 0 0,-1 0-1 0 0,1 0 1 0 0,-1 0 0 0 0,0 0 0 0 0,0 0-1 0 0,0 0 1 0 0,1 0 0 0 0,-1 0-1 0 0,0 0 1 0 0,0 0 0 0 0,-1 0-1 0 0,1 0 1 0 0,0 0 0 0 0,0 0 0 0 0,0 0-1 0 0,-1 0 1 0 0,1 0 0 0 0,0 0-1 0 0,-1 0 1 0 0,1 0 0 0 0,-1 0-1 0 0,1 0 1 0 0,-1-1 0 0 0,1 1 0 0 0,-2 1-1 0 0,-1 2 29 0 0,0-1 0 0 0,0 0 1 0 0,0 0-1 0 0,-6 4 0 0 0,7-5-11 0 0,0 0 0 0 0,-1 0 0 0 0,1-1 0 0 0,-1 0 0 0 0,1 1 0 0 0,-1-1 0 0 0,0 0 0 0 0,0 0 0 0 0,0 0 0 0 0,1-1 0 0 0,-1 1 0 0 0,0-1 0 0 0,0 0 0 0 0,0 0 0 0 0,0 1 0 0 0,0-2 0 0 0,0 1 0 0 0,-3-1 0 0 0,1 0-3 0 0,-1-1 1 0 0,1 1-1 0 0,0-2 0 0 0,-1 1 1 0 0,1 0-1 0 0,1-1 0 0 0,-1 0 1 0 0,-6-5-1 0 0,-5 1-143 0 0,16 7 13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147 138 2527 0 0,'-2'2'265'0'0,"0"1"-1"0"0,0-1 0 0 0,-1 1 0 0 0,1-1 1 0 0,-1 0-1 0 0,1 0 0 0 0,-1 0 0 0 0,0 0 1 0 0,0 0-1 0 0,0 0 0 0 0,0-1 0 0 0,0 0 0 0 0,0 1 1 0 0,-7 0-1 0 0,8-1-73 0 0,0-1 0 0 0,0 1-1 0 0,0-1 1 0 0,0 0 0 0 0,0 0 0 0 0,-1 0 0 0 0,1 0-1 0 0,0 0 1 0 0,0 0 0 0 0,0 0 0 0 0,0-1 0 0 0,0 1-1 0 0,0-1 1 0 0,-1 0 0 0 0,1 1 0 0 0,1-1 0 0 0,-1 0-1 0 0,0 0 1 0 0,0-1 0 0 0,0 1 0 0 0,0 0 0 0 0,-2-3-1 0 0,1-1 65 0 0,-1 0 0 0 0,1-1 0 0 0,1 1 0 0 0,-1-1 0 0 0,1 0-1 0 0,0 0 1 0 0,0 0 0 0 0,0 0 0 0 0,0-9 0 0 0,1 13-221 0 0,1 1 167 0 0,1-7-18 0 0,1-22-72 0 0,-1 23 43 0 0,8 0-94 0 0,27-21-37 0 0,-28 22-2 0 0,-1 8 1 0 0,22 16 0 0 0,-15-5 46 0 0,-12-10-30 0 0,0 0-1 0 0,0 0 0 0 0,-1 1 1 0 0,1-1-1 0 0,0 0 1 0 0,-1 1-1 0 0,0 0 1 0 0,0-1-1 0 0,0 1 0 0 0,0-1 1 0 0,-1 1-1 0 0,0 0 1 0 0,1 0-1 0 0,-1-1 0 0 0,0 1 1 0 0,-2 6-1 0 0,1-4 56 0 0,0 0 0 0 0,-1 0 0 0 0,0 0 0 0 0,0 0 0 0 0,-1 0 0 0 0,1-1-1 0 0,-1 1 1 0 0,-7 8 0 0 0,8-12-34 0 0,0 0 0 0 0,0 0 0 0 0,0 0 0 0 0,0-1 0 0 0,0 1 1 0 0,-1-1-1 0 0,1 1 0 0 0,0-1 0 0 0,-1 0 0 0 0,0 0 0 0 0,1 0 0 0 0,-1 0 0 0 0,1-1 0 0 0,-1 1 0 0 0,0 0 0 0 0,1-1 0 0 0,-5 0 0 0 0,5 0-14 0 0,-1 1 1 0 0,0-1-1 0 0,1 0 0 0 0,-1-1 1 0 0,1 1-1 0 0,-1 0 0 0 0,0-1 1 0 0,1 0-1 0 0,-1 1 0 0 0,1-1 1 0 0,-1 0-1 0 0,1 0 0 0 0,0 0 1 0 0,-1-1-1 0 0,1 1 0 0 0,0 0 1 0 0,-3-3-1 0 0,-1-3 40 0 0,4 5-68 0 0,0 0 0 0 0,0 0 1 0 0,1 0-1 0 0,-1 0 0 0 0,0 0 1 0 0,1 0-1 0 0,0-1 1 0 0,0 1-1 0 0,-1-1 0 0 0,1 1 1 0 0,1-1-1 0 0,-1 1 0 0 0,0-1 1 0 0,1 0-1 0 0,-1-3 1 0 0,2-3-77 0 0,3-21 34 0 0,-3 28 20 0 0,-1 1 1 0 0,0-1 0 0 0,1 1-1 0 0,-1-1 1 0 0,0 1 0 0 0,1-1 0 0 0,0 1-1 0 0,-1 0 1 0 0,2-3 0 0 0,17-31-24 0 0,-14 27-52 0 0,6 4-51 0 0,36-8 109 0 0,-46 11 20 0 0,-1 1 0 0 0,1 0 0 0 0,0-1 1 0 0,0 1-1 0 0,0 0 0 0 0,0 0 1 0 0,0 0-1 0 0,-1-1 0 0 0,1 1 0 0 0,0 0 1 0 0,0 0-1 0 0,0 0 0 0 0,0 1 1 0 0,0-1-1 0 0,0 0 0 0 0,-1 0 1 0 0,1 0-1 0 0,0 1 0 0 0,0-1 0 0 0,0 0 1 0 0,0 1-1 0 0,-1-1 0 0 0,1 1 1 0 0,1 0-1 0 0,43 25-9 0 0,-42-24 11 0 0,0 0 0 0 0,-1 0 0 0 0,1 1 0 0 0,-1-1 0 0 0,1 0 0 0 0,2 4 0 0 0,-5-5 0 0 0,13 17 19 0 0,-5 2 66 0 0,-8-20-75 0 0,0 1-1 0 0,0 0 1 0 0,0 0-1 0 0,0 0 1 0 0,0 0-1 0 0,0 0 1 0 0,0-1-1 0 0,0 1 1 0 0,0 0 0 0 0,0 0-1 0 0,0 0 1 0 0,0 0-1 0 0,-1-1 1 0 0,1 1-1 0 0,0 0 1 0 0,-1 0-1 0 0,1 0 1 0 0,0-1-1 0 0,-1 1 1 0 0,1 0 0 0 0,-1-1-1 0 0,1 1 1 0 0,-1 0-1 0 0,1-1 1 0 0,-2 2-1 0 0,-9 6 112 0 0,6-5-73 0 0,0 1 0 0 0,0-1 0 0 0,0 0 0 0 0,-7 2-1 0 0,10-4-40 0 0,0 0 0 0 0,0-1 0 0 0,0 1 0 0 0,0-1 0 0 0,0 0-1 0 0,0 1 1 0 0,0-1 0 0 0,0 0 0 0 0,0 0 0 0 0,0-1-1 0 0,0 1 1 0 0,0 0 0 0 0,0-1 0 0 0,0 1 0 0 0,0-1-1 0 0,-3-1 1 0 0,-1-1-282 0 0,-1 0 0 0 0,0 0 0 0 0,1 1 0 0 0,-1 0-1 0 0,0 0 1 0 0,0 1 0 0 0,-9-2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15 287 0 0,'0'1'108'0'0,"0"0"0"0"0,1 0-1 0 0,-1 0 1 0 0,0 0-1 0 0,0 0 1 0 0,0 0-1 0 0,0 0 1 0 0,0 0 0 0 0,0 0-1 0 0,0 0 1 0 0,0-1-1 0 0,0 1 1 0 0,-1 0-1 0 0,1 0 1 0 0,0 0-1 0 0,-1 0 1 0 0,1 0 0 0 0,0 0-1 0 0,-1 0 1 0 0,1-1-1 0 0,-1 1 1 0 0,1 0-1 0 0,-1 0 1 0 0,0-1-1 0 0,1 1 1 0 0,-1 0 0 0 0,0-1-1 0 0,1 1 1 0 0,-1 0-1 0 0,0-1 1 0 0,0 1-1 0 0,-1 0 1 0 0,-3 2 528 0 0,2-1-246 0 0,1 0 1 0 0,0 0-1 0 0,-1-1 0 0 0,0 1 1 0 0,1-1-1 0 0,-1 1 0 0 0,0-1 1 0 0,0 0-1 0 0,1 0 1 0 0,-1 0-1 0 0,0-1 0 0 0,0 1 1 0 0,-4-1-1 0 0,7 0-308 0 0,-1 0 0 0 0,1 0 0 0 0,0 0 0 0 0,-1 0 0 0 0,1 0 0 0 0,0 0 0 0 0,-1 0 0 0 0,1 0-1 0 0,-1 0 1 0 0,1-1 0 0 0,0 1 0 0 0,-1 0 0 0 0,1 0 0 0 0,0 0 0 0 0,0-1 0 0 0,-1 1 0 0 0,1 0 0 0 0,0 0 0 0 0,-1-1 0 0 0,1 1 0 0 0,0 0 0 0 0,0-1 0 0 0,0 1 0 0 0,-1 0-1 0 0,1-1 1 0 0,0 1 0 0 0,0 0 0 0 0,0-1 0 0 0,0 1 0 0 0,0 0 0 0 0,0-1 0 0 0,0 1 0 0 0,0-1 0 0 0,0 1 0 0 0,-1 0 0 0 0,2-1 0 0 0,-1 1 0 0 0,0-1 0 0 0,0 1 0 0 0,0 0-1 0 0,0-1 1 0 0,0 1 0 0 0,0 0 0 0 0,0-1 0 0 0,0 1 0 0 0,1 0 0 0 0,-1-1 0 0 0,0 1 0 0 0,0 0 0 0 0,0-1 0 0 0,1 1 0 0 0,-1 0 0 0 0,0-1 0 0 0,1 1 0 0 0,1-3-80 0 0,0 0 1 0 0,0 1-1 0 0,0-1 0 0 0,1 1 1 0 0,-1 0-1 0 0,1 0 1 0 0,0 0-1 0 0,-1 0 1 0 0,1 0-1 0 0,0 0 1 0 0,6-2-1 0 0,-4 3 4 0 0,0 0 0 0 0,0 0 0 0 0,1 1-1 0 0,-1 0 1 0 0,0 0 0 0 0,0 0 0 0 0,0 0 0 0 0,0 1 0 0 0,10 2 0 0 0,-13-2 2 0 0,0-1 1 0 0,0 1 0 0 0,0 0-1 0 0,0 0 1 0 0,0 0 0 0 0,0 0 0 0 0,-1 0-1 0 0,1 0 1 0 0,0 1 0 0 0,-1-1-1 0 0,1 1 1 0 0,0-1 0 0 0,-1 1-1 0 0,0-1 1 0 0,1 1 0 0 0,-1 0 0 0 0,0 0-1 0 0,0 0 1 0 0,0-1 0 0 0,0 1-1 0 0,0 0 1 0 0,-1 0 0 0 0,1 0 0 0 0,0 1-1 0 0,-1-1 1 0 0,0 0 0 0 0,1 3-1 0 0,-1 2 39 0 0,0 1-1 0 0,0-1 1 0 0,-1 1-1 0 0,0-1 1 0 0,-3 11-1 0 0,3-13 9 0 0,0-1-1 0 0,-1 1 1 0 0,1-1-1 0 0,-1 0 1 0 0,0 0 0 0 0,-1 1-1 0 0,1-1 1 0 0,-1-1-1 0 0,1 1 1 0 0,-1 0-1 0 0,-5 4 1 0 0,7-7-32 0 0,-1 1 1 0 0,1-1-1 0 0,-1 0 1 0 0,0 0-1 0 0,0 0 1 0 0,1 0-1 0 0,-1 0 1 0 0,0 0-1 0 0,0 0 0 0 0,0 0 1 0 0,0-1-1 0 0,0 1 1 0 0,0-1-1 0 0,0 1 1 0 0,0-1-1 0 0,0 0 1 0 0,-1 0-1 0 0,1 0 1 0 0,0 0-1 0 0,0 0 1 0 0,0 0-1 0 0,0-1 0 0 0,0 1 1 0 0,0-1-1 0 0,0 0 1 0 0,-3 0-1 0 0,1-2 26 0 0,-1 1-1 0 0,0-1 0 0 0,1 0 1 0 0,0 0-1 0 0,0-1 1 0 0,0 1-1 0 0,0-1 0 0 0,1 0 1 0 0,-1 0-1 0 0,1 0 1 0 0,0-1-1 0 0,0 1 0 0 0,0-1 1 0 0,1 1-1 0 0,-1-1 1 0 0,1 0-1 0 0,1 0 0 0 0,-1 0 1 0 0,-1-5-1 0 0,-2-13 12 0 0,1 3-58 0 0,6 10-58 0 0,8-17-23 0 0,-8 20-9 0 0,10 5-60 0 0,36-7 127 0 0,-48 8 19 0 0,1 1 0 0 0,0 0 0 0 0,0 0 0 0 0,0-1 0 0 0,0 1 0 0 0,0 0 1 0 0,0 0-1 0 0,0 0 0 0 0,-1 0 0 0 0,1 0 0 0 0,0 0 0 0 0,0 0 0 0 0,0 1 1 0 0,0-1-1 0 0,0 0 0 0 0,0 0 0 0 0,0 1 0 0 0,-1-1 0 0 0,1 0 0 0 0,0 1 1 0 0,0-1-1 0 0,0 1 0 0 0,38 24-9 0 0,-36-24 14 0 0,0 1 0 0 0,-1 0 0 0 0,0 1 1 0 0,0-1-1 0 0,1 0 0 0 0,-1 1 0 0 0,0-1 0 0 0,-1 1 0 0 0,1-1 0 0 0,0 1 0 0 0,-1 0 0 0 0,0 0 0 0 0,1 0 0 0 0,-1 0 0 0 0,0 0 0 0 0,-1 0 0 0 0,1 0 1 0 0,0 0-1 0 0,-1 0 0 0 0,0 0 0 0 0,0 0 0 0 0,0 0 0 0 0,0 1 0 0 0,0-1 0 0 0,-1 0 0 0 0,1 0 0 0 0,-2 5 0 0 0,1-6 17 0 0,0 1 1 0 0,-1 0-1 0 0,1 0 0 0 0,-1-1 0 0 0,1 1 1 0 0,-1-1-1 0 0,0 1 0 0 0,0-1 0 0 0,0 0 0 0 0,0 0 1 0 0,-1 0-1 0 0,1 0 0 0 0,-1 0 0 0 0,1 0 1 0 0,-1-1-1 0 0,1 1 0 0 0,-1-1 0 0 0,0 0 0 0 0,0 0 1 0 0,0 0-1 0 0,0 0 0 0 0,0 0 0 0 0,0 0 1 0 0,0-1-1 0 0,0 0 0 0 0,-5 1 0 0 0,3-1-199 0 0,-13 1 665 0 0,17-1-628 0 0,0 0 0 0 0,1 0 0 0 0,-1 0 0 0 0,0 0 0 0 0,0 0 0 0 0,1-1 0 0 0,-1 1 0 0 0,0 0 0 0 0,0 0-1 0 0,1-1 1 0 0,-1 1 0 0 0,0 0 0 0 0,1-1 0 0 0,-1 1 0 0 0,1-1 0 0 0,-1 1 0 0 0,0-1 0 0 0,1 1 0 0 0,-1-1 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146 107 2039 0 0,'-7'2'665'0'0,"0"0"-1"0"0,0-1 1 0 0,0 0-1 0 0,1 0 1 0 0,-14 0-1 0 0,8 0 439 0 0,10-1-926 0 0,0 0 0 0 0,1-1 0 0 0,-1 1 0 0 0,0 0 0 0 0,1-1 0 0 0,-1 0 0 0 0,1 1 1 0 0,-1-1-1 0 0,1 0 0 0 0,-1 0 0 0 0,1 0 0 0 0,-1 0 0 0 0,1 0 0 0 0,0 0 0 0 0,-1 0 0 0 0,1 0 0 0 0,0-1 0 0 0,-1-1 1 0 0,-2-1 633 0 0,3 4-759 0 0,1-1 0 0 0,0 0 0 0 0,-1 1 1 0 0,1-1-1 0 0,0 1 0 0 0,-1-1 0 0 0,1 0 1 0 0,0 1-1 0 0,0-1 0 0 0,-1 0 0 0 0,1 0 1 0 0,0 1-1 0 0,0-1 0 0 0,0 0 0 0 0,0 1 1 0 0,0-2-1 0 0,0 0 80 0 0,0 0 318 0 0,0-3-36 0 0,4-12-148 0 0,-3 12 428 0 0,3-1-588 0 0,15-21-2 0 0,-14 20 87 0 0,5 11-112 0 0,1-2-61 0 0,-2 2 1 0 0,16 6 0 0 0,-23-8-17 0 0,0-1 0 0 0,0 1 0 0 0,0 0 0 0 0,-1-1 0 0 0,1 1 0 0 0,-1 0 0 0 0,1 0 0 0 0,-1 0 0 0 0,0 0 0 0 0,0 0 0 0 0,0 0 0 0 0,0 1 0 0 0,0-1 0 0 0,0 0 0 0 0,0 0 0 0 0,-1 1 0 0 0,1-1 0 0 0,-1 1 0 0 0,0-1 0 0 0,0 3 0 0 0,0 6 34 0 0,0-1 0 0 0,-3 21-1 0 0,3-29-30 0 0,-1 0 25 0 0,1 1 0 0 0,-1-1 0 0 0,0 0-1 0 0,0 1 1 0 0,0-1 0 0 0,0 1 0 0 0,-2 3-1 0 0,3-6-13 0 0,-1 1-1 0 0,1-1 0 0 0,-1 1 1 0 0,1 0-1 0 0,0-1 0 0 0,-1 1 0 0 0,1-1 1 0 0,-1 1-1 0 0,1-1 0 0 0,-1 1 1 0 0,0-1-1 0 0,1 0 0 0 0,-1 1 0 0 0,1-1 1 0 0,-1 0-1 0 0,0 1 0 0 0,1-1 0 0 0,-1 0 1 0 0,0 0-1 0 0,0 1 0 0 0,1-1 1 0 0,-1 0-1 0 0,0 0 0 0 0,1 0 0 0 0,-1 0 1 0 0,0 0-1 0 0,0 0 0 0 0,-1 0 1 0 0,1-1 33 0 0,0 1 1 0 0,-1 0-1 0 0,1 0 1 0 0,-1 0 0 0 0,1 0-1 0 0,-1 0 1 0 0,1 0-1 0 0,-1 0 1 0 0,1 1 0 0 0,0-1-1 0 0,-1 0 1 0 0,-1 1-1 0 0,1 0-1 0 0,1 0-1 0 0,-1-1 1 0 0,1 0-1 0 0,-1 1 1 0 0,0-1 0 0 0,1 0-1 0 0,-1 0 1 0 0,0 0-1 0 0,1 0 1 0 0,-1 0-1 0 0,0 0 1 0 0,-2-1-1 0 0,1 0 9 0 0,-1-1 0 0 0,1 1 0 0 0,0-1 0 0 0,0 0 0 0 0,0 0-1 0 0,0 0 1 0 0,0-1 0 0 0,0 1 0 0 0,0-1 0 0 0,1 0 0 0 0,-1 1-1 0 0,1-1 1 0 0,0 0 0 0 0,0 0 0 0 0,-3-5 0 0 0,-1-6 36 0 0,0 0 0 0 0,-7-24 1 0 0,7 20-52 0 0,11 11-103 0 0,16-20-26 0 0,-16 20-7 0 0,7 11-93 0 0,0 1 181 0 0,1 1 0 0 0,13 7 0 0 0,-23-11 3 0 0,1 0 1 0 0,-1 0 0 0 0,0 0 0 0 0,0 1 0 0 0,0 0-1 0 0,-1-1 1 0 0,1 1 0 0 0,0 0 0 0 0,-1 0 0 0 0,0 0-1 0 0,0 1 1 0 0,0-1 0 0 0,0 1 0 0 0,0-1 0 0 0,-1 1-1 0 0,0-1 1 0 0,0 1 0 0 0,0 0 0 0 0,1 4 0 0 0,-2 28-1195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32 287 0 0,'1'5'144'0'0,"-1"-1"0"0"0,0 0 0 0 0,0 0-1 0 0,-1 1 1 0 0,1-1 0 0 0,-1 0 0 0 0,0 0-1 0 0,0 0 1 0 0,0 0 0 0 0,-1 1-1 0 0,1-2 1 0 0,-1 1 0 0 0,0 0 0 0 0,0 0-1 0 0,0-1 1 0 0,-1 1 0 0 0,1-1-1 0 0,-4 4 1 0 0,3-4 186 0 0,0-1 0 0 0,0 1 1 0 0,0-1-1 0 0,-1 0 0 0 0,1 0 0 0 0,-1 0 0 0 0,1 0 0 0 0,-1-1 0 0 0,-5 2 1 0 0,8-2-215 0 0,0-1 0 0 0,-1 0 0 0 0,1 0 0 0 0,0 0 0 0 0,0 0 0 0 0,0 0 0 0 0,-1 0 0 0 0,1 0 0 0 0,0 0-1 0 0,0-1 1 0 0,-1 1 0 0 0,1 0 0 0 0,0-1 0 0 0,0 1 0 0 0,0-1 0 0 0,0 1 0 0 0,0-1 0 0 0,0 0 0 0 0,0 1 0 0 0,0-1 0 0 0,0 0 0 0 0,0 0 0 0 0,0 0 0 0 0,0 1 0 0 0,0-1 0 0 0,1 0 0 0 0,-1 0 0 0 0,0 0 0 0 0,1-1 0 0 0,-1 1 0 0 0,0 0 0 0 0,1 0 0 0 0,-1-2 0 0 0,-6-24 1180 0 0,7 26-922 0 0,0-5-113 0 0,1-16-49 0 0,0 17 324 0 0,1-3-408 0 0,9-24-7 0 0,-9 24 167 0 0,11 8-208 0 0,37-1-2 0 0,-38 1-12 0 0,-7 5-2 0 0,-1-1-38 0 0,0 1 0 0 0,0-1 0 0 0,0 1 0 0 0,-1 0 0 0 0,0 0 0 0 0,0 1 0 0 0,4 10 0 0 0,-6-12 30 0 0,0 1 1 0 0,0 0-1 0 0,0 0 0 0 0,-1-1 0 0 0,1 1 0 0 0,-1 0 0 0 0,0 0 0 0 0,-1 0 0 0 0,1-1 1 0 0,-1 1-1 0 0,0 0 0 0 0,0 0 0 0 0,-4 7 0 0 0,4-9-25 0 0,0 0 1 0 0,-1 0-1 0 0,0 0 0 0 0,1 0 0 0 0,-1-1 0 0 0,0 1 0 0 0,0-1 1 0 0,0 1-1 0 0,-1-1 0 0 0,1 0 0 0 0,0 0 0 0 0,-1 0 1 0 0,0 0-1 0 0,1 0 0 0 0,-1-1 0 0 0,0 1 0 0 0,0-1 1 0 0,0 0-1 0 0,0 0 0 0 0,0 0 0 0 0,-4 1 0 0 0,3-1 27 0 0,0-1 0 0 0,-1 0 0 0 0,1 0 0 0 0,0-1 0 0 0,0 1 0 0 0,0-1 0 0 0,-1 0 0 0 0,1 0 0 0 0,0 0 0 0 0,0 0 0 0 0,0-1 0 0 0,1 0 0 0 0,-1 0 0 0 0,0 0 0 0 0,1 0 0 0 0,-1 0 0 0 0,-3-3 0 0 0,2 0-4 0 0,-1 0 0 0 0,1 0 0 0 0,0 0 0 0 0,0-1 0 0 0,1 1 0 0 0,0-1 0 0 0,0 0 0 0 0,0 0 0 0 0,-3-8 0 0 0,-2-9 11 0 0,9 16-68 0 0,1 2 5 0 0,-2 0-2 0 0,2-9-14 0 0,0 13-56 0 0,9-6-126 0 0,32-17 132 0 0,-31 18 0 0 0,-1 8 11 0 0,-1 0 50 0 0,-1 0 1 0 0,1 0-1 0 0,10 5 0 0 0,-17-7 4 0 0,-1 1 0 0 0,1 0 0 0 0,-1 0 0 0 0,1 0 0 0 0,-1 0 0 0 0,0 0 0 0 0,0 0 1 0 0,1 0-1 0 0,-1 0 0 0 0,0 0 0 0 0,0 0 0 0 0,0 1 0 0 0,0-1 0 0 0,0 0 0 0 0,0 1 0 0 0,-1-1 0 0 0,1 1 0 0 0,0-1 0 0 0,-1 1 0 0 0,1 0 0 0 0,-1-1 0 0 0,1 1 0 0 0,-1-1 0 0 0,0 1 0 0 0,0 0 0 0 0,0-1 0 0 0,0 3 0 0 0,0 1 4 0 0,-1 1 0 0 0,-1-1 0 0 0,1 1 0 0 0,-1-1 0 0 0,0 1 0 0 0,-3 4 0 0 0,3-5-5 0 0,2-4-7 0 0,0 0 1 0 0,-1 0-1 0 0,1-1 0 0 0,0 1 0 0 0,-1-1 1 0 0,1 1-1 0 0,-1 0 0 0 0,1-1 0 0 0,-1 1 1 0 0,1-1-1 0 0,-1 1 0 0 0,0-1 0 0 0,1 1 0 0 0,-1-1 1 0 0,1 1-1 0 0,-1-1 0 0 0,0 0 0 0 0,1 1 1 0 0,-1-1-1 0 0,0 0 0 0 0,0 0 0 0 0,1 0 0 0 0,-1 1 1 0 0,0-1-1 0 0,0 0 0 0 0,1 0 0 0 0,-1 0 1 0 0,0 0-1 0 0,0 0 0 0 0,1 0 0 0 0,-1 0 1 0 0,0-1-1 0 0,0 1 0 0 0,1 0 0 0 0,-1 0 0 0 0,0 0 1 0 0,1-1-1 0 0,-2 0 0 0 0,-13-1-129 0 0,14 2 31 0 0,0 0 0 0 0,0 0 1 0 0,0 0-1 0 0,0 0 0 0 0,0 0 0 0 0,0 0 0 0 0,0 0 0 0 0,0 0 0 0 0,0-1 0 0 0,0 1 0 0 0,0 0 0 0 0,0-1 1 0 0,0 1-1 0 0,0-1 0 0 0,0 1 0 0 0,0-1 0 0 0,0 0 0 0 0,0 1 0 0 0,1-1 0 0 0,-1 0 0 0 0,0 1 0 0 0,1-1 0 0 0,-1 0 1 0 0,0 0-1 0 0,1 0 0 0 0,-1 0 0 0 0,0-1 0 0 0,-2-7-998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181 160 975 0 0,'-1'5'404'0'0,"0"0"-1"0"0,0 0 0 0 0,0 0 1 0 0,-1 0-1 0 0,0 0 0 0 0,0 0 0 0 0,-4 6 1 0 0,3-4 41 0 0,2-6-389 0 0,1-1-1 0 0,0 1 0 0 0,0-1 0 0 0,-1 1 0 0 0,1-1 0 0 0,0 1 1 0 0,-1-1-1 0 0,1 1 0 0 0,0-1 0 0 0,-1 0 0 0 0,1 1 0 0 0,-1-1 1 0 0,1 1-1 0 0,-1-1 0 0 0,1 0 0 0 0,-1 0 0 0 0,1 1 0 0 0,-1-1 1 0 0,1 0-1 0 0,-1 0 0 0 0,1 0 0 0 0,-1 1 0 0 0,1-1 0 0 0,-1 0 1 0 0,1 0-1 0 0,-1 0 0 0 0,0 0 0 0 0,0 0 0 0 0,-18-6 2125 0 0,5 1-804 0 0,11 4-1099 0 0,1 0 0 0 0,-1-1 0 0 0,0 1 0 0 0,1 0 0 0 0,-1-1-1 0 0,1 1 1 0 0,-1-1 0 0 0,1 0 0 0 0,0 0 0 0 0,-1 0-1 0 0,1 0 1 0 0,-2-3 0 0 0,1 1 146 0 0,-1-1 0 0 0,1 0 0 0 0,-6-10 0 0 0,8 12-94 0 0,0-6-18 0 0,-3-24-75 0 0,3 24 333 0 0,3 1-441 0 0,2-25-28 0 0,-3 25 387 0 0,11 6-422 0 0,-2-1-42 0 0,0 1 0 0 0,19-1 1 0 0,-27 3-19 0 0,0 0 1 0 0,0 1 0 0 0,0-1 0 0 0,0 1-1 0 0,0-1 1 0 0,0 1 0 0 0,0 0 0 0 0,-1-1-1 0 0,1 1 1 0 0,0 0 0 0 0,0 0 0 0 0,-1 0-1 0 0,1 1 1 0 0,0-1 0 0 0,-1 0 0 0 0,1 1-1 0 0,2 2 1 0 0,0 1 48 0 0,-1 1 1 0 0,1-1-1 0 0,4 11 0 0 0,-6-12-12 0 0,-1-1-21 0 0,0-1 0 0 0,0 1-1 0 0,0 0 1 0 0,-1 0 0 0 0,1 0-1 0 0,-1 0 1 0 0,0 0 0 0 0,0 0-1 0 0,0 0 1 0 0,0 0 0 0 0,-1 0-1 0 0,1 0 1 0 0,-1 0 0 0 0,0 2 0 0 0,-2 5 54 0 0,0-1 0 0 0,-9 16 0 0 0,10-21-48 0 0,0-1-1 0 0,0 1 0 0 0,-1-1 1 0 0,1 0-1 0 0,-1 0 1 0 0,0 1-1 0 0,0-2 0 0 0,0 1 1 0 0,0 0-1 0 0,-1-1 1 0 0,1 1-1 0 0,-1-1 0 0 0,-6 3 1 0 0,8-4-20 0 0,-1 0 1 0 0,1 0-1 0 0,0-1 1 0 0,-1 1-1 0 0,1-1 1 0 0,0 1-1 0 0,-1-1 1 0 0,1 0-1 0 0,0 0 1 0 0,-1 0-1 0 0,1 0 1 0 0,-1 0-1 0 0,1 0 1 0 0,0-1-1 0 0,-1 1 1 0 0,1-1-1 0 0,0 0 1 0 0,0 0 0 0 0,-1 0-1 0 0,1 0 1 0 0,0 0-1 0 0,0 0 1 0 0,0 0-1 0 0,-4-4 1 0 0,-1-1 9 0 0,1 0 18 0 0,-1 0 0 0 0,1 0 0 0 0,-6-8 0 0 0,4-1-22 0 0,7 10-13 0 0,-1 1 0 0 0,1-1 0 0 0,-1 0 0 0 0,0-7 0 0 0,2 3-2 0 0,-1 0-1 0 0,1 0 0 0 0,2-13 1 0 0,6-18-54 0 0,-6 32-22 0 0,8 1-68 0 0,29-22 120 0 0,-29 23 2 0 0,-4 7 0 0 0,23 13 12 0 0,1 6 12 0 0,-29-19 2 0 0,0 0-1 0 0,0 0 1 0 0,0 1-1 0 0,0-1 1 0 0,0 1-1 0 0,0-1 1 0 0,-1 1-1 0 0,1-1 1 0 0,0 1-1 0 0,-1-1 1 0 0,1 1-1 0 0,-1-1 1 0 0,1 1-1 0 0,-1 0 0 0 0,0-1 1 0 0,0 1-1 0 0,0 0 1 0 0,0-1-1 0 0,0 1 1 0 0,0 0-1 0 0,-1 2 1 0 0,0 1 7 0 0,0-1-1 0 0,0 0 1 0 0,-1 1 0 0 0,1-1 0 0 0,-5 8 0 0 0,1-6 9 0 0,1 0 1 0 0,-1 0 0 0 0,0 0 0 0 0,-1 0 0 0 0,1-1 0 0 0,-1 0 0 0 0,-12 8 0 0 0,9-6 20 0 0,-3 9-27 0 0,12-16-12 0 0,0 0-1 0 0,0 0 1 0 0,0 1-1 0 0,0-1 1 0 0,-1 0-1 0 0,1 0 1 0 0,0 0-1 0 0,0 0 1 0 0,0 1 0 0 0,0-1-1 0 0,0 0 1 0 0,0 0-1 0 0,-1 0 1 0 0,1 0-1 0 0,0 0 1 0 0,0 1-1 0 0,0-1 1 0 0,0 0-1 0 0,-1 0 1 0 0,1 0-1 0 0,0 0 1 0 0,0 0-1 0 0,0 0 1 0 0,-1 0-1 0 0,1 0 1 0 0,0 0 0 0 0,0 0-1 0 0,0 0 1 0 0,-1 0-1 0 0,1 0 1 0 0,0 0-1 0 0,0 0 1 0 0,-1 0-1 0 0,-7-9-1955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59 975 0 0,'-12'18'1612'0'0,"-9"0"520"0"0,14-10-1274 0 0,-1-2 0 0 0,0 1 0 0 0,0-1 0 0 0,-15 9 0 0 0,21-15-760 0 0,1 1 1 0 0,-1-1 0 0 0,0 1 0 0 0,1-1-1 0 0,-1 1 1 0 0,0-1 0 0 0,0 0-1 0 0,1 0 1 0 0,-1 0 0 0 0,0 0 0 0 0,1 0-1 0 0,-1 0 1 0 0,0 0 0 0 0,0 0-1 0 0,1-1 1 0 0,-1 1 0 0 0,0-1 0 0 0,1 1-1 0 0,-1-1 1 0 0,0 0 0 0 0,1 0 0 0 0,-1 0-1 0 0,1 0 1 0 0,0 0 0 0 0,-1 0-1 0 0,1 0 1 0 0,0 0 0 0 0,-2-2 0 0 0,-4-2 108 0 0,6 4 240 0 0,-1-3-304 0 0,-4-10-30 0 0,5 11 90 0 0,3-5-143 0 0,0 0-51 0 0,0 4 2 0 0,-1 1 0 0 0,0 0 0 0 0,0 0-1 0 0,-1 0 1 0 0,1-1 0 0 0,-1 1 0 0 0,0-5 0 0 0,7-1 63 0 0,17-25 2 0 0,-18 26 110 0 0,4 10-104 0 0,28 8-2 0 0,-28-8 84 0 0,-6 1-62 0 0,15 11 8 0 0,-14-10 2 0 0,-2 0-6 0 0,1 0-76 0 0,-2-3-18 0 0,0 1 1 0 0,0 0 0 0 0,0 0-1 0 0,0 0 1 0 0,-1 0-1 0 0,1 0 1 0 0,-1 0 0 0 0,0 0-1 0 0,1 1 1 0 0,-1-1-1 0 0,0 0 1 0 0,-1 1 0 0 0,2 4-1 0 0,-1-3 44 0 0,0 1 1 0 0,0-1-1 0 0,-1 1 0 0 0,0-1 0 0 0,0 0 0 0 0,-1 8 1 0 0,1-10-17 0 0,0 0 1 0 0,-1 0 0 0 0,1 0 0 0 0,-1 0-1 0 0,0 0 1 0 0,0 0 0 0 0,1 0 0 0 0,-1 0-1 0 0,0 0 1 0 0,-1-1 0 0 0,1 1-1 0 0,0 0 1 0 0,-1-1 0 0 0,1 1 0 0 0,0-1-1 0 0,-1 1 1 0 0,0-1 0 0 0,1 0 0 0 0,-4 2-1 0 0,4-2-16 0 0,0 0-1 0 0,0 0 1 0 0,0 0 0 0 0,0 0-1 0 0,0 0 1 0 0,0 0-1 0 0,0 0 1 0 0,0 0-1 0 0,-1 3 1 0 0,2-3-9 0 0,0-1-1 0 0,-1 1 1 0 0,1 0 0 0 0,-1 0-1 0 0,1 0 1 0 0,-1-1 0 0 0,1 1-1 0 0,-1 0 1 0 0,0-1 0 0 0,1 1-1 0 0,-1 0 1 0 0,0-1 0 0 0,1 1-1 0 0,-1-1 1 0 0,0 1 0 0 0,0-1-1 0 0,1 1 1 0 0,-1-1 0 0 0,0 0 0 0 0,0 1-1 0 0,0-1 1 0 0,0 0 0 0 0,1 0-1 0 0,-1 1 1 0 0,0-1 0 0 0,-2 0-1 0 0,-6-1 161 0 0,0 0 1 0 0,1-1-1 0 0,-13-3 0 0 0,18 4-158 0 0,1 0 0 0 0,0 0 0 0 0,0 0 0 0 0,-1 0 1 0 0,1 0-1 0 0,0 0 0 0 0,0-1 0 0 0,0 1 0 0 0,0-1 0 0 0,1 0 0 0 0,-1 1 1 0 0,0-1-1 0 0,1 0 0 0 0,-1 0 0 0 0,1 0 0 0 0,-3-4 0 0 0,1 1 16 0 0,3 5-25 0 0,-1-1-1 0 0,0 0 0 0 0,1 0 1 0 0,-1 0-1 0 0,1 0 1 0 0,-1 0-1 0 0,1 0 1 0 0,-1 0-1 0 0,1-1 1 0 0,0 1-1 0 0,0 0 1 0 0,-1 0-1 0 0,1 0 1 0 0,0 0-1 0 0,0 0 1 0 0,0-2-1 0 0,0-20-5 0 0,3 6-61 0 0,9-26 34 0 0,-9 33-31 0 0,8 10-88 0 0,32 1 120 0 0,-25 2-19 0 0,14 6 43 0 0,-31-9 4 0 0,0 0 1 0 0,0 1-1 0 0,-1-1 1 0 0,1 0-1 0 0,0 1 1 0 0,0-1 0 0 0,0 0-1 0 0,0 1 1 0 0,0-1-1 0 0,-1 1 1 0 0,1 0-1 0 0,1 0 1 0 0,15 14 81 0 0,-12-11 62 0 0,-3 0-72 0 0,0-1-57 0 0,-1 0 0 0 0,0-1-1 0 0,0 1 1 0 0,1 0 0 0 0,-2 0 0 0 0,1 0-1 0 0,0 0 1 0 0,-1 0 0 0 0,1 0 0 0 0,-1 0-1 0 0,0 0 1 0 0,0 0 0 0 0,0 0 0 0 0,0 0-1 0 0,-2 5 1 0 0,0 4 52 0 0,-7 23 41 0 0,8-35-108 0 0,1 1 0 0 0,0-1-1 0 0,-1 1 1 0 0,1-1 0 0 0,-1 1 0 0 0,0-1 0 0 0,1 0 0 0 0,-1 1 0 0 0,1-1-1 0 0,-1 0 1 0 0,1 0 0 0 0,-1 1 0 0 0,0-1 0 0 0,1 0 0 0 0,-1 0 0 0 0,0 0-1 0 0,1 0 1 0 0,-1 0 0 0 0,0 0 0 0 0,-1 1 8 0 0,-11 5 102 0 0,12-5-107 0 0,-1 0 1 0 0,1 0-1 0 0,0-1 0 0 0,-1 1 1 0 0,1 0-1 0 0,0-1 1 0 0,-1 1-1 0 0,1-1 0 0 0,-1 1 1 0 0,1-1-1 0 0,-1 0 1 0 0,0 0-1 0 0,1 0 0 0 0,-1 0 1 0 0,1 0-1 0 0,-1 0 0 0 0,1 0 1 0 0,-1 0-1 0 0,-2-1 1 0 0,-6-2 2 0 0,8 3-4 0 0,0 0-1 0 0,0-1 1 0 0,1 1-1 0 0,-1-1 1 0 0,0 1-1 0 0,0-1 0 0 0,0 0 1 0 0,1 0-1 0 0,-1 0 1 0 0,-1-1-1 0 0,-6-3 6 0 0,7 4-5 0 0,0-1-1 0 0,0 1 1 0 0,-1-1 0 0 0,1 1-1 0 0,0-1 1 0 0,0 0-1 0 0,1 0 1 0 0,-1 0 0 0 0,0 0-1 0 0,0 0 1 0 0,1-1 0 0 0,-3-3-1 0 0,-8-15-5 0 0,5 2-13 0 0,6 15-58 0 0,3-4-25 0 0,6-26 14 0 0,-6 26 8 0 0,9 6-115 0 0,-3 0 187 0 0,0 1 0 0 0,-1 0-1 0 0,1 0 1 0 0,11 2 0 0 0,-16-1 2 0 0,0 1 0 0 0,0-1 0 0 0,0 1 0 0 0,1 0 0 0 0,-1 0 0 0 0,-1 1 0 0 0,1-1 0 0 0,0 0 0 0 0,0 1 0 0 0,0 0 0 0 0,3 2 0 0 0,-5-3 1 0 0,0 0 0 0 0,0 0 0 0 0,0 1 0 0 0,0-1-1 0 0,0 0 1 0 0,0 0 0 0 0,0 1 0 0 0,0-1 0 0 0,-1 0-1 0 0,1 1 1 0 0,0-1 0 0 0,0 2 0 0 0,0 1 17 0 0,-1 0 0 0 0,1 0 0 0 0,-1 0 0 0 0,1 0 1 0 0,-1 0-1 0 0,0 0 0 0 0,-1 0 0 0 0,1 0 0 0 0,-1 0 0 0 0,0 0 0 0 0,0 0 1 0 0,0 0-1 0 0,0 0 0 0 0,0-1 0 0 0,-4 7 0 0 0,1-4 8 0 0,1 0 0 0 0,-1 0 0 0 0,0 0 1 0 0,0-1-1 0 0,0 0 0 0 0,-1 0 0 0 0,0 0 0 0 0,-9 7 0 0 0,11-11-144 0 0,1 1 0 0 0,-1-1 0 0 0,0 0 0 0 0,1 0 0 0 0,-1 0 0 0 0,0 0 0 0 0,0-1 0 0 0,0 1 0 0 0,0-1 0 0 0,0 1 0 0 0,0-1 0 0 0,-6-1 0 0 0,8-2-622 0 0,-3-10-938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5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129 308 599 0 0,'-8'-12'13016'0'0,"14"17"-12856"0"0,23 21 162 0 0,-28-23-156 0 0,4 9 42 0 0,-1-1 0 0 0,0 1 0 0 0,-1 1 0 0 0,4 23 992 0 0,1-31-1120 0 0,24 16-53 0 0,-31-21-24 0 0,-1 1 0 0 0,1 0 0 0 0,0-1 0 0 0,0 1 1 0 0,0 0-1 0 0,-1 0 0 0 0,1 0 0 0 0,-1 0 0 0 0,1 0 0 0 0,0 0 1 0 0,-1 0-1 0 0,0 0 0 0 0,1 0 0 0 0,0 1 0 0 0,-1 0 3 0 0,6 14 64 0 0,-4-13 111 0 0,2 1-122 0 0,14 13-38 0 0,-14-13 32 0 0,0 1 1 0 0,13 17-44 0 0,-5-2 1 0 0,-6-12 32 0 0,13 11-22 0 0,-14-15 32 0 0,-2 0 1 0 0,13 17-33 0 0,1 1 34 0 0,-11-14 3 0 0,5 5-35 0 0,-4-5 30 0 0,9 8 11 0 0,-10-9 0 0 0,2 5 0 0 0,1-1-1 0 0,16 25 66 0 0,-13-17-129 0 0,-2 1 12 0 0,-1-1 47 0 0,-3-11-4 0 0,10 12-45 0 0,0 3 44 0 0,-7-8-44 0 0,2 3-10 0 0,1 2 11 0 0,4 3 32 0 0,-6-7-22 0 0,-6-9 22 0 0,14 19-32 0 0,-14-18-10 0 0,2 14-3 0 0,-4-17 2 0 0,8 17 0 0 0,2-3 0 0 0,-6-4 0 0 0,2 1 0 0 0,4 4 0 0 0,-4-6 0 0 0,-4-6 0 0 0,-4-4 0 0 0,12 27 0 0 0,-5-13-3 0 0,-3-9-22 0 0,-4-4-5 0 0,14 40 16 0 0,-6-19 14 0 0,-5-21 0 0 0,4 12 0 0 0,-4-5 0 0 0,-1-1 0 0 0,2 3 0 0 0,-1-4 0 0 0,1 1-10 0 0,11 34-44 0 0,-12-39 32 0 0,8 27-36 0 0,-2 2 58 0 0,-6-24-10 0 0,-3-8-33 0 0,2 5 22 0 0,1 10-22 0 0,-1-2 22 0 0,1-1-22 0 0,0-1 32 0 0,0 2 1 0 0,3 0-33 0 0,-1-1 32 0 0,2 7-53 0 0,-24-53 34 0 0,2 2-4 0 0,2 0 28 0 0,10 21-16 0 0,1-5-3 0 0,-3-3 14 0 0,1-7 11 0 0,0-10 0 0 0,3-6 0 0 0,3-2 0 0 0,2-5 0 0 0,-1 3 0 0 0,-1 1 0 0 0,0 5 0 0 0,-1-1 0 0 0,-1 3 0 0 0,0-1 0 0 0,0 7 11 0 0,1 15 32 0 0,-1-20-33 0 0,-2 4 1 0 0,2 19 32 0 0,1-19-33 0 0,5-12-10 0 0,1 4 11 0 0,-4 23 32 0 0,10-22-33 0 0,9-3 1 0 0,-11 23 32 0 0,12-15-22 0 0,-10 15 22 0 0,18-23-33 0 0,5-9-10 0 0,1 1 0 0 0,-3 9 11 0 0,-27 32 44 0 0,-1-1 3 0 0,23-33-46 0 0,-21 30-12 0 0,0 0 0 0 0,19-18 0 0 0,-18 22-4 0 0,0 0 0 0 0,18-10 0 0 0,-27 17 4 0 0,10-6-58 0 0,-3-2 3 0 0,29-34 44 0 0,-4-1 11 0 0,-26 37 0 0 0,-4 8 0 0 0,-2-2 0 0 0,2 2 0 0 0,3-7 0 0 0,18-25 0 0 0,-17 23 0 0 0,-4 9 0 0 0,-1 1 0 0 0,7-8 0 0 0,30-34 0 0 0,-4-8 0 0 0,4-1 0 0 0,4 1 0 0 0,-10 8-10 0 0,-25 32-44 0 0,-6 21-430 0 0,-27 27 410 0 0,15-22 31 0 0,-1-2-1 0 0,-24 29 1 0 0,20-27-6 0 0,8-12 47 0 0,1 1-1 0 0,1 0 1 0 0,-1 1 0 0 0,2-1 0 0 0,-1 1 0 0 0,-5 12 0 0 0,11-20 2 0 0,-1 0 0 0 0,0 1 0 0 0,1-1 0 0 0,-1 0 0 0 0,0 0 0 0 0,0 0 0 0 0,0 0 0 0 0,0 0 0 0 0,0 0 0 0 0,0 0 0 0 0,0 0 0 0 0,0 0 0 0 0,0 0 0 0 0,-2 1 0 0 0,1-1 0 0 0,1 0 0 0 0,0-1 0 0 0,1 1 0 0 0,-1-1 0 0 0,0 1 0 0 0,1 0 0 0 0,-1 0 0 0 0,1-1 0 0 0,-1 1 0 0 0,1 0 0 0 0,-1 0 0 0 0,1 0 0 0 0,0 0 0 0 0,-1 0 0 0 0,1-1 0 0 0,0 1 0 0 0,0 1 0 0 0,-2 3 0 0 0,2-5 0 0 0,0 1 0 0 0,0-1 0 0 0,0 1 0 0 0,0-1 0 0 0,0 1 0 0 0,-1-1 0 0 0,1 1 0 0 0,0-1 0 0 0,0 1 0 0 0,-1-1 0 0 0,1 0 0 0 0,0 1 0 0 0,-1-1 0 0 0,1 0 0 0 0,0 1 0 0 0,-1-1 0 0 0,1 0 0 0 0,-1 1 0 0 0,1-1 0 0 0,0 0 0 0 0,-1 1 0 0 0,1-1 0 0 0,-1 0 0 0 0,1 0 0 0 0,-1 0 0 0 0,1 0 0 0 0,-1 1 0 0 0,1-1 0 0 0,-1 0 0 0 0,1 0 0 0 0,-1 0 0 0 0,0 0 0 0 0,-9-1 0 0 0,9 2 0 0 0,0 0 0 0 0,0 0 0 0 0,1 0 0 0 0,-1 0 0 0 0,0 0 0 0 0,1 0 0 0 0,-1 0 0 0 0,0 0 0 0 0,1 1 0 0 0,-1-1 0 0 0,1 2 0 0 0,-4 5 0 0 0,4-8 0 0 0,0 1 0 0 0,-1-1 0 0 0,1 0 0 0 0,0 0 0 0 0,0 0 0 0 0,0 1 0 0 0,0-1 0 0 0,0 0 0 0 0,0 0 0 0 0,-1 0 0 0 0,1 1 0 0 0,0-1 0 0 0,0 0 0 0 0,0 0 0 0 0,0 0 0 0 0,-1 0 0 0 0,1 0 0 0 0,0 1 0 0 0,0-1 0 0 0,0 0 0 0 0,-1 0 0 0 0,1 0 0 0 0,0 0 0 0 0,0 0 0 0 0,0 0 0 0 0,-1 0 0 0 0,1 0 0 0 0,0 0 0 0 0,0 0 0 0 0,-1 0 0 0 0,1 0 0 0 0,0 0 0 0 0,-1 0 0 0 0,0 0 0 0 0,-1 3 0 0 0,0 0 0 0 0,0-1 0 0 0,0 1 0 0 0,1 0 0 0 0,-1 0 0 0 0,0 4 0 0 0,-7 11 0 0 0,-19 29 0 0 0,27-45 0 0 0,0-1 0 0 0,0 1 0 0 0,0-1 0 0 0,-1 1 0 0 0,1-1 0 0 0,0 0 0 0 0,-1 0 0 0 0,1 0 0 0 0,-1 0 0 0 0,1 0 0 0 0,-1 0 0 0 0,-3 1 0 0 0,3-1 0 0 0,-1 1 0 0 0,1-1 0 0 0,0 0 0 0 0,0 1 0 0 0,0 0 0 0 0,-4 3 0 0 0,-47 61 64 0 0,38-48-68 0 0,-8 10 38 0 0,-22 34 0 0 0,41-56-34 0 0,1 1 0 0 0,0-3 0 0 0,1 0 0 0 0,-1 0 0 0 0,0 0 0 0 0,-6 6 0 0 0,-4 5 0 0 0,6-6 0 0 0,4-7 0 0 0,0 1 0 0 0,1 1 0 0 0,-1-1 0 0 0,1 0 0 0 0,0 0 0 0 0,0 1 0 0 0,-2 5 0 0 0,0-3-14 0 0,0 0-1 0 0,0-1 1 0 0,0 1 0 0 0,-7 5-1 0 0,-27 32 87 0 0,-19 19-72 0 0,52-57 0 0 0,-1 0 0 0 0,0 0 0 0 0,-1 2-4 0 0,9-7 10 0 0,-27 24-72 0 0,19-20 66 0 0,3 2 0 0 0,-1-1 0 0 0,-1-1 0 0 0,1 0 0 0 0,4-3 0 0 0,-1-1 0 0 0,1 0 0 0 0,-1 1 0 0 0,1-1 0 0 0,-1 1 0 0 0,1-1 0 0 0,0 1 0 0 0,-1 0 0 0 0,1-1 0 0 0,0 1 0 0 0,-1-1 0 0 0,1 1 0 0 0,0 0 0 0 0,0-1 0 0 0,-1 1 0 0 0,1 0 0 0 0,0-1 0 0 0,0 1 0 0 0,0 0 0 0 0,0-1 0 0 0,0 1 0 0 0,0 1 0 0 0,-1 4 0 0 0,-1-5 0 0 0,-1-8 0 0 0,-2 2 0 0 0,1 4 0 0 0,0 4 10 0 0,2-2-7 0 0,1-1 0 0 0,0 1 0 0 0,0-1 0 0 0,0 1 0 0 0,0-1-1 0 0,0 0 1 0 0,-1 1 0 0 0,1-1 0 0 0,0 0 0 0 0,0 0 0 0 0,-1 0-1 0 0,1 0 1 0 0,0 0 0 0 0,0 0 0 0 0,0 0 0 0 0,-1 0 0 0 0,1-1-1 0 0,-2 0 1 0 0,-2 1-3 0 0,-23-6 64 0 0,22 2-62 0 0,6 4-1 0 0,0-1 0 0 0,0 1 0 0 0,-1 0 0 0 0,1 0 0 0 0,0-1 0 0 0,0 1 0 0 0,0 0 0 0 0,0 0 0 0 0,-1-1 0 0 0,1 1 0 0 0,0 0 0 0 0,0 0 0 0 0,0 0 0 0 0,-1-1-1 0 0,1 1 1 0 0,0 0 0 0 0,0 0 0 0 0,-1 0 0 0 0,1 0 0 0 0,0 0 0 0 0,-1 0 0 0 0,1-1 0 0 0,0 1 0 0 0,0 0 0 0 0,-1 0 0 0 0,1 0 0 0 0,0 0 0 0 0,-1 0 0 0 0,1 0 0 0 0,0 0 0 0 0,0 0 0 0 0,-1 0 0 0 0,1 0 0 0 0,0 0 0 0 0,-1 1 0 0 0,1-1 0 0 0,0 0 0 0 0,0 0 0 0 0,-1 0 0 0 0,1 0 0 0 0,0 0 0 0 0,0 0 0 0 0,-1 1 0 0 0,1-1 0 0 0,0 0 0 0 0,0 0 0 0 0,0 0 0 0 0,-1 1 0 0 0,1-1 0 0 0,0 0 0 0 0,0 0 0 0 0,0 1 0 0 0,-4 3 9 0 0,-2-7-10 0 0,0 0 0 0 0,1-4 0 0 0,-1-4-10 0 0,3 7-35 0 0,1 6 31 0 0,1 8 19 0 0,1-9-15 0 0,0 2-44 0 0,11-3-74 0 0,32 0 64 0 0,-22-2 11 0 0,-21 2 53 0 0,6-1-2 0 0,0 0 0 0 0,0 0 1 0 0,0-1-1 0 0,-1 0 0 0 0,12-5 0 0 0,-13 4 1 0 0,0 0 0 0 0,0 0-1 0 0,0-1 1 0 0,-1 1 0 0 0,1-1-1 0 0,-1 0 1 0 0,3-4 0 0 0,-6 8 1 0 0,6-8-32 0 0,0 0 64 0 0,20-22-32 0 0,-20 23 138 0 0,-7 6-84 0 0,1 1-54 0 0,-1 0 0 0 0,1 0 0 0 0,0 0 0 0 0,-1-1 0 0 0,1 1 1 0 0,0 0-1 0 0,-1 0 0 0 0,1 0 0 0 0,0 0 0 0 0,-1 0 0 0 0,1 0 0 0 0,-1 0 1 0 0,1 0-1 0 0,0 0 0 0 0,-1 0 0 0 0,1 0 0 0 0,0 0 0 0 0,-1 0 1 0 0,1 0-1 0 0,-1 0 0 0 0,1 0 0 0 0,0 0 0 0 0,-1 1 0 0 0,1-1 0 0 0,0 0 1 0 0,-1 0-1 0 0,1 0 0 0 0,0 0 0 0 0,0 1 0 0 0,-1-1 0 0 0,1 0 1 0 0,-14 10 68 0 0,9-8-69 0 0,-2 3 0 0 0,-2 0-22 0 0,-1 0 0 0 0,-20 8 0 0 0,2-1 24 0 0,25-11-2 0 0,-1 0 0 0 0,0 0 0 0 0,0-2 0 0 0,0 1-10 0 0,3 0-33 0 0,-2 1 32 0 0,-2-2 11 0 0,-26-6 0 0 0,26 7 0 0 0,-3 0-12 0 0,8-1 10 0 0,0 1 1 0 0,0 0 0 0 0,-1 0 0 0 0,1 0 0 0 0,0 0 0 0 0,0 0 0 0 0,-1 0-1 0 0,1 0 1 0 0,0 0 0 0 0,0 0 0 0 0,-1 0 0 0 0,1 0 0 0 0,0 0-1 0 0,0 0 1 0 0,0 0 0 0 0,-1 0 0 0 0,1 0 0 0 0,0 0 0 0 0,0 0-1 0 0,-1 0 1 0 0,1 0 0 0 0,0 0 0 0 0,0 0 0 0 0,-1 1 0 0 0,1-1-1 0 0,0 0 1 0 0,0 0 0 0 0,0 0 0 0 0,0 0 0 0 0,-1 1 0 0 0,1-1 0 0 0,0 0-1 0 0,0 0 1 0 0,0 0 0 0 0,0 0 0 0 0,-1 1 0 0 0,1-1 0 0 0,0 0-1 0 0,0 0 1 0 0,0 1 0 0 0,0-1 0 0 0,0 0 0 0 0,0 0 0 0 0,0 1-1 0 0,0-1 1 0 0,0 0 0 0 0,0 0 0 0 0,0 0 0 0 0,0 1 0 0 0,0-1-1 0 0,-1 3 10 0 0,-6-14-8 0 0,7 9 0 0 0,-1 0 0 0 0,-7-3 0 0 0,3 5 0 0 0,1 0 0 0 0,0 0 0 0 0,0-1 0 0 0,-1-2 0 0 0,1 1 0 0 0,1 1 0 0 0,0-1-10 0 0,2 2-33 0 0,-1-2 22 0 0,1 3-22 0 0,1 2 32 0 0,-3-6 22 0 0,2 2 14 0 0,0 1-5 0 0,-8-9-12 0 0,9 8-8 0 0,-1-2 0 0 0,-12-2 0 0 0,9 4 0 0 0,4 1 0 0 0,0 0 0 0 0,-1-1 0 0 0,1 1 0 0 0,0 0 0 0 0,-1 0 0 0 0,1 0 0 0 0,0 0 0 0 0,-1 0 0 0 0,1 0 0 0 0,0 0 0 0 0,-1 0 0 0 0,1 0 0 0 0,0 0 0 0 0,-1 0 0 0 0,1 0 0 0 0,0 0 0 0 0,-1 0 0 0 0,1 0 0 0 0,-1 0 0 0 0,1 0 0 0 0,-1 1 0 0 0,-1-2 0 0 0,-2-5 0 0 0,0 3 0 0 0,-2 1 0 0 0,5 1 0 0 0,-12-6 0 0 0,10 4 0 0 0,0-1 0 0 0,-17-18 0 0 0,-4-1 0 0 0,18 19 32 0 0,-1 0 0 0 0,1 0 0 0 0,-8-3 0 0 0,2 3-30 0 0,11 3 2 0 0,-1 0 0 0 0,1 0 0 0 0,0 0 1 0 0,-1 1-1 0 0,1-1 0 0 0,0 1 1 0 0,-1-1-1 0 0,1 1 0 0 0,-1 0 1 0 0,1-1-1 0 0,-1 1 0 0 0,1 0 1 0 0,-1 0-1 0 0,1 0 0 0 0,-1 0 1 0 0,-1 0-1 0 0,-17-7 177 0 0,-7-13-181 0 0,21 16 0 0 0,3 2 0 0 0,0-1 0 0 0,-14-20 0 0 0,14 18 0 0 0,1 1 0 0 0,-1 0-10 0 0,2 2-33 0 0,-2-5 32 0 0,0 2 11 0 0,-1 0 0 0 0,1 0 0 0 0,-14-24 11 0 0,15 27 32 0 0,-2-7-33 0 0,-4-7-10 0 0,8 16 0 0 0,0-1 0 0 0,0 0 0 0 0,-1 1 0 0 0,1-1 0 0 0,0 1 0 0 0,0-1 0 0 0,-1 1 0 0 0,1-1 0 0 0,-1 1 0 0 0,1-1 0 0 0,0 1 0 0 0,-1-1 0 0 0,1 1 0 0 0,-1 0 0 0 0,1-1 0 0 0,-1 0 0 0 0,-6-4 0 0 0,5 4 0 0 0,0 0 0 0 0,1 0 0 0 0,-1-1 0 0 0,0 1 0 0 0,1-1 0 0 0,0 1 0 0 0,-1-1 0 0 0,1 1 0 0 0,0-1 0 0 0,0 0 0 0 0,-2-3 0 0 0,-6-11 0 0 0,4 9 0 0 0,0 0 0 0 0,-1 1 0 0 0,1-3 0 0 0,1 3 0 0 0,0 3 0 0 0,0 1 0 0 0,-1-5 0 0 0,-1-3 0 0 0,-3-2 0 0 0,7 11 0 0 0,-9-14 0 0 0,7 12 0 0 0,4 3 0 0 0,-1-1 0 0 0,0 1 0 0 0,1-1 0 0 0,-1 1 0 0 0,0-1 0 0 0,1 1 0 0 0,-1-1 0 0 0,1 1 0 0 0,-1-1 0 0 0,1 1 0 0 0,0-1 0 0 0,-1 0 0 0 0,1 1 0 0 0,-1-1 0 0 0,1 0 0 0 0,0 1 0 0 0,0-1 0 0 0,-1 0 0 0 0,1 0 0 0 0,0 1 0 0 0,0-2 0 0 0,-9-14 0 0 0,9 15 0 0 0,0 1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0,-4-1 0 0 0,-2-10 0 0 0,-1-5 0 0 0,7 15 0 0 0,0 0 0 0 0,0 0 0 0 0,0 0 0 0 0,-1 0 0 0 0,1 0 0 0 0,0-1 0 0 0,0 1 0 0 0,0 0 0 0 0,0 0 0 0 0,0 0 0 0 0,0 0 0 0 0,0 0 0 0 0,0 0 0 0 0,0 0 0 0 0,0 0 0 0 0,0 0 0 0 0,-1 0 0 0 0,1 0 0 0 0,0 0 0 0 0,0 0 0 0 0,0 0 0 0 0,0 0 0 0 0,0 0 0 0 0,0 0 0 0 0,0 0 0 0 0,0 0 0 0 0,0 0 0 0 0,0 0 0 0 0,-1 0 0 0 0,1 0 0 0 0,0 1 0 0 0,0-1 0 0 0,0 0 0 0 0,0 0 0 0 0,0 0 0 0 0,0 0 0 0 0,0 0 0 0 0,0 0 0 0 0,0 0 0 0 0,0 0 0 0 0,0 0 0 0 0,0 0 0 0 0,0 0 0 0 0,0 0 0 0 0,0 0 0 0 0,0 1 0 0 0,-1-1 0 0 0,1 0 0 0 0,-4 2 0 0 0,-5-11 0 0 0,-1-1 0 0 0,-2 0 0 0 0,0 3 59 0 0,11 6-58 0 0,0 1-1 0 0,0-1 0 0 0,0 1 0 0 0,0-1 1 0 0,0 0-1 0 0,0 0 0 0 0,1 1 0 0 0,-1-1 1 0 0,0 0-1 0 0,1 0 0 0 0,-1 0 1 0 0,0 0-1 0 0,1 0 0 0 0,-1 0 0 0 0,1 0 1 0 0,0 0-1 0 0,-1-1 0 0 0,0 1 0 0 0,-3-8 0 0 0,4 9 0 0 0,0-1 0 0 0,-1 1 0 0 0,1 0 0 0 0,0 0 0 0 0,0-1 0 0 0,0 1 0 0 0,0 0 0 0 0,0 0 0 0 0,0 0 0 0 0,-1-1 0 0 0,1 1 0 0 0,0 0 0 0 0,0 0 0 0 0,0 0 0 0 0,-1 0 0 0 0,1-1 0 0 0,0 1 0 0 0,0 0 0 0 0,-1 0 0 0 0,1 0 0 0 0,0 0 0 0 0,0 0 0 0 0,-1 0 0 0 0,1 0 0 0 0,0-1 0 0 0,0 1 0 0 0,-1 0 0 0 0,1 0 0 0 0,0 0 0 0 0,-1 0 0 0 0,0 2 0 0 0,1-2 0 0 0,0 0 0 0 0,-1 0 0 0 0,1 0 0 0 0,0-1 0 0 0,0 1 0 0 0,0 0 0 0 0,-1 0 0 0 0,1 0 0 0 0,0 0 0 0 0,0 0 0 0 0,0 0 0 0 0,-1-1 0 0 0,1 1 0 0 0,0 0 0 0 0,0 0 0 0 0,0 0 0 0 0,0-1 0 0 0,0 1 0 0 0,-1 0 0 0 0,1 0 0 0 0,0 0 0 0 0,0-1 0 0 0,0 1 0 0 0,0 0 0 0 0,0 0 0 0 0,0-1 0 0 0,0 1 0 0 0,0 0 0 0 0,0 0 0 0 0,0 0 0 0 0,0-1 0 0 0,0 1 0 0 0,0-1 0 0 0,0 0 0 0 0,-1 0 0 0 0,1-1 0 0 0,0 1 0 0 0,0 0 0 0 0,-1 0 0 0 0,1 0 0 0 0,-1 0 0 0 0,1 0 0 0 0,-1 1 0 0 0,1-1 0 0 0,-1 0 0 0 0,1 0 0 0 0,-1 0 0 0 0,-1-1 0 0 0,-1 12 0 0 0,2-2 0 0 0,1-8 0 0 0,0 0 0 0 0,0 0 0 0 0,0 0 0 0 0,0 0 0 0 0,0 1 0 0 0,-1-1 0 0 0,1 0 0 0 0,0 0 0 0 0,0 0 0 0 0,0 0 0 0 0,0 1 0 0 0,0-1 0 0 0,0 0 0 0 0,0 0 0 0 0,0 0 0 0 0,0 0 0 0 0,0 1 0 0 0,0-1 0 0 0,0 0 0 0 0,-1 0 0 0 0,1 0 0 0 0,0 0 0 0 0,0 0 0 0 0,0 0 0 0 0,0 0 0 0 0,0 1 0 0 0,-1-1 0 0 0,1 0 0 0 0,0 0 0 0 0,0 0 0 0 0,0 0 0 0 0,0 0 0 0 0,-1 0 0 0 0,1 0 0 0 0,0 0 0 0 0,0 0 0 0 0,0 0 0 0 0,0 0 0 0 0,-1 0 0 0 0,1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1 0 0 0,0-1 0 0 0,0 0 0 0 0,0 0 0 0 0,0 0 0 0 0,0 0 0 0 0,0 0 0 0 0,0 0 0 0 0,0 0 0 0 0,0 1 0 0 0,0-1 0 0 0,0 0 0 0 0,-1 0 0 0 0,1 0 0 0 0,0 0 0 0 0,0 0 0 0 0,0 0 0 0 0,0 1 0 0 0,0-1 0 0 0,0 0 0 0 0,0 0 0 0 0,0 0 0 0 0,0 0 0 0 0,0 0 0 0 0,1 0 0 0 0,-1 1 0 0 0,0-1 0 0 0,0 0 0 0 0,0 0 0 0 0,-2 7 0 0 0,1-20 0 0 0,2-12-31 0 0,1 37-12 0 0,0 2-14 0 0,2 11 50 0 0,-3-25 5 0 0,-1 0 0 0 0,0 1 0 0 0,0-1 1 0 0,1 1-1 0 0,-1-1 0 0 0,0 0 1 0 0,1 1-1 0 0,-1-1 0 0 0,0 0 1 0 0,1 0-1 0 0,-1 1 0 0 0,0-1 0 0 0,1 0 1 0 0,-1 0-1 0 0,1 1 0 0 0,-1-1 1 0 0,0 0-1 0 0,1 0 0 0 0,-1 0 0 0 0,1 0 1 0 0,-1 0-1 0 0,1 1 0 0 0,-1-1 1 0 0,1 0-1 0 0,39 19-9 0 0,-38-18 11 0 0,0 1 0 0 0,-1-1 0 0 0,1 1 0 0 0,-1 0 0 0 0,1-1 0 0 0,-1 1 0 0 0,1 0 0 0 0,-1 0 0 0 0,0 0 0 0 0,0 0 0 0 0,0 0 0 0 0,0 0 0 0 0,0 0 0 0 0,0 0 0 0 0,0 4 0 0 0,2 3 0 0 0,-3-8 0 0 0,1 1 0 0 0,0-1 0 0 0,-1 1 0 0 0,1-1 0 0 0,0 1 0 0 0,0-1 0 0 0,0 0 0 0 0,0 1 0 0 0,0-1 0 0 0,1 0 0 0 0,1 2 0 0 0,29 19 0 0 0,-30-20-1 0 0,0-1 0 0 0,-1 1-1 0 0,1-1 1 0 0,-1 1 0 0 0,1 0-1 0 0,-1 0 1 0 0,2 3 0 0 0,5 3-42 0 0,22 16 32 0 0,11 3 11 0 0,-14-4 11 0 0,-21-14 32 0 0,8 10-33 0 0,9 6-10 0 0,-7-1 0 0 0,0 1 0 0 0,-12-19 0 0 0,6 16 0 0 0,-4-9 0 0 0,8 7 0 0 0,7 5 0 0 0,0 2 0 0 0,-2-2 0 0 0,-2-2 0 0 0,-2 2-53 0 0,2 3 40 0 0,-17-27 15 0 0,3 9 9 0 0,3-4 32 0 0,18 15-33 0 0,-7 0-20 0 0,2 2-33 0 0,-3-1 32 0 0,-4-1 22 0 0,-5-6 32 0 0,-1 0-33 0 0,11 6-10 0 0,-11-10 0 0 0,0 3 0 0 0,2 3 0 0 0,0 1 0 0 0,-5-8-10 0 0,1-5-33 0 0,10 15 32 0 0,0 1 11 0 0,-7-7 0 0 0,1 4 0 0 0,1 2 0 0 0,-1-4 0 0 0,-4-2 0 0 0,-1-2 0 0 0,-1-2 0 0 0,0 1 0 0 0,3 3 0 0 0,-2-3 0 0 0,-1-1 0 0 0,10 41-128 0 0,-9-39 129 0 0,5 4-12 0 0,-7-14-43 0 0,0 1 1 0 0,4 8 32 0 0,-3-6-22 0 0,2 4 22 0 0,-3-5-22 0 0,3 7 32 0 0,-2-1 11 0 0,0-1 0 0 0,0-1 0 0 0,2 2 0 0 0,0 1 0 0 0,-2-3 0 0 0,2 6 0 0 0,1 3 0 0 0,2 0 0 0 0,-3-2 0 0 0,-2-5 0 0 0,0 2 0 0 0,1 2 0 0 0,-1-5 0 0 0,2 5 0 0 0,0-1 0 0 0,-3-4-10 0 0,2-4-33 0 0,4 6 22 0 0,-6-6-22 0 0,-1 1 32 0 0,-1 0 11 0 0,0-2 0 0 0,-1 2 0 0 0,0-3 0 0 0,1 3 0 0 0,0 1 0 0 0,1 2 0 0 0,-1-1 0 0 0,0-6-10 0 0,1-1 7 0 0,-1 0 1 0 0,1-1-1 0 0,0 1 1 0 0,-1-1-1 0 0,1 1 1 0 0,0 0-1 0 0,-1-1 1 0 0,1 1-1 0 0,0 0 1 0 0,0-1-1 0 0,0 1 1 0 0,0 0-1 0 0,0-1 1 0 0,0 1-1 0 0,0 0 1 0 0,0-1-1 0 0,0 1 1 0 0,0 0 0 0 0,0-1-1 0 0,0 2 1 0 0,1 9-10 0 0,-1-10-42 0 0,0-8-63 0 0,1-23 106 0 0,-4-4 11 0 0,0 3-10 0 0,2 20-33 0 0,-3-8 22 0 0,3 10-22 0 0,-3-17 32 0 0,1-7 11 0 0,0-2 0 0 0,1 0 0 0 0,-1 0 0 0 0,1 0 0 0 0,2-2 0 0 0,1-3 0 0 0,-2 1 0 0 0,-2 7 0 0 0,-1 0 0 0 0,2 3 0 0 0,-1 6 11 0 0,2-2 44 0 0,2 18-46 0 0,0-6 34 0 0,8-26-33 0 0,3-2 1 0 0,-8 25 42 0 0,5-16 11 0 0,-7 24 0 0 0,1 0-10 0 0,11-24-33 0 0,-11 24 32 0 0,1-1 1 0 0,11-23-33 0 0,-11 24 224 0 0,1 0-191 0 0,15-25-33 0 0,-15 25 160 0 0,-5 9-117 0 0,-2 4-38 0 0,1 0 16 0 0,-8 15-46 0 0,-5 13 4 0 0,6-24-21 0 0,5-3-24 0 0,-7 48-142 0 0,9-53 123 0 0,-4-2-8 0 0,4 1-13 0 0,-1 1-3 0 0,0 4 53 0 0,-2 5-168 0 0,1 17 134 0 0,2-21 78 0 0,0-12-13 0 0,0 1 6 0 0,0 7 21 0 0,0 13 27 0 0,1-11-78 0 0,0-25-147 0 0,3 13 122 0 0,10-25 32 0 0,-6 17-22 0 0,8-17 22 0 0,-11 25-38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5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457 10 431 0 0,'0'-3'0'0'0,"2"-3"1855"0"0,2 16 2230 0 0,4 25 1919 0 0,-4-19-5509 0 0,-2-11-353 0 0,-1 0 1 0 0,0 1-1 0 0,0-1 0 0 0,1 8 1 0 0,-2-12-70 0 0,0 2-1 0 0,2 12 36 0 0,-1 0-1 0 0,-1 0 0 0 0,0-1 0 0 0,-3 25 1 0 0,-16 63 125 0 0,11-66-203 0 0,3-13 38 0 0,-15 36-1 0 0,-4 15 44 0 0,21-63-113 0 0,-1 1 1 0 0,-9 18 0 0 0,-3 9 167 0 0,13-34-155 0 0,1 0 0 0 0,-1-1 0 0 0,0 1 0 0 0,-4 4 0 0 0,-1 3 36 0 0,-24 24 83 0 0,24-25-31 0 0,-1 0-1 0 0,-14 13 0 0 0,21-22-75 0 0,0 1-8 0 0,0 0 0 0 0,0 0 0 0 0,0 0 0 0 0,0 0 0 0 0,1 0 1 0 0,-2 4-1 0 0,-7 13 115 0 0,7-16-85 0 0,-7 11 51 0 0,10-15-94 0 0,0 0 1 0 0,0 0 0 0 0,0 1 0 0 0,-1-1 0 0 0,1 0 0 0 0,0 0 0 0 0,0 0 0 0 0,0 1 0 0 0,-1-1 0 0 0,1 0 0 0 0,0 0 0 0 0,0 0 0 0 0,-1 0 0 0 0,1 1 0 0 0,0-1 0 0 0,0 0 0 0 0,-1 0 0 0 0,1 0-1 0 0,0 0 1 0 0,-1 0 0 0 0,1 0 0 0 0,0 0 0 0 0,-1 0 0 0 0,1 0 0 0 0,0 0 0 0 0,0 0 0 0 0,-1 0 0 0 0,1 0 0 0 0,0 0 0 0 0,-1 0 0 0 0,1 0 0 0 0,0 0 0 0 0,0 0 0 0 0,-1 0 0 0 0,1-1-1 0 0,0 1 1 0 0,0 0 0 0 0,-1 0 0 0 0,1 0 0 0 0,0 0 0 0 0,0-1 0 0 0,-1 1 0 0 0,1 0 0 0 0,0-1 0 0 0,0 1 3 0 0,-1 0-1 0 0,1 0 1 0 0,0-1-1 0 0,0 1 1 0 0,0 0 0 0 0,-1 0-1 0 0,1-1 1 0 0,0 1-1 0 0,0 0 1 0 0,0 0 0 0 0,-1 0-1 0 0,1-1 1 0 0,0 1-1 0 0,-1 0 1 0 0,1 0 0 0 0,0 0-1 0 0,0 0 1 0 0,-1 0 0 0 0,1 0-1 0 0,0-1 1 0 0,-1 1-1 0 0,1 0 1 0 0,0 0 0 0 0,-1 0-1 0 0,1 0 1 0 0,0 0-1 0 0,0 0 1 0 0,-1 0 0 0 0,1 0-1 0 0,0 0 1 0 0,-1 1 0 0 0,1-1-1 0 0,0 0 1 0 0,-1 0-1 0 0,1 0 1 0 0,0 0 0 0 0,0 0-1 0 0,-1 0 1 0 0,1 1-1 0 0,0-1 1 0 0,-11 13 60 0 0,0-1 25 0 0,8-10-72 0 0,2-1 0 0 0,-1 1 0 0 0,0 0 0 0 0,0 0 0 0 0,0 0 0 0 0,1 0 0 0 0,-1 0 1 0 0,1 0-1 0 0,-2 5 0 0 0,0-4 110 0 0,3-19-68 0 0,0 13 4 0 0,0 16-52 0 0,0-13-14 0 0,0 3-15 0 0,1-2 43 0 0,3-4 144 0 0,16-22-150 0 0,-15 19 187 0 0,1 1-139 0 0,17-16-5 0 0,-20 19-56 0 0,-1 0-1 0 0,0 0 0 0 0,0 0 0 0 0,1 0 1 0 0,-1 0-1 0 0,-1-1 0 0 0,1 1 1 0 0,2-5-1 0 0,0 1 2 0 0,2-3 34 0 0,2-9-22 0 0,-1 8 22 0 0,19-21-33 0 0,4-4-10 0 0,-10 6 11 0 0,-8 7 42 0 0,-7 13 1 0 0,12-27-40 0 0,-16 31-4 0 0,0 2 56 0 0,0-1 1 0 0,24-73 10 0 0,-13 44-77 0 0,-9 23 0 0 0,-3 1 0 0 0,2-9 0 0 0,-1 6 17 0 0,0 1 1 0 0,-1 0-1 0 0,-3-23 0 0 0,1 21 3 0 0,1 0 0 0 0,2-23-1 0 0,1-4-19 0 0,-3 20 0 0 0,1 12 0 0 0,0 0 0 0 0,1 0 0 0 0,1-10 0 0 0,3-30-72 0 0,-5 42 72 0 0,0-13 0 0 0,0 14 0 0 0,-1 4 11 0 0,0 4 32 0 0,1 0-46 0 0,0-3-61 0 0,3 7-56 0 0,10 21 97 0 0,-9-16-25 0 0,1 12 36 0 0,-3 5-19 0 0,-1-1 0 0 0,-1 0-1 0 0,-5 31 1 0 0,-2-30 28 0 0,-1 1 1 0 0,-1-1-1 0 0,-14 30 0 0 0,22-57 3 0 0,-11 30-21 0 0,-3-1 0 0 0,-31 53-1 0 0,-32 24 22 0 0,67-92 0 0 0,9-13 0 0 0,0 1 0 0 0,0-1 0 0 0,0 1 0 0 0,-1-1 0 0 0,0 0 0 0 0,-4 4 0 0 0,4-4 0 0 0,1 0 0 0 0,-1 0 0 0 0,1 0 0 0 0,0 0 0 0 0,0 0 0 0 0,0 1 0 0 0,0-1 0 0 0,1 1 0 0 0,-3 6 0 0 0,2-5 0 0 0,1-1 0 0 0,-1 1 0 0 0,-1-1 0 0 0,-4 8 0 0 0,7-11 0 0 0,0-1 0 0 0,-1 0 0 0 0,1 0 0 0 0,0 0 0 0 0,0 1 0 0 0,0-1 0 0 0,0 0 0 0 0,-1 0 0 0 0,1 0 0 0 0,0 0 0 0 0,0 1 0 0 0,0-1 0 0 0,0 0 0 0 0,-1 0 0 0 0,1 0 0 0 0,0 0 0 0 0,0 0 0 0 0,-1 0 0 0 0,1 0 0 0 0,0 1 0 0 0,0-1 0 0 0,-1 0 0 0 0,1 0 0 0 0,0 0 0 0 0,0 0 0 0 0,-1 0 0 0 0,1 0 0 0 0,0 0 0 0 0,0 0 0 0 0,0 0 0 0 0,-1 0 0 0 0,1-1 0 0 0,0 1 0 0 0,0 0 0 0 0,-1 0 0 0 0,1 0 0 0 0,0 0 0 0 0,0 0 0 0 0,-1 0 0 0 0,1 0 0 0 0,0-1 0 0 0,0 1 0 0 0,-1 0 0 0 0,1 0 0 0 0,0 0 0 0 0,0 0 0 0 0,0-1 0 0 0,0 1 0 0 0,0 0 0 0 0,-1 0 0 0 0,1 0 0 0 0,0 0 0 0 0,0 0 0 0 0,0 0 0 0 0,0 0 0 0 0,-1 0 0 0 0,1 0 0 0 0,0 0 0 0 0,0 0 0 0 0,0 0 0 0 0,0 0 0 0 0,-1 0 0 0 0,1 0 0 0 0,0 0 0 0 0,0 0 0 0 0,0 0 0 0 0,0 0 0 0 0,-1 0 0 0 0,1 0 0 0 0,0 0 0 0 0,0 0 0 0 0,0 0 0 0 0,0 0 0 0 0,-1 0 0 0 0,1 1 0 0 0,0-1 0 0 0,0 0 0 0 0,0 0 0 0 0,0 0 0 0 0,0 0 0 0 0,0 0 0 0 0,-1 0 0 0 0,1 1 0 0 0,0-1 0 0 0,0 0 0 0 0,0 0 0 0 0,0 0 0 0 0,0 0 0 0 0,0 0 0 0 0,0 1 0 0 0,0-1 0 0 0,0 0 0 0 0,0 0 0 0 0,0 0 0 0 0,0 1 0 0 0,0-1 0 0 0,0 0 0 0 0,0 0 0 0 0,0 0 0 0 0,0 0 0 0 0,0 1 0 0 0,-2 3 0 0 0,0 1 0 0 0,0-1 0 0 0,0 1 0 0 0,0-1 0 0 0,-1 0 0 0 0,1 0 0 0 0,-6 6 0 0 0,4-9 0 0 0,3-1 0 0 0,1 0 0 0 0,0 0 0 0 0,0 0 0 0 0,0 0 0 0 0,-1 0 0 0 0,1 0 0 0 0,0 0 0 0 0,0 0 0 0 0,-1 1 0 0 0,1-1 0 0 0,0 0 0 0 0,0 0 0 0 0,0 0 0 0 0,-1 0 0 0 0,1 0 0 0 0,0 0 0 0 0,0 0 0 0 0,0 1 0 0 0,0-1 0 0 0,-1 0 0 0 0,1 0 0 0 0,0 0 0 0 0,0 0 0 0 0,0 1 0 0 0,0-1 0 0 0,0 0 0 0 0,0 0 0 0 0,-1 0 0 0 0,1 1 0 0 0,0-1 0 0 0,0 0 0 0 0,0 0 0 0 0,0 0 0 0 0,0 1 0 0 0,0-1 0 0 0,0 0 0 0 0,0 0 0 0 0,0 0 0 0 0,0 0 0 0 0,0 0 0 0 0,0 0 0 0 0,0 0 0 0 0,0 0 0 0 0,0 0 0 0 0,-1 0 0 0 0,1 0 0 0 0,0 1 0 0 0,0-1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0,0-1 0 0 0,0 1 0 0 0,0 0 0 0 0,0 0 0 0 0,-1 0 0 0 0,1 0 0 0 0,0 0 0 0 0,0 0 0 0 0,0 0 0 0 0,-3-8 0 0 0,1 5 0 0 0,0 7 0 0 0,2-4 0 0 0,1 1 0 0 0,-1-1 0 0 0,0 0 0 0 0,0 0 0 0 0,0 0 0 0 0,0 1 0 0 0,0-1 0 0 0,0 0 0 0 0,0 0 0 0 0,0 0 0 0 0,0 1 0 0 0,0-1 0 0 0,-1 0 0 0 0,1 0 0 0 0,0 0 0 0 0,0 0 0 0 0,0 1 0 0 0,0-1 0 0 0,0 0 0 0 0,0 0 0 0 0,0 0 0 0 0,0 1 0 0 0,0-1 0 0 0,-1 0 0 0 0,1 0 0 0 0,0 0 0 0 0,0 0 0 0 0,0 0 0 0 0,0 0 0 0 0,-1 1 0 0 0,1-1 0 0 0,0 0 0 0 0,0 0 0 0 0,0 0 0 0 0,0 0 0 0 0,-1 0 0 0 0,1 0 0 0 0,0 0 0 0 0,0 0 0 0 0,0 0 0 0 0,-1 0 0 0 0,1 0 0 0 0,0 0 0 0 0,0 0 0 0 0,0 0 0 0 0,-1 0 0 0 0,-3 1 0 0 0,4-1 0 0 0,0 0 0 0 0,0 1 0 0 0,0-1 0 0 0,0 0 0 0 0,0 0 0 0 0,0 0 0 0 0,0 0 0 0 0,0 0 0 0 0,0 0 0 0 0,0 0 0 0 0,0 0 0 0 0,-1 0 0 0 0,1 0 0 0 0,0 0 0 0 0,0 1 0 0 0,0-1 0 0 0,0 0 0 0 0,0 0 0 0 0,0 0 0 0 0,0 0 0 0 0,0 0 0 0 0,-1 0 0 0 0,1 0 0 0 0,0 0 0 0 0,0 0 0 0 0,0 0 0 0 0,0 0 0 0 0,0 0 0 0 0,0 0 0 0 0,0 0 0 0 0,-1 0 0 0 0,1 0 0 0 0,0 0 0 0 0,0 0 0 0 0,0 0 0 0 0,0 0 0 0 0,0 0 0 0 0,0-1 0 0 0,0 1 0 0 0,0 0 0 0 0,-1 0 0 0 0,1 0 0 0 0,0 0 0 0 0,0 0 0 0 0,0 0 0 0 0,0 0 0 0 0,0 0 0 0 0,0 0 0 0 0,0 0 0 0 0,0 0 0 0 0,0-1 0 0 0,0 1 0 0 0,0 0 0 0 0,0 0 0 0 0,0 0 0 0 0,0 0 0 0 0,-1 0 0 0 0,1 0 0 0 0,0 0 0 0 0,0-1 0 0 0,0 1 0 0 0,0 0 0 0 0,0 0 0 0 0,0 0 0 0 0,0-1 0 0 0,0 1 0 0 0,0 0 0 0 0,0-1 0 0 0,0 1 0 0 0,0 0 0 0 0,0 0 0 0 0,0-1 0 0 0,0 1 0 0 0,0 0 0 0 0,0 0 0 0 0,0-1 0 0 0,-1 1 0 0 0,1 0 0 0 0,0 0 0 0 0,0-1 0 0 0,0 1 0 0 0,0 0 0 0 0,-1 0 0 0 0,1-1 0 0 0,0 1 0 0 0,0 0 0 0 0,-1 0 0 0 0,1 0 0 0 0,0 0 0 0 0,0 0 0 0 0,-1-1 0 0 0,1 1 0 0 0,0 0 0 0 0,0 0 0 0 0,-1 0 0 0 0,-2 7 0 0 0,3-7 0 0 0,0 0 0 0 0,0 0 0 0 0,0 1 0 0 0,0-1 0 0 0,0 0 0 0 0,0 0 0 0 0,0 1 0 0 0,-1-1 0 0 0,1 0 0 0 0,0 0 0 0 0,0 0 0 0 0,0 1 0 0 0,0-1 0 0 0,0 0 0 0 0,0 0 0 0 0,0 0 0 0 0,0 1 0 0 0,-1-1 0 0 0,1 0 0 0 0,0 0 0 0 0,0 0 0 0 0,0 0 0 0 0,0 1 0 0 0,-1-1 0 0 0,1 0 0 0 0,0 0 0 0 0,0 0 0 0 0,0 0 0 0 0,-1 0 0 0 0,1 0 0 0 0,0 0 0 0 0,-1 0 0 0 0,1 0 0 0 0,0 0 0 0 0,0-1 0 0 0,-1 1 0 0 0,1 0-1 0 0,0 0 1 0 0,0 0 0 0 0,0 0 0 0 0,-1 0 0 0 0,1 0 0 0 0,0 0 0 0 0,0 0 0 0 0,-1 0 0 0 0,1 0 0 0 0,0 0 0 0 0,-1 0-1 0 0,1 0 1 0 0,0 0 0 0 0,0 0 0 0 0,-1 0 0 0 0,1 0 0 0 0,0 0 0 0 0,0 0 0 0 0,-1 0 0 0 0,1 0 0 0 0,0 0 0 0 0,0 0-1 0 0,-1 0 1 0 0,1 1 0 0 0,0-1 0 0 0,0 0 0 0 0,0 0 0 0 0,-1 0 0 0 0,1 0 0 0 0,0 1 0 0 0,0-1 0 0 0,0 0 0 0 0,0 0-1 0 0,-1 1 1 0 0,1-1 0 0 0,0 0 0 0 0,0 0 0 0 0,0 0 0 0 0,0 1 0 0 0,0-1 0 0 0,0 0 0 0 0,0 0 0 0 0,0 1 0 0 0,0-1-1 0 0,0 0 1 0 0,0 0 0 0 0,0 1 0 0 0,0-1 0 0 0,0 1 0 0 0,0-1 2 0 0,0 0 0 0 0,0 1 0 0 0,0-1 0 0 0,-1 1 0 0 0,1-1 0 0 0,0 0 0 0 0,0 1 0 0 0,0-1 0 0 0,0 1 0 0 0,0-1 0 0 0,-1 0 0 0 0,1 1 0 0 0,0-1 0 0 0,0 0 0 0 0,-1 1 0 0 0,1-1 0 0 0,0 0 0 0 0,0 0 0 0 0,-1 1 0 0 0,1-1 0 0 0,0 0 0 0 0,-1 0 0 0 0,1 1 0 0 0,0-1 0 0 0,-1 0 1 0 0,1 0-1 0 0,-1 0 0 0 0,0 0 0 0 0,-3-6 9 0 0,2 0-12 0 0,0 6 1 0 0,2 0 0 0 0,0 0 0 0 0,0 0 0 0 0,0 1 0 0 0,0-1 0 0 0,0 0 0 0 0,0 0 0 0 0,0 0 0 0 0,0 0 0 0 0,0 0 0 0 0,0 0 0 0 0,0 0 0 0 0,0 0 0 0 0,0 0 0 0 0,0 0 0 0 0,0 0 0 0 0,-1 0 0 0 0,1 0 0 0 0,0 0 0 0 0,0 1 0 0 0,0-1 0 0 0,0 0 0 0 0,0 0 0 0 0,0 0 0 0 0,0 0 0 0 0,0 0 0 0 0,0 0 0 0 0,0 0 0 0 0,0 0 0 0 0,-1 0 0 0 0,1 0 0 0 0,0 0 0 0 0,0 0 0 0 0,0 0 0 0 0,0 0 0 0 0,0 0 0 0 0,0 0 0 0 0,0 0 0 0 0,0 0 0 0 0,0 0 0 0 0,-1 0 0 0 0,1 0 0 0 0,0-1 0 0 0,0 1 0 0 0,0 0 0 0 0,0 0 0 0 0,0 0 0 0 0,0 0 0 0 0,0 0 0 0 0,0 0 0 0 0,0 0 0 0 0,0 0 0 0 0,0 0 0 0 0,0 0 0 0 0,0 0 0 0 0,0 0 0 0 0,0 0 0 0 0,-1-1 0 0 0,1 1 0 0 0,0 0 0 0 0,0 0 0 0 0,0 0 0 0 0,0 0 0 0 0,0 0 0 0 0,0 0 0 0 0,0 0 0 0 0,0 0 0 0 0,0 0 0 0 0,0 0 0 0 0,0 0 0 0 0,0 0 0 0 0,0 0 0 0 0,0 0 0 0 0,0 1 0 0 0,0-1 0 0 0,0 0 0 0 0,0 0 0 0 0,0 0 0 0 0,0 0 0 0 0,0 0 0 0 0,0 1 0 0 0,0-1 0 0 0,0 0 0 0 0,0 0 0 0 0,0 0 0 0 0,0 0 0 0 0,0 0 0 0 0,0 0 0 0 0,-1 1 0 0 0,1-1 0 0 0,0 0 0 0 0,0 0 0 0 0,0 0 0 0 0,0 0 0 0 0,0 0 0 0 0,0 0 0 0 0,-1 0 0 0 0,1 0 0 0 0,0 0 0 0 0,0 0 0 0 0,0 0 0 0 0,0 1 0 0 0,0-1 0 0 0,-1 0 0 0 0,1 0 0 0 0,0 0 0 0 0,0 0 0 0 0,0 0 0 0 0,0 0 0 0 0,0 0 0 0 0,-1 0 0 0 0,1 0 0 0 0,0-1 0 0 0,0 1 0 0 0,0 0 0 0 0,0 0 0 0 0,0 0 0 0 0,-1 0 0 0 0,1 0 0 0 0,0 0 0 0 0,0 0 0 0 0,0 0 0 0 0,0 0 0 0 0,0 0 0 0 0,0 0 0 0 0,-1-1 0 0 0,1 1 0 0 0,0 0 0 0 0,0 0 0 0 0,0 0 0 0 0,0 0 0 0 0,0 12 0 0 0,0-26-14 0 0,1 13-30 0 0,-1 9-26 0 0,1-5 74 0 0,2-4-31 0 0,4-11-78 0 0,-6 12 103 0 0,-1-1-1 0 0,0 1 1 0 0,1 0 0 0 0,-1-1-1 0 0,1 1 1 0 0,-1-1-1 0 0,1 1 1 0 0,-1 0-1 0 0,1 0 1 0 0,-1-1 0 0 0,1 1-1 0 0,-1 0 1 0 0,1 0-1 0 0,-1-1 1 0 0,1 1-1 0 0,-1 0 1 0 0,1 0 0 0 0,0 0-1 0 0,-1 0 1 0 0,1 0-1 0 0,0 0 1 0 0,-1 0 2 0 0,9-2-4 0 0,1-1 1 0 0,16-8-1 0 0,-23 9 4 0 0,-1 0 0 0 0,1 0 0 0 0,-1 0 0 0 0,1 0 0 0 0,-1 0 0 0 0,0-1 0 0 0,0 1 0 0 0,3-5 0 0 0,-2 3 0 0 0,24-29 0 0 0,-5 5 0 0 0,11 0 0 0 0,-15 3 0 0 0,5-4 0 0 0,3-7 54 0 0,-4 9-44 0 0,-4-2-10 0 0,-5 1 0 0 0,0-2 0 0 0,-4 2 0 0 0,7-26 0 0 0,-5 6 74 0 0,6-63-1 0 0,-13 26 175 0 0,-5 82-210 0 0,4-14 17 0 0,0-9-55 0 0,-3 20 0 0 0,1 0 0 0 0,0 0 0 0 0,0-1 0 0 0,0 1 0 0 0,0 0 0 0 0,1 0 0 0 0,3-6 0 0 0,-5 10 3 0 0,1 0 1 0 0,-1 0-1 0 0,1 0 0 0 0,-1 0 0 0 0,0 0 0 0 0,0 0 0 0 0,0 0 0 0 0,0 0 0 0 0,0 0 1 0 0,0 0-1 0 0,-1 0 0 0 0,1 1 0 0 0,-1-1 0 0 0,1 0 0 0 0,-1 0 0 0 0,-1-3 1 0 0,0 5 7 0 0,4-14-12 0 0,-2 14 1 0 0,1-4 0 0 0,2-8 0 0 0,-6 24 0 0 0,-1 24 64 0 0,3-32-64 0 0,1 1 0 0 0,0 0 0 0 0,0-1 0 0 0,1 7 0 0 0,-1 9 0 0 0,-3-4 0 0 0,1 6 0 0 0,-2 0 0 0 0,0-1 0 0 0,-13 37 0 0 0,7-33 0 0 0,-3 6 0 0 0,-11 42 0 0 0,21-65 0 0 0,1 0 0 0 0,-1 0 0 0 0,0 0 0 0 0,-1-1 0 0 0,0 1 0 0 0,0-1 0 0 0,0 0 0 0 0,-8 8 0 0 0,-17 30 0 0 0,19-32 0 0 0,-11 21 0 0 0,18-31 0 0 0,-10 22 0 0 0,10-18 0 0 0,0 0 0 0 0,-1-1 0 0 0,0 1 0 0 0,0-1 0 0 0,-7 8 0 0 0,8-10 0 0 0,-3 1 0 0 0,0 1 0 0 0,1 0 0 0 0,-7 10 0 0 0,-3 1 0 0 0,12-13 0 0 0,1 0 0 0 0,-1 0 0 0 0,0 0 0 0 0,-6 6 0 0 0,5-7 0 0 0,1 1 0 0 0,0 0 0 0 0,0 0 0 0 0,-4 7 0 0 0,4-7 0 0 0,0 1 0 0 0,0-2 0 0 0,0 1 0 0 0,-1 0 0 0 0,-4 4 0 0 0,0-1 0 0 0,8-7 0 0 0,0 0 0 0 0,0 1 0 0 0,-1-1 0 0 0,1 0 0 0 0,0 0 0 0 0,0 1 0 0 0,-1-1 0 0 0,1 0 0 0 0,0 0 0 0 0,-1 0 0 0 0,1 0 0 0 0,0 1 0 0 0,-1-1 0 0 0,1 0 0 0 0,0 0 0 0 0,-1 0 0 0 0,1 0 0 0 0,0 0 0 0 0,-1 0 0 0 0,1 0 0 0 0,0 0 0 0 0,-1 0 0 0 0,1 0 0 0 0,0 0 0 0 0,-1 0 0 0 0,0 0 0 0 0,1 0 0 0 0,0-1 0 0 0,0 1 0 0 0,0 0 0 0 0,-1 0 0 0 0,1 0 0 0 0,0 0 0 0 0,0 0 0 0 0,0 0 0 0 0,-1 0 0 0 0,1 0 0 0 0,0 0 0 0 0,0 0 0 0 0,0 0 0 0 0,-1 1 0 0 0,1-1 0 0 0,0 0 0 0 0,0 0 0 0 0,0 0 0 0 0,-1 0 0 0 0,1 0 0 0 0,0 0 0 0 0,0 0 0 0 0,0 0 0 0 0,0 1 0 0 0,-1-1 0 0 0,1 0 0 0 0,0 0 0 0 0,0 0 0 0 0,0 0 0 0 0,0 1 0 0 0,0-1 0 0 0,0 0 0 0 0,-1 0 0 0 0,1 0 0 0 0,0 0 0 0 0,0 1 0 0 0,0-1 0 0 0,0 0 0 0 0,0 0 0 0 0,0 0 0 0 0,0 1 0 0 0,0-1 0 0 0,0 0 0 0 0,0 1 0 0 0,0-1 0 0 0,0 0 0 0 0,0 0 0 0 0,0 0 0 0 0,0 0 0 0 0,0 0 0 0 0,0 0 0 0 0,0 0 0 0 0,0 0 0 0 0,0 0 0 0 0,0 1 0 0 0,0-1 0 0 0,0 0 0 0 0,0 0 0 0 0,0 0 0 0 0,0 0 0 0 0,0 0 0 0 0,0 0 0 0 0,0 0 0 0 0,0 0 0 0 0,0 0 0 0 0,0 0 0 0 0,0 0 0 0 0,-1 0 0 0 0,1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0,0-1 0 0 0,-2 1 0 0 0,2 2 0 0 0,-4 11 0 0 0,4-13 0 0 0,0 0 0 0 0,0 1 0 0 0,-1-1 0 0 0,1 0 0 0 0,0 0 0 0 0,0 1 0 0 0,0-1 0 0 0,0 0 0 0 0,-1 1 0 0 0,1-1 0 0 0,0 0 0 0 0,0 0 0 0 0,0 1 0 0 0,-1-1 0 0 0,1 0 0 0 0,0 0 0 0 0,0 0 0 0 0,-1 0 0 0 0,1 1 0 0 0,0-1 0 0 0,-1 0 0 0 0,1 0 0 0 0,0 0 0 0 0,0 0 0 0 0,-1 0 0 0 0,1 0 0 0 0,0 0 0 0 0,-1 0 0 0 0,1 0 0 0 0,0 1 0 0 0,-1-2 0 0 0,1 1 0 0 0,-1 0 0 0 0,1 0 0 0 0,0 0 0 0 0,-1 0 0 0 0,1 0 0 0 0,0 0 0 0 0,0 0 0 0 0,-1 0 0 0 0,1 0 0 0 0,0 0 0 0 0,0 0 0 0 0,-1 0 0 0 0,1 0 0 0 0,0 0 0 0 0,0 1 0 0 0,-1-1 0 0 0,1 0 0 0 0,0 0 0 0 0,0 0 0 0 0,-1 0 0 0 0,1 0 0 0 0,0 0 0 0 0,0 1 0 0 0,0-1 0 0 0,-1 0 0 0 0,1 0 0 0 0,0 0 0 0 0,0 0 0 0 0,0 1 0 0 0,0-1 0 0 0,0 0 0 0 0,-1 0 0 0 0,1 1 0 0 0,0-1 0 0 0,0 0 0 0 0,0 0 0 0 0,0 1 0 0 0,-4 12 0 0 0,2-5 0 0 0,1-8 0 0 0,1 0 0 0 0,0 0 0 0 0,0 0 0 0 0,-1 0 0 0 0,1 0 0 0 0,0 0 0 0 0,-1-1 0 0 0,1 1 0 0 0,0 0 0 0 0,0 0 0 0 0,0 0 0 0 0,-1-1 0 0 0,1 1 0 0 0,0 0 0 0 0,0 0 0 0 0,0 0 0 0 0,-1-1 0 0 0,1 1 0 0 0,0 0 0 0 0,0-1 0 0 0,0 1 0 0 0,0 0 0 0 0,0 0 0 0 0,0-1 0 0 0,-1 1 0 0 0,1 0 0 0 0,0-1 0 0 0,0 1 0 0 0,0 0 0 0 0,0-1 0 0 0,0 1 0 0 0,0 0 0 0 0,0 0 0 0 0,0 0 0 0 0,0-1 0 0 0,-1 1 0 0 0,1 0 0 0 0,0 0 0 0 0,0 0 0 0 0,0 0 0 0 0,0 0 0 0 0,0 0 0 0 0,-1 0 0 0 0,1 0 0 0 0,0 0 0 0 0,0 0 0 0 0,0 0 0 0 0,-1 0 0 0 0,1 0 0 0 0,0 0 0 0 0,0 0 0 0 0,0 0 0 0 0,0 0 0 0 0,-1 0 0 0 0,1 0 0 0 0,0 0 0 0 0,0 0 0 0 0,0 0 0 0 0,0 0 0 0 0,-1 0 0 0 0,1 1 0 0 0,0-1 0 0 0,0 0 0 0 0,0 0 0 0 0,0 0 0 0 0,0 0 0 0 0,0 0 0 0 0,-1 0 0 0 0,1 0 0 0 0,0 1 0 0 0,0-1 0 0 0,0 0 0 0 0,0 0 0 0 0,0 0 0 0 0,0 0 0 0 0,0 1 0 0 0,0-1 0 0 0,0 0 0 0 0,0 0 0 0 0,0 0 0 0 0,0 0 0 0 0,0 1 0 0 0,0-1 0 0 0,-6 10 0 0 0,6-10 0 0 0,0 1 0 0 0,-1 0 0 0 0,1-1 0 0 0,0 1 0 0 0,-1 0 0 0 0,1-1 0 0 0,0 1 0 0 0,-1 0 0 0 0,1-1 0 0 0,-1 1 0 0 0,1-1 0 0 0,-1 1 0 0 0,1-1 0 0 0,-1 1 0 0 0,0-1 0 0 0,1 1 0 0 0,-2 0 0 0 0,-5 5 0 0 0,7-6-2 0 0,0 1-1 0 0,0-1 1 0 0,-1 0-1 0 0,1 1 0 0 0,-1-1 1 0 0,1 1-1 0 0,0-1 1 0 0,-1 0-1 0 0,1 1 1 0 0,-1-1-1 0 0,1 0 0 0 0,-1 0 1 0 0,1 1-1 0 0,-1-1 1 0 0,1 0-1 0 0,-1 0 1 0 0,1 0-1 0 0,-1 0 0 0 0,1 0 1 0 0,-1 1-1 0 0,1-1 1 0 0,-1 0-1 0 0,1 0 0 0 0,-1 0 1 0 0,1 0-1 0 0,-1 0 1 0 0,0-1-1 0 0,-1 9-42 0 0,1-1-10 0 0,0-18 27 0 0,1 16 28 0 0,0-2 0 0 0,0-13 0 0 0,0 8 0 0 0,0 8 0 0 0,0 2 0 0 0,0-6 0 0 0,0-4 0 0 0,0 0 3 0 0,0-3-30 0 0,0 7-146 0 0,0-4 109 0 0,1 7-30 0 0,-1 0-153 0 0,-1-7-273 0 0,-4-9-1772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96 164 920 0 0,'-1'1'67'0'0,"-2"0"-230"0"0,-11 3 1578 0 0,13-4-1026 0 0,1 0-1 0 0,-1 0 1 0 0,0 0-1 0 0,0 0 1 0 0,0 0 0 0 0,0 0-1 0 0,0 0 1 0 0,0 0-1 0 0,0-1 1 0 0,0 1-1 0 0,1 0 1 0 0,-1-1 0 0 0,0 1-1 0 0,0 0 1 0 0,0-1-389 0 0,-8-3 2797 0 0,8 3-2531 0 0,-1 1-1 0 0,1-1 1 0 0,0 1-1 0 0,0-1 1 0 0,0 1 0 0 0,0-1-1 0 0,0 0 1 0 0,-1 0-1 0 0,1 1 1 0 0,0-2-266 0 0,-10-5 2339 0 0,10 6-2144 0 0,0 0 0 0 0,-1 1 0 0 0,1-1-1 0 0,0 0 1 0 0,0 1 0 0 0,0-1 0 0 0,0 0 0 0 0,0 0 0 0 0,0 0 0 0 0,0 0 0 0 0,0 0 0 0 0,1 0 0 0 0,-1 0 0 0 0,0 0-1 0 0,0-2-194 0 0,0 1 181 0 0,0-1 0 0 0,0 0 0 0 0,0 1 0 0 0,1-1 0 0 0,-1 0 0 0 0,1 0 0 0 0,-1 0 0 0 0,1 1 0 0 0,0-1 0 0 0,0 0 0 0 0,0 0 0 0 0,1 0 0 0 0,-1 0 0 0 0,1 1 0 0 0,0-3-181 0 0,1-2 157 0 0,0-1 1 0 0,1 1-1 0 0,0 0 0 0 0,0 0 1 0 0,1 1-1 0 0,0-1 0 0 0,3-4-157 0 0,-5 9 26 0 0,-1 0 0 0 0,1 0 0 0 0,0 0 1 0 0,-1 1-1 0 0,1-1 0 0 0,0 0 0 0 0,0 1 0 0 0,0-1 0 0 0,0 1 0 0 0,0 0 0 0 0,1 0 0 0 0,-1 0 0 0 0,0 0 0 0 0,1 0 0 0 0,-1 0 0 0 0,0 0 0 0 0,1 1 0 0 0,-1-1 0 0 0,1 1 0 0 0,-1 0 0 0 0,1 0 0 0 0,-1 0 0 0 0,1 0 1 0 0,-1 0-1 0 0,1 0 0 0 0,-1 1 0 0 0,1-1 0 0 0,-1 1 0 0 0,0-1 0 0 0,1 1 0 0 0,-1 0 0 0 0,0 0 0 0 0,1 0 0 0 0,-1 1 0 0 0,0-1 0 0 0,0 0 0 0 0,0 1 0 0 0,0 0 0 0 0,0-1-26 0 0,1 3-10 0 0,1 1 0 0 0,-1-1 0 0 0,1 0 0 0 0,-2 1 0 0 0,2 2 11 0 0,-3-5 48 0 0,0-1 0 0 0,0 1 0 0 0,-1-1 1 0 0,1 1-1 0 0,-1 0 0 0 0,1-1 0 0 0,-1 1 1 0 0,0 0-1 0 0,1 0 0 0 0,-1-1 1 0 0,0 1-1 0 0,0 0 0 0 0,-1 0 0 0 0,1-1 1 0 0,0 1-1 0 0,0 0 0 0 0,-1 0 1 0 0,0 1-50 0 0,-1 0 85 0 0,0 0 1 0 0,-1 0 0 0 0,1-1 0 0 0,-1 1-1 0 0,1-1 1 0 0,-1 1 0 0 0,0-1 0 0 0,0 0-1 0 0,0 0 1 0 0,0 0 0 0 0,0-1-1 0 0,-1 1 1 0 0,-1 0-86 0 0,0-1 50 0 0,1 0-1 0 0,-1 0 0 0 0,0 0 1 0 0,1 0-1 0 0,-1-1 0 0 0,0 0 1 0 0,1 0-1 0 0,-1 0 0 0 0,0-1 1 0 0,1 1-1 0 0,-1-1 0 0 0,0 0 1 0 0,1-1-1 0 0,-1 1 0 0 0,1-1 1 0 0,0 0-1 0 0,-1 0 0 0 0,1 0 1 0 0,0 0-1 0 0,0-1 0 0 0,-3-2-49 0 0,6 2 5 0 0,0 1 0 0 0,0-1 0 0 0,0 1 0 0 0,0-1 0 0 0,0 1 0 0 0,1-1 0 0 0,-1 0 0 0 0,1 1 0 0 0,0-1 0 0 0,0 0 0 0 0,0 1 0 0 0,0-2-5 0 0,0 2-2 0 0,0 0-1 0 0,0 1 1 0 0,1-1 0 0 0,-1 1-1 0 0,0-1 1 0 0,1 0 0 0 0,-1 1-1 0 0,1-1 1 0 0,0 1 0 0 0,0-1-1 0 0,-1 1 1 0 0,1-1 0 0 0,0 1-1 0 0,0 0 1 0 0,0-1 0 0 0,0 1-1 0 0,1 0 1 0 0,-1 0 0 0 0,0 0-1 0 0,0 0 1 0 0,1 0 0 0 0,-1 0 2 0 0,1 0-2 0 0,0 0 1 0 0,0 0 0 0 0,0 0-1 0 0,0 0 1 0 0,1 0 0 0 0,-1 0 0 0 0,0 1-1 0 0,0-1 1 0 0,1 1 0 0 0,-1 0 0 0 0,0-1-1 0 0,1 1 1 0 0,-1 0 0 0 0,0 1-1 0 0,1-1 1 0 0,-1 0 1 0 0,6 3 0 0 0,-6-2 1 0 0,-1 0 0 0 0,1 0 0 0 0,-1 0-1 0 0,0-1 1 0 0,0 1 0 0 0,0 0-1 0 0,0 0 1 0 0,0 0 0 0 0,-1 0-1 0 0,1 0 1 0 0,0 0 0 0 0,0 1-1 0 0,-1-1 1 0 0,1 0 0 0 0,0 0 0 0 0,-1 0-1 0 0,1 1 0 0 0,0 1 19 0 0,0-2-10 0 0,-1 1 0 0 0,1-1 1 0 0,-1 1-1 0 0,1-1 0 0 0,-1 1 1 0 0,0-1-1 0 0,0 1 0 0 0,0 0 1 0 0,0-1-1 0 0,0 1 1 0 0,0-1-1 0 0,0 1 0 0 0,0 0-9 0 0,0-1 7 0 0,0 1 0 0 0,0-1 0 0 0,0 0 0 0 0,0 0 0 0 0,0 0 0 0 0,-1 1 1 0 0,1-1-1 0 0,0 0 0 0 0,-1 0 0 0 0,1 0 0 0 0,0 0 0 0 0,-1 0 0 0 0,0 1 0 0 0,1-1 0 0 0,-1 0 0 0 0,1 0 0 0 0,-1 0 0 0 0,0 0 0 0 0,0-1 0 0 0,0 1 0 0 0,0 0 0 0 0,1 0 0 0 0,-2 0-7 0 0,0 1 2 0 0,1-1 2 0 0,0-1 0 0 0,0 1 0 0 0,0 0-1 0 0,0 0 1 0 0,0-1 0 0 0,0 1 0 0 0,0 0-1 0 0,0-1 1 0 0,0 1 0 0 0,0-1 0 0 0,0 1 0 0 0,0-1-1 0 0,-1 1-3 0 0,-1-1-18 0 0,2 0-125 0 0,-12 0-1201 0 0,12 0 1240 0 0,1 0 1 0 0,0 0-1 0 0,-1 0 0 0 0,1 0 1 0 0,0 0-1 0 0,-1 0 0 0 0,1-1 0 0 0,0 1 1 0 0,-1 0-1 0 0,1 0 0 0 0,0 0 0 0 0,-1 0 1 0 0,1-1-1 0 0,0 1 0 0 0,0 0 0 0 0,-1 0 1 0 0,1-1-1 0 0,0 1 0 0 0,0 0 0 0 0,-1 0 1 0 0,1-1-1 0 0,0 1 0 0 0,0 0 1 0 0,0-1-1 0 0,-1 1 0 0 0,1 0 0 0 0,0-1 1 0 0,0 1-1 0 0,0 0 0 0 0,0-1 0 0 0,0 1 1 0 0,0 0-1 0 0,0-1 0 0 0,0 1 0 0 0,0-1 1 0 0,0 1 103 0 0,-2-9-7997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5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ransparency" value="122"/>
      <inkml:brushProperty name="tip" value="rectangle"/>
      <inkml:brushProperty name="rasterOp" value="maskPen"/>
    </inkml:brush>
  </inkml:definitions>
  <inkml:trace contextRef="#ctx0" brushRef="#br0">290 1746 287 0 0,'-4'1'3983'0'0,"-11"1"-2150"0"0,13-2-1723 0 0,1 1 0 0 0,-1-1 0 0 0,1 1 0 0 0,0-1 0 0 0,-1 1 0 0 0,1-1 0 0 0,0 1 0 0 0,-1-1 0 0 0,-1 2 0 0 0,3-1-61 0 0,-1 0 0 0 0,0-1-1 0 0,0 1 1 0 0,0 0 0 0 0,0-1 0 0 0,0 0-1 0 0,0 1 1 0 0,0-1 0 0 0,0 0-1 0 0,0 1 1 0 0,0-1 0 0 0,0 0 0 0 0,0 0-1 0 0,0 0 1 0 0,0 0 0 0 0,-3 0-1 0 0,-10-1 495 0 0,13 1-518 0 0,0 0 0 0 0,0 0-1 0 0,0 0 1 0 0,0 0 0 0 0,1 0 0 0 0,-1 1-1 0 0,0-1 1 0 0,0 0 0 0 0,0 1 0 0 0,0-1-1 0 0,0 0 1 0 0,0 1 0 0 0,1-1 0 0 0,-1 1-1 0 0,-1 0 1 0 0,-10 4 435 0 0,9-5-389 0 0,3 0-64 0 0,0 0 1 0 0,-1 0-1 0 0,1 0 0 0 0,0 0 1 0 0,0 0-1 0 0,-1 0 1 0 0,1 0-1 0 0,0 0 1 0 0,0 0-1 0 0,-1 0 1 0 0,1 0-1 0 0,0 0 0 0 0,0 0 1 0 0,-1 0-1 0 0,1 0 1 0 0,0 0-1 0 0,0 0 1 0 0,-1-1-1 0 0,1 1 1 0 0,0 0-1 0 0,0 0 0 0 0,0 0 1 0 0,-1 0-1 0 0,1-1 1 0 0,0 1-1 0 0,0 0 1 0 0,0 0-1 0 0,0 0 1 0 0,-1-1-1 0 0,1 1 0 0 0,0 0 1 0 0,0 0-1 0 0,0-1 1 0 0,0 1-1 0 0,0 0 1 0 0,-26-1 734 0 0,11-5-380 0 0,12 5-237 0 0,0 0 1 0 0,0 0-1 0 0,0 0 1 0 0,0 0-1 0 0,0 1 1 0 0,-3-1-1 0 0,-10-17 291 0 0,1-4 288 0 0,-4-11-309 0 0,19 30-352 0 0,0-11-33 0 0,0-28 81 0 0,0 31 6 0 0,0 9-14 0 0,0-1-10 0 0,0-10-1 0 0,0 10 0 0 0,-1 2-59 0 0,1 0 0 0 0,0 0 1 0 0,0-1-1 0 0,0 1 0 0 0,0 0 0 0 0,0 0 0 0 0,0 0 0 0 0,0 0 0 0 0,0 0 0 0 0,1-1 0 0 0,-1-1 130 0 0,1-2-78 0 0,7-20-11 0 0,13-12-44 0 0,2-2 5 0 0,-3 6 60 0 0,-17 27 14 0 0,5 0-30 0 0,21-18-38 0 0,-16 10 32 0 0,9-15 11 0 0,-17 22 128 0 0,1-1-138 0 0,17-22-33 0 0,-17 22 32 0 0,-1 1 1 0 0,13-22-33 0 0,-7 16 34 0 0,12-12 14 0 0,-17 19-4 0 0,0-1-11 0 0,19-21-33 0 0,-19 21 224 0 0,2 1-191 0 0,23-20-33 0 0,-23 20 96 0 0,-3-1-63 0 0,16-20-29 0 0,-16 21 50 0 0,3-1 3 0 0,22-18-51 0 0,-18 12 16 0 0,7-11-22 0 0,-14 18 32 0 0,-1-1 1 0 0,16-20-33 0 0,-11 15 32 0 0,6-12 11 0 0,-2 4 1 0 0,-3 3-32 0 0,-3 4 51 0 0,4-10-63 0 0,-5 12 32 0 0,6-11 11 0 0,-9 16 0 0 0,1-1-10 0 0,13-19-33 0 0,-1-1 31 0 0,-5 4 3 0 0,3-4-34 0 0,-10 20 32 0 0,-2 2 1 0 0,12-23-33 0 0,-1 2 32 0 0,-8 15 1 0 0,5-10-33 0 0,-4 11 22 0 0,7-17-33 0 0,6-9-10 0 0,3 1 0 0 0,-2 1 0 0 0,1-1 0 0 0,0-1 0 0 0,3 1 0 0 0,-1-1 0 0 0,0-1 12 0 0,0 0 47 0 0,-3 5 6 0 0,-10 16-9 0 0,0 3-46 0 0,5-5 42 0 0,10-11-42 0 0,1 0 1 0 0,-21 23 42 0 0,3 1 11 0 0,25-16 0 0 0,-25 16 71 0 0,1 9-70 0 0,30 14-1 0 0,-37-18-56 0 0,-1 1 0 0 0,1 0 0 0 0,0 0 0 0 0,0 0 0 0 0,-1 0 0 0 0,1 0 0 0 0,2 3 0 0 0,25 24 46 0 0,-27-25-51 0 0,0 0 1 0 0,0 0 0 0 0,0 1 0 0 0,-1-1-1 0 0,3 7 1 0 0,1 3 50 0 0,3 26 78 0 0,1-11-124 0 0,-7-14 25 0 0,-2-1 0 0 0,1-1-22 0 0,-1-7 32 0 0,0 7-33 0 0,1 3-10 0 0,-1 1 0 0 0,0-2 0 0 0,1-1 0 0 0,1 5 0 0 0,1 2 0 0 0,0 1 12 0 0,-1 3 41 0 0,-2-21-44 0 0,-2 42 0 0 0,2-40 34 0 0,-1 8-33 0 0,0 0-10 0 0,0 1 0 0 0,1 7 0 0 0,-1-17 0 0 0,-4 30 0 0 0,-5 22 0 0 0,1-16 0 0 0,0 6 0 0 0,2-23 0 0 0,-1 1 0 0 0,-1-1 0 0 0,-1-1 0 0 0,-18 32 0 0 0,26-51 0 0 0,-34 75 0 0 0,27-57 0 0 0,0 0 0 0 0,-14 20 0 0 0,0 0 0 0 0,20-36 0 0 0,1 0 0 0 0,-1 0 0 0 0,1 0 0 0 0,-1 0 0 0 0,-2 10 0 0 0,4-8 0 0 0,-2 0 0 0 0,1-1 0 0 0,-5 10 0 0 0,0-1 0 0 0,-1 1 0 0 0,-14 23 0 0 0,16-28 0 0 0,2-10 0 0 0,3-1 0 0 0,-1 1 1 0 0,-6 10 9 0 0,-4 11 39 0 0,9-15-48 0 0,0-1-1 0 0,0-1 1 0 0,-1 1-1 0 0,0 0 0 0 0,0-1 1 0 0,0 0-1 0 0,-1 0 0 0 0,1 0 1 0 0,-1 0-1 0 0,-6 4 0 0 0,8-7 0 0 0,0 0 0 0 0,0 1 0 0 0,1-1 0 0 0,-1 1 0 0 0,1-1 0 0 0,-3 5 0 0 0,3-4 0 0 0,0-1 0 0 0,-1 1 0 0 0,1 0 0 0 0,-1-1 0 0 0,0 1 0 0 0,-3 2 0 0 0,-2 0 0 0 0,1 1 0 0 0,0 0 0 0 0,1 0-1 0 0,-11 14 1 0 0,11-13 3 0 0,-1 0-1 0 0,0 0 0 0 0,1-1 1 0 0,-11 7-1 0 0,15-11 4 0 0,0 0 0 0 0,-1 1 0 0 0,1-1-1 0 0,0 0 1 0 0,-3 6 0 0 0,-12 10 12 0 0,-33 24-18 0 0,-18 12 0 0 0,41-32 0 0 0,22-18 0 0 0,1 1 0 0 0,-1-1 0 0 0,0 0 0 0 0,-1-1 0 0 0,1 1 0 0 0,-8 2 0 0 0,-24 13 0 0 0,31-15 0 0 0,-1 0 0 0 0,0-1 0 0 0,0 0 0 0 0,0 0 0 0 0,0 0 0 0 0,0-1 0 0 0,0 0 0 0 0,-1 0 0 0 0,-11 1 0 0 0,12-3-6 0 0,0 0 0 0 0,-1 1 0 0 0,1 0 0 0 0,1 1-1 0 0,-1-1 1 0 0,-13 6 0 0 0,-28 8-15 0 0,44-15 21 0 0,-57-12 0 0 0,59 11-6 0 0,-1-1 0 0 0,1 1 0 0 0,-1-1 0 0 0,1 0-1 0 0,0 0 1 0 0,0 0 0 0 0,0 0 0 0 0,0 0 0 0 0,-3-5 0 0 0,-5-3 3 0 0,2 4 3 0 0,8 5 0 0 0,-16-22 0 0 0,11 16 0 0 0,2 2-5 0 0,0 0 14 0 0,-2-10-85 0 0,5 13 76 0 0,-1 1 0 0 0,1 0 0 0 0,-1 0 0 0 0,0-1 0 0 0,1 1 0 0 0,-1 0 0 0 0,0 0 0 0 0,0 0 0 0 0,0 0 0 0 0,0 0 0 0 0,0 0 0 0 0,0 0 0 0 0,0 0 0 0 0,-1 0 0 0 0,1 0 0 0 0,-2 0 0 0 0,-2-3 0 0 0,2 2 0 0 0,-1 0 0 0 0,0 1 0 0 0,1-1 0 0 0,-1 1 0 0 0,0 0 0 0 0,0 0 0 0 0,1 0 0 0 0,-1 0 0 0 0,0 1 0 0 0,-5-1 0 0 0,4 1 0 0 0,-1-1 0 0 0,1 0 0 0 0,-1 0 0 0 0,1-1 0 0 0,-1 0 0 0 0,1 0 0 0 0,-5-2 0 0 0,-4-2 0 0 0,12 5 0 0 0,1 1 0 0 0,-1-1 0 0 0,0 1 0 0 0,1-1 0 0 0,-1 0 0 0 0,1 1 0 0 0,-1-1 0 0 0,1 0 0 0 0,0 0 0 0 0,-1 0 0 0 0,1 0 0 0 0,0 0 0 0 0,-2-2 0 0 0,-9-7 0 0 0,11 8 0 0 0,-1-1 0 0 0,0 0-12 0 0,1-2-36 0 0,1-7 36 0 0,4-4 2 0 0,-1 7-33 0 0,13-18 32 0 0,4-9 11 0 0,1 1 0 0 0,-2 2 0 0 0,0-2 0 0 0,7-2 0 0 0,0-1 0 0 0,-6 2 0 0 0,3-1 0 0 0,0 5-10 0 0,-14 19-33 0 0,14-16 32 0 0,2-8 11 0 0,2-2 0 0 0,1 2 0 0 0,-4 0 0 0 0,-4 3 0 0 0,0-1 0 0 0,-5 3 0 0 0,-1 0 0 0 0,0-2 0 0 0,0 1 0 0 0,-2 1 0 0 0,3-7 54 0 0,-6 13-44 0 0,-3 2-10 0 0,-1 4 0 0 0,-2 3 0 0 0,1-8 0 0 0,-1 3 11 0 0,0 4 32 0 0,0-1-33 0 0,1-1-10 0 0,0-1 0 0 0,1-1 0 0 0,0 1 0 0 0,2-4 0 0 0,1-3 0 0 0,0 0 0 0 0,-1 3 0 0 0,1-3 0 0 0,1-1 0 0 0,1 1 0 0 0,-1 1 0 0 0,4-1 0 0 0,4-3 0 0 0,5-4 0 0 0,10-3 0 0 0,7 0 0 0 0,-2 8 11 0 0,-21 19 32 0 0,18-10-22 0 0,-26 16 32 0 0,3 7 1 0 0,35 6-33 0 0,-24-3 22 0 0,-6-1-33 0 0,20 8 1 0 0,-21-6 16 0 0,18 13 1 0 0,-33-19-28 0 0,10 5 69 0 0,-4 1-14 0 0,24 25-45 0 0,-2 2 1 0 0,-17-19 32 0 0,17 20-33 0 0,1 8-10 0 0,-11-5 0 0 0,-14-28 3 0 0,5 23 54 0 0,-3-6-45 0 0,3 8-12 0 0,3 1 0 0 0,-2-3 0 0 0,-1-2 0 0 0,-2-1 0 0 0,-2 0 0 0 0,-4-7 0 0 0,-1 1 0 0 0,0 16 0 0 0,-4-3 0 0 0,0-14 0 0 0,1 0 0 0 0,-8 33 0 0 0,3-23 0 0 0,-1-1 0 0 0,-2 0 0 0 0,-1 0 0 0 0,-1-1 0 0 0,-2-1 0 0 0,-1 0 0 0 0,-24 33 0 0 0,29-45 0 0 0,-11 23 0 0 0,-11 16 0 0 0,29-50 0 0 0,-14 19 0 0 0,-40 45 0 0 0,-75 70 0 0 0,42-39-64 0 0,80-88 64 0 0,-1-1 0 0 0,0-1 0 0 0,-1 0 0 0 0,-25 17 0 0 0,18-13 0 0 0,-2 0 0 0 0,-8 6 0 0 0,1 1 0 0 0,1 1 0 0 0,-31 35 0 0 0,53-52 0 0 0,-2 4 0 0 0,-1 0 0 0 0,0 0 0 0 0,-1-2 0 0 0,0 1 0 0 0,-13 9 0 0 0,20-16 0 0 0,2-2 0 0 0,0-1 0 0 0,1 0 0 0 0,-1 1 0 0 0,0-1 0 0 0,0 1 0 0 0,0-1 0 0 0,0 1 0 0 0,0-1 0 0 0,0 1 0 0 0,0-1 0 0 0,0 1 0 0 0,0 0 0 0 0,0 0 0 0 0,0-1 0 0 0,0 1 0 0 0,-2 0 0 0 0,3 0 0 0 0,0 0 0 0 0,0 0 0 0 0,-1 0 0 0 0,1 0 0 0 0,0 0 0 0 0,0 0 0 0 0,-1 0 0 0 0,1 0 0 0 0,0 0 0 0 0,-1 0 0 0 0,1 0 0 0 0,0 0 0 0 0,0 0 0 0 0,-1 0 0 0 0,1 0 0 0 0,0 1 0 0 0,0-1 0 0 0,-1 0 0 0 0,1 0 0 0 0,0 0 0 0 0,0 0 0 0 0,-1 0 0 0 0,1 1 0 0 0,0-1 0 0 0,0 0 0 0 0,0 0 0 0 0,0 0 0 0 0,-1 1 0 0 0,-2 1 0 0 0,-3 0 0 0 0,5-2 0 0 0,1 1 0 0 0,0-1 0 0 0,0 0 0 0 0,-1 0 0 0 0,1 0 0 0 0,0 0 0 0 0,0 0 0 0 0,-1 1 0 0 0,1-1 0 0 0,0 0 0 0 0,-1 0 0 0 0,1 0 0 0 0,0 0 0 0 0,0 0 0 0 0,-1 0 0 0 0,1 0 0 0 0,0 0 0 0 0,-1 0 0 0 0,1 0 0 0 0,0 0 0 0 0,0 0 0 0 0,-1-1 0 0 0,1 1 0 0 0,0 0 0 0 0,-1 0 0 0 0,1 0 0 0 0,0 0 0 0 0,-1 0 0 0 0,1-1 0 0 0,0 1 0 0 0,-1 0 0 0 0,1 0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0,0 0 0 0 0,0 1 0 0 0,-1-1 0 0 0,1 0 0 0 0,0 0 0 0 0,0 0 0 0 0,0 0 0 0 0,0 0 0 0 0,0 0 0 0 0,0 0 0 0 0,0 1 0 0 0,0-1 0 0 0,0 0 0 0 0,0 0 0 0 0,0 0 0 0 0,0 0 0 0 0,0 0 0 0 0,-9 13 0 0 0,-13 11 0 0 0,19-22 0 0 0,-1-3 0 0 0,-1-1 0 0 0,-2-5 0 0 0,4-4-10 0 0,2 9-33 0 0,-2 6 32 0 0,3-4 11 0 0,0 0 0 0 0,-1 0 0 0 0,1 0 0 0 0,0 0 0 0 0,0 0 0 0 0,0 0 0 0 0,-1 0 0 0 0,1 0 0 0 0,0 0 0 0 0,0-1 0 0 0,0 1 0 0 0,-1 0 0 0 0,1 0-1 0 0,0 0 1 0 0,0 0 0 0 0,0 0 0 0 0,-1 0 0 0 0,1 0 0 0 0,0 0 0 0 0,0 0 0 0 0,0-1 0 0 0,0 1 0 0 0,-1 0 0 0 0,1 0 0 0 0,0 0 0 0 0,0 0 0 0 0,0 0 0 0 0,0-1 0 0 0,0 1 0 0 0,-1-2-12 0 0,-1-1-41 0 0,-1-6 39 0 0,0-3 14 0 0,-2 4 0 0 0,1-2 0 0 0,1 1 0 0 0,0-2 0 0 0,3-8 0 0 0,6-8 0 0 0,4-9 0 0 0,0 4-10 0 0,8-4-33 0 0,3 2 22 0 0,-13 21-22 0 0,15-19 32 0 0,-20 29 11 0 0,-1 0 0 0 0,1 0 0 0 0,-1 0 0 0 0,1 1 0 0 0,0-1 0 0 0,0 1 0 0 0,5-4 0 0 0,-7 6 0 0 0,-1 0 0 0 0,1 0 0 0 0,-1 0 0 0 0,0 0 0 0 0,1 0 0 0 0,-1 1 0 0 0,0-1 0 0 0,1 0 0 0 0,-1 0 0 0 0,0 0 0 0 0,1 0 0 0 0,-1 1 0 0 0,0-1 0 0 0,1 0 0 0 0,-1 0 0 0 0,0 1 0 0 0,0-1 0 0 0,1 0 0 0 0,-1 1 0 0 0,0-1 0 0 0,0 0 0 0 0,0 1 0 0 0,1-1 0 0 0,-1 0 0 0 0,0 1 0 0 0,0-1 0 0 0,0 0 0 0 0,0 1 0 0 0,0-1 0 0 0,0 0 0 0 0,0 1 0 0 0,0-1 0 0 0,0 1 0 0 0,0-1 0 0 0,0 0 0 0 0,0 1 0 0 0,0-1 0 0 0,0 0 0 0 0,0 1 0 0 0,0 0 0 0 0,-3 8 0 0 0,0-2 0 0 0,-1-3 0 0 0,1 2 0 0 0,-1-3 0 0 0,1-7 0 0 0,3 4 0 0 0,-1-1 0 0 0,1 1 0 0 0,-1-1 0 0 0,0 1 0 0 0,1-1 0 0 0,-1 1 0 0 0,1-1 0 0 0,-1 1 0 0 0,0-1 0 0 0,1 1 0 0 0,-1 0 0 0 0,0-1 0 0 0,1 1 0 0 0,-1 0 0 0 0,0 0 0 0 0,0 0 0 0 0,1 0 0 0 0,-1-1 0 0 0,0 1 0 0 0,0 0 0 0 0,-1 0 0 0 0,-10-1 0 0 0,8 0 0 0 0,-2 2 0 0 0,-14 0 0 0 0,17-1 0 0 0,0 0 0 0 0,0 1 0 0 0,0-1 0 0 0,1 1 0 0 0,-1 0 0 0 0,0-1 0 0 0,0 1 0 0 0,-4 2 0 0 0,3-1-5 0 0,-1-1 0 0 0,0 1 0 0 0,0 0 1 0 0,1 1-1 0 0,-1-1 0 0 0,1 1 0 0 0,0 0 0 0 0,0 0 0 0 0,0 0 0 0 0,0 1 0 0 0,1-1 0 0 0,-7 8 0 0 0,3-3-16 0 0,4-4 2 0 0,0-1 0 0 0,-1 2 0 0 0,2-1 0 0 0,-1 0 0 0 0,0 1 0 0 0,-2 6 0 0 0,4-7-24 0 0,-1 7 32 0 0,1 2 11 0 0,0 3 0 0 0,-3 5 2 0 0,4-16-21 0 0,2 3-17 0 0,3 10 15 0 0,-4-13-34 0 0,6 1-4 0 0,24 23 47 0 0,-29-27 12 0 0,-1 0 0 0 0,0 0 0 0 0,1 0 0 0 0,-1 0 0 0 0,0 0 0 0 0,0 1 0 0 0,0-1 0 0 0,0 0 0 0 0,0 4 0 0 0,-1-5 2 0 0,0-1 0 0 0,0 1 0 0 0,0-1 0 0 0,0 1 0 0 0,0-1 0 0 0,0 1 0 0 0,0-1 0 0 0,0 1 0 0 0,-1-1 0 0 0,1 0-1 0 0,0 1 1 0 0,0-1 0 0 0,-1 1 0 0 0,1-1 0 0 0,0 0 0 0 0,-1 1 0 0 0,1-1 0 0 0,0 1 0 0 0,-1-1 0 0 0,1 0 0 0 0,0 1 0 0 0,-1-1 0 0 0,1 0 0 0 0,-1 0 0 0 0,1 1-1 0 0,-1-1 1 0 0,1 0 0 0 0,-1 0 0 0 0,1 0 0 0 0,0 0 0 0 0,-1 0 0 0 0,1 0 0 0 0,-1 1 0 0 0,1-1 0 0 0,-2 0 0 0 0,-15-1-8 0 0,11-1 10 0 0,0 0 0 0 0,1 0 0 0 0,-1-1 0 0 0,1 0 0 0 0,0-1 0 0 0,-1 1 0 0 0,1-1 0 0 0,1 0 0 0 0,-1 0 0 0 0,1 0 0 0 0,0-1 0 0 0,-1 1 0 0 0,2-1 0 0 0,-1 0 0 0 0,-5-10 0 0 0,-6-19-4 0 0,-15-37 0 0 0,23 50 0 0 0,4 14 0 0 0,4-7-13 0 0,1 5-52 0 0,12-19 3 0 0,6-1 40 0 0,-14 19-21 0 0,3-13 32 0 0,-1-1 23 0 0,-6 20 47 0 0,-5-6 6 0 0,3 9-64 0 0,0 1 0 0 0,0 0 1 0 0,0 0-1 0 0,0-1 0 0 0,-1 1 0 0 0,1 0 0 0 0,0 0 0 0 0,0-1 0 0 0,0 1 0 0 0,0 0 0 0 0,-1 0 0 0 0,1 0 0 0 0,0 0 0 0 0,0-1 0 0 0,0 1 0 0 0,-1 0 0 0 0,1 0 0 0 0,0 0 0 0 0,0 0 0 0 0,-1 0 0 0 0,1-1 0 0 0,0 1 0 0 0,0 0 0 0 0,-1 0 0 0 0,1 0 1 0 0,0 0-1 0 0,-1 0 0 0 0,1 0 0 0 0,0 0 0 0 0,0 0 0 0 0,-1 0 0 0 0,1 0 0 0 0,0 0 0 0 0,0 0 0 0 0,-1 0 0 0 0,1 1 0 0 0,0-1 0 0 0,0 0 0 0 0,-1 0 0 0 0,1 0 0 0 0,0 0 0 0 0,0 0 0 0 0,-1 0 0 0 0,1 1 0 0 0,0-1 0 0 0,0 0 0 0 0,0 0 0 0 0,-1 0 0 0 0,1 1 1 0 0,0-1-1 0 0,-30 37 9 0 0,5-14-10 0 0,19-16 0 0 0,3-4 0 0 0,0 1 0 0 0,0 0 0 0 0,1 0 0 0 0,-1 1 0 0 0,1-1 0 0 0,0 0 0 0 0,0 1 0 0 0,0-1 0 0 0,1 1 0 0 0,-2 8 0 0 0,0-2 0 0 0,1-4 0 0 0,2 6 0 0 0,-1-1-10 0 0,0-2-45 0 0,1-5-4 0 0,2 8 47 0 0,-1 4 12 0 0,0-2-10 0 0,6 9-33 0 0,2 5 32 0 0,8 5 11 0 0,5 0-10 0 0,-17-26-44 0 0,3-3 1 0 0,22 17 32 0 0,-22-16-37 0 0,2-3-1402 0 0,31 11 1272 0 0,-31-10-49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75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ransparency" value="132"/>
      <inkml:brushProperty name="tip" value="rectangle"/>
      <inkml:brushProperty name="rasterOp" value="maskPen"/>
    </inkml:brush>
  </inkml:definitions>
  <inkml:trace contextRef="#ctx0" brushRef="#br0">1365 2591 143 0 0,'-7'3'2144'0'0,"5"-3"-1968"0"0,1 0 0 0 0,0 0 0 0 0,0 0 0 0 0,0 0 0 0 0,-1 0 0 0 0,1 0 0 0 0,0 0 0 0 0,0 0 0 0 0,0 0 0 0 0,0 1 0 0 0,-1-1 0 0 0,1 0 0 0 0,0 1 0 0 0,0-1 0 0 0,0 1 0 0 0,0-1 0 0 0,0 1 0 0 0,-1 1 72 0 0,1-2-177 0 0,1 1 1 0 0,0-1-1 0 0,-1 0 1 0 0,1 0-1 0 0,-1 0 1 0 0,1 1-1 0 0,0-1 1 0 0,-1 0 0 0 0,1 0-1 0 0,-1 0 1 0 0,1 0-1 0 0,-1 1 1 0 0,1-1-1 0 0,0 0 1 0 0,-1 0-1 0 0,1 0 1 0 0,-1 0-1 0 0,1 0 1 0 0,-1 0-1 0 0,1 0 1 0 0,-1-1-1 0 0,1 1 1 0 0,0 0-1 0 0,-1 0 1 0 0,1 0-1 0 0,-1 0 1 0 0,1 0-1 0 0,-1-1 1 0 0,1 1-1 0 0,0 0 1 0 0,-1 0-1 0 0,1-1 1 0 0,-1 0 142 0 0,1 1-142 0 0,-1 0-1 0 0,1-1 1 0 0,-2-1 163 0 0,0 1 1 0 0,0-1-1 0 0,1 0 1 0 0,-1 0 0 0 0,1 1-1 0 0,-1-1 1 0 0,1 0-1 0 0,0 0 1 0 0,-2-3-1 0 0,2 0-188 0 0,-8-15 778 0 0,7 16-658 0 0,-5-26 444 0 0,3 12-494 0 0,3 13 92 0 0,0 0-110 0 0,-10-36 240 0 0,10 40-254 0 0,1-4-10 0 0,-2 0-48 0 0,-1-15 276 0 0,2 16-231 0 0,-2-11 3 0 0,2 11 10 0 0,0 1 3 0 0,-20-69 755 0 0,5 29-534 0 0,15 38-229 0 0,-3-7 16 0 0,2 6 0 0 0,-1-7-2 0 0,2 10-12 0 0,0-1-4 0 0,-2-15-12 0 0,1 10 4 0 0,-2-8 20 0 0,3 7 6 0 0,-3-11 0 0 0,-1-6 16 0 0,4 23-32 0 0,0-1 0 0 0,1-1-33 0 0,-1 0-1 0 0,0 0 1 0 0,0 0-1 0 0,-1 0 1 0 0,-4-10-1 0 0,2 5 11 0 0,-6-19 135 0 0,-23-69 150 0 0,24 70-321 0 0,7 21-18 0 0,0 2 21 0 0,1-1-1 0 0,-1 1 1 0 0,-1 0-1 0 0,1 0 1 0 0,-1 0-1 0 0,0 0 1 0 0,-1 0-1 0 0,1 1 1 0 0,-1-1 0 0 0,0 1-1 0 0,-1 0 1 0 0,-6-7-1 0 0,-13-12 109 0 0,-30-37 0 0 0,28 26-4 0 0,1 4 3 0 0,18 20-118 0 0,-1-7-13 0 0,1 0 0 0 0,0-2 0 0 0,-7-18 0 0 0,13 38 0 0 0,1 0 0 0 0,0-1 0 0 0,0 1 0 0 0,0 0 0 0 0,0 0 0 0 0,0 0 0 0 0,0 0 0 0 0,-1 0 0 0 0,1-1 0 0 0,0 1 0 0 0,0 0 0 0 0,0 0 0 0 0,-1 0 0 0 0,1 0 0 0 0,0 0 0 0 0,0 0 0 0 0,0 0 0 0 0,-1 0 0 0 0,1 0 0 0 0,0 0 0 0 0,0 0 0 0 0,0 0 0 0 0,-1 0 0 0 0,1 0 0 0 0,0 0 0 0 0,0 0 0 0 0,0 0 0 0 0,-1 0 0 0 0,1 0 0 0 0,0 0 0 0 0,0 0 0 0 0,0 0 0 0 0,-1 0 0 0 0,1 0 0 0 0,0 0 0 0 0,0 1 0 0 0,0-1 0 0 0,0 0 0 0 0,-1 0 0 0 0,1 0 0 0 0,0 0 0 0 0,0 0 0 0 0,0 1 0 0 0,0-1 0 0 0,0 0 0 0 0,0 0 0 0 0,-1 0 0 0 0,1 0 0 0 0,0 1 0 0 0,0-1 0 0 0,0 0 0 0 0,0 0 0 0 0,0 0 0 0 0,0 1 0 0 0,0-1 0 0 0,0 0 0 0 0,0 0 0 0 0,0 0 0 0 0,0 1 0 0 0,0-1 0 0 0,0 1 0 0 0,-2-1 0 0 0,0-4 0 0 0,0-3 1 0 0,2 5 5 0 0,-1 0 1 0 0,1-1-1 0 0,-1 1 1 0 0,1 0 0 0 0,-1-1-1 0 0,0 1 1 0 0,-1-3 0 0 0,-5-10 3 0 0,-1 0-10 0 0,0 0 0 0 0,0 2 11 0 0,0-3 32 0 0,-3 3-33 0 0,-3-3-5 0 0,10 12-14 0 0,-16-21 89 0 0,8 11-32 0 0,-9-6-6 0 0,0-7-8 0 0,5 6-34 0 0,6 8 0 0 0,1 1 0 0 0,0 1 0 0 0,-1-1 0 0 0,-11-14 25 0 0,16 21-4 0 0,0-1-1 0 0,0 1 1 0 0,0 0 0 0 0,-7-5-1 0 0,-1 1-20 0 0,-24-21 126 0 0,12 10-114 0 0,23 17-12 0 0,-1 1 0 0 0,0 0 0 0 0,1-1-1 0 0,-1 1 1 0 0,0 0 0 0 0,0 1 0 0 0,0-1 0 0 0,0 0 0 0 0,-1 1-1 0 0,-5-2 1 0 0,7 2 0 0 0,0-1 0 0 0,-1 1 0 0 0,1-1 0 0 0,0 1 0 0 0,0-1 0 0 0,0 0 0 0 0,0 0 0 0 0,0 0 0 0 0,1 0 0 0 0,-1 0 0 0 0,-2-3 0 0 0,-5-6 0 0 0,4 5 0 0 0,-3-1 0 0 0,1 0 0 0 0,-17-12 0 0 0,24 19 0 0 0,0 0 0 0 0,-1 0 0 0 0,1 0 0 0 0,0 0 0 0 0,-1 0 0 0 0,1 0 0 0 0,0 0 0 0 0,-1-1 0 0 0,1 1 0 0 0,0 0 0 0 0,-1 0 0 0 0,1 0 0 0 0,0 0 0 0 0,-1 0 0 0 0,1 1 0 0 0,0-1 0 0 0,-1 0 0 0 0,1 0 0 0 0,0 0 0 0 0,-1 0 0 0 0,1 0 0 0 0,0 0 0 0 0,-1 0 0 0 0,1 1 0 0 0,0-1 0 0 0,0 0 0 0 0,-1 0 0 0 0,1 1 0 0 0,0-1 0 0 0,-1 0 0 0 0,1 0 0 0 0,0 0 0 0 0,0 0 0 0 0,0 1 0 0 0,0-1 0 0 0,0 0 0 0 0,-1 0 0 0 0,1 0 0 0 0,0 0 0 0 0,0 0 0 0 0,0 0 0 0 0,0 0 0 0 0,-1 0 0 0 0,1 0 0 0 0,0 1 0 0 0,0-1 0 0 0,0 0 0 0 0,-1 0 0 0 0,1 0 0 0 0,0 0 0 0 0,0 0 0 0 0,0 0 0 0 0,-1 0 0 0 0,1 0 0 0 0,0 0 0 0 0,0-1 0 0 0,0 1 0 0 0,-1 0 0 0 0,1 0 0 0 0,0 0 0 0 0,0 0 0 0 0,0 0 0 0 0,-1 0 0 0 0,1 0 0 0 0,0 0 0 0 0,0 0 0 0 0,0-1 0 0 0,0 1 0 0 0,0 0 0 0 0,-1 0 0 0 0,1 0 0 0 0,0-1 0 0 0,-9-14 0 0 0,7 9 0 0 0,-1 1 0 0 0,0-1 0 0 0,-1 1 0 0 0,1 0 0 0 0,-1 0 0 0 0,0 1 0 0 0,0-1 0 0 0,-7-5 0 0 0,-6-8 0 0 0,12 17 2 0 0,3-1-3 0 0,-4-9-12 0 0,6 10 11 0 0,-1 1 0 0 0,1-1 0 0 0,0 1-1 0 0,-1-1 1 0 0,1 1 0 0 0,-1-1 0 0 0,1 1 0 0 0,-1-1-1 0 0,1 1 1 0 0,-1 0 0 0 0,1-1 0 0 0,-1 1 0 0 0,1 0-1 0 0,-1 0 1 0 0,1-1 0 0 0,-1 1 0 0 0,0 0 0 0 0,0 0-1 0 0,-10-6-15 0 0,3 0 18 0 0,6 5 0 0 0,0-1 0 0 0,0 1 0 0 0,1-1 0 0 0,-1 0 0 0 0,0 1 0 0 0,1-1 0 0 0,-1 0 0 0 0,1 0 0 0 0,-1 0 0 0 0,-1-4 0 0 0,1 4 0 0 0,-1 0 0 0 0,-6-15 0 0 0,6 9 0 0 0,-1-1 0 0 0,-1 1 0 0 0,0 0 0 0 0,0 0 0 0 0,0 1 0 0 0,-1 0 0 0 0,-12-12 0 0 0,10 11 0 0 0,0 2 0 0 0,8 6 0 0 0,-3 2 0 0 0,0-14 0 0 0,-1-15 0 0 0,-2 10 0 0 0,0 9 0 0 0,1-1 0 0 0,-2-5 0 0 0,6 13 0 0 0,0 0 0 0 0,1 0 0 0 0,-1-1 0 0 0,0 1 0 0 0,1 0 0 0 0,-1 0 0 0 0,0 1 0 0 0,0-1 0 0 0,0 0 0 0 0,0 0 0 0 0,0 0 0 0 0,0 1 0 0 0,0-1 0 0 0,0 0 0 0 0,0 1 0 0 0,0-1 0 0 0,-1 1 0 0 0,0-1 0 0 0,-1 0 0 0 0,3 1 0 0 0,-1 0 0 0 0,0-1 0 0 0,1 1 0 0 0,-1 0 0 0 0,0-1 0 0 0,1 1 0 0 0,-1 0 0 0 0,0-1 0 0 0,1 1 0 0 0,-1-1 0 0 0,1 1 0 0 0,-1-1 0 0 0,1 0 0 0 0,0 1 0 0 0,-1-1 0 0 0,1 1 0 0 0,-1-1 0 0 0,1 0 0 0 0,0 1 0 0 0,-1-1 0 0 0,1 0 0 0 0,-53-87 64 0 0,48 80-64 0 0,0-3 0 0 0,-2-4 0 0 0,-1-2 0 0 0,1 2 0 0 0,1 2 0 0 0,1 0 0 0 0,-2 0 0 0 0,2-1 0 0 0,-1-2 0 0 0,2 6 0 0 0,0-1 11 0 0,0-11 32 0 0,-2-7-34 0 0,3 24-7 0 0,1-1-3 0 0,-2-26 1 0 0,2 9 0 0 0,4 0 0 0 0,1 13 0 0 0,1-20 0 0 0,-2 7 0 0 0,-1 18 0 0 0,1-18 0 0 0,-2 20 0 0 0,0-1 0 0 0,1 0 0 0 0,-1 1 0 0 0,1-1 0 0 0,0 1 0 0 0,2-6 0 0 0,17-29 0 0 0,-17 29 0 0 0,-2 7 0 0 0,0 0 0 0 0,0-1 0 0 0,1 1 0 0 0,-1 0 0 0 0,0-1 0 0 0,1 1 0 0 0,-1 0 0 0 0,1 0 0 0 0,3-3 0 0 0,1 1 0 0 0,1 0 0 0 0,-1 0 0 0 0,1 0 0 0 0,0 1 0 0 0,0 0 0 0 0,8-2 0 0 0,2 1 0 0 0,33-6 0 0 0,-32 7 0 0 0,33 1 0 0 0,4 7 11 0 0,-43-3 42 0 0,-7 3 1 0 0,25 20-44 0 0,9 5-10 0 0,-2 2 0 0 0,-7-3 0 0 0,-1 0 0 0 0,-5-2 0 0 0,-7-2 0 0 0,1 2 0 0 0,6 4 0 0 0,5 0 0 0 0,-5 1 0 0 0,-6-2 0 0 0,-4-1 0 0 0,0 0 0 0 0,-1-3 0 0 0,2 2 0 0 0,-1-1 0 0 0,-1-2 0 0 0,1 4 0 0 0,3-1 0 0 0,0 3 11 0 0,0 0 32 0 0,-2-3-33 0 0,-5-6-10 0 0,-1 0 0 0 0,-1 1 0 0 0,-4-5 0 0 0,-4-17 0 0 0,0-1 0 0 0,0 0 0 0 0,0 1 0 0 0,0-1 0 0 0,0 0 0 0 0,0 0 0 0 0,0 1 0 0 0,0-1 0 0 0,0 0 0 0 0,0 1 0 0 0,0-1 0 0 0,-1 0 0 0 0,1 0 0 0 0,0 1 0 0 0,0-1 0 0 0,0 0 0 0 0,0 0 0 0 0,0 1 0 0 0,-1-1 0 0 0,1 0 0 0 0,0 0 0 0 0,0 1 0 0 0,-1-1 0 0 0,1 0 0 0 0,-1 0 0 0 0,-4 2 11 0 0,-11-1 46 0 0,13-1-58 0 0,0 0 1 0 0,0 0-1 0 0,1 1 1 0 0,-1-1-1 0 0,1 1 1 0 0,-5 1-1 0 0,6-1 1 0 0,1-1 0 0 0,-1 0 0 0 0,0 1 0 0 0,0-1 0 0 0,0 1 0 0 0,1-1 0 0 0,-1 0 0 0 0,0 0 0 0 0,0 1 0 0 0,0-1 0 0 0,0 0 0 0 0,1 0 0 0 0,-1 0 0 0 0,0 0 0 0 0,0 0 0 0 0,-1 0 0 0 0,-10-10 0 0 0,10 8 0 0 0,-13-11 0 0 0,-16-13 0 0 0,16 15 0 0 0,1 0 0 0 0,-18-21 0 0 0,-19-19 0 0 0,31 32 0 0 0,-23-29 0 0 0,-40-55 0 0 0,-11-18 0 0 0,90 113 0 0 0,-6-7 0 0 0,10 15 0 0 0,0-1 0 0 0,0 1 0 0 0,0 0 0 0 0,-1 0 0 0 0,1-1 0 0 0,0 1 0 0 0,0 0 0 0 0,-1-1 0 0 0,1 1 0 0 0,0 0 0 0 0,-1 0 0 0 0,1-1 0 0 0,0 1 0 0 0,-1 0 0 0 0,1 0 0 0 0,0 0 0 0 0,-1 0 0 0 0,1 0 0 0 0,0-1 0 0 0,-1 1 0 0 0,1 0 0 0 0,-1 0 0 0 0,1 0 0 0 0,0 0 0 0 0,-1 0 0 0 0,1 0 0 0 0,-1 0 0 0 0,1 0 0 0 0,0 0 0 0 0,-1 1 0 0 0,-3-6 0 0 0,4 4 0 0 0,0 1 0 0 0,-1-1 0 0 0,1 0 0 0 0,0 1 0 0 0,-1-1 0 0 0,1 1 0 0 0,0-1 0 0 0,-1 1 0 0 0,1-1 0 0 0,0 1 0 0 0,-1-1 0 0 0,1 1 0 0 0,-1-1 0 0 0,1 1 0 0 0,-1-1 0 0 0,1 1 0 0 0,-1 0 0 0 0,1-1 0 0 0,-1 1 0 0 0,0 0 0 0 0,0-1 0 0 0,-1 1 0 0 0,2 9 0 0 0,0-3 1 0 0,0-4-3 0 0,0-7-9 0 0,0 2-47 0 0,6 8 3 0 0,26 20 44 0 0,9 6 11 0 0,-12-6 11 0 0,-22-18 41 0 0,-10-5-18 0 0,-6-5-3 0 0,-1-2-31 0 0,-12-6 0 0 0,21 10 0 0 0,0 1 0 0 0,0 0 0 0 0,0-1 0 0 0,0 1 0 0 0,0 0 0 0 0,0 0 0 0 0,0 0 0 0 0,0 0 0 0 0,0 0 0 0 0,0 0 0 0 0,0 0 0 0 0,0 0 0 0 0,0 0 0 0 0,0 1 0 0 0,0-1 0 0 0,0 0 0 0 0,0 0 0 0 0,-1 1 0 0 0,1-1 0 0 0,1 1 0 0 0,-1-1 0 0 0,1 0 0 0 0,-1 0 0 0 0,1 0 0 0 0,-1-1 0 0 0,1 1 0 0 0,-1 0 0 0 0,1 0 0 0 0,-1 0 0 0 0,1 0 0 0 0,-1 0 0 0 0,1-1 0 0 0,-1 1 0 0 0,1 0 0 0 0,0 0 0 0 0,-1-1 0 0 0,1 1 0 0 0,-1 0 0 0 0,1-1 0 0 0,0 1 0 0 0,-1 0 0 0 0,1-1 0 0 0,-1 0 0 0 0,-11-12 0 0 0,9 9 0 0 0,-7-8 0 0 0,-1 0 0 0 0,-1 1 0 0 0,-19-15 0 0 0,23 23 0 0 0,8 3 0 0 0,-1 0 0 0 0,1-1 0 0 0,-1 1 0 0 0,0 0 0 0 0,1 0 0 0 0,-1 0 0 0 0,1-1 0 0 0,-1 1 0 0 0,1 0 0 0 0,-1-1 0 0 0,1 1 0 0 0,-1 0 0 0 0,1-1 0 0 0,-1 1 0 0 0,1-1 0 0 0,0 1 0 0 0,-1-1 0 0 0,0 0 0 0 0,-3-8 0 0 0,-2 1 0 0 0,1 0 0 0 0,-1 0 0 0 0,0 1 0 0 0,-1-1 0 0 0,-7-6 0 0 0,3 7 0 0 0,8 11 0 0 0,1 1 0 0 0,2-5 0 0 0,0 1 0 0 0,0-1 0 0 0,0 0 0 0 0,0 0 0 0 0,0 0 0 0 0,0 0 0 0 0,0 0 0 0 0,0 0 0 0 0,0 0 0 0 0,0 0 0 0 0,0 0 0 0 0,0 0 0 0 0,-1 0 0 0 0,1 0 0 0 0,0 1 0 0 0,0-1 0 0 0,0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0,0 0 0 0 0,0-1 0 0 0,0 1 0 0 0,0 0 0 0 0,-1 0 0 0 0,1 0 0 0 0,0 0 0 0 0,0 0 0 0 0,0 0 0 0 0,-5-12 0 0 0,5 12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0,-3 10 0 0 0,1-14 0 0 0,0-10 0 0 0,3 12 1 0 0,2-1-12 0 0,4 8-32 0 0,20 17 22 0 0,-14-10-22 0 0,21 16 32 0 0,11 4 11 0 0,-1-4 0 0 0,-4 3 0 0 0,-3 2 0 0 0,-6-1 0 0 0,1 0 0 0 0,5 2 0 0 0,3-4 0 0 0,0 0 0 0 0,-4 0 0 0 0,3 3 0 0 0,-5-8 11 0 0,-27-21 42 0 0,1 2 1 0 0,30 25-44 0 0,-1 5-10 0 0,1-4 0 0 0,-10-7 11 0 0,-16-14 32 0 0,19 18-33 0 0,-6 5-10 0 0,-16-24 0 0 0,17 13 0 0 0,10 9 0 0 0,-8-7 11 0 0,-17-16 32 0 0,13 15-33 0 0,4 4-10 0 0,0 0 11 0 0,-3 2 32 0 0,1 0-33 0 0,-3-1-10 0 0,1-2 0 0 0,-3 0 0 0 0,-15-22 0 0 0,-1 0 0 0 0,1-1 0 0 0,0 0 0 0 0,8 5 0 0 0,26 9 11 0 0,-32-14 44 0 0,3-5 3 0 0,42-7-46 0 0,-43 6-12 0 0,-1 0 0 0 0,0-1 0 0 0,0-1 0 0 0,14-7 0 0 0,-11 4 0 0 0,-1-1 0 0 0,15-13 0 0 0,17-18 0 0 0,-2-2 0 0 0,-3-2 0 0 0,-5-3 0 0 0,-5 1 0 0 0,0 0 0 0 0,9-2 0 0 0,-32 39 0 0 0,0 0 0 0 0,-1 0 0 0 0,5-12 0 0 0,9-21 0 0 0,15-7 0 0 0,1 1 0 0 0,-3 0 0 0 0,-3 1 0 0 0,2 1 0 0 0,1 0 0 0 0,1 1 0 0 0,2-1 0 0 0,-1 1 0 0 0,-1-1 0 0 0,5-2 0 0 0,4 1 0 0 0,-5 0 0 0 0,4-1 0 0 0,-35 41 0 0 0,3-4 0 0 0,0 1 0 0 0,13-12 0 0 0,18-5 0 0 0,-23 16 0 0 0,37-25 0 0 0,5 5 0 0 0,-54 28 0 0 0,11-5 0 0 0,26-10 0 0 0,-31 15 0 0 0,0 0 0 0 0,0 0 0 0 0,1 1 0 0 0,12 0 0 0 0,-13 1 0 0 0,0 0 0 0 0,0 1 0 0 0,20 4 0 0 0,-25-4 0 0 0,0 1 0 0 0,0-1 0 0 0,0 1 0 0 0,0 1 0 0 0,0-1 0 0 0,7 6 0 0 0,-11-7 0 0 0,1 0 0 0 0,-1 0 0 0 0,0 0 0 0 0,0 0 0 0 0,0 0 0 0 0,0 0 0 0 0,0 1 0 0 0,0-1 0 0 0,0 0 0 0 0,-1 1 0 0 0,1-1 0 0 0,0 0 0 0 0,0 3 0 0 0,1 12 0 0 0,-1-5 11 0 0,-2-8 32 0 0,0 5-33 0 0,-1-1-10 0 0,-1-2 0 0 0,1-5 0 0 0,-2 6 0 0 0,-10 21 0 0 0,8-15 0 0 0,0 0 0 0 0,-15 20 0 0 0,-20 22 0 0 0,36-48 0 0 0,0-1 0 0 0,0 1 0 0 0,0-1 0 0 0,-9 7 0 0 0,11-9 0 0 0,-10 9 0 0 0,-20 22 0 0 0,-6 8 0 0 0,14-10 0 0 0,20-26 0 0 0,-15 22 0 0 0,-27 34 0 0 0,28-40 0 0 0,15-19 0 0 0,-8 11 0 0 0,4-3 0 0 0,2 1 0 0 0,-1 0 0 0 0,-1 0 0 0 0,0 0 0 0 0,-1 0 0 0 0,-12 11 0 0 0,-3 4 0 0 0,20-25 0 0 0,3-1 0 0 0,0 0 0 0 0,0 0 0 0 0,0 0 0 0 0,0 0 0 0 0,0 0 0 0 0,0 0 0 0 0,0 0 0 0 0,0 0 0 0 0,1 0 0 0 0,-1 0 0 0 0,0 0 0 0 0,1 1 0 0 0,-1-1 0 0 0,0 0 0 0 0,1 2 0 0 0,-7 10 0 0 0,-3-5 0 0 0,6-5 0 0 0,1-1 0 0 0,0 1 0 0 0,-1 0 0 0 0,1 0 0 0 0,0 0 0 0 0,1 0 0 0 0,-1 0 0 0 0,-4 7 0 0 0,4-5 0 0 0,0 0 0 0 0,0-1 0 0 0,-1 0 0 0 0,-4 5 0 0 0,-18 30 0 0 0,8-6 0 0 0,11-28 0 0 0,-15 11 0 0 0,14-14 0 0 0,7-1 0 0 0,0-1 0 0 0,-1 0 0 0 0,1 1 0 0 0,0-1 0 0 0,0 1 0 0 0,-1-1 0 0 0,1 1 0 0 0,0 0 0 0 0,0-1 0 0 0,0 1 0 0 0,0 0 0 0 0,0 0 0 0 0,0 0 0 0 0,-2 1 0 0 0,-13 20 0 0 0,0 0 0 0 0,13-18 0 0 0,-5 1 0 0 0,-7 5 0 0 0,11-7 0 0 0,1 0 0 0 0,0 0 0 0 0,0 1 0 0 0,0-1 0 0 0,0 1 0 0 0,1 0 0 0 0,-4 6 0 0 0,-8 12 0 0 0,-8 4 0 0 0,-43 58 0 0 0,62-80 0 0 0,0 1 0 0 0,0 0 0 0 0,0 0 0 0 0,1 0 0 0 0,-3 7 0 0 0,1-2 0 0 0,1-8 0 0 0,-4 3 0 0 0,-5 7 0 0 0,1 1 0 0 0,1 1 0 0 0,0-1 0 0 0,-10 22 0 0 0,15-25 0 0 0,-6 8 0 0 0,-1 7 0 0 0,5-9 0 0 0,4-8 0 0 0,-38 83 0 0 0,27-53 0 0 0,5-15 0 0 0,-9 33 0 0 0,15-46 0 0 0,-14 67 0 0 0,16-68 0 0 0,1 2 0 0 0,0 1 0 0 0,1 1 0 0 0,0 1 0 0 0,0 2 0 0 0,2 0 0 0 0,-2-3 0 0 0,-1-1 0 0 0,-1 5 0 0 0,0-4 0 0 0,0 3 0 0 0,1-15 0 0 0,1 30 0 0 0,-1-15 0 0 0,0-3 0 0 0,0 0 0 0 0,1 2 0 0 0,0 2 0 0 0,-1-3 0 0 0,-1-1 0 0 0,0 1 0 0 0,-1 0 0 0 0,2 0 0 0 0,-1-2 0 0 0,0 3 0 0 0,-2 58 0 0 0,1-33 0 0 0,2-29 0 0 0,0 2 0 0 0,-2 9 0 0 0,2-16 0 0 0,1 12 0 0 0,2 34 0 0 0,-2-30 0 0 0,0-16 0 0 0,-1-1 0 0 0,0 1 0 0 0,-2 10 0 0 0,0 6 0 0 0,2-11 0 0 0,0-1 0 0 0,0 0 0 0 0,2 3 0 0 0,-1 1 0 0 0,2 2 0 0 0,-3-14 0 0 0,-4 16 0 0 0,2-7 0 0 0,1 0 0 0 0,0-1 0 0 0,0-1 0 0 0,-1 0 0 0 0,-1 0 0 0 0,0 1 0 0 0,0-1 0 0 0,1-1 0 0 0,1-3 0 0 0,-1 0 0 0 0,0 0 0 0 0,-1 2 0 0 0,-1 4 0 0 0,-1-2 0 0 0,1 0 0 0 0,1-2 0 0 0,0-1 0 0 0,-1-1 0 0 0,-14 16 0 0 0,8-9 0 0 0,8-9 0 0 0,1 0 0 0 0,0-1 0 0 0,-1 0 0 0 0,0 1 0 0 0,1-1 0 0 0,-1 0 0 0 0,0 0 0 0 0,0 0 0 0 0,0 0 0 0 0,0-1 0 0 0,0 1 0 0 0,0 0 0 0 0,-5 1 0 0 0,2 0 0 0 0,1-2 0 0 0,1 0 0 0 0,1-1 0 0 0,-1 1 0 0 0,1-1 0 0 0,-1 1 0 0 0,0-1 0 0 0,1 0 0 0 0,-1 0 0 0 0,0 0 0 0 0,1 0 0 0 0,-5-2 0 0 0,-6 1 0 0 0,6 1 0 0 0,1 1 0 0 0,1-1 0 0 0,-4-3 0 0 0,-2 0 0 0 0,10 3 0 0 0,-29-11 0 0 0,-6-4 0 0 0,36 15-1 0 0,0 0 0 0 0,-1-1-1 0 0,1 1 1 0 0,0 0 0 0 0,-1 0-1 0 0,1 0 1 0 0,0 0 0 0 0,-1 0-1 0 0,1 0 1 0 0,0 0 0 0 0,0 0-1 0 0,-1 0 1 0 0,1 0 0 0 0,0 0-1 0 0,-1 0 1 0 0,1 0 0 0 0,0 0-1 0 0,-1 0 1 0 0,1 0 0 0 0,0 1-1 0 0,0-1 1 0 0,-1 0 0 0 0,1 0-1 0 0,-1 0 1 0 0,1 1 0 0 0,0-1 0 0 0,0 0 0 0 0,0 0 0 0 0,-1 0 0 0 0,1 0 0 0 0,0 0 0 0 0,0 0 0 0 0,0 0 0 0 0,-1 0 0 0 0,1 0 0 0 0,0 1 0 0 0,0-1 0 0 0,0 0 0 0 0,-1 0 0 0 0,1 0 0 0 0,0 0 0 0 0,0 0 0 0 0,0 0 0 0 0,-1-1 0 0 0,1 1 0 0 0,0 0-1 0 0,0 0 1 0 0,-1 0 0 0 0,1 0 0 0 0,0 0 0 0 0,0 0 0 0 0,0 0 0 0 0,0 0 0 0 0,-1 0 0 0 0,1 0 0 0 0,0-1 0 0 0,0 1 0 0 0,0 0 0 0 0,0 0 0 0 0,-1 0 0 0 0,1 0 0 0 0,0-1 0 0 0,-6-4 1 0 0,-1-1 0 0 0,1 0 0 0 0,1-1 0 0 0,-9-10 0 0 0,9 8 0 0 0,-3 0 0 0 0,2 2 0 0 0,-8-16 0 0 0,11 18 0 0 0,0 1 0 0 0,0 0 0 0 0,0-1 0 0 0,-6-4 0 0 0,-8-7 0 0 0,12 11 0 0 0,-1 0 0 0 0,0-1 0 0 0,1 0 0 0 0,-6-9 0 0 0,8 10 0 0 0,0 0 0 0 0,0-1 0 0 0,1 1 0 0 0,-4-12 0 0 0,3 9 0 0 0,-19-44 0 0 0,17 42 0 0 0,1-1 0 0 0,1 2 0 0 0,-1-2 0 0 0,1-4 0 0 0,-1 4 0 0 0,-3-10 0 0 0,4 0 0 0 0,-1-1 0 0 0,1-3 0 0 0,1 0-10 0 0,2 15-33 0 0,-2-13 32 0 0,2-8 11 0 0,-1-2 0 0 0,2-3 0 0 0,-1 5 0 0 0,-2 1 0 0 0,0-7 0 0 0,-6-25 0 0 0,2 27 0 0 0,0 2 0 0 0,5 24 0 0 0,-8-24 0 0 0,2 7 0 0 0,1-4 0 0 0,2 7 0 0 0,-7-27 0 0 0,9 44 0 0 0,-6-29 2 0 0,7 29-4 0 0,0 1 0 0 0,-1 0 0 0 0,1-1 0 0 0,-1 1 0 0 0,-4-8 0 0 0,12 17-41 0 0,26 17 32 0 0,-2 6 11 0 0,-3-1 0 0 0,-2 3 0 0 0,-6 0 0 0 0,-2-2 0 0 0,1-2 0 0 0,3 3 0 0 0,2 1 0 0 0,-8-7 0 0 0,-4-3 0 0 0,12 43 0 0 0,-14-39 0 0 0,3 8 0 0 0,28 117 0 0 0,-36-130 0 0 0,0 1 0 0 0,0-4 0 0 0,3 10 0 0 0,-1-1 0 0 0,-2 1 0 0 0,0 0 0 0 0,-2 1 0 0 0,-1 35 0 0 0,-1-46 0 0 0,1-1 0 0 0,0 0 0 0 0,0 0 0 0 0,4 30-132 0 0,-4-31 9 0 0,-2-17 99 0 0,0-10 19 0 0,-1 4-43 0 0,-1-17 36 0 0,0-8 12 0 0,-1 3 0 0 0,0-5 0 0 0,1-2 0 0 0,2 1 0 0 0,4-3 0 0 0,-3 28 0 0 0,3-19-60 0 0,2-1 48 0 0,4-14 12 0 0,3-4 0 0 0,1 4 0 0 0,2 0 0 0 0,3-7 0 0 0,1 6 0 0 0,8 2 0 0 0,3-3 0 0 0,-4-6 0 0 0,-22 45 0 0 0,1-1 0 0 0,0 2 0 0 0,10-14 0 0 0,-8 15 4 0 0,0 0-1 0 0,16-12 1 0 0,-23 20-4 0 0,2-1 4 0 0,-1-1 0 0 0,0 1 1 0 0,1 0-1 0 0,-1 0 0 0 0,0 0 0 0 0,0-1 1 0 0,0 1-1 0 0,0 0 0 0 0,1-3 1 0 0,25-37 5 0 0,15-8-10 0 0,5 0 0 0 0,-2 13 11 0 0,-36 29 42 0 0,-1 10 1 0 0,26 10-33 0 0,-34-12-19 0 0,1-1 0 0 0,-1 0 0 0 0,1 1 0 0 0,-1-1 0 0 0,0 0 0 0 0,1 1 0 0 0,-1-1 0 0 0,0 0 0 0 0,1 1 0 0 0,-1-1 0 0 0,0 1 0 0 0,1-1 0 0 0,-1 1 1 0 0,0-1-1 0 0,0 1 0 0 0,0-1 0 0 0,1 1 0 0 0,-1-1 0 0 0,0 1 0 0 0,0-1 0 0 0,0 1 0 0 0,0-1 0 0 0,0 1 0 0 0,0-1 0 0 0,0 1 0 0 0,0-1 0 0 0,0 1 0 0 0,0-1 0 0 0,0 1 0 0 0,-1 0 0 0 0,-5 16 53 0 0,4-14-48 0 0,-3 8-7 0 0,1-1 0 0 0,1-1 0 0 0,-5 20 0 0 0,1 12 0 0 0,4-27 0 0 0,1 0 0 0 0,-2 24 0 0 0,2-12 0 0 0,1-16 0 0 0,0 5 0 0 0,0-7 0 0 0,0 1 0 0 0,1 0 0 0 0,0 0 0 0 0,2 13 0 0 0,1 14 0 0 0,-2-24 0 0 0,-1 0 0 0 0,0-1 0 0 0,0-1 0 0 0,0 4 0 0 0,0-6 0 0 0,-5 45 0 0 0,3-20 0 0 0,1-20 0 0 0,0-1 0 0 0,0 1 0 0 0,1-3 0 0 0,-3 28 0 0 0,3-31 0 0 0,0 0 0 0 0,-1 0 0 0 0,0 0 0 0 0,0 1 0 0 0,-4 8 0 0 0,4-13 11 0 0,-5 30 142 0 0,5-29-190 0 0,-2 21-42 0 0,-17 137 79 0 0,18-115 0 0 0,2 18 0 0 0,1-55 0 0 0,0-1 0 0 0,-1-1 0 0 0,0 0 0 0 0,0 1 0 0 0,0 1 0 0 0,0-1 0 0 0,2 1-13 0 0,-2 1-40 0 0,0-2 39 0 0,0-1 14 0 0,0 1 0 0 0,-2-2 0 0 0,2 0 0 0 0,-2-1 0 0 0,1 2 0 0 0,-1-1 0 0 0,0 0 0 0 0,2 0 0 0 0,-2-1 0 0 0,1 2 0 0 0,1-7 0 0 0,0 1 1 0 0,0-1-1 0 0,0 1 0 0 0,0 0 0 0 0,-1-1 1 0 0,1 0-1 0 0,0 1 0 0 0,-1-1 0 0 0,1 1 1 0 0,-1-1-1 0 0,0 1 0 0 0,1-1 0 0 0,-2 2 1 0 0,0 0-11 0 0,1-1 0 0 0,-1 1 1 0 0,1-1-1 0 0,0 1 1 0 0,0 0-1 0 0,0 0 1 0 0,0 0-1 0 0,-1 4 1 0 0,2-5-34 0 0,-3 4 32 0 0,-1-2 11 0 0,3 2-10 0 0,0-5-33 0 0,-4 1 32 0 0,2 4 22 0 0,1 1 32 0 0,0 0-33 0 0,0 1-10 0 0,0 1 0 0 0,2-8 0 0 0,-1 0 0 0 0,-6 13 0 0 0,3-9 0 0 0,-1-3 0 0 0,-2-3 0 0 0,-1-1 0 0 0,-1 2 0 0 0,4 2 0 0 0,-3-1-26 0 0,7-1 15 0 0,-13 0-16 0 0,7-1 27 0 0,-1-2 0 0 0,3 2-10 0 0,4 1-48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8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691 83 431 0 0,'0'1'19'0'0,"7"12"1594"0"0,-7-13-1573 0 0,0 1-1 0 0,0-1 0 0 0,0 0 0 0 0,0 0 0 0 0,1 1 1 0 0,-1-1-1 0 0,0 0 0 0 0,0 0 0 0 0,0 0 0 0 0,1 1 1 0 0,-1-1-1 0 0,0 0 0 0 0,0 0 0 0 0,1 0 1 0 0,-1 0-1 0 0,0 0 0 0 0,1 0 0 0 0,-1 1 0 0 0,0-1 1 0 0,0 0-1 0 0,1 0 0 0 0,-1 0 0 0 0,0 0 0 0 0,1 0 1 0 0,-1 0-1 0 0,0 0 0 0 0,1 0 0 0 0,-1 0 1 0 0,0 0-1 0 0,0 0 0 0 0,1-1 0 0 0,-1 1 0 0 0,0 0 1 0 0,1 0-1 0 0,-1 0 0 0 0,0 0 0 0 0,0 0 0 0 0,1 0 1 0 0,-1-1-1 0 0,0 1 0 0 0,0 0 0 0 0,1 0 1 0 0,-1-1-1 0 0,0 0 68 0 0,0 1 0 0 0,1-1 0 0 0,-1 0 0 0 0,0 1 0 0 0,0-1 0 0 0,0 0 0 0 0,0 1 1 0 0,0-1-1 0 0,-1 0 0 0 0,1 1 0 0 0,0-1 0 0 0,0 0 0 0 0,0 1 0 0 0,-1-1 0 0 0,1 1 0 0 0,0-1 0 0 0,0 0 1 0 0,-1 1-1 0 0,1-1 0 0 0,-1 1 0 0 0,1-1 0 0 0,-1 0 0 0 0,-10-13 1240 0 0,3 2-389 0 0,5 9-725 0 0,1 0-1 0 0,0 0 1 0 0,-1 0 0 0 0,1 1-1 0 0,-6-5 1 0 0,7 6-193 0 0,1 1 1 0 0,-1-1-1 0 0,0 1 0 0 0,0 0 0 0 0,0-1 0 0 0,0 1 1 0 0,0 0-1 0 0,1-1 0 0 0,-1 1 0 0 0,0 0 1 0 0,0 0-1 0 0,0 0 0 0 0,0 0 0 0 0,0 0 0 0 0,0 0 1 0 0,0 0-1 0 0,0 0 0 0 0,0 0 0 0 0,0 1 1 0 0,0-1-1 0 0,0 0 0 0 0,0 0 0 0 0,1 1 0 0 0,-1-1 1 0 0,0 1-1 0 0,0-1 0 0 0,0 1 0 0 0,-1 1 30 0 0,0-1-1 0 0,0 0 1 0 0,1 0-1 0 0,-1 0 1 0 0,0 0-1 0 0,0-1 0 0 0,0 1 1 0 0,0 0-1 0 0,0-1 1 0 0,0 1-1 0 0,-3-1 1 0 0,3 0-18 0 0,0-1 0 0 0,0 1 0 0 0,0-1 0 0 0,1 1 1 0 0,-1-1-1 0 0,0 0 0 0 0,0 0 0 0 0,1 0 0 0 0,-1 0 1 0 0,0 0-1 0 0,1 0 0 0 0,-3-2 0 0 0,-2-2 87 0 0,0 1-1 0 0,0 1 0 0 0,-1-1 0 0 0,1 1 0 0 0,-1 0 1 0 0,0 1-1 0 0,0 0 0 0 0,0 0 0 0 0,0 0 0 0 0,0 1 1 0 0,-1 0-1 0 0,1 0 0 0 0,-10 1 0 0 0,-11 1 209 0 0,1 1-1 0 0,-32 7 1 0 0,57-9-336 0 0,-18 5 92 0 0,0 0 0 0 0,0 2 0 0 0,1 0 0 0 0,0 1 0 0 0,0 1 0 0 0,1 0 0 0 0,0 2 0 0 0,0 0 0 0 0,-22 19 0 0 0,29-20-56 0 0,1 0 1 0 0,1 0-1 0 0,0 0 0 0 0,0 1 0 0 0,-13 22 1 0 0,-28 65 227 0 0,43-83-256 0 0,1-1-1 0 0,1 1 1 0 0,0 1 0 0 0,1-1 0 0 0,0 1-1 0 0,2 0 1 0 0,0-1 0 0 0,0 1 0 0 0,2 0-1 0 0,0 0 1 0 0,0 0 0 0 0,2 0 0 0 0,0 0-1 0 0,5 19 1 0 0,-4-28-16 0 0,0 0 0 0 0,0 0 0 0 0,1-1 0 0 0,-1 1 0 0 0,1-1 0 0 0,1 0 0 0 0,-1 0 0 0 0,1-1 0 0 0,7 8 0 0 0,5 1 19 0 0,27 20 1 0 0,-32-27 30 0 0,31 12 17 0 0,8-4 15 0 0,-27-10-16 0 0,30 2-5 0 0,-28-4 0 0 0,24-1 0 0 0,-37-1 0 0 0,3-2-10 0 0,48-1-28 0 0,-48 1 49 0 0,-1 0-16 0 0,55-6-49 0 0,0-3-20 0 0,-56 8-46 0 0,-4-7-450 0 0,30-26 230 0 0,-30 22-50 0 0,-10 8-95 0 0,0 0-836 0 0,1 1 229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7 786 319 0 0,'-5'7'4173'0'0,"4"-5"-3890"0"0,1 2 697 0 0,0-1-605 0 0,0 0 0 0 0,0 0 0 0 0,0 0 1 0 0,0 0-1 0 0,0 0 0 0 0,1 0 0 0 0,-1 0 1 0 0,1 0-1 0 0,0 0 0 0 0,0 0 0 0 0,0 0 0 0 0,9-1 3607 0 0,-9-3-3848 0 0,-1 1-1 0 0,0 0 1 0 0,0-1-1 0 0,0 1 1 0 0,0 0 0 0 0,1-1-1 0 0,8-18-742 0 0,-6 13 1003 0 0,-1 4-358 0 0,0 0-1 0 0,-1-1 1 0 0,0 1-1 0 0,1-1 0 0 0,-1 1 1 0 0,0-1-1 0 0,0 0 1 0 0,0-2-1 0 0,5-21 238 0 0,85-299 871 0 0,-62 210-1042 0 0,40-158 262 0 0,-66 261-286 0 0,-2 9-56 0 0,0 0-1 0 0,0 0 1 0 0,0-1 0 0 0,0 1 0 0 0,0 0 0 0 0,1 0 0 0 0,-1 0-1 0 0,4-4 1 0 0,-5 7-20 0 0,0 0 0 0 0,0 0 0 0 0,0 0 0 0 0,0 0 0 0 0,1 0 0 0 0,-1 0 0 0 0,0 0 1 0 0,0-1-1 0 0,0 1 0 0 0,0 0 0 0 0,0 0 0 0 0,1 0 0 0 0,-1 0 0 0 0,0 0 0 0 0,0 0 0 0 0,0 0 0 0 0,0 0 0 0 0,1 0 0 0 0,-1 0 0 0 0,0 0 0 0 0,0 0 0 0 0,0 0 0 0 0,0 0 0 0 0,1 0 0 0 0,-1 0 0 0 0,0 0 0 0 0,0 0 0 0 0,0 0 0 0 0,0 0 0 0 0,1 0 0 0 0,-1 1 0 0 0,0-1 0 0 0,0 0 0 0 0,0 0 0 0 0,0 0 0 0 0,0 0 0 0 0,8 7 80 0 0,4 11 63 0 0,-12-17-131 0 0,10 18 20 0 0,-1 1-1 0 0,0 0 1 0 0,-2 0-1 0 0,0 0 1 0 0,4 28-1 0 0,-5-21 2 0 0,2 0-1 0 0,13 33 0 0 0,5 10-34 0 0,-9-22 0 0 0,-4-8 0 0 0,11 57 0 0 0,-17-65 0 0 0,46 236 0 0 0,-45-237 0 0 0,0-13 0 0 0,-1-4-170 0 0,-6-13 34 0 0,-6-10 34 0 0,-3-8-897 0 0,-8-14-1015 0 0,9 8-2831 0 0,5 5 607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0:09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17 1495 0 0,'-4'2'102'0'0,"1"-1"-1"0"0,-1 1 0 0 0,0-1 0 0 0,-7 2 0 0 0,-11 4 2628 0 0,43-14 5243 0 0,8 1-7934 0 0,-14 4 477 0 0,-1-1 1164 0 0,3 3-1222 0 0,49 1-25 0 0,-49 0 706 0 0,-2-3-984 0 0,3-2-114 0 0,-3 1 50 0 0,27-1 98 0 0,-29 3-128 0 0,37-1-63 0 0,-37 1-73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5:05.07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ransparency" value="219"/>
      <inkml:brushProperty name="tip" value="rectangle"/>
      <inkml:brushProperty name="rasterOp" value="maskPen"/>
    </inkml:brush>
  </inkml:definitions>
  <inkml:trace contextRef="#ctx0" brushRef="#br0">0 54 2039 0 0,'16'-37'20366'0'0,"-16"37"-20354"0"0,0 0-1 0 0,0 0 0 0 0,0 2 1 0 0,0-2-1 0 0,0 0 1 0 0,0 0-1 0 0,0 0 1 0 0,1 0-1 0 0,-1 1 0 0 0,0-1 1 0 0,0 0-1 0 0,0 0 1 0 0,0 0-1 0 0,0 0 1 0 0,0 0-1 0 0,0 0 0 0 0,0 0 1 0 0,2 1-1 0 0,-2-1 1 0 0,0 0-1 0 0,0 0 1 0 0,0 0-1 0 0,0 0 0 0 0,0 0 1 0 0,1 0-1 0 0,-1 0 1 0 0,0 0-1 0 0,0 0 1 0 0,0 0-1 0 0,0 0 0 0 0,1 0 1 0 0,-1 0-1 0 0,0 0 1 0 0,0 0-1 0 0,0 0 0 0 0,0 0 1 0 0,2 0-1 0 0,-2 0 1 0 0,0 0-1 0 0,0 0 1 0 0,0 0-1 0 0,0 0 0 0 0,0 0 1 0 0,1 0-1 0 0,-1 0 1 0 0,0 0-1 0 0,0 0 1 0 0,0-1-1 0 0,0 1 0 0 0,35-3 491 0 0,12-3-155 0 0,-17 1-166 0 0,0 2 0 0 0,0 0 0 0 0,55 3-1 0 0,152 9 155 0 0,-215-9-240 0 0,-4 4-33 0 0,14 0 57 0 0,-19-4-93 0 0,-2 2-1 0 0,2 0 1 0 0,0 0 0 0 0,14 7-1 0 0,-8-5 16 0 0,-16-3-31 0 0,-2-1 0 0 0,1 0 0 0 0,0 0 1 0 0,0 2-1 0 0,-1-2 0 0 0,2 1 0 0 0,-1-1 1 0 0,-1 2-1 0 0,0-2 0 0 0,2 1 1 0 0,-1 0-1 0 0,-1 1 0 0 0,1-2 0 0 0,-1 1 1 0 0,0 1-1 0 0,1-1 0 0 0,-1 1 0 0 0,1-1 1 0 0,-1 2-1 0 0,2 1 0 0 0,4 12-23 0 0,0 1 1 0 0,-1 0-1 0 0,0 2 0 0 0,2 18 0 0 0,-8-31 14 0 0,0-2 0 0 0,2 2 0 0 0,-4 0 1 0 0,2-1-1 0 0,0 0 0 0 0,-1 0 0 0 0,1 1 0 0 0,-1 0 0 0 0,-1-2 0 0 0,-1 2 0 0 0,-1 5 0 0 0,-3 2-42 0 0,1 0 0 0 0,-2-2-1 0 0,-10 15 1 0 0,14-21 41 0 0,0-1 0 0 0,-1-1 0 0 0,1 1 0 0 0,0 0 1 0 0,-2-1-1 0 0,2 0 0 0 0,-2 0 0 0 0,0 0 0 0 0,2 0 0 0 0,-9 1 0 0 0,-1 2-4 0 0,1-2-1 0 0,-30 5 1 0 0,10-7-170 0 0,-47 0 0 0 0,41-4 90 0 0,26 4 58 0 0,-1-1 1 0 0,1 1-1 0 0,-1 1 0 0 0,1-1 0 0 0,0 1 0 0 0,0 2 1 0 0,0 0-1 0 0,-18 10 0 0 0,-14 0-43 0 0,37-13 57 0 0,1 1 0 0 0,-2 0 1 0 0,2-1-1 0 0,0 1 0 0 0,-13 9 0 0 0,-2 1-46 0 0,19-12 46 0 0,1-1 0 0 0,-1 1 0 0 0,0 1 0 0 0,1-1 0 0 0,-1 2 0 0 0,2-1 1 0 0,-2-1-1 0 0,2 0 0 0 0,-2 2 0 0 0,1-1 0 0 0,1 1 0 0 0,-2-2 0 0 0,2 2 1 0 0,-1-2-1 0 0,1 2 0 0 0,-1 0 0 0 0,0 4 0 0 0,0-4-4 0 0,1 1 1 0 0,1-1-1 0 0,-2 2 0 0 0,1-3 1 0 0,1 3-1 0 0,-2-1 0 0 0,2-1 1 0 0,0 1-1 0 0,0 0 0 0 0,0-1 1 0 0,0 2-1 0 0,2-1 0 0 0,-2-1 1 0 0,1 1-1 0 0,1 5 0 0 0,15 42-48 0 0,-13-44 43 0 0,-1 1-1 0 0,3-1 0 0 0,-2 0 0 0 0,0 0 1 0 0,2-1-1 0 0,0-1 0 0 0,0 3 0 0 0,1-3 0 0 0,-2 0 1 0 0,3 0-1 0 0,10 8 0 0 0,-13-10 21 0 0,76 43-64 0 0,-71-40 63 0 0,0-2 0 0 0,2 0 0 0 0,-2-1 0 0 0,1 0 0 0 0,-1 0 0 0 0,16 1 0 0 0,-9-1 2 0 0,0 0 0 0 0,0 1 0 0 0,-1 0 0 0 0,1 2 0 0 0,29 14 0 0 0,-26-5 0 0 0,-17-13 0 0 0,-1 0 0 0 0,0-1 0 0 0,1 2 0 0 0,-1-1 0 0 0,1-1 0 0 0,-1 0 0 0 0,1 1 0 0 0,0-1 0 0 0,0 1 0 0 0,0-2 0 0 0,0 1 0 0 0,2 1 0 0 0,-2-2 0 0 0,-1 1 0 0 0,-1-1 0 0 0,1 1 0 0 0,-1-1 0 0 0,2 2 0 0 0,-2-1 0 0 0,1-1 0 0 0,-1 2 0 0 0,1-1 0 0 0,1 2 0 0 0,9 4 0 0 0,-12-5 8 0 0,2-2 0 0 0,-1 1 0 0 0,1 1-1 0 0,-2-2 1 0 0,1 1 0 0 0,-1 0 0 0 0,2-1 0 0 0,-2 2-1 0 0,1-1 1 0 0,-1 1 0 0 0,1-2 0 0 0,-1 1 0 0 0,2 1-1 0 0,-2 0 1 0 0,1 3 11 0 0,12 10-19 0 0,-10-12 0 0 0,0 0 0 0 0,-2 0 0 0 0,2 0 0 0 0,-1 0 0 0 0,-1 0 0 0 0,2 1 0 0 0,-2-1 0 0 0,1 0 0 0 0,-1 1 0 0 0,1-1 0 0 0,-2 0 0 0 0,1 1 0 0 0,1-1 0 0 0,-2 5 0 0 0,8 48 0 0 0,-5-44-6 0 0,-2-11 1 0 0,-1-1 1 0 0,0 2 0 0 0,0-2-1 0 0,2 1 1 0 0,-2 0-1 0 0,0-1 1 0 0,0 2-1 0 0,0-2 1 0 0,0 1 0 0 0,0-1-1 0 0,0 2 1 0 0,0-1-1 0 0,0-1 1 0 0,0 2 0 0 0,0-2-1 0 0,0 1 1 0 0,0 1-1 0 0,-2-2 1 0 0,2 1-1 0 0,0-1 1 0 0,0 1 0 0 0,-1-1-1 0 0,1 2 1 0 0,0-2-1 0 0,-1 1 1 0 0,1-1 0 0 0,0 2-1 0 0,-2-2 1 0 0,2 1-1 0 0,-1-1 1 0 0,1 0 0 0 0,-2 2-1 0 0,-1 0 13 0 0,-1 1 0 0 0,0-1 0 0 0,1 1 0 0 0,-1-2 0 0 0,-1 2 0 0 0,1-2 0 0 0,-5 2 0 0 0,-11 6 3 0 0,12-6-2 0 0,-2-1 0 0 0,0 1-1 0 0,1-1 1 0 0,-1 1 0 0 0,-18-1 0 0 0,-61-7-9 0 0,73 0-64 0 0,13 4 59 0 0,-1 1 0 0 0,1 0 0 0 0,-1-1 0 0 0,1 1-1 0 0,0 0 1 0 0,-1 1 0 0 0,1-1 0 0 0,-2 0 0 0 0,3 1 0 0 0,-1-1 0 0 0,-2 2-1 0 0,3-1 1 0 0,-7 4 0 0 0,-10-5 5 0 0,17 0-4 0 0,-1 1 1 0 0,0-1-1 0 0,1 1 0 0 0,0-1 0 0 0,-1 2 1 0 0,0-1-1 0 0,1-1 0 0 0,-1 2 0 0 0,1-1 1 0 0,-4 5-1 0 0,-16 7-27 0 0,17-12 31 0 0,0 1 0 0 0,0-1 0 0 0,0 1 0 0 0,0-1 0 0 0,0 0 0 0 0,-10 1 0 0 0,10-1 0 0 0,2-1 0 0 0,-8-10 0 0 0,8 3 0 0 0,-15-9-1 0 0,15 13 7 0 0,-2 1 1 0 0,2 0-1 0 0,1-1 1 0 0,-1 0-1 0 0,1 1 1 0 0,-1-1 0 0 0,1-2-1 0 0,0 3 1 0 0,-2-6-1 0 0,-2 1-6 0 0,2 0 0 0 0,-2 1 0 0 0,0-1 0 0 0,1 1 0 0 0,-1 1-1 0 0,-10-10 1 0 0,-7-5 65 0 0,20 18-68 0 0,2-1 1 0 0,0 0-1 0 0,-2 0 0 0 0,1 0 1 0 0,1 0-1 0 0,-1 0 0 0 0,2 0 1 0 0,-1 1-1 0 0,0-1 0 0 0,1-2 1 0 0,-2 3-1 0 0,2-1 0 0 0,0-6 1 0 0,-1 5-6 0 0,1-2 1 0 0,-2 2 0 0 0,1 0 0 0 0,-1-2 0 0 0,-2-6 0 0 0,0 1 7 0 0,1-1 0 0 0,-1 1 0 0 0,-2-19 0 0 0,6 30 0 0 0,-2-7 0 0 0,2-2 0 0 0,0 2 0 0 0,0 0 0 0 0,2-2 0 0 0,-1 2 0 0 0,4-13 0 0 0,0-14-72 0 0,7-22 72 0 0,-12 53 0 0 0,-7 3-511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5:05.07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ransparency" value="155"/>
      <inkml:brushProperty name="tip" value="rectangle"/>
      <inkml:brushProperty name="rasterOp" value="maskPen"/>
    </inkml:brush>
  </inkml:definitions>
  <inkml:trace contextRef="#ctx0" brushRef="#br0">4 1 775 0 0,'-3'10'16909'0'0,"6"-10"-16621"0"0,0 1 0 0 0,4-1 1 0 0,46 0 873 0 0,-24-1-463 0 0,54 7-15 0 0,31-9-75 0 0,-94 3-431 0 0,-10-2-127 0 0,-1 2-1 0 0,-1 0 0 0 0,2 0 1 0 0,-1 2-1 0 0,15 2 0 0 0,48 15 142 0 0,-61-16-194 0 0,-9-3 3 0 0,-1 0 0 0 0,1 0 0 0 0,-1 0-1 0 0,1 0 1 0 0,-1 1 0 0 0,0-1-1 0 0,1 0 1 0 0,-1 2 0 0 0,1-2 0 0 0,-1 1-1 0 0,1-1 1 0 0,-1 1 0 0 0,0-1 0 0 0,1 2-1 0 0,-1-1 1 0 0,2 2 0 0 0,9 6 56 0 0,-11-9-52 0 0,0 1 0 0 0,1-1 0 0 0,-1 2 0 0 0,1-2 0 0 0,-1 1 0 0 0,1 0 0 0 0,-2-1 0 0 0,1 2 0 0 0,0-1 0 0 0,1 1 0 0 0,-1 1 0 0 0,9 11 65 0 0,-8-13-71 0 0,-1 1 1 0 0,1-1-1 0 0,-1 2 1 0 0,1-1-1 0 0,-1-1 1 0 0,0 2-1 0 0,-1-2 0 0 0,2 1 1 0 0,1 5-1 0 0,12 34 1 0 0,-12-22 0 0 0,0-8 0 0 0,0 2 0 0 0,-2 0 0 0 0,2 14 0 0 0,2 52 0 0 0,-5-63 0 0 0,0-2 0 0 0,-5 29 0 0 0,-3 49-13 0 0,3 54-382 0 0,0-60 323 0 0,2-62 72 0 0,1 2 0 0 0,2 38 0 0 0,2-19 0 0 0,-4-32-28 0 0,1-1 0 0 0,0 1 0 0 0,-7 22-1 0 0,1-4-2 0 0,-1-6-45 0 0,6-20 77 0 0,-1 1 0 0 0,2-2-1 0 0,-1 2 1 0 0,1 0 0 0 0,0 11-1 0 0,-1-11 0 0 0,2-1 0 0 0,-1 1 0 0 0,-1 0 0 0 0,1 0 0 0 0,-1-1 0 0 0,-5 11 0 0 0,0 4-12 0 0,1-13-47 0 0,6-7 51 0 0,-1 2 1 0 0,1-1-1 0 0,-1-1 1 0 0,1 2-1 0 0,-2-1 1 0 0,2-1 0 0 0,0 1-1 0 0,-1 1 1 0 0,1-2-1 0 0,0 1 1 0 0,-2 1-1 0 0,2-2 1 0 0,0 1-1 0 0,0 1 1 0 0,0-1-1 0 0,0 0 1 0 0,0-1 0 0 0,0 2-1 0 0,0-1 1 0 0,0 2-1 0 0,-1 6-36 0 0,-1-1-1 0 0,1 1 0 0 0,-2-2 1 0 0,0 2-1 0 0,-4 8 0 0 0,-16 26 45 0 0,6-17-144 0 0,17-25 140 0 0,-1 0 0 0 0,-1 1-1 0 0,2-1 1 0 0,-1 1 0 0 0,-1-1-1 0 0,1 1 1 0 0,-1-1 0 0 0,1 1 0 0 0,0-2-1 0 0,-1 1 1 0 0,1 0 0 0 0,-1-1 0 0 0,1 2-1 0 0,-1-2 1 0 0,1 1 0 0 0,-3 1-1 0 0,-11 5-46 0 0,-12 0 39 0 0,17-6 12 0 0,0 1 0 0 0,0-2 0 0 0,0 0 0 0 0,1 0 0 0 0,-1-2 0 0 0,0 1 0 0 0,-17-5 0 0 0,16 3 0 0 0,-2-1 0 0 0,1-2 0 0 0,-1 2 0 0 0,2-2 0 0 0,0-1 0 0 0,-19-13 0 0 0,27 19 0 0 0,-9-8 0 0 0,1 1 0 0 0,-18-18 0 0 0,22 17-12 0 0,4 6 4 0 0,0 0-1 0 0,0 1 1 0 0,0-1-1 0 0,1 0 0 0 0,-3 0 1 0 0,-3-3-1 0 0,8 6 6 0 0,-2-1 0 0 0,2 1 0 0 0,-1-2 0 0 0,1 2 0 0 0,0-1 0 0 0,-2 1 0 0 0,2-1 0 0 0,-1 1 0 0 0,1-2 0 0 0,0 1 0 0 0,-1 1 0 0 0,1-2 0 0 0,0 2 0 0 0,0-1 1 0 0,0-1-1 0 0,-2 2 0 0 0,2-1 0 0 0,0 0 0 0 0,0 1 0 0 0,0-3 0 0 0,-1-29-141 0 0,-1 11 142 0 0,1-5 13 0 0,-1 2-1 0 0,2-2 1 0 0,0 1 0 0 0,8-33-1 0 0,-1-44 9 0 0,-2-35 113 0 0,-6 69-48 0 0,0 68-84 0 0,-2 2-116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5:05.08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33 1 975 0 0,'-33'10'15207'0'0,"57"-1"-13286"0"0,-19-9-1752 0 0,-1 0 1 0 0,2 0-1 0 0,-2 0 0 0 0,0 1 0 0 0,1-1 0 0 0,0 1 1 0 0,0 1-1 0 0,5 1 0 0 0,-9-2-147 0 0,-1-1 0 0 0,1 0 1 0 0,1 2-1 0 0,-1-2 0 0 0,-1 0 1 0 0,2 1-1 0 0,-1-1 0 0 0,1 0 1 0 0,-1 0-1 0 0,-1 0 0 0 0,1 0 1 0 0,1 0-1 0 0,-1 0 0 0 0,1 0 1 0 0,-2 0-1 0 0,1 0 0 0 0,1 0 0 0 0,-1 0 1 0 0,1 0-1 0 0,-2-1 0 0 0,2 1 1 0 0,0-2 7 0 0,-1 2 1 0 0,-1 0 0 0 0,2 0-1 0 0,-1-1 1 0 0,-1 1 0 0 0,2 0-1 0 0,-1 0 1 0 0,0 0 0 0 0,-1 0-1 0 0,2 0 1 0 0,-1 0 0 0 0,-1 0-1 0 0,2 0 1 0 0,-1 0 0 0 0,-1 0-1 0 0,2 1 1 0 0,-1-1 0 0 0,-1 0-1 0 0,1 0 1 0 0,2 2 0 0 0,-1-1-19 0 0,-1-1 0 0 0,2 2 0 0 0,-2-2 0 0 0,1 1 0 0 0,1-1 0 0 0,-2 0 0 0 0,2 0 0 0 0,-2 0 0 0 0,1 0 0 0 0,1 0 0 0 0,-2 0 0 0 0,2 0 0 0 0,-2 0 0 0 0,4-1 0 0 0,22 1 108 0 0,-13 1-98 0 0,-12-1-19 0 0,-1 0 0 0 0,1 0 1 0 0,-1 0-1 0 0,0 0 0 0 0,1 0 0 0 0,-1 1 1 0 0,1-1-1 0 0,-1 0 0 0 0,-1 0 1 0 0,2 2-1 0 0,-1-2 0 0 0,0 0 0 0 0,1 1 1 0 0,-1-1-1 0 0,2 3 0 0 0,-1-1 19 0 0,1 0 0 0 0,-1 0 0 0 0,1-1 0 0 0,0 1 0 0 0,1-1 0 0 0,-1 1 0 0 0,0-1 0 0 0,6 2 0 0 0,-8-3-14 0 0,2 1 0 0 0,0-1 0 0 0,-2 2 0 0 0,2-2 0 0 0,0 1 0 0 0,-2 1 0 0 0,2-1 1 0 0,-1-1-1 0 0,1 1 0 0 0,-2 1 0 0 0,0-1 0 0 0,2 2 0 0 0,-1-1 0 0 0,-1-1 0 0 0,1 0 0 0 0,1 2 0 0 0,-2-1 1 0 0,0-1-1 0 0,1 2 0 0 0,-2-2 0 0 0,1 2 0 0 0,1-1 0 0 0,1 5 0 0 0,14 105 48 0 0,-14-81-48 0 0,1-5-8 0 0,3 44 0 0 0,-8-7-45 0 0,3-1 0 0 0,14 84-1 0 0,-9-68 46 0 0,-4-43-37 0 0,-1-1 0 0 0,-2 1-1 0 0,-2-1 1 0 0,-1 0 0 0 0,-8 39-1 0 0,9-57 27 0 0,2-2 0 0 0,0 1 1 0 0,3 29-1 0 0,2 10-10 0 0,-5-29 36 0 0,0-1-68 0 0,0-1 0 0 0,-6 39 0 0 0,3-48 8 0 0,2-10 25 0 0,1 1 0 0 0,0-1 1 0 0,-2 0-1 0 0,1 0 1 0 0,-1 2-1 0 0,1-2 0 0 0,-1 1 1 0 0,0-1-1 0 0,0-1 1 0 0,-1 1-1 0 0,0 0 0 0 0,2 1 1 0 0,-6 2-1 0 0,1 0-10 0 0,0 0 1 0 0,1 2-1 0 0,-7 9 0 0 0,6-9 6 0 0,2 0 0 0 0,-2-2 0 0 0,-9 11-1 0 0,5-6-75 0 0,0 1 0 0 0,-12 17 1 0 0,18-23 81 0 0,-9 4-201 0 0,13-9 230 0 0,0-2-8 0 0,0-2 0 0 0,0 2 1 0 0,0 0-1 0 0,0 0 0 0 0,0 0 0 0 0,0-1 1 0 0,0 1-1 0 0,0 0 0 0 0,0 0 0 0 0,0 0 1 0 0,0 0-1 0 0,0-1 0 0 0,0 1 0 0 0,0 0 1 0 0,0 0-1 0 0,-1 0 0 0 0,1 0 1 0 0,0-2-1 0 0,0 2 0 0 0,0 0 0 0 0,0 0 1 0 0,0 0-1 0 0,0 0 0 0 0,0 0 0 0 0,-2-1 1 0 0,2 1-1 0 0,0 0 0 0 0,0 0 0 0 0,0 0 1 0 0,0 0-1 0 0,-1 0 0 0 0,1 0 0 0 0,-5-6 7 0 0,-5-44 136 0 0,9 23-74 0 0,1-1 1 0 0,0 1-1 0 0,6-29 1 0 0,-3 25 3 0 0,-2-61 0 0 0,-1 88-68 0 0,-4-35 21 0 0,2 1 0 0 0,1-2 0 0 0,8-54 0 0 0,-7 86-27 0 0,1 1 0 0 0,-2 0 0 0 0,1-2 0 0 0,0 2 0 0 0,-1 0 0 0 0,-4-12 0 0 0,-15-47 114 0 0,19 60-102 0 0,-9-44-14 0 0,8 45 0 0 0,2 0 0 0 0,-1 0 0 0 0,1 0 0 0 0,0 0 0 0 0,0-1 0 0 0,0 2 0 0 0,1-11 0 0 0,1-2 0 0 0,-2 7-12 0 0,1-1 0 0 0,1 1-1 0 0,-1 0 1 0 0,2-2 0 0 0,0 2 0 0 0,4-13-1 0 0,-1 9 27 0 0,-6 11-23 0 0,1 2 0 0 0,-1-1-1 0 0,0 1 1 0 0,0-1 0 0 0,0 1 0 0 0,2-1-1 0 0,-2 0 1 0 0,-2 0 0 0 0,2 1-1 0 0,0-1 1 0 0,0 1 0 0 0,0-1 0 0 0,0 1-1 0 0,-1-1 1 0 0,1 0 0 0 0,-2 0 0 0 0,2 1-1 0 0,-1-1 1 0 0,1 1 0 0 0,-2-1-1 0 0,1 0 1 0 0,-3-7-139 0 0,4 6 148 0 0,0 2 0 0 0,-3-2 0 0 0,3 0 0 0 0,-2 3 0 0 0,1-3 0 0 0,-1 0 0 0 0,1 2 0 0 0,0-1 0 0 0,-1 2-2 0 0,2 0 0 0 0,-1 0 0 0 0,1 0 0 0 0,-2 0 0 0 0,2 0 0 0 0,0 0 0 0 0,-1 0 0 0 0,1 0 0 0 0,-2 0 0 0 0,2 0 0 0 0,-1 2 0 0 0,1-2 0 0 0,-1 0 0 0 0,1 0 0 0 0,0 0 0 0 0,-2 1 0 0 0,2-1 0 0 0,-1 0 0 0 0,1 0 0 0 0,0 2 0 0 0,-2-2 0 0 0,2 0 0 0 0,0 1 0 0 0,0-1 0 0 0,-1 0 0 0 0,1 2 0 0 0,0-2 0 0 0,0 1 0 0 0,-2-1 0 0 0,2 1 0 0 0,0-1 0 0 0,-5 8-60 0 0,-1-1 0 0 0,2 0 0 0 0,-1 0 1 0 0,1 2-1 0 0,0-2 0 0 0,-5 16 0 0 0,5-12 31 0 0,-2 6 6 0 0,3 1 0 0 0,-1-1 0 0 0,1 0 0 0 0,2 0 0 0 0,-1 2 0 0 0,2-2 0 0 0,2 24 0 0 0,-1-1 1 0 0,12 240-48 0 0,-10-257 72 0 0,0 0 0 0 0,3 1 0 0 0,8 26 0 0 0,-11-43 0 0 0,0 5 0 0 0,1-1 0 0 0,0 1 0 0 0,0-2 0 0 0,1 0 0 0 0,0 0 0 0 0,1 0 0 0 0,0 0 0 0 0,13 14 0 0 0,-15-20 0 0 0,-1 2 0 0 0,1-2 0 0 0,-1 2 0 0 0,0 0 0 0 0,0-1 0 0 0,-1 1 0 0 0,0 0 0 0 0,2 7 0 0 0,-1-6 0 0 0,0 2 0 0 0,0-2 0 0 0,8 13 0 0 0,26 11 0 0 0,-35-28 0 0 0,1-1 0 0 0,0-1 0 0 0,-1 2 0 0 0,0-2 0 0 0,1 1 0 0 0,0-1 0 0 0,-1 1 0 0 0,1-2 0 0 0,6 2 0 0 0,20 10 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05:05.08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ransparency" value="84"/>
      <inkml:brushProperty name="tip" value="rectangle"/>
      <inkml:brushProperty name="rasterOp" value="maskPen"/>
    </inkml:brush>
  </inkml:definitions>
  <inkml:trace contextRef="#ctx0" brushRef="#br0">95 11 1151 0 0,'-62'-10'17308'0'0,"61"10"-17236"0"0,-1 0 0 0 0,1 1-1 0 0,-1-1 1 0 0,2 2 0 0 0,-1-2 0 0 0,-1 1 0 0 0,2-1 0 0 0,-1 2-1 0 0,-1-2 1 0 0,2 1 0 0 0,-1-1 0 0 0,1 2 0 0 0,-1-1 0 0 0,1-1-1 0 0,-2 1 1 0 0,2 1 0 0 0,0-1 0 0 0,-1-1 0 0 0,1 2 0 0 0,0-1-1 0 0,-2 2 1 0 0,-5 4 62 0 0,0 0 88 0 0,7-5-216 0 0,1-1 1 0 0,-1-1-1 0 0,2 2 0 0 0,-2-1 1 0 0,1-1-1 0 0,-1 2 1 0 0,2-2-1 0 0,-2 1 1 0 0,1 0-1 0 0,1-1 1 0 0,-2 2-1 0 0,1-2 1 0 0,0 0-1 0 0,1 1 1 0 0,-2-1-1 0 0,1 0 1 0 0,2 2-1 0 0,13 8 11 0 0,-15-9-13 0 0,1 1 0 0 0,1-1 0 0 0,-2 0 0 0 0,2 1 0 0 0,-2-1 0 0 0,2 1-1 0 0,0-2 1 0 0,-1 1 0 0 0,0 1 0 0 0,1-2 0 0 0,4 1 0 0 0,-2-1-4 0 0,-2 0 1 0 0,1 0 0 0 0,0 0-1 0 0,0 0 1 0 0,1 0 0 0 0,-1 0 0 0 0,0 1-1 0 0,1-1 1 0 0,-2 2 0 0 0,1-1 0 0 0,0 1 0 0 0,-1-1-1 0 0,1 1 1 0 0,5 2 0 0 0,-8-3 1 0 0,1-1 0 0 0,-1 2 0 0 0,1-2 0 0 0,-1 1 0 0 0,0-1 1 0 0,1 2-1 0 0,-1-2 0 0 0,1 0 0 0 0,1 1 0 0 0,-2-1 0 0 0,0 0 0 0 0,1 0 0 0 0,-1 0 1 0 0,2 0-1 0 0,-1 0 0 0 0,-1 0 0 0 0,1 0 0 0 0,-1 0 0 0 0,0-1 0 0 0,2 1 0 0 0,-1 0 0 0 0,-1-2 1 0 0,3 1-1 0 0,5-2 11 0 0,44-7 112 0 0,-53 10-124 0 0,0 0 0 0 0,0 0-1 0 0,0 0 1 0 0,0 0 0 0 0,0 0 0 0 0,0 0-1 0 0,0-2 1 0 0,0 2 0 0 0,0 0 0 0 0,0 0-1 0 0,0 0 1 0 0,0 0 0 0 0,0 0-1 0 0,0 0 1 0 0,0 0 0 0 0,0 0 0 0 0,0 0-1 0 0,0 0 1 0 0,1 0 0 0 0,-1 0 0 0 0,0 0-1 0 0,0 0 1 0 0,0 0 0 0 0,0 0-1 0 0,0 0 1 0 0,0 0 0 0 0,0 0 0 0 0,0 0-1 0 0,0 0 1 0 0,0 0 0 0 0,0-1 0 0 0,0 1-1 0 0,0 0 1 0 0,0 0 0 0 0,0 0 0 0 0,0 0-1 0 0,0 0 1 0 0,0 0 0 0 0,0 0-1 0 0,0 0 1 0 0,2 0 0 0 0,-2 0 0 0 0,0 0-1 0 0,0 0 1 0 0,0 0 0 0 0,0 0 0 0 0,0 0-1 0 0,0 0 1 0 0,0 1 0 0 0,0-3 33 0 0,11 0-41 0 0,15-6 19 0 0,-26 6 36 0 0,32-8-36 0 0,-11 57 124 0 0,-20-37-122 0 0,1 2-1 0 0,-1-2 1 0 0,-1 1-1 0 0,-1 21 1 0 0,1 25-18 0 0,0-38 23 0 0,0-1 0 0 0,0 1 0 0 0,-4 25 0 0 0,-1-14-31 0 0,-2 16 12 0 0,4-31 0 0 0,0-1 0 0 0,1 20 0 0 0,-3 44 0 0 0,5-73 0 0 0,0 1 0 0 0,0 0 0 0 0,0-1 0 0 0,2 1 0 0 0,-2-2 0 0 0,1 2 0 0 0,1 0 0 0 0,-1 0 0 0 0,2-2 0 0 0,3 10 0 0 0,6 26 0 0 0,-10-32 0 0 0,-1-1 0 0 0,2-2 0 0 0,-1 3 0 0 0,0-3 0 0 0,6 11 0 0 0,-5-9 0 0 0,-1 2 0 0 0,1-1 0 0 0,0 0 0 0 0,-1 0 0 0 0,0 1 0 0 0,-2-1 0 0 0,3 17 0 0 0,0 5 0 0 0,1 16 0 0 0,-2-29 0 0 0,-1 0 0 0 0,8 29 0 0 0,-6-32 1 0 0,-2 0-1 0 0,1 2 0 0 0,-1-2 1 0 0,-1 1-1 0 0,-3 21 0 0 0,2 9-114 0 0,-2-6-74 0 0,1-30 125 0 0,2-1 0 0 0,-1 2 0 0 0,1-1-1 0 0,1 12 1 0 0,1-15 54 0 0,-2 0 0 0 0,0 1-1 0 0,0-1 1 0 0,-3 8 0 0 0,0 13-17 0 0,3-21 13 0 0,0-2 0 0 0,-1 0-1 0 0,1 2 1 0 0,-2-1 0 0 0,1-1 0 0 0,-1 2 0 0 0,1-2-1 0 0,-2 0 1 0 0,-3 9 0 0 0,1-4-7 0 0,-4 11-133 0 0,8-13 151 0 0,-1-1 0 0 0,-1-1 0 0 0,0 1 0 0 0,1-2-1 0 0,-1 2 1 0 0,-4 5 0 0 0,2-6-49 0 0,2-2 0 0 0,-1-1 0 0 0,1 3 0 0 0,-1-2 0 0 0,0 0 0 0 0,-1-2 0 0 0,-5 5 0 0 0,5-3 51 0 0,5-3 0 0 0,-2 1 0 0 0,2-1 0 0 0,0 0 0 0 0,-1 0 0 0 0,1 1 0 0 0,0-1 0 0 0,-2 0 0 0 0,2 0 0 0 0,-1 0 0 0 0,1 0 0 0 0,0 0 0 0 0,-2 0 0 0 0,2 2 0 0 0,-1-2 0 0 0,1 0 0 0 0,-1 0 0 0 0,1 0 0 0 0,0 0 0 0 0,-2-2 0 0 0,2 2 0 0 0,-1 0 0 0 0,1 0 0 0 0,0 0 0 0 0,-2 0 0 0 0,2 0 0 0 0,-1 0 0 0 0,1-1 0 0 0,-3 1-7 0 0,2-1 0 0 0,-1 1-1 0 0,1 0 1 0 0,-2-2 0 0 0,1 2 0 0 0,1 0-1 0 0,-2 0 1 0 0,2 0 0 0 0,-1 0-1 0 0,-1 0 1 0 0,2 0 0 0 0,0 2 0 0 0,-4-2-1 0 0,-12 1-34 0 0,8 3-15 0 0,8-2 54 0 0,1-2 0 0 0,0 0 1 0 0,0 0-1 0 0,0 0 0 0 0,-1 1 0 0 0,1-1 1 0 0,0 0-1 0 0,0 0 0 0 0,-2 0 0 0 0,2 0 1 0 0,0 0-1 0 0,0 0 0 0 0,-1 2 0 0 0,1-2 0 0 0,0 0 1 0 0,0 0-1 0 0,-2 0 0 0 0,2 0 0 0 0,0 0 1 0 0,-1 0-1 0 0,1 0 0 0 0,0 0 0 0 0,0 0 1 0 0,-2 0-1 0 0,2 0 0 0 0,0 0 0 0 0,0-2 1 0 0,-1 2-1 0 0,1 0 0 0 0,0 0 0 0 0,0 0 1 0 0,-1 0-1 0 0,1 0 0 0 0,0 0 0 0 0,0-1 1 0 0,-2 1-1 0 0,2 0 0 0 0,0 0 0 0 0,0 0 0 0 0,0-2 1 0 0,-1 2-1 0 0,1 0 0 0 0,-6-4 3 0 0,5 4 0 0 0,1 0 0 0 0,-2-1 0 0 0,2 1 0 0 0,-1 0 0 0 0,1-2 0 0 0,-2 2 0 0 0,1 0 0 0 0,1-1 0 0 0,-2 1 0 0 0,2-2 0 0 0,0 2 0 0 0,-1-1 0 0 0,1 1 0 0 0,-1-2 0 0 0,1 1 0 0 0,-3-21-60 0 0,0-9-33 0 0,3 25 102 0 0,0-10-74 0 0,1 14 65 0 0,-1-1 0 0 0,0 0 0 0 0,0-1 1 0 0,0 1-1 0 0,0 0 0 0 0,-1-1 0 0 0,1 1 0 0 0,0 0 0 0 0,-3-3 0 0 0,3 2-6 0 0,0 0 0 0 0,-1 1 0 0 0,1-2 0 0 0,0 1 1 0 0,0 1-1 0 0,0-1 0 0 0,1 0 0 0 0,-1 1 0 0 0,1-2 0 0 0,1-2 0 0 0,2-21 7 0 0,-4 28-1 0 0,2-3 0 0 0,-2-1 0 0 0,0 1 0 0 0,0 0 0 0 0,0-2 0 0 0,-2 3 0 0 0,2-3 0 0 0,0 2 0 0 0,-1 1 0 0 0,-1-3 0 0 0,2 2 0 0 0,-4-4 0 0 0,3 4 6 0 0,-1-1 0 0 0,2 1 0 0 0,-1 0 0 0 0,-1-1 0 0 0,2 1 0 0 0,-1 0-1 0 0,1-1 1 0 0,0 1 0 0 0,-2-5 0 0 0,2 3 4 0 0,0 1 0 0 0,0 0 0 0 0,-1-2 0 0 0,1 2-1 0 0,-1-1 1 0 0,-4-6 0 0 0,-1-13-80 0 0,8 21 71 0 0,-2 1-1 0 0,-2 1 1 0 0,2-1-1 0 0,0 1 1 0 0,0 0-1 0 0,0-1 0 0 0,0 1 1 0 0,-1-1-1 0 0,1 1 1 0 0,-1-1-1 0 0,1 1 1 0 0,-2-2-1 0 0,-9-28 128 0 0,9 26-128 0 0,1 1 0 0 0,-1 0 0 0 0,1-1 0 0 0,0 1 0 0 0,-1 0 0 0 0,2-2 0 0 0,-1-4 0 0 0,2-10-64 0 0,-1 17 70 0 0,0 5 19 0 0,-4 13 8 0 0,-5 20-33 0 0,6-11 0 0 0,3-20-7 0 0,-1 1 1 0 0,1-1 0 0 0,-1 0-1 0 0,1 2 1 0 0,0-2 0 0 0,0 1-1 0 0,0-1 1 0 0,1 0 0 0 0,0 8-1 0 0,2-12 7 0 0,-1-2 0 0 0,-4 7 0 0 0,2-1 0 0 0,-1 0 0 0 0,1 0 0 0 0,0 1 0 0 0,0-1 0 0 0,0-1 0 0 0,1 1 0 0 0,1 5 0 0 0,-1 11 0 0 0,2 10-64 0 0,0 10 64 0 0,1 9 0 0 0,-5-35 75 0 0,-1-13-32 0 0,2 1-38 0 0,0-2-5 0 0,2 1 1 0 0,-2-1-1 0 0,0 2 0 0 0,0-2 0 0 0,0 1 0 0 0,0-1 1 0 0,-2 2-1 0 0,2-2 0 0 0,0 1 0 0 0,0-1 1 0 0,0 0-1 0 0,0 1 0 0 0,0-1 0 0 0,-1 2 0 0 0,1-2 1 0 0,0 1-1 0 0,0-1 0 0 0,0 0 0 0 0,-2 2 1 0 0,2-2-1 0 0,0 0 0 0 0,-1 1 0 0 0,-13-35-64 0 0,14 32 64 0 0,-2-1 0 0 0,1 1 0 0 0,-1 0 0 0 0,2-1 0 0 0,-1 0 0 0 0,1 1 0 0 0,-1 0 0 0 0,1-4 0 0 0,0 4 0 0 0,-2-1 0 0 0,2 1 0 0 0,0-1 0 0 0,-1 2 0 0 0,1 0 0 0 0,-2-2 0 0 0,2 1 0 0 0,-1-1 0 0 0,1 2 0 0 0,-2 0 0 0 0,1-2 0 0 0,-1 1 0 0 0,0-2 0 0 0,-16-9 0 0 0,18 12-3 0 0,-1-1 1 0 0,1 1-1 0 0,-1-1 0 0 0,1 1 0 0 0,-2-1 0 0 0,2 1 1 0 0,0 0-1 0 0,-1-1 0 0 0,1 1 0 0 0,0-1 1 0 0,0 1-1 0 0,-2-1 0 0 0,2 1 0 0 0,0 0 0 0 0,0-1 1 0 0,0 1-1 0 0,0-1 0 0 0,2 1 0 0 0,-2-3 0 0 0,0 2 3 0 0,1 1-1 0 0,-1-1 1 0 0,0 1-1 0 0,0-1 0 0 0,0 1 1 0 0,0 0-1 0 0,0-1 1 0 0,0 1-1 0 0,0-1 1 0 0,-1 1-1 0 0,1-1 0 0 0,0 1 1 0 0,-2-2-1 0 0,-1-16 1 0 0,1 5 0 0 0,4-9 0 0 0,4-25-64 0 0,-10 40 64 0 0,5 4 0 0 0,-1 3 0 0 0,0-2 0 0 0,-7-13 0 0 0,6 15 0 0 0,-1-2 0 0 0,4-4 0 0 0,-2 5 0 0 0,-2 1 0 0 0,1-1 0 0 0,1-1 0 0 0,0 2 0 0 0,0 1 0 0 0,0-1 0 0 0,0-1 0 0 0,-2 1 0 0 0,2 1 0 0 0,0-2 0 0 0,0 1 0 0 0,0-1 0 0 0,2 2 0 0 0,-2-1 0 0 0,0 0 0 0 0,0-1 0 0 0,0 2 0 0 0,0-1 0 0 0,1-2 0 0 0,2-13 0 0 0,-4 13 0 0 0,1 0 0 0 0,0 0 0 0 0,0-1 0 0 0,0 1 0 0 0,0 0 0 0 0,0 1 0 0 0,0-3 0 0 0,1 2 0 0 0,-1 1 0 0 0,3-6 0 0 0,-3 6 0 0 0,1-1 0 0 0,-1 0 0 0 0,2 0 0 0 0,-2 0 0 0 0,0 0 0 0 0,1-1 0 0 0,-1 1 0 0 0,0 0 0 0 0,-1 0 0 0 0,1 0 0 0 0,-2-5 0 0 0,-8-35 0 0 0,13 19 0 0 0,2 4 0 0 0,-5 11 0 0 0,0 5 0 0 0,0-2 0 0 0,0 0 0 0 0,0 2 0 0 0,0-2 0 0 0,1 2 0 0 0,0-2 0 0 0,2-5 0 0 0,-1-4 0 0 0,-2 14 0 0 0,0-1 0 0 0,0 1 0 0 0,0 0 0 0 0,0-1 0 0 0,1 1 0 0 0,-1-1 0 0 0,0 1 0 0 0,0-1 0 0 0,0 1 0 0 0,2 1 0 0 0,-2-1 0 0 0,0-1 0 0 0,1 1 0 0 0,-1-1 0 0 0,1 1 0 0 0,-1 1 0 0 0,2-2 0 0 0,-1 0 0 0 0,11-17-48 0 0,-12 18 43 0 0,0-1 0 0 0,0 1 0 0 0,1-1 0 0 0,-1 1 0 0 0,2-1 0 0 0,-2 1 0 0 0,1 0 0 0 0,-1 1 0 0 0,1-2 0 0 0,1 1 0 0 0,-2-1 0 0 0,1 1 0 0 0,1 1 0 0 0,-2-2-1 0 0,1 1 1 0 0,1 1 0 0 0,-1-2 0 0 0,2 1 0 0 0,-2 0 6 0 0,1 1 0 0 0,-1-2 1 0 0,-1 1-1 0 0,2-1 0 0 0,-1 2 0 0 0,-1-1 0 0 0,2-1 0 0 0,-2 1 0 0 0,1 0 1 0 0,-1 1-1 0 0,1-2 0 0 0,-1 1 0 0 0,2-1 0 0 0,-2 1 0 0 0,0-1 0 0 0,0 1 1 0 0,0 0-1 0 0,1-1 0 0 0,-1-1 0 0 0,0-1-24 0 0,2 1 23 0 0,-1 0 0 0 0,1 0 0 0 0,-1 1 0 0 0,0-1 0 0 0,2 0 0 0 0,-1 0 0 0 0,-1 0 0 0 0,2 2 0 0 0,-2-2 0 0 0,5-2 0 0 0,-3 0 0 0 0,3 2 0 0 0,-6 3 0 0 0,1 0 0 0 0,-1 0 0 0 0,0-2 0 0 0,0 2 0 0 0,2 0 0 0 0,-2 0 0 0 0,0-1 0 0 0,1 1 0 0 0,-1 0 0 0 0,0 0 0 0 0,0-1 0 0 0,0 1 0 0 0,1 0 0 0 0,-1-2 0 0 0,0 2 0 0 0,0 0 0 0 0,0-1 0 0 0,0 1 0 0 0,0 0 0 0 0,0-2 0 0 0,2 2 0 0 0,-2-1 0 0 0,0 1 0 0 0,0-2 0 0 0,0 2 0 0 0,0-1 0 0 0,0 1 0 0 0,0-1 0 0 0,1 1 0 0 0,-1-2 0 0 0,0 2 0 0 0,0-1 0 0 0,0 1 0 0 0,2 0 0 0 0,-2-2 0 0 0,0 2 0 0 0,1-1 0 0 0,-1 1 0 0 0,0 0 0 0 0,2-2 0 0 0,-2 2 0 0 0,1 0 0 0 0,-1 0 0 0 0,2-1 0 0 0,8-3 65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13:51.35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ransparency" value="79"/>
      <inkml:brushProperty name="tip" value="rectangle"/>
      <inkml:brushProperty name="rasterOp" value="maskPen"/>
    </inkml:brush>
  </inkml:definitions>
  <inkml:trace contextRef="#ctx0" brushRef="#br0">854 1844 1039 0 0,'0'0'2939'0'0,"-9"-8"-1188"0"0,-9 7-394 0 0,-28-6 1 0 0,37 6-1040 0 0,-2 0-65 0 0,0 0-1 0 0,0 1 0 0 0,0 0 1 0 0,-1 1-1 0 0,-14 3 1 0 0,2 0 80 0 0,12-4-69 0 0,-1 0-1 0 0,1 0 1 0 0,0-1 0 0 0,-1 0 0 0 0,-12-4-1 0 0,-7-1 272 0 0,18 2-331 0 0,-1 0 12 0 0,9 3-115 0 0,1 0-1 0 0,-1-1 0 0 0,1 0 0 0 0,-1 0 1 0 0,1 0-1 0 0,0-1 0 0 0,0 1 0 0 0,0-1 1 0 0,-8-6-1 0 0,12 8-83 0 0,-37-31 647 0 0,30 25-585 0 0,0 1-30 0 0,-4-3 71 0 0,1 0 0 0 0,0 0 0 0 0,-17-19 0 0 0,6 6-32 0 0,-13-13-24 0 0,32 32-54 0 0,0 0 0 0 0,1 0 1 0 0,-1 0-1 0 0,1 0 0 0 0,-1 0 0 0 0,-2-6 0 0 0,-1-2 58 0 0,-2 3 24 0 0,0-5-13 0 0,4 4-69 0 0,1 0-10 0 0,0-3 0 0 0,1-3 0 0 0,3-3 0 0 0,3-2 11 0 0,0 10 32 0 0,8-17-33 0 0,-2 3 1 0 0,-3 13 32 0 0,14-13-22 0 0,-16 18 32 0 0,0-1 1 0 0,15-17-33 0 0,-15 18 32 0 0,2 0 1 0 0,19-19-33 0 0,-19 19 32 0 0,-1 0 1 0 0,20-17-33 0 0,-20 17 32 0 0,-1 1 1 0 0,14-19-33 0 0,-14 15 32 0 0,-1-5 11 0 0,2 4 0 0 0,15-16 0 0 0,-13 15-10 0 0,5-12-33 0 0,-7 13 22 0 0,5-16-22 0 0,-2 4 32 0 0,-6 13 11 0 0,3-7 0 0 0,13-40 182 0 0,-12 37-225 0 0,-4 11 22 0 0,3-9-33 0 0,3-14-11 0 0,-8 28 13 0 0,-1 0 41 0 0,1-1 1 0 0,5-14-44 0 0,1-4-10 0 0,0 1 11 0 0,-5 16 42 0 0,0 1 1 0 0,8-19-44 0 0,1-4-10 0 0,1-1 0 0 0,-2 5 12 0 0,-6 13 36 0 0,8-14-36 0 0,0-1-1 0 0,-8 15 32 0 0,5-11-33 0 0,-4-1 1 0 0,1-1 32 0 0,-2 0-22 0 0,0 4 22 0 0,-1-1-33 0 0,2-2-10 0 0,0 2 0 0 0,-3 3 0 0 0,0-1 0 0 0,1-5 9 0 0,-4 21 11 0 0,8-43 15 0 0,-1 24-35 0 0,1-2 0 0 0,-3 5 0 0 0,1-1 0 0 0,-1 0 0 0 0,-2 2 0 0 0,1-2 0 0 0,1-1 0 0 0,-1 2 0 0 0,2 0 0 0 0,-3 5 0 0 0,0 0 12 0 0,1 0 36 0 0,6-9-36 0 0,9-6-12 0 0,14-3 0 0 0,9 1 11 0 0,8 3 32 0 0,-4 6-22 0 0,-26 15 22 0 0,22-5-22 0 0,-20 8 22 0 0,23 1-21 0 0,-33 1 38 0 0,1 2 0 0 0,33 4-37 0 0,-22-1 20 0 0,34 11-33 0 0,-3 6 1 0 0,-34-11 32 0 0,21 9-22 0 0,-20-9 22 0 0,30 16-33 0 0,-1 1 2 0 0,-29-16 36 0 0,21 11-25 0 0,-22-12 30 0 0,21 7 13 0 0,-21-8-8 0 0,27 16-46 0 0,-33-18-9 0 0,-5-1 10 0 0,1 0-1 0 0,-1 0 1 0 0,9 9 0 0 0,16 12 8 0 0,-18-14 22 0 0,20 23-33 0 0,-26-24-10 0 0,15 20 0 0 0,0 12 0 0 0,-3-3 0 0 0,1 1 0 0 0,-2-5 12 0 0,-13-22 36 0 0,8 11-24 0 0,-9-12 24 0 0,14 20-36 0 0,6 8-12 0 0,-3 0 0 0 0,-4-3 0 0 0,-5-8 100 0 0,-12-25 418 0 0,0 1 171 0 0,11 24 30 0 0,-10-24-90 0 0,-2 0-412 0 0,11 28-193 0 0,5 14-600 0 0,-11-27-100 0 0,-5-16-41 0 0,-1 0 88 0 0,6 22 411 0 0,-3 0 194 0 0,1 4 24 0 0,-2-4 0 0 0,-1 0 0 0 0,-2 0 0 0 0,0 2 0 0 0,-1-1 0 0 0,-1 1 0 0 0,-2-3 0 0 0,-1-2 0 0 0,-2-2 0 0 0,2-2 0 0 0,-8 22 54 0 0,5-15 1131 0 0,-12 29 0 0 0,15-45-1568 0 0,-1-1 1 0 0,0 0-1 0 0,-1 0 1 0 0,0 0-1 0 0,-10 11 0 0 0,-11 18 383 0 0,9-12 0 0 0,9-15 0 0 0,0 0 0 0 0,-1-1 0 0 0,0 0 0 0 0,-1-1 0 0 0,0-1 0 0 0,-1 1 0 0 0,0-2 0 0 0,-1 0 0 0 0,0-1 0 0 0,-24 11 0 0 0,-166 67 0 0 0,181-76 0 0 0,-1-1 0 0 0,0-2 0 0 0,0 0 0 0 0,-47 6 0 0 0,36-10 0 0 0,2-1 0 0 0,-36 8 0 0 0,26-4-23 0 0,30-5 9 0 0,1 1 1 0 0,-25 7-1 0 0,28-7 14 0 0,0 0 0 0 0,0-1 0 0 0,0 0 0 0 0,0 0 0 0 0,0-1 0 0 0,-1 0 0 0 0,1 0 0 0 0,-17-4 0 0 0,11 3 0 0 0,7 0 0 0 0,0 0 0 0 0,0-1 0 0 0,0 0 0 0 0,-9-3 0 0 0,7 2 0 0 0,0 1 0 0 0,-18-2 0 0 0,0 0 0 0 0,-58-18-53 0 0,71 19 49 0 0,0 1 1 0 0,-19 0-1 0 0,27 2 4 0 0,-1-1 0 0 0,1 0 0 0 0,0 0 0 0 0,0 0 0 0 0,0-1 0 0 0,0 0 0 0 0,0-1 0 0 0,0 1 0 0 0,0-1 0 0 0,1-1 0 0 0,-1 1 0 0 0,1-1 0 0 0,-11-9 0 0 0,-32-26 0 0 0,44 35 0 0 0,0-1 0 0 0,1 0 0 0 0,-1 0 0 0 0,1 0 0 0 0,0 0 0 0 0,1-1 0 0 0,-5-8 0 0 0,7 11 0 0 0,-3-16 0 0 0,2 4-10 0 0,0-3-33 0 0,2-2 32 0 0,-8-81 11 0 0,6 53 0 0 0,2 28 0 0 0,2-4 0 0 0,1-5 0 0 0,8-28-10 0 0,-4 25-33 0 0,3-8 32 0 0,4-1 11 0 0,2 1 0 0 0,4 3 0 0 0,8-4 0 0 0,-21 31 0 0 0,1 1 0 0 0,14-12 0 0 0,21-13-10 0 0,-22 21-33 0 0,38-17 32 0 0,11 2 11 0 0,4 8 0 0 0,-53 16 0 0 0,37-3 0 0 0,-48 7 0 0 0,0 0 0 0 0,0 1 0 0 0,0 0 0 0 0,19 4 0 0 0,-19-2 0 0 0,-1 1 0 0 0,1-1 0 0 0,-1 2 0 0 0,13 7 0 0 0,-13-7 0 0 0,-1 1 0 0 0,1 0 0 0 0,13 15 0 0 0,-12-10 0 0 0,-1 0 0 0 0,10 15 0 0 0,-12-15 0 0 0,9 22 0 0 0,1 11 0 0 0,-13-33 6 0 0,-1 0-1 0 0,0 0 1 0 0,-1 0 0 0 0,0 1-1 0 0,-1-1 1 0 0,-1 1 0 0 0,1-1-1 0 0,-2 1 1 0 0,1 0 0 0 0,-2-1-1 0 0,0 0 1 0 0,0 1-1 0 0,-1-1 1 0 0,0 0 0 0 0,-1 0-1 0 0,0 0 1 0 0,-1-1 0 0 0,0 1-1 0 0,-1-1 1 0 0,0 0 0 0 0,-11 14-1 0 0,-4 1-3 0 0,0-2 0 0 0,-1 0 0 0 0,-2-1 0 0 0,0-2 0 0 0,-1 0-1 0 0,-41 24 1 0 0,48-34-2 0 0,-1-1 0 0 0,1 0 0 0 0,-2-2 0 0 0,1 0 0 0 0,-1-1 0 0 0,0-1 0 0 0,0-1 0 0 0,0 0-1 0 0,-1-2 1 0 0,1 0 0 0 0,-25-2 0 0 0,27-1 0 0 0,1-1 0 0 0,0 0 0 0 0,0-2 0 0 0,0 0 0 0 0,1 0 0 0 0,-1-2 0 0 0,-27-12 0 0 0,35 13 0 0 0,0 0 0 0 0,1-1 0 0 0,-1 0 0 0 0,1 0 0 0 0,0-1 0 0 0,0 0 0 0 0,1 0 0 0 0,0-1 0 0 0,0 0 0 0 0,1 0 0 0 0,0-1 0 0 0,1 0 0 0 0,0 0 0 0 0,-5-12 0 0 0,5 10-1 0 0,1 0 0 0 0,0 0 0 0 0,1-1-1 0 0,1 1 1 0 0,0-1 0 0 0,0 0 0 0 0,1 0-1 0 0,1 1 1 0 0,0-1 0 0 0,0 0 0 0 0,4-15 0 0 0,3 2-69 0 0,10-13 0 0 0,-13 30 55 0 0,0 1 0 0 0,1 1 0 0 0,0-1 0 0 0,9-9 0 0 0,-7 10 6 0 0,-1 0-1 0 0,2 0 1 0 0,-1 1 0 0 0,0 0-1 0 0,12-5 1 0 0,-8 5 7 0 0,1 0 0 0 0,-1 1-1 0 0,1 1 1 0 0,13-3 0 0 0,-11 3 2 0 0,1 1 0 0 0,0 1 0 0 0,20 1 0 0 0,-21 1-2 0 0,0 0-1 0 0,0 1 0 0 0,26 8 1 0 0,-25-5-9 0 0,0 1 0 0 0,0 1 1 0 0,14 8-1 0 0,-20-10 5 0 0,0 1 1 0 0,0 1-1 0 0,12 11 0 0 0,-12-9-10 0 0,0 0 0 0 0,8 13 0 0 0,6 13-8 0 0,-16-19-24 0 0,4 23 36 0 0,-9-31 12 0 0,0 1 0 0 0,-1 0 0 0 0,-1 1 0 0 0,0-1 0 0 0,0 0 0 0 0,0 0 0 0 0,-1 0 0 0 0,-1 0 0 0 0,0 0 0 0 0,0 0 0 0 0,0-1 0 0 0,-1 1 0 0 0,-1 0 0 0 0,-6 12 0 0 0,3-10 5 0 0,0-1 0 0 0,0 0 0 0 0,-1-1-1 0 0,0 0 1 0 0,-1 0 0 0 0,0 0 0 0 0,0-1 0 0 0,-1-1-1 0 0,0 0 1 0 0,0 0 0 0 0,-1-1 0 0 0,0 0 0 0 0,0-1-1 0 0,-12 5 1 0 0,7-5 2 0 0,0 0-1 0 0,0-1 1 0 0,0-1-1 0 0,0 0 1 0 0,-1-1-1 0 0,1-1 1 0 0,-1 0 0 0 0,1-1-1 0 0,-1-1 1 0 0,-17-3-1 0 0,23 1-6 0 0,0 0 0 0 0,0-1 0 0 0,0 0 0 0 0,1-1 0 0 0,0 0 0 0 0,0 0 0 0 0,0-1 0 0 0,0 0 0 0 0,1-1 0 0 0,0 0 0 0 0,1-1 0 0 0,-1 0 0 0 0,1 0 0 0 0,-11-16 0 0 0,8 10 0 0 0,1-1 0 0 0,1 0 0 0 0,0 0 0 0 0,1-1 0 0 0,1-1 0 0 0,0 1 0 0 0,2-1 0 0 0,-8-30 0 0 0,12 35-6 0 0,0 0-1 0 0,0 1 1 0 0,1-1-1 0 0,1 0 1 0 0,0 1 0 0 0,0-1-1 0 0,1 1 1 0 0,1-1-1 0 0,0 1 1 0 0,0 0-1 0 0,11-22 1 0 0,-4 18-47 0 0,19-25 29 0 0,-13 21-19 0 0,22-18 22 0 0,-19 20-22 0 0,35-18 32 0 0,1 4 1 0 0,-31 21-33 0 0,38-8 32 0 0,14 5 11 0 0,-2 6 0 0 0,1 7 0 0 0,-51 1 0 0 0,35 7 0 0 0,-49-6 0 0 0,0 0 0 0 0,-1 1 0 0 0,1 1 0 0 0,15 7 0 0 0,-20-8 0 0 0,0 0 0 0 0,0 0 0 0 0,-1 0 0 0 0,0 1 0 0 0,1-1 0 0 0,-1 1 0 0 0,6 8 0 0 0,-7-9 2 0 0,-1 1-1 0 0,1 0 0 0 0,-1 0 1 0 0,0 0-1 0 0,0 1 0 0 0,-1-1 1 0 0,3 8-1 0 0,-3-5 7 0 0,-1-1 1 0 0,1 0-1 0 0,-1 1 1 0 0,0-1-1 0 0,-1 0 1 0 0,0 0-1 0 0,0 1 0 0 0,0-1 1 0 0,0 0-1 0 0,-1 0 1 0 0,0 0-1 0 0,-1 0 1 0 0,1 0-1 0 0,-1 0 1 0 0,0-1-1 0 0,0 1 0 0 0,-1-1 1 0 0,0 0-1 0 0,0 0 1 0 0,0 0-1 0 0,0-1 1 0 0,-1 0-1 0 0,0 1 1 0 0,0-1-1 0 0,0-1 0 0 0,0 1 1 0 0,-1-1-1 0 0,1 0 1 0 0,-10 4-1 0 0,13-7-6 0 0,1 0 0 0 0,-1 0-1 0 0,0 1 1 0 0,0-1 0 0 0,0 0-1 0 0,0-1 1 0 0,0 1 0 0 0,1 0-1 0 0,-1-1 1 0 0,0 1 0 0 0,0-1-1 0 0,0 1 1 0 0,1-1 0 0 0,-1 0-1 0 0,0 1 1 0 0,1-1 0 0 0,-1 0 0 0 0,-1-2-1 0 0,-3-1 7 0 0,0-1 0 0 0,0 0 0 0 0,-6-6 0 0 0,1-2 12 0 0,1-1-1 0 0,0 0 0 0 0,0 0 1 0 0,1-1-1 0 0,-12-31 1 0 0,-24-83 7 0 0,39 108-27 0 0,1 0 0 0 0,1 0 0 0 0,1 0 0 0 0,-1-30 0 0 0,6 20 0 0 0,6-10 0 0 0,2 2 0 0 0,4 4-12 0 0,-12 31 5 0 0,1-1 0 0 0,0 0 1 0 0,0 1-1 0 0,0 0 0 0 0,1-1 0 0 0,4-3 0 0 0,-5 5 6 0 0,1-1 0 0 0,0 1 0 0 0,0 1-1 0 0,0-1 1 0 0,0 0 0 0 0,1 1 0 0 0,-1 0 0 0 0,1 0-1 0 0,7-2 1 0 0,-2 2-1 0 0,0 1-1 0 0,-1 0 0 0 0,20 1 1 0 0,-27 0-3 0 0,0 0 0 0 0,1 0 0 0 0,-1 0 1 0 0,0 0-1 0 0,1 1 0 0 0,-1-1 0 0 0,0 1 1 0 0,4 1-1 0 0,50 20-6 0 0,-46-16 11 0 0,0-1 0 0 0,-1 1 0 0 0,17 14 0 0 0,-16-11 0 0 0,-1 0 0 0 0,16 19 0 0 0,-19-20 0 0 0,0 1 0 0 0,-1 0 0 0 0,6 12 0 0 0,-9-16 1 0 0,0 0-1 0 0,0 0 0 0 0,-1 1 1 0 0,0-1-1 0 0,0 0 1 0 0,0 0-1 0 0,-1 1 1 0 0,1-1-1 0 0,-1 0 0 0 0,0 1 1 0 0,-1-1-1 0 0,0 0 1 0 0,0 1-1 0 0,0-1 1 0 0,0 0-1 0 0,-1 0 0 0 0,0 0 1 0 0,0 0-1 0 0,0 0 1 0 0,0 0-1 0 0,-1-1 1 0 0,0 1-1 0 0,0-1 0 0 0,-5 6 1 0 0,2-2 11 0 0,-1-1 1 0 0,0 0 0 0 0,0 0-1 0 0,-1 0 1 0 0,1-1-1 0 0,-2 0 1 0 0,1 0 0 0 0,-1-1-1 0 0,0 0 1 0 0,-16 6-1 0 0,19-9-6 0 0,0 0 0 0 0,0 0 0 0 0,0-1 0 0 0,0 0 1 0 0,0-1-1 0 0,0 1 0 0 0,0-1 0 0 0,0 0 0 0 0,0-1 0 0 0,0 1 0 0 0,0-1 0 0 0,0 0 0 0 0,0-1 0 0 0,0 0 0 0 0,0 1 0 0 0,0-2 0 0 0,1 1 0 0 0,-11-7 0 0 0,5 2-6 0 0,1-1 0 0 0,-1-1-1 0 0,1 0 1 0 0,1 0 0 0 0,0-1-1 0 0,0 0 1 0 0,1-1 0 0 0,-12-19-1 0 0,9 10 16 0 0,1 0 0 0 0,0-1 0 0 0,1 0 0 0 0,-7-29 0 0 0,13 36-16 0 0,0-1-1 0 0,0 0 1 0 0,1-1-1 0 0,1 1 1 0 0,1 0-1 0 0,1-17 1 0 0,5 3-53 0 0,8-10 1 0 0,4 8 29 0 0,-6 19-29 0 0,18-12 29 0 0,-29 23 21 0 0,0 0 1 0 0,0 0-1 0 0,0 0 1 0 0,0 1-1 0 0,0-1 0 0 0,0 1 1 0 0,0-1-1 0 0,0 0 1 0 0,1 1-1 0 0,-1 0 1 0 0,0-1-1 0 0,0 1 1 0 0,1 0-1 0 0,-1 0 1 0 0,0 0-1 0 0,2-1 1 0 0,13-1-2 0 0,0 0 1 0 0,18 1-1 0 0,-18 2-1 0 0,0 1 0 0 0,18 5 1 0 0,-32-7-4 0 0,0 1 1 0 0,0-1 0 0 0,1 1 0 0 0,-1-1 0 0 0,0 1-1 0 0,0 0 1 0 0,0 0 0 0 0,-1 0 0 0 0,4 2 0 0 0,43 29-61 0 0,-37-24 61 0 0,20 20 0 0 0,3 12 7 0 0,-5 1 0 0 0,-8-2 0 0 0,-19-32 0 0 0,1 0 0 0 0,2 16 0 0 0,-4-19 3 0 0,0 0 0 0 0,-1-1 0 0 0,1 1 0 0 0,-1 0 0 0 0,0 0 0 0 0,0 0 0 0 0,0 0 0 0 0,-1-1 0 0 0,0 1 0 0 0,1 0 0 0 0,-1 0 0 0 0,0-1 0 0 0,-1 1 0 0 0,1 0 0 0 0,-1-1 0 0 0,0 0 0 0 0,1 1 0 0 0,-1-1 0 0 0,-1 0-1 0 0,1 0 1 0 0,0 0 0 0 0,-1 0 0 0 0,0 0 0 0 0,0-1 0 0 0,1 1 0 0 0,-6 2 0 0 0,3-1 1 0 0,0-1 0 0 0,-1 1 0 0 0,0-1 0 0 0,0-1 0 0 0,0 1 0 0 0,0-1 0 0 0,0 0 0 0 0,0 0 0 0 0,0-1 0 0 0,-1 0 0 0 0,1 0 0 0 0,-1-1 0 0 0,1 1 0 0 0,-1-1 0 0 0,1-1 0 0 0,-1 1 0 0 0,1-1 0 0 0,0 0 0 0 0,-1-1 0 0 0,1 1 0 0 0,0-1 0 0 0,0 0 0 0 0,0-1 0 0 0,0 0 0 0 0,0 0 0 0 0,1 0 0 0 0,-1 0 0 0 0,1-1 0 0 0,0 0 0 0 0,-8-8 0 0 0,-3-6-2 0 0,0 0 0 0 0,2-1-1 0 0,1-1 1 0 0,0 0 0 0 0,1-1 0 0 0,-18-44-1 0 0,27 57-1 0 0,1 0 0 0 0,-1-1 0 0 0,-1-11 0 0 0,3-1 0 0 0,3-1-10 0 0,2 11-33 0 0,9-15 22 0 0,-13 25 17 0 0,1 0 0 0 0,-1 0 0 0 0,1 0 0 0 0,0 0 0 0 0,-1 0 0 0 0,1 0 0 0 0,0 0 1 0 0,0 0-1 0 0,0 0 0 0 0,1-1 0 0 0,24-21-20 0 0,-25 22 21 0 0,0 0-1 0 0,-1 1 1 0 0,1-1 0 0 0,0 0-1 0 0,0 0 1 0 0,0 1 0 0 0,0-1-1 0 0,0 1 1 0 0,0-1 0 0 0,0 1-1 0 0,1 0 1 0 0,-1-1 0 0 0,0 1-1 0 0,0 0 1 0 0,2-1 0 0 0,8-1-1 0 0,-1 0 1 0 0,1 1 0 0 0,17-1-1 0 0,-19 3 4 0 0,0 0 0 0 0,0 1 0 0 0,0 0 0 0 0,0 0 0 0 0,-1 1 0 0 0,10 3 0 0 0,-6 0 0 0 0,1 0 0 0 0,22 16 0 0 0,-15-8 0 0 0,19 20 0 0 0,11 17 0 0 0,-40-40 0 0 0,12 20 0 0 0,2 14 0 0 0,-22-40 2 0 0,0 1 0 0 0,0 0 1 0 0,0 0-1 0 0,0 7 0 0 0,-1-11 2 0 0,-1 1 0 0 0,0 0 0 0 0,0-1 0 0 0,0 1 1 0 0,0 0-1 0 0,-1-1 0 0 0,1 1 0 0 0,-1 0 0 0 0,0-1 0 0 0,0 1 0 0 0,0 0 1 0 0,0-1-1 0 0,0 0 0 0 0,0 1 0 0 0,-1-1 0 0 0,1 0 0 0 0,-1 1 0 0 0,0-1 1 0 0,1 0-1 0 0,-1 0 0 0 0,0 0 0 0 0,0-1 0 0 0,0 1 0 0 0,-1 0 0 0 0,1-1 1 0 0,0 1-1 0 0,-1-1 0 0 0,-2 2 0 0 0,-6 1 9 0 0,-1 1 1 0 0,0-1-1 0 0,0-1 1 0 0,-19 4-1 0 0,24-6-19 0 0,-6 1 6 0 0,0-1 0 0 0,-1-1 0 0 0,0 0 0 0 0,1 0 0 0 0,-1-1 0 0 0,1-1 0 0 0,0 0 0 0 0,-1-1 0 0 0,1-1 0 0 0,-18-7 0 0 0,12 3 0 0 0,0 0 0 0 0,0-2 0 0 0,2 0 0 0 0,-1-1 0 0 0,1-1 0 0 0,-18-16 0 0 0,26 20 0 0 0,0 0 0 0 0,1-1 0 0 0,-1 0 0 0 0,-11-18 0 0 0,14 16 0 0 0,3 0-10 0 0,3 5-33 0 0,1-6 16 0 0,-1 8-50 0 0,13 2-70 0 0,-3 1 131 0 0,1-1 0 0 0,0 1 0 0 0,17 1 0 0 0,-20 1 9 0 0,0 1-1 0 0,0 0 0 0 0,0 0 1 0 0,0 0-1 0 0,0 1 1 0 0,11 6-1 0 0,-7-3 4 0 0,0 1 1 0 0,21 17-1 0 0,-17-11 4 0 0,19 20 0 0 0,-26-22 0 0 0,14 20 0 0 0,0 8 0 0 0,-20-31 0 0 0,0 0 0 0 0,5 16 0 0 0,-7-16 0 0 0,1 0 0 0 0,-1 0 0 0 0,-1-1 0 0 0,0 1 0 0 0,0 0 0 0 0,0 0 0 0 0,-1 0 0 0 0,0 0 0 0 0,0-1 0 0 0,-1 1 0 0 0,0 0 0 0 0,0-1 0 0 0,-1 0 0 0 0,0 1 0 0 0,-8 12 0 0 0,5-11 10 0 0,0 0 0 0 0,-1-1 0 0 0,0 0 0 0 0,0 0 0 0 0,-1 0 0 0 0,0-1 0 0 0,0 0 0 0 0,-1-1 0 0 0,1 1 0 0 0,-18 7 0 0 0,22-12-7 0 0,0 0 0 0 0,-1 0 0 0 0,1 0 0 0 0,-1-1-1 0 0,1 1 1 0 0,-1-1 0 0 0,1 0 0 0 0,-1-1 0 0 0,0 1 0 0 0,0-1 0 0 0,1 0 0 0 0,-1 0 0 0 0,0-1 0 0 0,1 1-1 0 0,-1-1 1 0 0,0 0 0 0 0,1 0 0 0 0,-1 0 0 0 0,1-1 0 0 0,-1 0 0 0 0,1 0 0 0 0,0 0 0 0 0,0 0 0 0 0,-1-1-1 0 0,2 1 1 0 0,-6-5 0 0 0,-5-7-2 0 0,1 0 0 0 0,0-1 0 0 0,1 0 0 0 0,1-1 0 0 0,0 0-1 0 0,1-1 1 0 0,1 0 0 0 0,1-1 0 0 0,0 0 0 0 0,1 0 0 0 0,1-1 0 0 0,1 0-1 0 0,-5-35 1 0 0,8 23-1 0 0,4 1 0 0 0,8-10 0 0 0,4 5-12 0 0,-5 20-36 0 0,-1 5 37 0 0,18-18 0 0 0,-19 22 0 0 0,1 0 0 0 0,0 0 1 0 0,0 1-1 0 0,16-8 0 0 0,-16 10 4 0 0,0-1-1 0 0,0 1 0 0 0,1 1 1 0 0,-1-1-1 0 0,1 2 1 0 0,10-2-1 0 0,-9 2 6 0 0,-1 1 0 0 0,1 1 1 0 0,-1-1-1 0 0,1 2 0 0 0,17 4 0 0 0,-16-3 2 0 0,0 1 0 0 0,0 1 0 0 0,16 9 0 0 0,30 20 11 0 0,1 3 32 0 0,9 6 21 0 0,-54-36-55 0 0,-5-2 9 0 0,1 0 1 0 0,-1 1 0 0 0,11 10 0 0 0,9 7 57 0 0,-21-17-10 0 0,-1 1-12 0 0,21 21-33 0 0,1 1 31 0 0,-7-3 3 0 0,8 8-45 0 0,1 7-10 0 0,-1-4 0 0 0,-5 0 0 0 0,-20-29 0 0 0,0 0 0 0 0,4 14 0 0 0,-5-13 3 0 0,-1-3 7 0 0,-1-1 0 0 0,1 1 0 0 0,-1 0 0 0 0,0 8 1 0 0,2 11-1 0 0,-3 6-10 0 0,0 1 0 0 0,-2-3 0 0 0,-1-2 0 0 0,-2-5 0 0 0,-1-5 0 0 0,1-1 0 0 0,-2-2 0 0 0,-7 5 4 0 0,12-18 4 0 0,0 0 40 0 0,-4 2-25 0 0,-2-3 20 0 0,-2-4-22 0 0,0-3 22 0 0,4 1-42 0 0,1 0 1 0 0,0 0-1 0 0,1 0 1 0 0,-1-1 0 0 0,1 1-1 0 0,0-1 1 0 0,-3-9 0 0 0,-19-55-4 0 0,20 52 1 0 0,-23-76 4 0 0,25 77-6 0 0,0 0-1 0 0,2 0 1 0 0,-2-28 0 0 0,6 23-40 0 0,-2 14 34 0 0,0 6 3 0 0,0 1 0 0 0,1-1 0 0 0,-1 0-1 0 0,0 1 1 0 0,1-1 0 0 0,0 1 0 0 0,-1-1 0 0 0,1 1-1 0 0,2-4 1 0 0,7-20-6 0 0,6-6 12 0 0,2 2-12 0 0,-7 17-36 0 0,-8 10 46 0 0,0 0-1 0 0,1 0 1 0 0,-1 0-1 0 0,1 0 1 0 0,-1 1-1 0 0,1 0 1 0 0,0-1-1 0 0,5-1 1 0 0,-5 3-2 0 0,-1 0 1 0 0,0 1 0 0 0,1-1 0 0 0,-1 1 0 0 0,1 0 0 0 0,-1 0 0 0 0,1 0 0 0 0,-1 0 0 0 0,0 0 0 0 0,1 1 0 0 0,-1 0 0 0 0,1 0 0 0 0,5 2 0 0 0,-6-1 2 0 0,1-1 0 0 0,-1 1 0 0 0,0 1 0 0 0,0-1 0 0 0,0 0 0 0 0,0 1 0 0 0,0-1 0 0 0,0 1 0 0 0,-1 0 0 0 0,3 4 0 0 0,19 29 1 0 0,-5 3 0 0 0,-1 4 0 0 0,-3 0 0 0 0,-3 3 0 0 0,-3-3 0 0 0,-4-4 0 0 0,-2-3 0 0 0,-2-5 0 0 0,-1 17 11 0 0,0-41 32 0 0,-4 9-33 0 0,-2 5-10 0 0,-1-3 0 0 0,0-1 0 0 0,-2-3 0 0 0,0-1 0 0 0,0-5 0 0 0,0-2 0 0 0,-2-4 0 0 0,8-2 1 0 0,-1 0 0 0 0,0-1 0 0 0,0 0 0 0 0,0 0 1 0 0,0 0-1 0 0,1 0 0 0 0,-1-1 0 0 0,0 1 0 0 0,1-1 0 0 0,0 0 0 0 0,-1 0 0 0 0,1-1 0 0 0,0 1 0 0 0,0 0 0 0 0,0-1 0 0 0,0 0 0 0 0,1 0 0 0 0,-1 0 0 0 0,1 0 0 0 0,-5-6 1 0 0,-2-6 8 0 0,1-1 1 0 0,0 0-1 0 0,-7-21 1 0 0,14 35-12 0 0,-39-119 1 0 0,35 102 0 0 0,2 0 0 0 0,0 0 0 0 0,0-1 0 0 0,2-30 0 0 0,3 25 0 0 0,5-13 0 0 0,5-3 0 0 0,5 2-10 0 0,2 2-33 0 0,2 1 32 0 0,-20 34 11 0 0,1 0 0 0 0,-1-1 0 0 0,1 1 0 0 0,0 0 0 0 0,0 0 0 0 0,0 0 0 0 0,0 0 0 0 0,0 0 0 0 0,0 0 0 0 0,0 1 0 0 0,0-1 0 0 0,1 1 0 0 0,4-3 0 0 0,-3 4 0 0 0,-1-1 0 0 0,1 0 0 0 0,-1 1 0 0 0,1 0 0 0 0,-1 0 0 0 0,0 0 0 0 0,1 0 0 0 0,-1 1 0 0 0,1-1 0 0 0,-1 1 0 0 0,1 0 0 0 0,-1 0 0 0 0,5 2 0 0 0,-5-2 0 0 0,0 1 0 0 0,0 0 0 0 0,0 1 0 0 0,0-1 0 0 0,0 0 0 0 0,0 1 0 0 0,-1 0 0 0 0,1-1 0 0 0,-1 1 0 0 0,3 5 0 0 0,22 32 0 0 0,-4 4 0 0 0,-8-7 0 0 0,-3 0 0 0 0,-3-3 0 0 0,-2-1 0 0 0,-3-4 11 0 0,-3 0 32 0 0,-1-1-33 0 0,-1-3-10 0 0,-2 0 0 0 0,-1 0 0 0 0,-1-1 0 0 0,1-1 0 0 0,1 2 0 0 0,1-2 0 0 0,2 3 0 0 0,-2-4 0 0 0,0 1 0 0 0,-1-5 0 0 0,-1-2 0 0 0,-1 0 0 0 0,-2-2 0 0 0,-16 17 64 0 0,16-22-64 0 0,1 0 0 0 0,-1 1 0 0 0,1 2 0 0 0,-2 3 0 0 0,1-5 0 0 0,0-4 0 0 0,0-2 0 0 0,0 2 0 0 0,0-1 0 0 0,0-4 0 0 0,6-2 0 0 0,0 1 0 0 0,0 0 0 0 0,0 0 0 0 0,0 0 0 0 0,0 0 0 0 0,0 0 0 0 0,0 0 0 0 0,0 0 0 0 0,0 0 0 0 0,0 1 0 0 0,0-1 0 0 0,0 0 0 0 0,0 1 0 0 0,0-1 0 0 0,1 0 0 0 0,-1 1 0 0 0,0-1 0 0 0,0 1 0 0 0,-1 0 0 0 0,-3 2 0 0 0,-3 2 0 0 0,-3 7 0 0 0,6-5 0 0 0,0-1 0 0 0,-1-1 0 0 0,0 1 0 0 0,-7 4 0 0 0,4-4 0 0 0,7-5 0 0 0,1 0 0 0 0,-1 0 0 0 0,1 0 0 0 0,-1 0 0 0 0,1 0 0 0 0,-1 0 0 0 0,1-1 0 0 0,-1 1 0 0 0,0-1 0 0 0,1 1 0 0 0,-1-1 0 0 0,0 0 0 0 0,1 1 0 0 0,-1-1 0 0 0,0 0 0 0 0,-2 0 0 0 0,3-1 0 0 0,-2 2 0 0 0,-7 9 0 0 0,7-7 0 0 0,1 1 0 0 0,-1-1 0 0 0,-1 0 0 0 0,1 0 0 0 0,0 0 0 0 0,-1 0 0 0 0,1-1 0 0 0,-1 1 0 0 0,0-1 0 0 0,0 0 0 0 0,-5 2 0 0 0,-20 10 0 0 0,27-13 0 0 0,0 0 0 0 0,1 0 0 0 0,-1 0 0 0 0,0 0 0 0 0,0 0 0 0 0,0 0 0 0 0,-1-1 0 0 0,1 1 0 0 0,0-1 0 0 0,0 1 0 0 0,0-1 0 0 0,0 0 0 0 0,-1 0 0 0 0,1 0 0 0 0,-4 0 0 0 0,-5 0 0 0 0,-58 12 336 0 0,11 2-576 0 0,48-12 240 0 0,9-2 0 0 0,-1 1 0 0 0,0-1 0 0 0,1 0 0 0 0,-1 0 0 0 0,1 1 0 0 0,-1-1 0 0 0,0 0 0 0 0,-2-1 0 0 0,-48-4 0 0 0,1-2 0 0 0,45 7 0 0 0,-7 2 0 0 0,11-2 0 0 0,-1 1 0 0 0,1-1 0 0 0,-1 0 0 0 0,1 0 0 0 0,0 0 0 0 0,-1 0 0 0 0,1 0 0 0 0,-1 0 0 0 0,1-1 0 0 0,0 1 0 0 0,-1-1 0 0 0,1 0 0 0 0,-5-2 0 0 0,1 1 0 0 0,-1-1 0 0 0,0 0 0 0 0,1 0 0 0 0,0-1 0 0 0,-1 0 0 0 0,-8-7 0 0 0,11 7 0 0 0,2 3 0 0 0,0 0 0 0 0,0 0 0 0 0,0 0 0 0 0,-1 0 0 0 0,1 0 0 0 0,0 1 0 0 0,-1-1 0 0 0,1 1 0 0 0,0-1 0 0 0,-3 1 0 0 0,1-1 0 0 0,1 1 0 0 0,0-1 0 0 0,0 1 0 0 0,0-1 0 0 0,-5-2 0 0 0,3 1-3 0 0,-1 0-1 0 0,1 0 1 0 0,-1 1-1 0 0,0-1 1 0 0,-11 0-1 0 0,10 2-2 0 0,0-1-1 0 0,1-1 1 0 0,-1 1-1 0 0,-6-3 1 0 0,-26-1-5 0 0,34 4-5 0 0,3 0 12 0 0,0 1-1 0 0,-1-1 0 0 0,1 0 0 0 0,0 1 0 0 0,0-1 0 0 0,0 0 1 0 0,0 0-1 0 0,0-1 0 0 0,-3-1 0 0 0,-2 0 5 0 0,0 1 0 0 0,0-1 0 0 0,0 0 0 0 0,2 8-13 0 0,0-2-51 0 0,5-2 17 0 0,-3-1 36 0 0,-4-11-155 0 0,6 8 146 0 0,0 0 1 0 0,0-1 0 0 0,0 1-1 0 0,1 0 1 0 0,-1-1-1 0 0,1 1 1 0 0,0 0-1 0 0,0-6 1 0 0,0 4-30 0 0,0 2-7 0 0,-1-11 45 0 0,-1-3 11 0 0,2-3-10 0 0,0 0-33 0 0,1-1 32 0 0,-3 4 11 0 0,-2 13 0 0 0,-2 2 0 0 0,1 0 0 0 0,-2 0 0 0 0,0-1 0 0 0,2 1 0 0 0,-1 0 0 0 0,0 2 0 0 0,5 0 0 0 0,0 0 0 0 0,0-1 0 0 0,0 1 0 0 0,0 0 0 0 0,0 1 0 0 0,0-1 0 0 0,0 0 0 0 0,-1 0 0 0 0,1 0 0 0 0,0 0 0 0 0,0 1 0 0 0,-1 0 0 0 0,-16 5 0 0 0,3 4 0 0 0,10-8 0 0 0,0-2 0 0 0,1 1 0 0 0,4-1 0 0 0,-1 0 0 0 0,1 1 0 0 0,-1-1 0 0 0,0 0 0 0 0,1 0 0 0 0,-1 0 0 0 0,0 0 0 0 0,1 1 0 0 0,-1-1 0 0 0,0 0 0 0 0,1 0 0 0 0,-1 0 0 0 0,0 0 0 0 0,1-1 0 0 0,-1 1 0 0 0,0 0 0 0 0,1 0 0 0 0,-2-1 0 0 0,-5 1 0 0 0,3 3 0 0 0,0 1 0 0 0,0 1 0 0 0,3-4 0 0 0,0 0 0 0 0,0 0 0 0 0,0 0 0 0 0,0 0 0 0 0,0 0 0 0 0,0 0 0 0 0,0 0 0 0 0,0 0 0 0 0,0 0 0 0 0,-1-1 0 0 0,1 1 0 0 0,0 0 0 0 0,0-1 0 0 0,-1 1 0 0 0,-1-1 0 0 0,-2 0 0 0 0,2-1 0 0 0,-1 1 0 0 0,-22 2 0 0 0,22-2 0 0 0,1 1 0 0 0,-2 0 0 0 0,1 1 0 0 0,4-1 0 0 0,-1-1 0 0 0,1 0 0 0 0,0 0 0 0 0,0 0 0 0 0,-1 0 0 0 0,1 0 0 0 0,0 0 0 0 0,0 0 0 0 0,-1 0 0 0 0,1 0 0 0 0,0 0 0 0 0,0 0 0 0 0,-1 0 0 0 0,1 0 0 0 0,0 0 0 0 0,-1 0 0 0 0,1 0 0 0 0,0 0 0 0 0,0 0 0 0 0,-1 0 0 0 0,1 0 0 0 0,0 0 0 0 0,0 0 0 0 0,-1 0 0 0 0,1-1 0 0 0,0 1 0 0 0,0 0 0 0 0,-1 0 0 0 0,1-1 0 0 0,-6-2 0 0 0,-1 3 0 0 0,-2 5 0 0 0,6-5 0 0 0,-1-1 0 0 0,1-1 0 0 0,2 2 1 0 0,1-1 1 0 0,0 1-1 0 0,-1 0 0 0 0,1 0 0 0 0,0 0 0 0 0,0-1 1 0 0,-1 1-1 0 0,1 0 0 0 0,-1 0 0 0 0,1 0 0 0 0,0 0 1 0 0,-1 0-1 0 0,1 0 0 0 0,0 0 0 0 0,-1 0 0 0 0,1 0 1 0 0,0 0-1 0 0,-1 0 0 0 0,1 0 0 0 0,-1 0 0 0 0,1 0 1 0 0,0 0-1 0 0,-1 0 0 0 0,1 0 0 0 0,-1 1 0 0 0,1-1 1 0 0,-1 0 0 0 0,0 1-1 0 0,1-1 1 0 0,-1 0 0 0 0,1 0 0 0 0,-1 0-1 0 0,0 1 1 0 0,1-1 0 0 0,-1 0 0 0 0,0 0-1 0 0,1 0 1 0 0,-1 0 0 0 0,0 0 0 0 0,1 0-1 0 0,-1-1 1 0 0,0 1 0 0 0,1 0-1 0 0,-2-1 1 0 0,-3 1-2 0 0,-18-3 0 0 0,18 2 0 0 0,0 3 0 0 0,0-1 0 0 0,0-1 0 0 0,1 0 0 0 0,0 1 0 0 0,-1-3 0 0 0,2-2 0 0 0,-1 7 0 0 0,0-2 0 0 0,-1-1 0 0 0,-4 1 0 0 0,10 0 0 0 0,-3-1 0 0 0,-31 1 0 0 0,28-2 0 0 0,-1 0 0 0 0,1 0 0 0 0,0 4 0 0 0,0-1 0 0 0,-1-3 0 0 0,1-2 0 0 0,0 3 0 0 0,0 4 0 0 0,-1-2 0 0 0,1 0 0 0 0,0 1 0 0 0,0-4 0 0 0,0 2 0 0 0,-1-1 0 0 0,2-2-10 0 0,2 3-33 0 0,-2 2 32 0 0,-1-4 11 0 0,-1 0 0 0 0,1 4 0 0 0,0-1 0 0 0,0 2 0 0 0,-1 0 0 0 0,1 1 0 0 0,0-3 0 0 0,0 0 0 0 0,-1 2 0 0 0,1 0 0 0 0,0-1 0 0 0,0-2 0 0 0,0-3 0 0 0,-1 4 0 0 0,1 2 0 0 0,-2-1 0 0 0,2-1 0 0 0,0 1 0 0 0,-1-3 0 0 0,1-1 0 0 0,2 2-13 0 0,2 0-40 0 0,-4-1 39 0 0,0-2 14 0 0,0 6 0 0 0,0-5 0 0 0,0-2-10 0 0,1 2-33 0 0,0 2 32 0 0,1-2 11 0 0,-2 0 0 0 0,1 3 0 0 0,-1 1 0 0 0,0-2 0 0 0,1-1 0 0 0,1-1 0 0 0,-1 2 0 0 0,1 2 0 0 0,-1-1 0 0 0,-1-2 0 0 0,1-1 0 0 0,-1 5 0 0 0,0 0 0 0 0,1-1 0 0 0,0-3-10 0 0,3 0-33 0 0,-2-2 32 0 0,-1 6 11 0 0,1 0 0 0 0,0-3-10 0 0,2-1-33 0 0,-2 1 32 0 0,-1 1 11 0 0,1-3 0 0 0,-1 1 0 0 0,1 3 0 0 0,-1-1-12 0 0,2-2-48 0 0,0 1 0 0 0,-1 2 48 0 0,0-1 12 0 0,-1-1 0 0 0,1-3 0 0 0,0 2 0 0 0,-1 2 0 0 0,2 0 0 0 0,-1 0 0 0 0,-6 1 0 0 0,6-2 0 0 0,-1-1 0 0 0,-2-1 0 0 0,6 2 0 0 0,-11 1 0 0 0,7-2 0 0 0,1-1 0 0 0,-1 0 0 0 0,-2 1 0 0 0,2-2 0 0 0,2 2 0 0 0,0 3 0 0 0,0 1 0 0 0,0-1 0 0 0,-6 4-64 0 0,6-6 64 0 0,0 0 0 0 0,1 2 0 0 0,-1-1 0 0 0,0 3 0 0 0,0 2 0 0 0,1-1 0 0 0,1 3-10 0 0,0-4-33 0 0,4 11 32 0 0,8 13 11 0 0,4 5 0 0 0,5 3 0 0 0,12 3 0 0 0,4-4 0 0 0,17 4 54 0 0,-17-11-44 0 0,1 0 2 0 0,-36-28-6 0 0,-1 0 0 0 0,1 0 0 0 0,-1 0 0 0 0,1 0 0 0 0,-1 0-1 0 0,1 0 1 0 0,-1 0 0 0 0,1-1 0 0 0,2 1 0 0 0,47 17 49 0 0,-2-2-34 0 0,-29-9 22 0 0,32 9-33 0 0,0 0 1 0 0,-31-10 32 0 0,24 6-21 0 0,-34-8 38 0 0,-1-2 0 0 0,33 9-37 0 0,-21-6 20 0 0,32 6-33 0 0,0 1 1 0 0,-52-11-6 0 0,0-1 1 0 0,1 1-1 0 0,-1-1 0 0 0,0 0 1 0 0,1 0-1 0 0,-1 0 0 0 0,3 0 1 0 0,51-2 15 0 0,10 2 22 0 0,0-2-33 0 0,-3-4-10 0 0,2 1 0 0 0,2-1 0 0 0,-2-8 0 0 0,-5-7 0 0 0,-3-6 0 0 0,1-1 0 0 0,-42 20 0 0 0,19-15 0 0 0,7-11 0 0 0,-5-1 0 0 0,-3-1 0 0 0,-6 6 12 0 0,-24 24 36 0 0,-10 4-36 0 0,-1 5-12 0 0,3-2 0 0 0,-18 10 0 0 0,-1-1 0 0 0,-38 16 0 0 0,52-22 0 0 0,-1-1 0 0 0,1 0 0 0 0,-1 0 0 0 0,0-1 0 0 0,0 0 0 0 0,0-1 0 0 0,-18 1 0 0 0,11-1 0 0 0,6-1 0 0 0,-1 0 0 0 0,-17-3 0 0 0,18 2 0 0 0,0 0 0 0 0,-18 1 0 0 0,13 0 0 0 0,0-1 0 0 0,0 0 0 0 0,0-1 0 0 0,0-1 0 0 0,0 0 0 0 0,-22-8 0 0 0,-29-6 0 0 0,45 14-21 0 0,0 0 0 0 0,0 2-1 0 0,-1 1 1 0 0,1 0 0 0 0,-38 7-1 0 0,44-6-1 0 0,1 0 0 0 0,-1 0 0 0 0,0-2 0 0 0,1 0 0 0 0,-1-1 0 0 0,1 0-1 0 0,-1-1 1 0 0,-14-6 0 0 0,20 7 23 0 0,-1-1 0 0 0,1 1 0 0 0,0 1 0 0 0,-1-1 0 0 0,1 2 0 0 0,0 0 0 0 0,-1 0 0 0 0,1 1 0 0 0,-13 2 0 0 0,-27 4-47 0 0,45-7 45 0 0,0 1 0 0 0,0-2 1 0 0,0 1-1 0 0,0 0 0 0 0,0-1 0 0 0,0 0 0 0 0,0 0 0 0 0,-6-3 0 0 0,0 0 2 0 0,1 0 0 0 0,-1 1 0 0 0,0 0 0 0 0,-21-3 0 0 0,26 4-9 0 0,0 0-1 0 0,1 0 0 0 0,-1 0 1 0 0,1-1-1 0 0,-1 0 0 0 0,1 0 1 0 0,0-1-1 0 0,-7-5 1 0 0,-14-9-101 0 0,-5-1 98 0 0,24 15 12 0 0,1-1-10 0 0,1 1-33 0 0,0-2 22 0 0,0 1-22 0 0,0 1 22 0 0,4 2-22 0 0,-4-3 32 0 0,0 2 11 0 0,0-3 0 0 0,0-1 0 0 0,1 3 0 0 0,1 0 0 0 0,0 2-10 0 0,2 1 5 0 0,1 0 0 0 0,-1 0-1 0 0,1 0 1 0 0,0 0 0 0 0,-1 0 0 0 0,1 1 0 0 0,0-1 0 0 0,-1 0 0 0 0,1 0 0 0 0,0 0 0 0 0,0 0 0 0 0,0-2 0 0 0,0-2-43 0 0,3-11 36 0 0,8-9 0 0 0,-6 15-46 0 0,5-16 3 0 0,7-7 44 0 0,-7 9 22 0 0,-9 19 18 0 0,5-1-71 0 0,16-18 39 0 0,-17 18 24 0 0,-6 4 1 0 0,-4-3-22 0 0,-1 8-43 0 0,-1 1 22 0 0,0 3-33 0 0,2-2 1 0 0,-1-4 42 0 0,0 0 11 0 0,-1 3 0 0 0,0-3 0 0 0,1-1 0 0 0,0 2 0 0 0,0 1 0 0 0,1 0 0 0 0,0-4 0 0 0,1 0 0 0 0,-1 3 0 0 0,1-3-10 0 0,2 1-33 0 0,-2 0 32 0 0,-1 3 1 0 0,4-3-44 0 0,8-6-70 0 0,20-17 100 0 0,-12 12-24 0 0,23-16 36 0 0,-5-1 23 0 0,-28 23 32 0 0,-9 8-33 0 0,-1 0-10 0 0,-1 0 0 0 0,-1 1 0 0 0,1 1 0 0 0,0-1 0 0 0,-1 1 0 0 0,2 0 0 0 0,-2 0 0 0 0,0 0 0 0 0,-14 8-64 0 0,18-13 64 0 0,-8 9-64 0 0,-8 6 64 0 0,12-9 0 0 0,1 2-2 0 0,5-7 8 0 0,0-1-10 0 0,1-1 0 0 0,-1 1 0 0 0,0 0 0 0 0,1 0-1 0 0,-1 0 1 0 0,0 0 0 0 0,1 0 0 0 0,-1 0 0 0 0,0 0-1 0 0,0 0 1 0 0,1 0 0 0 0,-1 0 0 0 0,0 1-1 0 0,1-1 1 0 0,-1 0 0 0 0,1 0 0 0 0,-1 1 0 0 0,0-1-1 0 0,0 1 1 0 0,-12 2 6 0 0,10-3-9 0 0,1 1-1 0 0,0-1 1 0 0,0 1 0 0 0,-1-1 0 0 0,1 1-1 0 0,0 0 1 0 0,0 0 0 0 0,-4 2-1 0 0,-6 1 8 0 0,7 0 0 0 0,0 2-10 0 0,1-3-33 0 0,1-3 32 0 0,-1 1 11 0 0,1 2 0 0 0,-1-3 0 0 0,-1 3 0 0 0,0 1 0 0 0,1-1 0 0 0,1 1 0 0 0,-1-2 0 0 0,1 1 0 0 0,-1 1 0 0 0,1 1 0 0 0,-11 9-64 0 0,10-11 64 0 0,1 3 0 0 0,-1-5 0 0 0,1 2-10 0 0,2 0-33 0 0,-2 2 32 0 0,0-3 11 0 0,-8 4 0 0 0,8-2 0 0 0,-1 1 0 0 0,1-3 0 0 0,1-1 0 0 0,-1 5 0 0 0,-1-1 0 0 0,1 5 0 0 0,1-3 0 0 0,-1-2 0 0 0,1 4 0 0 0,2 4 0 0 0,3 6 0 0 0,-1 2 0 0 0,2-3-10 0 0,-3-15-44 0 0,5 3 1 0 0,17 17 53 0 0,-12-10 43 0 0,-11-13-43 0 0,5 7 3 0 0,1 0 1 0 0,10 10-1 0 0,-8-10-3 0 0,1 0 0 0 0,0 0 0 0 0,14 7 0 0 0,38 16 0 0 0,-13-8 11 0 0,-41-18 0 0 0,0-1 0 0 0,1 0 0 0 0,-1 0 0 0 0,13 3 0 0 0,-8-3-2 0 0,9 3 34 0 0,32 10-33 0 0,-1-2 1 0 0,-29-11 32 0 0,38 1-22 0 0,9-4 22 0 0,-2-2-33 0 0,-9-3 1 0 0,-35 1 32 0 0,35-10-33 0 0,9-1-10 0 0,-9 1 11 0 0,-37 7 32 0 0,27-15-33 0 0,1-6 1 0 0,-32 16 44 0 0,20-18 3 0 0,-5 1-35 0 0,-20 17 20 0 0,14-13-22 0 0,-13 13 22 0 0,15-12-22 0 0,-14 12 22 0 0,18-9-22 0 0,-25 16 32 0 0,-1 0 1 0 0,29-23-44 0 0,8-5 2534 0 0,-40 27-2814 0 0,14-19-356 0 0,-14 19-70 0 0,2 0-128 0 0,16-17 790 0 0,-11 11-9 0 0,15-17 32 0 0,3 0 1 0 0,-23 23-44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3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7712 0 0,'0'0'356'0'0,"0"0"-8"0"0,0 0-96 0 0,0 0 432 0 0,0 0 216 0 0,0 0 41 0 0,0 0-34 0 0,0 0-183 0 0,0 0-79 0 0,0 0-18 0 0,0 0-31 0 0,0 0-118 0 0,0 0-50 0 0,0 0-10 0 0,0 0-8 0 0,0 0-23 0 0,0 0-17 0 0,0 0-2 0 0,0 0-8 0 0,0 0-32 0 0,0 0-9 0 0,0 0-6 0 0,0 0-15 0 0,9 6 531 0 0,-4-3-772 0 0,0 0 0 0 0,1-1 0 0 0,0 0 0 0 0,-1 0 0 0 0,1 0 0 0 0,0-1 0 0 0,0 1 0 0 0,0-1 0 0 0,0-1 0 0 0,0 1 0 0 0,0-1 0 0 0,1 0-57 0 0,8 0 43 0 0,-11 1-32 0 0,0-1-1 0 0,1 0 1 0 0,-1 0-1 0 0,0 0 1 0 0,0-1-1 0 0,0 1 0 0 0,1-1 1 0 0,-1 0-1 0 0,0 0-10 0 0,-1-1 14 0 0,9 0 32 0 0,-7 2-34 0 0,5-2 21 0 0,0 1 0 0 0,-1-2 0 0 0,1 1 0 0 0,4-3-33 0 0,-9 4 19 0 0,1-1-1 0 0,-1 1 0 0 0,1 0 0 0 0,5 0-18 0 0,6-1 10 0 0,13-1 62 0 0,-23 3-59 0 0,0-1 1 0 0,0 0-1 0 0,0 0 0 0 0,2 0-13 0 0,51-9 64 0 0,-43 6-34 0 0,25-5 199 0 0,28-3-229 0 0,-48 9 69 0 0,-16 1-40 0 0,0 2 1 0 0,0-1-1 0 0,1 0 1 0 0,-1 1-1 0 0,2 0-29 0 0,15 3 143 0 0,6 0 319 0 0,12-2-462 0 0,25 6 403 0 0,47-1-80 0 0,-22-12-41 0 0,-51 2-181 0 0,-12 1-58 0 0,3-1 71 0 0,-18 2 17 0 0,0 0 0 0 0,8 1-131 0 0,20 2 470 0 0,33 4-470 0 0,-41 0 104 0 0,-11-2 65 0 0,0 0 0 0 0,11-1-169 0 0,55 1 600 0 0,-41-5-242 0 0,-32 0-249 0 0,1 1 0 0 0,-1 1 1 0 0,5 1-110 0 0,-7 0 63 0 0,0-1 0 0 0,8-2-63 0 0,10 1 74 0 0,36 1 314 0 0,29-6-388 0 0,-12-3 172 0 0,-42 8-10 0 0,-31 1-102 0 0,0 0 0 0 0,0-1 0 0 0,7-1-60 0 0,11 0 112 0 0,-25 2-97 0 0,1 0 0 0 0,-1 0 0 0 0,1 0 0 0 0,-1-1-1 0 0,1 0 1 0 0,-1 0 0 0 0,2 0-15 0 0,0-1 39 0 0,1 1 0 0 0,-1-1 1 0 0,1 2-1 0 0,0-1 0 0 0,-1 1 0 0 0,1 0 0 0 0,0 0 0 0 0,-1 0 1 0 0,1 1-1 0 0,0 0 0 0 0,6 3-39 0 0,25-2 93 0 0,-30-1-72 0 0,-1-1 0 0 0,0 0 0 0 0,1 0 0 0 0,2-1-21 0 0,17-1 44 0 0,33-2-44 0 0,-31 2 64 0 0,-1 2-53 0 0,-25 0 2 0 0,-2 1-11 0 0,0-1 1 0 0,-1 0-1 0 0,1 0 1 0 0,0 0-1 0 0,0 0 1 0 0,0 0-1 0 0,0 0 1 0 0,-1 0-1 0 0,1 0 1 0 0,0 0-1 0 0,0 0 1 0 0,0-1 0 0 0,-1 1-1 0 0,1 0 1 0 0,0 0-1 0 0,0-1-2 0 0,45-7 128 0 0,-39 7-128 0 0,-1-2 11 0 0,-4 3 31 0 0,5 0-31 0 0,3 0 0 0 0,5 0 178 0 0,-13-1-180 0 0,-1 1 0 0 0,0 0 0 0 0,1 0 0 0 0,-1 0 0 0 0,0 0 0 0 0,1 0 0 0 0,-1 1 0 0 0,0-1-1 0 0,1 0 1 0 0,-1 1 0 0 0,0-1 0 0 0,1 1 0 0 0,-1-1 0 0 0,0 1 0 0 0,0-1 0 0 0,1 1-9 0 0,0 1 4 0 0,1-1 38 0 0,4 1-31 0 0,0 3-11 0 0,1-4-23 0 0,-6-1-89 0 0,-2 0-16 0 0,0 0-172 0 0,0 0-749 0 0,0 0-331 0 0,0 0-68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13:51.35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ransparency" value="79"/>
      <inkml:brushProperty name="tip" value="rectangle"/>
      <inkml:brushProperty name="rasterOp" value="maskPen"/>
    </inkml:brush>
  </inkml:definitions>
  <inkml:trace contextRef="#ctx0" brushRef="#br0">1003 2042 143 0 0,'-12'0'1750'0'0,"10"0"-1572"0"0,0 0-1 0 0,1 0 1 0 0,-1-1 0 0 0,0 1 0 0 0,0 1 0 0 0,0-1 0 0 0,0 0 0 0 0,0 0 0 0 0,-2 1-1 0 0,1 0 80 0 0,0 0-1 0 0,1 0 1 0 0,-1-1-1 0 0,0 0 0 0 0,0 1 1 0 0,0-1-1 0 0,0 0 0 0 0,1 0 1 0 0,-1-1-1 0 0,0 1 0 0 0,0-1 1 0 0,-4 0-1 0 0,-7-2-85 0 0,6 2 37 0 0,-1-1-1 0 0,1 0 0 0 0,-13-4 0 0 0,-6-3 443 0 0,-95-25 1183 0 0,64 14-1361 0 0,56 19-459 0 0,-1 0-1 0 0,1 0 1 0 0,-1 0-1 0 0,1 0 1 0 0,-1 0-1 0 0,1-1 1 0 0,-3-2-1 0 0,3 3 16 0 0,-1-1 1 0 0,1 1-1 0 0,0 0 0 0 0,-1 0 0 0 0,1-1 0 0 0,-5 0 1 0 0,2 0 39 0 0,1 1 1 0 0,-1-1-1 0 0,1-1 1 0 0,0 1-1 0 0,-1-1 1 0 0,1 1 0 0 0,-5-6-1 0 0,0 2 26 0 0,-5-10 8 0 0,12 13-82 0 0,0 1-1 0 0,0-1 1 0 0,0 1 0 0 0,0 0 0 0 0,-4-3-1 0 0,1 1 13 0 0,1 0-1 0 0,0 0 0 0 0,0-1 1 0 0,0 1-1 0 0,0-1 0 0 0,1 0 1 0 0,-5-8-1 0 0,7 12-26 0 0,0 0 0 0 0,0 0 0 0 0,1 0 0 0 0,-1 1 0 0 0,0-1 0 0 0,0 0 0 0 0,0 1-1 0 0,0-1 1 0 0,1 1 0 0 0,-1-1 0 0 0,0 1 0 0 0,0-1 0 0 0,0 1 0 0 0,0-1 0 0 0,0 1 0 0 0,0 0 0 0 0,-1 0 0 0 0,1 0 0 0 0,0-1 0 0 0,-1 1 0 0 0,0 0 5 0 0,0 0 1 0 0,1 0 0 0 0,-1-1-1 0 0,0 1 1 0 0,0-1 0 0 0,1 0 0 0 0,-1 1-1 0 0,-2-2 1 0 0,0-1-1 0 0,-1 0-1 0 0,1-1 1 0 0,-1 1 0 0 0,1-1 0 0 0,0 0-1 0 0,0 0 1 0 0,1-1 0 0 0,-1 1 0 0 0,-3-6-1 0 0,-4-2 77 0 0,10 11-78 0 0,0 0 0 0 0,0 0 0 0 0,0 0 0 0 0,0 0 0 0 0,0 0 0 0 0,0-1 0 0 0,0 1 1 0 0,0 0-1 0 0,0 0 0 0 0,0-3 0 0 0,1 4-6 0 0,0 0-1 0 0,0 0 1 0 0,0-1 0 0 0,-1 1-1 0 0,1 0 1 0 0,0 0-1 0 0,0 0 1 0 0,0-1 0 0 0,0 1-1 0 0,0 0 1 0 0,0 0 0 0 0,-1-1-1 0 0,1 1 1 0 0,0 0-1 0 0,0 0 1 0 0,0 0 0 0 0,0 0-1 0 0,-1-1 1 0 0,1 1 0 0 0,0 0-1 0 0,0 0 1 0 0,-1 0 0 0 0,1 0-1 0 0,0 0 1 0 0,0 0-1 0 0,-1 0 1 0 0,1 0 0 0 0,0 0-1 0 0,0 0 1 0 0,-1-1 0 0 0,1 1-1 0 0,0 0 1 0 0,0 0-1 0 0,-1 1 1 0 0,1-1 0 0 0,0 0-1 0 0,0 0 1 0 0,-1 0 0 0 0,1 0-1 0 0,0 0 1 0 0,0 0 0 0 0,-1 0-1 0 0,1 0 2 0 0,0 1 0 0 0,-1-1-1 0 0,1 0 1 0 0,0 0 0 0 0,-1 0-1 0 0,1 0 1 0 0,0 0 0 0 0,-1 0 0 0 0,1 0-1 0 0,0 0 1 0 0,-1 0 0 0 0,1 0-1 0 0,0 0 1 0 0,0 0 0 0 0,-1 0-1 0 0,1 0 1 0 0,0 0 0 0 0,-1-1 0 0 0,1 1-1 0 0,0 0 1 0 0,-1 0 0 0 0,1 0-1 0 0,0 0 1 0 0,0-1 0 0 0,-1 1-1 0 0,1 0 1 0 0,0 0 0 0 0,0 0 0 0 0,0-1-1 0 0,-1 1 1 0 0,1 0 0 0 0,0 0-1 0 0,0-1 1 0 0,0 1 0 0 0,0 0 0 0 0,-1 0-1 0 0,1-1 1 0 0,0 1 0 0 0,0 0-1 0 0,0-1 1 0 0,0 1 0 0 0,0 0-1 0 0,0-1 1 0 0,0 1 0 0 0,0 0 0 0 0,0-1-1 0 0,0 1 1 0 0,-2-10 27 0 0,-2-3 27 0 0,4 13-53 0 0,-1 0 0 0 0,1-1 0 0 0,0 1 0 0 0,-1 0 1 0 0,1-1-1 0 0,0 1 0 0 0,-1 0 0 0 0,1 0 0 0 0,0-1 0 0 0,-1 1 1 0 0,1 0-1 0 0,0 0 0 0 0,-1 0 0 0 0,1 0 0 0 0,-1-1 1 0 0,1 1-1 0 0,0 0 0 0 0,-1 0 0 0 0,1 0 0 0 0,-1 0 0 0 0,1 0 1 0 0,-1 0-1 0 0,1 0 0 0 0,0 0 0 0 0,-1 0 0 0 0,1 0 0 0 0,-1 0 1 0 0,1 1-1 0 0,-1-1 0 0 0,0 0 5 0 0,1 0 0 0 0,-1 0 0 0 0,0 0 0 0 0,1 0 0 0 0,-1 0 0 0 0,0 0 0 0 0,0 0 0 0 0,1-1 0 0 0,-1 1 0 0 0,0 0 0 0 0,1 0 1 0 0,-1-1-1 0 0,0 1 0 0 0,1 0 0 0 0,-1-1 0 0 0,0 1 0 0 0,1-1 0 0 0,-1 1 0 0 0,1 0 0 0 0,-1-1 0 0 0,1 0 0 0 0,-1 1 0 0 0,1-1 0 0 0,-1 1 0 0 0,1-1 0 0 0,0 1 0 0 0,-1-2 0 0 0,-9-19 176 0 0,9 18-166 0 0,-17-25 163 0 0,17 24-154 0 0,-5-12 3 0 0,6 16-30 0 0,0 0 0 0 0,0-1 0 0 0,0 1 0 0 0,0 0 0 0 0,0 0 1 0 0,0 0-1 0 0,0-1 0 0 0,0 1 0 0 0,0 0 0 0 0,0 0 0 0 0,-1 0 1 0 0,1 0-1 0 0,0-1 0 0 0,0 1 0 0 0,0 0 0 0 0,0 0 0 0 0,0 0 1 0 0,-1 0-1 0 0,1 0 0 0 0,0 0 0 0 0,0-1 0 0 0,0 1 0 0 0,0 0 1 0 0,-1 0-1 0 0,1 0 0 0 0,0 0 0 0 0,0 0 0 0 0,0 0 0 0 0,-1 0 1 0 0,1 0-1 0 0,0 0 0 0 0,0 0 0 0 0,0 0 0 0 0,0 0 0 0 0,-1 0 1 0 0,1 0-1 0 0,0 0 0 0 0,0 0 0 0 0,0 0 0 0 0,-1 0 0 0 0,1 0 1 0 0,0 0-1 0 0,0 0 0 0 0,0 1 0 0 0,-1-1 0 0 0,1 0 0 0 0,0 0 1 0 0,0 0-1 0 0,0 0 0 0 0,0 0 0 0 0,0 0 0 0 0,-1 1 0 0 0,1-1 1 0 0,0 0-1 0 0,0 0 0 0 0,0 0 0 0 0,0 1 0 0 0,0-1 0 0 0,0 0-1 0 0,-1 1 0 0 0,1-1 1 0 0,0 1-1 0 0,0-1 0 0 0,0 0 1 0 0,0 1-1 0 0,-1-1 0 0 0,1 0 1 0 0,0 0-1 0 0,0 1 0 0 0,-1-1 1 0 0,1 0-1 0 0,0 1 0 0 0,-1-1 1 0 0,1 0-1 0 0,0 0 0 0 0,-1 0 1 0 0,1 1-1 0 0,0-1 0 0 0,-1 0 1 0 0,1 0-1 0 0,0 0 0 0 0,-1 0 1 0 0,1 0-1 0 0,0 1 0 0 0,-1-1 1 0 0,1 0-1 0 0,-1 0 0 0 0,1 0 1 0 0,0 0-1 0 0,-1 0 0 0 0,1 0 1 0 0,0 0-1 0 0,-1-1 0 0 0,1 1 1 0 0,-1 0-1 0 0,1 0 0 0 0,0 0 1 0 0,-1 0-1 0 0,1 0 0 0 0,0-1 1 0 0,-1 1-1 0 0,-9-18-2 0 0,6 9 1 0 0,-2-10 46 0 0,6 17-36 0 0,0 0 0 0 0,-1 0 0 0 0,0 0 0 0 0,1 0 0 0 0,-1 0 0 0 0,0 0 0 0 0,0 0 0 0 0,0 0-1 0 0,0 0 1 0 0,0 0 0 0 0,-2-3 0 0 0,-4-6 50 0 0,7 11-57 0 0,0-1 0 0 0,0 1-1 0 0,0-1 1 0 0,-1 1 0 0 0,1 0 0 0 0,0-1-1 0 0,0 1 1 0 0,0-1 0 0 0,0 1 0 0 0,-1 0-1 0 0,1-1 1 0 0,0 1 0 0 0,0 0 0 0 0,-1-1-1 0 0,1 1 1 0 0,0 0 0 0 0,0 0 0 0 0,-1-1-1 0 0,1 1 1 0 0,0 0 0 0 0,-1 0 0 0 0,1-1-1 0 0,-1 1 1 0 0,1 0 0 0 0,0 0 0 0 0,-1 0-1 0 0,1 0 1 0 0,-1 0 0 0 0,1 0 0 0 0,0-1-1 0 0,-1 1 1 0 0,1 0 0 0 0,-1 0 0 0 0,1 0-1 0 0,0 0 1 0 0,-1 0 0 0 0,1 1 0 0 0,-1-1-1 0 0,1 0 1 0 0,0 0 0 0 0,-1 0 0 0 0,1 0-1 0 0,-1 0 1 0 0,1 0 0 0 0,0 1 0 0 0,-1-1-1 0 0,1 0 1 0 0,0 0 0 0 0,-1 1 0 0 0,1-1-1 0 0,-1 0 1 0 0,1 1 0 0 0,0-1-1 0 0,-1 0 1 0 0,1 0-1 0 0,-1 0 1 0 0,1 0 0 0 0,0 0-1 0 0,-1 0 1 0 0,1 0-1 0 0,0 0 1 0 0,-1 0 0 0 0,1 0-1 0 0,-1 0 1 0 0,1 0-1 0 0,0 0 1 0 0,-1 0 0 0 0,1-1-1 0 0,0 1 1 0 0,-1 0 0 0 0,1 0-1 0 0,0 0 1 0 0,-1-1-1 0 0,1 1 1 0 0,0 0 0 0 0,-1 0-1 0 0,1 0 1 0 0,0-1-1 0 0,0 1 1 0 0,-1 0 0 0 0,1-1-1 0 0,0 1 1 0 0,0 0 0 0 0,-1-1-1 0 0,-6-17 49 0 0,6 16-47 0 0,1 1-1 0 0,-1-1 1 0 0,1 0 0 0 0,-1 1 0 0 0,0-1-1 0 0,0 0 1 0 0,1 1 0 0 0,-1-1-1 0 0,0 1 1 0 0,-1-1 0 0 0,1 1 0 0 0,-1-2-1 0 0,-9-2-2 0 0,9 5 7 0 0,1 0 0 0 0,-1-1 0 0 0,1 0 0 0 0,-1 1 0 0 0,1-1 0 0 0,-1 0 0 0 0,1 1 0 0 0,0-1 0 0 0,0 0 0 0 0,-1 0 0 0 0,1 0 0 0 0,0 0 0 0 0,0-1 0 0 0,0 1 0 0 0,0 0 0 0 0,0 0 0 0 0,0-1 0 0 0,0 1 0 0 0,1 0 0 0 0,-2-2 0 0 0,0-6 7 0 0,1 7-9 0 0,1 0 0 0 0,0 1 0 0 0,-1-1 0 0 0,0 0 0 0 0,1 0-1 0 0,-1 1 1 0 0,0-1 0 0 0,0 0 0 0 0,0 1 0 0 0,0-1 0 0 0,0 1-1 0 0,-2-3 1 0 0,-14-18 59 0 0,16 20-61 0 0,-1 0 0 0 0,1 1 0 0 0,0-1 0 0 0,0 0 0 0 0,0 0-1 0 0,0 0 1 0 0,-1-2 0 0 0,-6-11 28 0 0,-2-1-8 0 0,0 0 1 0 0,1-1 0 0 0,0 0 0 0 0,2 0-1 0 0,-11-36 1 0 0,4 12 90 0 0,3 6 31 0 0,2-1 0 0 0,-5-44 0 0 0,12 70-122 0 0,1 6-23 0 0,0 0 0 0 0,1 1 0 0 0,0 0 0 0 0,-1-1 0 0 0,1 1 0 0 0,0 0 0 0 0,1 0 0 0 0,-1-1 0 0 0,1 1 0 0 0,-1 0 0 0 0,1 0 0 0 0,0-1 0 0 0,1-2 0 0 0,0 1-5 0 0,1-5 48 0 0,0 0 0 0 0,3-17 0 0 0,2-15 87 0 0,2 10-124 0 0,-9 16 190 0 0,1 11-142 0 0,6-15-33 0 0,-2 9 32 0 0,13-18 1 0 0,-1 0-33 0 0,-10 17 32 0 0,10-14 11 0 0,-13 20 0 0 0,0 0-10 0 0,27-33 10 0 0,-11 14-43 0 0,-10 11 32 0 0,13-14 11 0 0,-18 21 0 0 0,1 1-10 0 0,20-20-33 0 0,-14 13 22 0 0,18-18-22 0 0,0 0 32 0 0,-18 19 11 0 0,11-13 0 0 0,-11 13 0 0 0,15-14 3 0 0,-21 20 8 0 0,-1-1-19 0 0,19-18-35 0 0,-11 12 22 0 0,26-17-33 0 0,7-4 1 0 0,4-4 32 0 0,-11 6-22 0 0,-24 20 22 0 0,18-11-22 0 0,-17 11 22 0 0,16-11-22 0 0,-27 19-11 0 0,-1 0 1 0 0,0 0 0 0 0,1 1-1 0 0,11-5 1 0 0,-9 5 2 0 0,-1-1 1 0 0,0 1-1 0 0,9-7 1 0 0,19-11 10 0 0,-26 16 42 0 0,0 1 1 0 0,40-17-54 0 0,7 5-2 0 0,-33 11 32 0 0,35-7-33 0 0,15 2-10 0 0,2 5 0 0 0,-3 1 0 0 0,0-5 0 0 0,0 4 0 0 0,0 3 11 0 0,-3-2 32 0 0,-1 10-33 0 0,2-3-10 0 0,-11-4 11 0 0,-35 1 32 0 0,25 1-22 0 0,-37 0 34 0 0,0 0 3 0 0,33 2-35 0 0,-22 1 20 0 0,31 13-33 0 0,-2 2-22 0 0,-32-10-36 0 0,31 12 36 0 0,3 8 12 0 0,-1 0 0 0 0,-8-4 11 0 0,-27-15 32 0 0,27 15-33 0 0,0 1-20 0 0,-27-16-33 0 0,18 11 43 0 0,-35-20 4 0 0,1 0 0 0 0,-1-1 0 0 0,0 1-1 0 0,0 0 1 0 0,0 0 0 0 0,1 0 0 0 0,-1 0 0 0 0,0 0 0 0 0,0 0 0 0 0,1 2 0 0 0,23 27 6 0 0,2 2-20 0 0,-16-19-33 0 0,12 18 32 0 0,-8-4 11 0 0,-11-14 0 0 0,2 9 0 0 0,-3-3 0 0 0,1 3 0 0 0,-2-3 0 0 0,-2 9 1 0 0,-1 3-12 0 0,1-17-43 0 0,2 4 26 0 0,-1-19 8 0 0,-8 34 4 0 0,7-30 15 0 0,-3 20-174 0 0,1 1 79 0 0,2-11 96 0 0,0-1-10 0 0,1-2-44 0 0,-2 8-10 0 0,-2 7 64 0 0,-4 8-74 0 0,6-29 31 0 0,0 4 32 0 0,-1 1 11 0 0,0-1-10 0 0,1 0-33 0 0,-1-1 32 0 0,0-4 11 0 0,2-2 0 0 0,-1 0 0 0 0,1-1 0 0 0,0 1 0 0 0,-1-1 0 0 0,1 1 0 0 0,0 0 0 0 0,0-1 0 0 0,0 1 0 0 0,-1 0 0 0 0,1 0 0 0 0,0-1 0 0 0,0 1 0 0 0,0 0 0 0 0,0-1 0 0 0,0 1 0 0 0,0 0 0 0 0,0 0 0 0 0,0-1 0 0 0,1 2 0 0 0,-1 0 0 0 0,-1 5 0 0 0,1 2-10 0 0,0-7-44 0 0,0 0-11 0 0,-1 9 6 0 0,0-3 35 0 0,1-5-24 0 0,-2 2 36 0 0,1-2 12 0 0,-1 0 0 0 0,0 2 0 0 0,0-1 0 0 0,2-4 0 0 0,-1 1 0 0 0,0 0 0 0 0,1 0 0 0 0,-1 0 0 0 0,1 0 0 0 0,-1-1 0 0 0,1 1 0 0 0,0 0 0 0 0,-1 0 0 0 0,1 0 0 0 0,0 0 0 0 0,0 0 0 0 0,0 0 0 0 0,-1 0 0 0 0,1 0 0 0 0,0 2 0 0 0,1 0 0 0 0,-2-1-10 0 0,0 0-33 0 0,1 0 41 0 0,-2 4-8 0 0,1-6 12 0 0,-4 14-3 0 0,3-10 1 0 0,0-3 0 0 0,2-1 0 0 0,0 0 0 0 0,0 0 0 0 0,0 0 0 0 0,0 0 0 0 0,0 0 0 0 0,0 1 0 0 0,0-1 0 0 0,0 0 0 0 0,0 0 0 0 0,0 0 0 0 0,0 0 0 0 0,0 0 0 0 0,0 0 0 0 0,0 0 0 0 0,0 0 0 0 0,0 0 0 0 0,0 0 0 0 0,0 1 0 0 0,0-1 0 0 0,0 0 0 0 0,-1 0 0 0 0,1 0 0 0 0,0 0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 0 0 0 0,0 0 0 0 0,-1 0 0 0 0,1 0 0 0 0,0-1 0 0 0,0 1 0 0 0,0 1 0 0 0,-3 10 0 0 0,-15 21 0 0 0,17-29 0 0 0,-1-1 11 0 0,-7 5 42 0 0,2 1-52 0 0,-5 19-2 0 0,10-22 1 0 0,1-3 0 0 0,-1 0 0 0 0,0 1 0 0 0,1 3 0 0 0,-1 0 0 0 0,0-1 0 0 0,0-1 0 0 0,1-2 0 0 0,-1 0 0 0 0,-2 5 0 0 0,4-7 0 0 0,0 0 0 0 0,0 0 0 0 0,0 1 0 0 0,0-1 0 0 0,0 0 0 0 0,0 0 0 0 0,0 0 0 0 0,0 0 0 0 0,0 0 0 0 0,0 0 0 0 0,0 0 0 0 0,0 0 0 0 0,-1 1 0 0 0,1-1 0 0 0,0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0,-1 0 0 0 0,-20 18 64 0 0,9-6-77 0 0,10-10-27 0 0,2-1 80 0 0,-4 0-27 0 0,-1 0-13 0 0,0 2 0 0 0,-3 1 0 0 0,8-4 0 0 0,-11 16 0 0 0,-3-8 0 0 0,11-3 0 0 0,-1 0 0 0 0,1-1 0 0 0,-1 2 0 0 0,-1-3 0 0 0,1 2 0 0 0,1-1-10 0 0,2-2-33 0 0,-1 3 22 0 0,1-4-33 0 0,45-26-84 0 0,-29 14 95 0 0,15-18 32 0 0,-19 18 13 0 0,18-20 50 0 0,-5 2-42 0 0,0-6-10 0 0,-5 3 0 0 0,-1 2 11 0 0,-14 12 32 0 0,-4 13-35 0 0,1-8 48 0 0,4-6-35 0 0,0-2 22 0 0,1-2-33 0 0,-1 0 1 0 0,-2 12 33 0 0,-3 11-35 0 0,-1 0-6 0 0,0-2-7 0 0,2-36 5 0 0,0 20-1 0 0,0 2 0 0 0,0 0 10 0 0,-1-1-1 0 0,0 1 1 0 0,-4-21-1 0 0,1 19 4 0 0,1-28 0 0 0,2 27-13 0 0,0 12 0 0 0,5-18 0 0 0,-3 12 13 0 0,-1 1-1 0 0,0-1 0 0 0,-2-21 1 0 0,0 7 1 0 0,-3-15-14 0 0,2 33 0 0 0,1 0 0 0 0,1 0 0 0 0,-1 0 0 0 0,1 0 0 0 0,2-14 0 0 0,-1 17 200 0 0,1 12-146 0 0,8 19-44 0 0,-1 0 1 0 0,-7-16 32 0 0,3 9-33 0 0,1 4-10 0 0,-1 0 0 0 0,-2-4 0 0 0,4 42 0 0 0,-5-32 0 0 0,-1-7 0 0 0,-1-1 0 0 0,2 2 0 0 0,0 1 0 0 0,-1-4 0 0 0,0-1 0 0 0,0 0 0 0 0,1-2 0 0 0,-2-1 0 0 0,0 0 0 0 0,0 0 0 0 0,0-2 0 0 0,-2-2 0 0 0,0-1 0 0 0,1 1 0 0 0,-1-2 0 0 0,-3 24 0 0 0,-9 15 0 0 0,1-6 0 0 0,10-30 0 0 0,-1 0 0 0 0,0 0 0 0 0,-1-1 0 0 0,0 0 0 0 0,-10 16 0 0 0,12-23 0 0 0,0 1 0 0 0,0 0 0 0 0,1 0 0 0 0,0 0 0 0 0,-3 8 0 0 0,0 2-12 0 0,-2 1 0 0 0,0-1 0 0 0,0-1 0 0 0,-1 1 0 0 0,-17 21 0 0 0,19-29 12 0 0,-2 3 0 0 0,-1 1 0 0 0,2 0 0 0 0,-1 0 0 0 0,-6 16 0 0 0,13-26 0 0 0,0 0 0 0 0,0 1 0 0 0,0-1 0 0 0,0 0 0 0 0,0 0 0 0 0,0 0 0 0 0,0 0 0 0 0,0 0 0 0 0,0 0 0 0 0,-3 1 0 0 0,-7 8 0 0 0,-3 1 0 0 0,-1 0 0 0 0,-31 17 0 0 0,28-19 0 0 0,1-1 0 0 0,-1-1 0 0 0,-19 5 0 0 0,20-11 0 0 0,15-1 0 0 0,0-1 0 0 0,0 1 0 0 0,0 0 0 0 0,1 0 0 0 0,-1 1 0 0 0,0-1 0 0 0,0 0 0 0 0,-2 1 0 0 0,1 0-11 0 0,0 0 0 0 0,0 0 0 0 0,0 0 0 0 0,0-1 0 0 0,-6 1 0 0 0,7-1 11 0 0,0 0 1 0 0,0 0-1 0 0,-1 0 0 0 0,1 1 0 0 0,0-1 0 0 0,0 1 0 0 0,0-1 1 0 0,0 1-1 0 0,0 0 0 0 0,-3 1 0 0 0,-13 10 0 0 0,-1-1 0 0 0,0-1 0 0 0,-24 8 0 0 0,38-16 0 0 0,1 0 0 0 0,0 1 0 0 0,0-1 0 0 0,-6 6 0 0 0,6-5 0 0 0,0 0 0 0 0,0 0 0 0 0,-1 0 0 0 0,-8 3 0 0 0,6-3 0 0 0,0 1 0 0 0,0 0 0 0 0,-9 6 0 0 0,-11 7 0 0 0,26-17 0 0 0,0 0 0 0 0,1 1 0 0 0,-1-1 0 0 0,0 0 0 0 0,1 0 0 0 0,-1 0 0 0 0,0 0 0 0 0,0 0 0 0 0,1 0 0 0 0,-1 0 0 0 0,0 0 0 0 0,1 0 0 0 0,-1 0 0 0 0,0 0 0 0 0,0 0 0 0 0,1 0 0 0 0,-2-1 0 0 0,1 1 0 0 0,1 0 0 0 0,-1-1 0 0 0,1 1 0 0 0,-1 0 0 0 0,1 0 0 0 0,-1 0 0 0 0,1 0 0 0 0,-1 0 0 0 0,1 0 0 0 0,-1 0 0 0 0,0 0 0 0 0,1 0 0 0 0,-1 0 0 0 0,1 0 0 0 0,-1 0 0 0 0,1 0 0 0 0,-1 0 0 0 0,1 0 0 0 0,-1 1 0 0 0,1-1 0 0 0,-1 0 0 0 0,1 0 0 0 0,-1 1 0 0 0,0 0 0 0 0,1-1 0 0 0,-1 0 0 0 0,1 0 0 0 0,0 0 0 0 0,-1 1 0 0 0,1-1 0 0 0,-1 0 0 0 0,1 0 0 0 0,0 0 0 0 0,-1 0 0 0 0,1 0 0 0 0,-1 0 0 0 0,1 0 0 0 0,0 0 0 0 0,-1 0 0 0 0,1 0 0 0 0,-1 0 0 0 0,1 0 0 0 0,0 0 0 0 0,-1 0 0 0 0,1 0 0 0 0,0 0 0 0 0,-1 0 0 0 0,1 0 0 0 0,-1 0 0 0 0,1-1 0 0 0,0 1 0 0 0,-1 0 0 0 0,1 0 0 0 0,0-1 0 0 0,-1 1 0 0 0,1 0 0 0 0,0 0 0 0 0,0-1 0 0 0,-1 1 0 0 0,1 0 0 0 0,0-1 0 0 0,0 1 0 0 0,-1-1 0 0 0,1 1 0 0 0,0 0 0 0 0,0-1 0 0 0,0 1 0 0 0,0 0 0 0 0,-1 0 0 0 0,1-1 0 0 0,0 1 0 0 0,0 0 0 0 0,0 0 0 0 0,0 0 0 0 0,-1-1 0 0 0,1 1 0 0 0,0 0 0 0 0,0 0 0 0 0,-1 0 0 0 0,1 0 0 0 0,0-1 0 0 0,0 1 0 0 0,-1 0 0 0 0,1 0 0 0 0,0 0 0 0 0,0 0 0 0 0,-1 0 0 0 0,1 0 0 0 0,0 0 0 0 0,0 0 0 0 0,-1 0 0 0 0,1 0 0 0 0,0 0 0 0 0,-1 0 0 0 0,1 0 0 0 0,0 0 0 0 0,0 0 0 0 0,-1 0 0 0 0,1 0 0 0 0,0 0 0 0 0,0 0 0 0 0,-1 0 0 0 0,1 1 0 0 0,0-1 0 0 0,0 0 0 0 0,-1 0 0 0 0,1 0 0 0 0,0 1 0 0 0,-3 3 0 0 0,0 0 0 0 0,0 1 0 0 0,1 0 0 0 0,-3 5 0 0 0,-9 18 0 0 0,14-28 0 0 0,0 1 0 0 0,0-1 0 0 0,0 0 0 0 0,0 0 0 0 0,0 0 0 0 0,0 1 0 0 0,-1-1 0 0 0,1 0 0 0 0,0 0 0 0 0,0 0 0 0 0,0 0 0 0 0,0 1 0 0 0,0-1 0 0 0,0 0 0 0 0,-1 0 0 0 0,1 0 0 0 0,0 0 0 0 0,0 0 0 0 0,0 0 0 0 0,0 1 0 0 0,-1-1 0 0 0,1 0 0 0 0,0 0 0 0 0,0 0 0 0 0,0 0 0 0 0,-1 0 0 0 0,1 0 0 0 0,0 0 0 0 0,0 0 0 0 0,0 0 0 0 0,-1 0 0 0 0,1 0 0 0 0,0 0 0 0 0,0 0 0 0 0,0 0 0 0 0,-1 0 0 0 0,1 0 0 0 0,0 0 0 0 0,0 0 0 0 0,0 0 0 0 0,-1 0 0 0 0,1-1 0 0 0,0 1 0 0 0,0 0 0 0 0,-5-8 0 0 0,4 5 0 0 0,1 3 0 0 0,0 0 0 0 0,0 0 0 0 0,0 0 0 0 0,0-1 0 0 0,0 1-1 0 0,0 0 1 0 0,0 0 0 0 0,0 0 0 0 0,0 0 0 0 0,-1 0 0 0 0,1 0 0 0 0,0 0 0 0 0,0 0-1 0 0,0 0 1 0 0,0 0 0 0 0,0 0 0 0 0,0 0 0 0 0,0 0 0 0 0,0 0 0 0 0,0 0 0 0 0,-1 0-1 0 0,1 0 1 0 0,0 0 0 0 0,0 0 0 0 0,0 0 0 0 0,0 0 0 0 0,0 0 0 0 0,0 0 0 0 0,0 0-1 0 0,0 0 1 0 0,-1 0 0 0 0,1 0 0 0 0,0 0 0 0 0,0 0 0 0 0,0 0 0 0 0,0 0 0 0 0,0 0-1 0 0,0 0 1 0 0,0 0 0 0 0,0 1 0 0 0,0-1 0 0 0,0 0 0 0 0,0 0 0 0 0,0 0 0 0 0,-1 0-1 0 0,1 0 1 0 0,0 0 0 0 0,0 0 0 0 0,0 0 0 0 0,0 0 0 0 0,0 1 0 0 0,-6 8-16 0 0,-7 20-19 0 0,8-19 28 0 0,0 0-3 0 0,-2 1-1 0 0,0-1 0 0 0,0-1 1 0 0,0 1-1 0 0,-14 12 0 0 0,11-14 11 0 0,10-8 0 0 0,0 0 0 0 0,0 0 0 0 0,0 0 0 0 0,0 0 0 0 0,0 0 0 0 0,0 0 0 0 0,0 0 0 0 0,-1 0 0 0 0,1 0 0 0 0,0 0 0 0 0,0 0 0 0 0,0 0 0 0 0,0 0 0 0 0,0 0 0 0 0,0 0 0 0 0,0 0 0 0 0,0 0 0 0 0,-1 0 0 0 0,1-1 0 0 0,0 1 0 0 0,0 0 0 0 0,0 0 0 0 0,0 0 0 0 0,0 0 0 0 0,0 0 0 0 0,0 0 0 0 0,0 0 0 0 0,0 0 0 0 0,0-1 0 0 0,0 1 0 0 0,0 0 0 0 0,0 0 0 0 0,0 0 0 0 0,0 0 0 0 0,0 0 0 0 0,0 0 0 0 0,0 0 0 0 0,0-1 0 0 0,0 1 0 0 0,0 0 0 0 0,0 0 0 0 0,-7-13 0 0 0,7 13 0 0 0,0 0 0 0 0,0 0 0 0 0,0 0 0 0 0,0 0 0 0 0,0 0 0 0 0,0 0 0 0 0,0 0 0 0 0,0 0 0 0 0,0-1 0 0 0,0 1 0 0 0,0 0 0 0 0,-1 0 0 0 0,1 0 0 0 0,0 0 0 0 0,0 0 0 0 0,0 0 0 0 0,0 0 0 0 0,0 0 0 0 0,0 0 0 0 0,0 0 0 0 0,0 0 0 0 0,0 0 0 0 0,-1 0 0 0 0,1 0 0 0 0,0 0 0 0 0,0 0 0 0 0,0 0 0 0 0,0 0 0 0 0,0 0 0 0 0,0 0 0 0 0,0 0 0 0 0,0 0 0 0 0,0 1 0 0 0,0-1 0 0 0,0 0 0 0 0,-1 0 0 0 0,1 0 0 0 0,0 0 0 0 0,0 0 0 0 0,0 0 0 0 0,0 0 0 0 0,0 0 0 0 0,0 0 0 0 0,0 0 0 0 0,0 0 0 0 0,0 0 0 0 0,0 0 0 0 0,0 1 0 0 0,0-1 0 0 0,0 0 0 0 0,0 0 0 0 0,0 0 0 0 0,0 0 0 0 0,0 0 0 0 0,0 0 0 0 0,0 0 0 0 0,0 0 0 0 0,0 0 0 0 0,0 0 0 0 0,0 1 0 0 0,-2 7 0 0 0,1-7 0 0 0,1 1 0 0 0,-4 15 0 0 0,2-9 0 0 0,2-8 0 0 0,0 0 0 0 0,0 0 0 0 0,0 0 0 0 0,0 0 0 0 0,0 0 0 0 0,0 0 0 0 0,0 0 0 0 0,0 0 0 0 0,0 0 0 0 0,0 0 0 0 0,0 0 0 0 0,-1 0 0 0 0,1 1 0 0 0,0-1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0,0-1 0 0 0,-1 1 0 0 0,1 0 0 0 0,0 0 0 0 0,0 0 0 0 0,0 0 0 0 0,0 0 0 0 0,0 0 0 0 0,0 0 0 0 0,0 0 0 0 0,0 0 0 0 0,0 0 0 0 0,0 0 0 0 0,0 0 0 0 0,-1 0 0 0 0,1 0 0 0 0,0 0 0 0 0,0 0 0 0 0,0 0 0 0 0,0 0 0 0 0,0 0 0 0 0,0 0 0 0 0,0 0 0 0 0,0 0 0 0 0,0 0 0 0 0,0 1 0 0 0,0-1 0 0 0,-1 0 0 0 0,1 0 0 0 0,0 0 0 0 0,0 0 0 0 0,0 0 0 0 0,0 0 0 0 0,0 0 0 0 0,0 0 0 0 0,0 0 0 0 0,0 0 0 0 0,0 0 0 0 0,0 0 0 0 0,0 0 0 0 0,0 0 0 0 0,0 1 0 0 0,0-1 0 0 0,0 0 0 0 0,0 0 0 0 0,0 0 0 0 0,0 0 0 0 0,0 0 0 0 0,0 0 0 0 0,0 0 0 0 0,0 0 0 0 0,0 0 0 0 0,-3 10 0 0 0,-2 13 0 0 0,5-21 0 0 0,-7 15 0 0 0,6-12 0 0 0,-1-1 0 0 0,1 0 0 0 0,-1 1 0 0 0,-4 6 0 0 0,6-11 0 0 0,0 0 0 0 0,0 0 0 0 0,0 0 0 0 0,0 0 0 0 0,0 0 0 0 0,0 0 0 0 0,0 0 0 0 0,0 0 0 0 0,0 1 0 0 0,0-1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0,0-1 0 0 0,0 1 0 0 0,0 0 0 0 0,-1 0 0 0 0,1 0 0 0 0,0 0 0 0 0,0 0 0 0 0,0 0 0 0 0,0 0 0 0 0,0 0 0 0 0,0 0 0 0 0,0 0 0 0 0,0 0 0 0 0,0-1 0 0 0,0 1 0 0 0,0 0 0 0 0,0 0 0 0 0,0 0 0 0 0,0 0 0 0 0,-3-10 0 0 0,-1 1 0 0 0,3 10 0 0 0,0 0 0 0 0,1 0 0 0 0,-1 0 0 0 0,0 1 0 0 0,1-1 0 0 0,-1 0 0 0 0,0 1 0 0 0,1-1 0 0 0,0 0 0 0 0,-1 1 0 0 0,1-1 0 0 0,0 2 0 0 0,-3 5 0 0 0,3-6 0 0 0,-1-1 0 0 0,1 0 0 0 0,-1 0 0 0 0,1 0 0 0 0,-1-1 0 0 0,1 1 0 0 0,-1 0 0 0 0,1 0 0 0 0,-1 0 0 0 0,0 0 0 0 0,0 0 0 0 0,0-1 0 0 0,1 1 0 0 0,-1 0 0 0 0,0-1 0 0 0,0 1 0 0 0,0 0 0 0 0,-2 0 0 0 0,3-1 0 0 0,-1 0 0 0 0,0 0 0 0 0,1-1 0 0 0,-1 1 0 0 0,0 0 0 0 0,1 0 0 0 0,-1-1 0 0 0,1 1 0 0 0,-1 0 0 0 0,0-1 0 0 0,1 1 0 0 0,-1 0 0 0 0,1-1 0 0 0,-1 1 0 0 0,1-1 0 0 0,-1 1 0 0 0,1-1 0 0 0,0 1 0 0 0,-1-1 0 0 0,1 1 0 0 0,0-1 0 0 0,-1 0 0 0 0,1 1 0 0 0,0-1 0 0 0,0 1 0 0 0,-1-1 0 0 0,1 0 0 0 0,0 1 0 0 0,0-1 0 0 0,0 0 0 0 0,0 0 0 0 0,-4-9 0 0 0,1 9 0 0 0,-2 17 0 0 0,5-12 0 0 0,-1-1 0 0 0,0 0 0 0 0,0 0 0 0 0,0 0 0 0 0,-2 6 0 0 0,2-8 0 0 0,1-1 0 0 0,0 0 0 0 0,0 1 0 0 0,0-1 0 0 0,0 0 0 0 0,-1 1 0 0 0,1-1 0 0 0,0 0 0 0 0,0 1 0 0 0,-1-1 0 0 0,1 0 0 0 0,0 0 0 0 0,-1 1 0 0 0,1-1 0 0 0,0 0 0 0 0,-1 0 0 0 0,1 1 0 0 0,0-1 0 0 0,-1 0 0 0 0,1 0 0 0 0,0 0 0 0 0,-1 0 0 0 0,1 0 0 0 0,-1 0 0 0 0,1 1 0 0 0,0-1 0 0 0,-1 0 0 0 0,1 0 0 0 0,-1 0 0 0 0,1 0 0 0 0,0 0 0 0 0,-1-1 0 0 0,1 1 0 0 0,-1 0 0 0 0,1 0 0 0 0,0 0 0 0 0,-1 0 0 0 0,1 0 0 0 0,0 0 0 0 0,-1-1 0 0 0,1 1 0 0 0,0 0 0 0 0,-1 0 0 0 0,1-1 0 0 0,0 1 0 0 0,-1 0 0 0 0,1 0 0 0 0,0-1 0 0 0,0 1 0 0 0,-1 0 0 0 0,1-1 0 0 0,-1 0 0 0 0,1 1 0 0 0,-1-1 0 0 0,0 0 0 0 0,0 1 0 0 0,1-1 0 0 0,-1 1 0 0 0,0-1 0 0 0,0 1 0 0 0,0 0 0 0 0,0-1 0 0 0,0 1 0 0 0,1 0 0 0 0,-1-1 0 0 0,0 1 0 0 0,-2 0 0 0 0,-3 0 9 0 0,0 0 0 0 0,0-1 0 0 0,1 0 0 0 0,-1 0 0 0 0,0 0 0 0 0,0 0 0 0 0,1-1 0 0 0,-1 0 0 0 0,1 0 0 0 0,-1-1 1 0 0,1 0-1 0 0,-7-4 0 0 0,12 7-9 0 0,-1-1 1 0 0,0 0-1 0 0,0 1 0 0 0,0 0 1 0 0,0-1-1 0 0,1 1 1 0 0,-1 0-1 0 0,0-1 1 0 0,0 1-1 0 0,0 0 1 0 0,0 0-1 0 0,0 0 1 0 0,0 0-1 0 0,0 0 1 0 0,0 0-1 0 0,0 0 1 0 0,0 0-1 0 0,0 0 1 0 0,0 0-1 0 0,0 0 1 0 0,0 1-1 0 0,-1-1 1 0 0,-19 13-2 0 0,19-11 1 0 0,-1 0 0 0 0,0 0 0 0 0,1 0 0 0 0,-1 0 0 0 0,0-1 0 0 0,-4 2 0 0 0,-3 0 0 0 0,9-2 0 0 0,0-1 0 0 0,0 0 0 0 0,0 1 0 0 0,0-1 0 0 0,0 0 0 0 0,1 1 0 0 0,-1-1 0 0 0,0 0 0 0 0,0 0 0 0 0,0 0 0 0 0,0 1 0 0 0,0-1 0 0 0,0 0 0 0 0,0 0 0 0 0,0-1 0 0 0,0 1 0 0 0,0 0 0 0 0,0 0 0 0 0,0 0 0 0 0,1-1 0 0 0,-1 1 0 0 0,0 0 0 0 0,0-1 0 0 0,0 1 0 0 0,0-1 0 0 0,1 1 0 0 0,-1-1 0 0 0,0 1 0 0 0,0-1 0 0 0,1 1 0 0 0,-1-1 0 0 0,0 0 0 0 0,0-1 0 0 0,0 2 0 0 0,1-1 0 0 0,0 1 0 0 0,0-1 0 0 0,-1 1 0 0 0,1-1 0 0 0,0 1 0 0 0,-1-1 0 0 0,1 1 0 0 0,0-1 0 0 0,-1 1 0 0 0,1 0 0 0 0,-1-1 0 0 0,1 1 0 0 0,-1 0 0 0 0,1 0 0 0 0,-1-1 0 0 0,1 1 0 0 0,-1 0 0 0 0,1 0 0 0 0,-1-1 0 0 0,1 1 0 0 0,-1 0 0 0 0,1 0 0 0 0,-1 0 0 0 0,1 0 0 0 0,-1 0 0 0 0,1 0 0 0 0,-1 0 0 0 0,1 0 0 0 0,-1 0 0 0 0,0 0 0 0 0,1 0 0 0 0,-1 0 0 0 0,1 1 0 0 0,-1-1 0 0 0,1 0 0 0 0,-1 0 0 0 0,1 0 0 0 0,-1 1 0 0 0,1-1 0 0 0,-1 0 0 0 0,1 1 0 0 0,0-1 0 0 0,-1 0 0 0 0,1 1 0 0 0,-1-1 0 0 0,1 1 0 0 0,0-1 0 0 0,-1 1 0 0 0,1 0 0 0 0,-1-1 0 0 0,1 1 0 0 0,-1-1 0 0 0,1 1 0 0 0,-1-1 0 0 0,1 0 0 0 0,-1 1 0 0 0,1-1 0 0 0,-1 1 0 0 0,0-1 0 0 0,1 0 0 0 0,-1 0 0 0 0,1 1 0 0 0,-1-1 0 0 0,0 0 0 0 0,1 0 0 0 0,-1 0 0 0 0,0 0 0 0 0,1 1 0 0 0,-1-1 0 0 0,0 0 0 0 0,1 0 0 0 0,-1-1 0 0 0,0 1 0 0 0,1 0 0 0 0,-1 0 0 0 0,0 0 0 0 0,1 0 0 0 0,-1 0 0 0 0,-1-1 0 0 0,-2-1 15 0 0,0 0-1 0 0,-1 0 0 0 0,1 1 0 0 0,-1-1 1 0 0,0 1-1 0 0,0 0 0 0 0,1 1 1 0 0,-7-1-1 0 0,-16-3-7 0 0,25 4-1 0 0,-1 0 1 0 0,1 0-1 0 0,0 0 0 0 0,0 0 0 0 0,0 0 1 0 0,-1 0-1 0 0,1 1 0 0 0,0-1 0 0 0,0 1 0 0 0,0-1 1 0 0,-1 1-1 0 0,-1 1 0 0 0,2-1-4 0 0,1 0 1 0 0,-1-1-1 0 0,1 1 1 0 0,-1 0-1 0 0,0-1 1 0 0,1 0-1 0 0,-1 1 1 0 0,0-1-1 0 0,1 0 1 0 0,-1 0-1 0 0,0 0 1 0 0,0 0-1 0 0,1 0 1 0 0,-1 0-1 0 0,0 0 1 0 0,0-1-1 0 0,1 1 1 0 0,-4-2-1 0 0,4 2-2 0 0,0 0 0 0 0,0-1 0 0 0,0 1 0 0 0,-1 0 0 0 0,1 0 0 0 0,0 0 0 0 0,0 0 0 0 0,0 0 0 0 0,0 0 0 0 0,0 0 0 0 0,0 0 0 0 0,-1 1 0 0 0,1-1 0 0 0,0 0 0 0 0,0 1 0 0 0,0-1 0 0 0,0 1 0 0 0,-1 0 0 0 0,0 0 0 0 0,1-1 0 0 0,-1 1 0 0 0,1 0 0 0 0,-1-1 0 0 0,0 1 0 0 0,1-1 0 0 0,-1 0 0 0 0,0 0 0 0 0,0 0 0 0 0,-2 0 0 0 0,2 0 0 0 0,1 0 0 0 0,-1 0 0 0 0,0 0 0 0 0,1 0 0 0 0,-1-1 0 0 0,0 1 0 0 0,1-1 0 0 0,-1 1 0 0 0,0-1 0 0 0,1 0 0 0 0,-1 0 0 0 0,1 1 0 0 0,-1-1 0 0 0,1 0 0 0 0,0 0 0 0 0,-1-1 0 0 0,1 1 0 0 0,0 0 0 0 0,0 0 0 0 0,-1-1 0 0 0,0-2 0 0 0,1 3 0 0 0,0 0 0 0 0,1 1 0 0 0,-1-1 0 0 0,0 0 0 0 0,1 0 0 0 0,-1 0 0 0 0,0 1 0 0 0,0-1 0 0 0,0 0 0 0 0,0 1 0 0 0,0-1 0 0 0,0 0 0 0 0,1 1 0 0 0,-1 0 0 0 0,-1-1 0 0 0,1 1 0 0 0,0-1 0 0 0,0 1 0 0 0,0 0 0 0 0,-2 0 0 0 0,1 0 0 0 0,0 0 0 0 0,0 1 0 0 0,0-1 0 0 0,0 1 0 0 0,0-1 0 0 0,0 1 0 0 0,-4 2 0 0 0,-15 4 0 0 0,20-7 0 0 0,0 0 0 0 0,0 0 0 0 0,0-1 0 0 0,-1 1 0 0 0,1 0 0 0 0,0-1 0 0 0,0 1 0 0 0,0 0 0 0 0,0-1 0 0 0,0 1 0 0 0,0-1 0 0 0,0 0 0 0 0,0 1 0 0 0,0-1 0 0 0,0 0 0 0 0,0 1 0 0 0,1-1 0 0 0,-1 0 0 0 0,0 0 0 0 0,-1-2 0 0 0,2 2 0 0 0,-1 1 0 0 0,0-1 0 0 0,1 0 0 0 0,-1 0 0 0 0,0 0 0 0 0,1 0 0 0 0,-1 1 0 0 0,0-1 0 0 0,0 0 0 0 0,0 1 0 0 0,0-1 0 0 0,0 1 0 0 0,0-1 0 0 0,0 1 0 0 0,0-1 0 0 0,0 1 0 0 0,0 0 0 0 0,0-1 0 0 0,0 1 0 0 0,0 0 0 0 0,0 0 0 0 0,0 0 0 0 0,0 0 0 0 0,0 0 0 0 0,0 0 0 0 0,0 0 0 0 0,0 0 0 0 0,0 0 0 0 0,0 0 0 0 0,-2 1 0 0 0,0 0 2 0 0,0 0-1 0 0,0-1 1 0 0,1 1-1 0 0,-1-1 1 0 0,0 0-1 0 0,0 0 1 0 0,0 0-1 0 0,0 0 1 0 0,0 0-1 0 0,0-1 1 0 0,0 1-1 0 0,0-1 1 0 0,1 0-1 0 0,-1 0 1 0 0,0 0-1 0 0,0 0 1 0 0,1-1-1 0 0,-1 1 1 0 0,-2-2-1 0 0,-6-5 10 0 0,-1 0 1 0 0,-16-16-1 0 0,25 21-11 0 0,-1-1 0 0 0,0-1 0 0 0,1 1 0 0 0,0 0 0 0 0,0-1 0 0 0,0 0 0 0 0,0 1 0 0 0,1-1 0 0 0,-4-11 0 0 0,-10-44 0 0 0,14 53 0 0 0,-4-21 0 0 0,-1-31 0 0 0,1 6 0 0 0,4 38 0 0 0,2 2 0 0 0,1-3 0 0 0,6-10 0 0 0,-4 16-7 0 0,-2 6-1 0 0,1 0 1 0 0,-1 0-1 0 0,1 1 1 0 0,0-1-1 0 0,0 0 1 0 0,4-5-1 0 0,21-32-4 0 0,14-16 12 0 0,10-2 0 0 0,-34 43 0 0 0,22-19 0 0 0,-26 25 0 0 0,0 1 0 0 0,23-12 0 0 0,-21 14 0 0 0,1 0 0 0 0,30-8 0 0 0,-36 13 0 0 0,-1 0 0 0 0,0 0 0 0 0,1 1 0 0 0,-1 1 0 0 0,17 1 0 0 0,-15 0 0 0 0,-1 0 0 0 0,0 1 0 0 0,0 0 0 0 0,0 1 0 0 0,10 5 0 0 0,-8-3 4 0 0,-1 1-1 0 0,16 11 1 0 0,-26-16-1 0 0,0 0 0 0 0,1-1 1 0 0,-1 1-1 0 0,0 0 0 0 0,0 0 1 0 0,0-1-1 0 0,0 1 0 0 0,-1 0 0 0 0,1 0 1 0 0,0 0-1 0 0,0 1 0 0 0,0 0 1 0 0,16 28 6 0 0,-16-29-10 0 0,1 4 0 0 0,0-1 0 0 0,0 1 0 0 0,-1-1 0 0 0,1 1 0 0 0,-1 0 0 0 0,1 9 0 0 0,5 21 0 0 0,-3-11 0 0 0,-3-10 7 0 0,-1 0-1 0 0,0-1 0 0 0,-1 1 1 0 0,-5 24-1 0 0,-17 52 26 0 0,16-68-32 0 0,-15 33 0 0 0,19-47 0 0 0,-1-1 0 0 0,0 0 0 0 0,-1 0 0 0 0,1 0 0 0 0,-2 0 0 0 0,1-1 0 0 0,-12 11 0 0 0,7-8 11 0 0,1 1 1 0 0,-11 12-1 0 0,11-10 4 0 0,-18 15 0 0 0,18-19-16 0 0,7-5 5 0 0,-1 0 1 0 0,0 0-1 0 0,-1 0 0 0 0,1 0 1 0 0,0-1-1 0 0,-1 0 0 0 0,1 1 1 0 0,-1-1-1 0 0,0-1 0 0 0,0 1 1 0 0,0 0-1 0 0,0-1 1 0 0,0 0-1 0 0,-8 2 0 0 0,-5-5-4 0 0,14 1 0 0 0,0 1 0 0 0,0 0 0 0 0,0-1 0 0 0,0 1 0 0 0,0 0 0 0 0,0 0 0 0 0,0 1 0 0 0,0-1 0 0 0,0 1 0 0 0,-4 1 0 0 0,-27 16 0 0 0,30-15 4 0 0,-1 0 0 0 0,1 0 0 0 0,-1-1 0 0 0,1 1 1 0 0,-1-1-1 0 0,0 0 0 0 0,0-1 0 0 0,0 1 0 0 0,0-1 0 0 0,0 0 0 0 0,0 0 0 0 0,-8 0 1 0 0,-5-2 3 0 0,10 0 3 0 0,-1 1 0 0 0,1 0 0 0 0,0 0 0 0 0,-13 3 1 0 0,8-1-11 0 0,1 0 0 0 0,-1-1 0 0 0,1-1 0 0 0,-1 0 0 0 0,1 0 0 0 0,-1-2 0 0 0,0 1 0 0 0,1-2 0 0 0,0 1 0 0 0,-16-7 0 0 0,19 6-1 0 0,0-1 0 0 0,0 0 0 0 0,0 0 0 0 0,1-1 0 0 0,-1 0 0 0 0,1-1 0 0 0,1 1 0 0 0,-1-2 0 0 0,1 1-1 0 0,0-1 1 0 0,0 0 0 0 0,1 0 0 0 0,-10-16 0 0 0,15 22 0 0 0,-6-11 0 0 0,0-1 0 0 0,-9-21 0 0 0,15 29 0 0 0,-1 0 0 0 0,1 0 0 0 0,0 0 0 0 0,0 0 0 0 0,1 0 0 0 0,0 0 0 0 0,0-1 0 0 0,0 1 0 0 0,0 0 0 0 0,3-10 0 0 0,7-16-16 0 0,13-15-65 0 0,-17 33 50 0 0,-2 6 2 0 0,0 0 1 0 0,1 1 0 0 0,0 0-1 0 0,5-7 1 0 0,18-22-63 0 0,-11 18 31 0 0,34-26 49 0 0,19-7 11 0 0,-3 11 0 0 0,-53 33 0 0 0,-1 0 0 0 0,1 0 0 0 0,18-4 0 0 0,-24 9 0 0 0,0-1 0 0 0,0 1 0 0 0,0 1 0 0 0,0-1 0 0 0,0 1 0 0 0,0 1 0 0 0,9 1 0 0 0,-11-1 0 0 0,0 0 0 0 0,-1 1 0 0 0,1 0 0 0 0,0 0 0 0 0,-1 1 0 0 0,0-1 0 0 0,1 1 0 0 0,6 6 0 0 0,-5-4 0 0 0,-1 0 0 0 0,-1 0 0 0 0,1 1 0 0 0,8 11 0 0 0,6 17 0 0 0,-6-1 0 0 0,-8-12 11 0 0,-1 1 0 0 0,-1 0-1 0 0,-1 0 1 0 0,0 0 0 0 0,-2 34-1 0 0,-2-42 5 0 0,-1 0-1 0 0,-1 0 0 0 0,-6 21 0 0 0,3-17-7 0 0,3-9-3 0 0,0-1 0 0 0,-1 1 0 0 0,0-1-1 0 0,0 0 1 0 0,-1 0 0 0 0,0 0 0 0 0,0-1-1 0 0,-1 0 1 0 0,0 0 0 0 0,0 0 0 0 0,-1-1-1 0 0,1 0 1 0 0,-2 0 0 0 0,1-1 0 0 0,-1 1-1 0 0,-9 4 1 0 0,11-8 4 0 0,-1 1-1 0 0,1-1 1 0 0,-1-1-1 0 0,1 1 1 0 0,-1-1 0 0 0,0 0-1 0 0,1 0 1 0 0,-13-1-1 0 0,-12 1 0 0 0,24 0 6 0 0,1-2 1 0 0,-1 1 0 0 0,0-1-1 0 0,0 0 1 0 0,1 0-1 0 0,-1-1 1 0 0,1 1 0 0 0,-1-2-1 0 0,1 1 1 0 0,-11-6-1 0 0,-27-9 43 0 0,8 4-41 0 0,1-1 0 0 0,0-2 0 0 0,1-2 0 0 0,-43-29 0 0 0,61 36-3 0 0,0-1 1 0 0,1-1 0 0 0,1 0-1 0 0,-22-25 1 0 0,-41-67-83 0 0,74 100 58 0 0,1 1-1 0 0,-1-1 1 0 0,1 0-1 0 0,0 0 0 0 0,0 0 1 0 0,1-1-1 0 0,-1 1 1 0 0,1 0-1 0 0,0 0 1 0 0,0-11-1 0 0,1 6-11 0 0,1 0-1 0 0,0 0 1 0 0,0 0-1 0 0,1 0 1 0 0,4-12 0 0 0,2-3-21 0 0,2 1 1 0 0,1 0 0 0 0,16-27 0 0 0,-15 35-36 0 0,28-27 5 0 0,-32 36 59 0 0,0 0 0 0 0,0 1 0 0 0,1 1 0 0 0,14-9 0 0 0,-13 10 5 0 0,0 0-1 0 0,0 1 1 0 0,0 0-1 0 0,18-3 1 0 0,-14 3 6 0 0,0 2 0 0 0,0 0 0 0 0,0 0 1 0 0,21 3-1 0 0,-20 0-12 0 0,0 2-1 0 0,0-1 1 0 0,15 7 0 0 0,-30-10 17 0 0,3 1-10 0 0,-1 0 0 0 0,1 0 1 0 0,0 0-1 0 0,-1 1 0 0 0,1-1 1 0 0,0 1-1 0 0,3 3 0 0 0,37 26-20 0 0,-41-30 23 0 0,0 0 1 0 0,-1 0-1 0 0,1 1 1 0 0,-1-1-1 0 0,1 0 0 0 0,-1 1 1 0 0,1-1-1 0 0,1 3 1 0 0,15 22-22 0 0,-10-13-25 0 0,-4-2 51 0 0,-1-1 0 0 0,1 1 1 0 0,-2 0-1 0 0,0 0 0 0 0,0 1 1 0 0,-1-1-1 0 0,0 12 0 0 0,-1-15 8 0 0,-1 0 0 0 0,0 0-1 0 0,0 1 1 0 0,-1-1 0 0 0,0 0 0 0 0,-1 0-1 0 0,0-1 1 0 0,0 1 0 0 0,-1-1-1 0 0,1 1 1 0 0,-2-1 0 0 0,1 0 0 0 0,-9 10-1 0 0,4-10 6 0 0,0 0-1 0 0,0-1 0 0 0,-1-1 0 0 0,0 0 1 0 0,-17 7-1 0 0,18-8-8 0 0,-4 1 12 0 0,0-1 0 0 0,0 0 0 0 0,0-1 0 0 0,0-1 0 0 0,0 0 0 0 0,-1-1 0 0 0,1 0 0 0 0,-1-1 0 0 0,1 0 0 0 0,-1-1 0 0 0,1-1 0 0 0,-22-5 0 0 0,28 5 4 0 0,-1-1 0 0 0,1 0 0 0 0,0 0 0 0 0,0-1 0 0 0,1 0 0 0 0,-1 0 0 0 0,1 0 0 0 0,0-1 0 0 0,-10-10 1 0 0,-1-3-7 0 0,-24-32 0 0 0,38 45-15 0 0,-18-22 5 0 0,2-2 1 0 0,-26-52-1 0 0,37 65-14 0 0,1-1 1 0 0,1 0-1 0 0,1 0 1 0 0,0 0 0 0 0,1-1-1 0 0,-3-33 1 0 0,7 21-20 0 0,1 25 15 0 0,0 1 0 0 0,0-1 0 0 0,1 0 0 0 0,2-7 0 0 0,15-26-78 0 0,-10 24 4 0 0,-3 9 61 0 0,-3 3 13 0 0,-1 0 0 0 0,0 0-1 0 0,0 0 1 0 0,0 0 0 0 0,0-1-1 0 0,-1 1 1 0 0,1-1 0 0 0,1-3-1 0 0,8-1-67 0 0,46-25 16 0 0,-48 27 59 0 0,0 1 0 0 0,1 1 1 0 0,0 0-1 0 0,-1 0 0 0 0,13-1 0 0 0,-10 3 5 0 0,1 0-1 0 0,-1 1 1 0 0,1 0 0 0 0,13 2 0 0 0,-9 1-14 0 0,1 0 0 0 0,22 8 0 0 0,-26-6 2 0 0,0 0 0 0 0,-1 1 0 0 0,13 8 0 0 0,-18-9 6 0 0,0 0-1 0 0,0 1 0 0 0,-1 0 1 0 0,0 0-1 0 0,8 9 0 0 0,-8-7 3 0 0,-1 0 0 0 0,1 0-1 0 0,-2 1 1 0 0,1 0 0 0 0,-1 0-1 0 0,-1 0 1 0 0,1 1 0 0 0,2 12 0 0 0,-3-10 4 0 0,0 1 1 0 0,-1-1 0 0 0,-1 1-1 0 0,0 0 1 0 0,-1 0 0 0 0,-1 0-1 0 0,0 0 1 0 0,0 0 0 0 0,-1 0-1 0 0,-1 0 1 0 0,0 0 0 0 0,-1 0-1 0 0,0 0 1 0 0,-1-1 0 0 0,-8 18-1 0 0,11-29 4 0 0,-8 20 19 0 0,-1 0-1 0 0,-1-1 0 0 0,-21 30 1 0 0,27-45-12 0 0,0-1 0 0 0,0 1 1 0 0,0-1-1 0 0,0 0 1 0 0,-1-1-1 0 0,0 1 0 0 0,-8 3 1 0 0,0 0 2 0 0,0-1 0 0 0,-18 4 0 0 0,21-7 13 0 0,0-1 1 0 0,0 0 0 0 0,-1 0-1 0 0,1-1 1 0 0,-1-1-1 0 0,-22-1 1 0 0,26 0-3 0 0,0-1 0 0 0,0 0 1 0 0,0 0-1 0 0,0-1 1 0 0,0 0-1 0 0,0 0 0 0 0,1 0 1 0 0,-1-1-1 0 0,1-1 1 0 0,-10-7-1 0 0,-2-4-26 0 0,1-1-1 0 0,0-1 1 0 0,2-1 0 0 0,0 0 0 0 0,1-1-1 0 0,1-1 1 0 0,1 0 0 0 0,1-1 0 0 0,1 0-1 0 0,1-1 1 0 0,1 0 0 0 0,0 0 0 0 0,2-1-1 0 0,1 0 1 0 0,1-1 0 0 0,-3-46 0 0 0,8 61-12 0 0,0 0 1 0 0,1 0 0 0 0,0 0 0 0 0,1 1 0 0 0,0-1 0 0 0,1 0-1 0 0,4-12 1 0 0,7-8-60 0 0,-10 22 58 0 0,1 0-1 0 0,0 0 0 0 0,8-8 1 0 0,-6 9 4 0 0,1 0 0 0 0,-1 0 1 0 0,14-8-1 0 0,20-11-7 0 0,-22 18-22 0 0,-4 4 32 0 0,29-5 1 0 0,-15 6-12 0 0,40 2 1 0 0,25 9 0 0 0,-73-5-1 0 0,34 11 1 0 0,28 16 10 0 0,-1 7 11 0 0,-22-5-10 0 0,-38-17-33 0 0,18 17 22 0 0,-38-31 16 0 0,-1 0 1 0 0,0-1 0 0 0,0 1 0 0 0,0 0 0 0 0,0 0 0 0 0,0 0 0 0 0,0 0 0 0 0,0 0 0 0 0,0 0 0 0 0,-1 0-1 0 0,1 1 1 0 0,0 0 0 0 0,1 2-4 0 0,0-1-1 0 0,0 1 0 0 0,-1 0 1 0 0,0 0-1 0 0,0-1 0 0 0,1 7 1 0 0,-1-8 10 0 0,-1 0 1 0 0,0 0-1 0 0,-1 1 1 0 0,1-1 0 0 0,0 0-1 0 0,-1 0 1 0 0,1 0 0 0 0,-1 0-1 0 0,1 0 1 0 0,-1 0 0 0 0,0 0-1 0 0,0 0 1 0 0,0 0-1 0 0,0 0 1 0 0,0 0 0 0 0,-1-1-1 0 0,1 1 1 0 0,-2 2 0 0 0,-10 10 6 0 0,8-8-9 0 0,-1 0 0 0 0,1 0 0 0 0,-1 0 1 0 0,0-1-1 0 0,0 0 0 0 0,-14 8 0 0 0,-18 9 3 0 0,22-12 17 0 0,0-1 1 0 0,-32 13-1 0 0,8-9 10 0 0,-43 6-1 0 0,21-5-24 0 0,22-4 17 0 0,-1-3-1 0 0,-83 5 0 0 0,116-12-19 0 0,0-1 0 0 0,-1 0-1 0 0,1 0 1 0 0,0-1 0 0 0,0 1-1 0 0,0-2 1 0 0,0 1 0 0 0,0-1 0 0 0,1-1-1 0 0,-8-4 1 0 0,4 2 4 0 0,-1-2-1 0 0,1 0 1 0 0,1 0 0 0 0,-1-1 0 0 0,-11-13 0 0 0,18 18-5 0 0,1 0 0 0 0,0-1 1 0 0,0 1-1 0 0,0-1 1 0 0,0 1-1 0 0,1-1 1 0 0,0 0-1 0 0,0 0 0 0 0,0 0 1 0 0,0-1-1 0 0,1 1 1 0 0,-1-6-1 0 0,1 3-14 0 0,1-1-1 0 0,0 1 1 0 0,0-1 0 0 0,1 0-1 0 0,0 1 1 0 0,4-16-1 0 0,1 5-35 0 0,1-1-1 0 0,0 2 0 0 0,2-1 1 0 0,0 1-1 0 0,14-20 0 0 0,-19 32 28 0 0,-1 1 0 0 0,1-1 0 0 0,1 1-1 0 0,-1-1 1 0 0,7-4 0 0 0,-2 0-5 0 0,6-5-53 0 0,23-18 14 0 0,-27 24 58 0 0,0 1 0 0 0,20-11 0 0 0,-10 9-14 0 0,39-14 1 0 0,-29 14 10 0 0,38-5 1 0 0,26 4-33 0 0,-72 10 32 0 0,36 3 1 0 0,-40 1-5 0 0,0 0 1 0 0,21 6 0 0 0,-14 0 9 0 0,29 12-1 0 0,-45-16 6 0 0,1 0 0 0 0,-2 1 0 0 0,18 11 0 0 0,-21-11 0 0 0,1 0 0 0 0,-1 1 0 0 0,10 12 0 0 0,-9-11 0 0 0,-1 1 0 0 0,8 16 0 0 0,-11-17-5 0 0,1 1 0 0 0,-2 0 0 0 0,1 0 0 0 0,-1 0 1 0 0,-1 0-1 0 0,1 0 0 0 0,-2 1 0 0 0,1-1 0 0 0,-1 0 0 0 0,-1 1 0 0 0,1-1 0 0 0,-2 0 0 0 0,1 0 0 0 0,-1 0 0 0 0,-1 0 0 0 0,1 0 0 0 0,-1 0 0 0 0,-1 0 0 0 0,-6 10 0 0 0,4-7 14 0 0,-2 1-1 0 0,0-1 0 0 0,0-1 0 0 0,-1 1 1 0 0,0-2-1 0 0,-1 1 0 0 0,0-1 0 0 0,-1-1 1 0 0,0 1-1 0 0,-1-2 0 0 0,-23 14 0 0 0,19-14 17 0 0,-27 11-1 0 0,37-17-15 0 0,-1-1 0 0 0,1 1-1 0 0,0-1 1 0 0,-1 0-1 0 0,1 0 1 0 0,-1-1-1 0 0,-12-1 1 0 0,6 0 11 0 0,0-1 0 0 0,-14-3 0 0 0,22 3-11 0 0,0 0 0 0 0,-1 0 1 0 0,1 0-1 0 0,0-1 0 0 0,0 0 1 0 0,1 0-1 0 0,-8-5 0 0 0,2-1 11 0 0,0-1-1 0 0,1 0 1 0 0,0-1 0 0 0,0 0-1 0 0,1 0 1 0 0,-8-14 0 0 0,-33-78 168 0 0,34 71-118 0 0,7 14-39 0 0,0-1 0 0 0,-7-27-1 0 0,13 39-25 0 0,1 0 0 0 0,0 0-1 0 0,0 0 1 0 0,1 1 0 0 0,0-1 0 0 0,0 0-1 0 0,0 0 1 0 0,1 0 0 0 0,0 0 0 0 0,3-11-1 0 0,-2 13-7 0 0,0 1 0 0 0,0-1 0 0 0,0 1 1 0 0,5-7-1 0 0,0 0-22 0 0,1 0 0 0 0,14-13 0 0 0,-11 13-7 0 0,1 0 1 0 0,19-12-1 0 0,-20 16 10 0 0,1 0-1 0 0,0 0 0 0 0,15-5 1 0 0,-4 4-13 0 0,37-9 0 0 0,-30 11 9 0 0,34-3-1 0 0,-37 7 16 0 0,45 2 1 0 0,-44 3-12 0 0,50 11 1 0 0,-42-4 16 0 0,36 14-1 0 0,27 20 6 0 0,-17 1 0 0 0,-62-32 6 0 0,27 22-1 0 0,-34-23 9 0 0,-1-1 0 0 0,14 19 1 0 0,-19-21-11 0 0,0 0 1 0 0,-1 0 0 0 0,0 1-1 0 0,8 18 1 0 0,-12-24-2 0 0,0 1 0 0 0,-1-1 1 0 0,0 0-1 0 0,0 1 0 0 0,0-1 0 0 0,0 1 0 0 0,-1-1 1 0 0,0 1-1 0 0,0-1 0 0 0,0 1 0 0 0,0-1 0 0 0,-1 1 1 0 0,1-1-1 0 0,-1 1 0 0 0,-2 4 0 0 0,-3 8 15 0 0,-6 16 21 0 0,-28 55-1 0 0,35-79-24 0 0,0-1-1 0 0,-1 1 1 0 0,0-1-1 0 0,-1 0 0 0 0,1 0 1 0 0,-2 0-1 0 0,1-1 1 0 0,-1 0-1 0 0,0-1 1 0 0,-14 9-1 0 0,-20 9 47 0 0,-64 25 0 0 0,92-45-50 0 0,0-1-1 0 0,-1 0 1 0 0,1-1 0 0 0,0-1-1 0 0,-1 0 1 0 0,0-1 0 0 0,-25-3-1 0 0,32 3-5 0 0,-1-1-1 0 0,1-1 0 0 0,-1 1 1 0 0,1-2-1 0 0,0 1 0 0 0,0-1 1 0 0,0 0-1 0 0,0-1 1 0 0,0 1-1 0 0,1-2 0 0 0,-1 1 1 0 0,1-1-1 0 0,0 0 0 0 0,1 0 1 0 0,-1-1-1 0 0,1 0 1 0 0,0 0-1 0 0,-9-13 0 0 0,15 19-3 0 0,-49-71 32 0 0,44 62-27 0 0,1 0-1 0 0,-1 0 1 0 0,2 0 0 0 0,-1-1-1 0 0,2 1 1 0 0,-4-17-1 0 0,4 12-4 0 0,1 1 0 0 0,0-1 0 0 0,1 0 0 0 0,1 0 0 0 0,0 1 0 0 0,1-1 0 0 0,1 0 0 0 0,0 1 0 0 0,0 0 0 0 0,1 0 0 0 0,1 0 0 0 0,0 0 0 0 0,1 1 0 0 0,0-1 0 0 0,1 2 0 0 0,10-14 0 0 0,1-1-7 0 0,39-54-84 0 0,-26 44 48 0 0,9-6 22 0 0,-20 24-22 0 0,36-21 32 0 0,-37 27 11 0 0,32-14 0 0 0,-40 21 0 0 0,0 1 0 0 0,0 1 0 0 0,0-1 0 0 0,19-1 0 0 0,-14 3 0 0 0,0 1 0 0 0,-1 1 0 0 0,30 2 0 0 0,-34 0 0 0 0,-1 0 0 0 0,0 0 0 0 0,0 1 0 0 0,0 0 0 0 0,0 1 0 0 0,12 6 0 0 0,-14-5 0 0 0,0 0 0 0 0,0 0 0 0 0,-1 1 0 0 0,0 0 0 0 0,0 0 0 0 0,6 9 0 0 0,-7-8 6 0 0,0 0 0 0 0,0 1 0 0 0,-1 0 0 0 0,0 0 0 0 0,-1 0 0 0 0,1 0 0 0 0,-2 1 0 0 0,6 15 0 0 0,1 8 4 0 0,-6-21-10 0 0,-2 1 0 0 0,0 0 0 0 0,0 0 0 0 0,-1 0 0 0 0,0 0 0 0 0,-2 18 0 0 0,-3 3 0 0 0,-7 32 0 0 0,4-40 19 0 0,-1 0-1 0 0,-1 0 0 0 0,-1-1 0 0 0,-1-1 1 0 0,-1 0-1 0 0,-20 28 0 0 0,30-47-14 0 0,-1 0-1 0 0,0-1 1 0 0,0 0 0 0 0,0 1-1 0 0,0-1 1 0 0,0 0-1 0 0,-1 0 1 0 0,1 0 0 0 0,-1-1-1 0 0,0 0 1 0 0,0 1 0 0 0,0-1-1 0 0,0 0 1 0 0,-8 2-1 0 0,6-3-1 0 0,0 0 0 0 0,-1 0 1 0 0,1 0-1 0 0,-1-1 0 0 0,1 0 0 0 0,0 0 0 0 0,-1-1 0 0 0,1 0 0 0 0,-12-3 0 0 0,0 1 43 0 0,14 3-39 0 0,1 0 0 0 0,0-1 0 0 0,0 1 0 0 0,0-1 0 0 0,0 0 0 0 0,0 0 0 0 0,0 0 0 0 0,0 0 0 0 0,0-1 0 0 0,1 1 0 0 0,-5-4 0 0 0,-1-2-6 0 0,1 0 0 0 0,0 0 0 0 0,1-1 0 0 0,0 0 0 0 0,0-1 0 0 0,-5-10 0 0 0,-27-58 0 0 0,36 73 0 0 0,-8-20-3 0 0,0-1 1 0 0,2 0-1 0 0,0 0 0 0 0,-5-36 0 0 0,11 47-12 0 0,1 1-1 0 0,0-1 0 0 0,1 1 0 0 0,1-1 0 0 0,0 1 0 0 0,1-1 0 0 0,0 1 0 0 0,1-1 0 0 0,0 1 0 0 0,7-17 0 0 0,8-3-48 0 0,-11 23 42 0 0,0 0-1 0 0,16-14 1 0 0,-14 15 6 0 0,0 2 0 0 0,1-1 0 0 0,14-7 0 0 0,-10 7-2 0 0,2 0 1 0 0,16-5-1 0 0,23-5-3 0 0,-27 13-22 0 0,37-1 22 0 0,-61 6 14 0 0,0-1 1 0 0,0 1 0 0 0,0 0 0 0 0,0 0 0 0 0,-1 1 0 0 0,6 0 0 0 0,64 13-15 0 0,-61-11 12 0 0,-1 1 1 0 0,0 0-1 0 0,1 1 0 0 0,11 6 1 0 0,-15-6 6 0 0,-1 0 0 0 0,1 1 0 0 0,-1 0-1 0 0,12 12 1 0 0,-10-8 2 0 0,0 0 0 0 0,-1 1 0 0 0,0 1 0 0 0,0-1 0 0 0,8 21 0 0 0,-1 6-10 0 0,-10-22 4 0 0,-1 1 1 0 0,0 0 0 0 0,-2 0-1 0 0,0 1 1 0 0,0-1 0 0 0,-2 0-1 0 0,0 1 1 0 0,-1-1 0 0 0,-6 29-1 0 0,5-38 6 0 0,0 1 0 0 0,-1-1 0 0 0,0 0 0 0 0,0 0 0 0 0,-1 0 0 0 0,0 0 0 0 0,0-1 0 0 0,-9 12 0 0 0,-31 49 20 0 0,34-49 4 0 0,-2 0 1 0 0,-1-1-1 0 0,-21 25 1 0 0,20-30-6 0 0,1 0 1 0 0,-23 16 0 0 0,29-24-17 0 0,0-1 1 0 0,0 0-1 0 0,-1 0 0 0 0,0 0 0 0 0,1-1 0 0 0,-1 0 1 0 0,-15 3-1 0 0,12-4 14 0 0,-1 0-1 0 0,0-1 1 0 0,1 0 0 0 0,-1-1 0 0 0,0 0 0 0 0,-13-2-1 0 0,19 1-1 0 0,-1-1 0 0 0,1 0 0 0 0,0 0-1 0 0,0 0 1 0 0,0-1 0 0 0,0 0 0 0 0,0 0-1 0 0,0 0 1 0 0,1-1 0 0 0,0 0 0 0 0,0 0-1 0 0,-8-7 1 0 0,5 2 5 0 0,0 0 0 0 0,1 0-1 0 0,0-1 1 0 0,1 0-1 0 0,0 0 1 0 0,0-1 0 0 0,1 1-1 0 0,-4-13 1 0 0,-1-11 29 0 0,-10-46 1 0 0,8 23-14 0 0,11 52-57 0 0,0-1 1 0 0,0 1-1 0 0,1-1 0 0 0,0 1 0 0 0,0-1 0 0 0,0 0 0 0 0,1 1 1 0 0,3-12-1 0 0,-1 6-31 0 0,0 0-1 0 0,8-14 1 0 0,0 7-12 0 0,21-23-26 0 0,67-65-1 0 0,-64 76 84 0 0,2 2 0 0 0,58-35 0 0 0,-66 51-36 0 0,1 2 38 0 0,31-7-1 0 0,-38 14 1 0 0,40-2 0 0 0,-63 5 5 0 0,3-1-5 0 0,1 1 0 0 0,-1 0 0 0 0,0 0 1 0 0,0 1-1 0 0,1-1 0 0 0,-1 1 0 0 0,0-1 1 0 0,3 2-1 0 0,18 5 0 0 0,27 10-1 0 0,-38-11 6 0 0,0 1 0 0 0,-1 0 0 0 0,0 0 0 0 0,15 13 0 0 0,-13-9 7 0 0,-1 0-1 0 0,16 19 1 0 0,-11-12 27 0 0,10 11-12 0 0,-27-28-18 0 0,0 0 0 0 0,0 0 0 0 0,0 1 0 0 0,0-1 0 0 0,0 0 0 0 0,0 0 0 0 0,-1 0 0 0 0,1 1 0 0 0,0-1 0 0 0,-1 0 0 0 0,1 2 0 0 0,6 16 16 0 0,-2-1 0 0 0,0 1 0 0 0,-1 0-1 0 0,-1 0 1 0 0,0 24 0 0 0,-3-21-9 0 0,-1 0 0 0 0,-1-1 0 0 0,-1 0 0 0 0,-1 1 1 0 0,0-1-1 0 0,-14 34 0 0 0,12-38 9 0 0,-2-1-1 0 0,0 0 1 0 0,-1 0 0 0 0,0-1 0 0 0,-1 0 0 0 0,-1 0-1 0 0,0-1 1 0 0,-19 17 0 0 0,9-12 1 0 0,-1 0 1 0 0,0-2-1 0 0,-1 0 0 0 0,-32 16 1 0 0,47-30-17 0 0,0 1 1 0 0,0-1-1 0 0,-1 0 1 0 0,1-1 0 0 0,-1 0-1 0 0,1-1 1 0 0,-1 1-1 0 0,0-1 1 0 0,-11-1-1 0 0,15 0 6 0 0,0 0 0 0 0,0-1 0 0 0,0 1 0 0 0,0-1 0 0 0,0 0-1 0 0,0-1 1 0 0,1 1 0 0 0,-1-1 0 0 0,0 0 0 0 0,1 0-1 0 0,-1 0 1 0 0,1-1 0 0 0,0 0 0 0 0,0 0 0 0 0,0 0 0 0 0,0 0-1 0 0,-6-7 1 0 0,1-2 2 0 0,1 0-1 0 0,1 0 1 0 0,0-1-1 0 0,0 0 1 0 0,1 0-1 0 0,1-1 1 0 0,-6-22-1 0 0,6 16 3 0 0,1-1 1 0 0,1 0-1 0 0,1 0 0 0 0,1-35 0 0 0,2 41-34 0 0,1 0 0 0 0,1 0 0 0 0,0 0 0 0 0,1 1 0 0 0,0-1 1 0 0,11-21-1 0 0,47-79-162 0 0,-57 106 174 0 0,18-27-81 0 0,1 2 0 0 0,51-57 0 0 0,-60 78 35 0 0,-15 13 53 0 0,11-9-7 0 0,0 1 0 0 0,19-11 0 0 0,-24 16 2 0 0,0 0 0 0 0,1 0 0 0 0,0 1 1 0 0,-1-1-1 0 0,1 2 0 0 0,0-1 0 0 0,0 1 1 0 0,13-1-1 0 0,-13 2 2 0 0,0 1 0 0 0,1 0 0 0 0,-1 1 0 0 0,0-1 0 0 0,0 1 0 0 0,7 3 0 0 0,-14-5 3 0 0,1 1-4 0 0,1-1 1 0 0,-1 0 0 0 0,0 1-1 0 0,1 0 1 0 0,-1-1 0 0 0,0 1 0 0 0,0 0-1 0 0,1-1 1 0 0,-1 1 0 0 0,0 0-1 0 0,0 0 1 0 0,2 2 0 0 0,24 24-18 0 0,-15-12-22 0 0,10 22 22 0 0,-12-18-22 0 0,6 18 40 0 0,-2 1 1 0 0,-2 0-1 0 0,11 54 0 0 0,-21-77 5 0 0,0 0 0 0 0,-2 0 0 0 0,0 1 0 0 0,0-1 0 0 0,-5 24 1 0 0,4-33 4 0 0,0 0 0 0 0,0 0 0 0 0,-1 0 0 0 0,0 0 0 0 0,-1-1 0 0 0,1 1 0 0 0,-1-1 0 0 0,0 0 0 0 0,0 1 0 0 0,-1-1 0 0 0,1-1 0 0 0,-1 1 0 0 0,0 0 0 0 0,-1-1 0 0 0,1 0 0 0 0,-1 0 0 0 0,-5 3 0 0 0,-5 3 37 0 0,13-8-41 0 0,0 0 0 0 0,0 0 0 0 0,-1-1 0 0 0,1 1 0 0 0,0-1 0 0 0,-1 1 0 0 0,0-1 0 0 0,1 0 0 0 0,-1 0 0 0 0,0 0 0 0 0,1 0 0 0 0,-1-1 0 0 0,0 1 0 0 0,0-1 0 0 0,0 0 0 0 0,0 0 0 0 0,1 0 0 0 0,-1 0 0 0 0,0 0 0 0 0,-5-1 0 0 0,-21-1 27 0 0,26 2-24 0 0,1 0 0 0 0,-1 0 0 0 0,0 0 0 0 0,1 0 0 0 0,-1 0 0 0 0,1-1 0 0 0,-1 1 0 0 0,1-1 0 0 0,-1 1 0 0 0,0-1 0 0 0,1 0 0 0 0,0 0 0 0 0,-1 0 0 0 0,1-1 0 0 0,0 1 0 0 0,-1 0 0 0 0,-2-4 0 0 0,1 2-1 0 0,1-1 1 0 0,0 0-1 0 0,-1 0 0 0 0,1-1 0 0 0,1 1 0 0 0,-1-1 1 0 0,1 1-1 0 0,0-1 0 0 0,0 0 0 0 0,0 0 0 0 0,0 0 1 0 0,-1-9-1 0 0,2 4-6 0 0,0 0 1 0 0,0 0-1 0 0,1 0 0 0 0,1 0 1 0 0,2-18-1 0 0,6-6 1 0 0,10-8-13 0 0,-6 16-56 0 0,2-7-41 0 0,-12 28 36 0 0,5-3 15 0 0,36-27 48 0 0,-31 26 11 0 0,1 1 0 0 0,26-12 0 0 0,-34 17 0 0 0,1 1 0 0 0,-1 0 0 0 0,1 0 0 0 0,0 0 0 0 0,0 1 0 0 0,-1 0 0 0 0,1 1 0 0 0,7-1 0 0 0,-7 2 0 0 0,0-1 0 0 0,0 2 0 0 0,0-1 0 0 0,0 1 0 0 0,-1-1 0 0 0,1 2 0 0 0,12 5 0 0 0,-16-6 0 0 0,0 0 0 0 0,0 0 0 0 0,0 0 0 0 0,0 0 0 0 0,0 1 0 0 0,0 0 0 0 0,0-1 0 0 0,-1 1 0 0 0,1 0 0 0 0,2 4 0 0 0,-4-5 0 0 0,-1-1 0 0 0,1 1 0 0 0,0 0 0 0 0,0-1 0 0 0,-1 1 0 0 0,1 0 0 0 0,-1 0 0 0 0,1 0 0 0 0,-1-1 0 0 0,0 1 0 0 0,1 4 0 0 0,-2 2 13 0 0,0 0-1 0 0,0 0 1 0 0,-1 0-1 0 0,1-1 1 0 0,-2 1-1 0 0,1 0 1 0 0,-7 13-1 0 0,2-8 13 0 0,0 0 0 0 0,-1 0 0 0 0,-14 16 0 0 0,22-29-25 0 0,0 1 0 0 0,-1-1 0 0 0,1 1 0 0 0,0-1 0 0 0,-1 0 0 0 0,1 1 0 0 0,-1-1 0 0 0,1 0 0 0 0,-1 1 0 0 0,1-1 0 0 0,-1 0 0 0 0,1 0 0 0 0,-1 0 0 0 0,1 1 0 0 0,-1-1 0 0 0,1 0 0 0 0,-1 0 0 0 0,1 0 0 0 0,-1 0 0 0 0,-8 4 0 0 0,9-4-2 0 0,-8 5 24 0 0,2-8 10 0 0,2-10-20 0 0,3 9-12 0 0,2-18 0 0 0,1 6 0 0 0,3-5 0 0 0,6-7-12 0 0,9-9-36 0 0,6 4 26 0 0,-25 32 17 0 0,0-1 1 0 0,0 1 0 0 0,0 0 0 0 0,0 0-1 0 0,1 0 1 0 0,-1 0 0 0 0,0 0-1 0 0,1 0 1 0 0,1-1 0 0 0,30-19-17 0 0,-32 21 19 0 0,-1-1 1 0 0,1 1 0 0 0,-1 0 0 0 0,1-1-1 0 0,-1 1 1 0 0,1 0 0 0 0,-1-1 0 0 0,1 1 0 0 0,-1 0-1 0 0,1 0 1 0 0,-1 0 0 0 0,1-1 0 0 0,-1 1 0 0 0,1 0-1 0 0,-1 0 1 0 0,1 0 0 0 0,-1 0 0 0 0,1 0-1 0 0,0 0 1 0 0,-1 0 0 0 0,1 0 0 0 0,-1 0 0 0 0,1 0-1 0 0,-1 1 1 0 0,1-1 0 0 0,-1 0 0 0 0,1 0-1 0 0,-1 0 1 0 0,1 1 0 0 0,-1-1 0 0 0,1 0 0 0 0,-1 1-1 0 0,1-1 1 0 0,0 1 0 0 0,-1-1 1 0 0,7 3-3 0 0,0 1 1 0 0,0 0-1 0 0,13 10 0 0 0,-19-12 3 0 0,1-1 0 0 0,-1 1 0 0 0,0 0 0 0 0,1 0 0 0 0,-1 0 0 0 0,0 0 0 0 0,0-1 0 0 0,0 2 0 0 0,0-1 0 0 0,-1 0 0 0 0,1 0 0 0 0,0 0 0 0 0,-1 0 0 0 0,1 3 0 0 0,0 4 15 0 0,1 1-1 0 0,-2-1 1 0 0,1 1-1 0 0,-1-1 0 0 0,-2 16 1 0 0,1-21-9 0 0,0 0 1 0 0,0 0-1 0 0,0 0 1 0 0,-1 0-1 0 0,1 0 0 0 0,-1 0 1 0 0,0-1-1 0 0,0 1 1 0 0,0 0-1 0 0,-1-1 0 0 0,1 0 1 0 0,-1 0-1 0 0,1 1 1 0 0,-1-2-1 0 0,-4 4 1 0 0,-30 31 67 0 0,27-25-74 0 0,9-10 7 0 0,-1 1 0 0 0,0-1 0 0 0,1 0 0 0 0,-1 0 1 0 0,0 0-1 0 0,-1 0 0 0 0,1-1 0 0 0,-4 3 0 0 0,1 1-7 0 0,5-5 0 0 0,0 0 0 0 0,0 0 0 0 0,0 1 0 0 0,-1-1 0 0 0,1 0 0 0 0,0 0 0 0 0,0 0 0 0 0,0 1 0 0 0,0-1 0 0 0,-1 0 0 0 0,1 0 0 0 0,0 0 0 0 0,0 0 0 0 0,-1 0 0 0 0,1 1 0 0 0,0-1 0 0 0,0 0 0 0 0,0 0 0 0 0,-1 0 0 0 0,1 0 0 0 0,0 0 0 0 0,0 0 0 0 0,-1 0 0 0 0,1 0 0 0 0,0 0 0 0 0,0 0 0 0 0,-1 0 0 0 0,1 0 0 0 0,0 0 0 0 0,-1 0 0 0 0,-5 2 0 0 0,6-2 0 0 0,0 0 0 0 0,0 0 0 0 0,0 0 0 0 0,0 1 0 0 0,-1-1 0 0 0,1 0 0 0 0,0 0 0 0 0,0 0 0 0 0,0 0 0 0 0,0 0 0 0 0,-1 0 0 0 0,1 1 0 0 0,0-1 0 0 0,0 0 0 0 0,0 0 0 0 0,-1 0 0 0 0,1 0 0 0 0,0 0 0 0 0,0 0 0 0 0,0 0 0 0 0,-1 0 0 0 0,1 0 0 0 0,0 0 0 0 0,0 0 0 0 0,0 0 0 0 0,-1 0 0 0 0,1 0 0 0 0,0 0 0 0 0,0 0 0 0 0,0-1 0 0 0,-1 1 0 0 0,1 0 0 0 0,0 0 0 0 0,0 0 0 0 0,0 0 0 0 0,-1 0 0 0 0,1 0 0 0 0,0 0 0 0 0,0-1 0 0 0,0 1 0 0 0,0 0 0 0 0,0 0 0 0 0,-1 0 0 0 0,1 0 0 0 0,0-1 0 0 0,0 1 0 0 0,0 0 0 0 0,0 0 0 0 0,0 0 0 0 0,0-1 0 0 0,0 1 0 0 0,0 0 0 0 0,0 0 0 0 0,0 0 0 0 0,0-1 0 0 0,0 1 0 0 0,0 0 0 0 0,0 0 0 0 0,0 0 0 0 0,0-1 0 0 0,0 1 0 0 0,-16-31 0 0 0,16 30 0 0 0,0 1 0 0 0,-1-1 0 0 0,1 0 0 0 0,-1 1 0 0 0,1-1 0 0 0,0 0 0 0 0,-1 1 0 0 0,1-1 0 0 0,-1 1 0 0 0,1-1 0 0 0,-1 1 0 0 0,0-1 0 0 0,1 1 0 0 0,-1 0 0 0 0,1-1 0 0 0,-1 1 0 0 0,0 0 0 0 0,1-1 0 0 0,-1 1 0 0 0,0 0 0 0 0,0-1 0 0 0,0 1 0 0 0,0 0 0 0 0,0-1 0 0 0,0 1 0 0 0,0-1 0 0 0,0 1 0 0 0,0-1 0 0 0,0 1 0 0 0,0-1 0 0 0,0 1 0 0 0,0-1 0 0 0,1 0 0 0 0,-1 0 0 0 0,-1-1 0 0 0,-5-7 0 0 0,0 14 0 0 0,5-3 0 0 0,2-2 0 0 0,0 0 0 0 0,-1 1 0 0 0,1-1 0 0 0,0 0 0 0 0,-1 0 0 0 0,1 0 0 0 0,0 1 0 0 0,-1-1 0 0 0,1 0 0 0 0,0 0 0 0 0,-1 0 0 0 0,1 0 0 0 0,0 0 0 0 0,-1 1 0 0 0,1-1 0 0 0,0 0 0 0 0,-1 0 0 0 0,1 0 0 0 0,-1 0 0 0 0,1 0 0 0 0,0 0 0 0 0,-1 0 0 0 0,1 0 0 0 0,-1-1 0 0 0,1 1 0 0 0,-1 0 0 0 0,1 0 0 0 0,0 0 0 0 0,-1 0 0 0 0,1 0 0 0 0,0 0 0 0 0,-1 0 0 0 0,1 0 0 0 0,0 0 0 0 0,-1 0 0 0 0,1 0 0 0 0,0 0 0 0 0,-1 0 0 0 0,1 0 0 0 0,0 0 0 0 0,-1 1 0 0 0,1-1 0 0 0,0 0 0 0 0,0 0 0 0 0,-1 0 0 0 0,1 0 0 0 0,0 1 0 0 0,-1-1 0 0 0,1 0 0 0 0,0 0 0 0 0,0 1 0 0 0,0-1 0 0 0,-1 0 0 0 0,1 0 0 0 0,0 1 0 0 0,0-1 0 0 0,0 0 0 0 0,0 1 0 0 0,-1-1 0 0 0,1 0 0 0 0,0 1 0 0 0,0-1 0 0 0,0 0 0 0 0,0 0 0 0 0,0 1 0 0 0,-1 1 0 0 0,2-2 0 0 0,-1 0 0 0 0,0 0 0 0 0,0 0 0 0 0,0 0 0 0 0,0 1 0 0 0,0-1 0 0 0,0 0 0 0 0,0 0 0 0 0,-1 0 0 0 0,1 0 0 0 0,0 0 0 0 0,0 1 0 0 0,0-1 0 0 0,0 0 0 0 0,0 0 0 0 0,0 0 0 0 0,0 0 0 0 0,0 0 0 0 0,0 0 0 0 0,0 1 0 0 0,0-1 0 0 0,0 0 0 0 0,-1 0 0 0 0,1 0 0 0 0,0 0 0 0 0,0 0 0 0 0,0 0 0 0 0,0 0 0 0 0,0 0 0 0 0,0 0 0 0 0,-1 1 0 0 0,1-1 0 0 0,0 0 0 0 0,0 0 0 0 0,0 0 0 0 0,0 0 0 0 0,0 0 0 0 0,-1 0 0 0 0,1 0 0 0 0,0 0 0 0 0,0 0 0 0 0,0 0 0 0 0,0 0 0 0 0,0 0 0 0 0,-1 0 0 0 0,1 0 0 0 0,0 0 0 0 0,0 0 0 0 0,0 0 0 0 0,0-1 0 0 0,0 1 0 0 0,-1 0 0 0 0,1 0 0 0 0,0 0 0 0 0,0 0 0 0 0,0 0 0 0 0,0 0 0 0 0,0 0 0 0 0,0 0 0 0 0,0 0 0 0 0,-1-1 0 0 0,1 1 0 0 0,0 0 0 0 0,0 0 0 0 0,0 0 0 0 0,0 0 0 0 0,-2-2 0 0 0,1 3 0 0 0,-1-1 0 0 0,0 0 0 0 0,2 0 0 0 0,0 0 0 0 0,0 0 0 0 0,-1 1 0 0 0,1-1 0 0 0,0 0 0 0 0,0 0 0 0 0,0 0 0 0 0,0 0 0 0 0,-1 0 0 0 0,1 0 0 0 0,0 0 0 0 0,0 0 0 0 0,0-1 0 0 0,0 1 0 0 0,-1 0 0 0 0,1 0 0 0 0,0 0 0 0 0,0 0 0 0 0,0 0 0 0 0,0 0 0 0 0,0 0 0 0 0,-1 0 0 0 0,1 0 0 0 0,0 0 0 0 0,0 0 0 0 0,0-1 0 0 0,0 1 0 0 0,0 0 0 0 0,0 0 0 0 0,-1 0 0 0 0,1 0 0 0 0,0 0 0 0 0,0-1 0 0 0,0 1 0 0 0,0 0 0 0 0,0 0 0 0 0,0 0 0 0 0,0-1 0 0 0,0 1 0 0 0,0 0 0 0 0,0-1 0 0 0,0 1 0 0 0,0 0 0 0 0,0 0 0 0 0,0-1 0 0 0,0 1 0 0 0,0 0 0 0 0,0-1 0 0 0,0 1 0 0 0,-1 0 0 0 0,1 0 0 0 0,0-1 0 0 0,0 1 0 0 0,0 0 0 0 0,0-1 0 0 0,0 1 0 0 0,-1 0 0 0 0,1 0 0 0 0,0-1 0 0 0,0 1 0 0 0,0 0 0 0 0,-1 0 0 0 0,1 0 0 0 0,0 0 0 0 0,0-1 0 0 0,-1 1 0 0 0,1 0 0 0 0,0 0 0 0 0,0 0 0 0 0,-1 0 0 0 0,1 0 0 0 0,0-1 0 0 0,0 1 0 0 0,-1 0 0 0 0,1 0 0 0 0,0 0 0 0 0,-1 0 0 0 0,1 0 0 0 0,0 0 0 0 0,-1 0 0 0 0,1 0 0 0 0,0 0 0 0 0,0 0 0 0 0,-1 1 0 0 0,-8 8 0 0 0,6-5 0 0 0,1-4 0 0 0,0 1 0 0 0,0-1 0 0 0,0 1 0 0 0,0-1 0 0 0,0 0 0 0 0,0 0 0 0 0,0 0 0 0 0,-3 0 0 0 0,3 0 0 0 0,-11-2 0 0 0,11 2 0 0 0,1-1 0 0 0,-1 1 0 0 0,1 0 0 0 0,0 0 0 0 0,-1 0 0 0 0,1-1 0 0 0,-1 1 0 0 0,1 0 0 0 0,-1 1 0 0 0,1-1 0 0 0,-1 0 0 0 0,1 0 0 0 0,-1 1 0 0 0,-1 0 0 0 0,-3 1 0 0 0,-1 2 0 0 0,6-4-2 0 0,0 1 0 0 0,1 0-1 0 0,-1 0 1 0 0,0-1 0 0 0,0 1 0 0 0,1 0-1 0 0,-1-1 1 0 0,0 1 0 0 0,0-1 0 0 0,0 1-1 0 0,0-1 1 0 0,1 1 0 0 0,-1-1 0 0 0,0 0-1 0 0,0 1 1 0 0,0-1 0 0 0,0 0 0 0 0,0 0-1 0 0,0 0 1 0 0,0 0 0 0 0,0 0 0 0 0,0 0-1 0 0,0 0 1 0 0,0 0 0 0 0,0 0 0 0 0,0 0-1 0 0,0 0 1 0 0,0-1 0 0 0,0 1 0 0 0,0 0-1 0 0,-1-1 1 0 0,-6 0 2 0 0,7 1 0 0 0,1 1 0 0 0,-1-1 0 0 0,1 0 0 0 0,-1 0 0 0 0,1 0 0 0 0,0 0 0 0 0,-1 0 0 0 0,1 0 0 0 0,-1 0 0 0 0,1 0 0 0 0,-1 0 0 0 0,1 0 0 0 0,-1 0 0 0 0,1 0 0 0 0,-1 0 0 0 0,1 0 0 0 0,-1-1 0 0 0,1 1 0 0 0,0 0 0 0 0,-1 0 0 0 0,1 0 0 0 0,-1-1 0 0 0,0 1 0 0 0,-1-2 0 0 0,0 0 0 0 0,0 0 0 0 0,-1 0 0 0 0,1 1 0 0 0,-1-1 0 0 0,1 1 0 0 0,-6-2 0 0 0,7 3 0 0 0,0 0 0 0 0,0 0 0 0 0,0 0 0 0 0,0 0 0 0 0,0 0 0 0 0,-1 0 0 0 0,1 0 0 0 0,0 0 0 0 0,0 1 0 0 0,0-1 0 0 0,0 0 0 0 0,0 1 0 0 0,0-1 0 0 0,0 1 0 0 0,1-1 0 0 0,-1 1 0 0 0,0 0 0 0 0,0-1 0 0 0,0 1 0 0 0,0 0 0 0 0,1 0 0 0 0,-1-1 0 0 0,0 1 0 0 0,0 1 0 0 0,-4 4 1 0 0,-12 13-13 0 0,17-18 5 0 0,-1 0 1 0 0,0-1 0 0 0,1 1-1 0 0,-1 0 1 0 0,0-1-1 0 0,1 1 1 0 0,-1-1 0 0 0,0 1-1 0 0,0-1 1 0 0,0 1-1 0 0,0-1 1 0 0,1 0-1 0 0,-1 1 1 0 0,0-1 0 0 0,0 0-1 0 0,0 0 1 0 0,0 0-1 0 0,-2 0 1 0 0,3 0 4 0 0,0 0 0 0 0,0 0 0 0 0,-1 0 0 0 0,1 0 0 0 0,0 0 0 0 0,-1 0 0 0 0,1 1 0 0 0,0-1 0 0 0,0 0 0 0 0,-1 0 0 0 0,1 0 0 0 0,0 0 0 0 0,0 0 0 0 0,-1 0 0 0 0,1 0 0 0 0,0 0 0 0 0,0 1 0 0 0,0-1 0 0 0,-1 0 0 0 0,1 0 0 0 0,0 0 0 0 0,0 0 0 0 0,0 1 0 0 0,-1-1 0 0 0,1 0 0 0 0,0 0 0 0 0,0 1 0 0 0,0-1 1 0 0,0 0 0 0 0,-1 1 0 0 0,1-1-1 0 0,0 0 1 0 0,0 0 0 0 0,0 1 0 0 0,-1-1 0 0 0,1 0 0 0 0,0 0 0 0 0,0 0 0 0 0,-1 0 0 0 0,1 1 0 0 0,0-1 0 0 0,0 0 0 0 0,-1 0 0 0 0,1 0 0 0 0,0 0 0 0 0,0 0 0 0 0,-1 0 0 0 0,1 0 0 0 0,0 1 0 0 0,-1-1 0 0 0,1 0 0 0 0,0 0 0 0 0,0 0 0 0 0,-1 0 0 0 0,0-1 0 0 0,1 2-2 0 0,0-1 1 0 0,-1 0 0 0 0,1 0-1 0 0,0 0 1 0 0,-1 0 0 0 0,1 0-1 0 0,0 1 1 0 0,-1-1 0 0 0,1 0-1 0 0,0 0 1 0 0,0 0-1 0 0,-1 1 1 0 0,1-1 0 0 0,0 0-1 0 0,0 1 1 0 0,-1-1 0 0 0,1 0-1 0 0,0 1 1 0 0,0-1 0 0 0,0 0-1 0 0,-1 0 1 0 0,1 1 0 0 0,0-1-1 0 0,0 1 1 0 0,0-1 0 0 0,0 0-1 0 0,0 1 1 0 0,0 0 0 0 0,0-1 0 0 0,0 1-1 0 0,-1-1 1 0 0,1 1 0 0 0,0-1 0 0 0,0 1-1 0 0,0-1 1 0 0,-1 1 0 0 0,1-1 0 0 0,0 0-1 0 0,0 1 1 0 0,-1-1 0 0 0,1 1 0 0 0,0-1-1 0 0,-1 0 1 0 0,1 1 0 0 0,-1-1-1 0 0,1 0 1 0 0,0 1 0 0 0,-1-1 0 0 0,1 0-1 0 0,-2 1 1 0 0,-2 4 2 0 0,2-1 0 0 0,-1-10 0 0 0,-2-3 0 0 0,4 11-15 0 0,0 5-16 0 0,1-7 30 0 0,0 0 1 0 0,0 0 0 0 0,0 0 0 0 0,0 0-1 0 0,0 0 1 0 0,0 0 0 0 0,0 0-1 0 0,0 0 1 0 0,0-1 0 0 0,0 1 0 0 0,0 0-1 0 0,0 0 1 0 0,0 0 0 0 0,0 0-1 0 0,0 0 1 0 0,0 0 0 0 0,-1 0 0 0 0,1 0-1 0 0,0 0 1 0 0,0 0 0 0 0,0 0-1 0 0,0 0 1 0 0,0 0 0 0 0,0 0 0 0 0,0 0-1 0 0,0-1 1 0 0,0 1 0 0 0,0 0-1 0 0,0 0 1 0 0,0 0 0 0 0,0 0 0 0 0,0 0-1 0 0,0 0 1 0 0,0 0 0 0 0,0 0 0 0 0,0 0-1 0 0,-1 0 1 0 0,1 0 0 0 0,0 0-1 0 0,0 0 1 0 0,0 0 0 0 0,0 0 0 0 0,0 0-1 0 0,0 0 1 0 0,0 0 0 0 0,0 0-1 0 0,0 0 1 0 0,0 0 0 0 0,0 0 0 0 0,0 0-1 0 0,0 0 1 0 0,-1 0 0 0 0,1 0-1 0 0,0 0 1 0 0,0 0 0 0 0,0 0 0 0 0,0 0-1 0 0,0 0 1 0 0,0 1 0 0 0,0-1-1 0 0,0 0 1 0 0,0 1-21 0 0,-1 3-185 0 0,0-11 17 0 0,1 10 111 0 0,0-2 55 0 0,14 1-148 0 0,31 8 129 0 0,-44-10 44 0 0,0 1 0 0 0,1-1 0 0 0,-1 0 0 0 0,0 0 0 0 0,0 1 0 0 0,0-1 0 0 0,1 1 0 0 0,-1-1 0 0 0,0 1 0 0 0,0-1 0 0 0,0 1 0 0 0,0 0 0 0 0,0 0 0 0 0,0-1 0 0 0,1 2 0 0 0,27 24 8 0 0,-22-18 5 0 0,-7-9 17 0 0,0 0-31 0 0,-1 1-1 0 0,1 0 1 0 0,0 0-1 0 0,0 0 1 0 0,-1 0 0 0 0,1-1-1 0 0,0 1 1 0 0,0 0-1 0 0,0 0 1 0 0,0-1-1 0 0,-1 1 1 0 0,1 0 0 0 0,0 0-1 0 0,0-1 1 0 0,0 1-1 0 0,0 0 1 0 0,0 0-1 0 0,0-1 1 0 0,0 1 0 0 0,-1 0-1 0 0,1-1 1 0 0,0 1-1 0 0,0 0 1 0 0,0 0-1 0 0,0-1 1 0 0,0 1 0 0 0,0 0-1 0 0,1-1 1 0 0,-1 1-1 0 0,-1 4 0 0 0,1-4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0,0 0 0 0 0,0 1 0 0 0,0-1 0 0 0,-1 0 0 0 0,1 0 0 0 0,0 0 0 0 0,0 0 0 0 0,0 0 0 0 0,0 0 0 0 0,0 0 0 0 0,0 0 0 0 0,0 2 0 0 0,0-3 0 0 0,-1-1 0 0 0,1 3 0 0 0,-1 22 0 0 0,-1 19 0 0 0,2-36 0 0 0,-1-6 11 0 0,0-9 46 0 0,1 8-64 0 0,1 7 10 0 0,-1-4-3 0 0,0 0 0 0 0,-1 0 0 0 0,1 0 0 0 0,0 0 0 0 0,-1 0 0 0 0,0 0 0 0 0,1 0 0 0 0,-1 0 0 0 0,0 0 0 0 0,-1 3 0 0 0,-1-5 8 0 0,-1 7 10 0 0,-5 13 17 0 0,8-16-32 0 0,0-3 1 0 0,0 1 0 0 0,0-1-1 0 0,0 1 1 0 0,0-1 0 0 0,0 0-1 0 0,0 1 1 0 0,0-1 0 0 0,-3 2 0 0 0,-7 11 26 0 0,5-5-24 0 0,0 0 0 0 0,-1 0 0 0 0,0 0 1 0 0,0-1-1 0 0,-1 0 0 0 0,-14 11 0 0 0,8-8 4 0 0,-16 20 1 0 0,-34 34-11 0 0,59-59 0 0 0,4-4 1 0 0,-1 0-1 0 0,1-1 1 0 0,-1 1 0 0 0,1 0 0 0 0,-1 0 0 0 0,0-1-1 0 0,0 1 1 0 0,0-1 0 0 0,0 0 0 0 0,0 0 0 0 0,0 1-1 0 0,0-1 1 0 0,-4 1 0 0 0,3-1 7 0 0,1 0 1 0 0,-1 1-1 0 0,0-1 0 0 0,0 1 1 0 0,1 0-1 0 0,-5 3 0 0 0,5-3-8 0 0,0 0-1 0 0,0 0 1 0 0,0-1-1 0 0,0 1 1 0 0,-1-1-1 0 0,1 0 1 0 0,0 0-1 0 0,-1 0 1 0 0,-4 2-1 0 0,5-2-3 0 0,1-1-1 0 0,-1 1 0 0 0,0 0 0 0 0,1 0 1 0 0,-1 0-1 0 0,1 0 0 0 0,0 1 1 0 0,-1-1-1 0 0,1 0 0 0 0,0 1 1 0 0,0-1-1 0 0,-1 0 0 0 0,1 1 1 0 0,0 0-1 0 0,1-1 0 0 0,-1 1 0 0 0,0-1 1 0 0,0 1-1 0 0,1 0 0 0 0,-1 0 1 0 0,1-1-1 0 0,-1 1 0 0 0,1 0 1 0 0,0 3-1 0 0,-1-3-2 0 0,1 1-1 0 0,-1-1 1 0 0,1 1 0 0 0,-1-1-1 0 0,0 0 1 0 0,1 1 0 0 0,-1-1-1 0 0,-2 3 1 0 0,0 1-2 0 0,0 1 18 0 0,-1-1 1 0 0,0 1-1 0 0,0-1 0 0 0,-1 0 0 0 0,0 0 0 0 0,-6 6 0 0 0,11-12-9 0 0,-1 1 0 0 0,1-1 0 0 0,0 0 0 0 0,0 1 0 0 0,-1-1 0 0 0,1 0 0 0 0,0 1 0 0 0,0-1 0 0 0,-1 0 0 0 0,1 1 0 0 0,0-1 0 0 0,-1 0 0 0 0,1 0 0 0 0,0 0 0 0 0,-1 1 0 0 0,1-1 0 0 0,-1 0 0 0 0,1 0 0 0 0,0 0 0 0 0,-1 0 0 0 0,1 0 0 0 0,-1 1 0 0 0,1-1 0 0 0,0 0 0 0 0,-1 0 0 0 0,1 0 0 0 0,-1 0 0 0 0,1 0 0 0 0,0 0 0 0 0,-1-1 0 0 0,1 1 0 0 0,-1 0 0 0 0,1 0 0 0 0,0 0 0 0 0,-1 0 0 0 0,1 0 0 0 0,-1-1 0 0 0,1 1 0 0 0,0 0 0 0 0,-1 0 0 0 0,1 0 0 0 0,0-1 0 0 0,-1 1 0 0 0,1-1 0 0 0,-1 1 5 0 0,0-1-1 0 0,0 0 0 0 0,-1 1 0 0 0,1-1 1 0 0,0 1-1 0 0,0-1 0 0 0,0 1 0 0 0,0 0 1 0 0,0-1-1 0 0,-1 1 0 0 0,1 0 0 0 0,0 0 1 0 0,0 0-1 0 0,-3 0 0 0 0,-21 24-4 0 0,24-24 0 0 0,1 0 0 0 0,0 0 0 0 0,0 0 0 0 0,0 0 0 0 0,-1 0 0 0 0,1 0 0 0 0,0 0 0 0 0,0 0 0 0 0,-1 0 0 0 0,1 0 0 0 0,0 0 0 0 0,0 0 0 0 0,0-1 0 0 0,-1 1 0 0 0,1 0 0 0 0,0 0 0 0 0,0 0 0 0 0,0 0 0 0 0,-1 0 0 0 0,1 0 0 0 0,0 0 0 0 0,0-1 0 0 0,0 1 0 0 0,0 0 0 0 0,0 0 0 0 0,-1 0 0 0 0,1-1 0 0 0,0 1 0 0 0,0 0 0 0 0,0 0 0 0 0,0 0 0 0 0,0-1 0 0 0,-1 1 0 0 0,1 0 0 0 0,0 0 0 0 0,0 0 0 0 0,0 0 0 0 0,0 0 0 0 0,0-1 0 0 0,-1 1 0 0 0,1 0 0 0 0,0 0 0 0 0,0 0 0 0 0,0 0 0 0 0,0 0 0 0 0,-1 0 0 0 0,1 0 0 0 0,0 0 0 0 0,0 0 0 0 0,0-1 0 0 0,-1 1 0 0 0,1 0 0 0 0,0 0 0 0 0,0 0 0 0 0,0 0 0 0 0,-1 0 0 0 0,1 0 0 0 0,0 0 0 0 0,0 1 0 0 0,0-1 0 0 0,-1 0 0 0 0,1 0 0 0 0,0 0 0 0 0,0 0 0 0 0,0 0 0 0 0,0 0 0 0 0,-1 0 0 0 0,1 0 0 0 0,0 0 0 0 0,0 0 0 0 0,0 1 0 0 0,0-1 0 0 0,-1 0 0 0 0,1 0 0 0 0,0 0 0 0 0,0 0 0 0 0,0 1 0 0 0,0-1 0 0 0,-39 52 0 0 0,38-52 0 0 0,1 0 0 0 0,0 1 0 0 0,0-1 0 0 0,-1 0 0 0 0,1 1 0 0 0,0-1 0 0 0,-1 0 0 0 0,1 0 0 0 0,0 1 0 0 0,-1-1 0 0 0,1 0 0 0 0,0 0 0 0 0,-1 0 0 0 0,1 1 0 0 0,-1-1 0 0 0,1 0 0 0 0,0 0 0 0 0,-1 0 0 0 0,1 0 0 0 0,-1 0 0 0 0,1 0 0 0 0,-1 0 0 0 0,-4 2 0 0 0,-2 3 0 0 0,6-3 0 0 0,-1-1 0 0 0,1 0 0 0 0,-1 1 0 0 0,1-1 0 0 0,0 0 0 0 0,0 1 0 0 0,0 0 0 0 0,-1-1 0 0 0,1 1 0 0 0,1 0 0 0 0,-2 2 0 0 0,1-2 0 0 0,-1 4 0 0 0,2-6 0 0 0,0 0 0 0 0,0 0 0 0 0,0 0 0 0 0,-1 0 0 0 0,1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0,0-1 0 0 0,-1 1 0 0 0,1 0 0 0 0,0 0 0 0 0,0 0 0 0 0,0 0 0 0 0,0 0 0 0 0,0 0 0 0 0,1 0 0 0 0,-1 0 0 0 0,0 0 0 0 0,0-1 0 0 0,0 1 0 0 0,0 0 0 0 0,0 0 0 0 0,0 0 0 0 0,0 0 0 0 0,0 0 0 0 0,0 0 0 0 0,0-1 0 0 0,0 1 0 0 0,0 0 0 0 0,0 0 0 0 0,0 0 0 0 0,0 0 0 0 0,0-1 0 0 0,0 1 0 0 0,0 0 0 0 0,-1 0 0 0 0,1 0 0 0 0,0 0 0 0 0,0 0 0 0 0,0-1 0 0 0,0 1 0 0 0,0 0 0 0 0,0 0 0 0 0,0 0 0 0 0,0 0 0 0 0,0 0 0 0 0,-1 0 0 0 0,1 0 0 0 0,0-1 0 0 0,0 1 0 0 0,0 0 0 0 0,0 0 0 0 0,0 0 0 0 0,-1 0 0 0 0,1 0 0 0 0,0 0 0 0 0,0 0 0 0 0,0 0 0 0 0,0 0 0 0 0,0 0 0 0 0,-1 0 0 0 0,1 0 0 0 0,0 0 0 0 0,0 0 0 0 0,0 0 0 0 0,0 0 0 0 0,-1 0 0 0 0,1 0 0 0 0,0 0 0 0 0,0 0 0 0 0,0 0 0 0 0,0 0 0 0 0,-1 0 0 0 0,1 0 0 0 0,0 0 0 0 0,0 0 0 0 0,0 1 0 0 0,0-1 0 0 0,0 0 0 0 0,0 0 0 0 0,-1 0 0 0 0,1 0 0 0 0,0 0 0 0 0,0 1 0 0 0,-8 11 0 0 0,2-3 0 0 0,5-8 0 0 0,0 0 0 0 0,0 1 0 0 0,0-1 0 0 0,0 0 0 0 0,0 0 0 0 0,0 0 0 0 0,-1-1 0 0 0,1 1 0 0 0,0 0 0 0 0,-1 0 0 0 0,1-1 0 0 0,0 1 0 0 0,-1 0 0 0 0,1-1 0 0 0,-1 1 0 0 0,1-1 0 0 0,-1 0 0 0 0,1 0 0 0 0,-1 1 0 0 0,0-1 0 0 0,-1-1 0 0 0,2 1 0 0 0,1 0 0 0 0,0 0 0 0 0,-1 0 0 0 0,1 0 0 0 0,-1 0 0 0 0,1 0 0 0 0,0 0 0 0 0,-1 0 0 0 0,1 0 0 0 0,0 0 0 0 0,-1 1 0 0 0,1-1 0 0 0,-1 0 0 0 0,1 0 0 0 0,0 0 0 0 0,-1 0 0 0 0,1 0 0 0 0,0 1 0 0 0,-1-1 0 0 0,1 0 0 0 0,0 0 0 0 0,0 1 0 0 0,-1-1 0 0 0,1 0 0 0 0,0 0 0 0 0,0 1 0 0 0,-1-1 0 0 0,1 1 0 0 0,0-1 0 0 0,0 0 0 0 0,-1 0 0 0 0,1 1 0 0 0,0-1 0 0 0,0 0 0 0 0,0 0 0 0 0,0 1 0 0 0,-1-1 0 0 0,1 0 0 0 0,0 0 0 0 0,0 0 0 0 0,-1 1 0 0 0,1-1 0 0 0,0 0 0 0 0,0 0 0 0 0,-1 0 0 0 0,1 0 0 0 0,0 0 0 0 0,-1 0 0 0 0,1 0 0 0 0,0 1 0 0 0,-1-1 0 0 0,1 0 0 0 0,0 0 0 0 0,0 0 0 0 0,-1 0 0 0 0,1 0 0 0 0,0 0 0 0 0,-1 0 0 0 0,1-1 0 0 0,0 1 0 0 0,-1 0 0 0 0,1 0 0 0 0,0 0 0 0 0,0 0 0 0 0,-1 0 0 0 0,1 0 0 0 0,0 0 0 0 0,0-1 0 0 0,-1 1 0 0 0,1 0 0 0 0,0 0 0 0 0,0 0 0 0 0,-1-1 0 0 0,1 1 0 0 0,0 0 0 0 0,0 0 0 0 0,0-1 0 0 0,0 1 0 0 0,-1 0 0 0 0,1 0 0 0 0,0-1 0 0 0,0 1 0 0 0,0-1 0 0 0,-1 1 0 0 0,1-1 0 0 0,0 1 0 0 0,-1-1 0 0 0,1 1 0 0 0,0 0 0 0 0,-1-1 0 0 0,1 1 0 0 0,-1-1 0 0 0,1 1 0 0 0,-1 0 0 0 0,1 0 0 0 0,-1-1 0 0 0,1 1 0 0 0,-1 0 0 0 0,1 0 0 0 0,-1-1 0 0 0,1 1 0 0 0,-1 0 0 0 0,1 0 0 0 0,-1 0 0 0 0,1 0 0 0 0,-1 0 0 0 0,0 0 0 0 0,1 0 0 0 0,-1 0 0 0 0,1 0 0 0 0,-1 0 0 0 0,1 0 0 0 0,-1 0 0 0 0,1 1 0 0 0,-1-1 0 0 0,0 0 0 0 0,1 0 0 0 0,-1 0 0 0 0,1 1 0 0 0,-1-1 0 0 0,1 0 0 0 0,-1 1 0 0 0,-1 2 0 0 0,-1-1 0 0 0,1 1 0 0 0,0-1 0 0 0,0 1 0 0 0,-3 5 0 0 0,5-6 0 0 0,-1-1 0 0 0,0 1 0 0 0,0-1 0 0 0,0 1 0 0 0,0-1 0 0 0,0 0 0 0 0,0 1 0 0 0,-3 1 0 0 0,-2-3 0 0 0,6 0 0 0 0,-1 0 0 0 0,1 0 0 0 0,-1 0 0 0 0,1 0 0 0 0,0 0 0 0 0,-1 0 0 0 0,1 0 0 0 0,-1 0 0 0 0,1 0 0 0 0,0 0 0 0 0,-1 0 0 0 0,1 1 0 0 0,0-1 0 0 0,-1 0 0 0 0,1 0 0 0 0,-1 0 0 0 0,1 0 0 0 0,0 1 0 0 0,-1-1 0 0 0,1 0 0 0 0,0 0 0 0 0,-1 1 0 0 0,1-1 0 0 0,0 0 0 0 0,0 0 0 0 0,-1 1 0 0 0,-21 34 0 0 0,22-35 0 0 0,-1 0 0 0 0,1 0 0 0 0,0 0 0 0 0,0 0 0 0 0,0 0 0 0 0,-1 1 0 0 0,1-1 0 0 0,0 0 0 0 0,0 0 0 0 0,-1 0 0 0 0,1 0 0 0 0,0 0 0 0 0,0 0 0 0 0,-1 0 0 0 0,1 0 0 0 0,0 0 0 0 0,0 0 0 0 0,-1 0 0 0 0,1 0 0 0 0,0 0 0 0 0,0 0 0 0 0,0 0 0 0 0,-1 0 0 0 0,1 0 0 0 0,0 0 0 0 0,0 0 0 0 0,-1-1 0 0 0,1 1 0 0 0,0 0 0 0 0,0 0 0 0 0,0 0 0 0 0,-1 0 0 0 0,1 0 0 0 0,0-1 0 0 0,0 1 0 0 0,0 0 0 0 0,0 0 0 0 0,-1 0 0 0 0,1-1 0 0 0,0 1 0 0 0,0 0 0 0 0,0-1 0 0 0,0 1 0 0 0,0 0 0 0 0,-1 0 0 0 0,1-1 0 0 0,0 1 0 0 0,0 0 0 0 0,0 0 0 0 0,-1 0 0 0 0,1-1 0 0 0,0 1 0 0 0,0 0 0 0 0,0 0 0 0 0,-1 0 0 0 0,1-1 0 0 0,0 1 0 0 0,0 0 0 0 0,-1 0 0 0 0,1 0 0 0 0,0 0 0 0 0,-1 0 0 0 0,1 0 0 0 0,0 0 0 0 0,-1 0 0 0 0,1-1 0 0 0,0 1 0 0 0,0 0 0 0 0,-1 0 0 0 0,1 0 0 0 0,0 1 0 0 0,-1-1 0 0 0,1 0 0 0 0,0 0 0 0 0,0 0 0 0 0,-1 0 0 0 0,1 0 0 0 0,0 0 0 0 0,-1 0 0 0 0,1 0 0 0 0,0 1 0 0 0,-8 1 0 0 0,8-2 0 0 0,0 0 0 0 0,-1 0 0 0 0,1 0 0 0 0,0 0 0 0 0,-1 0 0 0 0,1 0 0 0 0,0 0 0 0 0,-1 0 0 0 0,1 0 0 0 0,0 0 0 0 0,-1 0 0 0 0,1 0 0 0 0,0 0 0 0 0,-1 1 0 0 0,1-1 0 0 0,0 0 0 0 0,-1 0 0 0 0,1 0 0 0 0,0 1 0 0 0,0-1 0 0 0,-1 0 0 0 0,1 0 0 0 0,0 1 0 0 0,0-1 0 0 0,-1 0 0 0 0,1 0 0 0 0,0 1 0 0 0,0-1 0 0 0,0 0 0 0 0,0 1 0 0 0,-7 17 0 0 0,6-15 0 0 0,1 0 0 0 0,-1-1 0 0 0,0 1 0 0 0,0-1 0 0 0,0 1 0 0 0,-1-1 0 0 0,-2 5 0 0 0,-18-7 0 0 0,21 0 0 0 0,1 0 0 0 0,-1 0 0 0 0,1 0 0 0 0,-1 0 0 0 0,1 0 0 0 0,-1 0 0 0 0,1-1 0 0 0,-1 1 0 0 0,1 0 0 0 0,-1 0 0 0 0,1-1 0 0 0,-1 1 0 0 0,1 0 0 0 0,0-1 0 0 0,-1 1 0 0 0,1 0 0 0 0,-1-1 0 0 0,1 1 0 0 0,0 0 0 0 0,-1-1 0 0 0,1 1 0 0 0,0-1 0 0 0,0 1 0 0 0,-1-1 0 0 0,1 0 0 0 0,-5-16 0 0 0,3 7 0 0 0,-5 24 0 0 0,5-7 0 0 0,0-1 0 0 0,-1 0 0 0 0,0 0 0 0 0,-6 11 0 0 0,9-17 0 0 0,-1 0 0 0 0,1 0 0 0 0,0 0 0 0 0,-1 1 0 0 0,1-1 0 0 0,0 0 0 0 0,0 0 0 0 0,-1 0 0 0 0,1 0 0 0 0,0 0 0 0 0,-1 0 0 0 0,1 0 0 0 0,0 0 0 0 0,0 0 0 0 0,-1 0 0 0 0,1 0 0 0 0,0 0 0 0 0,-1 0 0 0 0,1 0 0 0 0,0 0 0 0 0,0 0 0 0 0,-1 0 0 0 0,1 0 0 0 0,0 0 0 0 0,-1-1 0 0 0,1 1 0 0 0,0 0 0 0 0,0 0 0 0 0,-1 0 0 0 0,1 0 0 0 0,0-1 0 0 0,0 1 0 0 0,0 0 0 0 0,-1 0 0 0 0,1 0 0 0 0,0-1 0 0 0,0 1 0 0 0,0 0 0 0 0,0 0 0 0 0,-1-1 0 0 0,1 1 0 0 0,0 0 0 0 0,0-1 0 0 0,0 1 0 0 0,0 0 0 0 0,0 0 0 0 0,0-1 0 0 0,0 0 0 0 0,-6-16 0 0 0,5 15 0 0 0,-2-1 0 0 0,0 7 0 0 0,-3 15 0 0 0,4-10 0 0 0,2-9 0 0 0,0 0 0 0 0,0 0 0 0 0,0 0 0 0 0,0 0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0,0-1 0 0 0,-1 1 0 0 0,1 0 0 0 0,0 0 0 0 0,0 0 0 0 0,0 0 0 0 0,0 0 0 0 0,0 0 0 0 0,0 0 0 0 0,0 0 0 0 0,0 0 0 0 0,-1 0 0 0 0,1 0 0 0 0,0 0 0 0 0,0 0 0 0 0,0 0 0 0 0,0 0 0 0 0,0 0 0 0 0,0 0 0 0 0,0 0 0 0 0,0 1 0 0 0,-1-1 0 0 0,1 0 0 0 0,0 0 0 0 0,0 0 0 0 0,0 0 0 0 0,0 0 0 0 0,0 0 0 0 0,0 0 0 0 0,0 0 0 0 0,0 0 0 0 0,0 0 0 0 0,0 0 0 0 0,0 0 0 0 0,0 1 0 0 0,0-1 0 0 0,-1 0 0 0 0,1 0 0 0 0,0 0 0 0 0,0 0 0 0 0,0 0 0 0 0,0 0 0 0 0,0 0 0 0 0,0 0 0 0 0,0 0 0 0 0,0 1 0 0 0,0-1 0 0 0,0 0 0 0 0,0 0 0 0 0,0 0 0 0 0,-12 27 0 0 0,4-10 0 0 0,2-10 0 0 0,6-7 0 0 0,0 0 0 0 0,0 1 0 0 0,0-1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0,0-1 0 0 0,0 1 0 0 0,0 0 0 0 0,0 0 0 0 0,0 0 0 0 0,0 0 0 0 0,0 0 0 0 0,-1 0 0 0 0,1 0 0 0 0,0 0 0 0 0,0 0 0 0 0,0-1 0 0 0,-3-6 0 0 0,0 7 0 0 0,-1 14 0 0 0,-1 2 0 0 0,-1-6 0 0 0,6-10 0 0 0,0 0 0 0 0,-1 0 0 0 0,1 0 0 0 0,0 0 0 0 0,0 0 0 0 0,-1 0 0 0 0,1 0 0 0 0,0 0 0 0 0,0 0 0 0 0,-1 0 0 0 0,1 0 0 0 0,0 0 0 0 0,0 0 0 0 0,0 0 0 0 0,-1 0 0 0 0,1 0 0 0 0,0 0 0 0 0,0 0 0 0 0,-1 0 0 0 0,1 0 0 0 0,0 0 0 0 0,0 0 0 0 0,-1 0 0 0 0,1 0 0 0 0,0 0 0 0 0,0-1 0 0 0,0 1 0 0 0,-1 0 0 0 0,1 0 0 0 0,0 0 0 0 0,0 0 0 0 0,0-1 0 0 0,0 1 0 0 0,-1 0 0 0 0,-6 20 0 0 0,5-15 0 0 0,1-1 0 0 0,1-4 0 0 0,-1 0 0 0 0,1 0 0 0 0,0 0 0 0 0,0-1 0 0 0,0 1 0 0 0,0 0 0 0 0,0 0 0 0 0,0 0 0 0 0,0 0 0 0 0,-1 0 0 0 0,1 0 0 0 0,0 0 0 0 0,0-1 0 0 0,0 1 0 0 0,0 0 0 0 0,0 0 0 0 0,0 0 0 0 0,-1 0 0 0 0,1 0 0 0 0,0 0 0 0 0,0 0 0 0 0,0 0 0 0 0,0 0 0 0 0,-1 0 0 0 0,1 0 0 0 0,0 0 0 0 0,0 0 0 0 0,0 0 0 0 0,0 0 0 0 0,-1 0 0 0 0,1 0 0 0 0,0 0 0 0 0,0 0 0 0 0,0 0 0 0 0,0 0 0 0 0,-1 0 0 0 0,1 0 0 0 0,0 0 0 0 0,0 0 0 0 0,0 1 0 0 0,0-1 0 0 0,0 0 0 0 0,-1 0 0 0 0,1 0 0 0 0,0 0 0 0 0,0 0 0 0 0,0 0 0 0 0,0 0 0 0 0,0 1 0 0 0,0-1 0 0 0,0 0 0 0 0,0 0 0 0 0,0 0 0 0 0,-1 0 0 0 0,1 1 0 0 0,0-1 0 0 0,0 0 0 0 0,0 0 0 0 0,0 0 0 0 0,0 0 0 0 0,0 0 0 0 0,0 1 0 0 0,0-1 0 0 0,0 0 0 0 0,0 0 0 0 0,0 0 0 0 0,0 0 0 0 0,0 1 0 0 0,1-1 0 0 0,-2 0 0 0 0,1 1 0 0 0,-1-1 0 0 0,1 0 0 0 0,-1 1 0 0 0,1-1 0 0 0,0 0 0 0 0,-1 1 0 0 0,1-1 0 0 0,0 1 0 0 0,-1-1 0 0 0,1 1 0 0 0,0-1 0 0 0,-1 1 0 0 0,1-1 0 0 0,0 1 0 0 0,0-1 0 0 0,0 1 0 0 0,0-1 0 0 0,-1 1 0 0 0,1-1 0 0 0,0 1 0 0 0,0-1 0 0 0,0 2 0 0 0,-4 15 0 0 0,3-11 0 0 0,-1 0 0 0 0,0 0 0 0 0,-1 0 0 0 0,-4 8 0 0 0,6-12 0 0 0,-9 28 0 0 0,7-29 0 0 0,2-1 0 0 0,-1 4 0 0 0,2-2-2 0 0,0-1 0 0 0,0 0 0 0 0,0 0-1 0 0,0 0 1 0 0,0 0 0 0 0,-1 0 0 0 0,1 0-1 0 0,-1 0 1 0 0,1 0 0 0 0,0 0 0 0 0,-1 0 0 0 0,1 0-1 0 0,-1-1 1 0 0,0 1 0 0 0,1 0 0 0 0,-1 0-1 0 0,0 0 1 0 0,0-1 0 0 0,1 1 0 0 0,-1 0 0 0 0,0-1-1 0 0,0 1 1 0 0,-1 0 0 0 0,-2 4-11 0 0,4-5 13 0 0,0 0 0 0 0,0 0 0 0 0,0 0 0 0 0,0-1 0 0 0,0 1 0 0 0,0 0 0 0 0,0 0 0 0 0,0 0 0 0 0,-1 0 0 0 0,1 0 0 0 0,0 0 0 0 0,0 0 0 0 0,0 0 0 0 0,0 0 0 0 0,0 0 0 0 0,0 0 1 0 0,0-1-1 0 0,0 1 0 0 0,0 0 0 0 0,0 0 0 0 0,-1 0 0 0 0,1 0 0 0 0,0 0 0 0 0,0 0 0 0 0,0 0 0 0 0,0 0 0 0 0,0 0 0 0 0,0 0 0 0 0,0 0 0 0 0,-1 0 0 0 0,1 0 0 0 0,0 0 0 0 0,0 0 0 0 0,0 0 0 0 0,0 0 0 0 0,0 0 0 0 0,0 0 0 0 0,0 0 0 0 0,0 0 0 0 0,-1 0 1 0 0,1 1-1 0 0,0-1 0 0 0,0 0 0 0 0,0 0 0 0 0,0 0 0 0 0,0 0 0 0 0,0 0 0 0 0,0 0 0 0 0,0 0 0 0 0,0 0 0 0 0,0 0 0 0 0,-1 0 0 0 0,1 0 0 0 0,0 1 0 0 0,0-1 0 0 0,0 0 0 0 0,0 0 0 0 0,-2 2 0 0 0,2-2 0 0 0,0 0 0 0 0,0 1 0 0 0,0-1 0 0 0,0 0 0 0 0,0 0 0 0 0,0 1 0 0 0,0-1 0 0 0,0 0 0 0 0,0 0 0 0 0,0 0 0 0 0,0 1 0 0 0,-1-1 0 0 0,1 0 0 0 0,0 0 0 0 0,0 0 0 0 0,0 1 0 0 0,0-1 0 0 0,0 0 0 0 0,-1 0 0 0 0,1 0 0 0 0,0 0 0 0 0,0 0 0 0 0,0 0 0 0 0,-1 1 0 0 0,1-1 0 0 0,0 0 0 0 0,0 0 0 0 0,-1 0 0 0 0,1 0 0 0 0,0 0 0 0 0,0 0 0 0 0,0 0 0 0 0,-1 0 0 0 0,1 0 0 0 0,0 0 0 0 0,0 0 0 0 0,-1 0 0 0 0,1 0 0 0 0,0 0 0 0 0,0 0 0 0 0,-1 0 0 0 0,1 0 0 0 0,-6-8 0 0 0,6 8 0 0 0,0 0 0 0 0,-1 0 0 0 0,1 0 0 0 0,0 0 0 0 0,0 0 0 0 0,-1 0 0 0 0,1 0 0 0 0,0 0 0 0 0,0 0 0 0 0,0 0 0 0 0,-1 0 0 0 0,1 0 0 0 0,0 0 0 0 0,0 0 0 0 0,-1 1 0 0 0,1-1 0 0 0,0 0 0 0 0,0 0 0 0 0,0 0 0 0 0,-1 0 0 0 0,1 0 0 0 0,0 1 0 0 0,0-1 0 0 0,0 0 0 0 0,0 0 0 0 0,0 0 0 0 0,-1 0 0 0 0,1 1 0 0 0,0-1 0 0 0,0 0 0 0 0,0 0 0 0 0,0 1 0 0 0,0-1 0 0 0,0 0 0 0 0,0 0 0 0 0,0 0 0 0 0,0 1 0 0 0,0-1 0 0 0,0 0 0 0 0,0 0 0 0 0,0 1 0 0 0,0-1 0 0 0,-2 1 0 0 0,2-1 0 0 0,0 0 0 0 0,0 0 0 0 0,0 0 0 0 0,0 0 0 0 0,0 0 0 0 0,-1 0 0 0 0,1 0 0 0 0,0-1 0 0 0,0 1 0 0 0,0 0 0 0 0,0 0 0 0 0,0 0 0 0 0,0 0 0 0 0,0 0 0 0 0,-1 0 0 0 0,1 0 0 0 0,0 0 0 0 0,0 0 0 0 0,0 0 0 0 0,0 0 0 0 0,0 0 0 0 0,0 0 0 0 0,-1 0 0 0 0,1 0 0 0 0,0 0 0 0 0,0 0 0 0 0,0 0 0 0 0,0 0 0 0 0,0 0 0 0 0,0 0 0 0 0,0 1 0 0 0,-1-1 0 0 0,1 0 0 0 0,0 0 0 0 0,0 0 0 0 0,0 0 0 0 0,0 0 0 0 0,0 0 0 0 0,0 0 0 0 0,0 0 0 0 0,0 0 0 0 0,0 0 0 0 0,0 1 0 0 0,0-1 0 0 0,-1 0 0 0 0,1 0 0 0 0,0 0 0 0 0,0 0 0 0 0,0 0 0 0 0,0 0 0 0 0,0 0 0 0 0,0 1 0 0 0,0-1 0 0 0,0 0 0 0 0,0 0 0 0 0,0 0 0 0 0,0 0 0 0 0,0 0 0 0 0,0 0 0 0 0,0 1 0 0 0,-2-1 20 0 0,-1-1 14 0 0,-2 9-16 0 0,2-4-18 0 0,1 1 0 0 0,0 0 0 0 0,1 0 0 0 0,0 1 0 0 0,-1-1 0 0 0,2 0 0 0 0,-1 0 0 0 0,0 1 0 0 0,1 7 0 0 0,6 10 0 0 0,-3-14 0 0 0,-1-1-1 0 0,5 13 66 0 0,1-17-11 0 0,-6-2-54 0 0,0 0 1 0 0,0 1-1 0 0,-1-1 1 0 0,1 1 0 0 0,-1-1-1 0 0,0 1 1 0 0,1-1-1 0 0,0 5 1 0 0,6 11 79 0 0,-2-11-37 0 0,17 18-22 0 0,-14-14 22 0 0,4 10-22 0 0,-10-16 96 0 0,6 1-53 0 0,26 16 0 0 0,-26-17 64 0 0,-1 0-74 0 0,26 16-33 0 0,-26-15 170 0 0,4-7-126 0 0,36-3-41 0 0,-36 3 29 0 0,-1 4 1 0 0,35 8-33 0 0,-44-11-16 0 0,0 1-1 0 0,0-1 1 0 0,0 0 0 0 0,0 1 0 0 0,1-1-1 0 0,-1 0 1 0 0,0 0 0 0 0,3-1 0 0 0,52-5 5 0 0,-38 2-10 0 0,-7 2 0 0 0,24-2 0 0 0,30 6 0 0 0,-60-3 0 0 0,0 0 0 0 0,0 0 0 0 0,0-1 0 0 0,0 0 0 0 0,0 0 0 0 0,-1 0 0 0 0,1-1 0 0 0,5-3 0 0 0,-4 2 0 0 0,-1 0 0 0 0,1-1 0 0 0,-1 1 0 0 0,9-10 0 0 0,-14 13-1 0 0,0 0 1 0 0,-1 0-1 0 0,1 0 0 0 0,0 0 0 0 0,0 0 1 0 0,-1-1-1 0 0,1 1 0 0 0,-1 0 0 0 0,1 0 1 0 0,-1 0-1 0 0,1 0 0 0 0,-1-1 0 0 0,1-1 1 0 0,-1 2-3 0 0,0 1 1 0 0,0-1 0 0 0,0 1 0 0 0,0-1-1 0 0,1 0 1 0 0,-1 1 0 0 0,0-1 0 0 0,0 1-1 0 0,1 0 1 0 0,-1-1 0 0 0,1 1 0 0 0,-1-1-1 0 0,0 1 1 0 0,1-1 0 0 0,-1 1 0 0 0,1 0-1 0 0,-1-1 1 0 0,1 0 0 0 0,26-27-9 0 0,-26 27 11 0 0,0-1 0 0 0,0 1 0 0 0,0-1 0 0 0,0 1 0 0 0,-1-1 0 0 0,1 0 0 0 0,0 1 0 0 0,0-1 0 0 0,0-3 0 0 0,4-23 0 0 0,9-15 0 0 0,-12 36 0 0 0,2-7 0 0 0,1-6 0 0 0,8-33 0 0 0,-10 41 0 0 0,0 1 0 0 0,1-24 0 0 0,-2 4 0 0 0,3 10-33 0 0,0-1-18 0 0,0-25-19 0 0,-5 57 25 0 0,0-12 31 0 0,1-15 24 0 0,-1 12-15 0 0,0-11 5 0 0,0 16 6 0 0,0 5-13 0 0,-5 20 80 0 0,4-29-73 0 0,0-7 0 0 0,1 4 0 0 0,0 17 0 0 0,0-12-16 0 0,0 0-16 0 0,0 3 7 0 0,0 5-9 0 0,0 0-1 0 0,-1 0 1 0 0,-1 8 0 0 0,-5 0-84 0 0,6-10 108 0 0,1-1-1 0 0,-1 1 0 0 0,0-1 1 0 0,0 0-1 0 0,0 1 0 0 0,-1-1 1 0 0,1 0-1 0 0,-1 0 0 0 0,0 0 1 0 0,0 0-1 0 0,-2 3 0 0 0,0-3 11 0 0,-2 4 0 0 0,-8 25 0 0 0,13-30 0 0 0,0 1 0 0 0,0 0 0 0 0,0 0 0 0 0,0-1 0 0 0,0 1 0 0 0,-1-1 0 0 0,0 1 0 0 0,1-1 0 0 0,-1 1 0 0 0,0-1 0 0 0,-2 2 0 0 0,3-3 0 0 0,0 0 0 0 0,1 0 0 0 0,-1-1 0 0 0,0 1 0 0 0,1 0 0 0 0,-1 0 0 0 0,1 0 0 0 0,-1 0 0 0 0,1 0 0 0 0,-1 0 0 0 0,0 2 0 0 0,1-2 0 0 0,0 0 0 0 0,-1 0 0 0 0,1 0 0 0 0,-1 0 0 0 0,1 0 0 0 0,-1 0 0 0 0,1 0 0 0 0,-1 0 0 0 0,1 0 0 0 0,-1-1 0 0 0,0 1 0 0 0,0 0 0 0 0,1 0 0 0 0,-3 1 0 0 0,2-1 0 0 0,0 0 0 0 0,0 0 0 0 0,0 0 0 0 0,0 0 0 0 0,0 0 0 0 0,0 0 0 0 0,1 0 0 0 0,-1 0 0 0 0,0 1 0 0 0,1-1 0 0 0,-1 0 0 0 0,1 0 0 0 0,-1 2 0 0 0,0-2 0 0 0,1 1 0 0 0,0-1 0 0 0,-1 0 0 0 0,1 0 0 0 0,-1 0 0 0 0,1 1 0 0 0,-1-1 0 0 0,0 0 0 0 0,1 0 0 0 0,-1 0 0 0 0,0 0 0 0 0,0 0 0 0 0,0 0 0 0 0,0-1 0 0 0,0 1 0 0 0,0 0 0 0 0,-1 1 0 0 0,-1-1 0 0 0,1 0 0 0 0,0 0 0 0 0,0 1 0 0 0,0-1 0 0 0,1 1 0 0 0,-1-1 0 0 0,-3 5 0 0 0,-12 8 0 0 0,-10 3 23 0 0,20-13-13 0 0,0 1 1 0 0,-1-1-1 0 0,-13 6 0 0 0,-68 18-10 0 0,83-26 0 0 0,-1-1 0 0 0,0 1 0 0 0,0-1 0 0 0,0 0 0 0 0,-8-1 0 0 0,-14 3 0 0 0,25-3 11 0 0,0 0 1 0 0,-1 0-1 0 0,1 0 0 0 0,-1-1 0 0 0,1 1 0 0 0,-7-3 0 0 0,-17-1 39 0 0,16 4-50 0 0,0 0 0 0 0,0 1 0 0 0,0 1 0 0 0,1 0 0 0 0,-1 0 0 0 0,-14 6 0 0 0,23-7 0 0 0,0 0 0 0 0,1 0 0 0 0,-1 0 0 0 0,0 0 0 0 0,0-1 0 0 0,0 1 0 0 0,1-1 0 0 0,-1 0 0 0 0,0 0 0 0 0,0 0 0 0 0,-3 0 0 0 0,-6 2-36 0 0,12-2 36 0 0,0 0-1 0 0,-1 1 0 0 0,1-1 1 0 0,-1 0-1 0 0,1 0 0 0 0,-1 0 1 0 0,1 0-1 0 0,-1 0 0 0 0,1 1 1 0 0,0-1-1 0 0,-1 0 0 0 0,1 0 1 0 0,-1 0-1 0 0,1 0 0 0 0,-1 0 0 0 0,1 0 1 0 0,-1 0-1 0 0,1-1 0 0 0,-1 1 1 0 0,1 0-1 0 0,-1 0 0 0 0,1 0 1 0 0,0 0-1 0 0,-1-1 0 0 0,1 1 1 0 0,-1 0-1 0 0,1 0 0 0 0,0-1 0 0 0,-1 1 1 0 0,1 0-1 0 0,-1-1 0 0 0,1 1 1 0 0,0 0-1 0 0,0-1 0 0 0,-1 1 1 0 0,1-1-1 0 0,0 1 0 0 0,0 0 1 0 0,-1-1-1 0 0,1 0 0 0 0,-23-6 1 0 0,22 6 0 0 0,1 1 0 0 0,-1 0 0 0 0,0 0 0 0 0,1 0 0 0 0,-1 0 0 0 0,0 0 0 0 0,1 0 0 0 0,-1 0 0 0 0,1-1 0 0 0,-1 1 0 0 0,0 0 0 0 0,1 0 0 0 0,-1-1 0 0 0,1 1 0 0 0,-1 0 0 0 0,1-1 0 0 0,-1 1 0 0 0,1-1 0 0 0,-1 1 0 0 0,1-1 0 0 0,0 1 0 0 0,-1-1 0 0 0,1 1 0 0 0,0-1 0 0 0,-1 1 0 0 0,1-1 0 0 0,0 1 0 0 0,-1-1 0 0 0,1 0 0 0 0,0 1 0 0 0,0-1 0 0 0,0 0 0 0 0,-3-2 0 0 0,2 8 0 0 0,-3 2 0 0 0,-3-20-64 0 0,1 11 64 0 0,6 2 0 0 0,-1 0 0 0 0,1 0 0 0 0,-1 0 0 0 0,1 0 0 0 0,0 0 0 0 0,-1 0 0 0 0,1 0 0 0 0,-1 0 0 0 0,1 0 0 0 0,0-1 0 0 0,-1 1 0 0 0,1 0 0 0 0,-1 0 0 0 0,1-1 0 0 0,0 1 0 0 0,-1 0 0 0 0,1 0 0 0 0,0-1 0 0 0,0 1 0 0 0,-1-1 0 0 0,0 1 0 0 0,0 0 0 0 0,0 0 0 0 0,0-1 0 0 0,0 1 0 0 0,0 0 0 0 0,0 0 0 0 0,0 0 0 0 0,0 0 0 0 0,0 0 0 0 0,0 1 0 0 0,0-1 0 0 0,0 0 0 0 0,0 0 0 0 0,0 1 0 0 0,-1-1 0 0 0,-12 3 0 0 0,10 1-20 0 0,1-1-9 0 0,-4-8 14 0 0,5 3 8 0 0,-7-6-99 0 0,9 8 105 0 0,0 0-1 0 0,0 0 1 0 0,0 0 0 0 0,-1 0-1 0 0,1 0 1 0 0,0 0 0 0 0,0 0-1 0 0,0 0 1 0 0,0 0 0 0 0,-1 0-1 0 0,1 0 1 0 0,0 0-1 0 0,0 0 1 0 0,0 0 0 0 0,0 0-1 0 0,-1 0 1 0 0,1 0 0 0 0,0 0-1 0 0,0 0 1 0 0,0 0 0 0 0,0 0-1 0 0,0 1 1 0 0,-1-1-1 0 0,1 0 1 0 0,0 0 0 0 0,0 0-1 0 0,0 0 1 0 0,0 0 0 0 0,0 0-1 0 0,0 0 1 0 0,-1 1 0 0 0,1-1-1 0 0,0 0 1 0 0,0 0 0 0 0,0 0-1 0 0,0 0 1 0 0,0 1-1 0 0,0-1 1 0 0,0 0 0 0 0,0 0-1 0 0,0 0 1 0 0,0 0 0 0 0,0 1-1 0 0,0-1 1 0 0,0 0 0 0 0,0 0-1 0 0,0 0 1 0 0,0 0-1 0 0,0 1 1 0 0,0-1 0 0 0,0 0-1 0 0,0 0 1 0 0,0 0 0 0 0,0 0-1 0 0,0 1 1 0 0,0-1 0 0 0,1 0-1 0 0,6 19-307 0 0,0-10 298 0 0,16 15 1 0 0,-17-18-44 0 0,4-1 44 0 0,30 14 10 0 0,-19-10-43 0 0,23 5 22 0 0,-33-11-33 0 0,-1-7 1 0 0,31-13 53 0 0,-31 12 53 0 0,-3 11 1 0 0,19 18-44 0 0,-23-18 26 0 0,-6-4-14 0 0,-7-2-16 0 0,8 0 3 0 0,0 0 0 0 0,1 0 0 0 0,-1 0-1 0 0,0 0 1 0 0,1 0 0 0 0,-1 0-1 0 0,0 0 1 0 0,0 0 0 0 0,1 1 0 0 0,-1-1-1 0 0,0 1 1 0 0,1-1 0 0 0,-1 1 0 0 0,1 0-1 0 0,-3 1 1 0 0,3-2-9 0 0,0 1-1 0 0,-1 0 0 0 0,1 0 1 0 0,-1-1-1 0 0,1 1 0 0 0,-1-1 1 0 0,1 1-1 0 0,0-1 1 0 0,-1 0-1 0 0,0 0 0 0 0,1 1 1 0 0,-1-1-1 0 0,1 0 0 0 0,-1 0 1 0 0,1-1-1 0 0,-1 1 1 0 0,1 0-1 0 0,-4-1 0 0 0,5 1 1 0 0,-1-1 0 0 0,0 1 0 0 0,1 0 0 0 0,-1 0 0 0 0,0 0 0 0 0,0 0 0 0 0,1-1 0 0 0,-1 1 0 0 0,0 0 0 0 0,1 0 0 0 0,-1 1 0 0 0,0-1 0 0 0,0 0 0 0 0,1 0 0 0 0,-1 0 0 0 0,-1 1 0 0 0,2-1 0 0 0,-1 0 0 0 0,0 0 0 0 0,0 1 0 0 0,1-1 0 0 0,-1 0 0 0 0,0 0 0 0 0,1 0 0 0 0,-1 0 0 0 0,0 0 0 0 0,0 0 0 0 0,1 0 0 0 0,-1 0 0 0 0,0 0 0 0 0,1-1 0 0 0,-1 1 0 0 0,-1 0 0 0 0,1-1 0 0 0,-1 0 0 0 0,1 0 0 0 0,0 1 0 0 0,-1-1 0 0 0,1 0 0 0 0,-1 1 0 0 0,1-1 0 0 0,-1 1 0 0 0,1 0 0 0 0,-1 0 0 0 0,1-1 0 0 0,-1 1 0 0 0,1 0 0 0 0,-1 0 0 0 0,1 1 0 0 0,-1-1 0 0 0,1 0 0 0 0,-1 0 0 0 0,1 1 0 0 0,-1-1 0 0 0,1 1 0 0 0,-4 1 0 0 0,4-2 1 0 0,0 0 0 0 0,0 1 0 0 0,0-1 0 0 0,0 0 0 0 0,-1 0 0 0 0,1 0-1 0 0,0 0 1 0 0,0 0 0 0 0,0 0 0 0 0,-1 0 0 0 0,1 0 0 0 0,0-1 0 0 0,0 1 0 0 0,0 0 0 0 0,0-1-1 0 0,-1 1 1 0 0,1-1 0 0 0,0 1 0 0 0,0-1 0 0 0,0 1 0 0 0,0-1 0 0 0,0 0 0 0 0,0 1 0 0 0,0-1-1 0 0,-1-1 1 0 0,2 1 1 0 0,-1 0 0 0 0,0 0 0 0 0,0 0 0 0 0,-1 0 0 0 0,1 1 0 0 0,0-1 0 0 0,0 0 0 0 0,0 1 0 0 0,0-1 0 0 0,-1 1 0 0 0,1-1 0 0 0,0 1 0 0 0,0 0 0 0 0,-1 0 0 0 0,1-1 0 0 0,0 1-1 0 0,-1 0 1 0 0,1 0 0 0 0,0 0 0 0 0,-3 1 0 0 0,3-1-2 0 0,-1 0 0 0 0,1 0 0 0 0,0-1 0 0 0,0 1 0 0 0,0 0 0 0 0,0 0 0 0 0,-1 0 0 0 0,1-1 0 0 0,0 1 0 0 0,0-1 0 0 0,0 1 0 0 0,0-1 0 0 0,0 1-1 0 0,0-1 1 0 0,0 0 0 0 0,-1 0 0 0 0,-17-15 12 0 0,19 15-9 0 0,-1 1 0 0 0,0-1 0 0 0,1 1 0 0 0,-1 0 0 0 0,0 0 0 0 0,0-1 0 0 0,1 1 1 0 0,-1 0-1 0 0,0 0 0 0 0,0 0 0 0 0,1 0 0 0 0,-1-1 0 0 0,0 1 0 0 0,0 0 0 0 0,1 0 0 0 0,-1 1 0 0 0,0-1 0 0 0,-1 0 0 0 0,2 0-3 0 0,-1 0 0 0 0,0 1 0 0 0,0-1-1 0 0,1 0 1 0 0,-1 0 0 0 0,0 0 0 0 0,0 0 0 0 0,0 0-1 0 0,1 0 1 0 0,-1-1 0 0 0,0 1 0 0 0,0 0-1 0 0,1 0 1 0 0,-1 0 0 0 0,0-1 0 0 0,0 1 0 0 0,1 0-1 0 0,-1-1 1 0 0,0 1 0 0 0,1-1 0 0 0,-1 1-1 0 0,0-1 1 0 0,0 0 0 0 0,0 0 0 0 0,0 0 0 0 0,0 0 0 0 0,0 1 0 0 0,0-1 0 0 0,0 0 0 0 0,0 1 0 0 0,0-1 0 0 0,0 0 0 0 0,0 1 0 0 0,0-1 0 0 0,-1 1 0 0 0,-10-6 0 0 0,12 6 0 0 0,0 0 0 0 0,-1-1 0 0 0,1 1 0 0 0,0 0 0 0 0,-1 0 0 0 0,1-1 0 0 0,0 1 0 0 0,-1 0 0 0 0,1 0 0 0 0,-1-1 0 0 0,1 1 0 0 0,-1 0 0 0 0,1 0 0 0 0,0 0 0 0 0,-1 0 0 0 0,1 0 0 0 0,-1 0 0 0 0,1 0 0 0 0,-1 0 0 0 0,1 0 0 0 0,-1 0 0 0 0,1 0 0 0 0,0 0 0 0 0,-1 0 0 0 0,1 0 0 0 0,-1 0 0 0 0,1 0 0 0 0,-1 0 0 0 0,1 1 0 0 0,0-1 0 0 0,-1 0 0 0 0,1 0 0 0 0,-1 0 0 0 0,1 1 0 0 0,0-1 0 0 0,-1 0 0 0 0,1 1 0 0 0,0-1 0 0 0,-1 0 0 0 0,1 1 0 0 0,0-1 0 0 0,0 0 0 0 0,-1 1 0 0 0,1-1 0 0 0,0 0 0 0 0,0 1 0 0 0,0-1 0 0 0,-1 1 0 0 0,1-1 0 0 0,0 1 0 0 0,0-1 0 0 0,0 1 0 0 0,0 0 0 0 0,-1 0 0 0 0,1 0 0 0 0,0-1 0 0 0,-1 1 0 0 0,1 0 0 0 0,0 0 0 0 0,-1-1 0 0 0,1 1 0 0 0,-1 0 0 0 0,1-1 0 0 0,-1 1 0 0 0,0-1 0 0 0,1 1 0 0 0,-1-1 0 0 0,1 1 0 0 0,-1-1 0 0 0,0 1 0 0 0,0-1 0 0 0,1 1 0 0 0,-2-1 0 0 0,1 0 0 0 0,-1-1 0 0 0,1 0 0 0 0,0 0 0 0 0,0 0 0 0 0,0 0 0 0 0,0 0 0 0 0,0 0 0 0 0,1 0 0 0 0,-1 0 0 0 0,0 0 0 0 0,0 0 0 0 0,1-1 0 0 0,-1 1 0 0 0,0 0 0 0 0,0-2 0 0 0,-6-10 0 0 0,5 11 7 0 0,-1 0 0 0 0,0 0-1 0 0,0 0 1 0 0,0 0 0 0 0,0 0 0 0 0,0 1-1 0 0,0-1 1 0 0,0 1 0 0 0,-1 0 0 0 0,1 0-1 0 0,0 0 1 0 0,-1 0 0 0 0,1 0 0 0 0,-1 1-1 0 0,1 0 1 0 0,-1-1 0 0 0,1 2-1 0 0,-6-1 1 0 0,5-1-7 0 0,0 1 0 0 0,1-2 0 0 0,-1 1 0 0 0,1 0 0 0 0,-1-1 0 0 0,-5-3 0 0 0,-5-2 0 0 0,-81-22 0 0 0,82 26 0 0 0,9 2 0 0 0,1 1 0 0 0,-1-1 0 0 0,1 0 0 0 0,-1 0 0 0 0,1 0 0 0 0,0 0 0 0 0,-1-1 0 0 0,1 1 0 0 0,0-1 0 0 0,0 0 0 0 0,0 0 0 0 0,0 0 0 0 0,0 0 0 0 0,-4-5 0 0 0,-16-14 0 0 0,7 7 0 0 0,-88-96 0 0 0,91 92 0 0 0,10 14 0 0 0,0 0 0 0 0,0 0 0 0 0,0 0 0 0 0,-5-4 0 0 0,3 1 0 0 0,0 1 0 0 0,1-1 0 0 0,0 0 0 0 0,0-1 0 0 0,1 1 0 0 0,0-1 0 0 0,-4-14 0 0 0,5 12 0 0 0,-5-13 0 0 0,7 22 0 0 0,0 0 0 0 0,-1 0 0 0 0,1 0 0 0 0,-1 0 0 0 0,1 0 0 0 0,-1 1 0 0 0,0-1 0 0 0,1 0 0 0 0,-1 0 0 0 0,0 0 0 0 0,0 0 0 0 0,1 1 0 0 0,-1-1 0 0 0,0 0 0 0 0,0 1 0 0 0,0-1 0 0 0,-1 0 0 0 0,0 0 0 0 0,1 0 0 0 0,-1 0 0 0 0,1 0 0 0 0,0 0-1 0 0,-1 0 1 0 0,1 0 0 0 0,0 0 0 0 0,0 0 0 0 0,0 0 0 0 0,0-1-1 0 0,0 1 1 0 0,0 0 0 0 0,-1-4 0 0 0,-10-22-43 0 0,8 17 24 0 0,-31-83 83 0 0,20 60-64 0 0,10 23-10 0 0,0 1-1 0 0,1-1 0 0 0,0 0 1 0 0,-3-15-1 0 0,-2-14 0 0 0,4 20 11 0 0,-4-35 0 0 0,7 23 0 0 0,1 0 0 0 0,7-56 0 0 0,-3 65 0 0 0,1 1 0 0 0,0 0 0 0 0,2 1 0 0 0,16-40 0 0 0,-10 29-2 0 0,-9 21 53 0 0,0 0 1 0 0,9-15-1 0 0,4-5-33 0 0,-14 27-19 0 0,0 0 1 0 0,0-1 0 0 0,0 0 0 0 0,-1 0 0 0 0,1 1-1 0 0,0-6 1 0 0,-1 7 0 0 0,1-4 9 0 0,0 6 12 0 0,2-2 16 0 0,-3 1-27 0 0,-1 2-9 0 0,0-1 0 0 0,0 0 0 0 0,0 0 0 0 0,0 0 1 0 0,0 0-1 0 0,0 0 0 0 0,0 0 0 0 0,0 0 1 0 0,0 0-1 0 0,0 1 0 0 0,0-1 0 0 0,0 0 0 0 0,0 0 1 0 0,0 0-1 0 0,0 0 0 0 0,0 0 0 0 0,0 0 0 0 0,0 0 1 0 0,0 1-1 0 0,0-1 0 0 0,0 0 0 0 0,0 0 1 0 0,0 0-1 0 0,1 0 0 0 0,-1 0 0 0 0,0 0 0 0 0,0 0 1 0 0,0 0-1 0 0,0 0 0 0 0,0 0 0 0 0,0 1 0 0 0,0-1 1 0 0,0 0-1 0 0,0 0 0 0 0,0 0 0 0 0,1 0 0 0 0,-1 0 1 0 0,0 0-1 0 0,0 0 0 0 0,0 0 0 0 0,0 0 1 0 0,0 0-1 0 0,0 0 0 0 0,0 0 0 0 0,1 0 0 0 0,-1 0 1 0 0,1-1 7 0 0,-1-7-8 0 0,0 9-2 0 0,0 11 20 0 0,0-12-12 0 0,0 1-1 0 0,0-1 0 0 0,0 0 0 0 0,0 1 0 0 0,0-1 0 0 0,0 0 1 0 0,0 1-1 0 0,0-1 0 0 0,0 0 0 0 0,0 1 0 0 0,0-1 0 0 0,-1 0 0 0 0,1 0 1 0 0,0 1-1 0 0,0-1 0 0 0,0 0 0 0 0,0 1 0 0 0,-1-1 0 0 0,1 0 0 0 0,0 0 1 0 0,0 1-1 0 0,0-1 0 0 0,-1 0 0 0 0,1 0 0 0 0,0 0 0 0 0,-1 1 0 0 0,1-1 1 0 0,0 0-1 0 0,-1 0 0 0 0,-3 2 5 0 0,-1 0-1 0 0,1 0 1 0 0,0 1 0 0 0,-5 3-1 0 0,6-4-10 0 0,3-2 0 0 0,-1 1 0 0 0,1-1 0 0 0,-1 1 0 0 0,1-1 0 0 0,-1 0 0 0 0,1 1 0 0 0,-1-1 0 0 0,1 0 0 0 0,-1 1 0 0 0,0-1 0 0 0,1 0 0 0 0,-1 0 0 0 0,1 0 0 0 0,-1 0 0 0 0,0 1 0 0 0,1-1 0 0 0,-1 0 0 0 0,0 0 0 0 0,0 0 0 0 0,0 0 0 0 0,0 1 0 0 0,0-1 0 0 0,0 0 0 0 0,0 1 0 0 0,0-1 0 0 0,0 1 0 0 0,0-1 0 0 0,0 1 0 0 0,1 0 0 0 0,-1-1 0 0 0,0 1 0 0 0,0 0 0 0 0,1 0 0 0 0,-1-1 0 0 0,-1 3 0 0 0,-11 18 0 0 0,7-13 0 0 0,5-5 0 0 0,-1-1 0 0 0,0 0 0 0 0,0 0 0 0 0,0 0 0 0 0,-1 0 0 0 0,-3 2 0 0 0,4-3 0 0 0,0 1 0 0 0,0-1 0 0 0,0 1 0 0 0,0 0 0 0 0,0-1 0 0 0,1 1 0 0 0,-3 2 0 0 0,3-2-5 0 0,-9 13-77 0 0,0 1 0 0 0,0 0 0 0 0,-13 33 0 0 0,18-36 62 0 0,1 1-1 0 0,0 0 1 0 0,1 0 0 0 0,0 0 0 0 0,1 0-1 0 0,0 0 1 0 0,2 0 0 0 0,-1 0 0 0 0,4 25-1 0 0,-1-26 19 0 0,-2-6-7 0 0,2-1 1 0 0,-1 0-1 0 0,1 0 1 0 0,-1 0-1 0 0,5 7 1 0 0,5 14-13 0 0,9 12-22 0 0,7 9 32 0 0,-4-11 1 0 0,-22-36 6 0 0,0 1 0 0 0,0-1 1 0 0,0 0-1 0 0,0 0 1 0 0,0 0-1 0 0,0 0 1 0 0,0 0-1 0 0,0 0 1 0 0,0 0-1 0 0,0 0 0 0 0,3 1 1 0 0,8 6-2 0 0,19 15-1 0 0,-29-21 6 0 0,-1 0 0 0 0,1 0 0 0 0,0 0 0 0 0,-1-1 0 0 0,0 1 0 0 0,1 1 0 0 0,-1-1 0 0 0,0 0 0 0 0,0 0 0 0 0,0 0 0 0 0,0 1 0 0 0,0-1 0 0 0,-1 0 0 0 0,2 4 0 0 0,1 8 0 0 0,-38-70 256 0 0,-12-52-269 0 0,39 83-142 0 0,1 0 0 0 0,1 0 1 0 0,2 0-1 0 0,0-1 0 0 0,1-27 0 0 0,-4-19 20 0 0,0 51-68 0 0,7 21 205 0 0,0 0-1 0 0,-1 0 1 0 0,1-1 0 0 0,0 1-1 0 0,0 0 1 0 0,-1 0-1 0 0,1 0 1 0 0,0 0 0 0 0,-1 0-1 0 0,1 0 1 0 0,0 0-1 0 0,0 0 1 0 0,-1-1-1 0 0,1 1 1 0 0,0 0 0 0 0,-1 0-1 0 0,1 0 1 0 0,0 1-1 0 0,-1-1 1 0 0,1 0 0 0 0,0 0-1 0 0,0 0 1 0 0,-1 0-1 0 0,1 0 1 0 0,0 0-1 0 0,-1 0 1 0 0,1 0 0 0 0,0 0-1 0 0,0 1 1 0 0,-1-1-1 0 0,1 0 1 0 0,0 0 0 0 0,0 0-1 0 0,0 1 1 0 0,-1-1-1 0 0,1 0-4 0 0,-14 13-103 0 0,13-12 102 0 0,0 0 0 0 0,-1-1 0 0 0,1 1-1 0 0,0 0 1 0 0,0 0 0 0 0,0 0 0 0 0,0 0 0 0 0,1 0-1 0 0,-1 0 1 0 0,0 0 0 0 0,0 0 0 0 0,0 0-1 0 0,1 1 1 0 0,-1-1 0 0 0,1 0 0 0 0,-1 0 0 0 0,0 3-1 0 0,-2 6-10 0 0,0-1-1 0 0,0 1 1 0 0,-1-1-1 0 0,-7 12 0 0 0,-9 22-34 0 0,19-36 40 0 0,0-1 1 0 0,0 1-1 0 0,1-1 0 0 0,0 0 0 0 0,0 1 0 0 0,0-1 0 0 0,1 1 0 0 0,0-1 0 0 0,0 0 1 0 0,3 8-1 0 0,1 12-10 0 0,-1 9 17 0 0,-3-20 32 0 0,4 24-1 0 0,0-30-71 0 0,11 23 43 0 0,-7-7 43 0 0,-3-7-33 0 0,-2-10-10 0 0,1 2 0 0 0,0 0 0 0 0,-1 0 0 0 0,6 20 0 0 0,3 17 0 0 0,-10-33 0 0 0,-3-10 0 0 0,1-1 0 0 0,0 1 0 0 0,0-1 0 0 0,1 0 0 0 0,-1 1 0 0 0,1-1 0 0 0,-1 0 0 0 0,1 0 0 0 0,4 5 0 0 0,-3-3 0 0 0,0-1 0 0 0,0 0 0 0 0,0 0 0 0 0,1 0 0 0 0,-1 0 0 0 0,7 4 0 0 0,-2-2 4 0 0,2-1-1 0 0,18 9 1 0 0,-27-13-2 0 0,0-1 0 0 0,-1 0 0 0 0,1 0 0 0 0,0 1 1 0 0,0-1-1 0 0,0 0 0 0 0,-1 1 0 0 0,1-1 0 0 0,0 1 0 0 0,0-1 0 0 0,-1 1 1 0 0,1 0-1 0 0,0-1 0 0 0,-1 1 0 0 0,1 0 0 0 0,-1-1 0 0 0,1 1 0 0 0,-1 0 0 0 0,1 0 1 0 0,14 25 18 0 0,-4-12 22 0 0,25 22-33 0 0,-32-32-10 0 0,5 6 0 0 0,0-1 0 0 0,13 9 0 0 0,-10-10 6 0 0,24 11-1 0 0,-26-14 48 0 0,-1 1 1 0 0,26 16-33 0 0,-27-16 560 0 0,-4-1-527 0 0,13 19-44 0 0,-17-24-6 0 0,0 1-1 0 0,1-1 1 0 0,-1 1-1 0 0,0-1 0 0 0,1 0 1 0 0,-1 1-1 0 0,0-1 1 0 0,0 1-1 0 0,0-1 1 0 0,1 1-1 0 0,-1-1 1 0 0,0 1-1 0 0,0-1 0 0 0,0 1 1 0 0,0-1-1 0 0,0 1 1 0 0,0 0-1 0 0,0 0 1 0 0,-6 0 93 0 0,-8-7 154 0 0,-22-20-59 0 0,-17-12-151 0 0,34 25-24 0 0,-25-21-1 0 0,22 14-16 0 0,1-1 0 0 0,-28-38 0 0 0,42 46 0 0 0,7 12 0 0 0,0 0 0 0 0,-1 0 0 0 0,1 0 0 0 0,-1 0 0 0 0,0-1 0 0 0,1 1 0 0 0,-1 0 0 0 0,0 0 0 0 0,0 0 0 0 0,1 0 0 0 0,-1 0 0 0 0,0 1 0 0 0,0-1 0 0 0,0 0 0 0 0,0 0 0 0 0,0 1 0 0 0,0-1 0 0 0,-2 0 0 0 0,-1-1-4 0 0,1 1 0 0 0,0-1 0 0 0,-1 0-1 0 0,1 0 1 0 0,0 0 0 0 0,0 0 0 0 0,0 0-1 0 0,1-1 1 0 0,-1 0 0 0 0,1 1 0 0 0,-1-1-1 0 0,1 0 1 0 0,0 0 0 0 0,0 0 0 0 0,0 0-1 0 0,-1-4 1 0 0,2 6 3 0 0,1 1 1 0 0,0-1-1 0 0,-1 1 0 0 0,1-1 0 0 0,-1 1 0 0 0,1-1 1 0 0,-1 1-1 0 0,1-1 0 0 0,0 1 0 0 0,-1-1 0 0 0,0 1 1 0 0,1 0-1 0 0,-1-1 0 0 0,1 1 0 0 0,-1 0 0 0 0,1 0 1 0 0,-1-1-1 0 0,0 1 0 0 0,1 0 0 0 0,-1 0 0 0 0,0 0 1 0 0,1 0-1 0 0,-1 0 0 0 0,0 0 0 0 0,0 0 0 0 0,0 0-1 0 0,0 0-1 0 0,1 0 0 0 0,-1 0 0 0 0,1 0 0 0 0,-1 0 0 0 0,0-1 1 0 0,1 1-1 0 0,-1 0 0 0 0,0 0 0 0 0,1 0 0 0 0,-1-1 1 0 0,1 1-1 0 0,-1 0 0 0 0,1 0 0 0 0,-1-1 0 0 0,0 1 0 0 0,1-1 1 0 0,-1 1-1 0 0,1 0 0 0 0,0-1 0 0 0,-1 1 0 0 0,1-1 1 0 0,-1 1-1 0 0,1-1 0 0 0,0 1 0 0 0,-1-1 0 0 0,1 0 0 0 0,0 1 1 0 0,-1-1-1 0 0,1 1 0 0 0,0-1 0 0 0,0 0 0 0 0,0 1 1 0 0,0-1-1 0 0,-1 1 0 0 0,1-1 0 0 0,0-1 0 0 0,0-9 6 0 0,0 8-12 0 0,0 0-1 0 0,0-1 1 0 0,0 1-1 0 0,-1 0 0 0 0,1-1 1 0 0,-2-3-1 0 0,-6 7 10 0 0,7 0 0 0 0,0 0 0 0 0,1 0 0 0 0,-1 1 0 0 0,0-1 0 0 0,1 0 0 0 0,-1 0 0 0 0,0 0 0 0 0,0 0 0 0 0,1 0 0 0 0,-1 0 0 0 0,0 0 0 0 0,1 0 0 0 0,-1 0 0 0 0,0 0 0 0 0,1 0 0 0 0,-1-1 0 0 0,0 1 0 0 0,1 0 0 0 0,-1 0 0 0 0,0-1 0 0 0,1 1 0 0 0,-2-1 0 0 0,1-2 0 0 0,0 1 0 0 0,0-1 0 0 0,0 1 0 0 0,-1-1 0 0 0,1 1 0 0 0,-1-1 0 0 0,1 1 0 0 0,-1 0 0 0 0,-4-4 0 0 0,5 5 0 0 0,1-1 0 0 0,-1 0 0 0 0,0 1 0 0 0,0-1 0 0 0,1 0 0 0 0,-1 0 0 0 0,1 0 0 0 0,-1 0 0 0 0,1 0 0 0 0,0 0 0 0 0,0 1 0 0 0,0-3 0 0 0,-2-8 0 0 0,-1 13 0 0 0,3-1 0 0 0,0 0 0 0 0,0 0 0 0 0,0 0 0 0 0,0 0 0 0 0,0 0 0 0 0,0 0 0 0 0,-1 1 0 0 0,1-1 0 0 0,0 0 0 0 0,0 0 0 0 0,0 0 0 0 0,0 0 0 0 0,-1 0 0 0 0,1 0 0 0 0,0 0 0 0 0,0 0 0 0 0,0 0 0 0 0,0 0 0 0 0,-1 0 0 0 0,1 0 0 0 0,0 0 0 0 0,0 0 0 0 0,0 0 0 0 0,0 0 0 0 0,-1 0 0 0 0,1 0 0 0 0,0 0 0 0 0,0 0 0 0 0,0 0 0 0 0,-1 0 0 0 0,1 0 0 0 0,0 0 0 0 0,0 0 0 0 0,0 0 0 0 0,0 0 0 0 0,0 0 0 0 0,-1 0 0 0 0,1-1 0 0 0,0 1 0 0 0,0 0 0 0 0,0 0 0 0 0,0 0 0 0 0,0 0 0 0 0,0 0 0 0 0,-1 0 0 0 0,1-1 0 0 0,0 1 0 0 0,0 0 0 0 0,0 0 0 0 0,0 0 0 0 0,0 0 0 0 0,0-1 0 0 0,0 1 0 0 0,-1-2 0 0 0,1 1 0 0 0,-1-1 0 0 0,1 1 0 0 0,-1 0 0 0 0,0-1 0 0 0,0 1 0 0 0,0-1 0 0 0,1 1 0 0 0,-1 0 0 0 0,-2-2 0 0 0,1 1 0 0 0,1 1 0 0 0,0-1 0 0 0,-1 0 0 0 0,1 1 0 0 0,0-1 0 0 0,0 0 0 0 0,0 0 0 0 0,0 0 0 0 0,1 0 0 0 0,-2-4 0 0 0,0-4 0 0 0,2 7 0 0 0,0-1 0 0 0,-1 1 0 0 0,1 0 0 0 0,-1 0 0 0 0,0-1 0 0 0,0 1 0 0 0,0 0 0 0 0,0 0 0 0 0,-1 0 0 0 0,-2-5 0 0 0,3 7 0 0 0,0-1 0 0 0,0 0 0 0 0,1 0 0 0 0,-1 0 0 0 0,0 0 0 0 0,1 0 0 0 0,-1-3 0 0 0,-2-10 0 0 0,3 15 0 0 0,0 0 0 0 0,0 0 0 0 0,0-1 0 0 0,0 1 0 0 0,-1 0 0 0 0,1 0 0 0 0,0 0 0 0 0,0 0 0 0 0,0 0 0 0 0,0 0 0 0 0,0-1 0 0 0,0 1 0 0 0,0 0 0 0 0,0 0 0 0 0,0 0 0 0 0,0 0 0 0 0,-1 0 0 0 0,1 0 0 0 0,0 0 0 0 0,0 0 0 0 0,0 0 0 0 0,0 0 0 0 0,0-1 0 0 0,0 1 0 0 0,0 0 0 0 0,-1 0 0 0 0,1 0 0 0 0,0 0 0 0 0,0 0 0 0 0,0 0 0 0 0,0 0 0 0 0,0 0 0 0 0,-1 0 0 0 0,1 0 0 0 0,0 0 0 0 0,0 0 0 0 0,0 0 0 0 0,0 0 0 0 0,0 0 0 0 0,-1 0 0 0 0,1 0 0 0 0,0 1 0 0 0,0-1 0 0 0,0 0 0 0 0,0 0 0 0 0,0 0 0 0 0,0 0 0 0 0,0 0 0 0 0,-1 0 0 0 0,1 0 0 0 0,0 0 0 0 0,0 0 0 0 0,0 0 0 0 0,0 1 0 0 0,0-1 0 0 0,0 0 0 0 0,0 0 0 0 0,0 0 0 0 0,0 0 0 0 0,0 0 0 0 0,0 0 0 0 0,0 1 0 0 0,0-1 0 0 0,-1 0 0 0 0,1 0 0 0 0,0 0 0 0 0,0 1 0 0 0,0-1 0 0 0,-1 0 0 0 0,1 0 0 0 0,0 0 0 0 0,0 1 0 0 0,-1-1 0 0 0,1 0 0 0 0,0 0 0 0 0,0 0 0 0 0,-1 0 0 0 0,1 0 0 0 0,0 0 0 0 0,-1 1 0 0 0,1-1 0 0 0,0 0 0 0 0,0 0 0 0 0,-1 0 0 0 0,1 0 0 0 0,0 0 0 0 0,-1 0 0 0 0,1 0 0 0 0,0 0 0 0 0,-1 0 0 0 0,1 0 0 0 0,0-1 0 0 0,0 1 0 0 0,-1 0 0 0 0,1 0 0 0 0,0 0 0 0 0,0 0 0 0 0,-1 0 0 0 0,1 0 0 0 0,0-1 0 0 0,0 1 0 0 0,-1 0 0 0 0,1 0 0 0 0,0 0 0 0 0,0-1 0 0 0,-1 1 0 0 0,1 0 0 0 0,0 0 0 0 0,0-1 0 0 0,0 1 0 0 0,0-1 0 0 0,-13-17 0 0 0,6 7 0 0 0,2 4-5 0 0,0 0 0 0 0,1 0 0 0 0,0-1 0 0 0,0 1 0 0 0,1-1-1 0 0,0 1 1 0 0,0-1 0 0 0,-2-15 0 0 0,2 4-1 0 0,0-1 0 0 0,1-32 0 0 0,3 25-8 0 0,0 17 1 0 0,-1-1 1 0 0,0 1 0 0 0,-3-19-1 0 0,1 20 13 0 0,1 1 0 0 0,0-1 0 0 0,0 0 0 0 0,1 0 0 0 0,1 0 0 0 0,-1 1 0 0 0,1-1 0 0 0,1 0 0 0 0,3-12 0 0 0,9-34 0 0 0,0 8 135 0 0,-10 41-70 0 0,10-18-11 0 0,-5 3-44 0 0,-6 13-5 0 0,0-3 11 0 0,1 0 0 0 0,2-15 1 0 0,-6 26-17 0 0,1-8 25 0 0,1 0 1 0 0,0 0-1 0 0,1 0 1 0 0,4-10 0 0 0,-5 17-18 0 0,-1 2-9 0 0,9-10 58 0 0,17-20-47 0 0,5-12-10 0 0,-20 25 0 0 0,17-10 11 0 0,0 1 42 0 0,-22 20 198 0 0,-6 3-192 0 0,-1 2-59 0 0,0 0 0 0 0,0-1 0 0 0,1 1 1 0 0,-1 0-1 0 0,0 0 0 0 0,0-1 1 0 0,0 1-1 0 0,0 0 0 0 0,0 0 1 0 0,1-1-1 0 0,-1 1 0 0 0,0 0 0 0 0,0 0 1 0 0,0-1-1 0 0,0 1 0 0 0,0 0 1 0 0,0 0-1 0 0,0-1 0 0 0,0 1 0 0 0,0 0 1 0 0,0-1-1 0 0,0 1 0 0 0,0 0 1 0 0,0-1-1 0 0,0 1 0 0 0,0 0 0 0 0,0 0 1 0 0,0-1-1 0 0,0 1 0 0 0,-1 0 1 0 0,-8 1 1 0 0,-19 16-4 0 0,19-12 3 0 0,-7 9-70 0 0,14-12 55 0 0,0 0 1 0 0,0 0 0 0 0,-1 0-1 0 0,1 0 1 0 0,0 0 0 0 0,-4 1 0 0 0,3 0-7 0 0,0-1 1 0 0,0 1-1 0 0,0-1 1 0 0,0 1 0 0 0,1 0-1 0 0,-1 0 1 0 0,-3 6 0 0 0,-8 9-18 0 0,12-16 24 0 0,0 1 1 0 0,0 0-1 0 0,0 0 1 0 0,0 0-1 0 0,-1 5 1 0 0,2-6 4 0 0,0 0 0 0 0,0 0-1 0 0,0 0 1 0 0,0 0 0 0 0,0 0 0 0 0,0 0 0 0 0,0-1-1 0 0,-1 1 1 0 0,1 0 0 0 0,0-1 0 0 0,-1 1-1 0 0,-3 2 1 0 0,5-4 8 0 0,-1 0-1 0 0,0 1 1 0 0,1 0-1 0 0,-1-1 1 0 0,1 1-1 0 0,-1-1 1 0 0,1 1-1 0 0,-1-1 1 0 0,1 1-1 0 0,-1 0 1 0 0,1 0-1 0 0,0-1 1 0 0,-1 1 0 0 0,1 1-1 0 0,-4 3-36 0 0,-2-10 17 0 0,5 5 20 0 0,1 0 0 0 0,0 0 0 0 0,0 0 0 0 0,-1-1 0 0 0,1 1 0 0 0,0 0 0 0 0,0 0 0 0 0,-1 0 0 0 0,1 0 0 0 0,0 0 0 0 0,0 0 0 0 0,-1 0 0 0 0,1 0 0 0 0,0 0 0 0 0,0 0 0 0 0,-1 0 0 0 0,1 0 0 0 0,0 0 0 0 0,0 0 0 0 0,-1 0 0 0 0,1 0 0 0 0,0 0 0 0 0,0 1 0 0 0,-1-1 0 0 0,1 0 0 0 0,0 0 0 0 0,0 0 0 0 0,-1 0 0 0 0,1 0 0 0 0,0 1 0 0 0,0-1 0 0 0,0 0 0 0 0,-1 0 0 0 0,1 0 0 0 0,0 1 0 0 0,0-1 0 0 0,0 0 0 0 0,0 0 0 0 0,0 1 0 0 0,0-1 0 0 0,-1 0 0 0 0,1 0 0 0 0,0 1 0 0 0,0-1 0 0 0,0 0 0 0 0,0 0 0 0 0,0 1 0 0 0,0-1 0 0 0,-5 15 0 0 0,1 2-1 0 0,3-12-6 0 0,0-1 0 0 0,0 1 0 0 0,0 0 0 0 0,-1-1 0 0 0,0 1 0 0 0,0-1 0 0 0,0 0 0 0 0,-4 7 0 0 0,4-8 1 0 0,1 1-1 0 0,-1 0 1 0 0,1 1-1 0 0,0-1 0 0 0,0 0 1 0 0,0 0-1 0 0,0 0 1 0 0,0 6-1 0 0,-1 9 2 0 0,-15 70-123 0 0,13-74 128 0 0,3-11 0 0 0,0 0 0 0 0,0 1 0 0 0,0-1 0 0 0,0 0 0 0 0,1 1 0 0 0,-1-1 0 0 0,1 1 0 0 0,0-1 0 0 0,1 0 0 0 0,-1 1 0 0 0,1-1 0 0 0,0 1 0 0 0,0-1 0 0 0,2 5 0 0 0,9 29 0 0 0,-5-21-10 0 0,11 23-33 0 0,-10-18 33 0 0,4 8 10 0 0,19 33-1 0 0,-7-16 1 0 0,-3-6 0 0 0,8 3 0 0 0,-26-38 0 0 0,1-1 0 0 0,0 1 0 0 0,1-1 0 0 0,0 0 0 0 0,-1-1 0 0 0,1 1 0 0 0,10 6 0 0 0,48 15 0 0 0,-58-23 0 0 0,-1 1 0 0 0,0-1 0 0 0,0 0 0 0 0,0 1 0 0 0,-1 0 0 0 0,1 0 0 0 0,-1 0 0 0 0,0 0 0 0 0,4 7 0 0 0,19 32-10 0 0,-13-26-33 0 0,-5-8 39 0 0,0-1 1 0 0,18 15-1 0 0,-13-15 4 0 0,1 0 0 0 0,25 10 0 0 0,16 5-10 0 0,-32-14-44 0 0,27 7-10 0 0,-37-12-5 0 0,-1-1-692 0 0,34 10 373 0 0,-34-10-915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13:51.35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ransparency" value="79"/>
      <inkml:brushProperty name="tip" value="rectangle"/>
      <inkml:brushProperty name="rasterOp" value="maskPen"/>
    </inkml:brush>
  </inkml:definitions>
  <inkml:trace contextRef="#ctx0" brushRef="#br0">1044 1487 687 0 0,'0'2'54'0'0,"-1"-2"-44"0"0,1 2-10 0 0,0 2 31 0 0,1-5 136 0 0,0-1 16 0 0,-1 3-105 0 0,-2 10 1918 0 0,2-15-1789 0 0,-1 0-88 0 0,0 5 60 0 0,1-1-168 0 0,0 0 1 0 0,0 0-1 0 0,0 1 0 0 0,0-1 0 0 0,0 0 0 0 0,0 0 0 0 0,0 0 0 0 0,0 0 0 0 0,0 0 0 0 0,0 0 0 0 0,0 1 0 0 0,0-1 0 0 0,0 0 0 0 0,0 0 0 0 0,-1 0 0 0 0,1 0 0 0 0,0 0 0 0 0,0 0 0 0 0,0 0 0 0 0,0 1 0 0 0,0-1 0 0 0,0 0 0 0 0,0 0 0 0 0,0 0 0 0 0,0 0 0 0 0,0 0 0 0 0,0 0 1 0 0,0 0-1 0 0,-1 0 0 0 0,1 0 0 0 0,0 0 0 0 0,0 1 0 0 0,0-1 0 0 0,0 0 0 0 0,0 0 0 0 0,0 0 0 0 0,0 0 0 0 0,-1 0 0 0 0,1 0 0 0 0,0 0 0 0 0,0 0 0 0 0,0 0 0 0 0,0 0 0 0 0,0 0 0 0 0,0 0 0 0 0,-1 0 0 0 0,1 0 0 0 0,0 0 0 0 0,0 0 0 0 0,0 0 0 0 0,0 0 0 0 0,0 0 1 0 0,0 0-1 0 0,-1-1 0 0 0,1 1 0 0 0,0 0 0 0 0,0 0 0 0 0,0 0 0 0 0,0 0 0 0 0,0 0 0 0 0,0 0 0 0 0,0 0 0 0 0,0 0 0 0 0,0 0 0 0 0,0 0 0 0 0,-1-1 0 0 0,1 1 0 0 0,-2 5 134 0 0,2-5-129 0 0,0 0 0 0 0,0 1 0 0 0,-1-1 0 0 0,1 0 0 0 0,0 0 0 0 0,0 1 0 0 0,0-1 0 0 0,0 0 0 0 0,-1 0 0 0 0,1 1 0 0 0,0-1-1 0 0,0 0 1 0 0,0 1 0 0 0,0-1 0 0 0,0 0 0 0 0,0 0 0 0 0,0 1 0 0 0,0-1 0 0 0,0 0 0 0 0,0 1 0 0 0,0-1 0 0 0,0 0 0 0 0,0 1 0 0 0,0-1 0 0 0,0 0 0 0 0,0 1 0 0 0,0-1 0 0 0,0 0 0 0 0,0 1 0 0 0,0-1 0 0 0,0 0 0 0 0,1 0 0 0 0,-1 1 0 0 0,0-1 0 0 0,0 1 0 0 0,2-4 255 0 0,-1 5 20 0 0,-1 2-257 0 0,-1 21 1059 0 0,-5-19-232 0 0,6-6-848 0 0,0 0 0 0 0,-1 0 1 0 0,1 0-1 0 0,0 0 0 0 0,0 0 1 0 0,0 0-1 0 0,0 0 0 0 0,0 0 0 0 0,0 1 1 0 0,0-1-1 0 0,0 0 0 0 0,-1 0 1 0 0,1 0-1 0 0,0 0 0 0 0,0 0 1 0 0,0 0-1 0 0,0 0 0 0 0,0 0 1 0 0,-1 0-1 0 0,1 0 0 0 0,0 0 0 0 0,0 0 1 0 0,0 0-1 0 0,0 0 0 0 0,0 0 1 0 0,-1 0-1 0 0,1 0 0 0 0,0 0 1 0 0,0 0-1 0 0,0 0 0 0 0,0 0 0 0 0,0 0 1 0 0,0 0-1 0 0,-1 0 0 0 0,1 0 1 0 0,0 0-1 0 0,0 0 0 0 0,0 0 1 0 0,0-1-1 0 0,0 1 0 0 0,0 0 1 0 0,-1 0-1 0 0,1 0 0 0 0,0 0 0 0 0,0 0 1 0 0,0 0-1 0 0,0 0 0 0 0,0-1 1 0 0,0 1-1 0 0,0 0 0 0 0,0 0 1 0 0,0 0-1 0 0,0 0 0 0 0,0 0 1 0 0,0 0-1 0 0,0-1 0 0 0,0 1 0 0 0,0 0 1 0 0,0 0-1 0 0,0 0 0 0 0,-1 0-2 0 0,1 0 0 0 0,0 0 0 0 0,0 0 0 0 0,0 0 0 0 0,0 0 0 0 0,0 1 0 0 0,0-1 0 0 0,-1 0 0 0 0,1 0 0 0 0,0 0 0 0 0,0 0 0 0 0,0 0 0 0 0,-1 0 0 0 0,1 0 0 0 0,0 0 0 0 0,0 0 0 0 0,0 0 0 0 0,0 0 0 0 0,-1 0 0 0 0,1 0 0 0 0,0 0 0 0 0,0 0 0 0 0,0 0 0 0 0,-1 0 0 0 0,1 0 0 0 0,0 0 0 0 0,0 0 0 0 0,0 0 0 0 0,-1 0 0 0 0,1 0 0 0 0,0 0 0 0 0,0 0 0 0 0,0 0 0 0 0,0 0 0 0 0,-1 0-1 0 0,1-1 1 0 0,0 1 0 0 0,0 0 0 0 0,0 0 0 0 0,0 0 0 0 0,-1 0 0 0 0,-7-6 296 0 0,-6-3 68 0 0,13 8-357 0 0,0 1 0 0 0,0-1 0 0 0,0 0 0 0 0,0 1 0 0 0,0-1 0 0 0,0 0 0 0 0,0 1 0 0 0,0-1 0 0 0,0 0 0 0 0,0 0 0 0 0,0 0 0 0 0,1 0-1 0 0,-1 0 1 0 0,0 0 0 0 0,1 0 0 0 0,-2-2 0 0 0,-1 13 72 0 0,1 11-66 0 0,2-19-12 0 0,-1 1-1 0 0,0-4 6 0 0,-3-12 27 0 0,3 9-34 0 0,0-1 1 0 0,0 0 0 0 0,-1 1-1 0 0,0-1 1 0 0,0 1 0 0 0,-4-8-1 0 0,-13-15 156 0 0,14 22-113 0 0,-1-4 24 0 0,2 6-2 0 0,4 2-71 0 0,0 1-1 0 0,-1 0 0 0 0,1 0 0 0 0,0 0 0 0 0,0 0 0 0 0,0 0 0 0 0,-1 0 0 0 0,1 0 0 0 0,0 0 0 0 0,0 0 1 0 0,0-1-1 0 0,-1 1 0 0 0,1 0 0 0 0,0 0 0 0 0,0 0 0 0 0,0 0 0 0 0,-1-1 0 0 0,1 1 0 0 0,0 0 0 0 0,0 0 0 0 0,0 0 1 0 0,0-1-1 0 0,0 1 0 0 0,0 0 0 0 0,0 0 0 0 0,0-1 0 0 0,-1 1 0 0 0,1 0 0 0 0,0-1 0 0 0,-11-5 213 0 0,4-2-143 0 0,1 0 0 0 0,0 0 0 0 0,1-1 0 0 0,-5-10 0 0 0,2 4-3 0 0,4 10-53 0 0,0 0-1 0 0,1 1 1 0 0,-1-1 0 0 0,-1 1-1 0 0,1 0 1 0 0,-8-6-1 0 0,6 5 7 0 0,0 0-1 0 0,0 0 0 0 0,-7-10 0 0 0,-10-15-27 0 0,6 9 106 0 0,-20-32-1 0 0,19 24-88 0 0,12 20 6 0 0,0 0 0 0 0,1 0 0 0 0,-6-12 0 0 0,-7-9 195 0 0,13 21-150 0 0,-5-5 1 0 0,6 7-9 0 0,0 1 0 0 0,0 0 0 0 0,-9-10 0 0 0,-20-26 92 0 0,33 41-145 0 0,0 1 0 0 0,0 0 0 0 0,0 0 0 0 0,-1 0 0 0 0,1 0 0 0 0,0 0 0 0 0,0 0 0 0 0,0 0 0 0 0,0 0-1 0 0,0 0 1 0 0,0 0 0 0 0,0 0 0 0 0,0 0 0 0 0,0 0 0 0 0,0 0 0 0 0,0 0 0 0 0,-1 0 0 0 0,1 0 0 0 0,0 0 0 0 0,0 0 0 0 0,0 0 0 0 0,0 0 0 0 0,0 0 0 0 0,0 0 0 0 0,0 0 0 0 0,0 0 0 0 0,0 0 0 0 0,0 0 0 0 0,-1 0-1 0 0,1 0 1 0 0,0 0 0 0 0,0 0 0 0 0,0 0 0 0 0,0 0 0 0 0,0 0 0 0 0,0 0 0 0 0,0 0 0 0 0,0 0 0 0 0,0 0 0 0 0,0 0 0 0 0,0 0 0 0 0,0 0 0 0 0,-1 0 0 0 0,1 1 0 0 0,0-1 0 0 0,0 0 0 0 0,0 0 0 0 0,0 0-1 0 0,0 0 1 0 0,0 0 0 0 0,0 0 0 0 0,0 0 0 0 0,0 0-1 0 0,0 0 1 0 0,0 1 0 0 0,0-1 0 0 0,0 0 0 0 0,-1 0 0 0 0,1 0-1 0 0,0 0 1 0 0,0 0 0 0 0,0 0 0 0 0,0 0 0 0 0,0 0-1 0 0,0 0 1 0 0,0 0 0 0 0,0 0 0 0 0,0 0 0 0 0,-1 0-1 0 0,1 0 1 0 0,0 0 0 0 0,0 0 0 0 0,0 0 0 0 0,0 0 0 0 0,0 0-1 0 0,0 0 1 0 0,0 0 0 0 0,0 0 0 0 0,0 0 0 0 0,-1 0-1 0 0,1 0 1 0 0,0 0 0 0 0,0 0 0 0 0,0 0 0 0 0,0 0 0 0 0,0 0-1 0 0,0-1 1 0 0,0 1 0 0 0,0 0 0 0 0,0 0 0 0 0,0 0-1 0 0,0 0 1 0 0,-1 0 0 0 0,1 0 0 0 0,0 0 0 0 0,0 0-1 0 0,0 0 1 0 0,0 0 0 0 0,0 0 0 0 0,0-1 0 0 0,0 1 0 0 0,0 0-1 0 0,0 0 1 0 0,0 0 0 0 0,0 0 0 0 0,0 0 0 0 0,0 0-1 0 0,0 0 1 0 0,0 0 0 0 0,0-1 0 0 0,0 1 0 0 0,0 0 0 0 0,0 0-1 0 0,-36-69 74 0 0,34 66-63 0 0,1 0 1 0 0,-1-1-1 0 0,1 1 1 0 0,0-1-1 0 0,0 1 1 0 0,0-8-1 0 0,-1 4 8 0 0,-1-2-10 0 0,0 12-10 0 0,3-3 0 0 0,0 1 1 0 0,0-1-1 0 0,-1 0 0 0 0,1 1 1 0 0,0-1-1 0 0,0 0 0 0 0,0 1 1 0 0,-1-1-1 0 0,1 0 0 0 0,0 0 0 0 0,0 1 1 0 0,-1-1-1 0 0,1 0 0 0 0,0 0 1 0 0,-1 1-1 0 0,1-1 0 0 0,0 0 0 0 0,-1 0 1 0 0,1 0-1 0 0,0 0 0 0 0,-1 1 1 0 0,1-1-1 0 0,0 0 0 0 0,-1 0 1 0 0,1 0-1 0 0,-1 0 0 0 0,1 0 0 0 0,0 0 1 0 0,-1 0-1 0 0,1 0 0 0 0,0 0 1 0 0,-1 0-1 0 0,1 0 0 0 0,-1 0 1 0 0,1-1-1 0 0,0 1 0 0 0,-1 0 0 0 0,1 0 1 0 0,0 0-1 0 0,-1-1 0 0 0,1 1 2 0 0,0 0 0 0 0,-1 0-1 0 0,1 0 1 0 0,0 0-1 0 0,0 0 1 0 0,0 0 0 0 0,0 0-1 0 0,-1 0 1 0 0,1 0-1 0 0,0 0 1 0 0,0 0 0 0 0,0 0-1 0 0,0 0 1 0 0,-1 0-1 0 0,1 0 1 0 0,0 0 0 0 0,0 0-1 0 0,0 1 1 0 0,0-1-1 0 0,0 0 1 0 0,-1 0 0 0 0,1 0-1 0 0,0 0 1 0 0,0 0 0 0 0,0 0-1 0 0,0 0 1 0 0,0 0-1 0 0,0 1 1 0 0,0-1 0 0 0,0 0-1 0 0,-1 0 1 0 0,1 0-1 0 0,0 0 1 0 0,0 0 0 0 0,0 1-1 0 0,0-1 1 0 0,0 0-2 0 0,0 0 0 0 0,0 0 0 0 0,0 0 1 0 0,0 1-1 0 0,0-1 0 0 0,0 0 0 0 0,0 0 0 0 0,0 0 0 0 0,0 0 1 0 0,0 0-1 0 0,0 0 0 0 0,0 0 0 0 0,0 0 0 0 0,-1 1 0 0 0,1-1 1 0 0,0 0-1 0 0,0 0 0 0 0,0 0 0 0 0,0 0 0 0 0,0 0 1 0 0,0 0-1 0 0,0 0 0 0 0,0 0 0 0 0,0 0 0 0 0,-1 0 0 0 0,1 0 1 0 0,0 0-1 0 0,0 0 0 0 0,0 1 0 0 0,0-1 0 0 0,0 0 0 0 0,0 0 1 0 0,-1 0-1 0 0,1 0 0 0 0,0 0 0 0 0,0 0 0 0 0,0 0 0 0 0,0 0 1 0 0,0 0-1 0 0,0-1 0 0 0,0 1 0 0 0,-1 0 0 0 0,1 0 1 0 0,0 0-1 0 0,0 0 0 0 0,0 0 0 0 0,0 0 0 0 0,0 0 0 0 0,0 0 1 0 0,0 0-1 0 0,0 0 0 0 0,-1 0 0 0 0,1 0 0 0 0,0 0 0 0 0,0 0 1 0 0,0-1-1 0 0,0 1 0 0 0,0 0 0 0 0,0 0 0 0 0,0 0 0 0 0,0 0 1 0 0,0 0-1 0 0,0-1 0 0 0,-16-33 53 0 0,14 29-44 0 0,0-1 15 0 0,2 5-24 0 0,0 1 1 0 0,0 0 0 0 0,-1 0-1 0 0,1 0 1 0 0,0 0 0 0 0,0 0-1 0 0,0 0 1 0 0,0 0 0 0 0,0 0-1 0 0,0 0 1 0 0,0 0 0 0 0,0 0-1 0 0,-1 0 1 0 0,1-1 0 0 0,0 1-1 0 0,0 0 1 0 0,0 0 0 0 0,0 0-1 0 0,0 0 1 0 0,0 0 0 0 0,-1 0-1 0 0,1 0 1 0 0,0 0 0 0 0,0 0-1 0 0,0 0 1 0 0,0 0-1 0 0,0 0 1 0 0,0 0 0 0 0,0 1-1 0 0,-1-1 1 0 0,1 0 0 0 0,0 0-1 0 0,0 0 1 0 0,0 0 0 0 0,0 0-1 0 0,0 0 1 0 0,0 0 0 0 0,0 0-1 0 0,-1 0 1 0 0,1 0 0 0 0,0 1-1 0 0,0-2 2 0 0,0 1-1 0 0,-1 0 1 0 0,1 0-1 0 0,0 0 1 0 0,-1 0-1 0 0,1-1 1 0 0,0 1-1 0 0,-1 0 0 0 0,1 0 1 0 0,0-1-1 0 0,0 1 1 0 0,-1 0-1 0 0,1 0 1 0 0,0-1-1 0 0,0 1 1 0 0,0 0-1 0 0,0-1 1 0 0,-1 1-1 0 0,1 0 0 0 0,0-1 1 0 0,0 1-1 0 0,0 0 1 0 0,0-1-1 0 0,0 1 1 0 0,0 0-1 0 0,0-1 1 0 0,0 1-1 0 0,0 0 1 0 0,0-1-1 0 0,0 0 1 0 0,-4-19 44 0 0,2 14-54 0 0,2 6 9 0 0,-5-16-3 0 0,5 16 5 0 0,-1 0 0 0 0,1 0 0 0 0,-1 1 0 0 0,1-1 0 0 0,-1 0 0 0 0,1 0 0 0 0,-1 1-1 0 0,1-1 1 0 0,-1 0 0 0 0,1 1 0 0 0,-1-1 0 0 0,1 0 0 0 0,-1 1 0 0 0,1-1 0 0 0,0 1 0 0 0,-1-1 0 0 0,1 1 0 0 0,0-1 0 0 0,-1 1 0 0 0,1-1 0 0 0,0 1 0 0 0,-1 0 0 0 0,1-1-2 0 0,0 0 1 0 0,0 0-1 0 0,0 1 1 0 0,0-1-1 0 0,0 0 0 0 0,0 0 1 0 0,0 0-1 0 0,0 0 0 0 0,0 0 1 0 0,-1 0-1 0 0,1 1 1 0 0,0-1-1 0 0,0 0 0 0 0,0 0 1 0 0,0 0-1 0 0,0 0 1 0 0,0 0-1 0 0,-1 0 0 0 0,1 0 1 0 0,0 0-1 0 0,0 0 1 0 0,0 0-1 0 0,0 0 0 0 0,0 1 1 0 0,-1-1-1 0 0,1 0 1 0 0,0 0-1 0 0,0 0 0 0 0,0 0 1 0 0,0 0-1 0 0,-1 0 0 0 0,1 0 1 0 0,0-1-1 0 0,0 1 1 0 0,0 0-1 0 0,0 0 0 0 0,0 0 1 0 0,-1 0-1 0 0,1 0 1 0 0,0 0-1 0 0,0 0 0 0 0,0 0 1 0 0,0 0-1 0 0,0 0 1 0 0,-1-1-1 0 0,-4-7 24 0 0,0 0-19 0 0,5 8-6 0 0,0 0 0 0 0,-1 0 1 0 0,1-1-1 0 0,0 1 0 0 0,0 0 0 0 0,0 0 0 0 0,0 0 1 0 0,-1 0-1 0 0,1 0 0 0 0,0 0 0 0 0,0 0 0 0 0,0 0 1 0 0,0 0-1 0 0,-1 0 0 0 0,1 0 0 0 0,0 0 0 0 0,0 0 1 0 0,0 0-1 0 0,0 0 0 0 0,-1 0 0 0 0,1 0 0 0 0,0 0 1 0 0,0 0-1 0 0,0 0 0 0 0,0 0 0 0 0,-1 0 0 0 0,1 0 0 0 0,0 0 1 0 0,0 1-1 0 0,0-1 0 0 0,0 0 0 0 0,0 0 0 0 0,-1 0 1 0 0,1 0-1 0 0,0 0 0 0 0,0 0 0 0 0,0 1 0 0 0,0-1 1 0 0,0 0-1 0 0,0 0 0 0 0,0 0 0 0 0,0 0 0 0 0,0 0 1 0 0,-1 1-1 0 0,1-1 0 0 0,0 0 2 0 0,0 1 0 0 0,0-1 0 0 0,0 0 0 0 0,0 1 0 0 0,0-1 0 0 0,0 0 0 0 0,-1 1 0 0 0,1-1-1 0 0,0 0 1 0 0,0 1 0 0 0,0-1 0 0 0,-1 0 0 0 0,1 0 0 0 0,0 1 0 0 0,-1-1 0 0 0,1 0 0 0 0,0 0 0 0 0,0 1 0 0 0,-1-1 0 0 0,1 0 0 0 0,0 0 0 0 0,-1 0 0 0 0,1 0 0 0 0,0 1 0 0 0,-1-1-1 0 0,1 0 1 0 0,0 0 0 0 0,-1 0 0 0 0,1 0 0 0 0,-1 0 0 0 0,1 0 0 0 0,0 0 0 0 0,-1 0 0 0 0,1 0 0 0 0,0 0 0 0 0,-1 0 0 0 0,1 0 0 0 0,-1 0 0 0 0,1 0 0 0 0,0-1 0 0 0,-1 1 0 0 0,1 0-1 0 0,0 0 1 0 0,-1-1 0 0 0,-8-14 45 0 0,9 14-44 0 0,0 0-1 0 0,0 1 1 0 0,0-1 0 0 0,0 1 0 0 0,-1-1 0 0 0,1 1 0 0 0,0-1 0 0 0,0 1 0 0 0,-1-1 0 0 0,1 1 0 0 0,0-1 0 0 0,-1 1 0 0 0,1-1 0 0 0,0 1 0 0 0,-1-1 0 0 0,1 1-1 0 0,-1 0 1 0 0,0-1 0 0 0,1 1-3 0 0,0 0 0 0 0,0 0 0 0 0,-1 0 0 0 0,1 0 0 0 0,0 0 0 0 0,0 0 0 0 0,0 0 0 0 0,-1 0 0 0 0,1 0 0 0 0,0 0 0 0 0,0-1-1 0 0,0 1 1 0 0,-1 0 0 0 0,1 0 0 0 0,0 0 0 0 0,0 0 0 0 0,0 0 0 0 0,0 0 0 0 0,0 0 0 0 0,-1-1 0 0 0,1 1 0 0 0,0 0 0 0 0,0 0 0 0 0,0 0 0 0 0,0 0-1 0 0,0-1 1 0 0,0 1 0 0 0,0 0 0 0 0,0 0 0 0 0,-1 0 0 0 0,1 0 0 0 0,0-1 0 0 0,0 1 0 0 0,0 0 0 0 0,0 0 0 0 0,0 0 0 0 0,0-1 0 0 0,0 1 0 0 0,0 0 0 0 0,0 0-1 0 0,0 0 1 0 0,0-1 0 0 0,0 1 0 0 0,0 0 0 0 0,1 0 0 0 0,-3-5 6 0 0,-3 8 45 0 0,-3 2-10 0 0,4-7-5 0 0,1-15 14 0 0,3 15-49 0 0,0 0 0 0 0,0 1 0 0 0,0-1 0 0 0,0 0 0 0 0,-1 0 0 0 0,1 1 0 0 0,0-1-1 0 0,-1 0 1 0 0,1 0 0 0 0,-1 1 0 0 0,-1-3 0 0 0,-11-17-1 0 0,4-10 0 0 0,7 25 0 0 0,0 0 0 0 0,0 0 0 0 0,0-1 0 0 0,1 1 0 0 0,0 0 0 0 0,0-8 0 0 0,1 0 18 0 0,-1 3 31 0 0,1 0 0 0 0,1-1 1 0 0,0 1-1 0 0,5-22 0 0 0,24-25 223 0 0,-28 51-247 0 0,4 0 52 0 0,4-3-55 0 0,16-15 2 0 0,-20 18 127 0 0,1 0-92 0 0,20-21-38 0 0,-21 21 32 0 0,0 0 17 0 0,19-22 18 0 0,-19 22 58 0 0,6 3-92 0 0,39-13-33 0 0,-49 17-19 0 0,-1 0 1 0 0,0 0-1 0 0,0-1 0 0 0,0 1 1 0 0,1-1-1 0 0,-1 1 1 0 0,0-1-1 0 0,0 1 0 0 0,0-1 1 0 0,0 0-1 0 0,0 1 0 0 0,0-1 1 0 0,0 0-1 0 0,0 0 0 0 0,0 0 1 0 0,0 1-1 0 0,1-3 1 0 0,17-24 7 0 0,-18 26-5 0 0,-1 1-5 0 0,0 0-1 0 0,1 0 1 0 0,-1-1 0 0 0,0 1 0 0 0,0 0 0 0 0,0 0 0 0 0,0 0-1 0 0,0 0 1 0 0,0 0 0 0 0,0 0 0 0 0,0 0 0 0 0,0 0 0 0 0,0 0-1 0 0,0 0 1 0 0,0-1 0 0 0,0 1 0 0 0,1 0 0 0 0,-1 0-1 0 0,0 0 1 0 0,0 0 0 0 0,0 0 0 0 0,0 0 0 0 0,0 0 0 0 0,0 0-1 0 0,0 0 1 0 0,0 0 0 0 0,1 0 0 0 0,-1 0 0 0 0,0 0 0 0 0,0 0-1 0 0,0 0 1 0 0,0 0 0 0 0,0 0 0 0 0,0 0 0 0 0,0 0 0 0 0,1 0-1 0 0,-1 0 1 0 0,0 0 0 0 0,0 0 0 0 0,0 0 0 0 0,0 0-1 0 0,0 0 1 0 0,0 0 0 0 0,0 1 0 0 0,8 12 67 0 0,-7-12-36 0 0,2-6-8 0 0,9-22-2 0 0,-6 18 5 0 0,-2 8-4 0 0,1 13 15 0 0,1 2 6 0 0,-5-13 81 0 0,9-9-59 0 0,34-24-11 0 0,-43 31-53 0 0,1 0 0 0 0,-1 0 0 0 0,0 0-1 0 0,0 0 1 0 0,1 0 0 0 0,-1 1 0 0 0,1-1 0 0 0,-1 0 0 0 0,0 1 0 0 0,3-2 0 0 0,-4 2-1 0 0,1 1 0 0 0,-1-1 0 0 0,0 0 0 0 0,0 0 0 0 0,1 0 0 0 0,-1 0 0 0 0,0 0 0 0 0,0 1 0 0 0,0-1 0 0 0,1 0 0 0 0,-1 0 1 0 0,0 0-1 0 0,0 1 0 0 0,0-1 0 0 0,0 0 0 0 0,0 0 0 0 0,1 1 0 0 0,-1-1 0 0 0,0 0 0 0 0,0 0 0 0 0,0 1 0 0 0,0-1 0 0 0,0 0 0 0 0,0 0 0 0 0,0 1 0 0 0,0-1 0 0 0,0 0 0 0 0,0 0 0 0 0,0 1 0 0 0,0 0 0 0 0,0-1 0 0 0,0 1 0 0 0,0 0 0 0 0,0 0 0 0 0,0-1 0 0 0,1 1 0 0 0,-1 0 0 0 0,0-1 0 0 0,0 1 0 0 0,1-1 0 0 0,-1 1 0 0 0,0 0 0 0 0,1-1-1 0 0,-1 1 1 0 0,1-1 0 0 0,-1 1 0 0 0,0-1 0 0 0,1 1 0 0 0,0-1 0 0 0,-1 1 0 0 0,1-1 0 0 0,-1 1 0 0 0,1-1 0 0 0,-1 0 0 0 0,2 1 0 0 0,7 2 77 0 0,-1 0-1 0 0,16 9 0 0 0,-9-5-59 0 0,-14-6-15 0 0,0-1 1 0 0,0 1 0 0 0,0-1-1 0 0,0 1 1 0 0,0-1 0 0 0,0 1-1 0 0,0-1 1 0 0,0 0 0 0 0,0 1-1 0 0,0-1 1 0 0,0 0 0 0 0,0 0-1 0 0,2 0 1 0 0,4 0 226 0 0,4 2-175 0 0,36 7-33 0 0,-26-6 34 0 0,-21-3-55 0 0,0 0 0 0 0,0 0 0 0 0,1 0 0 0 0,-1 0 0 0 0,0 0 0 0 0,0 0 0 0 0,0 0 0 0 0,0 0 0 0 0,0 0 0 0 0,1 0 0 0 0,-1 0 0 0 0,0-1 0 0 0,0 1 0 0 0,0 0 0 0 0,0 0 0 0 0,0 0 0 0 0,0 0 0 0 0,0 0 0 0 0,0 0 0 0 0,1 0 0 0 0,-1 0 0 0 0,0 0 0 0 0,0-1 0 0 0,0 1 0 0 0,0 0 0 0 0,0 0-1 0 0,0 0 1 0 0,0 0 0 0 0,0 0 0 0 0,0 0 0 0 0,0-1 0 0 0,0 1 0 0 0,0 0 0 0 0,0 0 0 0 0,0 0 0 0 0,0 0 0 0 0,0 0 0 0 0,0-1 0 0 0,0 1 0 0 0,0 0 0 0 0,0 0 0 0 0,0-1 0 0 0,0 1 0 0 0,0 0 0 0 0,0-1 0 0 0,0 1 0 0 0,0-1 0 0 0,0 1 0 0 0,0 0 0 0 0,0-1 0 0 0,0 1 0 0 0,1 0 0 0 0,-1-1 0 0 0,0 1 0 0 0,0 0 0 0 0,0-1 0 0 0,0 1 0 0 0,1 0 0 0 0,-1-1 0 0 0,0 1-1 0 0,0 0 1 0 0,1-1 0 0 0,-1 1 0 0 0,0 0 0 0 0,1 0 0 0 0,-1-1 0 0 0,1 1 0 0 0,0 0 11 0 0,0 0 42 0 0,3 6 1 0 0,0 1-47 0 0,6 7-4 0 0,-10-14-3 0 0,0 0 0 0 0,0 0 0 0 0,0 0 0 0 0,0 0 0 0 0,0 0 0 0 0,0 0 0 0 0,0 0 0 0 0,0 0 0 0 0,0 0 0 0 0,0-1 0 0 0,0 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1 0 0 0,-3-12 0 0 0,3 11 0 0 0,0 0 0 0 0,0 0 0 0 0,0-1 0 0 0,0 1 0 0 0,0 0 0 0 0,0 0 0 0 0,0 0 0 0 0,0 0 0 0 0,0 0 0 0 0,-1 0 0 0 0,1 0 0 0 0,0-1 0 0 0,0 1 0 0 0,0 0 0 0 0,0 0 0 0 0,0 0 0 0 0,0 0 0 0 0,0 0 0 0 0,0 0 0 0 0,0 0 0 0 0,0 0 0 0 0,-1 0 0 0 0,1 0 0 0 0,0 0 0 0 0,0 0 0 0 0,0 0 0 0 0,0 0 0 0 0,0-1 0 0 0,0 1 0 0 0,0 0 0 0 0,-1 0 0 0 0,1 0 0 0 0,0 0 0 0 0,0 0 0 0 0,0 0 0 0 0,0 0 0 0 0,0 0 0 0 0,0 0 0 0 0,0 0 0 0 0,-1 1 0 0 0,1-1 0 0 0,0 0 0 0 0,0 0 0 0 0,0 0 0 0 0,0 0 0 0 0,0 0 0 0 0,0 0 0 0 0,0 0 0 0 0,0 0 0 0 0,-1 0 0 0 0,1 0 0 0 0,0 0 0 0 0,0 0 0 0 0,0 1 0 0 0,0-1 0 0 0,0 0 0 0 0,-1 0 0 0 0,1 0 0 0 0,0 0 0 0 0,0 0 0 0 0,0 0 0 0 0,-1 1 0 0 0,1-1 0 0 0,0 0 0 0 0,0 0 0 0 0,0 0 0 0 0,-1 0 0 0 0,1 0 0 0 0,0 0 0 0 0,0 0 0 0 0,-1 0 0 0 0,1 0 0 0 0,0 0 0 0 0,0 0 0 0 0,0 0 0 0 0,-1 0 0 0 0,1 0 0 0 0,0 0 0 0 0,0 0 0 0 0,-1-1 0 0 0,1 1 0 0 0,0 0 0 0 0,0 0 0 0 0,0 0 0 0 0,-1 0 0 0 0,1 0 0 0 0,0 0 0 0 0,0-1 0 0 0,0 1 0 0 0,0 0 0 0 0,-1 0 0 0 0,1 0 0 0 0,0 0 0 0 0,0-1 0 0 0,0 1 0 0 0,0 0 0 0 0,0 0 0 0 0,0 0 0 0 0,-1-1 0 0 0,1 1 0 0 0,0 0 0 0 0,0 0 0 0 0,0-1 0 0 0,0 1 0 0 0,0 0 0 0 0,0-1 0 0 0,0 0 0 0 0,-1 0 0 0 0,1 0 0 0 0,0 1 0 0 0,-1-1 0 0 0,1 0 0 0 0,-1 0 0 0 0,1 1 0 0 0,-1-1 0 0 0,0 0 0 0 0,1 1 0 0 0,-1-1 0 0 0,1 0 0 0 0,-1 1 0 0 0,0-1 0 0 0,0 1 0 0 0,1 0 0 0 0,-1-1 0 0 0,-2 0 0 0 0,3 1 0 0 0,-1 0 0 0 0,0 0 0 0 0,0 0 0 0 0,1 1 0 0 0,-1-1 0 0 0,0 0 0 0 0,0 0 0 0 0,1 1 0 0 0,-1-1 0 0 0,0 0 0 0 0,1 1 0 0 0,-1-1 0 0 0,1 1 0 0 0,-1-1 0 0 0,0 1 0 0 0,1-1 0 0 0,-1 1 0 0 0,1-1 0 0 0,-1 1 0 0 0,1-1 0 0 0,-1 1 0 0 0,1 0 0 0 0,0-1 0 0 0,-1 2 0 0 0,0-1 0 0 0,-5 8 0 0 0,0 0 1 0 0,-12 13-1 0 0,16-20 0 0 0,0 0-1 0 0,0 0 0 0 0,0 0 0 0 0,0 0 1 0 0,0-1-1 0 0,0 1 0 0 0,-1-1 1 0 0,1 1-1 0 0,-1-1 0 0 0,1 0 1 0 0,-1 0-1 0 0,1 0 0 0 0,-1 0 1 0 0,0-1-1 0 0,1 1 0 0 0,-5-1 1 0 0,-8-3-57 0 0,15 2 55 0 0,-1 1 0 0 0,0 0 0 0 0,1-1 0 0 0,-1 1 0 0 0,1 0 0 0 0,-1 0-1 0 0,0 0 1 0 0,1-1 0 0 0,-1 1 0 0 0,0 0 0 0 0,0 0 0 0 0,1 0 0 0 0,-1 0 0 0 0,0 0 0 0 0,1 0-1 0 0,-1 0 1 0 0,0 1 0 0 0,1-1 0 0 0,-1 0 0 0 0,0 0 0 0 0,1 0 0 0 0,-1 1 0 0 0,0-1 0 0 0,1 0 0 0 0,-1 1-1 0 0,1-1 1 0 0,-1 0 0 0 0,1 1 0 0 0,-1-1 0 0 0,1 1 0 0 0,-1-1 0 0 0,1 1 0 0 0,-1 0 0 0 0,0 0-3 0 0,0 0 1 0 0,0 0 0 0 0,0-1-1 0 0,0 1 1 0 0,1 0 0 0 0,-1 0 0 0 0,0-1-1 0 0,0 1 1 0 0,0-1 0 0 0,0 1 0 0 0,0-1-1 0 0,-1 1 1 0 0,1-1 0 0 0,0 1-1 0 0,0-1 1 0 0,0 0 0 0 0,0 0 0 0 0,-2 0-1 0 0,1 0 1 0 0,0-1 0 0 0,0 1-1 0 0,0-1 1 0 0,0 0 0 0 0,0 1-1 0 0,0-1 1 0 0,0 0 0 0 0,-1-2-1 0 0,-1 1 8 0 0,4 2-5 0 0,-1 0 0 0 0,1-1 1 0 0,-1 1-1 0 0,1 0 0 0 0,-1 0 0 0 0,1 0 0 0 0,-1 0 0 0 0,1-1 0 0 0,-1 1 0 0 0,1 0 0 0 0,-1 0 1 0 0,1 0-1 0 0,-1 0 0 0 0,1 0 0 0 0,-1 0 0 0 0,1 0 0 0 0,-1 0 0 0 0,1 0 0 0 0,-1 0 0 0 0,1 1 1 0 0,-1-1-1 0 0,1 0 0 0 0,-1 0 0 0 0,1 0 0 0 0,-1 1 0 0 0,1-1 0 0 0,-1 0 0 0 0,1 1 0 0 0,-1-1 1 0 0,-10 16-4 0 0,11-15 3 0 0,-1 0-1 0 0,1 0 1 0 0,-1 1-1 0 0,1-1 1 0 0,-1 0-1 0 0,0 0 0 0 0,1 0 1 0 0,-1 0-1 0 0,0 0 1 0 0,0 0-1 0 0,0 0 1 0 0,0 0-1 0 0,0 0 0 0 0,0 0 1 0 0,0-1-1 0 0,0 1 1 0 0,0 0-1 0 0,0-1 1 0 0,-1 1-1 0 0,1-1 0 0 0,-2 1 1 0 0,2-1-3 0 0,0 0 1 0 0,0 0-1 0 0,0 0 1 0 0,0 0-1 0 0,0 0 1 0 0,0 1-1 0 0,0-1 1 0 0,0 0-1 0 0,0 0 1 0 0,0 1-1 0 0,0-1 1 0 0,0 1-1 0 0,0-1 1 0 0,0 1-1 0 0,0-1 1 0 0,0 1-1 0 0,0-1 1 0 0,1 1-1 0 0,-1 0 1 0 0,0 0-1 0 0,0-1 1 0 0,1 1-1 0 0,-1 0 1 0 0,0 0-1 0 0,1 0 1 0 0,-1 0-1 0 0,1 0 1 0 0,-1 0-1 0 0,0 1-3 0 0,-23 25-259 0 0,7-9-8 0 0,5 3 71 0 0,11-17 168 0 0,-1-1 1 0 0,0 0-1 0 0,0 1 1 0 0,0-1-1 0 0,-5 6 0 0 0,6-7 33 0 0,-1 1 1 0 0,0 0-1 0 0,1 0 0 0 0,0 0 0 0 0,-1 0 0 0 0,1 0 0 0 0,1 0 0 0 0,-2 6 0 0 0,-5 12-24 0 0,-6 16-130 0 0,12-31 138 0 0,-1 1 0 0 0,-1-1 0 0 0,1 1 0 0 0,-1-1 0 0 0,-4 7 0 0 0,5-10 18 0 0,1 0-1 0 0,0 0 0 0 0,0 0 1 0 0,0 1-1 0 0,-1 4 0 0 0,1-5-3 0 0,1 0 0 0 0,-1-1 0 0 0,0 1 0 0 0,0 0 0 0 0,0 0 0 0 0,0-1 0 0 0,0 1 0 0 0,0-1 0 0 0,-1 1 0 0 0,-1 1 0 0 0,1-2 9 0 0,1-1 0 0 0,0-1-1 0 0,1 1 1 0 0,-1 0-1 0 0,0 0 1 0 0,0 0 0 0 0,0 0-1 0 0,0 0 1 0 0,1 0 0 0 0,-1 0-1 0 0,1 0 1 0 0,-1 0 0 0 0,0 0-1 0 0,1 0 1 0 0,0 0-1 0 0,-1 0 1 0 0,1 0 0 0 0,0 0-1 0 0,-1 2 1 0 0,1 1-5 0 0,-6 12 36 0 0,6-16-35 0 0,0 1 0 0 0,0-1 1 0 0,0 0-1 0 0,0 0 0 0 0,0 0 0 0 0,0 0 1 0 0,0 0-1 0 0,0 0 0 0 0,0 0 1 0 0,0 0-1 0 0,0 0 0 0 0,-1 0 1 0 0,1 0-1 0 0,0 1 0 0 0,0-1 1 0 0,0 0-1 0 0,0 0 0 0 0,0 0 0 0 0,0 0 1 0 0,0 0-1 0 0,0 0 0 0 0,-1 0 1 0 0,1 0-1 0 0,0 0 0 0 0,0 0 1 0 0,0 0-1 0 0,0 0 0 0 0,0 0 1 0 0,0 0-1 0 0,0 0 0 0 0,0 0 1 0 0,-1 0-1 0 0,1 0 0 0 0,0 0 0 0 0,0 0 1 0 0,0 0-1 0 0,0 0 0 0 0,0-1 1 0 0,0 1-1 0 0,0 0 0 0 0,0 0 1 0 0,-1 0-1 0 0,-3-9 5 0 0,2 4 10 0 0,0 0 0 0 0,0 1 0 0 0,0-1-1 0 0,0 1 1 0 0,-1-1 0 0 0,0 1 0 0 0,0 0-1 0 0,0 0 1 0 0,0 0 0 0 0,0 0 0 0 0,-1 1-1 0 0,-6-5 1 0 0,5 3 6 0 0,4 4-13 0 0,0 0 0 0 0,0 0 1 0 0,0 0-1 0 0,0 0 0 0 0,0 0 0 0 0,0 0 1 0 0,-1 1-1 0 0,1-1 0 0 0,0 0 0 0 0,0 1 1 0 0,-1-1-1 0 0,-2 0 0 0 0,-2-5-7 0 0,6 6 3 0 0,0-1 0 0 0,0 1-1 0 0,0 0 1 0 0,-1-1 0 0 0,1 1 0 0 0,0 0-1 0 0,0-1 1 0 0,-1 1 0 0 0,1 0 0 0 0,0-1-1 0 0,0 1 1 0 0,-1 0 0 0 0,1-1 0 0 0,0 1-1 0 0,-1 0 1 0 0,1 0 0 0 0,0 0-1 0 0,-1-1 1 0 0,1 1 0 0 0,0 0 0 0 0,-1 0-1 0 0,1 0 1 0 0,0 0 0 0 0,-1 0 0 0 0,1-1-1 0 0,-1 1 1 0 0,1 0 0 0 0,0 0 0 0 0,-1 0-1 0 0,1 0 1 0 0,-1 0 0 0 0,1 0 0 0 0,-1 1-1 0 0,-22-17-3 0 0,21 15 9 0 0,-1-1 1 0 0,0 1-1 0 0,1-1 0 0 0,-1 0 0 0 0,1 0 0 0 0,-4-3 0 0 0,0 4-11 0 0,5 1 4 0 0,1 0 1 0 0,-1 0-1 0 0,1 0 1 0 0,0 0 0 0 0,-1 0-1 0 0,1 0 1 0 0,-1 0-1 0 0,1 0 1 0 0,0 0-1 0 0,-1 0 1 0 0,1 0 0 0 0,-1 0-1 0 0,1 0 1 0 0,0 0-1 0 0,-1-1 1 0 0,1 1-1 0 0,-1 0 1 0 0,1 0 0 0 0,0 0-1 0 0,-1-1 1 0 0,1 1-1 0 0,0 0 1 0 0,-1 0-1 0 0,1-1 1 0 0,0 1 0 0 0,0 0-1 0 0,-1-1 1 0 0,1 1-1 0 0,0-1 1 0 0,-2-1 9 0 0,1 0 0 0 0,-1 0 1 0 0,0 1-1 0 0,0-1 0 0 0,1 0 0 0 0,-1 1 0 0 0,0-1 1 0 0,0 1-1 0 0,-4-2 0 0 0,0-1 37 0 0,-3-2-21 0 0,4 3-19 0 0,0-1 0 0 0,1 1 0 0 0,0 0 0 0 0,0-1 0 0 0,-6-6 0 0 0,-11-11 119 0 0,1 5-128 0 0,16 11 13 0 0,1 1 0 0 0,-1 1-1 0 0,0-1 1 0 0,-7-4-1 0 0,-7-7 53 0 0,15 12-65 0 0,2 3 0 0 0,0-1 0 0 0,1 1 0 0 0,-1-1 0 0 0,1 0 0 0 0,-1 1 0 0 0,1-1 0 0 0,-1 1 0 0 0,1-1 0 0 0,0 0 0 0 0,-1 1 0 0 0,1-1 0 0 0,0 0 0 0 0,-1 1 0 0 0,1-1 0 0 0,0-1 0 0 0,0 2 0 0 0,0-1 0 0 0,0 1 0 0 0,0-1 0 0 0,0 1 0 0 0,0 0 0 0 0,0-1 0 0 0,-1 1 0 0 0,1-1 0 0 0,0 1 0 0 0,0 0 0 0 0,0-1 0 0 0,0 1 0 0 0,0 0 0 0 0,-1-1 0 0 0,1 1 0 0 0,0 0 0 0 0,0-1 0 0 0,-1 1 0 0 0,1 0 0 0 0,0 0 0 0 0,0-1 0 0 0,-1 1 0 0 0,1 0 0 0 0,0 0 0 0 0,-1-1 0 0 0,1 1 0 0 0,0 0 0 0 0,-1 0 0 0 0,1 0 0 0 0,-1 0 0 0 0,1 0 0 0 0,0-1 0 0 0,-1 1 0 0 0,1 0 0 0 0,-1 0 0 0 0,1 0 0 0 0,0 0 0 0 0,-1 0 0 0 0,1 0 0 0 0,0 0 0 0 0,-1 0 0 0 0,0 1 0 0 0,-8-2 0 0 0,8 1 0 0 0,1-1 0 0 0,-1 1 0 0 0,1 0 0 0 0,-1-1 0 0 0,1 1 0 0 0,-1 0 0 0 0,1-1 0 0 0,-1 1 0 0 0,1-1 0 0 0,-1 1 0 0 0,1-1 0 0 0,0 1 0 0 0,-1-1 0 0 0,1 0 0 0 0,0 1 0 0 0,-1-1 0 0 0,1 1 0 0 0,0-2 0 0 0,-6-7 0 0 0,4 12 0 0 0,2-2 0 0 0,-1 0 0 0 0,1-1 0 0 0,0 1 0 0 0,-1 0 0 0 0,1-1 0 0 0,-1 1 0 0 0,1 0 0 0 0,-1-1 0 0 0,1 1 0 0 0,-1-1 0 0 0,1 1 0 0 0,-1 0 0 0 0,0-1 0 0 0,1 0 0 0 0,-1 1 0 0 0,0-1 0 0 0,1 1 0 0 0,-1-1 0 0 0,0 0 0 0 0,1 1 0 0 0,-1-1 0 0 0,0 0 0 0 0,0 0 0 0 0,1 0 0 0 0,-1 0 0 0 0,-1 1 0 0 0,1-2 0 0 0,1 1 0 0 0,-1 0 0 0 0,1 0 0 0 0,-1-1 0 0 0,1 1 0 0 0,0 0 0 0 0,-1-1 0 0 0,1 1 0 0 0,-1 0 0 0 0,1-1 0 0 0,0 1 0 0 0,0-1 0 0 0,-1 1 0 0 0,1-1 0 0 0,0 1 0 0 0,0 0 0 0 0,-1-2 0 0 0,-1 0 0 0 0,-5 6 11 0 0,7-4-10 0 0,-1 0 1 0 0,0 0-1 0 0,1 0 1 0 0,-1 0-1 0 0,0 0 1 0 0,1 0-1 0 0,-1 0 0 0 0,1 0 1 0 0,-1 0-1 0 0,0 0 1 0 0,1 0-1 0 0,-1 0 1 0 0,0 0-1 0 0,1 0 0 0 0,-1 0 1 0 0,1-1-1 0 0,-1 1 1 0 0,0 0-1 0 0,1 0 1 0 0,-1-1-1 0 0,1 1 0 0 0,-1 0 1 0 0,1-1-1 0 0,-1 1 1 0 0,1-1-1 0 0,-1 1 1 0 0,1-1-1 0 0,-1 0 0 0 0,1 1 0 0 0,0 0-1 0 0,0 0 0 0 0,0-1 1 0 0,0 1-1 0 0,-1 0 0 0 0,1 0 1 0 0,0 0-1 0 0,0 0 0 0 0,0-1 1 0 0,0 1-1 0 0,0 0 0 0 0,0 0 1 0 0,-1 0-1 0 0,1 0 0 0 0,0 0 1 0 0,0 0-1 0 0,0 0 0 0 0,-1-1 1 0 0,1 1-1 0 0,0 0 1 0 0,0 0-1 0 0,0 0 0 0 0,0 0 1 0 0,-1 0-1 0 0,1 0 0 0 0,0 0 1 0 0,0 0-1 0 0,0 0 0 0 0,-1 0 1 0 0,1 0-1 0 0,0 0 0 0 0,0 0 1 0 0,0 0-1 0 0,-1 0 0 0 0,1 1-1 0 0,-1-1 1 0 0,1 0-1 0 0,-1 1 0 0 0,1-1 0 0 0,-1 0 1 0 0,1 0-1 0 0,-1 1 0 0 0,0-1 0 0 0,1 0 0 0 0,-1 0 1 0 0,1 0-1 0 0,-1 0 0 0 0,1 0 0 0 0,-1 0 1 0 0,0 0-1 0 0,1 0 0 0 0,-1 0 0 0 0,1 0 0 0 0,-1 0 1 0 0,0 0-1 0 0,1 0 0 0 0,-1 0 0 0 0,0-1 1 0 0,0 1-2 0 0,0 0 0 0 0,0 0-1 0 0,0 0 1 0 0,1-1 0 0 0,-1 1 0 0 0,0 0 0 0 0,0-1 0 0 0,0 1 0 0 0,1-1 0 0 0,-1 1 0 0 0,0-1 0 0 0,0 1 0 0 0,1-1 0 0 0,-1 1 0 0 0,0-1 0 0 0,0 0 0 0 0,-2-11-9 0 0,2 12 12 0 0,1 0-1 0 0,-1 0 1 0 0,1 0-1 0 0,-1 0 1 0 0,1 1 0 0 0,-1-1-1 0 0,1 0 1 0 0,-1 0-1 0 0,1 0 1 0 0,-1 0-1 0 0,1 1 1 0 0,-1-1-1 0 0,1 0 1 0 0,-1 0-1 0 0,1 1 1 0 0,-1-1-1 0 0,1 0 1 0 0,0 1 0 0 0,-1-1-1 0 0,1 1 1 0 0,0-1-1 0 0,-1 0 1 0 0,1 2-1 0 0,-1-1 41 0 0,-2-9-28 0 0,2 2-15 0 0,-2 10-52 0 0,3-3 54 0 0,-1-1 0 0 0,1 0 0 0 0,0 1 0 0 0,0-1 0 0 0,0 0 0 0 0,0 1 0 0 0,0-1 0 0 0,-1 0 0 0 0,1 1 0 0 0,0-1 0 0 0,0 0 0 0 0,0 1 0 0 0,-1-1 0 0 0,1 0 0 0 0,0 0 0 0 0,-1 1 0 0 0,1-1 0 0 0,0 0-1 0 0,-1 0 1 0 0,1 0 0 0 0,0 1 0 0 0,-1-1 0 0 0,1 0 0 0 0,0 0 0 0 0,-1 0 0 0 0,1 0 0 0 0,0 0 0 0 0,-2 1 0 0 0,-3-10 20 0 0,0-13 14 0 0,4 15-34 0 0,0 11 0 0 0,0 2 0 0 0,0-13-52 0 0,0 0 1 0 0,0 9 26 0 0,0 3 25 0 0,1-4 0 0 0,-1-3 0 0 0,8-62 0 0 0,-7 64 0 0 0,0 0-1 0 0,0-1 0 0 0,0 1 1 0 0,0 0-1 0 0,0 0 1 0 0,0-1-1 0 0,0 1 0 0 0,0 0 1 0 0,0 0-1 0 0,0-1 0 0 0,0 1 1 0 0,0 0-1 0 0,0 0 1 0 0,0-1-1 0 0,0 1 0 0 0,0 0 1 0 0,0 0-1 0 0,0-1 1 0 0,0 1-1 0 0,1 0 0 0 0,-1 0 1 0 0,0-1-1 0 0,0 1 0 0 0,0 0 1 0 0,0 0-1 0 0,1 0 1 0 0,-1-1-1 0 0,0 1 0 0 0,0 0 1 0 0,0 0-1 0 0,1 0 1 0 0,-1 0-1 0 0,0-1 0 0 0,0 1 1 0 0,0 0-1 0 0,1 0 0 0 0,-1 0 1 0 0,0 0-1 0 0,0 0 1 0 0,1 0-1 0 0,-1 0 0 0 0,0 0 1 0 0,1 0-1 0 0,-1 0 1 0 0,0 0-1 0 0,0 0 0 0 0,1 0 1 0 0,-1 0-1 0 0,0 0 0 0 0,0 0 1 0 0,1 0-1 0 0,-1 0 1 0 0,0 0-1 0 0,7 0-40 0 0,-6 0 38 0 0,-1-1 1 0 0,1 1-1 0 0,-1-1 0 0 0,1 0 0 0 0,-1 1 1 0 0,1-1-1 0 0,-1 0 0 0 0,0 1 1 0 0,1-1-1 0 0,-1 0 0 0 0,0 1 1 0 0,1-1-1 0 0,-1 0 0 0 0,0 0 1 0 0,0 0-1 0 0,1-4-5 0 0,-1 4 8 0 0,0-1 0 0 0,1 1-1 0 0,-1-1 1 0 0,0 1 0 0 0,1 0 0 0 0,-1-1-1 0 0,1 1 1 0 0,-1 0 0 0 0,1-1 0 0 0,0 1 0 0 0,1-2-1 0 0,1 2 1 0 0,-3 1 0 0 0,0 0 0 0 0,1 0 0 0 0,-1 0 0 0 0,0 0 0 0 0,0 0 0 0 0,1 0 0 0 0,-1 0 0 0 0,0 0 0 0 0,0-1 0 0 0,1 1 0 0 0,-1 0 0 0 0,0 0 0 0 0,0 0 0 0 0,0 0 0 0 0,1-1 0 0 0,-1 1 0 0 0,0 0 0 0 0,0 0 0 0 0,0 0 0 0 0,0-1 0 0 0,1 1 0 0 0,-1 0 0 0 0,0 0 0 0 0,0-1 0 0 0,0 1 0 0 0,0 0 0 0 0,0 0 0 0 0,0-1 0 0 0,0 1 0 0 0,0 0 0 0 0,0 0 0 0 0,0-1 0 0 0,0 1 0 0 0,0-1 0 0 0,2-5 0 0 0,3-7 0 0 0,-2 12 0 0 0,1 7 0 0 0,-3-3 0 0 0,-1-2 0 0 0,0-1 0 0 0,0 0 0 0 0,0 1 0 0 0,0-1 0 0 0,0 0 0 0 0,0 1 0 0 0,1-1 0 0 0,-1 0 0 0 0,0 0 0 0 0,0 1 0 0 0,0-1 0 0 0,0 0 0 0 0,1 0 0 0 0,-1 1 0 0 0,0-1 0 0 0,0 0 0 0 0,0 0 0 0 0,1 1 0 0 0,-1-1 0 0 0,0 0 0 0 0,0 0 0 0 0,1 0 0 0 0,-1 0 0 0 0,1 1 0 0 0,11-7 0 0 0,8-5 0 0 0,30-17 0 0 0,-12 0 15 0 0,-37 27-11 0 0,0 0 0 0 0,0 0 0 0 0,0 1 0 0 0,0-1 0 0 0,0 0 0 0 0,0 1 0 0 0,0-1 1 0 0,0 1-1 0 0,0-1 0 0 0,0 1 0 0 0,0 0 0 0 0,0-1 0 0 0,0 1 0 0 0,0 0 0 0 0,1 0 0 0 0,0 0 0 0 0,48-10 64 0 0,-37 8 60 0 0,64-1 96 0 0,-67-1-144 0 0,33-11-48 0 0,-32 11 48 0 0,1 0 0 0 0,37-11-53 0 0,-37 11 26 0 0,-1-3 1 0 0,32-19-33 0 0,-32 19 160 0 0,3 8-117 0 0,40 4 0 0 0,-52-5-59 0 0,0 0 0 0 0,0 1 0 0 0,-1-1 0 0 0,1 0 0 0 0,0 0 0 0 0,0-1 0 0 0,0 1 0 0 0,-1 0 0 0 0,1 0-1 0 0,0-1 1 0 0,-1 1 0 0 0,4-2 0 0 0,41-14 59 0 0,-34 12 91 0 0,-2-2-96 0 0,28-18-38 0 0,-28 19 32 0 0,2 3 1 0 0,40-7-33 0 0,-27 7 22 0 0,26-1-22 0 0,-25 4 22 0 0,25 4-22 0 0,-26-2 22 0 0,24 5-22 0 0,-37-6 32 0 0,1-2 1 0 0,37-1-30 0 0,-38 0 42 0 0,0 4 12 0 0,48 12-22 0 0,13 5-46 0 0,-13 1 1 0 0,-36-15 32 0 0,26 2-22 0 0,-26-2 22 0 0,32 10-33 0 0,14 1-10 0 0,-1 1 12 0 0,-3 4 36 0 0,3-5-25 0 0,-2 4 20 0 0,-9 6-33 0 0,-46-20-10 0 0,0-1 0 0 0,13 12 0 0 0,-21-15 0 0 0,-1 0 0 0 0,0 0 0 0 0,0 0 0 0 0,4 7 0 0 0,-5-8 0 0 0,1 1 0 0 0,-2-5 0 0 0,-1 1 0 0 0,0 1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0,0-1 0 0 0,0 1 0 0 0,0 0 0 0 0,0 0 0 0 0,0 0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0,8 21 0 0 0,-3 5 0 0 0,3 5 64 0 0,-8-29-64 0 0,1-3 0 0 0,0-5 0 0 0,-1 3 0 0 0,0 7 0 0 0,0 12 0 0 0,-4 24 0 0 0,-1-34 0 0 0,-2 32 0 0 0,0-30 0 0 0,7-6 0 0 0,-1 2 0 0 0,-1 0 0 0 0,1 0 0 0 0,-1 1 0 0 0,0-1 0 0 0,0 0 0 0 0,0-1 0 0 0,0 1 0 0 0,-1 0 0 0 0,1-1 0 0 0,-1 1 0 0 0,0-1 0 0 0,0 0 0 0 0,0 0 0 0 0,-1 0 0 0 0,-6 4 0 0 0,1-1 0 0 0,1 0 0 0 0,-1 1 0 0 0,-12 13 0 0 0,12-12 0 0 0,0 0 0 0 0,-15 11 0 0 0,7-8 0 0 0,-14 15 0 0 0,-4 2 0 0 0,24-24 3 0 0,10-4-7 0 0,0 1 0 0 0,0-1 0 0 0,0 0 0 0 0,0 0 0 0 0,0 1 0 0 0,0-1 0 0 0,0 0 0 0 0,1 1 0 0 0,-1-1 0 0 0,0 1 0 0 0,0-1 0 0 0,0 1 0 0 0,0 0 0 0 0,-55 47-81 0 0,24-23 87 0 0,-14 15-2 0 0,45-40 0 0 0,1 0 0 0 0,-1 0 0 0 0,1 1 0 0 0,-1-1 0 0 0,0 0 0 0 0,1 0 0 0 0,-1 0 0 0 0,0 1 0 0 0,1-1 0 0 0,-1 0 0 0 0,0 0 0 0 0,1 0 0 0 0,-1 0 0 0 0,-1 0 0 0 0,2-1 0 0 0,-1 1 0 0 0,1 0 0 0 0,-1 0 0 0 0,1 0 0 0 0,-1 0 0 0 0,0 0 0 0 0,1 0 0 0 0,-1 0 0 0 0,1 1 0 0 0,-1-1 0 0 0,1 0 0 0 0,-1 0 0 0 0,0 0 0 0 0,1 0 0 0 0,-1 1 0 0 0,1-1 0 0 0,-1 0 0 0 0,1 1 0 0 0,-1-1 0 0 0,0 1 0 0 0,-7 7 0 0 0,4-4 0 0 0,0-1 0 0 0,0 1 0 0 0,0 0 0 0 0,1 0 0 0 0,0 1 0 0 0,-3 4 0 0 0,1-1 0 0 0,0 0 0 0 0,0 0 0 0 0,-1-1 0 0 0,1 0 0 0 0,-13 11 0 0 0,3 2 0 0 0,12-16 0 0 0,1 0 0 0 0,-1 0 0 0 0,0-1 0 0 0,-6 6 0 0 0,9-9 0 0 0,0 1 0 0 0,-1-1 0 0 0,1 0 0 0 0,0 0 0 0 0,0 0 0 0 0,0 0 0 0 0,0 0 0 0 0,-1 0 0 0 0,1 0 0 0 0,0 0 0 0 0,0 0 0 0 0,-1 1 0 0 0,1-1 0 0 0,0 0 0 0 0,0 0 0 0 0,0 0 0 0 0,-1 0 0 0 0,1 0 0 0 0,0 0 0 0 0,0 0 0 0 0,-1-1 0 0 0,1 1 0 0 0,0 0 0 0 0,0 0 0 0 0,0 0 0 0 0,-1 0 0 0 0,1 0 0 0 0,0 0 0 0 0,0 0 0 0 0,0 0 0 0 0,-1-1 0 0 0,1 1 0 0 0,0 0 0 0 0,0 0 0 0 0,-1 0 0 0 0,1 0 0 0 0,0 0 0 0 0,0 0 0 0 0,0-1 0 0 0,-1 1 0 0 0,1 0 0 0 0,0 0 0 0 0,0 0 0 0 0,-1 0 0 0 0,1 0 0 0 0,0 0 0 0 0,0 0 0 0 0,-1 0 0 0 0,1 0 0 0 0,0 0 0 0 0,0 0 0 0 0,-1 0 0 0 0,1 0 0 0 0,0 1 0 0 0,0-1 0 0 0,-1 0 0 0 0,1 0 0 0 0,0 0 0 0 0,0 0 0 0 0,0 0 0 0 0,-1 0 0 0 0,1 1 0 0 0,0-1 0 0 0,0 0 0 0 0,0 0 0 0 0,0 0 0 0 0,-1 0 0 0 0,1 1 0 0 0,0-1 0 0 0,0 0 0 0 0,0 0 0 0 0,0 1 0 0 0,-13 11-16 0 0,12-11 11 0 0,-1 0 0 0 0,0 1 0 0 0,1-1 0 0 0,-1 1 0 0 0,1-1-1 0 0,0 1 1 0 0,0-1 0 0 0,-1 1 0 0 0,1 0 0 0 0,-1 2 0 0 0,0 2 5 0 0,-1-1 0 0 0,1 1 0 0 0,-1 0 0 0 0,-1-1 0 0 0,1 0 0 0 0,-1 1 0 0 0,0-2 0 0 0,0 1 0 0 0,0 0 0 0 0,-1-1 0 0 0,0 0 0 0 0,-5 5 0 0 0,6-8 0 0 0,1 0 0 0 0,0 1 0 0 0,0 0 0 0 0,0 0 0 0 0,0 0 0 0 0,0 0 0 0 0,1 0 0 0 0,-1 1 0 0 0,1-1 0 0 0,-4 5 0 0 0,4-4 0 0 0,-8 10 0 0 0,9-13 0 0 0,1 1 0 0 0,-1-1 0 0 0,1 0 0 0 0,-1 1 0 0 0,1-1 0 0 0,-1 0 0 0 0,1 0 0 0 0,-1 1 0 0 0,1-1 0 0 0,-1 0 0 0 0,1 0 0 0 0,-1 0 0 0 0,1 1 0 0 0,-1-1 0 0 0,1 0 0 0 0,-1 0 0 0 0,1 0 0 0 0,-1 0 0 0 0,0 0 0 0 0,1 0 0 0 0,-1 0 0 0 0,1 0 0 0 0,-1 0 0 0 0,0-1 0 0 0,0 1 0 0 0,0 0 0 0 0,0 0 0 0 0,0 0 0 0 0,1 1 0 0 0,-1-1 0 0 0,0 0 0 0 0,0 0 0 0 0,0 1 0 0 0,0-1 0 0 0,1 0 0 0 0,-1 1 0 0 0,0-1 0 0 0,1 1 0 0 0,-1-1 0 0 0,0 1 0 0 0,1-1 0 0 0,-1 1 0 0 0,0 0 0 0 0,1-1 0 0 0,-1 1 0 0 0,0 0 0 0 0,-15 20 0 0 0,14-18 0 0 0,-25 28 2 0 0,20-24-15 0 0,0 0 0 0 0,1 0-1 0 0,1 1 1 0 0,-10 14 0 0 0,1 2 13 0 0,10-20 0 0 0,2 0 0 0 0,-1 1 0 0 0,0-1 0 0 0,1 1 0 0 0,0-1 0 0 0,0 1 0 0 0,0 0 0 0 0,-1 5 0 0 0,0 6-13 0 0,1-8-4 0 0,1 1 0 0 0,-1 14 0 0 0,-3 43-47 0 0,4-64 64 0 0,1-1-3 0 0,-1 0-1 0 0,1 0 1 0 0,-1 0 0 0 0,1 0-1 0 0,-1 0 1 0 0,1 0-1 0 0,0 0 1 0 0,0 0-1 0 0,-1 0 1 0 0,1 0-1 0 0,0 0 1 0 0,0 0 0 0 0,0 0-1 0 0,0 1 1 0 0,0-1-1 0 0,1 2 1 0 0,-2 12-3 0 0,-2-8-22 0 0,1 0-1 0 0,0 0 1 0 0,0 0-1 0 0,0 0 1 0 0,1 0 0 0 0,1 0-1 0 0,-1 0 1 0 0,1 9-1 0 0,0-13 29 0 0,0 0 0 0 0,0 1 1 0 0,-1-1-1 0 0,1 0 0 0 0,-1 0 0 0 0,0 0 0 0 0,0 0 0 0 0,-2 6 0 0 0,2-7-1 0 0,0-1 0 0 0,0 1-1 0 0,1 0 1 0 0,-1-1 0 0 0,1 1-1 0 0,0 0 1 0 0,-1 0 0 0 0,1 2 0 0 0,-1 0-15 0 0,1 0 1 0 0,-1 0 0 0 0,-1 1 0 0 0,1-1 0 0 0,0 0 0 0 0,-1 0 0 0 0,0 0 0 0 0,0-1 0 0 0,0 1 0 0 0,-1 0 0 0 0,1-1 0 0 0,-4 4 0 0 0,6-6 12 0 0,0-1-1 0 0,-1 1 1 0 0,1 0 0 0 0,-1-1 0 0 0,1 1 0 0 0,-1-1 0 0 0,0 1 0 0 0,1-1 0 0 0,-1 1 0 0 0,0-1 0 0 0,1 0 0 0 0,-1 1 0 0 0,0-1 0 0 0,1 0 0 0 0,-1 1 0 0 0,0-1-1 0 0,1 0 1 0 0,-1 0 0 0 0,0 0 0 0 0,0 0 0 0 0,1 0 0 0 0,-1 0 0 0 0,0 0 0 0 0,0 0 0 0 0,0 0 0 0 0,1 0 0 0 0,-1 0 0 0 0,0 0 0 0 0,0 0 0 0 0,1-1 0 0 0,-1 1-1 0 0,0 0 1 0 0,1 0 0 0 0,-1-1 0 0 0,0 1 0 0 0,1-1 0 0 0,-1 1 0 0 0,0-1 0 0 0,1 1 0 0 0,-1-1 0 0 0,1 1 0 0 0,-1-1 0 0 0,1 1 0 0 0,-1-1 0 0 0,1 0 0 0 0,-1 1-1 0 0,1-1 1 0 0,0 0 0 0 0,-1 0 0 0 0,-5-7 3 0 0,0 0 0 0 0,-1 1 0 0 0,0 0 0 0 0,-15-11 0 0 0,13 11 0 0 0,0-1 0 0 0,-12-13 0 0 0,-5-8 0 0 0,14 16 0 0 0,-19-26 0 0 0,-3-15 0 0 0,2-2 0 0 0,2-1 0 0 0,-22-61 0 0 0,35 77 0 0 0,9 22 0 0 0,-12-36 0 0 0,16 38 0 0 0,1 0 0 0 0,1 0 0 0 0,1 0 0 0 0,0 0 0 0 0,1 0 0 0 0,2-18 0 0 0,-2 35-1 0 0,0-1-1 0 0,0 0 0 0 0,0 1 0 0 0,0-1 1 0 0,1 0-1 0 0,-1 1 0 0 0,0-1 0 0 0,0 0 1 0 0,1 1-1 0 0,-1-1 0 0 0,0 1 0 0 0,0-1 1 0 0,1 1-1 0 0,-1-1 0 0 0,1 1 1 0 0,-1-1-1 0 0,1 0 0 0 0,5-7-39 0 0,6-33 31 0 0,-11 37 1 0 0,1 0 1 0 0,-1 0-1 0 0,1 0 0 0 0,4-7 1 0 0,23-34-3 0 0,-15 17 1 0 0,-13 28 8 0 0,-1-1 0 0 0,0 1 1 0 0,1-1-1 0 0,-1 1 1 0 0,0-1-1 0 0,1 1 1 0 0,-1-1-1 0 0,1 1 0 0 0,-1 0 1 0 0,1-1-1 0 0,-1 1 1 0 0,1 0-1 0 0,-1-1 0 0 0,1 1 1 0 0,-1 0-1 0 0,1-1 1 0 0,-1 1-1 0 0,1 0 1 0 0,-1 0-1 0 0,1 0 0 0 0,0-1 1 0 0,-1 1-1 0 0,1 0 1 0 0,-1 0-1 0 0,1 0 0 0 0,0 0 1 0 0,-1 0 1 0 0,16-4-5 0 0,28-5-1 0 0,-37 8 6 0 0,1 1 0 0 0,-1-1 0 0 0,0 1 0 0 0,0 1 0 0 0,0-1 0 0 0,0 1 0 0 0,12 4 0 0 0,-14-3 0 0 0,0 0 0 0 0,0 0 0 0 0,0 1 0 0 0,0-1 0 0 0,-1 1 0 0 0,1 0 0 0 0,-1 1 0 0 0,7 5 0 0 0,-9-6 0 0 0,0-1 0 0 0,1 0 0 0 0,-1 0 0 0 0,0 1 0 0 0,0 0 0 0 0,0-1 0 0 0,-1 1 0 0 0,1 0 0 0 0,-1 0 0 0 0,3 5 0 0 0,17 38 0 0 0,-16-35-4 0 0,0 0 0 0 0,0 1 0 0 0,-2 0 0 0 0,1 0 0 0 0,-1 0 0 0 0,-1 1 0 0 0,0-1 0 0 0,-1 1 0 0 0,0-1 0 0 0,-1 1 0 0 0,-1-1 0 0 0,1 1 0 0 0,-2-1 0 0 0,0 1 0 0 0,-6 19 0 0 0,6-27-1 0 0,0-1-1 0 0,0 0 1 0 0,0 0-1 0 0,0 0 1 0 0,-1 0-1 0 0,0 0 1 0 0,0-1-1 0 0,0 1 1 0 0,0-1-1 0 0,0 1 1 0 0,-1-1-1 0 0,1 0 1 0 0,-1-1-1 0 0,0 1 1 0 0,0-1-1 0 0,0 0 1 0 0,0 1-1 0 0,-1-2 1 0 0,1 1-1 0 0,-8 2 1 0 0,7-3 41 0 0,-1 0 0 0 0,0 0 0 0 0,0 0 0 0 0,0 0 0 0 0,0-1 0 0 0,0 0-1 0 0,0 0 1 0 0,1-1 0 0 0,-1 0 0 0 0,0 0 0 0 0,0 0 0 0 0,0-1 0 0 0,1 1 0 0 0,-1-1 0 0 0,-9-5 0 0 0,8 2-21 0 0,1 1 0 0 0,0-1 0 0 0,0 0-1 0 0,0 0 1 0 0,0 0 0 0 0,-8-12 0 0 0,-24-41 77 0 0,26 37-36 0 0,9 15-48 0 0,0 0 1 0 0,0 0-1 0 0,0 0 0 0 0,1-1 0 0 0,0 1 0 0 0,1-1 0 0 0,-1 0 1 0 0,1 1-1 0 0,0-8 0 0 0,1 3-26 0 0,0-1 0 0 0,0 1 0 0 0,1 0 0 0 0,5-18 0 0 0,1 4-56 0 0,-5 18 59 0 0,1 0 0 0 0,1 0 1 0 0,4-8-1 0 0,18-19-6 0 0,-13 21-22 0 0,17-11 22 0 0,-29 23 18 0 0,0 0 0 0 0,0 0 0 0 0,0 1-1 0 0,0-1 1 0 0,0 0 0 0 0,0 1 0 0 0,0-1 0 0 0,0 1 0 0 0,0 0 0 0 0,0-1 0 0 0,0 1 0 0 0,0 0 0 0 0,0-1 0 0 0,0 1 0 0 0,0 0 0 0 0,0 0 0 0 0,0 0 0 0 0,2 0 0 0 0,51-4-79 0 0,-53 3 77 0 0,1 1 0 0 0,0 0 0 0 0,-1 0 0 0 0,1 0 0 0 0,0 0 0 0 0,-1 0 0 0 0,1 0 0 0 0,-1 1 0 0 0,1-1 0 0 0,0 0 0 0 0,-1 1 0 0 0,1-1 0 0 0,-1 1 0 0 0,1 0 0 0 0,1 1 0 0 0,-3-2 5 0 0,15 6-24 0 0,-1 1 0 0 0,20 13 0 0 0,-27-14 13 0 0,0-1 0 0 0,0 2 0 0 0,-1-1 0 0 0,0 1 0 0 0,10 13 0 0 0,19 34-53 0 0,-29-43 51 0 0,0-1 0 0 0,-1 1 0 0 0,0 0 0 0 0,-1 0 0 0 0,0 0 0 0 0,0 1 0 0 0,-1-1 0 0 0,1 18 0 0 0,-1-3-17 0 0,-1 1 1 0 0,-2-1 0 0 0,-4 42-1 0 0,2-56 29 0 0,0 1 0 0 0,-1 0 0 0 0,0-1 0 0 0,-1 1 0 0 0,-1-1 0 0 0,0 0 0 0 0,0 0 0 0 0,-1-1 0 0 0,-10 15 0 0 0,15-25 6 0 0,0 1-1 0 0,0-1 1 0 0,0 1 0 0 0,-1-1-1 0 0,1 0 1 0 0,0 1 0 0 0,-1-1 0 0 0,1 0-1 0 0,0 0 1 0 0,-1 0 0 0 0,0 0-1 0 0,1 0 1 0 0,-1 0 0 0 0,0 0 0 0 0,1-1-1 0 0,-1 1 1 0 0,0-1 0 0 0,0 1-1 0 0,1-1 1 0 0,-1 0 0 0 0,0 1 0 0 0,-2-1-1 0 0,1-1 7 0 0,1 1 0 0 0,-1-1-1 0 0,0 0 1 0 0,1 0 0 0 0,-1 0 0 0 0,1 0-1 0 0,-1 0 1 0 0,1 0 0 0 0,0-1 0 0 0,0 1-1 0 0,-1-1 1 0 0,1 0 0 0 0,0 1 0 0 0,-2-4-1 0 0,-6-6 11 0 0,0-1 1 0 0,0-1-1 0 0,1 1 0 0 0,1-2 0 0 0,0 1 0 0 0,1-1 1 0 0,1 0-1 0 0,0 0 0 0 0,-7-28 0 0 0,8 20 4 0 0,0 0-1 0 0,2 0 1 0 0,0 0 0 0 0,2-1-1 0 0,0 1 1 0 0,4-26-1 0 0,-1 30-50 0 0,1 1 0 0 0,1-1 0 0 0,0 1 0 0 0,12-28 0 0 0,-3 18 0 0 0,13-14-22 0 0,1 1 26 0 0,-14 25-21 0 0,25-22 32 0 0,2 4 1 0 0,-38 32 6 0 0,-1 0 1 0 0,1 0 0 0 0,-1 0-1 0 0,1 0 1 0 0,-1 0 0 0 0,1 0 0 0 0,0 0-1 0 0,-1 1 1 0 0,1-1 0 0 0,0 1-1 0 0,0-1 1 0 0,2 1 0 0 0,69-17-8 0 0,-9 9 1 0 0,-63 8 7 0 0,0-1 1 0 0,0 1-1 0 0,0 0 1 0 0,0 0 0 0 0,1 0-1 0 0,-1 0 1 0 0,0 0 0 0 0,0 0-1 0 0,0 1 1 0 0,0-1-1 0 0,0 0 1 0 0,1 0 0 0 0,-1 1-1 0 0,0-1 1 0 0,0 1 0 0 0,0-1-1 0 0,1 2 1 0 0,9 3-2 0 0,-2 0 1 0 0,14 10-1 0 0,-19-12 4 0 0,-1 0 0 0 0,0 0 0 0 0,-1 0 0 0 0,1 0 0 0 0,-1 0 0 0 0,1 1 0 0 0,2 4 0 0 0,-4-4 0 0 0,1-1 0 0 0,-1 0 0 0 0,0 1 0 0 0,0-1 0 0 0,0 1 0 0 0,-1-1 0 0 0,1 1 0 0 0,-1-1 0 0 0,0 1-1 0 0,0-1 1 0 0,0 6 0 0 0,-1-2 3 0 0,0 0-1 0 0,-1 0 0 0 0,0 0 1 0 0,-3 8-1 0 0,4-13 4 0 0,0 0 0 0 0,0 0 0 0 0,0 0 0 0 0,-1 0 0 0 0,1 0 0 0 0,0 0 0 0 0,-1 0 0 0 0,0 0 0 0 0,1-1 0 0 0,-1 1 0 0 0,0-1 0 0 0,0 1 0 0 0,0-1 0 0 0,0 0 0 0 0,0 1 0 0 0,0-1 0 0 0,0 0 0 0 0,-1 0 0 0 0,1-1 0 0 0,0 1 0 0 0,0 0 0 0 0,-1-1 0 0 0,1 1 0 0 0,-1-1 0 0 0,1 0 0 0 0,0 0-1 0 0,-1 0 1 0 0,1 0 0 0 0,-1 0 0 0 0,1-1 0 0 0,0 1 0 0 0,-1-1 0 0 0,1 1 0 0 0,0-1 0 0 0,0 0 0 0 0,-1 0 0 0 0,1 0 0 0 0,0 0 0 0 0,0 0 0 0 0,0 0 0 0 0,0-1 0 0 0,0 1 0 0 0,0-1 0 0 0,-1-1 0 0 0,-2-3-3 0 0,-4-4 42 0 0,0 0-1 0 0,1-1 1 0 0,-9-15 0 0 0,6 5-41 0 0,1 0 1 0 0,1 0-1 0 0,-9-34 1 0 0,15 44-15 0 0,0 0 0 0 0,1 0-1 0 0,0 0 1 0 0,1 0 0 0 0,1-1 0 0 0,0 1 0 0 0,0 0-1 0 0,4-22 1 0 0,0 23-38 0 0,9-13 19 0 0,-10 17-51 0 0,4 0 20 0 0,21-20 39 0 0,-27 25 18 0 0,0 0-1 0 0,0 0 1 0 0,0 0 0 0 0,0 0 0 0 0,1 1 0 0 0,-1-1 0 0 0,0 0 0 0 0,1 1 0 0 0,-1-1 0 0 0,0 0 0 0 0,1 1 0 0 0,-1 0 0 0 0,2-1 0 0 0,46-14-18 0 0,-47 14 18 0 0,-1 1-1 0 0,1-1 1 0 0,-1 1 0 0 0,1-1 0 0 0,0 1 0 0 0,0 0 0 0 0,-1 0 0 0 0,1 0 0 0 0,0 0 0 0 0,-1 0 0 0 0,1 0 0 0 0,0 0 0 0 0,2 1 0 0 0,51 7-18 0 0,-42-6-33 0 0,0 7 1 0 0,42 32 42 0 0,-48-35 8 0 0,-2-2-4 0 0,0 1 1 0 0,-1-1 0 0 0,1 1 0 0 0,-1 0 0 0 0,0 1-1 0 0,-1-1 1 0 0,5 8 0 0 0,9 16-37 0 0,26 55 1 0 0,-41-76 48 0 0,-1 0 0 0 0,0 0-1 0 0,0-1 1 0 0,-1 1 0 0 0,1 0 0 0 0,-2 0 0 0 0,1 0 0 0 0,-1-1 0 0 0,0 1 0 0 0,-1 0 0 0 0,0-1 0 0 0,0 1 0 0 0,-1-1 0 0 0,0 0 0 0 0,0 1 0 0 0,0-1 0 0 0,-1-1 0 0 0,0 1 0 0 0,-1 0 0 0 0,1-1 0 0 0,-1 0 0 0 0,-1 0 0 0 0,1-1 0 0 0,-9 8 0 0 0,13-12-5 0 0,-2 1 18 0 0,0 0 0 0 0,1 0 0 0 0,-1-1 0 0 0,0 1 0 0 0,-6 2 0 0 0,8-4-12 0 0,0 0-1 0 0,-1 1 0 0 0,1-1 0 0 0,0 0 1 0 0,-1 0-1 0 0,1 0 0 0 0,-1 0 1 0 0,1 0-1 0 0,0 0 0 0 0,-1-1 0 0 0,1 1 1 0 0,0 0-1 0 0,-1-1 0 0 0,1 1 0 0 0,0-1 1 0 0,-1 1-1 0 0,1-1 0 0 0,-1-1 1 0 0,-11-6 9 0 0,0-1 1 0 0,1 0 0 0 0,0-1 0 0 0,1 0-1 0 0,0-1 1 0 0,-16-21 0 0 0,21 24-9 0 0,1 1-1 0 0,0-1 1 0 0,0 0 0 0 0,1 0 0 0 0,0-1 0 0 0,1 1-1 0 0,-1-1 1 0 0,2 0 0 0 0,-1 0 0 0 0,1 0 0 0 0,1 0-1 0 0,-2-14 1 0 0,6 3-24 0 0,4-3-58 0 0,0 12-2 0 0,16-13-20 0 0,-18 18-2 0 0,7 1 18 0 0,1 0 71 0 0,0 0 0 0 0,23-4-1 0 0,-23 7-9 0 0,0 1-1 0 0,24 1 1 0 0,-35 0 15 0 0,0 0 0 0 0,-1 0 0 0 0,1 0 0 0 0,-1 0 0 0 0,1 1 0 0 0,0-1 0 0 0,-1 0 0 0 0,1 1 0 0 0,-1-1 1 0 0,1 1-1 0 0,-1 0 0 0 0,1-1 0 0 0,1 2 0 0 0,40 22-17 0 0,-41-23 15 0 0,0 0 1 0 0,0 0 0 0 0,0 0-1 0 0,-1 0 1 0 0,1 0 0 0 0,0 0-1 0 0,2 4 1 0 0,20 19-16 0 0,-17-18-33 0 0,-2 2 1 0 0,16 22 32 0 0,-20-28 16 0 0,1-1 1 0 0,-1 1 0 0 0,1 0 0 0 0,-1 0-1 0 0,0 0 1 0 0,0 0 0 0 0,0 0 0 0 0,0 0-1 0 0,0 1 1 0 0,-1-1 0 0 0,2 4 0 0 0,-1-1 1 0 0,-1-3 7 0 0,0 0-1 0 0,1 0 1 0 0,-1 0 0 0 0,0 0-1 0 0,0 0 1 0 0,0 0-1 0 0,-1-1 1 0 0,1 1 0 0 0,0 0-1 0 0,-1 0 1 0 0,1 0-1 0 0,-1-1 1 0 0,0 1 0 0 0,1 0-1 0 0,-1 0 1 0 0,-2 2-1 0 0,2-1 4 0 0,-1-1 0 0 0,0 1 0 0 0,0-1 1 0 0,0 0-1 0 0,0 0 0 0 0,0 1 0 0 0,-5 2 0 0 0,-15 6 3 0 0,19-8-13 0 0,0-1-1 0 0,0 0 1 0 0,0 0-1 0 0,0 0 1 0 0,0 0-1 0 0,-1-1 1 0 0,1 1-1 0 0,-1-1 1 0 0,1 0-1 0 0,-1 0 1 0 0,1 0 0 0 0,-1 0-1 0 0,-5-1 1 0 0,3 1-11 0 0,0-2 0 0 0,0 1 1 0 0,0-1-1 0 0,-1 0 1 0 0,1 0-1 0 0,0 0 0 0 0,-7-4 1 0 0,-2-1-16 0 0,0-1 0 0 0,1 0 0 0 0,0-2 0 0 0,1 1 0 0 0,-17-14 1 0 0,28 20 13 0 0,2 2 7 0 0,-1 0 1 0 0,1-1-1 0 0,-1 1 0 0 0,1-1 0 0 0,-1 1 0 0 0,1 0 0 0 0,-1-1 1 0 0,1 1-1 0 0,-1-1 0 0 0,1 0 0 0 0,-1 1 0 0 0,1-1 1 0 0,0 1-1 0 0,-1-1 0 0 0,1 0 0 0 0,0 0 0 0 0,0-1-17 0 0,0 0-1 0 0,0 0 0 0 0,1 0 0 0 0,-1 0 1 0 0,1 0-1 0 0,-1 0 0 0 0,1 0 1 0 0,1-3-1 0 0,-1 4-65 0 0,9-5 11 0 0,32-16 51 0 0,-32 17-38 0 0,3 4 1 0 0,38-3 42 0 0,-49 4 21 0 0,-1 0 0 0 0,0 0 1 0 0,1 0-1 0 0,-1 0 0 0 0,1 0 1 0 0,-1 0-1 0 0,0 0 0 0 0,1 0 1 0 0,-1 0-1 0 0,0 1 0 0 0,1-1 1 0 0,-1 1-1 0 0,0-1 0 0 0,0 1 1 0 0,3 0-1 0 0,37 20-18 0 0,-40-21 19 0 0,-1 1 1 0 0,1-1 0 0 0,-1 0 0 0 0,1 0 0 0 0,-1 1 0 0 0,1-1 0 0 0,-1 0 0 0 0,1 1-1 0 0,-1-1 1 0 0,1 0 0 0 0,-1 1 0 0 0,0-1 0 0 0,1 1 0 0 0,-1-1 0 0 0,0 0 0 0 0,1 1-1 0 0,-1-1 1 0 0,0 1 0 0 0,0-1 0 0 0,1 1 0 0 0,-1-1 0 0 0,0 1 0 0 0,0-1-1 0 0,0 1 1 0 0,0 0 0 0 0,0-1 0 0 0,0 1 0 0 0,0-1 0 0 0,0 1 0 0 0,0-1 0 0 0,0 1-1 0 0,0-1 1 0 0,0 1 0 0 0,0 0 0 0 0,0-1 0 0 0,0 1 0 0 0,0-1 0 0 0,-1 1-1 0 0,1 0 1 0 0,-14 12 98 0 0,13-13-84 0 0,-10 7 19 0 0,-1-2 1 0 0,0 1-1 0 0,0-2 1 0 0,-1 1-1 0 0,1-2 1 0 0,-18 4 0 0 0,20-6-20 0 0,-1 1 0 0 0,1-1 1 0 0,0-1-1 0 0,0 0 0 0 0,0 0 1 0 0,-1-1-1 0 0,-16-4 0 0 0,-5-3 48 0 0,-33-13-1 0 0,35 11-49 0 0,-27-9-11 0 0,-89-44 0 0 0,141 60 0 0 0,-1 0 0 0 0,1-1 0 0 0,0 0 0 0 0,0 0 0 0 0,-6-7 0 0 0,7 7 0 0 0,4 4-2 0 0,0 0 0 0 0,0 0 0 0 0,0-1 0 0 0,0 1 0 0 0,0 0-1 0 0,0 0 1 0 0,-1 0 0 0 0,1 0 0 0 0,0-1 0 0 0,0 1 0 0 0,0 0-1 0 0,0 0 1 0 0,0 0 0 0 0,0-1 0 0 0,0 1 0 0 0,0 0 0 0 0,0 0 0 0 0,0 0-1 0 0,0-1 1 0 0,0 1 0 0 0,0 0 0 0 0,0 0 0 0 0,0 0 0 0 0,0 0 0 0 0,0-1-1 0 0,0 1 1 0 0,0 0 0 0 0,0 0 0 0 0,1 0 0 0 0,-1 0 0 0 0,0-1 0 0 0,0 1-1 0 0,0 0 1 0 0,0 0 0 0 0,0 0 0 0 0,0 0 0 0 0,1-1 0 0 0,-1 1-1 0 0,0 0 1 0 0,0 0 0 0 0,0 0 0 0 0,0 0 0 0 0,1 0 0 0 0,-1 0 0 0 0,0 0-1 0 0,0 0 1 0 0,0 0 0 0 0,0 0 0 0 0,1 0 0 0 0,-1-1 0 0 0,0 1 0 0 0,0 0-1 0 0,1 0 1 0 0,7 0-146 0 0,5 2 95 0 0,37 10 32 0 0,-26-4-22 0 0,30 16 32 0 0,-7 4 1 0 0,-27-18-33 0 0,34 12 32 0 0,-2 0 22 0 0,-41-18 260 0 0,-20-11-177 0 0,0 2-94 0 0,0-1 0 0 0,0 0 0 0 0,0-1 0 0 0,1 0 0 0 0,-12-13 0 0 0,11 6-63 0 0,9 13 63 0 0,0 0 0 0 0,-1 0-1 0 0,1 0 1 0 0,0 0-1 0 0,-1 0 1 0 0,1 0-1 0 0,-1 0 1 0 0,0 0 0 0 0,1 0-1 0 0,-1 1 1 0 0,0-1-1 0 0,1 0 1 0 0,-1 0-1 0 0,0 1 1 0 0,0-1-1 0 0,0 0 1 0 0,1 1 0 0 0,-1-1-1 0 0,0 1 1 0 0,-1-1-1 0 0,-5-5-63 0 0,4 3 65 0 0,1 8-2 0 0,1-6-9 0 0,0 1-33 0 0,1 1 22 0 0,0 0 19 0 0,0-1 1 0 0,-1 1-1 0 0,1-1 1 0 0,0 0-1 0 0,-1 1 1 0 0,1-1-1 0 0,0 1 1 0 0,-1-1 0 0 0,1 0-1 0 0,0 1 1 0 0,-1-1-1 0 0,1 0 1 0 0,-1 0-1 0 0,1 1 1 0 0,0-1-1 0 0,-1 0 1 0 0,1 0-1 0 0,-1 0 1 0 0,1 0 0 0 0,-1 1-1 0 0,1-1 1 0 0,-1 0-1 0 0,1 0 1 0 0,-1 0-1 0 0,1 0 1 0 0,-1 0-1 0 0,1 0 1 0 0,-1 0-1 0 0,1 0 1 0 0,-1 0 0 0 0,1-1-1 0 0,-1 1 1 0 0,0 0-1 0 0,-12 1-2 0 0,13-1 5 0 0,0 1 0 0 0,0-1 0 0 0,-1 0 1 0 0,1 0-1 0 0,0 0 0 0 0,0 0 0 0 0,0 0 0 0 0,0 0 0 0 0,0 0 0 0 0,-1 0 0 0 0,1 0 0 0 0,0 0 0 0 0,0 0 0 0 0,0 0 0 0 0,0 0 0 0 0,-1 0 0 0 0,1-1 0 0 0,0 1 0 0 0,0 0 0 0 0,0 0 1 0 0,0 0-1 0 0,0 0 0 0 0,0 0 0 0 0,-1 0 0 0 0,1 0 0 0 0,0 0 0 0 0,0 0 0 0 0,0 0 0 0 0,0-1 0 0 0,0 1 0 0 0,0 0 0 0 0,0 0 0 0 0,0 0 0 0 0,-1 0 0 0 0,1 0 0 0 0,0-1 1 0 0,0 1-1 0 0,-2-2 27 0 0,-1 7-33 0 0,3-5 5 0 0,0 0-1 0 0,0 0 0 0 0,-1 1 1 0 0,1-1-1 0 0,0 0 0 0 0,0 0 1 0 0,0 1-1 0 0,0-1 0 0 0,0 0 1 0 0,0 0-1 0 0,0 0 0 0 0,0 1 1 0 0,0-1-1 0 0,-1 0 1 0 0,1 0-1 0 0,0 0 0 0 0,0 1 1 0 0,0-1-1 0 0,0 0 0 0 0,-1 0 1 0 0,1 0-1 0 0,0 0 0 0 0,0 0 1 0 0,0 1-1 0 0,-1-1 0 0 0,1 0 1 0 0,0 0-1 0 0,0 0 0 0 0,0 0 1 0 0,-1 0-1 0 0,1 0 0 0 0,0 0 1 0 0,0 0-1 0 0,-1 0 1 0 0,1 0-1 0 0,0 0 0 0 0,-4-6-80 0 0,2 1 0 0 0,-1 12 27 0 0,1 1-70 0 0,1-12 24 0 0,1 6 96 0 0,1 0 0 0 0,-1 0-1 0 0,1 0 1 0 0,-1 0-1 0 0,0 1 0 0 0,0-1 1 0 0,0 0-1 0 0,0 0 0 0 0,0 0 1 0 0,0 0-1 0 0,-1 0 1 0 0,1 0-1 0 0,-1 2 0 0 0,-4 7 5 0 0,4-10 4 0 0,0 1-1 0 0,-1 0 0 0 0,1 0 1 0 0,-1 0-1 0 0,0-1 0 0 0,1 1 1 0 0,-1-1-1 0 0,0 1 0 0 0,-3 1 1 0 0,2-1 0 0 0,0 0 1 0 0,0 0-1 0 0,1 0 0 0 0,-1 0 1 0 0,1 1-1 0 0,-4 3 0 0 0,-3 6-75 0 0,0 0 0 0 0,-1 0 0 0 0,-15 12 0 0 0,15-14 35 0 0,-27 31-198 0 0,31-34 205 0 0,1-1 0 0 0,0 1 0 0 0,0 0-1 0 0,1 0 1 0 0,0 0 0 0 0,0 1 0 0 0,1 0 0 0 0,-3 10 0 0 0,-3 6-88 0 0,9-24 116 0 0,-1 0 1 0 0,1 0-1 0 0,0 0 1 0 0,-1 0 0 0 0,1 0-1 0 0,-1 0 1 0 0,1 0-1 0 0,0 0 1 0 0,-1 0-1 0 0,1 0 1 0 0,0 0-1 0 0,-1 0 1 0 0,1 0-1 0 0,0 0 1 0 0,-1 1-1 0 0,1-1 1 0 0,-1 0-1 0 0,1 0 1 0 0,0 0-1 0 0,0 0 1 0 0,-1 1-1 0 0,1-1 1 0 0,0 0-1 0 0,-1 0 1 0 0,1 1-1 0 0,0-1 1 0 0,-1 1-1 0 0,0 0 8 0 0,0-1 0 0 0,0 1-1 0 0,-1 0 1 0 0,1 0 0 0 0,0 1 0 0 0,0-1-1 0 0,0 0 1 0 0,0 0 0 0 0,-2 3-1 0 0,2-1 10 0 0,-3 5-73 0 0,4-8 50 0 0,-1 0-1 0 0,1-1 1 0 0,0 1 0 0 0,-1 0 0 0 0,1 0 0 0 0,0 0-1 0 0,-1-1 1 0 0,1 1 0 0 0,0 0 0 0 0,0-1-1 0 0,-1 1 1 0 0,1 0 0 0 0,0 0 0 0 0,0-1 0 0 0,-1 1-1 0 0,1 0 1 0 0,0-1 0 0 0,0 1 0 0 0,0-1-1 0 0,-1 1 1 0 0,1 0 0 0 0,0-1 0 0 0,0 0 0 0 0,0 1 7 0 0,0 0 0 0 0,0 0 1 0 0,0-1-1 0 0,-1 1 0 0 0,1 0 1 0 0,0 0-1 0 0,0 0 0 0 0,0-1 0 0 0,0 1 1 0 0,-1 0-1 0 0,1 0 0 0 0,0 0 1 0 0,0-1-1 0 0,0 1 0 0 0,-1 0 1 0 0,1 0-1 0 0,0 0 0 0 0,0 0 1 0 0,-1 0-1 0 0,1 0 0 0 0,0-1 1 0 0,0 1-1 0 0,-1 0 0 0 0,1 0 0 0 0,0 0 1 0 0,-1 0-1 0 0,1 0 0 0 0,0 0 1 0 0,0 0-1 0 0,-1 0 0 0 0,1 0 1 0 0,0 0-1 0 0,0 0 0 0 0,-1 0 1 0 0,1 1-1 0 0,0-1 0 0 0,-1 0 1 0 0,1 0-1 0 0,0 0 0 0 0,0 0 1 0 0,0 0-1 0 0,-1 0 0 0 0,1 1 0 0 0,0-1 1 0 0,0 0-1 0 0,-1 0 0 0 0,1 0 1 0 0,0 1-1 0 0,0-1 0 0 0,0 0 1 0 0,-1 1-1 0 0,1-1 6 0 0,0 0 0 0 0,0 1 0 0 0,0-1 0 0 0,-1 0 1 0 0,1 0-1 0 0,0 0 0 0 0,0 1 0 0 0,-1-1 0 0 0,1 0 0 0 0,0 0 0 0 0,0 0 0 0 0,-1 1 1 0 0,1-1-1 0 0,0 0 0 0 0,-1 0 0 0 0,1 0 0 0 0,0 0 0 0 0,-1 0 0 0 0,1 0 0 0 0,0 0 1 0 0,-1 0-1 0 0,1 0 0 0 0,0 0 0 0 0,-1 0 0 0 0,1 0 0 0 0,0 0 0 0 0,-1 0 0 0 0,1 0 1 0 0,0 0-1 0 0,-1 0 0 0 0,1 0 0 0 0,0 0 0 0 0,0 0 0 0 0,-1-1 0 0 0,1 1 0 0 0,0 0 1 0 0,-1 0-1 0 0,1 0 0 0 0,0-1 0 0 0,-7-5 12 0 0,2 7-18 0 0,-6 2-1 0 0,2-3 1 0 0,-5 0 0 0 0,14 0 0 0 0,-1 1 0 0 0,0-1 0 0 0,1 0 0 0 0,-1 0 0 0 0,0 0 0 0 0,1 0 0 0 0,-1 0 0 0 0,1 0 0 0 0,-1 0 0 0 0,0 0 0 0 0,1-1 0 0 0,-1 1 0 0 0,1 0 0 0 0,-1 0 0 0 0,0 0 0 0 0,1-1-1 0 0,-2 0 1 0 0,2 1 2 0 0,0 0 0 0 0,-1 0 0 0 0,1-1 0 0 0,-1 1 0 0 0,1 0 0 0 0,-1 0 0 0 0,1 0 0 0 0,-1 0 0 0 0,1 0 1 0 0,0-1-1 0 0,-1 1 0 0 0,1 0 0 0 0,-1 0 0 0 0,1 0 0 0 0,-1 0 0 0 0,1 0 0 0 0,-1 0 0 0 0,1 1 0 0 0,-1-1 0 0 0,1 0 0 0 0,-1 0 0 0 0,1 0 0 0 0,-1 0 0 0 0,1 0 0 0 0,0 1 0 0 0,-1-1 0 0 0,0 0-2 0 0,1 0 1 0 0,-1 0-1 0 0,0 1 1 0 0,1-1-1 0 0,-1-1 1 0 0,1 1-1 0 0,-1 0 1 0 0,1 0-1 0 0,-1 0 1 0 0,1 0-1 0 0,-1 0 1 0 0,0 0-1 0 0,1-1 1 0 0,-1 1-1 0 0,1 0 1 0 0,-1 0-1 0 0,1-1 1 0 0,-1 1-1 0 0,1 0 1 0 0,0-1-1 0 0,-1 1 1 0 0,0-1-1 0 0,-12-12-2 0 0,10 10 3 0 0,2 2-1 0 0,-14-13 0 0 0,15 13 0 0 0,-1 1 0 0 0,1 0 0 0 0,0-1 0 0 0,0 1 0 0 0,-1 0 0 0 0,1-1 0 0 0,-1 1 0 0 0,1 0 0 0 0,0 0 0 0 0,-1-1 0 0 0,1 1 0 0 0,-1 0 0 0 0,1 0 0 0 0,0 0 0 0 0,-1 0 0 0 0,1-1 0 0 0,-1 1 0 0 0,1 0 0 0 0,-1 0 0 0 0,1 0 0 0 0,-1 0 0 0 0,1 0 0 0 0,-1 0 0 0 0,1 0 0 0 0,0 0 0 0 0,-1 0 0 0 0,1 0 0 0 0,-1 1 0 0 0,1-1 0 0 0,-1 0 0 0 0,1 0 0 0 0,0 0 0 0 0,-1 0 0 0 0,0 1 0 0 0,1-1 0 0 0,0 1 0 0 0,0-1 0 0 0,0 0 0 0 0,0 0 0 0 0,0 0 0 0 0,-1 1 0 0 0,1-1 0 0 0,0 0 0 0 0,0 0 0 0 0,0 0 0 0 0,0 1 0 0 0,0-1 0 0 0,-1 0 0 0 0,1 0 0 0 0,0 0 0 0 0,0 0 0 0 0,0 0 0 0 0,0 1 0 0 0,-1-1 0 0 0,1 0 0 0 0,0 0 0 0 0,0 0 0 0 0,-1 0 0 0 0,1 0 0 0 0,0 0 0 0 0,0 0 0 0 0,0 0 0 0 0,-1 0 0 0 0,1 0 0 0 0,0 0 0 0 0,0 0 0 0 0,-1 0 0 0 0,-4-7 0 0 0,0-1 0 0 0,-3-2 0 0 0,7 8 0 0 0,-1 1 0 0 0,1-1 0 0 0,-1 0 0 0 0,1 1 0 0 0,0-1 0 0 0,0 0 0 0 0,0 0 0 0 0,0 0 0 0 0,0 0 0 0 0,-1-4 0 0 0,1 23-22 0 0,1-29-28 0 0,0-2 1 0 0,1 23 26 0 0,-1-7 23 0 0,0-2 0 0 0,0 1 0 0 0,0-1 0 0 0,-1 1 0 0 0,1 0 0 0 0,0-1 0 0 0,1 1 0 0 0,-1-1 0 0 0,0 1 0 0 0,0-1 0 0 0,0 1 0 0 0,0-1 0 0 0,0 1 0 0 0,0 0 0 0 0,1-1 0 0 0,-1 1 0 0 0,0-1 0 0 0,0 1 0 0 0,1-1 0 0 0,-1 1 0 0 0,1-1 0 0 0,33 33-64 0 0,-6-5 54 0 0,-17-14-32 0 0,-11-14 42 0 0,0 0 0 0 0,0 0-1 0 0,0 0 1 0 0,0 0 0 0 0,0 0 0 0 0,0 0 0 0 0,0 0-1 0 0,0 0 1 0 0,0 0 0 0 0,0 0 0 0 0,0 0 0 0 0,0 1-1 0 0,0-1 1 0 0,0 0 0 0 0,0 0 0 0 0,0 0 0 0 0,0 0 0 0 0,0 0-1 0 0,1 0 1 0 0,-1 0 0 0 0,0 0 0 0 0,0 0 0 0 0,0 0-1 0 0,0 0 1 0 0,0 0 0 0 0,0 0 0 0 0,0 0 0 0 0,0 0 0 0 0,0 0-1 0 0,0 1 1 0 0,0-1 0 0 0,0 0 0 0 0,0 0 0 0 0,0 0-1 0 0,0 0 1 0 0,0 0 0 0 0,0 0 0 0 0,1 0 0 0 0,-1 0-1 0 0,0 0 1 0 0,0 0 0 0 0,0 0 0 0 0,0 0 0 0 0,0 0 0 0 0,0 0-1 0 0,0 0 1 0 0,0 0 0 0 0,0 0 0 0 0,0 0 0 0 0,0 0-1 0 0,0 0 1 0 0,0 0 0 0 0,1 0 0 0 0,-1 0 0 0 0,0 0 0 0 0,0 0-1 0 0,0-1 1 0 0,0 1 0 0 0,0 0 0 0 0,0 0 0 0 0,0 0-1 0 0,0 0 1 0 0,0 0 0 0 0,0 0 0 0 0,0 0 0 0 0,0 0-1 0 0,0 0 1 0 0,0 0 0 0 0,0 0 0 0 0,6-6 1 0 0,-5 6-1 0 0,-1 0 0 0 0,0 0 0 0 0,0 0 0 0 0,1 0 0 0 0,-1 0 0 0 0,0 0 0 0 0,0 0 0 0 0,1 0 0 0 0,-1 0 0 0 0,0 0 0 0 0,0 0 0 0 0,0 0 0 0 0,1 0 0 0 0,-1 0 0 0 0,0 1 0 0 0,0-1 0 0 0,0 0 0 0 0,1 0 0 0 0,-1 0 0 0 0,0 0 0 0 0,0 0 0 0 0,0 0 0 0 0,1 1 0 0 0,-1-1 0 0 0,0 0 0 0 0,0 0 0 0 0,0 0 0 0 0,0 1 0 0 0,0-1 0 0 0,0 0 0 0 0,1 0 0 0 0,-1 0 0 0 0,0 1 0 0 0,0 0 0 0 0,1 0 0 0 0,0 0 0 0 0,0 0 0 0 0,0 0 0 0 0,1 0 0 0 0,-1 0 0 0 0,0-1 0 0 0,0 1 0 0 0,0 0 0 0 0,0-1 0 0 0,1 1 0 0 0,1 0 0 0 0,42 17-82 0 0,-34-13-64 0 0,0-3 337 0 0,-1-1-186 0 0,0 1 1 0 0,0 0-1 0 0,13 5 0 0 0,-20-5-5 0 0,1-1 0 0 0,-1 1-1 0 0,0 0 1 0 0,1 0 0 0 0,-1 0-1 0 0,4 4 1 0 0,11 9 13 0 0,-14-7 42 0 0,-4-8-55 0 0,0 0 0 0 0,0-1 0 0 0,0 1 0 0 0,0 0 0 0 0,0 0 0 0 0,0 0-1 0 0,0 0 1 0 0,0 0 0 0 0,0 0 0 0 0,1 0 0 0 0,-1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0,0 1 0 0 0,1-1 0 0 0,-1 0 0 0 0,0 0 0 0 0,0 0 0 0 0,0 0 0 0 0,0 0 0 0 0,0 0 0 0 0,0 0 0 0 0,0 0 0 0 0,0 0 0 0 0,0 1 0 0 0,0-1 0 0 0,0 0-1 0 0,0 0 1 0 0,0 0 0 0 0,0 0 0 0 0,0 0 0 0 0,0 0 0 0 0,0 0 0 0 0,0 1 0 0 0,0-1 0 0 0,0 0 0 0 0,0 0 0 0 0,0 0 0 0 0,0 0 0 0 0,0 0 0 0 0,0 0 0 0 0,1 0 0 0 0,-1-1 0 0 0,0 1 0 0 0,0 0 0 0 0,0 0 0 0 0,0 0 0 0 0,0 0 0 0 0,1 0 0 0 0,-1 0 0 0 0,0 0 0 0 0,0 0 0 0 0,0 0 0 0 0,0 0 0 0 0,0 0 0 0 0,1 0 0 0 0,-1 0 0 0 0,0 0 0 0 0,0 0 0 0 0,0 0 0 0 0,0 0 0 0 0,0 0 0 0 0,0 0 0 0 0,1 1 0 0 0,-1-1 0 0 0,0 0 0 0 0,0 0 0 0 0,0 0 0 0 0,0 0 0 0 0,0 0 0 0 0,0 0 0 0 0,1 0 0 0 0,-1 0 0 0 0,0 0 0 0 0,0 1 0 0 0,0-1 0 0 0,0 0 0 0 0,0 0 0 0 0,0 0 0 0 0,0 0 0 0 0,0 0 0 0 0,0 0 0 0 0,0 1 0 0 0,0-1 0 0 0,0 0 0 0 0,0 0 0 0 0,0 0 0 0 0,0 0 0 0 0,0 0 0 0 0,0 1 0 0 0,0-1 0 0 0,0 0 0 0 0,3 11 0 0 0,-3-9 0 0 0,0-7 0 0 0,0 5 1 0 0,1 0-1 0 0,-1 0 0 0 0,0 0 0 0 0,0 0 1 0 0,0 0-1 0 0,0 0 0 0 0,0 0 1 0 0,0 0-1 0 0,0 0 0 0 0,0 0 1 0 0,0 0-1 0 0,0 0 0 0 0,0 0 0 0 0,0 0 1 0 0,0 0-1 0 0,0 0 0 0 0,0 0 1 0 0,0 0-1 0 0,0 0 0 0 0,0 0 1 0 0,1 0-1 0 0,-1 0 0 0 0,0 0 1 0 0,0 0-1 0 0,0 0 0 0 0,0 0 0 0 0,0 0 1 0 0,0 0-1 0 0,0 0 0 0 0,0 0 1 0 0,0 0-1 0 0,0 0 0 0 0,0 0 1 0 0,0 0-1 0 0,0 0 0 0 0,0 0 0 0 0,0 0 1 0 0,4 10 23 0 0,4 8 4 0 0,-8-18-28 0 0,0 0 0 0 0,0 0 0 0 0,1 0 0 0 0,-1 0 0 0 0,0 0 0 0 0,0 0 0 0 0,0 0 0 0 0,0 0 0 0 0,0 0 0 0 0,0 0 0 0 0,0-1 0 0 0,0 1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1 0 0 0,0-1 0 0 0,0 0 0 0 0,0 0 0 0 0,0 0 0 0 0,0 0 0 0 0,-2 31 29 0 0,1-20-4 0 0,-1-18-3 0 0,2 7-21 0 0,0 0 1 0 0,0 0-1 0 0,0 0 0 0 0,0 0 0 0 0,0 0 1 0 0,0 0-1 0 0,0 0 0 0 0,0 0 0 0 0,-1 0 0 0 0,1 0 1 0 0,0 0-1 0 0,0 0 0 0 0,0 0 0 0 0,0 0 0 0 0,0 0 1 0 0,0 0-1 0 0,0 0 0 0 0,0 0 0 0 0,0 0 0 0 0,0 0 1 0 0,0 0-1 0 0,0 0 0 0 0,0 0 0 0 0,0 0 0 0 0,0 0 1 0 0,0 0-1 0 0,0 0 0 0 0,0 0 0 0 0,0 0 0 0 0,0-1 1 0 0,-1 1-1 0 0,1 0 0 0 0,0 0 0 0 0,0 0 1 0 0,0 0-1 0 0,0 0 0 0 0,0 0 0 0 0,0 0 0 0 0,0 0 1 0 0,0 0-1 0 0,0 0 0 0 0,0 0 0 0 0,0 0 0 0 0,0 0 1 0 0,0 0-1 0 0,0 0 0 0 0,0 0 0 0 0,0 0 0 0 0,0 0 1 0 0,0 0-1 0 0,0 0 0 0 0,0-1 0 0 0,-3 10-11 0 0,-4 18 144 0 0,6-22-136 0 0,1-1 3 0 0,-2-6 11 0 0,-1 8 46 0 0,2-6-58 0 0,1 1-1 0 0,0 0 1 0 0,-1 0 0 0 0,1 0 0 0 0,0-1-1 0 0,-1 1 1 0 0,1 0 0 0 0,-1-1-1 0 0,1 1 1 0 0,-1 0 0 0 0,0-1 0 0 0,1 1-1 0 0,-1-1 1 0 0,0 1 0 0 0,1-1 0 0 0,-2 2-1 0 0,1-2 3 0 0,1 0-1 0 0,-1 0 0 0 0,1 1 1 0 0,-1-1-1 0 0,1 0 1 0 0,0 1-1 0 0,-1-1 0 0 0,1 0 1 0 0,-1 1-1 0 0,1-1 1 0 0,0 0-1 0 0,-1 1 0 0 0,1-1 1 0 0,0 1-1 0 0,0-1 1 0 0,-1 1-1 0 0,1-1 0 0 0,0 1 1 0 0,0-1-1 0 0,0 1 1 0 0,-1-1-1 0 0,1 1 0 0 0,-4 12 31 0 0,-2 36-32 0 0,6-43-18 0 0,-1 0 0 0 0,0 1 0 0 0,-2 9 0 0 0,2-14 9 0 0,1 1 1 0 0,-1 0-1 0 0,1-1 0 0 0,0 1 0 0 0,0 0 0 0 0,0-1 0 0 0,1 1 0 0 0,-1 0 0 0 0,0-1 0 0 0,1 1 1 0 0,0 0-1 0 0,0-1 0 0 0,0 1 0 0 0,1 2 0 0 0,-1-2 8 0 0,-1 0 0 0 0,1 0 0 0 0,-1 0 0 0 0,0 0 0 0 0,0 0 0 0 0,0 0 1 0 0,0 0-1 0 0,-1 0 0 0 0,1 0 0 0 0,-1 0 0 0 0,-1 5 0 0 0,-3 19 1 0 0,5-25 0 0 0,0 1 0 0 0,-1 0 0 0 0,1 0 0 0 0,-1 0 0 0 0,0-1 0 0 0,-1 4 0 0 0,0 0 0 0 0,-1 8-31 0 0,1-11 24 0 0,1 1 1 0 0,0 0-1 0 0,1 0 1 0 0,-1 7-1 0 0,-5 21-3 0 0,3 25 10 0 0,8-3-54 0 0,-3-64 54 0 0,0 21 0 0 0,-2-4-10 0 0,1-6-12 0 0,1-5-10 0 0,-2 9 32 0 0,1 0 0 0 0,-1 1 0 0 0,1-1 0 0 0,1 0 0 0 0,-1 0 0 0 0,1 1 0 0 0,2 4 0 0 0,-3-8 0 0 0,4 5 0 0 0,-5-6 0 0 0,0-1 0 0 0,1 1 0 0 0,-1 0 0 0 0,0 0 0 0 0,1 0 0 0 0,-1 0 0 0 0,1-1 0 0 0,-1 1 0 0 0,1 0 0 0 0,0 0 0 0 0,-1-1 0 0 0,1 1 0 0 0,0 0 0 0 0,-1-1 0 0 0,1 1 0 0 0,0-1 0 0 0,0 1 0 0 0,0-1 0 0 0,1 1 0 0 0,15 32 0 0 0,-16-31-3 0 0,0-1 0 0 0,0 0 0 0 0,1 0 0 0 0,-1 0-1 0 0,0 0 1 0 0,1 0 0 0 0,-1 0 0 0 0,1 0 0 0 0,-1 0-1 0 0,4 1 1 0 0,-2-1 0 0 0,1 1 0 0 0,-1 0 0 0 0,0 0 0 0 0,1 0 0 0 0,3 4 0 0 0,-6-4 30 0 0,8 3-52 0 0,-8-4 24 0 0,1-1 0 0 0,-1 0 0 0 0,1 0 0 0 0,-1-1 1 0 0,0 1-1 0 0,0 0 0 0 0,1 0 0 0 0,-1-1 0 0 0,0 1 0 0 0,1-1 1 0 0,-1 1-1 0 0,0-1 0 0 0,0 1 0 0 0,2-2 0 0 0,37-19 12 0 0,-20 8 32 0 0,19-13-22 0 0,-37 25-16 0 0,0 0 1 0 0,0-1-1 0 0,0 1 0 0 0,-1 0 1 0 0,1-1-1 0 0,-1 1 0 0 0,3-3 1 0 0,19-23 15 0 0,-11 14 22 0 0,12-14-21 0 0,-16 16 42 0 0,-1-8 24 0 0,-5 14-12 0 0,6-1-16 0 0,30-28-48 0 0,-29 25-12 0 0,0 0 0 0 0,10-16 0 0 0,-2 2 11 0 0,-12 17 0 0 0,0 0-1 0 0,-1-1 1 0 0,0 0 0 0 0,5-11-1 0 0,-4 8 31 0 0,13-24-27 0 0,-4 12-19 0 0,1 2 0 0 0,21-23 0 0 0,10-1-5 0 0,-38 37 24 0 0,-1 1 56 0 0,2-2-63 0 0,21-15 0 0 0,21-6-7 0 0,-50 28 1 0 0,0 1-1 0 0,-1-1 1 0 0,1 1-1 0 0,0-1 1 0 0,0 1-1 0 0,-1-1 1 0 0,1 1-1 0 0,0-1 1 0 0,-1 0-1 0 0,1 1 1 0 0,0-1-1 0 0,-1 0 1 0 0,1 1-1 0 0,-1-1 1 0 0,0 0-1 0 0,1 0 1 0 0,-1 1-1 0 0,1-1 1 0 0,-1 0-1 0 0,0-1 1 0 0,1 0 52 0 0,5-6 1 0 0,20-23-44 0 0,-25 30-11 0 0,0 0 0 0 0,0 0-1 0 0,-1 0 1 0 0,1-1 0 0 0,0 1-1 0 0,-1 0 1 0 0,1-1 0 0 0,-1 1-1 0 0,1 0 1 0 0,-1-2 0 0 0,4-6-58 0 0,9-20 44 0 0,-11 24 15 0 0,0-1 0 0 0,0 9 0 0 0,0 3 0 0 0,-2-6 0 0 0,0 0 0 0 0,0 0 0 0 0,0 0 0 0 0,0 0 0 0 0,0 0 0 0 0,0 0 0 0 0,0 0 0 0 0,0 0 0 0 0,0 0 0 0 0,0 0 0 0 0,0 0 0 0 0,0 0 0 0 0,0-1 0 0 0,1 1 0 0 0,-1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1 0 0 0,0-1 0 0 0,0 0 0 0 0,0 0 0 0 0,0 0 0 0 0,0 0 0 0 0,1 0 0 0 0,-1 0 0 0 0,0 0 0 0 0,8-24 11 0 0,-6 18 42 0 0,3-2 1 0 0,13-23-44 0 0,-12 11-15 0 0,-5 16 17 0 0,0 0-1 0 0,0 0 1 0 0,0 0-1 0 0,0 0 1 0 0,3-4-1 0 0,8-21-11 0 0,-6 3 0 0 0,-4 15 28 0 0,-1 0-1 0 0,0 1 1 0 0,-1-1-1 0 0,0 0 1 0 0,0 0 0 0 0,-1 1-1 0 0,-1-1 1 0 0,-3-12-1 0 0,2 17-7 0 0,0 1-1 0 0,0 0 1 0 0,-1 0-1 0 0,0 0 0 0 0,0 0 1 0 0,-6-5-1 0 0,-9-8 20 0 0,0 0 0 0 0,-27-17 1 0 0,45 34-40 0 0,0 0 0 0 0,-1 1 1 0 0,1-1-1 0 0,-1 1 1 0 0,1 0-1 0 0,-1 0 0 0 0,1-1 1 0 0,-1 1-1 0 0,1 0 0 0 0,-1 0 1 0 0,1 0-1 0 0,-1 1 1 0 0,1-1-1 0 0,-1 0 0 0 0,1 0 1 0 0,-1 1-1 0 0,1-1 1 0 0,-1 1-1 0 0,1-1 0 0 0,0 1 1 0 0,-1 0-1 0 0,1 0 1 0 0,0-1-1 0 0,-2 3 0 0 0,-5 1 1 0 0,6-3-1 0 0,0 1 0 0 0,-1 0 0 0 0,1 0 1 0 0,0 0-1 0 0,0 0 0 0 0,0 0 0 0 0,0 1 0 0 0,0-1 0 0 0,1 1 0 0 0,-1-1 0 0 0,-1 5 0 0 0,-12 30-11 0 0,12-23-8 0 0,0 1 0 0 0,-1 16-1 0 0,-4 19 24 0 0,6-41-4 0 0,1-5 0 0 0,1 0 0 0 0,-1-1 0 0 0,0 1 0 0 0,0 0 0 0 0,-1-1 0 0 0,1 1 0 0 0,-1-1 0 0 0,0 0 0 0 0,0 1 0 0 0,0-1 0 0 0,0 0 0 0 0,-3 3 0 0 0,-5 5 0 0 0,7-8 0 0 0,0 1 0 0 0,1-1 0 0 0,-1 0 0 0 0,0 0 0 0 0,0 0 0 0 0,-1-1 0 0 0,1 1 0 0 0,0-1 0 0 0,-1 0 0 0 0,0 0 0 0 0,-7 3 0 0 0,10-5 0 0 0,0 1 0 0 0,0-1 0 0 0,0 1 0 0 0,0-1 0 0 0,0 0 0 0 0,0 1 0 0 0,0 0 0 0 0,1-1 0 0 0,-1 1 0 0 0,0 0 0 0 0,0-1 0 0 0,0 1 0 0 0,1 0 0 0 0,-1 0 0 0 0,0 0 0 0 0,1-1 0 0 0,-1 1 0 0 0,1 0 0 0 0,-2 2 0 0 0,2-2 0 0 0,-1 0 0 0 0,0 1 0 0 0,1-1 0 0 0,-1 0 0 0 0,0 0 0 0 0,0 0 0 0 0,1-1 0 0 0,-1 1 0 0 0,0 0 0 0 0,0 0 0 0 0,-2 1 0 0 0,-4-1 0 0 0,7-1 0 0 0,-1 0 0 0 0,0 0 0 0 0,1 1 0 0 0,-1-1 0 0 0,0 0 0 0 0,1 0 0 0 0,-1 0 0 0 0,1 0 0 0 0,-1 1 0 0 0,1-1 0 0 0,-1 0 0 0 0,0 0 0 0 0,1 1 0 0 0,-1-1 0 0 0,1 0 0 0 0,-1 1 0 0 0,1-1 0 0 0,0 1 0 0 0,-1-1 0 0 0,1 1 0 0 0,-1-1 0 0 0,1 1 0 0 0,-1 0 0 0 0,-13 21 0 0 0,10-14 0 0 0,-1 0 0 0 0,0 0 0 0 0,-1 0 0 0 0,1-1 0 0 0,-11 9 0 0 0,15-15 0 0 0,0 0 0 0 0,0 0 0 0 0,-1-1 0 0 0,1 1 0 0 0,0-1 0 0 0,0 1 0 0 0,-1-1 0 0 0,1 1 0 0 0,0-1 0 0 0,-1 0 0 0 0,-1 1 0 0 0,2-1 0 0 0,-1 0 0 0 0,1 0 0 0 0,0 0 0 0 0,-1 1 0 0 0,1-1 0 0 0,0 1 0 0 0,-1-1 0 0 0,1 1 0 0 0,0-1 0 0 0,-2 2 0 0 0,-12 12 0 0 0,13-11 0 0 0,-1 0 0 0 0,0 0 0 0 0,0 0 0 0 0,0-1 0 0 0,0 0 0 0 0,0 1 0 0 0,-1-1 0 0 0,-3 1 0 0 0,-11 6 2 0 0,11-6-2 0 0,0 0 0 0 0,0 0 0 0 0,-11 2-1 0 0,16-5 6 0 0,-1 1-1 0 0,1-1 0 0 0,-1 0 0 0 0,1 0 0 0 0,-1 0 1 0 0,1 0-1 0 0,-1 0 0 0 0,1-1 0 0 0,-1 1 0 0 0,1-1 0 0 0,-1 0 1 0 0,1 0-1 0 0,0 1 0 0 0,-4-4 0 0 0,0 2 8 0 0,0 0 0 0 0,0 0-1 0 0,0 0 1 0 0,0 1 0 0 0,-1-1-1 0 0,1 1 1 0 0,0 1 0 0 0,-1-1-1 0 0,-6 2 1 0 0,3-1-8 0 0,0-1-1 0 0,-14-2 1 0 0,22 2-4 0 0,0 1 0 0 0,0-1 0 0 0,1 0 0 0 0,-1 0 0 0 0,1 0 0 0 0,-1 1 0 0 0,1-1 0 0 0,-1-1 0 0 0,-1-1 0 0 0,2 3 0 0 0,0-1 0 0 0,1 1 0 0 0,-1-1 0 0 0,1 0 0 0 0,-1 1 0 0 0,0-1 0 0 0,1 1 0 0 0,-1 0 0 0 0,0-1 0 0 0,0 1 0 0 0,0 0 0 0 0,1-1 0 0 0,-1 1 0 0 0,0 0 0 0 0,0 0 0 0 0,0-1 0 0 0,1 1 0 0 0,-1 0 0 0 0,0 0 0 0 0,0 0 0 0 0,0 0 0 0 0,0 0 0 0 0,1 0 0 0 0,-1 1 0 0 0,0-1 0 0 0,0 0 0 0 0,0 0 0 0 0,0 0 0 0 0,1 1 0 0 0,-1-1 0 0 0,0 1 0 0 0,0-1 0 0 0,1 0 0 0 0,-1 1 0 0 0,0-1 0 0 0,1 1 0 0 0,-2 1 0 0 0,1-2 0 0 0,1 1 0 0 0,-1-1 0 0 0,0 1 0 0 0,0-1 0 0 0,0 1 0 0 0,0-1 0 0 0,1 1 0 0 0,-1-1 0 0 0,0 0 0 0 0,0 1 0 0 0,0-1 0 0 0,0 0 0 0 0,0 0 0 0 0,0 0 0 0 0,0 0 0 0 0,0 0 0 0 0,0 0 0 0 0,-2 0 0 0 0,2 0 0 0 0,0-1 0 0 0,0 0 0 0 0,0 1 0 0 0,0-1 0 0 0,1 1 0 0 0,-1-1 0 0 0,0 0 0 0 0,0 0 0 0 0,0 0 0 0 0,0 1 0 0 0,1-1 0 0 0,-1 0 0 0 0,1 0 0 0 0,-1 0 0 0 0,0 0 0 0 0,0-2 0 0 0,-2-5-4 0 0,2 7 3 0 0,1 1-1 0 0,0-1 1 0 0,0 0 0 0 0,-1 0-1 0 0,1 0 1 0 0,0 0 0 0 0,-1 1 0 0 0,1-1-1 0 0,-1 0 1 0 0,1 0 0 0 0,-1 1-1 0 0,1-1 1 0 0,-1 0 0 0 0,1 1 0 0 0,-1-1-1 0 0,0 0 1 0 0,0 1 0 0 0,1-1-1 0 0,-1 1 1 0 0,0-1 0 0 0,0 1 0 0 0,1 0-1 0 0,-1-1 1 0 0,0 1 0 0 0,0 0-1 0 0,0-1 1 0 0,0 1 0 0 0,0 0 0 0 0,0 0-1 0 0,1 0 1 0 0,-1 0 0 0 0,0 0-1 0 0,0 0 1 0 0,0 0 0 0 0,0 0 0 0 0,0 0-1 0 0,-1 1 1 0 0,-1-1-1 0 0,0 0 0 0 0,0 0 0 0 0,-1 0 0 0 0,1-1 0 0 0,-6-1 1 0 0,-11-1 1 0 0,18 3 0 0 0,1-1 0 0 0,0 1 0 0 0,0-1 0 0 0,0 1 0 0 0,0-1 0 0 0,0 0 0 0 0,0 0 0 0 0,0 1 0 0 0,0-1 0 0 0,0 0 0 0 0,0 0 0 0 0,0 0 0 0 0,0 0 0 0 0,1 0 0 0 0,-1 0 0 0 0,0 0 0 0 0,1-1 0 0 0,-1 1 0 0 0,1 0 0 0 0,-1 0 0 0 0,0-2 0 0 0,-2-4 0 0 0,3 7 0 0 0,0 0 0 0 0,0 0 0 0 0,0 0 0 0 0,0-1 0 0 0,0 1 0 0 0,0 0 0 0 0,-1 0 0 0 0,1 0 0 0 0,0 0 0 0 0,0-1 0 0 0,0 1 0 0 0,0 0 0 0 0,0 0 0 0 0,-1 0 0 0 0,1 0 0 0 0,0 0 0 0 0,0 0 0 0 0,0-1 0 0 0,0 1 0 0 0,-1 0 0 0 0,1 0 0 0 0,0 0 0 0 0,0 0 0 0 0,0 0 0 0 0,-1 0 0 0 0,1 0 0 0 0,0 0 0 0 0,0 0 0 0 0,0 0 0 0 0,-1 0 0 0 0,1 0 0 0 0,0 0 0 0 0,0 0 0 0 0,0 0 0 0 0,-1 0 0 0 0,1 0 0 0 0,0 0 0 0 0,0 0 0 0 0,0 0 0 0 0,-1 1 0 0 0,1-1 0 0 0,0 0 0 0 0,0 0 0 0 0,0 0 0 0 0,0 0 0 0 0,-1 0 0 0 0,1 0 0 0 0,0 1 0 0 0,0-1 0 0 0,0 0 0 0 0,0 0 0 0 0,0 0 0 0 0,0 0 0 0 0,0 1 0 0 0,-1-1 0 0 0,1 0 0 0 0,0 0 0 0 0,0 0 0 0 0,0 1 0 0 0,0-1 0 0 0,0 0 0 0 0,0 1 0 0 0,0-1 0 0 0,0 0 0 0 0,0 1 0 0 0,-1-1 0 0 0,1 0 0 0 0,0 0 0 0 0,0 1 0 0 0,0-1 0 0 0,0 0 0 0 0,-1 0 0 0 0,1 1 0 0 0,0-1 0 0 0,0 0 0 0 0,-1 0 0 0 0,1 1 0 0 0,0-1 0 0 0,0 0 0 0 0,-1 0 0 0 0,1 0 0 0 0,0 0 0 0 0,-1 1 0 0 0,1-1 0 0 0,0 0 0 0 0,-1 0 0 0 0,1 0 0 0 0,0 0 0 0 0,-1 0 0 0 0,1 0 0 0 0,0 0 0 0 0,-1 0 0 0 0,1 0 0 0 0,0 0 0 0 0,-1 0 0 0 0,1 0 0 0 0,0 0 0 0 0,-1 0 0 0 0,1 0 0 0 0,0-1 0 0 0,0 1 0 0 0,-1 0 0 0 0,1 0 0 0 0,0 0 0 0 0,-1 0 0 0 0,1-1 0 0 0,0 1 0 0 0,0 0 0 0 0,-1 0 0 0 0,1-1 0 0 0,-4-2 0 0 0,0 0 0 0 0,1 1 0 0 0,-1 0 0 0 0,0-1 0 0 0,-1 1 0 0 0,1 0 0 0 0,0 1 0 0 0,-9-3 0 0 0,-16-7 0 0 0,20 7 0 0 0,8 4 0 0 0,-1 0 0 0 0,1-1 0 0 0,0 0 0 0 0,-1 1 0 0 0,1-1 0 0 0,0 0 0 0 0,0 1 0 0 0,-1-1 0 0 0,1 0 0 0 0,0 0 0 0 0,0 0 0 0 0,0 0 0 0 0,0 0 0 0 0,0 0 0 0 0,0-1 0 0 0,0 1 0 0 0,1 0 0 0 0,-2-2 0 0 0,-1-3 0 0 0,3 4 0 0 0,-1 0 0 0 0,0 0 0 0 0,1 0 0 0 0,-1 0 0 0 0,0 1 0 0 0,0-1 0 0 0,-3-2 0 0 0,4 3 0 0 0,0 1 0 0 0,-1 0 0 0 0,1 0 0 0 0,-1-1 0 0 0,1 1 0 0 0,-1 0 0 0 0,1 0 0 0 0,-1 0 0 0 0,1 0 0 0 0,-1 0 0 0 0,1-1 0 0 0,-1 1 0 0 0,1 0 0 0 0,-1 0 0 0 0,1 0 0 0 0,-1 0 0 0 0,1 1 0 0 0,-1-1 0 0 0,1 0 0 0 0,-1 0 0 0 0,1 0 0 0 0,-1 0 0 0 0,1 0 0 0 0,0 1 0 0 0,-1-1 0 0 0,1 0 0 0 0,-1 0 0 0 0,1 1 0 0 0,-1-1 0 0 0,1 0 0 0 0,0 1 0 0 0,-1-1 0 0 0,1 0 0 0 0,0 1 0 0 0,-1-1 0 0 0,1 1 0 0 0,0 0 0 0 0,-1-1 0 0 0,1 0 0 0 0,0 1 0 0 0,0-1 0 0 0,0 0 0 0 0,0 0 0 0 0,-1 1 0 0 0,1-1 0 0 0,0 0 0 0 0,0 0 0 0 0,-1 0 0 0 0,1 1 0 0 0,0-1 0 0 0,0 0 0 0 0,-1 0 0 0 0,1 0 0 0 0,0 0 0 0 0,-1 1 0 0 0,1-1 0 0 0,0 0 0 0 0,-1 0 0 0 0,1 0 0 0 0,0 0 0 0 0,0 0 0 0 0,-1 0 0 0 0,1 0 0 0 0,0 0 0 0 0,-1 0 0 0 0,1 0 0 0 0,0 0 0 0 0,-1 0 0 0 0,1 0 0 0 0,0 0 0 0 0,-1 0 0 0 0,1 0 0 0 0,0-1 0 0 0,-1 1 0 0 0,1 0 0 0 0,0 0 0 0 0,0 0 0 0 0,-1 0 0 0 0,1-1 0 0 0,0 1 0 0 0,0 0 0 0 0,-1 0 0 0 0,1-1 0 0 0,0 1 0 0 0,-1-1 0 0 0,-6-19 0 0 0,7 18 0 0 0,0 0 0 0 0,-1 0 0 0 0,1 0 0 0 0,-1 0 0 0 0,0 0 0 0 0,1 0 0 0 0,-1 1 0 0 0,0-1 0 0 0,0 0 0 0 0,-2-2 0 0 0,-6 6 0 0 0,8-1 0 0 0,0-1 0 0 0,0 1 0 0 0,0-1 0 0 0,0 1 0 0 0,-1-1 0 0 0,1 0 0 0 0,0 0 0 0 0,0 1 0 0 0,0-1 0 0 0,-1 0 0 0 0,1 0 0 0 0,-2-1 0 0 0,2 1 0 0 0,-1 0 0 0 0,1-1 0 0 0,-1 1 0 0 0,1 0 0 0 0,-1 0 0 0 0,1 0 0 0 0,-1 0 0 0 0,1 0 0 0 0,-4 0 0 0 0,4 1 0 0 0,1-1 0 0 0,-1 0 0 0 0,0 0 0 0 0,0 0 0 0 0,1 0 0 0 0,-1 0 0 0 0,0 0 0 0 0,0 0 0 0 0,0 0 0 0 0,1 0 0 0 0,-1 0 0 0 0,0 0 0 0 0,0 0 0 0 0,0-1 0 0 0,1 1 0 0 0,-1 0 0 0 0,0-1 0 0 0,1 1 0 0 0,-1 0 0 0 0,0-1 0 0 0,1 1 0 0 0,-1-1 0 0 0,0 1 0 0 0,1-1 0 0 0,-1 1 0 0 0,1-1 0 0 0,-1 0 0 0 0,1 1 0 0 0,-1-1 0 0 0,1 0 0 0 0,-1 1 0 0 0,1-2 0 0 0,-8-17-2 0 0,7 15 3 0 0,0 1 0 0 0,-1-1 0 0 0,1 1 0 0 0,-1 0 0 0 0,-2-4 0 0 0,4 6-3 0 0,-1 1 0 0 0,1-1-1 0 0,-1 0 1 0 0,0 1 0 0 0,1-1-1 0 0,-1 0 1 0 0,0 1 0 0 0,0-1 0 0 0,1 1-1 0 0,-1 0 1 0 0,0-1 0 0 0,0 1-1 0 0,0-1 1 0 0,1 1 0 0 0,-1 0 0 0 0,0 0-1 0 0,0-1 1 0 0,0 1 0 0 0,0 0-1 0 0,0 0 1 0 0,0 0 0 0 0,0 0 0 0 0,0 0-1 0 0,-1 1 1 0 0,0-1 1 0 0,0 0 0 0 0,0 0 1 0 0,1 0-1 0 0,-1 0 0 0 0,0 0 1 0 0,0 0-1 0 0,0 0 0 0 0,0-1 0 0 0,1 1 1 0 0,-1-1-1 0 0,0 1 0 0 0,0-1 0 0 0,1 0 1 0 0,-1 1-1 0 0,-2-3 0 0 0,0 0 2 0 0,0 0-1 0 0,0-1 0 0 0,1 1 1 0 0,-5-7-1 0 0,2 3-1 0 0,-4-6 1 0 0,9 11-6 0 0,-1-1 0 0 0,1 1 1 0 0,-1 0-1 0 0,0-1 0 0 0,0 1 0 0 0,0 0 0 0 0,0 0 1 0 0,-1 0-1 0 0,1 1 0 0 0,-4-3 0 0 0,-2-1 6 0 0,-1 0 0 0 0,2-1 0 0 0,-9-6 0 0 0,10 7 0 0 0,0 0 0 0 0,0 0 0 0 0,0 1 0 0 0,-1 0 0 0 0,0 0 0 0 0,-11-4 0 0 0,11 5 2 0 0,5 2-9 0 0,0 1 0 0 0,0-1-1 0 0,0 0 1 0 0,-1 1 0 0 0,1-1-1 0 0,0 1 1 0 0,0 0 0 0 0,-5 0-1 0 0,6 0 4 0 0,0 0-1 0 0,0 0 1 0 0,0-1-1 0 0,0 1 0 0 0,0 0 1 0 0,0 0-1 0 0,0-1 1 0 0,0 1-1 0 0,0-1 0 0 0,0 1 1 0 0,0-1-1 0 0,-1 0 1 0 0,1 0 0 0 0,1 1 1 0 0,-1-1-1 0 0,1 1 1 0 0,-1 0 0 0 0,1-1-1 0 0,-1 1 1 0 0,0 0-1 0 0,1 0 1 0 0,-1-1-1 0 0,0 1 1 0 0,1 0 0 0 0,-1 0-1 0 0,0 0 1 0 0,1 0-1 0 0,-1 0 1 0 0,0 0 0 0 0,1 0-1 0 0,-1 0 1 0 0,-1 0-1 0 0,0-1 0 0 0,0 1 0 0 0,1-1 0 0 0,-1 0 0 0 0,0 1 0 0 0,1-1 0 0 0,-1 0-1 0 0,1 0 1 0 0,-1 0 0 0 0,-1-2 0 0 0,-9-5-19 0 0,10 8 16 0 0,0-1 0 0 0,-1 0-1 0 0,1 0 1 0 0,0 0 0 0 0,0-1 0 0 0,0 1-1 0 0,0 0 1 0 0,1-1 0 0 0,-1 1 0 0 0,0-1-1 0 0,0 0 1 0 0,1 0 0 0 0,-2-1 0 0 0,-8-9-20 0 0,9 10 2 0 0,0 1-1 0 0,0 0 0 0 0,0-1 1 0 0,0 1-1 0 0,-1 0 1 0 0,1 1-1 0 0,0-1 0 0 0,-1 0 1 0 0,-2 0-1 0 0,-16-11-102 0 0,15 12 100 0 0,4-1-25 0 0,1-4 10 0 0,-7 15-41 0 0,7-10 79 0 0,1 0-1 0 0,0 0 1 0 0,0 1-1 0 0,0-1 1 0 0,0 0-1 0 0,0 1 1 0 0,0-1-1 0 0,0 0 1 0 0,0 0-1 0 0,0 1 1 0 0,-1-1-1 0 0,1 0 1 0 0,0 1-1 0 0,0-1 1 0 0,1 0-1 0 0,-1 1 1 0 0,0-1-1 0 0,0 0 1 0 0,0 0-1 0 0,0 1 1 0 0,0-1-1 0 0,0 0 1 0 0,0 1-1 0 0,0-1 1 0 0,0 0-1 0 0,1 0 1 0 0,-1 1-1 0 0,0-1 1 0 0,0 0-1 0 0,0 0 1 0 0,1 1-1 0 0,-1-1 1 0 0,0 0-1 0 0,0 0 1 0 0,1 0-1 0 0,-1 0 1 0 0,0 1-1 0 0,0-1 1 0 0,1 0-1 0 0,12 8-238 0 0,-12-7 168 0 0,3 4-60 0 0,-1 0 126 0 0,3 1 10 0 0,-1 1-1 0 0,-1 0 1 0 0,7 12-1 0 0,-3-4 3 0 0,-1-5-14 0 0,-5-7 2 0 0,0-1 1 0 0,0 1-1 0 0,0 0 1 0 0,1-1 0 0 0,4 5-1 0 0,-5-5 11 0 0,0 0-1 0 0,0 0 0 0 0,0 0 1 0 0,0 0-1 0 0,0 0 1 0 0,-1 1-1 0 0,4 4 0 0 0,6 5 0 0 0,25 16 0 0 0,-19-10 0 0 0,-8-10 0 0 0,-6-5 0 0 0,0 0 0 0 0,0 0 0 0 0,0 0 0 0 0,0 0 0 0 0,3 6 0 0 0,-6-9 0 0 0,0 0 0 0 0,0 0 0 0 0,0 0 0 0 0,0 0 0 0 0,0 0 0 0 0,0 0 0 0 0,0 0 0 0 0,0 1 0 0 0,0-1 0 0 0,0 0 0 0 0,1 0 0 0 0,-1 0 0 0 0,0 0 0 0 0,0 0 0 0 0,0 0 0 0 0,0 0 0 0 0,0 0 0 0 0,0 0 0 0 0,0 0 0 0 0,0 0 0 0 0,0 0 0 0 0,0 0 0 0 0,1 0 0 0 0,-1 0 0 0 0,0 0 0 0 0,0 0 0 0 0,0 0 0 0 0,0 0 0 0 0,0 0 0 0 0,0 0 0 0 0,0 0 1 0 0,0 0-1 0 0,0 0 0 0 0,0 0 0 0 0,1 0 0 0 0,-1 0 0 0 0,0 0 0 0 0,0 0 0 0 0,0 0 0 0 0,0 0 0 0 0,0 0 0 0 0,0 0 0 0 0,0 0 0 0 0,0 0 0 0 0,0-1 0 0 0,0 1 0 0 0,0 0 0 0 0,0 0 0 0 0,1 0 0 0 0,-1 0 0 0 0,0 0 0 0 0,0 0 0 0 0,0 0 0 0 0,0 0 0 0 0,0 0 0 0 0,0 0 0 0 0,0-1 0 0 0,0 1 0 0 0,0 0 0 0 0,0 0 0 0 0,0 0 0 0 0,0 0 0 0 0,3-9-2 0 0,-2 4 5 0 0,0 7 6 0 0,-1 37 44 0 0,0-40-50 0 0,0 0 1 0 0,0 1-1 0 0,0-1 0 0 0,0 0 0 0 0,0 0 0 0 0,0 1 0 0 0,0-1 0 0 0,0 0 0 0 0,0 1 1 0 0,-1-1-1 0 0,1 0 0 0 0,0 0 0 0 0,0 1 0 0 0,-1-1 0 0 0,1 1 0 0 0,0-1 1 0 0,-1-1-1 0 0,-7 5 118 0 0,8-3-116 0 0,0 1-1 0 0,-1-1 1 0 0,1 0 0 0 0,-1 1-1 0 0,1-1 1 0 0,-1 0 0 0 0,1 0-1 0 0,-1 1 1 0 0,1-1-1 0 0,-1 0 1 0 0,1 0 0 0 0,-1 0-1 0 0,0 1 1 0 0,1-1 0 0 0,-1 0-1 0 0,1 0 1 0 0,-1 0 0 0 0,1 0-1 0 0,-1 0 1 0 0,1 0-1 0 0,-1 0 1 0 0,0 0 0 0 0,1-1-1 0 0,-1 1 1 0 0,1 0 0 0 0,-1 0-1 0 0,1 0 1 0 0,-1-1-1 0 0,1 1 1 0 0,-1 0 0 0 0,1 0-1 0 0,-2-1 1 0 0,-57-55 176 0 0,19 18-181 0 0,-33-36 0 0 0,61 59 0 0 0,-27-25 0 0 0,26 27 0 0 0,11 10 0 0 0,-1 0 0 0 0,0 0 0 0 0,0 0 0 0 0,0 1 0 0 0,-4-4 0 0 0,4 4 0 0 0,0 0 0 0 0,1 0 0 0 0,-1-1 0 0 0,1 1 0 0 0,0-1 0 0 0,0 0 0 0 0,0 0 0 0 0,0 0 0 0 0,0 0 0 0 0,0 0 0 0 0,1 0 0 0 0,0 0 0 0 0,-2-6 0 0 0,0-1-64 0 0,2 0 0 0 0,-1 1 0 0 0,1-15 0 0 0,0 12 56 0 0,1 8 2 0 0,0 0 0 0 0,-1 0 0 0 0,1 0-1 0 0,1 0 1 0 0,-1 0 0 0 0,1 0 0 0 0,-1 0 0 0 0,3-6-1 0 0,4-1-57 0 0,-4 6 64 0 0,-1 10 0 0 0,0-1 0 0 0,0-8 0 0 0,-1-3 0 0 0,0-3 0 0 0,1 11 0 0 0,1 6 0 0 0,-1-5 0 0 0,-2-3-1 0 0,0 1-1 0 0,1 0 1 0 0,-1 0-1 0 0,1 0 1 0 0,-1 0-1 0 0,1-1 0 0 0,-1 1 1 0 0,0 0-1 0 0,1 0 1 0 0,-1-1-1 0 0,0 1 1 0 0,1 0-1 0 0,-1-1 0 0 0,0 1 1 0 0,1 0-1 0 0,-1-1 1 0 0,0 1-1 0 0,0 0 1 0 0,1-1-1 0 0,-1 1 1 0 0,0-1-1 0 0,0 1 0 0 0,0 0 1 0 0,0-1-1 0 0,0 1 1 0 0,1-1-1 0 0,-1 1 1 0 0,0-1-1 0 0,0 1 1 0 0,0-1-1 0 0,0 1 0 0 0,0-1 1 0 0,2-9-12 0 0,0 5 13 0 0,-1 0 0 0 0,0 0 0 0 0,1-10 0 0 0,-1 6 0 0 0,2 12 0 0 0,-3-2 0 0 0,0 0 0 0 0,0 0 0 0 0,1-1 0 0 0,-1 1 0 0 0,1 0 0 0 0,-1 0 0 0 0,0-1 0 0 0,1 1 0 0 0,0 0 0 0 0,-1-1 0 0 0,1 1 0 0 0,-1-1 0 0 0,2 2 0 0 0,-1-4 0 0 0,0 0 0 0 0,0 1 0 0 0,-1-1 0 0 0,1 0 0 0 0,-1 1 0 0 0,1-1 0 0 0,-1 0 0 0 0,0 0 0 0 0,1-2 0 0 0,-1 2 0 0 0,0 1 0 0 0,0 1 0 0 0,0 0 0 0 0,0-1 0 0 0,0 1 0 0 0,0 0 0 0 0,0-1 0 0 0,0 1 0 0 0,0 0 0 0 0,0-1 0 0 0,1 1 0 0 0,-1 0 0 0 0,0-1 0 0 0,0 1 0 0 0,0 0 0 0 0,1-1 0 0 0,-1 1 0 0 0,0 0 0 0 0,0 0 0 0 0,1-1 0 0 0,-1 1 0 0 0,0 0 0 0 0,1-1 0 0 0,3-6 0 0 0,-2 6 0 0 0,0 5 0 0 0,3 4 0 0 0,-5-8 0 0 0,0 0 0 0 0,1 1 0 0 0,-1-1 0 0 0,0 0 0 0 0,0 0 0 0 0,0 0 0 0 0,0 0 0 0 0,0 0 0 0 0,1 0 0 0 0,-1 1 0 0 0,0-1 0 0 0,0 0 0 0 0,0 0 0 0 0,1 0 0 0 0,-1 0 0 0 0,0 0 0 0 0,0 0 0 0 0,0 0 0 0 0,1 0 0 0 0,-1 0 0 0 0,0 0 0 0 0,0 0 0 0 0,0 0 0 0 0,1 0 0 0 0,-1 0 0 0 0,0 0 0 0 0,0 0 0 0 0,0 0 0 0 0,1 0 0 0 0,-1 0 0 0 0,0-1 0 0 0,0 1 0 0 0,0 0 0 0 0,0 0 0 0 0,1 0 0 0 0,-1 0 0 0 0,0 0 0 0 0,0 0 0 0 0,0-1 0 0 0,0 1 0 0 0,2-2 0 0 0,0 0 0 0 0,-1-1 0 0 0,1 1 0 0 0,-1-1 0 0 0,1 1 0 0 0,-1-1 0 0 0,0 1 0 0 0,0-1 0 0 0,-1 0 0 0 0,1 0 0 0 0,0 1 0 0 0,-1-1 0 0 0,1-5 0 0 0,-1 5 0 0 0,0 3 0 0 0,0 0 0 0 0,0-1 0 0 0,0 1 0 0 0,0 0 0 0 0,-1 0 0 0 0,1-1 0 0 0,0 1 0 0 0,0 0 0 0 0,0 0 0 0 0,0-1 0 0 0,0 1 0 0 0,0 0 0 0 0,1 0 0 0 0,-1-1 0 0 0,0 1 0 0 0,0 0 0 0 0,0 0 0 0 0,0-1 0 0 0,0 1 0 0 0,0 0 0 0 0,0 0 0 0 0,0 0 0 0 0,1-1 0 0 0,-1 1 0 0 0,0 0 0 0 0,0 0 0 0 0,0 0 0 0 0,0-1 0 0 0,1 1 0 0 0,-1 0 0 0 0,0 0 0 0 0,0 0 0 0 0,1 0 0 0 0,3 8 0 0 0,-4-7 0 0 0,0-1 0 0 0,0 1 0 0 0,1 0 0 0 0,-1 0 0 0 0,0 0 0 0 0,1 0 0 0 0,-1-1 0 0 0,0 1 0 0 0,1 0 0 0 0,-1 0 0 0 0,1-1 0 0 0,-1 1 0 0 0,1 0 0 0 0,-1-1 0 0 0,1 1 0 0 0,0-1 0 0 0,-1 1 0 0 0,1-1 0 0 0,0 1 0 0 0,-1-1 0 0 0,1 1 0 0 0,1 0 0 0 0,-1-2 0 0 0,-1 1 0 0 0,0 0 0 0 0,1-1 0 0 0,-1 1 0 0 0,1 0 0 0 0,-1-1 0 0 0,0 1 0 0 0,1-1 0 0 0,-1 1 0 0 0,0-1 0 0 0,1 1 0 0 0,-1-1 0 0 0,0 1 0 0 0,0-1 0 0 0,0 1 0 0 0,1-1 0 0 0,-1 1 0 0 0,0-1 0 0 0,0 1 0 0 0,0-2 0 0 0,3-4 0 0 0,-3 5 0 0 0,0 1 0 0 0,0 0 0 0 0,0 0 0 0 0,0 0 0 0 0,0 0 0 0 0,0 0 0 0 0,1 0 0 0 0,-1 0 0 0 0,0 0 0 0 0,0 0 0 0 0,0 0 0 0 0,0 0 0 0 0,0 0 0 0 0,1-1 0 0 0,-1 1 0 0 0,0 0 0 0 0,0 0 0 0 0,0 0 0 0 0,0 0 0 0 0,0 0 0 0 0,1 0 0 0 0,-1 0 0 0 0,0 0 0 0 0,0 1 0 0 0,0-1 0 0 0,0 0 0 0 0,1 0 0 0 0,-1 0 0 0 0,0 0 0 0 0,0 0 0 0 0,0 0 0 0 0,0 0 0 0 0,0 0 0 0 0,0 0 0 0 0,1 0 0 0 0,-1 0 0 0 0,0 0 0 0 0,0 1 0 0 0,0-1 0 0 0,0 0 0 0 0,1 0 0 0 0,-1 0 0 0 0,0 1 0 0 0,1-1 0 0 0,-1 0 0 0 0,0 0 0 0 0,1 0 0 0 0,-1 0 0 0 0,0 0 0 0 0,1 0 0 0 0,-1 0 0 0 0,0 0 0 0 0,1 0 0 0 0,-1 0 0 0 0,0 0 0 0 0,1 0 0 0 0,-1 0 0 0 0,1 0 0 0 0,-1 0 0 0 0,0 0 0 0 0,1 0 0 0 0,-1-1 0 0 0,1 1 0 0 0,-1 0 0 0 0,0 0 0 0 0,0 0 0 0 0,0 0 0 0 0,0 0 0 0 0,1 0 0 0 0,-1 0 0 0 0,0 0 0 0 0,0-1 0 0 0,0 1 0 0 0,1 0 0 0 0,-1 0 0 0 0,0 0 0 0 0,0 0 0 0 0,0 0 0 0 0,0 0 0 0 0,1 0 0 0 0,-1 0 0 0 0,0 0 0 0 0,0 1 0 0 0,0-1 0 0 0,1 0 0 0 0,-1 0 0 0 0,0 0 0 0 0,0 0 0 0 0,0 0 0 0 0,0 0 0 0 0,1 0 0 0 0,-1 0 0 0 0,0 0 0 0 0,0 1 0 0 0,0-1 0 0 0,0 0 0 0 0,0 0 0 0 0,1 0 0 0 0,-1 0 0 0 0,0 0 0 0 0,0 1 0 0 0,0-1 0 0 0,0 0 0 0 0,0 0 0 0 0,0 0 0 0 0,0 0 0 0 0,0 1 0 0 0,0-1 0 0 0,0 0 0 0 0,1-16 0 0 0,0 13 0 0 0,0 14 0 0 0,-2-31 40 0 0,0 18-5 0 0,-1 13-6 0 0,2-8-10 0 0,-2 9 28 0 0,2-10-29 0 0,-1-6-10 0 0,0 0 14 0 0,0-7 15 0 0,-3 20-36 0 0,-3 11-1 0 0,7-20 0 0 0,0 1 0 0 0,0-1 0 0 0,0 0 0 0 0,0 0 0 0 0,-1 1 0 0 0,1-1 0 0 0,0 0 0 0 0,0 0 0 0 0,0 0 0 0 0,0 1 0 0 0,0-1 0 0 0,-1 0 0 0 0,1 0 0 0 0,0 0 0 0 0,0 1 0 0 0,0-1 0 0 0,-1 0 0 0 0,1 0 0 0 0,0 0 0 0 0,0 0 0 0 0,-1 0 0 0 0,1 0 0 0 0,0 1 0 0 0,0-1 0 0 0,-1 0 0 0 0,1 0 0 0 0,0 0 0 0 0,0 0 0 0 0,-1 0 0 0 0,1 0 0 0 0,0 0 0 0 0,0 0 0 0 0,-1 0 0 0 0,1 0 0 0 0,0 0 0 0 0,0 0 0 0 0,-1 0 0 0 0,1 0 0 0 0,0-1 0 0 0,0 1 0 0 0,-1 0 0 0 0,1 0 0 0 0,0 0 0 0 0,0 0 0 0 0,-1 0 0 0 0,1 0 0 0 0,0-1 0 0 0,0 1 0 0 0,0 0 0 0 0,0 0 0 0 0,-1 0 0 0 0,1-1 0 0 0,0 1 0 0 0,0 0 0 0 0,0 0 0 0 0,0 0 0 0 0,0-1 0 0 0,-1 1 0 0 0,1 0 0 0 0,0 0 0 0 0,0-1 0 0 0,0 1 0 0 0,0 0 0 0 0,0 0 0 0 0,0-1 0 0 0,0 1 0 0 0,0 0 0 0 0,0-1 0 0 0,0 1 0 0 0,0 0 0 0 0,0 0 0 0 0,0 0 0 0 0,0 0 0 0 0,0 0 0 0 0,0 1 0 0 0,0-1 0 0 0,0 0 0 0 0,0 0 0 0 0,0 0 0 0 0,0 0 0 0 0,0 0 0 0 0,0 0 0 0 0,0 0 0 0 0,0 0 0 0 0,0 0 0 0 0,0 0 0 0 0,0 0 0 0 0,0 0 0 0 0,0 0 0 0 0,0 0 0 0 0,0 0 0 0 0,0 0 0 0 0,-1 0 0 0 0,1 0 0 0 0,0 0 0 0 0,0 0 0 0 0,0 0 0 0 0,0 0 0 0 0,0 0 0 0 0,0 0 0 0 0,0 0 0 0 0,0 1 0 0 0,0-1 0 0 0,0 0 0 0 0,0 0 0 0 0,0 0 0 0 0,0 0 0 0 0,0 0 0 0 0,0-1 0 0 0,0 1 0 0 0,0 0 0 0 0,-1 0 0 0 0,1 0 0 0 0,0 0 0 0 0,0 0 0 0 0,0 0 0 0 0,0 0 0 0 0,0 0 0 0 0,0 0 0 0 0,0 0 0 0 0,0 0 0 0 0,0 0 0 0 0,0 0 0 0 0,0 0 0 0 0,0 0 0 0 0,0 0 0 0 0,0 0 0 0 0,0 0 0 0 0,0 0 0 0 0,0 0 0 0 0,0 0 0 0 0,0 0 0 0 0,0 0 0 0 0,0 0 0 0 0,0 0 0 0 0,0-1 0 0 0,-3 9 0 0 0,-1 1 0 0 0,4-9 0 0 0,0 0 0 0 0,0 0 0 0 0,0 0 0 0 0,0 0 0 0 0,0 0 0 0 0,0 0 0 0 0,0 0 0 0 0,0 0 0 0 0,0 1 0 0 0,0-1 0 0 0,0 0 0 0 0,0 0 0 0 0,0 0 0 0 0,0 0 0 0 0,0 0 0 0 0,0 0 0 0 0,0 0 0 0 0,0 0 0 0 0,0 0 0 0 0,0 0 0 0 0,0 0 0 0 0,0 0 0 0 0,0 0 0 0 0,-1 0 0 0 0,1 0 0 0 0,0 0 0 0 0,0 0 0 0 0,0 1 0 0 0,0-1 0 0 0,0 0 0 0 0,0 0 0 0 0,0 0 0 0 0,0 0 0 0 0,0 0 0 0 0,0 0 0 0 0,0 0 0 0 0,0 0 0 0 0,-1 0 0 0 0,1 0 0 0 0,0 0 0 0 0,0 0 0 0 0,0 0 0 0 0,0 0 0 0 0,0 0 0 0 0,0 0 0 0 0,0-1 0 0 0,0 1 0 0 0,0 0 0 0 0,0 0 0 0 0,0 0 0 0 0,0 0 0 0 0,-1 0 0 0 0,1 0 0 0 0,0 0 0 0 0,0 0 0 0 0,0 0 0 0 0,0 0 0 0 0,0 0 0 0 0,0 0 0 0 0,0 0 0 0 0,0 0 0 0 0,0 0 0 0 0,0 0 0 0 0,0 0 0 0 0,0 0 0 0 0,0-1 0 0 0,-2-3 0 0 0,-2-2 0 0 0,1 14 0 0 0,-5 7-160 0 0,1 6 112 0 0,-4 13-112 0 0,11-33 154 0 0,-1 1-1 0 0,1 0 1 0 0,0 0 0 0 0,0 0-1 0 0,0 0 1 0 0,0 0-1 0 0,0 0 1 0 0,0 0 0 0 0,1-1-1 0 0,-1 1 1 0 0,0 0-1 0 0,1 0 1 0 0,0 0 0 0 0,1 2-1 0 0,-1-5-18 0 0,4-3-29 0 0,-5 5 52 0 0,0-1 0 0 0,1 0-1 0 0,-1 0 1 0 0,0 0 0 0 0,1 0 0 0 0,-1 0-1 0 0,0 0 1 0 0,0 0 0 0 0,1 1 0 0 0,-1-1 0 0 0,0 0-1 0 0,0 0 1 0 0,1 0 0 0 0,-1 1 0 0 0,0-1-1 0 0,0 0 1 0 0,0 0 0 0 0,1 1 0 0 0,-1-1-1 0 0,0 0 1 0 0,0 0 0 0 0,0 1 0 0 0,0-1-1 0 0,0 0 1 0 0,0 1 0 0 0,1-1 0 0 0,-1 0 0 0 0,0 1-1 0 0,19 40-16 0 0,-9-22 22 0 0,27 48-67 0 0,-33-58 64 0 0,-3-8 0 0 0,0 0 0 0 0,0 1 0 0 0,-1-1 0 0 0,1 1 0 0 0,0-1 0 0 0,-1 0 0 0 0,0 1 0 0 0,1-1 0 0 0,-1 1 0 0 0,0 0 0 0 0,1-1 0 0 0,-1 1 0 0 0,0-1 0 0 0,0 1 0 0 0,-1-1 0 0 0,1 1 0 0 0,0-1 0 0 0,0 1 0 0 0,-1-1 0 0 0,1 1 0 0 0,-1-1 0 0 0,1 1 0 0 0,-1-1 0 0 0,0 2 0 0 0,1-2 1 0 0,0-1-1 0 0,0 0 0 0 0,0 0 1 0 0,0 0-1 0 0,0 0 1 0 0,0 0-1 0 0,0 1 0 0 0,0-1 1 0 0,0 0-1 0 0,0 0 0 0 0,0 0 1 0 0,-1 0-1 0 0,1 0 0 0 0,0 0 1 0 0,0 1-1 0 0,0-1 1 0 0,0 0-1 0 0,0 0 0 0 0,0 0 1 0 0,0 0-1 0 0,0 0 0 0 0,0 0 1 0 0,0 0-1 0 0,0 1 1 0 0,-1-1-1 0 0,1 0 0 0 0,0 0 1 0 0,0 0-1 0 0,0 0 0 0 0,0 0 1 0 0,0 0-1 0 0,0 0 0 0 0,0 0 1 0 0,-1 0-1 0 0,1 0 1 0 0,0 0-1 0 0,0 0 0 0 0,0 0 1 0 0,0 0-1 0 0,0 0 0 0 0,-1 0 1 0 0,1 0-1 0 0,0 0 0 0 0,0 0 1 0 0,0 0-1 0 0,0 0 1 0 0,0 0-1 0 0,-1 0 0 0 0,1 0 1 0 0,0 0-1 0 0,0 0 0 0 0,0 0 1 0 0,0 0-1 0 0,0 0 1 0 0,0 0-1 0 0,0 0 0 0 0,-1 0 1 0 0,1-1-1 0 0,0 1 0 0 0,-7-3-248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13:51.35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ransparency" value="79"/>
      <inkml:brushProperty name="tip" value="rectangle"/>
      <inkml:brushProperty name="rasterOp" value="maskPen"/>
    </inkml:brush>
  </inkml:definitions>
  <inkml:trace contextRef="#ctx0" brushRef="#br0">760 2178 143 0 0,'-6'16'4827'0'0,"5"-16"-4655"0"0,-4 6 525 0 0,4-5-595 0 0,0 0 1 0 0,0 0-1 0 0,0-1 0 0 0,0 1 0 0 0,0 0 0 0 0,0-1 0 0 0,0 1 0 0 0,0-1 0 0 0,-1 1 0 0 0,1-1 0 0 0,0 1 0 0 0,0-1 1 0 0,0 0-1 0 0,-1 0 0 0 0,1 0 0 0 0,-1 0 0 0 0,-24 1 1113 0 0,21-1-967 0 0,-15-2 1181 0 0,17 2-1345 0 0,0-1 0 0 0,1 1 0 0 0,-1 0 0 0 0,0 0 1 0 0,0 0-1 0 0,1 0 0 0 0,-1 0 0 0 0,0 0 0 0 0,0 1 0 0 0,1-1 0 0 0,-1 1 0 0 0,0 0 1 0 0,-2 1-1 0 0,4-2-56 0 0,-1 1 1 0 0,1-1-1 0 0,-1 0 1 0 0,1 0-1 0 0,-1 0 1 0 0,1 0 0 0 0,-1 0-1 0 0,1 0 1 0 0,-1 0-1 0 0,1-1 1 0 0,-1 1-1 0 0,1 0 1 0 0,-1-1-1 0 0,1 1 1 0 0,-3-2 0 0 0,3 1 1 0 0,-1 0 1 0 0,0 1-1 0 0,0-1 1 0 0,0 1-1 0 0,0-1 1 0 0,0 1 0 0 0,0 0-1 0 0,0 0 1 0 0,-4 0-1 0 0,-25 4 424 0 0,14-4-351 0 0,-4 1 31 0 0,-20 5 75 0 0,11-2-143 0 0,26-4-48 0 0,-1 0 1 0 0,1-1-1 0 0,0 0 0 0 0,-1 0 1 0 0,1 0-1 0 0,0-1 1 0 0,0 1-1 0 0,0-1 1 0 0,0 0-1 0 0,-5-3 1 0 0,-4-1 34 0 0,2 2-26 0 0,1-1 0 0 0,-1 0 1 0 0,1 0-1 0 0,1-1 1 0 0,-1-1-1 0 0,-10-8 1 0 0,-6-8 46 0 0,-10-11-74 0 0,11 11 0 0 0,22 19 0 0 0,0 1 0 0 0,0 1 0 0 0,-1-1 0 0 0,1 0 0 0 0,-1 1 0 0 0,1 0 0 0 0,-5-2 0 0 0,5 2 0 0 0,1 0 0 0 0,0 0 0 0 0,0 0 0 0 0,0 0 0 0 0,0 0 0 0 0,0-1 0 0 0,0 1 0 0 0,0 0 0 0 0,1-1 0 0 0,-1 0 0 0 0,0-2 0 0 0,-9-13 0 0 0,-31-41 128 0 0,27 41-82 0 0,12 15-32 0 0,0-1-1 0 0,1 0 1 0 0,-1 1-1 0 0,1-1 1 0 0,-1 0-1 0 0,1 0 1 0 0,0 0-1 0 0,1-1 1 0 0,-1 1-1 0 0,1 0 1 0 0,-2-7-1 0 0,0 3 11 0 0,2 5-18 0 0,-1 0-1 0 0,1 1 1 0 0,1-1 0 0 0,-1 0-1 0 0,0 1 1 0 0,1-1-1 0 0,-1 0 1 0 0,1 0 0 0 0,0-3-1 0 0,-2-5 5 0 0,-1 0 0 0 0,-6-18 0 0 0,4 16 1 0 0,1 1 1 0 0,-4-27-1 0 0,2 15-11 0 0,2 9 20 0 0,1-1-1 0 0,1 0 1 0 0,0 0 0 0 0,1 0-1 0 0,1-20 1 0 0,1 21 8 0 0,-1 1 1 0 0,-3-25-1 0 0,2 36 25 0 0,0-2 1 0 0,0-15-32 0 0,1 11 37 0 0,0-9 6 0 0,0 11-38 0 0,0-1 0 0 0,4-14-1 0 0,-3 15 14 0 0,1-1-1 0 0,-1-15 1 0 0,3 15 15 0 0,11-21-34 0 0,-5 14 22 0 0,12-18-19 0 0,-17 25 170 0 0,1 0-130 0 0,26-33-10 0 0,25-13 10 0 0,-27 25-43 0 0,-15 14 32 0 0,22-22 1 0 0,16-4-44 0 0,-1-2-10 0 0,-6 7 11 0 0,-27 24 32 0 0,28-18-33 0 0,7-14-10 0 0,-11 4 16 0 0,-35 32 64 0 0,1 0 0 0 0,23-25-53 0 0,-24 25 26 0 0,-1 0 1 0 0,21-26-33 0 0,-21 25 96 0 0,3 2-63 0 0,30-21-33 0 0,-38 27-16 0 0,0 0 1 0 0,-1-1-1 0 0,1 1 0 0 0,0-1 1 0 0,0 1-1 0 0,-1-1 0 0 0,3-3 1 0 0,31-36 4 0 0,-20 26-10 0 0,20-15 0 0 0,16-11 0 0 0,-47 36 0 0 0,0 1 0 0 0,0-1 0 0 0,-1 0 0 0 0,1 0 0 0 0,-1 0 0 0 0,3-8 0 0 0,10-22 0 0 0,-9 24 0 0 0,1 1 0 0 0,15-14 0 0 0,20-22 0 0 0,-38 39 0 0 0,0 0 0 0 0,-1-1 0 0 0,5-10 0 0 0,-8 16 0 0 0,17-33 11 0 0,-12 21 32 0 0,4-13-45 0 0,-4 13-46 0 0,12-25 36 0 0,2-2 23 0 0,-16 33 3 0 0,-2 0 0 0 0,4-14 1 0 0,2-21-5 0 0,-1 8-10 0 0,-6 24 0 0 0,-4 11 11 0 0,0-5 32 0 0,3-4-33 0 0,0 8-10 0 0,0-1 0 0 0,1 1 0 0 0,-1 0 0 0 0,0-1 0 0 0,0 1 0 0 0,1 0 0 0 0,-1-1 0 0 0,1 1 0 0 0,0 0 0 0 0,-1-1 0 0 0,1 1 0 0 0,0 0 0 0 0,0 0 0 0 0,-1 0 0 0 0,1 0 0 0 0,0 0 0 0 0,0 0 0 0 0,0 0 0 0 0,2-2 0 0 0,4 0 2 0 0,0 0 1 0 0,-1 0-1 0 0,2 0 0 0 0,11-3 0 0 0,-19 6-2 0 0,12-3 53 0 0,-1 4 13 0 0,33 4 3 0 0,-33-4-4 0 0,-2 3-11 0 0,24 12-33 0 0,-24-12 224 0 0,1-1-181 0 0,29 9 6 0 0,-29-9 148 0 0,2 0-154 0 0,3 1-37 0 0,22 10 0 0 0,-30-10-22 0 0,1 0 0 0 0,-1 1 1 0 0,9 6-1 0 0,-1-1 38 0 0,26 13-33 0 0,-32-17-10 0 0,-1 0 0 0 0,11 10 0 0 0,12 17 118 0 0,-7-9-108 0 0,4 4 2 0 0,-18-17 36 0 0,11 14-36 0 0,-6-2-13 0 0,5 11 13 0 0,-6-9 31 0 0,1 4-33 0 0,6 3-10 0 0,0 5 0 0 0,29 75 0 0 0,-45-99 0 0 0,25 61 0 0 0,-19-48 0 0 0,1 2 0 0 0,-4-3 0 0 0,6 22 0 0 0,-5-10 22 0 0,-2 1-1 0 0,4 61 0 0 0,-9-81-21 0 0,0-7 0 0 0,-1 0 0 0 0,0 0 0 0 0,0 0 0 0 0,-3 22 0 0 0,0-11 0 0 0,-1 34 0 0 0,-3 1 0 0 0,-20 79 0 0 0,-3-39 0 0 0,27-92 0 0 0,1-1 0 0 0,-1 1 0 0 0,0-1 0 0 0,-1 0 0 0 0,1 0 0 0 0,-1 0 0 0 0,-3 5 0 0 0,-11 18 0 0 0,-6 21 0 0 0,-33 52 0 0 0,29-62 0 0 0,-60 64 0 0 0,14-19 0 0 0,65-73-4 0 0,0 0-1 0 0,-1-1 1 0 0,0-1-1 0 0,-1 1 0 0 0,0-1 1 0 0,0-1-1 0 0,-1 0 1 0 0,0 0-1 0 0,0-1 1 0 0,0-1-1 0 0,-1 0 0 0 0,0 0 1 0 0,-13 3-1 0 0,-3 1-17 0 0,0 1-1 0 0,-36 19 1 0 0,28-12 17 0 0,23-11-9 0 0,0-2 0 0 0,-1 1 0 0 0,0-2 0 0 0,-25 4 0 0 0,-58-1-65 0 0,-8-1-53 0 0,85-4 133 0 0,-5 1-1 0 0,3 0 0 0 0,-29 0 0 0 0,35-4-13 0 0,1-1 0 0 0,-1 0-1 0 0,1-1 1 0 0,-29-12 0 0 0,26 9 5 0 0,12 4 4 0 0,0 0 1 0 0,1 0-1 0 0,-1 0 1 0 0,1-1-1 0 0,0 0 1 0 0,0 0-1 0 0,0 0 1 0 0,0-1-1 0 0,-4-6 1 0 0,-3-3-6 0 0,-18-31-1 0 0,14 17-11 0 0,2-1 1 0 0,0 0-1 0 0,3-1 0 0 0,-14-49 0 0 0,-16-127-83 0 0,31 122 104 0 0,10 48 0 0 0,-1 22-1 0 0,1 9-12 0 0,0 0 0 0 0,0-1 1 0 0,0 1-1 0 0,1 0 1 0 0,2-9-1 0 0,-3 10 7 0 0,1 1 1 0 0,0-1-1 0 0,0 1 1 0 0,0 0-1 0 0,0-1 0 0 0,1 1 1 0 0,-1 0-1 0 0,1 0 1 0 0,4-5-1 0 0,-1 3 2 0 0,0 0-1 0 0,1 0 1 0 0,0 0 0 0 0,13-7 0 0 0,-19 11 2 0 0,0 1 1 0 0,1 0 0 0 0,-1-1 0 0 0,1 1-1 0 0,-1-1 1 0 0,1 1 0 0 0,-1 0 0 0 0,1 0 0 0 0,-1-1-1 0 0,1 1 1 0 0,0 0 0 0 0,-1 0 0 0 0,1 0 0 0 0,-1-1-1 0 0,1 1 1 0 0,0 0 0 0 0,-1 0 0 0 0,1 0-1 0 0,-1 0 1 0 0,1 0 0 0 0,0 0 0 0 0,-1 0 0 0 0,1 0-1 0 0,-1 1 1 0 0,1-1 0 0 0,0 0 0 0 0,-1 0-1 0 0,1 0 1 0 0,-1 1 0 0 0,1-1 0 0 0,-1 0 0 0 0,1 1-1 0 0,-1-1 1 0 0,2 1 0 0 0,44 25-20 0 0,-36-19 3 0 0,0 0 0 0 0,10 10 0 0 0,-4-1 0 0 0,0 0 0 0 0,0 1-1 0 0,-2 1 1 0 0,0 0 0 0 0,-1 1 0 0 0,-1 1-1 0 0,-1 0 1 0 0,11 26 0 0 0,-17-33 17 0 0,-1 1 1 0 0,0 0-1 0 0,0 0 1 0 0,-2 0 0 0 0,1 1-1 0 0,-1 14 1 0 0,-2-18 9 0 0,0-1 0 0 0,-1 0 1 0 0,0 1-1 0 0,-1-1 0 0 0,0 0 0 0 0,-1 0 1 0 0,0 0-1 0 0,0 0 0 0 0,-6 11 1 0 0,5-14 4 0 0,1-1 1 0 0,-1 0-1 0 0,0 0 1 0 0,-1 0 0 0 0,0 0-1 0 0,0-1 1 0 0,0 0-1 0 0,0 0 1 0 0,-1 0 0 0 0,1-1-1 0 0,-1 1 1 0 0,-1-1-1 0 0,1-1 1 0 0,0 1 0 0 0,-1-1-1 0 0,0 0 1 0 0,0-1 0 0 0,0 0-1 0 0,0 0 1 0 0,-10 2-1 0 0,5-3 13 0 0,0 0 0 0 0,0-1-1 0 0,0 0 1 0 0,0 0 0 0 0,-1-2-1 0 0,1 1 1 0 0,0-2 0 0 0,1 1-1 0 0,-1-2 1 0 0,0 0 0 0 0,-16-7-1 0 0,5-1-14 0 0,1 0 0 0 0,1-2 0 0 0,0 0 0 0 0,1-1 0 0 0,1-1 0 0 0,0-1 0 0 0,1-1 0 0 0,1 0 0 0 0,1-1 0 0 0,0-1 0 0 0,-12-22 0 0 0,24 35-22 0 0,0 0 1 0 0,0 0-1 0 0,1 0 0 0 0,0 0 0 0 0,1 0 1 0 0,0-1-1 0 0,0 1 0 0 0,-1-9 0 0 0,3-17 0 0 0,1 23-8 0 0,0 1 0 0 0,6-20 0 0 0,10-9-46 0 0,-17 36 60 0 0,1 1 0 0 0,0-1 0 0 0,0 1 0 0 0,-1 0 0 0 0,1 0 0 0 0,0-1 0 0 0,0 1-1 0 0,0 0 1 0 0,1 0 0 0 0,-1 0 0 0 0,0 0 0 0 0,2-1 0 0 0,37-31-20 0 0,-38 31 16 0 0,1 0 1 0 0,-1 0 0 0 0,0 1-1 0 0,1-1 1 0 0,-1 1-1 0 0,1 0 1 0 0,-1-1 0 0 0,4 0-1 0 0,65-23-69 0 0,-61 22 64 0 0,1 1-1 0 0,0 0 1 0 0,-1 0 0 0 0,18 1-1 0 0,-17 1-2 0 0,1 1 0 0 0,0 0 0 0 0,17 5 0 0 0,-17-3 0 0 0,-1 0 0 0 0,0 1 0 0 0,19 10 0 0 0,27 21-53 0 0,-1-6-22 0 0,-48-24 80 0 0,-1 0 0 0 0,1 1 0 0 0,-1-1-1 0 0,0 2 1 0 0,0-1 0 0 0,-1 1 0 0 0,0 0 0 0 0,0 0-1 0 0,-1 1 1 0 0,0-1 0 0 0,0 1 0 0 0,0 1 0 0 0,-1-1-1 0 0,-1 0 1 0 0,1 1 0 0 0,-2 0 0 0 0,1 0 0 0 0,-1 0-1 0 0,2 13 1 0 0,-4-7 28 0 0,0 0 0 0 0,-1 0 0 0 0,0 0 1 0 0,-1 0-1 0 0,-1 0 0 0 0,0 0 0 0 0,-1 0 0 0 0,-1-1 0 0 0,0 0 0 0 0,-1 0 0 0 0,-1 0 0 0 0,0 0 0 0 0,-10 13 0 0 0,9-16 1 0 0,1-2 1 0 0,-1 1-1 0 0,-1-1 0 0 0,1 0 1 0 0,-2-1-1 0 0,1 0 0 0 0,-14 9 0 0 0,15-13-5 0 0,0 1-1 0 0,0-1 0 0 0,-1 0 0 0 0,1-1 0 0 0,-1 0 0 0 0,0 0 0 0 0,0-1 1 0 0,0 0-1 0 0,0 0 0 0 0,-13 0 0 0 0,14-3 2 0 0,-1 1 1 0 0,0-1-1 0 0,0 0 1 0 0,1-1-1 0 0,-1 0 1 0 0,1-1 0 0 0,-1 1-1 0 0,1-2 1 0 0,0 1-1 0 0,-12-8 1 0 0,6 3 12 0 0,1-1 1 0 0,0-1-1 0 0,0 0 1 0 0,-21-23-1 0 0,27 24-20 0 0,0 0-1 0 0,1-1 0 0 0,0 0 1 0 0,0-1-1 0 0,1 1 0 0 0,1-1 1 0 0,-6-18-1 0 0,8 18-59 0 0,2-13 23 0 0,0-1 0 0 0,2 1 0 0 0,0-1 0 0 0,2 1 1 0 0,0 0-1 0 0,10-27 0 0 0,-4 20 7 0 0,1 1 0 0 0,2 0 1 0 0,0 1-1 0 0,26-39 0 0 0,-29 53 12 0 0,22-24 1 0 0,-20 26-5 0 0,1 1 1 0 0,28-22 0 0 0,-26 25 7 0 0,0 0 0 0 0,18-8 0 0 0,-7 8-36 0 0,-12 5 39 0 0,0 1 1 0 0,26-4-1 0 0,-28 7 4 0 0,0 0 0 0 0,0 1 0 0 0,0 0 0 0 0,-1 0 0 0 0,24 7 0 0 0,-14-1 0 0 0,-1 1 0 0 0,0 0 0 0 0,0 1 0 0 0,0 2 0 0 0,26 17 0 0 0,-34-19-5 0 0,1 1 0 0 0,-1 0 0 0 0,-1 0 0 0 0,1 1 0 0 0,-2 1 0 0 0,15 19 0 0 0,-19-22 3 0 0,-1-1 0 0 0,0 1-1 0 0,-1 0 1 0 0,0 0-1 0 0,0 1 1 0 0,-1-1-1 0 0,0 1 1 0 0,-1 0 0 0 0,0 0-1 0 0,-1-1 1 0 0,1 14-1 0 0,-5 55 27 0 0,1-51 31 0 0,2-21-35 0 0,-2 1 0 0 0,1-1 0 0 0,-1 1 0 0 0,1-1 1 0 0,-2 1-1 0 0,1-1 0 0 0,-1 0 0 0 0,-6 10 0 0 0,-3 3 20 0 0,-17 20-1 0 0,25-34-36 0 0,-16 20 41 0 0,-29 28 0 0 0,42-46-34 0 0,-1 0 1 0 0,0 0 0 0 0,-1-1-1 0 0,1 0 1 0 0,-1-1 0 0 0,0 0-1 0 0,0 0 1 0 0,-11 3 0 0 0,16-7-10 0 0,1 0 0 0 0,-1 0 0 0 0,0 0 0 0 0,1 0 1 0 0,-1-1-1 0 0,0 0 0 0 0,1 0 0 0 0,-1 0 1 0 0,0 0-1 0 0,1 0 0 0 0,-1-1 0 0 0,0 0 0 0 0,1 0 1 0 0,-1 0-1 0 0,1 0 0 0 0,-5-2 0 0 0,3 0 1 0 0,0 0 1 0 0,1 0-1 0 0,-1 0 0 0 0,1-1 0 0 0,0 1 1 0 0,0-1-1 0 0,1 0 0 0 0,-1 0 0 0 0,1-1 1 0 0,-4-5-1 0 0,0-2 2 0 0,1 0-1 0 0,0-1 1 0 0,1 0 0 0 0,1 0-1 0 0,0 0 1 0 0,0 0 0 0 0,-3-28-1 0 0,6 15-30 0 0,0-1 1 0 0,2 1-1 0 0,1 0 0 0 0,1 0 0 0 0,1 0 0 0 0,1 0 1 0 0,2 1-1 0 0,15-40 0 0 0,1 11-44 0 0,19-21 7 0 0,-29 56 32 0 0,26-30 0 0 0,-26 35 11 0 0,0 1 0 0 0,18-14-1 0 0,-23 22 13 0 0,0-1 0 0 0,0 1 1 0 0,0 0-1 0 0,1 1 0 0 0,17-7 0 0 0,-14 8 7 0 0,0 0 0 0 0,0 0 0 0 0,0 1-1 0 0,25-1 1 0 0,-30 3 2 0 0,1 1 0 0 0,0 0 0 0 0,-1 0 0 0 0,1 0 0 0 0,-1 1 0 0 0,0 0 0 0 0,10 4 0 0 0,-8-2 0 0 0,1 1 0 0 0,-1 0 0 0 0,0 0 0 0 0,12 10 0 0 0,-10-5-4 0 0,-1 0 0 0 0,0 0-1 0 0,-1 1 1 0 0,0 1 0 0 0,-1-1 0 0 0,0 1-1 0 0,-1 1 1 0 0,0-1 0 0 0,-1 1 0 0 0,-1 0-1 0 0,0 1 1 0 0,0-1 0 0 0,-2 1-1 0 0,3 14 1 0 0,-2-1 31 0 0,-1-1-1 0 0,-2 0 1 0 0,0 1-1 0 0,-2-1 1 0 0,-1 1-1 0 0,-1-1 1 0 0,-1 0-1 0 0,-2 0 1 0 0,0 0-1 0 0,-2-1 1 0 0,-1 0-1 0 0,0 0 1 0 0,-2-1-1 0 0,-1 0 1 0 0,-1-1-1 0 0,-30 40 1 0 0,37-56-14 0 0,0 0-1 0 0,0 0 1 0 0,-1-1-1 0 0,1 0 1 0 0,-2-1-1 0 0,1 1 1 0 0,-1-1 0 0 0,-14 7-1 0 0,19-11-6 0 0,0 1 0 0 0,-1-1 0 0 0,1 0 0 0 0,-1 0 0 0 0,1 0 0 0 0,-1-1 0 0 0,0 1 0 0 0,1-1 0 0 0,-1 1-1 0 0,0-1 1 0 0,1-1 0 0 0,-1 1 0 0 0,0 0 0 0 0,1-1 0 0 0,-1 0 0 0 0,1 0 0 0 0,-1 0 0 0 0,1 0 0 0 0,-1 0 0 0 0,1-1 0 0 0,0 0-1 0 0,0 1 1 0 0,0-1 0 0 0,-3-3 0 0 0,-2-2 11 0 0,1 0-1 0 0,0 0 1 0 0,0-1-1 0 0,1 0 1 0 0,0 0-1 0 0,1 0 1 0 0,0-1-1 0 0,0 0 1 0 0,-4-10 0 0 0,-2-11-19 0 0,-13-49 0 0 0,14 33-57 0 0,2-1 0 0 0,2 1 0 0 0,2-1 0 0 0,1 0 0 0 0,7-65 0 0 0,-3 96 12 0 0,7-25 0 0 0,3-15-108 0 0,-5 18 124 0 0,-2 21-33 0 0,8-17 32 0 0,-4 16-32 0 0,13-19 38 0 0,-5 15-17 0 0,27-29 22 0 0,-39 46 10 0 0,0 0 0 0 0,0 0 1 0 0,9-5-1 0 0,-13 10 11 0 0,71-56-11 0 0,-61 50 11 0 0,0 0 0 0 0,1 0 0 0 0,0 1 0 0 0,0 0 0 0 0,18-5 0 0 0,-23 9 0 0 0,1-1 0 0 0,0 1 0 0 0,0 0 0 0 0,0 1 0 0 0,-1 0 0 0 0,1 0 0 0 0,0 0 0 0 0,12 3 0 0 0,-7 0 0 0 0,0 1 0 0 0,0 0 0 0 0,18 10 0 0 0,-21-10 0 0 0,1 1 0 0 0,-1 1 0 0 0,10 7 0 0 0,14 19 11 0 0,-22-17 32 0 0,3 11-27 0 0,-1 0 0 0 0,-1 1 0 0 0,10 36 0 0 0,-11-25 9 0 0,-3 1 0 0 0,7 57 1 0 0,-14-80-13 0 0,0 1-1 0 0,-1 0 1 0 0,-1 0 0 0 0,-1 0 0 0 0,0 0 0 0 0,-1 0 0 0 0,-1-1 0 0 0,-8 24 0 0 0,9-33 2 0 0,-1 1 1 0 0,0-1 0 0 0,0 0 0 0 0,0 0 0 0 0,-1-1 0 0 0,0 0 0 0 0,-11 11 0 0 0,-2 0 45 0 0,-27 17 0 0 0,40-31-60 0 0,1 0 2 0 0,1-1 0 0 0,-1-1 0 0 0,0 1 0 0 0,0 0 0 0 0,0-1 0 0 0,0 0 0 0 0,0 0 0 0 0,0 0 0 0 0,-1-1 0 0 0,1 1 0 0 0,0-1 0 0 0,0 0 0 0 0,-1 0 0 0 0,1 0 0 0 0,0-1 0 0 0,-6-1 0 0 0,-6-2 19 0 0,-1 0 0 0 0,-26-12 1 0 0,20 7-25 0 0,1-2 0 0 0,0-1 0 0 0,0 0 0 0 0,1-2 0 0 0,1 0 0 0 0,0-2 0 0 0,1 0 0 0 0,1-1 1 0 0,-22-26-1 0 0,27 27-27 0 0,0-1 1 0 0,1 0 0 0 0,1-1 0 0 0,1 0 0 0 0,1-1-1 0 0,0 0 1 0 0,1-1 0 0 0,1 0 0 0 0,1 0 0 0 0,1 0-1 0 0,-4-32 1 0 0,7 30-4 0 0,2 0 0 0 0,-1 0 0 0 0,2 0 0 0 0,1 0 0 0 0,1 0 0 0 0,1 0 0 0 0,1 0 0 0 0,1 1 0 0 0,0 0 0 0 0,2 0 0 0 0,15-29 0 0 0,-16 35 0 0 0,17-24 0 0 0,32-32-32 0 0,-48 63 57 0 0,-1 0-1 0 0,1 0 0 0 0,0 1 1 0 0,1 0-1 0 0,0 0 1 0 0,11-5-1 0 0,-12 8 6 0 0,0 1 1 0 0,0 1-1 0 0,0-1 1 0 0,0 2-1 0 0,1-1 1 0 0,16 0-1 0 0,51-1 2 0 0,-58 4 0 0 0,0 0 0 0 0,33 8 0 0 0,-41-6 0 0 0,-1 0 0 0 0,0 1 0 0 0,-1 0 0 0 0,1 1 0 0 0,-1 0 0 0 0,0 0 0 0 0,0 1 0 0 0,0 0 0 0 0,-1 0 0 0 0,0 1 0 0 0,0 0 0 0 0,-1 0 0 0 0,0 1 0 0 0,6 9 0 0 0,-2-2 0 0 0,-1 0 0 0 0,-1 1 0 0 0,0 1 0 0 0,-1-1 0 0 0,-1 1 0 0 0,7 28 0 0 0,-8-18 16 0 0,-1 1 0 0 0,-1 0 0 0 0,-1 30 0 0 0,-3-46-16 0 0,0-1 0 0 0,-1 1-1 0 0,0 0 1 0 0,-1 0 0 0 0,0-1 0 0 0,-1 0-1 0 0,-9 21 1 0 0,-2-4 31 0 0,-30 44 0 0 0,34-56-5 0 0,0 0-1 0 0,-2-1 0 0 0,-23 22 1 0 0,30-33-16 0 0,1 1 0 0 0,0-1 0 0 0,-1 0 0 0 0,0 0 0 0 0,0 0 0 0 0,0-1 0 0 0,-1 0 0 0 0,1 0 0 0 0,-1-1 0 0 0,1 0 0 0 0,-1 0 0 0 0,0-1 0 0 0,-10 2 0 0 0,13-3-8 0 0,0 0 1 0 0,0-1 0 0 0,0 1 0 0 0,1-1 0 0 0,-1 0 0 0 0,0 0 0 0 0,0 0 0 0 0,1-1 0 0 0,-1 1 0 0 0,1-1-1 0 0,-1 0 1 0 0,1 0 0 0 0,0 0 0 0 0,0-1 0 0 0,0 1 0 0 0,0-1 0 0 0,0 1 0 0 0,0-1 0 0 0,-2-4-1 0 0,-5-6 4 0 0,0 0 0 0 0,2-1 0 0 0,-10-18 0 0 0,9 15-13 0 0,-1-3 8 0 0,2 0 0 0 0,0 0 0 0 0,0-1 0 0 0,2 0 0 0 0,-4-26 0 0 0,3 1-64 0 0,-2-62-1 0 0,8 76 22 0 0,1 1 0 0 0,2 0 0 0 0,1 0 1 0 0,1 0-1 0 0,2 0 0 0 0,1 1 0 0 0,15-41 0 0 0,-7 35 10 0 0,-6 20-32 0 0,26-32 38 0 0,-31 44 21 0 0,-1 0 0 0 0,1 0 0 0 0,0 1 0 0 0,0-1 0 0 0,0 1 0 0 0,1 0 1 0 0,-1 0-1 0 0,1 0 0 0 0,0 1 0 0 0,9-5 0 0 0,-4 5-2 0 0,0 0-1 0 0,0 1 0 0 0,0 0 1 0 0,1 0-1 0 0,-1 1 1 0 0,11 1-1 0 0,-11 0 6 0 0,0 0 0 0 0,1 0 1 0 0,-1 1-1 0 0,0 0 0 0 0,13 5 0 0 0,-14-2 0 0 0,0-1 0 0 0,-1 1 0 0 0,0 1 0 0 0,0-1-1 0 0,-1 1 1 0 0,0 1 0 0 0,0 0 0 0 0,0-1 0 0 0,-1 2 0 0 0,0-1 0 0 0,0 1-1 0 0,9 17 1 0 0,-5-6-5 0 0,-1 0 0 0 0,0 1 0 0 0,-2 0-1 0 0,9 35 1 0 0,-12-36 22 0 0,-1 1 0 0 0,0-1 0 0 0,-2 0 0 0 0,0 1-1 0 0,-1-1 1 0 0,-1 1 0 0 0,-1-1 0 0 0,-1 0 0 0 0,-1 0-1 0 0,0 0 1 0 0,-1 0 0 0 0,-1 0 0 0 0,-1-1 0 0 0,-1 0 0 0 0,0-1-1 0 0,-18 29 1 0 0,21-40-3 0 0,1 0 1 0 0,-1-1-1 0 0,0 1 0 0 0,0-1 0 0 0,-1 0 0 0 0,1 0 0 0 0,-1-1 0 0 0,-8 5 1 0 0,11-7-7 0 0,-1 0 1 0 0,1-1 0 0 0,-1 1 0 0 0,1-1 0 0 0,-1 0 0 0 0,1 0 0 0 0,-1-1 0 0 0,0 1 0 0 0,1-1 0 0 0,-1 1 0 0 0,0-1 0 0 0,1 0 0 0 0,-1-1 0 0 0,0 1 0 0 0,0-1 0 0 0,1 1 0 0 0,-1-1 0 0 0,-3-2 0 0 0,-1 0 4 0 0,-1-1 0 0 0,1 0 0 0 0,1-1 0 0 0,-1 0 0 0 0,1 0 0 0 0,0-1 1 0 0,0 0-1 0 0,0 0 0 0 0,1-1 0 0 0,-6-7 0 0 0,-4-6-5 0 0,2-1-1 0 0,-16-28 0 0 0,18 25-18 0 0,0 0 0 0 0,2-1 1 0 0,1 0-1 0 0,-9-38 0 0 0,10 23-70 0 0,2 0 1 0 0,-2-42-1 0 0,8 77 70 0 0,0 1 0 0 0,-1 0-1 0 0,2-1 1 0 0,-1 1-1 0 0,0-1 1 0 0,1 1 0 0 0,1-6-1 0 0,1 0-7 0 0,-3 3 0 0 0,1 0 0 0 0,0 0-1 0 0,1 0 1 0 0,3-10 0 0 0,-1 6-1 0 0,1-6-42 0 0,11-21 0 0 0,-1 3 0 0 0,-15 35 61 0 0,0-1 0 0 0,1 0-1 0 0,-1 0 1 0 0,0 1 0 0 0,1-1-1 0 0,-1 0 1 0 0,1 1 0 0 0,-1-1 0 0 0,1 0-1 0 0,-1 1 1 0 0,1-1 0 0 0,0 1-1 0 0,-1-1 1 0 0,1 1 0 0 0,0-1-1 0 0,-1 1 1 0 0,1 0 0 0 0,0-1 0 0 0,0 1-1 0 0,0-1 1 0 0,39-21-88 0 0,-39 22 88 0 0,-1-1 0 0 0,1 1 0 0 0,-1-1-1 0 0,1 1 1 0 0,0 0 0 0 0,0-1 0 0 0,-1 1-1 0 0,1 0 1 0 0,0-1 0 0 0,-1 1 0 0 0,1 0-1 0 0,0 0 1 0 0,0 0 0 0 0,-1 0 0 0 0,1 0-1 0 0,0 0 1 0 0,0 0 0 0 0,-1 0 0 0 0,1 0-1 0 0,0 0 1 0 0,0 0 0 0 0,-1 0 0 0 0,1 1 0 0 0,0-1-1 0 0,0 0 1 0 0,-1 0 0 0 0,2 1 0 0 0,13 4-32 0 0,23 11 0 0 0,-25-9 25 0 0,0 1-1 0 0,-1 1 0 0 0,1 0 1 0 0,-2 0-1 0 0,16 17 0 0 0,5 6 11 0 0,-18-17 0 0 0,-2 1 0 0 0,1-1 0 0 0,-2 2 0 0 0,0 0 0 0 0,13 28 0 0 0,-13-16 16 0 0,-1 0-1 0 0,-1 0 1 0 0,-2 1-1 0 0,-1-1 0 0 0,-1 2 1 0 0,-2-1-1 0 0,-1 0 1 0 0,-1 1-1 0 0,-2 0 1 0 0,-1-1-1 0 0,-1 0 0 0 0,-2 1 1 0 0,-15 52-1 0 0,16-68-3 0 0,-2 7 39 0 0,-1 1-1 0 0,-10 21 1 0 0,14-39-43 0 0,0 1-1 0 0,0-1 1 0 0,0 0 0 0 0,0 0 0 0 0,-1 0-1 0 0,1 0 1 0 0,-1-1 0 0 0,-1 0 0 0 0,1 0-1 0 0,-1 0 1 0 0,1 0 0 0 0,-1 0 0 0 0,-6 3-1 0 0,10-7-6 0 0,0 1 0 0 0,-1 0-1 0 0,1-1 1 0 0,0 1 0 0 0,0-1 0 0 0,-1 0-1 0 0,1 1 1 0 0,0-1 0 0 0,-1 0 0 0 0,1 0-1 0 0,0 0 1 0 0,-1 0 0 0 0,1 0 0 0 0,0 0-1 0 0,-1 0 1 0 0,1 0 0 0 0,0 0 0 0 0,-1-1-1 0 0,1 1 1 0 0,0 0 0 0 0,-1-1-1 0 0,1 1 1 0 0,0-1 0 0 0,0 0 0 0 0,0 1-1 0 0,-1-1 1 0 0,1 0 0 0 0,0 0 0 0 0,-1-1-1 0 0,-2-3 6 0 0,0 0 0 0 0,1 0 0 0 0,0 0 0 0 0,0 0-1 0 0,-4-9 1 0 0,-3-7 1 0 0,1 5-29 0 0,1-1 0 0 0,2 0 0 0 0,-1-1 0 0 0,2 0 0 0 0,0 0 0 0 0,-4-34-1 0 0,3 17 10 0 0,5 27-2 0 0,0 5-3 0 0,0 0 1 0 0,1 0-1 0 0,-1 0 0 0 0,1 0 1 0 0,0 0-1 0 0,0 0 0 0 0,0 0 1 0 0,1 0-1 0 0,0-6 0 0 0,0 2-3 0 0,7-24-75 0 0,9-18 85 0 0,5-1 1 0 0,18-21-33 0 0,-32 59 40 0 0,0 0 1 0 0,1 0-1 0 0,13-12 0 0 0,-11 14 0 0 0,0 1-1 0 0,13-8 1 0 0,-23 16 1 0 0,0 1 0 0 0,-1-1 1 0 0,1 1-1 0 0,0-1 1 0 0,0 1-1 0 0,-1-1 1 0 0,1 1-1 0 0,0 0 0 0 0,0-1 1 0 0,0 1-1 0 0,-1 0 1 0 0,1 0-1 0 0,0-1 0 0 0,0 1 1 0 0,0 0-1 0 0,0 0 1 0 0,0 0-1 0 0,-1 0 1 0 0,1 0-1 0 0,0 0 0 0 0,0 1 1 0 0,0-1-1 0 0,0 0 1 0 0,-1 0-1 0 0,1 1 1 0 0,1-1-1 0 0,11 3-2 0 0,-1 0 1 0 0,21 9-1 0 0,-27-8 4 0 0,0-1 0 0 0,0 1 0 0 0,-1 1-1 0 0,1-1 1 0 0,-1 1 0 0 0,-1 0-1 0 0,1 0 1 0 0,0 0 0 0 0,-1 1 0 0 0,0 0-1 0 0,-1-1 1 0 0,6 11 0 0 0,1 6 19 0 0,-1-1 0 0 0,7 30 0 0 0,-8-24 7 0 0,-1 1 1 0 0,-2 0 0 0 0,0 0 0 0 0,-2 1 0 0 0,-1 0 0 0 0,-2-1 0 0 0,-1 1 0 0 0,-1 0 0 0 0,-1-1-1 0 0,-1 0 1 0 0,-14 47 0 0 0,12-56 11 0 0,-1 1 0 0 0,-15 28-1 0 0,17-37-15 0 0,-2-1 0 0 0,1 0 0 0 0,-1 0 0 0 0,-1-1 1 0 0,-16 16-1 0 0,15-17-12 0 0,0 0 1 0 0,-1-1 0 0 0,1 0 0 0 0,-1 0-1 0 0,-18 8 1 0 0,24-14-8 0 0,1 1 0 0 0,0-1 1 0 0,-1 0-1 0 0,1 0 0 0 0,-1 0 0 0 0,0-1 1 0 0,1 1-1 0 0,-1-1 0 0 0,0 0 0 0 0,1 1 1 0 0,-1-2-1 0 0,0 1 0 0 0,1 0 0 0 0,-1-1 0 0 0,1 0 1 0 0,-1 0-1 0 0,1 0 0 0 0,-1 0 0 0 0,1 0 1 0 0,-1-1-1 0 0,1 0 0 0 0,-5-2 0 0 0,1-1-4 0 0,1-1 0 0 0,-1 1 0 0 0,1-1 0 0 0,0-1 0 0 0,1 1 0 0 0,-1-1 0 0 0,1 0 0 0 0,1 0 0 0 0,-1 0 0 0 0,1-1 0 0 0,0 1 0 0 0,1-1 0 0 0,-4-12 0 0 0,-8-28-70 0 0,3-1 0 0 0,1 0 1 0 0,-5-76-1 0 0,14 94-4 0 0,1 1 1 0 0,2-1-1 0 0,1 0 0 0 0,2 1 0 0 0,1 0 0 0 0,1 0 0 0 0,10-32 0 0 0,-12 49 40 0 0,-2 7 9 0 0,0 0-1 0 0,0 1 1 0 0,1-1-1 0 0,4-7 0 0 0,14-29-45 0 0,-20 40 65 0 0,0-1-1 0 0,0 1 1 0 0,0 0-1 0 0,0 0 1 0 0,1 0-1 0 0,-1 0 1 0 0,4-3-1 0 0,-5 5 8 0 0,4-4-1 0 0,1-1-1 0 0,-1 1 1 0 0,1 0-1 0 0,0 0 1 0 0,0 1-1 0 0,0-1 1 0 0,7-3-1 0 0,-8 6 1 0 0,1 0 0 0 0,-1 0 0 0 0,1 0 0 0 0,0 0 0 0 0,-1 1 0 0 0,1 0 0 0 0,0 0 0 0 0,-1 0 0 0 0,6 1 0 0 0,-8-1-3 0 0,-1 0 0 0 0,1 0 1 0 0,-1 1-1 0 0,1-1 1 0 0,-1 0-1 0 0,1 1 1 0 0,-1-1-1 0 0,0 1 1 0 0,1-1-1 0 0,-1 1 0 0 0,3 1 1 0 0,34 21 6 0 0,-33-18 8 0 0,1 0 0 0 0,-1 1 0 0 0,0-1 0 0 0,0 1 0 0 0,-1 0 0 0 0,1 0 0 0 0,-1 0 0 0 0,-1 1 0 0 0,6 11 0 0 0,0 5 49 0 0,9 35-1 0 0,-18-55-54 0 0,6 20 20 0 0,-1 0-1 0 0,-2 0 1 0 0,0 0-1 0 0,-1 1 1 0 0,-2-1 0 0 0,0 1-1 0 0,-2-1 1 0 0,-4 25-1 0 0,3-30 4 0 0,-1-1 1 0 0,-1 0-1 0 0,0 0 0 0 0,-1 0 0 0 0,-1-1 1 0 0,-1 0-1 0 0,0 0 0 0 0,-1-1 0 0 0,-1 0 1 0 0,0-1-1 0 0,-16 18 0 0 0,13-19 1 0 0,0-1-1 0 0,0-1 0 0 0,-1 0 0 0 0,-1 0 1 0 0,0-2-1 0 0,0 0 0 0 0,-1-1 1 0 0,0 0-1 0 0,-1-1 0 0 0,1-1 1 0 0,-1 0-1 0 0,-32 5 0 0 0,12-3-58 0 0,30-5 5 0 0,-1-1-1 0 0,1 0 0 0 0,-1-1 1 0 0,0 0-1 0 0,-13 0 0 0 0,-81-2-240 0 0,96 1 262 0 0,0 0 0 0 0,0 0 0 0 0,0 0 0 0 0,0 1 0 0 0,0-1 0 0 0,0 2 0 0 0,0-1 0 0 0,0 1 0 0 0,0 0 0 0 0,0 0 0 0 0,1 0 1 0 0,-1 1-1 0 0,1 0 0 0 0,0 0 0 0 0,0 0 0 0 0,-8 7 0 0 0,-4 4-150 0 0,-32 21 1 0 0,40-31 129 0 0,0 1 0 0 0,0-1 0 0 0,0 0 0 0 0,-1-1 0 0 0,-16 4 0 0 0,20-5 10 0 0,-1 0-1 0 0,1 0 0 0 0,-1 0 1 0 0,1 1-1 0 0,0 0 1 0 0,0 1-1 0 0,1-1 0 0 0,-1 1 1 0 0,1 0-1 0 0,-1 0 1 0 0,1 1-1 0 0,-7 9 0 0 0,-4 4-63 0 0,2 1 0 0 0,-15 26 0 0 0,21-31 70 0 0,-42 62-120 0 0,46-69 123 0 0,-10 15-30 0 0,14-21 33 0 0,-1 0 1 0 0,0 0-1 0 0,0 0 1 0 0,0 0-1 0 0,0 0 0 0 0,0 0 1 0 0,0-1-1 0 0,0 1 1 0 0,-1 0-1 0 0,1 0 1 0 0,0-1-1 0 0,0 1 0 0 0,-1-1 1 0 0,-1 1-1 0 0,1 0 2 0 0,1 0 0 0 0,0 0 0 0 0,0 0 0 0 0,0 0 0 0 0,-1 0 0 0 0,1 0 0 0 0,0 0 0 0 0,0 0 0 0 0,1 0 0 0 0,-2 2 0 0 0,-11 10 0 0 0,12-12 0 0 0,1-1 0 0 0,0 0 0 0 0,0 0 0 0 0,-1 1 0 0 0,1-1 0 0 0,0 0 0 0 0,-1 0 0 0 0,1 0 0 0 0,0 0 0 0 0,-1 0 0 0 0,1 1 0 0 0,0-1 0 0 0,-1 0 0 0 0,1 0 0 0 0,0 0 0 0 0,-1 0 0 0 0,1 0 0 0 0,0 0 0 0 0,-1 0 0 0 0,1 0 0 0 0,0 0 0 0 0,-1 0 0 0 0,1 0 0 0 0,-1 0 0 0 0,1 0 0 0 0,0-1 0 0 0,-1 1 0 0 0,1 0 0 0 0,0 0 0 0 0,0 0 0 0 0,-1 0 0 0 0,1-1 0 0 0,0 1 0 0 0,-1 0 0 0 0,1 0 0 0 0,0-1 0 0 0,-1 1 0 0 0,1-1 0 0 0,0 1 0 0 0,-1-1 0 0 0,1 1 0 0 0,-1-1 0 0 0,1 1 0 0 0,-1-1 0 0 0,1 1 0 0 0,-1-1 0 0 0,0 1 0 0 0,1 0 0 0 0,-1-1 0 0 0,1 1 0 0 0,-1 0 0 0 0,0-1 0 0 0,1 1 0 0 0,-1 0 0 0 0,0 0 0 0 0,1 0 0 0 0,-1 0 0 0 0,0-1 0 0 0,1 1 0 0 0,-1 0 0 0 0,0 0 0 0 0,1 0-1 0 0,-1 1 1 0 0,0-1 0 0 0,1 0 0 0 0,-1 0 0 0 0,0 0 0 0 0,1 0 0 0 0,-1 1 0 0 0,0-1 0 0 0,1 0 0 0 0,-2 1 0 0 0,-11 3 12 0 0,7-4-7 0 0,1 0 0 0 0,-1 0 1 0 0,0 0-1 0 0,0-1 0 0 0,0 0 0 0 0,0 0 1 0 0,0 0-1 0 0,1-1 0 0 0,-1 1 0 0 0,0-2 0 0 0,-7-3 1 0 0,-2-2-27 0 0,1 0 0 0 0,-25-19 0 0 0,30 19-18 0 0,0-1 0 0 0,1 1 0 0 0,0-1 0 0 0,1 0 0 0 0,-1-1 1 0 0,2 0-1 0 0,-11-21 0 0 0,5 6 0 0 0,1-1 1 0 0,-8-34-1 0 0,12 32 29 0 0,9 19-33 0 0,13-34-21 0 0,-3 10 53 0 0,7-13 11 0 0,3-3 0 0 0,2 2 0 0 0,0-3 0 0 0,1 0 0 0 0,2-1 0 0 0,0-1 0 0 0,-5 3 0 0 0,-8 12 11 0 0,-12 29 42 0 0,0 2 11 0 0,6-18 0 0 0,-6 18 0 0 0,1-2-10 0 0,9-21-33 0 0,-9 22 35 0 0,0 1 19 0 0,7-20-9 0 0,-5 12-12 0 0,7-20-33 0 0,-5 7 32 0 0,-4 17 1 0 0,3-12-33 0 0,-5 16 8 0 0,3-1-31 0 0,11-21 23 0 0,-9 15 22 0 0,0-10-22 0 0,-4 17 32 0 0,3-2 1 0 0,14-24-33 0 0,-7 15 22 0 0,18-15-18 0 0,-22 24 50 0 0,-5 0 3 0 0,11-22-51 0 0,-10 22 156 0 0,5 2-125 0 0,27-21-35 0 0,-21 13 30 0 0,12-15 11 0 0,-20 21 0 0 0,-5 1 0 0 0,10-18-10 0 0,-12 25-54 0 0,0 0 0 0 0,0-1 0 0 0,0 1 0 0 0,0 0 1 0 0,0 0-1 0 0,0 0 0 0 0,1 0 0 0 0,-1 0 1 0 0,0 0-1 0 0,0 0 0 0 0,0 0 0 0 0,0 0 0 0 0,0-1 1 0 0,0 1-1 0 0,0 0 0 0 0,0 0 0 0 0,1 0 1 0 0,-1 0-1 0 0,0 0 0 0 0,0 0 0 0 0,0 0 0 0 0,0 0 1 0 0,0 0-1 0 0,0 0 0 0 0,1 0 0 0 0,-1 0 1 0 0,0 0-1 0 0,0 0 0 0 0,0 0 0 0 0,0 0 0 0 0,0 0 1 0 0,1 0-1 0 0,-1 0 0 0 0,0 0 0 0 0,0 0 1 0 0,0 0-1 0 0,0 0 0 0 0,0 0 0 0 0,0 0 0 0 0,0 0 1 0 0,1 1-1 0 0,2 5 1 0 0,-3-6-1 0 0,0 0 0 0 0,0 0 0 0 0,0 1 0 0 0,0-1 0 0 0,0 0 0 0 0,0 0 0 0 0,0 1 0 0 0,1-1 0 0 0,-1 0 0 0 0,0 0 0 0 0,0 0 0 0 0,0 1 0 0 0,0-1 0 0 0,0 0 0 0 0,0 0 0 0 0,0 0 0 0 0,0 1 0 0 0,1-1 0 0 0,-1 0 0 0 0,0 0 0 0 0,0 0 0 0 0,0 0 0 0 0,0 1 0 0 0,1-1 0 0 0,-1 0 0 0 0,0 0 0 0 0,0 0 0 0 0,0 0 0 0 0,1 0 0 0 0,-1 0 0 0 0,0 0 0 0 0,0 1 0 0 0,0-1 0 0 0,1 0 0 0 0,-1 0 0 0 0,0 0 0 0 0,0 0 0 0 0,1 0 0 0 0,-1 0 0 0 0,0 0 0 0 0,0 0 0 0 0,0 0 0 0 0,1 0 0 0 0,-1 0 0 0 0,0-1 0 0 0,0 1 0 0 0,1 0 0 0 0,-1 0 0 0 0,0 0 0 0 0,0 0 0 0 0,0 0 0 0 0,1 0 0 0 0,-1 0 0 0 0,0 0 0 0 0,0-1 0 0 0,0 1 0 0 0,0 0 0 0 0,1 0 0 0 0,19-28-10 0 0,-19 26 6 0 0,0 1 1 0 0,0-1 0 0 0,0 1 0 0 0,1-1 0 0 0,-1 1-1 0 0,0 0 1 0 0,0 0 0 0 0,1 0 0 0 0,1-2 0 0 0,31-25 45 0 0,-25 17 7 0 0,-7 8-23 0 0,-2 3 3 0 0,9-6-138 0 0,-9 6 109 0 0,10-8-5 0 0,16-17-1 0 0,-20 18 6 0 0,-1 0 0 0 0,8-14 0 0 0,-12 20 0 0 0,4-7-10 0 0,2 0-33 0 0,26-26 32 0 0,3-8 11 0 0,-27 32 0 0 0,0 1 0 0 0,16-13 0 0 0,20-5 11 0 0,-36 21 18 0 0,-3 12-71 0 0,14 17 28 0 0,-20-22 14 0 0,0 0-1 0 0,1 0 1 0 0,-1 0-1 0 0,0-1 1 0 0,1 1-1 0 0,-1 0 1 0 0,0 0 0 0 0,0 0-1 0 0,0 0 1 0 0,0 0-1 0 0,0 0 1 0 0,0-1-1 0 0,0 1 1 0 0,0 0-1 0 0,0 0 1 0 0,-1 0-1 0 0,1 0 1 0 0,0 0-1 0 0,0-1 1 0 0,-1 1-1 0 0,0 1 1 0 0,-9 14-50 0 0,8-13 46 0 0,-60 76-350 0 0,15-11 226 0 0,30-43 95 0 0,-30 36 0 0 0,38-50 18 0 0,1 0 1 0 0,0 1-1 0 0,-8 15 0 0 0,1-1 14 0 0,3-5 1 0 0,10-15 0 0 0,-1-1 0 0 0,0 1 0 0 0,0-1 0 0 0,-1 0 0 0 0,0 0 0 0 0,0-1 0 0 0,-6 8 0 0 0,-6 2 0 0 0,2 1 0 0 0,0 0 0 0 0,-17 26 0 0 0,-8 9 0 0 0,29-38-6 0 0,-60 64-116 0 0,51-59 74 0 0,1 1 0 0 0,1 1 0 0 0,1 0 0 0 0,0 1 0 0 0,-24 44 0 0 0,-35 117-5 0 0,63-141 18 0 0,1 0 1 0 0,2 1-1 0 0,-5 49 0 0 0,14-85 35 0 0,-4 13 0 0 0,-4 8 0 0 0,4-9 0 0 0,-2 0 0 0 0,0 0 0 0 0,-1 0 0 0 0,-16 27 0 0 0,7-20-3 0 0,9-14-7 0 0,1 1 0 0 0,0 0 0 0 0,1 0 0 0 0,-8 21 0 0 0,11-27 9 0 0,0 0 0 0 0,1 1 1 0 0,0-1-1 0 0,0 0 0 0 0,0 1 0 0 0,0 0 1 0 0,1-1-1 0 0,0 1 0 0 0,0-1 0 0 0,1 1 1 0 0,0-1-1 0 0,0 1 0 0 0,2 6 0 0 0,0 2 1 0 0,2 2 0 0 0,4 4 0 0 0,2 2 0 0 0,4 3 0 0 0,2 1 0 0 0,-11-16 2 0 0,-3-6 8 0 0,0 0 0 0 0,0 1 1 0 0,0-1-1 0 0,7 6 1 0 0,11 12 10 0 0,-15-16 32 0 0,1-1 1 0 0,21 15-33 0 0,-25-18-12 0 0,1 0 1 0 0,-1 1-1 0 0,1 0 0 0 0,-1 0 1 0 0,6 6-1 0 0,-4-3 0 0 0,0-1 147 0 0,-2-2-76 0 0,13 16 10 0 0,7 3 4 0 0,-10-4-94 0 0,-13-16-12 0 0,0-2-12 0 0,18 1 442 0 0,27 4-408 0 0,-32-2 1 0 0,-2-1 32 0 0,41 5-33 0 0,-34-5-10 0 0,29 0 0 0 0,9-8 0 0 0,-44 6 0 0 0,-11 3 11 0 0,4 7 43 0 0,-1-2-55 0 0,-5-12 12 0 0,-23 26 42 0 0,21-20-42 0 0,-1-1-1 0 0,0 1 0 0 0,0 0 0 0 0,-1-1 1 0 0,-5 2-1 0 0,-3 0-8 0 0,5 3-2 0 0,8-6 0 0 0,-1 0 0 0 0,1 1 0 0 0,0-1 0 0 0,0 0 0 0 0,0 0 0 0 0,0 1 0 0 0,-1-1 0 0 0,1 0 0 0 0,0 0 0 0 0,0 0 0 0 0,-1 1 0 0 0,1-1 0 0 0,0 0 0 0 0,0 0 0 0 0,-1 0 0 0 0,1 0 0 0 0,0 0 0 0 0,-1 1 0 0 0,1-1 0 0 0,0 0 0 0 0,-1 0 0 0 0,1 0 0 0 0,0 0 0 0 0,0 0 0 0 0,-1 0 0 0 0,1 0 0 0 0,0 0 0 0 0,-1 0 0 0 0,1 0 0 0 0,0 0 0 0 0,-1 0 0 0 0,1 0 0 0 0,0-1 0 0 0,-1 1 0 0 0,1 0 0 0 0,0 0 0 0 0,0 0 0 0 0,-1 0 0 0 0,1 0 0 0 0,0-1 0 0 0,0 1 0 0 0,-1 0 0 0 0,1 0 0 0 0,0-1 0 0 0,0 1 0 0 0,0 0 0 0 0,-1-1 0 0 0,-1-1 0 0 0,-1-1 0 0 0,1 1 0 0 0,0-1 0 0 0,0 0 0 0 0,1 1 0 0 0,-1-1 0 0 0,-1-4 0 0 0,3 7 0 0 0,0 0 0 0 0,0-1-1 0 0,0 1 1 0 0,0 0 0 0 0,0 0 0 0 0,0 0-1 0 0,0 0 1 0 0,0 0 0 0 0,0 0-1 0 0,0-1 1 0 0,0 1 0 0 0,0 0 0 0 0,0 0-1 0 0,-1 0 1 0 0,1 0 0 0 0,0 0 0 0 0,0-1-1 0 0,0 1 1 0 0,0 0 0 0 0,0 0-1 0 0,0 0 1 0 0,0 0 0 0 0,0 0 0 0 0,0 0-1 0 0,0 0 1 0 0,-1 0 0 0 0,1-1-1 0 0,0 1 1 0 0,0 0 0 0 0,0 0 0 0 0,0 0-1 0 0,0 0 1 0 0,0 0 0 0 0,-1 0 0 0 0,1 0-1 0 0,0 0 1 0 0,0 0 0 0 0,0 0-1 0 0,0 0 1 0 0,0 0 0 0 0,0 0 0 0 0,-1 0-1 0 0,1 0 1 0 0,0 0 0 0 0,0 0 0 0 0,0 0-1 0 0,0 0 1 0 0,0 0 0 0 0,-1 0-1 0 0,1 0 1 0 0,0 0 0 0 0,0 0 0 0 0,0 0-1 0 0,0 0 1 0 0,0 0 0 0 0,0 1-1 0 0,-1-1 1 0 0,1 0 0 0 0,0 0 0 0 0,0 0-1 0 0,0 0 1 0 0,0 0 0 0 0,0 0 0 0 0,0 1-1 0 0,-5 10-49 0 0,5-10 50 0 0,0-1 0 0 0,0 0 0 0 0,0 0 0 0 0,0 0 0 0 0,0 1 0 0 0,0-1-1 0 0,0 0 1 0 0,0 1 0 0 0,0-1 0 0 0,0 0 0 0 0,0 0 0 0 0,0 0 0 0 0,0 1 0 0 0,0-1 0 0 0,0 0-1 0 0,0 0 1 0 0,0 1 0 0 0,0-1 0 0 0,0 0 0 0 0,-1 0 0 0 0,1 1 0 0 0,0-1 0 0 0,0 0 0 0 0,0 0-1 0 0,0 0 1 0 0,-1 0 0 0 0,1 1 0 0 0,0-1 0 0 0,0 0 0 0 0,0 0 0 0 0,-1 0 0 0 0,1 0-1 0 0,0 0 1 0 0,-1 0 0 0 0,1 0 0 0 0,0 0 1 0 0,0 0-1 0 0,0 0 0 0 0,0 0 0 0 0,0 0 0 0 0,0 0 1 0 0,0 0-1 0 0,0 0 0 0 0,0 0 0 0 0,0 0 0 0 0,0 0 1 0 0,0 0-1 0 0,-1 0 0 0 0,1 0 0 0 0,0-1 0 0 0,0 1 1 0 0,0 0-1 0 0,0 0 0 0 0,0 0 0 0 0,0 0 0 0 0,0 0 1 0 0,0 0-1 0 0,0 0 0 0 0,-1 0 0 0 0,1 0 0 0 0,0 0 1 0 0,0 0-1 0 0,0 0 0 0 0,0 0 0 0 0,0 0 0 0 0,0 0 1 0 0,0 0-1 0 0,0 0 0 0 0,0 0 0 0 0,-1 1 0 0 0,1-1 1 0 0,0 0-1 0 0,0 0 0 0 0,0 0 0 0 0,0 0 0 0 0,0 0 1 0 0,0 0-1 0 0,0 0 0 0 0,0 0 0 0 0,0 0 0 0 0,0 0 1 0 0,0 0-1 0 0,0 0 0 0 0,0 0 0 0 0,-1 1 0 0 0,1-1 1 0 0,0 0-1 0 0,0 0 0 0 0,0 0 0 0 0,0 0 0 0 0,0 0 1 0 0,0 0-1 0 0,0 0 0 0 0,0 0 0 0 0,0 0 0 0 0,0 1 1 0 0,3 1-22 0 0,6-5-111 0 0,35-14 108 0 0,-42 16 21 0 0,-1 1 0 0 0,0-1 0 0 0,0 1 0 0 0,0-1 0 0 0,0 1 0 0 0,0 0 0 0 0,1 0 0 0 0,-1-1 0 0 0,0 1 0 0 0,0 0 0 0 0,0 0 0 0 0,1 0 0 0 0,-1 0 0 0 0,0 0 0 0 0,3 1 0 0 0,36 5-19 0 0,-38-6 18 0 0,-1 0 0 0 0,0 1 1 0 0,1-1-1 0 0,-1 0 1 0 0,0 0-1 0 0,1 0 1 0 0,-1 0-1 0 0,0-1 1 0 0,1 1-1 0 0,-1 0 0 0 0,0 0 1 0 0,1-1-1 0 0,-1 1 1 0 0,2-2-1 0 0,41-13-62 0 0,-23 7 2 0 0,21-12 40 0 0,-31 15-30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4T17:13:51.35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ransparency" value="79"/>
      <inkml:brushProperty name="tip" value="rectangle"/>
      <inkml:brushProperty name="rasterOp" value="maskPen"/>
    </inkml:brush>
  </inkml:definitions>
  <inkml:trace contextRef="#ctx0" brushRef="#br0">1643 1832 431 0 0,'0'1'1795'0'0,"-17"4"970"0"0,13-4-2458 0 0,1 0 1 0 0,-1 0-1 0 0,1 0 0 0 0,-1-1 0 0 0,1 0 0 0 0,-1 0 0 0 0,0 0 0 0 0,1 0 0 0 0,-8-2 0 0 0,0 0-122 0 0,-49-9 711 0 0,45 12-680 0 0,14-1-188 0 0,-1 0 1 0 0,1 0-1 0 0,-1 0 0 0 0,1 1 1 0 0,-1-1-1 0 0,0-1 1 0 0,1 1-1 0 0,-1 0 1 0 0,1 0-1 0 0,-3-1 0 0 0,-48-14 1100 0 0,14 2-798 0 0,30 11-174 0 0,1 0-1 0 0,-1-1 1 0 0,0 0 0 0 0,1 0 0 0 0,-9-5-1 0 0,7 1-13 0 0,6 5-95 0 0,1 0 0 0 0,-1 0 1 0 0,0 0-1 0 0,-1 0 0 0 0,1 1 1 0 0,0-1-1 0 0,-7-1 0 0 0,8 2-41 0 0,0 0 0 0 0,1 1-1 0 0,-1-1 1 0 0,0 0 0 0 0,1 0 0 0 0,-1 0-1 0 0,1 0 1 0 0,-1 0 0 0 0,1 0 0 0 0,-3-3-1 0 0,2 2 7 0 0,0 0 1 0 0,1 1-1 0 0,-1-1 0 0 0,0 1 0 0 0,0 0 0 0 0,0-1 0 0 0,-3 0 0 0 0,-18-11 68 0 0,23 13-74 0 0,-1 0 0 0 0,0 0 0 0 0,1 0 0 0 0,-1 0 0 0 0,0 0-1 0 0,1-1 1 0 0,-1 1 0 0 0,1 0 0 0 0,-1-1 0 0 0,1 1 0 0 0,-1 0-1 0 0,1-1 1 0 0,-1 1 0 0 0,1 0 0 0 0,-1-1 0 0 0,1 1 0 0 0,-1-1-1 0 0,1 1 1 0 0,0-1 0 0 0,-1 0 0 0 0,-4-4 118 0 0,-47-23 252 0 0,42 23-328 0 0,-1-1 0 0 0,-13-10 0 0 0,15 10-12 0 0,0 0 1 0 0,0 1-1 0 0,-15-7 0 0 0,7 5 11 0 0,0 0 0 0 0,1-1 0 0 0,0-1 0 0 0,0-1 0 0 0,1 0-1 0 0,-16-15 1 0 0,6 7-7 0 0,20 14-27 0 0,1 1 0 0 0,-1 0-1 0 0,1-1 1 0 0,-1 0-1 0 0,1 0 1 0 0,-5-7-1 0 0,6 8-5 0 0,-1-1 0 0 0,1 1-1 0 0,-1 0 1 0 0,0 0 0 0 0,-5-4 0 0 0,-10-8 16 0 0,-5-8 81 0 0,5 5-66 0 0,0-1 0 0 0,2-1 0 0 0,-22-31 0 0 0,-20-31 210 0 0,46 65-248 0 0,1 0 0 0 0,0-1 0 0 0,2-1 0 0 0,0 0 0 0 0,1 0 0 0 0,-9-30 0 0 0,3 14 12 0 0,11 26-1 0 0,0 0-1 0 0,0-1 0 0 0,-4-18 1 0 0,6 16 12 0 0,0 1 0 0 0,0 0 0 0 0,-2 0 0 0 0,1 0 0 0 0,-10-19 0 0 0,13 30-23 0 0,0 0 0 0 0,0 0 0 0 0,0 0 0 0 0,0 0 0 0 0,0 0 0 0 0,0-1 0 0 0,0 1 0 0 0,0 0 0 0 0,-1 0 0 0 0,1 0-1 0 0,0 0 1 0 0,0 0 0 0 0,0 0 0 0 0,0 0 0 0 0,0 0 0 0 0,0 0 0 0 0,-1 0 0 0 0,1 0 0 0 0,0-1 0 0 0,0 1 0 0 0,0 0 0 0 0,0 0 0 0 0,0 0-1 0 0,0 0 1 0 0,-1 0 0 0 0,1 0 0 0 0,0 0 0 0 0,0 0 0 0 0,0 0 0 0 0,0 0 0 0 0,0 0 0 0 0,-1 0 0 0 0,1 0 0 0 0,0 0 0 0 0,0 1 0 0 0,0-1 0 0 0,0 0 0 0 0,-1 0 1 0 0,1 0-1 0 0,0 0 0 0 0,0 0 1 0 0,0 0-1 0 0,0 0 0 0 0,0 0 1 0 0,-1 0-1 0 0,1 0 0 0 0,0 0 1 0 0,0 0-1 0 0,0 0 0 0 0,0 0 1 0 0,0 0-1 0 0,0 0 0 0 0,-1 0 1 0 0,1 0-1 0 0,0 0 0 0 0,0 0 1 0 0,0 0-1 0 0,0-1 0 0 0,0 1 1 0 0,0 0-1 0 0,0 0 0 0 0,-1 0 1 0 0,1 0-1 0 0,0 0 1 0 0,0 0-1 0 0,0 0 0 0 0,0 0 1 0 0,0 0-1 0 0,0-1 0 0 0,0 1 1 0 0,0 0-1 0 0,0 0 0 0 0,0 0 1 0 0,-1 0-1 0 0,0-4 26 0 0,1 4-24 0 0,0-1 0 0 0,0 1 0 0 0,0 0 0 0 0,0 0 0 0 0,0-1 0 0 0,0 1 0 0 0,0 0 0 0 0,0-1 0 0 0,0 1-1 0 0,0 0 1 0 0,-1 0 0 0 0,1 0 0 0 0,0-1 0 0 0,0 1 0 0 0,0 0 0 0 0,0 0 0 0 0,0-1 0 0 0,-1 1 0 0 0,1 0 0 0 0,0 0-1 0 0,0 0 1 0 0,0-1 0 0 0,-1 1 0 0 0,1 0 0 0 0,0 0 0 0 0,0 0 0 0 0,-1 0 0 0 0,1 0 0 0 0,0 0 0 0 0,0 0 0 0 0,-1-1-1 0 0,1 1 1 0 0,0 0 0 0 0,0 0 0 0 0,-1 0 0 0 0,1 0 0 0 0,0 0 0 0 0,0 0 0 0 0,-1 0 0 0 0,1 0 0 0 0,-1 0 0 0 0,-4-21 19 0 0,-4-60 28 0 0,8 64-45 0 0,-3-23 22 0 0,1 26-5 0 0,2 1 0 0 0,0-1 0 0 0,0 0-1 0 0,1 1 1 0 0,1-1 0 0 0,0 1 0 0 0,5-23-1 0 0,-1 16-10 0 0,-1 0-1 0 0,1-36 1 0 0,1 5 15 0 0,0-3 127 0 0,-2 43-91 0 0,0 15 24 0 0,-3-2-85 0 0,8-25 0 0 0,-3 10 0 0 0,9-23 0 0 0,-10 21 0 0 0,2 0 25 0 0,-6 12-19 0 0,0 1 0 0 0,0-1 0 0 0,1 0 1 0 0,-2 0-1 0 0,1 0 0 0 0,0 1 1 0 0,0-6-1 0 0,-1 3 14 0 0,5-6 37 0 0,0 4-27 0 0,10-19-20 0 0,-14 23-10 0 0,11-12 0 0 0,28-19 0 0 0,2-3 11 0 0,-34 30 144 0 0,2 2-209 0 0,39-21 38 0 0,-48 26 16 0 0,-1 0 0 0 0,0 0 0 0 0,1 0 0 0 0,-1 0 0 0 0,0 0 0 0 0,1 0 0 0 0,-1 0 0 0 0,0 0 0 0 0,0 0 0 0 0,1 1 0 0 0,-1-1 0 0 0,0 0 0 0 0,0 0 0 0 0,1 0 0 0 0,-1 1 0 0 0,0-1 0 0 0,0 0 0 0 0,1 0 0 0 0,-1 1 0 0 0,0-1 0 0 0,0 0 0 0 0,0 0 0 0 0,0 1 0 0 0,1-1 0 0 0,-1 0 0 0 0,0 1 0 0 0,0-1 0 0 0,4 6 0 0 0,-4-6 0 0 0,0 0 0 0 0,1 0 0 0 0,-1 0 0 0 0,0 0 0 0 0,0 0 0 0 0,0 0 0 0 0,0 0 0 0 0,0 0 0 0 0,1 0 0 0 0,-1 0 0 0 0,0 0 0 0 0,0 0 0 0 0,0 0 0 0 0,0 0 0 0 0,0 0 0 0 0,1 0 0 0 0,-1 0 0 0 0,0 0 0 0 0,0 0 0 0 0,0 0 0 0 0,0 0 0 0 0,0 0 0 0 0,0-1 0 0 0,1 1 0 0 0,-1 0 0 0 0,0 0 0 0 0,0 0 0 0 0,0 0 0 0 0,0 0 0 0 0,0 0 0 0 0,0 0 0 0 0,0-1 0 0 0,0 1 0 0 0,0 0 0 0 0,1 0 0 0 0,-1 0 0 0 0,0 0 0 0 0,0 0 0 0 0,0 0 0 0 0,0-1 0 0 0,0 1 0 0 0,2-1 0 0 0,0 5 0 0 0,0 2 0 0 0,-1-6 0 0 0,-1 0 0 0 0,0 0 0 0 0,0 0 0 0 0,0 0 0 0 0,0 0 0 0 0,0 0 0 0 0,1 0 0 0 0,-1 0 0 0 0,0 0 0 0 0,0 0 0 0 0,0 0 0 0 0,0 0 0 0 0,0 0 0 0 0,1 0 0 0 0,-1 0 0 0 0,0 0 0 0 0,0 0 0 0 0,0 0 0 0 0,0 0 0 0 0,0 0 0 0 0,0 0 0 0 0,1 0 0 0 0,-1 0 0 0 0,0-1 0 0 0,0 1 0 0 0,0 0 0 0 0,0 0 0 0 0,0 0 0 0 0,0 0 0 0 0,0 0 0 0 0,0 0 0 0 0,0 0 0 0 0,1-1 0 0 0,-1 1 0 0 0,0 0 0 0 0,0 0 0 0 0,0 0 0 0 0,0 0 0 0 0,0 0 0 0 0,0 0 0 0 0,0-1 0 0 0,0 1 0 0 0,0 0 0 0 0,0 0 0 0 0,0 0 0 0 0,0-1 0 0 0,0 1 0 0 0,0 0 0 0 0,0 0 0 0 0,0 0 0 0 0,0 0 0 0 0,1 0 0 0 0,-1-1 0 0 0,0 1 0 0 0,0 0 0 0 0,0 0 0 0 0,0 0 0 0 0,0 0 0 0 0,1 0 0 0 0,-1 0 0 0 0,0-1 0 0 0,0 1 0 0 0,0 0 0 0 0,0 0 0 0 0,1 0 0 0 0,-1 0 0 0 0,0 0 0 0 0,0 0 0 0 0,0 0 0 0 0,0 0 0 0 0,1 0 0 0 0,-1 0 0 0 0,0 0 0 0 0,0 0 0 0 0,0 0 0 0 0,1 0 0 0 0,-1 0 0 0 0,0 0 0 0 0,0 0 0 0 0,0 0 0 0 0,0 0 0 0 0,1 0 0 0 0,-1 0 0 0 0,0 1 0 0 0,0-1 0 0 0,0 0 0 0 0,0 0 0 0 0,1 0 0 0 0,-1 0 0 0 0,0 0 0 0 0,0 0 0 0 0,0 0 0 0 0,0 1 0 0 0,0-1 0 0 0,0 0 0 0 0,0 0 0 0 0,1 0 0 0 0,-1 0 0 0 0,0 1 0 0 0,0-1 0 0 0,0 0 0 0 0,0 0 0 0 0,0 1 0 0 0,3 6 0 0 0,-2-1 0 0 0,-1-6 0 0 0,0 0 0 0 0,-1 0 0 0 0,1 0 0 0 0,0 0 0 0 0,0 1 0 0 0,0-1 0 0 0,0 0 0 0 0,0 0 0 0 0,0 0 0 0 0,0 0 0 0 0,0 1 0 0 0,0-1 0 0 0,0 0 0 0 0,0 0 0 0 0,0 0 0 0 0,0 1 0 0 0,0-1 0 0 0,0 0 0 0 0,0 0 0 0 0,0 0 0 0 0,0 0 0 0 0,0 1 0 0 0,0-1 0 0 0,0 0 0 0 0,1 0 0 0 0,-1 0 0 0 0,0 0 0 0 0,0 1 0 0 0,0-1 0 0 0,0 0 0 0 0,0 0 0 0 0,0 0 0 0 0,1 0 0 0 0,-1 0 0 0 0,0 1 0 0 0,0-1 0 0 0,0 0 0 0 0,1 0 0 0 0,-1 0 0 0 0,0 0 0 0 0,0 0 0 0 0,0 0 0 0 0,0 0 0 0 0,0 0 0 0 0,0 0 0 0 0,0 0 0 0 0,0 0 0 0 0,1 0 0 0 0,-1 0 0 0 0,0 0 0 0 0,0 0 0 0 0,0 0 0 0 0,0 0 0 0 0,0 0 0 0 0,0 0 0 0 0,0 0 0 0 0,0 0 0 0 0,0 0 0 0 0,1 0 0 0 0,-1 0 0 0 0,0-1 0 0 0,0 1 0 0 0,0 0 0 0 0,0 0 0 0 0,0 0 0 0 0,0 0 0 0 0,0 0 0 0 0,0 0 0 0 0,0 0 0 0 0,0 0 0 0 0,0 0 0 0 0,0 0 0 0 0,0-1 0 0 0,0 1 0 0 0,0 0 0 0 0,0 0 0 0 0,0 0 0 0 0,1 0 0 0 0,-1 0 0 0 0,0 0 0 0 0,0 0 0 0 0,0 0 0 0 0,0-1 0 0 0,-1 1 0 0 0,2-2 0 0 0,-1 2 0 0 0,1 0 0 0 0,-1 0 0 0 0,0 0 0 0 0,0-1 0 0 0,0 1 0 0 0,1 0 0 0 0,-1 0 0 0 0,0 0 0 0 0,0 0 0 0 0,0 0 0 0 0,1 0 0 0 0,-1 0 0 0 0,0 0 0 0 0,0 0 0 0 0,0 0 0 0 0,1 0 0 0 0,-1 0 0 0 0,0 0 0 0 0,0 0 0 0 0,0 1 0 0 0,1-1 0 0 0,-1 0 0 0 0,0 0 0 0 0,0 0 0 0 0,0 0 0 0 0,1 0 0 0 0,-1 0 0 0 0,0 0 0 0 0,0 0 0 0 0,0 1 0 0 0,0-1 0 0 0,0 0 0 0 0,1 0 0 0 0,-1 0 0 0 0,0 1 0 0 0,7 5 0 0 0,-7-5 0 0 0,8 7 0 0 0,21 25 0 0 0,5 5 0 0 0,3-4 0 0 0,-14-4 0 0 0,7 2 0 0 0,-5 1 0 0 0,-4-1 0 0 0,-14-20 0 0 0,17 23 0 0 0,3 1 0 0 0,-9-15 0 0 0,19 38 0 0 0,-26-45 0 0 0,18 18 0 0 0,3 2 0 0 0,14 17 0 0 0,-14-19 0 0 0,9 5 0 0 0,-2 1 0 0 0,-3-4 0 0 0,-1 1 0 0 0,-1 3 0 0 0,3 1 0 0 0,5-3 0 0 0,-9-3 0 0 0,0 0 0 0 0,5-1 0 0 0,6-1 0 0 0,-7 2 0 0 0,3 1 0 0 0,-12-4 0 0 0,-22-22 11 0 0,-6-7-8 0 0,1 0-1 0 0,0 1 1 0 0,-1-1 0 0 0,1 0-1 0 0,0 0 1 0 0,0 0-1 0 0,0 0 1 0 0,-1 0 0 0 0,1 0-1 0 0,0 0 1 0 0,2 1 0 0 0,-2-1-2 0 0,1 1 1 0 0,-1-1 0 0 0,0 0-1 0 0,1 1 1 0 0,-1-1 0 0 0,0 1-1 0 0,0-1 1 0 0,0 1 0 0 0,0 0-1 0 0,0-1 1 0 0,-1 1 0 0 0,2 2-1 0 0,9 18-1 0 0,-7-17 0 0 0,3 1 0 0 0,11 28 0 0 0,3 4 0 0 0,4 1 0 0 0,-19-28 0 0 0,-5-9 0 0 0,12 30 0 0 0,-12-29 0 0 0,0 1 0 0 0,1-1 0 0 0,-1 1 0 0 0,0-1 0 0 0,1 1 0 0 0,4 5 0 0 0,-2 1 0 0 0,6 14-12 0 0,-9-21 6 0 0,0 0-1 0 0,0 0 1 0 0,0 0-1 0 0,1-1 1 0 0,-1 1 0 0 0,1 0-1 0 0,0-1 1 0 0,2 3-1 0 0,0 0 5 0 0,21 33-62 0 0,-23-35 64 0 0,0 0 0 0 0,-1 0 1 0 0,1 0-1 0 0,-1 0 0 0 0,0 0 0 0 0,0 0 0 0 0,0 0 0 0 0,0 1 0 0 0,1 3 0 0 0,-1-1-2 0 0,0 0 0 0 0,0 0 0 0 0,1 0 0 0 0,0-1 1 0 0,4 10-1 0 0,4 1-53 0 0,-3-4 57 0 0,-2 17-3 0 0,-4 13-69 0 0,-1-32 72 0 0,0 0-1 0 0,0 0 1 0 0,3 10-1 0 0,-3-18-1 0 0,0 0 0 0 0,0 1 0 0 0,0-1 0 0 0,0 0 0 0 0,0 0 0 0 0,0 1 0 0 0,0-1 0 0 0,-1 0 0 0 0,0 3 0 0 0,1-5 0 0 0,-1 0 0 0 0,1 1 0 0 0,0-1 0 0 0,0 0 0 0 0,-1 0 0 0 0,1 1 0 0 0,0-1 0 0 0,0 0 0 0 0,-1 1 0 0 0,1-1 0 0 0,0 0 0 0 0,0 1 0 0 0,0-1 0 0 0,0 1 0 0 0,0-1 0 0 0,-1 0 0 0 0,1 1 0 0 0,0-1 0 0 0,0 0 0 0 0,0 2 0 0 0,0-2 0 0 0,0 0 0 0 0,0 1 0 0 0,0-1 0 0 0,0 1 0 0 0,0-1 0 0 0,0 1 0 0 0,0-1 0 0 0,0 0 0 0 0,-1 1 0 0 0,1-1 0 0 0,0 1 0 0 0,0-1 0 0 0,0 0 0 0 0,-1 1 0 0 0,1-1 0 0 0,0 0 0 0 0,0 1 0 0 0,-1-1 0 0 0,1 0 0 0 0,0 1 0 0 0,-1-1 0 0 0,1 0 0 0 0,0 0 0 0 0,-1 1 0 0 0,1-1 0 0 0,-1 0 0 0 0,-7 6 4 0 0,-3 2 50 0 0,11-8-54 0 0,0 1 0 0 0,0-1 1 0 0,-1 0-1 0 0,1 0 0 0 0,0 0 1 0 0,0 0-1 0 0,0 0 0 0 0,-1 0 1 0 0,1 0-1 0 0,0 0 0 0 0,0 0 1 0 0,0 0-1 0 0,-1 0 0 0 0,1 0 1 0 0,0 0-1 0 0,0 0 0 0 0,0 0 1 0 0,-1 0-1 0 0,1 0 0 0 0,0 0 1 0 0,0 0-1 0 0,0 0 0 0 0,-1 0 1 0 0,1 0-1 0 0,0 0 0 0 0,0 0 1 0 0,0 0-1 0 0,-1 0 0 0 0,1 0 1 0 0,0 0-1 0 0,0-1 1 0 0,0 1-1 0 0,0 0 0 0 0,-1 0 1 0 0,1 0-1 0 0,0 0 0 0 0,0 0 1 0 0,0-1-1 0 0,0 1 0 0 0,0 0 1 0 0,0 0-1 0 0,-1-1 0 0 0,-1-6 0 0 0,-1 1 0 0 0,-2 17 0 0 0,4-9 3 0 0,1 0 0 0 0,-1 1-1 0 0,0-1 1 0 0,0 0 0 0 0,0 0-1 0 0,0 0 1 0 0,0 0 0 0 0,-1 0-1 0 0,1 0 1 0 0,-1 0 0 0 0,-1 1-1 0 0,1-2 1 0 0,0 0-1 0 0,1 0 0 0 0,-1 0 0 0 0,0 0 1 0 0,0-1-1 0 0,0 1 0 0 0,1 0 1 0 0,-1-1-1 0 0,0 0 0 0 0,0 1 0 0 0,0-1 1 0 0,0 0-1 0 0,-3 0 0 0 0,-4 0 7 0 0,-13 0 115 0 0,-29-4-1 0 0,-18 0-123 0 0,2 0 0 0 0,43 1-8 0 0,15 3 25 0 0,-1-1-1 0 0,1-1 1 0 0,0 0-1 0 0,-11-3 1 0 0,-9-4 36 0 0,19 7-53 0 0,0-1 0 0 0,0-1 0 0 0,-16-8 0 0 0,-2-4 1 0 0,-41-22 9 0 0,53 29 8 0 0,0 0 1 0 0,2-1 0 0 0,-1-1-1 0 0,-17-16 1 0 0,-3-3 5 0 0,10 9-24 0 0,-33-37 0 0 0,25 20 32 0 0,-50-72 0 0 0,14-7-32 0 0,43 69 5 0 0,-36-48 1 0 0,50 80 33 0 0,7 10-37 0 0,-1-1 0 0 0,1 1 0 0 0,1-1 0 0 0,0 0 0 0 0,-1-1 0 0 0,-4-14 0 0 0,7 18-2 0 0,5 1 0 0 0,8 6 0 0 0,38 21 0 0 0,5 13 0 0 0,-3 3 0 0 0,2 4 0 0 0,-33-28 0 0 0,29 25-60 0 0,69 64 38 0 0,-73-70-21 0 0,17 9 32 0 0,0-5 11 0 0,-12-13-13 0 0,-1-4-56 0 0,-36-17 61 0 0,-2-1-46 0 0,-2 0 1 0 0,27 12 42 0 0,-82-35 207 0 0,2-3-1 0 0,-52-32 1 0 0,-27-40-15 0 0,69 43-165 0 0,3-2 0 0 0,2-2 0 0 0,-51-75 0 0 0,88 114-37 0 0,-10-20 1 0 0,19 29-2 0 0,0 1 0 0 0,0-1 0 0 0,1 0 0 0 0,-1 0 0 0 0,2 0 0 0 0,-3-10 1 0 0,4 15 11 0 0,0 1 0 0 0,0-1 0 0 0,0 1 0 0 0,1 0 1 0 0,-1-1-1 0 0,0 1 0 0 0,1 0 0 0 0,-1-1 1 0 0,1 1-1 0 0,-1 0 0 0 0,2-2 0 0 0,-1 0 2 0 0,0 2-72 0 0,14 4-140 0 0,45 7 114 0 0,-57-9 97 0 0,-1-1 0 0 0,0 0 0 0 0,0 1 0 0 0,0-1 0 0 0,0 1 0 0 0,0-1 1 0 0,0 1-1 0 0,0 0 0 0 0,0 0 0 0 0,2 1 0 0 0,51 31-173 0 0,-43-26 154 0 0,38 25-106 0 0,3 7 57 0 0,12 12 10 0 0,1 3 14 0 0,-14-6 42 0 0,-18-13 1 0 0,-23-23-33 0 0,12 17 32 0 0,1 6 11 0 0,-20-28 1 0 0,0 0 0 0 0,0 0 0 0 0,-1 0 1 0 0,1 1-1 0 0,-2 0 0 0 0,1 0 0 0 0,-1-1 0 0 0,0 1 0 0 0,1 14 0 0 0,-3-22 5 0 0,0 1 0 0 0,0 0-1 0 0,0-1 1 0 0,-1 1 0 0 0,1-1 0 0 0,0 1 0 0 0,0 0 0 0 0,0-1-1 0 0,-1 1 1 0 0,1-1 0 0 0,0 1 0 0 0,-1-1 0 0 0,1 1 0 0 0,0-1-1 0 0,-1 1 1 0 0,1-1 0 0 0,-1 1 0 0 0,1-1 0 0 0,-1 0 0 0 0,1 1 0 0 0,-1-1-1 0 0,1 0 1 0 0,-1 1 0 0 0,1-1 0 0 0,-1 0 0 0 0,1 1 0 0 0,-1-1-1 0 0,1 0 1 0 0,-1 0 0 0 0,0 0 0 0 0,1 0 0 0 0,-1 0 0 0 0,1 0-1 0 0,-1 0 1 0 0,0 0 0 0 0,1 0 0 0 0,-1 0 0 0 0,0 0 0 0 0,1 0-1 0 0,-1 0 1 0 0,0 0 0 0 0,-29-8 191 0 0,27 7-179 0 0,-9-4 47 0 0,0 0-1 0 0,1-1 1 0 0,-1 0-1 0 0,-15-12 1 0 0,-41-35 72 0 0,55 42-137 0 0,-213-189 67 0 0,162 137-42 0 0,-75-97 0 0 0,68 55-167 0 0,57 82 122 0 0,13 22 10 0 0,0-1 0 0 0,1 1 0 0 0,-1-1 0 0 0,0 1 0 0 0,1-1 0 0 0,-1 0 1 0 0,1 0-1 0 0,0 1 0 0 0,-1-1 0 0 0,1 0 0 0 0,0 0 0 0 0,0 1 1 0 0,0-1-1 0 0,1-2 0 0 0,-1-4-56 0 0,2 1-24 0 0,9-16 20 0 0,-9 17 4 0 0,6-1-92 0 0,24-20 78 0 0,-25 21 0 0 0,55 3-154 0 0,-62 3 232 0 0,1-1 0 0 0,-1 1 0 0 0,1 0 0 0 0,0 0 0 0 0,-1 0 1 0 0,1 0-1 0 0,-1 0 0 0 0,1 0 0 0 0,0 0 0 0 0,-1 0 0 0 0,1 0 1 0 0,0 0-1 0 0,-1 0 0 0 0,1 0 0 0 0,-1 0 0 0 0,1 1 0 0 0,0-1 0 0 0,-1 0 1 0 0,1 0-1 0 0,-1 1 0 0 0,1-1 0 0 0,-1 0 0 0 0,1 1 0 0 0,-1-1 1 0 0,1 1-1 0 0,-1-1 0 0 0,1 1 0 0 0,0 0 0 0 0,5 6-15 0 0,0 1 0 0 0,0 0-1 0 0,-1 0 1 0 0,0 0 0 0 0,0 1-1 0 0,-1 0 1 0 0,4 10 0 0 0,-3-4-1 0 0,-2 0 1 0 0,4 31-1 0 0,-6-42 15 0 0,-1 0-1 0 0,0 0 0 0 0,0-1 1 0 0,0 1-1 0 0,0 0 1 0 0,-1 0-1 0 0,1 0 0 0 0,-1 0 1 0 0,0 0-1 0 0,-1-1 1 0 0,1 1-1 0 0,0 0 0 0 0,-1-1 1 0 0,0 1-1 0 0,0-1 0 0 0,0 0 1 0 0,-4 5-1 0 0,3-6 4 0 0,1-1 0 0 0,-1 1 0 0 0,0 0 0 0 0,0-1 0 0 0,0 0 0 0 0,-1 0 0 0 0,1 0 0 0 0,0 0 0 0 0,0-1 0 0 0,-1 1 0 0 0,1-1 0 0 0,0 1-1 0 0,-5-2 1 0 0,-14 4 55 0 0,15-2-53 0 0,-1 0 1 0 0,1-1 0 0 0,-1 0-1 0 0,-10-1 1 0 0,-7 0-70 0 0,19-1 65 0 0,0 1 0 0 0,0-1 0 0 0,1 0-1 0 0,-1 0 1 0 0,0-1 0 0 0,1 0 0 0 0,-1 0 0 0 0,-6-5-1 0 0,2 2-30 0 0,5 2 25 0 0,-1 0 0 0 0,1 0 0 0 0,-1-1 1 0 0,1 0-1 0 0,1 0 0 0 0,-1 0 0 0 0,1-1 0 0 0,0 1 0 0 0,0-1 0 0 0,0 0 1 0 0,1 0-1 0 0,0-1 0 0 0,0 1 0 0 0,-2-9 0 0 0,-2-12-46 0 0,0 0 0 0 0,-4-35-1 0 0,4 22 85 0 0,-19-55-90 0 0,25 89 88 0 0,4 3-122 0 0,5 7-433 0 0,24 18 504 0 0,-31-22 19 0 0,0 1-1 0 0,0 0 1 0 0,0-1-1 0 0,0 1 1 0 0,0 0-1 0 0,0-1 1 0 0,0 1-1 0 0,-1 0 1 0 0,1 0-1 0 0,0 0 1 0 0,-1 0-1 0 0,2 1 1 0 0,12 22-51 0 0,-11-15 53 0 0,1 0 0 0 0,-1 0 0 0 0,-1 0 0 0 0,1 0 0 0 0,-2 1 1 0 0,2 12-1 0 0,-2 3 3 0 0,-2 27 0 0 0,-1-27-1 0 0,1-16 0 0 0,0 0 0 0 0,1 1 0 0 0,0-1 0 0 0,0 1 0 0 0,3 12 0 0 0,-1-14 0 0 0,6 11 0 0 0,2 4 0 0 0,0-3 0 0 0,7 8 0 0 0,0 1 0 0 0,-16-25 0 0 0,0-3 1 0 0,0 0 0 0 0,0 1 0 0 0,-1-1 0 0 0,1 1 0 0 0,-1-1 1 0 0,1 1-1 0 0,-1-1 0 0 0,1 1 0 0 0,-1-1 0 0 0,0 4 0 0 0,0-5 6 0 0,0 0 0 0 0,0 1-1 0 0,0-1 1 0 0,-1 0 0 0 0,1 1-1 0 0,0-1 1 0 0,0 0 0 0 0,-1 0 0 0 0,1 1-1 0 0,0-1 1 0 0,0 0 0 0 0,-1 0-1 0 0,1 1 1 0 0,0-1 0 0 0,0 0-1 0 0,-1 0 1 0 0,1 0 0 0 0,0 0 0 0 0,-1 0-1 0 0,1 1 1 0 0,0-1 0 0 0,-1 0-1 0 0,1 0 1 0 0,0 0 0 0 0,-1 0-1 0 0,1 0 1 0 0,0 0 0 0 0,-1 0 0 0 0,1 0-1 0 0,-1 0 1 0 0,1 0 0 0 0,0 0-1 0 0,-1 0 1 0 0,1 0 0 0 0,0 0-1 0 0,-1-1 1 0 0,1 1 0 0 0,0 0 0 0 0,-1 0-1 0 0,-15-6 242 0 0,5-2-136 0 0,1 0-1 0 0,1-1 0 0 0,-13-13 1 0 0,6 5-38 0 0,-32-29 186 0 0,29 30-247 0 0,1-2-1 0 0,0 0 1 0 0,2-1 0 0 0,0 0 0 0 0,-20-34-1 0 0,29 41-28 0 0,1 0-1 0 0,0-1 0 0 0,0 1 1 0 0,-6-27-1 0 0,11 31 4 0 0,0 0-1 0 0,0 0 1 0 0,1-1 0 0 0,-1 1 0 0 0,2 0-1 0 0,-1 0 1 0 0,1-1 0 0 0,1 1-1 0 0,0 0 1 0 0,0 0 0 0 0,4-10 0 0 0,-2 10-30 0 0,10-16 19 0 0,-10 18-40 0 0,6 11-263 0 0,31 16 315 0 0,-40-20 12 0 0,0 0 0 0 0,0 0 0 0 0,0 0 0 0 0,0 0 0 0 0,0 0 0 0 0,0 0 0 0 0,0 0 0 0 0,-1 1 0 0 0,1-1 0 0 0,0 0 0 0 0,-1 0 0 0 0,1 1 0 0 0,-1-1 0 0 0,1 0 0 0 0,-1 1 0 0 0,0-1 0 0 0,1 1 0 0 0,-1-1 0 0 0,0 0 0 0 0,0 1 0 0 0,0-1 0 0 0,0 1 0 0 0,0-1 0 0 0,-1 0 0 0 0,1 1 0 0 0,0-1 0 0 0,-1 1 0 0 0,1-1 0 0 0,-1 2 0 0 0,-1 5 0 0 0,-13 72-20 0 0,10-58 5 0 0,1 1 0 0 0,0 0 0 0 0,1 24 0 0 0,3-27-50 0 0,-1-8 52 0 0,1 1 0 0 0,0-1 0 0 0,1 1-1 0 0,1-1 1 0 0,4 20 0 0 0,-1-23 13 0 0,11 16 0 0 0,6 2-13 0 0,-17-22 120 0 0,3-11-26 0 0,27-19-8 0 0,-34 24-67 0 0,0 0 0 0 0,-1 0 0 0 0,1 0-1 0 0,0 0 1 0 0,-1 0 0 0 0,1 0 0 0 0,-1 0-1 0 0,1 0 1 0 0,-1 0 0 0 0,0 0 0 0 0,1 0 0 0 0,-1 0-1 0 0,0 0 1 0 0,0-1 0 0 0,1 1 0 0 0,-1 0-1 0 0,0 0 1 0 0,0 0 0 0 0,-1 0 0 0 0,1-1 0 0 0,0 1-1 0 0,0 0 1 0 0,0 0 0 0 0,-1 0 0 0 0,1 0-1 0 0,-1 0 1 0 0,1 0 0 0 0,-1 0 0 0 0,0-2 0 0 0,-2-4 36 0 0,-1-6 70 0 0,-12-23 0 0 0,10 24-20 0 0,-8-24 0 0 0,6 11-112 0 0,4 12-3 0 0,0 1 1 0 0,-2-19-1 0 0,3-1 21 0 0,1-1 0 0 0,2 0 0 0 0,1 0 0 0 0,9-56 0 0 0,-7 74-41 0 0,5-6 32 0 0,9-21 11 0 0,-13 36 0 0 0,-4 5 28 0 0,3-5-87 0 0,-3 6 65 0 0,0 0 0 0 0,0 0 0 0 0,0 0 0 0 0,0 0 0 0 0,0 0 0 0 0,1 0 0 0 0,-1 0 0 0 0,0 0 0 0 0,0 0 0 0 0,0 0 0 0 0,0 0 0 0 0,0 0 0 0 0,0 0 0 0 0,0 0 1 0 0,1 0-1 0 0,-1 0 0 0 0,0 0 0 0 0,0 0 0 0 0,0 0 0 0 0,0 0 0 0 0,0 0 0 0 0,0 0 0 0 0,0 0 0 0 0,0 0 0 0 0,1 0 0 0 0,-1 0 0 0 0,0 0 0 0 0,0 0 0 0 0,0 0 0 0 0,0 0 0 0 0,0 0 0 0 0,0 0 0 0 0,0 0 0 0 0,0 0 0 0 0,0 0 0 0 0,1 0 0 0 0,-1 0 0 0 0,0 1 0 0 0,0-1 0 0 0,0 0 0 0 0,0 0 0 0 0,0 0 0 0 0,0 0 0 0 0,0 0 0 0 0,0 0 1 0 0,0 0-1 0 0,0 0 0 0 0,0 1 0 0 0,0-1 0 0 0,0 0 0 0 0,0 0 0 0 0,0 0 0 0 0,0 0 0 0 0,0 0 0 0 0,0 0 0 0 0,0 0 0 0 0,0 1 0 0 0,1 1 8 0 0,0 1-3 0 0,1 1 0 0 0,-1-1 0 0 0,0 0 0 0 0,-1 1 0 0 0,1-1 0 0 0,-1 0 0 0 0,1 1 0 0 0,-1-1-1 0 0,0 1 1 0 0,0-1 0 0 0,-1 5 0 0 0,1-3-11 0 0,0-1 0 0 0,0 1 0 0 0,0 0 0 0 0,0-1 0 0 0,3 10 0 0 0,-3-11 0 0 0,3 14 0 0 0,-1-9 0 0 0,10 23 0 0 0,-2-2 0 0 0,3 2 0 0 0,2 2 0 0 0,-3-6 0 0 0,8 11 0 0 0,2 4 0 0 0,3-2 0 0 0,4 2 0 0 0,1-1 0 0 0,1 0 0 0 0,0 2 0 0 0,2-1 0 0 0,-23-30 0 0 0,23 19 0 0 0,-19-20 0 0 0,29 17 0 0 0,9-1 12 0 0,-6-1 50 0 0,-35-19-53 0 0,-2-1 44 0 0,-1-1 1 0 0,21 19-33 0 0,-22-18 32 0 0,2 0 1 0 0,32 24-44 0 0,6 6-10 0 0,-10-8 11 0 0,-21-16 42 0 0,24 18 1 0 0,-2 4-33 0 0,-5-1 22 0 0,-1 0-33 0 0,3 2-10 0 0,-2-7 11 0 0,-22-18 32 0 0,-7-4-38 0 0,2 2-3 0 0,1 2-1 0 0,-2-1 0 0 0,10 19 0 0 0,-12-17-1 0 0,-2-7 0 0 0,1 1 0 0 0,0-1 0 0 0,0 1 0 0 0,0-1 0 0 0,4 5 0 0 0,8 13 0 0 0,-9-15 0 0 0,11 14 0 0 0,-15-21 0 0 0,-1 1 0 0 0,0 0 0 0 0,-1-1-1 0 0,1 1 1 0 0,0 0 0 0 0,0-1 0 0 0,0 1-1 0 0,0 0 1 0 0,0-1 0 0 0,-1 1 0 0 0,1 0 0 0 0,0-1-1 0 0,0 1 1 0 0,-1-1 0 0 0,1 1 0 0 0,-1 0-1 0 0,1-1 1 0 0,0 1 0 0 0,-2 0 0 0 0,-8 12 58 0 0,5-8-6 0 0,3-2-43 0 0,-1-1 0 0 0,1 1 0 0 0,0-1-1 0 0,-1 1 1 0 0,0-1 0 0 0,1 0-1 0 0,-1 0 1 0 0,0 0 0 0 0,0 0-1 0 0,0-1 1 0 0,0 1 0 0 0,0-1-1 0 0,-1 0 1 0 0,1 0 0 0 0,-6 1 0 0 0,8-2-9 0 0,1 0 1 0 0,-1 0-1 0 0,0 1 1 0 0,0-1-1 0 0,0 0 1 0 0,1 0-1 0 0,-1 1 1 0 0,0-1-1 0 0,0 0 1 0 0,1 1-1 0 0,-1-1 1 0 0,0 1-1 0 0,1-1 1 0 0,-1 1-1 0 0,1-1 1 0 0,-1 1-1 0 0,0-1 1 0 0,0 1-1 0 0,1 0 1 0 0,0-1 1 0 0,-1 1-1 0 0,1-1 0 0 0,0 0 0 0 0,-1 1 0 0 0,1-1 0 0 0,0 0 1 0 0,-1 1-1 0 0,1-1 0 0 0,-1 0 0 0 0,1 1 0 0 0,0-1 1 0 0,-1 0-1 0 0,1 0 0 0 0,-1 0 0 0 0,1 0 0 0 0,-1 1 0 0 0,1-1 1 0 0,-1 0-1 0 0,1 0 0 0 0,-1 0 0 0 0,1 0 0 0 0,-1 0 1 0 0,1 0-1 0 0,-1 0 0 0 0,1 0 0 0 0,-1 0 0 0 0,1 0 0 0 0,-1-1 1 0 0,1 1-1 0 0,-1 0 0 0 0,1 0 0 0 0,-1 0 0 0 0,1-1 1 0 0,0 1-1 0 0,-1 0 0 0 0,1 0 0 0 0,-1-1 0 0 0,1 1 0 0 0,0 0 1 0 0,-1-1-1 0 0,1 1 0 0 0,0-1 0 0 0,-1 1 0 0 0,1-1 1 0 0,-2 0 2 0 0,-1-1 1 0 0,1 1 0 0 0,0 0-1 0 0,0 0 1 0 0,-1-1 0 0 0,1 2 0 0 0,-1-1-1 0 0,1 0 1 0 0,-1 0 0 0 0,-3 0 0 0 0,-30-1 61 0 0,13 1-46 0 0,8 2-20 0 0,13-1 0 0 0,1 1 0 0 0,0-1 0 0 0,0 0 0 0 0,-1 0 0 0 0,1 1 0 0 0,0-1 0 0 0,0 0 0 0 0,-1 0 0 0 0,1-1 0 0 0,0 1 0 0 0,0 0 0 0 0,0 0 0 0 0,-1 0 0 0 0,1-1 0 0 0,0 1 0 0 0,0-1 0 0 0,0 1 0 0 0,0-1 0 0 0,0 1 0 0 0,-2-2 0 0 0,1 1 0 0 0,0 0 0 0 0,0-1 0 0 0,-1 1 0 0 0,1 0 0 0 0,-1 1 0 0 0,1-1 0 0 0,-1 0 0 0 0,1 1 0 0 0,-1-1 0 0 0,1 1 0 0 0,-1 0 0 0 0,1 0 0 0 0,-1 0 0 0 0,-3 0 0 0 0,-19-1 0 0 0,-102-23-72 0 0,126 23 70 0 0,-1 1 0 0 0,1 0 0 0 0,-1 0 0 0 0,1-1 0 0 0,-1 1 0 0 0,1-1 0 0 0,0 1 0 0 0,-1-1 0 0 0,1 0 0 0 0,0 0 0 0 0,0 1 0 0 0,-1-1 0 0 0,1 0 0 0 0,0 0-1 0 0,0 0 1 0 0,0 0 0 0 0,0 0 0 0 0,0 0 0 0 0,0-1 0 0 0,0 1 0 0 0,1 0 0 0 0,-1 0 0 0 0,0-1 0 0 0,1 1 0 0 0,-2-2 0 0 0,1 2 1 0 0,0 0 1 0 0,0 0-1 0 0,0 1 0 0 0,-1-1 1 0 0,1 1-1 0 0,0-1 0 0 0,-1 1 1 0 0,1-1-1 0 0,0 1 0 0 0,-1 0 1 0 0,1 0-1 0 0,0-1 0 0 0,-1 1 1 0 0,1 0-1 0 0,-1 0 1 0 0,1 1-1 0 0,0-1 0 0 0,-1 0 1 0 0,0 1-1 0 0,-20-2 3 0 0,-108-27-2 0 0,129 28 0 0 0,0-1 0 0 0,0 1 0 0 0,0-1 0 0 0,0 1 0 0 0,0-1 0 0 0,0 1 0 0 0,0-1 0 0 0,0 0 0 0 0,0 1 0 0 0,1-1 0 0 0,-1 0 0 0 0,0 0 0 0 0,1 0 0 0 0,-1 1 0 0 0,1-1 0 0 0,-1 0 0 0 0,0 0 0 0 0,1 0 0 0 0,0 0 0 0 0,-1 0 0 0 0,1 0 0 0 0,-1-2 0 0 0,-5-10 0 0 0,6 13 0 0 0,-1-1 0 0 0,1 1 0 0 0,0 0 0 0 0,-1 0 0 0 0,1 0 0 0 0,0 0 0 0 0,0-1 0 0 0,-1 1 0 0 0,1 0 0 0 0,0 0 0 0 0,-1 0 0 0 0,1 0 0 0 0,0 0 0 0 0,-1 0 0 0 0,1 0 0 0 0,-1 0 0 0 0,1 0 0 0 0,0 0 0 0 0,-1 0 0 0 0,1 0 0 0 0,0 0 0 0 0,-1 0 0 0 0,1 0 0 0 0,0 0 0 0 0,-1 0 0 0 0,1 0 0 0 0,0 1 0 0 0,-1-1 0 0 0,1 0 0 0 0,-1 0 0 0 0,-11 9 0 0 0,5-4 0 0 0,4-4 0 0 0,-1 1 0 0 0,0-1 0 0 0,0 0 0 0 0,1 0 0 0 0,-1 0 0 0 0,0 0 0 0 0,0-1 0 0 0,0 0 0 0 0,0 0 0 0 0,0 0 0 0 0,0 0 0 0 0,0 0 0 0 0,0-1 0 0 0,0 0 0 0 0,0 1 0 0 0,1-2 0 0 0,-1 1 0 0 0,0 0 0 0 0,1-1 0 0 0,-1 1 0 0 0,-3-4 0 0 0,-2 2-9 0 0,1 0-1 0 0,-15-4 1 0 0,15 5 0 0 0,-1-1 0 0 0,1 1 0 0 0,-15-9 0 0 0,17 8 9 0 0,-10-6 0 0 0,0-1 0 0 0,0 0 0 0 0,1-1 0 0 0,-15-13 0 0 0,-95-101 0 0 0,32 23-66 0 0,44 46 68 0 0,33 43-2 0 0,14 11 0 0 0,-1 0 0 0 0,1 0 0 0 0,-1 0 0 0 0,1-1 0 0 0,0 1 0 0 0,-1 0 0 0 0,-1-4 0 0 0,-15-25-1 0 0,1 4-31 0 0,-16-35 1 0 0,15 28 31 0 0,13 22 0 0 0,0 0 0 0 0,0 0 0 0 0,-4-16 0 0 0,4 7 0 0 0,-4-14 0 0 0,-16-39 0 0 0,3 33 0 0 0,20 41 0 0 0,3 0 0 0 0,0 0 0 0 0,0 0 0 0 0,0 0 0 0 0,0 0 0 0 0,-1 0 0 0 0,1 0 0 0 0,0 0 0 0 0,0 0 0 0 0,0 0 0 0 0,0 0 0 0 0,0 0 0 0 0,0 0 0 0 0,-1 0 0 0 0,1 0 0 0 0,0 0 0 0 0,0 0 0 0 0,0 0 0 0 0,0 0 0 0 0,0 0 0 0 0,0 0 0 0 0,-1 0 0 0 0,1 0 0 0 0,0 0 0 0 0,0 0 0 0 0,0-1 0 0 0,0 1 0 0 0,0 0 0 0 0,0 0 0 0 0,0 0 0 0 0,0 0 0 0 0,-1 0 0 0 0,1 0 0 0 0,0 0 0 0 0,0 0 0 0 0,0 0 0 0 0,0-1 0 0 0,0 1 0 0 0,0 0 0 0 0,0 0 0 0 0,0 0 0 0 0,0 0 0 0 0,0 0 0 0 0,0 0 0 0 0,0 0 0 0 0,0-1 0 0 0,0 1 0 0 0,0 0 0 0 0,0 0 0 0 0,0 0 0 0 0,0 0 0 0 0,0 0 0 0 0,0 0 0 0 0,0-1 0 0 0,-4-21 0 0 0,0-36-1 0 0,0-1 13 0 0,3 39 35 0 0,1 1 0 0 0,0-1-1 0 0,5-29 1 0 0,0-3 11 0 0,-3 26-11 0 0,1 1 0 0 0,2 0 0 0 0,7-27 0 0 0,-9 38 10 0 0,-2 8-35 0 0,2 12-25 0 0,1-32 3 0 0,5-31 0 0 0,-9 56 0 0 0,0 0 0 0 0,0 0 0 0 0,1 0 0 0 0,-1 0 0 0 0,0 0 0 0 0,1 0 0 0 0,-1 0 0 0 0,1 0 0 0 0,0 0 0 0 0,-1 0 0 0 0,1 0 0 0 0,0 1 0 0 0,-1-1 0 0 0,3-1 0 0 0,7-12 0 0 0,-10 10 0 0 0,2 1 0 0 0,10-10 0 0 0,12-13 0 0 0,-14 11 0 0 0,-9 13 0 0 0,0 0 0 0 0,0 1 0 0 0,0-1 0 0 0,1 0 0 0 0,-1 0 0 0 0,0 1 0 0 0,1-1 0 0 0,0 1 0 0 0,-1-1 0 0 0,4-1 0 0 0,24-22 0 0 0,-28 24 0 0 0,0 0 0 0 0,0 0 0 0 0,0 0 0 0 0,0 0 0 0 0,0 1 0 0 0,1-1 0 0 0,-1 0 0 0 0,0 1 0 0 0,1-1 0 0 0,-1 0 0 0 0,1 1 0 0 0,0-1 0 0 0,-1 1 0 0 0,0 0 0 0 0,0 0 0 0 0,-1-1 0 0 0,1 1 0 0 0,0 0 0 0 0,0-1 0 0 0,-1 1 0 0 0,1-1 0 0 0,0 1 0 0 0,-1-1 0 0 0,1 1 0 0 0,-1-1 0 0 0,1 1 0 0 0,-1-1 0 0 0,1 0 0 0 0,-1 1 0 0 0,1-1 0 0 0,-1 0 0 0 0,0 1 0 0 0,1-1 0 0 0,-1-1 0 0 0,9-17 0 0 0,-2 9 0 0 0,17-14 0 0 0,-6 10 0 0 0,-14 12 292 0 0,3-4-438 0 0,1-2 122 0 0,-4 5 17 0 0,0 0 0 0 0,0 0 0 0 0,-1 0 0 0 0,2 0-1 0 0,-1 0 1 0 0,5-2 0 0 0,-8 5 6 0 0,-1 0-1 0 0,0 0 1 0 0,0 0-1 0 0,1-1 1 0 0,-1 1-1 0 0,0 0 1 0 0,1 0-1 0 0,-1 0 1 0 0,0 0-1 0 0,0 0 1 0 0,1 0-1 0 0,-1 0 1 0 0,0 0-1 0 0,1 0 1 0 0,-1 0-1 0 0,0 0 1 0 0,1 0-1 0 0,-1 0 1 0 0,0 0-1 0 0,0 0 1 0 0,1 0-1 0 0,-1 0 1 0 0,0 1-1 0 0,1-1 1 0 0,-1 0-1 0 0,0 0 1 0 0,0 0-1 0 0,1 0 1 0 0,-1 1-1 0 0,0-1 1 0 0,1 1-1 0 0,0-1 1 0 0,0 1 0 0 0,-1-1 0 0 0,1 0 0 0 0,0 1 0 0 0,0-1 0 0 0,0 0-1 0 0,-1 1 1 0 0,1-1 0 0 0,0 0 0 0 0,0 0 0 0 0,0 0 0 0 0,0 0-1 0 0,1 0 1 0 0,8 0-11 0 0,-9 0 10 0 0,-1 0-1 0 0,1-1 1 0 0,0 1 0 0 0,0 0 0 0 0,0 0-1 0 0,-1 0 1 0 0,1 0 0 0 0,0 1 0 0 0,0-1-1 0 0,0 0 1 0 0,-1 0 0 0 0,1 0 0 0 0,0 0-1 0 0,0 1 1 0 0,-1-1 0 0 0,1 0 0 0 0,0 1-1 0 0,0-1 1 0 0,-1 1 0 0 0,1-1 0 0 0,0 1-1 0 0,0 0 1 0 0,7 4 3 0 0,-7-4 6 0 0,0-1 0 0 0,0 0 0 0 0,0 1 0 0 0,0-1 0 0 0,0 1 0 0 0,0-1 0 0 0,0 1 1 0 0,0 0-1 0 0,0-1 0 0 0,0 1 0 0 0,-1 0 0 0 0,1 0 0 0 0,0-1 0 0 0,-1 1 0 0 0,1 0 0 0 0,0 0 0 0 0,0 1 0 0 0,-1-2-4 0 0,-1 0 0 0 0,1-1-1 0 0,0 1 1 0 0,-1-1 0 0 0,1 1-1 0 0,0-1 1 0 0,-1 1 0 0 0,1 0-1 0 0,-1-1 1 0 0,1 1 0 0 0,-1 0-1 0 0,1 0 1 0 0,0-1 0 0 0,-1 1-1 0 0,1 0 1 0 0,-1 0 0 0 0,1 0-1 0 0,-1-1 1 0 0,1 1 0 0 0,-1 0-1 0 0,0 0 1 0 0,1 0 0 0 0,-1 0 0 0 0,1 0-1 0 0,-1 0 1 0 0,-17-1-9 0 0,-72 8 6 0 0,83-6 0 0 0,0 0 0 0 0,1 0 0 0 0,-10 3 0 0 0,-9 1 0 0 0,11-3-6 0 0,-1 0 11 0 0,1 0-1 0 0,-19 6 1 0 0,29-7-11 0 0,1 0 1 0 0,0 1-1 0 0,-1-1 1 0 0,1 1-1 0 0,0-1 1 0 0,0 1-1 0 0,0 0 1 0 0,0 0-1 0 0,0 1 1 0 0,1-1-1 0 0,-1 0 1 0 0,1 1 0 0 0,-1 0-1 0 0,-3 5 1 0 0,-1 3-70 0 0,-1 0 0 0 0,-10 12 0 0 0,9-14 54 0 0,8-6 21 0 0,0-1 0 0 0,-1 0 0 0 0,1 1 0 0 0,0-1 0 0 0,0 1 0 0 0,-1 5 0 0 0,2-7 0 0 0,0 1 0 0 0,-1-1 0 0 0,1 0 0 0 0,-1 1 0 0 0,1-1 0 0 0,-1 1 0 0 0,1-1 0 0 0,-1 0 0 0 0,0 0 0 0 0,1 1 0 0 0,-1-1 0 0 0,0 0 0 0 0,0 0 0 0 0,0 0 0 0 0,0 0 0 0 0,0 0 0 0 0,-1 1 0 0 0,1-1-1 0 0,1-1 0 0 0,-1 0 0 0 0,1 0 0 0 0,0 1-1 0 0,-1-1 1 0 0,1 0 0 0 0,-1 1 0 0 0,1-1 0 0 0,0 0 0 0 0,-1 1-1 0 0,1-1 1 0 0,0 1 0 0 0,0-1 0 0 0,-1 0 0 0 0,1 1 0 0 0,0-1-1 0 0,0 1 1 0 0,0-1 0 0 0,0 1 0 0 0,-1-1 0 0 0,1 1 0 0 0,0 0-1 0 0,0-1 2 0 0,0 0-1 0 0,0 0 0 0 0,0 1 0 0 0,0-1 0 0 0,0 0 1 0 0,0 1-1 0 0,0-1 0 0 0,0 0 0 0 0,0 0 0 0 0,0 1 1 0 0,0-1-1 0 0,-1 0 0 0 0,1 0 0 0 0,0 1 1 0 0,0-1-1 0 0,0 0 0 0 0,0 0 0 0 0,-1 1 0 0 0,1-1 1 0 0,0 0-1 0 0,0 0 0 0 0,0 0 0 0 0,-1 0 0 0 0,1 1 1 0 0,0-1-1 0 0,0 0 0 0 0,-1 0 0 0 0,1 0 0 0 0,0 0 1 0 0,0 0-1 0 0,-1 0 0 0 0,1 0 0 0 0,0 0 0 0 0,-1 0 1 0 0,1 1-1 0 0,0-1 0 0 0,0 0 0 0 0,-1 0 1 0 0,1-1-1 0 0,0 1 0 0 0,-1 0 0 0 0,1 0 0 0 0,0 0 1 0 0,0 0-1 0 0,-1 0 0 0 0,1 0 0 0 0,-1 0 0 0 0,1 0 0 0 0,-1 0 0 0 0,0 0 0 0 0,1 0 0 0 0,-1 0 0 0 0,1 0 0 0 0,-1 1 0 0 0,1-1 0 0 0,-1 0 0 0 0,1 0 0 0 0,-1 1 0 0 0,1-1 0 0 0,-1 0 0 0 0,1 1 0 0 0,0-1 0 0 0,-1 0 0 0 0,1 1 0 0 0,-1-1 0 0 0,1 1 0 0 0,0-1-1 0 0,-1 0 1 0 0,1 1 0 0 0,0-1 0 0 0,0 1 0 0 0,-1-1 0 0 0,1 1 0 0 0,0 0 0 0 0,-6 6-23 0 0,6-7 24 0 0,0 0 0 0 0,0 1-1 0 0,0-1 1 0 0,-1 0 0 0 0,1 0-1 0 0,0 0 1 0 0,0 0 0 0 0,-1 0 0 0 0,1 0-1 0 0,0 0 1 0 0,0 0 0 0 0,0 0-1 0 0,-1 0 1 0 0,1 0 0 0 0,0 0-1 0 0,0 0 1 0 0,-1 0 0 0 0,1 0-1 0 0,0 0 1 0 0,0 0 0 0 0,0 0-1 0 0,-1 0 1 0 0,1-1 0 0 0,0 1-1 0 0,0 0 1 0 0,0 0 0 0 0,-1 0-1 0 0,1 0 1 0 0,0 0 0 0 0,0 0 0 0 0,0-1-1 0 0,0 1 1 0 0,0 0 0 0 0,-1 0-1 0 0,1-1 1 0 0,0 1 0 0 0,0 0 0 0 0,0 0 0 0 0,-1-1 0 0 0,1 1 0 0 0,0 0 0 0 0,0 0 0 0 0,0 0 0 0 0,-1 0 0 0 0,1-1 0 0 0,0 1 0 0 0,0 0 0 0 0,-1 0 0 0 0,1 0 0 0 0,0 0 0 0 0,0 0 0 0 0,-1 0 0 0 0,1 0 0 0 0,0 0 0 0 0,-1-1 0 0 0,1 1 0 0 0,0 0 0 0 0,0 0 0 0 0,-1 0 0 0 0,1 0 0 0 0,0 0 0 0 0,0 1 0 0 0,-1-1 0 0 0,1 0 0 0 0,0 0 0 0 0,-1 0 0 0 0,1 0 0 0 0,0 0 0 0 0,0 0 0 0 0,-1 0 0 0 0,1 0 0 0 0,0 1 0 0 0,0-1 0 0 0,0 0 0 0 0,-1 0 0 0 0,1 0 0 0 0,0 1 0 0 0,0-1 0 0 0,0 0 0 0 0,-1 0 0 0 0,1 0 0 0 0,0 1 0 0 0,0-1 0 0 0,0 0 0 0 0,0 0 0 0 0,0 1 0 0 0,0-1 0 0 0,-1 0 0 0 0,1 1 0 0 0,-6 22 0 0 0,6-21 0 0 0,0 0 0 0 0,-1 0 0 0 0,1 0 0 0 0,-1 0 0 0 0,1 0 0 0 0,-1 0 0 0 0,0 0 0 0 0,-1 1 0 0 0,-2-5 0 0 0,4 1 0 0 0,0 1 0 0 0,0 0 0 0 0,-1 0 0 0 0,1-1 0 0 0,0 1 0 0 0,0 0 0 0 0,0 0 0 0 0,0-1 0 0 0,-1 1 0 0 0,1 0 0 0 0,0 0 0 0 0,0 0 0 0 0,0-1 0 0 0,-1 1 0 0 0,1 0 0 0 0,0 0 0 0 0,-1 0 0 0 0,1 0 0 0 0,0 0 0 0 0,0 0 0 0 0,-1-1 0 0 0,1 1 0 0 0,0 0 0 0 0,0 0 0 0 0,-1 0 0 0 0,1 0 0 0 0,0 0 0 0 0,-1 0 0 0 0,1 0 0 0 0,0 0 0 0 0,-1 0 0 0 0,1 0 0 0 0,0 0 0 0 0,0 0 0 0 0,-1 1 0 0 0,1-1 0 0 0,0 0 0 0 0,0 0 0 0 0,-1 0 0 0 0,1 0 0 0 0,0 0 0 0 0,-1 0 0 0 0,1 1 0 0 0,0-1 0 0 0,0 0 0 0 0,0 0 0 0 0,-1 0 0 0 0,1 1 0 0 0,0-1 0 0 0,-14 28 0 0 0,11-27 0 0 0,3-1 0 0 0,0 0 0 0 0,0 0 0 0 0,-1 0 0 0 0,1 0 0 0 0,0 0 0 0 0,0 0 0 0 0,-1 1 0 0 0,1-1 0 0 0,0 0 0 0 0,0 0 0 0 0,-1 0 0 0 0,1 0 0 0 0,0 0 0 0 0,0 0 0 0 0,-1 1 0 0 0,1-1 0 0 0,0 0 0 0 0,0 0 0 0 0,0 0 0 0 0,0 1 0 0 0,-1-1 0 0 0,1 0 0 0 0,0 0 0 0 0,0 1 0 0 0,0-1 0 0 0,0 0 0 0 0,0 0 0 0 0,0 1 0 0 0,0-1 0 0 0,-1 1 0 0 0,-12 27-32 0 0,12-26 30 0 0,0 0-1 0 0,0 0 1 0 0,-1-1-1 0 0,1 1 1 0 0,0-1-1 0 0,-1 1 1 0 0,1-1 0 0 0,-1 1-1 0 0,0-1 1 0 0,1 0-1 0 0,-1 0 1 0 0,-2 2-1 0 0,-13 8 3 0 0,16-10-1 0 0,0-1 0 0 0,0 1 0 0 0,0 0 0 0 0,0 0 0 0 0,0 0 0 0 0,1-1 0 0 0,-1 1 0 0 0,0 0 0 0 0,0 0 0 0 0,0 1 0 0 0,0 0 0 0 0,0 0-3 0 0,0-1 0 0 0,1 0 0 0 0,-1 0 0 0 0,0 1 0 0 0,0-1 0 0 0,0 0 0 0 0,0 0 0 0 0,0 0 0 0 0,0 0 0 0 0,-1 0 0 0 0,1 0 0 0 0,-2 0 0 0 0,-2 1 4 0 0,0-1 0 0 0,-1 1 0 0 0,1-1 0 0 0,-1-1 0 0 0,1 1 0 0 0,-1-1 0 0 0,1 0 0 0 0,-1 0 0 0 0,1 0 0 0 0,-10-3 0 0 0,12 3-9 0 0,1-1 0 0 0,-1 1 0 0 0,0 0 0 0 0,0 0 0 0 0,1 0 1 0 0,-5 1-1 0 0,-2-1 7 0 0,-20 0 2 0 0,28 1 0 0 0,0 1 0 0 0,1-1 0 0 0,-1 1 0 0 0,1-1 0 0 0,-1 0 0 0 0,1 1 0 0 0,-1-1 0 0 0,1 1 0 0 0,0-1 0 0 0,-1 1 0 0 0,1 0 0 0 0,0 2 0 0 0,0-3 0 0 0,-2 5 0 0 0,0-12 0 0 0,0 2 0 0 0,1 6 0 0 0,1 4 0 0 0,-1 0 0 0 0,-3-14 0 0 0,2 8-60 0 0,-1 6-72 0 0,-1 7-60 0 0,4-7 147 0 0,1 1-1 0 0,-1-1 1 0 0,1 0-1 0 0,0 0 0 0 0,3 11 1 0 0,-4-16-27 0 0,0 2 61 0 0,8-9-498 0 0,21-25 516 0 0,-13 8-125 0 0,1 0 105 0 0,-7 10-51 0 0,20-21 8 0 0,4-5 45 0 0,-13 22 10 0 0,-13 11 16 0 0,0 0-1 0 0,10-11 1 0 0,-7 12-58 0 0,-11 5 43 0 0,13-7-26 0 0,29-9-1 0 0,-34 14 25 0 0,1 0 1 0 0,0 0-1 0 0,0 1 1 0 0,0 0-1 0 0,0 0 1 0 0,11 2-1 0 0,-9 0 2 0 0,1 1 0 0 0,-1 0 0 0 0,0 1 0 0 0,15 6 0 0 0,40 19 0 0 0,-64-30 7 0 0,3-3 27 0 0,-4 6-15 0 0,-3 5-4 0 0,2-6-7 0 0,0 0-1 0 0,0 0 1 0 0,0-1-1 0 0,0 1 1 0 0,0 0 0 0 0,0 0-1 0 0,0 0 1 0 0,0 0-1 0 0,0 0 1 0 0,0-1 0 0 0,0 1-1 0 0,0 0 1 0 0,0 0-1 0 0,0 0 1 0 0,0 0 0 0 0,0-1-1 0 0,0 1 1 0 0,0 0-1 0 0,0 0 1 0 0,0 0 0 0 0,0 0-1 0 0,0 0 1 0 0,0-1-1 0 0,0 1 1 0 0,0 0 0 0 0,0 0-1 0 0,0 0 1 0 0,0 0-1 0 0,0 0 1 0 0,0-1 0 0 0,-1 1-1 0 0,1 0 1 0 0,0 0-1 0 0,0 0 1 0 0,0 0 0 0 0,0 0-1 0 0,0 0 1 0 0,-1 0-1 0 0,-8-2 12 0 0,-19 3-211 0 0,17 0 314 0 0,8-2-122 0 0,-1 0 0 0 0,1 0 0 0 0,-1 0 0 0 0,1 0 0 0 0,-1-1 0 0 0,1 1 0 0 0,0-1 0 0 0,-1 0 0 0 0,1 0 0 0 0,0 0 0 0 0,0 0 0 0 0,-3-4 0 0 0,2 3 0 0 0,0-1 0 0 0,0 2 0 0 0,0-1 0 0 0,0 0 0 0 0,-1 1 0 0 0,1 0 0 0 0,-6-2 0 0 0,7 3 0 0 0,2 0 0 0 0,0 1 0 0 0,1 0 0 0 0,-1-1 0 0 0,0 1 0 0 0,0 0 0 0 0,1 0 0 0 0,-1 0 0 0 0,0-1 0 0 0,1 1 0 0 0,-1 0 0 0 0,0 0 0 0 0,0 0 0 0 0,1 0 0 0 0,-1 0 0 0 0,0 0 0 0 0,0 1 0 0 0,1-1 0 0 0,-1 0 0 0 0,0 0 0 0 0,1 0 0 0 0,-1 1 0 0 0,0-1 0 0 0,1 0 0 0 0,-1 1 0 0 0,0-1 0 0 0,1 1 0 0 0,-1-1 0 0 0,0 0 0 0 0,1 1 0 0 0,-1-1 0 0 0,0 2 0 0 0,0-2 0 0 0,0 0 0 0 0,0 0 0 0 0,0 0 0 0 0,1 0 0 0 0,-1 0 0 0 0,0 0 0 0 0,0 0 0 0 0,0 0 0 0 0,0 0 0 0 0,0 0 0 0 0,0 0 0 0 0,0-1 0 0 0,0 1 0 0 0,0 0 0 0 0,0-1 0 0 0,-1 0 0 0 0,-13-3 0 0 0,12 3 0 0 0,-1 0 0 0 0,1 0 0 0 0,-1 0 0 0 0,1 0 0 0 0,-1-1 0 0 0,1 0 0 0 0,0 0 0 0 0,-4-3 0 0 0,5 5 0 0 0,1-1 0 0 0,-1 0 0 0 0,0 0 0 0 0,1 1 0 0 0,-1-1 0 0 0,0 1 0 0 0,1-1 0 0 0,-1 1 0 0 0,0 0 0 0 0,0 0 0 0 0,1 0 0 0 0,-1 0 0 0 0,0 0 0 0 0,0 0 0 0 0,1 0 0 0 0,-4 1 0 0 0,-31 12 32 0 0,15-4 0 0 0,-2 1-43 0 0,20-7-9 0 0,-1-1 0 0 0,0 0 0 0 0,0-1-1 0 0,0 1 1 0 0,-7 1 0 0 0,9-2 11 0 0,-1 0-1 0 0,1 0 1 0 0,-1 0 0 0 0,1 0-1 0 0,0 1 1 0 0,0-1-1 0 0,-1 1 1 0 0,1-1 0 0 0,0 1-1 0 0,0 0 1 0 0,1 0-1 0 0,-1 0 1 0 0,0 0 0 0 0,1 0-1 0 0,-1 0 1 0 0,1 1-1 0 0,-2 3 1 0 0,-14 16-52 0 0,14-17 42 0 0,-1 0 0 0 0,2 0 0 0 0,-1 1 0 0 0,0-1 0 0 0,1 1 0 0 0,0 0 0 0 0,0-1 0 0 0,0 8 0 0 0,-1-3 8 0 0,-16 35-117 0 0,17-33 106 0 0,0-1-1 0 0,1 1 1 0 0,1 0 0 0 0,0 0-1 0 0,0 0 1 0 0,2-1-1 0 0,-1 1 1 0 0,1 0 0 0 0,4 11-1 0 0,-4-12 23 0 0,8 24 0 0 0,1-2 0 0 0,-3-8 0 0 0,1-1 0 0 0,21 41 0 0 0,-14-36 0 0 0,10 21 0 0 0,-12-23 0 0 0,3 1 0 0 0,3 4 11 0 0,3-1 42 0 0,-12-19 1 0 0,19 17-44 0 0,-1 5-10 0 0,1-5 11 0 0,-24-23 42 0 0,1 1 1 0 0,27 26-33 0 0,6 11 32 0 0,-30-33-53 0 0,23 27 0 0 0,5 1 0 0 0,6-2 0 0 0,-5-8 11 0 0,-31-23 586 0 0,-36-30-415 0 0,-8-7-170 0 0,2-2 0 0 0,0-1 1 0 0,3-1-1 0 0,0-2 1 0 0,-40-66-1 0 0,55 75-50 0 0,2-1-1 0 0,1 0 1 0 0,1-1 0 0 0,-15-55-1 0 0,25 76 40 0 0,1 0-1 0 0,0 0 0 0 0,0 0 1 0 0,0-1-1 0 0,1 1 1 0 0,2-15-1 0 0,2 4-7 0 0,10-36 1 0 0,-5 34-37 0 0,12-23 44 0 0,-19 42 8 0 0,-1-1 0 0 0,1 1 0 0 0,0 0 0 0 0,-1 0-1 0 0,2 0 1 0 0,2-5 0 0 0,1 2 0 0 0,1-5 22 0 0,8-9-9 0 0,4 0 32 0 0,-12 13-47 0 0,-3 3-7 0 0,0 0 1 0 0,0 0 0 0 0,-1-1 0 0 0,4-5-1 0 0,5-6 132 0 0,7-29 72 0 0,-15 69-329 0 0,-6-20 116 0 0,0-6 5 0 0,2 2 6 0 0,0 0-1 0 0,-1-1 1 0 0,1 1-1 0 0,0 0 0 0 0,0-1 1 0 0,-1 1-1 0 0,1 0 1 0 0,0 0-1 0 0,-1-1 1 0 0,1 1-1 0 0,0 0 1 0 0,-1 0-1 0 0,1 0 1 0 0,0 0-1 0 0,-1-1 1 0 0,1 1-1 0 0,-1 0 1 0 0,1 0-1 0 0,0 0 1 0 0,-1 0-1 0 0,1 0 0 0 0,0 0 1 0 0,-1 0-1 0 0,1 0 1 0 0,-1 0-1 0 0,1 0 1 0 0,0 0-1 0 0,-1 0 1 0 0,1 0-1 0 0,-1 0 1 0 0,1 1-1 0 0,0-1 1 0 0,-1 0-1 0 0,1 0 1 0 0,0 0-1 0 0,-1 1 1 0 0,1-1-1 0 0,0 0 0 0 0,-1 0 1 0 0,1 0-1 0 0,0 1 1 0 0,0-1-1 0 0,-1 0 1 0 0,1 1-1 0 0,-1 0 3 0 0,0-1-1 0 0,0 0 0 0 0,0 0 1 0 0,1 1-1 0 0,-1-1 0 0 0,0 0 0 0 0,0 0 1 0 0,0 0-1 0 0,0 0 0 0 0,0 0 1 0 0,0 0-1 0 0,1 0 0 0 0,-1 0 1 0 0,0 0-1 0 0,0-1 0 0 0,0 1 1 0 0,0 0-1 0 0,0-1 0 0 0,1 1 1 0 0,-2-1-1 0 0,-17-8-9 0 0,4 1 12 0 0,11 6-16 0 0,-1 0 0 0 0,1 0 0 0 0,0 0 0 0 0,0-1 0 0 0,1 1 0 0 0,-1-1 0 0 0,0 0 0 0 0,1 0 0 0 0,0-1 0 0 0,-1 1 0 0 0,1 0 0 0 0,1-1 0 0 0,-1 0 0 0 0,-2-5 0 0 0,0 2-42 0 0,1-1 0 0 0,-1 1 0 0 0,0 0 0 0 0,0 1 0 0 0,-1-1-1 0 0,1 1 1 0 0,-2 0 0 0 0,-6-5 0 0 0,2-5 42 0 0,10 15 7 0 0,1 0 0 0 0,-1 0 0 0 0,1 0 0 0 0,-1 0 0 0 0,1 0 1 0 0,-1 0-1 0 0,0 0 0 0 0,0 0 0 0 0,1 0 0 0 0,-1 1 0 0 0,0-1 0 0 0,0 0 0 0 0,0 0 0 0 0,0 1 0 0 0,0-1 0 0 0,0 0 0 0 0,0 1 0 0 0,0-1 0 0 0,0 1 0 0 0,0 0 0 0 0,0-1 1 0 0,-2 1-1 0 0,2-1-2 0 0,0 1 0 0 0,0 0 0 0 0,0-1 0 0 0,0 1 0 0 0,0-1 1 0 0,0 1-1 0 0,0-1 0 0 0,0 0 0 0 0,1 1 0 0 0,-1-1 0 0 0,0 0 0 0 0,1 1 1 0 0,-1-1-1 0 0,0 0 0 0 0,1 0 0 0 0,-1 0 0 0 0,0-1 0 0 0,1 1 5 0 0,-1 0-1 0 0,1 1 0 0 0,0-1 0 0 0,-1 1 0 0 0,1-1 1 0 0,-1 0-1 0 0,1 1 0 0 0,-1-1 0 0 0,1 1 0 0 0,-1-1 1 0 0,1 1-1 0 0,-1-1 0 0 0,1 1 0 0 0,-1 0 0 0 0,1-1 1 0 0,-1 1-1 0 0,0 0 0 0 0,1-1 0 0 0,-1 1 0 0 0,-1 0 1 0 0,2 0-4 0 0,0 0 0 0 0,-1 0 0 0 0,1 0 0 0 0,0 0-1 0 0,-1 0 1 0 0,1 0 0 0 0,0 0 0 0 0,0 0 0 0 0,-1-1 0 0 0,1 1 0 0 0,0 0 0 0 0,-1 0 0 0 0,1 0 0 0 0,0 0 0 0 0,-1 0 0 0 0,1 0 0 0 0,0-1 0 0 0,0 1 0 0 0,-1 0 0 0 0,1 0 0 0 0,0 0 0 0 0,0-1 0 0 0,0 1 0 0 0,-1 0 0 0 0,1 0 0 0 0,0-1 0 0 0,0 1 0 0 0,0 0 0 0 0,-1-1 0 0 0,3-10-38 0 0,-1 9 35 0 0,0 0 1 0 0,0 0 0 0 0,1 0-1 0 0,-1 1 1 0 0,0-1 0 0 0,1 0-1 0 0,-1 1 1 0 0,1-1 0 0 0,0 1-1 0 0,-1-1 1 0 0,1 1 0 0 0,2-1-1 0 0,9-2-46 0 0,3 0 48 0 0,26-11-1 0 0,-34 11 6 0 0,0 0 0 0 0,-1 0 0 0 0,0-1 0 0 0,9-7 0 0 0,-15 11 3 0 0,1 0 0 0 0,-1-1 0 0 0,1 1 0 0 0,-1-1 0 0 0,1 1-1 0 0,-1-1 1 0 0,0 0 0 0 0,0 1 0 0 0,0-1 0 0 0,0 0 0 0 0,0 0 0 0 0,-1 0-1 0 0,1 0 1 0 0,0 0 0 0 0,-1 0 0 0 0,0 0 0 0 0,1 0 0 0 0,-1-3 0 0 0,2-5 6 0 0,-3 9 1 0 0,1 0-7 0 0,0 1 1 0 0,0-1 0 0 0,0 1 0 0 0,0 0 0 0 0,0-1 0 0 0,0 1-1 0 0,0-1 1 0 0,0 1 0 0 0,0 0 0 0 0,0-1 0 0 0,0 1 0 0 0,0-1-1 0 0,0 1 1 0 0,0 0 0 0 0,0-1 0 0 0,1 1 0 0 0,-1-1 0 0 0,0 1-1 0 0,0 0 1 0 0,0-1 0 0 0,0 1 0 0 0,1 0 0 0 0,-1-1-1 0 0,0 1 1 0 0,1 0 0 0 0,-1-1 0 0 0,0 1 0 0 0,0 0 0 0 0,1 0-1 0 0,-1-1 1 0 0,0 1 50 0 0,-1 1-44 0 0,0-1-10 0 0,-1 1 10 0 0,0 0-1 0 0,0 0 0 0 0,0 0 0 0 0,0 0 0 0 0,1 0 0 0 0,-1-1 0 0 0,0 1 1 0 0,0-1-1 0 0,0 1 0 0 0,0-1 0 0 0,0 0 0 0 0,0 0 0 0 0,-4 0 0 0 0,-2 0-5 0 0,6 1-1 0 0,0-1 0 0 0,0 0 0 0 0,-1 1 0 0 0,1-1 0 0 0,0 0 0 0 0,0-1 0 0 0,-1 1 0 0 0,1 0-1 0 0,0-1 1 0 0,0 1 0 0 0,0-1 0 0 0,0 0 0 0 0,0 1 0 0 0,0-1 0 0 0,0 0 0 0 0,-3-2 0 0 0,4 6-99 0 0,1-8 64 0 0,6-6-22 0 0,-5 10 49 0 0,0 0 0 0 0,0 0-1 0 0,-1 0 1 0 0,1 1 0 0 0,0-1-1 0 0,0 0 1 0 0,0 1 0 0 0,0-1-1 0 0,0 1 1 0 0,0-1 0 0 0,0 1 0 0 0,0-1-1 0 0,0 1 1 0 0,0 0 0 0 0,0-1-1 0 0,0 1 1 0 0,0 0 0 0 0,0 0-1 0 0,0 0 1 0 0,0 0 0 0 0,1 0-1 0 0,-1 0 1 0 0,1 0 0 0 0,0 0 4 0 0,19 1-71 0 0,-10 4 168 0 0,-11-5-93 0 0,0 0 1 0 0,0 1-1 0 0,0-1 0 0 0,0 0 0 0 0,0 1 0 0 0,0-1 1 0 0,0 1-1 0 0,-1-1 0 0 0,1 0 0 0 0,0 1 0 0 0,0-1 1 0 0,0 0-1 0 0,0 1 0 0 0,0-1 0 0 0,-1 0 0 0 0,1 1 1 0 0,0-1-1 0 0,0 0 0 0 0,-1 0 0 0 0,1 1 0 0 0,0-1 1 0 0,-1 0-1 0 0,1 0 0 0 0,0 1 0 0 0,0-1 0 0 0,-1 0 1 0 0,1 0-1 0 0,0 0 0 0 0,-1 1 0 0 0,-25 18 61 0 0,18-14-64 0 0,-4 5 0 0 0,-9 0 0 0 0,15-6-31 0 0,-1 0-1 0 0,0 1 0 0 0,1-1 1 0 0,0 2-1 0 0,0-1 0 0 0,1 1 1 0 0,-6 6-1 0 0,-8 9-27 0 0,12-18 20 0 0,6-2 36 0 0,1-1 1 0 0,0 0-1 0 0,-1 0 0 0 0,1 0 0 0 0,-1 0 0 0 0,1 1 1 0 0,0-1-1 0 0,-1 0 0 0 0,1 0 0 0 0,-1 0 1 0 0,1 1-1 0 0,0-1 0 0 0,-1 0 0 0 0,1 1 0 0 0,0-1 1 0 0,0 0-1 0 0,-1 1 0 0 0,1-1 0 0 0,0 0 1 0 0,0 1-1 0 0,0-1 0 0 0,-1 1 0 0 0,1-1 0 0 0,0 0 1 0 0,0 1-1 0 0,0-1 0 0 0,0 1 0 0 0,0-1 1 0 0,0 1-1 0 0,0-1 0 0 0,0 1 0 0 0,-3 12 3 0 0,0 0 0 0 0,-9 22 0 0 0,10-37-32 0 0,1 11 0 0 0,7 36 37 0 0,-4-34-15 0 0,0 0 0 0 0,-1 0 0 0 0,0 0 1 0 0,-1 0-1 0 0,0 0 0 0 0,-2 13 0 0 0,1-15 16 0 0,0 0-1 0 0,0 0 0 0 0,1 0 1 0 0,0-1-1 0 0,0 1 0 0 0,1 0 1 0 0,1 0-1 0 0,-1-1 0 0 0,1 1 1 0 0,1 0-1 0 0,5 12 0 0 0,-5-9-5 0 0,1 1 0 0 0,-2-1 0 0 0,3 20 0 0 0,-4-19 0 0 0,1-1 0 0 0,0 1 0 0 0,7 18 0 0 0,50 133 192 0 0,-44-113-169 0 0,-10-29-2 0 0,14 35-1 0 0,-15-47-10 0 0,-1 0 0 0 0,0 1-1 0 0,-1 0 1 0 0,1 14 0 0 0,2 6 5 0 0,11 34-15 0 0,-15-60 0 0 0,1 5 0 0 0,-2-9 0 0 0,1-1 0 0 0,-1 0 0 0 0,0 0 0 0 0,0 0 0 0 0,0 0 0 0 0,1 1 0 0 0,-1-1 0 0 0,0 0 0 0 0,0 0 0 0 0,0 0 0 0 0,1 0 0 0 0,-1 0 0 0 0,0 0 0 0 0,0 1 0 0 0,1-1 0 0 0,-1 0 0 0 0,0 0 0 0 0,0 0 0 0 0,1 0 0 0 0,-1 0 0 0 0,0 0 0 0 0,1 0 0 0 0,-1 0 0 0 0,0 0 0 0 0,0 0 0 0 0,1 0 0 0 0,-1-1 0 0 0,0 1 0 0 0,1 0 0 0 0,-1 0 0 0 0,1 1 0 0 0,-1-1 0 0 0,1 0 0 0 0,0 0 0 0 0,-1 1 0 0 0,1-1 0 0 0,-1 0 0 0 0,1 1 0 0 0,-1-1 0 0 0,0 1 0 0 0,1-1 0 0 0,-1 1 0 0 0,1-1 0 0 0,-1 1 0 0 0,0-1 0 0 0,1 1 0 0 0,-1-1 0 0 0,1 2 0 0 0,7 13 0 0 0,-8-14 0 0 0,30 53 0 0 0,-29-51 0 0 0,1-1 0 0 0,-1 1 0 0 0,1-1 0 0 0,0 1 0 0 0,0-1 0 0 0,0 0 0 0 0,0 0 0 0 0,1 1 0 0 0,2 1 0 0 0,24 16 0 0 0,-26-19 0 0 0,13 9 118 0 0,19 12-97 0 0,-27-17 32 0 0,2 1 1 0 0,27 17-33 0 0,42 29 86 0 0,-21-15-97 0 0,-6-6-10 0 0,-1 2 11 0 0,-32-21 32 0 0,17 10-22 0 0,-27-16 32 0 0,2-2 1 0 0,31 12-33 0 0,-21-8 22 0 0,25 4-22 0 0,-45-11-18 0 0,0-1 0 0 0,1 0 0 0 0,-1 1 0 0 0,0-1 0 0 0,1 1 0 0 0,-1-1 0 0 0,0 1 0 0 0,0-1 0 0 0,0 1 0 0 0,1 0 0 0 0,-1 0 1 0 0,0-1-1 0 0,1 2 0 0 0,25 22 7 0 0,-18-17 1 0 0,4-4 32 0 0,37 6-22 0 0,-37-7 96 0 0,-3 3-63 0 0,58 27-44 0 0,-64-30-5 0 0,0-1 3 0 0,-1 1-1 0 0,0 0 1 0 0,0 0-1 0 0,1 1 0 0 0,-1-1 1 0 0,0 1-1 0 0,-1-1 1 0 0,6 6-1 0 0,-8-7-4 0 0,12 6 50 0 0,-12-4-79 0 0,4-3-11 0 0,-3 0 36 0 0,2 4-17 0 0,-2-4 18 0 0,-1 0-1 0 0,0 0 0 0 0,0 0 0 0 0,0-1 1 0 0,0 1-1 0 0,0 0 0 0 0,0 0 0 0 0,0 0 1 0 0,0 0-1 0 0,0 0 0 0 0,0 0 0 0 0,0 0 1 0 0,0 0-1 0 0,0 0 0 0 0,0 0 1 0 0,0 0-1 0 0,0 0 0 0 0,0 0 0 0 0,0 0 1 0 0,0 0-1 0 0,0 0 0 0 0,0 0 0 0 0,0 0 1 0 0,0 0-1 0 0,1 0 0 0 0,-1 0 1 0 0,0 0-1 0 0,0 0 0 0 0,0 0 0 0 0,0 0 1 0 0,0 0-1 0 0,0 0 0 0 0,0 0 0 0 0,0 0 1 0 0,0 0-1 0 0,0 0 0 0 0,0 0 1 0 0,0 0-1 0 0,0 0 0 0 0,0 0 0 0 0,0 0 1 0 0,0 0-1 0 0,0 0 0 0 0,1 0 0 0 0,-1 0 1 0 0,0 0-1 0 0,0 0 0 0 0,0 0 0 0 0,0 0 1 0 0,0 0-1 0 0,0 0 0 0 0,0 0 1 0 0,0 1-1 0 0,0-1 0 0 0,0 0 0 0 0,0 0 1 0 0,0 0-1 0 0,0 0 0 0 0,0 0 0 0 0,0 0 1 0 0,0 0-1 0 0,0 0 0 0 0,10 2-63 0 0,-8-2 54 0 0,0 1-33 0 0,-1-1 32 0 0,15 3 11 0 0,-9-4 0 0 0,2 3 295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4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 14368 0 0,'0'0'661'0'0,"0"0"-17"0"0,-2 0-472 0 0,1-1 0 0 0,0 1 0 0 0,-1-1 0 0 0,1 0 1 0 0,0 1-1 0 0,0-1 0 0 0,-1 0 0 0 0,1 0 0 0 0,0 1 0 0 0,0-1 1 0 0,0 0-1 0 0,0 0 0 0 0,0-1 0 0 0,0 1 0 0 0,0 0 0 0 0,0 0 0 0 0,0-1-172 0 0,0 0 488 0 0,0 0 0 0 0,0 0 0 0 0,0-1 0 0 0,0 1 0 0 0,0-1 0 0 0,0 1 0 0 0,0-1 0 0 0,1 1 0 0 0,0-1 0 0 0,-1 1 0 0 0,1-3-488 0 0,11-13 1177 0 0,-11 17-1119 0 0,1 0 0 0 0,0 0 0 0 0,0 0 0 0 0,0 0 0 0 0,-1 0 0 0 0,1 0 0 0 0,0 0 0 0 0,0 0 0 0 0,0 0 0 0 0,1 0 0 0 0,-1 1 0 0 0,0-1 0 0 0,0 0-58 0 0,13-2 309 0 0,-12 3-264 0 0,0-1-1 0 0,0 0 1 0 0,1 1-1 0 0,-1 0 1 0 0,0-1 0 0 0,1 1-1 0 0,-1 0 1 0 0,0 0-1 0 0,0 0 1 0 0,1 1-1 0 0,-1-1 1 0 0,0 0 0 0 0,0 1-1 0 0,2 0-44 0 0,-3-1 18 0 0,1 1 0 0 0,0 0 0 0 0,-1 0 0 0 0,1-1 0 0 0,0 1-1 0 0,-1 0 1 0 0,1 0 0 0 0,-1 0 0 0 0,1 1 0 0 0,-1-1 0 0 0,0 0 0 0 0,0 0-1 0 0,1 1 1 0 0,-1-1 0 0 0,0 1 0 0 0,0-1 0 0 0,0 1 0 0 0,-1 0 0 0 0,1-1 0 0 0,0 1-1 0 0,0 0 1 0 0,-1-1 0 0 0,1 1 0 0 0,-1 0 0 0 0,0 0-18 0 0,3 9 53 0 0,-3-9-45 0 0,1 0 1 0 0,-1 1-1 0 0,1-1 0 0 0,-1 0 1 0 0,0 0-1 0 0,0 0 0 0 0,0 1 1 0 0,0-1-1 0 0,0 0 0 0 0,-1 0 1 0 0,1 0-1 0 0,-1 2-8 0 0,-4 15 0 0 0,3-12 0 0 0,0 0 0 0 0,0 1 0 0 0,0-1 0 0 0,-1 0 0 0 0,-2 3 0 0 0,-2 3 13 0 0,5-10-6 0 0,1 0-1 0 0,-1 0 0 0 0,0 0 1 0 0,0 0-1 0 0,0 0 0 0 0,0-1 1 0 0,-1 1-1 0 0,0 0-6 0 0,1 0 22 0 0,-1 0-1 0 0,0 0 0 0 0,1 1 0 0 0,0-1 1 0 0,0 1-1 0 0,0 0-21 0 0,-16 10 1140 0 0,18-14-913 0 0,0 0-10 0 0,0 0-1 0 0,0 0-8 0 0,0 0-33 0 0,0 0-14 0 0,8 2 150 0 0,6 1-168 0 0,-1-1-1 0 0,10 0-142 0 0,-13-1 67 0 0,-1 0-1 0 0,1 0 0 0 0,-1 1 1 0 0,0 0-1 0 0,6 3-66 0 0,-13-5 1 0 0,0 1-3 0 0,1 0-1 0 0,0 0 1 0 0,0 0 0 0 0,0 0 0 0 0,0-1 0 0 0,0 1 0 0 0,-1-1 0 0 0,4 0 2 0 0,-5 0-144 0 0,-1 0-287 0 0,0 0-123 0 0,0 0-22 0 0,0 0-120 0 0,0 0-477 0 0,0 0-209 0 0,0 0-38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4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6448 0 0,'-2'-2'14398'0'0,"19"19"-13746"0"0,-14-13-506 0 0,1 0-1 0 0,0 0 0 0 0,8 6 0 0 0,-1-2 93 0 0,0 1 1 0 0,0 0-1 0 0,-2 0 0 0 0,15 18 0 0 0,21 20-21 0 0,138 106 823 0 0,-131-110-736 0 0,-22-20-168 0 0,27 28-1 0 0,15 13 138 0 0,-50-47-81 0 0,-18-12-225 0 0,-3-4-144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4:0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9672 0 0,'0'0'874'0'0,"11"-10"1852"0"0,24-37 2544 0 0,-19 28-4364 0 0,6-12 5 0 0,-12 13-458 0 0,1 2 0 0 0,1-1-1 0 0,1 2 1 0 0,14-16 0 0 0,63-52 1272 0 0,-72 68-1426 0 0,33-28 358 0 0,26-24-220 0 0,-60 52-387 0 0,29-20 1 0 0,-4 5-198 0 0,5-3 80 0 0,-16 12 54 0 0,-19 14-32 0 0,-10 6 9 0 0,0 0 1 0 0,-1 0-1 0 0,1 0 1 0 0,-1 0-1 0 0,1 0 1 0 0,-1 0-1 0 0,1-1 1 0 0,-1 1-1 0 0,1 0 1 0 0,1-3-1 0 0,-3 2-450 0 0,0-3-1976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4:0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1840 0 0,'-6'-4'23537'0'0,"13"12"-24763"0"0,110 119 2842 0 0,-78-90-1418 0 0,-29-28-139 0 0,-1 0 1 0 0,1 1 0 0 0,-2-1-1 0 0,13 18 1 0 0,-9-10-5 0 0,2 0-1 0 0,0 0 0 0 0,0-2 1 0 0,22 19-1 0 0,22 22 53 0 0,5 4 6 0 0,-42-38-90 0 0,-15-17-8 0 0,-1 0 0 0 0,0 0 1 0 0,7 9-1 0 0,-11-11-13 0 0,1 0 10 0 0,0-1-1 0 0,0 1 0 0 0,1 0 1 0 0,-1-1-1 0 0,1 1 0 0 0,-1-1 1 0 0,1 0-1 0 0,3 2 0 0 0,0 2 33 0 0,-4-6-12 0 0,-10-12-3941 0 0,-3-18-580 0 0,7 20 2731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7T01:14:0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0 14712 0 0,'0'0'1480'0'0,"-14"7"29"0"0,4-1-865 0 0,1 0 0 0 0,0 0 0 0 0,1 1 0 0 0,-11 10 0 0 0,9-8-251 0 0,-76 67 1394 0 0,65-59-1464 0 0,14-12-180 0 0,0 1 1 0 0,1 0-1 0 0,-9 9 1 0 0,-52 64 589 0 0,-32 41-145 0 0,90-108-553 0 0,-19 27-60 0 0,-30 54 1 0 0,51-82-59 0 0,4-8 83 0 0,1 0 0 0 0,0 1 1 0 0,0-1-1 0 0,0 1 0 0 0,-1 4 0 0 0,2-7 46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8:1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3803 3308 2039 0 0,'0'0'5636'0'0,"-3"2"-5497"0"0,-9 3 161 0 0,0 0-1 0 0,-26 6 1 0 0,5-1 466 0 0,5 0-87 0 0,1-2 0 0 0,-1 0 0 0 0,-1-2 0 0 0,1-1 0 0 0,-1-2-1 0 0,-32 1 1 0 0,-181 5-82 0 0,79 1-145 0 0,116-10 28 0 0,-69-7-1 0 0,-187-35 329 0 0,139 18-605 0 0,-246-58 46 0 0,378 75-237 0 0,-50-15 7 0 0,-82-33 1 0 0,-76-43 248 0 0,223 91-231 0 0,-666-344 163 0 0,531 257-88 0 0,117 69-74 0 0,1-2-1 0 0,-34-34 0 0 0,59 52-36 0 0,-237-250 179 0 0,205 210-137 0 0,2-2 0 0 0,3-1-1 0 0,-48-90 1 0 0,72 115-39 0 0,1-1-1 0 0,1 0 1 0 0,1-1-1 0 0,1 0 1 0 0,2-1 0 0 0,1 1-1 0 0,2-1 1 0 0,-1-40-1 0 0,5 30 3 0 0,1 0-1 0 0,2 0 0 0 0,2 1 1 0 0,1-1-1 0 0,23-66 0 0 0,-16 67-17 0 0,1 1-1 0 0,2 1 1 0 0,2 0 0 0 0,2 2-1 0 0,1 0 1 0 0,1 2 0 0 0,2 0-1 0 0,1 1 1 0 0,2 2 0 0 0,54-47-1 0 0,23-5-3 0 0,163-97 0 0 0,137-30-16 0 0,-274 150 64 0 0,155-45 0 0 0,409-68-85 0 0,-146 100 42 0 0,18 42 11 0 0,-249 29 0 0 0,372 45 0 0 0,175 86 11 0 0,-432-27 122 0 0,-327-74-47 0 0,177 58 34 0 0,-222-66-110 0 0,29 12-10 0 0,8 5 0 0 0,1 0 0 0 0,0 0 0 0 0,52 19 0 0 0,-94-33 0 0 0,25 14 0 0 0,2 4 12 0 0,-4-1 36 0 0,-8-4-36 0 0,-3-2-12 0 0,3 3 0 0 0,0 6 0 0 0,-4 3 0 0 0,-8 2 0 0 0,-8-2 0 0 0,-5 1 0 0 0,-34-35 3 0 0,28 36 48 0 0,-2 1-41 0 0,15 21 44 0 0,-17-24-44 0 0,4 1-10 0 0,-3-5 0 0 0,-1-1 0 0 0,-2 0 12 0 0,-23-24 36 0 0,12 30-36 0 0,-18-34-12 0 0,-2 0 0 0 0,5 18 0 0 0,-7-19 0 0 0,2 25 0 0 0,-5 15 0 0 0,-6 4 0 0 0,-6 2 0 0 0,-5 0 0 0 0,-3 1 0 0 0,-3-3 0 0 0,-2-4 0 0 0,18-36 2 0 0,2-6 15 0 0,0 1 0 0 0,-9 9 1 0 0,-12 21-8 0 0,-27 31-10 0 0,35-48 0 0 0,-4 3 0 0 0,-17 21 11 0 0,-3-3 0 0 0,-66 58-1 0 0,73-74-2 0 0,-2-2 0 0 0,-2-1 0 0 0,-81 41 0 0 0,-122 43-8 0 0,162-79 0 0 0,-91 24 0 0 0,-338 79 0 0 0,240-84 47 0 0,212-41-34 0 0,-209 27 78 0 0,15-2-98 0 0,2-12 7 0 0,5 0 0 0 0,96 6 0 0 0,6-1 0 0 0,105-23 0 0 0,-67 2 0 0 0,0-14 120 0 0,1 0-80 0 0,73 7 3 0 0,-49 2-22 0 0,4 8-21 0 0,53-8 0 0 0,-1 2 0 0 0,-60 8 72 0 0,66-10-72 0 0,1-1 0 0 0,-2 2-10 0 0,-24 4-178 0 0,41-7 101 0 0,-24 1-113 0 0,24-1-15 0 0,0 0-1 0 0,0 0 1 0 0,0 0 0 0 0,0-1 0 0 0,0 1-1 0 0,0 0 1 0 0,0-1 0 0 0,0 1 0 0 0,0-1 0 0 0,0 0-1 0 0,-3-2 1 0 0,-5-6-5821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0:59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17 10736 0 0,'0'0'496'0'0,"0"0"-14"0"0,-2 0-179 0 0,0 0 5465 0 0,4 0-2440 0 0,14 0-1665 0 0,22 0-2045 0 0,64 3 870 0 0,-100-4-445 0 0,3 0-57 0 0,11-8-811 0 0,-7 1-3512 0 0,-8 7-234 0 0,-1 1-1127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45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58 165 1143 0 0,'0'0'4658'0'0,"-21"-2"128"0"0,20 1-4620 0 0,-1 0 1 0 0,1 0-1 0 0,-1 0 0 0 0,1-1 0 0 0,0 1 0 0 0,0 0 0 0 0,0 0 1 0 0,0-1-1 0 0,0 1 0 0 0,0 0 0 0 0,0-1 0 0 0,0 1 0 0 0,0-1 0 0 0,0 0 1 0 0,0-2-1 0 0,-3-22 691 0 0,4 23-403 0 0,2-2-302 0 0,6-16-31 0 0,-6 16 98 0 0,4 1-153 0 0,18-15-43 0 0,-18 14-2 0 0,4 4-305 0 0,32-3 175 0 0,-32 3-10 0 0,-2 5-345 0 0,24 10 352 0 0,-24-10 6 0 0,-6 2 44 0 0,5 18 108 0 0,-5-18 44 0 0,-4-4 8 0 0,1 1-27 0 0,0-1 0 0 0,-1 0 0 0 0,1 1 0 0 0,-1-1 1 0 0,0 0-1 0 0,0 0 0 0 0,0 0 0 0 0,0 0 0 0 0,0 0 1 0 0,0-1-1 0 0,0 1 0 0 0,0-1 0 0 0,-1 1 0 0 0,1-1 1 0 0,-1 0-1 0 0,1 0 0 0 0,-1 0 0 0 0,1 0 0 0 0,-6 1 1 0 0,5-2 18 0 0,-1 0 0 0 0,1 0 0 0 0,0 0 0 0 0,0-1 0 0 0,0 1 0 0 0,-1-1 1 0 0,1 1-1 0 0,0-1 0 0 0,0 0 0 0 0,0 0 0 0 0,0-1 0 0 0,0 1 0 0 0,0 0 1 0 0,-2-3-1 0 0,-1 0 55 0 0,1 0-1 0 0,0-1 1 0 0,0 0 0 0 0,0 0 0 0 0,-5-6 0 0 0,10 10-134 0 0,-1 1 0 0 0,1-1-1 0 0,-1 0 1 0 0,0 0 0 0 0,1 0 0 0 0,-1 0 0 0 0,1 1-1 0 0,0-1 1 0 0,-1 0 0 0 0,1 0 0 0 0,0 0 0 0 0,-1 0 0 0 0,1 0-1 0 0,0-2 1 0 0,-1-5 86 0 0,0-7-83 0 0,6-5-30 0 0,-5 20 12 0 0,0-1-1 0 0,0 1 1 0 0,0-1 0 0 0,1 1-1 0 0,-1-1 1 0 0,0 0-1 0 0,1 1 1 0 0,-1 0 0 0 0,0-1-1 0 0,1 1 1 0 0,-1-1-1 0 0,1 1 1 0 0,-1-1 0 0 0,0 1-1 0 0,1 0 1 0 0,-1-1-1 0 0,1 1 1 0 0,-1 0 0 0 0,2-1-1 0 0,26-18-125 0 0,-21 14 14 0 0,2 4-214 0 0,30 0 210 0 0,-30 1 0 0 0,-1 5-288 0 0,23 16 312 0 0,-30-21 93 0 0,-1 0 0 0 0,0 0 0 0 0,1 0-1 0 0,-1 1 1 0 0,1-1 0 0 0,-1 0 0 0 0,0 0 0 0 0,1 1-1 0 0,-1-1 1 0 0,0 0 0 0 0,1 0 0 0 0,-1 1 0 0 0,0-1-1 0 0,1 0 1 0 0,-1 1 0 0 0,0-1 0 0 0,0 0 0 0 0,1 1-1 0 0,-1-1 1 0 0,0 1 0 0 0,0-1 0 0 0,0 0 0 0 0,1 1-1 0 0,-1-1 1 0 0,0 1 0 0 0,0-1 0 0 0,0 1 0 0 0,0-1-1 0 0,0 1 1 0 0,0 23-77 0 0,-1-19 91 0 0,0-1-1 0 0,-1 0 1 0 0,1 1-1 0 0,-1-1 1 0 0,0 0-1 0 0,0 0 1 0 0,0 0-1 0 0,-1 0 1 0 0,0-1-1 0 0,1 1 1 0 0,-1-1-1 0 0,0 1 1 0 0,-1-1-1 0 0,-3 3 1 0 0,0 0 77 0 0,-2 1 1 0 0,1-1-1 0 0,0-1 0 0 0,-1 0 1 0 0,-10 4-1 0 0,17-8-59 0 0,0 0-1 0 0,0 0 0 0 0,0 0 0 0 0,0 0 1 0 0,0-1-1 0 0,0 1 0 0 0,0-1 0 0 0,-1 0 1 0 0,1 1-1 0 0,0-1 0 0 0,0 0 1 0 0,0 0-1 0 0,0 0 0 0 0,-1-1 0 0 0,1 1 1 0 0,0 0-1 0 0,0-1 0 0 0,0 0 1 0 0,0 1-1 0 0,0-1 0 0 0,0 0 0 0 0,0 0 1 0 0,0 0-1 0 0,0 0 0 0 0,0-1 0 0 0,1 1 1 0 0,-1 0-1 0 0,0-1 0 0 0,1 1 1 0 0,-1-1-1 0 0,1 1 0 0 0,0-1 0 0 0,-1 0 1 0 0,1 0-1 0 0,0 0 0 0 0,0 0 1 0 0,0 0-1 0 0,0 0 0 0 0,0 0 0 0 0,1 0 1 0 0,-1 0-1 0 0,0-2 0 0 0,-2-13 44 0 0,2 1-12 0 0,1 14-59 0 0,0-1 0 0 0,1 1 0 0 0,-1 0 0 0 0,1 0 0 0 0,-1 0 0 0 0,1 0 0 0 0,0 0 0 0 0,-1 1 0 0 0,1-1 0 0 0,0 0 0 0 0,2-2 0 0 0,2-1-4 0 0,-1-1 0 0 0,1 2-1 0 0,8-7 1 0 0,-7 6-68 0 0,5 4-103 0 0,33-2 54 0 0,-33 3-22 0 0,-2 4-248 0 0,31 12 292 0 0,-30-12 2 0 0,-7 2-104 0 0,10 16 96 0 0,-9-17 0 0 0,-5 0 18 0 0,-2 17 68 0 0,2-17 35 0 0,-1-1-1 0 0,0 1 0 0 0,-1-1 0 0 0,1 0 1 0 0,-1 0-1 0 0,0 0 0 0 0,0 0 0 0 0,0 0 1 0 0,-1 0-1 0 0,1-1 0 0 0,-1 0 1 0 0,0 0-1 0 0,-6 5 0 0 0,0-2 117 0 0,0 0 0 0 0,-1-1 0 0 0,1 0-1 0 0,-19 6 1 0 0,25-10-92 0 0,0 0 0 0 0,0 0 0 0 0,0 0 0 0 0,0-1 0 0 0,0 0 0 0 0,0 0 0 0 0,0 0 0 0 0,-4-1 0 0 0,5 1-15 0 0,1 0 0 0 0,0-1 0 0 0,0 1 0 0 0,0-1 0 0 0,-1 0 0 0 0,1 0 0 0 0,0 0 0 0 0,0 0 0 0 0,0 0-1 0 0,0 0 1 0 0,0-1 0 0 0,0 1 0 0 0,1-1 0 0 0,-1 1 0 0 0,-2-3 0 0 0,4 3-19 0 0,-1 1-1 0 0,0-1 0 0 0,0 0 1 0 0,1 0-1 0 0,-1 1 0 0 0,1-1 1 0 0,-1 0-1 0 0,0 0 0 0 0,1 0 1 0 0,0 0-1 0 0,-1 1 0 0 0,1-1 1 0 0,-1 0-1 0 0,1 0 1 0 0,0 0-1 0 0,0 0 0 0 0,0 0 1 0 0,0 0-1 0 0,-1 0 0 0 0,1-1 1 0 0,1-1 18 0 0,-3-3 34 0 0,2-11-49 0 0,0 15-11 0 0,1 0 0 0 0,-1 0 0 0 0,0 0 0 0 0,1 1 0 0 0,-1-1 0 0 0,1 0-1 0 0,0 0 1 0 0,-1 1 0 0 0,1-1 0 0 0,0 0 0 0 0,2-2 0 0 0,20-21-67 0 0,-17 20-20 0 0,5 2 9 0 0,34-6 42 0 0,-34 7-66 0 0,-9 2-17 0 0,1 0 106 0 0,0 0 1 0 0,-1 0-1 0 0,1 0 0 0 0,0 1 1 0 0,-1-1-1 0 0,1 1 1 0 0,3 1-1 0 0,-4-1-33 0 0,1 0-1 0 0,-1 0 1 0 0,1 0-1 0 0,0-1 1 0 0,-1 1-1 0 0,1-1 1 0 0,0 0 0 0 0,3 0-1 0 0,1 6-20 0 0,18 18 4 0 0,-18-18 0 0 0,-7-3 63 0 0,-1 1 0 0 0,0 0-1 0 0,0-1 1 0 0,0 1 0 0 0,0 0 0 0 0,-1-1-1 0 0,1 0 1 0 0,-1 1 0 0 0,0-1 0 0 0,0 0-1 0 0,0 0 1 0 0,0 0 0 0 0,0 0 0 0 0,-1 0-1 0 0,1 0 1 0 0,-1-1 0 0 0,0 1-1 0 0,0-1 1 0 0,0 0 0 0 0,0 0 0 0 0,0 0-1 0 0,-1 0 1 0 0,1-1 0 0 0,0 1 0 0 0,-7 1-1 0 0,7-2 27 0 0,-1 0 0 0 0,1 0-1 0 0,0-1 1 0 0,0 1-1 0 0,0-1 1 0 0,0 0-1 0 0,0 0 1 0 0,0 0 0 0 0,-1 0-1 0 0,1 0 1 0 0,0-1-1 0 0,0 1 1 0 0,-5-3-1 0 0,6 2-3 0 0,0 0-1 0 0,-1 0 0 0 0,1 0 0 0 0,0-1 1 0 0,0 1-1 0 0,1-1 0 0 0,-1 1 0 0 0,0-1 1 0 0,0 0-1 0 0,1 0 0 0 0,-1 0 0 0 0,1 0 1 0 0,0 0-1 0 0,-1 0 0 0 0,1 0 0 0 0,0 0 1 0 0,0 0-1 0 0,0 0 0 0 0,0-5 0 0 0,0 5-18 0 0,0 0-1 0 0,0 0 0 0 0,0 0 1 0 0,1 0-1 0 0,-1 0 1 0 0,1-1-1 0 0,0 1 0 0 0,0 0 1 0 0,-1 0-1 0 0,2-3 1 0 0,-1 0 5 0 0,0-4 36 0 0,4-12-33 0 0,-1 15-39 0 0,-1 0 0 0 0,1 1 0 0 0,0-1-1 0 0,0 1 1 0 0,0 0 0 0 0,1 0 0 0 0,5-6 0 0 0,-8 11 30 0 0,3-4-73 0 0,4 1-176 0 0,28-7 160 0 0,-28 7-4 0 0,0 8-368 0 0,21 16 382 0 0,-22-16 12 0 0,-5 2-51 0 0,5 22 106 0 0,-7-26 11 0 0,0-1 0 0 0,0 1 0 0 0,0 0 0 0 0,0-1 0 0 0,0 1 0 0 0,-1 0 0 0 0,0 3 0 0 0,0-2 38 0 0,0 1 1 0 0,0-1-1 0 0,-1 1 0 0 0,1-1 0 0 0,-1 1 1 0 0,0-1-1 0 0,0 0 0 0 0,-1 0 0 0 0,1 0 0 0 0,-1 0 1 0 0,0 0-1 0 0,0-1 0 0 0,0 1 0 0 0,0-1 1 0 0,-1 0-1 0 0,1 0 0 0 0,-9 5 0 0 0,12-7-35 0 0,-1-1 18 0 0,0 1 1 0 0,0 0 0 0 0,0-1-1 0 0,0 1 1 0 0,-1-1 0 0 0,1 0-1 0 0,0 1 1 0 0,0-1 0 0 0,0 0-1 0 0,-1 1 1 0 0,1-1 0 0 0,0 0 0 0 0,0 0-1 0 0,-1 0 1 0 0,1 0 0 0 0,0 0-1 0 0,-1 0 1 0 0,1-1 0 0 0,0 1-1 0 0,0 0 1 0 0,0-1 0 0 0,-1 1-1 0 0,1-1 1 0 0,0 1 0 0 0,0-1-1 0 0,0 1 1 0 0,0-1 0 0 0,0 0-1 0 0,0 0 1 0 0,0 0 0 0 0,0 1-1 0 0,0-1 1 0 0,0 0 0 0 0,0 0 0 0 0,1 0-1 0 0,-1 0 1 0 0,0 0 0 0 0,0-2-1 0 0,-1 0-9 0 0,-5-8 46 0 0,4-2-48 0 0,-1-11-10 0 0,5 19-4 0 0,0 1-4 0 0,-1 1-57 0 0,4-2-108 0 0,10-14 53 0 0,-10 14-22 0 0,5 7-1103 0 0,27 10 930 0 0,-27-9-5 0 0,-6 3-2586 0 0,7 19 1828 0 0,-7-19-146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47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132 123 599 0 0,'-6'2'908'0'0,"-1"-1"-1"0"0,1 1 1 0 0,0-1-1 0 0,-1 0 0 0 0,1-1 1 0 0,-1 1-1 0 0,1-1 0 0 0,-1-1 1 0 0,0 1-1 0 0,1-1 1 0 0,0 0-1 0 0,-11-3 0 0 0,15 3-200 0 0,0-2-158 0 0,1 2-383 0 0,1 1-83 0 0,-1-1 0 0 0,1 0-1 0 0,-1 1 1 0 0,1-1 0 0 0,-1 0 0 0 0,1 1 0 0 0,0-1 0 0 0,-1 0 0 0 0,1 1-1 0 0,0-1 1 0 0,-1 0 0 0 0,1-1 0 0 0,2-4 93 0 0,8-18-16 0 0,-3 12-32 0 0,-1 6-114 0 0,-4 3-24 0 0,1 1 1 0 0,-1-1-1 0 0,0 1 1 0 0,0-1-1 0 0,0 0 0 0 0,0 0 1 0 0,1-3-1 0 0,5 0-63 0 0,21-18 45 0 0,-22 18-37 0 0,2 7 3 0 0,-3 0 60 0 0,0 0 0 0 0,0 0 0 0 0,0 1 0 0 0,-1-1 0 0 0,7 3 0 0 0,-11-3 2 0 0,1 0 0 0 0,-1 0 0 0 0,0 0 0 0 0,1 1 0 0 0,-1-1 0 0 0,0 0 0 0 0,0 0 0 0 0,0 1 0 0 0,0-1 0 0 0,0 0 0 0 0,0 1 0 0 0,0-1 0 0 0,0 1 0 0 0,-1-1 0 0 0,1 1 0 0 0,-1 0 0 0 0,1-1 0 0 0,0 3 0 0 0,2 4 6 0 0,-2-5 2 0 0,-1-1 1 0 0,1 1-1 0 0,0 0 1 0 0,-1-1-1 0 0,1 1 1 0 0,-1 0-1 0 0,0 0 1 0 0,0-1-1 0 0,0 6 1 0 0,0-3 23 0 0,0-3-15 0 0,0 0-1 0 0,0 0 1 0 0,0 0-1 0 0,0 0 1 0 0,0 0-1 0 0,0 0 1 0 0,-1-1-1 0 0,1 1 0 0 0,-1 0 1 0 0,0 2-1 0 0,0 1 36 0 0,0-1 0 0 0,-1 1-1 0 0,0-1 1 0 0,1 0 0 0 0,-1 0-1 0 0,-1 1 1 0 0,1-1 0 0 0,-1-1-1 0 0,1 1 1 0 0,-1 0 0 0 0,0-1-1 0 0,-1 1 1 0 0,1-1 0 0 0,-1 0 0 0 0,1 0-1 0 0,-8 5 1 0 0,7-7 7 0 0,1 1 1 0 0,-1-1-1 0 0,0 0 1 0 0,0 0-1 0 0,1 0 0 0 0,-1 0 1 0 0,0 0-1 0 0,0-1 1 0 0,0 0-1 0 0,0 0 1 0 0,0 0-1 0 0,0 0 0 0 0,0-1 1 0 0,0 1-1 0 0,1-1 1 0 0,-1 0-1 0 0,0 0 1 0 0,0-1-1 0 0,1 1 0 0 0,-1-1 1 0 0,1 0-1 0 0,-1 1 1 0 0,1-2-1 0 0,0 1 0 0 0,-1 0 1 0 0,1-1-1 0 0,0 1 1 0 0,1-1-1 0 0,-5-5 1 0 0,4 5-25 0 0,1 1-17 0 0,1 1-1 0 0,0 0 1 0 0,0 0-1 0 0,0-1 1 0 0,0 1-1 0 0,0-1 1 0 0,0 1-1 0 0,1-1 1 0 0,-2-1-1 0 0,-5-14 85 0 0,3 0-13 0 0,5 8-21 0 0,9-15-68 0 0,-10 23-3 0 0,0 1 0 0 0,0-1 0 0 0,0 1 0 0 0,1-1 0 0 0,-1 1-1 0 0,0-1 1 0 0,1 1 0 0 0,-1-1 0 0 0,0 1 0 0 0,1-1 0 0 0,-1 1 0 0 0,1-1 0 0 0,-1 1 0 0 0,0 0 0 0 0,1-1 0 0 0,-1 1 0 0 0,1-1 0 0 0,0 1 0 0 0,-1 0-1 0 0,1 0 1 0 0,-1-1 0 0 0,2 1 0 0 0,29-17-90 0 0,-24 13 21 0 0,4 6-143 0 0,33 5 138 0 0,-33-5-15 0 0,-5 4 17 0 0,21 19-5 0 0,-26-24 77 0 0,0-1-1 0 0,-1 0 1 0 0,1 1 0 0 0,-1-1-1 0 0,1 1 1 0 0,-1 0 0 0 0,1-1-1 0 0,-1 1 1 0 0,1-1 0 0 0,-1 1-1 0 0,1 0 1 0 0,-1-1-1 0 0,0 1 1 0 0,1 0 0 0 0,-1-1-1 0 0,0 2 1 0 0,5 21-8 0 0,-5-20 11 0 0,0 0 0 0 0,0 0 0 0 0,0 0 0 0 0,0 0 0 0 0,-1 0 0 0 0,0 4 0 0 0,-1-4 24 0 0,0 1 0 0 0,0-1 0 0 0,0 0 0 0 0,0 0 0 0 0,0 0 0 0 0,-1 0 0 0 0,1 0 0 0 0,-1 0 0 0 0,0 0 0 0 0,0-1 0 0 0,0 0 0 0 0,0 1 0 0 0,0-1 0 0 0,-8 3 0 0 0,10-4-3 0 0,-1 0-1 0 0,0 0 0 0 0,0-1 1 0 0,0 1-1 0 0,0-1 1 0 0,0 1-1 0 0,0-1 0 0 0,0 0 1 0 0,0 0-1 0 0,0 0 1 0 0,0 0-1 0 0,0 0 0 0 0,0 0 1 0 0,0 0-1 0 0,0-1 0 0 0,0 1 1 0 0,0-1-1 0 0,0 1 1 0 0,0-1-1 0 0,0 0 0 0 0,0 0 1 0 0,0 0-1 0 0,1 0 1 0 0,-1 0-1 0 0,0 0 0 0 0,-2-3 1 0 0,0 1 6 0 0,1-1 0 0 0,0 0 0 0 0,0 0 0 0 0,0 0 0 0 0,1 0 1 0 0,-1-1-1 0 0,1 1 0 0 0,-3-10 0 0 0,3 7 16 0 0,3-15-33 0 0,6-4-22 0 0,-1 14-36 0 0,13-14 20 0 0,-14 20-49 0 0,3 2-3 0 0,25-8 13 0 0,-25 9-3 0 0,-2 9-97 0 0,18 19 79 0 0,-24-25 85 0 0,1 1 0 0 0,-1-1 0 0 0,1 0 0 0 0,-1 1 0 0 0,1-1 0 0 0,-1 0 0 0 0,0 1 0 0 0,1-1 0 0 0,-1 1 0 0 0,0-1 0 0 0,1 1 0 0 0,-1-1 0 0 0,0 1 0 0 0,0-1 0 0 0,1 1 0 0 0,-1-1 0 0 0,0 1 0 0 0,0-1 0 0 0,0 1 0 0 0,0-1 0 0 0,0 1 0 0 0,0 0 0 0 0,0 22-11 0 0,-5-1 14 0 0,-6-2 0 0 0,9-17 18 0 0,0 0-1 0 0,-1 1 0 0 0,0-1 1 0 0,0 0-1 0 0,1 0 0 0 0,-2-1 1 0 0,1 1-1 0 0,0-1 1 0 0,0 1-1 0 0,-1-1 0 0 0,0 0 1 0 0,1 0-1 0 0,-1 0 0 0 0,-8 2 1 0 0,10-4 2 0 0,0 1 1 0 0,-1-1-1 0 0,1 1 0 0 0,-1-1 1 0 0,1 0-1 0 0,0 0 0 0 0,-1 0 1 0 0,1-1-1 0 0,-1 1 1 0 0,1 0-1 0 0,0-1 0 0 0,-1 0 1 0 0,1 1-1 0 0,0-1 0 0 0,-1 0 1 0 0,1 0-1 0 0,0 0 1 0 0,0-1-1 0 0,0 1 0 0 0,0 0 1 0 0,0-1-1 0 0,0 1 0 0 0,0-1 1 0 0,1 0-1 0 0,-1 0 1 0 0,-2-2-1 0 0,0-1 21 0 0,2 3-38 0 0,0 0 1 0 0,0 0 0 0 0,1 0 0 0 0,0 0 0 0 0,-1-1 0 0 0,1 1 0 0 0,0 0 0 0 0,0-1 0 0 0,-1-2 0 0 0,-5-12 39 0 0,7 16-43 0 0,-1 0 1 0 0,1-1 0 0 0,0 1 0 0 0,0-1 0 0 0,0 1 0 0 0,-1-1 0 0 0,1 1 0 0 0,0 0 0 0 0,1-1-1 0 0,-1 1 1 0 0,1-3 0 0 0,8-20-15 0 0,-6 19-58 0 0,6 1-90 0 0,25-11 82 0 0,-26 11-2 0 0,3 5-220 0 0,1 1 264 0 0,-4-1-75 0 0,0 0 1 0 0,15 0-1 0 0,-16 4 27 0 0,21 17 4 0 0,-27-22 80 0 0,-1 0-1 0 0,1 1 1 0 0,-1-1-1 0 0,0 0 1 0 0,1 0-1 0 0,-1 0 1 0 0,0 1-1 0 0,1-1 1 0 0,-1 0 0 0 0,1 1-1 0 0,-1-1 1 0 0,0 0-1 0 0,0 1 1 0 0,1-1-1 0 0,-1 0 1 0 0,0 1-1 0 0,0-1 1 0 0,1 1-1 0 0,-1-1 1 0 0,0 1-1 0 0,0-1 1 0 0,0 0-1 0 0,0 1 1 0 0,0-1 0 0 0,0 1-1 0 0,1 0 1 0 0,0 16 2 0 0,-2-15 10 0 0,1 0 1 0 0,0 0-1 0 0,0 0 1 0 0,-1 0 0 0 0,1 0-1 0 0,-1 0 1 0 0,0 0 0 0 0,1 0-1 0 0,-1-1 1 0 0,0 1 0 0 0,0 0-1 0 0,0 0 1 0 0,0-1-1 0 0,0 1 1 0 0,-3 2 0 0 0,3-3-11 0 0,-2 3 19 0 0,0-1 0 0 0,0 0 0 0 0,0 0 0 0 0,0-1-1 0 0,0 1 1 0 0,0 0 0 0 0,-1-1 0 0 0,1 0 0 0 0,-1 0 0 0 0,0 0-1 0 0,1 0 1 0 0,-1-1 0 0 0,0 1 0 0 0,0-1 0 0 0,-8 1 0 0 0,-3 0-9 0 0,9-4 7 0 0,2-1 57 0 0,-7-3 1 0 0,0-8-1 0 0,9 10-62 0 0,1 3-7 0 0,0 0 1 0 0,1 0-1 0 0,-1 0 0 0 0,1 0 0 0 0,-1 0 0 0 0,1-1 1 0 0,-1 1-1 0 0,1 0 0 0 0,0 0 0 0 0,-1-3 1 0 0,1-12-9 0 0,7-9-64 0 0,-5 20-13 0 0,4 0 14 0 0,19-15 42 0 0,-19 15-30 0 0,2 8-167 0 0,27 7 193 0 0,-27-7-52 0 0,-6 2 3 0 0,6 19-3 0 0,-7-20 80 0 0,-1-1 0 0 0,0 1 0 0 0,0-1 0 0 0,0 1 0 0 0,-1 6 0 0 0,1-7 25 0 0,-1 0 1 0 0,1-1 0 0 0,-1 1 0 0 0,0 0 0 0 0,0 0 0 0 0,0 0 0 0 0,-1-1-1 0 0,1 1 1 0 0,0-1 0 0 0,-1 1 0 0 0,0-1 0 0 0,0 1 0 0 0,0-1 0 0 0,0 0 0 0 0,0 0-1 0 0,0 0 1 0 0,0 0 0 0 0,-1 0 0 0 0,1-1 0 0 0,0 1 0 0 0,-1-1 0 0 0,0 1-1 0 0,1-1 1 0 0,-7 2 0 0 0,7-2 52 0 0,-2-1-53 0 0,-5-9 168 0 0,7 5-126 0 0,0-16-54 0 0,4-4-34 0 0,-2 18-80 0 0,3 1 1 0 0,6-17 8 0 0,-7 17-11 0 0,23 25-524 0 0,-17-14 637 0 0,-8-6-9 0 0,0 0 1 0 0,0 0-1 0 0,1 0 0 0 0,-1 0 1 0 0,0 0-1 0 0,1 0 1 0 0,-1 1-1 0 0,0-1 1 0 0,0 0-1 0 0,1 0 1 0 0,-1 0-1 0 0,0 0 1 0 0,0 1-1 0 0,1-1 1 0 0,-1 0-1 0 0,0 0 1 0 0,0 1-1 0 0,0-1 1 0 0,0 0-1 0 0,1 0 1 0 0,-1 1-1 0 0,0-1 1 0 0,0 0-1 0 0,0 1 1 0 0,0-1-1 0 0,0 0 1 0 0,0 0-1 0 0,0 1 1 0 0,0-1-1 0 0,0 0 0 0 0,0 1 1 0 0,0-1-1 0 0,0 0 1 0 0,0 1-1 0 0,0-1 1 0 0,-3 14-10 0 0,2-11-112 0 0,1-3-160 0 0,-1 0 198 0 0,1 0-1 0 0,-1 0 1 0 0,1 0 0 0 0,0 0-1 0 0,-1 0 1 0 0,1-1-1 0 0,-1 1 1 0 0,1 0 0 0 0,-1 0-1 0 0,1 0 1 0 0,-1-1-1 0 0,1 1 1 0 0,0 0 0 0 0,-1 0-1 0 0,1-1 1 0 0,0 1-1 0 0,-1 0 1 0 0,1-1 0 0 0,0 1-1 0 0,-1 0 1 0 0,1-1-1 0 0,0 1 1 0 0,0-1 0 0 0,-1 1-1 0 0,1 0 1 0 0,0-1-1 0 0,0 1 1 0 0,0-1-1 0 0,-1 1 1 0 0,1-1 0 0 0,0 0-1 0 0,0-1-80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48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106 143 599 0 0,'-5'9'420'0'0,"4"-7"18"0"0,-1 1 8 0 0,-1 1 154 0 0,-1 0-1 0 0,1 0 1 0 0,-1 0-1 0 0,0 0 1 0 0,0-1-1 0 0,0 0 0 0 0,-1 0 1 0 0,1 0-1 0 0,-1 0 1 0 0,1 0-1 0 0,-1-1 1 0 0,0 0-1 0 0,-8 2 0 0 0,12-4-430 0 0,-1 0 1 0 0,1 0-1 0 0,0 0 0 0 0,0-1 0 0 0,-1 1 0 0 0,1-1 0 0 0,0 1 0 0 0,0-1 1 0 0,0 1-1 0 0,0-1 0 0 0,0 0 0 0 0,0 1 0 0 0,0-1 0 0 0,0 0 0 0 0,0 0 1 0 0,0 0-1 0 0,0 0 0 0 0,0 0 0 0 0,1 0 0 0 0,-2-1 0 0 0,1 1-96 0 0,1 0-1 0 0,-1 1 0 0 0,1-1 1 0 0,-1 0-1 0 0,1 0 0 0 0,-1 1 1 0 0,1-1-1 0 0,-1 0 1 0 0,1 0-1 0 0,0 0 0 0 0,-1 1 1 0 0,1-1-1 0 0,0 0 0 0 0,0-2 1 0 0,-1 1 88 0 0,0-1 278 0 0,1-3-21 0 0,0-17-48 0 0,0 18-197 0 0,2-2-86 0 0,4-17-21 0 0,-6 23-62 0 0,0 0 0 0 0,1 0 1 0 0,-1 0-1 0 0,0 0 0 0 0,1 0 0 0 0,-1 0 0 0 0,0 0 0 0 0,1 1 0 0 0,-1-1 0 0 0,1 0 0 0 0,0 0 0 0 0,0-1 1 0 0,18-21-11 0 0,-15 17-72 0 0,5 4 3 0 0,26-5 50 0 0,-26 5-31 0 0,-4 7-24 0 0,16 16-8 0 0,-20-21 84 0 0,-1 0 1 0 0,1 1 0 0 0,-1-1 0 0 0,1 1-1 0 0,-1-1 1 0 0,1 1 0 0 0,-1-1 0 0 0,0 1-1 0 0,1 0 1 0 0,-1-1 0 0 0,0 1-1 0 0,1-1 1 0 0,-1 1 0 0 0,0 0 0 0 0,0-1-1 0 0,0 1 1 0 0,1 1 0 0 0,4 25-8 0 0,-5 0 11 0 0,-4-4 0 0 0,3-20 31 0 0,1 0 0 0 0,-1 0 0 0 0,0-1-1 0 0,0 1 1 0 0,-1 0 0 0 0,1 0 0 0 0,0-1-1 0 0,-1 1 1 0 0,0-1 0 0 0,0 1 0 0 0,1-1-1 0 0,-1 0 1 0 0,0 0 0 0 0,-1 0 0 0 0,1 0 0 0 0,0 0-1 0 0,-1 0 1 0 0,1 0 0 0 0,-1-1 0 0 0,1 1-1 0 0,-1-1 1 0 0,0 0 0 0 0,0 0 0 0 0,0 0-1 0 0,-4 1 1 0 0,6-2-14 0 0,0 0 0 0 0,0 0 0 0 0,-1-1 0 0 0,1 1 0 0 0,0 0 0 0 0,0 0 0 0 0,0-1 0 0 0,0 1 0 0 0,0 0-1 0 0,0-1 1 0 0,0 0 0 0 0,-1 1 0 0 0,1-1 0 0 0,1 1 0 0 0,-1-1 0 0 0,0 0 0 0 0,0 0 0 0 0,0 1 0 0 0,0-1 0 0 0,0 0 0 0 0,1 0 0 0 0,-1 0-1 0 0,0 0 1 0 0,1 0 0 0 0,-2-2 0 0 0,-18-32 221 0 0,19 33-232 0 0,-1 1 0 0 0,1-1 1 0 0,0 0-1 0 0,1 0 0 0 0,-1 0 1 0 0,0 0-1 0 0,0 1 1 0 0,1-1-1 0 0,-1 0 0 0 0,1-4 1 0 0,-1 0 5 0 0,-1-4 63 0 0,0-17-16 0 0,3-4-49 0 0,7 1-24 0 0,-7 29 9 0 0,-1 0 1 0 0,0 1-1 0 0,0-1 1 0 0,1 0-1 0 0,-1 0 1 0 0,0 1-1 0 0,1-1 1 0 0,-1 0-1 0 0,1 0 1 0 0,-1 1-1 0 0,1-1 1 0 0,0 1-1 0 0,-1-1 1 0 0,1 1-1 0 0,-1-1 1 0 0,2 0 0 0 0,24-22-91 0 0,-20 18 19 0 0,55 9-208 0 0,-56 1 207 0 0,19 22-3 0 0,-9-1 50 0 0,-12-16-18 0 0,-3 13 50 0 0,-3 4 63 0 0,2-23-53 0 0,0 0 0 0 0,0 0 0 0 0,0 1 0 0 0,-1-1 0 0 0,1 0 0 0 0,-5 7 0 0 0,-2-1 41 0 0,-5 2 11 0 0,12-11-48 0 0,-1 1-1 0 0,0-1 1 0 0,1 0-1 0 0,-1 0 1 0 0,0 0-1 0 0,0-1 1 0 0,0 1-1 0 0,0 0 1 0 0,1-1-1 0 0,-1 1 1 0 0,0-1 0 0 0,0 1-1 0 0,0-1 1 0 0,-1 0-1 0 0,1 0 1 0 0,0 0-1 0 0,0 0 1 0 0,0 0-1 0 0,0-1 1 0 0,-3 0-1 0 0,2-1 14 0 0,-1 1 0 0 0,1-1-1 0 0,0 0 1 0 0,0 0 0 0 0,0-1-1 0 0,0 1 1 0 0,1-1 0 0 0,-1 1 0 0 0,0-1-1 0 0,1 0 1 0 0,0 0 0 0 0,0 0-1 0 0,0 0 1 0 0,0 0 0 0 0,-2-6 0 0 0,-6-15-4 0 0,5-3 18 0 0,5 1-43 0 0,0 20-56 0 0,6 1-23 0 0,19-17-9 0 0,-19 16-5 0 0,4 8 5 0 0,27 4 8 0 0,-36-6 76 0 0,0 0 0 0 0,0 0 0 0 0,0 1 0 0 0,0-1 0 0 0,-1 0 1 0 0,1 0-1 0 0,0 1 0 0 0,0-1 0 0 0,0 0 0 0 0,0 1 0 0 0,0-1 1 0 0,-1 1-1 0 0,1-1 0 0 0,0 1 0 0 0,1 0 0 0 0,2 3 1 0 0,0-1 0 0 0,0 1 0 0 0,6 7 0 0 0,-9-9 3 0 0,0-1 0 0 0,0 1 0 0 0,0-1 0 0 0,0 1 0 0 0,-1 0 0 0 0,1 0 0 0 0,0-1 0 0 0,-1 1 0 0 0,0 0 0 0 0,1 0 0 0 0,-1-1 0 0 0,0 4 0 0 0,-4 11 0 0 0,-5 0 16 0 0,7-14-1 0 0,-12 11 114 0 0,-6 1-24 0 0,11-12-88 0 0,3-2 0 0 0,-2 0 38 0 0,-5-4 17 0 0,0-6-7 0 0,2-4-52 0 0,3 1-29 0 0,8 11 7 0 0,-1 1 0 0 0,1 0 0 0 0,-1 0 0 0 0,1 0 0 0 0,0 0 0 0 0,-1 0 1 0 0,1-1-1 0 0,0 1 0 0 0,0 0 0 0 0,0 0 0 0 0,0-1 0 0 0,0 1 0 0 0,0 0 0 0 0,0-2 0 0 0,1-1-15 0 0,-2 0-54 0 0,7-2-396 0 0,18-19 408 0 0,-18 19 2 0 0,5 7-80 0 0,-3 1 128 0 0,1 0-1 0 0,-1 0 0 0 0,14 5 1 0 0,-18-5 17 0 0,-1 0 0 0 0,1 0 0 0 0,-1 1 0 0 0,1-1 0 0 0,-1 1 0 0 0,0-1 0 0 0,3 6 0 0 0,-5-8 5 0 0,0 1 0 0 0,-1-1 1 0 0,1 1-1 0 0,-1-1 0 0 0,1 1 1 0 0,-1-1-1 0 0,0 1 0 0 0,1 0 1 0 0,-1-1-1 0 0,0 1 0 0 0,1 0 1 0 0,-1-1-1 0 0,0 1 0 0 0,0 0 1 0 0,1 1-1 0 0,4 21 94 0 0,-5-22-90 0 0,1 0 1 0 0,-1 0-1 0 0,0 1 1 0 0,1-1-1 0 0,-1 1 1 0 0,0-1-1 0 0,0 0 0 0 0,0 1 1 0 0,0-1-1 0 0,0 1 1 0 0,0-1-1 0 0,0 0 1 0 0,-1 1-1 0 0,1-1 1 0 0,-1 2-1 0 0,0 1 26 0 0,0 0-4 0 0,0-1 0 0 0,1 0 1 0 0,-1 1-1 0 0,-1-1 0 0 0,1 0 1 0 0,0 1-1 0 0,-1-1 1 0 0,1 0-1 0 0,-1 0 0 0 0,0 0 1 0 0,0-1-1 0 0,0 1 0 0 0,-1 0 1 0 0,1-1-1 0 0,-1 1 0 0 0,1-1 1 0 0,-5 3-1 0 0,5-3-20 0 0,0-1 0 0 0,0 0 0 0 0,1 0 0 0 0,-1 0-1 0 0,0-1 1 0 0,0 1 0 0 0,0 0 0 0 0,0-1 0 0 0,0 1 0 0 0,0-1-1 0 0,0 0 1 0 0,0 0 0 0 0,-1 0 0 0 0,1 0 0 0 0,-3 0 0 0 0,-8-2-2 0 0,-2-4-28 0 0,13 5-23 0 0,0 0 1 0 0,1-1 0 0 0,-1 1 0 0 0,1 0 0 0 0,-1-1 0 0 0,1 1 0 0 0,-1-1 0 0 0,1 0 0 0 0,0 1 0 0 0,0-1 0 0 0,0 0 0 0 0,0 0 0 0 0,0 0 0 0 0,0 0 0 0 0,1 0-1 0 0,-1 0 1 0 0,0 0 0 0 0,1 0 0 0 0,0 0 0 0 0,-1-2 0 0 0,1-4-460 0 0,0 0 1 0 0,0 1-1 0 0,2-14 0 0 0,-1 14-86 0 0,0 0-4873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53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71 975 0 0,'0'0'392'0'0,"-1"4"-54"0"0,-3 7 401 0 0,0 0 1 0 0,-1-1-1 0 0,0 0 1 0 0,-9 13-1 0 0,-9 1 2084 0 0,20-22-1879 0 0,1-1-94 0 0,-10 3 2146 0 0,11-8-2444 0 0,-4-10-9 0 0,4 10-48 0 0,2-1-182 0 0,0-2-227 0 0,-1 5-30 0 0,0-1 0 0 0,1 1 0 0 0,-1-1 1 0 0,1 0-1 0 0,0 1 0 0 0,0 0 0 0 0,0-1 1 0 0,0 1-1 0 0,2-3 0 0 0,9-22 33 0 0,-4 14-35 0 0,17-15-44 0 0,-22 26-10 0 0,-1-1 0 0 0,1 1 0 0 0,0 0 0 0 0,0 0 0 0 0,0 0 0 0 0,0 0 0 0 0,1 1 0 0 0,-1-1 0 0 0,0 1 0 0 0,7-2 0 0 0,-8 3 1 0 0,1 0 0 0 0,0-1-1 0 0,-1 1 1 0 0,1 0 0 0 0,-1 1 0 0 0,1-1-1 0 0,0 0 1 0 0,-1 1 0 0 0,1 0-1 0 0,-1-1 1 0 0,1 1 0 0 0,-1 0 0 0 0,1 0-1 0 0,2 2 1 0 0,-3-2 4 0 0,-1 1 0 0 0,1-1 1 0 0,-1 1-1 0 0,1-1 0 0 0,-1 1 0 0 0,1-1 0 0 0,-1 1 1 0 0,0 0-1 0 0,0 0 0 0 0,0 0 0 0 0,1 1 1 0 0,1 7 100 0 0,-3 7-6 0 0,0-12-4 0 0,-2-1 6 0 0,1-1-91 0 0,0 0 27 0 0,0 0 0 0 0,0-1 1 0 0,0 1-1 0 0,0 0 0 0 0,-1 0 0 0 0,1-1 0 0 0,-1 1 0 0 0,0-1 0 0 0,1 0 0 0 0,-1 1 0 0 0,0-1 0 0 0,-5 4 0 0 0,-25 13 362 0 0,28-17-355 0 0,1-1 0 0 0,-1 0 0 0 0,1 0 0 0 0,-1 0-1 0 0,0 0 1 0 0,1 0 0 0 0,-5-1 0 0 0,0 1 28 0 0,-5-1 94 0 0,10-1-134 0 0,1 1 71 0 0,-1-2 0 0 0,-9-5-6 0 0,9 5-28 0 0,1-1 0 0 0,1 1-63 0 0,0 1 0 0 0,1-1 1 0 0,-1 0-1 0 0,0 1 1 0 0,0-1-1 0 0,1 0 1 0 0,-1 0-1 0 0,1 0 1 0 0,-1-2-1 0 0,5-25-1 0 0,-3 22-66 0 0,5 2-132 0 0,2 0 159 0 0,15-14-196 0 0,-13 17 172 0 0,28-7 36 0 0,-28 7-38 0 0,-3 5-32 0 0,24 6 1 0 0,-30-9 87 0 0,-1 0 1 0 0,1 0 0 0 0,-1 0 0 0 0,1 0-1 0 0,-1 1 1 0 0,1-1 0 0 0,-1 0 0 0 0,1 0-1 0 0,-1 0 1 0 0,1 1 0 0 0,-1-1-1 0 0,1 0 1 0 0,-1 1 0 0 0,1-1 0 0 0,-1 0-1 0 0,0 1 1 0 0,1-1 0 0 0,-1 0 0 0 0,0 1-1 0 0,1-1 1 0 0,-1 1 0 0 0,0-1 0 0 0,1 1-1 0 0,-1-1 1 0 0,0 1 0 0 0,12 25-9 0 0,-11-24 12 0 0,-1 0 1 0 0,0 0-1 0 0,1-1 0 0 0,-1 1 0 0 0,0 0 0 0 0,0 0 1 0 0,0 0-1 0 0,-1 2 0 0 0,-1 3 42 0 0,-13 13 5 0 0,11-18-24 0 0,1-1-2 0 0,0 1 10 0 0,-7 3 47 0 0,2-3 6 0 0,-13 3 19 0 0,17-6-80 0 0,0 1 3 0 0,2 0-8 0 0,0-1 0 0 0,0 1 0 0 0,0 0 1 0 0,1-1-1 0 0,-1 1 0 0 0,0-1 0 0 0,0 1 0 0 0,0-1 1 0 0,0 0-1 0 0,0 0 0 0 0,1 0 0 0 0,-1 0 0 0 0,0 0 0 0 0,1 0 1 0 0,-1 0-1 0 0,1-1 0 0 0,-3-2 0 0 0,-13-14-5 0 0,14 13-12 0 0,2 1 5 0 0,-2-4 36 0 0,-1-10-49 0 0,4 17 2 0 0,0 1-1 0 0,0-1 1 0 0,-1 0-1 0 0,1 1 1 0 0,0-1-1 0 0,0 1 1 0 0,0-1-1 0 0,0 0 1 0 0,0 1 0 0 0,1-1-1 0 0,-1 1 1 0 0,0-1-1 0 0,0 0 1 0 0,0 1-1 0 0,0-1 1 0 0,1 0-1 0 0,7-24-71 0 0,-6 19 4 0 0,5 0-97 0 0,20-17 93 0 0,-20 18-15 0 0,2 4-85 0 0,26 0 144 0 0,-26 1-44 0 0,-5 5 12 0 0,-1-2 62 0 0,0 1-1 0 0,0 0 1 0 0,0 0 0 0 0,2 5-1 0 0,-4-7 3 0 0,0 0 0 0 0,-1 0 0 0 0,1 0 0 0 0,0 1 0 0 0,-1-1 0 0 0,0 0 0 0 0,1 0 0 0 0,-1 1 0 0 0,0-1 0 0 0,-1 5 0 0 0,1-4 13 0 0,-1 0 0 0 0,0 0 0 0 0,0 0 0 0 0,0 0 0 0 0,0 0 0 0 0,0 0-1 0 0,-1 0 1 0 0,0 0 0 0 0,1 0 0 0 0,-1-1 0 0 0,0 1 0 0 0,0-1 0 0 0,-1 1 0 0 0,1-1 0 0 0,0 0-1 0 0,-1 0 1 0 0,-3 3 0 0 0,2-3 17 0 0,0 0-1 0 0,-1 0 0 0 0,1 0 1 0 0,0-1-1 0 0,-1 1 0 0 0,1-1 1 0 0,-1 0-1 0 0,1-1 0 0 0,-1 1 1 0 0,0-1-1 0 0,-8 0 0 0 0,8-2 50 0 0,-6-7 9 0 0,7 4-20 0 0,-1-16-68 0 0,6-5-68 0 0,-1 20-19 0 0,5 0-173 0 0,15-19 192 0 0,-15 19 4 0 0,3 4-280 0 0,27-9 271 0 0,-27 9-6 0 0,-3 7-214 0 0,15 18 272 0 0,-20-23 19 0 0,0 0 0 0 0,1 1 1 0 0,-1-1-1 0 0,0 0 1 0 0,1 0-1 0 0,-1 1 1 0 0,0-1-1 0 0,0 0 0 0 0,1 1 1 0 0,-1-1-1 0 0,0 0 1 0 0,0 1-1 0 0,0-1 0 0 0,1 0 1 0 0,-1 1-1 0 0,0-1 1 0 0,0 0-1 0 0,0 1 1 0 0,0-1-1 0 0,0 1 0 0 0,0-1 1 0 0,0 0-1 0 0,0 1 1 0 0,0-1-1 0 0,0 0 0 0 0,0 1 1 0 0,-4 24-10 0 0,2-21 16 0 0,-1-2 1 0 0,3-1-4 0 0,-2 3 19 0 0,0-1-1 0 0,1 1 1 0 0,-2-1-1 0 0,1 0 1 0 0,0 1-1 0 0,-1-1 1 0 0,1 0 0 0 0,-1 0-1 0 0,0 0 1 0 0,0-1-1 0 0,0 1 1 0 0,0-1-1 0 0,-1 0 1 0 0,1 0-1 0 0,-1 0 1 0 0,1 0-1 0 0,-7 2 1 0 0,7-3 292 0 0,2-5-259 0 0,-4-12-58 0 0,5 15 1 0 0,0 1 0 0 0,-1-1 1 0 0,1 1-1 0 0,0 0 1 0 0,0-1-1 0 0,0 1 1 0 0,0-1-1 0 0,0 1 0 0 0,0 0 1 0 0,0-1-1 0 0,0 1 1 0 0,0 0-1 0 0,0-1 1 0 0,0 1-1 0 0,1-1 0 0 0,-1 1 1 0 0,0 0-1 0 0,0-1 1 0 0,0 1-1 0 0,0 0 1 0 0,1-1-1 0 0,-1 1 0 0 0,0 0 1 0 0,0-1-1 0 0,1 1 1 0 0,-1-1-1 0 0,15-24-65 0 0,-12 19 3 0 0,4 2-210 0 0,21-13 247 0 0,-21 13-52 0 0,-5 9 0 0 0,2 15 64 0 0,-4-16 17 0 0,0-3 4 0 0,0 1 0 0 0,0-1 0 0 0,0 1 0 0 0,0-1 0 0 0,0 1-1 0 0,0-1 1 0 0,-1 0 0 0 0,1 1 0 0 0,0-1 0 0 0,-1 1 0 0 0,0-1-1 0 0,0 2 1 0 0,-4 10 59 0 0,5-12-54 0 0,-1 1 0 0 0,1-1 0 0 0,-1 0-1 0 0,1 0 1 0 0,-1 0 0 0 0,0 1 0 0 0,1-1 0 0 0,-1 0-1 0 0,0 0 1 0 0,0 0 0 0 0,-1 1 0 0 0,-1 1 14 0 0,1 0 134 0 0,0-4-83 0 0,-9-1-10 0 0,9 2-1 0 0,1-6-10 0 0,-4-20-44 0 0,2-1-22 0 0,2 22-49 0 0,8 8-610 0 0,-1 1 670 0 0,0-1 0 0 0,0 1-1 0 0,7 5 1 0 0,-10-6 10 0 0,0 0 0 0 0,-1 0 0 0 0,0 0-1 0 0,1 0 1 0 0,2 6 0 0 0,-2-3 222 0 0,-4-4-135 0 0,-7 9-7 0 0,8-11-85 0 0,-1 0 0 0 0,1 1 0 0 0,0-1 0 0 0,-1 0 0 0 0,1 0 0 0 0,-1 0 0 0 0,1 1 0 0 0,-1-1 0 0 0,1 0 0 0 0,-1 0 0 0 0,1 0 0 0 0,-1 0 0 0 0,1 0 0 0 0,-1 0 0 0 0,1 0 0 0 0,-1 0 0 0 0,1 0 0 0 0,-1 0 0 0 0,1 0 0 0 0,-1 0 0 0 0,1 0 0 0 0,-1 0 0 0 0,1 0 0 0 0,-1-1 0 0 0,0 1 0 0 0,-8-1 55 0 0,0 0 0 0 0,0-1 0 0 0,0 0-1 0 0,-15-7 1 0 0,5 3 29 0 0,13 3-22 0 0,-6-4-12 0 0,9 5-110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50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188 167 287 0 0,'0'0'506'0'0,"-2"0"-236"0"0,-11 3 1108 0 0,-1 0 0 0 0,1-2 0 0 0,-20 1 0 0 0,31-2-1122 0 0,-1-1 0 0 0,1 1 0 0 0,0-1-1 0 0,0 0 1 0 0,-1 1 0 0 0,1-1 0 0 0,0 0 0 0 0,-3-3-1 0 0,0 2 235 0 0,3 0-328 0 0,0 1-1 0 0,0 0 1 0 0,0-1-1 0 0,0 0 0 0 0,0 1 1 0 0,1-1-1 0 0,-1 0 1 0 0,1 0-1 0 0,-1 0 1 0 0,1 0-1 0 0,0 0 0 0 0,-2-4 1 0 0,2 4-109 0 0,-2-3 173 0 0,1 0 0 0 0,0 0 0 0 0,0 0 0 0 0,1 0 0 0 0,-3-10 0 0 0,3 11-151 0 0,0 0 180 0 0,1-2-30 0 0,0-14-8 0 0,0 15 271 0 0,4-1-360 0 0,12-14-10 0 0,-13 15-66 0 0,6 4-100 0 0,28 0-18 0 0,-28 1-6 0 0,-3 5-390 0 0,19 15 348 0 0,-19-16 2 0 0,-5 1-93 0 0,0 17 197 0 0,-2-20 24 0 0,0 0 0 0 0,0 0 0 0 0,0 0 0 0 0,0 0 0 0 0,0 0 1 0 0,0 0-1 0 0,0 0 0 0 0,-1-1 0 0 0,1 1 0 0 0,-1 0 0 0 0,1-1 0 0 0,-1 1 0 0 0,-3 2 0 0 0,1-2 54 0 0,0 1-1 0 0,0-1 1 0 0,0 0-1 0 0,0 0 1 0 0,0 0-1 0 0,0 0 1 0 0,-7 1-1 0 0,4-2 33 0 0,-1 1-1 0 0,1-1 0 0 0,-1 0 1 0 0,1-1-1 0 0,-1 0 0 0 0,0 0 1 0 0,1-1-1 0 0,-12-2 0 0 0,17 2-76 0 0,1 1 0 0 0,-1-1 0 0 0,1 0 0 0 0,0 0-1 0 0,-1 0 1 0 0,1 0 0 0 0,0-1 0 0 0,0 1 0 0 0,0 0 0 0 0,0 0-1 0 0,0-1 1 0 0,0 1 0 0 0,0-1 0 0 0,0 1 0 0 0,1-1 0 0 0,-2-1 0 0 0,2 2-16 0 0,-1-1 98 0 0,0-2-23 0 0,0-12-11 0 0,1 12-1 0 0,3-2-12 0 0,-2 3-58 0 0,1 0-1 0 0,0-1 1 0 0,0 1-1 0 0,0 0 1 0 0,0 0-1 0 0,1 0 1 0 0,2-2-1 0 0,0 1 1 0 0,0 1 1 0 0,0-1-1 0 0,1 1 0 0 0,7-3 0 0 0,-12 5 0 0 0,-1 1 0 0 0,1-1 0 0 0,0 1 0 0 0,-1 0 0 0 0,1-1 0 0 0,0 1 0 0 0,-1 0 0 0 0,1 0 0 0 0,0 0 0 0 0,-1 0 0 0 0,1 0 0 0 0,0-1 0 0 0,0 1 0 0 0,-1 0 0 0 0,1 1 0 0 0,0-1 0 0 0,0 0 1 0 0,-1 0-1 0 0,1 0 0 0 0,1 1 0 0 0,31 6 19 0 0,-32-7-19 0 0,-1 0-1 0 0,1 0 1 0 0,-1 0-1 0 0,1 0 1 0 0,0 0 0 0 0,-1 0-1 0 0,1 1 1 0 0,-1-1 0 0 0,1 0-1 0 0,-1 0 1 0 0,1 1 0 0 0,-1-1-1 0 0,1 0 1 0 0,-1 0 0 0 0,1 1-1 0 0,-1-1 1 0 0,0 0-1 0 0,1 1 1 0 0,-1-1 0 0 0,1 1-1 0 0,-1-1 1 0 0,0 1 0 0 0,0-1-1 0 0,1 1 1 0 0,-1 0 0 0 0,3 3 0 0 0,0 0 0 0 0,-1 1 0 0 0,1-1 0 0 0,1 6 0 0 0,-4-8 9 0 0,0 0 1 0 0,0 0-1 0 0,0 0 0 0 0,0 0 0 0 0,0 0 1 0 0,-1 0-1 0 0,1 0 0 0 0,0-1 0 0 0,-1 1 1 0 0,0 0-1 0 0,1 0 0 0 0,-1 0 0 0 0,0 0 1 0 0,0-1-1 0 0,0 1 0 0 0,0 0 0 0 0,0-1 1 0 0,0 1-1 0 0,-1-1 0 0 0,-2 3 0 0 0,-1 1 58 0 0,0 1 0 0 0,-1-1 0 0 0,-11 7 0 0 0,12-9 3 0 0,-1 0-1 0 0,1 0 0 0 0,-1 0 1 0 0,1 0-1 0 0,-1-1 1 0 0,0 0-1 0 0,1-1 1 0 0,-8 2-1 0 0,12-3-49 0 0,0-1 0 0 0,0 1 0 0 0,0-1 0 0 0,0 0 0 0 0,0 1 0 0 0,0-1 0 0 0,0 0 0 0 0,0 1 0 0 0,0-1 0 0 0,0 0 0 0 0,0 0 0 0 0,0 0 0 0 0,1 0 0 0 0,-1 0 0 0 0,0 0 1 0 0,1 0-1 0 0,-1 0 0 0 0,0 0 0 0 0,1 0 0 0 0,0 0 0 0 0,-1-2 0 0 0,1 3-38 0 0,-2-8 86 0 0,5-16 4 0 0,9-6-74 0 0,-10 23-80 0 0,4 3 0 0 0,17-16 51 0 0,-17 15-35 0 0,3 3-3 0 0,27-6 3 0 0,-27 6-4 0 0,-1 4-1 0 0,25 8 37 0 0,-24-7-48 0 0,-6 3-87 0 0,0-2 147 0 0,0 1 0 0 0,0-1 0 0 0,3 9 0 0 0,-5-11 20 0 0,-1-1 0 0 0,0 0-1 0 0,1 1 1 0 0,-1-1 0 0 0,0 1 0 0 0,0-1-1 0 0,0 0 1 0 0,0 1 0 0 0,0-1 0 0 0,0 1-1 0 0,-1-1 1 0 0,1 0 0 0 0,0 1 0 0 0,-1-1-1 0 0,0 2 1 0 0,-2 2 35 0 0,-1 0 0 0 0,1-1 0 0 0,-1 0 0 0 0,0 0 0 0 0,0 0 0 0 0,-1 0 0 0 0,1 0 0 0 0,-1-1 0 0 0,1 0 0 0 0,-1 0 0 0 0,-8 3 0 0 0,0 0 41 0 0,1-4 16 0 0,10-2-77 0 0,1 0 0 0 0,0 0 0 0 0,-1-1-1 0 0,1 1 1 0 0,0-1 0 0 0,0 1 0 0 0,-1-1 0 0 0,1 1-1 0 0,0-1 1 0 0,0 1 0 0 0,0-1 0 0 0,0 0 0 0 0,0 0-1 0 0,0 0 1 0 0,0 0 0 0 0,0 0 0 0 0,0 0 0 0 0,0 0 0 0 0,-1-1-1 0 0,2 1 2 0 0,-3-5 44 0 0,-3-14-37 0 0,2-4 20 0 0,3-1-33 0 0,3-2-24 0 0,-1 22-57 0 0,3 0-76 0 0,1 0 110 0 0,-3 3-20 0 0,0 0 0 0 0,0 0 0 0 0,0 0 0 0 0,0 0 0 0 0,-1 0 0 0 0,1 0 0 0 0,-1 0 0 0 0,2-3 0 0 0,6 8-41 0 0,26 9 2 0 0,-26-9 0 0 0,-4 3-168 0 0,17 18 184 0 0,-22-24 77 0 0,1 1 0 0 0,-1-1 0 0 0,1 0 0 0 0,-1 1 0 0 0,0-1 0 0 0,1 1 0 0 0,-1-1 0 0 0,0 0 0 0 0,1 1 0 0 0,-1-1 0 0 0,0 1 0 0 0,1-1 0 0 0,-1 1 0 0 0,0-1 0 0 0,0 1 0 0 0,0-1 0 0 0,0 1 0 0 0,1-1 0 0 0,-1 1 0 0 0,0 0 0 0 0,0 0 0 0 0,-1 20-11 0 0,1-19 33 0 0,-1 0-1 0 0,1 0 0 0 0,-1 0 1 0 0,0 1-1 0 0,0-1 1 0 0,0 0-1 0 0,0 0 0 0 0,0 0 1 0 0,-1-1-1 0 0,1 1 0 0 0,-1 0 1 0 0,1 0-1 0 0,-1-1 1 0 0,1 1-1 0 0,-1-1 0 0 0,0 1 1 0 0,0-1-1 0 0,0 0 0 0 0,-3 2 1 0 0,-2 0 117 0 0,-1 1-1 0 0,1-2 1 0 0,-15 4 0 0 0,19-5-76 0 0,-1 0 0 0 0,0 0-1 0 0,0-1 1 0 0,0 1 0 0 0,-4-1 0 0 0,7 0-44 0 0,0 0-1 0 0,0 0 1 0 0,0-1 0 0 0,0 1-1 0 0,0 0 1 0 0,0 0-1 0 0,0-1 1 0 0,0 1 0 0 0,0 0-1 0 0,0-1 1 0 0,0 1 0 0 0,0-1-1 0 0,0 0 1 0 0,0 1-1 0 0,0-1 1 0 0,0 0 0 0 0,0 1-1 0 0,1-1 1 0 0,-1 0 0 0 0,0 0-1 0 0,1 0 1 0 0,-2-1 0 0 0,1 1 4 0 0,0 0-15 0 0,1 1-1 0 0,-1-1 1 0 0,1 1-1 0 0,0-1 1 0 0,-1 0 0 0 0,1 1-1 0 0,-1-1 1 0 0,1 1-1 0 0,0-1 1 0 0,0 0 0 0 0,-1 1-1 0 0,1-1 1 0 0,0 0-1 0 0,0 0 1 0 0,0 1-1 0 0,0-1 1 0 0,0 0 0 0 0,0 1-1 0 0,0-1 1 0 0,0 0-1 0 0,0 0 1 0 0,0 1 0 0 0,0-2-1 0 0,2-16-58 0 0,-1 13-18 0 0,4 0 17 0 0,17-17 26 0 0,-17 16-62 0 0,5 5-180 0 0,28-3 203 0 0,-28 3 0 0 0,-3 6-192 0 0,21 13 176 0 0,-28-17 82 0 0,1-1-1 0 0,-1 0 1 0 0,0 0 0 0 0,1 0-1 0 0,-1 1 1 0 0,1-1-1 0 0,-1 0 1 0 0,0 0-1 0 0,1 1 1 0 0,-1-1 0 0 0,0 0-1 0 0,1 1 1 0 0,-1-1-1 0 0,0 1 1 0 0,1-1-1 0 0,-1 0 1 0 0,0 1 0 0 0,0-1-1 0 0,1 1 1 0 0,-1-1-1 0 0,0 0 1 0 0,0 1-1 0 0,0-1 1 0 0,0 1 0 0 0,0-1-1 0 0,0 1 1 0 0,0 0-1 0 0,3 26-34 0 0,-4-23 69 0 0,1 0 0 0 0,-1 0-1 0 0,0-1 1 0 0,0 1 0 0 0,0 0 0 0 0,-1-1 0 0 0,0 1 0 0 0,1-1 0 0 0,-1 0-1 0 0,0 1 1 0 0,0-1 0 0 0,-1 0 0 0 0,1 0 0 0 0,-1 0 0 0 0,1-1 0 0 0,-1 1 0 0 0,0 0-1 0 0,-6 3 1 0 0,7-5-7 0 0,1 0 0 0 0,0 0 0 0 0,-1 0 0 0 0,0 0-1 0 0,1 0 1 0 0,-1 0 0 0 0,1-1 0 0 0,-1 1 0 0 0,0-1 0 0 0,0 1-1 0 0,1-1 1 0 0,-1 1 0 0 0,0-1 0 0 0,0 0 0 0 0,0 0 0 0 0,1 0 0 0 0,-1 0-1 0 0,-2-1 1 0 0,-3-1 45 0 0,5 1-60 0 0,1 1 1 0 0,-1-1-1 0 0,0-1 1 0 0,1 1 0 0 0,0 0-1 0 0,-1 0 1 0 0,1 0 0 0 0,0-1-1 0 0,0 1 1 0 0,-1 0-1 0 0,1-1 1 0 0,0 1 0 0 0,1-1-1 0 0,-1 0 1 0 0,0 1-1 0 0,0-1 1 0 0,0-2 0 0 0,0 3-10 0 0,-1-5 52 0 0,-3-11-53 0 0,-5-19-162 0 0,8 31 15 0 0,-1-2 21 0 0,-2-4-50 0 0,3 8-41 0 0,-4 20-3998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51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59 179 1351 0 0,'0'0'923'0'0,"-2"-1"-486"0"0,-22-15 1645 0 0,22 14-1218 0 0,0 0-2 0 0,-7-6-32 0 0,6 6 788 0 0,2-1-866 0 0,1 1-521 0 0,0 1-106 0 0,0 0 0 0 0,0 0 0 0 0,0 0 0 0 0,-1 0 1 0 0,1 0-1 0 0,0 0 0 0 0,-1 0 0 0 0,1 0 0 0 0,0 0 0 0 0,-1 0 0 0 0,1 1 1 0 0,-2-3-1 0 0,7-2 7 0 0,12-18-18 0 0,-16 22-109 0 0,-1 1 0 0 0,0-1-1 0 0,1 1 1 0 0,-1-1 0 0 0,1 1-1 0 0,-1-1 1 0 0,0 1-1 0 0,1 0 1 0 0,-1-1 0 0 0,1 1-1 0 0,0-1 1 0 0,-1 1 0 0 0,1 0-1 0 0,-1 0 1 0 0,1-1 0 0 0,-1 1-1 0 0,1 0 1 0 0,0 0-1 0 0,-1 0 1 0 0,1 0 0 0 0,0-1-1 0 0,0 1 1 0 0,33-7 80 0 0,-25 5-7 0 0,-3 7-22 0 0,20 14-24 0 0,-19-15 69 0 0,-7 23 96 0 0,0-24-163 0 0,-1-1-1 0 0,1 1 0 0 0,-1-1 0 0 0,1 1 0 0 0,-1-1 1 0 0,0 0-1 0 0,0 1 0 0 0,0-1 0 0 0,0 0 1 0 0,0 0-1 0 0,0 0 0 0 0,0 0 0 0 0,-1 0 1 0 0,-2 3-1 0 0,3-3-12 0 0,-1 0 57 0 0,1 0 0 0 0,-1 0 0 0 0,0 0 0 0 0,0 0-1 0 0,0 0 1 0 0,0-1 0 0 0,0 1 0 0 0,0-1 0 0 0,0 1-1 0 0,-1-1 1 0 0,1 0 0 0 0,0 0 0 0 0,-1 0 0 0 0,1 0 0 0 0,-1 0-1 0 0,1 0 1 0 0,-1-1 0 0 0,0 1 0 0 0,1-1 0 0 0,-1 0-1 0 0,-3 0 1 0 0,5 0-20 0 0,-1-1 0 0 0,0 0-1 0 0,1 1 1 0 0,-1-1 0 0 0,0 0 0 0 0,1 0-1 0 0,-1 0 1 0 0,1 0 0 0 0,-1 0 0 0 0,1-1-1 0 0,0 1 1 0 0,0 0 0 0 0,-2-2 0 0 0,0-1 55 0 0,1 1 0 0 0,-1 0 0 0 0,1-1 1 0 0,0 0-1 0 0,-3-6 0 0 0,-9-33 419 0 0,10 22-368 0 0,4 16-132 0 0,0-5 60 0 0,5-12-17 0 0,-5 22-72 0 0,0-1 1 0 0,0 0-1 0 0,0 0 1 0 0,0 1-1 0 0,1-1 0 0 0,-1 0 1 0 0,0 1-1 0 0,0-1 1 0 0,1 0-1 0 0,-1 1 0 0 0,1-1 1 0 0,-1 0-1 0 0,1 1 1 0 0,-1-1-1 0 0,1 0 1 0 0,18-22-10 0 0,-14 18-72 0 0,3 1-8 0 0,26-9 12 0 0,-25 9-21 0 0,0 6-76 0 0,28 6 89 0 0,-27-7-12 0 0,-5 5-178 0 0,14 18 240 0 0,-18-24 29 0 0,-1 1 0 0 0,0-1-1 0 0,1 0 1 0 0,-1 1 0 0 0,0-1-1 0 0,1 0 1 0 0,-1 1 0 0 0,0-1-1 0 0,0 0 1 0 0,1 1 0 0 0,-1-1-1 0 0,0 1 1 0 0,0-1 0 0 0,0 1-1 0 0,1-1 1 0 0,-1 0 0 0 0,0 1-1 0 0,0-1 1 0 0,0 1 0 0 0,0-1-1 0 0,0 1 1 0 0,0-1 0 0 0,0 1-1 0 0,-1 16-61 0 0,-1-9 118 0 0,0-5-44 0 0,1 0 14 0 0,-1 0 1 0 0,1 0 0 0 0,-1 0-1 0 0,0-1 1 0 0,0 1 0 0 0,0 0-1 0 0,0-1 1 0 0,0 1-1 0 0,-1-1 1 0 0,1 0 0 0 0,-4 3-1 0 0,0-2 43 0 0,1 1 0 0 0,-1-1 1 0 0,1 0-1 0 0,-1-1 0 0 0,-7 3 0 0 0,10-4-30 0 0,1-1 1 0 0,-1 1-1 0 0,0-1 0 0 0,1 0 0 0 0,-1 1 1 0 0,0-1-1 0 0,0 0 0 0 0,1-1 0 0 0,-1 1 1 0 0,0 0-1 0 0,1-1 0 0 0,-1 1 0 0 0,0-1 1 0 0,1 0-1 0 0,-1 0 0 0 0,-3-2 1 0 0,3 1 0 0 0,-1 0 0 0 0,0 0 1 0 0,1-1-1 0 0,0 1 0 0 0,-1-1 1 0 0,1 0-1 0 0,0 0 0 0 0,1 0 1 0 0,-1 0-1 0 0,-4-7 0 0 0,6 8-30 0 0,1 1 0 0 0,-1-1-1 0 0,1 1 1 0 0,0-1 0 0 0,-1 0-1 0 0,1 1 1 0 0,0-1 0 0 0,0 0-1 0 0,0-2 1 0 0,8-20-10 0 0,-6 19-74 0 0,7 2-158 0 0,28-8 203 0 0,-28 8-53 0 0,0 6-302 0 0,27 8 258 0 0,-27-8 29 0 0,-4 2-129 0 0,16 20 205 0 0,-20-24 21 0 0,0 1 0 0 0,-1-1 0 0 0,1 1 0 0 0,0-1 0 0 0,-1 1 1 0 0,1-1-1 0 0,-1 1 0 0 0,0-1 0 0 0,0 1 0 0 0,1-1 0 0 0,-1 1 0 0 0,0-1 1 0 0,0 1-1 0 0,-1 1 0 0 0,0 2 24 0 0,-1-1-1 0 0,0 1 1 0 0,0-1 0 0 0,0 0 0 0 0,-1 0-1 0 0,1 0 1 0 0,-1 0 0 0 0,0 0-1 0 0,0 0 1 0 0,0-1 0 0 0,-1 1 0 0 0,-7 5-1 0 0,-6 4 34 0 0,-2 1-44 0 0,0-4 6 0 0,2-6 64 0 0,15-4-51 0 0,0 0-1 0 0,-1-1 0 0 0,1 1 1 0 0,-1-1-1 0 0,1 1 1 0 0,0-1-1 0 0,0 0 0 0 0,-4-1 1 0 0,5 1-20 0 0,0 0 1 0 0,-1 1 0 0 0,1-1-1 0 0,0 0 1 0 0,0 0 0 0 0,0 0-1 0 0,0 0 1 0 0,0 1-1 0 0,0-2 1 0 0,0 1 0 0 0,0 0-1 0 0,0 0 1 0 0,0 0 0 0 0,0 0-1 0 0,1-1 1 0 0,-1 1-1 0 0,1 0 1 0 0,-1 0 0 0 0,0-3-1 0 0,0-19 30 0 0,10-5-104 0 0,-7 22-30 0 0,5 1 16 0 0,19-15-18 0 0,-20 15 20 0 0,4 5-106 0 0,29 0 162 0 0,-29 0-33 0 0,-5 5-138 0 0,18 21 139 0 0,-21-23 53 0 0,-1-1 0 0 0,1 1 0 0 0,-1 0 1 0 0,0 0-1 0 0,0 0 0 0 0,1 5 0 0 0,-2 1 64 0 0,-6 8 34 0 0,4-14-58 0 0,1 0 0 0 0,-1 0 0 0 0,0-1 0 0 0,0 1 0 0 0,-1-1 1 0 0,1 1-1 0 0,0-1 0 0 0,-1 0 0 0 0,1 0 0 0 0,-1 0 1 0 0,0 0-1 0 0,0-1 0 0 0,0 1 0 0 0,-4 1 0 0 0,3-2-3 0 0,1 0 0 0 0,0-1 0 0 0,0 1-1 0 0,0-1 1 0 0,0 0 0 0 0,0 0 0 0 0,0-1 0 0 0,-1 1-1 0 0,-3-2 1 0 0,4 2 27 0 0,1-3-10 0 0,-10-9-28 0 0,9 10 49 0 0,2-3-16 0 0,-1 2-59 0 0,0 1 10 0 0,1-1 0 0 0,-1 0-1 0 0,1 0 1 0 0,0 0 0 0 0,0-1 0 0 0,0 1 0 0 0,0 0-1 0 0,1 0 1 0 0,-1 0 0 0 0,1-1 0 0 0,-1 1 0 0 0,2-6 0 0 0,2-11-14 0 0,1 9-72 0 0,8-9-19 0 0,-9 14 20 0 0,5 4-62 0 0,26-9 110 0 0,-26 9-47 0 0,1 5-196 0 0,28 12 198 0 0,-27-11 0 0 0,-5 1 12 0 0,14 18 60 0 0,-18-23 3 0 0,-1 1 0 0 0,0-1-1 0 0,1 0 1 0 0,-1 1 0 0 0,0-1-1 0 0,1 0 1 0 0,-1 1 0 0 0,0-1-1 0 0,1 0 1 0 0,-1 1 0 0 0,0-1-1 0 0,0 1 1 0 0,0-1 0 0 0,1 1-1 0 0,-1-1 1 0 0,0 1 0 0 0,0-1-1 0 0,0 0 1 0 0,0 1 0 0 0,0-1-1 0 0,0 2 1 0 0,0 14 69 0 0,-2-9 20 0 0,-6 4-16 0 0,6-9-11 0 0,-1 0-11 0 0,1-1-57 0 0,1 0 15 0 0,-1 0-1 0 0,1 0 1 0 0,-1-1 0 0 0,0 1 0 0 0,1 0 0 0 0,-1 0 0 0 0,0-1-1 0 0,0 1 1 0 0,0-1 0 0 0,1 0 0 0 0,-1 1 0 0 0,0-1 0 0 0,0 0 0 0 0,0 0-1 0 0,-2-1 1 0 0,-9-2 16 0 0,-3-4 20 0 0,12 4-38 0 0,3 3-6 0 0,0-1 1 0 0,0 1 0 0 0,0-1-1 0 0,0 0 1 0 0,0 0 0 0 0,0 1-1 0 0,0-1 1 0 0,0 0 0 0 0,1 0-1 0 0,-1 0 1 0 0,-1-1 0 0 0,-13-19-66 0 0,14 17 30 0 0,-1 2-65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49:58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1 152 975 0 0,'0'0'12866'0'0,"1"5"-12064"0"0,5 17-752 0 0,-4-16-328 0 0,-1 27-315 0 0,2 10 1133 0 0,-2-31-436 0 0,22 159 956 0 0,-7-105-725 0 0,-14-59-321 0 0,4 15 83 0 0,3 3 2 0 0,0-3-29 0 0,-7-19-59 0 0,-1 1 1 0 0,1-1 0 0 0,-1 0-1 0 0,1 0 1 0 0,0 0 0 0 0,0 0-1 0 0,4 5 1 0 0,0-2 1 0 0,-2 1 62 0 0,3-2-6 0 0,21 17 1 0 0,-21-17 180 0 0,3-5-186 0 0,31-2 0 0 0,-30 1 6 0 0,-3-3 20 0 0,25-14 1 0 0,-25 14-16 0 0,-2-2 10 0 0,18-18-16 0 0,-21 21-59 0 0,0 1-1 0 0,0-1 0 0 0,0 0 1 0 0,-1 0-1 0 0,1-1 1 0 0,3-5-1 0 0,-2 2 0 0 0,4-6 44 0 0,10-21 11 0 0,-3-3 0 0 0,-1-3 0 0 0,0-4-10 0 0,-10 30-46 0 0,6-24 54 0 0,-2 2-39 0 0,-1-6 20 0 0,-1 2-33 0 0,-3 3-10 0 0,-2 26 2 0 0,-2-19 56 0 0,-2-4 34 0 0,3 27-78 0 0,-5-19 95 0 0,-3-3 48 0 0,-2-11 59 0 0,9 36-73 0 0,0 1-88 0 0,-2-6 329 0 0,7 38-374 0 0,3 11-10 0 0,0-3 0 0 0,1 3 0 0 0,-2 2 0 0 0,-3-20 0 0 0,5 56 0 0 0,-1 75 177 0 0,-6-113-154 0 0,0-12-23 0 0,2 13 0 0 0,0-1 0 0 0,1-4 0 0 0,2-8-13 0 0,-5-22-52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0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68 975 0 0,'0'0'10934'0'0,"-1"-4"-10230"0"0,-2-10-31 0 0,3 10-8 0 0,-1 4-631 0 0,1 0 1 0 0,0 0-1 0 0,-1 0 0 0 0,1 0 0 0 0,0 0 0 0 0,0 0 0 0 0,-1 0 0 0 0,1 0 1 0 0,0 0-1 0 0,0-1 0 0 0,0 1 0 0 0,-1 0 0 0 0,1 0 0 0 0,0 0 0 0 0,0 0 1 0 0,0-1-1 0 0,-1 1 0 0 0,1 0 0 0 0,0 0 0 0 0,0 0 0 0 0,0-1 0 0 0,0 1 1 0 0,-1 0-1 0 0,1-1 0 0 0,-8-7 887 0 0,-3 2-700 0 0,0 1 1 0 0,0 1-1 0 0,-1 0 1 0 0,1 0-1 0 0,-1 1 1 0 0,0 1-1 0 0,0 0 1 0 0,-21-1-1 0 0,21 3-203 0 0,-1 0 0 0 0,0 1 0 0 0,0 0 1 0 0,1 1-1 0 0,-1 0 0 0 0,0 1 0 0 0,1 1 0 0 0,-17 6 0 0 0,12-2 34 0 0,0 1 0 0 0,1 0 0 0 0,0 1-1 0 0,1 0 1 0 0,-17 16 0 0 0,4 0 21 0 0,2 1 0 0 0,1 2 0 0 0,1 0 0 0 0,1 2 0 0 0,-20 37 0 0 0,24-37-35 0 0,3 0 0 0 0,0 1 0 0 0,2 1 0 0 0,-15 54 0 0 0,24-63-28 0 0,3-13-8 0 0,1-6 8 0 0,0 0-1 0 0,0 0 1 0 0,0 0 0 0 0,1 0 0 0 0,0 8-1 0 0,1 27 14 0 0,4 6 20 0 0,5-2-33 0 0,3-3-10 0 0,6-2 0 0 0,-12-28 0 0 0,15 19 0 0 0,-16-23 0 0 0,0 0 0 0 0,1-1 0 0 0,12 10 0 0 0,-11-11 0 0 0,0 0 0 0 0,0-1 0 0 0,17 7 0 0 0,-12-6 0 0 0,1-1 0 0 0,16 3 0 0 0,-11-4 0 0 0,23 0 0 0 0,17-4 0 0 0,-13-3 23 0 0,-37 3 94 0 0,-1-1 41 0 0,2 0-104 0 0,-5 2-10 0 0,0-1 0 0 0,0 0 0 0 0,0-1 0 0 0,0 1 0 0 0,9-4 0 0 0,28-12 16 0 0,2-3-141 0 0,-35 16-84 0 0,0 0-25 0 0,32-17 30 0 0,7-6 128 0 0,-3 1 32 0 0,0-1 0 0 0,-40 23 0 0 0,0 0 0 0 0,0 0 0 0 0,0 0 0 0 0,0-1 0 0 0,5-7 0 0 0,-7 8 3 0 0,-1-1 0 0 0,1 1-1 0 0,-1-1 1 0 0,2-7 0 0 0,-4 12-3 0 0,1 0 4 0 0,-1-1 0 0 0,0 0 1 0 0,1 1-1 0 0,-1-1 1 0 0,0 0-1 0 0,0 1 1 0 0,0-1-1 0 0,0 0 1 0 0,0 1-1 0 0,0-1 0 0 0,0 0 1 0 0,0 1-1 0 0,0-1 1 0 0,0-1-1 0 0,-1-2 6 0 0,1 0 21 0 0,-1-1 1 0 0,1 1-1 0 0,-1-1 1 0 0,0 0-1 0 0,-1 1 1 0 0,1 0 0 0 0,-1-1-1 0 0,-4-6 1 0 0,-3-4-20 0 0,2 7-8 0 0,-1 3 44 0 0,-6-4-26 0 0,-3 0 37 0 0,-2 2 9 0 0,-4 5 9 0 0,-19 2 52 0 0,34 1-111 0 0,2-1-8 0 0,-20 4 47 0 0,4 1-36 0 0,3 0 22 0 0,3-2-22 0 0,13-3 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09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723 2462 775 0 0,'0'0'1563'0'0,"-3"1"-998"0"0,-4 2 333 0 0,0 0-1 0 0,0 0 1 0 0,1 1-1 0 0,-7 4 0 0 0,6-3-302 0 0,0-1-1 0 0,-1 0 1 0 0,1 0-1 0 0,-1-1 0 0 0,1 1 1 0 0,-14 2-1 0 0,10-4-324 0 0,1-1 0 0 0,-1-1-1 0 0,0 0 1 0 0,1 0-1 0 0,-1-1 1 0 0,0 0 0 0 0,-18-5-1 0 0,10 1 52 0 0,0-1 0 0 0,0-1-1 0 0,-21-11 1 0 0,4 1-29 0 0,25 13-231 0 0,1-1 0 0 0,0 0 0 0 0,0-1 1 0 0,0 0-1 0 0,-10-9 0 0 0,9 6 23 0 0,8 6-11 0 0,-1 0-13 0 0,0-1-49 0 0,-12-13 86 0 0,3-1-6 0 0,9 14-22 0 0,1-1-5 0 0,-19-21 64 0 0,-9-12 0 0 0,28 35-64 0 0,0-2 0 0 0,-15-25 64 0 0,5 8-64 0 0,7 11-10 0 0,-8-17-33 0 0,0-7 22 0 0,5 10-22 0 0,5 13 22 0 0,-6-22-33 0 0,2 3 1 0 0,3 11 42 0 0,4 19-62 0 0,-9-49 162 0 0,8 37-86 0 0,-5-22-54 0 0,-1-10-2 0 0,1 6 42 0 0,0 4 1 0 0,1-2-44 0 0,-1-8 1 0 0,2 1 32 0 0,1-2 21 0 0,2 21-43 0 0,1 13 22 0 0,-1-21-22 0 0,0-10 22 0 0,-1-9 21 0 0,1 8 6 0 0,0 2-4 0 0,-1 15-45 0 0,2 13 22 0 0,-2-11-22 0 0,2 12 32 0 0,-1-24 1 0 0,2 0-33 0 0,0 17 30 0 0,0 8-44 0 0,2-7 66 0 0,1-12-17 0 0,0-9-46 0 0,1 5 4 0 0,-2 6 53 0 0,4-9 11 0 0,0 4-6 0 0,-3 16-17 0 0,1-18-34 0 0,-2 18 22 0 0,2-17-22 0 0,-2 18 22 0 0,1-17-22 0 0,-2 18 22 0 0,2-22-22 0 0,0-7 22 0 0,2 0-33 0 0,0 1-10 0 0,1 11 11 0 0,-2 18 32 0 0,7-24-33 0 0,0-2-10 0 0,2 1 0 0 0,3-11 60 0 0,-1 11 6 0 0,-5 15-45 0 0,-6 13 22 0 0,8-19-33 0 0,10-11-10 0 0,6 0 0 0 0,-4 8 12 0 0,-14 21 36 0 0,11-13-25 0 0,-3 2 31 0 0,8-3-1 0 0,4 0-31 0 0,2 1 38 0 0,-18 17 0 0 0,24-9-48 0 0,-26 14-12 0 0,0 0 0 0 0,18-2 0 0 0,-18 4 0 0 0,-1 1 0 0 0,19 0 0 0 0,16 5 11 0 0,-40-4-2 0 0,0 0-1 0 0,0 1 1 0 0,-1 0 0 0 0,1 0 0 0 0,7 3-1 0 0,18 6 53 0 0,7 1-49 0 0,0 5-1 0 0,-23-8 32 0 0,22 15-21 0 0,4 8 26 0 0,-6 2-36 0 0,-6-2-12 0 0,-6-4 11 0 0,-13-15 32 0 0,13 18-33 0 0,0 5 44 0 0,-8-10-44 0 0,6 10 44 0 0,-6-8-44 0 0,1 7-10 0 0,0 9 54 0 0,-4-8-44 0 0,0 10-10 0 0,-1 1 0 0 0,-1 1 0 0 0,0 0 0 0 0,1 2 0 0 0,0 0 0 0 0,4 23 16 0 0,-4 2 0 0 0,-3 0 0 0 0,-2 78 0 0 0,-4-35-16 0 0,0-79 0 0 0,-1 3 0 0 0,-1-1 0 0 0,0-1 0 0 0,-2-2 0 0 0,-1-3 0 0 0,-1 2 0 0 0,0 5 54 0 0,2-14-44 0 0,-2 6-10 0 0,-1 1 0 0 0,1 0 0 0 0,0-1 0 0 0,0 0 0 0 0,1 0 0 0 0,-3-1 0 0 0,1 3 0 0 0,-2-1 0 0 0,-1-1 0 0 0,1-2 0 0 0,0-2 0 0 0,-2-2 0 0 0,-1 1 0 0 0,1-2 0 0 0,-2 1 0 0 0,2-1 0 0 0,0-1 0 0 0,1-2 0 0 0,0-4 0 0 0,-1-1 0 0 0,-1-2 0 0 0,1 0 0 0 0,-1-1 0 0 0,0 2 0 0 0,0-1 0 0 0,-1 6 0 0 0,1-1 0 0 0,2-2 0 0 0,0-1 0 0 0,-3 0 0 0 0,1-2 0 0 0,0-5-12 0 0,10-10-24 0 0,-1 0 1 0 0,0-1-1 0 0,1 1 0 0 0,-1 0 0 0 0,0-1 0 0 0,0 1 0 0 0,0-1 0 0 0,0 1 1 0 0,1-1-1 0 0,-1 1 0 0 0,0-1 0 0 0,0 0 0 0 0,0 1 0 0 0,0-1 1 0 0,0 0-1 0 0,-1 0 0 0 0,-1-2-211 0 0,-9-10-38 0 0,10 9-10 0 0,-1-1-95 0 0,-9-12-397 0 0,10 11-164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0 133 831 0 0,'8'-3'60'0'0,"29"-16"-48"0"0,-25 10-12 0 0,22-18 0 0 0,6-12 0 0 0,-8 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1:0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6912 0 0,'0'0'528'0'0,"0"0"-160"0"0,0 0 593 0 0,0 0 300 0 0,0 0 62 0 0,0 0-35 0 0,0 0-196 0 0,0 0-89 0 0,0 0-13 0 0,0 0-54 0 0,0 0-208 0 0,0 0-89 0 0,0 0-21 0 0,0 0-35 0 0,0 0-142 0 0,0 0-66 0 0,0 0-14 0 0,1-2-17 0 0,12-15 806 0 0,-12 16-1021 0 0,-1 1-8 0 0,0 0-7 0 0,0-1-95 0 0,0 1 0 0 0,1-1 0 0 0,-1 1 1 0 0,1 0-1 0 0,-1-1 0 0 0,1 1 1 0 0,-1-1-1 0 0,1 1 0 0 0,-1 0 0 0 0,1-1 1 0 0,-1 1-1 0 0,1 0 0 0 0,-1 0 1 0 0,1-1-1 0 0,-1 1 0 0 0,1 0 0 0 0,-1 0 1 0 0,1 0-1 0 0,0 0 0 0 0,-1-1 0 0 0,1 1 1 0 0,-1 0-1 0 0,1 0 0 0 0,0 0-19 0 0,0 0 80 0 0,-1 0 3 0 0,1 2-59 0 0,0-1-1 0 0,-1 0 1 0 0,1 0 0 0 0,0-1 0 0 0,0 1-1 0 0,0 0 1 0 0,0 0 0 0 0,0 0 0 0 0,0 0-1 0 0,0-1-23 0 0,3 4 64 0 0,-1-1-21 0 0,-1 1-1 0 0,1-1 1 0 0,-1 1 0 0 0,0 0-1 0 0,0 0 1 0 0,-1 0 0 0 0,1-1-1 0 0,-1 2 1 0 0,1 2-43 0 0,1 7 96 0 0,-1 0 0 0 0,0 4-96 0 0,-1-11 39 0 0,0 2-31 0 0,0 0 1 0 0,0 1 0 0 0,-1-1 0 0 0,0 0-1 0 0,-1 1 1 0 0,0 0-9 0 0,0-9-105 0 0,1-1 0 0 0,0 1 0 0 0,-1 0 1 0 0,1 0-1 0 0,0 0 0 0 0,0 0 0 0 0,0 0 0 0 0,0 0 0 0 0,0 0 1 0 0,0 0-1 0 0,0-1 0 0 0,0 1 0 0 0,0 0 0 0 0,1 0 0 0 0,-1 0 1 0 0,0 0-1 0 0,0 0 0 0 0,1 0 0 0 0,-1-1 0 0 0,1 1 0 0 0,-1 0 1 0 0,1 0 104 0 0,-1-1-87 0 0,0 1 0 0 0,0-1 0 0 0,0 0 0 0 0,0 0 0 0 0,1 0 0 0 0,-1 0 0 0 0,0 0 0 0 0,0 0 0 0 0,0 0 0 0 0,0 1 0 0 0,0-1 0 0 0,0 0 0 0 0,0 0 0 0 0,0 0 0 0 0,0 0 0 0 0,0 0 0 0 0,0 1 0 0 0,0-1 0 0 0,0 0 0 0 0,0 0 0 0 0,0 0 0 0 0,0 0 0 0 0,0 0 0 0 0,0 1 0 0 0,0-1 1 0 0,0 0-1 0 0,0 0 0 0 0,0 0 0 0 0,0 0 0 0 0,0 0 0 0 0,0 0 0 0 0,0 1 87 0 0,0-1-1818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1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41 508 831 0 0,'-1'2'60'0'0,"-7"9"-48"0"0,1 4-12 0 0,2 1 0 0 0,1 3 0 0 0,1 3 0 0 0,-2-3 0 0 0,-3 16-1 0 0,9-30 18 0 0,-1-2 169 0 0,0 2-76 0 0,0-1 175 0 0,1 12 8576 0 0,6-23-8135 0 0,21-25 4 0 0,-27 32-671 0 0,0-1-1 0 0,0 0 1 0 0,0 0 0 0 0,0 0 0 0 0,0 0 0 0 0,-1-1 0 0 0,1 1 0 0 0,0 0 0 0 0,-1 0 0 0 0,1 0-1 0 0,0-3 1 0 0,15-43 1072 0 0,3-12-94 0 0,35-138 822 0 0,-45 157-1547 0 0,11-70 585 0 0,-12 52-566 0 0,-2 10-150 0 0,-2 10-49 0 0,0 9 116 0 0,0 35-184 0 0,15 25-52 0 0,-1 9-12 0 0,61 157 11 0 0,-67-162 32 0 0,6 16-22 0 0,-1 0 22 0 0,-3-6-33 0 0,-1-7-10 0 0,-4-4 0 0 0,-5-2 0 0 0,-4-9-12 0 0,0-19-53 0 0,-2-1-523 0 0,-4 11 325 0 0,4-11-53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1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97 287 0 0,'0'0'2582'0'0,"5"-6"-1284"0"0,16-19 228 0 0,-16 19 46 0 0,4 1-8 0 0,28-15-79 0 0,-27 15-40 0 0,0 2-5 0 0,30-12-112 0 0,-30 12-469 0 0,1 1-203 0 0,30-3-44 0 0,-31 4-71 0 0,0 1-253 0 0,1 0-221 0 0,-1-1 66 0 0,-1 2 1 0 0,18 1-1 0 0,9 2-122 0 0,16 0-130 0 0,-44-3-108 0 0,1-1-634 0 0,26 1 352 0 0,-26-1-89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1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3999 0 0,'0'0'1084'0'0,"1"4"-341"0"0,0 1-486 0 0,2 17 1126 0 0,-3 9 1193 0 0,1 6 43 0 0,-1 0-1911 0 0,0-4-542 0 0,2 11-2364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2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45 6591 0 0,'0'0'594'0'0,"0"-5"-488"0"0,3-19 4996 0 0,-5 20-3902 0 0,-4-8 1381 0 0,15 37-3588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693 2488 143 0 0,'0'0'1159'0'0,"-1"3"-732"0"0,-11 19 1899 0 0,11-20-1440 0 0,-8 10 1060 0 0,3-7-1538 0 0,4-4 7 0 0,0 0 29 0 0,-21 7 1785 0 0,20-7-1813 0 0,0-1-4 0 0,-25 0 1126 0 0,25 0-1209 0 0,2 0-311 0 0,1 0 0 0 0,0 0 0 0 0,-1 0 0 0 0,1 0 0 0 0,0 0 0 0 0,-1 0 0 0 0,1 0 0 0 0,-1 0 0 0 0,1 1-1 0 0,0-1 1 0 0,-1-1 0 0 0,1 1 0 0 0,-1 0 0 0 0,1 0 0 0 0,0 0 0 0 0,-1 0 0 0 0,1 0 0 0 0,-1 0 0 0 0,1 0 0 0 0,0-1 0 0 0,-1 1 0 0 0,1 0 0 0 0,0 0 0 0 0,-1 0 0 0 0,1-1 0 0 0,-1 1-1 0 0,1 0 0 0 0,0-1 0 0 0,-1 1 0 0 0,1 0 0 0 0,0 0 0 0 0,-1 0 1 0 0,1-1-1 0 0,0 1 0 0 0,-1 0 0 0 0,1 0 0 0 0,0 0 0 0 0,-1 0 0 0 0,1 0 0 0 0,-1 0 1 0 0,1 0-1 0 0,0 0 0 0 0,-1 0 0 0 0,1 0 0 0 0,-1 0 0 0 0,1 0 0 0 0,0 0 0 0 0,-1 0 1 0 0,1 0-1 0 0,-1 0 0 0 0,1 1 0 0 0,-4-2 238 0 0,-15-2 334 0 0,-21-7 0 0 0,31 7-461 0 0,0-1 0 0 0,0 0 0 0 0,0 0 0 0 0,0-1 0 0 0,1 0 0 0 0,0-1 0 0 0,-9-7 0 0 0,-6-6 128 0 0,0-3 0 0 0,3 0-33 0 0,16 18-193 0 0,2 3-14 0 0,1-1 1 0 0,-1 0-1 0 0,1 0 0 0 0,-1 0 1 0 0,1 0-1 0 0,0 0 0 0 0,0 0 1 0 0,-2-3-1 0 0,-10-21 136 0 0,2-1-24 0 0,2-3-10 0 0,0-3-17 0 0,1 6-32 0 0,-3-9-5 0 0,-4-9 54 0 0,0 5-17 0 0,3 6-42 0 0,-3-6-49 0 0,2-1-10 0 0,2-2 11 0 0,-1-1 32 0 0,1 1-33 0 0,-2-2-10 0 0,-2-5 60 0 0,2 11-48 0 0,-4-9-12 0 0,1-1 11 0 0,0 4 32 0 0,0 2-33 0 0,2 0-10 0 0,10 31 3 0 0,-5-26 48 0 0,1-2 13 0 0,2 1 0 0 0,0 3 13 0 0,2 6-64 0 0,-2-6-13 0 0,1-1 0 0 0,2-1 0 0 0,-1-7 54 0 0,2 12-44 0 0,-2-12 44 0 0,0 11-32 0 0,1-7 26 0 0,2-1-25 0 0,0 1 20 0 0,1 0-22 0 0,0-1 22 0 0,1 0-33 0 0,0 2-10 0 0,2 2 0 0 0,0 1 0 0 0,-2 25 1 0 0,3-20 58 0 0,4-8-47 0 0,1 2-1 0 0,-5 24 32 0 0,6-19-22 0 0,4-10 22 0 0,1-3-33 0 0,0 2-10 0 0,1-1 12 0 0,3 3 36 0 0,2 2-25 0 0,4-3 20 0 0,1 3-33 0 0,0 3-10 0 0,6 2 0 0 0,6 0 0 0 0,-8 8 11 0 0,-16 16 45 0 0,28-13 19 0 0,-36 21-66 0 0,1 0 0 0 0,-1 1 1 0 0,1 0-1 0 0,0 0 0 0 0,11-1 1 0 0,27 2 12 0 0,-26 4 26 0 0,28 12-36 0 0,5 2-12 0 0,8 1 0 0 0,-1 5 0 0 0,-11 1 11 0 0,-30-13 32 0 0,21 23-22 0 0,-27-23 0 0 0,14 21 1 0 0,-1 5 0 0 0,-5 1 26 0 0,1 4-36 0 0,-2 2-12 0 0,-1 0 0 0 0,0 2 0 0 0,-2 1 0 0 0,-1 0 0 0 0,-1-2 0 0 0,-2 1 0 0 0,-1 4 0 0 0,0 4 0 0 0,9 68 0 0 0,6 150 0 0 0,-22 125 0 0 0,-9-299 0 0 0,-3-1 0 0 0,-5 0 0 0 0,-4-1 0 0 0,-54 170 0 0 0,50-209 0 0 0,12-38 0 0 0,-4 7 0 0 0,1 0 0 0 0,1-4 0 0 0,3-1 0 0 0,-1-2 0 0 0,-5 13-25 0 0,11-22-27 0 0,-1 1-40 0 0,3-9 11 0 0,0 1-30 0 0,-4 7 18 0 0,3-7 11 0 0,-9-17-9838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4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91 975 0 0,'0'0'482'0'0,"1"-5"-50"0"0,2-27 1481 0 0,-1 9-825 0 0,-1 18 1145 0 0,-1-1-1169 0 0,1-1-798 0 0,1-6 5328 0 0,-2 48-4820 0 0,0 8-142 0 0,0 21-141 0 0,-9 298 1211 0 0,6-329-1557 0 0,1 2-85 0 0,2 1-48 0 0,1-9-33 0 0,-1-22-86 0 0,27-46-12429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5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84 287 0 0,'0'0'1963'0'0,"1"-5"-803"0"0,4-17 243 0 0,-3 16 1481 0 0,4 1-1580 0 0,19-15-59 0 0,-19 14-12 0 0,1 4-58 0 0,23-9-242 0 0,-22 9-107 0 0,0 1-24 0 0,25-2-66 0 0,-24 2-270 0 0,-1 3-125 0 0,24 3-21 0 0,-24-4-44 0 0,0 4-155 0 0,31 19-53 0 0,-36-22-61 0 0,1 1 0 0 0,-1 0-1 0 0,0 1 1 0 0,0-1 0 0 0,0 0-1 0 0,-1 1 1 0 0,5 7 0 0 0,-5-7-6 0 0,0 1 1 0 0,0 0 0 0 0,0-1 0 0 0,-1 1-1 0 0,2 9 1 0 0,-2-11-4 0 0,-1 1-1 0 0,0-1 0 0 0,0 1 1 0 0,0-1-1 0 0,-1 0 0 0 0,0 5 1 0 0,-1 0-38 0 0,0-1 0 0 0,-1 0 0 0 0,0 1 1 0 0,0-1-1 0 0,0 0 0 0 0,-1-1 0 0 0,0 1 1 0 0,0-1-1 0 0,-1 0 0 0 0,-10 12 0 0 0,11-14 17 0 0,-15 14-86 0 0,16-16 110 0 0,-1 2-25 0 0,1-1 1 0 0,-1 0-1 0 0,1 0 1 0 0,-1-1-1 0 0,0 1 0 0 0,0-1 1 0 0,-8 3-1 0 0,-1-2 8 0 0,-1-3 27 0 0,11 0 194 0 0,11-2-151 0 0,27-4-58 0 0,-35 5 0 0 0,1 1 1 0 0,0 0 0 0 0,0 0 0 0 0,0 0-1 0 0,0 0 1 0 0,0 0 0 0 0,0 0-1 0 0,0 0 1 0 0,0 0 0 0 0,-1 0 0 0 0,1 0-1 0 0,0 0 1 0 0,0 1 0 0 0,0-1 0 0 0,0 0-1 0 0,0 1 1 0 0,1 0 0 0 0,41 19-12 0 0,-31-12 15 0 0,0 0 0 0 0,12 10 0 0 0,-12-8 0 0 0,17 20 0 0 0,-4 5 14 0 0,-18-22 50 0 0,-2 18 8 0 0,-3-25-44 0 0,-2-4-15 0 0,0-1-1 0 0,1 0 0 0 0,-1 1 0 0 0,0-1 0 0 0,0 1 0 0 0,0-1 1 0 0,0 1-1 0 0,0-1 0 0 0,0 0 0 0 0,0 1 0 0 0,-1-1 1 0 0,1 1-1 0 0,-1-1 0 0 0,1 0 0 0 0,-1 1 0 0 0,0 1 1 0 0,-22 32 443 0 0,15-28-365 0 0,0 0 1 0 0,0-1 0 0 0,-1 1 0 0 0,1-2 0 0 0,-1 1 0 0 0,-1-1 0 0 0,1-1-1 0 0,-1 0 1 0 0,-11 4 0 0 0,10-3-22 0 0,2-2-32 0 0,0 0 1 0 0,1-1 0 0 0,-1 1-1 0 0,-1-2 1 0 0,-11 2 0 0 0,3-2-29 0 0,3 0-22 0 0,14-1 8 0 0,0 0 0 0 0,1 0-1 0 0,-1 0 1 0 0,0 0 0 0 0,0 0 0 0 0,0 0-1 0 0,1 0 1 0 0,-1-1 0 0 0,0 1-1 0 0,0 0 1 0 0,1 0 0 0 0,-1-1 0 0 0,0 1-1 0 0,0-1 1 0 0,-1 0-9 0 0,-1 0-110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2791 0 0,'0'0'7912'0'0,"1"6"-6770"0"0,7 15-313 0 0,-7-10-130 0 0,-1 23 593 0 0,-3 6-528 0 0,0-1-159 0 0,0-7-477 0 0,-1 2-96 0 0,-5 13-627 0 0,8-44 297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1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56 2271 0 0,'0'0'200'0'0,"-13"-15"2088"0"0,0 1 1920 0 0,-4-2-680 0 0,1 6-696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39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10 203 287 0 0,'-10'-5'13864'0'0,"24"-3"-13324"0"0,-3 3-480 0 0,-4 1 667 0 0,0 0-510 0 0,20-10-13 0 0,-20 10 208 0 0,2 0-288 0 0,24-14-17 0 0,-25 14-10 0 0,0 0-1 0 0,22-10-4 0 0,-23 10-17 0 0,3 0-10 0 0,29-13-1 0 0,-29 13 0 0 0,2 1-10 0 0,33-12-28 0 0,-33 11 49 0 0,-2 2-6 0 0,31-10-5 0 0,-30 9 0 0 0,0 1 0 0 0,32-9 2 0 0,-32 9 4 0 0,-1 0 2 0 0,53-10 76 0 0,-21 4-56 0 0,-20 5-1 0 0,22-2-16 0 0,-21 3 10 0 0,30 2-26 0 0,-4 3-38 0 0,-29 0 34 0 0,22 8 14 0 0,-22-4-4 0 0,16 12-1 0 0,-19-9-10 0 0,14 10-33 0 0,-15-8 35 0 0,26 20 8 0 0,-5 1-40 0 0,-24-21 19 0 0,9 13-19 0 0,-12-11 42 0 0,10 16 14 0 0,-15-21-40 0 0,7 11-1 0 0,-3 3 40 0 0,7 12-23 0 0,-11-22-48 0 0,9 26 48 0 0,-2-3-46 0 0,4 9 1 0 0,0 0 44 0 0,1-1 3 0 0,-3 0-32 0 0,-4-8 40 0 0,-7-23 1 0 0,4 21-54 0 0,2 6-13 0 0,1 7 54 0 0,-2-13-44 0 0,1 6-10 0 0,-3-9 0 0 0,-1-6 12 0 0,-3-13 36 0 0,4 16-25 0 0,-3-15 20 0 0,5 20-33 0 0,0 5-10 0 0,1 4 54 0 0,-3-11-44 0 0,3 7-10 0 0,-1 2 11 0 0,-2-9 32 0 0,-1-4-33 0 0,0 1-10 0 0,4 13 54 0 0,-1-13-44 0 0,1 7-10 0 0,2 1 0 0 0,2-2 0 0 0,1-2 0 0 0,2 2 11 0 0,2-1 32 0 0,3 0-33 0 0,6 3-10 0 0,-4-8 11 0 0,-12-17 32 0 0,23 14-33 0 0,-23-17-10 0 0,24 13 0 0 0,-23-16 0 0 0,0 0 0 0 0,21 6 0 0 0,18-2 12 0 0,-31-7 36 0 0,17-3-25 0 0,-18 0 20 0 0,30-4-33 0 0,5-6-10 0 0,-2-5 0 0 0,-2-6 0 0 0,-34 15 2 0 0,-9 3 12 0 0,-1 1 0 0 0,1-1 0 0 0,0 0 0 0 0,10-9 0 0 0,19-15 46 0 0,5-6-37 0 0,-1 2 20 0 0,1-2-33 0 0,1 2 2 0 0,-4 2 36 0 0,1-1-36 0 0,1 1-12 0 0,0 0 0 0 0,-1 0 11 0 0,0-1 44 0 0,4-3 3 0 0,-7 4-34 0 0,-23 18 24 0 0,10-11-24 0 0,-11 12 24 0 0,16-17-36 0 0,4-4-12 0 0,-7 7 11 0 0,-14 14 32 0 0,10-9-46 0 0,-16 14-82 0 0,-6 6 0 0 0,0-1 1 0 0,0 0 0 0 0,0 1 0 0 0,0-1 0 0 0,0 1 0 0 0,0-1 0 0 0,0 1 0 0 0,0-1 0 0 0,0 1 0 0 0,0 0 0 0 0,0 0 0 0 0,-2-1 0 0 0,-5-1-2059 0 0,-2-4 941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8T23:26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3680 0 0,'0'0'167'0'0,"-1"2"-7"0"0,1-2-149 0 0,-1 0 0 0 0,1 1 1 0 0,0-1-1 0 0,-1 0 1 0 0,1 1-1 0 0,0-1 0 0 0,0 1 1 0 0,-1-1-1 0 0,1 0 1 0 0,0 1-1 0 0,0-1 0 0 0,0 1 1 0 0,-1-1-1 0 0,1 1 1 0 0,0-1-1 0 0,0 1 1 0 0,0-1-1 0 0,0 1 0 0 0,0-1 1 0 0,0 1-1 0 0,0-1 1 0 0,0 1-1 0 0,0-1 0 0 0,0 1 1 0 0,1 0-12 0 0,-1 0 291 0 0,0 0 2523 0 0,0-1 969 0 0,0 0 185 0 0,0 0-386 0 0,0 0-1765 0 0,0 0-774 0 0,0 0-156 0 0,0 0-90 0 0,1-1-260 0 0,5-4-273 0 0,-1-1 0 0 0,-1 1 0 0 0,1-1 0 0 0,-1-1 0 0 0,0 1 0 0 0,0 0 0 0 0,0-1 0 0 0,-1 0 0 0 0,2-6-264 0 0,20-33 931 0 0,-25 45-803 0 0,0 1-7 0 0,0 0-2 0 0,0 0-6 0 0,0 0-1 0 0,0 0 0 0 0,0 0-3 0 0,0 0-11 0 0,0 0-9 0 0,4 10 84 0 0,-3-7-154 0 0,0 0 0 0 0,-1 0-1 0 0,0 0 1 0 0,1 1-1 0 0,-1-1 1 0 0,0 0 0 0 0,-1 0-1 0 0,1 0 1 0 0,-1 0 0 0 0,1 1-1 0 0,-1-1 1 0 0,-1 2-19 0 0,-2 18 67 0 0,4-18-66 0 0,-2 8 15 0 0,2 0 0 0 0,-1 1-1 0 0,2-1 1 0 0,0 4-16 0 0,0-11 0 0 0,5 25 0 0 0,-4-15 0 0 0,0 0 0 0 0,-2-15 1 0 0,1 0-1 0 0,-1 0 1 0 0,0 0 0 0 0,0 0-1 0 0,1 0 1 0 0,-1 0 0 0 0,0 0-1 0 0,0 0 1 0 0,0 0 0 0 0,0 0-1 0 0,-1 0 1 0 0,1 1 0 0 0,0-1-1 0 0,0 0 1 0 0,-1 0 0 0 0,1 0-1 0 0,0 0 1 0 0,-1 0-1 0 0,-2 12-307 0 0,3-12 178 0 0,0-1-100 0 0,0 0-424 0 0,0 0-181 0 0,0 0-1047 0 0,0 0-4260 0 0,0 0-1824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41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1085 431 0 0,'0'0'11778'0'0,"0"-3"-11292"0"0,0-15 1338 0 0,2 13-1413 0 0,4-15-123 0 0,-5 15 545 0 0,3 0-701 0 0,8-16-4 0 0,-9 16 208 0 0,3 0-272 0 0,17-15 0 0 0,-18 15 64 0 0,1 0-56 0 0,18-18 34 0 0,-18 17 132 0 0,1 0-122 0 0,21-19-17 0 0,-21 19-10 0 0,-1 1-1 0 0,16-17-4 0 0,-16 16-16 0 0,0 1-4 0 0,19-17 0 0 0,-19 17 0 0 0,1 0-10 0 0,19-15-28 0 0,-20 15 49 0 0,3 0-3 0 0,27-17 5 0 0,-19 13-10 0 0,20-11-43 0 0,1 0 29 0 0,27-17 78 0 0,-34 18-54 0 0,16-7 17 0 0,-40 21-28 0 0,3 1 1 0 0,28-12-43 0 0,-28 11 29 0 0,0 3 1 0 0,32-6-32 0 0,-20 5 26 0 0,37 1-36 0 0,-37 1-11 0 0,-9 0 17 0 0,1 1-1 0 0,13 1 1 0 0,11 1 3 0 0,-19-1 22 0 0,28 3-33 0 0,9-1-10 0 0,8-1 60 0 0,-19-2-48 0 0,0 0-1 0 0,-27 0 32 0 0,27 0-33 0 0,11-2-10 0 0,-37 2 2 0 0,-7 0 26 0 0,0-1 1 0 0,15-2-1 0 0,12-2 51 0 0,-19 1-23 0 0,19-4-34 0 0,-20 3 26 0 0,27-8-25 0 0,0-3 33 0 0,-20 6 18 0 0,-8 2-65 0 0,5-4 52 0 0,9-4-37 0 0,-17 7 19 0 0,13-7-21 0 0,2-1 39 0 0,5-6-2 0 0,-8 3-36 0 0,-14 10 20 0 0,17-19-33 0 0,-6-1 2 0 0,-23 30-8 0 0,-1-1 0 0 0,1 0-1 0 0,-1 0 1 0 0,1 1 0 0 0,-1-1-1 0 0,1 0 1 0 0,-1 0 0 0 0,1 0-1 0 0,-1 0 1 0 0,0 1 0 0 0,0-1-1 0 0,1-1 1 0 0,1-5 6 0 0,-1 5-2 0 0,0-1-1 0 0,0 0 1 0 0,-1 0 0 0 0,1 0 0 0 0,-1 0 0 0 0,0 0-1 0 0,1-4 1 0 0,-1-19 4 0 0,-2-1-12 0 0,0 1 0 0 0,-1-2 0 0 0,1 1 0 0 0,1 4 0 0 0,2 1 0 0 0,2-2 0 0 0,-2 19 0 0 0,0 1 0 0 0,1 0 0 0 0,-1 0 0 0 0,1 0 0 0 0,2-4 0 0 0,-1 4 0 0 0,0 0 0 0 0,0 0 0 0 0,0 1 0 0 0,0-1 0 0 0,0 0 0 0 0,6-3 0 0 0,-2 2 0 0 0,0 0 0 0 0,0 1 0 0 0,0 0 0 0 0,11-4 0 0 0,-7 4 0 0 0,1 0 0 0 0,17-3 0 0 0,29 1 0 0 0,6 3 0 0 0,-2 3 0 0 0,-2 5 0 0 0,-2 5 0 0 0,-2 4 0 0 0,1 6 0 0 0,-12-2 11 0 0,-36-15 44 0 0,-1 0 14 0 0,24 10-2 0 0,-24-10-23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43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0 103 287 0 0,'0'0'3866'0'0,"0"-3"-3196"0"0,0-13 8438 0 0,9 13-8688 0 0,24-11-4 0 0,-25 11 334 0 0,1 0-429 0 0,45-16 784 0 0,-12 4-873 0 0,-32 12-2 0 0,-1 0-13 0 0,29-6-8 0 0,-29 7-1 0 0,0 0-13 0 0,29-3-55 0 0,-29 4-20 0 0,0 1-7 0 0,28-1-9 0 0,-27 0-32 0 0,1 2-2 0 0,36 1 15 0 0,-35-2-16 0 0,-2 1 1 0 0,33 4 16 0 0,-22-3-11 0 0,23 6-7 0 0,2 1 12 0 0,-35-6-69 0 0,-2-1 55 0 0,2 1 1 0 0,1 0-56 0 0,-4 0 9 0 0,0-1 0 0 0,0 1 1 0 0,15 7-1 0 0,11 5 52 0 0,-18-6-7 0 0,16 7 1 0 0,-16-8-8 0 0,15 8-35 0 0,-14-9 20 0 0,30 9-33 0 0,3-2 2 0 0,-39-11 9 0 0,1-1 0 0 0,17 3 0 0 0,-16-4-12 0 0,8 2 39 0 0,19 0-22 0 0,-21-3 27 0 0,-7 0-42 0 0,-5 0 9 0 0,1-1 0 0 0,0 0 1 0 0,14-3-1 0 0,24-5 52 0 0,8-3-17 0 0,4 0-45 0 0,3 3-10 0 0,-4 3 12 0 0,-35 4 36 0 0,28-2-36 0 0,14-3-1 0 0,3-3 32 0 0,10-4 27 0 0,-19 3 2 0 0,-11 3-60 0 0,-1 2 0 0 0,-26 4 36 0 0,29-3-36 0 0,13 0-1 0 0,5 2 32 0 0,7-2-33 0 0,-12 0 2 0 0,-38 3 36 0 0,19 0-24 0 0,-23 2 24 0 0,16-2-24 0 0,17 4 48 0 0,-44-2-13 0 0,1 1-4 0 0,28 2-33 0 0,-20-2 26 0 0,16 2-24 0 0,-17-2 24 0 0,16 0-24 0 0,-24 0 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53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50 431 0 0,'0'0'762'0'0,"0"-5"-356"0"0,3-16 77 0 0,-2 16 313 0 0,-1 0 136 0 0,0-8 9959 0 0,-2 21-10015 0 0,0 9-511 0 0,3 2-25 0 0,-4 18 57 0 0,1 9-19 0 0,-2 53 77 0 0,-2 102 368 0 0,5-190-732 0 0,-1 26-18 0 0,0 5 11 0 0,0-7 3 0 0,1-10-8 0 0,1-16-23 0 0,0 10-60 0 0,0-15-88 0 0,-2-6-1116 0 0,1 1 1009 0 0,1 0 80 0 0,-1 0 0 0 0,0 1 1 0 0,1-1-1 0 0,-1 0 1 0 0,1 0-1 0 0,-1 1 0 0 0,1-1 1 0 0,-1 0-1 0 0,1 0 0 0 0,-1 0 1 0 0,1 0-1 0 0,-1-1 0 0 0,3-4-3811 0 0,4-25-1172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53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2271 0 0,'0'0'13304'0'0,"9"-2"-12360"0"0,26-5-337 0 0,-26 5-154 0 0,0 2-33 0 0,48 0 354 0 0,-42-1-725 0 0,40 2 168 0 0,-11 2-193 0 0,12 0-24 0 0,1 0 0 0 0,0-2 0 0 0,-4-2-17 0 0,-42 1-63 0 0,-2-1-112 0 0,24-3 65 0 0,-25 3-1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54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2791 0 0,'0'0'7979'0'0,"10"0"-6382"0"0,29 1-95 0 0,-29 0 495 0 0,-1-1-1128 0 0,2 1-581 0 0,34 4 1143 0 0,19 6-1144 0 0,-12-1-290 0 0,-3-4-65 0 0,-40-5-19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54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1783 0 0,'0'0'76'0'0,"1"5"0"0"0,3 13 108 0 0,-3-13 686 0 0,-1 1 291 0 0,0 0-759 0 0,-4 21 1579 0 0,-2 6-327 0 0,-1-2-223 0 0,-16 36 388 0 0,21-63-1745 0 0,1-1-20 0 0,-5 11-81 0 0,4-11-176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0:54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20 1351 0 0,'0'0'3274'0'0,"-1"-3"-2046"0"0,-1 0-750 0 0,2 3-234 0 0,-1-1 0 0 0,1 0 0 0 0,-1 0 0 0 0,1 0 0 0 0,-1 0 0 0 0,1 0 0 0 0,0 0 0 0 0,-1 0 0 0 0,1 0 0 0 0,0 0 0 0 0,-1-2 0 0 0,-1 3 1578 0 0,0 0-1532 0 0,0 0 1 0 0,0 0-1 0 0,0 0 0 0 0,0 1 1 0 0,1-1-1 0 0,-1 0 1 0 0,0 1-1 0 0,0 0 0 0 0,0-1 1 0 0,1 1-1 0 0,-1 0 1 0 0,0 0-1 0 0,1 0 1 0 0,-1 0-1 0 0,1 0 0 0 0,-1 0 1 0 0,1 0-1 0 0,-1 1 1 0 0,1-1-1 0 0,0 1 0 0 0,-2 1 1 0 0,-11 21 645 0 0,13-22-1039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1:26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86 143 0 0,'0'0'15100'0'0,"5"-8"-14761"0"0,15-22-19 0 0,-15 23 760 0 0,-2 0-863 0 0,14-27 1455 0 0,-14 39-1594 0 0,12 19-12 0 0,-14-20-55 0 0,0-1 0 0 0,0 1 1 0 0,0 0-1 0 0,0 0 0 0 0,0 5 0 0 0,1 4 13 0 0,0 12 48 0 0,-1 36 0 0 0,-1-17-7 0 0,-1-24-17 0 0,-1 1-36 0 0,1 1-12 0 0,-2-3 0 0 0,1-6-32 0 0,2-11-126 0 0,0-8-3266 0 0,2-24-2338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1:26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2039 0 0,'0'0'10156'0'0,"4"-8"-9320"0"0,14-21-57 0 0,-14 22 2489 0 0,38 6-3027 0 0,-35 1-181 0 0,-5 3-2 0 0,2 25 166 0 0,-1-1 1 0 0,-2 1 0 0 0,-2 43-1 0 0,-1-44-122 0 0,2-26-97 0 0,-7 29 182 0 0,3 3-86 0 0,2-24-74 0 0,1-7-93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4:51:27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2527 0 0,'0'0'14968'0'0,"8"-6"-14800"0"0,22-17-9 0 0,-23 18 338 0 0,-6 7-386 0 0,2 12-7 0 0,-1 0 1 0 0,0 0-1 0 0,-1 0 1 0 0,-1 17-1 0 0,-7 59 194 0 0,5-75-311 0 0,0-1-1 0 0,-6 18 1 0 0,7-24 36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C8DC-D05F-432A-9A89-537A8ECE6C4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A495-7EAF-430F-A8A9-8D2EF1CD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1A495-7EAF-430F-A8A9-8D2EF1CDE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1A495-7EAF-430F-A8A9-8D2EF1CDED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1A495-7EAF-430F-A8A9-8D2EF1CDED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1A495-7EAF-430F-A8A9-8D2EF1CDE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2015 </a:t>
                </a:r>
                <a:r>
                  <a:rPr lang="en-US" dirty="0" err="1"/>
                  <a:t>Kawarabayashi</a:t>
                </a:r>
                <a:r>
                  <a:rPr lang="en-US" dirty="0"/>
                  <a:t> Thorup: 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simple unweighted graphs</a:t>
                </a:r>
              </a:p>
              <a:p>
                <a:pPr lvl="2"/>
                <a:r>
                  <a:rPr lang="en-US" dirty="0"/>
                  <a:t>Bypass deterministic ED</a:t>
                </a:r>
              </a:p>
              <a:p>
                <a:pPr lvl="1"/>
                <a:r>
                  <a:rPr lang="en-US" dirty="0"/>
                  <a:t>2020 Li Panigrahi, Li	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time, weighted graphs</a:t>
                </a:r>
              </a:p>
              <a:p>
                <a:pPr lvl="2"/>
                <a:r>
                  <a:rPr lang="en-US" dirty="0"/>
                  <a:t>Need deterministic ED</a:t>
                </a:r>
              </a:p>
              <a:p>
                <a:pPr lvl="1"/>
                <a:r>
                  <a:rPr lang="en-US" dirty="0"/>
                  <a:t>2025 </a:t>
                </a:r>
                <a:r>
                  <a:rPr lang="en-US" dirty="0" err="1"/>
                  <a:t>Henzinger</a:t>
                </a:r>
                <a:r>
                  <a:rPr lang="en-US" dirty="0"/>
                  <a:t> Li Rao Wang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weighted graphs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2015 </a:t>
                </a:r>
                <a:r>
                  <a:rPr lang="en-US" dirty="0" err="1"/>
                  <a:t>Kawarabayashi</a:t>
                </a:r>
                <a:r>
                  <a:rPr lang="en-US" dirty="0"/>
                  <a:t> Thorup: 		</a:t>
                </a:r>
                <a:r>
                  <a:rPr lang="en-US" i="0">
                    <a:latin typeface="Cambria Math" panose="02040503050406030204" pitchFamily="18" charset="0"/>
                  </a:rPr>
                  <a:t>𝑂</a:t>
                </a:r>
                <a:r>
                  <a:rPr lang="en-US" b="1" i="0">
                    <a:latin typeface="Cambria Math" panose="02040503050406030204" pitchFamily="18" charset="0"/>
                  </a:rPr>
                  <a:t> ̃</a:t>
                </a:r>
                <a:r>
                  <a:rPr lang="en-US" i="0" dirty="0">
                    <a:latin typeface="Cambria Math" panose="02040503050406030204" pitchFamily="18" charset="0"/>
                  </a:rPr>
                  <a:t>(𝑚)</a:t>
                </a:r>
                <a:r>
                  <a:rPr lang="en-US" dirty="0"/>
                  <a:t> time, simple unweighted graphs</a:t>
                </a:r>
              </a:p>
              <a:p>
                <a:pPr lvl="2"/>
                <a:r>
                  <a:rPr lang="en-US" dirty="0"/>
                  <a:t>Bypass deterministic ED</a:t>
                </a:r>
              </a:p>
              <a:p>
                <a:pPr lvl="1"/>
                <a:r>
                  <a:rPr lang="en-US" dirty="0"/>
                  <a:t>2020 Li Panigrahi, Li			</a:t>
                </a:r>
                <a:r>
                  <a:rPr lang="en-US" b="1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𝑚^(1+𝑜(1))</a:t>
                </a:r>
                <a:r>
                  <a:rPr lang="en-US" dirty="0"/>
                  <a:t> time, weighted graphs</a:t>
                </a:r>
              </a:p>
              <a:p>
                <a:pPr lvl="2"/>
                <a:r>
                  <a:rPr lang="en-US" dirty="0"/>
                  <a:t>Need deterministic ED</a:t>
                </a:r>
              </a:p>
              <a:p>
                <a:pPr lvl="1"/>
                <a:r>
                  <a:rPr lang="en-US" dirty="0"/>
                  <a:t>2025 </a:t>
                </a:r>
                <a:r>
                  <a:rPr lang="en-US" dirty="0" err="1"/>
                  <a:t>Henzinger</a:t>
                </a:r>
                <a:r>
                  <a:rPr lang="en-US" dirty="0"/>
                  <a:t> Li Rao Wang		</a:t>
                </a:r>
                <a:r>
                  <a:rPr lang="en-US" b="1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𝑂</a:t>
                </a:r>
                <a:r>
                  <a:rPr lang="en-US" b="1" i="0">
                    <a:latin typeface="Cambria Math" panose="02040503050406030204" pitchFamily="18" charset="0"/>
                  </a:rPr>
                  <a:t> ̃</a:t>
                </a:r>
                <a:r>
                  <a:rPr lang="en-US" i="0" dirty="0">
                    <a:latin typeface="Cambria Math" panose="02040503050406030204" pitchFamily="18" charset="0"/>
                  </a:rPr>
                  <a:t>(𝑚)</a:t>
                </a:r>
                <a:r>
                  <a:rPr lang="en-US" dirty="0"/>
                  <a:t> time, weighted graphs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1A495-7EAF-430F-A8A9-8D2EF1CDED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3A0C0-EF46-477D-AFCD-F03634CD77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7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3A0C0-EF46-477D-AFCD-F03634CD77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1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E420E-4E30-D984-D060-1AC4D6C94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7F6D3-0B68-1259-76DC-E8E1BD24F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68866-7DD6-AFE9-733B-5FC067A1C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51C04-6DD6-9CF9-A6CD-3713122AB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1A495-7EAF-430F-A8A9-8D2EF1CDE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80DB-1244-F410-7D71-76CBFD3EB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50B1C-7781-7BD0-6506-FBFFDCDDC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EC871-0900-451D-5414-B81E760D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62C9C-AB96-4EB6-D8DB-3A17DD6E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F943-3E20-BB10-468D-6A8A0FF4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20B7-83AC-9244-FC96-27143118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4DAFD-8D34-C173-E72C-7D945D752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D5F4-D16E-401F-E9BA-72B11487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80C6E-F539-24C6-3FB5-A0512490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9560-D907-37ED-98A4-9F2396CF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F6C91-09AB-D4F6-F67F-820637FE6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B12D1-595B-CB81-F45B-BA607ED8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26762-F08E-6BCF-9735-DC5DB3CF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B417-18E3-0E08-E882-C4C29F78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F6CA6-F48E-6944-22F2-47263BE9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76EB-F5B4-83EE-B360-AFF11218F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B4661-01E8-D32D-62AE-5ED1D5675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28409-6F91-ECED-AA27-BF0871F0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500F-B68D-4429-90C4-EA6CAF00DCAE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478A0-2C45-51D0-2353-ADB4D1AC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4C06B-B633-452A-A862-07F89DE9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7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377E-6195-F069-5D1E-5DAA6319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67E2-9DFB-5C12-C77A-4EFFCBA6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E9047-AA63-5A5E-1266-ABE9D352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F231-7CF9-418E-86D6-CDE7B298622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8C89-5E63-2197-3C93-821AA0E8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0A49-6EDA-4A71-6D9B-6795A324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F4B5-C78D-356C-1F10-84CF28D8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531B7-C4A0-F250-03C0-C49E6B74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30E86-D818-CAA5-2705-2A4F99CD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23BA-39E6-48C1-9C46-BCDA7DA1F74E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0245-FDEE-3DFE-5725-9BC146D7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8399-C73B-6E07-8D22-66573D1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9035-1F4F-6573-09ED-0DCF57F8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E819-C73B-7C12-F832-038A26089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0E744-82DD-A513-C397-66EC11D0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84A85-B2F1-8BCB-0622-C4C9B5C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C53-832C-431E-B9D3-6324630B511A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9D471-14BC-2C27-D674-DF16C717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46620-260D-EA35-EA3E-D5A45ED0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0478-B872-6C02-59F1-4E74FBC7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7A8BC-46FA-3ECB-D519-52A6D800D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91FDD-5EEA-0E68-2D21-D73E6766B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7047F-F704-C8F2-3313-CCF819443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38AA2-C0D1-8463-37DC-5F9824AB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58EBB-F740-0352-7FB9-A7EC828C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943A-EB6E-4F64-9D12-5D6EE2A40D1F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5064A-C0EB-E06C-8083-AAC416E0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2A022-1137-8B5F-092B-BEBCAED0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9580-EA2B-82A9-DFBB-66CDEB83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C3514-5DC1-1FA4-33BA-F69A8001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135-8776-4DEC-BE93-A7013F83FBCB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B78D7-40D4-B5B3-133E-FB14C7EB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7C80A-18B7-2013-E0E4-EA305B69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1BA96-7FD7-0320-241B-89CB52EB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2F9-E99E-4F54-956A-36D0147A5127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E76FB-E652-4DCC-62FC-D8E373CF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1681-9D6B-0D77-F822-7CED1C7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8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5EB3-7DF2-00E4-D1C7-91A9A340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55B8-8687-7A88-C33E-E7984D0A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3C800-6188-28EA-5C10-CBBD2362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B4F60-9106-9178-EE52-A335D07A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839-628E-4282-BC80-4E64066231CF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5995-67EC-E648-51F2-0C76B7B2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7D80D-2771-CAA9-195F-0144EAC0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9F8E-F34D-27F8-4F58-C21BD9E6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29771-91B6-4C6D-7D62-8C3D1318A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BF787-30B4-2245-32F2-D91F47FE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0F04-1C00-18A9-EE08-B00BC3B2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586C-3584-9133-7F61-2CFA7EF5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8139-DEA0-8E19-CA61-25318BF6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9FF8D-6905-8690-6725-FBBD85098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25DE1-9760-FA9F-33AF-01AB5D96E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2C794-54D6-2D45-F905-B354951E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6CA-EDDC-4EC6-967F-4A06B5A05A65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41A62-7CEE-5A86-CCA4-9D89999C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F3DB2-BC1C-8839-D2F7-C7059843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9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B86A-B308-71A6-6D43-2A553CAA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9F549-3E1F-83D9-E040-24A7D844A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D98BD-A405-766A-574A-3919DE47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8290-CDE2-4341-A658-6544A960E58A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38A8-D2B9-E4F0-1F72-3F4B84E0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BBF1E-9B7F-0A0F-B5E0-CC20D1F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CFF37-0BBA-69DD-7A32-076673E2F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945BB-A1CB-72A2-627D-FB74165A8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B577-38D1-9DC2-7DED-96DE3854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927D-2909-4D4C-8A0F-1DDDA4E8F868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10416-80EB-9C2F-6CB4-EAD9AC0F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0E25-62BF-93CB-4CCD-5E5D999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0794-3C01-5CFB-0F77-09835C381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E4A88-133E-329B-395A-F477F431C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093A-2E33-EEF9-D9BF-DD728890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B0B2C-70CF-2427-A5CB-2B2F455F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3A5B2-E9A5-11A1-E080-2EBC5238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84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77E-2C6F-4F4C-C2B0-A1D1C8F4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8EEB-7A59-8D98-8933-5B6BF56F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753A-FC3F-21A3-133B-A9A8B0C6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878CD-79CF-F7CA-80A5-41BD547F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4F9D8-6E20-C406-F55B-04868198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4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4DA4-24D7-0278-9D12-7ECF5458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5DF95-99F4-84F5-06CA-13D88A227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3C7E-4EDC-7048-2DF2-95D0F68C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C5AC-E8E6-7BBE-9157-3503313C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43D1-DB57-C662-C76B-CD39190E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4C23-5B28-A20D-7AA4-3FB80979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1AC8-9FE1-AB84-4D93-30504B999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29A50-60D5-7C2A-E18D-13D2A2A7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99100-5434-F3C2-719D-021D2C56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FB29B-4D4D-FE51-C982-4DF50073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45B1-6030-57BF-8D88-619CF1ED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1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9FD1-8622-6C43-439D-B89B8A04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D37C4-B37B-58F8-F93B-5991834AB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5D508-5DDA-3A22-6827-229F11B88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2FE5F-846E-172B-B027-DC1AD1136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7778E-7F01-8FD4-50E2-3A2F0F88E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3FBFE-22D0-09BD-1C41-E5121EB9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440D7-1E55-0CE5-8C95-98AF342A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6FB71-7688-2025-EB8A-80D6DFB4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9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1814-4C44-C31C-9493-E5F8E781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5A7BD-A961-F1C8-544B-09C2B53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3D43D-0F19-2842-660D-C0885430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BCDE5-795B-239F-AFC9-062F909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3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7276-3278-88DE-942E-2C771504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B7A04-82D8-D9A0-F7C9-EB17BD39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221EE-6BF6-E90E-6901-E91F8645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481B-7137-3755-0BD4-61796C3B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0016B-5C02-A4AF-3EFB-D52076BD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BE7C-276B-B9D7-7456-AAFD426A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2D5EC-8D8A-6576-B138-EF516640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3C0E-6490-69FA-1BE2-D0968018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F64E-8BBA-02E4-C0AD-71CB5EE4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AE29-E0BA-43A5-5FAD-F28B0147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CCCD3-02AF-8752-80FF-406827CFD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398A2-C048-CB79-CD49-1A0D99E9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8FB5E-5D3E-63D0-7499-96D1BB4A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22090-6D8B-F104-9042-DB48693C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3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F87C-2EDE-1BCB-0DDB-61721C55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B8964-3F8A-F88C-3460-560056FF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B8D56-B264-A1DA-0DDF-5C0810802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715F-67F0-C96B-EB1F-FA4D258C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DC868-8031-BD24-5E09-9C44A744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2BB2A-2524-B91F-F0DB-326E9B3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5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8DDB-5431-568B-8788-2CC6B74E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686F3-64ED-01B4-AE7D-7FAD788F9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3023E-81E3-A26A-BD90-2BC2FD14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371E-2755-EF23-E482-1306BE8A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6F97B-AEDB-1497-BBAE-5012F86B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4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B0CD6-1BBD-41D5-B578-4329430BE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54D7E-361E-293E-23CC-C976AD43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D2B9-E43F-A6E8-37E1-14CAB82F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F492-5691-D1C4-7B55-C103D5FB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F248-8172-7BB4-0D7C-BE180CF9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D42C-D235-1A66-F9FC-8E976C50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3844C-1114-490A-7F1D-2664F148D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0BD46-C3CD-46BD-26ED-57EDAB8C4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E0FE9-65B6-33B1-0BA7-EE4456F6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EF2DD-9BCD-46A3-C272-524A1633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B17E1-5F80-19F5-FE38-11DD8532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5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C973-418F-A650-6BB5-BE8916F3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69602-FECF-430D-2E89-41D1FAD9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19CE5-8AD2-12E3-1771-106F8D73C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E5A4D-08D3-298F-76BE-D7DA4DAA1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F57EF-B0E2-8C88-F24D-CCBE561BD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EDB60-698C-6CBD-6A32-205D3F6C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82FA4-F94E-6BE8-D369-E8F5A06F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9C875-6037-625B-A438-8C52AF6F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5B3F-F2F0-D8EA-22C2-D0EB657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D4EB7-7B27-1F84-155F-C2E9C0D6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5A9E2-7C44-F897-2E5B-CCD74AC0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45EFB-9F17-AE79-DCE1-B1FA09D5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B9E2F-2772-3774-527B-2260CBF6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5C50E-9743-CB1A-B77D-75D00745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EA5D-52F5-4CB9-1510-70AEE3CE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2F6F-5E22-78E0-B53B-0B1EF58B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8D3C-BC6A-3356-9095-373A940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3E9D3-AC9F-C779-E879-0577BB500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9E467-93AE-425B-48D7-065786B8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8B1AB-5C93-70B5-C12C-7B22AFD4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B5EB1-6462-F34A-9863-812ADAAA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8F0E-1705-6021-4D69-AA010637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AC2C8-0678-1D88-2EAB-BF1A4E4DC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32B60-35AE-6461-D153-A6931FE4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72A87-D7ED-2A0A-AAFB-2EEB3075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0E8EF-E56F-760C-6792-EE34B4EA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3DF2A-0FB7-7115-666A-106D09D8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21180-DE15-1699-ECAA-D9DF898F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84BFC-8EE3-E305-9F25-7050A584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C11A-F715-DFA1-4A9A-B8E1BF5A3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EE0E8-9B6B-4CDE-B54D-8BC82D8B18A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3A42E-380D-8A2F-DCE5-2DE2AF627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ED57-6EE0-2987-9591-24E44DA27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55739-C6A3-469E-A083-BDB9703D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31E65-2D6F-6C8A-F0E2-5DB0398B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0B0C-98CE-E2A1-7FB8-1893B835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8D6A9-0CFE-B25F-955F-56114CFA2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35C0-292E-4DA6-88D5-93843E294218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A47F-3B06-944B-10B4-7F4492DC6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9AC6-28B9-F295-1491-5810290C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C512-2BAE-4DC5-8360-39FB4504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52432-3F22-BFF5-617E-4415BC5D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D335B-B255-6D4F-B4EF-43F4F61BF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A9D0-934D-898D-BC1B-2A506B077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A4EB5-83DE-41C8-9486-45E9B31750F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7572-1171-F2FD-379A-CC3699033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2A631-104E-DBCC-98DD-A7C6CD72D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F66CA-C187-4C93-BA72-1892325A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3" Type="http://schemas.openxmlformats.org/officeDocument/2006/relationships/customXml" Target="../ink/ink15.xml"/><Relationship Id="rId138" Type="http://schemas.openxmlformats.org/officeDocument/2006/relationships/customXml" Target="../ink/ink20.xml"/><Relationship Id="rId47" Type="http://schemas.openxmlformats.org/officeDocument/2006/relationships/image" Target="../media/image291.png"/><Relationship Id="rId154" Type="http://schemas.openxmlformats.org/officeDocument/2006/relationships/customXml" Target="../ink/ink33.xml"/><Relationship Id="rId63" Type="http://schemas.openxmlformats.org/officeDocument/2006/relationships/image" Target="../media/image299.png"/><Relationship Id="rId159" Type="http://schemas.openxmlformats.org/officeDocument/2006/relationships/customXml" Target="../ink/ink38.xml"/><Relationship Id="rId191" Type="http://schemas.openxmlformats.org/officeDocument/2006/relationships/customXml" Target="../ink/ink55.xml"/><Relationship Id="rId196" Type="http://schemas.openxmlformats.org/officeDocument/2006/relationships/image" Target="../media/image9.png"/><Relationship Id="rId200" Type="http://schemas.openxmlformats.org/officeDocument/2006/relationships/customXml" Target="../ink/ink61.xml"/><Relationship Id="rId205" Type="http://schemas.openxmlformats.org/officeDocument/2006/relationships/customXml" Target="../ink/ink65.xml"/><Relationship Id="rId16" Type="http://schemas.openxmlformats.org/officeDocument/2006/relationships/image" Target="../media/image278.png"/><Relationship Id="rId123" Type="http://schemas.openxmlformats.org/officeDocument/2006/relationships/customXml" Target="../ink/ink6.xml"/><Relationship Id="rId128" Type="http://schemas.openxmlformats.org/officeDocument/2006/relationships/customXml" Target="../ink/ink10.xml"/><Relationship Id="rId37" Type="http://schemas.openxmlformats.org/officeDocument/2006/relationships/image" Target="../media/image286.png"/><Relationship Id="rId144" Type="http://schemas.openxmlformats.org/officeDocument/2006/relationships/image" Target="../media/image24.png"/><Relationship Id="rId149" Type="http://schemas.openxmlformats.org/officeDocument/2006/relationships/customXml" Target="../ink/ink28.xml"/><Relationship Id="rId79" Type="http://schemas.openxmlformats.org/officeDocument/2006/relationships/image" Target="../media/image307.png"/><Relationship Id="rId5" Type="http://schemas.openxmlformats.org/officeDocument/2006/relationships/image" Target="../media/image272.png"/><Relationship Id="rId160" Type="http://schemas.openxmlformats.org/officeDocument/2006/relationships/customXml" Target="../ink/ink39.xml"/><Relationship Id="rId95" Type="http://schemas.openxmlformats.org/officeDocument/2006/relationships/image" Target="../media/image310.png"/><Relationship Id="rId165" Type="http://schemas.openxmlformats.org/officeDocument/2006/relationships/customXml" Target="../ink/ink44.xml"/><Relationship Id="rId181" Type="http://schemas.openxmlformats.org/officeDocument/2006/relationships/customXml" Target="../ink/ink49.xml"/><Relationship Id="rId186" Type="http://schemas.openxmlformats.org/officeDocument/2006/relationships/image" Target="../media/image41.png"/><Relationship Id="rId211" Type="http://schemas.openxmlformats.org/officeDocument/2006/relationships/customXml" Target="../ink/ink68.xml"/><Relationship Id="rId134" Type="http://schemas.openxmlformats.org/officeDocument/2006/relationships/customXml" Target="../ink/ink16.xml"/><Relationship Id="rId139" Type="http://schemas.openxmlformats.org/officeDocument/2006/relationships/customXml" Target="../ink/ink21.xml"/><Relationship Id="rId43" Type="http://schemas.openxmlformats.org/officeDocument/2006/relationships/image" Target="../media/image289.png"/><Relationship Id="rId69" Type="http://schemas.openxmlformats.org/officeDocument/2006/relationships/image" Target="../media/image302.png"/><Relationship Id="rId113" Type="http://schemas.openxmlformats.org/officeDocument/2006/relationships/image" Target="../media/image321.png"/><Relationship Id="rId150" Type="http://schemas.openxmlformats.org/officeDocument/2006/relationships/customXml" Target="../ink/ink29.xml"/><Relationship Id="rId155" Type="http://schemas.openxmlformats.org/officeDocument/2006/relationships/customXml" Target="../ink/ink34.xml"/><Relationship Id="rId192" Type="http://schemas.openxmlformats.org/officeDocument/2006/relationships/image" Target="../media/image712.png"/><Relationship Id="rId197" Type="http://schemas.openxmlformats.org/officeDocument/2006/relationships/customXml" Target="../ink/ink58.xml"/><Relationship Id="rId206" Type="http://schemas.openxmlformats.org/officeDocument/2006/relationships/image" Target="../media/image75.png"/><Relationship Id="rId201" Type="http://schemas.openxmlformats.org/officeDocument/2006/relationships/customXml" Target="../ink/ink62.xml"/><Relationship Id="rId12" Type="http://schemas.openxmlformats.org/officeDocument/2006/relationships/image" Target="../media/image276.png"/><Relationship Id="rId124" Type="http://schemas.openxmlformats.org/officeDocument/2006/relationships/customXml" Target="../ink/ink7.xml"/><Relationship Id="rId129" Type="http://schemas.openxmlformats.org/officeDocument/2006/relationships/customXml" Target="../ink/ink11.xml"/><Relationship Id="rId33" Type="http://schemas.openxmlformats.org/officeDocument/2006/relationships/image" Target="../media/image284.png"/><Relationship Id="rId59" Type="http://schemas.openxmlformats.org/officeDocument/2006/relationships/image" Target="../media/image297.png"/><Relationship Id="rId103" Type="http://schemas.openxmlformats.org/officeDocument/2006/relationships/image" Target="../media/image314.png"/><Relationship Id="rId140" Type="http://schemas.openxmlformats.org/officeDocument/2006/relationships/customXml" Target="../ink/ink22.xml"/><Relationship Id="rId145" Type="http://schemas.openxmlformats.org/officeDocument/2006/relationships/image" Target="../media/image512.png"/><Relationship Id="rId161" Type="http://schemas.openxmlformats.org/officeDocument/2006/relationships/customXml" Target="../ink/ink40.xml"/><Relationship Id="rId166" Type="http://schemas.openxmlformats.org/officeDocument/2006/relationships/customXml" Target="../ink/ink45.xml"/><Relationship Id="rId182" Type="http://schemas.openxmlformats.org/officeDocument/2006/relationships/customXml" Target="../ink/ink50.xml"/><Relationship Id="rId187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212" Type="http://schemas.openxmlformats.org/officeDocument/2006/relationships/image" Target="../media/image141.png"/><Relationship Id="rId130" Type="http://schemas.openxmlformats.org/officeDocument/2006/relationships/customXml" Target="../ink/ink12.xml"/><Relationship Id="rId135" Type="http://schemas.openxmlformats.org/officeDocument/2006/relationships/customXml" Target="../ink/ink17.xml"/><Relationship Id="rId81" Type="http://schemas.openxmlformats.org/officeDocument/2006/relationships/image" Target="../media/image308.png"/><Relationship Id="rId151" Type="http://schemas.openxmlformats.org/officeDocument/2006/relationships/customXml" Target="../ink/ink30.xml"/><Relationship Id="rId156" Type="http://schemas.openxmlformats.org/officeDocument/2006/relationships/customXml" Target="../ink/ink35.xml"/><Relationship Id="rId65" Type="http://schemas.openxmlformats.org/officeDocument/2006/relationships/image" Target="../media/image300.png"/><Relationship Id="rId198" Type="http://schemas.openxmlformats.org/officeDocument/2006/relationships/customXml" Target="../ink/ink59.xml"/><Relationship Id="rId193" Type="http://schemas.openxmlformats.org/officeDocument/2006/relationships/customXml" Target="../ink/ink56.xml"/><Relationship Id="rId202" Type="http://schemas.openxmlformats.org/officeDocument/2006/relationships/customXml" Target="../ink/ink63.xml"/><Relationship Id="rId207" Type="http://schemas.openxmlformats.org/officeDocument/2006/relationships/customXml" Target="../ink/ink66.xml"/><Relationship Id="rId18" Type="http://schemas.openxmlformats.org/officeDocument/2006/relationships/image" Target="../media/image279.png"/><Relationship Id="rId39" Type="http://schemas.openxmlformats.org/officeDocument/2006/relationships/image" Target="../media/image287.png"/><Relationship Id="rId120" Type="http://schemas.openxmlformats.org/officeDocument/2006/relationships/image" Target="../media/image17.png"/><Relationship Id="rId125" Type="http://schemas.openxmlformats.org/officeDocument/2006/relationships/customXml" Target="../ink/ink8.xml"/><Relationship Id="rId141" Type="http://schemas.openxmlformats.org/officeDocument/2006/relationships/customXml" Target="../ink/ink23.xml"/><Relationship Id="rId146" Type="http://schemas.openxmlformats.org/officeDocument/2006/relationships/customXml" Target="../ink/ink26.xml"/><Relationship Id="rId55" Type="http://schemas.openxmlformats.org/officeDocument/2006/relationships/image" Target="../media/image295.png"/><Relationship Id="rId97" Type="http://schemas.openxmlformats.org/officeDocument/2006/relationships/image" Target="../media/image311.png"/><Relationship Id="rId167" Type="http://schemas.openxmlformats.org/officeDocument/2006/relationships/customXml" Target="../ink/ink46.xml"/><Relationship Id="rId188" Type="http://schemas.openxmlformats.org/officeDocument/2006/relationships/image" Target="../media/image42.png"/><Relationship Id="rId7" Type="http://schemas.openxmlformats.org/officeDocument/2006/relationships/image" Target="../media/image273.png"/><Relationship Id="rId71" Type="http://schemas.openxmlformats.org/officeDocument/2006/relationships/image" Target="../media/image303.png"/><Relationship Id="rId162" Type="http://schemas.openxmlformats.org/officeDocument/2006/relationships/customXml" Target="../ink/ink41.xml"/><Relationship Id="rId183" Type="http://schemas.openxmlformats.org/officeDocument/2006/relationships/customXml" Target="../ink/ink51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82.png"/><Relationship Id="rId131" Type="http://schemas.openxmlformats.org/officeDocument/2006/relationships/customXml" Target="../ink/ink13.xml"/><Relationship Id="rId136" Type="http://schemas.openxmlformats.org/officeDocument/2006/relationships/customXml" Target="../ink/ink18.xml"/><Relationship Id="rId45" Type="http://schemas.openxmlformats.org/officeDocument/2006/relationships/image" Target="../media/image290.png"/><Relationship Id="rId157" Type="http://schemas.openxmlformats.org/officeDocument/2006/relationships/customXml" Target="../ink/ink36.xml"/><Relationship Id="rId115" Type="http://schemas.openxmlformats.org/officeDocument/2006/relationships/image" Target="../media/image322.png"/><Relationship Id="rId152" Type="http://schemas.openxmlformats.org/officeDocument/2006/relationships/customXml" Target="../ink/ink31.xml"/><Relationship Id="rId61" Type="http://schemas.openxmlformats.org/officeDocument/2006/relationships/image" Target="../media/image298.png"/><Relationship Id="rId194" Type="http://schemas.openxmlformats.org/officeDocument/2006/relationships/image" Target="../media/image8.png"/><Relationship Id="rId199" Type="http://schemas.openxmlformats.org/officeDocument/2006/relationships/customXml" Target="../ink/ink60.xml"/><Relationship Id="rId203" Type="http://schemas.openxmlformats.org/officeDocument/2006/relationships/customXml" Target="../ink/ink64.xml"/><Relationship Id="rId208" Type="http://schemas.openxmlformats.org/officeDocument/2006/relationships/image" Target="../media/image76.png"/><Relationship Id="rId14" Type="http://schemas.openxmlformats.org/officeDocument/2006/relationships/image" Target="../media/image277.png"/><Relationship Id="rId126" Type="http://schemas.openxmlformats.org/officeDocument/2006/relationships/customXml" Target="../ink/ink9.xml"/><Relationship Id="rId35" Type="http://schemas.openxmlformats.org/officeDocument/2006/relationships/image" Target="../media/image285.png"/><Relationship Id="rId147" Type="http://schemas.openxmlformats.org/officeDocument/2006/relationships/image" Target="../media/image612.png"/><Relationship Id="rId77" Type="http://schemas.openxmlformats.org/officeDocument/2006/relationships/image" Target="../media/image306.png"/><Relationship Id="rId105" Type="http://schemas.openxmlformats.org/officeDocument/2006/relationships/image" Target="../media/image315.png"/><Relationship Id="rId168" Type="http://schemas.openxmlformats.org/officeDocument/2006/relationships/customXml" Target="../ink/ink47.xml"/><Relationship Id="rId8" Type="http://schemas.openxmlformats.org/officeDocument/2006/relationships/customXml" Target="../ink/ink3.xml"/><Relationship Id="rId121" Type="http://schemas.openxmlformats.org/officeDocument/2006/relationships/customXml" Target="../ink/ink4.xml"/><Relationship Id="rId142" Type="http://schemas.openxmlformats.org/officeDocument/2006/relationships/customXml" Target="../ink/ink24.xml"/><Relationship Id="rId93" Type="http://schemas.openxmlformats.org/officeDocument/2006/relationships/image" Target="../media/image309.png"/><Relationship Id="rId163" Type="http://schemas.openxmlformats.org/officeDocument/2006/relationships/customXml" Target="../ink/ink42.xml"/><Relationship Id="rId184" Type="http://schemas.openxmlformats.org/officeDocument/2006/relationships/image" Target="../media/image29.png"/><Relationship Id="rId189" Type="http://schemas.openxmlformats.org/officeDocument/2006/relationships/customXml" Target="../ink/ink54.xml"/><Relationship Id="rId3" Type="http://schemas.openxmlformats.org/officeDocument/2006/relationships/image" Target="../media/image410.png"/><Relationship Id="rId137" Type="http://schemas.openxmlformats.org/officeDocument/2006/relationships/customXml" Target="../ink/ink19.xml"/><Relationship Id="rId158" Type="http://schemas.openxmlformats.org/officeDocument/2006/relationships/customXml" Target="../ink/ink37.xml"/><Relationship Id="rId67" Type="http://schemas.openxmlformats.org/officeDocument/2006/relationships/image" Target="../media/image301.png"/><Relationship Id="rId132" Type="http://schemas.openxmlformats.org/officeDocument/2006/relationships/customXml" Target="../ink/ink14.xml"/><Relationship Id="rId41" Type="http://schemas.openxmlformats.org/officeDocument/2006/relationships/image" Target="../media/image288.png"/><Relationship Id="rId153" Type="http://schemas.openxmlformats.org/officeDocument/2006/relationships/customXml" Target="../ink/ink32.xml"/><Relationship Id="rId179" Type="http://schemas.openxmlformats.org/officeDocument/2006/relationships/image" Target="../media/image28.png"/><Relationship Id="rId111" Type="http://schemas.openxmlformats.org/officeDocument/2006/relationships/image" Target="../media/image318.png"/><Relationship Id="rId195" Type="http://schemas.openxmlformats.org/officeDocument/2006/relationships/customXml" Target="../ink/ink57.xml"/><Relationship Id="rId209" Type="http://schemas.openxmlformats.org/officeDocument/2006/relationships/customXml" Target="../ink/ink67.xml"/><Relationship Id="rId190" Type="http://schemas.openxmlformats.org/officeDocument/2006/relationships/image" Target="../media/image44.png"/><Relationship Id="rId204" Type="http://schemas.openxmlformats.org/officeDocument/2006/relationships/image" Target="../media/image10.png"/><Relationship Id="rId127" Type="http://schemas.openxmlformats.org/officeDocument/2006/relationships/image" Target="../media/image23.png"/><Relationship Id="rId57" Type="http://schemas.openxmlformats.org/officeDocument/2006/relationships/image" Target="../media/image296.png"/><Relationship Id="rId10" Type="http://schemas.openxmlformats.org/officeDocument/2006/relationships/image" Target="../media/image275.png"/><Relationship Id="rId122" Type="http://schemas.openxmlformats.org/officeDocument/2006/relationships/customXml" Target="../ink/ink5.xml"/><Relationship Id="rId31" Type="http://schemas.openxmlformats.org/officeDocument/2006/relationships/image" Target="../media/image283.png"/><Relationship Id="rId143" Type="http://schemas.openxmlformats.org/officeDocument/2006/relationships/customXml" Target="../ink/ink25.xml"/><Relationship Id="rId148" Type="http://schemas.openxmlformats.org/officeDocument/2006/relationships/customXml" Target="../ink/ink27.xml"/><Relationship Id="rId164" Type="http://schemas.openxmlformats.org/officeDocument/2006/relationships/customXml" Target="../ink/ink43.xml"/><Relationship Id="rId99" Type="http://schemas.openxmlformats.org/officeDocument/2006/relationships/image" Target="../media/image312.png"/><Relationship Id="rId101" Type="http://schemas.openxmlformats.org/officeDocument/2006/relationships/image" Target="../media/image313.png"/><Relationship Id="rId185" Type="http://schemas.openxmlformats.org/officeDocument/2006/relationships/customXml" Target="../ink/ink52.xml"/><Relationship Id="rId4" Type="http://schemas.openxmlformats.org/officeDocument/2006/relationships/customXml" Target="../ink/ink1.xml"/><Relationship Id="rId180" Type="http://schemas.openxmlformats.org/officeDocument/2006/relationships/customXml" Target="../ink/ink48.xml"/><Relationship Id="rId210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.xml"/><Relationship Id="rId21" Type="http://schemas.openxmlformats.org/officeDocument/2006/relationships/image" Target="../media/image26.png"/><Relationship Id="rId42" Type="http://schemas.openxmlformats.org/officeDocument/2006/relationships/customXml" Target="../ink/ink88.xml"/><Relationship Id="rId47" Type="http://schemas.openxmlformats.org/officeDocument/2006/relationships/image" Target="../media/image43.png"/><Relationship Id="rId63" Type="http://schemas.openxmlformats.org/officeDocument/2006/relationships/image" Target="../media/image52.png"/><Relationship Id="rId68" Type="http://schemas.openxmlformats.org/officeDocument/2006/relationships/customXml" Target="../ink/ink101.xml"/><Relationship Id="rId84" Type="http://schemas.openxmlformats.org/officeDocument/2006/relationships/customXml" Target="../ink/ink112.xml"/><Relationship Id="rId89" Type="http://schemas.openxmlformats.org/officeDocument/2006/relationships/image" Target="../media/image62.png"/><Relationship Id="rId16" Type="http://schemas.openxmlformats.org/officeDocument/2006/relationships/customXml" Target="../ink/ink75.xml"/><Relationship Id="rId11" Type="http://schemas.openxmlformats.org/officeDocument/2006/relationships/image" Target="../media/image19.png"/><Relationship Id="rId32" Type="http://schemas.openxmlformats.org/officeDocument/2006/relationships/customXml" Target="../ink/ink83.xml"/><Relationship Id="rId37" Type="http://schemas.openxmlformats.org/officeDocument/2006/relationships/image" Target="../media/image36.png"/><Relationship Id="rId53" Type="http://schemas.openxmlformats.org/officeDocument/2006/relationships/image" Target="../media/image47.png"/><Relationship Id="rId58" Type="http://schemas.openxmlformats.org/officeDocument/2006/relationships/customXml" Target="../ink/ink96.xml"/><Relationship Id="rId74" Type="http://schemas.openxmlformats.org/officeDocument/2006/relationships/customXml" Target="../ink/ink105.xml"/><Relationship Id="rId79" Type="http://schemas.openxmlformats.org/officeDocument/2006/relationships/image" Target="../media/image57.png"/><Relationship Id="rId5" Type="http://schemas.openxmlformats.org/officeDocument/2006/relationships/image" Target="../media/image15.png"/><Relationship Id="rId90" Type="http://schemas.openxmlformats.org/officeDocument/2006/relationships/customXml" Target="../ink/ink115.xml"/><Relationship Id="rId95" Type="http://schemas.openxmlformats.org/officeDocument/2006/relationships/image" Target="../media/image65.png"/><Relationship Id="rId22" Type="http://schemas.openxmlformats.org/officeDocument/2006/relationships/customXml" Target="../ink/ink78.xml"/><Relationship Id="rId27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customXml" Target="../ink/ink91.xml"/><Relationship Id="rId64" Type="http://schemas.openxmlformats.org/officeDocument/2006/relationships/customXml" Target="../ink/ink99.xml"/><Relationship Id="rId69" Type="http://schemas.openxmlformats.org/officeDocument/2006/relationships/image" Target="../media/image55.png"/><Relationship Id="rId80" Type="http://schemas.openxmlformats.org/officeDocument/2006/relationships/customXml" Target="../ink/ink110.xml"/><Relationship Id="rId85" Type="http://schemas.openxmlformats.org/officeDocument/2006/relationships/image" Target="../media/image60.png"/><Relationship Id="rId12" Type="http://schemas.openxmlformats.org/officeDocument/2006/relationships/customXml" Target="../ink/ink73.xml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59" Type="http://schemas.openxmlformats.org/officeDocument/2006/relationships/image" Target="../media/image50.png"/><Relationship Id="rId67" Type="http://schemas.openxmlformats.org/officeDocument/2006/relationships/image" Target="../media/image54.png"/><Relationship Id="rId20" Type="http://schemas.openxmlformats.org/officeDocument/2006/relationships/customXml" Target="../ink/ink77.xml"/><Relationship Id="rId41" Type="http://schemas.openxmlformats.org/officeDocument/2006/relationships/image" Target="../media/image38.png"/><Relationship Id="rId54" Type="http://schemas.openxmlformats.org/officeDocument/2006/relationships/customXml" Target="../ink/ink94.xml"/><Relationship Id="rId62" Type="http://schemas.openxmlformats.org/officeDocument/2006/relationships/customXml" Target="../ink/ink98.xml"/><Relationship Id="rId70" Type="http://schemas.openxmlformats.org/officeDocument/2006/relationships/customXml" Target="../ink/ink102.xml"/><Relationship Id="rId75" Type="http://schemas.openxmlformats.org/officeDocument/2006/relationships/customXml" Target="../ink/ink106.xml"/><Relationship Id="rId83" Type="http://schemas.openxmlformats.org/officeDocument/2006/relationships/image" Target="../media/image59.png"/><Relationship Id="rId88" Type="http://schemas.openxmlformats.org/officeDocument/2006/relationships/customXml" Target="../ink/ink114.xml"/><Relationship Id="rId91" Type="http://schemas.openxmlformats.org/officeDocument/2006/relationships/image" Target="../media/image63.png"/><Relationship Id="rId96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5" Type="http://schemas.openxmlformats.org/officeDocument/2006/relationships/image" Target="../media/image21.png"/><Relationship Id="rId23" Type="http://schemas.openxmlformats.org/officeDocument/2006/relationships/image" Target="../media/image27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45.png"/><Relationship Id="rId57" Type="http://schemas.openxmlformats.org/officeDocument/2006/relationships/image" Target="../media/image49.png"/><Relationship Id="rId10" Type="http://schemas.openxmlformats.org/officeDocument/2006/relationships/customXml" Target="../ink/ink72.xml"/><Relationship Id="rId31" Type="http://schemas.openxmlformats.org/officeDocument/2006/relationships/image" Target="../media/image33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60" Type="http://schemas.openxmlformats.org/officeDocument/2006/relationships/customXml" Target="../ink/ink97.xml"/><Relationship Id="rId65" Type="http://schemas.openxmlformats.org/officeDocument/2006/relationships/image" Target="../media/image53.png"/><Relationship Id="rId73" Type="http://schemas.openxmlformats.org/officeDocument/2006/relationships/customXml" Target="../ink/ink104.xml"/><Relationship Id="rId78" Type="http://schemas.openxmlformats.org/officeDocument/2006/relationships/customXml" Target="../ink/ink109.xml"/><Relationship Id="rId81" Type="http://schemas.openxmlformats.org/officeDocument/2006/relationships/image" Target="../media/image58.png"/><Relationship Id="rId86" Type="http://schemas.openxmlformats.org/officeDocument/2006/relationships/customXml" Target="../ink/ink113.xml"/><Relationship Id="rId94" Type="http://schemas.openxmlformats.org/officeDocument/2006/relationships/customXml" Target="../ink/ink117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4" Type="http://schemas.openxmlformats.org/officeDocument/2006/relationships/customXml" Target="../ink/ink69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76.xml"/><Relationship Id="rId39" Type="http://schemas.openxmlformats.org/officeDocument/2006/relationships/image" Target="../media/image37.png"/><Relationship Id="rId34" Type="http://schemas.openxmlformats.org/officeDocument/2006/relationships/customXml" Target="../ink/ink84.xml"/><Relationship Id="rId50" Type="http://schemas.openxmlformats.org/officeDocument/2006/relationships/customXml" Target="../ink/ink92.xml"/><Relationship Id="rId55" Type="http://schemas.openxmlformats.org/officeDocument/2006/relationships/image" Target="../media/image48.png"/><Relationship Id="rId76" Type="http://schemas.openxmlformats.org/officeDocument/2006/relationships/customXml" Target="../ink/ink107.xml"/><Relationship Id="rId97" Type="http://schemas.openxmlformats.org/officeDocument/2006/relationships/image" Target="../media/image66.png"/><Relationship Id="rId7" Type="http://schemas.openxmlformats.org/officeDocument/2006/relationships/image" Target="../media/image16.png"/><Relationship Id="rId71" Type="http://schemas.openxmlformats.org/officeDocument/2006/relationships/image" Target="../media/image56.png"/><Relationship Id="rId92" Type="http://schemas.openxmlformats.org/officeDocument/2006/relationships/customXml" Target="../ink/ink116.xml"/><Relationship Id="rId2" Type="http://schemas.openxmlformats.org/officeDocument/2006/relationships/image" Target="../media/image13.png"/><Relationship Id="rId29" Type="http://schemas.openxmlformats.org/officeDocument/2006/relationships/image" Target="../media/image32.png"/><Relationship Id="rId24" Type="http://schemas.openxmlformats.org/officeDocument/2006/relationships/customXml" Target="../ink/ink79.xml"/><Relationship Id="rId40" Type="http://schemas.openxmlformats.org/officeDocument/2006/relationships/customXml" Target="../ink/ink87.xml"/><Relationship Id="rId45" Type="http://schemas.openxmlformats.org/officeDocument/2006/relationships/image" Target="../media/image40.png"/><Relationship Id="rId66" Type="http://schemas.openxmlformats.org/officeDocument/2006/relationships/customXml" Target="../ink/ink100.xml"/><Relationship Id="rId87" Type="http://schemas.openxmlformats.org/officeDocument/2006/relationships/image" Target="../media/image61.png"/><Relationship Id="rId61" Type="http://schemas.openxmlformats.org/officeDocument/2006/relationships/image" Target="../media/image51.png"/><Relationship Id="rId82" Type="http://schemas.openxmlformats.org/officeDocument/2006/relationships/customXml" Target="../ink/ink111.xml"/><Relationship Id="rId19" Type="http://schemas.openxmlformats.org/officeDocument/2006/relationships/image" Target="../media/image25.png"/><Relationship Id="rId14" Type="http://schemas.openxmlformats.org/officeDocument/2006/relationships/customXml" Target="../ink/ink74.xml"/><Relationship Id="rId30" Type="http://schemas.openxmlformats.org/officeDocument/2006/relationships/customXml" Target="../ink/ink82.xml"/><Relationship Id="rId35" Type="http://schemas.openxmlformats.org/officeDocument/2006/relationships/image" Target="../media/image35.png"/><Relationship Id="rId56" Type="http://schemas.openxmlformats.org/officeDocument/2006/relationships/customXml" Target="../ink/ink95.xml"/><Relationship Id="rId77" Type="http://schemas.openxmlformats.org/officeDocument/2006/relationships/customXml" Target="../ink/ink108.xml"/><Relationship Id="rId100" Type="http://schemas.openxmlformats.org/officeDocument/2006/relationships/customXml" Target="../ink/ink120.xml"/><Relationship Id="rId8" Type="http://schemas.openxmlformats.org/officeDocument/2006/relationships/customXml" Target="../ink/ink71.xml"/><Relationship Id="rId51" Type="http://schemas.openxmlformats.org/officeDocument/2006/relationships/image" Target="../media/image46.png"/><Relationship Id="rId72" Type="http://schemas.openxmlformats.org/officeDocument/2006/relationships/customXml" Target="../ink/ink103.xml"/><Relationship Id="rId93" Type="http://schemas.openxmlformats.org/officeDocument/2006/relationships/image" Target="../media/image64.png"/><Relationship Id="rId98" Type="http://schemas.openxmlformats.org/officeDocument/2006/relationships/customXml" Target="../ink/ink119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customXml" Target="../ink/ink130.xml"/><Relationship Id="rId42" Type="http://schemas.openxmlformats.org/officeDocument/2006/relationships/image" Target="../media/image94.png"/><Relationship Id="rId47" Type="http://schemas.openxmlformats.org/officeDocument/2006/relationships/customXml" Target="../ink/ink143.xml"/><Relationship Id="rId63" Type="http://schemas.openxmlformats.org/officeDocument/2006/relationships/customXml" Target="../ink/ink151.xml"/><Relationship Id="rId68" Type="http://schemas.openxmlformats.org/officeDocument/2006/relationships/image" Target="../media/image107.png"/><Relationship Id="rId84" Type="http://schemas.openxmlformats.org/officeDocument/2006/relationships/image" Target="../media/image115.png"/><Relationship Id="rId89" Type="http://schemas.openxmlformats.org/officeDocument/2006/relationships/customXml" Target="../ink/ink164.xml"/><Relationship Id="rId16" Type="http://schemas.openxmlformats.org/officeDocument/2006/relationships/image" Target="../media/image81.png"/><Relationship Id="rId11" Type="http://schemas.openxmlformats.org/officeDocument/2006/relationships/customXml" Target="../ink/ink125.xml"/><Relationship Id="rId32" Type="http://schemas.openxmlformats.org/officeDocument/2006/relationships/image" Target="../media/image89.png"/><Relationship Id="rId37" Type="http://schemas.openxmlformats.org/officeDocument/2006/relationships/customXml" Target="../ink/ink138.xml"/><Relationship Id="rId53" Type="http://schemas.openxmlformats.org/officeDocument/2006/relationships/customXml" Target="../ink/ink146.xml"/><Relationship Id="rId58" Type="http://schemas.openxmlformats.org/officeDocument/2006/relationships/image" Target="../media/image102.png"/><Relationship Id="rId74" Type="http://schemas.openxmlformats.org/officeDocument/2006/relationships/image" Target="../media/image110.png"/><Relationship Id="rId79" Type="http://schemas.openxmlformats.org/officeDocument/2006/relationships/customXml" Target="../ink/ink159.xml"/><Relationship Id="rId5" Type="http://schemas.openxmlformats.org/officeDocument/2006/relationships/customXml" Target="../ink/ink122.xml"/><Relationship Id="rId90" Type="http://schemas.openxmlformats.org/officeDocument/2006/relationships/image" Target="../media/image118.png"/><Relationship Id="rId22" Type="http://schemas.openxmlformats.org/officeDocument/2006/relationships/image" Target="../media/image84.png"/><Relationship Id="rId27" Type="http://schemas.openxmlformats.org/officeDocument/2006/relationships/customXml" Target="../ink/ink133.xml"/><Relationship Id="rId43" Type="http://schemas.openxmlformats.org/officeDocument/2006/relationships/customXml" Target="../ink/ink141.xml"/><Relationship Id="rId48" Type="http://schemas.openxmlformats.org/officeDocument/2006/relationships/image" Target="../media/image97.png"/><Relationship Id="rId64" Type="http://schemas.openxmlformats.org/officeDocument/2006/relationships/image" Target="../media/image105.png"/><Relationship Id="rId69" Type="http://schemas.openxmlformats.org/officeDocument/2006/relationships/customXml" Target="../ink/ink154.xml"/><Relationship Id="rId8" Type="http://schemas.openxmlformats.org/officeDocument/2006/relationships/image" Target="../media/image74.png"/><Relationship Id="rId51" Type="http://schemas.openxmlformats.org/officeDocument/2006/relationships/customXml" Target="../ink/ink145.xml"/><Relationship Id="rId72" Type="http://schemas.openxmlformats.org/officeDocument/2006/relationships/image" Target="../media/image109.png"/><Relationship Id="rId80" Type="http://schemas.openxmlformats.org/officeDocument/2006/relationships/image" Target="../media/image113.png"/><Relationship Id="rId85" Type="http://schemas.openxmlformats.org/officeDocument/2006/relationships/customXml" Target="../ink/ink162.xml"/><Relationship Id="rId93" Type="http://schemas.openxmlformats.org/officeDocument/2006/relationships/customXml" Target="../ink/ink166.xml"/><Relationship Id="rId3" Type="http://schemas.openxmlformats.org/officeDocument/2006/relationships/customXml" Target="../ink/ink121.xml"/><Relationship Id="rId12" Type="http://schemas.openxmlformats.org/officeDocument/2006/relationships/image" Target="../media/image79.png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92.png"/><Relationship Id="rId46" Type="http://schemas.openxmlformats.org/officeDocument/2006/relationships/image" Target="../media/image96.png"/><Relationship Id="rId59" Type="http://schemas.openxmlformats.org/officeDocument/2006/relationships/customXml" Target="../ink/ink149.xml"/><Relationship Id="rId67" Type="http://schemas.openxmlformats.org/officeDocument/2006/relationships/customXml" Target="../ink/ink153.xml"/><Relationship Id="rId20" Type="http://schemas.openxmlformats.org/officeDocument/2006/relationships/image" Target="../media/image83.png"/><Relationship Id="rId41" Type="http://schemas.openxmlformats.org/officeDocument/2006/relationships/customXml" Target="../ink/ink140.xml"/><Relationship Id="rId54" Type="http://schemas.openxmlformats.org/officeDocument/2006/relationships/image" Target="../media/image100.png"/><Relationship Id="rId62" Type="http://schemas.openxmlformats.org/officeDocument/2006/relationships/image" Target="../media/image104.png"/><Relationship Id="rId70" Type="http://schemas.openxmlformats.org/officeDocument/2006/relationships/image" Target="../media/image108.png"/><Relationship Id="rId75" Type="http://schemas.openxmlformats.org/officeDocument/2006/relationships/customXml" Target="../ink/ink157.xml"/><Relationship Id="rId83" Type="http://schemas.openxmlformats.org/officeDocument/2006/relationships/customXml" Target="../ink/ink161.xml"/><Relationship Id="rId88" Type="http://schemas.openxmlformats.org/officeDocument/2006/relationships/image" Target="../media/image117.png"/><Relationship Id="rId91" Type="http://schemas.openxmlformats.org/officeDocument/2006/relationships/customXml" Target="../ink/ink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87.png"/><Relationship Id="rId36" Type="http://schemas.openxmlformats.org/officeDocument/2006/relationships/image" Target="../media/image91.png"/><Relationship Id="rId49" Type="http://schemas.openxmlformats.org/officeDocument/2006/relationships/customXml" Target="../ink/ink144.xml"/><Relationship Id="rId57" Type="http://schemas.openxmlformats.org/officeDocument/2006/relationships/customXml" Target="../ink/ink148.xml"/><Relationship Id="rId10" Type="http://schemas.openxmlformats.org/officeDocument/2006/relationships/image" Target="../media/image77.png"/><Relationship Id="rId31" Type="http://schemas.openxmlformats.org/officeDocument/2006/relationships/customXml" Target="../ink/ink135.xml"/><Relationship Id="rId44" Type="http://schemas.openxmlformats.org/officeDocument/2006/relationships/image" Target="../media/image95.png"/><Relationship Id="rId52" Type="http://schemas.openxmlformats.org/officeDocument/2006/relationships/image" Target="../media/image99.png"/><Relationship Id="rId60" Type="http://schemas.openxmlformats.org/officeDocument/2006/relationships/image" Target="../media/image103.png"/><Relationship Id="rId65" Type="http://schemas.openxmlformats.org/officeDocument/2006/relationships/customXml" Target="../ink/ink152.xml"/><Relationship Id="rId73" Type="http://schemas.openxmlformats.org/officeDocument/2006/relationships/customXml" Target="../ink/ink156.xml"/><Relationship Id="rId78" Type="http://schemas.openxmlformats.org/officeDocument/2006/relationships/image" Target="../media/image112.png"/><Relationship Id="rId81" Type="http://schemas.openxmlformats.org/officeDocument/2006/relationships/customXml" Target="../ink/ink160.xml"/><Relationship Id="rId86" Type="http://schemas.openxmlformats.org/officeDocument/2006/relationships/image" Target="../media/image116.png"/><Relationship Id="rId94" Type="http://schemas.openxmlformats.org/officeDocument/2006/relationships/image" Target="../media/image120.png"/><Relationship Id="rId4" Type="http://schemas.openxmlformats.org/officeDocument/2006/relationships/image" Target="../media/image72.png"/><Relationship Id="rId9" Type="http://schemas.openxmlformats.org/officeDocument/2006/relationships/customXml" Target="../ink/ink124.xml"/><Relationship Id="rId13" Type="http://schemas.openxmlformats.org/officeDocument/2006/relationships/customXml" Target="../ink/ink126.xml"/><Relationship Id="rId18" Type="http://schemas.openxmlformats.org/officeDocument/2006/relationships/image" Target="../media/image82.png"/><Relationship Id="rId39" Type="http://schemas.openxmlformats.org/officeDocument/2006/relationships/customXml" Target="../ink/ink139.xml"/><Relationship Id="rId34" Type="http://schemas.openxmlformats.org/officeDocument/2006/relationships/image" Target="../media/image90.png"/><Relationship Id="rId50" Type="http://schemas.openxmlformats.org/officeDocument/2006/relationships/image" Target="../media/image98.png"/><Relationship Id="rId55" Type="http://schemas.openxmlformats.org/officeDocument/2006/relationships/customXml" Target="../ink/ink147.xml"/><Relationship Id="rId76" Type="http://schemas.openxmlformats.org/officeDocument/2006/relationships/image" Target="../media/image111.png"/><Relationship Id="rId7" Type="http://schemas.openxmlformats.org/officeDocument/2006/relationships/customXml" Target="../ink/ink123.xml"/><Relationship Id="rId71" Type="http://schemas.openxmlformats.org/officeDocument/2006/relationships/customXml" Target="../ink/ink155.xml"/><Relationship Id="rId92" Type="http://schemas.openxmlformats.org/officeDocument/2006/relationships/image" Target="../media/image119.png"/><Relationship Id="rId2" Type="http://schemas.openxmlformats.org/officeDocument/2006/relationships/image" Target="../media/image71.png"/><Relationship Id="rId29" Type="http://schemas.openxmlformats.org/officeDocument/2006/relationships/customXml" Target="../ink/ink134.xml"/><Relationship Id="rId24" Type="http://schemas.openxmlformats.org/officeDocument/2006/relationships/image" Target="../media/image85.png"/><Relationship Id="rId40" Type="http://schemas.openxmlformats.org/officeDocument/2006/relationships/image" Target="../media/image93.png"/><Relationship Id="rId45" Type="http://schemas.openxmlformats.org/officeDocument/2006/relationships/customXml" Target="../ink/ink142.xml"/><Relationship Id="rId66" Type="http://schemas.openxmlformats.org/officeDocument/2006/relationships/image" Target="../media/image106.png"/><Relationship Id="rId87" Type="http://schemas.openxmlformats.org/officeDocument/2006/relationships/customXml" Target="../ink/ink163.xml"/><Relationship Id="rId61" Type="http://schemas.openxmlformats.org/officeDocument/2006/relationships/customXml" Target="../ink/ink150.xml"/><Relationship Id="rId82" Type="http://schemas.openxmlformats.org/officeDocument/2006/relationships/image" Target="../media/image114.png"/><Relationship Id="rId19" Type="http://schemas.openxmlformats.org/officeDocument/2006/relationships/customXml" Target="../ink/ink129.xml"/><Relationship Id="rId14" Type="http://schemas.openxmlformats.org/officeDocument/2006/relationships/image" Target="../media/image80.png"/><Relationship Id="rId30" Type="http://schemas.openxmlformats.org/officeDocument/2006/relationships/image" Target="../media/image88.png"/><Relationship Id="rId35" Type="http://schemas.openxmlformats.org/officeDocument/2006/relationships/customXml" Target="../ink/ink137.xml"/><Relationship Id="rId56" Type="http://schemas.openxmlformats.org/officeDocument/2006/relationships/image" Target="../media/image101.png"/><Relationship Id="rId77" Type="http://schemas.openxmlformats.org/officeDocument/2006/relationships/customXml" Target="../ink/ink1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3.png"/><Relationship Id="rId2" Type="http://schemas.openxmlformats.org/officeDocument/2006/relationships/image" Target="../media/image5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0.png"/><Relationship Id="rId13" Type="http://schemas.openxmlformats.org/officeDocument/2006/relationships/image" Target="../media/image801.png"/><Relationship Id="rId7" Type="http://schemas.openxmlformats.org/officeDocument/2006/relationships/image" Target="../media/image1550.png"/><Relationship Id="rId12" Type="http://schemas.openxmlformats.org/officeDocument/2006/relationships/image" Target="../media/image4700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580.png"/><Relationship Id="rId1" Type="http://schemas.openxmlformats.org/officeDocument/2006/relationships/tags" Target="../tags/tag1.xml"/><Relationship Id="rId6" Type="http://schemas.openxmlformats.org/officeDocument/2006/relationships/image" Target="../media/image411.png"/><Relationship Id="rId11" Type="http://schemas.openxmlformats.org/officeDocument/2006/relationships/image" Target="../media/image4600.png"/><Relationship Id="rId5" Type="http://schemas.openxmlformats.org/officeDocument/2006/relationships/image" Target="../media/image360.png"/><Relationship Id="rId15" Type="http://schemas.openxmlformats.org/officeDocument/2006/relationships/image" Target="../media/image5000.png"/><Relationship Id="rId10" Type="http://schemas.openxmlformats.org/officeDocument/2006/relationships/image" Target="../media/image4500.png"/><Relationship Id="rId9" Type="http://schemas.openxmlformats.org/officeDocument/2006/relationships/image" Target="../media/image440.png"/><Relationship Id="rId14" Type="http://schemas.openxmlformats.org/officeDocument/2006/relationships/image" Target="../media/image15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570.png"/><Relationship Id="rId7" Type="http://schemas.openxmlformats.org/officeDocument/2006/relationships/image" Target="../media/image1550.png"/><Relationship Id="rId12" Type="http://schemas.openxmlformats.org/officeDocument/2006/relationships/image" Target="../media/image470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11.png"/><Relationship Id="rId11" Type="http://schemas.openxmlformats.org/officeDocument/2006/relationships/image" Target="../media/image4600.png"/><Relationship Id="rId5" Type="http://schemas.openxmlformats.org/officeDocument/2006/relationships/image" Target="../media/image360.png"/><Relationship Id="rId10" Type="http://schemas.openxmlformats.org/officeDocument/2006/relationships/image" Target="../media/image4500.png"/><Relationship Id="rId9" Type="http://schemas.openxmlformats.org/officeDocument/2006/relationships/image" Target="../media/image440.png"/><Relationship Id="rId14" Type="http://schemas.openxmlformats.org/officeDocument/2006/relationships/image" Target="../media/image50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image" Target="../media/image155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image" Target="../media/image10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2.png"/><Relationship Id="rId2" Type="http://schemas.openxmlformats.org/officeDocument/2006/relationships/image" Target="../media/image12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3.png"/><Relationship Id="rId2" Type="http://schemas.openxmlformats.org/officeDocument/2006/relationships/image" Target="../media/image15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10.png"/><Relationship Id="rId4" Type="http://schemas.openxmlformats.org/officeDocument/2006/relationships/image" Target="../media/image18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1.xml"/><Relationship Id="rId18" Type="http://schemas.openxmlformats.org/officeDocument/2006/relationships/image" Target="../media/image200.png"/><Relationship Id="rId26" Type="http://schemas.openxmlformats.org/officeDocument/2006/relationships/image" Target="../media/image240.png"/><Relationship Id="rId39" Type="http://schemas.openxmlformats.org/officeDocument/2006/relationships/customXml" Target="../ink/ink184.xml"/><Relationship Id="rId21" Type="http://schemas.openxmlformats.org/officeDocument/2006/relationships/customXml" Target="../ink/ink175.xml"/><Relationship Id="rId34" Type="http://schemas.openxmlformats.org/officeDocument/2006/relationships/image" Target="../media/image280.png"/><Relationship Id="rId7" Type="http://schemas.openxmlformats.org/officeDocument/2006/relationships/customXml" Target="../ink/ink168.xml"/><Relationship Id="rId12" Type="http://schemas.openxmlformats.org/officeDocument/2006/relationships/image" Target="../media/image170.png"/><Relationship Id="rId17" Type="http://schemas.openxmlformats.org/officeDocument/2006/relationships/customXml" Target="../ink/ink173.xml"/><Relationship Id="rId25" Type="http://schemas.openxmlformats.org/officeDocument/2006/relationships/customXml" Target="../ink/ink177.xml"/><Relationship Id="rId33" Type="http://schemas.openxmlformats.org/officeDocument/2006/relationships/customXml" Target="../ink/ink181.xml"/><Relationship Id="rId38" Type="http://schemas.openxmlformats.org/officeDocument/2006/relationships/image" Target="../media/image30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0.png"/><Relationship Id="rId20" Type="http://schemas.openxmlformats.org/officeDocument/2006/relationships/image" Target="../media/image210.png"/><Relationship Id="rId29" Type="http://schemas.openxmlformats.org/officeDocument/2006/relationships/customXml" Target="../ink/ink17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1.png"/><Relationship Id="rId11" Type="http://schemas.openxmlformats.org/officeDocument/2006/relationships/customXml" Target="../ink/ink170.xml"/><Relationship Id="rId24" Type="http://schemas.openxmlformats.org/officeDocument/2006/relationships/image" Target="../media/image230.png"/><Relationship Id="rId32" Type="http://schemas.openxmlformats.org/officeDocument/2006/relationships/image" Target="../media/image270.png"/><Relationship Id="rId37" Type="http://schemas.openxmlformats.org/officeDocument/2006/relationships/customXml" Target="../ink/ink183.xml"/><Relationship Id="rId40" Type="http://schemas.openxmlformats.org/officeDocument/2006/relationships/image" Target="../media/image316.png"/><Relationship Id="rId5" Type="http://schemas.openxmlformats.org/officeDocument/2006/relationships/customXml" Target="../ink/ink167.xml"/><Relationship Id="rId15" Type="http://schemas.openxmlformats.org/officeDocument/2006/relationships/customXml" Target="../ink/ink172.xml"/><Relationship Id="rId23" Type="http://schemas.openxmlformats.org/officeDocument/2006/relationships/customXml" Target="../ink/ink176.xml"/><Relationship Id="rId28" Type="http://schemas.openxmlformats.org/officeDocument/2006/relationships/image" Target="../media/image250.png"/><Relationship Id="rId36" Type="http://schemas.openxmlformats.org/officeDocument/2006/relationships/image" Target="../media/image292.png"/><Relationship Id="rId10" Type="http://schemas.openxmlformats.org/officeDocument/2006/relationships/image" Target="../media/image162.png"/><Relationship Id="rId19" Type="http://schemas.openxmlformats.org/officeDocument/2006/relationships/customXml" Target="../ink/ink174.xml"/><Relationship Id="rId31" Type="http://schemas.openxmlformats.org/officeDocument/2006/relationships/customXml" Target="../ink/ink180.xml"/><Relationship Id="rId4" Type="http://schemas.openxmlformats.org/officeDocument/2006/relationships/image" Target="../media/image130.png"/><Relationship Id="rId9" Type="http://schemas.openxmlformats.org/officeDocument/2006/relationships/customXml" Target="../ink/ink169.xml"/><Relationship Id="rId14" Type="http://schemas.openxmlformats.org/officeDocument/2006/relationships/image" Target="../media/image180.png"/><Relationship Id="rId22" Type="http://schemas.openxmlformats.org/officeDocument/2006/relationships/image" Target="../media/image220.png"/><Relationship Id="rId27" Type="http://schemas.openxmlformats.org/officeDocument/2006/relationships/customXml" Target="../ink/ink178.xml"/><Relationship Id="rId30" Type="http://schemas.openxmlformats.org/officeDocument/2006/relationships/image" Target="../media/image260.png"/><Relationship Id="rId35" Type="http://schemas.openxmlformats.org/officeDocument/2006/relationships/customXml" Target="../ink/ink182.xml"/><Relationship Id="rId8" Type="http://schemas.openxmlformats.org/officeDocument/2006/relationships/image" Target="../media/image1511.png"/><Relationship Id="rId3" Type="http://schemas.openxmlformats.org/officeDocument/2006/relationships/image" Target="../media/image8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1.png"/><Relationship Id="rId21" Type="http://schemas.openxmlformats.org/officeDocument/2006/relationships/customXml" Target="../ink/ink194.xml"/><Relationship Id="rId42" Type="http://schemas.openxmlformats.org/officeDocument/2006/relationships/image" Target="../media/image251.png"/><Relationship Id="rId63" Type="http://schemas.openxmlformats.org/officeDocument/2006/relationships/customXml" Target="../ink/ink215.xml"/><Relationship Id="rId84" Type="http://schemas.openxmlformats.org/officeDocument/2006/relationships/image" Target="../media/image460.png"/><Relationship Id="rId138" Type="http://schemas.openxmlformats.org/officeDocument/2006/relationships/customXml" Target="../ink/ink252.xml"/><Relationship Id="rId159" Type="http://schemas.openxmlformats.org/officeDocument/2006/relationships/image" Target="../media/image820.png"/><Relationship Id="rId170" Type="http://schemas.openxmlformats.org/officeDocument/2006/relationships/customXml" Target="../ink/ink268.xml"/><Relationship Id="rId107" Type="http://schemas.openxmlformats.org/officeDocument/2006/relationships/image" Target="../media/image511.png"/><Relationship Id="rId11" Type="http://schemas.openxmlformats.org/officeDocument/2006/relationships/customXml" Target="../ink/ink189.xml"/><Relationship Id="rId32" Type="http://schemas.openxmlformats.org/officeDocument/2006/relationships/image" Target="../media/image201.png"/><Relationship Id="rId53" Type="http://schemas.openxmlformats.org/officeDocument/2006/relationships/customXml" Target="../ink/ink210.xml"/><Relationship Id="rId74" Type="http://schemas.openxmlformats.org/officeDocument/2006/relationships/image" Target="../media/image412.png"/><Relationship Id="rId128" Type="http://schemas.openxmlformats.org/officeDocument/2006/relationships/customXml" Target="../ink/ink247.xml"/><Relationship Id="rId149" Type="http://schemas.openxmlformats.org/officeDocument/2006/relationships/image" Target="../media/image770.png"/><Relationship Id="rId5" Type="http://schemas.openxmlformats.org/officeDocument/2006/relationships/customXml" Target="../ink/ink186.xml"/><Relationship Id="rId95" Type="http://schemas.openxmlformats.org/officeDocument/2006/relationships/customXml" Target="../ink/ink231.xml"/><Relationship Id="rId160" Type="http://schemas.openxmlformats.org/officeDocument/2006/relationships/customXml" Target="../ink/ink263.xml"/><Relationship Id="rId181" Type="http://schemas.openxmlformats.org/officeDocument/2006/relationships/image" Target="../media/image930.png"/><Relationship Id="rId22" Type="http://schemas.openxmlformats.org/officeDocument/2006/relationships/image" Target="../media/image1512.png"/><Relationship Id="rId43" Type="http://schemas.openxmlformats.org/officeDocument/2006/relationships/customXml" Target="../ink/ink205.xml"/><Relationship Id="rId64" Type="http://schemas.openxmlformats.org/officeDocument/2006/relationships/image" Target="../media/image361.png"/><Relationship Id="rId118" Type="http://schemas.openxmlformats.org/officeDocument/2006/relationships/customXml" Target="../ink/ink242.xml"/><Relationship Id="rId139" Type="http://schemas.openxmlformats.org/officeDocument/2006/relationships/image" Target="../media/image720.png"/><Relationship Id="rId85" Type="http://schemas.openxmlformats.org/officeDocument/2006/relationships/customXml" Target="../ink/ink226.xml"/><Relationship Id="rId150" Type="http://schemas.openxmlformats.org/officeDocument/2006/relationships/customXml" Target="../ink/ink258.xml"/><Relationship Id="rId171" Type="http://schemas.openxmlformats.org/officeDocument/2006/relationships/image" Target="../media/image880.png"/><Relationship Id="rId12" Type="http://schemas.openxmlformats.org/officeDocument/2006/relationships/image" Target="../media/image1010.png"/><Relationship Id="rId33" Type="http://schemas.openxmlformats.org/officeDocument/2006/relationships/customXml" Target="../ink/ink200.xml"/><Relationship Id="rId108" Type="http://schemas.openxmlformats.org/officeDocument/2006/relationships/customXml" Target="../ink/ink237.xml"/><Relationship Id="rId129" Type="http://schemas.openxmlformats.org/officeDocument/2006/relationships/image" Target="../media/image670.png"/><Relationship Id="rId54" Type="http://schemas.openxmlformats.org/officeDocument/2006/relationships/image" Target="../media/image319.png"/><Relationship Id="rId75" Type="http://schemas.openxmlformats.org/officeDocument/2006/relationships/customXml" Target="../ink/ink221.xml"/><Relationship Id="rId96" Type="http://schemas.openxmlformats.org/officeDocument/2006/relationships/image" Target="../media/image520.png"/><Relationship Id="rId140" Type="http://schemas.openxmlformats.org/officeDocument/2006/relationships/customXml" Target="../ink/ink253.xml"/><Relationship Id="rId161" Type="http://schemas.openxmlformats.org/officeDocument/2006/relationships/image" Target="../media/image830.png"/><Relationship Id="rId6" Type="http://schemas.openxmlformats.org/officeDocument/2006/relationships/image" Target="../media/image710.png"/><Relationship Id="rId23" Type="http://schemas.openxmlformats.org/officeDocument/2006/relationships/customXml" Target="../ink/ink195.xml"/><Relationship Id="rId119" Type="http://schemas.openxmlformats.org/officeDocument/2006/relationships/image" Target="../media/image620.png"/><Relationship Id="rId44" Type="http://schemas.openxmlformats.org/officeDocument/2006/relationships/image" Target="../media/image261.png"/><Relationship Id="rId60" Type="http://schemas.openxmlformats.org/officeDocument/2006/relationships/image" Target="../media/image340.png"/><Relationship Id="rId65" Type="http://schemas.openxmlformats.org/officeDocument/2006/relationships/customXml" Target="../ink/ink216.xml"/><Relationship Id="rId81" Type="http://schemas.openxmlformats.org/officeDocument/2006/relationships/customXml" Target="../ink/ink224.xml"/><Relationship Id="rId86" Type="http://schemas.openxmlformats.org/officeDocument/2006/relationships/image" Target="../media/image470.png"/><Relationship Id="rId130" Type="http://schemas.openxmlformats.org/officeDocument/2006/relationships/customXml" Target="../ink/ink248.xml"/><Relationship Id="rId135" Type="http://schemas.openxmlformats.org/officeDocument/2006/relationships/image" Target="../media/image700.png"/><Relationship Id="rId151" Type="http://schemas.openxmlformats.org/officeDocument/2006/relationships/image" Target="../media/image780.png"/><Relationship Id="rId156" Type="http://schemas.openxmlformats.org/officeDocument/2006/relationships/customXml" Target="../ink/ink261.xml"/><Relationship Id="rId177" Type="http://schemas.openxmlformats.org/officeDocument/2006/relationships/image" Target="../media/image910.png"/><Relationship Id="rId172" Type="http://schemas.openxmlformats.org/officeDocument/2006/relationships/customXml" Target="../ink/ink269.xml"/><Relationship Id="rId13" Type="http://schemas.openxmlformats.org/officeDocument/2006/relationships/customXml" Target="../ink/ink190.xml"/><Relationship Id="rId18" Type="http://schemas.openxmlformats.org/officeDocument/2006/relationships/image" Target="../media/image1310.png"/><Relationship Id="rId39" Type="http://schemas.openxmlformats.org/officeDocument/2006/relationships/customXml" Target="../ink/ink203.xml"/><Relationship Id="rId109" Type="http://schemas.openxmlformats.org/officeDocument/2006/relationships/image" Target="../media/image570.png"/><Relationship Id="rId34" Type="http://schemas.openxmlformats.org/officeDocument/2006/relationships/image" Target="../media/image211.png"/><Relationship Id="rId50" Type="http://schemas.openxmlformats.org/officeDocument/2006/relationships/image" Target="../media/image293.png"/><Relationship Id="rId55" Type="http://schemas.openxmlformats.org/officeDocument/2006/relationships/customXml" Target="../ink/ink211.xml"/><Relationship Id="rId76" Type="http://schemas.openxmlformats.org/officeDocument/2006/relationships/image" Target="../media/image420.png"/><Relationship Id="rId97" Type="http://schemas.openxmlformats.org/officeDocument/2006/relationships/customXml" Target="../ink/ink232.xml"/><Relationship Id="rId104" Type="http://schemas.openxmlformats.org/officeDocument/2006/relationships/image" Target="../media/image560.png"/><Relationship Id="rId120" Type="http://schemas.openxmlformats.org/officeDocument/2006/relationships/customXml" Target="../ink/ink243.xml"/><Relationship Id="rId125" Type="http://schemas.openxmlformats.org/officeDocument/2006/relationships/image" Target="../media/image650.png"/><Relationship Id="rId141" Type="http://schemas.openxmlformats.org/officeDocument/2006/relationships/image" Target="../media/image730.png"/><Relationship Id="rId146" Type="http://schemas.openxmlformats.org/officeDocument/2006/relationships/customXml" Target="../ink/ink256.xml"/><Relationship Id="rId167" Type="http://schemas.openxmlformats.org/officeDocument/2006/relationships/image" Target="../media/image860.png"/><Relationship Id="rId7" Type="http://schemas.openxmlformats.org/officeDocument/2006/relationships/customXml" Target="../ink/ink187.xml"/><Relationship Id="rId71" Type="http://schemas.openxmlformats.org/officeDocument/2006/relationships/customXml" Target="../ink/ink219.xml"/><Relationship Id="rId92" Type="http://schemas.openxmlformats.org/officeDocument/2006/relationships/image" Target="../media/image500.png"/><Relationship Id="rId162" Type="http://schemas.openxmlformats.org/officeDocument/2006/relationships/customXml" Target="../ink/ink264.xml"/><Relationship Id="rId2" Type="http://schemas.openxmlformats.org/officeDocument/2006/relationships/image" Target="../media/image133.png"/><Relationship Id="rId29" Type="http://schemas.openxmlformats.org/officeDocument/2006/relationships/customXml" Target="../ink/ink198.xml"/><Relationship Id="rId24" Type="http://schemas.openxmlformats.org/officeDocument/2006/relationships/image" Target="../media/image163.png"/><Relationship Id="rId40" Type="http://schemas.openxmlformats.org/officeDocument/2006/relationships/image" Target="../media/image241.png"/><Relationship Id="rId45" Type="http://schemas.openxmlformats.org/officeDocument/2006/relationships/customXml" Target="../ink/ink206.xml"/><Relationship Id="rId66" Type="http://schemas.openxmlformats.org/officeDocument/2006/relationships/image" Target="../media/image370.png"/><Relationship Id="rId87" Type="http://schemas.openxmlformats.org/officeDocument/2006/relationships/customXml" Target="../ink/ink227.xml"/><Relationship Id="rId110" Type="http://schemas.openxmlformats.org/officeDocument/2006/relationships/customXml" Target="../ink/ink238.xml"/><Relationship Id="rId115" Type="http://schemas.openxmlformats.org/officeDocument/2006/relationships/image" Target="../media/image600.png"/><Relationship Id="rId131" Type="http://schemas.openxmlformats.org/officeDocument/2006/relationships/image" Target="../media/image680.png"/><Relationship Id="rId136" Type="http://schemas.openxmlformats.org/officeDocument/2006/relationships/customXml" Target="../ink/ink251.xml"/><Relationship Id="rId157" Type="http://schemas.openxmlformats.org/officeDocument/2006/relationships/image" Target="../media/image811.png"/><Relationship Id="rId178" Type="http://schemas.openxmlformats.org/officeDocument/2006/relationships/customXml" Target="../ink/ink272.xml"/><Relationship Id="rId61" Type="http://schemas.openxmlformats.org/officeDocument/2006/relationships/customXml" Target="../ink/ink214.xml"/><Relationship Id="rId82" Type="http://schemas.openxmlformats.org/officeDocument/2006/relationships/image" Target="../media/image450.png"/><Relationship Id="rId152" Type="http://schemas.openxmlformats.org/officeDocument/2006/relationships/customXml" Target="../ink/ink259.xml"/><Relationship Id="rId173" Type="http://schemas.openxmlformats.org/officeDocument/2006/relationships/image" Target="../media/image890.png"/><Relationship Id="rId19" Type="http://schemas.openxmlformats.org/officeDocument/2006/relationships/customXml" Target="../ink/ink193.xml"/><Relationship Id="rId14" Type="http://schemas.openxmlformats.org/officeDocument/2006/relationships/image" Target="../media/image1110.png"/><Relationship Id="rId30" Type="http://schemas.openxmlformats.org/officeDocument/2006/relationships/image" Target="../media/image191.png"/><Relationship Id="rId35" Type="http://schemas.openxmlformats.org/officeDocument/2006/relationships/customXml" Target="../ink/ink201.xml"/><Relationship Id="rId56" Type="http://schemas.openxmlformats.org/officeDocument/2006/relationships/image" Target="../media/image320.png"/><Relationship Id="rId77" Type="http://schemas.openxmlformats.org/officeDocument/2006/relationships/customXml" Target="../ink/ink222.xml"/><Relationship Id="rId100" Type="http://schemas.openxmlformats.org/officeDocument/2006/relationships/image" Target="../media/image540.png"/><Relationship Id="rId105" Type="http://schemas.openxmlformats.org/officeDocument/2006/relationships/image" Target="../media/image413.png"/><Relationship Id="rId126" Type="http://schemas.openxmlformats.org/officeDocument/2006/relationships/customXml" Target="../ink/ink246.xml"/><Relationship Id="rId147" Type="http://schemas.openxmlformats.org/officeDocument/2006/relationships/image" Target="../media/image760.png"/><Relationship Id="rId168" Type="http://schemas.openxmlformats.org/officeDocument/2006/relationships/customXml" Target="../ink/ink267.xml"/><Relationship Id="rId8" Type="http://schemas.openxmlformats.org/officeDocument/2006/relationships/image" Target="../media/image810.png"/><Relationship Id="rId51" Type="http://schemas.openxmlformats.org/officeDocument/2006/relationships/customXml" Target="../ink/ink209.xml"/><Relationship Id="rId72" Type="http://schemas.openxmlformats.org/officeDocument/2006/relationships/image" Target="../media/image400.png"/><Relationship Id="rId93" Type="http://schemas.openxmlformats.org/officeDocument/2006/relationships/customXml" Target="../ink/ink230.xml"/><Relationship Id="rId98" Type="http://schemas.openxmlformats.org/officeDocument/2006/relationships/image" Target="../media/image530.png"/><Relationship Id="rId121" Type="http://schemas.openxmlformats.org/officeDocument/2006/relationships/image" Target="../media/image630.png"/><Relationship Id="rId142" Type="http://schemas.openxmlformats.org/officeDocument/2006/relationships/customXml" Target="../ink/ink254.xml"/><Relationship Id="rId163" Type="http://schemas.openxmlformats.org/officeDocument/2006/relationships/image" Target="../media/image840.png"/><Relationship Id="rId3" Type="http://schemas.openxmlformats.org/officeDocument/2006/relationships/customXml" Target="../ink/ink185.xml"/><Relationship Id="rId25" Type="http://schemas.openxmlformats.org/officeDocument/2006/relationships/customXml" Target="../ink/ink196.xml"/><Relationship Id="rId46" Type="http://schemas.openxmlformats.org/officeDocument/2006/relationships/image" Target="../media/image271.png"/><Relationship Id="rId67" Type="http://schemas.openxmlformats.org/officeDocument/2006/relationships/customXml" Target="../ink/ink217.xml"/><Relationship Id="rId116" Type="http://schemas.openxmlformats.org/officeDocument/2006/relationships/customXml" Target="../ink/ink241.xml"/><Relationship Id="rId137" Type="http://schemas.openxmlformats.org/officeDocument/2006/relationships/image" Target="../media/image711.png"/><Relationship Id="rId158" Type="http://schemas.openxmlformats.org/officeDocument/2006/relationships/customXml" Target="../ink/ink262.xml"/><Relationship Id="rId20" Type="http://schemas.openxmlformats.org/officeDocument/2006/relationships/image" Target="../media/image1412.png"/><Relationship Id="rId41" Type="http://schemas.openxmlformats.org/officeDocument/2006/relationships/customXml" Target="../ink/ink204.xml"/><Relationship Id="rId62" Type="http://schemas.openxmlformats.org/officeDocument/2006/relationships/image" Target="../media/image350.png"/><Relationship Id="rId83" Type="http://schemas.openxmlformats.org/officeDocument/2006/relationships/customXml" Target="../ink/ink225.xml"/><Relationship Id="rId88" Type="http://schemas.openxmlformats.org/officeDocument/2006/relationships/image" Target="../media/image480.png"/><Relationship Id="rId111" Type="http://schemas.openxmlformats.org/officeDocument/2006/relationships/image" Target="../media/image580.png"/><Relationship Id="rId132" Type="http://schemas.openxmlformats.org/officeDocument/2006/relationships/customXml" Target="../ink/ink249.xml"/><Relationship Id="rId153" Type="http://schemas.openxmlformats.org/officeDocument/2006/relationships/image" Target="../media/image790.png"/><Relationship Id="rId174" Type="http://schemas.openxmlformats.org/officeDocument/2006/relationships/customXml" Target="../ink/ink270.xml"/><Relationship Id="rId179" Type="http://schemas.openxmlformats.org/officeDocument/2006/relationships/image" Target="../media/image920.png"/><Relationship Id="rId15" Type="http://schemas.openxmlformats.org/officeDocument/2006/relationships/customXml" Target="../ink/ink191.xml"/><Relationship Id="rId36" Type="http://schemas.openxmlformats.org/officeDocument/2006/relationships/image" Target="../media/image221.png"/><Relationship Id="rId57" Type="http://schemas.openxmlformats.org/officeDocument/2006/relationships/customXml" Target="../ink/ink212.xml"/><Relationship Id="rId106" Type="http://schemas.openxmlformats.org/officeDocument/2006/relationships/customXml" Target="../ink/ink236.xml"/><Relationship Id="rId127" Type="http://schemas.openxmlformats.org/officeDocument/2006/relationships/image" Target="../media/image660.png"/><Relationship Id="rId10" Type="http://schemas.openxmlformats.org/officeDocument/2006/relationships/image" Target="../media/image940.png"/><Relationship Id="rId31" Type="http://schemas.openxmlformats.org/officeDocument/2006/relationships/customXml" Target="../ink/ink199.xml"/><Relationship Id="rId52" Type="http://schemas.openxmlformats.org/officeDocument/2006/relationships/image" Target="../media/image305.png"/><Relationship Id="rId73" Type="http://schemas.openxmlformats.org/officeDocument/2006/relationships/customXml" Target="../ink/ink220.xml"/><Relationship Id="rId78" Type="http://schemas.openxmlformats.org/officeDocument/2006/relationships/image" Target="../media/image430.png"/><Relationship Id="rId94" Type="http://schemas.openxmlformats.org/officeDocument/2006/relationships/image" Target="../media/image510.png"/><Relationship Id="rId99" Type="http://schemas.openxmlformats.org/officeDocument/2006/relationships/customXml" Target="../ink/ink233.xml"/><Relationship Id="rId101" Type="http://schemas.openxmlformats.org/officeDocument/2006/relationships/customXml" Target="../ink/ink234.xml"/><Relationship Id="rId122" Type="http://schemas.openxmlformats.org/officeDocument/2006/relationships/customXml" Target="../ink/ink244.xml"/><Relationship Id="rId143" Type="http://schemas.openxmlformats.org/officeDocument/2006/relationships/image" Target="../media/image740.png"/><Relationship Id="rId148" Type="http://schemas.openxmlformats.org/officeDocument/2006/relationships/customXml" Target="../ink/ink257.xml"/><Relationship Id="rId164" Type="http://schemas.openxmlformats.org/officeDocument/2006/relationships/customXml" Target="../ink/ink265.xml"/><Relationship Id="rId169" Type="http://schemas.openxmlformats.org/officeDocument/2006/relationships/image" Target="../media/image870.png"/><Relationship Id="rId4" Type="http://schemas.openxmlformats.org/officeDocument/2006/relationships/image" Target="../media/image610.png"/><Relationship Id="rId9" Type="http://schemas.openxmlformats.org/officeDocument/2006/relationships/customXml" Target="../ink/ink188.xml"/><Relationship Id="rId180" Type="http://schemas.openxmlformats.org/officeDocument/2006/relationships/customXml" Target="../ink/ink273.xml"/><Relationship Id="rId26" Type="http://schemas.openxmlformats.org/officeDocument/2006/relationships/image" Target="../media/image171.png"/><Relationship Id="rId47" Type="http://schemas.openxmlformats.org/officeDocument/2006/relationships/customXml" Target="../ink/ink207.xml"/><Relationship Id="rId68" Type="http://schemas.openxmlformats.org/officeDocument/2006/relationships/image" Target="../media/image380.png"/><Relationship Id="rId89" Type="http://schemas.openxmlformats.org/officeDocument/2006/relationships/customXml" Target="../ink/ink228.xml"/><Relationship Id="rId112" Type="http://schemas.openxmlformats.org/officeDocument/2006/relationships/customXml" Target="../ink/ink239.xml"/><Relationship Id="rId133" Type="http://schemas.openxmlformats.org/officeDocument/2006/relationships/image" Target="../media/image690.png"/><Relationship Id="rId154" Type="http://schemas.openxmlformats.org/officeDocument/2006/relationships/customXml" Target="../ink/ink260.xml"/><Relationship Id="rId175" Type="http://schemas.openxmlformats.org/officeDocument/2006/relationships/image" Target="../media/image900.png"/><Relationship Id="rId16" Type="http://schemas.openxmlformats.org/officeDocument/2006/relationships/image" Target="../media/image1210.png"/><Relationship Id="rId37" Type="http://schemas.openxmlformats.org/officeDocument/2006/relationships/customXml" Target="../ink/ink202.xml"/><Relationship Id="rId58" Type="http://schemas.openxmlformats.org/officeDocument/2006/relationships/image" Target="../media/image330.png"/><Relationship Id="rId79" Type="http://schemas.openxmlformats.org/officeDocument/2006/relationships/customXml" Target="../ink/ink223.xml"/><Relationship Id="rId102" Type="http://schemas.openxmlformats.org/officeDocument/2006/relationships/image" Target="../media/image550.png"/><Relationship Id="rId123" Type="http://schemas.openxmlformats.org/officeDocument/2006/relationships/image" Target="../media/image640.png"/><Relationship Id="rId144" Type="http://schemas.openxmlformats.org/officeDocument/2006/relationships/customXml" Target="../ink/ink255.xml"/><Relationship Id="rId90" Type="http://schemas.openxmlformats.org/officeDocument/2006/relationships/image" Target="../media/image490.png"/><Relationship Id="rId165" Type="http://schemas.openxmlformats.org/officeDocument/2006/relationships/image" Target="../media/image850.png"/><Relationship Id="rId27" Type="http://schemas.openxmlformats.org/officeDocument/2006/relationships/customXml" Target="../ink/ink197.xml"/><Relationship Id="rId48" Type="http://schemas.openxmlformats.org/officeDocument/2006/relationships/image" Target="../media/image281.png"/><Relationship Id="rId69" Type="http://schemas.openxmlformats.org/officeDocument/2006/relationships/customXml" Target="../ink/ink218.xml"/><Relationship Id="rId113" Type="http://schemas.openxmlformats.org/officeDocument/2006/relationships/image" Target="../media/image590.png"/><Relationship Id="rId134" Type="http://schemas.openxmlformats.org/officeDocument/2006/relationships/customXml" Target="../ink/ink250.xml"/><Relationship Id="rId80" Type="http://schemas.openxmlformats.org/officeDocument/2006/relationships/image" Target="../media/image441.png"/><Relationship Id="rId155" Type="http://schemas.openxmlformats.org/officeDocument/2006/relationships/image" Target="../media/image800.png"/><Relationship Id="rId176" Type="http://schemas.openxmlformats.org/officeDocument/2006/relationships/customXml" Target="../ink/ink271.xml"/><Relationship Id="rId17" Type="http://schemas.openxmlformats.org/officeDocument/2006/relationships/customXml" Target="../ink/ink192.xml"/><Relationship Id="rId38" Type="http://schemas.openxmlformats.org/officeDocument/2006/relationships/image" Target="../media/image231.png"/><Relationship Id="rId59" Type="http://schemas.openxmlformats.org/officeDocument/2006/relationships/customXml" Target="../ink/ink213.xml"/><Relationship Id="rId103" Type="http://schemas.openxmlformats.org/officeDocument/2006/relationships/customXml" Target="../ink/ink235.xml"/><Relationship Id="rId124" Type="http://schemas.openxmlformats.org/officeDocument/2006/relationships/customXml" Target="../ink/ink245.xml"/><Relationship Id="rId70" Type="http://schemas.openxmlformats.org/officeDocument/2006/relationships/image" Target="../media/image390.png"/><Relationship Id="rId91" Type="http://schemas.openxmlformats.org/officeDocument/2006/relationships/customXml" Target="../ink/ink229.xml"/><Relationship Id="rId145" Type="http://schemas.openxmlformats.org/officeDocument/2006/relationships/image" Target="../media/image750.png"/><Relationship Id="rId166" Type="http://schemas.openxmlformats.org/officeDocument/2006/relationships/customXml" Target="../ink/ink266.xml"/><Relationship Id="rId1" Type="http://schemas.openxmlformats.org/officeDocument/2006/relationships/slideLayout" Target="../slideLayouts/slideLayout13.xml"/><Relationship Id="rId28" Type="http://schemas.openxmlformats.org/officeDocument/2006/relationships/image" Target="../media/image181.png"/><Relationship Id="rId49" Type="http://schemas.openxmlformats.org/officeDocument/2006/relationships/customXml" Target="../ink/ink208.xml"/><Relationship Id="rId114" Type="http://schemas.openxmlformats.org/officeDocument/2006/relationships/customXml" Target="../ink/ink2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00.png"/><Relationship Id="rId117" Type="http://schemas.openxmlformats.org/officeDocument/2006/relationships/customXml" Target="../ink/ink332.xml"/><Relationship Id="rId21" Type="http://schemas.openxmlformats.org/officeDocument/2006/relationships/customXml" Target="../ink/ink283.xml"/><Relationship Id="rId42" Type="http://schemas.openxmlformats.org/officeDocument/2006/relationships/image" Target="../media/image1180.png"/><Relationship Id="rId47" Type="http://schemas.openxmlformats.org/officeDocument/2006/relationships/customXml" Target="../ink/ink296.xml"/><Relationship Id="rId63" Type="http://schemas.openxmlformats.org/officeDocument/2006/relationships/customXml" Target="../ink/ink304.xml"/><Relationship Id="rId68" Type="http://schemas.openxmlformats.org/officeDocument/2006/relationships/image" Target="../media/image1311.png"/><Relationship Id="rId84" Type="http://schemas.openxmlformats.org/officeDocument/2006/relationships/image" Target="../media/image139.png"/><Relationship Id="rId89" Type="http://schemas.openxmlformats.org/officeDocument/2006/relationships/customXml" Target="../ink/ink317.xml"/><Relationship Id="rId112" Type="http://schemas.openxmlformats.org/officeDocument/2006/relationships/image" Target="../media/image152.png"/><Relationship Id="rId16" Type="http://schemas.openxmlformats.org/officeDocument/2006/relationships/image" Target="../media/image1050.png"/><Relationship Id="rId107" Type="http://schemas.openxmlformats.org/officeDocument/2006/relationships/customXml" Target="../ink/ink327.xml"/><Relationship Id="rId11" Type="http://schemas.openxmlformats.org/officeDocument/2006/relationships/customXml" Target="../ink/ink278.xml"/><Relationship Id="rId32" Type="http://schemas.openxmlformats.org/officeDocument/2006/relationships/image" Target="../media/image1130.png"/><Relationship Id="rId37" Type="http://schemas.openxmlformats.org/officeDocument/2006/relationships/customXml" Target="../ink/ink291.xml"/><Relationship Id="rId53" Type="http://schemas.openxmlformats.org/officeDocument/2006/relationships/customXml" Target="../ink/ink299.xml"/><Relationship Id="rId58" Type="http://schemas.openxmlformats.org/officeDocument/2006/relationships/image" Target="../media/image1260.png"/><Relationship Id="rId74" Type="http://schemas.openxmlformats.org/officeDocument/2006/relationships/image" Target="../media/image134.png"/><Relationship Id="rId79" Type="http://schemas.openxmlformats.org/officeDocument/2006/relationships/customXml" Target="../ink/ink312.xml"/><Relationship Id="rId102" Type="http://schemas.openxmlformats.org/officeDocument/2006/relationships/customXml" Target="../ink/ink324.xml"/><Relationship Id="rId123" Type="http://schemas.openxmlformats.org/officeDocument/2006/relationships/customXml" Target="../ink/ink335.xml"/><Relationship Id="rId5" Type="http://schemas.openxmlformats.org/officeDocument/2006/relationships/customXml" Target="../ink/ink275.xml"/><Relationship Id="rId90" Type="http://schemas.openxmlformats.org/officeDocument/2006/relationships/image" Target="../media/image142.png"/><Relationship Id="rId95" Type="http://schemas.openxmlformats.org/officeDocument/2006/relationships/customXml" Target="../ink/ink320.xml"/><Relationship Id="rId22" Type="http://schemas.openxmlformats.org/officeDocument/2006/relationships/image" Target="../media/image1080.png"/><Relationship Id="rId27" Type="http://schemas.openxmlformats.org/officeDocument/2006/relationships/customXml" Target="../ink/ink286.xml"/><Relationship Id="rId43" Type="http://schemas.openxmlformats.org/officeDocument/2006/relationships/customXml" Target="../ink/ink294.xml"/><Relationship Id="rId48" Type="http://schemas.openxmlformats.org/officeDocument/2006/relationships/image" Target="../media/image1211.png"/><Relationship Id="rId64" Type="http://schemas.openxmlformats.org/officeDocument/2006/relationships/image" Target="../media/image1290.png"/><Relationship Id="rId69" Type="http://schemas.openxmlformats.org/officeDocument/2006/relationships/customXml" Target="../ink/ink307.xml"/><Relationship Id="rId113" Type="http://schemas.openxmlformats.org/officeDocument/2006/relationships/customXml" Target="../ink/ink330.xml"/><Relationship Id="rId118" Type="http://schemas.openxmlformats.org/officeDocument/2006/relationships/image" Target="../media/image155.png"/><Relationship Id="rId80" Type="http://schemas.openxmlformats.org/officeDocument/2006/relationships/image" Target="../media/image1370.png"/><Relationship Id="rId85" Type="http://schemas.openxmlformats.org/officeDocument/2006/relationships/customXml" Target="../ink/ink315.xml"/><Relationship Id="rId12" Type="http://schemas.openxmlformats.org/officeDocument/2006/relationships/image" Target="../media/image1030.png"/><Relationship Id="rId17" Type="http://schemas.openxmlformats.org/officeDocument/2006/relationships/customXml" Target="../ink/ink281.xml"/><Relationship Id="rId33" Type="http://schemas.openxmlformats.org/officeDocument/2006/relationships/customXml" Target="../ink/ink289.xml"/><Relationship Id="rId38" Type="http://schemas.openxmlformats.org/officeDocument/2006/relationships/image" Target="../media/image1160.png"/><Relationship Id="rId59" Type="http://schemas.openxmlformats.org/officeDocument/2006/relationships/customXml" Target="../ink/ink302.xml"/><Relationship Id="rId103" Type="http://schemas.openxmlformats.org/officeDocument/2006/relationships/image" Target="../media/image148.png"/><Relationship Id="rId108" Type="http://schemas.openxmlformats.org/officeDocument/2006/relationships/image" Target="../media/image150.png"/><Relationship Id="rId124" Type="http://schemas.openxmlformats.org/officeDocument/2006/relationships/image" Target="../media/image158.png"/><Relationship Id="rId54" Type="http://schemas.openxmlformats.org/officeDocument/2006/relationships/image" Target="../media/image1240.png"/><Relationship Id="rId70" Type="http://schemas.openxmlformats.org/officeDocument/2006/relationships/image" Target="../media/image1320.png"/><Relationship Id="rId75" Type="http://schemas.openxmlformats.org/officeDocument/2006/relationships/customXml" Target="../ink/ink310.xml"/><Relationship Id="rId91" Type="http://schemas.openxmlformats.org/officeDocument/2006/relationships/customXml" Target="../ink/ink318.xml"/><Relationship Id="rId96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0.png"/><Relationship Id="rId23" Type="http://schemas.openxmlformats.org/officeDocument/2006/relationships/customXml" Target="../ink/ink284.xml"/><Relationship Id="rId28" Type="http://schemas.openxmlformats.org/officeDocument/2006/relationships/image" Target="../media/image1111.png"/><Relationship Id="rId49" Type="http://schemas.openxmlformats.org/officeDocument/2006/relationships/customXml" Target="../ink/ink297.xml"/><Relationship Id="rId114" Type="http://schemas.openxmlformats.org/officeDocument/2006/relationships/image" Target="../media/image153.png"/><Relationship Id="rId119" Type="http://schemas.openxmlformats.org/officeDocument/2006/relationships/customXml" Target="../ink/ink333.xml"/><Relationship Id="rId44" Type="http://schemas.openxmlformats.org/officeDocument/2006/relationships/image" Target="../media/image1190.png"/><Relationship Id="rId60" Type="http://schemas.openxmlformats.org/officeDocument/2006/relationships/image" Target="../media/image1270.png"/><Relationship Id="rId65" Type="http://schemas.openxmlformats.org/officeDocument/2006/relationships/customXml" Target="../ink/ink305.xml"/><Relationship Id="rId81" Type="http://schemas.openxmlformats.org/officeDocument/2006/relationships/customXml" Target="../ink/ink313.xml"/><Relationship Id="rId86" Type="http://schemas.openxmlformats.org/officeDocument/2006/relationships/image" Target="../media/image140.png"/><Relationship Id="rId13" Type="http://schemas.openxmlformats.org/officeDocument/2006/relationships/customXml" Target="../ink/ink279.xml"/><Relationship Id="rId18" Type="http://schemas.openxmlformats.org/officeDocument/2006/relationships/image" Target="../media/image1060.png"/><Relationship Id="rId39" Type="http://schemas.openxmlformats.org/officeDocument/2006/relationships/customXml" Target="../ink/ink292.xml"/><Relationship Id="rId109" Type="http://schemas.openxmlformats.org/officeDocument/2006/relationships/customXml" Target="../ink/ink328.xml"/><Relationship Id="rId34" Type="http://schemas.openxmlformats.org/officeDocument/2006/relationships/image" Target="../media/image1140.png"/><Relationship Id="rId50" Type="http://schemas.openxmlformats.org/officeDocument/2006/relationships/image" Target="../media/image1220.png"/><Relationship Id="rId55" Type="http://schemas.openxmlformats.org/officeDocument/2006/relationships/customXml" Target="../ink/ink300.xml"/><Relationship Id="rId76" Type="http://schemas.openxmlformats.org/officeDocument/2006/relationships/image" Target="../media/image135.png"/><Relationship Id="rId97" Type="http://schemas.openxmlformats.org/officeDocument/2006/relationships/customXml" Target="../ink/ink321.xml"/><Relationship Id="rId104" Type="http://schemas.openxmlformats.org/officeDocument/2006/relationships/customXml" Target="../ink/ink325.xml"/><Relationship Id="rId120" Type="http://schemas.openxmlformats.org/officeDocument/2006/relationships/image" Target="../media/image156.png"/><Relationship Id="rId125" Type="http://schemas.openxmlformats.org/officeDocument/2006/relationships/customXml" Target="../ink/ink336.xml"/><Relationship Id="rId7" Type="http://schemas.openxmlformats.org/officeDocument/2006/relationships/customXml" Target="../ink/ink276.xml"/><Relationship Id="rId71" Type="http://schemas.openxmlformats.org/officeDocument/2006/relationships/customXml" Target="../ink/ink308.xml"/><Relationship Id="rId92" Type="http://schemas.openxmlformats.org/officeDocument/2006/relationships/image" Target="../media/image143.png"/><Relationship Id="rId2" Type="http://schemas.openxmlformats.org/officeDocument/2006/relationships/image" Target="../media/image138.png"/><Relationship Id="rId29" Type="http://schemas.openxmlformats.org/officeDocument/2006/relationships/customXml" Target="../ink/ink287.xml"/><Relationship Id="rId24" Type="http://schemas.openxmlformats.org/officeDocument/2006/relationships/image" Target="../media/image1090.png"/><Relationship Id="rId40" Type="http://schemas.openxmlformats.org/officeDocument/2006/relationships/image" Target="../media/image1170.png"/><Relationship Id="rId45" Type="http://schemas.openxmlformats.org/officeDocument/2006/relationships/customXml" Target="../ink/ink295.xml"/><Relationship Id="rId66" Type="http://schemas.openxmlformats.org/officeDocument/2006/relationships/image" Target="../media/image1300.png"/><Relationship Id="rId87" Type="http://schemas.openxmlformats.org/officeDocument/2006/relationships/customXml" Target="../ink/ink316.xml"/><Relationship Id="rId110" Type="http://schemas.openxmlformats.org/officeDocument/2006/relationships/image" Target="../media/image151.png"/><Relationship Id="rId115" Type="http://schemas.openxmlformats.org/officeDocument/2006/relationships/customXml" Target="../ink/ink331.xml"/><Relationship Id="rId61" Type="http://schemas.openxmlformats.org/officeDocument/2006/relationships/customXml" Target="../ink/ink303.xml"/><Relationship Id="rId82" Type="http://schemas.openxmlformats.org/officeDocument/2006/relationships/image" Target="../media/image1380.png"/><Relationship Id="rId19" Type="http://schemas.openxmlformats.org/officeDocument/2006/relationships/customXml" Target="../ink/ink282.xml"/><Relationship Id="rId14" Type="http://schemas.openxmlformats.org/officeDocument/2006/relationships/image" Target="../media/image1040.png"/><Relationship Id="rId30" Type="http://schemas.openxmlformats.org/officeDocument/2006/relationships/image" Target="../media/image1120.png"/><Relationship Id="rId35" Type="http://schemas.openxmlformats.org/officeDocument/2006/relationships/customXml" Target="../ink/ink290.xml"/><Relationship Id="rId56" Type="http://schemas.openxmlformats.org/officeDocument/2006/relationships/image" Target="../media/image1250.png"/><Relationship Id="rId77" Type="http://schemas.openxmlformats.org/officeDocument/2006/relationships/customXml" Target="../ink/ink311.xml"/><Relationship Id="rId100" Type="http://schemas.openxmlformats.org/officeDocument/2006/relationships/image" Target="../media/image147.png"/><Relationship Id="rId105" Type="http://schemas.openxmlformats.org/officeDocument/2006/relationships/customXml" Target="../ink/ink326.xml"/><Relationship Id="rId126" Type="http://schemas.openxmlformats.org/officeDocument/2006/relationships/image" Target="../media/image159.png"/><Relationship Id="rId8" Type="http://schemas.openxmlformats.org/officeDocument/2006/relationships/image" Target="../media/image1011.png"/><Relationship Id="rId51" Type="http://schemas.openxmlformats.org/officeDocument/2006/relationships/customXml" Target="../ink/ink298.xml"/><Relationship Id="rId72" Type="http://schemas.openxmlformats.org/officeDocument/2006/relationships/image" Target="../media/image1330.png"/><Relationship Id="rId93" Type="http://schemas.openxmlformats.org/officeDocument/2006/relationships/customXml" Target="../ink/ink319.xml"/><Relationship Id="rId98" Type="http://schemas.openxmlformats.org/officeDocument/2006/relationships/image" Target="../media/image146.png"/><Relationship Id="rId121" Type="http://schemas.openxmlformats.org/officeDocument/2006/relationships/customXml" Target="../ink/ink334.xml"/><Relationship Id="rId3" Type="http://schemas.openxmlformats.org/officeDocument/2006/relationships/customXml" Target="../ink/ink274.xml"/><Relationship Id="rId25" Type="http://schemas.openxmlformats.org/officeDocument/2006/relationships/customXml" Target="../ink/ink285.xml"/><Relationship Id="rId46" Type="http://schemas.openxmlformats.org/officeDocument/2006/relationships/image" Target="../media/image1200.png"/><Relationship Id="rId67" Type="http://schemas.openxmlformats.org/officeDocument/2006/relationships/customXml" Target="../ink/ink306.xml"/><Relationship Id="rId116" Type="http://schemas.openxmlformats.org/officeDocument/2006/relationships/image" Target="../media/image154.png"/><Relationship Id="rId20" Type="http://schemas.openxmlformats.org/officeDocument/2006/relationships/image" Target="../media/image1070.png"/><Relationship Id="rId41" Type="http://schemas.openxmlformats.org/officeDocument/2006/relationships/customXml" Target="../ink/ink293.xml"/><Relationship Id="rId62" Type="http://schemas.openxmlformats.org/officeDocument/2006/relationships/image" Target="../media/image1280.png"/><Relationship Id="rId83" Type="http://schemas.openxmlformats.org/officeDocument/2006/relationships/customXml" Target="../ink/ink314.xml"/><Relationship Id="rId88" Type="http://schemas.openxmlformats.org/officeDocument/2006/relationships/image" Target="../media/image1413.png"/><Relationship Id="rId111" Type="http://schemas.openxmlformats.org/officeDocument/2006/relationships/customXml" Target="../ink/ink329.xml"/><Relationship Id="rId15" Type="http://schemas.openxmlformats.org/officeDocument/2006/relationships/customXml" Target="../ink/ink280.xml"/><Relationship Id="rId36" Type="http://schemas.openxmlformats.org/officeDocument/2006/relationships/image" Target="../media/image1150.png"/><Relationship Id="rId57" Type="http://schemas.openxmlformats.org/officeDocument/2006/relationships/customXml" Target="../ink/ink301.xml"/><Relationship Id="rId106" Type="http://schemas.openxmlformats.org/officeDocument/2006/relationships/image" Target="../media/image149.png"/><Relationship Id="rId10" Type="http://schemas.openxmlformats.org/officeDocument/2006/relationships/image" Target="../media/image1020.png"/><Relationship Id="rId31" Type="http://schemas.openxmlformats.org/officeDocument/2006/relationships/customXml" Target="../ink/ink288.xml"/><Relationship Id="rId52" Type="http://schemas.openxmlformats.org/officeDocument/2006/relationships/image" Target="../media/image1230.png"/><Relationship Id="rId73" Type="http://schemas.openxmlformats.org/officeDocument/2006/relationships/customXml" Target="../ink/ink309.xml"/><Relationship Id="rId78" Type="http://schemas.openxmlformats.org/officeDocument/2006/relationships/image" Target="../media/image1360.png"/><Relationship Id="rId94" Type="http://schemas.openxmlformats.org/officeDocument/2006/relationships/image" Target="../media/image144.png"/><Relationship Id="rId99" Type="http://schemas.openxmlformats.org/officeDocument/2006/relationships/customXml" Target="../ink/ink322.xml"/><Relationship Id="rId101" Type="http://schemas.openxmlformats.org/officeDocument/2006/relationships/customXml" Target="../ink/ink323.xml"/><Relationship Id="rId122" Type="http://schemas.openxmlformats.org/officeDocument/2006/relationships/image" Target="../media/image157.png"/><Relationship Id="rId4" Type="http://schemas.openxmlformats.org/officeDocument/2006/relationships/image" Target="../media/image990.png"/><Relationship Id="rId9" Type="http://schemas.openxmlformats.org/officeDocument/2006/relationships/customXml" Target="../ink/ink27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10.png"/><Relationship Id="rId21" Type="http://schemas.openxmlformats.org/officeDocument/2006/relationships/customXml" Target="../ink/ink346.xml"/><Relationship Id="rId42" Type="http://schemas.openxmlformats.org/officeDocument/2006/relationships/image" Target="../media/image2510.png"/><Relationship Id="rId47" Type="http://schemas.openxmlformats.org/officeDocument/2006/relationships/customXml" Target="../ink/ink359.xml"/><Relationship Id="rId63" Type="http://schemas.openxmlformats.org/officeDocument/2006/relationships/customXml" Target="../ink/ink367.xml"/><Relationship Id="rId68" Type="http://schemas.openxmlformats.org/officeDocument/2006/relationships/image" Target="../media/image381.png"/><Relationship Id="rId84" Type="http://schemas.openxmlformats.org/officeDocument/2006/relationships/image" Target="../media/image4610.png"/><Relationship Id="rId89" Type="http://schemas.openxmlformats.org/officeDocument/2006/relationships/customXml" Target="../ink/ink380.xml"/><Relationship Id="rId16" Type="http://schemas.openxmlformats.org/officeDocument/2006/relationships/image" Target="../media/image1212.png"/><Relationship Id="rId11" Type="http://schemas.openxmlformats.org/officeDocument/2006/relationships/customXml" Target="../ink/ink341.xml"/><Relationship Id="rId32" Type="http://schemas.openxmlformats.org/officeDocument/2006/relationships/image" Target="../media/image2010.png"/><Relationship Id="rId37" Type="http://schemas.openxmlformats.org/officeDocument/2006/relationships/customXml" Target="../ink/ink354.xml"/><Relationship Id="rId53" Type="http://schemas.openxmlformats.org/officeDocument/2006/relationships/customXml" Target="../ink/ink362.xml"/><Relationship Id="rId58" Type="http://schemas.openxmlformats.org/officeDocument/2006/relationships/image" Target="../media/image331.png"/><Relationship Id="rId74" Type="http://schemas.openxmlformats.org/officeDocument/2006/relationships/image" Target="../media/image415.png"/><Relationship Id="rId79" Type="http://schemas.openxmlformats.org/officeDocument/2006/relationships/customXml" Target="../ink/ink375.xml"/><Relationship Id="rId102" Type="http://schemas.openxmlformats.org/officeDocument/2006/relationships/image" Target="../media/image551.png"/><Relationship Id="rId5" Type="http://schemas.openxmlformats.org/officeDocument/2006/relationships/customXml" Target="../ink/ink338.xml"/><Relationship Id="rId90" Type="http://schemas.openxmlformats.org/officeDocument/2006/relationships/image" Target="../media/image491.png"/><Relationship Id="rId95" Type="http://schemas.openxmlformats.org/officeDocument/2006/relationships/customXml" Target="../ink/ink383.xml"/><Relationship Id="rId22" Type="http://schemas.openxmlformats.org/officeDocument/2006/relationships/image" Target="../media/image1513.png"/><Relationship Id="rId27" Type="http://schemas.openxmlformats.org/officeDocument/2006/relationships/customXml" Target="../ink/ink349.xml"/><Relationship Id="rId43" Type="http://schemas.openxmlformats.org/officeDocument/2006/relationships/customXml" Target="../ink/ink357.xml"/><Relationship Id="rId48" Type="http://schemas.openxmlformats.org/officeDocument/2006/relationships/image" Target="../media/image2810.png"/><Relationship Id="rId64" Type="http://schemas.openxmlformats.org/officeDocument/2006/relationships/image" Target="../media/image362.png"/><Relationship Id="rId69" Type="http://schemas.openxmlformats.org/officeDocument/2006/relationships/customXml" Target="../ink/ink370.xml"/><Relationship Id="rId80" Type="http://schemas.openxmlformats.org/officeDocument/2006/relationships/image" Target="../media/image4410.png"/><Relationship Id="rId85" Type="http://schemas.openxmlformats.org/officeDocument/2006/relationships/customXml" Target="../ink/ink378.xml"/><Relationship Id="rId12" Type="http://schemas.openxmlformats.org/officeDocument/2006/relationships/image" Target="../media/image1014.png"/><Relationship Id="rId17" Type="http://schemas.openxmlformats.org/officeDocument/2006/relationships/customXml" Target="../ink/ink344.xml"/><Relationship Id="rId33" Type="http://schemas.openxmlformats.org/officeDocument/2006/relationships/customXml" Target="../ink/ink352.xml"/><Relationship Id="rId38" Type="http://schemas.openxmlformats.org/officeDocument/2006/relationships/image" Target="../media/image2310.png"/><Relationship Id="rId59" Type="http://schemas.openxmlformats.org/officeDocument/2006/relationships/customXml" Target="../ink/ink365.xml"/><Relationship Id="rId103" Type="http://schemas.openxmlformats.org/officeDocument/2006/relationships/customXml" Target="../ink/ink387.xml"/><Relationship Id="rId20" Type="http://schemas.openxmlformats.org/officeDocument/2006/relationships/image" Target="../media/image1414.png"/><Relationship Id="rId41" Type="http://schemas.openxmlformats.org/officeDocument/2006/relationships/customXml" Target="../ink/ink356.xml"/><Relationship Id="rId54" Type="http://schemas.openxmlformats.org/officeDocument/2006/relationships/image" Target="../media/image3110.png"/><Relationship Id="rId62" Type="http://schemas.openxmlformats.org/officeDocument/2006/relationships/image" Target="../media/image351.png"/><Relationship Id="rId70" Type="http://schemas.openxmlformats.org/officeDocument/2006/relationships/image" Target="../media/image391.png"/><Relationship Id="rId75" Type="http://schemas.openxmlformats.org/officeDocument/2006/relationships/customXml" Target="../ink/ink373.xml"/><Relationship Id="rId83" Type="http://schemas.openxmlformats.org/officeDocument/2006/relationships/customXml" Target="../ink/ink377.xml"/><Relationship Id="rId88" Type="http://schemas.openxmlformats.org/officeDocument/2006/relationships/image" Target="../media/image481.png"/><Relationship Id="rId91" Type="http://schemas.openxmlformats.org/officeDocument/2006/relationships/customXml" Target="../ink/ink381.xml"/><Relationship Id="rId96" Type="http://schemas.openxmlformats.org/officeDocument/2006/relationships/image" Target="../media/image5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3.png"/><Relationship Id="rId15" Type="http://schemas.openxmlformats.org/officeDocument/2006/relationships/customXml" Target="../ink/ink343.xml"/><Relationship Id="rId23" Type="http://schemas.openxmlformats.org/officeDocument/2006/relationships/customXml" Target="../ink/ink347.xml"/><Relationship Id="rId28" Type="http://schemas.openxmlformats.org/officeDocument/2006/relationships/image" Target="../media/image1811.png"/><Relationship Id="rId36" Type="http://schemas.openxmlformats.org/officeDocument/2006/relationships/image" Target="../media/image226.png"/><Relationship Id="rId49" Type="http://schemas.openxmlformats.org/officeDocument/2006/relationships/customXml" Target="../ink/ink360.xml"/><Relationship Id="rId57" Type="http://schemas.openxmlformats.org/officeDocument/2006/relationships/customXml" Target="../ink/ink364.xml"/><Relationship Id="rId10" Type="http://schemas.openxmlformats.org/officeDocument/2006/relationships/image" Target="../media/image911.png"/><Relationship Id="rId31" Type="http://schemas.openxmlformats.org/officeDocument/2006/relationships/customXml" Target="../ink/ink351.xml"/><Relationship Id="rId44" Type="http://schemas.openxmlformats.org/officeDocument/2006/relationships/image" Target="../media/image2610.png"/><Relationship Id="rId52" Type="http://schemas.openxmlformats.org/officeDocument/2006/relationships/image" Target="../media/image3010.png"/><Relationship Id="rId60" Type="http://schemas.openxmlformats.org/officeDocument/2006/relationships/image" Target="../media/image341.png"/><Relationship Id="rId65" Type="http://schemas.openxmlformats.org/officeDocument/2006/relationships/customXml" Target="../ink/ink368.xml"/><Relationship Id="rId73" Type="http://schemas.openxmlformats.org/officeDocument/2006/relationships/customXml" Target="../ink/ink372.xml"/><Relationship Id="rId78" Type="http://schemas.openxmlformats.org/officeDocument/2006/relationships/image" Target="../media/image431.png"/><Relationship Id="rId81" Type="http://schemas.openxmlformats.org/officeDocument/2006/relationships/customXml" Target="../ink/ink376.xml"/><Relationship Id="rId86" Type="http://schemas.openxmlformats.org/officeDocument/2006/relationships/image" Target="../media/image472.png"/><Relationship Id="rId94" Type="http://schemas.openxmlformats.org/officeDocument/2006/relationships/image" Target="../media/image513.png"/><Relationship Id="rId99" Type="http://schemas.openxmlformats.org/officeDocument/2006/relationships/customXml" Target="../ink/ink385.xml"/><Relationship Id="rId101" Type="http://schemas.openxmlformats.org/officeDocument/2006/relationships/customXml" Target="../ink/ink386.xml"/><Relationship Id="rId4" Type="http://schemas.openxmlformats.org/officeDocument/2006/relationships/image" Target="../media/image613.png"/><Relationship Id="rId9" Type="http://schemas.openxmlformats.org/officeDocument/2006/relationships/customXml" Target="../ink/ink340.xml"/><Relationship Id="rId13" Type="http://schemas.openxmlformats.org/officeDocument/2006/relationships/customXml" Target="../ink/ink342.xml"/><Relationship Id="rId18" Type="http://schemas.openxmlformats.org/officeDocument/2006/relationships/image" Target="../media/image1313.png"/><Relationship Id="rId39" Type="http://schemas.openxmlformats.org/officeDocument/2006/relationships/customXml" Target="../ink/ink355.xml"/><Relationship Id="rId34" Type="http://schemas.openxmlformats.org/officeDocument/2006/relationships/image" Target="../media/image2110.png"/><Relationship Id="rId50" Type="http://schemas.openxmlformats.org/officeDocument/2006/relationships/image" Target="../media/image2910.png"/><Relationship Id="rId55" Type="http://schemas.openxmlformats.org/officeDocument/2006/relationships/customXml" Target="../ink/ink363.xml"/><Relationship Id="rId76" Type="http://schemas.openxmlformats.org/officeDocument/2006/relationships/image" Target="../media/image421.png"/><Relationship Id="rId97" Type="http://schemas.openxmlformats.org/officeDocument/2006/relationships/customXml" Target="../ink/ink384.xml"/><Relationship Id="rId104" Type="http://schemas.openxmlformats.org/officeDocument/2006/relationships/image" Target="../media/image561.png"/><Relationship Id="rId7" Type="http://schemas.openxmlformats.org/officeDocument/2006/relationships/customXml" Target="../ink/ink339.xml"/><Relationship Id="rId71" Type="http://schemas.openxmlformats.org/officeDocument/2006/relationships/customXml" Target="../ink/ink371.xml"/><Relationship Id="rId92" Type="http://schemas.openxmlformats.org/officeDocument/2006/relationships/image" Target="../media/image501.png"/><Relationship Id="rId2" Type="http://schemas.openxmlformats.org/officeDocument/2006/relationships/image" Target="../media/image165.png"/><Relationship Id="rId29" Type="http://schemas.openxmlformats.org/officeDocument/2006/relationships/customXml" Target="../ink/ink350.xml"/><Relationship Id="rId24" Type="http://schemas.openxmlformats.org/officeDocument/2006/relationships/image" Target="../media/image1610.png"/><Relationship Id="rId40" Type="http://schemas.openxmlformats.org/officeDocument/2006/relationships/image" Target="../media/image2410.png"/><Relationship Id="rId45" Type="http://schemas.openxmlformats.org/officeDocument/2006/relationships/customXml" Target="../ink/ink358.xml"/><Relationship Id="rId66" Type="http://schemas.openxmlformats.org/officeDocument/2006/relationships/image" Target="../media/image371.png"/><Relationship Id="rId87" Type="http://schemas.openxmlformats.org/officeDocument/2006/relationships/customXml" Target="../ink/ink379.xml"/><Relationship Id="rId61" Type="http://schemas.openxmlformats.org/officeDocument/2006/relationships/customXml" Target="../ink/ink366.xml"/><Relationship Id="rId82" Type="http://schemas.openxmlformats.org/officeDocument/2006/relationships/image" Target="../media/image4510.png"/><Relationship Id="rId19" Type="http://schemas.openxmlformats.org/officeDocument/2006/relationships/customXml" Target="../ink/ink345.xml"/><Relationship Id="rId14" Type="http://schemas.openxmlformats.org/officeDocument/2006/relationships/image" Target="../media/image1112.png"/><Relationship Id="rId30" Type="http://schemas.openxmlformats.org/officeDocument/2006/relationships/image" Target="../media/image1910.png"/><Relationship Id="rId35" Type="http://schemas.openxmlformats.org/officeDocument/2006/relationships/customXml" Target="../ink/ink353.xml"/><Relationship Id="rId56" Type="http://schemas.openxmlformats.org/officeDocument/2006/relationships/image" Target="../media/image323.png"/><Relationship Id="rId77" Type="http://schemas.openxmlformats.org/officeDocument/2006/relationships/customXml" Target="../ink/ink374.xml"/><Relationship Id="rId100" Type="http://schemas.openxmlformats.org/officeDocument/2006/relationships/image" Target="../media/image541.png"/><Relationship Id="rId105" Type="http://schemas.openxmlformats.org/officeDocument/2006/relationships/image" Target="../media/image166.png"/><Relationship Id="rId8" Type="http://schemas.openxmlformats.org/officeDocument/2006/relationships/image" Target="../media/image812.png"/><Relationship Id="rId51" Type="http://schemas.openxmlformats.org/officeDocument/2006/relationships/customXml" Target="../ink/ink361.xml"/><Relationship Id="rId72" Type="http://schemas.openxmlformats.org/officeDocument/2006/relationships/image" Target="../media/image401.png"/><Relationship Id="rId93" Type="http://schemas.openxmlformats.org/officeDocument/2006/relationships/customXml" Target="../ink/ink382.xml"/><Relationship Id="rId98" Type="http://schemas.openxmlformats.org/officeDocument/2006/relationships/image" Target="../media/image531.png"/><Relationship Id="rId3" Type="http://schemas.openxmlformats.org/officeDocument/2006/relationships/customXml" Target="../ink/ink337.xml"/><Relationship Id="rId25" Type="http://schemas.openxmlformats.org/officeDocument/2006/relationships/customXml" Target="../ink/ink348.xml"/><Relationship Id="rId46" Type="http://schemas.openxmlformats.org/officeDocument/2006/relationships/image" Target="../media/image2710.png"/><Relationship Id="rId67" Type="http://schemas.openxmlformats.org/officeDocument/2006/relationships/customXml" Target="../ink/ink369.xml"/></Relationships>
</file>

<file path=ppt/slides/_rels/slide6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5.xml"/><Relationship Id="rId21" Type="http://schemas.openxmlformats.org/officeDocument/2006/relationships/customXml" Target="../ink/ink397.xml"/><Relationship Id="rId42" Type="http://schemas.openxmlformats.org/officeDocument/2006/relationships/image" Target="../media/image931.png"/><Relationship Id="rId63" Type="http://schemas.openxmlformats.org/officeDocument/2006/relationships/customXml" Target="../ink/ink418.xml"/><Relationship Id="rId84" Type="http://schemas.openxmlformats.org/officeDocument/2006/relationships/image" Target="../media/image1141.png"/><Relationship Id="rId138" Type="http://schemas.openxmlformats.org/officeDocument/2006/relationships/image" Target="../media/image1415.png"/><Relationship Id="rId16" Type="http://schemas.openxmlformats.org/officeDocument/2006/relationships/image" Target="../media/image802.png"/><Relationship Id="rId107" Type="http://schemas.openxmlformats.org/officeDocument/2006/relationships/customXml" Target="../ink/ink440.xml"/><Relationship Id="rId11" Type="http://schemas.openxmlformats.org/officeDocument/2006/relationships/customXml" Target="../ink/ink392.xml"/><Relationship Id="rId32" Type="http://schemas.openxmlformats.org/officeDocument/2006/relationships/image" Target="../media/image881.png"/><Relationship Id="rId37" Type="http://schemas.openxmlformats.org/officeDocument/2006/relationships/customXml" Target="../ink/ink405.xml"/><Relationship Id="rId53" Type="http://schemas.openxmlformats.org/officeDocument/2006/relationships/customXml" Target="../ink/ink413.xml"/><Relationship Id="rId58" Type="http://schemas.openxmlformats.org/officeDocument/2006/relationships/image" Target="../media/image1015.png"/><Relationship Id="rId74" Type="http://schemas.openxmlformats.org/officeDocument/2006/relationships/image" Target="../media/image1091.png"/><Relationship Id="rId79" Type="http://schemas.openxmlformats.org/officeDocument/2006/relationships/customXml" Target="../ink/ink426.xml"/><Relationship Id="rId102" Type="http://schemas.openxmlformats.org/officeDocument/2006/relationships/image" Target="../media/image1231.png"/><Relationship Id="rId123" Type="http://schemas.openxmlformats.org/officeDocument/2006/relationships/customXml" Target="../ink/ink448.xml"/><Relationship Id="rId128" Type="http://schemas.openxmlformats.org/officeDocument/2006/relationships/image" Target="../media/image1361.png"/><Relationship Id="rId144" Type="http://schemas.openxmlformats.org/officeDocument/2006/relationships/image" Target="../media/image1400.png"/><Relationship Id="rId5" Type="http://schemas.openxmlformats.org/officeDocument/2006/relationships/customXml" Target="../ink/ink389.xml"/><Relationship Id="rId90" Type="http://schemas.openxmlformats.org/officeDocument/2006/relationships/image" Target="../media/image1171.png"/><Relationship Id="rId95" Type="http://schemas.openxmlformats.org/officeDocument/2006/relationships/customXml" Target="../ink/ink434.xml"/><Relationship Id="rId22" Type="http://schemas.openxmlformats.org/officeDocument/2006/relationships/image" Target="../media/image831.png"/><Relationship Id="rId27" Type="http://schemas.openxmlformats.org/officeDocument/2006/relationships/customXml" Target="../ink/ink400.xml"/><Relationship Id="rId43" Type="http://schemas.openxmlformats.org/officeDocument/2006/relationships/customXml" Target="../ink/ink408.xml"/><Relationship Id="rId48" Type="http://schemas.openxmlformats.org/officeDocument/2006/relationships/image" Target="../media/image960.png"/><Relationship Id="rId64" Type="http://schemas.openxmlformats.org/officeDocument/2006/relationships/image" Target="../media/image1041.png"/><Relationship Id="rId69" Type="http://schemas.openxmlformats.org/officeDocument/2006/relationships/customXml" Target="../ink/ink421.xml"/><Relationship Id="rId113" Type="http://schemas.openxmlformats.org/officeDocument/2006/relationships/customXml" Target="../ink/ink443.xml"/><Relationship Id="rId118" Type="http://schemas.openxmlformats.org/officeDocument/2006/relationships/image" Target="../media/image1314.png"/><Relationship Id="rId139" Type="http://schemas.openxmlformats.org/officeDocument/2006/relationships/customXml" Target="../ink/ink454.xml"/><Relationship Id="rId80" Type="http://schemas.openxmlformats.org/officeDocument/2006/relationships/image" Target="../media/image1121.png"/><Relationship Id="rId85" Type="http://schemas.openxmlformats.org/officeDocument/2006/relationships/customXml" Target="../ink/ink429.xml"/><Relationship Id="rId12" Type="http://schemas.openxmlformats.org/officeDocument/2006/relationships/image" Target="../media/image781.png"/><Relationship Id="rId17" Type="http://schemas.openxmlformats.org/officeDocument/2006/relationships/customXml" Target="../ink/ink395.xml"/><Relationship Id="rId33" Type="http://schemas.openxmlformats.org/officeDocument/2006/relationships/customXml" Target="../ink/ink403.xml"/><Relationship Id="rId38" Type="http://schemas.openxmlformats.org/officeDocument/2006/relationships/image" Target="../media/image912.png"/><Relationship Id="rId59" Type="http://schemas.openxmlformats.org/officeDocument/2006/relationships/customXml" Target="../ink/ink416.xml"/><Relationship Id="rId103" Type="http://schemas.openxmlformats.org/officeDocument/2006/relationships/customXml" Target="../ink/ink438.xml"/><Relationship Id="rId108" Type="http://schemas.openxmlformats.org/officeDocument/2006/relationships/image" Target="../media/image1261.png"/><Relationship Id="rId124" Type="http://schemas.openxmlformats.org/officeDocument/2006/relationships/image" Target="../media/image1340.png"/><Relationship Id="rId129" Type="http://schemas.openxmlformats.org/officeDocument/2006/relationships/customXml" Target="../ink/ink451.xml"/><Relationship Id="rId54" Type="http://schemas.openxmlformats.org/officeDocument/2006/relationships/image" Target="../media/image991.png"/><Relationship Id="rId70" Type="http://schemas.openxmlformats.org/officeDocument/2006/relationships/image" Target="../media/image1071.png"/><Relationship Id="rId75" Type="http://schemas.openxmlformats.org/officeDocument/2006/relationships/customXml" Target="../ink/ink424.xml"/><Relationship Id="rId91" Type="http://schemas.openxmlformats.org/officeDocument/2006/relationships/customXml" Target="../ink/ink432.xml"/><Relationship Id="rId96" Type="http://schemas.openxmlformats.org/officeDocument/2006/relationships/image" Target="../media/image1201.png"/><Relationship Id="rId140" Type="http://schemas.openxmlformats.org/officeDocument/2006/relationships/image" Target="../media/image14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1.png"/><Relationship Id="rId23" Type="http://schemas.openxmlformats.org/officeDocument/2006/relationships/customXml" Target="../ink/ink398.xml"/><Relationship Id="rId28" Type="http://schemas.openxmlformats.org/officeDocument/2006/relationships/image" Target="../media/image861.png"/><Relationship Id="rId49" Type="http://schemas.openxmlformats.org/officeDocument/2006/relationships/customXml" Target="../ink/ink411.xml"/><Relationship Id="rId114" Type="http://schemas.openxmlformats.org/officeDocument/2006/relationships/image" Target="../media/image1291.png"/><Relationship Id="rId119" Type="http://schemas.openxmlformats.org/officeDocument/2006/relationships/customXml" Target="../ink/ink446.xml"/><Relationship Id="rId44" Type="http://schemas.openxmlformats.org/officeDocument/2006/relationships/image" Target="../media/image941.png"/><Relationship Id="rId60" Type="http://schemas.openxmlformats.org/officeDocument/2006/relationships/image" Target="../media/image1021.png"/><Relationship Id="rId65" Type="http://schemas.openxmlformats.org/officeDocument/2006/relationships/customXml" Target="../ink/ink419.xml"/><Relationship Id="rId81" Type="http://schemas.openxmlformats.org/officeDocument/2006/relationships/customXml" Target="../ink/ink427.xml"/><Relationship Id="rId86" Type="http://schemas.openxmlformats.org/officeDocument/2006/relationships/image" Target="../media/image1151.png"/><Relationship Id="rId130" Type="http://schemas.openxmlformats.org/officeDocument/2006/relationships/image" Target="../media/image1371.png"/><Relationship Id="rId13" Type="http://schemas.openxmlformats.org/officeDocument/2006/relationships/customXml" Target="../ink/ink393.xml"/><Relationship Id="rId18" Type="http://schemas.openxmlformats.org/officeDocument/2006/relationships/image" Target="../media/image813.png"/><Relationship Id="rId39" Type="http://schemas.openxmlformats.org/officeDocument/2006/relationships/customXml" Target="../ink/ink406.xml"/><Relationship Id="rId109" Type="http://schemas.openxmlformats.org/officeDocument/2006/relationships/customXml" Target="../ink/ink441.xml"/><Relationship Id="rId34" Type="http://schemas.openxmlformats.org/officeDocument/2006/relationships/image" Target="../media/image891.png"/><Relationship Id="rId50" Type="http://schemas.openxmlformats.org/officeDocument/2006/relationships/image" Target="../media/image970.png"/><Relationship Id="rId55" Type="http://schemas.openxmlformats.org/officeDocument/2006/relationships/customXml" Target="../ink/ink414.xml"/><Relationship Id="rId76" Type="http://schemas.openxmlformats.org/officeDocument/2006/relationships/image" Target="../media/image1102.png"/><Relationship Id="rId97" Type="http://schemas.openxmlformats.org/officeDocument/2006/relationships/customXml" Target="../ink/ink435.xml"/><Relationship Id="rId104" Type="http://schemas.openxmlformats.org/officeDocument/2006/relationships/image" Target="../media/image1241.png"/><Relationship Id="rId120" Type="http://schemas.openxmlformats.org/officeDocument/2006/relationships/image" Target="../media/image1321.png"/><Relationship Id="rId125" Type="http://schemas.openxmlformats.org/officeDocument/2006/relationships/customXml" Target="../ink/ink449.xml"/><Relationship Id="rId141" Type="http://schemas.openxmlformats.org/officeDocument/2006/relationships/customXml" Target="../ink/ink455.xml"/><Relationship Id="rId7" Type="http://schemas.openxmlformats.org/officeDocument/2006/relationships/customXml" Target="../ink/ink390.xml"/><Relationship Id="rId71" Type="http://schemas.openxmlformats.org/officeDocument/2006/relationships/customXml" Target="../ink/ink422.xml"/><Relationship Id="rId92" Type="http://schemas.openxmlformats.org/officeDocument/2006/relationships/image" Target="../media/image1181.png"/><Relationship Id="rId2" Type="http://schemas.openxmlformats.org/officeDocument/2006/relationships/image" Target="../media/image167.png"/><Relationship Id="rId29" Type="http://schemas.openxmlformats.org/officeDocument/2006/relationships/customXml" Target="../ink/ink401.xml"/><Relationship Id="rId24" Type="http://schemas.openxmlformats.org/officeDocument/2006/relationships/image" Target="../media/image842.png"/><Relationship Id="rId40" Type="http://schemas.openxmlformats.org/officeDocument/2006/relationships/image" Target="../media/image921.png"/><Relationship Id="rId45" Type="http://schemas.openxmlformats.org/officeDocument/2006/relationships/customXml" Target="../ink/ink409.xml"/><Relationship Id="rId66" Type="http://schemas.openxmlformats.org/officeDocument/2006/relationships/image" Target="../media/image1051.png"/><Relationship Id="rId87" Type="http://schemas.openxmlformats.org/officeDocument/2006/relationships/customXml" Target="../ink/ink430.xml"/><Relationship Id="rId110" Type="http://schemas.openxmlformats.org/officeDocument/2006/relationships/image" Target="../media/image1271.png"/><Relationship Id="rId115" Type="http://schemas.openxmlformats.org/officeDocument/2006/relationships/customXml" Target="../ink/ink444.xml"/><Relationship Id="rId131" Type="http://schemas.openxmlformats.org/officeDocument/2006/relationships/customXml" Target="../ink/ink452.xml"/><Relationship Id="rId61" Type="http://schemas.openxmlformats.org/officeDocument/2006/relationships/customXml" Target="../ink/ink417.xml"/><Relationship Id="rId82" Type="http://schemas.openxmlformats.org/officeDocument/2006/relationships/image" Target="../media/image1131.png"/><Relationship Id="rId19" Type="http://schemas.openxmlformats.org/officeDocument/2006/relationships/customXml" Target="../ink/ink396.xml"/><Relationship Id="rId14" Type="http://schemas.openxmlformats.org/officeDocument/2006/relationships/image" Target="../media/image792.png"/><Relationship Id="rId30" Type="http://schemas.openxmlformats.org/officeDocument/2006/relationships/image" Target="../media/image871.png"/><Relationship Id="rId35" Type="http://schemas.openxmlformats.org/officeDocument/2006/relationships/customXml" Target="../ink/ink404.xml"/><Relationship Id="rId56" Type="http://schemas.openxmlformats.org/officeDocument/2006/relationships/image" Target="../media/image1001.png"/><Relationship Id="rId77" Type="http://schemas.openxmlformats.org/officeDocument/2006/relationships/customXml" Target="../ink/ink425.xml"/><Relationship Id="rId100" Type="http://schemas.openxmlformats.org/officeDocument/2006/relationships/image" Target="../media/image1221.png"/><Relationship Id="rId105" Type="http://schemas.openxmlformats.org/officeDocument/2006/relationships/customXml" Target="../ink/ink439.xml"/><Relationship Id="rId126" Type="http://schemas.openxmlformats.org/officeDocument/2006/relationships/image" Target="../media/image1350.png"/><Relationship Id="rId8" Type="http://schemas.openxmlformats.org/officeDocument/2006/relationships/image" Target="../media/image761.png"/><Relationship Id="rId51" Type="http://schemas.openxmlformats.org/officeDocument/2006/relationships/customXml" Target="../ink/ink412.xml"/><Relationship Id="rId72" Type="http://schemas.openxmlformats.org/officeDocument/2006/relationships/image" Target="../media/image1081.png"/><Relationship Id="rId93" Type="http://schemas.openxmlformats.org/officeDocument/2006/relationships/customXml" Target="../ink/ink433.xml"/><Relationship Id="rId98" Type="http://schemas.openxmlformats.org/officeDocument/2006/relationships/image" Target="../media/image1214.png"/><Relationship Id="rId121" Type="http://schemas.openxmlformats.org/officeDocument/2006/relationships/customXml" Target="../ink/ink447.xml"/><Relationship Id="rId142" Type="http://schemas.openxmlformats.org/officeDocument/2006/relationships/image" Target="../media/image1390.png"/><Relationship Id="rId3" Type="http://schemas.openxmlformats.org/officeDocument/2006/relationships/customXml" Target="../ink/ink388.xml"/><Relationship Id="rId25" Type="http://schemas.openxmlformats.org/officeDocument/2006/relationships/customXml" Target="../ink/ink399.xml"/><Relationship Id="rId46" Type="http://schemas.openxmlformats.org/officeDocument/2006/relationships/image" Target="../media/image950.png"/><Relationship Id="rId67" Type="http://schemas.openxmlformats.org/officeDocument/2006/relationships/customXml" Target="../ink/ink420.xml"/><Relationship Id="rId116" Type="http://schemas.openxmlformats.org/officeDocument/2006/relationships/image" Target="../media/image1301.png"/><Relationship Id="rId20" Type="http://schemas.openxmlformats.org/officeDocument/2006/relationships/image" Target="../media/image822.png"/><Relationship Id="rId41" Type="http://schemas.openxmlformats.org/officeDocument/2006/relationships/customXml" Target="../ink/ink407.xml"/><Relationship Id="rId62" Type="http://schemas.openxmlformats.org/officeDocument/2006/relationships/image" Target="../media/image1031.png"/><Relationship Id="rId83" Type="http://schemas.openxmlformats.org/officeDocument/2006/relationships/customXml" Target="../ink/ink428.xml"/><Relationship Id="rId88" Type="http://schemas.openxmlformats.org/officeDocument/2006/relationships/image" Target="../media/image1161.png"/><Relationship Id="rId111" Type="http://schemas.openxmlformats.org/officeDocument/2006/relationships/customXml" Target="../ink/ink442.xml"/><Relationship Id="rId132" Type="http://schemas.openxmlformats.org/officeDocument/2006/relationships/image" Target="../media/image1381.png"/><Relationship Id="rId15" Type="http://schemas.openxmlformats.org/officeDocument/2006/relationships/customXml" Target="../ink/ink394.xml"/><Relationship Id="rId36" Type="http://schemas.openxmlformats.org/officeDocument/2006/relationships/image" Target="../media/image901.png"/><Relationship Id="rId57" Type="http://schemas.openxmlformats.org/officeDocument/2006/relationships/customXml" Target="../ink/ink415.xml"/><Relationship Id="rId106" Type="http://schemas.openxmlformats.org/officeDocument/2006/relationships/image" Target="../media/image1251.png"/><Relationship Id="rId127" Type="http://schemas.openxmlformats.org/officeDocument/2006/relationships/customXml" Target="../ink/ink450.xml"/><Relationship Id="rId10" Type="http://schemas.openxmlformats.org/officeDocument/2006/relationships/image" Target="../media/image771.png"/><Relationship Id="rId31" Type="http://schemas.openxmlformats.org/officeDocument/2006/relationships/customXml" Target="../ink/ink402.xml"/><Relationship Id="rId52" Type="http://schemas.openxmlformats.org/officeDocument/2006/relationships/image" Target="../media/image980.png"/><Relationship Id="rId73" Type="http://schemas.openxmlformats.org/officeDocument/2006/relationships/customXml" Target="../ink/ink423.xml"/><Relationship Id="rId78" Type="http://schemas.openxmlformats.org/officeDocument/2006/relationships/image" Target="../media/image1113.png"/><Relationship Id="rId94" Type="http://schemas.openxmlformats.org/officeDocument/2006/relationships/image" Target="../media/image1191.png"/><Relationship Id="rId99" Type="http://schemas.openxmlformats.org/officeDocument/2006/relationships/customXml" Target="../ink/ink436.xml"/><Relationship Id="rId101" Type="http://schemas.openxmlformats.org/officeDocument/2006/relationships/customXml" Target="../ink/ink437.xml"/><Relationship Id="rId122" Type="http://schemas.openxmlformats.org/officeDocument/2006/relationships/image" Target="../media/image1331.png"/><Relationship Id="rId143" Type="http://schemas.openxmlformats.org/officeDocument/2006/relationships/customXml" Target="../ink/ink456.xml"/><Relationship Id="rId4" Type="http://schemas.openxmlformats.org/officeDocument/2006/relationships/image" Target="../media/image741.png"/><Relationship Id="rId9" Type="http://schemas.openxmlformats.org/officeDocument/2006/relationships/customXml" Target="../ink/ink391.xml"/><Relationship Id="rId26" Type="http://schemas.openxmlformats.org/officeDocument/2006/relationships/image" Target="../media/image851.png"/><Relationship Id="rId47" Type="http://schemas.openxmlformats.org/officeDocument/2006/relationships/customXml" Target="../ink/ink410.xml"/><Relationship Id="rId68" Type="http://schemas.openxmlformats.org/officeDocument/2006/relationships/image" Target="../media/image1061.png"/><Relationship Id="rId89" Type="http://schemas.openxmlformats.org/officeDocument/2006/relationships/customXml" Target="../ink/ink431.xml"/><Relationship Id="rId112" Type="http://schemas.openxmlformats.org/officeDocument/2006/relationships/image" Target="../media/image1281.png"/><Relationship Id="rId133" Type="http://schemas.openxmlformats.org/officeDocument/2006/relationships/customXml" Target="../ink/ink453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8.xml"/><Relationship Id="rId117" Type="http://schemas.openxmlformats.org/officeDocument/2006/relationships/image" Target="../media/image2011.png"/><Relationship Id="rId21" Type="http://schemas.openxmlformats.org/officeDocument/2006/relationships/image" Target="../media/image1530.png"/><Relationship Id="rId63" Type="http://schemas.openxmlformats.org/officeDocument/2006/relationships/image" Target="../media/image174.png"/><Relationship Id="rId68" Type="http://schemas.openxmlformats.org/officeDocument/2006/relationships/customXml" Target="../ink/ink476.xml"/><Relationship Id="rId133" Type="http://schemas.openxmlformats.org/officeDocument/2006/relationships/image" Target="../media/image209.png"/><Relationship Id="rId138" Type="http://schemas.openxmlformats.org/officeDocument/2006/relationships/customXml" Target="../ink/ink491.xml"/><Relationship Id="rId89" Type="http://schemas.openxmlformats.org/officeDocument/2006/relationships/image" Target="../media/image187.png"/><Relationship Id="rId154" Type="http://schemas.openxmlformats.org/officeDocument/2006/relationships/customXml" Target="../ink/ink506.xml"/><Relationship Id="rId159" Type="http://schemas.openxmlformats.org/officeDocument/2006/relationships/customXml" Target="../ink/ink510.xml"/><Relationship Id="rId170" Type="http://schemas.openxmlformats.org/officeDocument/2006/relationships/image" Target="../media/image217.png"/><Relationship Id="rId16" Type="http://schemas.openxmlformats.org/officeDocument/2006/relationships/customXml" Target="../ink/ink463.xml"/><Relationship Id="rId107" Type="http://schemas.openxmlformats.org/officeDocument/2006/relationships/image" Target="../media/image196.png"/><Relationship Id="rId11" Type="http://schemas.openxmlformats.org/officeDocument/2006/relationships/image" Target="../media/image1480.png"/><Relationship Id="rId58" Type="http://schemas.openxmlformats.org/officeDocument/2006/relationships/customXml" Target="../ink/ink471.xml"/><Relationship Id="rId74" Type="http://schemas.openxmlformats.org/officeDocument/2006/relationships/customXml" Target="../ink/ink479.xml"/><Relationship Id="rId123" Type="http://schemas.openxmlformats.org/officeDocument/2006/relationships/image" Target="../media/image204.png"/><Relationship Id="rId128" Type="http://schemas.openxmlformats.org/officeDocument/2006/relationships/customXml" Target="../ink/ink484.xml"/><Relationship Id="rId79" Type="http://schemas.openxmlformats.org/officeDocument/2006/relationships/image" Target="../media/image182.png"/><Relationship Id="rId144" Type="http://schemas.openxmlformats.org/officeDocument/2006/relationships/customXml" Target="../ink/ink496.xml"/><Relationship Id="rId149" Type="http://schemas.openxmlformats.org/officeDocument/2006/relationships/customXml" Target="../ink/ink501.xml"/><Relationship Id="rId5" Type="http://schemas.openxmlformats.org/officeDocument/2006/relationships/image" Target="../media/image1450.png"/><Relationship Id="rId95" Type="http://schemas.openxmlformats.org/officeDocument/2006/relationships/image" Target="../media/image1900.png"/><Relationship Id="rId160" Type="http://schemas.openxmlformats.org/officeDocument/2006/relationships/image" Target="../media/image2111.png"/><Relationship Id="rId165" Type="http://schemas.openxmlformats.org/officeDocument/2006/relationships/customXml" Target="../ink/ink513.xml"/><Relationship Id="rId22" Type="http://schemas.openxmlformats.org/officeDocument/2006/relationships/customXml" Target="../ink/ink466.xml"/><Relationship Id="rId27" Type="http://schemas.openxmlformats.org/officeDocument/2006/relationships/image" Target="../media/image1562.png"/><Relationship Id="rId64" Type="http://schemas.openxmlformats.org/officeDocument/2006/relationships/customXml" Target="../ink/ink474.xml"/><Relationship Id="rId69" Type="http://schemas.openxmlformats.org/officeDocument/2006/relationships/image" Target="../media/image177.png"/><Relationship Id="rId134" Type="http://schemas.openxmlformats.org/officeDocument/2006/relationships/customXml" Target="../ink/ink487.xml"/><Relationship Id="rId139" Type="http://schemas.openxmlformats.org/officeDocument/2006/relationships/image" Target="../media/image1571.png"/><Relationship Id="rId113" Type="http://schemas.openxmlformats.org/officeDocument/2006/relationships/image" Target="../media/image199.png"/><Relationship Id="rId150" Type="http://schemas.openxmlformats.org/officeDocument/2006/relationships/customXml" Target="../ink/ink502.xml"/><Relationship Id="rId155" Type="http://schemas.openxmlformats.org/officeDocument/2006/relationships/customXml" Target="../ink/ink507.xml"/><Relationship Id="rId171" Type="http://schemas.openxmlformats.org/officeDocument/2006/relationships/customXml" Target="../ink/ink516.xml"/><Relationship Id="rId12" Type="http://schemas.openxmlformats.org/officeDocument/2006/relationships/customXml" Target="../ink/ink461.xml"/><Relationship Id="rId17" Type="http://schemas.openxmlformats.org/officeDocument/2006/relationships/image" Target="../media/image1514.png"/><Relationship Id="rId59" Type="http://schemas.openxmlformats.org/officeDocument/2006/relationships/image" Target="../media/image172.png"/><Relationship Id="rId124" Type="http://schemas.openxmlformats.org/officeDocument/2006/relationships/customXml" Target="../ink/ink482.xml"/><Relationship Id="rId129" Type="http://schemas.openxmlformats.org/officeDocument/2006/relationships/image" Target="../media/image207.png"/><Relationship Id="rId103" Type="http://schemas.openxmlformats.org/officeDocument/2006/relationships/image" Target="../media/image194.png"/><Relationship Id="rId70" Type="http://schemas.openxmlformats.org/officeDocument/2006/relationships/customXml" Target="../ink/ink477.xml"/><Relationship Id="rId75" Type="http://schemas.openxmlformats.org/officeDocument/2006/relationships/image" Target="../media/image1800.png"/><Relationship Id="rId140" Type="http://schemas.openxmlformats.org/officeDocument/2006/relationships/customXml" Target="../ink/ink492.xml"/><Relationship Id="rId91" Type="http://schemas.openxmlformats.org/officeDocument/2006/relationships/image" Target="../media/image188.png"/><Relationship Id="rId145" Type="http://schemas.openxmlformats.org/officeDocument/2006/relationships/customXml" Target="../ink/ink497.xml"/><Relationship Id="rId161" Type="http://schemas.openxmlformats.org/officeDocument/2006/relationships/customXml" Target="../ink/ink511.xml"/><Relationship Id="rId166" Type="http://schemas.openxmlformats.org/officeDocument/2006/relationships/image" Target="../media/image214.pn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58.xml"/><Relationship Id="rId23" Type="http://schemas.openxmlformats.org/officeDocument/2006/relationships/image" Target="../media/image1540.png"/><Relationship Id="rId28" Type="http://schemas.openxmlformats.org/officeDocument/2006/relationships/customXml" Target="../ink/ink469.xml"/><Relationship Id="rId119" Type="http://schemas.openxmlformats.org/officeDocument/2006/relationships/image" Target="../media/image202.png"/><Relationship Id="rId60" Type="http://schemas.openxmlformats.org/officeDocument/2006/relationships/customXml" Target="../ink/ink472.xml"/><Relationship Id="rId65" Type="http://schemas.openxmlformats.org/officeDocument/2006/relationships/image" Target="../media/image175.png"/><Relationship Id="rId130" Type="http://schemas.openxmlformats.org/officeDocument/2006/relationships/customXml" Target="../ink/ink485.xml"/><Relationship Id="rId135" Type="http://schemas.openxmlformats.org/officeDocument/2006/relationships/customXml" Target="../ink/ink488.xml"/><Relationship Id="rId81" Type="http://schemas.openxmlformats.org/officeDocument/2006/relationships/image" Target="../media/image183.png"/><Relationship Id="rId151" Type="http://schemas.openxmlformats.org/officeDocument/2006/relationships/customXml" Target="../ink/ink503.xml"/><Relationship Id="rId156" Type="http://schemas.openxmlformats.org/officeDocument/2006/relationships/customXml" Target="../ink/ink508.xml"/><Relationship Id="rId9" Type="http://schemas.openxmlformats.org/officeDocument/2006/relationships/image" Target="../media/image1470.png"/><Relationship Id="rId172" Type="http://schemas.openxmlformats.org/officeDocument/2006/relationships/image" Target="../media/image1581.png"/><Relationship Id="rId13" Type="http://schemas.openxmlformats.org/officeDocument/2006/relationships/image" Target="../media/image1490.png"/><Relationship Id="rId18" Type="http://schemas.openxmlformats.org/officeDocument/2006/relationships/customXml" Target="../ink/ink464.xml"/><Relationship Id="rId109" Type="http://schemas.openxmlformats.org/officeDocument/2006/relationships/image" Target="../media/image197.png"/><Relationship Id="rId76" Type="http://schemas.openxmlformats.org/officeDocument/2006/relationships/customXml" Target="../ink/ink480.xml"/><Relationship Id="rId125" Type="http://schemas.openxmlformats.org/officeDocument/2006/relationships/image" Target="../media/image205.png"/><Relationship Id="rId141" Type="http://schemas.openxmlformats.org/officeDocument/2006/relationships/customXml" Target="../ink/ink493.xml"/><Relationship Id="rId97" Type="http://schemas.openxmlformats.org/officeDocument/2006/relationships/image" Target="../media/image1911.png"/><Relationship Id="rId146" Type="http://schemas.openxmlformats.org/officeDocument/2006/relationships/customXml" Target="../ink/ink498.xml"/><Relationship Id="rId167" Type="http://schemas.openxmlformats.org/officeDocument/2006/relationships/customXml" Target="../ink/ink514.xml"/><Relationship Id="rId7" Type="http://schemas.openxmlformats.org/officeDocument/2006/relationships/image" Target="../media/image1460.png"/><Relationship Id="rId71" Type="http://schemas.openxmlformats.org/officeDocument/2006/relationships/image" Target="../media/image178.png"/><Relationship Id="rId162" Type="http://schemas.openxmlformats.org/officeDocument/2006/relationships/image" Target="../media/image212.png"/><Relationship Id="rId2" Type="http://schemas.openxmlformats.org/officeDocument/2006/relationships/image" Target="../media/image168.png"/><Relationship Id="rId29" Type="http://schemas.openxmlformats.org/officeDocument/2006/relationships/image" Target="../media/image169.png"/><Relationship Id="rId24" Type="http://schemas.openxmlformats.org/officeDocument/2006/relationships/customXml" Target="../ink/ink467.xml"/><Relationship Id="rId66" Type="http://schemas.openxmlformats.org/officeDocument/2006/relationships/customXml" Target="../ink/ink475.xml"/><Relationship Id="rId131" Type="http://schemas.openxmlformats.org/officeDocument/2006/relationships/image" Target="../media/image208.png"/><Relationship Id="rId136" Type="http://schemas.openxmlformats.org/officeDocument/2006/relationships/customXml" Target="../ink/ink489.xml"/><Relationship Id="rId87" Type="http://schemas.openxmlformats.org/officeDocument/2006/relationships/image" Target="../media/image186.png"/><Relationship Id="rId115" Type="http://schemas.openxmlformats.org/officeDocument/2006/relationships/image" Target="../media/image2000.png"/><Relationship Id="rId157" Type="http://schemas.openxmlformats.org/officeDocument/2006/relationships/customXml" Target="../ink/ink509.xml"/><Relationship Id="rId61" Type="http://schemas.openxmlformats.org/officeDocument/2006/relationships/image" Target="../media/image173.png"/><Relationship Id="rId152" Type="http://schemas.openxmlformats.org/officeDocument/2006/relationships/customXml" Target="../ink/ink504.xml"/><Relationship Id="rId19" Type="http://schemas.openxmlformats.org/officeDocument/2006/relationships/image" Target="../media/image1520.png"/><Relationship Id="rId14" Type="http://schemas.openxmlformats.org/officeDocument/2006/relationships/customXml" Target="../ink/ink462.xml"/><Relationship Id="rId30" Type="http://schemas.openxmlformats.org/officeDocument/2006/relationships/customXml" Target="../ink/ink470.xml"/><Relationship Id="rId126" Type="http://schemas.openxmlformats.org/officeDocument/2006/relationships/customXml" Target="../ink/ink483.xml"/><Relationship Id="rId77" Type="http://schemas.openxmlformats.org/officeDocument/2006/relationships/image" Target="../media/image1812.png"/><Relationship Id="rId147" Type="http://schemas.openxmlformats.org/officeDocument/2006/relationships/customXml" Target="../ink/ink499.xml"/><Relationship Id="rId105" Type="http://schemas.openxmlformats.org/officeDocument/2006/relationships/image" Target="../media/image195.png"/><Relationship Id="rId168" Type="http://schemas.openxmlformats.org/officeDocument/2006/relationships/image" Target="../media/image215.png"/><Relationship Id="rId8" Type="http://schemas.openxmlformats.org/officeDocument/2006/relationships/customXml" Target="../ink/ink459.xml"/><Relationship Id="rId72" Type="http://schemas.openxmlformats.org/officeDocument/2006/relationships/customXml" Target="../ink/ink478.xml"/><Relationship Id="rId121" Type="http://schemas.openxmlformats.org/officeDocument/2006/relationships/image" Target="../media/image203.png"/><Relationship Id="rId142" Type="http://schemas.openxmlformats.org/officeDocument/2006/relationships/customXml" Target="../ink/ink494.xml"/><Relationship Id="rId93" Type="http://schemas.openxmlformats.org/officeDocument/2006/relationships/image" Target="../media/image189.png"/><Relationship Id="rId163" Type="http://schemas.openxmlformats.org/officeDocument/2006/relationships/customXml" Target="../ink/ink512.xml"/><Relationship Id="rId3" Type="http://schemas.openxmlformats.org/officeDocument/2006/relationships/customXml" Target="../ink/ink457.xml"/><Relationship Id="rId25" Type="http://schemas.openxmlformats.org/officeDocument/2006/relationships/image" Target="../media/image1552.png"/><Relationship Id="rId67" Type="http://schemas.openxmlformats.org/officeDocument/2006/relationships/image" Target="../media/image176.png"/><Relationship Id="rId137" Type="http://schemas.openxmlformats.org/officeDocument/2006/relationships/customXml" Target="../ink/ink490.xml"/><Relationship Id="rId158" Type="http://schemas.openxmlformats.org/officeDocument/2006/relationships/image" Target="../media/image2100.png"/><Relationship Id="rId20" Type="http://schemas.openxmlformats.org/officeDocument/2006/relationships/customXml" Target="../ink/ink465.xml"/><Relationship Id="rId62" Type="http://schemas.openxmlformats.org/officeDocument/2006/relationships/customXml" Target="../ink/ink473.xml"/><Relationship Id="rId132" Type="http://schemas.openxmlformats.org/officeDocument/2006/relationships/customXml" Target="../ink/ink486.xml"/><Relationship Id="rId83" Type="http://schemas.openxmlformats.org/officeDocument/2006/relationships/image" Target="../media/image184.png"/><Relationship Id="rId111" Type="http://schemas.openxmlformats.org/officeDocument/2006/relationships/image" Target="../media/image198.png"/><Relationship Id="rId153" Type="http://schemas.openxmlformats.org/officeDocument/2006/relationships/customXml" Target="../ink/ink505.xml"/><Relationship Id="rId15" Type="http://schemas.openxmlformats.org/officeDocument/2006/relationships/image" Target="../media/image1500.png"/><Relationship Id="rId57" Type="http://schemas.openxmlformats.org/officeDocument/2006/relationships/image" Target="../media/image1711.png"/><Relationship Id="rId127" Type="http://schemas.openxmlformats.org/officeDocument/2006/relationships/image" Target="../media/image206.png"/><Relationship Id="rId10" Type="http://schemas.openxmlformats.org/officeDocument/2006/relationships/customXml" Target="../ink/ink460.xml"/><Relationship Id="rId73" Type="http://schemas.openxmlformats.org/officeDocument/2006/relationships/image" Target="../media/image179.png"/><Relationship Id="rId122" Type="http://schemas.openxmlformats.org/officeDocument/2006/relationships/customXml" Target="../ink/ink481.xml"/><Relationship Id="rId143" Type="http://schemas.openxmlformats.org/officeDocument/2006/relationships/customXml" Target="../ink/ink495.xml"/><Relationship Id="rId99" Type="http://schemas.openxmlformats.org/officeDocument/2006/relationships/image" Target="../media/image192.png"/><Relationship Id="rId101" Type="http://schemas.openxmlformats.org/officeDocument/2006/relationships/image" Target="../media/image193.png"/><Relationship Id="rId148" Type="http://schemas.openxmlformats.org/officeDocument/2006/relationships/customXml" Target="../ink/ink500.xml"/><Relationship Id="rId164" Type="http://schemas.openxmlformats.org/officeDocument/2006/relationships/image" Target="../media/image213.png"/><Relationship Id="rId169" Type="http://schemas.openxmlformats.org/officeDocument/2006/relationships/customXml" Target="../ink/ink5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0.png"/><Relationship Id="rId21" Type="http://schemas.openxmlformats.org/officeDocument/2006/relationships/image" Target="../media/image239.png"/><Relationship Id="rId42" Type="http://schemas.openxmlformats.org/officeDocument/2006/relationships/customXml" Target="../ink/ink536.xml"/><Relationship Id="rId63" Type="http://schemas.openxmlformats.org/officeDocument/2006/relationships/image" Target="../media/image2600.png"/><Relationship Id="rId84" Type="http://schemas.openxmlformats.org/officeDocument/2006/relationships/customXml" Target="../ink/ink557.xml"/><Relationship Id="rId138" Type="http://schemas.openxmlformats.org/officeDocument/2006/relationships/customXml" Target="../ink/ink584.xml"/><Relationship Id="rId107" Type="http://schemas.openxmlformats.org/officeDocument/2006/relationships/image" Target="../media/image2820.png"/><Relationship Id="rId11" Type="http://schemas.openxmlformats.org/officeDocument/2006/relationships/image" Target="../media/image234.png"/><Relationship Id="rId32" Type="http://schemas.openxmlformats.org/officeDocument/2006/relationships/customXml" Target="../ink/ink531.xml"/><Relationship Id="rId37" Type="http://schemas.openxmlformats.org/officeDocument/2006/relationships/image" Target="../media/image247.png"/><Relationship Id="rId53" Type="http://schemas.openxmlformats.org/officeDocument/2006/relationships/image" Target="../media/image255.png"/><Relationship Id="rId58" Type="http://schemas.openxmlformats.org/officeDocument/2006/relationships/customXml" Target="../ink/ink544.xml"/><Relationship Id="rId74" Type="http://schemas.openxmlformats.org/officeDocument/2006/relationships/customXml" Target="../ink/ink552.xml"/><Relationship Id="rId79" Type="http://schemas.openxmlformats.org/officeDocument/2006/relationships/image" Target="../media/image268.png"/><Relationship Id="rId102" Type="http://schemas.openxmlformats.org/officeDocument/2006/relationships/customXml" Target="../ink/ink566.xml"/><Relationship Id="rId123" Type="http://schemas.openxmlformats.org/officeDocument/2006/relationships/image" Target="../media/image2900.png"/><Relationship Id="rId128" Type="http://schemas.openxmlformats.org/officeDocument/2006/relationships/customXml" Target="../ink/ink579.xml"/><Relationship Id="rId5" Type="http://schemas.openxmlformats.org/officeDocument/2006/relationships/image" Target="../media/image1600.png"/><Relationship Id="rId90" Type="http://schemas.openxmlformats.org/officeDocument/2006/relationships/customXml" Target="../ink/ink560.xml"/><Relationship Id="rId95" Type="http://schemas.openxmlformats.org/officeDocument/2006/relationships/image" Target="../media/image2760.png"/><Relationship Id="rId22" Type="http://schemas.openxmlformats.org/officeDocument/2006/relationships/customXml" Target="../ink/ink526.xml"/><Relationship Id="rId27" Type="http://schemas.openxmlformats.org/officeDocument/2006/relationships/image" Target="../media/image242.png"/><Relationship Id="rId43" Type="http://schemas.openxmlformats.org/officeDocument/2006/relationships/image" Target="../media/image2500.png"/><Relationship Id="rId48" Type="http://schemas.openxmlformats.org/officeDocument/2006/relationships/customXml" Target="../ink/ink539.xml"/><Relationship Id="rId64" Type="http://schemas.openxmlformats.org/officeDocument/2006/relationships/customXml" Target="../ink/ink547.xml"/><Relationship Id="rId69" Type="http://schemas.openxmlformats.org/officeDocument/2006/relationships/image" Target="../media/image263.png"/><Relationship Id="rId113" Type="http://schemas.openxmlformats.org/officeDocument/2006/relationships/image" Target="../media/image2850.png"/><Relationship Id="rId118" Type="http://schemas.openxmlformats.org/officeDocument/2006/relationships/customXml" Target="../ink/ink574.xml"/><Relationship Id="rId134" Type="http://schemas.openxmlformats.org/officeDocument/2006/relationships/customXml" Target="../ink/ink582.xml"/><Relationship Id="rId139" Type="http://schemas.openxmlformats.org/officeDocument/2006/relationships/image" Target="../media/image2980.png"/><Relationship Id="rId80" Type="http://schemas.openxmlformats.org/officeDocument/2006/relationships/customXml" Target="../ink/ink555.xml"/><Relationship Id="rId85" Type="http://schemas.openxmlformats.org/officeDocument/2006/relationships/image" Target="../media/image2711.png"/><Relationship Id="rId12" Type="http://schemas.openxmlformats.org/officeDocument/2006/relationships/customXml" Target="../ink/ink521.xml"/><Relationship Id="rId17" Type="http://schemas.openxmlformats.org/officeDocument/2006/relationships/image" Target="../media/image237.png"/><Relationship Id="rId33" Type="http://schemas.openxmlformats.org/officeDocument/2006/relationships/image" Target="../media/image245.png"/><Relationship Id="rId38" Type="http://schemas.openxmlformats.org/officeDocument/2006/relationships/customXml" Target="../ink/ink534.xml"/><Relationship Id="rId59" Type="http://schemas.openxmlformats.org/officeDocument/2006/relationships/image" Target="../media/image258.png"/><Relationship Id="rId103" Type="http://schemas.openxmlformats.org/officeDocument/2006/relationships/image" Target="../media/image2800.png"/><Relationship Id="rId108" Type="http://schemas.openxmlformats.org/officeDocument/2006/relationships/customXml" Target="../ink/ink569.xml"/><Relationship Id="rId124" Type="http://schemas.openxmlformats.org/officeDocument/2006/relationships/customXml" Target="../ink/ink577.xml"/><Relationship Id="rId129" Type="http://schemas.openxmlformats.org/officeDocument/2006/relationships/image" Target="../media/image2930.png"/><Relationship Id="rId54" Type="http://schemas.openxmlformats.org/officeDocument/2006/relationships/customXml" Target="../ink/ink542.xml"/><Relationship Id="rId70" Type="http://schemas.openxmlformats.org/officeDocument/2006/relationships/customXml" Target="../ink/ink550.xml"/><Relationship Id="rId75" Type="http://schemas.openxmlformats.org/officeDocument/2006/relationships/image" Target="../media/image266.png"/><Relationship Id="rId91" Type="http://schemas.openxmlformats.org/officeDocument/2006/relationships/image" Target="../media/image274.png"/><Relationship Id="rId96" Type="http://schemas.openxmlformats.org/officeDocument/2006/relationships/customXml" Target="../ink/ink563.xml"/><Relationship Id="rId140" Type="http://schemas.openxmlformats.org/officeDocument/2006/relationships/customXml" Target="../ink/ink585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518.xml"/><Relationship Id="rId23" Type="http://schemas.openxmlformats.org/officeDocument/2006/relationships/image" Target="../media/image2400.png"/><Relationship Id="rId28" Type="http://schemas.openxmlformats.org/officeDocument/2006/relationships/customXml" Target="../ink/ink529.xml"/><Relationship Id="rId49" Type="http://schemas.openxmlformats.org/officeDocument/2006/relationships/image" Target="../media/image253.png"/><Relationship Id="rId114" Type="http://schemas.openxmlformats.org/officeDocument/2006/relationships/customXml" Target="../ink/ink572.xml"/><Relationship Id="rId119" Type="http://schemas.openxmlformats.org/officeDocument/2006/relationships/image" Target="../media/image2880.png"/><Relationship Id="rId44" Type="http://schemas.openxmlformats.org/officeDocument/2006/relationships/customXml" Target="../ink/ink537.xml"/><Relationship Id="rId60" Type="http://schemas.openxmlformats.org/officeDocument/2006/relationships/customXml" Target="../ink/ink545.xml"/><Relationship Id="rId65" Type="http://schemas.openxmlformats.org/officeDocument/2006/relationships/image" Target="../media/image2611.png"/><Relationship Id="rId81" Type="http://schemas.openxmlformats.org/officeDocument/2006/relationships/image" Target="../media/image269.png"/><Relationship Id="rId86" Type="http://schemas.openxmlformats.org/officeDocument/2006/relationships/customXml" Target="../ink/ink558.xml"/><Relationship Id="rId130" Type="http://schemas.openxmlformats.org/officeDocument/2006/relationships/customXml" Target="../ink/ink580.xml"/><Relationship Id="rId135" Type="http://schemas.openxmlformats.org/officeDocument/2006/relationships/image" Target="../media/image2960.png"/><Relationship Id="rId13" Type="http://schemas.openxmlformats.org/officeDocument/2006/relationships/image" Target="../media/image235.png"/><Relationship Id="rId18" Type="http://schemas.openxmlformats.org/officeDocument/2006/relationships/customXml" Target="../ink/ink524.xml"/><Relationship Id="rId39" Type="http://schemas.openxmlformats.org/officeDocument/2006/relationships/image" Target="../media/image248.png"/><Relationship Id="rId109" Type="http://schemas.openxmlformats.org/officeDocument/2006/relationships/image" Target="../media/image2830.png"/><Relationship Id="rId34" Type="http://schemas.openxmlformats.org/officeDocument/2006/relationships/customXml" Target="../ink/ink532.xml"/><Relationship Id="rId50" Type="http://schemas.openxmlformats.org/officeDocument/2006/relationships/customXml" Target="../ink/ink540.xml"/><Relationship Id="rId55" Type="http://schemas.openxmlformats.org/officeDocument/2006/relationships/image" Target="../media/image256.png"/><Relationship Id="rId76" Type="http://schemas.openxmlformats.org/officeDocument/2006/relationships/customXml" Target="../ink/ink553.xml"/><Relationship Id="rId97" Type="http://schemas.openxmlformats.org/officeDocument/2006/relationships/image" Target="../media/image2770.png"/><Relationship Id="rId104" Type="http://schemas.openxmlformats.org/officeDocument/2006/relationships/customXml" Target="../ink/ink567.xml"/><Relationship Id="rId120" Type="http://schemas.openxmlformats.org/officeDocument/2006/relationships/customXml" Target="../ink/ink575.xml"/><Relationship Id="rId125" Type="http://schemas.openxmlformats.org/officeDocument/2006/relationships/image" Target="../media/image2911.png"/><Relationship Id="rId141" Type="http://schemas.openxmlformats.org/officeDocument/2006/relationships/image" Target="../media/image2990.png"/><Relationship Id="rId7" Type="http://schemas.openxmlformats.org/officeDocument/2006/relationships/image" Target="../media/image1611.png"/><Relationship Id="rId71" Type="http://schemas.openxmlformats.org/officeDocument/2006/relationships/image" Target="../media/image264.png"/><Relationship Id="rId92" Type="http://schemas.openxmlformats.org/officeDocument/2006/relationships/customXml" Target="../ink/ink561.xml"/><Relationship Id="rId2" Type="http://schemas.openxmlformats.org/officeDocument/2006/relationships/image" Target="../media/image185.png"/><Relationship Id="rId29" Type="http://schemas.openxmlformats.org/officeDocument/2006/relationships/image" Target="../media/image243.png"/><Relationship Id="rId24" Type="http://schemas.openxmlformats.org/officeDocument/2006/relationships/customXml" Target="../ink/ink527.xml"/><Relationship Id="rId40" Type="http://schemas.openxmlformats.org/officeDocument/2006/relationships/customXml" Target="../ink/ink535.xml"/><Relationship Id="rId45" Type="http://schemas.openxmlformats.org/officeDocument/2006/relationships/image" Target="../media/image2511.png"/><Relationship Id="rId66" Type="http://schemas.openxmlformats.org/officeDocument/2006/relationships/customXml" Target="../ink/ink548.xml"/><Relationship Id="rId87" Type="http://schemas.openxmlformats.org/officeDocument/2006/relationships/image" Target="../media/image2720.png"/><Relationship Id="rId110" Type="http://schemas.openxmlformats.org/officeDocument/2006/relationships/customXml" Target="../ink/ink570.xml"/><Relationship Id="rId115" Type="http://schemas.openxmlformats.org/officeDocument/2006/relationships/image" Target="../media/image2860.png"/><Relationship Id="rId131" Type="http://schemas.openxmlformats.org/officeDocument/2006/relationships/image" Target="../media/image294.png"/><Relationship Id="rId136" Type="http://schemas.openxmlformats.org/officeDocument/2006/relationships/customXml" Target="../ink/ink583.xml"/><Relationship Id="rId61" Type="http://schemas.openxmlformats.org/officeDocument/2006/relationships/image" Target="../media/image259.png"/><Relationship Id="rId82" Type="http://schemas.openxmlformats.org/officeDocument/2006/relationships/customXml" Target="../ink/ink556.xml"/><Relationship Id="rId19" Type="http://schemas.openxmlformats.org/officeDocument/2006/relationships/image" Target="../media/image238.png"/><Relationship Id="rId14" Type="http://schemas.openxmlformats.org/officeDocument/2006/relationships/customXml" Target="../ink/ink522.xml"/><Relationship Id="rId30" Type="http://schemas.openxmlformats.org/officeDocument/2006/relationships/customXml" Target="../ink/ink530.xml"/><Relationship Id="rId35" Type="http://schemas.openxmlformats.org/officeDocument/2006/relationships/image" Target="../media/image246.png"/><Relationship Id="rId56" Type="http://schemas.openxmlformats.org/officeDocument/2006/relationships/customXml" Target="../ink/ink543.xml"/><Relationship Id="rId77" Type="http://schemas.openxmlformats.org/officeDocument/2006/relationships/image" Target="../media/image267.png"/><Relationship Id="rId100" Type="http://schemas.openxmlformats.org/officeDocument/2006/relationships/customXml" Target="../ink/ink565.xml"/><Relationship Id="rId105" Type="http://schemas.openxmlformats.org/officeDocument/2006/relationships/image" Target="../media/image2811.png"/><Relationship Id="rId126" Type="http://schemas.openxmlformats.org/officeDocument/2006/relationships/customXml" Target="../ink/ink578.xml"/><Relationship Id="rId8" Type="http://schemas.openxmlformats.org/officeDocument/2006/relationships/customXml" Target="../ink/ink519.xml"/><Relationship Id="rId51" Type="http://schemas.openxmlformats.org/officeDocument/2006/relationships/image" Target="../media/image254.png"/><Relationship Id="rId72" Type="http://schemas.openxmlformats.org/officeDocument/2006/relationships/customXml" Target="../ink/ink551.xml"/><Relationship Id="rId93" Type="http://schemas.openxmlformats.org/officeDocument/2006/relationships/image" Target="../media/image2750.png"/><Relationship Id="rId98" Type="http://schemas.openxmlformats.org/officeDocument/2006/relationships/customXml" Target="../ink/ink564.xml"/><Relationship Id="rId121" Type="http://schemas.openxmlformats.org/officeDocument/2006/relationships/image" Target="../media/image2890.png"/><Relationship Id="rId142" Type="http://schemas.openxmlformats.org/officeDocument/2006/relationships/image" Target="../media/image216.png"/><Relationship Id="rId3" Type="http://schemas.openxmlformats.org/officeDocument/2006/relationships/image" Target="../media/image1591.png"/><Relationship Id="rId25" Type="http://schemas.openxmlformats.org/officeDocument/2006/relationships/image" Target="../media/image2411.png"/><Relationship Id="rId46" Type="http://schemas.openxmlformats.org/officeDocument/2006/relationships/customXml" Target="../ink/ink538.xml"/><Relationship Id="rId67" Type="http://schemas.openxmlformats.org/officeDocument/2006/relationships/image" Target="../media/image262.png"/><Relationship Id="rId116" Type="http://schemas.openxmlformats.org/officeDocument/2006/relationships/customXml" Target="../ink/ink573.xml"/><Relationship Id="rId137" Type="http://schemas.openxmlformats.org/officeDocument/2006/relationships/image" Target="../media/image2970.png"/><Relationship Id="rId20" Type="http://schemas.openxmlformats.org/officeDocument/2006/relationships/customXml" Target="../ink/ink525.xml"/><Relationship Id="rId41" Type="http://schemas.openxmlformats.org/officeDocument/2006/relationships/image" Target="../media/image249.png"/><Relationship Id="rId62" Type="http://schemas.openxmlformats.org/officeDocument/2006/relationships/customXml" Target="../ink/ink546.xml"/><Relationship Id="rId83" Type="http://schemas.openxmlformats.org/officeDocument/2006/relationships/image" Target="../media/image2700.png"/><Relationship Id="rId88" Type="http://schemas.openxmlformats.org/officeDocument/2006/relationships/customXml" Target="../ink/ink559.xml"/><Relationship Id="rId111" Type="http://schemas.openxmlformats.org/officeDocument/2006/relationships/image" Target="../media/image2840.png"/><Relationship Id="rId132" Type="http://schemas.openxmlformats.org/officeDocument/2006/relationships/customXml" Target="../ink/ink581.xml"/><Relationship Id="rId15" Type="http://schemas.openxmlformats.org/officeDocument/2006/relationships/image" Target="../media/image236.png"/><Relationship Id="rId36" Type="http://schemas.openxmlformats.org/officeDocument/2006/relationships/customXml" Target="../ink/ink533.xml"/><Relationship Id="rId57" Type="http://schemas.openxmlformats.org/officeDocument/2006/relationships/image" Target="../media/image257.png"/><Relationship Id="rId106" Type="http://schemas.openxmlformats.org/officeDocument/2006/relationships/customXml" Target="../ink/ink568.xml"/><Relationship Id="rId127" Type="http://schemas.openxmlformats.org/officeDocument/2006/relationships/image" Target="../media/image2920.png"/><Relationship Id="rId10" Type="http://schemas.openxmlformats.org/officeDocument/2006/relationships/customXml" Target="../ink/ink520.xml"/><Relationship Id="rId31" Type="http://schemas.openxmlformats.org/officeDocument/2006/relationships/image" Target="../media/image244.png"/><Relationship Id="rId52" Type="http://schemas.openxmlformats.org/officeDocument/2006/relationships/customXml" Target="../ink/ink541.xml"/><Relationship Id="rId73" Type="http://schemas.openxmlformats.org/officeDocument/2006/relationships/image" Target="../media/image265.png"/><Relationship Id="rId78" Type="http://schemas.openxmlformats.org/officeDocument/2006/relationships/customXml" Target="../ink/ink554.xml"/><Relationship Id="rId94" Type="http://schemas.openxmlformats.org/officeDocument/2006/relationships/customXml" Target="../ink/ink562.xml"/><Relationship Id="rId99" Type="http://schemas.openxmlformats.org/officeDocument/2006/relationships/image" Target="../media/image2780.png"/><Relationship Id="rId101" Type="http://schemas.openxmlformats.org/officeDocument/2006/relationships/image" Target="../media/image2790.png"/><Relationship Id="rId122" Type="http://schemas.openxmlformats.org/officeDocument/2006/relationships/customXml" Target="../ink/ink576.xml"/><Relationship Id="rId143" Type="http://schemas.openxmlformats.org/officeDocument/2006/relationships/image" Target="../media/image218.png"/><Relationship Id="rId4" Type="http://schemas.openxmlformats.org/officeDocument/2006/relationships/customXml" Target="../ink/ink517.xml"/><Relationship Id="rId9" Type="http://schemas.openxmlformats.org/officeDocument/2006/relationships/image" Target="../media/image233.png"/><Relationship Id="rId26" Type="http://schemas.openxmlformats.org/officeDocument/2006/relationships/customXml" Target="../ink/ink528.xml"/><Relationship Id="rId47" Type="http://schemas.openxmlformats.org/officeDocument/2006/relationships/image" Target="../media/image252.png"/><Relationship Id="rId68" Type="http://schemas.openxmlformats.org/officeDocument/2006/relationships/customXml" Target="../ink/ink549.xml"/><Relationship Id="rId89" Type="http://schemas.openxmlformats.org/officeDocument/2006/relationships/image" Target="../media/image2730.png"/><Relationship Id="rId112" Type="http://schemas.openxmlformats.org/officeDocument/2006/relationships/customXml" Target="../ink/ink571.xml"/><Relationship Id="rId133" Type="http://schemas.openxmlformats.org/officeDocument/2006/relationships/image" Target="../media/image2950.png"/><Relationship Id="rId16" Type="http://schemas.openxmlformats.org/officeDocument/2006/relationships/customXml" Target="../ink/ink523.xml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3.png"/><Relationship Id="rId42" Type="http://schemas.openxmlformats.org/officeDocument/2006/relationships/image" Target="../media/image439.png"/><Relationship Id="rId47" Type="http://schemas.openxmlformats.org/officeDocument/2006/relationships/customXml" Target="../ink/ink591.xml"/><Relationship Id="rId63" Type="http://schemas.openxmlformats.org/officeDocument/2006/relationships/customXml" Target="../ink/ink599.xml"/><Relationship Id="rId68" Type="http://schemas.openxmlformats.org/officeDocument/2006/relationships/image" Target="../media/image452.png"/><Relationship Id="rId84" Type="http://schemas.openxmlformats.org/officeDocument/2006/relationships/image" Target="../media/image4601.png"/><Relationship Id="rId89" Type="http://schemas.openxmlformats.org/officeDocument/2006/relationships/customXml" Target="../ink/ink612.xml"/><Relationship Id="rId112" Type="http://schemas.openxmlformats.org/officeDocument/2006/relationships/image" Target="../media/image3000.png"/><Relationship Id="rId133" Type="http://schemas.openxmlformats.org/officeDocument/2006/relationships/image" Target="../media/image471.png"/><Relationship Id="rId107" Type="http://schemas.openxmlformats.org/officeDocument/2006/relationships/customXml" Target="../ink/ink621.xml"/><Relationship Id="rId53" Type="http://schemas.openxmlformats.org/officeDocument/2006/relationships/customXml" Target="../ink/ink594.xml"/><Relationship Id="rId58" Type="http://schemas.openxmlformats.org/officeDocument/2006/relationships/image" Target="../media/image447.png"/><Relationship Id="rId74" Type="http://schemas.openxmlformats.org/officeDocument/2006/relationships/image" Target="../media/image455.png"/><Relationship Id="rId79" Type="http://schemas.openxmlformats.org/officeDocument/2006/relationships/customXml" Target="../ink/ink607.xml"/><Relationship Id="rId102" Type="http://schemas.openxmlformats.org/officeDocument/2006/relationships/image" Target="../media/image227.png"/><Relationship Id="rId123" Type="http://schemas.openxmlformats.org/officeDocument/2006/relationships/image" Target="../media/image433.png"/><Relationship Id="rId128" Type="http://schemas.openxmlformats.org/officeDocument/2006/relationships/customXml" Target="../ink/ink631.xml"/><Relationship Id="rId90" Type="http://schemas.openxmlformats.org/officeDocument/2006/relationships/image" Target="../media/image463.png"/><Relationship Id="rId95" Type="http://schemas.openxmlformats.org/officeDocument/2006/relationships/customXml" Target="../ink/ink615.xml"/><Relationship Id="rId43" Type="http://schemas.openxmlformats.org/officeDocument/2006/relationships/customXml" Target="../ink/ink589.xml"/><Relationship Id="rId48" Type="http://schemas.openxmlformats.org/officeDocument/2006/relationships/image" Target="../media/image442.png"/><Relationship Id="rId64" Type="http://schemas.openxmlformats.org/officeDocument/2006/relationships/image" Target="../media/image4501.png"/><Relationship Id="rId69" Type="http://schemas.openxmlformats.org/officeDocument/2006/relationships/customXml" Target="../ink/ink602.xml"/><Relationship Id="rId113" Type="http://schemas.openxmlformats.org/officeDocument/2006/relationships/customXml" Target="../ink/ink624.xml"/><Relationship Id="rId118" Type="http://schemas.openxmlformats.org/officeDocument/2006/relationships/customXml" Target="../ink/ink626.xml"/><Relationship Id="rId134" Type="http://schemas.openxmlformats.org/officeDocument/2006/relationships/image" Target="../media/image224.png"/><Relationship Id="rId80" Type="http://schemas.openxmlformats.org/officeDocument/2006/relationships/image" Target="../media/image458.png"/><Relationship Id="rId85" Type="http://schemas.openxmlformats.org/officeDocument/2006/relationships/customXml" Target="../ink/ink610.xml"/><Relationship Id="rId3" Type="http://schemas.openxmlformats.org/officeDocument/2006/relationships/customXml" Target="../ink/ink586.xml"/><Relationship Id="rId38" Type="http://schemas.openxmlformats.org/officeDocument/2006/relationships/image" Target="../media/image437.png"/><Relationship Id="rId46" Type="http://schemas.openxmlformats.org/officeDocument/2006/relationships/image" Target="../media/image4411.png"/><Relationship Id="rId59" Type="http://schemas.openxmlformats.org/officeDocument/2006/relationships/customXml" Target="../ink/ink597.xml"/><Relationship Id="rId67" Type="http://schemas.openxmlformats.org/officeDocument/2006/relationships/customXml" Target="../ink/ink601.xml"/><Relationship Id="rId103" Type="http://schemas.openxmlformats.org/officeDocument/2006/relationships/customXml" Target="../ink/ink619.xml"/><Relationship Id="rId108" Type="http://schemas.openxmlformats.org/officeDocument/2006/relationships/image" Target="../media/image2311.png"/><Relationship Id="rId116" Type="http://schemas.openxmlformats.org/officeDocument/2006/relationships/customXml" Target="../ink/ink625.xml"/><Relationship Id="rId124" Type="http://schemas.openxmlformats.org/officeDocument/2006/relationships/customXml" Target="../ink/ink629.xml"/><Relationship Id="rId129" Type="http://schemas.openxmlformats.org/officeDocument/2006/relationships/image" Target="../media/image469.png"/><Relationship Id="rId41" Type="http://schemas.openxmlformats.org/officeDocument/2006/relationships/customXml" Target="../ink/ink588.xml"/><Relationship Id="rId54" Type="http://schemas.openxmlformats.org/officeDocument/2006/relationships/image" Target="../media/image445.png"/><Relationship Id="rId62" Type="http://schemas.openxmlformats.org/officeDocument/2006/relationships/image" Target="../media/image449.png"/><Relationship Id="rId70" Type="http://schemas.openxmlformats.org/officeDocument/2006/relationships/image" Target="../media/image453.png"/><Relationship Id="rId75" Type="http://schemas.openxmlformats.org/officeDocument/2006/relationships/customXml" Target="../ink/ink605.xml"/><Relationship Id="rId83" Type="http://schemas.openxmlformats.org/officeDocument/2006/relationships/customXml" Target="../ink/ink609.xml"/><Relationship Id="rId88" Type="http://schemas.openxmlformats.org/officeDocument/2006/relationships/image" Target="../media/image462.png"/><Relationship Id="rId91" Type="http://schemas.openxmlformats.org/officeDocument/2006/relationships/customXml" Target="../ink/ink613.xml"/><Relationship Id="rId96" Type="http://schemas.openxmlformats.org/officeDocument/2006/relationships/image" Target="../media/image466.png"/><Relationship Id="rId111" Type="http://schemas.openxmlformats.org/officeDocument/2006/relationships/customXml" Target="../ink/ink623.xml"/><Relationship Id="rId132" Type="http://schemas.openxmlformats.org/officeDocument/2006/relationships/customXml" Target="../ink/ink633.xml"/><Relationship Id="rId1" Type="http://schemas.openxmlformats.org/officeDocument/2006/relationships/slideLayout" Target="../slideLayouts/slideLayout24.xml"/><Relationship Id="rId49" Type="http://schemas.openxmlformats.org/officeDocument/2006/relationships/customXml" Target="../ink/ink592.xml"/><Relationship Id="rId57" Type="http://schemas.openxmlformats.org/officeDocument/2006/relationships/customXml" Target="../ink/ink596.xml"/><Relationship Id="rId106" Type="http://schemas.openxmlformats.org/officeDocument/2006/relationships/image" Target="../media/image2300.png"/><Relationship Id="rId114" Type="http://schemas.openxmlformats.org/officeDocument/2006/relationships/image" Target="../media/image3011.png"/><Relationship Id="rId119" Type="http://schemas.openxmlformats.org/officeDocument/2006/relationships/image" Target="../media/image399.png"/><Relationship Id="rId127" Type="http://schemas.openxmlformats.org/officeDocument/2006/relationships/image" Target="../media/image436.png"/><Relationship Id="rId44" Type="http://schemas.openxmlformats.org/officeDocument/2006/relationships/image" Target="../media/image4400.png"/><Relationship Id="rId52" Type="http://schemas.openxmlformats.org/officeDocument/2006/relationships/image" Target="../media/image444.png"/><Relationship Id="rId60" Type="http://schemas.openxmlformats.org/officeDocument/2006/relationships/image" Target="../media/image448.png"/><Relationship Id="rId65" Type="http://schemas.openxmlformats.org/officeDocument/2006/relationships/customXml" Target="../ink/ink600.xml"/><Relationship Id="rId73" Type="http://schemas.openxmlformats.org/officeDocument/2006/relationships/customXml" Target="../ink/ink604.xml"/><Relationship Id="rId78" Type="http://schemas.openxmlformats.org/officeDocument/2006/relationships/image" Target="../media/image457.png"/><Relationship Id="rId81" Type="http://schemas.openxmlformats.org/officeDocument/2006/relationships/customXml" Target="../ink/ink608.xml"/><Relationship Id="rId86" Type="http://schemas.openxmlformats.org/officeDocument/2006/relationships/image" Target="../media/image461.png"/><Relationship Id="rId94" Type="http://schemas.openxmlformats.org/officeDocument/2006/relationships/image" Target="../media/image465.png"/><Relationship Id="rId99" Type="http://schemas.openxmlformats.org/officeDocument/2006/relationships/customXml" Target="../ink/ink617.xml"/><Relationship Id="rId101" Type="http://schemas.openxmlformats.org/officeDocument/2006/relationships/customXml" Target="../ink/ink618.xml"/><Relationship Id="rId122" Type="http://schemas.openxmlformats.org/officeDocument/2006/relationships/customXml" Target="../ink/ink628.xml"/><Relationship Id="rId130" Type="http://schemas.openxmlformats.org/officeDocument/2006/relationships/customXml" Target="../ink/ink632.xml"/><Relationship Id="rId39" Type="http://schemas.openxmlformats.org/officeDocument/2006/relationships/customXml" Target="../ink/ink587.xml"/><Relationship Id="rId109" Type="http://schemas.openxmlformats.org/officeDocument/2006/relationships/customXml" Target="../ink/ink622.xml"/><Relationship Id="rId50" Type="http://schemas.openxmlformats.org/officeDocument/2006/relationships/image" Target="../media/image443.png"/><Relationship Id="rId55" Type="http://schemas.openxmlformats.org/officeDocument/2006/relationships/customXml" Target="../ink/ink595.xml"/><Relationship Id="rId76" Type="http://schemas.openxmlformats.org/officeDocument/2006/relationships/image" Target="../media/image456.png"/><Relationship Id="rId97" Type="http://schemas.openxmlformats.org/officeDocument/2006/relationships/customXml" Target="../ink/ink616.xml"/><Relationship Id="rId104" Type="http://schemas.openxmlformats.org/officeDocument/2006/relationships/image" Target="../media/image228.png"/><Relationship Id="rId120" Type="http://schemas.openxmlformats.org/officeDocument/2006/relationships/customXml" Target="../ink/ink627.xml"/><Relationship Id="rId125" Type="http://schemas.openxmlformats.org/officeDocument/2006/relationships/image" Target="../media/image435.png"/><Relationship Id="rId71" Type="http://schemas.openxmlformats.org/officeDocument/2006/relationships/customXml" Target="../ink/ink603.xml"/><Relationship Id="rId92" Type="http://schemas.openxmlformats.org/officeDocument/2006/relationships/image" Target="../media/image464.png"/><Relationship Id="rId2" Type="http://schemas.openxmlformats.org/officeDocument/2006/relationships/image" Target="../media/image219.png"/><Relationship Id="rId40" Type="http://schemas.openxmlformats.org/officeDocument/2006/relationships/image" Target="../media/image438.png"/><Relationship Id="rId45" Type="http://schemas.openxmlformats.org/officeDocument/2006/relationships/customXml" Target="../ink/ink590.xml"/><Relationship Id="rId66" Type="http://schemas.openxmlformats.org/officeDocument/2006/relationships/image" Target="../media/image451.png"/><Relationship Id="rId87" Type="http://schemas.openxmlformats.org/officeDocument/2006/relationships/customXml" Target="../ink/ink611.xml"/><Relationship Id="rId110" Type="http://schemas.openxmlformats.org/officeDocument/2006/relationships/image" Target="../media/image232.png"/><Relationship Id="rId115" Type="http://schemas.openxmlformats.org/officeDocument/2006/relationships/image" Target="../media/image222.png"/><Relationship Id="rId131" Type="http://schemas.openxmlformats.org/officeDocument/2006/relationships/image" Target="../media/image4701.png"/><Relationship Id="rId61" Type="http://schemas.openxmlformats.org/officeDocument/2006/relationships/customXml" Target="../ink/ink598.xml"/><Relationship Id="rId82" Type="http://schemas.openxmlformats.org/officeDocument/2006/relationships/image" Target="../media/image459.png"/><Relationship Id="rId56" Type="http://schemas.openxmlformats.org/officeDocument/2006/relationships/image" Target="../media/image446.png"/><Relationship Id="rId77" Type="http://schemas.openxmlformats.org/officeDocument/2006/relationships/customXml" Target="../ink/ink606.xml"/><Relationship Id="rId100" Type="http://schemas.openxmlformats.org/officeDocument/2006/relationships/image" Target="../media/image468.png"/><Relationship Id="rId105" Type="http://schemas.openxmlformats.org/officeDocument/2006/relationships/customXml" Target="../ink/ink620.xml"/><Relationship Id="rId126" Type="http://schemas.openxmlformats.org/officeDocument/2006/relationships/customXml" Target="../ink/ink630.xml"/><Relationship Id="rId51" Type="http://schemas.openxmlformats.org/officeDocument/2006/relationships/customXml" Target="../ink/ink593.xml"/><Relationship Id="rId72" Type="http://schemas.openxmlformats.org/officeDocument/2006/relationships/image" Target="../media/image454.png"/><Relationship Id="rId93" Type="http://schemas.openxmlformats.org/officeDocument/2006/relationships/customXml" Target="../ink/ink614.xml"/><Relationship Id="rId98" Type="http://schemas.openxmlformats.org/officeDocument/2006/relationships/image" Target="../media/image467.png"/><Relationship Id="rId121" Type="http://schemas.openxmlformats.org/officeDocument/2006/relationships/image" Target="../media/image400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A862-70E5-6FE0-365E-76C8F761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5" y="1122363"/>
            <a:ext cx="9773265" cy="2387600"/>
          </a:xfrm>
        </p:spPr>
        <p:txBody>
          <a:bodyPr>
            <a:normAutofit/>
          </a:bodyPr>
          <a:lstStyle/>
          <a:p>
            <a:r>
              <a:rPr lang="en-US" dirty="0"/>
              <a:t>Lecture 5</a:t>
            </a:r>
            <a:br>
              <a:rPr lang="en-US" dirty="0"/>
            </a:br>
            <a:r>
              <a:rPr lang="en-US" sz="4000" dirty="0"/>
              <a:t>Overview of the Area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58B60-F80E-18D3-E8CB-E4E785D4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810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Thatchaphol Saranurak</a:t>
            </a:r>
          </a:p>
          <a:p>
            <a:r>
              <a:rPr lang="en-US" dirty="0"/>
              <a:t>U of Michigan</a:t>
            </a:r>
          </a:p>
          <a:p>
            <a:endParaRPr lang="en-US" dirty="0"/>
          </a:p>
          <a:p>
            <a:r>
              <a:rPr lang="en-US" dirty="0"/>
              <a:t>August 18, 2025</a:t>
            </a:r>
          </a:p>
          <a:p>
            <a:r>
              <a:rPr lang="en-US" dirty="0"/>
              <a:t>ADFOCS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2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2FE8-6AB8-4AB5-BAC0-0206C87F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Cut-Matching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186F-BD30-457D-A784-50D35DED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effectLst/>
            </a:endParaRPr>
          </a:p>
          <a:p>
            <a:pPr marL="0" indent="0" algn="ctr">
              <a:buNone/>
            </a:pPr>
            <a:endParaRPr lang="en-US" b="1" dirty="0">
              <a:effectLst/>
            </a:endParaRPr>
          </a:p>
          <a:p>
            <a:pPr marL="0" indent="0" algn="ctr">
              <a:buNone/>
            </a:pPr>
            <a:r>
              <a:rPr lang="en-US" sz="4400" dirty="0">
                <a:effectLst/>
              </a:rPr>
              <a:t>A process for building an expander </a:t>
            </a:r>
          </a:p>
          <a:p>
            <a:pPr marL="0" indent="0" algn="ctr">
              <a:buNone/>
            </a:pPr>
            <a:r>
              <a:rPr lang="en-US" sz="4400" dirty="0">
                <a:effectLst/>
              </a:rPr>
              <a:t>from few </a:t>
            </a:r>
            <a:r>
              <a:rPr lang="en-US" sz="4400" b="1" dirty="0">
                <a:solidFill>
                  <a:srgbClr val="C00000"/>
                </a:solidFill>
                <a:effectLst/>
              </a:rPr>
              <a:t>adversarial</a:t>
            </a:r>
            <a:r>
              <a:rPr lang="en-US" sz="4400" dirty="0">
                <a:effectLst/>
              </a:rPr>
              <a:t> matchings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25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2FE8-6AB8-4AB5-BAC0-0206C87F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Cut-Matching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F186F-BD30-457D-A784-50D35DED3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effectLst/>
                  </a:rPr>
                  <a:t>Init:</a:t>
                </a:r>
                <a:r>
                  <a:rPr lang="en-US" dirty="0">
                    <a:effectLst/>
                  </a:rPr>
                  <a:t> an empty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ffectLst/>
                  </a:rPr>
                  <a:t>-vertex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,∅)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effectLst/>
                  </a:rPr>
                  <a:t>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1" dirty="0">
                    <a:effectLst/>
                  </a:rPr>
                  <a:t>: </a:t>
                </a:r>
              </a:p>
              <a:p>
                <a:r>
                  <a:rPr lang="en-US" dirty="0">
                    <a:effectLst/>
                  </a:rPr>
                  <a:t>You choose a bisection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|=|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>
                  <a:effectLst/>
                </a:endParaRPr>
              </a:p>
              <a:p>
                <a:r>
                  <a:rPr lang="en-US" dirty="0">
                    <a:effectLst/>
                  </a:rPr>
                  <a:t>An adversary chooses a perfect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F186F-BD30-457D-A784-50D35DED3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73BCFCF-8E71-4DC1-9C92-9C6EF0B828CC}"/>
              </a:ext>
            </a:extLst>
          </p:cNvPr>
          <p:cNvGrpSpPr/>
          <p:nvPr/>
        </p:nvGrpSpPr>
        <p:grpSpPr>
          <a:xfrm>
            <a:off x="8044795" y="5760550"/>
            <a:ext cx="381149" cy="81838"/>
            <a:chOff x="8044795" y="5760550"/>
            <a:chExt cx="381149" cy="8183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AF77B7E-7170-4F94-8E27-12386ED49DFF}"/>
                </a:ext>
              </a:extLst>
            </p:cNvPr>
            <p:cNvGrpSpPr/>
            <p:nvPr/>
          </p:nvGrpSpPr>
          <p:grpSpPr>
            <a:xfrm>
              <a:off x="8044795" y="5760550"/>
              <a:ext cx="205740" cy="55513"/>
              <a:chOff x="10944243" y="5874944"/>
              <a:chExt cx="258840" cy="6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87820C08-F0AE-40F7-871F-CE3B167C7EFE}"/>
                      </a:ext>
                    </a:extLst>
                  </p14:cNvPr>
                  <p14:cNvContentPartPr/>
                  <p14:nvPr/>
                </p14:nvContentPartPr>
                <p14:xfrm>
                  <a:off x="10944243" y="5874944"/>
                  <a:ext cx="54360" cy="525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87820C08-F0AE-40F7-871F-CE3B167C7EF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932918" y="5863616"/>
                    <a:ext cx="76557" cy="74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8D8DA788-5BF6-4781-BFCE-ED1C59686432}"/>
                      </a:ext>
                    </a:extLst>
                  </p14:cNvPr>
                  <p14:cNvContentPartPr/>
                  <p14:nvPr/>
                </p14:nvContentPartPr>
                <p14:xfrm>
                  <a:off x="11149443" y="5887544"/>
                  <a:ext cx="53640" cy="572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8D8DA788-5BF6-4781-BFCE-ED1C5968643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138174" y="5876276"/>
                    <a:ext cx="75727" cy="7932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753BBF-164B-4BF1-A34D-48D21BBFB4D5}"/>
                    </a:ext>
                  </a:extLst>
                </p14:cNvPr>
                <p14:cNvContentPartPr/>
                <p14:nvPr/>
              </p14:nvContentPartPr>
              <p14:xfrm>
                <a:off x="8377585" y="5785731"/>
                <a:ext cx="48359" cy="56657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753BBF-164B-4BF1-A34D-48D21BBFB4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68630" y="5776709"/>
                  <a:ext cx="65912" cy="743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4D3410B-2F00-47B2-B9A2-FD72EE3544A2}"/>
              </a:ext>
            </a:extLst>
          </p:cNvPr>
          <p:cNvGrpSpPr/>
          <p:nvPr/>
        </p:nvGrpSpPr>
        <p:grpSpPr>
          <a:xfrm>
            <a:off x="527410" y="4872134"/>
            <a:ext cx="1371506" cy="1620741"/>
            <a:chOff x="527410" y="4872134"/>
            <a:chExt cx="1371506" cy="1620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743493-BC5E-4307-B03D-7AAB2E476B89}"/>
                    </a:ext>
                  </a:extLst>
                </p14:cNvPr>
                <p14:cNvContentPartPr/>
                <p14:nvPr/>
              </p14:nvContentPartPr>
              <p14:xfrm>
                <a:off x="527410" y="5161715"/>
                <a:ext cx="1371506" cy="122986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743493-BC5E-4307-B03D-7AAB2E476B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411" y="5152717"/>
                  <a:ext cx="1389145" cy="124749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F83624-A184-48C7-B675-56FB20E54BF1}"/>
                </a:ext>
              </a:extLst>
            </p:cNvPr>
            <p:cNvGrpSpPr/>
            <p:nvPr/>
          </p:nvGrpSpPr>
          <p:grpSpPr>
            <a:xfrm>
              <a:off x="863348" y="4872134"/>
              <a:ext cx="384869" cy="1620741"/>
              <a:chOff x="1439883" y="4768304"/>
              <a:chExt cx="484200" cy="20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9268F8C8-5E14-4B01-8E1C-65B42298691B}"/>
                      </a:ext>
                    </a:extLst>
                  </p14:cNvPr>
                  <p14:cNvContentPartPr/>
                  <p14:nvPr/>
                </p14:nvContentPartPr>
                <p14:xfrm>
                  <a:off x="1851723" y="4967384"/>
                  <a:ext cx="72360" cy="18399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9268F8C8-5E14-4B01-8E1C-65B42298691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40869" y="4956063"/>
                    <a:ext cx="94520" cy="1862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77B0A59-598B-4739-B8CE-55B7355CD64C}"/>
                      </a:ext>
                    </a:extLst>
                  </p14:cNvPr>
                  <p14:cNvContentPartPr/>
                  <p14:nvPr/>
                </p14:nvContentPartPr>
                <p14:xfrm>
                  <a:off x="1439883" y="4768304"/>
                  <a:ext cx="102240" cy="257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77B0A59-598B-4739-B8CE-55B7355CD64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28573" y="4756975"/>
                    <a:ext cx="124407" cy="2796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3BDE6E4-B534-4798-B988-A820263418A1}"/>
                      </a:ext>
                    </a:extLst>
                  </p14:cNvPr>
                  <p14:cNvContentPartPr/>
                  <p14:nvPr/>
                </p14:nvContentPartPr>
                <p14:xfrm>
                  <a:off x="1450683" y="4897184"/>
                  <a:ext cx="86760" cy="9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3BDE6E4-B534-4798-B988-A820263418A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39838" y="4886041"/>
                    <a:ext cx="108902" cy="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D230CF4E-075A-4345-AF88-A926804482B7}"/>
                      </a:ext>
                    </a:extLst>
                  </p14:cNvPr>
                  <p14:cNvContentPartPr/>
                  <p14:nvPr/>
                </p14:nvContentPartPr>
                <p14:xfrm>
                  <a:off x="1618803" y="4952624"/>
                  <a:ext cx="34200" cy="90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D230CF4E-075A-4345-AF88-A926804482B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07553" y="4941317"/>
                    <a:ext cx="56250" cy="11216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005BB1B-2CBB-41F6-B852-88FC0217DE5B}"/>
                    </a:ext>
                  </a:extLst>
                </p14:cNvPr>
                <p14:cNvContentPartPr/>
                <p14:nvPr/>
              </p14:nvContentPartPr>
              <p14:xfrm>
                <a:off x="1548376" y="4957607"/>
                <a:ext cx="29187" cy="91853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005BB1B-2CBB-41F6-B852-88FC0217DE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39478" y="4948602"/>
                  <a:ext cx="46628" cy="1095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A9C2907-DC0D-4B1A-8341-BAB410D9F19C}"/>
              </a:ext>
            </a:extLst>
          </p:cNvPr>
          <p:cNvGrpSpPr/>
          <p:nvPr/>
        </p:nvGrpSpPr>
        <p:grpSpPr>
          <a:xfrm>
            <a:off x="2286454" y="4841544"/>
            <a:ext cx="1417765" cy="1620741"/>
            <a:chOff x="2286454" y="4841544"/>
            <a:chExt cx="1417765" cy="1620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558723-C8D0-47E6-9DC6-A21EE2BE13C4}"/>
                    </a:ext>
                  </a:extLst>
                </p14:cNvPr>
                <p14:cNvContentPartPr/>
                <p14:nvPr/>
              </p14:nvContentPartPr>
              <p14:xfrm>
                <a:off x="2286454" y="5131125"/>
                <a:ext cx="1371506" cy="1229863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558723-C8D0-47E6-9DC6-A21EE2BE13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77455" y="5122127"/>
                  <a:ext cx="1389145" cy="124749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91B750-A0AE-48FD-B826-51F46E26676D}"/>
                </a:ext>
              </a:extLst>
            </p:cNvPr>
            <p:cNvGrpSpPr/>
            <p:nvPr/>
          </p:nvGrpSpPr>
          <p:grpSpPr>
            <a:xfrm>
              <a:off x="2622392" y="4841544"/>
              <a:ext cx="384869" cy="1620741"/>
              <a:chOff x="1439883" y="4768304"/>
              <a:chExt cx="484200" cy="20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729D528-952B-417E-A617-2B6E72473250}"/>
                      </a:ext>
                    </a:extLst>
                  </p14:cNvPr>
                  <p14:cNvContentPartPr/>
                  <p14:nvPr/>
                </p14:nvContentPartPr>
                <p14:xfrm>
                  <a:off x="1851723" y="4967384"/>
                  <a:ext cx="72360" cy="18399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29D528-952B-417E-A617-2B6E7247325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40869" y="4956063"/>
                    <a:ext cx="94520" cy="1862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30351EC-CA91-4025-B052-FEE408383597}"/>
                      </a:ext>
                    </a:extLst>
                  </p14:cNvPr>
                  <p14:cNvContentPartPr/>
                  <p14:nvPr/>
                </p14:nvContentPartPr>
                <p14:xfrm>
                  <a:off x="1439883" y="4768304"/>
                  <a:ext cx="102240" cy="257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30351EC-CA91-4025-B052-FEE40838359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28573" y="4756975"/>
                    <a:ext cx="124407" cy="2796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A8CA7ED-9C1A-479E-B337-5119341A7FC0}"/>
                      </a:ext>
                    </a:extLst>
                  </p14:cNvPr>
                  <p14:cNvContentPartPr/>
                  <p14:nvPr/>
                </p14:nvContentPartPr>
                <p14:xfrm>
                  <a:off x="1450683" y="4897184"/>
                  <a:ext cx="86760" cy="9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A8CA7ED-9C1A-479E-B337-5119341A7FC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39838" y="4886041"/>
                    <a:ext cx="108902" cy="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7926A27-902A-4A86-8362-C4DBDB950D15}"/>
                      </a:ext>
                    </a:extLst>
                  </p14:cNvPr>
                  <p14:cNvContentPartPr/>
                  <p14:nvPr/>
                </p14:nvContentPartPr>
                <p14:xfrm>
                  <a:off x="1618803" y="4952624"/>
                  <a:ext cx="34200" cy="900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7926A27-902A-4A86-8362-C4DBDB950D1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07553" y="4941317"/>
                    <a:ext cx="56250" cy="11216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B36C16-AA74-4CDA-85FC-B5F20446D36C}"/>
                    </a:ext>
                  </a:extLst>
                </p14:cNvPr>
                <p14:cNvContentPartPr/>
                <p14:nvPr/>
              </p14:nvContentPartPr>
              <p14:xfrm>
                <a:off x="2688680" y="5291553"/>
                <a:ext cx="602627" cy="6009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B36C16-AA74-4CDA-85FC-B5F20446D3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80040" y="5282611"/>
                  <a:ext cx="620267" cy="77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3DE542-BF11-45EE-828A-0AA4BECE957B}"/>
                    </a:ext>
                  </a:extLst>
                </p14:cNvPr>
                <p14:cNvContentPartPr/>
                <p14:nvPr/>
              </p14:nvContentPartPr>
              <p14:xfrm>
                <a:off x="2720729" y="6089333"/>
                <a:ext cx="486737" cy="884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3DE542-BF11-45EE-828A-0AA4BECE95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1729" y="6080671"/>
                  <a:ext cx="504378" cy="1061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C89EC20-156F-4A82-BA58-66D2B73C7F8B}"/>
                </a:ext>
              </a:extLst>
            </p:cNvPr>
            <p:cNvGrpSpPr/>
            <p:nvPr/>
          </p:nvGrpSpPr>
          <p:grpSpPr>
            <a:xfrm>
              <a:off x="3404622" y="6216383"/>
              <a:ext cx="299597" cy="228060"/>
              <a:chOff x="5106483" y="6448424"/>
              <a:chExt cx="376920" cy="28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472C37-743C-422E-81D9-18B3998E71CF}"/>
                      </a:ext>
                    </a:extLst>
                  </p14:cNvPr>
                  <p14:cNvContentPartPr/>
                  <p14:nvPr/>
                </p14:nvContentPartPr>
                <p14:xfrm>
                  <a:off x="5106483" y="6448424"/>
                  <a:ext cx="254880" cy="2869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472C37-743C-422E-81D9-18B3998E71CF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095618" y="6437546"/>
                    <a:ext cx="277063" cy="309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190B128-7611-4473-80B0-8C7147902B00}"/>
                      </a:ext>
                    </a:extLst>
                  </p14:cNvPr>
                  <p14:cNvContentPartPr/>
                  <p14:nvPr/>
                </p14:nvContentPartPr>
                <p14:xfrm>
                  <a:off x="5425083" y="6598544"/>
                  <a:ext cx="58320" cy="1238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190B128-7611-4473-80B0-8C7147902B0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413781" y="6587245"/>
                    <a:ext cx="80473" cy="14598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D20B6DC-9E80-44BE-8A22-E74C144B40C7}"/>
                </a:ext>
              </a:extLst>
            </p:cNvPr>
            <p:cNvGrpSpPr/>
            <p:nvPr/>
          </p:nvGrpSpPr>
          <p:grpSpPr>
            <a:xfrm>
              <a:off x="2451464" y="5553092"/>
              <a:ext cx="1064756" cy="58946"/>
              <a:chOff x="3907323" y="5613944"/>
              <a:chExt cx="1339560" cy="7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673C397-B6BB-41E7-9CFB-3EA19DC8A45E}"/>
                      </a:ext>
                    </a:extLst>
                  </p14:cNvPr>
                  <p14:cNvContentPartPr/>
                  <p14:nvPr/>
                </p14:nvContentPartPr>
                <p14:xfrm>
                  <a:off x="3907323" y="5614664"/>
                  <a:ext cx="54360" cy="615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673C397-B6BB-41E7-9CFB-3EA19DC8A45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96092" y="5603348"/>
                    <a:ext cx="76374" cy="837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D6D5B82-1C8D-4EBA-9186-9F298935C9F9}"/>
                      </a:ext>
                    </a:extLst>
                  </p14:cNvPr>
                  <p14:cNvContentPartPr/>
                  <p14:nvPr/>
                </p14:nvContentPartPr>
                <p14:xfrm>
                  <a:off x="5202243" y="5637704"/>
                  <a:ext cx="44640" cy="50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D6D5B82-1C8D-4EBA-9186-9F298935C9F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191421" y="5626353"/>
                    <a:ext cx="66735" cy="726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67F83FB-52DF-44BD-AF42-55B534CD7963}"/>
                      </a:ext>
                    </a:extLst>
                  </p14:cNvPr>
                  <p14:cNvContentPartPr/>
                  <p14:nvPr/>
                </p14:nvContentPartPr>
                <p14:xfrm>
                  <a:off x="3964203" y="5613944"/>
                  <a:ext cx="1207440" cy="252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67F83FB-52DF-44BD-AF42-55B534CD796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952880" y="5602694"/>
                    <a:ext cx="1229632" cy="47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56A7218-3A16-4C59-B547-80211C02EA72}"/>
                </a:ext>
              </a:extLst>
            </p:cNvPr>
            <p:cNvGrpSpPr/>
            <p:nvPr/>
          </p:nvGrpSpPr>
          <p:grpSpPr>
            <a:xfrm>
              <a:off x="2492669" y="5871861"/>
              <a:ext cx="1029846" cy="85558"/>
              <a:chOff x="3959163" y="6014984"/>
              <a:chExt cx="1295640" cy="10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A1AE181-3E1E-4DFC-B46A-865828705ABC}"/>
                      </a:ext>
                    </a:extLst>
                  </p14:cNvPr>
                  <p14:cNvContentPartPr/>
                  <p14:nvPr/>
                </p14:nvContentPartPr>
                <p14:xfrm>
                  <a:off x="5206923" y="6014984"/>
                  <a:ext cx="47880" cy="5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A1AE181-3E1E-4DFC-B46A-865828705AB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195631" y="6004099"/>
                    <a:ext cx="70013" cy="79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16CD0AF-58AC-456A-84E8-7A7091019485}"/>
                      </a:ext>
                    </a:extLst>
                  </p14:cNvPr>
                  <p14:cNvContentPartPr/>
                  <p14:nvPr/>
                </p14:nvContentPartPr>
                <p14:xfrm>
                  <a:off x="3959163" y="6045224"/>
                  <a:ext cx="69480" cy="77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16CD0AF-58AC-456A-84E8-7A709101948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48335" y="6034361"/>
                    <a:ext cx="91587" cy="99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A9025BE-403F-488E-85D7-B384A898A74D}"/>
                      </a:ext>
                    </a:extLst>
                  </p14:cNvPr>
                  <p14:cNvContentPartPr/>
                  <p14:nvPr/>
                </p14:nvContentPartPr>
                <p14:xfrm>
                  <a:off x="4025043" y="6028304"/>
                  <a:ext cx="1119240" cy="49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A9025BE-403F-488E-85D7-B384A898A74D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13719" y="6017013"/>
                    <a:ext cx="1141435" cy="7181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D939F9D-66F1-4BA8-BB9F-0D469D15E0A6}"/>
                    </a:ext>
                  </a:extLst>
                </p14:cNvPr>
                <p14:cNvContentPartPr/>
                <p14:nvPr/>
              </p14:nvContentPartPr>
              <p14:xfrm>
                <a:off x="3279647" y="4930130"/>
                <a:ext cx="20603" cy="91853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D939F9D-66F1-4BA8-BB9F-0D469D15E0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70611" y="4921125"/>
                  <a:ext cx="38314" cy="1095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Speech Bubble: Rectangle with Corners Rounded 154">
                <a:extLst>
                  <a:ext uri="{FF2B5EF4-FFF2-40B4-BE49-F238E27FC236}">
                    <a16:creationId xmlns:a16="http://schemas.microsoft.com/office/drawing/2014/main" id="{07A873F2-3343-4525-8219-F8140B282EA8}"/>
                  </a:ext>
                </a:extLst>
              </p:cNvPr>
              <p:cNvSpPr/>
              <p:nvPr/>
            </p:nvSpPr>
            <p:spPr>
              <a:xfrm>
                <a:off x="8653793" y="4754071"/>
                <a:ext cx="3319021" cy="1713378"/>
              </a:xfrm>
              <a:prstGeom prst="wedgeRoundRectCallout">
                <a:avLst>
                  <a:gd name="adj1" fmla="val 40831"/>
                  <a:gd name="adj2" fmla="val 16878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Goal:</a:t>
                </a:r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000" dirty="0"/>
                  <a:t>Choose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cleverly, </a:t>
                </a:r>
              </a:p>
              <a:p>
                <a:pPr algn="ctr"/>
                <a:r>
                  <a:rPr lang="en-US" sz="2000" dirty="0"/>
                  <a:t>so that after a few rounds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must be a (connected) expander </a:t>
                </a:r>
              </a:p>
            </p:txBody>
          </p:sp>
        </mc:Choice>
        <mc:Fallback xmlns="">
          <p:sp>
            <p:nvSpPr>
              <p:cNvPr id="155" name="Speech Bubble: Rectangle with Corners Rounded 154">
                <a:extLst>
                  <a:ext uri="{FF2B5EF4-FFF2-40B4-BE49-F238E27FC236}">
                    <a16:creationId xmlns:a16="http://schemas.microsoft.com/office/drawing/2014/main" id="{07A873F2-3343-4525-8219-F8140B282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793" y="4754071"/>
                <a:ext cx="3319021" cy="1713378"/>
              </a:xfrm>
              <a:prstGeom prst="wedgeRoundRectCallout">
                <a:avLst>
                  <a:gd name="adj1" fmla="val 40831"/>
                  <a:gd name="adj2" fmla="val 16878"/>
                  <a:gd name="adj3" fmla="val 16667"/>
                </a:avLst>
              </a:prstGeom>
              <a:blipFill>
                <a:blip r:embed="rId145"/>
                <a:stretch>
                  <a:fillRect t="-1408" b="-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79B9A8E-E7CC-6521-3640-62D2E84C88CF}"/>
              </a:ext>
            </a:extLst>
          </p:cNvPr>
          <p:cNvGrpSpPr/>
          <p:nvPr/>
        </p:nvGrpSpPr>
        <p:grpSpPr>
          <a:xfrm>
            <a:off x="4044698" y="5617476"/>
            <a:ext cx="1763566" cy="549302"/>
            <a:chOff x="4044698" y="5617476"/>
            <a:chExt cx="1763566" cy="5493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3AD3F5-1C60-4B28-98D8-F565FD27D5D6}"/>
                    </a:ext>
                  </a:extLst>
                </p14:cNvPr>
                <p14:cNvContentPartPr/>
                <p14:nvPr/>
              </p14:nvContentPartPr>
              <p14:xfrm>
                <a:off x="4161197" y="5617476"/>
                <a:ext cx="1647067" cy="89278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3AD3F5-1C60-4B28-98D8-F565FD27D5D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52199" y="5608512"/>
                  <a:ext cx="1664704" cy="10684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60D880B-1591-45F3-A1D1-50C5E02E9A5B}"/>
                </a:ext>
              </a:extLst>
            </p:cNvPr>
            <p:cNvGrpSpPr/>
            <p:nvPr/>
          </p:nvGrpSpPr>
          <p:grpSpPr>
            <a:xfrm>
              <a:off x="4044698" y="5823698"/>
              <a:ext cx="265680" cy="343080"/>
              <a:chOff x="4044698" y="5823698"/>
              <a:chExt cx="265680" cy="34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06E4429A-BEBA-49D2-851E-7B274A3FE616}"/>
                      </a:ext>
                    </a:extLst>
                  </p14:cNvPr>
                  <p14:cNvContentPartPr/>
                  <p14:nvPr/>
                </p14:nvContentPartPr>
                <p14:xfrm>
                  <a:off x="4044698" y="5823698"/>
                  <a:ext cx="167760" cy="25632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06E4429A-BEBA-49D2-851E-7B274A3FE61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4035698" y="5815058"/>
                    <a:ext cx="18540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06756C2B-A328-4D97-9041-8606EE4EC717}"/>
                      </a:ext>
                    </a:extLst>
                  </p14:cNvPr>
                  <p14:cNvContentPartPr/>
                  <p14:nvPr/>
                </p14:nvContentPartPr>
                <p14:xfrm>
                  <a:off x="4069898" y="5981378"/>
                  <a:ext cx="127080" cy="154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06756C2B-A328-4D97-9041-8606EE4EC71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60898" y="5972378"/>
                    <a:ext cx="1447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36A8FE7E-38E5-4802-9FEE-7B0589A5A81A}"/>
                      </a:ext>
                    </a:extLst>
                  </p14:cNvPr>
                  <p14:cNvContentPartPr/>
                  <p14:nvPr/>
                </p14:nvContentPartPr>
                <p14:xfrm>
                  <a:off x="4244138" y="6074978"/>
                  <a:ext cx="66240" cy="918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36A8FE7E-38E5-4802-9FEE-7B0589A5A81A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235138" y="6065978"/>
                    <a:ext cx="83880" cy="109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8900D48-C581-45F3-87D5-9F348C1A703F}"/>
              </a:ext>
            </a:extLst>
          </p:cNvPr>
          <p:cNvGrpSpPr/>
          <p:nvPr/>
        </p:nvGrpSpPr>
        <p:grpSpPr>
          <a:xfrm>
            <a:off x="6036218" y="4947594"/>
            <a:ext cx="1812852" cy="1385537"/>
            <a:chOff x="6036218" y="4947594"/>
            <a:chExt cx="1812852" cy="1385537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4C67E32-009A-41FC-B4B3-D7F98D33A4F7}"/>
                </a:ext>
              </a:extLst>
            </p:cNvPr>
            <p:cNvGrpSpPr/>
            <p:nvPr/>
          </p:nvGrpSpPr>
          <p:grpSpPr>
            <a:xfrm>
              <a:off x="6104866" y="4947594"/>
              <a:ext cx="1744204" cy="1385537"/>
              <a:chOff x="6104866" y="4947594"/>
              <a:chExt cx="1744204" cy="138553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438F18F5-76D6-451B-B051-73580AAC9C56}"/>
                      </a:ext>
                    </a:extLst>
                  </p14:cNvPr>
                  <p14:cNvContentPartPr/>
                  <p14:nvPr/>
                </p14:nvContentPartPr>
                <p14:xfrm>
                  <a:off x="6265590" y="5103268"/>
                  <a:ext cx="1371506" cy="1229863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438F18F5-76D6-451B-B051-73580AAC9C5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256591" y="5094270"/>
                    <a:ext cx="1389145" cy="12474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EA3E4E9A-C556-4382-B46B-F5F012AB1A9B}"/>
                      </a:ext>
                    </a:extLst>
                  </p14:cNvPr>
                  <p14:cNvContentPartPr/>
                  <p14:nvPr/>
                </p14:nvContentPartPr>
                <p14:xfrm>
                  <a:off x="6667816" y="5263696"/>
                  <a:ext cx="602627" cy="60091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EA3E4E9A-C556-4382-B46B-F5F012AB1A9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59176" y="5254754"/>
                    <a:ext cx="620267" cy="77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8DFC2EDF-CADA-4B8F-B66A-54DDBE10D7D4}"/>
                      </a:ext>
                    </a:extLst>
                  </p14:cNvPr>
                  <p14:cNvContentPartPr/>
                  <p14:nvPr/>
                </p14:nvContentPartPr>
                <p14:xfrm>
                  <a:off x="6699865" y="6061476"/>
                  <a:ext cx="486737" cy="8842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8DFC2EDF-CADA-4B8F-B66A-54DDBE10D7D4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690865" y="6052814"/>
                    <a:ext cx="504378" cy="10610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FC4DB89-8222-4D99-A991-2825CC601036}"/>
                  </a:ext>
                </a:extLst>
              </p:cNvPr>
              <p:cNvGrpSpPr/>
              <p:nvPr/>
            </p:nvGrpSpPr>
            <p:grpSpPr>
              <a:xfrm>
                <a:off x="6430600" y="5525235"/>
                <a:ext cx="1064756" cy="58946"/>
                <a:chOff x="3907323" y="5613944"/>
                <a:chExt cx="1339560" cy="74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113" name="Ink 112">
                      <a:extLst>
                        <a:ext uri="{FF2B5EF4-FFF2-40B4-BE49-F238E27FC236}">
                          <a16:creationId xmlns:a16="http://schemas.microsoft.com/office/drawing/2014/main" id="{E9FC9007-C7D5-4C38-8B52-2767F82A98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07323" y="5614664"/>
                    <a:ext cx="54360" cy="61560"/>
                  </p14:xfrm>
                </p:contentPart>
              </mc:Choice>
              <mc:Fallback xmlns="">
                <p:pic>
                  <p:nvPicPr>
                    <p:cNvPr id="113" name="Ink 112">
                      <a:extLst>
                        <a:ext uri="{FF2B5EF4-FFF2-40B4-BE49-F238E27FC236}">
                          <a16:creationId xmlns:a16="http://schemas.microsoft.com/office/drawing/2014/main" id="{E9FC9007-C7D5-4C38-8B52-2767F82A983E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3896092" y="5603348"/>
                      <a:ext cx="76374" cy="837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114" name="Ink 113">
                      <a:extLst>
                        <a:ext uri="{FF2B5EF4-FFF2-40B4-BE49-F238E27FC236}">
                          <a16:creationId xmlns:a16="http://schemas.microsoft.com/office/drawing/2014/main" id="{FB7797BC-0146-48F8-A8D4-416A20C56A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02243" y="5637704"/>
                    <a:ext cx="44640" cy="50400"/>
                  </p14:xfrm>
                </p:contentPart>
              </mc:Choice>
              <mc:Fallback xmlns="">
                <p:pic>
                  <p:nvPicPr>
                    <p:cNvPr id="114" name="Ink 113">
                      <a:extLst>
                        <a:ext uri="{FF2B5EF4-FFF2-40B4-BE49-F238E27FC236}">
                          <a16:creationId xmlns:a16="http://schemas.microsoft.com/office/drawing/2014/main" id="{FB7797BC-0146-48F8-A8D4-416A20C56A0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191421" y="5626353"/>
                      <a:ext cx="66735" cy="726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115" name="Ink 114">
                      <a:extLst>
                        <a:ext uri="{FF2B5EF4-FFF2-40B4-BE49-F238E27FC236}">
                          <a16:creationId xmlns:a16="http://schemas.microsoft.com/office/drawing/2014/main" id="{368EE2CC-51D4-420D-A448-2F8B96ACFD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4203" y="5613944"/>
                    <a:ext cx="1207440" cy="25200"/>
                  </p14:xfrm>
                </p:contentPart>
              </mc:Choice>
              <mc:Fallback xmlns="">
                <p:pic>
                  <p:nvPicPr>
                    <p:cNvPr id="115" name="Ink 114">
                      <a:extLst>
                        <a:ext uri="{FF2B5EF4-FFF2-40B4-BE49-F238E27FC236}">
                          <a16:creationId xmlns:a16="http://schemas.microsoft.com/office/drawing/2014/main" id="{368EE2CC-51D4-420D-A448-2F8B96ACFDBB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3952880" y="5602694"/>
                      <a:ext cx="1229632" cy="4725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0B3F1F05-6FB0-4016-9182-4F62F2E11A1F}"/>
                  </a:ext>
                </a:extLst>
              </p:cNvPr>
              <p:cNvGrpSpPr/>
              <p:nvPr/>
            </p:nvGrpSpPr>
            <p:grpSpPr>
              <a:xfrm>
                <a:off x="6471805" y="5844004"/>
                <a:ext cx="1029846" cy="85558"/>
                <a:chOff x="3959163" y="6014984"/>
                <a:chExt cx="1295640" cy="10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07A64361-2A33-44A8-A021-A89E5D4CE6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06923" y="6014984"/>
                    <a:ext cx="47880" cy="57600"/>
                  </p14:xfrm>
                </p:contentPart>
              </mc:Choice>
              <mc:Fallback xmlns="">
                <p:pic>
                  <p:nvPicPr>
                    <p:cNvPr id="117" name="Ink 116">
                      <a:extLst>
                        <a:ext uri="{FF2B5EF4-FFF2-40B4-BE49-F238E27FC236}">
                          <a16:creationId xmlns:a16="http://schemas.microsoft.com/office/drawing/2014/main" id="{07A64361-2A33-44A8-A021-A89E5D4CE6C9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195631" y="6004099"/>
                      <a:ext cx="70013" cy="7982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453495B2-FD52-4A59-A99E-06E0B7725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9163" y="6045224"/>
                    <a:ext cx="69480" cy="7740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453495B2-FD52-4A59-A99E-06E0B77250A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3948335" y="6034361"/>
                      <a:ext cx="91587" cy="9957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F1FC336C-6847-42D8-8F20-0A49D8029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25043" y="6028304"/>
                    <a:ext cx="1119240" cy="4968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F1FC336C-6847-42D8-8F20-0A49D8029F74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4013719" y="6017013"/>
                      <a:ext cx="1141435" cy="7181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C3E394DD-3429-4483-A0BC-C6C6D03C5ABB}"/>
                      </a:ext>
                    </a:extLst>
                  </p14:cNvPr>
                  <p14:cNvContentPartPr/>
                  <p14:nvPr/>
                </p14:nvContentPartPr>
                <p14:xfrm>
                  <a:off x="6104866" y="5632069"/>
                  <a:ext cx="1647067" cy="89278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C3E394DD-3429-4483-A0BC-C6C6D03C5AB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095866" y="5623069"/>
                    <a:ext cx="1664708" cy="106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3BBB8BF3-82B4-4B46-9443-E3E81A5D41F5}"/>
                      </a:ext>
                    </a:extLst>
                  </p14:cNvPr>
                  <p14:cNvContentPartPr/>
                  <p14:nvPr/>
                </p14:nvContentPartPr>
                <p14:xfrm>
                  <a:off x="6436931" y="5544794"/>
                  <a:ext cx="82983" cy="367414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3BBB8BF3-82B4-4B46-9443-E3E81A5D41F5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6427911" y="5536157"/>
                    <a:ext cx="100662" cy="385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0CB660BD-AAED-4EEA-B43E-6A840FD69496}"/>
                      </a:ext>
                    </a:extLst>
                  </p14:cNvPr>
                  <p14:cNvContentPartPr/>
                  <p14:nvPr/>
                </p14:nvContentPartPr>
                <p14:xfrm>
                  <a:off x="7447318" y="5541646"/>
                  <a:ext cx="54654" cy="347383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0CB660BD-AAED-4EEA-B43E-6A840FD6949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7438688" y="5532656"/>
                    <a:ext cx="72273" cy="3650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F982A31-5501-4067-BACF-2991C45330ED}"/>
                      </a:ext>
                    </a:extLst>
                  </p14:cNvPr>
                  <p14:cNvContentPartPr/>
                  <p14:nvPr/>
                </p14:nvContentPartPr>
                <p14:xfrm>
                  <a:off x="6666707" y="5269234"/>
                  <a:ext cx="99866" cy="869889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F982A31-5501-4067-BACF-2991C45330E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658085" y="5260233"/>
                    <a:ext cx="117468" cy="8875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4252E0C0-A5ED-4711-A69A-8627FD2E46DA}"/>
                      </a:ext>
                    </a:extLst>
                  </p14:cNvPr>
                  <p14:cNvContentPartPr/>
                  <p14:nvPr/>
                </p14:nvContentPartPr>
                <p14:xfrm>
                  <a:off x="7139710" y="5313587"/>
                  <a:ext cx="110739" cy="808368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4252E0C0-A5ED-4711-A69A-8627FD2E46D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7130721" y="5304589"/>
                    <a:ext cx="128357" cy="82600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ACD2091A-E2CF-4A17-A4CB-2FABE1274E8D}"/>
                  </a:ext>
                </a:extLst>
              </p:cNvPr>
              <p:cNvGrpSpPr/>
              <p:nvPr/>
            </p:nvGrpSpPr>
            <p:grpSpPr>
              <a:xfrm>
                <a:off x="7538886" y="6028098"/>
                <a:ext cx="310184" cy="289582"/>
                <a:chOff x="10307763" y="6211544"/>
                <a:chExt cx="390240" cy="364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5">
                  <p14:nvContentPartPr>
                    <p14:cNvPr id="132" name="Ink 131">
                      <a:extLst>
                        <a:ext uri="{FF2B5EF4-FFF2-40B4-BE49-F238E27FC236}">
                          <a16:creationId xmlns:a16="http://schemas.microsoft.com/office/drawing/2014/main" id="{384DAF4B-3523-4D55-88B5-105DB53DDF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1803" y="6414584"/>
                    <a:ext cx="3240" cy="2160"/>
                  </p14:xfrm>
                </p:contentPart>
              </mc:Choice>
              <mc:Fallback xmlns="">
                <p:pic>
                  <p:nvPicPr>
                    <p:cNvPr id="132" name="Ink 131">
                      <a:extLst>
                        <a:ext uri="{FF2B5EF4-FFF2-40B4-BE49-F238E27FC236}">
                          <a16:creationId xmlns:a16="http://schemas.microsoft.com/office/drawing/2014/main" id="{384DAF4B-3523-4D55-88B5-105DB53DDF52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0312083" y="6404216"/>
                      <a:ext cx="23085" cy="233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133" name="Ink 132">
                      <a:extLst>
                        <a:ext uri="{FF2B5EF4-FFF2-40B4-BE49-F238E27FC236}">
                          <a16:creationId xmlns:a16="http://schemas.microsoft.com/office/drawing/2014/main" id="{FA07207E-71DC-419D-8B49-499F4FEE9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07763" y="6211544"/>
                    <a:ext cx="262080" cy="236160"/>
                  </p14:xfrm>
                </p:contentPart>
              </mc:Choice>
              <mc:Fallback xmlns="">
                <p:pic>
                  <p:nvPicPr>
                    <p:cNvPr id="133" name="Ink 132">
                      <a:extLst>
                        <a:ext uri="{FF2B5EF4-FFF2-40B4-BE49-F238E27FC236}">
                          <a16:creationId xmlns:a16="http://schemas.microsoft.com/office/drawing/2014/main" id="{FA07207E-71DC-419D-8B49-499F4FEE9CAA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0296447" y="6200234"/>
                      <a:ext cx="284259" cy="2583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7">
                  <p14:nvContentPartPr>
                    <p14:cNvPr id="135" name="Ink 134">
                      <a:extLst>
                        <a:ext uri="{FF2B5EF4-FFF2-40B4-BE49-F238E27FC236}">
                          <a16:creationId xmlns:a16="http://schemas.microsoft.com/office/drawing/2014/main" id="{717FE0E6-B02F-4EA6-86ED-A9F976707D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96483" y="6437624"/>
                    <a:ext cx="101520" cy="138240"/>
                  </p14:xfrm>
                </p:contentPart>
              </mc:Choice>
              <mc:Fallback xmlns="">
                <p:pic>
                  <p:nvPicPr>
                    <p:cNvPr id="135" name="Ink 134">
                      <a:extLst>
                        <a:ext uri="{FF2B5EF4-FFF2-40B4-BE49-F238E27FC236}">
                          <a16:creationId xmlns:a16="http://schemas.microsoft.com/office/drawing/2014/main" id="{717FE0E6-B02F-4EA6-86ED-A9F976707DFE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0585606" y="6426746"/>
                      <a:ext cx="123728" cy="16044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F6123048-254E-46C6-8C40-82B3DD4F07D8}"/>
                      </a:ext>
                    </a:extLst>
                  </p14:cNvPr>
                  <p14:cNvContentPartPr/>
                  <p14:nvPr/>
                </p14:nvContentPartPr>
                <p14:xfrm>
                  <a:off x="7124500" y="4947594"/>
                  <a:ext cx="76401" cy="89278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F6123048-254E-46C6-8C40-82B3DD4F07D8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7115490" y="4938630"/>
                    <a:ext cx="94060" cy="10684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26BB4F2-4EDE-42F3-B42B-78736E6B9FA3}"/>
                </a:ext>
              </a:extLst>
            </p:cNvPr>
            <p:cNvGrpSpPr/>
            <p:nvPr/>
          </p:nvGrpSpPr>
          <p:grpSpPr>
            <a:xfrm>
              <a:off x="6036218" y="5822618"/>
              <a:ext cx="244080" cy="355320"/>
              <a:chOff x="6036218" y="5822618"/>
              <a:chExt cx="244080" cy="35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542CA034-EF74-4C79-AEBC-DF4CC5E5C1B7}"/>
                      </a:ext>
                    </a:extLst>
                  </p14:cNvPr>
                  <p14:cNvContentPartPr/>
                  <p14:nvPr/>
                </p14:nvContentPartPr>
                <p14:xfrm>
                  <a:off x="6036218" y="5822618"/>
                  <a:ext cx="142920" cy="27432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542CA034-EF74-4C79-AEBC-DF4CC5E5C1B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027218" y="5813618"/>
                    <a:ext cx="160560" cy="29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82F77536-080D-4452-BD2B-1ED2AA1D1748}"/>
                      </a:ext>
                    </a:extLst>
                  </p14:cNvPr>
                  <p14:cNvContentPartPr/>
                  <p14:nvPr/>
                </p14:nvContentPartPr>
                <p14:xfrm>
                  <a:off x="6036218" y="6004778"/>
                  <a:ext cx="105840" cy="468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82F77536-080D-4452-BD2B-1ED2AA1D1748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027218" y="5995778"/>
                    <a:ext cx="123480" cy="2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FAED89BA-2315-4165-9129-96A38BAFA727}"/>
                      </a:ext>
                    </a:extLst>
                  </p14:cNvPr>
                  <p14:cNvContentPartPr/>
                  <p14:nvPr/>
                </p14:nvContentPartPr>
                <p14:xfrm>
                  <a:off x="6209378" y="6093338"/>
                  <a:ext cx="70920" cy="8460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FAED89BA-2315-4165-9129-96A38BAFA727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6200378" y="6084698"/>
                    <a:ext cx="88560" cy="102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73C4EE-98AB-4770-AD43-160D712AB569}"/>
              </a:ext>
            </a:extLst>
          </p:cNvPr>
          <p:cNvGrpSpPr/>
          <p:nvPr/>
        </p:nvGrpSpPr>
        <p:grpSpPr>
          <a:xfrm>
            <a:off x="1294650" y="4728150"/>
            <a:ext cx="247320" cy="287640"/>
            <a:chOff x="1294650" y="4728150"/>
            <a:chExt cx="2473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4447D1-852D-425D-8F05-9F2EBEB6842F}"/>
                    </a:ext>
                  </a:extLst>
                </p14:cNvPr>
                <p14:cNvContentPartPr/>
                <p14:nvPr/>
              </p14:nvContentPartPr>
              <p14:xfrm>
                <a:off x="1294650" y="4770270"/>
                <a:ext cx="227520" cy="23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4447D1-852D-425D-8F05-9F2EBEB6842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85650" y="4761270"/>
                  <a:ext cx="245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947471-427A-4C23-8E53-1117EBAB2E29}"/>
                    </a:ext>
                  </a:extLst>
                </p14:cNvPr>
                <p14:cNvContentPartPr/>
                <p14:nvPr/>
              </p14:nvContentPartPr>
              <p14:xfrm>
                <a:off x="1333170" y="4728150"/>
                <a:ext cx="208800" cy="28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947471-427A-4C23-8E53-1117EBAB2E2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24170" y="4719150"/>
                  <a:ext cx="22644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7BD8A9-7E3D-4C0A-BC56-2A1B6196A374}"/>
              </a:ext>
            </a:extLst>
          </p:cNvPr>
          <p:cNvGrpSpPr/>
          <p:nvPr/>
        </p:nvGrpSpPr>
        <p:grpSpPr>
          <a:xfrm>
            <a:off x="3038130" y="4755870"/>
            <a:ext cx="201240" cy="212040"/>
            <a:chOff x="3038130" y="4755870"/>
            <a:chExt cx="2012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EF09DE-2ADD-4E9A-98B7-6D93EF2A02E0}"/>
                    </a:ext>
                  </a:extLst>
                </p14:cNvPr>
                <p14:cNvContentPartPr/>
                <p14:nvPr/>
              </p14:nvContentPartPr>
              <p14:xfrm>
                <a:off x="3058290" y="4755870"/>
                <a:ext cx="181080" cy="18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EF09DE-2ADD-4E9A-98B7-6D93EF2A02E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49290" y="4746870"/>
                  <a:ext cx="198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A7E2DE-C61C-44BB-9035-6C0669DDB152}"/>
                    </a:ext>
                  </a:extLst>
                </p14:cNvPr>
                <p14:cNvContentPartPr/>
                <p14:nvPr/>
              </p14:nvContentPartPr>
              <p14:xfrm>
                <a:off x="3038130" y="4761270"/>
                <a:ext cx="200160" cy="20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A7E2DE-C61C-44BB-9035-6C0669DDB15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29490" y="4752270"/>
                  <a:ext cx="2178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36193F-D21C-2FF4-FB80-2375D6E4AF84}"/>
              </a:ext>
            </a:extLst>
          </p:cNvPr>
          <p:cNvGrpSpPr/>
          <p:nvPr/>
        </p:nvGrpSpPr>
        <p:grpSpPr>
          <a:xfrm>
            <a:off x="4321922" y="4754070"/>
            <a:ext cx="1371506" cy="1564467"/>
            <a:chOff x="4321922" y="4754070"/>
            <a:chExt cx="1371506" cy="15644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D61574-9BA8-4C49-A284-3BF91537C61F}"/>
                    </a:ext>
                  </a:extLst>
                </p14:cNvPr>
                <p14:cNvContentPartPr/>
                <p14:nvPr/>
              </p14:nvContentPartPr>
              <p14:xfrm>
                <a:off x="4321922" y="5088674"/>
                <a:ext cx="1371506" cy="1229863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D61574-9BA8-4C49-A284-3BF91537C6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12923" y="5079676"/>
                  <a:ext cx="1389145" cy="124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ED9069-2DF5-4206-ADD9-C2B04FF94B30}"/>
                    </a:ext>
                  </a:extLst>
                </p14:cNvPr>
                <p14:cNvContentPartPr/>
                <p14:nvPr/>
              </p14:nvContentPartPr>
              <p14:xfrm>
                <a:off x="4724148" y="5249102"/>
                <a:ext cx="602627" cy="60091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ED9069-2DF5-4206-ADD9-C2B04FF94B3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15148" y="5240160"/>
                  <a:ext cx="620267" cy="77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D20FEA-BC83-418F-8FC9-868F525D6A09}"/>
                    </a:ext>
                  </a:extLst>
                </p14:cNvPr>
                <p14:cNvContentPartPr/>
                <p14:nvPr/>
              </p14:nvContentPartPr>
              <p14:xfrm>
                <a:off x="4756196" y="6046883"/>
                <a:ext cx="486737" cy="884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D20FEA-BC83-418F-8FC9-868F525D6A0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47196" y="6037861"/>
                  <a:ext cx="504378" cy="1061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AE13EA2-E693-48AD-8366-CD774D93764A}"/>
                </a:ext>
              </a:extLst>
            </p:cNvPr>
            <p:cNvGrpSpPr/>
            <p:nvPr/>
          </p:nvGrpSpPr>
          <p:grpSpPr>
            <a:xfrm>
              <a:off x="4486931" y="5510642"/>
              <a:ext cx="1064756" cy="58946"/>
              <a:chOff x="3907323" y="5613944"/>
              <a:chExt cx="1339560" cy="7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B16ED6F8-9302-45D2-8CFF-A75BCC811E83}"/>
                      </a:ext>
                    </a:extLst>
                  </p14:cNvPr>
                  <p14:cNvContentPartPr/>
                  <p14:nvPr/>
                </p14:nvContentPartPr>
                <p14:xfrm>
                  <a:off x="3907323" y="5614664"/>
                  <a:ext cx="54360" cy="615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B16ED6F8-9302-45D2-8CFF-A75BCC811E8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896092" y="5603348"/>
                    <a:ext cx="76374" cy="837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87767DBE-0C95-4814-B673-4F780CBF309C}"/>
                      </a:ext>
                    </a:extLst>
                  </p14:cNvPr>
                  <p14:cNvContentPartPr/>
                  <p14:nvPr/>
                </p14:nvContentPartPr>
                <p14:xfrm>
                  <a:off x="5202243" y="5637704"/>
                  <a:ext cx="44640" cy="504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87767DBE-0C95-4814-B673-4F780CBF309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191421" y="5626353"/>
                    <a:ext cx="66735" cy="726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4D801B1B-94AA-4807-8E50-88FABDC9C701}"/>
                      </a:ext>
                    </a:extLst>
                  </p14:cNvPr>
                  <p14:cNvContentPartPr/>
                  <p14:nvPr/>
                </p14:nvContentPartPr>
                <p14:xfrm>
                  <a:off x="3964203" y="5613944"/>
                  <a:ext cx="1207440" cy="252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4D801B1B-94AA-4807-8E50-88FABDC9C70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952880" y="5602694"/>
                    <a:ext cx="1229632" cy="47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4FB2813-9E79-4629-83E7-EF3A594EC1BF}"/>
                </a:ext>
              </a:extLst>
            </p:cNvPr>
            <p:cNvGrpSpPr/>
            <p:nvPr/>
          </p:nvGrpSpPr>
          <p:grpSpPr>
            <a:xfrm>
              <a:off x="4528136" y="5829410"/>
              <a:ext cx="1029846" cy="85558"/>
              <a:chOff x="3959163" y="6014984"/>
              <a:chExt cx="1295640" cy="10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804F3DA3-A876-4B00-BD4F-47A4DD9E3737}"/>
                      </a:ext>
                    </a:extLst>
                  </p14:cNvPr>
                  <p14:cNvContentPartPr/>
                  <p14:nvPr/>
                </p14:nvContentPartPr>
                <p14:xfrm>
                  <a:off x="5206923" y="6014984"/>
                  <a:ext cx="47880" cy="5760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804F3DA3-A876-4B00-BD4F-47A4DD9E3737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195631" y="6004099"/>
                    <a:ext cx="70013" cy="79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842B0BC-6959-4245-96EC-386194322862}"/>
                      </a:ext>
                    </a:extLst>
                  </p14:cNvPr>
                  <p14:cNvContentPartPr/>
                  <p14:nvPr/>
                </p14:nvContentPartPr>
                <p14:xfrm>
                  <a:off x="3959163" y="6045224"/>
                  <a:ext cx="69480" cy="77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842B0BC-6959-4245-96EC-38619432286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948335" y="6034361"/>
                    <a:ext cx="91587" cy="99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B054EEC1-1A99-4975-AF5E-A0F3E09F3D8B}"/>
                      </a:ext>
                    </a:extLst>
                  </p14:cNvPr>
                  <p14:cNvContentPartPr/>
                  <p14:nvPr/>
                </p14:nvContentPartPr>
                <p14:xfrm>
                  <a:off x="4025043" y="6028304"/>
                  <a:ext cx="1119240" cy="496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B054EEC1-1A99-4975-AF5E-A0F3E09F3D8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013719" y="6017013"/>
                    <a:ext cx="1141435" cy="7181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8F57C86-6502-4E65-9A52-FBB2BE56B42B}"/>
                    </a:ext>
                  </a:extLst>
                </p14:cNvPr>
                <p14:cNvContentPartPr/>
                <p14:nvPr/>
              </p14:nvContentPartPr>
              <p14:xfrm>
                <a:off x="5142710" y="4916117"/>
                <a:ext cx="63239" cy="89278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8F57C86-6502-4E65-9A52-FBB2BE56B4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33727" y="4907117"/>
                  <a:ext cx="80845" cy="10691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20F0B-53D6-4B96-A9B8-70ACD62F8FC4}"/>
                </a:ext>
              </a:extLst>
            </p:cNvPr>
            <p:cNvGrpSpPr/>
            <p:nvPr/>
          </p:nvGrpSpPr>
          <p:grpSpPr>
            <a:xfrm>
              <a:off x="4846050" y="4754070"/>
              <a:ext cx="219600" cy="226800"/>
              <a:chOff x="4846050" y="4754070"/>
              <a:chExt cx="219600" cy="22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F1F67A27-2D27-46CF-AD7A-93B2F058697A}"/>
                      </a:ext>
                    </a:extLst>
                  </p14:cNvPr>
                  <p14:cNvContentPartPr/>
                  <p14:nvPr/>
                </p14:nvContentPartPr>
                <p14:xfrm>
                  <a:off x="4846050" y="4754070"/>
                  <a:ext cx="205920" cy="182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F1F67A27-2D27-46CF-AD7A-93B2F058697A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4837050" y="4745070"/>
                    <a:ext cx="223560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76C48C76-B574-4D1C-BA58-B64D2305836C}"/>
                      </a:ext>
                    </a:extLst>
                  </p14:cNvPr>
                  <p14:cNvContentPartPr/>
                  <p14:nvPr/>
                </p14:nvContentPartPr>
                <p14:xfrm>
                  <a:off x="4846770" y="4773150"/>
                  <a:ext cx="218880" cy="207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76C48C76-B574-4D1C-BA58-B64D2305836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4837770" y="4764510"/>
                    <a:ext cx="236520" cy="225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6141B-595C-4E2A-9657-E6AE21CEFBAF}"/>
              </a:ext>
            </a:extLst>
          </p:cNvPr>
          <p:cNvGrpSpPr/>
          <p:nvPr/>
        </p:nvGrpSpPr>
        <p:grpSpPr>
          <a:xfrm>
            <a:off x="6883290" y="4710870"/>
            <a:ext cx="203040" cy="208440"/>
            <a:chOff x="6883290" y="4710870"/>
            <a:chExt cx="2030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6AD0AE-3FB4-4A37-8A76-39A2D936BB91}"/>
                    </a:ext>
                  </a:extLst>
                </p14:cNvPr>
                <p14:cNvContentPartPr/>
                <p14:nvPr/>
              </p14:nvContentPartPr>
              <p14:xfrm>
                <a:off x="6883290" y="4710870"/>
                <a:ext cx="185400" cy="19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6AD0AE-3FB4-4A37-8A76-39A2D936BB9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74290" y="4702230"/>
                  <a:ext cx="203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8FEB17-0BDD-4F4D-82A2-B565652635B4}"/>
                    </a:ext>
                  </a:extLst>
                </p14:cNvPr>
                <p14:cNvContentPartPr/>
                <p14:nvPr/>
              </p14:nvContentPartPr>
              <p14:xfrm>
                <a:off x="6904530" y="4716270"/>
                <a:ext cx="181800" cy="20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8FEB17-0BDD-4F4D-82A2-B565652635B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95530" y="4707270"/>
                  <a:ext cx="199440" cy="22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62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2FE8-6AB8-4AB5-BAC0-0206C87F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Cut-Matching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F186F-BD30-457D-A784-50D35DED3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effectLst/>
                  </a:rPr>
                  <a:t>Init:</a:t>
                </a:r>
                <a:r>
                  <a:rPr lang="en-US" dirty="0">
                    <a:effectLst/>
                  </a:rPr>
                  <a:t> an empty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ffectLst/>
                  </a:rPr>
                  <a:t>-vertex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,∅)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effectLst/>
                  </a:rPr>
                  <a:t>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1" dirty="0">
                    <a:effectLst/>
                  </a:rPr>
                  <a:t>: </a:t>
                </a:r>
              </a:p>
              <a:p>
                <a:r>
                  <a:rPr lang="en-US" dirty="0">
                    <a:effectLst/>
                  </a:rPr>
                  <a:t>You choose a bisection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|=|</m:t>
                    </m:r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>
                  <a:effectLst/>
                </a:endParaRPr>
              </a:p>
              <a:p>
                <a:r>
                  <a:rPr lang="en-US" dirty="0">
                    <a:effectLst/>
                  </a:rPr>
                  <a:t>An adversary chooses a perfect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F186F-BD30-457D-A784-50D35DED3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CB6E7B3-918E-4766-BB85-6A980354F00F}"/>
                  </a:ext>
                </a:extLst>
              </p:cNvPr>
              <p:cNvSpPr/>
              <p:nvPr/>
            </p:nvSpPr>
            <p:spPr>
              <a:xfrm>
                <a:off x="579780" y="4408267"/>
                <a:ext cx="9365977" cy="2339375"/>
              </a:xfrm>
              <a:prstGeom prst="roundRect">
                <a:avLst>
                  <a:gd name="adj" fmla="val 11762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b="1" u="sng" dirty="0"/>
                  <a:t>Theorem (KKOV’07)</a:t>
                </a:r>
                <a:r>
                  <a:rPr lang="en-US" sz="2000" b="1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deterministic</a:t>
                </a:r>
                <a:r>
                  <a:rPr lang="en-US" sz="2000" dirty="0"/>
                  <a:t> strategy such that, after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rounds,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1/10)</m:t>
                    </m:r>
                  </m:oMath>
                </a14:m>
                <a:r>
                  <a:rPr lang="en-US" sz="2000" dirty="0"/>
                  <a:t>-expanding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r>
                  <a:rPr lang="en-US" sz="2000" dirty="0"/>
                  <a:t>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-expander.)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r>
                  <a:rPr lang="en-US" sz="2000" b="1" dirty="0"/>
                  <a:t>Strategy</a:t>
                </a:r>
                <a:r>
                  <a:rPr lang="en-US" sz="2000" dirty="0"/>
                  <a:t>: for each 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/>
                  <a:t> most balanced cut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Choose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CB6E7B3-918E-4766-BB85-6A980354F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0" y="4408267"/>
                <a:ext cx="9365977" cy="2339375"/>
              </a:xfrm>
              <a:prstGeom prst="roundRect">
                <a:avLst>
                  <a:gd name="adj" fmla="val 11762"/>
                </a:avLst>
              </a:prstGeom>
              <a:blipFill>
                <a:blip r:embed="rId4"/>
                <a:stretch>
                  <a:fillRect r="-65" b="-5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41054E9-C017-4520-AF5F-42B116E6C38F}"/>
              </a:ext>
            </a:extLst>
          </p:cNvPr>
          <p:cNvSpPr/>
          <p:nvPr/>
        </p:nvSpPr>
        <p:spPr>
          <a:xfrm>
            <a:off x="9064488" y="5081654"/>
            <a:ext cx="3047999" cy="743199"/>
          </a:xfrm>
          <a:prstGeom prst="wedgeRoundRectCallout">
            <a:avLst>
              <a:gd name="adj1" fmla="val -45351"/>
              <a:gd name="adj2" fmla="val 715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[KKOV]: </a:t>
            </a:r>
            <a:r>
              <a:rPr lang="en-US" sz="1600" dirty="0">
                <a:solidFill>
                  <a:srgbClr val="C00000"/>
                </a:solidFill>
              </a:rPr>
              <a:t>Slow, “Chicken &amp; Egg”</a:t>
            </a:r>
          </a:p>
          <a:p>
            <a:r>
              <a:rPr lang="en-US" sz="1600" dirty="0"/>
              <a:t>[KRV, OSVV]: Fast, </a:t>
            </a:r>
            <a:r>
              <a:rPr lang="en-US" sz="1600" dirty="0">
                <a:solidFill>
                  <a:srgbClr val="C00000"/>
                </a:solidFill>
              </a:rPr>
              <a:t>Randomized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5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1ECF-0292-2012-4656-0AA89DD0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 Expansion via Cut-Matching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200F8-CA61-3660-E538-64DDA811B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Assume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cut strategy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rounds.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can guarantee either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maxflow calls, plus time to run the cut strategy.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how much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This extends to any node weighing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200F8-CA61-3660-E538-64DDA811B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1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D5D6-86EE-E266-1ED6-A148E6C2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 Expansion via Cut-Matching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1CA32C-AF95-C07E-0956-34D854CBC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Assume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cut strategy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rounds.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Algo:</a:t>
                </a:r>
              </a:p>
              <a:p>
                <a:r>
                  <a:rPr lang="en-US" dirty="0"/>
                  <a:t>Init cut-matching game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,∅)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cut </a:t>
                </a:r>
                <a:r>
                  <a:rPr lang="en-US" dirty="0"/>
                  <a:t>chosen by the cut player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(integral) max flow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report: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perfect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-matching routed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Report: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1CA32C-AF95-C07E-0956-34D854CBC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76455E6-35B8-0378-C471-E83C50B8D814}"/>
                  </a:ext>
                </a:extLst>
              </p:cNvPr>
              <p:cNvSpPr/>
              <p:nvPr/>
            </p:nvSpPr>
            <p:spPr>
              <a:xfrm>
                <a:off x="6679097" y="5287272"/>
                <a:ext cx="5413512" cy="1325563"/>
              </a:xfrm>
              <a:prstGeom prst="wedgeRoundRectCallout">
                <a:avLst>
                  <a:gd name="adj1" fmla="val -62404"/>
                  <a:gd name="adj2" fmla="val -11925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-respecting demand.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(by cut player)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(by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76455E6-35B8-0378-C471-E83C50B8D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97" y="5287272"/>
                <a:ext cx="5413512" cy="1325563"/>
              </a:xfrm>
              <a:prstGeom prst="wedgeRoundRectCallout">
                <a:avLst>
                  <a:gd name="adj1" fmla="val -62404"/>
                  <a:gd name="adj2" fmla="val -11925"/>
                  <a:gd name="adj3" fmla="val 16667"/>
                </a:avLst>
              </a:prstGeom>
              <a:blipFill>
                <a:blip r:embed="rId3"/>
                <a:stretch>
                  <a:fillRect b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799E26-D4DA-68C9-3306-B6E12578A135}"/>
                  </a:ext>
                </a:extLst>
              </p14:cNvPr>
              <p14:cNvContentPartPr/>
              <p14:nvPr/>
            </p14:nvContentPartPr>
            <p14:xfrm>
              <a:off x="7427721" y="2938194"/>
              <a:ext cx="2827080" cy="1225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799E26-D4DA-68C9-3306-B6E12578A1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8721" y="2929554"/>
                <a:ext cx="2844720" cy="12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2544B6-41AD-FCAA-0901-A0FCCB4A8920}"/>
                  </a:ext>
                </a:extLst>
              </p14:cNvPr>
              <p14:cNvContentPartPr/>
              <p14:nvPr/>
            </p14:nvContentPartPr>
            <p14:xfrm>
              <a:off x="8197761" y="3210714"/>
              <a:ext cx="74160" cy="75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2544B6-41AD-FCAA-0901-A0FCCB4A89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8761" y="3201714"/>
                <a:ext cx="91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F9E62B-A4D1-FECE-1B3A-FDF0BEAF0530}"/>
                  </a:ext>
                </a:extLst>
              </p14:cNvPr>
              <p14:cNvContentPartPr/>
              <p14:nvPr/>
            </p14:nvContentPartPr>
            <p14:xfrm>
              <a:off x="8231601" y="3539394"/>
              <a:ext cx="69120" cy="67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F9E62B-A4D1-FECE-1B3A-FDF0BEAF05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2961" y="3530394"/>
                <a:ext cx="86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0749EA-1845-9241-2B74-146D896A3DC1}"/>
                  </a:ext>
                </a:extLst>
              </p14:cNvPr>
              <p14:cNvContentPartPr/>
              <p14:nvPr/>
            </p14:nvContentPartPr>
            <p14:xfrm>
              <a:off x="8256081" y="3839994"/>
              <a:ext cx="63360" cy="79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0749EA-1845-9241-2B74-146D896A3D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47081" y="3831354"/>
                <a:ext cx="81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75A15C-D524-C9DC-4C84-689F738F20B1}"/>
                  </a:ext>
                </a:extLst>
              </p14:cNvPr>
              <p14:cNvContentPartPr/>
              <p14:nvPr/>
            </p14:nvContentPartPr>
            <p14:xfrm>
              <a:off x="9245361" y="3803274"/>
              <a:ext cx="63360" cy="61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75A15C-D524-C9DC-4C84-689F738F2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36721" y="3794274"/>
                <a:ext cx="810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BF27C44-EEAE-28F2-2503-DAA2BF5550FE}"/>
              </a:ext>
            </a:extLst>
          </p:cNvPr>
          <p:cNvGrpSpPr/>
          <p:nvPr/>
        </p:nvGrpSpPr>
        <p:grpSpPr>
          <a:xfrm>
            <a:off x="9217641" y="3164634"/>
            <a:ext cx="467640" cy="418680"/>
            <a:chOff x="9807748" y="3589937"/>
            <a:chExt cx="4676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BF089A-940F-2DB0-A1B4-576EB5F3E79E}"/>
                    </a:ext>
                  </a:extLst>
                </p14:cNvPr>
                <p14:cNvContentPartPr/>
                <p14:nvPr/>
              </p14:nvContentPartPr>
              <p14:xfrm>
                <a:off x="9807748" y="3589937"/>
                <a:ext cx="68040" cy="6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BF089A-940F-2DB0-A1B4-576EB5F3E7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98748" y="3581297"/>
                  <a:ext cx="85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080B23-6CC9-160C-168F-FF6088729DCD}"/>
                    </a:ext>
                  </a:extLst>
                </p14:cNvPr>
                <p14:cNvContentPartPr/>
                <p14:nvPr/>
              </p14:nvContentPartPr>
              <p14:xfrm>
                <a:off x="9821068" y="3910337"/>
                <a:ext cx="68040" cy="73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080B23-6CC9-160C-168F-FF6088729D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12068" y="3901337"/>
                  <a:ext cx="85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C986E2-94F7-4750-9DA2-74075CCEC949}"/>
                    </a:ext>
                  </a:extLst>
                </p14:cNvPr>
                <p14:cNvContentPartPr/>
                <p14:nvPr/>
              </p14:nvContentPartPr>
              <p14:xfrm>
                <a:off x="10108348" y="3770297"/>
                <a:ext cx="167040" cy="23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C986E2-94F7-4750-9DA2-74075CCEC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99708" y="3761297"/>
                  <a:ext cx="18468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A13CE22-8664-99EE-E733-1B7339777D55}"/>
                  </a:ext>
                </a:extLst>
              </p14:cNvPr>
              <p14:cNvContentPartPr/>
              <p14:nvPr/>
            </p14:nvContentPartPr>
            <p14:xfrm>
              <a:off x="10431201" y="3271194"/>
              <a:ext cx="283680" cy="333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A13CE22-8664-99EE-E733-1B7339777D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22201" y="3262554"/>
                <a:ext cx="30132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B7D8B9B-B4A1-7850-2BF4-86167AD79925}"/>
              </a:ext>
            </a:extLst>
          </p:cNvPr>
          <p:cNvGrpSpPr/>
          <p:nvPr/>
        </p:nvGrpSpPr>
        <p:grpSpPr>
          <a:xfrm>
            <a:off x="8056281" y="2667114"/>
            <a:ext cx="1435320" cy="1358640"/>
            <a:chOff x="8646388" y="3092417"/>
            <a:chExt cx="143532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A0A63C-5477-8A2C-A1ED-217D4DF91956}"/>
                    </a:ext>
                  </a:extLst>
                </p14:cNvPr>
                <p14:cNvContentPartPr/>
                <p14:nvPr/>
              </p14:nvContentPartPr>
              <p14:xfrm>
                <a:off x="8646388" y="3544577"/>
                <a:ext cx="421200" cy="90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A0A63C-5477-8A2C-A1ED-217D4DF919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37748" y="3535937"/>
                  <a:ext cx="438840" cy="924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30C7FB2-F7EC-D4A5-405D-B508EBF5CF4F}"/>
                </a:ext>
              </a:extLst>
            </p:cNvPr>
            <p:cNvGrpSpPr/>
            <p:nvPr/>
          </p:nvGrpSpPr>
          <p:grpSpPr>
            <a:xfrm>
              <a:off x="8733868" y="3134537"/>
              <a:ext cx="303840" cy="251640"/>
              <a:chOff x="8733868" y="3134537"/>
              <a:chExt cx="303840" cy="25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7B4D430-A436-1C29-545E-70383806A36B}"/>
                      </a:ext>
                    </a:extLst>
                  </p14:cNvPr>
                  <p14:cNvContentPartPr/>
                  <p14:nvPr/>
                </p14:nvContentPartPr>
                <p14:xfrm>
                  <a:off x="8733868" y="3326057"/>
                  <a:ext cx="59040" cy="47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7B4D430-A436-1C29-545E-70383806A36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724868" y="3317417"/>
                    <a:ext cx="76680" cy="6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2E49E83-0B4C-0C48-0F62-1D270DAEF5F1}"/>
                      </a:ext>
                    </a:extLst>
                  </p14:cNvPr>
                  <p14:cNvContentPartPr/>
                  <p14:nvPr/>
                </p14:nvContentPartPr>
                <p14:xfrm>
                  <a:off x="8792908" y="3134537"/>
                  <a:ext cx="142200" cy="2451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2E49E83-0B4C-0C48-0F62-1D270DAEF5F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783908" y="3125537"/>
                    <a:ext cx="159840" cy="26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96FACBEA-AC1E-80BD-D6A9-2A4F7C46A0C5}"/>
                      </a:ext>
                    </a:extLst>
                  </p14:cNvPr>
                  <p14:cNvContentPartPr/>
                  <p14:nvPr/>
                </p14:nvContentPartPr>
                <p14:xfrm>
                  <a:off x="8797948" y="3278537"/>
                  <a:ext cx="153360" cy="35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96FACBEA-AC1E-80BD-D6A9-2A4F7C46A0C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789308" y="3269537"/>
                    <a:ext cx="17100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11656D4-9201-33D2-34AE-B21E6D825C64}"/>
                      </a:ext>
                    </a:extLst>
                  </p14:cNvPr>
                  <p14:cNvContentPartPr/>
                  <p14:nvPr/>
                </p14:nvContentPartPr>
                <p14:xfrm>
                  <a:off x="9026188" y="3308777"/>
                  <a:ext cx="3240" cy="774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11656D4-9201-33D2-34AE-B21E6D825C6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017188" y="3300137"/>
                    <a:ext cx="2088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4E4EDC91-ED6C-4192-B19B-BF422795EDC1}"/>
                      </a:ext>
                    </a:extLst>
                  </p14:cNvPr>
                  <p14:cNvContentPartPr/>
                  <p14:nvPr/>
                </p14:nvContentPartPr>
                <p14:xfrm>
                  <a:off x="9034108" y="3218417"/>
                  <a:ext cx="3600" cy="165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4E4EDC91-ED6C-4192-B19B-BF422795EDC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025108" y="3209417"/>
                    <a:ext cx="21240" cy="3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F3C3001-47B3-1D91-443F-6D849E19B97F}"/>
                </a:ext>
              </a:extLst>
            </p:cNvPr>
            <p:cNvGrpSpPr/>
            <p:nvPr/>
          </p:nvGrpSpPr>
          <p:grpSpPr>
            <a:xfrm>
              <a:off x="9684628" y="3092417"/>
              <a:ext cx="397080" cy="1290960"/>
              <a:chOff x="9684628" y="3092417"/>
              <a:chExt cx="397080" cy="129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67B4191-5B0A-D55C-BD26-A5D5041DFEFE}"/>
                      </a:ext>
                    </a:extLst>
                  </p14:cNvPr>
                  <p14:cNvContentPartPr/>
                  <p14:nvPr/>
                </p14:nvContentPartPr>
                <p14:xfrm>
                  <a:off x="9684628" y="3467537"/>
                  <a:ext cx="397080" cy="9158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67B4191-5B0A-D55C-BD26-A5D5041DFEF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675628" y="3458537"/>
                    <a:ext cx="414720" cy="9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DAA5963-C2B1-13E7-79C6-73CC8280FB22}"/>
                      </a:ext>
                    </a:extLst>
                  </p14:cNvPr>
                  <p14:cNvContentPartPr/>
                  <p14:nvPr/>
                </p14:nvContentPartPr>
                <p14:xfrm>
                  <a:off x="9829348" y="3092417"/>
                  <a:ext cx="10440" cy="2307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DAA5963-C2B1-13E7-79C6-73CC8280FB2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820708" y="3083417"/>
                    <a:ext cx="28080" cy="24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A203376-103F-F4E7-C859-FF903DC35655}"/>
                      </a:ext>
                    </a:extLst>
                  </p14:cNvPr>
                  <p14:cNvContentPartPr/>
                  <p14:nvPr/>
                </p14:nvContentPartPr>
                <p14:xfrm>
                  <a:off x="9795148" y="3114377"/>
                  <a:ext cx="13140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A203376-103F-F4E7-C859-FF903DC35655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786508" y="3105377"/>
                    <a:ext cx="14904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A0B3439-373D-E136-1FD7-9E4565763CFB}"/>
                      </a:ext>
                    </a:extLst>
                  </p14:cNvPr>
                  <p14:cNvContentPartPr/>
                  <p14:nvPr/>
                </p14:nvContentPartPr>
                <p14:xfrm>
                  <a:off x="9982708" y="3294377"/>
                  <a:ext cx="864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A0B3439-373D-E136-1FD7-9E4565763CF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973708" y="3285377"/>
                    <a:ext cx="2628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AFBF579-46AF-5C16-EC3A-7D0D585319F9}"/>
                      </a:ext>
                    </a:extLst>
                  </p14:cNvPr>
                  <p14:cNvContentPartPr/>
                  <p14:nvPr/>
                </p14:nvContentPartPr>
                <p14:xfrm>
                  <a:off x="9975868" y="3186377"/>
                  <a:ext cx="21600" cy="205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CAFBF579-46AF-5C16-EC3A-7D0D585319F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966868" y="3177737"/>
                    <a:ext cx="392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889878-58E6-F6CB-AE60-FCBB80AE623A}"/>
              </a:ext>
            </a:extLst>
          </p:cNvPr>
          <p:cNvGrpSpPr/>
          <p:nvPr/>
        </p:nvGrpSpPr>
        <p:grpSpPr>
          <a:xfrm>
            <a:off x="8150961" y="3023154"/>
            <a:ext cx="1256760" cy="917640"/>
            <a:chOff x="8741068" y="3448457"/>
            <a:chExt cx="125676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16B72A-6F0A-62FA-5CAB-8E72CD1AF684}"/>
                    </a:ext>
                  </a:extLst>
                </p14:cNvPr>
                <p14:cNvContentPartPr/>
                <p14:nvPr/>
              </p14:nvContentPartPr>
              <p14:xfrm>
                <a:off x="8838268" y="3601097"/>
                <a:ext cx="981360" cy="616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16B72A-6F0A-62FA-5CAB-8E72CD1AF6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29268" y="3592097"/>
                  <a:ext cx="9990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27EA01-F749-AF63-76F0-172D0FB19117}"/>
                    </a:ext>
                  </a:extLst>
                </p14:cNvPr>
                <p14:cNvContentPartPr/>
                <p14:nvPr/>
              </p14:nvContentPartPr>
              <p14:xfrm>
                <a:off x="8918908" y="3607577"/>
                <a:ext cx="892080" cy="39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27EA01-F749-AF63-76F0-172D0FB191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09908" y="3598937"/>
                  <a:ext cx="9097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55D0A5-1391-E4AC-A923-9EDB69D6631A}"/>
                    </a:ext>
                  </a:extLst>
                </p14:cNvPr>
                <p14:cNvContentPartPr/>
                <p14:nvPr/>
              </p14:nvContentPartPr>
              <p14:xfrm>
                <a:off x="8938348" y="4273217"/>
                <a:ext cx="895320" cy="6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55D0A5-1391-E4AC-A923-9EDB69D663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29348" y="4264217"/>
                  <a:ext cx="91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73176DB-979B-48EE-7CAF-5A192A387930}"/>
                    </a:ext>
                  </a:extLst>
                </p14:cNvPr>
                <p14:cNvContentPartPr/>
                <p14:nvPr/>
              </p14:nvContentPartPr>
              <p14:xfrm>
                <a:off x="9345868" y="3457097"/>
                <a:ext cx="13320" cy="21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73176DB-979B-48EE-7CAF-5A192A3879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36868" y="3448457"/>
                  <a:ext cx="30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9F6B4E-E8E7-CE40-4396-4D84F8312243}"/>
                    </a:ext>
                  </a:extLst>
                </p14:cNvPr>
                <p14:cNvContentPartPr/>
                <p14:nvPr/>
              </p14:nvContentPartPr>
              <p14:xfrm>
                <a:off x="9336508" y="3448457"/>
                <a:ext cx="186480" cy="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9F6B4E-E8E7-CE40-4396-4D84F83122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27508" y="3439457"/>
                  <a:ext cx="204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2BA2DF1-66EC-4CF3-4EE5-17A6D07E0DCF}"/>
                    </a:ext>
                  </a:extLst>
                </p14:cNvPr>
                <p14:cNvContentPartPr/>
                <p14:nvPr/>
              </p14:nvContentPartPr>
              <p14:xfrm>
                <a:off x="9351268" y="3562217"/>
                <a:ext cx="10764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2BA2DF1-66EC-4CF3-4EE5-17A6D07E0D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42628" y="3553217"/>
                  <a:ext cx="125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247AF6-E4EB-8109-71DA-9E680D747725}"/>
                    </a:ext>
                  </a:extLst>
                </p14:cNvPr>
                <p14:cNvContentPartPr/>
                <p14:nvPr/>
              </p14:nvContentPartPr>
              <p14:xfrm>
                <a:off x="9437668" y="3660857"/>
                <a:ext cx="18720" cy="80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247AF6-E4EB-8109-71DA-9E680D7477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28668" y="3652217"/>
                  <a:ext cx="3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F48620-C738-8945-56F6-7140A3F99795}"/>
                    </a:ext>
                  </a:extLst>
                </p14:cNvPr>
                <p14:cNvContentPartPr/>
                <p14:nvPr/>
              </p14:nvContentPartPr>
              <p14:xfrm>
                <a:off x="9463228" y="3600377"/>
                <a:ext cx="23400" cy="1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F48620-C738-8945-56F6-7140A3F997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54588" y="3591737"/>
                  <a:ext cx="41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56D600-D158-171C-8E6F-D9280FE9EE9A}"/>
                    </a:ext>
                  </a:extLst>
                </p14:cNvPr>
                <p14:cNvContentPartPr/>
                <p14:nvPr/>
              </p14:nvContentPartPr>
              <p14:xfrm>
                <a:off x="8741068" y="3706937"/>
                <a:ext cx="28800" cy="10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56D600-D158-171C-8E6F-D9280FE9EE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32068" y="3697937"/>
                  <a:ext cx="46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E52F35-E01B-46CE-E84A-0C5E5D2C23B9}"/>
                    </a:ext>
                  </a:extLst>
                </p14:cNvPr>
                <p14:cNvContentPartPr/>
                <p14:nvPr/>
              </p14:nvContentPartPr>
              <p14:xfrm>
                <a:off x="8742508" y="4006457"/>
                <a:ext cx="30960" cy="93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E52F35-E01B-46CE-E84A-0C5E5D2C23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33868" y="3997817"/>
                  <a:ext cx="48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B0FF83-864D-F842-2BF6-EAD8C7EDB3BC}"/>
                    </a:ext>
                  </a:extLst>
                </p14:cNvPr>
                <p14:cNvContentPartPr/>
                <p14:nvPr/>
              </p14:nvContentPartPr>
              <p14:xfrm>
                <a:off x="8760148" y="4276457"/>
                <a:ext cx="19800" cy="8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B0FF83-864D-F842-2BF6-EAD8C7EDB3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51148" y="4267817"/>
                  <a:ext cx="37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875872-6C79-FC95-89A5-C71F48B5FCDC}"/>
                    </a:ext>
                  </a:extLst>
                </p14:cNvPr>
                <p14:cNvContentPartPr/>
                <p14:nvPr/>
              </p14:nvContentPartPr>
              <p14:xfrm>
                <a:off x="9966868" y="3653657"/>
                <a:ext cx="30960" cy="98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875872-6C79-FC95-89A5-C71F48B5FC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58228" y="3645017"/>
                  <a:ext cx="48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186D09-AE5B-164F-13E3-0D2A528C6FA1}"/>
                    </a:ext>
                  </a:extLst>
                </p14:cNvPr>
                <p14:cNvContentPartPr/>
                <p14:nvPr/>
              </p14:nvContentPartPr>
              <p14:xfrm>
                <a:off x="9947428" y="3906377"/>
                <a:ext cx="35640" cy="86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186D09-AE5B-164F-13E3-0D2A528C6F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38428" y="3897737"/>
                  <a:ext cx="53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97A4C2-9244-F446-C9BA-D3279DB67BDC}"/>
                    </a:ext>
                  </a:extLst>
                </p14:cNvPr>
                <p14:cNvContentPartPr/>
                <p14:nvPr/>
              </p14:nvContentPartPr>
              <p14:xfrm>
                <a:off x="9960388" y="4183217"/>
                <a:ext cx="33120" cy="10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97A4C2-9244-F446-C9BA-D3279DB67B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51388" y="4174217"/>
                  <a:ext cx="5076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48990FE-81BA-B35E-CB9E-94DECFD87635}"/>
                  </a:ext>
                </a:extLst>
              </p14:cNvPr>
              <p14:cNvContentPartPr/>
              <p14:nvPr/>
            </p14:nvContentPartPr>
            <p14:xfrm>
              <a:off x="8201832" y="4416972"/>
              <a:ext cx="74160" cy="75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48990FE-81BA-B35E-CB9E-94DECFD876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2832" y="4407972"/>
                <a:ext cx="91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BC48D8C-F422-50B0-EE41-8B5D3C219B1E}"/>
                  </a:ext>
                </a:extLst>
              </p14:cNvPr>
              <p14:cNvContentPartPr/>
              <p14:nvPr/>
            </p14:nvContentPartPr>
            <p14:xfrm>
              <a:off x="8235672" y="4745652"/>
              <a:ext cx="69120" cy="673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BC48D8C-F422-50B0-EE41-8B5D3C219B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7032" y="4736652"/>
                <a:ext cx="86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909F742-4C3A-EDA1-6D45-E728B598842F}"/>
                  </a:ext>
                </a:extLst>
              </p14:cNvPr>
              <p14:cNvContentPartPr/>
              <p14:nvPr/>
            </p14:nvContentPartPr>
            <p14:xfrm>
              <a:off x="8260152" y="5046252"/>
              <a:ext cx="63360" cy="79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909F742-4C3A-EDA1-6D45-E728B5988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1152" y="5037612"/>
                <a:ext cx="81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6A397F4-ABE4-C990-43A9-DED7E241E3D5}"/>
                  </a:ext>
                </a:extLst>
              </p14:cNvPr>
              <p14:cNvContentPartPr/>
              <p14:nvPr/>
            </p14:nvContentPartPr>
            <p14:xfrm>
              <a:off x="9249432" y="5009532"/>
              <a:ext cx="63360" cy="61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6A397F4-ABE4-C990-43A9-DED7E241E3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0792" y="5000532"/>
                <a:ext cx="810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0014086-E8E6-290E-9801-124B6E45A9EB}"/>
              </a:ext>
            </a:extLst>
          </p:cNvPr>
          <p:cNvGrpSpPr/>
          <p:nvPr/>
        </p:nvGrpSpPr>
        <p:grpSpPr>
          <a:xfrm>
            <a:off x="9221712" y="4370892"/>
            <a:ext cx="81360" cy="394200"/>
            <a:chOff x="9807748" y="3589937"/>
            <a:chExt cx="813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D23BDF-149C-8746-5E78-B8EC258FB73A}"/>
                    </a:ext>
                  </a:extLst>
                </p14:cNvPr>
                <p14:cNvContentPartPr/>
                <p14:nvPr/>
              </p14:nvContentPartPr>
              <p14:xfrm>
                <a:off x="9807748" y="3589937"/>
                <a:ext cx="68040" cy="6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D23BDF-149C-8746-5E78-B8EC258FB7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98748" y="3581297"/>
                  <a:ext cx="85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1DBA1E9-5339-C54C-38F2-F0BAE23B1560}"/>
                    </a:ext>
                  </a:extLst>
                </p14:cNvPr>
                <p14:cNvContentPartPr/>
                <p14:nvPr/>
              </p14:nvContentPartPr>
              <p14:xfrm>
                <a:off x="9821068" y="3910337"/>
                <a:ext cx="68040" cy="7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1DBA1E9-5339-C54C-38F2-F0BAE23B15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12068" y="3901337"/>
                  <a:ext cx="8568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ECCFDA8-20ED-0263-81BF-2C093A4A401B}"/>
                  </a:ext>
                </a:extLst>
              </p14:cNvPr>
              <p14:cNvContentPartPr/>
              <p14:nvPr/>
            </p14:nvContentPartPr>
            <p14:xfrm>
              <a:off x="8065080" y="4220070"/>
              <a:ext cx="1375920" cy="986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ECCFDA8-20ED-0263-81BF-2C093A4A401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60760" y="4215750"/>
                <a:ext cx="1384560" cy="9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00BF49-B168-53D0-F35C-EE69BF3114D8}"/>
              </a:ext>
            </a:extLst>
          </p:cNvPr>
          <p:cNvGrpSpPr/>
          <p:nvPr/>
        </p:nvGrpSpPr>
        <p:grpSpPr>
          <a:xfrm>
            <a:off x="9543600" y="4641990"/>
            <a:ext cx="273960" cy="287640"/>
            <a:chOff x="9543600" y="4641990"/>
            <a:chExt cx="2739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8BD64D-A460-38D6-D5CD-4E9F8953DC8A}"/>
                    </a:ext>
                  </a:extLst>
                </p14:cNvPr>
                <p14:cNvContentPartPr/>
                <p14:nvPr/>
              </p14:nvContentPartPr>
              <p14:xfrm>
                <a:off x="9576000" y="4641990"/>
                <a:ext cx="130680" cy="20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8BD64D-A460-38D6-D5CD-4E9F8953DC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67360" y="4632990"/>
                  <a:ext cx="148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04128B5-5E7C-DC2C-F3BB-1ED5973C81A5}"/>
                    </a:ext>
                  </a:extLst>
                </p14:cNvPr>
                <p14:cNvContentPartPr/>
                <p14:nvPr/>
              </p14:nvContentPartPr>
              <p14:xfrm>
                <a:off x="9543600" y="4689150"/>
                <a:ext cx="166680" cy="143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04128B5-5E7C-DC2C-F3BB-1ED5973C81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34960" y="4680150"/>
                  <a:ext cx="18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3F732E-E710-F50C-25CF-F6C879420C96}"/>
                    </a:ext>
                  </a:extLst>
                </p14:cNvPr>
                <p14:cNvContentPartPr/>
                <p14:nvPr/>
              </p14:nvContentPartPr>
              <p14:xfrm>
                <a:off x="9785160" y="4829190"/>
                <a:ext cx="8640" cy="10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3F732E-E710-F50C-25CF-F6C879420C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76160" y="4820550"/>
                  <a:ext cx="2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13A35A-4C02-606F-9385-A01956282C7D}"/>
                    </a:ext>
                  </a:extLst>
                </p14:cNvPr>
                <p14:cNvContentPartPr/>
                <p14:nvPr/>
              </p14:nvContentPartPr>
              <p14:xfrm>
                <a:off x="9801360" y="4743510"/>
                <a:ext cx="16200" cy="1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13A35A-4C02-606F-9385-A01956282C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92360" y="4734870"/>
                  <a:ext cx="338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5335344-07FA-E965-E7C2-801D1048B012}"/>
                  </a:ext>
                </a:extLst>
              </p14:cNvPr>
              <p14:cNvContentPartPr/>
              <p14:nvPr/>
            </p14:nvContentPartPr>
            <p14:xfrm>
              <a:off x="8685372" y="4204552"/>
              <a:ext cx="78120" cy="10306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5335344-07FA-E965-E7C2-801D1048B01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676372" y="4195912"/>
                <a:ext cx="95760" cy="10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C2304F-BF6A-7071-34E8-C5B6D2DCF2FA}"/>
              </a:ext>
            </a:extLst>
          </p:cNvPr>
          <p:cNvGrpSpPr/>
          <p:nvPr/>
        </p:nvGrpSpPr>
        <p:grpSpPr>
          <a:xfrm>
            <a:off x="8288280" y="4406550"/>
            <a:ext cx="978480" cy="653400"/>
            <a:chOff x="8288280" y="4406550"/>
            <a:chExt cx="97848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DA345F-E5AA-22AD-D538-B1151AB788CC}"/>
                    </a:ext>
                  </a:extLst>
                </p14:cNvPr>
                <p14:cNvContentPartPr/>
                <p14:nvPr/>
              </p14:nvContentPartPr>
              <p14:xfrm>
                <a:off x="8288280" y="4441470"/>
                <a:ext cx="978480" cy="29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DA345F-E5AA-22AD-D538-B1151AB788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79640" y="4432470"/>
                  <a:ext cx="996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A0875CB-5958-F01B-E7F4-7E745A43EC37}"/>
                    </a:ext>
                  </a:extLst>
                </p14:cNvPr>
                <p14:cNvContentPartPr/>
                <p14:nvPr/>
              </p14:nvContentPartPr>
              <p14:xfrm>
                <a:off x="8324640" y="4406550"/>
                <a:ext cx="878040" cy="362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A0875CB-5958-F01B-E7F4-7E745A43EC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640" y="4397910"/>
                  <a:ext cx="895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80A91F-8887-AC31-2D59-A12CBA40D9D5}"/>
                    </a:ext>
                  </a:extLst>
                </p14:cNvPr>
                <p14:cNvContentPartPr/>
                <p14:nvPr/>
              </p14:nvContentPartPr>
              <p14:xfrm>
                <a:off x="8363880" y="5027910"/>
                <a:ext cx="881280" cy="3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80A91F-8887-AC31-2D59-A12CBA40D9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54880" y="5018910"/>
                  <a:ext cx="898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3B1FA44-7470-8AF5-6498-5EE60ECFDFF5}"/>
                    </a:ext>
                  </a:extLst>
                </p14:cNvPr>
                <p14:cNvContentPartPr/>
                <p14:nvPr/>
              </p14:nvContentPartPr>
              <p14:xfrm>
                <a:off x="8499228" y="4711570"/>
                <a:ext cx="180000" cy="166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3B1FA44-7470-8AF5-6498-5EE60ECFDF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90228" y="4702570"/>
                  <a:ext cx="197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4C0A8F-35EC-2792-593F-820FBF0EDC5A}"/>
                    </a:ext>
                  </a:extLst>
                </p14:cNvPr>
                <p14:cNvContentPartPr/>
                <p14:nvPr/>
              </p14:nvContentPartPr>
              <p14:xfrm>
                <a:off x="8728728" y="4869050"/>
                <a:ext cx="1800" cy="6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4C0A8F-35EC-2792-593F-820FBF0EDC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19728" y="4860410"/>
                  <a:ext cx="19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1528E2-61ED-CBD9-DE9B-A0EDF44261C3}"/>
                    </a:ext>
                  </a:extLst>
                </p14:cNvPr>
                <p14:cNvContentPartPr/>
                <p14:nvPr/>
              </p14:nvContentPartPr>
              <p14:xfrm>
                <a:off x="8717568" y="4804250"/>
                <a:ext cx="14400" cy="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1528E2-61ED-CBD9-DE9B-A0EDF44261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8928" y="4795250"/>
                  <a:ext cx="3204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18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3E0FB-F67D-9934-680D-583E5B47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89899-25C5-24B8-AD51-A0C0C39E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Concepts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8790B1B-FEE1-F382-2AE0-BE6A538DDE9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Probabilistic</a:t>
                </a:r>
                <a:r>
                  <a:rPr lang="en-US" dirty="0"/>
                  <a:t> Tree Flow Sparsifiers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-Trees)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8790B1B-FEE1-F382-2AE0-BE6A538DD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54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6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9B9057-D127-874A-FA1C-E8CC3F27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Recall:</a:t>
            </a:r>
            <a:r>
              <a:rPr lang="en-US" dirty="0">
                <a:solidFill>
                  <a:srgbClr val="C00000"/>
                </a:solidFill>
                <a:effectLst/>
              </a:rPr>
              <a:t> </a:t>
            </a:r>
            <a:r>
              <a:rPr lang="en-US" dirty="0">
                <a:effectLst/>
              </a:rPr>
              <a:t>Tree Flow Sparsifiers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0AC6C1-C270-E4F6-A2C5-04768357C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dirty="0"/>
                  <a:t>: A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tree flow sparsifier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quality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capacitated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tree spanning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-respecting demand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742950" lvl="1" indent="-28575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routable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routable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2950" lvl="1" indent="-28575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routable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routable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congestion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0AC6C1-C270-E4F6-A2C5-04768357C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50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0A102-8D33-D0EE-6E86-7A3560ED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865DA8-1A35-7C90-0EAD-A22BABA4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ffectLst/>
              </a:rPr>
              <a:t>Probabilistic</a:t>
            </a:r>
            <a:r>
              <a:rPr lang="en-US" dirty="0">
                <a:effectLst/>
              </a:rPr>
              <a:t> Tree Flow Sparsifiers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D4A67F-153A-42EB-93B5-ACEDD2D7D3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rgbClr val="C00000"/>
                    </a:solidFill>
                  </a:rPr>
                  <a:t>probabilistic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tree flow sparsifier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quality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over capacitated trees spanning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-respecting demand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742950" lvl="1" indent="-28575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routable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routable in each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2950" lvl="1" indent="-28575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routable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routable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/>
                  <a:t>with</a:t>
                </a:r>
                <a:r>
                  <a:rPr lang="en-US" sz="2800" dirty="0"/>
                  <a:t> </a:t>
                </a:r>
                <a:r>
                  <a:rPr lang="en-US" dirty="0"/>
                  <a:t>congestion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[Räcke’08]: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with optimal quality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poly time</a:t>
                </a:r>
              </a:p>
              <a:p>
                <a:r>
                  <a:rPr lang="en-US" dirty="0"/>
                  <a:t>Better than the single tree version.</a:t>
                </a:r>
              </a:p>
              <a:p>
                <a:r>
                  <a:rPr lang="en-US" dirty="0"/>
                  <a:t>But fail in applications, e.g., min-max partition</a:t>
                </a:r>
              </a:p>
              <a:p>
                <a:r>
                  <a:rPr lang="en-US" dirty="0"/>
                  <a:t>Also called “Räcke trees”. </a:t>
                </a:r>
                <a:r>
                  <a:rPr lang="en-US" sz="1900" dirty="0">
                    <a:solidFill>
                      <a:srgbClr val="FF0000"/>
                    </a:solidFill>
                  </a:rPr>
                  <a:t>Do not get confused.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D4A67F-153A-42EB-93B5-ACEDD2D7D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5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A3986-C4EE-441D-5DF0-61675EFC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4C2EE5-4531-01CD-4226-86F83AB2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ffectLst/>
              </a:rPr>
              <a:t>Probabilistic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0070C0"/>
                </a:solidFill>
                <a:effectLst/>
              </a:rPr>
              <a:t>Almost-</a:t>
            </a:r>
            <a:r>
              <a:rPr lang="en-US" dirty="0">
                <a:effectLst/>
              </a:rPr>
              <a:t>Tree Flow Sparsifiers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32A37FB-0612-CDDB-F620-C5064FF2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Def: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/>
                  <a:t>tree = tree + </a:t>
                </a:r>
                <a:r>
                  <a:rPr lang="en-US" dirty="0">
                    <a:solidFill>
                      <a:srgbClr val="0070C0"/>
                    </a:solidFill>
                  </a:rPr>
                  <a:t>graphs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vertices</a:t>
                </a:r>
                <a:r>
                  <a:rPr lang="en-US" dirty="0"/>
                  <a:t>. </a:t>
                </a:r>
                <a:r>
                  <a:rPr lang="en-US" sz="1900" dirty="0"/>
                  <a:t>(</a:t>
                </a:r>
                <a:r>
                  <a:rPr lang="en-US" sz="1900" b="1" dirty="0"/>
                  <a:t>Think</a:t>
                </a:r>
                <a:r>
                  <a:rPr lang="en-US" sz="1900" dirty="0"/>
                  <a:t>: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900" dirty="0"/>
                  <a:t> is small. This is almost a tree)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rgbClr val="C00000"/>
                    </a:solidFill>
                  </a:rPr>
                  <a:t>probabilistic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-tree flow sparsifier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quality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-trees spanning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-respecting demand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742950" lvl="1" indent="-28575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routable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routable in each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2950" lvl="1" indent="-28575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routable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routable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/>
                  <a:t>with</a:t>
                </a:r>
                <a:r>
                  <a:rPr lang="en-US" sz="2800" dirty="0"/>
                  <a:t> </a:t>
                </a:r>
                <a:r>
                  <a:rPr lang="en-US" dirty="0"/>
                  <a:t>congestion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742950" lvl="1" indent="-285750"/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[Madry’10]: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32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-tree </a:t>
                </a:r>
                <a:r>
                  <a:rPr lang="en-US" sz="3200" dirty="0"/>
                  <a:t>with </a:t>
                </a:r>
                <a:r>
                  <a:rPr lang="en-US" sz="3200" dirty="0">
                    <a:solidFill>
                      <a:srgbClr val="FF0000"/>
                    </a:solidFill>
                  </a:rPr>
                  <a:t>quality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time</a:t>
                </a:r>
              </a:p>
              <a:p>
                <a:r>
                  <a:rPr lang="en-US" sz="3200" dirty="0"/>
                  <a:t>The construction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not</a:t>
                </a:r>
                <a:r>
                  <a:rPr lang="en-US" sz="3200" dirty="0"/>
                  <a:t> based on expanders</a:t>
                </a:r>
              </a:p>
              <a:p>
                <a:pPr marL="285750" indent="-285750"/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32A37FB-0612-CDDB-F620-C5064FF2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8523305-402F-C407-C0AC-2C9886AE2F95}"/>
              </a:ext>
            </a:extLst>
          </p:cNvPr>
          <p:cNvGrpSpPr/>
          <p:nvPr/>
        </p:nvGrpSpPr>
        <p:grpSpPr>
          <a:xfrm>
            <a:off x="11117351" y="2109124"/>
            <a:ext cx="420120" cy="411120"/>
            <a:chOff x="11117351" y="2109124"/>
            <a:chExt cx="42012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BDD194-1022-1B45-51D3-CB3AE2F46EDF}"/>
                    </a:ext>
                  </a:extLst>
                </p14:cNvPr>
                <p14:cNvContentPartPr/>
                <p14:nvPr/>
              </p14:nvContentPartPr>
              <p14:xfrm>
                <a:off x="11280071" y="2478124"/>
                <a:ext cx="43560" cy="41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BDD194-1022-1B45-51D3-CB3AE2F46E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271431" y="2469124"/>
                  <a:ext cx="61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183C4B-5BC4-B48B-4226-617C01FBDFA6}"/>
                    </a:ext>
                  </a:extLst>
                </p14:cNvPr>
                <p14:cNvContentPartPr/>
                <p14:nvPr/>
              </p14:nvContentPartPr>
              <p14:xfrm>
                <a:off x="11133911" y="2375524"/>
                <a:ext cx="195840" cy="134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183C4B-5BC4-B48B-4226-617C01FBDF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25271" y="2366884"/>
                  <a:ext cx="213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85FC80-75C1-4DB4-3905-A6AF75036296}"/>
                    </a:ext>
                  </a:extLst>
                </p14:cNvPr>
                <p14:cNvContentPartPr/>
                <p14:nvPr/>
              </p14:nvContentPartPr>
              <p14:xfrm>
                <a:off x="11117351" y="2126044"/>
                <a:ext cx="420120" cy="394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85FC80-75C1-4DB4-3905-A6AF750362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08351" y="2117044"/>
                  <a:ext cx="437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147D9C-D48C-CF49-2E20-ADA5C23E3B01}"/>
                    </a:ext>
                  </a:extLst>
                </p14:cNvPr>
                <p14:cNvContentPartPr/>
                <p14:nvPr/>
              </p14:nvContentPartPr>
              <p14:xfrm>
                <a:off x="11119871" y="2344924"/>
                <a:ext cx="341640" cy="53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147D9C-D48C-CF49-2E20-ADA5C23E3B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11231" y="2335924"/>
                  <a:ext cx="359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8A9B41C-F530-2EF7-ABAE-7A20086581DD}"/>
                    </a:ext>
                  </a:extLst>
                </p14:cNvPr>
                <p14:cNvContentPartPr/>
                <p14:nvPr/>
              </p14:nvContentPartPr>
              <p14:xfrm>
                <a:off x="11313551" y="2149804"/>
                <a:ext cx="9720" cy="307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8A9B41C-F530-2EF7-ABAE-7A2008658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04911" y="2141164"/>
                  <a:ext cx="27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BB99FB-A179-8CB7-6199-4A52CB31D6B2}"/>
                    </a:ext>
                  </a:extLst>
                </p14:cNvPr>
                <p14:cNvContentPartPr/>
                <p14:nvPr/>
              </p14:nvContentPartPr>
              <p14:xfrm>
                <a:off x="11336231" y="2109124"/>
                <a:ext cx="191160" cy="218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BB99FB-A179-8CB7-6199-4A52CB31D6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27591" y="2100484"/>
                  <a:ext cx="20880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E9E278F-D3CD-ABC9-AE98-DAAABB79F93D}"/>
              </a:ext>
            </a:extLst>
          </p:cNvPr>
          <p:cNvGrpSpPr/>
          <p:nvPr/>
        </p:nvGrpSpPr>
        <p:grpSpPr>
          <a:xfrm>
            <a:off x="10743671" y="1549684"/>
            <a:ext cx="1304280" cy="1375920"/>
            <a:chOff x="10743671" y="1549684"/>
            <a:chExt cx="1304280" cy="13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FE4E4D-4D8F-6BEA-DBE6-AB1BE60C1D30}"/>
                    </a:ext>
                  </a:extLst>
                </p14:cNvPr>
                <p14:cNvContentPartPr/>
                <p14:nvPr/>
              </p14:nvContentPartPr>
              <p14:xfrm>
                <a:off x="11515871" y="1549684"/>
                <a:ext cx="104400" cy="566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FE4E4D-4D8F-6BEA-DBE6-AB1BE60C1D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06871" y="1540684"/>
                  <a:ext cx="1220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BE5F14-91DF-B059-C0FA-6F690F17577B}"/>
                    </a:ext>
                  </a:extLst>
                </p14:cNvPr>
                <p14:cNvContentPartPr/>
                <p14:nvPr/>
              </p14:nvContentPartPr>
              <p14:xfrm>
                <a:off x="11565911" y="1739404"/>
                <a:ext cx="330120" cy="111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BE5F14-91DF-B059-C0FA-6F690F1757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57271" y="1730404"/>
                  <a:ext cx="347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3727C0-C56F-F21C-706C-54B6596F8CE8}"/>
                    </a:ext>
                  </a:extLst>
                </p14:cNvPr>
                <p14:cNvContentPartPr/>
                <p14:nvPr/>
              </p14:nvContentPartPr>
              <p14:xfrm>
                <a:off x="11296271" y="1557244"/>
                <a:ext cx="263880" cy="118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3727C0-C56F-F21C-706C-54B6596F8C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87631" y="1548604"/>
                  <a:ext cx="281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B20FA7-B1E5-2C41-19A5-92F0C25FFD9E}"/>
                    </a:ext>
                  </a:extLst>
                </p14:cNvPr>
                <p14:cNvContentPartPr/>
                <p14:nvPr/>
              </p14:nvContentPartPr>
              <p14:xfrm>
                <a:off x="10902071" y="1883044"/>
                <a:ext cx="392040" cy="268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B20FA7-B1E5-2C41-19A5-92F0C25FFD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93431" y="1874404"/>
                  <a:ext cx="409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2F4867-4F6A-0EFA-DA69-23FD59855233}"/>
                    </a:ext>
                  </a:extLst>
                </p14:cNvPr>
                <p14:cNvContentPartPr/>
                <p14:nvPr/>
              </p14:nvContentPartPr>
              <p14:xfrm>
                <a:off x="11033111" y="1761724"/>
                <a:ext cx="47520" cy="322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2F4867-4F6A-0EFA-DA69-23FD598552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24471" y="1753084"/>
                  <a:ext cx="65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A04643-794A-C915-E1E8-4F8A3A3700F3}"/>
                    </a:ext>
                  </a:extLst>
                </p14:cNvPr>
                <p14:cNvContentPartPr/>
                <p14:nvPr/>
              </p14:nvContentPartPr>
              <p14:xfrm>
                <a:off x="11158751" y="1788724"/>
                <a:ext cx="118800" cy="323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A04643-794A-C915-E1E8-4F8A3A3700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50111" y="1780084"/>
                  <a:ext cx="136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20A99FA-720A-80AA-F7FE-3D1AFA64F64D}"/>
                    </a:ext>
                  </a:extLst>
                </p14:cNvPr>
                <p14:cNvContentPartPr/>
                <p14:nvPr/>
              </p14:nvContentPartPr>
              <p14:xfrm>
                <a:off x="10770671" y="2081044"/>
                <a:ext cx="315360" cy="95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20A99FA-720A-80AA-F7FE-3D1AFA64F6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62031" y="2072404"/>
                  <a:ext cx="33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FD83A5-8786-5C09-6695-D8CB7FC6667A}"/>
                    </a:ext>
                  </a:extLst>
                </p14:cNvPr>
                <p14:cNvContentPartPr/>
                <p14:nvPr/>
              </p14:nvContentPartPr>
              <p14:xfrm>
                <a:off x="10840871" y="1962964"/>
                <a:ext cx="127440" cy="24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FD83A5-8786-5C09-6695-D8CB7FC666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1871" y="1954324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D566CE-FB1C-522B-2821-18C0B0FF5151}"/>
                    </a:ext>
                  </a:extLst>
                </p14:cNvPr>
                <p14:cNvContentPartPr/>
                <p14:nvPr/>
              </p14:nvContentPartPr>
              <p14:xfrm>
                <a:off x="11538551" y="1812844"/>
                <a:ext cx="55080" cy="3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D566CE-FB1C-522B-2821-18C0B0FF51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29911" y="1804204"/>
                  <a:ext cx="7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3D3534-CA91-286D-5DB1-E81B6A70E5D0}"/>
                    </a:ext>
                  </a:extLst>
                </p14:cNvPr>
                <p14:cNvContentPartPr/>
                <p14:nvPr/>
              </p14:nvContentPartPr>
              <p14:xfrm>
                <a:off x="11548991" y="1662724"/>
                <a:ext cx="24840" cy="20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3D3534-CA91-286D-5DB1-E81B6A70E5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39991" y="1654084"/>
                  <a:ext cx="4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8A175-790B-63BA-FE33-FCF826358483}"/>
                    </a:ext>
                  </a:extLst>
                </p14:cNvPr>
                <p14:cNvContentPartPr/>
                <p14:nvPr/>
              </p14:nvContentPartPr>
              <p14:xfrm>
                <a:off x="11140391" y="2074204"/>
                <a:ext cx="32760" cy="3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8A175-790B-63BA-FE33-FCF8263584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31391" y="2065564"/>
                  <a:ext cx="50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66FA42-5B04-6FF4-31C2-C68D70FF4392}"/>
                    </a:ext>
                  </a:extLst>
                </p14:cNvPr>
                <p14:cNvContentPartPr/>
                <p14:nvPr/>
              </p14:nvContentPartPr>
              <p14:xfrm>
                <a:off x="11029511" y="2052964"/>
                <a:ext cx="41400" cy="56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66FA42-5B04-6FF4-31C2-C68D70FF43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20871" y="2043964"/>
                  <a:ext cx="59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1A4BD5-064E-55FC-5E15-7AA634792F0A}"/>
                    </a:ext>
                  </a:extLst>
                </p14:cNvPr>
                <p14:cNvContentPartPr/>
                <p14:nvPr/>
              </p14:nvContentPartPr>
              <p14:xfrm>
                <a:off x="10809191" y="1963324"/>
                <a:ext cx="33120" cy="31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1A4BD5-064E-55FC-5E15-7AA634792F0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00191" y="1954684"/>
                  <a:ext cx="50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935D94C-E584-A45B-9759-6E30DBFD3785}"/>
                    </a:ext>
                  </a:extLst>
                </p14:cNvPr>
                <p14:cNvContentPartPr/>
                <p14:nvPr/>
              </p14:nvContentPartPr>
              <p14:xfrm>
                <a:off x="10879031" y="1880884"/>
                <a:ext cx="21600" cy="27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935D94C-E584-A45B-9759-6E30DBFD37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70391" y="1872244"/>
                  <a:ext cx="3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6228A07-F3B5-4C41-8537-2E574047B5FF}"/>
                    </a:ext>
                  </a:extLst>
                </p14:cNvPr>
                <p14:cNvContentPartPr/>
                <p14:nvPr/>
              </p14:nvContentPartPr>
              <p14:xfrm>
                <a:off x="10943831" y="1948204"/>
                <a:ext cx="29520" cy="40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6228A07-F3B5-4C41-8537-2E574047B5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35191" y="1939204"/>
                  <a:ext cx="4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E35C53-E3C3-2AD4-4C35-EFC3A8A35544}"/>
                    </a:ext>
                  </a:extLst>
                </p14:cNvPr>
                <p14:cNvContentPartPr/>
                <p14:nvPr/>
              </p14:nvContentPartPr>
              <p14:xfrm>
                <a:off x="11685431" y="2373004"/>
                <a:ext cx="58680" cy="60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E35C53-E3C3-2AD4-4C35-EFC3A8A355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76431" y="2364004"/>
                  <a:ext cx="76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B0E31E-1CAE-A043-FF5A-B58FB581E144}"/>
                    </a:ext>
                  </a:extLst>
                </p14:cNvPr>
                <p14:cNvContentPartPr/>
                <p14:nvPr/>
              </p14:nvContentPartPr>
              <p14:xfrm>
                <a:off x="10743671" y="2158084"/>
                <a:ext cx="42480" cy="36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B0E31E-1CAE-A043-FF5A-B58FB581E1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35031" y="2149444"/>
                  <a:ext cx="60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8D87C5-2E0D-573C-8749-14301ED3208C}"/>
                    </a:ext>
                  </a:extLst>
                </p14:cNvPr>
                <p14:cNvContentPartPr/>
                <p14:nvPr/>
              </p14:nvContentPartPr>
              <p14:xfrm>
                <a:off x="11037431" y="2064484"/>
                <a:ext cx="42840" cy="48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8D87C5-2E0D-573C-8749-14301ED32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28791" y="2055484"/>
                  <a:ext cx="6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6AE90E-EE9D-64D8-97CF-71C65B3F17B8}"/>
                    </a:ext>
                  </a:extLst>
                </p14:cNvPr>
                <p14:cNvContentPartPr/>
                <p14:nvPr/>
              </p14:nvContentPartPr>
              <p14:xfrm>
                <a:off x="11013671" y="1742284"/>
                <a:ext cx="31320" cy="32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6AE90E-EE9D-64D8-97CF-71C65B3F17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04671" y="1733644"/>
                  <a:ext cx="48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EE1D60-102B-DA53-BC7E-B745E071540B}"/>
                    </a:ext>
                  </a:extLst>
                </p14:cNvPr>
                <p14:cNvContentPartPr/>
                <p14:nvPr/>
              </p14:nvContentPartPr>
              <p14:xfrm>
                <a:off x="11235791" y="1777924"/>
                <a:ext cx="28080" cy="28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EE1D60-102B-DA53-BC7E-B745E07154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26791" y="1768924"/>
                  <a:ext cx="45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BD2830-7380-55B6-FDA9-AE764D2F8E2C}"/>
                    </a:ext>
                  </a:extLst>
                </p14:cNvPr>
                <p14:cNvContentPartPr/>
                <p14:nvPr/>
              </p14:nvContentPartPr>
              <p14:xfrm>
                <a:off x="11265311" y="2508004"/>
                <a:ext cx="61920" cy="417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BD2830-7380-55B6-FDA9-AE764D2F8E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56311" y="2499364"/>
                  <a:ext cx="79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6EBDE6-51F5-1F7C-2CE1-3371F81003A9}"/>
                    </a:ext>
                  </a:extLst>
                </p14:cNvPr>
                <p14:cNvContentPartPr/>
                <p14:nvPr/>
              </p14:nvContentPartPr>
              <p14:xfrm>
                <a:off x="10854191" y="2589004"/>
                <a:ext cx="408240" cy="81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6EBDE6-51F5-1F7C-2CE1-3371F81003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45551" y="2580364"/>
                  <a:ext cx="425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3E8105-7EB2-6CA1-F504-400B8F5CEE77}"/>
                    </a:ext>
                  </a:extLst>
                </p14:cNvPr>
                <p14:cNvContentPartPr/>
                <p14:nvPr/>
              </p14:nvContentPartPr>
              <p14:xfrm>
                <a:off x="10836191" y="2374084"/>
                <a:ext cx="196560" cy="229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3E8105-7EB2-6CA1-F504-400B8F5CEE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27191" y="2365084"/>
                  <a:ext cx="214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C3CDF33-2AEC-DA1E-5CE4-D98ED57CAF3E}"/>
                    </a:ext>
                  </a:extLst>
                </p14:cNvPr>
                <p14:cNvContentPartPr/>
                <p14:nvPr/>
              </p14:nvContentPartPr>
              <p14:xfrm>
                <a:off x="10835111" y="2583964"/>
                <a:ext cx="29520" cy="34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C3CDF33-2AEC-DA1E-5CE4-D98ED57CAF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26111" y="2575324"/>
                  <a:ext cx="47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A913BF-3244-60ED-D1F1-4C532A560502}"/>
                    </a:ext>
                  </a:extLst>
                </p14:cNvPr>
                <p14:cNvContentPartPr/>
                <p14:nvPr/>
              </p14:nvContentPartPr>
              <p14:xfrm>
                <a:off x="11006471" y="2597284"/>
                <a:ext cx="29880" cy="25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A913BF-3244-60ED-D1F1-4C532A5605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97471" y="2588644"/>
                  <a:ext cx="4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64F712-EBE3-A345-563A-58A365AC12EA}"/>
                    </a:ext>
                  </a:extLst>
                </p14:cNvPr>
                <p14:cNvContentPartPr/>
                <p14:nvPr/>
              </p14:nvContentPartPr>
              <p14:xfrm>
                <a:off x="11275031" y="2660644"/>
                <a:ext cx="21240" cy="32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64F712-EBE3-A345-563A-58A365AC12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66031" y="2651644"/>
                  <a:ext cx="3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2C0FD9-E797-88FD-5A0D-8355AAEF59C2}"/>
                    </a:ext>
                  </a:extLst>
                </p14:cNvPr>
                <p14:cNvContentPartPr/>
                <p14:nvPr/>
              </p14:nvContentPartPr>
              <p14:xfrm>
                <a:off x="11264231" y="2654524"/>
                <a:ext cx="31680" cy="42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2C0FD9-E797-88FD-5A0D-8355AAEF59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55231" y="2645524"/>
                  <a:ext cx="49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4A8E1E-0C93-5772-3F5F-2A0B236F3319}"/>
                    </a:ext>
                  </a:extLst>
                </p14:cNvPr>
                <p14:cNvContentPartPr/>
                <p14:nvPr/>
              </p14:nvContentPartPr>
              <p14:xfrm>
                <a:off x="11003591" y="2583964"/>
                <a:ext cx="41040" cy="42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4A8E1E-0C93-5772-3F5F-2A0B236F33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94951" y="2575324"/>
                  <a:ext cx="58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54DA91-856B-2470-BF03-92BFBFDE8E96}"/>
                    </a:ext>
                  </a:extLst>
                </p14:cNvPr>
                <p14:cNvContentPartPr/>
                <p14:nvPr/>
              </p14:nvContentPartPr>
              <p14:xfrm>
                <a:off x="10819631" y="2350684"/>
                <a:ext cx="39240" cy="46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54DA91-856B-2470-BF03-92BFBFDE8E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10631" y="2342044"/>
                  <a:ext cx="56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FC9AFE-7868-E1F8-5296-017BFFAF47EC}"/>
                    </a:ext>
                  </a:extLst>
                </p14:cNvPr>
                <p14:cNvContentPartPr/>
                <p14:nvPr/>
              </p14:nvContentPartPr>
              <p14:xfrm>
                <a:off x="11302031" y="2870524"/>
                <a:ext cx="43920" cy="40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FC9AFE-7868-E1F8-5296-017BFFAF47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93391" y="2861524"/>
                  <a:ext cx="61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CC26D17-D848-C6C0-FAE2-AC864A5733E2}"/>
                    </a:ext>
                  </a:extLst>
                </p14:cNvPr>
                <p14:cNvContentPartPr/>
                <p14:nvPr/>
              </p14:nvContentPartPr>
              <p14:xfrm>
                <a:off x="11526311" y="2320804"/>
                <a:ext cx="507240" cy="154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CC26D17-D848-C6C0-FAE2-AC864A5733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17671" y="2311804"/>
                  <a:ext cx="524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F4A893-C7EC-1465-66A7-744794DA347D}"/>
                    </a:ext>
                  </a:extLst>
                </p14:cNvPr>
                <p14:cNvContentPartPr/>
                <p14:nvPr/>
              </p14:nvContentPartPr>
              <p14:xfrm>
                <a:off x="11715311" y="2274724"/>
                <a:ext cx="313560" cy="111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F4A893-C7EC-1465-66A7-744794DA34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06671" y="2266084"/>
                  <a:ext cx="331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D11818-8724-C570-5E2D-6796FB4F41AF}"/>
                    </a:ext>
                  </a:extLst>
                </p14:cNvPr>
                <p14:cNvContentPartPr/>
                <p14:nvPr/>
              </p14:nvContentPartPr>
              <p14:xfrm>
                <a:off x="11727911" y="2412964"/>
                <a:ext cx="167760" cy="204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D11818-8724-C570-5E2D-6796FB4F41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19271" y="2403964"/>
                  <a:ext cx="185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446F56-2084-28FF-0FE4-428EE8C96745}"/>
                    </a:ext>
                  </a:extLst>
                </p14:cNvPr>
                <p14:cNvContentPartPr/>
                <p14:nvPr/>
              </p14:nvContentPartPr>
              <p14:xfrm>
                <a:off x="11699111" y="2388484"/>
                <a:ext cx="40680" cy="4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446F56-2084-28FF-0FE4-428EE8C9674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90111" y="2379844"/>
                  <a:ext cx="58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E048F8-1098-C80E-16E1-B8559B23C116}"/>
                    </a:ext>
                  </a:extLst>
                </p14:cNvPr>
                <p14:cNvContentPartPr/>
                <p14:nvPr/>
              </p14:nvContentPartPr>
              <p14:xfrm>
                <a:off x="11880551" y="2589364"/>
                <a:ext cx="29160" cy="42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E048F8-1098-C80E-16E1-B8559B23C1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871551" y="2580364"/>
                  <a:ext cx="46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6B063D-85F3-B081-FFAC-715E942AB8CA}"/>
                    </a:ext>
                  </a:extLst>
                </p14:cNvPr>
                <p14:cNvContentPartPr/>
                <p14:nvPr/>
              </p14:nvContentPartPr>
              <p14:xfrm>
                <a:off x="12029951" y="2461204"/>
                <a:ext cx="18000" cy="31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6B063D-85F3-B081-FFAC-715E942AB8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021311" y="2452564"/>
                  <a:ext cx="35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43E342-DFBD-EE8D-FF88-0634B39FB168}"/>
                    </a:ext>
                  </a:extLst>
                </p14:cNvPr>
                <p14:cNvContentPartPr/>
                <p14:nvPr/>
              </p14:nvContentPartPr>
              <p14:xfrm>
                <a:off x="12007631" y="2270404"/>
                <a:ext cx="29520" cy="33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43E342-DFBD-EE8D-FF88-0634B39FB1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98991" y="2261764"/>
                  <a:ext cx="47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68218C6-6449-97B8-FE1A-9EC57D447044}"/>
                    </a:ext>
                  </a:extLst>
                </p14:cNvPr>
                <p14:cNvContentPartPr/>
                <p14:nvPr/>
              </p14:nvContentPartPr>
              <p14:xfrm>
                <a:off x="11530271" y="1811764"/>
                <a:ext cx="45000" cy="4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68218C6-6449-97B8-FE1A-9EC57D4470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21631" y="1802764"/>
                  <a:ext cx="62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6FB6B9-7568-D302-D1A4-83F2156D8FC6}"/>
                    </a:ext>
                  </a:extLst>
                </p14:cNvPr>
                <p14:cNvContentPartPr/>
                <p14:nvPr/>
              </p14:nvContentPartPr>
              <p14:xfrm>
                <a:off x="11564471" y="1946764"/>
                <a:ext cx="329040" cy="61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6FB6B9-7568-D302-D1A4-83F2156D8FC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55831" y="1938124"/>
                  <a:ext cx="346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8AE794-5CD0-4F1E-844A-E283D68C57B0}"/>
                    </a:ext>
                  </a:extLst>
                </p14:cNvPr>
                <p14:cNvContentPartPr/>
                <p14:nvPr/>
              </p14:nvContentPartPr>
              <p14:xfrm>
                <a:off x="11801351" y="1961884"/>
                <a:ext cx="148680" cy="149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8AE794-5CD0-4F1E-844A-E283D68C57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792711" y="1953244"/>
                  <a:ext cx="166320" cy="16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72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5B095-B7E2-87F3-9D3D-50C1ECF0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9F4B64-AA87-4980-5D68-D580714A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Part 2</a:t>
            </a:r>
            <a:br>
              <a:rPr lang="en-US" b="1" dirty="0"/>
            </a:br>
            <a:r>
              <a:rPr lang="en-US" dirty="0"/>
              <a:t>History: 2005-2015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8E8A6-D518-4996-5900-763045C70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6724-117C-C8FA-E73C-04F01C2C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5133-400C-6FF8-9D7C-AA7ECA89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History of expander decomposition and hierarchies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Recent developments in the last 10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Other central concepts in </a:t>
            </a:r>
            <a:r>
              <a:rPr lang="en-US">
                <a:solidFill>
                  <a:srgbClr val="0070C0"/>
                </a:solidFill>
              </a:rPr>
              <a:t>the area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FC4BD-0E1B-6817-C066-DA3A3152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1195-4855-6D42-B98D-CCF22120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2005-2015: impact to fast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0065BB-ABAD-93EF-FD03-40D58C93B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2004 Spielman Teng: 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(Weak) expander decomposition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lit/>
                      </m:rPr>
                      <a:rPr 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time</a:t>
                </a:r>
              </a:p>
              <a:p>
                <a:pPr lvl="1"/>
                <a:r>
                  <a:rPr lang="en-US" dirty="0"/>
                  <a:t>Approx </a:t>
                </a:r>
                <a:r>
                  <a:rPr lang="en-US" dirty="0">
                    <a:solidFill>
                      <a:srgbClr val="7030A0"/>
                    </a:solidFill>
                  </a:rPr>
                  <a:t>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in near-linear time</a:t>
                </a:r>
              </a:p>
              <a:p>
                <a:pPr lvl="1"/>
                <a:r>
                  <a:rPr lang="en-US" dirty="0"/>
                  <a:t>Application: Laplacian solver in near-linear time (impactful!)</a:t>
                </a:r>
              </a:p>
              <a:p>
                <a:endParaRPr lang="en-US" dirty="0"/>
              </a:p>
              <a:p>
                <a:r>
                  <a:rPr lang="en-US" dirty="0"/>
                  <a:t>2006 Khandekar, Rao, and Vazirani: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Cut matching game</a:t>
                </a:r>
              </a:p>
              <a:p>
                <a:pPr lvl="1"/>
                <a:r>
                  <a:rPr lang="en-US" dirty="0"/>
                  <a:t>Approx </a:t>
                </a:r>
                <a:r>
                  <a:rPr lang="en-US" dirty="0">
                    <a:solidFill>
                      <a:srgbClr val="7030A0"/>
                    </a:solidFill>
                  </a:rPr>
                  <a:t>expansion of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in </a:t>
                </a:r>
                <a:r>
                  <a:rPr lang="en-US" i="1" dirty="0" err="1"/>
                  <a:t>approx</a:t>
                </a:r>
                <a:r>
                  <a:rPr lang="en-US" i="1" dirty="0"/>
                  <a:t> max flow </a:t>
                </a:r>
                <a:r>
                  <a:rPr lang="en-US" dirty="0"/>
                  <a:t>time</a:t>
                </a:r>
              </a:p>
              <a:p>
                <a:pPr lvl="1"/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More versions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Orecchia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Schulman Vazirani Vishnoi’08] [Khandekar Khot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Orecchia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Vishnoi’07]</a:t>
                </a:r>
              </a:p>
              <a:p>
                <a:pPr lvl="1"/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2008 Räcke: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probabilistic </a:t>
                </a:r>
                <a:r>
                  <a:rPr lang="en-US" b="1" dirty="0"/>
                  <a:t>tree flow sparsifiers </a:t>
                </a:r>
                <a:r>
                  <a:rPr lang="en-US" sz="1900" dirty="0"/>
                  <a:t>poly time</a:t>
                </a:r>
                <a:endParaRPr lang="en-US" sz="2600" dirty="0"/>
              </a:p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0065BB-ABAD-93EF-FD03-40D58C93B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1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C60F-1AEA-913C-0532-B516B78D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B330-B73A-0D6E-2613-B3DF9A11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2005-2015: impact to fast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D710D-A671-5495-6B20-5CF8AF619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2010 Madry: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probabilistic </a:t>
                </a:r>
                <a:r>
                  <a:rPr lang="en-US" b="1" dirty="0">
                    <a:solidFill>
                      <a:srgbClr val="7030A0"/>
                    </a:solidFill>
                  </a:rPr>
                  <a:t>almost-</a:t>
                </a:r>
                <a:r>
                  <a:rPr lang="en-US" b="1" dirty="0"/>
                  <a:t>tree flow sparsifiers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 time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2013 Sherman and KLOS: </a:t>
                </a:r>
                <a:r>
                  <a:rPr lang="en-US" b="1" dirty="0">
                    <a:solidFill>
                      <a:schemeClr val="accent2"/>
                    </a:solidFill>
                  </a:rPr>
                  <a:t>Approximate max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 time</a:t>
                </a:r>
              </a:p>
              <a:p>
                <a:pPr lvl="1"/>
                <a:r>
                  <a:rPr lang="en-US" dirty="0"/>
                  <a:t>Reduce to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probabilistic </a:t>
                </a:r>
                <a:r>
                  <a:rPr lang="en-US" b="1" dirty="0">
                    <a:solidFill>
                      <a:srgbClr val="7030A0"/>
                    </a:solidFill>
                  </a:rPr>
                  <a:t>almost-</a:t>
                </a:r>
                <a:r>
                  <a:rPr lang="en-US" b="1" dirty="0"/>
                  <a:t>tree flow sparsifiers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2014 Räcke Shah </a:t>
                </a:r>
                <a:r>
                  <a:rPr lang="en-US" dirty="0" err="1"/>
                  <a:t>Täubig</a:t>
                </a:r>
                <a:r>
                  <a:rPr lang="en-US" dirty="0"/>
                  <a:t>: </a:t>
                </a:r>
                <a:r>
                  <a:rPr lang="en-US" b="1" dirty="0"/>
                  <a:t>Tree flow sparsifiers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 time</a:t>
                </a:r>
              </a:p>
              <a:p>
                <a:pPr lvl="1"/>
                <a:r>
                  <a:rPr lang="en-US" dirty="0"/>
                  <a:t>Reduce to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approximate max flow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2016 Peng: </a:t>
                </a:r>
                <a:r>
                  <a:rPr lang="en-US" b="1" dirty="0">
                    <a:solidFill>
                      <a:schemeClr val="accent2"/>
                    </a:solidFill>
                  </a:rPr>
                  <a:t>Approximate max flow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time</a:t>
                </a:r>
                <a:endParaRPr lang="en-US" sz="2000" dirty="0"/>
              </a:p>
              <a:p>
                <a:pPr lvl="1"/>
                <a:r>
                  <a:rPr lang="en-US" dirty="0"/>
                  <a:t>Resolve “chicken and egg”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D710D-A671-5495-6B20-5CF8AF619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8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9EE4-8619-C493-AC0B-A12843E6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2005-2015: impact to fast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B697-1EB9-E8BB-276E-5CD0C4C7C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10 years after [Spielman Teng], </a:t>
            </a:r>
          </a:p>
          <a:p>
            <a:pPr marL="0" indent="0" algn="ctr">
              <a:buNone/>
            </a:pPr>
            <a:r>
              <a:rPr lang="en-US" dirty="0"/>
              <a:t>it was clear that expanders are very powerful for fast algorithms.</a:t>
            </a:r>
          </a:p>
        </p:txBody>
      </p:sp>
    </p:spTree>
    <p:extLst>
      <p:ext uri="{BB962C8B-B14F-4D97-AF65-F5344CB8AC3E}">
        <p14:creationId xmlns:p14="http://schemas.microsoft.com/office/powerpoint/2010/main" val="376766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F8ECE-F14B-27FD-ED2E-A28073DA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F7E770-4E46-D64E-A5A1-DFFCF943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Part 3</a:t>
            </a:r>
            <a:br>
              <a:rPr lang="en-US" b="1" dirty="0"/>
            </a:br>
            <a:r>
              <a:rPr lang="en-US" dirty="0"/>
              <a:t>Survey: 2015 - 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4BEDD-1664-A755-F185-9662A5014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070A-6996-E845-3D42-DB7B896A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dimensions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EBDC-A7A3-A6A0-E7B7-B76BA6F3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Expander-based techniques hugely extend in 2 dimensions</a:t>
            </a:r>
          </a:p>
          <a:p>
            <a:endParaRPr lang="en-US" sz="3200" dirty="0"/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Across </a:t>
            </a:r>
            <a:r>
              <a:rPr lang="en-US" sz="3200" b="1" dirty="0"/>
              <a:t>models of computation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Across </a:t>
            </a:r>
            <a:r>
              <a:rPr lang="en-US" sz="3200" b="1" dirty="0"/>
              <a:t>notions of expansion</a:t>
            </a:r>
          </a:p>
        </p:txBody>
      </p:sp>
    </p:spTree>
    <p:extLst>
      <p:ext uri="{BB962C8B-B14F-4D97-AF65-F5344CB8AC3E}">
        <p14:creationId xmlns:p14="http://schemas.microsoft.com/office/powerpoint/2010/main" val="26352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109B5-44EC-2C56-D9A1-B86F3072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AE5C8-634A-ADBC-181F-54712DA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Part 3.1</a:t>
            </a:r>
            <a:br>
              <a:rPr lang="en-US" b="1" dirty="0"/>
            </a:br>
            <a:r>
              <a:rPr lang="en-US" dirty="0"/>
              <a:t>Development across </a:t>
            </a:r>
            <a:br>
              <a:rPr lang="en-US" dirty="0"/>
            </a:br>
            <a:r>
              <a:rPr lang="en-US" dirty="0"/>
              <a:t>models of computation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F8093-AE3C-E2E8-6AEB-15F18EDE0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222EDC-281C-4774-9D95-17D0F777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of Computation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C39E15-675F-C4B5-5249-19C5154B7746}"/>
              </a:ext>
            </a:extLst>
          </p:cNvPr>
          <p:cNvSpPr/>
          <p:nvPr/>
        </p:nvSpPr>
        <p:spPr>
          <a:xfrm>
            <a:off x="659219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9B3-0582-DBD9-4ACD-82DD8B89E4C0}"/>
              </a:ext>
            </a:extLst>
          </p:cNvPr>
          <p:cNvSpPr/>
          <p:nvPr/>
        </p:nvSpPr>
        <p:spPr>
          <a:xfrm>
            <a:off x="4368211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42DEDE-5522-CEE5-0EF0-FE5A32D4BD12}"/>
              </a:ext>
            </a:extLst>
          </p:cNvPr>
          <p:cNvSpPr/>
          <p:nvPr/>
        </p:nvSpPr>
        <p:spPr>
          <a:xfrm>
            <a:off x="8231374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395527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222EDC-281C-4774-9D95-17D0F777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of Computation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C39E15-675F-C4B5-5249-19C5154B7746}"/>
              </a:ext>
            </a:extLst>
          </p:cNvPr>
          <p:cNvSpPr/>
          <p:nvPr/>
        </p:nvSpPr>
        <p:spPr>
          <a:xfrm>
            <a:off x="659219" y="2705986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9B3-0582-DBD9-4ACD-82DD8B89E4C0}"/>
              </a:ext>
            </a:extLst>
          </p:cNvPr>
          <p:cNvSpPr/>
          <p:nvPr/>
        </p:nvSpPr>
        <p:spPr>
          <a:xfrm>
            <a:off x="4368211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42DEDE-5522-CEE5-0EF0-FE5A32D4BD12}"/>
              </a:ext>
            </a:extLst>
          </p:cNvPr>
          <p:cNvSpPr/>
          <p:nvPr/>
        </p:nvSpPr>
        <p:spPr>
          <a:xfrm>
            <a:off x="8231374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93943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F0A0-FAF5-A8EE-D544-C60EE2E6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Core Objects: </a:t>
            </a:r>
            <a:r>
              <a:rPr lang="en-US" b="1" dirty="0"/>
              <a:t>Faster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A93E89-52F0-BD07-9830-8B4B88187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2004 Spielman Teng: </a:t>
                </a:r>
                <a:r>
                  <a:rPr lang="en-US" b="1" dirty="0"/>
                  <a:t>(Weak) expander decomposition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16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1600" b="0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b="0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16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time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2017-Now: </a:t>
                </a:r>
                <a:r>
                  <a:rPr lang="en-US" b="1" dirty="0"/>
                  <a:t>Expander decomposition </a:t>
                </a:r>
              </a:p>
              <a:p>
                <a:pPr lvl="1"/>
                <a:r>
                  <a:rPr lang="en-US" dirty="0"/>
                  <a:t>2017 </a:t>
                </a:r>
                <a:r>
                  <a:rPr lang="en-US" dirty="0" err="1"/>
                  <a:t>Nanongkai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/>
                  <a:t> Wulff-Nilsen: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2019 </a:t>
                </a:r>
                <a:r>
                  <a:rPr lang="en-US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/>
                  <a:t> Wang: 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simple</a:t>
                </a:r>
              </a:p>
              <a:p>
                <a:pPr lvl="1"/>
                <a:r>
                  <a:rPr lang="en-US" dirty="0"/>
                  <a:t>2023 Li </a:t>
                </a:r>
                <a:r>
                  <a:rPr lang="en-US" dirty="0" err="1"/>
                  <a:t>Nanongkai</a:t>
                </a:r>
                <a:r>
                  <a:rPr lang="en-US" dirty="0"/>
                  <a:t> Panigrahi </a:t>
                </a:r>
                <a:r>
                  <a:rPr lang="en-US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/>
                  <a:t>:	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sz="3600" dirty="0"/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 these are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randomized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A93E89-52F0-BD07-9830-8B4B88187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79D9-731C-D6E3-BECA-EBCE94D8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Core Objects: </a:t>
            </a:r>
            <a:r>
              <a:rPr lang="en-US" b="1" dirty="0"/>
              <a:t>Deterministic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7C04B-7CCA-25F3-5D78-1CBF8A026E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2020 CGLNP</a:t>
                </a:r>
                <a:r>
                  <a:rPr lang="en-US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/>
                  <a:t>: </a:t>
                </a:r>
                <a:r>
                  <a:rPr lang="en-US" b="1" dirty="0"/>
                  <a:t>Deterministic expander decomposition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b="1" dirty="0"/>
                  <a:t>Deterministic cut-matching game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  <a:endParaRPr lang="en-US" b="1" dirty="0"/>
              </a:p>
              <a:p>
                <a:pPr lvl="1"/>
                <a:r>
                  <a:rPr lang="en-US" dirty="0"/>
                  <a:t>Applications: </a:t>
                </a:r>
              </a:p>
              <a:p>
                <a:pPr lvl="2"/>
                <a:r>
                  <a:rPr lang="en-US" sz="2400" dirty="0"/>
                  <a:t>Deterministic Laplacian solvers, sparsifiers, </a:t>
                </a:r>
              </a:p>
              <a:p>
                <a:pPr lvl="2"/>
                <a:r>
                  <a:rPr lang="en-US" sz="2400" b="1" dirty="0"/>
                  <a:t>many</a:t>
                </a:r>
                <a:r>
                  <a:rPr lang="en-US" sz="2400" dirty="0"/>
                  <a:t> deterministic dynamic algos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Open:</a:t>
                </a:r>
                <a:r>
                  <a:rPr lang="en-US" dirty="0"/>
                  <a:t> </a:t>
                </a:r>
                <a:r>
                  <a:rPr lang="en-US" b="1" dirty="0"/>
                  <a:t>Deterministic expander decomposition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Important! </a:t>
                </a:r>
                <a:r>
                  <a:rPr lang="en-US" dirty="0"/>
                  <a:t>will speed up and simplify MANY algorithms.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7C04B-7CCA-25F3-5D78-1CBF8A026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7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4662F5-DDDF-B99B-2A07-9AD8C716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Part 1</a:t>
            </a:r>
            <a:br>
              <a:rPr lang="en-US" dirty="0"/>
            </a:br>
            <a:r>
              <a:rPr lang="en-US" dirty="0"/>
              <a:t>Early 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20C83-166D-F9B3-1CAA-EB49D9551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34AC-168B-56FF-3D98-AD543941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in Static Setting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DEB02-E733-1FC2-BA2E-D2686605E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Previous:</a:t>
                </a:r>
              </a:p>
              <a:p>
                <a:r>
                  <a:rPr lang="en-US" b="1" dirty="0"/>
                  <a:t>Approximate max flow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:r>
                  <a:rPr lang="en-US" b="1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New applications:</a:t>
                </a:r>
              </a:p>
              <a:p>
                <a:r>
                  <a:rPr lang="en-US" b="1" dirty="0"/>
                  <a:t>Deterministic global </a:t>
                </a:r>
                <a:r>
                  <a:rPr lang="en-US" b="1" dirty="0" err="1"/>
                  <a:t>mincut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:r>
                  <a:rPr lang="en-US" b="1" dirty="0"/>
                  <a:t> </a:t>
                </a:r>
                <a:r>
                  <a:rPr lang="en-US" sz="1600" dirty="0"/>
                  <a:t>[KT’15, LP’20, Li’21, HLRW’25]</a:t>
                </a:r>
                <a:endParaRPr lang="en-US" sz="1600" b="1" dirty="0"/>
              </a:p>
              <a:p>
                <a:pPr lvl="1"/>
                <a:r>
                  <a:rPr lang="en-US" dirty="0"/>
                  <a:t>Use (or try to bypass) deterministic expander decomposition </a:t>
                </a:r>
              </a:p>
              <a:p>
                <a:r>
                  <a:rPr lang="en-US" b="1" dirty="0"/>
                  <a:t>Connectivity </a:t>
                </a:r>
                <a:r>
                  <a:rPr lang="en-US" b="1" dirty="0">
                    <a:solidFill>
                      <a:srgbClr val="7030A0"/>
                    </a:solidFill>
                  </a:rPr>
                  <a:t>labeling scheme </a:t>
                </a:r>
                <a:r>
                  <a:rPr lang="en-US" b="1" dirty="0"/>
                  <a:t>under edge faults </a:t>
                </a:r>
                <a:r>
                  <a:rPr lang="en-US" sz="1600" dirty="0"/>
                  <a:t>[LP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’25]</a:t>
                </a:r>
                <a:endParaRPr lang="en-US" dirty="0"/>
              </a:p>
              <a:p>
                <a:r>
                  <a:rPr lang="en-US" b="1" dirty="0"/>
                  <a:t>Parallel approximate max flow and Gomory Hu trees </a:t>
                </a:r>
                <a:r>
                  <a:rPr lang="en-US" sz="1600" dirty="0"/>
                  <a:t>[LNP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’21] [AKLPWWZ’24]</a:t>
                </a:r>
              </a:p>
              <a:p>
                <a:r>
                  <a:rPr lang="en-US" dirty="0"/>
                  <a:t>Also, </a:t>
                </a:r>
                <a:r>
                  <a:rPr lang="en-US" b="1" dirty="0">
                    <a:solidFill>
                      <a:srgbClr val="C00000"/>
                    </a:solidFill>
                  </a:rPr>
                  <a:t>exact</a:t>
                </a:r>
                <a:r>
                  <a:rPr lang="en-US" b="1" dirty="0"/>
                  <a:t> max </a:t>
                </a:r>
                <a:r>
                  <a:rPr lang="en-US" b="1" dirty="0" err="1"/>
                  <a:t>fow</a:t>
                </a:r>
                <a:r>
                  <a:rPr lang="en-US" dirty="0"/>
                  <a:t> </a:t>
                </a:r>
                <a:r>
                  <a:rPr lang="en-US" sz="2000" dirty="0"/>
                  <a:t>but that is through the dynamic version. Will talk more about this.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DEB02-E733-1FC2-BA2E-D2686605E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8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222EDC-281C-4774-9D95-17D0F777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of Computation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C39E15-675F-C4B5-5249-19C5154B7746}"/>
              </a:ext>
            </a:extLst>
          </p:cNvPr>
          <p:cNvSpPr/>
          <p:nvPr/>
        </p:nvSpPr>
        <p:spPr>
          <a:xfrm>
            <a:off x="659219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9B3-0582-DBD9-4ACD-82DD8B89E4C0}"/>
              </a:ext>
            </a:extLst>
          </p:cNvPr>
          <p:cNvSpPr/>
          <p:nvPr/>
        </p:nvSpPr>
        <p:spPr>
          <a:xfrm>
            <a:off x="4368211" y="2705986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42DEDE-5522-CEE5-0EF0-FE5A32D4BD12}"/>
              </a:ext>
            </a:extLst>
          </p:cNvPr>
          <p:cNvSpPr/>
          <p:nvPr/>
        </p:nvSpPr>
        <p:spPr>
          <a:xfrm>
            <a:off x="8231374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51598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2330-FA52-9292-57CC-22FEE3FA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Graph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53BF6-AD8F-8EC2-AD45-C26604E69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</a:t>
                </a:r>
                <a:r>
                  <a:rPr lang="en-US" dirty="0"/>
                  <a:t>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Then: </a:t>
                </a:r>
                <a:r>
                  <a:rPr lang="en-US" b="1" dirty="0">
                    <a:solidFill>
                      <a:srgbClr val="C00000"/>
                    </a:solidFill>
                  </a:rPr>
                  <a:t>a sequence of updates </a:t>
                </a:r>
                <a:r>
                  <a:rPr lang="en-US" dirty="0"/>
                  <a:t>(edge insertions/deletions) </a:t>
                </a:r>
              </a:p>
              <a:p>
                <a:endParaRPr lang="en-US" b="1" dirty="0"/>
              </a:p>
              <a:p>
                <a:r>
                  <a:rPr lang="en-US" b="1" dirty="0"/>
                  <a:t>Task:</a:t>
                </a:r>
              </a:p>
              <a:p>
                <a:pPr lvl="1"/>
                <a:r>
                  <a:rPr lang="en-US" dirty="0"/>
                  <a:t>Maintain objects (e.g. minimum spanning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), or</a:t>
                </a:r>
              </a:p>
              <a:p>
                <a:pPr lvl="1"/>
                <a:r>
                  <a:rPr lang="en-US" dirty="0"/>
                  <a:t>Support queries (e.g. can query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connected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Fast </a:t>
                </a:r>
                <a:r>
                  <a:rPr lang="en-US" b="1" dirty="0">
                    <a:solidFill>
                      <a:srgbClr val="7030A0"/>
                    </a:solidFill>
                  </a:rPr>
                  <a:t>update time </a:t>
                </a:r>
                <a:r>
                  <a:rPr lang="en-US" dirty="0"/>
                  <a:t>(time to process each update)</a:t>
                </a:r>
              </a:p>
              <a:p>
                <a:pPr lvl="1"/>
                <a:r>
                  <a:rPr lang="en-US" dirty="0"/>
                  <a:t>Ideally,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53BF6-AD8F-8EC2-AD45-C26604E69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5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0639-1944-5A84-8FBA-4EDD61DC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Core Objects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9E180-97DC-F568-BE3B-A170C5CF1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2007: Exploit expanders for handling only </a:t>
            </a:r>
            <a:r>
              <a:rPr lang="en-US" b="1" dirty="0">
                <a:solidFill>
                  <a:srgbClr val="C00000"/>
                </a:solidFill>
              </a:rPr>
              <a:t>one batch of updates</a:t>
            </a:r>
            <a:endParaRPr lang="en-US" b="1" dirty="0"/>
          </a:p>
          <a:p>
            <a:pPr lvl="1"/>
            <a:r>
              <a:rPr lang="en-US" dirty="0"/>
              <a:t>[Patrascu Thorup]’s connectivity oracles</a:t>
            </a:r>
          </a:p>
          <a:p>
            <a:pPr lvl="1"/>
            <a:r>
              <a:rPr lang="en-US" dirty="0"/>
              <a:t>But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</a:t>
            </a:r>
            <a:r>
              <a:rPr lang="en-US" dirty="0"/>
              <a:t>setting has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online sequence of updates</a:t>
            </a:r>
          </a:p>
          <a:p>
            <a:pPr lvl="1"/>
            <a:endParaRPr lang="en-US" dirty="0"/>
          </a:p>
          <a:p>
            <a:r>
              <a:rPr lang="en-US" dirty="0"/>
              <a:t>2017 </a:t>
            </a:r>
            <a:r>
              <a:rPr lang="en-US" dirty="0" err="1"/>
              <a:t>Nanongkai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Wulff-Nilsen</a:t>
            </a:r>
            <a:r>
              <a:rPr lang="en-US" b="1" dirty="0"/>
              <a:t>: Dynamic Expanders Decomposition</a:t>
            </a:r>
          </a:p>
          <a:p>
            <a:endParaRPr lang="en-US" dirty="0"/>
          </a:p>
          <a:p>
            <a:r>
              <a:rPr lang="en-US" dirty="0"/>
              <a:t>2021 </a:t>
            </a:r>
            <a:r>
              <a:rPr lang="en-US" dirty="0" err="1"/>
              <a:t>Goranci</a:t>
            </a:r>
            <a:r>
              <a:rPr lang="en-US" dirty="0"/>
              <a:t> Räcke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Tan: </a:t>
            </a:r>
            <a:r>
              <a:rPr lang="en-US" b="1" dirty="0"/>
              <a:t>Dynamic Tree Flow Sparsifiers</a:t>
            </a:r>
          </a:p>
          <a:p>
            <a:pPr lvl="1"/>
            <a:r>
              <a:rPr lang="en-US" dirty="0"/>
              <a:t>Dynamic BSE-hierarchy</a:t>
            </a:r>
          </a:p>
          <a:p>
            <a:pPr lvl="1"/>
            <a:endParaRPr lang="en-US" dirty="0"/>
          </a:p>
          <a:p>
            <a:r>
              <a:rPr lang="en-US" dirty="0"/>
              <a:t>Last few years: Many uses of expanders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</a:t>
            </a:r>
            <a:r>
              <a:rPr lang="en-US" dirty="0"/>
              <a:t>graphs</a:t>
            </a:r>
            <a:br>
              <a:rPr lang="en-US" dirty="0"/>
            </a:br>
            <a:r>
              <a:rPr lang="en-US" sz="1700" dirty="0"/>
              <a:t>[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W’19] [CK’19] [CGLNP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’20] [BG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’20] [GR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T’21] [C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’21] [BG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’21] [JS’21] [BKMN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S’22] [BBGN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SS’22] [L</a:t>
            </a:r>
            <a:r>
              <a:rPr lang="en-US" sz="1700" dirty="0">
                <a:solidFill>
                  <a:srgbClr val="C00000"/>
                </a:solidFill>
              </a:rPr>
              <a:t>S’</a:t>
            </a:r>
            <a:r>
              <a:rPr lang="en-US" sz="1700" dirty="0"/>
              <a:t>22] [GHN</a:t>
            </a:r>
            <a:r>
              <a:rPr lang="en-US" sz="1700" dirty="0">
                <a:solidFill>
                  <a:srgbClr val="C00000"/>
                </a:solidFill>
              </a:rPr>
              <a:t>S</a:t>
            </a:r>
            <a:r>
              <a:rPr lang="en-US" sz="1700" dirty="0"/>
              <a:t>TW'23]</a:t>
            </a:r>
            <a:r>
              <a:rPr lang="en-US" sz="1800" dirty="0"/>
              <a:t> [JST’24] [EHL’25] [HL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’25] [CP’25]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93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0FEC-5C89-3832-47A9-23844B2D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in Dynamic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59407-2E75-1F2D-DD2C-A104164DD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27735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Fastest dynamic algorithms </a:t>
                </a:r>
                <a:r>
                  <a:rPr lang="en-US" dirty="0"/>
                  <a:t>for</a:t>
                </a:r>
              </a:p>
              <a:p>
                <a:pPr lvl="1"/>
                <a:r>
                  <a:rPr lang="en-US" sz="2400" dirty="0"/>
                  <a:t>Minimum spanning tree </a:t>
                </a:r>
                <a:r>
                  <a:rPr lang="en-US" sz="1600" dirty="0"/>
                  <a:t>[N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W’17]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-edge connectivity </a:t>
                </a:r>
                <a:r>
                  <a:rPr lang="en-US" sz="1600" dirty="0"/>
                  <a:t>[</a:t>
                </a:r>
                <a:r>
                  <a:rPr lang="en-US" sz="1600" dirty="0" err="1"/>
                  <a:t>Jin</a:t>
                </a:r>
                <a:r>
                  <a:rPr lang="en-US" sz="1600" dirty="0"/>
                  <a:t> Sun’21]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approx</a:t>
                </a:r>
                <a:r>
                  <a:rPr lang="en-US" sz="2400" dirty="0"/>
                  <a:t> max flow </a:t>
                </a:r>
                <a:r>
                  <a:rPr lang="en-US" sz="1600" dirty="0"/>
                  <a:t>[GR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T’21] </a:t>
                </a:r>
              </a:p>
              <a:p>
                <a:pPr lvl="1"/>
                <a:r>
                  <a:rPr lang="en-US" sz="2400" dirty="0"/>
                  <a:t>Exact/</a:t>
                </a:r>
                <a:r>
                  <a:rPr lang="en-US" sz="2400" dirty="0" err="1"/>
                  <a:t>approx</a:t>
                </a:r>
                <a:r>
                  <a:rPr lang="en-US" sz="2400" dirty="0"/>
                  <a:t> minimum cut </a:t>
                </a:r>
                <a:r>
                  <a:rPr lang="en-US" sz="1600" dirty="0"/>
                  <a:t>[GHN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TW’23,JST’24,EHL’25]</a:t>
                </a:r>
                <a:endParaRPr lang="en-US" sz="2400" b="1" dirty="0"/>
              </a:p>
              <a:p>
                <a:pPr lvl="1"/>
                <a:endParaRPr lang="en-US" sz="1800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Fastest deterministic dynamic algorithms</a:t>
                </a:r>
                <a:r>
                  <a:rPr lang="en-US" dirty="0"/>
                  <a:t> for</a:t>
                </a:r>
              </a:p>
              <a:p>
                <a:pPr marL="800100" lvl="1" indent="-342900"/>
                <a:r>
                  <a:rPr lang="en-US" dirty="0"/>
                  <a:t>Decremental Reachability </a:t>
                </a:r>
                <a:r>
                  <a:rPr lang="en-US" sz="1600" dirty="0"/>
                  <a:t>[BG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’20] </a:t>
                </a:r>
              </a:p>
              <a:p>
                <a:pPr marL="800100" lvl="1" indent="-342900"/>
                <a:r>
                  <a:rPr lang="en-US" dirty="0"/>
                  <a:t>Decremental Shortest path</a:t>
                </a:r>
                <a:r>
                  <a:rPr lang="en-US" sz="2400" dirty="0"/>
                  <a:t> </a:t>
                </a:r>
                <a:r>
                  <a:rPr lang="en-US" sz="1600" dirty="0"/>
                  <a:t>[CK’19, C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’21, BG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’21]</a:t>
                </a:r>
              </a:p>
              <a:p>
                <a:pPr marL="800100" lvl="1" indent="-342900"/>
                <a:r>
                  <a:rPr lang="en-US" dirty="0"/>
                  <a:t>Spanners </a:t>
                </a:r>
                <a:r>
                  <a:rPr lang="en-US" sz="1600" dirty="0"/>
                  <a:t>[CKLPP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’22, CP’25]</a:t>
                </a:r>
              </a:p>
              <a:p>
                <a:pPr marL="800100" lvl="1" indent="-342900"/>
                <a:r>
                  <a:rPr lang="en-US" dirty="0"/>
                  <a:t>Distance oracle </a:t>
                </a:r>
                <a:r>
                  <a:rPr lang="en-US" sz="1600" dirty="0"/>
                  <a:t>[HL</a:t>
                </a:r>
                <a:r>
                  <a:rPr lang="en-US" sz="1600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dirty="0"/>
                  <a:t>’25]</a:t>
                </a:r>
              </a:p>
              <a:p>
                <a:pPr marL="800100" lvl="1" indent="-342900"/>
                <a:endParaRPr lang="en-US" sz="1600" dirty="0"/>
              </a:p>
              <a:p>
                <a:pPr marL="800100" lvl="1" indent="-342900"/>
                <a:endParaRPr lang="en-US" sz="1600" dirty="0"/>
              </a:p>
              <a:p>
                <a:pPr marL="342900" indent="-342900"/>
                <a:r>
                  <a:rPr lang="en-US" dirty="0"/>
                  <a:t>Everything relied on </a:t>
                </a:r>
                <a:r>
                  <a:rPr lang="en-US" b="1" dirty="0"/>
                  <a:t>Expander Pruning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59407-2E75-1F2D-DD2C-A104164DD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27735" cy="4351338"/>
              </a:xfrm>
              <a:blipFill>
                <a:blip r:embed="rId2"/>
                <a:stretch>
                  <a:fillRect l="-829" t="-35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5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B6B93-2A77-FF93-0E53-74489EBBD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6CB168-99DB-9BDA-3AF5-6FC58DEE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Concepts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D9F4E-F626-A551-B5B1-7817E272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Expander Pruning</a:t>
            </a:r>
          </a:p>
        </p:txBody>
      </p:sp>
    </p:spTree>
    <p:extLst>
      <p:ext uri="{BB962C8B-B14F-4D97-AF65-F5344CB8AC3E}">
        <p14:creationId xmlns:p14="http://schemas.microsoft.com/office/powerpoint/2010/main" val="379274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31BDD4-F4D8-4FD0-9FFC-F5CB07C9BA20}"/>
              </a:ext>
            </a:extLst>
          </p:cNvPr>
          <p:cNvSpPr/>
          <p:nvPr/>
        </p:nvSpPr>
        <p:spPr>
          <a:xfrm>
            <a:off x="606569" y="1690688"/>
            <a:ext cx="5168900" cy="4659312"/>
          </a:xfrm>
          <a:prstGeom prst="roundRect">
            <a:avLst>
              <a:gd name="adj" fmla="val 93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C757C-2EE5-47DC-8DA3-3DB25BD1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Intuition: Expanders are </a:t>
            </a:r>
            <a:r>
              <a:rPr lang="en-US" sz="3600" b="1" dirty="0"/>
              <a:t>Robust </a:t>
            </a:r>
            <a:r>
              <a:rPr lang="en-US" sz="3600" dirty="0"/>
              <a:t>under updates.</a:t>
            </a:r>
            <a:br>
              <a:rPr lang="en-US" sz="4000" dirty="0"/>
            </a:b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264884-F3B2-4C8D-822F-3546870AE845}"/>
              </a:ext>
            </a:extLst>
          </p:cNvPr>
          <p:cNvGrpSpPr/>
          <p:nvPr/>
        </p:nvGrpSpPr>
        <p:grpSpPr>
          <a:xfrm>
            <a:off x="1456658" y="2639531"/>
            <a:ext cx="3356495" cy="1326744"/>
            <a:chOff x="3496247" y="2643894"/>
            <a:chExt cx="5094732" cy="20138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8CC731-ADAA-49A1-ADB8-E231CD7407C7}"/>
                </a:ext>
              </a:extLst>
            </p:cNvPr>
            <p:cNvSpPr/>
            <p:nvPr/>
          </p:nvSpPr>
          <p:spPr>
            <a:xfrm>
              <a:off x="3496247" y="2643894"/>
              <a:ext cx="2314004" cy="2013829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DAC7CA7-1D95-4D73-8BF4-8B6E2AE5CFA7}"/>
                </a:ext>
              </a:extLst>
            </p:cNvPr>
            <p:cNvSpPr/>
            <p:nvPr/>
          </p:nvSpPr>
          <p:spPr>
            <a:xfrm>
              <a:off x="6276975" y="2643894"/>
              <a:ext cx="2314004" cy="2013829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B9EECF-D2C3-41B4-AB28-B85791282923}"/>
                </a:ext>
              </a:extLst>
            </p:cNvPr>
            <p:cNvCxnSpPr>
              <a:cxnSpLocks/>
            </p:cNvCxnSpPr>
            <p:nvPr/>
          </p:nvCxnSpPr>
          <p:spPr>
            <a:xfrm>
              <a:off x="5676900" y="3171825"/>
              <a:ext cx="7524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F310639-BE9D-4B93-A776-DAC774F73F8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275" y="4152900"/>
              <a:ext cx="7905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B0B52E2-FEDC-4FA8-8680-D1F887B7E2DF}"/>
              </a:ext>
            </a:extLst>
          </p:cNvPr>
          <p:cNvSpPr/>
          <p:nvPr/>
        </p:nvSpPr>
        <p:spPr>
          <a:xfrm>
            <a:off x="2432840" y="2272631"/>
            <a:ext cx="1416679" cy="333088"/>
          </a:xfrm>
          <a:prstGeom prst="wedgeRoundRectCallout">
            <a:avLst>
              <a:gd name="adj1" fmla="val 2135"/>
              <a:gd name="adj2" fmla="val 12990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Sparse cut!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1A5E2-D4BC-4EE0-9814-996CED3ED6F4}"/>
              </a:ext>
            </a:extLst>
          </p:cNvPr>
          <p:cNvSpPr txBox="1"/>
          <p:nvPr/>
        </p:nvSpPr>
        <p:spPr>
          <a:xfrm>
            <a:off x="1693738" y="1697771"/>
            <a:ext cx="2782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Non-expanders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BB1C5B-6551-C636-0E5A-F687AEA3CF79}"/>
              </a:ext>
            </a:extLst>
          </p:cNvPr>
          <p:cNvGrpSpPr/>
          <p:nvPr/>
        </p:nvGrpSpPr>
        <p:grpSpPr>
          <a:xfrm>
            <a:off x="1456658" y="3977646"/>
            <a:ext cx="3356495" cy="2654490"/>
            <a:chOff x="1456658" y="3977646"/>
            <a:chExt cx="3356495" cy="26544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9C351C-B657-4DB2-8010-E04EDEAE7CE1}"/>
                </a:ext>
              </a:extLst>
            </p:cNvPr>
            <p:cNvGrpSpPr/>
            <p:nvPr/>
          </p:nvGrpSpPr>
          <p:grpSpPr>
            <a:xfrm>
              <a:off x="1456658" y="4915119"/>
              <a:ext cx="3356495" cy="1326744"/>
              <a:chOff x="3496247" y="2643894"/>
              <a:chExt cx="5094732" cy="20138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30174614-DE16-4885-8302-5D414B8E69F5}"/>
                      </a:ext>
                    </a:extLst>
                  </p:cNvPr>
                  <p:cNvSpPr/>
                  <p:nvPr/>
                </p:nvSpPr>
                <p:spPr>
                  <a:xfrm>
                    <a:off x="3496247" y="2643894"/>
                    <a:ext cx="2314004" cy="2013829"/>
                  </a:xfrm>
                  <a:prstGeom prst="ellipse">
                    <a:avLst/>
                  </a:prstGeom>
                  <a:pattFill prst="openDmnd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30174614-DE16-4885-8302-5D414B8E69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6247" y="2643894"/>
                    <a:ext cx="2314004" cy="2013829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C4F20BC3-E869-4371-8FA8-96E04BE23D04}"/>
                      </a:ext>
                    </a:extLst>
                  </p:cNvPr>
                  <p:cNvSpPr/>
                  <p:nvPr/>
                </p:nvSpPr>
                <p:spPr>
                  <a:xfrm>
                    <a:off x="6276975" y="2643894"/>
                    <a:ext cx="2314004" cy="2013829"/>
                  </a:xfrm>
                  <a:prstGeom prst="ellipse">
                    <a:avLst/>
                  </a:prstGeom>
                  <a:pattFill prst="openDmnd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C4F20BC3-E869-4371-8FA8-96E04BE23D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6975" y="2643894"/>
                    <a:ext cx="2314004" cy="2013829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E03E664B-1D01-4121-A82D-3592AEA44101}"/>
                </a:ext>
              </a:extLst>
            </p:cNvPr>
            <p:cNvSpPr/>
            <p:nvPr/>
          </p:nvSpPr>
          <p:spPr>
            <a:xfrm>
              <a:off x="2466623" y="6308963"/>
              <a:ext cx="1448792" cy="323173"/>
            </a:xfrm>
            <a:prstGeom prst="wedgeRoundRectCallout">
              <a:avLst>
                <a:gd name="adj1" fmla="val -8388"/>
                <a:gd name="adj2" fmla="val -155733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 change!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B1DB244B-CCB6-4B41-953A-86552681EB18}"/>
                </a:ext>
              </a:extLst>
            </p:cNvPr>
            <p:cNvSpPr/>
            <p:nvPr/>
          </p:nvSpPr>
          <p:spPr>
            <a:xfrm>
              <a:off x="2861933" y="3977646"/>
              <a:ext cx="520844" cy="937472"/>
            </a:xfrm>
            <a:prstGeom prst="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88D0B5-7048-4137-BC2A-9862053CF2C2}"/>
              </a:ext>
            </a:extLst>
          </p:cNvPr>
          <p:cNvSpPr/>
          <p:nvPr/>
        </p:nvSpPr>
        <p:spPr>
          <a:xfrm>
            <a:off x="6375545" y="1697771"/>
            <a:ext cx="5168900" cy="4659312"/>
          </a:xfrm>
          <a:prstGeom prst="roundRect">
            <a:avLst>
              <a:gd name="adj" fmla="val 93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095A57-904C-490E-89DF-AAB04F71AD50}"/>
              </a:ext>
            </a:extLst>
          </p:cNvPr>
          <p:cNvSpPr/>
          <p:nvPr/>
        </p:nvSpPr>
        <p:spPr>
          <a:xfrm>
            <a:off x="7688137" y="2507341"/>
            <a:ext cx="2380312" cy="1326744"/>
          </a:xfrm>
          <a:prstGeom prst="ellipse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588AC55-AFB6-4256-8C82-A85DF9AAADF7}"/>
              </a:ext>
            </a:extLst>
          </p:cNvPr>
          <p:cNvSpPr/>
          <p:nvPr/>
        </p:nvSpPr>
        <p:spPr>
          <a:xfrm>
            <a:off x="9425754" y="2177768"/>
            <a:ext cx="1768976" cy="333088"/>
          </a:xfrm>
          <a:prstGeom prst="wedgeRoundRectCallout">
            <a:avLst>
              <a:gd name="adj1" fmla="val -39218"/>
              <a:gd name="adj2" fmla="val 10967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sparse cut!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AD6F6-A49B-4625-9044-D626C77A833E}"/>
              </a:ext>
            </a:extLst>
          </p:cNvPr>
          <p:cNvSpPr txBox="1"/>
          <p:nvPr/>
        </p:nvSpPr>
        <p:spPr>
          <a:xfrm>
            <a:off x="8084537" y="1675275"/>
            <a:ext cx="194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6DD20F-9159-E8D9-5DD3-7FF8CFA16C2F}"/>
              </a:ext>
            </a:extLst>
          </p:cNvPr>
          <p:cNvGrpSpPr/>
          <p:nvPr/>
        </p:nvGrpSpPr>
        <p:grpSpPr>
          <a:xfrm>
            <a:off x="5887514" y="3984729"/>
            <a:ext cx="4193973" cy="2447676"/>
            <a:chOff x="5887514" y="3984729"/>
            <a:chExt cx="4193973" cy="244767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9045B311-F6F1-4095-8129-D69E6B01BE8C}"/>
                </a:ext>
              </a:extLst>
            </p:cNvPr>
            <p:cNvSpPr/>
            <p:nvPr/>
          </p:nvSpPr>
          <p:spPr>
            <a:xfrm>
              <a:off x="5887514" y="6109232"/>
              <a:ext cx="2018683" cy="323173"/>
            </a:xfrm>
            <a:prstGeom prst="wedgeRoundRectCallout">
              <a:avLst>
                <a:gd name="adj1" fmla="val 41201"/>
                <a:gd name="adj2" fmla="val -81274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Very small change!</a:t>
              </a: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6ADD4474-2AF8-499C-BF8A-842854951D46}"/>
                </a:ext>
              </a:extLst>
            </p:cNvPr>
            <p:cNvSpPr/>
            <p:nvPr/>
          </p:nvSpPr>
          <p:spPr>
            <a:xfrm>
              <a:off x="8630909" y="3984729"/>
              <a:ext cx="520844" cy="743940"/>
            </a:xfrm>
            <a:prstGeom prst="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31C9647-F366-4BB3-B385-50F15BBC458F}"/>
                    </a:ext>
                  </a:extLst>
                </p:cNvPr>
                <p:cNvSpPr/>
                <p:nvPr/>
              </p:nvSpPr>
              <p:spPr>
                <a:xfrm>
                  <a:off x="7701175" y="4875798"/>
                  <a:ext cx="2380312" cy="1326744"/>
                </a:xfrm>
                <a:custGeom>
                  <a:avLst/>
                  <a:gdLst>
                    <a:gd name="connsiteX0" fmla="*/ 1190156 w 2380312"/>
                    <a:gd name="connsiteY0" fmla="*/ 0 h 1326744"/>
                    <a:gd name="connsiteX1" fmla="*/ 2380312 w 2380312"/>
                    <a:gd name="connsiteY1" fmla="*/ 663372 h 1326744"/>
                    <a:gd name="connsiteX2" fmla="*/ 1190156 w 2380312"/>
                    <a:gd name="connsiteY2" fmla="*/ 1326744 h 1326744"/>
                    <a:gd name="connsiteX3" fmla="*/ 524729 w 2380312"/>
                    <a:gd name="connsiteY3" fmla="*/ 1213451 h 1326744"/>
                    <a:gd name="connsiteX4" fmla="*/ 456881 w 2380312"/>
                    <a:gd name="connsiteY4" fmla="*/ 1182249 h 1326744"/>
                    <a:gd name="connsiteX5" fmla="*/ 473880 w 2380312"/>
                    <a:gd name="connsiteY5" fmla="*/ 1174078 h 1326744"/>
                    <a:gd name="connsiteX6" fmla="*/ 547037 w 2380312"/>
                    <a:gd name="connsiteY6" fmla="*/ 1048165 h 1326744"/>
                    <a:gd name="connsiteX7" fmla="*/ 297262 w 2380312"/>
                    <a:gd name="connsiteY7" fmla="*/ 870097 h 1326744"/>
                    <a:gd name="connsiteX8" fmla="*/ 120645 w 2380312"/>
                    <a:gd name="connsiteY8" fmla="*/ 922252 h 1326744"/>
                    <a:gd name="connsiteX9" fmla="*/ 107604 w 2380312"/>
                    <a:gd name="connsiteY9" fmla="*/ 936041 h 1326744"/>
                    <a:gd name="connsiteX10" fmla="*/ 93529 w 2380312"/>
                    <a:gd name="connsiteY10" fmla="*/ 921586 h 1326744"/>
                    <a:gd name="connsiteX11" fmla="*/ 0 w 2380312"/>
                    <a:gd name="connsiteY11" fmla="*/ 663372 h 1326744"/>
                    <a:gd name="connsiteX12" fmla="*/ 1190156 w 2380312"/>
                    <a:gd name="connsiteY12" fmla="*/ 0 h 132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80312" h="1326744">
                      <a:moveTo>
                        <a:pt x="1190156" y="0"/>
                      </a:moveTo>
                      <a:cubicBezTo>
                        <a:pt x="1847461" y="0"/>
                        <a:pt x="2380312" y="297002"/>
                        <a:pt x="2380312" y="663372"/>
                      </a:cubicBezTo>
                      <a:cubicBezTo>
                        <a:pt x="2380312" y="1029742"/>
                        <a:pt x="1847461" y="1326744"/>
                        <a:pt x="1190156" y="1326744"/>
                      </a:cubicBezTo>
                      <a:cubicBezTo>
                        <a:pt x="943667" y="1326744"/>
                        <a:pt x="714679" y="1284978"/>
                        <a:pt x="524729" y="1213451"/>
                      </a:cubicBezTo>
                      <a:lnTo>
                        <a:pt x="456881" y="1182249"/>
                      </a:lnTo>
                      <a:lnTo>
                        <a:pt x="473880" y="1174078"/>
                      </a:lnTo>
                      <a:cubicBezTo>
                        <a:pt x="519080" y="1141854"/>
                        <a:pt x="547037" y="1097337"/>
                        <a:pt x="547037" y="1048165"/>
                      </a:cubicBezTo>
                      <a:cubicBezTo>
                        <a:pt x="547037" y="949821"/>
                        <a:pt x="435209" y="870097"/>
                        <a:pt x="297262" y="870097"/>
                      </a:cubicBezTo>
                      <a:cubicBezTo>
                        <a:pt x="228289" y="870097"/>
                        <a:pt x="165845" y="890028"/>
                        <a:pt x="120645" y="922252"/>
                      </a:cubicBezTo>
                      <a:lnTo>
                        <a:pt x="107604" y="936041"/>
                      </a:lnTo>
                      <a:lnTo>
                        <a:pt x="93529" y="921586"/>
                      </a:lnTo>
                      <a:cubicBezTo>
                        <a:pt x="33303" y="842222"/>
                        <a:pt x="0" y="754965"/>
                        <a:pt x="0" y="663372"/>
                      </a:cubicBezTo>
                      <a:cubicBezTo>
                        <a:pt x="0" y="297002"/>
                        <a:pt x="532851" y="0"/>
                        <a:pt x="1190156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accent1"/>
                  </a:fgClr>
                  <a:bgClr>
                    <a:schemeClr val="bg1"/>
                  </a:bgClr>
                </a:patt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31C9647-F366-4BB3-B385-50F15BBC4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175" y="4875798"/>
                  <a:ext cx="2380312" cy="1326744"/>
                </a:xfrm>
                <a:custGeom>
                  <a:avLst/>
                  <a:gdLst>
                    <a:gd name="connsiteX0" fmla="*/ 1190156 w 2380312"/>
                    <a:gd name="connsiteY0" fmla="*/ 0 h 1326744"/>
                    <a:gd name="connsiteX1" fmla="*/ 2380312 w 2380312"/>
                    <a:gd name="connsiteY1" fmla="*/ 663372 h 1326744"/>
                    <a:gd name="connsiteX2" fmla="*/ 1190156 w 2380312"/>
                    <a:gd name="connsiteY2" fmla="*/ 1326744 h 1326744"/>
                    <a:gd name="connsiteX3" fmla="*/ 524729 w 2380312"/>
                    <a:gd name="connsiteY3" fmla="*/ 1213451 h 1326744"/>
                    <a:gd name="connsiteX4" fmla="*/ 456881 w 2380312"/>
                    <a:gd name="connsiteY4" fmla="*/ 1182249 h 1326744"/>
                    <a:gd name="connsiteX5" fmla="*/ 473880 w 2380312"/>
                    <a:gd name="connsiteY5" fmla="*/ 1174078 h 1326744"/>
                    <a:gd name="connsiteX6" fmla="*/ 547037 w 2380312"/>
                    <a:gd name="connsiteY6" fmla="*/ 1048165 h 1326744"/>
                    <a:gd name="connsiteX7" fmla="*/ 297262 w 2380312"/>
                    <a:gd name="connsiteY7" fmla="*/ 870097 h 1326744"/>
                    <a:gd name="connsiteX8" fmla="*/ 120645 w 2380312"/>
                    <a:gd name="connsiteY8" fmla="*/ 922252 h 1326744"/>
                    <a:gd name="connsiteX9" fmla="*/ 107604 w 2380312"/>
                    <a:gd name="connsiteY9" fmla="*/ 936041 h 1326744"/>
                    <a:gd name="connsiteX10" fmla="*/ 93529 w 2380312"/>
                    <a:gd name="connsiteY10" fmla="*/ 921586 h 1326744"/>
                    <a:gd name="connsiteX11" fmla="*/ 0 w 2380312"/>
                    <a:gd name="connsiteY11" fmla="*/ 663372 h 1326744"/>
                    <a:gd name="connsiteX12" fmla="*/ 1190156 w 2380312"/>
                    <a:gd name="connsiteY12" fmla="*/ 0 h 132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80312" h="1326744">
                      <a:moveTo>
                        <a:pt x="1190156" y="0"/>
                      </a:moveTo>
                      <a:cubicBezTo>
                        <a:pt x="1847461" y="0"/>
                        <a:pt x="2380312" y="297002"/>
                        <a:pt x="2380312" y="663372"/>
                      </a:cubicBezTo>
                      <a:cubicBezTo>
                        <a:pt x="2380312" y="1029742"/>
                        <a:pt x="1847461" y="1326744"/>
                        <a:pt x="1190156" y="1326744"/>
                      </a:cubicBezTo>
                      <a:cubicBezTo>
                        <a:pt x="943667" y="1326744"/>
                        <a:pt x="714679" y="1284978"/>
                        <a:pt x="524729" y="1213451"/>
                      </a:cubicBezTo>
                      <a:lnTo>
                        <a:pt x="456881" y="1182249"/>
                      </a:lnTo>
                      <a:lnTo>
                        <a:pt x="473880" y="1174078"/>
                      </a:lnTo>
                      <a:cubicBezTo>
                        <a:pt x="519080" y="1141854"/>
                        <a:pt x="547037" y="1097337"/>
                        <a:pt x="547037" y="1048165"/>
                      </a:cubicBezTo>
                      <a:cubicBezTo>
                        <a:pt x="547037" y="949821"/>
                        <a:pt x="435209" y="870097"/>
                        <a:pt x="297262" y="870097"/>
                      </a:cubicBezTo>
                      <a:cubicBezTo>
                        <a:pt x="228289" y="870097"/>
                        <a:pt x="165845" y="890028"/>
                        <a:pt x="120645" y="922252"/>
                      </a:cubicBezTo>
                      <a:lnTo>
                        <a:pt x="107604" y="936041"/>
                      </a:lnTo>
                      <a:lnTo>
                        <a:pt x="93529" y="921586"/>
                      </a:lnTo>
                      <a:cubicBezTo>
                        <a:pt x="33303" y="842222"/>
                        <a:pt x="0" y="754965"/>
                        <a:pt x="0" y="663372"/>
                      </a:cubicBezTo>
                      <a:cubicBezTo>
                        <a:pt x="0" y="297002"/>
                        <a:pt x="532851" y="0"/>
                        <a:pt x="1190156" y="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E019147-628A-4582-BB8F-17B8FA3CB8B0}"/>
                    </a:ext>
                  </a:extLst>
                </p:cNvPr>
                <p:cNvSpPr/>
                <p:nvPr/>
              </p:nvSpPr>
              <p:spPr>
                <a:xfrm>
                  <a:off x="7796462" y="5821051"/>
                  <a:ext cx="363312" cy="21398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E019147-628A-4582-BB8F-17B8FA3CB8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462" y="5821051"/>
                  <a:ext cx="363312" cy="21398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3DFF96-04D3-4305-8FBE-1B8FC2C97F44}"/>
              </a:ext>
            </a:extLst>
          </p:cNvPr>
          <p:cNvGrpSpPr/>
          <p:nvPr/>
        </p:nvGrpSpPr>
        <p:grpSpPr>
          <a:xfrm>
            <a:off x="2861933" y="2987341"/>
            <a:ext cx="1198923" cy="1304409"/>
            <a:chOff x="2861933" y="2987341"/>
            <a:chExt cx="1198923" cy="130440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E9C434-E3B8-4098-AAC9-4A60A56A0561}"/>
                </a:ext>
              </a:extLst>
            </p:cNvPr>
            <p:cNvCxnSpPr>
              <a:cxnSpLocks/>
            </p:cNvCxnSpPr>
            <p:nvPr/>
          </p:nvCxnSpPr>
          <p:spPr>
            <a:xfrm>
              <a:off x="2893309" y="2987341"/>
              <a:ext cx="49574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9DD045-32C5-4E31-8429-BD75BA1641E5}"/>
                </a:ext>
              </a:extLst>
            </p:cNvPr>
            <p:cNvCxnSpPr>
              <a:cxnSpLocks/>
            </p:cNvCxnSpPr>
            <p:nvPr/>
          </p:nvCxnSpPr>
          <p:spPr>
            <a:xfrm>
              <a:off x="2861933" y="3633689"/>
              <a:ext cx="5208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29A42DE-9D36-475F-A2F0-E1954EAD3A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7462" y="3707826"/>
              <a:ext cx="285823" cy="27690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4DE4D6-415C-430B-8605-679CDFEF2DB1}"/>
                </a:ext>
              </a:extLst>
            </p:cNvPr>
            <p:cNvSpPr txBox="1"/>
            <p:nvPr/>
          </p:nvSpPr>
          <p:spPr>
            <a:xfrm>
              <a:off x="3261150" y="3922418"/>
              <a:ext cx="79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Delete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CBFF81-8A09-4759-BF08-B52E1BF15D0A}"/>
              </a:ext>
            </a:extLst>
          </p:cNvPr>
          <p:cNvGrpSpPr/>
          <p:nvPr/>
        </p:nvGrpSpPr>
        <p:grpSpPr>
          <a:xfrm>
            <a:off x="7481571" y="2781798"/>
            <a:ext cx="1704398" cy="1390143"/>
            <a:chOff x="7481571" y="2781798"/>
            <a:chExt cx="1704398" cy="139014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5F1F2E0-6992-4595-827E-A28B25D55004}"/>
                </a:ext>
              </a:extLst>
            </p:cNvPr>
            <p:cNvGrpSpPr/>
            <p:nvPr/>
          </p:nvGrpSpPr>
          <p:grpSpPr>
            <a:xfrm>
              <a:off x="7481571" y="2781798"/>
              <a:ext cx="1704398" cy="1390143"/>
              <a:chOff x="3669683" y="2804461"/>
              <a:chExt cx="1704398" cy="1390143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B2CEF3C-4DFF-4750-9960-D0A051E6C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993" y="2804461"/>
                <a:ext cx="49574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5F0255A-B260-440D-B81E-119565446B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3237" y="3451663"/>
                <a:ext cx="52084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35B6089-07E4-427C-8B77-2DFB0DE83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257" y="3663736"/>
                <a:ext cx="211793" cy="23780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CE968E-7E36-494F-B5F5-173CF806779C}"/>
                  </a:ext>
                </a:extLst>
              </p:cNvPr>
              <p:cNvSpPr txBox="1"/>
              <p:nvPr/>
            </p:nvSpPr>
            <p:spPr>
              <a:xfrm>
                <a:off x="3669683" y="3825272"/>
                <a:ext cx="799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Delete</a:t>
                </a: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1C24E8-8039-4FBC-8ACA-6E1FB5C97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4537" y="3301763"/>
              <a:ext cx="75237" cy="1870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AE8064-C56F-4614-9313-A59C21D75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5599" y="3429001"/>
              <a:ext cx="138380" cy="1196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AD8C929-A80E-4410-B2BD-08B072730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4789" y="3580304"/>
              <a:ext cx="237926" cy="516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D98E820-2A49-4740-BD8D-BCA136833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9818" y="3302903"/>
              <a:ext cx="132758" cy="1758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CFD7955-8B12-46F0-8D59-9FB6E3656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4789" y="3707826"/>
              <a:ext cx="252976" cy="221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6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9E52C7-7003-4673-A258-F0831594FFB6}"/>
              </a:ext>
            </a:extLst>
          </p:cNvPr>
          <p:cNvSpPr txBox="1"/>
          <p:nvPr/>
        </p:nvSpPr>
        <p:spPr>
          <a:xfrm>
            <a:off x="544157" y="291782"/>
            <a:ext cx="1068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Expander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Pruning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[N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W’17] [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W’19] [MP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’25]</a:t>
            </a:r>
            <a:endParaRPr kumimoji="0" lang="en-US" sz="6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F029DA9-5D2B-40A8-8202-F40402FEF89A}"/>
              </a:ext>
            </a:extLst>
          </p:cNvPr>
          <p:cNvSpPr/>
          <p:nvPr/>
        </p:nvSpPr>
        <p:spPr>
          <a:xfrm>
            <a:off x="828534" y="1967621"/>
            <a:ext cx="1325290" cy="1153372"/>
          </a:xfrm>
          <a:prstGeom prst="ellipse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82DE7A6-ABEA-4D05-925E-43D13336DDCA}"/>
                  </a:ext>
                </a:extLst>
              </p:cNvPr>
              <p:cNvSpPr/>
              <p:nvPr/>
            </p:nvSpPr>
            <p:spPr>
              <a:xfrm>
                <a:off x="7964" y="3083789"/>
                <a:ext cx="2549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expander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82DE7A6-ABEA-4D05-925E-43D13336D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" y="3083789"/>
                <a:ext cx="254923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BCD2714-498B-47BE-9FEB-37C6818D3CCF}"/>
              </a:ext>
            </a:extLst>
          </p:cNvPr>
          <p:cNvGrpSpPr/>
          <p:nvPr/>
        </p:nvGrpSpPr>
        <p:grpSpPr>
          <a:xfrm>
            <a:off x="2414756" y="1967621"/>
            <a:ext cx="1559132" cy="1589982"/>
            <a:chOff x="2414756" y="1967621"/>
            <a:chExt cx="1559132" cy="158998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69507DB-2A4A-4E83-8235-89BF26BAC01B}"/>
                </a:ext>
              </a:extLst>
            </p:cNvPr>
            <p:cNvSpPr/>
            <p:nvPr/>
          </p:nvSpPr>
          <p:spPr>
            <a:xfrm>
              <a:off x="2540065" y="1967621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15AA59B-0E91-4A5A-92C3-49CF34D7425F}"/>
                    </a:ext>
                  </a:extLst>
                </p:cNvPr>
                <p:cNvSpPr/>
                <p:nvPr/>
              </p:nvSpPr>
              <p:spPr>
                <a:xfrm>
                  <a:off x="2414756" y="3188271"/>
                  <a:ext cx="15591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15AA59B-0E91-4A5A-92C3-49CF34D74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756" y="3188271"/>
                  <a:ext cx="155913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E3E8EA-D34C-4E41-BF7E-D67C5CC5A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3199" y="2771775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ACB2C6D-C053-4DAB-8F10-2779F3AD9F35}"/>
              </a:ext>
            </a:extLst>
          </p:cNvPr>
          <p:cNvGrpSpPr/>
          <p:nvPr/>
        </p:nvGrpSpPr>
        <p:grpSpPr>
          <a:xfrm>
            <a:off x="4167666" y="1967621"/>
            <a:ext cx="1559132" cy="1589982"/>
            <a:chOff x="4167666" y="1967621"/>
            <a:chExt cx="1559132" cy="1589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E260224-4448-49B0-928C-0D1613C5273B}"/>
                    </a:ext>
                  </a:extLst>
                </p:cNvPr>
                <p:cNvSpPr/>
                <p:nvPr/>
              </p:nvSpPr>
              <p:spPr>
                <a:xfrm>
                  <a:off x="4167666" y="3188271"/>
                  <a:ext cx="15591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E260224-4448-49B0-928C-0D1613C52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666" y="3188271"/>
                  <a:ext cx="1559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F1041C-10B7-47E7-B50A-71D0B347364C}"/>
                </a:ext>
              </a:extLst>
            </p:cNvPr>
            <p:cNvSpPr/>
            <p:nvPr/>
          </p:nvSpPr>
          <p:spPr>
            <a:xfrm>
              <a:off x="4251596" y="1967621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E00AA5-A720-4E82-87CA-0587CEB68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4730" y="2771775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985026A-CC65-48E2-9D68-409A99A00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9639" y="2823830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0F3F091-75C3-46FB-B9D0-AF20B8FF4BB3}"/>
              </a:ext>
            </a:extLst>
          </p:cNvPr>
          <p:cNvGrpSpPr/>
          <p:nvPr/>
        </p:nvGrpSpPr>
        <p:grpSpPr>
          <a:xfrm>
            <a:off x="6840433" y="1967621"/>
            <a:ext cx="1679680" cy="1589982"/>
            <a:chOff x="6840433" y="1967621"/>
            <a:chExt cx="1679680" cy="1589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36D5FDC-DF97-49A6-B05A-A8AD65495180}"/>
                    </a:ext>
                  </a:extLst>
                </p:cNvPr>
                <p:cNvSpPr/>
                <p:nvPr/>
              </p:nvSpPr>
              <p:spPr>
                <a:xfrm>
                  <a:off x="6840433" y="3188271"/>
                  <a:ext cx="16796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36D5FDC-DF97-49A6-B05A-A8AD65495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433" y="3188271"/>
                  <a:ext cx="167968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0EFD7EF-F21E-4256-8711-FB466059C3EB}"/>
                </a:ext>
              </a:extLst>
            </p:cNvPr>
            <p:cNvSpPr/>
            <p:nvPr/>
          </p:nvSpPr>
          <p:spPr>
            <a:xfrm>
              <a:off x="6924363" y="1967621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60AE825-FBE3-4AE6-8E62-90F55CDF2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7497" y="2771775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0119CB5-2DC8-4DE2-9682-FCD60E341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2406" y="2823830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9D2A8B5-2927-45AD-8CC0-510C6897C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6392" y="2799685"/>
              <a:ext cx="51383" cy="15240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DF19D39-C6B5-4FDA-B586-9A16292E48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2406" y="2677804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62502E9-92FC-476E-95B6-8F6CAA5DED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6949" y="2736750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533E623-050E-4F42-8508-9029E76F6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430" y="2981325"/>
              <a:ext cx="145822" cy="8512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9928ED-42FB-4C1F-81A7-73B28C3C2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7775" y="2875885"/>
              <a:ext cx="117566" cy="10544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A015A33-1480-4C19-9373-3D57E15D29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931" y="2736750"/>
              <a:ext cx="23202" cy="1296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3D98F75-B8A0-4522-A34F-EAB62841F4D0}"/>
              </a:ext>
            </a:extLst>
          </p:cNvPr>
          <p:cNvGrpSpPr/>
          <p:nvPr/>
        </p:nvGrpSpPr>
        <p:grpSpPr>
          <a:xfrm>
            <a:off x="9477375" y="1964575"/>
            <a:ext cx="1756188" cy="1593028"/>
            <a:chOff x="9477375" y="1964575"/>
            <a:chExt cx="1756188" cy="1593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24A7C7D-16BF-442B-9319-8389AACBBD28}"/>
                    </a:ext>
                  </a:extLst>
                </p:cNvPr>
                <p:cNvSpPr/>
                <p:nvPr/>
              </p:nvSpPr>
              <p:spPr>
                <a:xfrm>
                  <a:off x="9477375" y="3188271"/>
                  <a:ext cx="175618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24A7C7D-16BF-442B-9319-8389AACBBD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7375" y="3188271"/>
                  <a:ext cx="175618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94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4FBB1DC-70B0-4533-A131-E8C2F9A3114D}"/>
                </a:ext>
              </a:extLst>
            </p:cNvPr>
            <p:cNvSpPr/>
            <p:nvPr/>
          </p:nvSpPr>
          <p:spPr>
            <a:xfrm>
              <a:off x="9597130" y="1964575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0B7693F-76C3-446A-89AF-FFDE1F3A4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0264" y="2768729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C4D8E3D-7AC7-4848-B76F-3E9B9BED34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5173" y="2820784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83845C-FD4E-40E8-8634-4CA3CCAF8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9159" y="2796639"/>
              <a:ext cx="51383" cy="15240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FD14371-B380-43FC-AF34-7CB1DF5C15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5173" y="2674758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2885E88-ECA8-4F5F-8DED-CEDA90B30F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9716" y="2733704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825E23D-9583-4752-90F0-75EA81339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5197" y="2978279"/>
              <a:ext cx="145822" cy="8512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555ABF-E6C6-46B5-B3BA-96450A218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0542" y="2872839"/>
              <a:ext cx="117566" cy="10544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6D0B9F-223C-4203-9FEE-A82CFD835C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2698" y="2733704"/>
              <a:ext cx="23202" cy="1296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A2BC6AC-E8B2-4271-9F80-0D9A084EBF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9787" y="2820784"/>
              <a:ext cx="44655" cy="128257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09FBD1B-B99A-4025-B840-F9A78B2AE6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5853" y="2804721"/>
              <a:ext cx="157822" cy="9785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34A33F0-EEBA-4D92-972B-ECA676E887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4903" y="2747711"/>
              <a:ext cx="157822" cy="9785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E249DB1-1073-45C7-90DA-4561BFA2B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03675" y="2636349"/>
              <a:ext cx="90147" cy="12523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CB7BEB-493B-4B7E-9355-3DFF67BB075A}"/>
              </a:ext>
            </a:extLst>
          </p:cNvPr>
          <p:cNvGrpSpPr/>
          <p:nvPr/>
        </p:nvGrpSpPr>
        <p:grpSpPr>
          <a:xfrm>
            <a:off x="5993527" y="2484111"/>
            <a:ext cx="514194" cy="114300"/>
            <a:chOff x="5891213" y="2426961"/>
            <a:chExt cx="514194" cy="11430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258D0D9-3D70-4644-9FEC-B00D7D9D8527}"/>
                </a:ext>
              </a:extLst>
            </p:cNvPr>
            <p:cNvSpPr/>
            <p:nvPr/>
          </p:nvSpPr>
          <p:spPr>
            <a:xfrm>
              <a:off x="5891213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BF35AC4-253D-40ED-A205-2A253DDDB78B}"/>
                </a:ext>
              </a:extLst>
            </p:cNvPr>
            <p:cNvSpPr/>
            <p:nvPr/>
          </p:nvSpPr>
          <p:spPr>
            <a:xfrm>
              <a:off x="6076951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EA77581-C210-4952-B763-C49F159D41A3}"/>
                </a:ext>
              </a:extLst>
            </p:cNvPr>
            <p:cNvSpPr/>
            <p:nvPr/>
          </p:nvSpPr>
          <p:spPr>
            <a:xfrm>
              <a:off x="6286345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AE32DDD-A641-4D34-843B-E1A4913BA963}"/>
              </a:ext>
            </a:extLst>
          </p:cNvPr>
          <p:cNvGrpSpPr/>
          <p:nvPr/>
        </p:nvGrpSpPr>
        <p:grpSpPr>
          <a:xfrm>
            <a:off x="8686352" y="2510757"/>
            <a:ext cx="514194" cy="114300"/>
            <a:chOff x="5891213" y="2426961"/>
            <a:chExt cx="514194" cy="11430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B705D88-4617-4A4E-98DA-59E4339911CD}"/>
                </a:ext>
              </a:extLst>
            </p:cNvPr>
            <p:cNvSpPr/>
            <p:nvPr/>
          </p:nvSpPr>
          <p:spPr>
            <a:xfrm>
              <a:off x="5891213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0E34D7D-80A6-448B-AF01-D3C8A0353F89}"/>
                </a:ext>
              </a:extLst>
            </p:cNvPr>
            <p:cNvSpPr/>
            <p:nvPr/>
          </p:nvSpPr>
          <p:spPr>
            <a:xfrm>
              <a:off x="6076951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82911D1-7E1E-40E4-88B7-CF79F7960A27}"/>
                </a:ext>
              </a:extLst>
            </p:cNvPr>
            <p:cNvSpPr/>
            <p:nvPr/>
          </p:nvSpPr>
          <p:spPr>
            <a:xfrm>
              <a:off x="6286345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FD36C-D63B-472A-8719-FC1E74F9DD2C}"/>
                  </a:ext>
                </a:extLst>
              </p:cNvPr>
              <p:cNvSpPr/>
              <p:nvPr/>
            </p:nvSpPr>
            <p:spPr>
              <a:xfrm>
                <a:off x="2651008" y="2749550"/>
                <a:ext cx="311267" cy="247650"/>
              </a:xfrm>
              <a:custGeom>
                <a:avLst/>
                <a:gdLst>
                  <a:gd name="connsiteX0" fmla="*/ 15992 w 311267"/>
                  <a:gd name="connsiteY0" fmla="*/ 133350 h 247650"/>
                  <a:gd name="connsiteX1" fmla="*/ 9642 w 311267"/>
                  <a:gd name="connsiteY1" fmla="*/ 92075 h 247650"/>
                  <a:gd name="connsiteX2" fmla="*/ 12817 w 311267"/>
                  <a:gd name="connsiteY2" fmla="*/ 28575 h 247650"/>
                  <a:gd name="connsiteX3" fmla="*/ 19167 w 311267"/>
                  <a:gd name="connsiteY3" fmla="*/ 19050 h 247650"/>
                  <a:gd name="connsiteX4" fmla="*/ 38217 w 311267"/>
                  <a:gd name="connsiteY4" fmla="*/ 6350 h 247650"/>
                  <a:gd name="connsiteX5" fmla="*/ 73142 w 311267"/>
                  <a:gd name="connsiteY5" fmla="*/ 0 h 247650"/>
                  <a:gd name="connsiteX6" fmla="*/ 139817 w 311267"/>
                  <a:gd name="connsiteY6" fmla="*/ 3175 h 247650"/>
                  <a:gd name="connsiteX7" fmla="*/ 146167 w 311267"/>
                  <a:gd name="connsiteY7" fmla="*/ 12700 h 247650"/>
                  <a:gd name="connsiteX8" fmla="*/ 158867 w 311267"/>
                  <a:gd name="connsiteY8" fmla="*/ 19050 h 247650"/>
                  <a:gd name="connsiteX9" fmla="*/ 181092 w 311267"/>
                  <a:gd name="connsiteY9" fmla="*/ 47625 h 247650"/>
                  <a:gd name="connsiteX10" fmla="*/ 190617 w 311267"/>
                  <a:gd name="connsiteY10" fmla="*/ 50800 h 247650"/>
                  <a:gd name="connsiteX11" fmla="*/ 200142 w 311267"/>
                  <a:gd name="connsiteY11" fmla="*/ 57150 h 247650"/>
                  <a:gd name="connsiteX12" fmla="*/ 212842 w 311267"/>
                  <a:gd name="connsiteY12" fmla="*/ 66675 h 247650"/>
                  <a:gd name="connsiteX13" fmla="*/ 231892 w 311267"/>
                  <a:gd name="connsiteY13" fmla="*/ 73025 h 247650"/>
                  <a:gd name="connsiteX14" fmla="*/ 260467 w 311267"/>
                  <a:gd name="connsiteY14" fmla="*/ 82550 h 247650"/>
                  <a:gd name="connsiteX15" fmla="*/ 273167 w 311267"/>
                  <a:gd name="connsiteY15" fmla="*/ 88900 h 247650"/>
                  <a:gd name="connsiteX16" fmla="*/ 292217 w 311267"/>
                  <a:gd name="connsiteY16" fmla="*/ 95250 h 247650"/>
                  <a:gd name="connsiteX17" fmla="*/ 304917 w 311267"/>
                  <a:gd name="connsiteY17" fmla="*/ 104775 h 247650"/>
                  <a:gd name="connsiteX18" fmla="*/ 308092 w 311267"/>
                  <a:gd name="connsiteY18" fmla="*/ 120650 h 247650"/>
                  <a:gd name="connsiteX19" fmla="*/ 311267 w 311267"/>
                  <a:gd name="connsiteY19" fmla="*/ 130175 h 247650"/>
                  <a:gd name="connsiteX20" fmla="*/ 308092 w 311267"/>
                  <a:gd name="connsiteY20" fmla="*/ 187325 h 247650"/>
                  <a:gd name="connsiteX21" fmla="*/ 298567 w 311267"/>
                  <a:gd name="connsiteY21" fmla="*/ 206375 h 247650"/>
                  <a:gd name="connsiteX22" fmla="*/ 279517 w 311267"/>
                  <a:gd name="connsiteY22" fmla="*/ 219075 h 247650"/>
                  <a:gd name="connsiteX23" fmla="*/ 260467 w 311267"/>
                  <a:gd name="connsiteY23" fmla="*/ 234950 h 247650"/>
                  <a:gd name="connsiteX24" fmla="*/ 247767 w 311267"/>
                  <a:gd name="connsiteY24" fmla="*/ 238125 h 247650"/>
                  <a:gd name="connsiteX25" fmla="*/ 238242 w 311267"/>
                  <a:gd name="connsiteY25" fmla="*/ 241300 h 247650"/>
                  <a:gd name="connsiteX26" fmla="*/ 216017 w 311267"/>
                  <a:gd name="connsiteY26" fmla="*/ 247650 h 247650"/>
                  <a:gd name="connsiteX27" fmla="*/ 152517 w 311267"/>
                  <a:gd name="connsiteY27" fmla="*/ 244475 h 247650"/>
                  <a:gd name="connsiteX28" fmla="*/ 142992 w 311267"/>
                  <a:gd name="connsiteY28" fmla="*/ 241300 h 247650"/>
                  <a:gd name="connsiteX29" fmla="*/ 130292 w 311267"/>
                  <a:gd name="connsiteY29" fmla="*/ 238125 h 247650"/>
                  <a:gd name="connsiteX30" fmla="*/ 111242 w 311267"/>
                  <a:gd name="connsiteY30" fmla="*/ 222250 h 247650"/>
                  <a:gd name="connsiteX31" fmla="*/ 101717 w 311267"/>
                  <a:gd name="connsiteY31" fmla="*/ 219075 h 247650"/>
                  <a:gd name="connsiteX32" fmla="*/ 82667 w 311267"/>
                  <a:gd name="connsiteY32" fmla="*/ 206375 h 247650"/>
                  <a:gd name="connsiteX33" fmla="*/ 73142 w 311267"/>
                  <a:gd name="connsiteY33" fmla="*/ 196850 h 247650"/>
                  <a:gd name="connsiteX34" fmla="*/ 57267 w 311267"/>
                  <a:gd name="connsiteY34" fmla="*/ 190500 h 247650"/>
                  <a:gd name="connsiteX35" fmla="*/ 31867 w 311267"/>
                  <a:gd name="connsiteY35" fmla="*/ 168275 h 247650"/>
                  <a:gd name="connsiteX36" fmla="*/ 22342 w 311267"/>
                  <a:gd name="connsiteY36" fmla="*/ 161925 h 247650"/>
                  <a:gd name="connsiteX37" fmla="*/ 9642 w 311267"/>
                  <a:gd name="connsiteY37" fmla="*/ 142875 h 247650"/>
                  <a:gd name="connsiteX38" fmla="*/ 117 w 311267"/>
                  <a:gd name="connsiteY38" fmla="*/ 136525 h 247650"/>
                  <a:gd name="connsiteX39" fmla="*/ 15992 w 311267"/>
                  <a:gd name="connsiteY39" fmla="*/ 1333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1267" h="247650">
                    <a:moveTo>
                      <a:pt x="15992" y="133350"/>
                    </a:moveTo>
                    <a:cubicBezTo>
                      <a:pt x="17579" y="125942"/>
                      <a:pt x="9642" y="96160"/>
                      <a:pt x="9642" y="92075"/>
                    </a:cubicBezTo>
                    <a:cubicBezTo>
                      <a:pt x="9642" y="70882"/>
                      <a:pt x="10076" y="49590"/>
                      <a:pt x="12817" y="28575"/>
                    </a:cubicBezTo>
                    <a:cubicBezTo>
                      <a:pt x="13311" y="24791"/>
                      <a:pt x="16295" y="21563"/>
                      <a:pt x="19167" y="19050"/>
                    </a:cubicBezTo>
                    <a:cubicBezTo>
                      <a:pt x="24910" y="14024"/>
                      <a:pt x="30689" y="7605"/>
                      <a:pt x="38217" y="6350"/>
                    </a:cubicBezTo>
                    <a:cubicBezTo>
                      <a:pt x="62590" y="2288"/>
                      <a:pt x="50954" y="4438"/>
                      <a:pt x="73142" y="0"/>
                    </a:cubicBezTo>
                    <a:cubicBezTo>
                      <a:pt x="95367" y="1058"/>
                      <a:pt x="117896" y="-637"/>
                      <a:pt x="139817" y="3175"/>
                    </a:cubicBezTo>
                    <a:cubicBezTo>
                      <a:pt x="143576" y="3829"/>
                      <a:pt x="143236" y="10257"/>
                      <a:pt x="146167" y="12700"/>
                    </a:cubicBezTo>
                    <a:cubicBezTo>
                      <a:pt x="149803" y="15730"/>
                      <a:pt x="154634" y="16933"/>
                      <a:pt x="158867" y="19050"/>
                    </a:cubicBezTo>
                    <a:cubicBezTo>
                      <a:pt x="163913" y="26619"/>
                      <a:pt x="172139" y="41656"/>
                      <a:pt x="181092" y="47625"/>
                    </a:cubicBezTo>
                    <a:cubicBezTo>
                      <a:pt x="183877" y="49481"/>
                      <a:pt x="187624" y="49303"/>
                      <a:pt x="190617" y="50800"/>
                    </a:cubicBezTo>
                    <a:cubicBezTo>
                      <a:pt x="194030" y="52507"/>
                      <a:pt x="197037" y="54932"/>
                      <a:pt x="200142" y="57150"/>
                    </a:cubicBezTo>
                    <a:cubicBezTo>
                      <a:pt x="204448" y="60226"/>
                      <a:pt x="208109" y="64308"/>
                      <a:pt x="212842" y="66675"/>
                    </a:cubicBezTo>
                    <a:cubicBezTo>
                      <a:pt x="218829" y="69668"/>
                      <a:pt x="225905" y="70032"/>
                      <a:pt x="231892" y="73025"/>
                    </a:cubicBezTo>
                    <a:cubicBezTo>
                      <a:pt x="249419" y="81788"/>
                      <a:pt x="239951" y="78447"/>
                      <a:pt x="260467" y="82550"/>
                    </a:cubicBezTo>
                    <a:cubicBezTo>
                      <a:pt x="264700" y="84667"/>
                      <a:pt x="268773" y="87142"/>
                      <a:pt x="273167" y="88900"/>
                    </a:cubicBezTo>
                    <a:cubicBezTo>
                      <a:pt x="279382" y="91386"/>
                      <a:pt x="292217" y="95250"/>
                      <a:pt x="292217" y="95250"/>
                    </a:cubicBezTo>
                    <a:cubicBezTo>
                      <a:pt x="296450" y="98425"/>
                      <a:pt x="302112" y="100288"/>
                      <a:pt x="304917" y="104775"/>
                    </a:cubicBezTo>
                    <a:cubicBezTo>
                      <a:pt x="307777" y="109351"/>
                      <a:pt x="306783" y="115415"/>
                      <a:pt x="308092" y="120650"/>
                    </a:cubicBezTo>
                    <a:cubicBezTo>
                      <a:pt x="308904" y="123897"/>
                      <a:pt x="310209" y="127000"/>
                      <a:pt x="311267" y="130175"/>
                    </a:cubicBezTo>
                    <a:cubicBezTo>
                      <a:pt x="310209" y="149225"/>
                      <a:pt x="309901" y="168332"/>
                      <a:pt x="308092" y="187325"/>
                    </a:cubicBezTo>
                    <a:cubicBezTo>
                      <a:pt x="307592" y="192575"/>
                      <a:pt x="302348" y="203067"/>
                      <a:pt x="298567" y="206375"/>
                    </a:cubicBezTo>
                    <a:cubicBezTo>
                      <a:pt x="292824" y="211401"/>
                      <a:pt x="284913" y="213679"/>
                      <a:pt x="279517" y="219075"/>
                    </a:cubicBezTo>
                    <a:cubicBezTo>
                      <a:pt x="273796" y="224796"/>
                      <a:pt x="268203" y="231635"/>
                      <a:pt x="260467" y="234950"/>
                    </a:cubicBezTo>
                    <a:cubicBezTo>
                      <a:pt x="256456" y="236669"/>
                      <a:pt x="251963" y="236926"/>
                      <a:pt x="247767" y="238125"/>
                    </a:cubicBezTo>
                    <a:cubicBezTo>
                      <a:pt x="244549" y="239044"/>
                      <a:pt x="241460" y="240381"/>
                      <a:pt x="238242" y="241300"/>
                    </a:cubicBezTo>
                    <a:cubicBezTo>
                      <a:pt x="210335" y="249273"/>
                      <a:pt x="238855" y="240037"/>
                      <a:pt x="216017" y="247650"/>
                    </a:cubicBezTo>
                    <a:cubicBezTo>
                      <a:pt x="194850" y="246592"/>
                      <a:pt x="173630" y="246311"/>
                      <a:pt x="152517" y="244475"/>
                    </a:cubicBezTo>
                    <a:cubicBezTo>
                      <a:pt x="149183" y="244185"/>
                      <a:pt x="146210" y="242219"/>
                      <a:pt x="142992" y="241300"/>
                    </a:cubicBezTo>
                    <a:cubicBezTo>
                      <a:pt x="138796" y="240101"/>
                      <a:pt x="134525" y="239183"/>
                      <a:pt x="130292" y="238125"/>
                    </a:cubicBezTo>
                    <a:cubicBezTo>
                      <a:pt x="123270" y="231103"/>
                      <a:pt x="120083" y="226670"/>
                      <a:pt x="111242" y="222250"/>
                    </a:cubicBezTo>
                    <a:cubicBezTo>
                      <a:pt x="108249" y="220753"/>
                      <a:pt x="104892" y="220133"/>
                      <a:pt x="101717" y="219075"/>
                    </a:cubicBezTo>
                    <a:cubicBezTo>
                      <a:pt x="71331" y="188689"/>
                      <a:pt x="110236" y="224755"/>
                      <a:pt x="82667" y="206375"/>
                    </a:cubicBezTo>
                    <a:cubicBezTo>
                      <a:pt x="78931" y="203884"/>
                      <a:pt x="76950" y="199230"/>
                      <a:pt x="73142" y="196850"/>
                    </a:cubicBezTo>
                    <a:cubicBezTo>
                      <a:pt x="68309" y="193829"/>
                      <a:pt x="62154" y="193432"/>
                      <a:pt x="57267" y="190500"/>
                    </a:cubicBezTo>
                    <a:cubicBezTo>
                      <a:pt x="39064" y="179578"/>
                      <a:pt x="45403" y="179555"/>
                      <a:pt x="31867" y="168275"/>
                    </a:cubicBezTo>
                    <a:cubicBezTo>
                      <a:pt x="28936" y="165832"/>
                      <a:pt x="25517" y="164042"/>
                      <a:pt x="22342" y="161925"/>
                    </a:cubicBezTo>
                    <a:cubicBezTo>
                      <a:pt x="18109" y="155575"/>
                      <a:pt x="15992" y="147108"/>
                      <a:pt x="9642" y="142875"/>
                    </a:cubicBezTo>
                    <a:cubicBezTo>
                      <a:pt x="6467" y="140758"/>
                      <a:pt x="2080" y="139797"/>
                      <a:pt x="117" y="136525"/>
                    </a:cubicBezTo>
                    <a:cubicBezTo>
                      <a:pt x="-1517" y="133802"/>
                      <a:pt x="14405" y="140758"/>
                      <a:pt x="15992" y="13335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FD36C-D63B-472A-8719-FC1E74F9D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08" y="2749550"/>
                <a:ext cx="311267" cy="247650"/>
              </a:xfrm>
              <a:custGeom>
                <a:avLst/>
                <a:gdLst>
                  <a:gd name="connsiteX0" fmla="*/ 15992 w 311267"/>
                  <a:gd name="connsiteY0" fmla="*/ 133350 h 247650"/>
                  <a:gd name="connsiteX1" fmla="*/ 9642 w 311267"/>
                  <a:gd name="connsiteY1" fmla="*/ 92075 h 247650"/>
                  <a:gd name="connsiteX2" fmla="*/ 12817 w 311267"/>
                  <a:gd name="connsiteY2" fmla="*/ 28575 h 247650"/>
                  <a:gd name="connsiteX3" fmla="*/ 19167 w 311267"/>
                  <a:gd name="connsiteY3" fmla="*/ 19050 h 247650"/>
                  <a:gd name="connsiteX4" fmla="*/ 38217 w 311267"/>
                  <a:gd name="connsiteY4" fmla="*/ 6350 h 247650"/>
                  <a:gd name="connsiteX5" fmla="*/ 73142 w 311267"/>
                  <a:gd name="connsiteY5" fmla="*/ 0 h 247650"/>
                  <a:gd name="connsiteX6" fmla="*/ 139817 w 311267"/>
                  <a:gd name="connsiteY6" fmla="*/ 3175 h 247650"/>
                  <a:gd name="connsiteX7" fmla="*/ 146167 w 311267"/>
                  <a:gd name="connsiteY7" fmla="*/ 12700 h 247650"/>
                  <a:gd name="connsiteX8" fmla="*/ 158867 w 311267"/>
                  <a:gd name="connsiteY8" fmla="*/ 19050 h 247650"/>
                  <a:gd name="connsiteX9" fmla="*/ 181092 w 311267"/>
                  <a:gd name="connsiteY9" fmla="*/ 47625 h 247650"/>
                  <a:gd name="connsiteX10" fmla="*/ 190617 w 311267"/>
                  <a:gd name="connsiteY10" fmla="*/ 50800 h 247650"/>
                  <a:gd name="connsiteX11" fmla="*/ 200142 w 311267"/>
                  <a:gd name="connsiteY11" fmla="*/ 57150 h 247650"/>
                  <a:gd name="connsiteX12" fmla="*/ 212842 w 311267"/>
                  <a:gd name="connsiteY12" fmla="*/ 66675 h 247650"/>
                  <a:gd name="connsiteX13" fmla="*/ 231892 w 311267"/>
                  <a:gd name="connsiteY13" fmla="*/ 73025 h 247650"/>
                  <a:gd name="connsiteX14" fmla="*/ 260467 w 311267"/>
                  <a:gd name="connsiteY14" fmla="*/ 82550 h 247650"/>
                  <a:gd name="connsiteX15" fmla="*/ 273167 w 311267"/>
                  <a:gd name="connsiteY15" fmla="*/ 88900 h 247650"/>
                  <a:gd name="connsiteX16" fmla="*/ 292217 w 311267"/>
                  <a:gd name="connsiteY16" fmla="*/ 95250 h 247650"/>
                  <a:gd name="connsiteX17" fmla="*/ 304917 w 311267"/>
                  <a:gd name="connsiteY17" fmla="*/ 104775 h 247650"/>
                  <a:gd name="connsiteX18" fmla="*/ 308092 w 311267"/>
                  <a:gd name="connsiteY18" fmla="*/ 120650 h 247650"/>
                  <a:gd name="connsiteX19" fmla="*/ 311267 w 311267"/>
                  <a:gd name="connsiteY19" fmla="*/ 130175 h 247650"/>
                  <a:gd name="connsiteX20" fmla="*/ 308092 w 311267"/>
                  <a:gd name="connsiteY20" fmla="*/ 187325 h 247650"/>
                  <a:gd name="connsiteX21" fmla="*/ 298567 w 311267"/>
                  <a:gd name="connsiteY21" fmla="*/ 206375 h 247650"/>
                  <a:gd name="connsiteX22" fmla="*/ 279517 w 311267"/>
                  <a:gd name="connsiteY22" fmla="*/ 219075 h 247650"/>
                  <a:gd name="connsiteX23" fmla="*/ 260467 w 311267"/>
                  <a:gd name="connsiteY23" fmla="*/ 234950 h 247650"/>
                  <a:gd name="connsiteX24" fmla="*/ 247767 w 311267"/>
                  <a:gd name="connsiteY24" fmla="*/ 238125 h 247650"/>
                  <a:gd name="connsiteX25" fmla="*/ 238242 w 311267"/>
                  <a:gd name="connsiteY25" fmla="*/ 241300 h 247650"/>
                  <a:gd name="connsiteX26" fmla="*/ 216017 w 311267"/>
                  <a:gd name="connsiteY26" fmla="*/ 247650 h 247650"/>
                  <a:gd name="connsiteX27" fmla="*/ 152517 w 311267"/>
                  <a:gd name="connsiteY27" fmla="*/ 244475 h 247650"/>
                  <a:gd name="connsiteX28" fmla="*/ 142992 w 311267"/>
                  <a:gd name="connsiteY28" fmla="*/ 241300 h 247650"/>
                  <a:gd name="connsiteX29" fmla="*/ 130292 w 311267"/>
                  <a:gd name="connsiteY29" fmla="*/ 238125 h 247650"/>
                  <a:gd name="connsiteX30" fmla="*/ 111242 w 311267"/>
                  <a:gd name="connsiteY30" fmla="*/ 222250 h 247650"/>
                  <a:gd name="connsiteX31" fmla="*/ 101717 w 311267"/>
                  <a:gd name="connsiteY31" fmla="*/ 219075 h 247650"/>
                  <a:gd name="connsiteX32" fmla="*/ 82667 w 311267"/>
                  <a:gd name="connsiteY32" fmla="*/ 206375 h 247650"/>
                  <a:gd name="connsiteX33" fmla="*/ 73142 w 311267"/>
                  <a:gd name="connsiteY33" fmla="*/ 196850 h 247650"/>
                  <a:gd name="connsiteX34" fmla="*/ 57267 w 311267"/>
                  <a:gd name="connsiteY34" fmla="*/ 190500 h 247650"/>
                  <a:gd name="connsiteX35" fmla="*/ 31867 w 311267"/>
                  <a:gd name="connsiteY35" fmla="*/ 168275 h 247650"/>
                  <a:gd name="connsiteX36" fmla="*/ 22342 w 311267"/>
                  <a:gd name="connsiteY36" fmla="*/ 161925 h 247650"/>
                  <a:gd name="connsiteX37" fmla="*/ 9642 w 311267"/>
                  <a:gd name="connsiteY37" fmla="*/ 142875 h 247650"/>
                  <a:gd name="connsiteX38" fmla="*/ 117 w 311267"/>
                  <a:gd name="connsiteY38" fmla="*/ 136525 h 247650"/>
                  <a:gd name="connsiteX39" fmla="*/ 15992 w 311267"/>
                  <a:gd name="connsiteY39" fmla="*/ 1333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1267" h="247650">
                    <a:moveTo>
                      <a:pt x="15992" y="133350"/>
                    </a:moveTo>
                    <a:cubicBezTo>
                      <a:pt x="17579" y="125942"/>
                      <a:pt x="9642" y="96160"/>
                      <a:pt x="9642" y="92075"/>
                    </a:cubicBezTo>
                    <a:cubicBezTo>
                      <a:pt x="9642" y="70882"/>
                      <a:pt x="10076" y="49590"/>
                      <a:pt x="12817" y="28575"/>
                    </a:cubicBezTo>
                    <a:cubicBezTo>
                      <a:pt x="13311" y="24791"/>
                      <a:pt x="16295" y="21563"/>
                      <a:pt x="19167" y="19050"/>
                    </a:cubicBezTo>
                    <a:cubicBezTo>
                      <a:pt x="24910" y="14024"/>
                      <a:pt x="30689" y="7605"/>
                      <a:pt x="38217" y="6350"/>
                    </a:cubicBezTo>
                    <a:cubicBezTo>
                      <a:pt x="62590" y="2288"/>
                      <a:pt x="50954" y="4438"/>
                      <a:pt x="73142" y="0"/>
                    </a:cubicBezTo>
                    <a:cubicBezTo>
                      <a:pt x="95367" y="1058"/>
                      <a:pt x="117896" y="-637"/>
                      <a:pt x="139817" y="3175"/>
                    </a:cubicBezTo>
                    <a:cubicBezTo>
                      <a:pt x="143576" y="3829"/>
                      <a:pt x="143236" y="10257"/>
                      <a:pt x="146167" y="12700"/>
                    </a:cubicBezTo>
                    <a:cubicBezTo>
                      <a:pt x="149803" y="15730"/>
                      <a:pt x="154634" y="16933"/>
                      <a:pt x="158867" y="19050"/>
                    </a:cubicBezTo>
                    <a:cubicBezTo>
                      <a:pt x="163913" y="26619"/>
                      <a:pt x="172139" y="41656"/>
                      <a:pt x="181092" y="47625"/>
                    </a:cubicBezTo>
                    <a:cubicBezTo>
                      <a:pt x="183877" y="49481"/>
                      <a:pt x="187624" y="49303"/>
                      <a:pt x="190617" y="50800"/>
                    </a:cubicBezTo>
                    <a:cubicBezTo>
                      <a:pt x="194030" y="52507"/>
                      <a:pt x="197037" y="54932"/>
                      <a:pt x="200142" y="57150"/>
                    </a:cubicBezTo>
                    <a:cubicBezTo>
                      <a:pt x="204448" y="60226"/>
                      <a:pt x="208109" y="64308"/>
                      <a:pt x="212842" y="66675"/>
                    </a:cubicBezTo>
                    <a:cubicBezTo>
                      <a:pt x="218829" y="69668"/>
                      <a:pt x="225905" y="70032"/>
                      <a:pt x="231892" y="73025"/>
                    </a:cubicBezTo>
                    <a:cubicBezTo>
                      <a:pt x="249419" y="81788"/>
                      <a:pt x="239951" y="78447"/>
                      <a:pt x="260467" y="82550"/>
                    </a:cubicBezTo>
                    <a:cubicBezTo>
                      <a:pt x="264700" y="84667"/>
                      <a:pt x="268773" y="87142"/>
                      <a:pt x="273167" y="88900"/>
                    </a:cubicBezTo>
                    <a:cubicBezTo>
                      <a:pt x="279382" y="91386"/>
                      <a:pt x="292217" y="95250"/>
                      <a:pt x="292217" y="95250"/>
                    </a:cubicBezTo>
                    <a:cubicBezTo>
                      <a:pt x="296450" y="98425"/>
                      <a:pt x="302112" y="100288"/>
                      <a:pt x="304917" y="104775"/>
                    </a:cubicBezTo>
                    <a:cubicBezTo>
                      <a:pt x="307777" y="109351"/>
                      <a:pt x="306783" y="115415"/>
                      <a:pt x="308092" y="120650"/>
                    </a:cubicBezTo>
                    <a:cubicBezTo>
                      <a:pt x="308904" y="123897"/>
                      <a:pt x="310209" y="127000"/>
                      <a:pt x="311267" y="130175"/>
                    </a:cubicBezTo>
                    <a:cubicBezTo>
                      <a:pt x="310209" y="149225"/>
                      <a:pt x="309901" y="168332"/>
                      <a:pt x="308092" y="187325"/>
                    </a:cubicBezTo>
                    <a:cubicBezTo>
                      <a:pt x="307592" y="192575"/>
                      <a:pt x="302348" y="203067"/>
                      <a:pt x="298567" y="206375"/>
                    </a:cubicBezTo>
                    <a:cubicBezTo>
                      <a:pt x="292824" y="211401"/>
                      <a:pt x="284913" y="213679"/>
                      <a:pt x="279517" y="219075"/>
                    </a:cubicBezTo>
                    <a:cubicBezTo>
                      <a:pt x="273796" y="224796"/>
                      <a:pt x="268203" y="231635"/>
                      <a:pt x="260467" y="234950"/>
                    </a:cubicBezTo>
                    <a:cubicBezTo>
                      <a:pt x="256456" y="236669"/>
                      <a:pt x="251963" y="236926"/>
                      <a:pt x="247767" y="238125"/>
                    </a:cubicBezTo>
                    <a:cubicBezTo>
                      <a:pt x="244549" y="239044"/>
                      <a:pt x="241460" y="240381"/>
                      <a:pt x="238242" y="241300"/>
                    </a:cubicBezTo>
                    <a:cubicBezTo>
                      <a:pt x="210335" y="249273"/>
                      <a:pt x="238855" y="240037"/>
                      <a:pt x="216017" y="247650"/>
                    </a:cubicBezTo>
                    <a:cubicBezTo>
                      <a:pt x="194850" y="246592"/>
                      <a:pt x="173630" y="246311"/>
                      <a:pt x="152517" y="244475"/>
                    </a:cubicBezTo>
                    <a:cubicBezTo>
                      <a:pt x="149183" y="244185"/>
                      <a:pt x="146210" y="242219"/>
                      <a:pt x="142992" y="241300"/>
                    </a:cubicBezTo>
                    <a:cubicBezTo>
                      <a:pt x="138796" y="240101"/>
                      <a:pt x="134525" y="239183"/>
                      <a:pt x="130292" y="238125"/>
                    </a:cubicBezTo>
                    <a:cubicBezTo>
                      <a:pt x="123270" y="231103"/>
                      <a:pt x="120083" y="226670"/>
                      <a:pt x="111242" y="222250"/>
                    </a:cubicBezTo>
                    <a:cubicBezTo>
                      <a:pt x="108249" y="220753"/>
                      <a:pt x="104892" y="220133"/>
                      <a:pt x="101717" y="219075"/>
                    </a:cubicBezTo>
                    <a:cubicBezTo>
                      <a:pt x="71331" y="188689"/>
                      <a:pt x="110236" y="224755"/>
                      <a:pt x="82667" y="206375"/>
                    </a:cubicBezTo>
                    <a:cubicBezTo>
                      <a:pt x="78931" y="203884"/>
                      <a:pt x="76950" y="199230"/>
                      <a:pt x="73142" y="196850"/>
                    </a:cubicBezTo>
                    <a:cubicBezTo>
                      <a:pt x="68309" y="193829"/>
                      <a:pt x="62154" y="193432"/>
                      <a:pt x="57267" y="190500"/>
                    </a:cubicBezTo>
                    <a:cubicBezTo>
                      <a:pt x="39064" y="179578"/>
                      <a:pt x="45403" y="179555"/>
                      <a:pt x="31867" y="168275"/>
                    </a:cubicBezTo>
                    <a:cubicBezTo>
                      <a:pt x="28936" y="165832"/>
                      <a:pt x="25517" y="164042"/>
                      <a:pt x="22342" y="161925"/>
                    </a:cubicBezTo>
                    <a:cubicBezTo>
                      <a:pt x="18109" y="155575"/>
                      <a:pt x="15992" y="147108"/>
                      <a:pt x="9642" y="142875"/>
                    </a:cubicBezTo>
                    <a:cubicBezTo>
                      <a:pt x="6467" y="140758"/>
                      <a:pt x="2080" y="139797"/>
                      <a:pt x="117" y="136525"/>
                    </a:cubicBezTo>
                    <a:cubicBezTo>
                      <a:pt x="-1517" y="133802"/>
                      <a:pt x="14405" y="140758"/>
                      <a:pt x="15992" y="13335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076532F-C9F3-4566-B948-6FFBD6094EE2}"/>
                  </a:ext>
                </a:extLst>
              </p:cNvPr>
              <p:cNvSpPr/>
              <p:nvPr/>
            </p:nvSpPr>
            <p:spPr>
              <a:xfrm>
                <a:off x="6985000" y="2555875"/>
                <a:ext cx="890184" cy="561975"/>
              </a:xfrm>
              <a:custGeom>
                <a:avLst/>
                <a:gdLst>
                  <a:gd name="connsiteX0" fmla="*/ 12700 w 890184"/>
                  <a:gd name="connsiteY0" fmla="*/ 269875 h 561975"/>
                  <a:gd name="connsiteX1" fmla="*/ 6350 w 890184"/>
                  <a:gd name="connsiteY1" fmla="*/ 254000 h 561975"/>
                  <a:gd name="connsiteX2" fmla="*/ 0 w 890184"/>
                  <a:gd name="connsiteY2" fmla="*/ 206375 h 561975"/>
                  <a:gd name="connsiteX3" fmla="*/ 9525 w 890184"/>
                  <a:gd name="connsiteY3" fmla="*/ 111125 h 561975"/>
                  <a:gd name="connsiteX4" fmla="*/ 15875 w 890184"/>
                  <a:gd name="connsiteY4" fmla="*/ 92075 h 561975"/>
                  <a:gd name="connsiteX5" fmla="*/ 25400 w 890184"/>
                  <a:gd name="connsiteY5" fmla="*/ 82550 h 561975"/>
                  <a:gd name="connsiteX6" fmla="*/ 41275 w 890184"/>
                  <a:gd name="connsiteY6" fmla="*/ 60325 h 561975"/>
                  <a:gd name="connsiteX7" fmla="*/ 44450 w 890184"/>
                  <a:gd name="connsiteY7" fmla="*/ 50800 h 561975"/>
                  <a:gd name="connsiteX8" fmla="*/ 66675 w 890184"/>
                  <a:gd name="connsiteY8" fmla="*/ 31750 h 561975"/>
                  <a:gd name="connsiteX9" fmla="*/ 76200 w 890184"/>
                  <a:gd name="connsiteY9" fmla="*/ 22225 h 561975"/>
                  <a:gd name="connsiteX10" fmla="*/ 104775 w 890184"/>
                  <a:gd name="connsiteY10" fmla="*/ 0 h 561975"/>
                  <a:gd name="connsiteX11" fmla="*/ 133350 w 890184"/>
                  <a:gd name="connsiteY11" fmla="*/ 6350 h 561975"/>
                  <a:gd name="connsiteX12" fmla="*/ 149225 w 890184"/>
                  <a:gd name="connsiteY12" fmla="*/ 25400 h 561975"/>
                  <a:gd name="connsiteX13" fmla="*/ 158750 w 890184"/>
                  <a:gd name="connsiteY13" fmla="*/ 34925 h 561975"/>
                  <a:gd name="connsiteX14" fmla="*/ 165100 w 890184"/>
                  <a:gd name="connsiteY14" fmla="*/ 60325 h 561975"/>
                  <a:gd name="connsiteX15" fmla="*/ 168275 w 890184"/>
                  <a:gd name="connsiteY15" fmla="*/ 69850 h 561975"/>
                  <a:gd name="connsiteX16" fmla="*/ 180975 w 890184"/>
                  <a:gd name="connsiteY16" fmla="*/ 203200 h 561975"/>
                  <a:gd name="connsiteX17" fmla="*/ 187325 w 890184"/>
                  <a:gd name="connsiteY17" fmla="*/ 212725 h 561975"/>
                  <a:gd name="connsiteX18" fmla="*/ 206375 w 890184"/>
                  <a:gd name="connsiteY18" fmla="*/ 219075 h 561975"/>
                  <a:gd name="connsiteX19" fmla="*/ 241300 w 890184"/>
                  <a:gd name="connsiteY19" fmla="*/ 225425 h 561975"/>
                  <a:gd name="connsiteX20" fmla="*/ 285750 w 890184"/>
                  <a:gd name="connsiteY20" fmla="*/ 228600 h 561975"/>
                  <a:gd name="connsiteX21" fmla="*/ 377825 w 890184"/>
                  <a:gd name="connsiteY21" fmla="*/ 228600 h 561975"/>
                  <a:gd name="connsiteX22" fmla="*/ 396875 w 890184"/>
                  <a:gd name="connsiteY22" fmla="*/ 215900 h 561975"/>
                  <a:gd name="connsiteX23" fmla="*/ 412750 w 890184"/>
                  <a:gd name="connsiteY23" fmla="*/ 209550 h 561975"/>
                  <a:gd name="connsiteX24" fmla="*/ 422275 w 890184"/>
                  <a:gd name="connsiteY24" fmla="*/ 200025 h 561975"/>
                  <a:gd name="connsiteX25" fmla="*/ 434975 w 890184"/>
                  <a:gd name="connsiteY25" fmla="*/ 196850 h 561975"/>
                  <a:gd name="connsiteX26" fmla="*/ 444500 w 890184"/>
                  <a:gd name="connsiteY26" fmla="*/ 190500 h 561975"/>
                  <a:gd name="connsiteX27" fmla="*/ 463550 w 890184"/>
                  <a:gd name="connsiteY27" fmla="*/ 180975 h 561975"/>
                  <a:gd name="connsiteX28" fmla="*/ 479425 w 890184"/>
                  <a:gd name="connsiteY28" fmla="*/ 168275 h 561975"/>
                  <a:gd name="connsiteX29" fmla="*/ 501650 w 890184"/>
                  <a:gd name="connsiteY29" fmla="*/ 149225 h 561975"/>
                  <a:gd name="connsiteX30" fmla="*/ 520700 w 890184"/>
                  <a:gd name="connsiteY30" fmla="*/ 142875 h 561975"/>
                  <a:gd name="connsiteX31" fmla="*/ 631825 w 890184"/>
                  <a:gd name="connsiteY31" fmla="*/ 146050 h 561975"/>
                  <a:gd name="connsiteX32" fmla="*/ 650875 w 890184"/>
                  <a:gd name="connsiteY32" fmla="*/ 158750 h 561975"/>
                  <a:gd name="connsiteX33" fmla="*/ 657225 w 890184"/>
                  <a:gd name="connsiteY33" fmla="*/ 168275 h 561975"/>
                  <a:gd name="connsiteX34" fmla="*/ 663575 w 890184"/>
                  <a:gd name="connsiteY34" fmla="*/ 187325 h 561975"/>
                  <a:gd name="connsiteX35" fmla="*/ 676275 w 890184"/>
                  <a:gd name="connsiteY35" fmla="*/ 212725 h 561975"/>
                  <a:gd name="connsiteX36" fmla="*/ 666750 w 890184"/>
                  <a:gd name="connsiteY36" fmla="*/ 254000 h 561975"/>
                  <a:gd name="connsiteX37" fmla="*/ 657225 w 890184"/>
                  <a:gd name="connsiteY37" fmla="*/ 260350 h 561975"/>
                  <a:gd name="connsiteX38" fmla="*/ 644525 w 890184"/>
                  <a:gd name="connsiteY38" fmla="*/ 285750 h 561975"/>
                  <a:gd name="connsiteX39" fmla="*/ 638175 w 890184"/>
                  <a:gd name="connsiteY39" fmla="*/ 304800 h 561975"/>
                  <a:gd name="connsiteX40" fmla="*/ 650875 w 890184"/>
                  <a:gd name="connsiteY40" fmla="*/ 336550 h 561975"/>
                  <a:gd name="connsiteX41" fmla="*/ 666750 w 890184"/>
                  <a:gd name="connsiteY41" fmla="*/ 352425 h 561975"/>
                  <a:gd name="connsiteX42" fmla="*/ 673100 w 890184"/>
                  <a:gd name="connsiteY42" fmla="*/ 361950 h 561975"/>
                  <a:gd name="connsiteX43" fmla="*/ 676275 w 890184"/>
                  <a:gd name="connsiteY43" fmla="*/ 371475 h 561975"/>
                  <a:gd name="connsiteX44" fmla="*/ 688975 w 890184"/>
                  <a:gd name="connsiteY44" fmla="*/ 393700 h 561975"/>
                  <a:gd name="connsiteX45" fmla="*/ 708025 w 890184"/>
                  <a:gd name="connsiteY45" fmla="*/ 406400 h 561975"/>
                  <a:gd name="connsiteX46" fmla="*/ 720725 w 890184"/>
                  <a:gd name="connsiteY46" fmla="*/ 415925 h 561975"/>
                  <a:gd name="connsiteX47" fmla="*/ 733425 w 890184"/>
                  <a:gd name="connsiteY47" fmla="*/ 419100 h 561975"/>
                  <a:gd name="connsiteX48" fmla="*/ 742950 w 890184"/>
                  <a:gd name="connsiteY48" fmla="*/ 422275 h 561975"/>
                  <a:gd name="connsiteX49" fmla="*/ 866775 w 890184"/>
                  <a:gd name="connsiteY49" fmla="*/ 422275 h 561975"/>
                  <a:gd name="connsiteX50" fmla="*/ 873125 w 890184"/>
                  <a:gd name="connsiteY50" fmla="*/ 431800 h 561975"/>
                  <a:gd name="connsiteX51" fmla="*/ 882650 w 890184"/>
                  <a:gd name="connsiteY51" fmla="*/ 441325 h 561975"/>
                  <a:gd name="connsiteX52" fmla="*/ 885825 w 890184"/>
                  <a:gd name="connsiteY52" fmla="*/ 450850 h 561975"/>
                  <a:gd name="connsiteX53" fmla="*/ 885825 w 890184"/>
                  <a:gd name="connsiteY53" fmla="*/ 508000 h 561975"/>
                  <a:gd name="connsiteX54" fmla="*/ 879475 w 890184"/>
                  <a:gd name="connsiteY54" fmla="*/ 517525 h 561975"/>
                  <a:gd name="connsiteX55" fmla="*/ 866775 w 890184"/>
                  <a:gd name="connsiteY55" fmla="*/ 520700 h 561975"/>
                  <a:gd name="connsiteX56" fmla="*/ 822325 w 890184"/>
                  <a:gd name="connsiteY56" fmla="*/ 530225 h 561975"/>
                  <a:gd name="connsiteX57" fmla="*/ 777875 w 890184"/>
                  <a:gd name="connsiteY57" fmla="*/ 536575 h 561975"/>
                  <a:gd name="connsiteX58" fmla="*/ 733425 w 890184"/>
                  <a:gd name="connsiteY58" fmla="*/ 546100 h 561975"/>
                  <a:gd name="connsiteX59" fmla="*/ 685800 w 890184"/>
                  <a:gd name="connsiteY59" fmla="*/ 552450 h 561975"/>
                  <a:gd name="connsiteX60" fmla="*/ 625475 w 890184"/>
                  <a:gd name="connsiteY60" fmla="*/ 555625 h 561975"/>
                  <a:gd name="connsiteX61" fmla="*/ 581025 w 890184"/>
                  <a:gd name="connsiteY61" fmla="*/ 561975 h 561975"/>
                  <a:gd name="connsiteX62" fmla="*/ 469900 w 890184"/>
                  <a:gd name="connsiteY62" fmla="*/ 552450 h 561975"/>
                  <a:gd name="connsiteX63" fmla="*/ 457200 w 890184"/>
                  <a:gd name="connsiteY63" fmla="*/ 546100 h 561975"/>
                  <a:gd name="connsiteX64" fmla="*/ 428625 w 890184"/>
                  <a:gd name="connsiteY64" fmla="*/ 539750 h 561975"/>
                  <a:gd name="connsiteX65" fmla="*/ 393700 w 890184"/>
                  <a:gd name="connsiteY65" fmla="*/ 527050 h 561975"/>
                  <a:gd name="connsiteX66" fmla="*/ 374650 w 890184"/>
                  <a:gd name="connsiteY66" fmla="*/ 520700 h 561975"/>
                  <a:gd name="connsiteX67" fmla="*/ 342900 w 890184"/>
                  <a:gd name="connsiteY67" fmla="*/ 504825 h 561975"/>
                  <a:gd name="connsiteX68" fmla="*/ 327025 w 890184"/>
                  <a:gd name="connsiteY68" fmla="*/ 495300 h 561975"/>
                  <a:gd name="connsiteX69" fmla="*/ 311150 w 890184"/>
                  <a:gd name="connsiteY69" fmla="*/ 488950 h 561975"/>
                  <a:gd name="connsiteX70" fmla="*/ 298450 w 890184"/>
                  <a:gd name="connsiteY70" fmla="*/ 479425 h 561975"/>
                  <a:gd name="connsiteX71" fmla="*/ 282575 w 890184"/>
                  <a:gd name="connsiteY71" fmla="*/ 473075 h 561975"/>
                  <a:gd name="connsiteX72" fmla="*/ 273050 w 890184"/>
                  <a:gd name="connsiteY72" fmla="*/ 466725 h 561975"/>
                  <a:gd name="connsiteX73" fmla="*/ 247650 w 890184"/>
                  <a:gd name="connsiteY73" fmla="*/ 454025 h 561975"/>
                  <a:gd name="connsiteX74" fmla="*/ 234950 w 890184"/>
                  <a:gd name="connsiteY74" fmla="*/ 444500 h 561975"/>
                  <a:gd name="connsiteX75" fmla="*/ 225425 w 890184"/>
                  <a:gd name="connsiteY75" fmla="*/ 438150 h 561975"/>
                  <a:gd name="connsiteX76" fmla="*/ 206375 w 890184"/>
                  <a:gd name="connsiteY76" fmla="*/ 425450 h 561975"/>
                  <a:gd name="connsiteX77" fmla="*/ 184150 w 890184"/>
                  <a:gd name="connsiteY77" fmla="*/ 409575 h 561975"/>
                  <a:gd name="connsiteX78" fmla="*/ 161925 w 890184"/>
                  <a:gd name="connsiteY78" fmla="*/ 400050 h 561975"/>
                  <a:gd name="connsiteX79" fmla="*/ 149225 w 890184"/>
                  <a:gd name="connsiteY79" fmla="*/ 393700 h 561975"/>
                  <a:gd name="connsiteX80" fmla="*/ 133350 w 890184"/>
                  <a:gd name="connsiteY80" fmla="*/ 387350 h 561975"/>
                  <a:gd name="connsiteX81" fmla="*/ 123825 w 890184"/>
                  <a:gd name="connsiteY81" fmla="*/ 381000 h 561975"/>
                  <a:gd name="connsiteX82" fmla="*/ 111125 w 890184"/>
                  <a:gd name="connsiteY82" fmla="*/ 374650 h 561975"/>
                  <a:gd name="connsiteX83" fmla="*/ 88900 w 890184"/>
                  <a:gd name="connsiteY83" fmla="*/ 361950 h 561975"/>
                  <a:gd name="connsiteX84" fmla="*/ 69850 w 890184"/>
                  <a:gd name="connsiteY84" fmla="*/ 342900 h 561975"/>
                  <a:gd name="connsiteX85" fmla="*/ 63500 w 890184"/>
                  <a:gd name="connsiteY85" fmla="*/ 333375 h 561975"/>
                  <a:gd name="connsiteX86" fmla="*/ 57150 w 890184"/>
                  <a:gd name="connsiteY86" fmla="*/ 320675 h 561975"/>
                  <a:gd name="connsiteX87" fmla="*/ 47625 w 890184"/>
                  <a:gd name="connsiteY87" fmla="*/ 314325 h 561975"/>
                  <a:gd name="connsiteX88" fmla="*/ 38100 w 890184"/>
                  <a:gd name="connsiteY88" fmla="*/ 295275 h 561975"/>
                  <a:gd name="connsiteX89" fmla="*/ 31750 w 890184"/>
                  <a:gd name="connsiteY89" fmla="*/ 285750 h 561975"/>
                  <a:gd name="connsiteX90" fmla="*/ 28575 w 890184"/>
                  <a:gd name="connsiteY90" fmla="*/ 273050 h 561975"/>
                  <a:gd name="connsiteX91" fmla="*/ 19050 w 890184"/>
                  <a:gd name="connsiteY91" fmla="*/ 266700 h 561975"/>
                  <a:gd name="connsiteX92" fmla="*/ 12700 w 890184"/>
                  <a:gd name="connsiteY92" fmla="*/ 247650 h 561975"/>
                  <a:gd name="connsiteX93" fmla="*/ 12700 w 890184"/>
                  <a:gd name="connsiteY93" fmla="*/ 2698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90184" h="561975">
                    <a:moveTo>
                      <a:pt x="12700" y="269875"/>
                    </a:moveTo>
                    <a:cubicBezTo>
                      <a:pt x="10583" y="264583"/>
                      <a:pt x="7850" y="259498"/>
                      <a:pt x="6350" y="254000"/>
                    </a:cubicBezTo>
                    <a:cubicBezTo>
                      <a:pt x="3678" y="244202"/>
                      <a:pt x="792" y="213502"/>
                      <a:pt x="0" y="206375"/>
                    </a:cubicBezTo>
                    <a:cubicBezTo>
                      <a:pt x="1884" y="164924"/>
                      <a:pt x="-1846" y="145238"/>
                      <a:pt x="9525" y="111125"/>
                    </a:cubicBezTo>
                    <a:cubicBezTo>
                      <a:pt x="11642" y="104775"/>
                      <a:pt x="11142" y="96808"/>
                      <a:pt x="15875" y="92075"/>
                    </a:cubicBezTo>
                    <a:lnTo>
                      <a:pt x="25400" y="82550"/>
                    </a:lnTo>
                    <a:cubicBezTo>
                      <a:pt x="43111" y="38272"/>
                      <a:pt x="20350" y="86481"/>
                      <a:pt x="41275" y="60325"/>
                    </a:cubicBezTo>
                    <a:cubicBezTo>
                      <a:pt x="43366" y="57712"/>
                      <a:pt x="42594" y="53585"/>
                      <a:pt x="44450" y="50800"/>
                    </a:cubicBezTo>
                    <a:cubicBezTo>
                      <a:pt x="49702" y="42922"/>
                      <a:pt x="59828" y="37619"/>
                      <a:pt x="66675" y="31750"/>
                    </a:cubicBezTo>
                    <a:cubicBezTo>
                      <a:pt x="70084" y="28828"/>
                      <a:pt x="72656" y="24982"/>
                      <a:pt x="76200" y="22225"/>
                    </a:cubicBezTo>
                    <a:cubicBezTo>
                      <a:pt x="110379" y="-4359"/>
                      <a:pt x="83150" y="21625"/>
                      <a:pt x="104775" y="0"/>
                    </a:cubicBezTo>
                    <a:cubicBezTo>
                      <a:pt x="114300" y="2117"/>
                      <a:pt x="124093" y="3264"/>
                      <a:pt x="133350" y="6350"/>
                    </a:cubicBezTo>
                    <a:cubicBezTo>
                      <a:pt x="146260" y="10653"/>
                      <a:pt x="141855" y="15082"/>
                      <a:pt x="149225" y="25400"/>
                    </a:cubicBezTo>
                    <a:cubicBezTo>
                      <a:pt x="151835" y="29054"/>
                      <a:pt x="155575" y="31750"/>
                      <a:pt x="158750" y="34925"/>
                    </a:cubicBezTo>
                    <a:cubicBezTo>
                      <a:pt x="160867" y="43392"/>
                      <a:pt x="162804" y="51905"/>
                      <a:pt x="165100" y="60325"/>
                    </a:cubicBezTo>
                    <a:cubicBezTo>
                      <a:pt x="165981" y="63554"/>
                      <a:pt x="168120" y="66507"/>
                      <a:pt x="168275" y="69850"/>
                    </a:cubicBezTo>
                    <a:cubicBezTo>
                      <a:pt x="174449" y="202601"/>
                      <a:pt x="135954" y="173186"/>
                      <a:pt x="180975" y="203200"/>
                    </a:cubicBezTo>
                    <a:cubicBezTo>
                      <a:pt x="183092" y="206375"/>
                      <a:pt x="184089" y="210703"/>
                      <a:pt x="187325" y="212725"/>
                    </a:cubicBezTo>
                    <a:cubicBezTo>
                      <a:pt x="193001" y="216273"/>
                      <a:pt x="199811" y="217762"/>
                      <a:pt x="206375" y="219075"/>
                    </a:cubicBezTo>
                    <a:cubicBezTo>
                      <a:pt x="214942" y="220788"/>
                      <a:pt x="233176" y="224613"/>
                      <a:pt x="241300" y="225425"/>
                    </a:cubicBezTo>
                    <a:cubicBezTo>
                      <a:pt x="256081" y="226903"/>
                      <a:pt x="270933" y="227542"/>
                      <a:pt x="285750" y="228600"/>
                    </a:cubicBezTo>
                    <a:cubicBezTo>
                      <a:pt x="320850" y="234450"/>
                      <a:pt x="328582" y="237090"/>
                      <a:pt x="377825" y="228600"/>
                    </a:cubicBezTo>
                    <a:cubicBezTo>
                      <a:pt x="385346" y="227303"/>
                      <a:pt x="389789" y="218734"/>
                      <a:pt x="396875" y="215900"/>
                    </a:cubicBezTo>
                    <a:lnTo>
                      <a:pt x="412750" y="209550"/>
                    </a:lnTo>
                    <a:cubicBezTo>
                      <a:pt x="415925" y="206375"/>
                      <a:pt x="418376" y="202253"/>
                      <a:pt x="422275" y="200025"/>
                    </a:cubicBezTo>
                    <a:cubicBezTo>
                      <a:pt x="426064" y="197860"/>
                      <a:pt x="430964" y="198569"/>
                      <a:pt x="434975" y="196850"/>
                    </a:cubicBezTo>
                    <a:cubicBezTo>
                      <a:pt x="438482" y="195347"/>
                      <a:pt x="441087" y="192207"/>
                      <a:pt x="444500" y="190500"/>
                    </a:cubicBezTo>
                    <a:cubicBezTo>
                      <a:pt x="470790" y="177355"/>
                      <a:pt x="436253" y="199173"/>
                      <a:pt x="463550" y="180975"/>
                    </a:cubicBezTo>
                    <a:cubicBezTo>
                      <a:pt x="477752" y="159673"/>
                      <a:pt x="461022" y="180544"/>
                      <a:pt x="479425" y="168275"/>
                    </a:cubicBezTo>
                    <a:cubicBezTo>
                      <a:pt x="498489" y="155566"/>
                      <a:pt x="478526" y="160787"/>
                      <a:pt x="501650" y="149225"/>
                    </a:cubicBezTo>
                    <a:cubicBezTo>
                      <a:pt x="507637" y="146232"/>
                      <a:pt x="520700" y="142875"/>
                      <a:pt x="520700" y="142875"/>
                    </a:cubicBezTo>
                    <a:cubicBezTo>
                      <a:pt x="557742" y="143933"/>
                      <a:pt x="595041" y="141564"/>
                      <a:pt x="631825" y="146050"/>
                    </a:cubicBezTo>
                    <a:cubicBezTo>
                      <a:pt x="639401" y="146974"/>
                      <a:pt x="650875" y="158750"/>
                      <a:pt x="650875" y="158750"/>
                    </a:cubicBezTo>
                    <a:cubicBezTo>
                      <a:pt x="652992" y="161925"/>
                      <a:pt x="655675" y="164788"/>
                      <a:pt x="657225" y="168275"/>
                    </a:cubicBezTo>
                    <a:cubicBezTo>
                      <a:pt x="659943" y="174392"/>
                      <a:pt x="659862" y="181756"/>
                      <a:pt x="663575" y="187325"/>
                    </a:cubicBezTo>
                    <a:cubicBezTo>
                      <a:pt x="673086" y="201592"/>
                      <a:pt x="668508" y="193307"/>
                      <a:pt x="676275" y="212725"/>
                    </a:cubicBezTo>
                    <a:cubicBezTo>
                      <a:pt x="674786" y="226125"/>
                      <a:pt x="676295" y="242546"/>
                      <a:pt x="666750" y="254000"/>
                    </a:cubicBezTo>
                    <a:cubicBezTo>
                      <a:pt x="664307" y="256931"/>
                      <a:pt x="660400" y="258233"/>
                      <a:pt x="657225" y="260350"/>
                    </a:cubicBezTo>
                    <a:cubicBezTo>
                      <a:pt x="649161" y="300670"/>
                      <a:pt x="661201" y="255733"/>
                      <a:pt x="644525" y="285750"/>
                    </a:cubicBezTo>
                    <a:cubicBezTo>
                      <a:pt x="641274" y="291601"/>
                      <a:pt x="638175" y="304800"/>
                      <a:pt x="638175" y="304800"/>
                    </a:cubicBezTo>
                    <a:cubicBezTo>
                      <a:pt x="643207" y="334992"/>
                      <a:pt x="636676" y="313832"/>
                      <a:pt x="650875" y="336550"/>
                    </a:cubicBezTo>
                    <a:cubicBezTo>
                      <a:pt x="661200" y="353069"/>
                      <a:pt x="650983" y="347169"/>
                      <a:pt x="666750" y="352425"/>
                    </a:cubicBezTo>
                    <a:cubicBezTo>
                      <a:pt x="668867" y="355600"/>
                      <a:pt x="671393" y="358537"/>
                      <a:pt x="673100" y="361950"/>
                    </a:cubicBezTo>
                    <a:cubicBezTo>
                      <a:pt x="674597" y="364943"/>
                      <a:pt x="674957" y="368399"/>
                      <a:pt x="676275" y="371475"/>
                    </a:cubicBezTo>
                    <a:cubicBezTo>
                      <a:pt x="677719" y="374844"/>
                      <a:pt x="685331" y="390511"/>
                      <a:pt x="688975" y="393700"/>
                    </a:cubicBezTo>
                    <a:cubicBezTo>
                      <a:pt x="694718" y="398726"/>
                      <a:pt x="701920" y="401821"/>
                      <a:pt x="708025" y="406400"/>
                    </a:cubicBezTo>
                    <a:cubicBezTo>
                      <a:pt x="712258" y="409575"/>
                      <a:pt x="715992" y="413558"/>
                      <a:pt x="720725" y="415925"/>
                    </a:cubicBezTo>
                    <a:cubicBezTo>
                      <a:pt x="724628" y="417876"/>
                      <a:pt x="729229" y="417901"/>
                      <a:pt x="733425" y="419100"/>
                    </a:cubicBezTo>
                    <a:cubicBezTo>
                      <a:pt x="736643" y="420019"/>
                      <a:pt x="739775" y="421217"/>
                      <a:pt x="742950" y="422275"/>
                    </a:cubicBezTo>
                    <a:cubicBezTo>
                      <a:pt x="753997" y="421850"/>
                      <a:pt x="840784" y="415344"/>
                      <a:pt x="866775" y="422275"/>
                    </a:cubicBezTo>
                    <a:cubicBezTo>
                      <a:pt x="870462" y="423258"/>
                      <a:pt x="870682" y="428869"/>
                      <a:pt x="873125" y="431800"/>
                    </a:cubicBezTo>
                    <a:cubicBezTo>
                      <a:pt x="876000" y="435249"/>
                      <a:pt x="879475" y="438150"/>
                      <a:pt x="882650" y="441325"/>
                    </a:cubicBezTo>
                    <a:cubicBezTo>
                      <a:pt x="883708" y="444500"/>
                      <a:pt x="884906" y="447632"/>
                      <a:pt x="885825" y="450850"/>
                    </a:cubicBezTo>
                    <a:cubicBezTo>
                      <a:pt x="892041" y="472608"/>
                      <a:pt x="891221" y="477420"/>
                      <a:pt x="885825" y="508000"/>
                    </a:cubicBezTo>
                    <a:cubicBezTo>
                      <a:pt x="885162" y="511758"/>
                      <a:pt x="882650" y="515408"/>
                      <a:pt x="879475" y="517525"/>
                    </a:cubicBezTo>
                    <a:cubicBezTo>
                      <a:pt x="875844" y="519946"/>
                      <a:pt x="870955" y="519446"/>
                      <a:pt x="866775" y="520700"/>
                    </a:cubicBezTo>
                    <a:cubicBezTo>
                      <a:pt x="832355" y="531026"/>
                      <a:pt x="863641" y="524591"/>
                      <a:pt x="822325" y="530225"/>
                    </a:cubicBezTo>
                    <a:lnTo>
                      <a:pt x="777875" y="536575"/>
                    </a:lnTo>
                    <a:cubicBezTo>
                      <a:pt x="758008" y="549820"/>
                      <a:pt x="774036" y="541322"/>
                      <a:pt x="733425" y="546100"/>
                    </a:cubicBezTo>
                    <a:cubicBezTo>
                      <a:pt x="694861" y="550637"/>
                      <a:pt x="735750" y="548882"/>
                      <a:pt x="685800" y="552450"/>
                    </a:cubicBezTo>
                    <a:cubicBezTo>
                      <a:pt x="665715" y="553885"/>
                      <a:pt x="645583" y="554567"/>
                      <a:pt x="625475" y="555625"/>
                    </a:cubicBezTo>
                    <a:cubicBezTo>
                      <a:pt x="610658" y="557742"/>
                      <a:pt x="595992" y="561975"/>
                      <a:pt x="581025" y="561975"/>
                    </a:cubicBezTo>
                    <a:cubicBezTo>
                      <a:pt x="542633" y="561975"/>
                      <a:pt x="507103" y="557100"/>
                      <a:pt x="469900" y="552450"/>
                    </a:cubicBezTo>
                    <a:cubicBezTo>
                      <a:pt x="465667" y="550333"/>
                      <a:pt x="461733" y="547460"/>
                      <a:pt x="457200" y="546100"/>
                    </a:cubicBezTo>
                    <a:cubicBezTo>
                      <a:pt x="433943" y="539123"/>
                      <a:pt x="444728" y="546651"/>
                      <a:pt x="428625" y="539750"/>
                    </a:cubicBezTo>
                    <a:cubicBezTo>
                      <a:pt x="394466" y="525111"/>
                      <a:pt x="444190" y="542585"/>
                      <a:pt x="393700" y="527050"/>
                    </a:cubicBezTo>
                    <a:cubicBezTo>
                      <a:pt x="387303" y="525082"/>
                      <a:pt x="380219" y="524413"/>
                      <a:pt x="374650" y="520700"/>
                    </a:cubicBezTo>
                    <a:cubicBezTo>
                      <a:pt x="353198" y="506398"/>
                      <a:pt x="379660" y="523205"/>
                      <a:pt x="342900" y="504825"/>
                    </a:cubicBezTo>
                    <a:cubicBezTo>
                      <a:pt x="337380" y="502065"/>
                      <a:pt x="332545" y="498060"/>
                      <a:pt x="327025" y="495300"/>
                    </a:cubicBezTo>
                    <a:cubicBezTo>
                      <a:pt x="321927" y="492751"/>
                      <a:pt x="316132" y="491718"/>
                      <a:pt x="311150" y="488950"/>
                    </a:cubicBezTo>
                    <a:cubicBezTo>
                      <a:pt x="306524" y="486380"/>
                      <a:pt x="303076" y="481995"/>
                      <a:pt x="298450" y="479425"/>
                    </a:cubicBezTo>
                    <a:cubicBezTo>
                      <a:pt x="293468" y="476657"/>
                      <a:pt x="287673" y="475624"/>
                      <a:pt x="282575" y="473075"/>
                    </a:cubicBezTo>
                    <a:cubicBezTo>
                      <a:pt x="279162" y="471368"/>
                      <a:pt x="276463" y="468432"/>
                      <a:pt x="273050" y="466725"/>
                    </a:cubicBezTo>
                    <a:cubicBezTo>
                      <a:pt x="249306" y="454853"/>
                      <a:pt x="264814" y="466285"/>
                      <a:pt x="247650" y="454025"/>
                    </a:cubicBezTo>
                    <a:cubicBezTo>
                      <a:pt x="243344" y="450949"/>
                      <a:pt x="239256" y="447576"/>
                      <a:pt x="234950" y="444500"/>
                    </a:cubicBezTo>
                    <a:cubicBezTo>
                      <a:pt x="231845" y="442282"/>
                      <a:pt x="228356" y="440593"/>
                      <a:pt x="225425" y="438150"/>
                    </a:cubicBezTo>
                    <a:cubicBezTo>
                      <a:pt x="209570" y="424937"/>
                      <a:pt x="223114" y="431030"/>
                      <a:pt x="206375" y="425450"/>
                    </a:cubicBezTo>
                    <a:cubicBezTo>
                      <a:pt x="200923" y="421361"/>
                      <a:pt x="190650" y="413289"/>
                      <a:pt x="184150" y="409575"/>
                    </a:cubicBezTo>
                    <a:cubicBezTo>
                      <a:pt x="163090" y="397541"/>
                      <a:pt x="179735" y="407683"/>
                      <a:pt x="161925" y="400050"/>
                    </a:cubicBezTo>
                    <a:cubicBezTo>
                      <a:pt x="157575" y="398186"/>
                      <a:pt x="153550" y="395622"/>
                      <a:pt x="149225" y="393700"/>
                    </a:cubicBezTo>
                    <a:cubicBezTo>
                      <a:pt x="144017" y="391385"/>
                      <a:pt x="138448" y="389899"/>
                      <a:pt x="133350" y="387350"/>
                    </a:cubicBezTo>
                    <a:cubicBezTo>
                      <a:pt x="129937" y="385643"/>
                      <a:pt x="127138" y="382893"/>
                      <a:pt x="123825" y="381000"/>
                    </a:cubicBezTo>
                    <a:cubicBezTo>
                      <a:pt x="119716" y="378652"/>
                      <a:pt x="115139" y="377158"/>
                      <a:pt x="111125" y="374650"/>
                    </a:cubicBezTo>
                    <a:cubicBezTo>
                      <a:pt x="89157" y="360920"/>
                      <a:pt x="107613" y="368188"/>
                      <a:pt x="88900" y="361950"/>
                    </a:cubicBezTo>
                    <a:cubicBezTo>
                      <a:pt x="82550" y="355600"/>
                      <a:pt x="74831" y="350372"/>
                      <a:pt x="69850" y="342900"/>
                    </a:cubicBezTo>
                    <a:cubicBezTo>
                      <a:pt x="67733" y="339725"/>
                      <a:pt x="65393" y="336688"/>
                      <a:pt x="63500" y="333375"/>
                    </a:cubicBezTo>
                    <a:cubicBezTo>
                      <a:pt x="61152" y="329266"/>
                      <a:pt x="60180" y="324311"/>
                      <a:pt x="57150" y="320675"/>
                    </a:cubicBezTo>
                    <a:cubicBezTo>
                      <a:pt x="54707" y="317744"/>
                      <a:pt x="50800" y="316442"/>
                      <a:pt x="47625" y="314325"/>
                    </a:cubicBezTo>
                    <a:cubicBezTo>
                      <a:pt x="29427" y="287028"/>
                      <a:pt x="51245" y="321565"/>
                      <a:pt x="38100" y="295275"/>
                    </a:cubicBezTo>
                    <a:cubicBezTo>
                      <a:pt x="36393" y="291862"/>
                      <a:pt x="33867" y="288925"/>
                      <a:pt x="31750" y="285750"/>
                    </a:cubicBezTo>
                    <a:cubicBezTo>
                      <a:pt x="30692" y="281517"/>
                      <a:pt x="30996" y="276681"/>
                      <a:pt x="28575" y="273050"/>
                    </a:cubicBezTo>
                    <a:cubicBezTo>
                      <a:pt x="26458" y="269875"/>
                      <a:pt x="21072" y="269936"/>
                      <a:pt x="19050" y="266700"/>
                    </a:cubicBezTo>
                    <a:cubicBezTo>
                      <a:pt x="15502" y="261024"/>
                      <a:pt x="15693" y="253637"/>
                      <a:pt x="12700" y="247650"/>
                    </a:cubicBezTo>
                    <a:lnTo>
                      <a:pt x="12700" y="269875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076532F-C9F3-4566-B948-6FFBD6094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0" y="2555875"/>
                <a:ext cx="890184" cy="561975"/>
              </a:xfrm>
              <a:custGeom>
                <a:avLst/>
                <a:gdLst>
                  <a:gd name="connsiteX0" fmla="*/ 12700 w 890184"/>
                  <a:gd name="connsiteY0" fmla="*/ 269875 h 561975"/>
                  <a:gd name="connsiteX1" fmla="*/ 6350 w 890184"/>
                  <a:gd name="connsiteY1" fmla="*/ 254000 h 561975"/>
                  <a:gd name="connsiteX2" fmla="*/ 0 w 890184"/>
                  <a:gd name="connsiteY2" fmla="*/ 206375 h 561975"/>
                  <a:gd name="connsiteX3" fmla="*/ 9525 w 890184"/>
                  <a:gd name="connsiteY3" fmla="*/ 111125 h 561975"/>
                  <a:gd name="connsiteX4" fmla="*/ 15875 w 890184"/>
                  <a:gd name="connsiteY4" fmla="*/ 92075 h 561975"/>
                  <a:gd name="connsiteX5" fmla="*/ 25400 w 890184"/>
                  <a:gd name="connsiteY5" fmla="*/ 82550 h 561975"/>
                  <a:gd name="connsiteX6" fmla="*/ 41275 w 890184"/>
                  <a:gd name="connsiteY6" fmla="*/ 60325 h 561975"/>
                  <a:gd name="connsiteX7" fmla="*/ 44450 w 890184"/>
                  <a:gd name="connsiteY7" fmla="*/ 50800 h 561975"/>
                  <a:gd name="connsiteX8" fmla="*/ 66675 w 890184"/>
                  <a:gd name="connsiteY8" fmla="*/ 31750 h 561975"/>
                  <a:gd name="connsiteX9" fmla="*/ 76200 w 890184"/>
                  <a:gd name="connsiteY9" fmla="*/ 22225 h 561975"/>
                  <a:gd name="connsiteX10" fmla="*/ 104775 w 890184"/>
                  <a:gd name="connsiteY10" fmla="*/ 0 h 561975"/>
                  <a:gd name="connsiteX11" fmla="*/ 133350 w 890184"/>
                  <a:gd name="connsiteY11" fmla="*/ 6350 h 561975"/>
                  <a:gd name="connsiteX12" fmla="*/ 149225 w 890184"/>
                  <a:gd name="connsiteY12" fmla="*/ 25400 h 561975"/>
                  <a:gd name="connsiteX13" fmla="*/ 158750 w 890184"/>
                  <a:gd name="connsiteY13" fmla="*/ 34925 h 561975"/>
                  <a:gd name="connsiteX14" fmla="*/ 165100 w 890184"/>
                  <a:gd name="connsiteY14" fmla="*/ 60325 h 561975"/>
                  <a:gd name="connsiteX15" fmla="*/ 168275 w 890184"/>
                  <a:gd name="connsiteY15" fmla="*/ 69850 h 561975"/>
                  <a:gd name="connsiteX16" fmla="*/ 180975 w 890184"/>
                  <a:gd name="connsiteY16" fmla="*/ 203200 h 561975"/>
                  <a:gd name="connsiteX17" fmla="*/ 187325 w 890184"/>
                  <a:gd name="connsiteY17" fmla="*/ 212725 h 561975"/>
                  <a:gd name="connsiteX18" fmla="*/ 206375 w 890184"/>
                  <a:gd name="connsiteY18" fmla="*/ 219075 h 561975"/>
                  <a:gd name="connsiteX19" fmla="*/ 241300 w 890184"/>
                  <a:gd name="connsiteY19" fmla="*/ 225425 h 561975"/>
                  <a:gd name="connsiteX20" fmla="*/ 285750 w 890184"/>
                  <a:gd name="connsiteY20" fmla="*/ 228600 h 561975"/>
                  <a:gd name="connsiteX21" fmla="*/ 377825 w 890184"/>
                  <a:gd name="connsiteY21" fmla="*/ 228600 h 561975"/>
                  <a:gd name="connsiteX22" fmla="*/ 396875 w 890184"/>
                  <a:gd name="connsiteY22" fmla="*/ 215900 h 561975"/>
                  <a:gd name="connsiteX23" fmla="*/ 412750 w 890184"/>
                  <a:gd name="connsiteY23" fmla="*/ 209550 h 561975"/>
                  <a:gd name="connsiteX24" fmla="*/ 422275 w 890184"/>
                  <a:gd name="connsiteY24" fmla="*/ 200025 h 561975"/>
                  <a:gd name="connsiteX25" fmla="*/ 434975 w 890184"/>
                  <a:gd name="connsiteY25" fmla="*/ 196850 h 561975"/>
                  <a:gd name="connsiteX26" fmla="*/ 444500 w 890184"/>
                  <a:gd name="connsiteY26" fmla="*/ 190500 h 561975"/>
                  <a:gd name="connsiteX27" fmla="*/ 463550 w 890184"/>
                  <a:gd name="connsiteY27" fmla="*/ 180975 h 561975"/>
                  <a:gd name="connsiteX28" fmla="*/ 479425 w 890184"/>
                  <a:gd name="connsiteY28" fmla="*/ 168275 h 561975"/>
                  <a:gd name="connsiteX29" fmla="*/ 501650 w 890184"/>
                  <a:gd name="connsiteY29" fmla="*/ 149225 h 561975"/>
                  <a:gd name="connsiteX30" fmla="*/ 520700 w 890184"/>
                  <a:gd name="connsiteY30" fmla="*/ 142875 h 561975"/>
                  <a:gd name="connsiteX31" fmla="*/ 631825 w 890184"/>
                  <a:gd name="connsiteY31" fmla="*/ 146050 h 561975"/>
                  <a:gd name="connsiteX32" fmla="*/ 650875 w 890184"/>
                  <a:gd name="connsiteY32" fmla="*/ 158750 h 561975"/>
                  <a:gd name="connsiteX33" fmla="*/ 657225 w 890184"/>
                  <a:gd name="connsiteY33" fmla="*/ 168275 h 561975"/>
                  <a:gd name="connsiteX34" fmla="*/ 663575 w 890184"/>
                  <a:gd name="connsiteY34" fmla="*/ 187325 h 561975"/>
                  <a:gd name="connsiteX35" fmla="*/ 676275 w 890184"/>
                  <a:gd name="connsiteY35" fmla="*/ 212725 h 561975"/>
                  <a:gd name="connsiteX36" fmla="*/ 666750 w 890184"/>
                  <a:gd name="connsiteY36" fmla="*/ 254000 h 561975"/>
                  <a:gd name="connsiteX37" fmla="*/ 657225 w 890184"/>
                  <a:gd name="connsiteY37" fmla="*/ 260350 h 561975"/>
                  <a:gd name="connsiteX38" fmla="*/ 644525 w 890184"/>
                  <a:gd name="connsiteY38" fmla="*/ 285750 h 561975"/>
                  <a:gd name="connsiteX39" fmla="*/ 638175 w 890184"/>
                  <a:gd name="connsiteY39" fmla="*/ 304800 h 561975"/>
                  <a:gd name="connsiteX40" fmla="*/ 650875 w 890184"/>
                  <a:gd name="connsiteY40" fmla="*/ 336550 h 561975"/>
                  <a:gd name="connsiteX41" fmla="*/ 666750 w 890184"/>
                  <a:gd name="connsiteY41" fmla="*/ 352425 h 561975"/>
                  <a:gd name="connsiteX42" fmla="*/ 673100 w 890184"/>
                  <a:gd name="connsiteY42" fmla="*/ 361950 h 561975"/>
                  <a:gd name="connsiteX43" fmla="*/ 676275 w 890184"/>
                  <a:gd name="connsiteY43" fmla="*/ 371475 h 561975"/>
                  <a:gd name="connsiteX44" fmla="*/ 688975 w 890184"/>
                  <a:gd name="connsiteY44" fmla="*/ 393700 h 561975"/>
                  <a:gd name="connsiteX45" fmla="*/ 708025 w 890184"/>
                  <a:gd name="connsiteY45" fmla="*/ 406400 h 561975"/>
                  <a:gd name="connsiteX46" fmla="*/ 720725 w 890184"/>
                  <a:gd name="connsiteY46" fmla="*/ 415925 h 561975"/>
                  <a:gd name="connsiteX47" fmla="*/ 733425 w 890184"/>
                  <a:gd name="connsiteY47" fmla="*/ 419100 h 561975"/>
                  <a:gd name="connsiteX48" fmla="*/ 742950 w 890184"/>
                  <a:gd name="connsiteY48" fmla="*/ 422275 h 561975"/>
                  <a:gd name="connsiteX49" fmla="*/ 866775 w 890184"/>
                  <a:gd name="connsiteY49" fmla="*/ 422275 h 561975"/>
                  <a:gd name="connsiteX50" fmla="*/ 873125 w 890184"/>
                  <a:gd name="connsiteY50" fmla="*/ 431800 h 561975"/>
                  <a:gd name="connsiteX51" fmla="*/ 882650 w 890184"/>
                  <a:gd name="connsiteY51" fmla="*/ 441325 h 561975"/>
                  <a:gd name="connsiteX52" fmla="*/ 885825 w 890184"/>
                  <a:gd name="connsiteY52" fmla="*/ 450850 h 561975"/>
                  <a:gd name="connsiteX53" fmla="*/ 885825 w 890184"/>
                  <a:gd name="connsiteY53" fmla="*/ 508000 h 561975"/>
                  <a:gd name="connsiteX54" fmla="*/ 879475 w 890184"/>
                  <a:gd name="connsiteY54" fmla="*/ 517525 h 561975"/>
                  <a:gd name="connsiteX55" fmla="*/ 866775 w 890184"/>
                  <a:gd name="connsiteY55" fmla="*/ 520700 h 561975"/>
                  <a:gd name="connsiteX56" fmla="*/ 822325 w 890184"/>
                  <a:gd name="connsiteY56" fmla="*/ 530225 h 561975"/>
                  <a:gd name="connsiteX57" fmla="*/ 777875 w 890184"/>
                  <a:gd name="connsiteY57" fmla="*/ 536575 h 561975"/>
                  <a:gd name="connsiteX58" fmla="*/ 733425 w 890184"/>
                  <a:gd name="connsiteY58" fmla="*/ 546100 h 561975"/>
                  <a:gd name="connsiteX59" fmla="*/ 685800 w 890184"/>
                  <a:gd name="connsiteY59" fmla="*/ 552450 h 561975"/>
                  <a:gd name="connsiteX60" fmla="*/ 625475 w 890184"/>
                  <a:gd name="connsiteY60" fmla="*/ 555625 h 561975"/>
                  <a:gd name="connsiteX61" fmla="*/ 581025 w 890184"/>
                  <a:gd name="connsiteY61" fmla="*/ 561975 h 561975"/>
                  <a:gd name="connsiteX62" fmla="*/ 469900 w 890184"/>
                  <a:gd name="connsiteY62" fmla="*/ 552450 h 561975"/>
                  <a:gd name="connsiteX63" fmla="*/ 457200 w 890184"/>
                  <a:gd name="connsiteY63" fmla="*/ 546100 h 561975"/>
                  <a:gd name="connsiteX64" fmla="*/ 428625 w 890184"/>
                  <a:gd name="connsiteY64" fmla="*/ 539750 h 561975"/>
                  <a:gd name="connsiteX65" fmla="*/ 393700 w 890184"/>
                  <a:gd name="connsiteY65" fmla="*/ 527050 h 561975"/>
                  <a:gd name="connsiteX66" fmla="*/ 374650 w 890184"/>
                  <a:gd name="connsiteY66" fmla="*/ 520700 h 561975"/>
                  <a:gd name="connsiteX67" fmla="*/ 342900 w 890184"/>
                  <a:gd name="connsiteY67" fmla="*/ 504825 h 561975"/>
                  <a:gd name="connsiteX68" fmla="*/ 327025 w 890184"/>
                  <a:gd name="connsiteY68" fmla="*/ 495300 h 561975"/>
                  <a:gd name="connsiteX69" fmla="*/ 311150 w 890184"/>
                  <a:gd name="connsiteY69" fmla="*/ 488950 h 561975"/>
                  <a:gd name="connsiteX70" fmla="*/ 298450 w 890184"/>
                  <a:gd name="connsiteY70" fmla="*/ 479425 h 561975"/>
                  <a:gd name="connsiteX71" fmla="*/ 282575 w 890184"/>
                  <a:gd name="connsiteY71" fmla="*/ 473075 h 561975"/>
                  <a:gd name="connsiteX72" fmla="*/ 273050 w 890184"/>
                  <a:gd name="connsiteY72" fmla="*/ 466725 h 561975"/>
                  <a:gd name="connsiteX73" fmla="*/ 247650 w 890184"/>
                  <a:gd name="connsiteY73" fmla="*/ 454025 h 561975"/>
                  <a:gd name="connsiteX74" fmla="*/ 234950 w 890184"/>
                  <a:gd name="connsiteY74" fmla="*/ 444500 h 561975"/>
                  <a:gd name="connsiteX75" fmla="*/ 225425 w 890184"/>
                  <a:gd name="connsiteY75" fmla="*/ 438150 h 561975"/>
                  <a:gd name="connsiteX76" fmla="*/ 206375 w 890184"/>
                  <a:gd name="connsiteY76" fmla="*/ 425450 h 561975"/>
                  <a:gd name="connsiteX77" fmla="*/ 184150 w 890184"/>
                  <a:gd name="connsiteY77" fmla="*/ 409575 h 561975"/>
                  <a:gd name="connsiteX78" fmla="*/ 161925 w 890184"/>
                  <a:gd name="connsiteY78" fmla="*/ 400050 h 561975"/>
                  <a:gd name="connsiteX79" fmla="*/ 149225 w 890184"/>
                  <a:gd name="connsiteY79" fmla="*/ 393700 h 561975"/>
                  <a:gd name="connsiteX80" fmla="*/ 133350 w 890184"/>
                  <a:gd name="connsiteY80" fmla="*/ 387350 h 561975"/>
                  <a:gd name="connsiteX81" fmla="*/ 123825 w 890184"/>
                  <a:gd name="connsiteY81" fmla="*/ 381000 h 561975"/>
                  <a:gd name="connsiteX82" fmla="*/ 111125 w 890184"/>
                  <a:gd name="connsiteY82" fmla="*/ 374650 h 561975"/>
                  <a:gd name="connsiteX83" fmla="*/ 88900 w 890184"/>
                  <a:gd name="connsiteY83" fmla="*/ 361950 h 561975"/>
                  <a:gd name="connsiteX84" fmla="*/ 69850 w 890184"/>
                  <a:gd name="connsiteY84" fmla="*/ 342900 h 561975"/>
                  <a:gd name="connsiteX85" fmla="*/ 63500 w 890184"/>
                  <a:gd name="connsiteY85" fmla="*/ 333375 h 561975"/>
                  <a:gd name="connsiteX86" fmla="*/ 57150 w 890184"/>
                  <a:gd name="connsiteY86" fmla="*/ 320675 h 561975"/>
                  <a:gd name="connsiteX87" fmla="*/ 47625 w 890184"/>
                  <a:gd name="connsiteY87" fmla="*/ 314325 h 561975"/>
                  <a:gd name="connsiteX88" fmla="*/ 38100 w 890184"/>
                  <a:gd name="connsiteY88" fmla="*/ 295275 h 561975"/>
                  <a:gd name="connsiteX89" fmla="*/ 31750 w 890184"/>
                  <a:gd name="connsiteY89" fmla="*/ 285750 h 561975"/>
                  <a:gd name="connsiteX90" fmla="*/ 28575 w 890184"/>
                  <a:gd name="connsiteY90" fmla="*/ 273050 h 561975"/>
                  <a:gd name="connsiteX91" fmla="*/ 19050 w 890184"/>
                  <a:gd name="connsiteY91" fmla="*/ 266700 h 561975"/>
                  <a:gd name="connsiteX92" fmla="*/ 12700 w 890184"/>
                  <a:gd name="connsiteY92" fmla="*/ 247650 h 561975"/>
                  <a:gd name="connsiteX93" fmla="*/ 12700 w 890184"/>
                  <a:gd name="connsiteY93" fmla="*/ 2698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90184" h="561975">
                    <a:moveTo>
                      <a:pt x="12700" y="269875"/>
                    </a:moveTo>
                    <a:cubicBezTo>
                      <a:pt x="10583" y="264583"/>
                      <a:pt x="7850" y="259498"/>
                      <a:pt x="6350" y="254000"/>
                    </a:cubicBezTo>
                    <a:cubicBezTo>
                      <a:pt x="3678" y="244202"/>
                      <a:pt x="792" y="213502"/>
                      <a:pt x="0" y="206375"/>
                    </a:cubicBezTo>
                    <a:cubicBezTo>
                      <a:pt x="1884" y="164924"/>
                      <a:pt x="-1846" y="145238"/>
                      <a:pt x="9525" y="111125"/>
                    </a:cubicBezTo>
                    <a:cubicBezTo>
                      <a:pt x="11642" y="104775"/>
                      <a:pt x="11142" y="96808"/>
                      <a:pt x="15875" y="92075"/>
                    </a:cubicBezTo>
                    <a:lnTo>
                      <a:pt x="25400" y="82550"/>
                    </a:lnTo>
                    <a:cubicBezTo>
                      <a:pt x="43111" y="38272"/>
                      <a:pt x="20350" y="86481"/>
                      <a:pt x="41275" y="60325"/>
                    </a:cubicBezTo>
                    <a:cubicBezTo>
                      <a:pt x="43366" y="57712"/>
                      <a:pt x="42594" y="53585"/>
                      <a:pt x="44450" y="50800"/>
                    </a:cubicBezTo>
                    <a:cubicBezTo>
                      <a:pt x="49702" y="42922"/>
                      <a:pt x="59828" y="37619"/>
                      <a:pt x="66675" y="31750"/>
                    </a:cubicBezTo>
                    <a:cubicBezTo>
                      <a:pt x="70084" y="28828"/>
                      <a:pt x="72656" y="24982"/>
                      <a:pt x="76200" y="22225"/>
                    </a:cubicBezTo>
                    <a:cubicBezTo>
                      <a:pt x="110379" y="-4359"/>
                      <a:pt x="83150" y="21625"/>
                      <a:pt x="104775" y="0"/>
                    </a:cubicBezTo>
                    <a:cubicBezTo>
                      <a:pt x="114300" y="2117"/>
                      <a:pt x="124093" y="3264"/>
                      <a:pt x="133350" y="6350"/>
                    </a:cubicBezTo>
                    <a:cubicBezTo>
                      <a:pt x="146260" y="10653"/>
                      <a:pt x="141855" y="15082"/>
                      <a:pt x="149225" y="25400"/>
                    </a:cubicBezTo>
                    <a:cubicBezTo>
                      <a:pt x="151835" y="29054"/>
                      <a:pt x="155575" y="31750"/>
                      <a:pt x="158750" y="34925"/>
                    </a:cubicBezTo>
                    <a:cubicBezTo>
                      <a:pt x="160867" y="43392"/>
                      <a:pt x="162804" y="51905"/>
                      <a:pt x="165100" y="60325"/>
                    </a:cubicBezTo>
                    <a:cubicBezTo>
                      <a:pt x="165981" y="63554"/>
                      <a:pt x="168120" y="66507"/>
                      <a:pt x="168275" y="69850"/>
                    </a:cubicBezTo>
                    <a:cubicBezTo>
                      <a:pt x="174449" y="202601"/>
                      <a:pt x="135954" y="173186"/>
                      <a:pt x="180975" y="203200"/>
                    </a:cubicBezTo>
                    <a:cubicBezTo>
                      <a:pt x="183092" y="206375"/>
                      <a:pt x="184089" y="210703"/>
                      <a:pt x="187325" y="212725"/>
                    </a:cubicBezTo>
                    <a:cubicBezTo>
                      <a:pt x="193001" y="216273"/>
                      <a:pt x="199811" y="217762"/>
                      <a:pt x="206375" y="219075"/>
                    </a:cubicBezTo>
                    <a:cubicBezTo>
                      <a:pt x="214942" y="220788"/>
                      <a:pt x="233176" y="224613"/>
                      <a:pt x="241300" y="225425"/>
                    </a:cubicBezTo>
                    <a:cubicBezTo>
                      <a:pt x="256081" y="226903"/>
                      <a:pt x="270933" y="227542"/>
                      <a:pt x="285750" y="228600"/>
                    </a:cubicBezTo>
                    <a:cubicBezTo>
                      <a:pt x="320850" y="234450"/>
                      <a:pt x="328582" y="237090"/>
                      <a:pt x="377825" y="228600"/>
                    </a:cubicBezTo>
                    <a:cubicBezTo>
                      <a:pt x="385346" y="227303"/>
                      <a:pt x="389789" y="218734"/>
                      <a:pt x="396875" y="215900"/>
                    </a:cubicBezTo>
                    <a:lnTo>
                      <a:pt x="412750" y="209550"/>
                    </a:lnTo>
                    <a:cubicBezTo>
                      <a:pt x="415925" y="206375"/>
                      <a:pt x="418376" y="202253"/>
                      <a:pt x="422275" y="200025"/>
                    </a:cubicBezTo>
                    <a:cubicBezTo>
                      <a:pt x="426064" y="197860"/>
                      <a:pt x="430964" y="198569"/>
                      <a:pt x="434975" y="196850"/>
                    </a:cubicBezTo>
                    <a:cubicBezTo>
                      <a:pt x="438482" y="195347"/>
                      <a:pt x="441087" y="192207"/>
                      <a:pt x="444500" y="190500"/>
                    </a:cubicBezTo>
                    <a:cubicBezTo>
                      <a:pt x="470790" y="177355"/>
                      <a:pt x="436253" y="199173"/>
                      <a:pt x="463550" y="180975"/>
                    </a:cubicBezTo>
                    <a:cubicBezTo>
                      <a:pt x="477752" y="159673"/>
                      <a:pt x="461022" y="180544"/>
                      <a:pt x="479425" y="168275"/>
                    </a:cubicBezTo>
                    <a:cubicBezTo>
                      <a:pt x="498489" y="155566"/>
                      <a:pt x="478526" y="160787"/>
                      <a:pt x="501650" y="149225"/>
                    </a:cubicBezTo>
                    <a:cubicBezTo>
                      <a:pt x="507637" y="146232"/>
                      <a:pt x="520700" y="142875"/>
                      <a:pt x="520700" y="142875"/>
                    </a:cubicBezTo>
                    <a:cubicBezTo>
                      <a:pt x="557742" y="143933"/>
                      <a:pt x="595041" y="141564"/>
                      <a:pt x="631825" y="146050"/>
                    </a:cubicBezTo>
                    <a:cubicBezTo>
                      <a:pt x="639401" y="146974"/>
                      <a:pt x="650875" y="158750"/>
                      <a:pt x="650875" y="158750"/>
                    </a:cubicBezTo>
                    <a:cubicBezTo>
                      <a:pt x="652992" y="161925"/>
                      <a:pt x="655675" y="164788"/>
                      <a:pt x="657225" y="168275"/>
                    </a:cubicBezTo>
                    <a:cubicBezTo>
                      <a:pt x="659943" y="174392"/>
                      <a:pt x="659862" y="181756"/>
                      <a:pt x="663575" y="187325"/>
                    </a:cubicBezTo>
                    <a:cubicBezTo>
                      <a:pt x="673086" y="201592"/>
                      <a:pt x="668508" y="193307"/>
                      <a:pt x="676275" y="212725"/>
                    </a:cubicBezTo>
                    <a:cubicBezTo>
                      <a:pt x="674786" y="226125"/>
                      <a:pt x="676295" y="242546"/>
                      <a:pt x="666750" y="254000"/>
                    </a:cubicBezTo>
                    <a:cubicBezTo>
                      <a:pt x="664307" y="256931"/>
                      <a:pt x="660400" y="258233"/>
                      <a:pt x="657225" y="260350"/>
                    </a:cubicBezTo>
                    <a:cubicBezTo>
                      <a:pt x="649161" y="300670"/>
                      <a:pt x="661201" y="255733"/>
                      <a:pt x="644525" y="285750"/>
                    </a:cubicBezTo>
                    <a:cubicBezTo>
                      <a:pt x="641274" y="291601"/>
                      <a:pt x="638175" y="304800"/>
                      <a:pt x="638175" y="304800"/>
                    </a:cubicBezTo>
                    <a:cubicBezTo>
                      <a:pt x="643207" y="334992"/>
                      <a:pt x="636676" y="313832"/>
                      <a:pt x="650875" y="336550"/>
                    </a:cubicBezTo>
                    <a:cubicBezTo>
                      <a:pt x="661200" y="353069"/>
                      <a:pt x="650983" y="347169"/>
                      <a:pt x="666750" y="352425"/>
                    </a:cubicBezTo>
                    <a:cubicBezTo>
                      <a:pt x="668867" y="355600"/>
                      <a:pt x="671393" y="358537"/>
                      <a:pt x="673100" y="361950"/>
                    </a:cubicBezTo>
                    <a:cubicBezTo>
                      <a:pt x="674597" y="364943"/>
                      <a:pt x="674957" y="368399"/>
                      <a:pt x="676275" y="371475"/>
                    </a:cubicBezTo>
                    <a:cubicBezTo>
                      <a:pt x="677719" y="374844"/>
                      <a:pt x="685331" y="390511"/>
                      <a:pt x="688975" y="393700"/>
                    </a:cubicBezTo>
                    <a:cubicBezTo>
                      <a:pt x="694718" y="398726"/>
                      <a:pt x="701920" y="401821"/>
                      <a:pt x="708025" y="406400"/>
                    </a:cubicBezTo>
                    <a:cubicBezTo>
                      <a:pt x="712258" y="409575"/>
                      <a:pt x="715992" y="413558"/>
                      <a:pt x="720725" y="415925"/>
                    </a:cubicBezTo>
                    <a:cubicBezTo>
                      <a:pt x="724628" y="417876"/>
                      <a:pt x="729229" y="417901"/>
                      <a:pt x="733425" y="419100"/>
                    </a:cubicBezTo>
                    <a:cubicBezTo>
                      <a:pt x="736643" y="420019"/>
                      <a:pt x="739775" y="421217"/>
                      <a:pt x="742950" y="422275"/>
                    </a:cubicBezTo>
                    <a:cubicBezTo>
                      <a:pt x="753997" y="421850"/>
                      <a:pt x="840784" y="415344"/>
                      <a:pt x="866775" y="422275"/>
                    </a:cubicBezTo>
                    <a:cubicBezTo>
                      <a:pt x="870462" y="423258"/>
                      <a:pt x="870682" y="428869"/>
                      <a:pt x="873125" y="431800"/>
                    </a:cubicBezTo>
                    <a:cubicBezTo>
                      <a:pt x="876000" y="435249"/>
                      <a:pt x="879475" y="438150"/>
                      <a:pt x="882650" y="441325"/>
                    </a:cubicBezTo>
                    <a:cubicBezTo>
                      <a:pt x="883708" y="444500"/>
                      <a:pt x="884906" y="447632"/>
                      <a:pt x="885825" y="450850"/>
                    </a:cubicBezTo>
                    <a:cubicBezTo>
                      <a:pt x="892041" y="472608"/>
                      <a:pt x="891221" y="477420"/>
                      <a:pt x="885825" y="508000"/>
                    </a:cubicBezTo>
                    <a:cubicBezTo>
                      <a:pt x="885162" y="511758"/>
                      <a:pt x="882650" y="515408"/>
                      <a:pt x="879475" y="517525"/>
                    </a:cubicBezTo>
                    <a:cubicBezTo>
                      <a:pt x="875844" y="519946"/>
                      <a:pt x="870955" y="519446"/>
                      <a:pt x="866775" y="520700"/>
                    </a:cubicBezTo>
                    <a:cubicBezTo>
                      <a:pt x="832355" y="531026"/>
                      <a:pt x="863641" y="524591"/>
                      <a:pt x="822325" y="530225"/>
                    </a:cubicBezTo>
                    <a:lnTo>
                      <a:pt x="777875" y="536575"/>
                    </a:lnTo>
                    <a:cubicBezTo>
                      <a:pt x="758008" y="549820"/>
                      <a:pt x="774036" y="541322"/>
                      <a:pt x="733425" y="546100"/>
                    </a:cubicBezTo>
                    <a:cubicBezTo>
                      <a:pt x="694861" y="550637"/>
                      <a:pt x="735750" y="548882"/>
                      <a:pt x="685800" y="552450"/>
                    </a:cubicBezTo>
                    <a:cubicBezTo>
                      <a:pt x="665715" y="553885"/>
                      <a:pt x="645583" y="554567"/>
                      <a:pt x="625475" y="555625"/>
                    </a:cubicBezTo>
                    <a:cubicBezTo>
                      <a:pt x="610658" y="557742"/>
                      <a:pt x="595992" y="561975"/>
                      <a:pt x="581025" y="561975"/>
                    </a:cubicBezTo>
                    <a:cubicBezTo>
                      <a:pt x="542633" y="561975"/>
                      <a:pt x="507103" y="557100"/>
                      <a:pt x="469900" y="552450"/>
                    </a:cubicBezTo>
                    <a:cubicBezTo>
                      <a:pt x="465667" y="550333"/>
                      <a:pt x="461733" y="547460"/>
                      <a:pt x="457200" y="546100"/>
                    </a:cubicBezTo>
                    <a:cubicBezTo>
                      <a:pt x="433943" y="539123"/>
                      <a:pt x="444728" y="546651"/>
                      <a:pt x="428625" y="539750"/>
                    </a:cubicBezTo>
                    <a:cubicBezTo>
                      <a:pt x="394466" y="525111"/>
                      <a:pt x="444190" y="542585"/>
                      <a:pt x="393700" y="527050"/>
                    </a:cubicBezTo>
                    <a:cubicBezTo>
                      <a:pt x="387303" y="525082"/>
                      <a:pt x="380219" y="524413"/>
                      <a:pt x="374650" y="520700"/>
                    </a:cubicBezTo>
                    <a:cubicBezTo>
                      <a:pt x="353198" y="506398"/>
                      <a:pt x="379660" y="523205"/>
                      <a:pt x="342900" y="504825"/>
                    </a:cubicBezTo>
                    <a:cubicBezTo>
                      <a:pt x="337380" y="502065"/>
                      <a:pt x="332545" y="498060"/>
                      <a:pt x="327025" y="495300"/>
                    </a:cubicBezTo>
                    <a:cubicBezTo>
                      <a:pt x="321927" y="492751"/>
                      <a:pt x="316132" y="491718"/>
                      <a:pt x="311150" y="488950"/>
                    </a:cubicBezTo>
                    <a:cubicBezTo>
                      <a:pt x="306524" y="486380"/>
                      <a:pt x="303076" y="481995"/>
                      <a:pt x="298450" y="479425"/>
                    </a:cubicBezTo>
                    <a:cubicBezTo>
                      <a:pt x="293468" y="476657"/>
                      <a:pt x="287673" y="475624"/>
                      <a:pt x="282575" y="473075"/>
                    </a:cubicBezTo>
                    <a:cubicBezTo>
                      <a:pt x="279162" y="471368"/>
                      <a:pt x="276463" y="468432"/>
                      <a:pt x="273050" y="466725"/>
                    </a:cubicBezTo>
                    <a:cubicBezTo>
                      <a:pt x="249306" y="454853"/>
                      <a:pt x="264814" y="466285"/>
                      <a:pt x="247650" y="454025"/>
                    </a:cubicBezTo>
                    <a:cubicBezTo>
                      <a:pt x="243344" y="450949"/>
                      <a:pt x="239256" y="447576"/>
                      <a:pt x="234950" y="444500"/>
                    </a:cubicBezTo>
                    <a:cubicBezTo>
                      <a:pt x="231845" y="442282"/>
                      <a:pt x="228356" y="440593"/>
                      <a:pt x="225425" y="438150"/>
                    </a:cubicBezTo>
                    <a:cubicBezTo>
                      <a:pt x="209570" y="424937"/>
                      <a:pt x="223114" y="431030"/>
                      <a:pt x="206375" y="425450"/>
                    </a:cubicBezTo>
                    <a:cubicBezTo>
                      <a:pt x="200923" y="421361"/>
                      <a:pt x="190650" y="413289"/>
                      <a:pt x="184150" y="409575"/>
                    </a:cubicBezTo>
                    <a:cubicBezTo>
                      <a:pt x="163090" y="397541"/>
                      <a:pt x="179735" y="407683"/>
                      <a:pt x="161925" y="400050"/>
                    </a:cubicBezTo>
                    <a:cubicBezTo>
                      <a:pt x="157575" y="398186"/>
                      <a:pt x="153550" y="395622"/>
                      <a:pt x="149225" y="393700"/>
                    </a:cubicBezTo>
                    <a:cubicBezTo>
                      <a:pt x="144017" y="391385"/>
                      <a:pt x="138448" y="389899"/>
                      <a:pt x="133350" y="387350"/>
                    </a:cubicBezTo>
                    <a:cubicBezTo>
                      <a:pt x="129937" y="385643"/>
                      <a:pt x="127138" y="382893"/>
                      <a:pt x="123825" y="381000"/>
                    </a:cubicBezTo>
                    <a:cubicBezTo>
                      <a:pt x="119716" y="378652"/>
                      <a:pt x="115139" y="377158"/>
                      <a:pt x="111125" y="374650"/>
                    </a:cubicBezTo>
                    <a:cubicBezTo>
                      <a:pt x="89157" y="360920"/>
                      <a:pt x="107613" y="368188"/>
                      <a:pt x="88900" y="361950"/>
                    </a:cubicBezTo>
                    <a:cubicBezTo>
                      <a:pt x="82550" y="355600"/>
                      <a:pt x="74831" y="350372"/>
                      <a:pt x="69850" y="342900"/>
                    </a:cubicBezTo>
                    <a:cubicBezTo>
                      <a:pt x="67733" y="339725"/>
                      <a:pt x="65393" y="336688"/>
                      <a:pt x="63500" y="333375"/>
                    </a:cubicBezTo>
                    <a:cubicBezTo>
                      <a:pt x="61152" y="329266"/>
                      <a:pt x="60180" y="324311"/>
                      <a:pt x="57150" y="320675"/>
                    </a:cubicBezTo>
                    <a:cubicBezTo>
                      <a:pt x="54707" y="317744"/>
                      <a:pt x="50800" y="316442"/>
                      <a:pt x="47625" y="314325"/>
                    </a:cubicBezTo>
                    <a:cubicBezTo>
                      <a:pt x="29427" y="287028"/>
                      <a:pt x="51245" y="321565"/>
                      <a:pt x="38100" y="295275"/>
                    </a:cubicBezTo>
                    <a:cubicBezTo>
                      <a:pt x="36393" y="291862"/>
                      <a:pt x="33867" y="288925"/>
                      <a:pt x="31750" y="285750"/>
                    </a:cubicBezTo>
                    <a:cubicBezTo>
                      <a:pt x="30692" y="281517"/>
                      <a:pt x="30996" y="276681"/>
                      <a:pt x="28575" y="273050"/>
                    </a:cubicBezTo>
                    <a:cubicBezTo>
                      <a:pt x="26458" y="269875"/>
                      <a:pt x="21072" y="269936"/>
                      <a:pt x="19050" y="266700"/>
                    </a:cubicBezTo>
                    <a:cubicBezTo>
                      <a:pt x="15502" y="261024"/>
                      <a:pt x="15693" y="253637"/>
                      <a:pt x="12700" y="247650"/>
                    </a:cubicBezTo>
                    <a:lnTo>
                      <a:pt x="12700" y="269875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5EDA88A-05A4-4699-A4F4-B0F102B895FC}"/>
                  </a:ext>
                </a:extLst>
              </p:cNvPr>
              <p:cNvSpPr/>
              <p:nvPr/>
            </p:nvSpPr>
            <p:spPr>
              <a:xfrm>
                <a:off x="9712325" y="2600325"/>
                <a:ext cx="1120775" cy="520700"/>
              </a:xfrm>
              <a:custGeom>
                <a:avLst/>
                <a:gdLst>
                  <a:gd name="connsiteX0" fmla="*/ 41275 w 1120775"/>
                  <a:gd name="connsiteY0" fmla="*/ 330200 h 520700"/>
                  <a:gd name="connsiteX1" fmla="*/ 28575 w 1120775"/>
                  <a:gd name="connsiteY1" fmla="*/ 304800 h 520700"/>
                  <a:gd name="connsiteX2" fmla="*/ 9525 w 1120775"/>
                  <a:gd name="connsiteY2" fmla="*/ 279400 h 520700"/>
                  <a:gd name="connsiteX3" fmla="*/ 3175 w 1120775"/>
                  <a:gd name="connsiteY3" fmla="*/ 260350 h 520700"/>
                  <a:gd name="connsiteX4" fmla="*/ 0 w 1120775"/>
                  <a:gd name="connsiteY4" fmla="*/ 250825 h 520700"/>
                  <a:gd name="connsiteX5" fmla="*/ 3175 w 1120775"/>
                  <a:gd name="connsiteY5" fmla="*/ 228600 h 520700"/>
                  <a:gd name="connsiteX6" fmla="*/ 19050 w 1120775"/>
                  <a:gd name="connsiteY6" fmla="*/ 222250 h 520700"/>
                  <a:gd name="connsiteX7" fmla="*/ 53975 w 1120775"/>
                  <a:gd name="connsiteY7" fmla="*/ 212725 h 520700"/>
                  <a:gd name="connsiteX8" fmla="*/ 180975 w 1120775"/>
                  <a:gd name="connsiteY8" fmla="*/ 209550 h 520700"/>
                  <a:gd name="connsiteX9" fmla="*/ 200025 w 1120775"/>
                  <a:gd name="connsiteY9" fmla="*/ 203200 h 520700"/>
                  <a:gd name="connsiteX10" fmla="*/ 209550 w 1120775"/>
                  <a:gd name="connsiteY10" fmla="*/ 196850 h 520700"/>
                  <a:gd name="connsiteX11" fmla="*/ 222250 w 1120775"/>
                  <a:gd name="connsiteY11" fmla="*/ 193675 h 520700"/>
                  <a:gd name="connsiteX12" fmla="*/ 231775 w 1120775"/>
                  <a:gd name="connsiteY12" fmla="*/ 190500 h 520700"/>
                  <a:gd name="connsiteX13" fmla="*/ 260350 w 1120775"/>
                  <a:gd name="connsiteY13" fmla="*/ 177800 h 520700"/>
                  <a:gd name="connsiteX14" fmla="*/ 269875 w 1120775"/>
                  <a:gd name="connsiteY14" fmla="*/ 171450 h 520700"/>
                  <a:gd name="connsiteX15" fmla="*/ 288925 w 1120775"/>
                  <a:gd name="connsiteY15" fmla="*/ 165100 h 520700"/>
                  <a:gd name="connsiteX16" fmla="*/ 317500 w 1120775"/>
                  <a:gd name="connsiteY16" fmla="*/ 152400 h 520700"/>
                  <a:gd name="connsiteX17" fmla="*/ 352425 w 1120775"/>
                  <a:gd name="connsiteY17" fmla="*/ 149225 h 520700"/>
                  <a:gd name="connsiteX18" fmla="*/ 400050 w 1120775"/>
                  <a:gd name="connsiteY18" fmla="*/ 142875 h 520700"/>
                  <a:gd name="connsiteX19" fmla="*/ 409575 w 1120775"/>
                  <a:gd name="connsiteY19" fmla="*/ 139700 h 520700"/>
                  <a:gd name="connsiteX20" fmla="*/ 434975 w 1120775"/>
                  <a:gd name="connsiteY20" fmla="*/ 117475 h 520700"/>
                  <a:gd name="connsiteX21" fmla="*/ 450850 w 1120775"/>
                  <a:gd name="connsiteY21" fmla="*/ 101600 h 520700"/>
                  <a:gd name="connsiteX22" fmla="*/ 466725 w 1120775"/>
                  <a:gd name="connsiteY22" fmla="*/ 85725 h 520700"/>
                  <a:gd name="connsiteX23" fmla="*/ 476250 w 1120775"/>
                  <a:gd name="connsiteY23" fmla="*/ 76200 h 520700"/>
                  <a:gd name="connsiteX24" fmla="*/ 485775 w 1120775"/>
                  <a:gd name="connsiteY24" fmla="*/ 73025 h 520700"/>
                  <a:gd name="connsiteX25" fmla="*/ 498475 w 1120775"/>
                  <a:gd name="connsiteY25" fmla="*/ 66675 h 520700"/>
                  <a:gd name="connsiteX26" fmla="*/ 508000 w 1120775"/>
                  <a:gd name="connsiteY26" fmla="*/ 60325 h 520700"/>
                  <a:gd name="connsiteX27" fmla="*/ 622300 w 1120775"/>
                  <a:gd name="connsiteY27" fmla="*/ 57150 h 520700"/>
                  <a:gd name="connsiteX28" fmla="*/ 644525 w 1120775"/>
                  <a:gd name="connsiteY28" fmla="*/ 41275 h 520700"/>
                  <a:gd name="connsiteX29" fmla="*/ 660400 w 1120775"/>
                  <a:gd name="connsiteY29" fmla="*/ 31750 h 520700"/>
                  <a:gd name="connsiteX30" fmla="*/ 666750 w 1120775"/>
                  <a:gd name="connsiteY30" fmla="*/ 22225 h 520700"/>
                  <a:gd name="connsiteX31" fmla="*/ 679450 w 1120775"/>
                  <a:gd name="connsiteY31" fmla="*/ 15875 h 520700"/>
                  <a:gd name="connsiteX32" fmla="*/ 698500 w 1120775"/>
                  <a:gd name="connsiteY32" fmla="*/ 9525 h 520700"/>
                  <a:gd name="connsiteX33" fmla="*/ 733425 w 1120775"/>
                  <a:gd name="connsiteY33" fmla="*/ 0 h 520700"/>
                  <a:gd name="connsiteX34" fmla="*/ 796925 w 1120775"/>
                  <a:gd name="connsiteY34" fmla="*/ 3175 h 520700"/>
                  <a:gd name="connsiteX35" fmla="*/ 815975 w 1120775"/>
                  <a:gd name="connsiteY35" fmla="*/ 12700 h 520700"/>
                  <a:gd name="connsiteX36" fmla="*/ 825500 w 1120775"/>
                  <a:gd name="connsiteY36" fmla="*/ 15875 h 520700"/>
                  <a:gd name="connsiteX37" fmla="*/ 835025 w 1120775"/>
                  <a:gd name="connsiteY37" fmla="*/ 28575 h 520700"/>
                  <a:gd name="connsiteX38" fmla="*/ 847725 w 1120775"/>
                  <a:gd name="connsiteY38" fmla="*/ 38100 h 520700"/>
                  <a:gd name="connsiteX39" fmla="*/ 854075 w 1120775"/>
                  <a:gd name="connsiteY39" fmla="*/ 57150 h 520700"/>
                  <a:gd name="connsiteX40" fmla="*/ 860425 w 1120775"/>
                  <a:gd name="connsiteY40" fmla="*/ 69850 h 520700"/>
                  <a:gd name="connsiteX41" fmla="*/ 879475 w 1120775"/>
                  <a:gd name="connsiteY41" fmla="*/ 85725 h 520700"/>
                  <a:gd name="connsiteX42" fmla="*/ 885825 w 1120775"/>
                  <a:gd name="connsiteY42" fmla="*/ 98425 h 520700"/>
                  <a:gd name="connsiteX43" fmla="*/ 908050 w 1120775"/>
                  <a:gd name="connsiteY43" fmla="*/ 104775 h 520700"/>
                  <a:gd name="connsiteX44" fmla="*/ 984250 w 1120775"/>
                  <a:gd name="connsiteY44" fmla="*/ 95250 h 520700"/>
                  <a:gd name="connsiteX45" fmla="*/ 993775 w 1120775"/>
                  <a:gd name="connsiteY45" fmla="*/ 88900 h 520700"/>
                  <a:gd name="connsiteX46" fmla="*/ 1003300 w 1120775"/>
                  <a:gd name="connsiteY46" fmla="*/ 85725 h 520700"/>
                  <a:gd name="connsiteX47" fmla="*/ 1012825 w 1120775"/>
                  <a:gd name="connsiteY47" fmla="*/ 76200 h 520700"/>
                  <a:gd name="connsiteX48" fmla="*/ 1031875 w 1120775"/>
                  <a:gd name="connsiteY48" fmla="*/ 69850 h 520700"/>
                  <a:gd name="connsiteX49" fmla="*/ 1069975 w 1120775"/>
                  <a:gd name="connsiteY49" fmla="*/ 79375 h 520700"/>
                  <a:gd name="connsiteX50" fmla="*/ 1079500 w 1120775"/>
                  <a:gd name="connsiteY50" fmla="*/ 88900 h 520700"/>
                  <a:gd name="connsiteX51" fmla="*/ 1089025 w 1120775"/>
                  <a:gd name="connsiteY51" fmla="*/ 92075 h 520700"/>
                  <a:gd name="connsiteX52" fmla="*/ 1095375 w 1120775"/>
                  <a:gd name="connsiteY52" fmla="*/ 114300 h 520700"/>
                  <a:gd name="connsiteX53" fmla="*/ 1111250 w 1120775"/>
                  <a:gd name="connsiteY53" fmla="*/ 133350 h 520700"/>
                  <a:gd name="connsiteX54" fmla="*/ 1117600 w 1120775"/>
                  <a:gd name="connsiteY54" fmla="*/ 161925 h 520700"/>
                  <a:gd name="connsiteX55" fmla="*/ 1120775 w 1120775"/>
                  <a:gd name="connsiteY55" fmla="*/ 171450 h 520700"/>
                  <a:gd name="connsiteX56" fmla="*/ 1117600 w 1120775"/>
                  <a:gd name="connsiteY56" fmla="*/ 247650 h 520700"/>
                  <a:gd name="connsiteX57" fmla="*/ 1114425 w 1120775"/>
                  <a:gd name="connsiteY57" fmla="*/ 266700 h 520700"/>
                  <a:gd name="connsiteX58" fmla="*/ 1101725 w 1120775"/>
                  <a:gd name="connsiteY58" fmla="*/ 285750 h 520700"/>
                  <a:gd name="connsiteX59" fmla="*/ 1085850 w 1120775"/>
                  <a:gd name="connsiteY59" fmla="*/ 311150 h 520700"/>
                  <a:gd name="connsiteX60" fmla="*/ 1079500 w 1120775"/>
                  <a:gd name="connsiteY60" fmla="*/ 320675 h 520700"/>
                  <a:gd name="connsiteX61" fmla="*/ 1069975 w 1120775"/>
                  <a:gd name="connsiteY61" fmla="*/ 323850 h 520700"/>
                  <a:gd name="connsiteX62" fmla="*/ 1050925 w 1120775"/>
                  <a:gd name="connsiteY62" fmla="*/ 336550 h 520700"/>
                  <a:gd name="connsiteX63" fmla="*/ 1035050 w 1120775"/>
                  <a:gd name="connsiteY63" fmla="*/ 346075 h 520700"/>
                  <a:gd name="connsiteX64" fmla="*/ 1022350 w 1120775"/>
                  <a:gd name="connsiteY64" fmla="*/ 355600 h 520700"/>
                  <a:gd name="connsiteX65" fmla="*/ 990600 w 1120775"/>
                  <a:gd name="connsiteY65" fmla="*/ 384175 h 520700"/>
                  <a:gd name="connsiteX66" fmla="*/ 984250 w 1120775"/>
                  <a:gd name="connsiteY66" fmla="*/ 393700 h 520700"/>
                  <a:gd name="connsiteX67" fmla="*/ 962025 w 1120775"/>
                  <a:gd name="connsiteY67" fmla="*/ 409575 h 520700"/>
                  <a:gd name="connsiteX68" fmla="*/ 952500 w 1120775"/>
                  <a:gd name="connsiteY68" fmla="*/ 412750 h 520700"/>
                  <a:gd name="connsiteX69" fmla="*/ 942975 w 1120775"/>
                  <a:gd name="connsiteY69" fmla="*/ 422275 h 520700"/>
                  <a:gd name="connsiteX70" fmla="*/ 927100 w 1120775"/>
                  <a:gd name="connsiteY70" fmla="*/ 425450 h 520700"/>
                  <a:gd name="connsiteX71" fmla="*/ 914400 w 1120775"/>
                  <a:gd name="connsiteY71" fmla="*/ 428625 h 520700"/>
                  <a:gd name="connsiteX72" fmla="*/ 889000 w 1120775"/>
                  <a:gd name="connsiteY72" fmla="*/ 438150 h 520700"/>
                  <a:gd name="connsiteX73" fmla="*/ 866775 w 1120775"/>
                  <a:gd name="connsiteY73" fmla="*/ 441325 h 520700"/>
                  <a:gd name="connsiteX74" fmla="*/ 857250 w 1120775"/>
                  <a:gd name="connsiteY74" fmla="*/ 447675 h 520700"/>
                  <a:gd name="connsiteX75" fmla="*/ 831850 w 1120775"/>
                  <a:gd name="connsiteY75" fmla="*/ 454025 h 520700"/>
                  <a:gd name="connsiteX76" fmla="*/ 822325 w 1120775"/>
                  <a:gd name="connsiteY76" fmla="*/ 460375 h 520700"/>
                  <a:gd name="connsiteX77" fmla="*/ 806450 w 1120775"/>
                  <a:gd name="connsiteY77" fmla="*/ 473075 h 520700"/>
                  <a:gd name="connsiteX78" fmla="*/ 793750 w 1120775"/>
                  <a:gd name="connsiteY78" fmla="*/ 476250 h 520700"/>
                  <a:gd name="connsiteX79" fmla="*/ 784225 w 1120775"/>
                  <a:gd name="connsiteY79" fmla="*/ 482600 h 520700"/>
                  <a:gd name="connsiteX80" fmla="*/ 765175 w 1120775"/>
                  <a:gd name="connsiteY80" fmla="*/ 488950 h 520700"/>
                  <a:gd name="connsiteX81" fmla="*/ 733425 w 1120775"/>
                  <a:gd name="connsiteY81" fmla="*/ 501650 h 520700"/>
                  <a:gd name="connsiteX82" fmla="*/ 647700 w 1120775"/>
                  <a:gd name="connsiteY82" fmla="*/ 517525 h 520700"/>
                  <a:gd name="connsiteX83" fmla="*/ 609600 w 1120775"/>
                  <a:gd name="connsiteY83" fmla="*/ 520700 h 520700"/>
                  <a:gd name="connsiteX84" fmla="*/ 403225 w 1120775"/>
                  <a:gd name="connsiteY84" fmla="*/ 514350 h 520700"/>
                  <a:gd name="connsiteX85" fmla="*/ 349250 w 1120775"/>
                  <a:gd name="connsiteY85" fmla="*/ 511175 h 520700"/>
                  <a:gd name="connsiteX86" fmla="*/ 323850 w 1120775"/>
                  <a:gd name="connsiteY86" fmla="*/ 504825 h 520700"/>
                  <a:gd name="connsiteX87" fmla="*/ 295275 w 1120775"/>
                  <a:gd name="connsiteY87" fmla="*/ 498475 h 520700"/>
                  <a:gd name="connsiteX88" fmla="*/ 285750 w 1120775"/>
                  <a:gd name="connsiteY88" fmla="*/ 488950 h 520700"/>
                  <a:gd name="connsiteX89" fmla="*/ 260350 w 1120775"/>
                  <a:gd name="connsiteY89" fmla="*/ 482600 h 520700"/>
                  <a:gd name="connsiteX90" fmla="*/ 241300 w 1120775"/>
                  <a:gd name="connsiteY90" fmla="*/ 469900 h 520700"/>
                  <a:gd name="connsiteX91" fmla="*/ 231775 w 1120775"/>
                  <a:gd name="connsiteY91" fmla="*/ 460375 h 520700"/>
                  <a:gd name="connsiteX92" fmla="*/ 212725 w 1120775"/>
                  <a:gd name="connsiteY92" fmla="*/ 454025 h 520700"/>
                  <a:gd name="connsiteX93" fmla="*/ 200025 w 1120775"/>
                  <a:gd name="connsiteY93" fmla="*/ 444500 h 520700"/>
                  <a:gd name="connsiteX94" fmla="*/ 177800 w 1120775"/>
                  <a:gd name="connsiteY94" fmla="*/ 431800 h 520700"/>
                  <a:gd name="connsiteX95" fmla="*/ 158750 w 1120775"/>
                  <a:gd name="connsiteY95" fmla="*/ 419100 h 520700"/>
                  <a:gd name="connsiteX96" fmla="*/ 149225 w 1120775"/>
                  <a:gd name="connsiteY96" fmla="*/ 409575 h 520700"/>
                  <a:gd name="connsiteX97" fmla="*/ 136525 w 1120775"/>
                  <a:gd name="connsiteY97" fmla="*/ 400050 h 520700"/>
                  <a:gd name="connsiteX98" fmla="*/ 127000 w 1120775"/>
                  <a:gd name="connsiteY98" fmla="*/ 393700 h 520700"/>
                  <a:gd name="connsiteX99" fmla="*/ 117475 w 1120775"/>
                  <a:gd name="connsiteY99" fmla="*/ 384175 h 520700"/>
                  <a:gd name="connsiteX100" fmla="*/ 101600 w 1120775"/>
                  <a:gd name="connsiteY100" fmla="*/ 377825 h 520700"/>
                  <a:gd name="connsiteX101" fmla="*/ 79375 w 1120775"/>
                  <a:gd name="connsiteY101" fmla="*/ 361950 h 520700"/>
                  <a:gd name="connsiteX102" fmla="*/ 69850 w 1120775"/>
                  <a:gd name="connsiteY102" fmla="*/ 358775 h 520700"/>
                  <a:gd name="connsiteX103" fmla="*/ 41275 w 1120775"/>
                  <a:gd name="connsiteY103" fmla="*/ 339725 h 520700"/>
                  <a:gd name="connsiteX104" fmla="*/ 28575 w 1120775"/>
                  <a:gd name="connsiteY104" fmla="*/ 330200 h 520700"/>
                  <a:gd name="connsiteX105" fmla="*/ 41275 w 1120775"/>
                  <a:gd name="connsiteY105" fmla="*/ 3302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120775" h="520700">
                    <a:moveTo>
                      <a:pt x="41275" y="330200"/>
                    </a:moveTo>
                    <a:cubicBezTo>
                      <a:pt x="41275" y="325967"/>
                      <a:pt x="33108" y="313110"/>
                      <a:pt x="28575" y="304800"/>
                    </a:cubicBezTo>
                    <a:cubicBezTo>
                      <a:pt x="24243" y="296857"/>
                      <a:pt x="14350" y="285431"/>
                      <a:pt x="9525" y="279400"/>
                    </a:cubicBezTo>
                    <a:lnTo>
                      <a:pt x="3175" y="260350"/>
                    </a:lnTo>
                    <a:lnTo>
                      <a:pt x="0" y="250825"/>
                    </a:lnTo>
                    <a:cubicBezTo>
                      <a:pt x="1058" y="243417"/>
                      <a:pt x="-976" y="234827"/>
                      <a:pt x="3175" y="228600"/>
                    </a:cubicBezTo>
                    <a:cubicBezTo>
                      <a:pt x="6336" y="223858"/>
                      <a:pt x="13842" y="224565"/>
                      <a:pt x="19050" y="222250"/>
                    </a:cubicBezTo>
                    <a:cubicBezTo>
                      <a:pt x="36877" y="214327"/>
                      <a:pt x="29542" y="213765"/>
                      <a:pt x="53975" y="212725"/>
                    </a:cubicBezTo>
                    <a:cubicBezTo>
                      <a:pt x="96283" y="210925"/>
                      <a:pt x="138642" y="210608"/>
                      <a:pt x="180975" y="209550"/>
                    </a:cubicBezTo>
                    <a:cubicBezTo>
                      <a:pt x="187325" y="207433"/>
                      <a:pt x="193908" y="205918"/>
                      <a:pt x="200025" y="203200"/>
                    </a:cubicBezTo>
                    <a:cubicBezTo>
                      <a:pt x="203512" y="201650"/>
                      <a:pt x="206043" y="198353"/>
                      <a:pt x="209550" y="196850"/>
                    </a:cubicBezTo>
                    <a:cubicBezTo>
                      <a:pt x="213561" y="195131"/>
                      <a:pt x="218054" y="194874"/>
                      <a:pt x="222250" y="193675"/>
                    </a:cubicBezTo>
                    <a:cubicBezTo>
                      <a:pt x="225468" y="192756"/>
                      <a:pt x="228641" y="191675"/>
                      <a:pt x="231775" y="190500"/>
                    </a:cubicBezTo>
                    <a:cubicBezTo>
                      <a:pt x="241672" y="186789"/>
                      <a:pt x="251167" y="183048"/>
                      <a:pt x="260350" y="177800"/>
                    </a:cubicBezTo>
                    <a:cubicBezTo>
                      <a:pt x="263663" y="175907"/>
                      <a:pt x="266388" y="173000"/>
                      <a:pt x="269875" y="171450"/>
                    </a:cubicBezTo>
                    <a:cubicBezTo>
                      <a:pt x="275992" y="168732"/>
                      <a:pt x="283356" y="168813"/>
                      <a:pt x="288925" y="165100"/>
                    </a:cubicBezTo>
                    <a:cubicBezTo>
                      <a:pt x="298578" y="158665"/>
                      <a:pt x="304375" y="153593"/>
                      <a:pt x="317500" y="152400"/>
                    </a:cubicBezTo>
                    <a:lnTo>
                      <a:pt x="352425" y="149225"/>
                    </a:lnTo>
                    <a:cubicBezTo>
                      <a:pt x="371653" y="147394"/>
                      <a:pt x="382823" y="147182"/>
                      <a:pt x="400050" y="142875"/>
                    </a:cubicBezTo>
                    <a:cubicBezTo>
                      <a:pt x="403297" y="142063"/>
                      <a:pt x="406400" y="140758"/>
                      <a:pt x="409575" y="139700"/>
                    </a:cubicBezTo>
                    <a:cubicBezTo>
                      <a:pt x="418760" y="132811"/>
                      <a:pt x="427929" y="126870"/>
                      <a:pt x="434975" y="117475"/>
                    </a:cubicBezTo>
                    <a:cubicBezTo>
                      <a:pt x="448053" y="100038"/>
                      <a:pt x="433136" y="107505"/>
                      <a:pt x="450850" y="101600"/>
                    </a:cubicBezTo>
                    <a:cubicBezTo>
                      <a:pt x="462492" y="84138"/>
                      <a:pt x="450850" y="98954"/>
                      <a:pt x="466725" y="85725"/>
                    </a:cubicBezTo>
                    <a:cubicBezTo>
                      <a:pt x="470174" y="82850"/>
                      <a:pt x="472514" y="78691"/>
                      <a:pt x="476250" y="76200"/>
                    </a:cubicBezTo>
                    <a:cubicBezTo>
                      <a:pt x="479035" y="74344"/>
                      <a:pt x="482699" y="74343"/>
                      <a:pt x="485775" y="73025"/>
                    </a:cubicBezTo>
                    <a:cubicBezTo>
                      <a:pt x="490125" y="71161"/>
                      <a:pt x="494366" y="69023"/>
                      <a:pt x="498475" y="66675"/>
                    </a:cubicBezTo>
                    <a:cubicBezTo>
                      <a:pt x="501788" y="64782"/>
                      <a:pt x="504195" y="60618"/>
                      <a:pt x="508000" y="60325"/>
                    </a:cubicBezTo>
                    <a:cubicBezTo>
                      <a:pt x="546002" y="57402"/>
                      <a:pt x="584200" y="58208"/>
                      <a:pt x="622300" y="57150"/>
                    </a:cubicBezTo>
                    <a:cubicBezTo>
                      <a:pt x="641716" y="50678"/>
                      <a:pt x="621925" y="58853"/>
                      <a:pt x="644525" y="41275"/>
                    </a:cubicBezTo>
                    <a:cubicBezTo>
                      <a:pt x="649396" y="37486"/>
                      <a:pt x="655108" y="34925"/>
                      <a:pt x="660400" y="31750"/>
                    </a:cubicBezTo>
                    <a:cubicBezTo>
                      <a:pt x="662517" y="28575"/>
                      <a:pt x="663819" y="24668"/>
                      <a:pt x="666750" y="22225"/>
                    </a:cubicBezTo>
                    <a:cubicBezTo>
                      <a:pt x="670386" y="19195"/>
                      <a:pt x="675056" y="17633"/>
                      <a:pt x="679450" y="15875"/>
                    </a:cubicBezTo>
                    <a:cubicBezTo>
                      <a:pt x="685665" y="13389"/>
                      <a:pt x="692150" y="11642"/>
                      <a:pt x="698500" y="9525"/>
                    </a:cubicBezTo>
                    <a:cubicBezTo>
                      <a:pt x="716304" y="3590"/>
                      <a:pt x="704778" y="7162"/>
                      <a:pt x="733425" y="0"/>
                    </a:cubicBezTo>
                    <a:cubicBezTo>
                      <a:pt x="754592" y="1058"/>
                      <a:pt x="775812" y="1339"/>
                      <a:pt x="796925" y="3175"/>
                    </a:cubicBezTo>
                    <a:cubicBezTo>
                      <a:pt x="806586" y="4015"/>
                      <a:pt x="807638" y="8532"/>
                      <a:pt x="815975" y="12700"/>
                    </a:cubicBezTo>
                    <a:cubicBezTo>
                      <a:pt x="818968" y="14197"/>
                      <a:pt x="822325" y="14817"/>
                      <a:pt x="825500" y="15875"/>
                    </a:cubicBezTo>
                    <a:cubicBezTo>
                      <a:pt x="828675" y="20108"/>
                      <a:pt x="831283" y="24833"/>
                      <a:pt x="835025" y="28575"/>
                    </a:cubicBezTo>
                    <a:cubicBezTo>
                      <a:pt x="838767" y="32317"/>
                      <a:pt x="844790" y="33697"/>
                      <a:pt x="847725" y="38100"/>
                    </a:cubicBezTo>
                    <a:cubicBezTo>
                      <a:pt x="851438" y="43669"/>
                      <a:pt x="851082" y="51163"/>
                      <a:pt x="854075" y="57150"/>
                    </a:cubicBezTo>
                    <a:cubicBezTo>
                      <a:pt x="856192" y="61383"/>
                      <a:pt x="857674" y="65999"/>
                      <a:pt x="860425" y="69850"/>
                    </a:cubicBezTo>
                    <a:cubicBezTo>
                      <a:pt x="865981" y="77628"/>
                      <a:pt x="871880" y="80662"/>
                      <a:pt x="879475" y="85725"/>
                    </a:cubicBezTo>
                    <a:cubicBezTo>
                      <a:pt x="881592" y="89958"/>
                      <a:pt x="882478" y="95078"/>
                      <a:pt x="885825" y="98425"/>
                    </a:cubicBezTo>
                    <a:cubicBezTo>
                      <a:pt x="887343" y="99943"/>
                      <a:pt x="907940" y="104748"/>
                      <a:pt x="908050" y="104775"/>
                    </a:cubicBezTo>
                    <a:cubicBezTo>
                      <a:pt x="933450" y="101600"/>
                      <a:pt x="959080" y="99911"/>
                      <a:pt x="984250" y="95250"/>
                    </a:cubicBezTo>
                    <a:cubicBezTo>
                      <a:pt x="988002" y="94555"/>
                      <a:pt x="990362" y="90607"/>
                      <a:pt x="993775" y="88900"/>
                    </a:cubicBezTo>
                    <a:cubicBezTo>
                      <a:pt x="996768" y="87403"/>
                      <a:pt x="1000125" y="86783"/>
                      <a:pt x="1003300" y="85725"/>
                    </a:cubicBezTo>
                    <a:cubicBezTo>
                      <a:pt x="1006475" y="82550"/>
                      <a:pt x="1008900" y="78381"/>
                      <a:pt x="1012825" y="76200"/>
                    </a:cubicBezTo>
                    <a:cubicBezTo>
                      <a:pt x="1018676" y="72949"/>
                      <a:pt x="1031875" y="69850"/>
                      <a:pt x="1031875" y="69850"/>
                    </a:cubicBezTo>
                    <a:cubicBezTo>
                      <a:pt x="1044575" y="73025"/>
                      <a:pt x="1057820" y="74513"/>
                      <a:pt x="1069975" y="79375"/>
                    </a:cubicBezTo>
                    <a:cubicBezTo>
                      <a:pt x="1074144" y="81043"/>
                      <a:pt x="1075764" y="86409"/>
                      <a:pt x="1079500" y="88900"/>
                    </a:cubicBezTo>
                    <a:cubicBezTo>
                      <a:pt x="1082285" y="90756"/>
                      <a:pt x="1085850" y="91017"/>
                      <a:pt x="1089025" y="92075"/>
                    </a:cubicBezTo>
                    <a:cubicBezTo>
                      <a:pt x="1090042" y="96144"/>
                      <a:pt x="1093098" y="109745"/>
                      <a:pt x="1095375" y="114300"/>
                    </a:cubicBezTo>
                    <a:cubicBezTo>
                      <a:pt x="1099795" y="123141"/>
                      <a:pt x="1104228" y="126328"/>
                      <a:pt x="1111250" y="133350"/>
                    </a:cubicBezTo>
                    <a:cubicBezTo>
                      <a:pt x="1113432" y="144262"/>
                      <a:pt x="1114611" y="151463"/>
                      <a:pt x="1117600" y="161925"/>
                    </a:cubicBezTo>
                    <a:cubicBezTo>
                      <a:pt x="1118519" y="165143"/>
                      <a:pt x="1119717" y="168275"/>
                      <a:pt x="1120775" y="171450"/>
                    </a:cubicBezTo>
                    <a:cubicBezTo>
                      <a:pt x="1119717" y="196850"/>
                      <a:pt x="1119291" y="222284"/>
                      <a:pt x="1117600" y="247650"/>
                    </a:cubicBezTo>
                    <a:cubicBezTo>
                      <a:pt x="1117172" y="254073"/>
                      <a:pt x="1116901" y="260758"/>
                      <a:pt x="1114425" y="266700"/>
                    </a:cubicBezTo>
                    <a:cubicBezTo>
                      <a:pt x="1111490" y="273745"/>
                      <a:pt x="1104138" y="278510"/>
                      <a:pt x="1101725" y="285750"/>
                    </a:cubicBezTo>
                    <a:cubicBezTo>
                      <a:pt x="1096042" y="302800"/>
                      <a:pt x="1101380" y="290443"/>
                      <a:pt x="1085850" y="311150"/>
                    </a:cubicBezTo>
                    <a:cubicBezTo>
                      <a:pt x="1083560" y="314203"/>
                      <a:pt x="1082480" y="318291"/>
                      <a:pt x="1079500" y="320675"/>
                    </a:cubicBezTo>
                    <a:cubicBezTo>
                      <a:pt x="1076887" y="322766"/>
                      <a:pt x="1072901" y="322225"/>
                      <a:pt x="1069975" y="323850"/>
                    </a:cubicBezTo>
                    <a:cubicBezTo>
                      <a:pt x="1063304" y="327556"/>
                      <a:pt x="1057364" y="332453"/>
                      <a:pt x="1050925" y="336550"/>
                    </a:cubicBezTo>
                    <a:cubicBezTo>
                      <a:pt x="1045719" y="339863"/>
                      <a:pt x="1039987" y="342372"/>
                      <a:pt x="1035050" y="346075"/>
                    </a:cubicBezTo>
                    <a:cubicBezTo>
                      <a:pt x="1030817" y="349250"/>
                      <a:pt x="1026266" y="352040"/>
                      <a:pt x="1022350" y="355600"/>
                    </a:cubicBezTo>
                    <a:cubicBezTo>
                      <a:pt x="988081" y="386754"/>
                      <a:pt x="1012246" y="369744"/>
                      <a:pt x="990600" y="384175"/>
                    </a:cubicBezTo>
                    <a:cubicBezTo>
                      <a:pt x="988483" y="387350"/>
                      <a:pt x="986948" y="391002"/>
                      <a:pt x="984250" y="393700"/>
                    </a:cubicBezTo>
                    <a:cubicBezTo>
                      <a:pt x="982812" y="395138"/>
                      <a:pt x="965631" y="407772"/>
                      <a:pt x="962025" y="409575"/>
                    </a:cubicBezTo>
                    <a:cubicBezTo>
                      <a:pt x="959032" y="411072"/>
                      <a:pt x="955675" y="411692"/>
                      <a:pt x="952500" y="412750"/>
                    </a:cubicBezTo>
                    <a:cubicBezTo>
                      <a:pt x="949325" y="415925"/>
                      <a:pt x="946991" y="420267"/>
                      <a:pt x="942975" y="422275"/>
                    </a:cubicBezTo>
                    <a:cubicBezTo>
                      <a:pt x="938148" y="424688"/>
                      <a:pt x="932368" y="424279"/>
                      <a:pt x="927100" y="425450"/>
                    </a:cubicBezTo>
                    <a:cubicBezTo>
                      <a:pt x="922840" y="426397"/>
                      <a:pt x="918540" y="427245"/>
                      <a:pt x="914400" y="428625"/>
                    </a:cubicBezTo>
                    <a:cubicBezTo>
                      <a:pt x="911354" y="429640"/>
                      <a:pt x="894573" y="437035"/>
                      <a:pt x="889000" y="438150"/>
                    </a:cubicBezTo>
                    <a:cubicBezTo>
                      <a:pt x="881662" y="439618"/>
                      <a:pt x="874183" y="440267"/>
                      <a:pt x="866775" y="441325"/>
                    </a:cubicBezTo>
                    <a:cubicBezTo>
                      <a:pt x="863600" y="443442"/>
                      <a:pt x="860836" y="446371"/>
                      <a:pt x="857250" y="447675"/>
                    </a:cubicBezTo>
                    <a:cubicBezTo>
                      <a:pt x="849048" y="450657"/>
                      <a:pt x="831850" y="454025"/>
                      <a:pt x="831850" y="454025"/>
                    </a:cubicBezTo>
                    <a:cubicBezTo>
                      <a:pt x="828675" y="456142"/>
                      <a:pt x="825378" y="458085"/>
                      <a:pt x="822325" y="460375"/>
                    </a:cubicBezTo>
                    <a:cubicBezTo>
                      <a:pt x="816904" y="464441"/>
                      <a:pt x="812374" y="469784"/>
                      <a:pt x="806450" y="473075"/>
                    </a:cubicBezTo>
                    <a:cubicBezTo>
                      <a:pt x="802636" y="475194"/>
                      <a:pt x="797983" y="475192"/>
                      <a:pt x="793750" y="476250"/>
                    </a:cubicBezTo>
                    <a:cubicBezTo>
                      <a:pt x="790575" y="478367"/>
                      <a:pt x="787712" y="481050"/>
                      <a:pt x="784225" y="482600"/>
                    </a:cubicBezTo>
                    <a:cubicBezTo>
                      <a:pt x="778108" y="485318"/>
                      <a:pt x="765175" y="488950"/>
                      <a:pt x="765175" y="488950"/>
                    </a:cubicBezTo>
                    <a:cubicBezTo>
                      <a:pt x="749596" y="504529"/>
                      <a:pt x="761365" y="496570"/>
                      <a:pt x="733425" y="501650"/>
                    </a:cubicBezTo>
                    <a:cubicBezTo>
                      <a:pt x="719579" y="504167"/>
                      <a:pt x="664864" y="516095"/>
                      <a:pt x="647700" y="517525"/>
                    </a:cubicBezTo>
                    <a:lnTo>
                      <a:pt x="609600" y="520700"/>
                    </a:lnTo>
                    <a:lnTo>
                      <a:pt x="403225" y="514350"/>
                    </a:lnTo>
                    <a:cubicBezTo>
                      <a:pt x="385214" y="513691"/>
                      <a:pt x="367144" y="513322"/>
                      <a:pt x="349250" y="511175"/>
                    </a:cubicBezTo>
                    <a:cubicBezTo>
                      <a:pt x="340585" y="510135"/>
                      <a:pt x="332354" y="506787"/>
                      <a:pt x="323850" y="504825"/>
                    </a:cubicBezTo>
                    <a:cubicBezTo>
                      <a:pt x="271450" y="492733"/>
                      <a:pt x="339285" y="509477"/>
                      <a:pt x="295275" y="498475"/>
                    </a:cubicBezTo>
                    <a:cubicBezTo>
                      <a:pt x="292100" y="495300"/>
                      <a:pt x="289486" y="491441"/>
                      <a:pt x="285750" y="488950"/>
                    </a:cubicBezTo>
                    <a:cubicBezTo>
                      <a:pt x="281566" y="486161"/>
                      <a:pt x="262640" y="483058"/>
                      <a:pt x="260350" y="482600"/>
                    </a:cubicBezTo>
                    <a:cubicBezTo>
                      <a:pt x="254043" y="463678"/>
                      <a:pt x="262756" y="480628"/>
                      <a:pt x="241300" y="469900"/>
                    </a:cubicBezTo>
                    <a:cubicBezTo>
                      <a:pt x="237284" y="467892"/>
                      <a:pt x="235700" y="462556"/>
                      <a:pt x="231775" y="460375"/>
                    </a:cubicBezTo>
                    <a:cubicBezTo>
                      <a:pt x="225924" y="457124"/>
                      <a:pt x="212725" y="454025"/>
                      <a:pt x="212725" y="454025"/>
                    </a:cubicBezTo>
                    <a:cubicBezTo>
                      <a:pt x="208492" y="450850"/>
                      <a:pt x="204512" y="447305"/>
                      <a:pt x="200025" y="444500"/>
                    </a:cubicBezTo>
                    <a:cubicBezTo>
                      <a:pt x="187603" y="436736"/>
                      <a:pt x="188287" y="440539"/>
                      <a:pt x="177800" y="431800"/>
                    </a:cubicBezTo>
                    <a:cubicBezTo>
                      <a:pt x="161945" y="418587"/>
                      <a:pt x="175489" y="424680"/>
                      <a:pt x="158750" y="419100"/>
                    </a:cubicBezTo>
                    <a:cubicBezTo>
                      <a:pt x="155575" y="415925"/>
                      <a:pt x="152634" y="412497"/>
                      <a:pt x="149225" y="409575"/>
                    </a:cubicBezTo>
                    <a:cubicBezTo>
                      <a:pt x="145207" y="406131"/>
                      <a:pt x="140831" y="403126"/>
                      <a:pt x="136525" y="400050"/>
                    </a:cubicBezTo>
                    <a:cubicBezTo>
                      <a:pt x="133420" y="397832"/>
                      <a:pt x="129931" y="396143"/>
                      <a:pt x="127000" y="393700"/>
                    </a:cubicBezTo>
                    <a:cubicBezTo>
                      <a:pt x="123551" y="390825"/>
                      <a:pt x="121283" y="386555"/>
                      <a:pt x="117475" y="384175"/>
                    </a:cubicBezTo>
                    <a:cubicBezTo>
                      <a:pt x="112642" y="381154"/>
                      <a:pt x="106582" y="380593"/>
                      <a:pt x="101600" y="377825"/>
                    </a:cubicBezTo>
                    <a:cubicBezTo>
                      <a:pt x="88657" y="370634"/>
                      <a:pt x="91277" y="367901"/>
                      <a:pt x="79375" y="361950"/>
                    </a:cubicBezTo>
                    <a:cubicBezTo>
                      <a:pt x="76382" y="360453"/>
                      <a:pt x="73025" y="359833"/>
                      <a:pt x="69850" y="358775"/>
                    </a:cubicBezTo>
                    <a:cubicBezTo>
                      <a:pt x="38210" y="335045"/>
                      <a:pt x="78018" y="364220"/>
                      <a:pt x="41275" y="339725"/>
                    </a:cubicBezTo>
                    <a:cubicBezTo>
                      <a:pt x="36872" y="336790"/>
                      <a:pt x="33169" y="332825"/>
                      <a:pt x="28575" y="330200"/>
                    </a:cubicBezTo>
                    <a:cubicBezTo>
                      <a:pt x="9341" y="319209"/>
                      <a:pt x="41275" y="334433"/>
                      <a:pt x="41275" y="33020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5EDA88A-05A4-4699-A4F4-B0F102B89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325" y="2600325"/>
                <a:ext cx="1120775" cy="520700"/>
              </a:xfrm>
              <a:custGeom>
                <a:avLst/>
                <a:gdLst>
                  <a:gd name="connsiteX0" fmla="*/ 41275 w 1120775"/>
                  <a:gd name="connsiteY0" fmla="*/ 330200 h 520700"/>
                  <a:gd name="connsiteX1" fmla="*/ 28575 w 1120775"/>
                  <a:gd name="connsiteY1" fmla="*/ 304800 h 520700"/>
                  <a:gd name="connsiteX2" fmla="*/ 9525 w 1120775"/>
                  <a:gd name="connsiteY2" fmla="*/ 279400 h 520700"/>
                  <a:gd name="connsiteX3" fmla="*/ 3175 w 1120775"/>
                  <a:gd name="connsiteY3" fmla="*/ 260350 h 520700"/>
                  <a:gd name="connsiteX4" fmla="*/ 0 w 1120775"/>
                  <a:gd name="connsiteY4" fmla="*/ 250825 h 520700"/>
                  <a:gd name="connsiteX5" fmla="*/ 3175 w 1120775"/>
                  <a:gd name="connsiteY5" fmla="*/ 228600 h 520700"/>
                  <a:gd name="connsiteX6" fmla="*/ 19050 w 1120775"/>
                  <a:gd name="connsiteY6" fmla="*/ 222250 h 520700"/>
                  <a:gd name="connsiteX7" fmla="*/ 53975 w 1120775"/>
                  <a:gd name="connsiteY7" fmla="*/ 212725 h 520700"/>
                  <a:gd name="connsiteX8" fmla="*/ 180975 w 1120775"/>
                  <a:gd name="connsiteY8" fmla="*/ 209550 h 520700"/>
                  <a:gd name="connsiteX9" fmla="*/ 200025 w 1120775"/>
                  <a:gd name="connsiteY9" fmla="*/ 203200 h 520700"/>
                  <a:gd name="connsiteX10" fmla="*/ 209550 w 1120775"/>
                  <a:gd name="connsiteY10" fmla="*/ 196850 h 520700"/>
                  <a:gd name="connsiteX11" fmla="*/ 222250 w 1120775"/>
                  <a:gd name="connsiteY11" fmla="*/ 193675 h 520700"/>
                  <a:gd name="connsiteX12" fmla="*/ 231775 w 1120775"/>
                  <a:gd name="connsiteY12" fmla="*/ 190500 h 520700"/>
                  <a:gd name="connsiteX13" fmla="*/ 260350 w 1120775"/>
                  <a:gd name="connsiteY13" fmla="*/ 177800 h 520700"/>
                  <a:gd name="connsiteX14" fmla="*/ 269875 w 1120775"/>
                  <a:gd name="connsiteY14" fmla="*/ 171450 h 520700"/>
                  <a:gd name="connsiteX15" fmla="*/ 288925 w 1120775"/>
                  <a:gd name="connsiteY15" fmla="*/ 165100 h 520700"/>
                  <a:gd name="connsiteX16" fmla="*/ 317500 w 1120775"/>
                  <a:gd name="connsiteY16" fmla="*/ 152400 h 520700"/>
                  <a:gd name="connsiteX17" fmla="*/ 352425 w 1120775"/>
                  <a:gd name="connsiteY17" fmla="*/ 149225 h 520700"/>
                  <a:gd name="connsiteX18" fmla="*/ 400050 w 1120775"/>
                  <a:gd name="connsiteY18" fmla="*/ 142875 h 520700"/>
                  <a:gd name="connsiteX19" fmla="*/ 409575 w 1120775"/>
                  <a:gd name="connsiteY19" fmla="*/ 139700 h 520700"/>
                  <a:gd name="connsiteX20" fmla="*/ 434975 w 1120775"/>
                  <a:gd name="connsiteY20" fmla="*/ 117475 h 520700"/>
                  <a:gd name="connsiteX21" fmla="*/ 450850 w 1120775"/>
                  <a:gd name="connsiteY21" fmla="*/ 101600 h 520700"/>
                  <a:gd name="connsiteX22" fmla="*/ 466725 w 1120775"/>
                  <a:gd name="connsiteY22" fmla="*/ 85725 h 520700"/>
                  <a:gd name="connsiteX23" fmla="*/ 476250 w 1120775"/>
                  <a:gd name="connsiteY23" fmla="*/ 76200 h 520700"/>
                  <a:gd name="connsiteX24" fmla="*/ 485775 w 1120775"/>
                  <a:gd name="connsiteY24" fmla="*/ 73025 h 520700"/>
                  <a:gd name="connsiteX25" fmla="*/ 498475 w 1120775"/>
                  <a:gd name="connsiteY25" fmla="*/ 66675 h 520700"/>
                  <a:gd name="connsiteX26" fmla="*/ 508000 w 1120775"/>
                  <a:gd name="connsiteY26" fmla="*/ 60325 h 520700"/>
                  <a:gd name="connsiteX27" fmla="*/ 622300 w 1120775"/>
                  <a:gd name="connsiteY27" fmla="*/ 57150 h 520700"/>
                  <a:gd name="connsiteX28" fmla="*/ 644525 w 1120775"/>
                  <a:gd name="connsiteY28" fmla="*/ 41275 h 520700"/>
                  <a:gd name="connsiteX29" fmla="*/ 660400 w 1120775"/>
                  <a:gd name="connsiteY29" fmla="*/ 31750 h 520700"/>
                  <a:gd name="connsiteX30" fmla="*/ 666750 w 1120775"/>
                  <a:gd name="connsiteY30" fmla="*/ 22225 h 520700"/>
                  <a:gd name="connsiteX31" fmla="*/ 679450 w 1120775"/>
                  <a:gd name="connsiteY31" fmla="*/ 15875 h 520700"/>
                  <a:gd name="connsiteX32" fmla="*/ 698500 w 1120775"/>
                  <a:gd name="connsiteY32" fmla="*/ 9525 h 520700"/>
                  <a:gd name="connsiteX33" fmla="*/ 733425 w 1120775"/>
                  <a:gd name="connsiteY33" fmla="*/ 0 h 520700"/>
                  <a:gd name="connsiteX34" fmla="*/ 796925 w 1120775"/>
                  <a:gd name="connsiteY34" fmla="*/ 3175 h 520700"/>
                  <a:gd name="connsiteX35" fmla="*/ 815975 w 1120775"/>
                  <a:gd name="connsiteY35" fmla="*/ 12700 h 520700"/>
                  <a:gd name="connsiteX36" fmla="*/ 825500 w 1120775"/>
                  <a:gd name="connsiteY36" fmla="*/ 15875 h 520700"/>
                  <a:gd name="connsiteX37" fmla="*/ 835025 w 1120775"/>
                  <a:gd name="connsiteY37" fmla="*/ 28575 h 520700"/>
                  <a:gd name="connsiteX38" fmla="*/ 847725 w 1120775"/>
                  <a:gd name="connsiteY38" fmla="*/ 38100 h 520700"/>
                  <a:gd name="connsiteX39" fmla="*/ 854075 w 1120775"/>
                  <a:gd name="connsiteY39" fmla="*/ 57150 h 520700"/>
                  <a:gd name="connsiteX40" fmla="*/ 860425 w 1120775"/>
                  <a:gd name="connsiteY40" fmla="*/ 69850 h 520700"/>
                  <a:gd name="connsiteX41" fmla="*/ 879475 w 1120775"/>
                  <a:gd name="connsiteY41" fmla="*/ 85725 h 520700"/>
                  <a:gd name="connsiteX42" fmla="*/ 885825 w 1120775"/>
                  <a:gd name="connsiteY42" fmla="*/ 98425 h 520700"/>
                  <a:gd name="connsiteX43" fmla="*/ 908050 w 1120775"/>
                  <a:gd name="connsiteY43" fmla="*/ 104775 h 520700"/>
                  <a:gd name="connsiteX44" fmla="*/ 984250 w 1120775"/>
                  <a:gd name="connsiteY44" fmla="*/ 95250 h 520700"/>
                  <a:gd name="connsiteX45" fmla="*/ 993775 w 1120775"/>
                  <a:gd name="connsiteY45" fmla="*/ 88900 h 520700"/>
                  <a:gd name="connsiteX46" fmla="*/ 1003300 w 1120775"/>
                  <a:gd name="connsiteY46" fmla="*/ 85725 h 520700"/>
                  <a:gd name="connsiteX47" fmla="*/ 1012825 w 1120775"/>
                  <a:gd name="connsiteY47" fmla="*/ 76200 h 520700"/>
                  <a:gd name="connsiteX48" fmla="*/ 1031875 w 1120775"/>
                  <a:gd name="connsiteY48" fmla="*/ 69850 h 520700"/>
                  <a:gd name="connsiteX49" fmla="*/ 1069975 w 1120775"/>
                  <a:gd name="connsiteY49" fmla="*/ 79375 h 520700"/>
                  <a:gd name="connsiteX50" fmla="*/ 1079500 w 1120775"/>
                  <a:gd name="connsiteY50" fmla="*/ 88900 h 520700"/>
                  <a:gd name="connsiteX51" fmla="*/ 1089025 w 1120775"/>
                  <a:gd name="connsiteY51" fmla="*/ 92075 h 520700"/>
                  <a:gd name="connsiteX52" fmla="*/ 1095375 w 1120775"/>
                  <a:gd name="connsiteY52" fmla="*/ 114300 h 520700"/>
                  <a:gd name="connsiteX53" fmla="*/ 1111250 w 1120775"/>
                  <a:gd name="connsiteY53" fmla="*/ 133350 h 520700"/>
                  <a:gd name="connsiteX54" fmla="*/ 1117600 w 1120775"/>
                  <a:gd name="connsiteY54" fmla="*/ 161925 h 520700"/>
                  <a:gd name="connsiteX55" fmla="*/ 1120775 w 1120775"/>
                  <a:gd name="connsiteY55" fmla="*/ 171450 h 520700"/>
                  <a:gd name="connsiteX56" fmla="*/ 1117600 w 1120775"/>
                  <a:gd name="connsiteY56" fmla="*/ 247650 h 520700"/>
                  <a:gd name="connsiteX57" fmla="*/ 1114425 w 1120775"/>
                  <a:gd name="connsiteY57" fmla="*/ 266700 h 520700"/>
                  <a:gd name="connsiteX58" fmla="*/ 1101725 w 1120775"/>
                  <a:gd name="connsiteY58" fmla="*/ 285750 h 520700"/>
                  <a:gd name="connsiteX59" fmla="*/ 1085850 w 1120775"/>
                  <a:gd name="connsiteY59" fmla="*/ 311150 h 520700"/>
                  <a:gd name="connsiteX60" fmla="*/ 1079500 w 1120775"/>
                  <a:gd name="connsiteY60" fmla="*/ 320675 h 520700"/>
                  <a:gd name="connsiteX61" fmla="*/ 1069975 w 1120775"/>
                  <a:gd name="connsiteY61" fmla="*/ 323850 h 520700"/>
                  <a:gd name="connsiteX62" fmla="*/ 1050925 w 1120775"/>
                  <a:gd name="connsiteY62" fmla="*/ 336550 h 520700"/>
                  <a:gd name="connsiteX63" fmla="*/ 1035050 w 1120775"/>
                  <a:gd name="connsiteY63" fmla="*/ 346075 h 520700"/>
                  <a:gd name="connsiteX64" fmla="*/ 1022350 w 1120775"/>
                  <a:gd name="connsiteY64" fmla="*/ 355600 h 520700"/>
                  <a:gd name="connsiteX65" fmla="*/ 990600 w 1120775"/>
                  <a:gd name="connsiteY65" fmla="*/ 384175 h 520700"/>
                  <a:gd name="connsiteX66" fmla="*/ 984250 w 1120775"/>
                  <a:gd name="connsiteY66" fmla="*/ 393700 h 520700"/>
                  <a:gd name="connsiteX67" fmla="*/ 962025 w 1120775"/>
                  <a:gd name="connsiteY67" fmla="*/ 409575 h 520700"/>
                  <a:gd name="connsiteX68" fmla="*/ 952500 w 1120775"/>
                  <a:gd name="connsiteY68" fmla="*/ 412750 h 520700"/>
                  <a:gd name="connsiteX69" fmla="*/ 942975 w 1120775"/>
                  <a:gd name="connsiteY69" fmla="*/ 422275 h 520700"/>
                  <a:gd name="connsiteX70" fmla="*/ 927100 w 1120775"/>
                  <a:gd name="connsiteY70" fmla="*/ 425450 h 520700"/>
                  <a:gd name="connsiteX71" fmla="*/ 914400 w 1120775"/>
                  <a:gd name="connsiteY71" fmla="*/ 428625 h 520700"/>
                  <a:gd name="connsiteX72" fmla="*/ 889000 w 1120775"/>
                  <a:gd name="connsiteY72" fmla="*/ 438150 h 520700"/>
                  <a:gd name="connsiteX73" fmla="*/ 866775 w 1120775"/>
                  <a:gd name="connsiteY73" fmla="*/ 441325 h 520700"/>
                  <a:gd name="connsiteX74" fmla="*/ 857250 w 1120775"/>
                  <a:gd name="connsiteY74" fmla="*/ 447675 h 520700"/>
                  <a:gd name="connsiteX75" fmla="*/ 831850 w 1120775"/>
                  <a:gd name="connsiteY75" fmla="*/ 454025 h 520700"/>
                  <a:gd name="connsiteX76" fmla="*/ 822325 w 1120775"/>
                  <a:gd name="connsiteY76" fmla="*/ 460375 h 520700"/>
                  <a:gd name="connsiteX77" fmla="*/ 806450 w 1120775"/>
                  <a:gd name="connsiteY77" fmla="*/ 473075 h 520700"/>
                  <a:gd name="connsiteX78" fmla="*/ 793750 w 1120775"/>
                  <a:gd name="connsiteY78" fmla="*/ 476250 h 520700"/>
                  <a:gd name="connsiteX79" fmla="*/ 784225 w 1120775"/>
                  <a:gd name="connsiteY79" fmla="*/ 482600 h 520700"/>
                  <a:gd name="connsiteX80" fmla="*/ 765175 w 1120775"/>
                  <a:gd name="connsiteY80" fmla="*/ 488950 h 520700"/>
                  <a:gd name="connsiteX81" fmla="*/ 733425 w 1120775"/>
                  <a:gd name="connsiteY81" fmla="*/ 501650 h 520700"/>
                  <a:gd name="connsiteX82" fmla="*/ 647700 w 1120775"/>
                  <a:gd name="connsiteY82" fmla="*/ 517525 h 520700"/>
                  <a:gd name="connsiteX83" fmla="*/ 609600 w 1120775"/>
                  <a:gd name="connsiteY83" fmla="*/ 520700 h 520700"/>
                  <a:gd name="connsiteX84" fmla="*/ 403225 w 1120775"/>
                  <a:gd name="connsiteY84" fmla="*/ 514350 h 520700"/>
                  <a:gd name="connsiteX85" fmla="*/ 349250 w 1120775"/>
                  <a:gd name="connsiteY85" fmla="*/ 511175 h 520700"/>
                  <a:gd name="connsiteX86" fmla="*/ 323850 w 1120775"/>
                  <a:gd name="connsiteY86" fmla="*/ 504825 h 520700"/>
                  <a:gd name="connsiteX87" fmla="*/ 295275 w 1120775"/>
                  <a:gd name="connsiteY87" fmla="*/ 498475 h 520700"/>
                  <a:gd name="connsiteX88" fmla="*/ 285750 w 1120775"/>
                  <a:gd name="connsiteY88" fmla="*/ 488950 h 520700"/>
                  <a:gd name="connsiteX89" fmla="*/ 260350 w 1120775"/>
                  <a:gd name="connsiteY89" fmla="*/ 482600 h 520700"/>
                  <a:gd name="connsiteX90" fmla="*/ 241300 w 1120775"/>
                  <a:gd name="connsiteY90" fmla="*/ 469900 h 520700"/>
                  <a:gd name="connsiteX91" fmla="*/ 231775 w 1120775"/>
                  <a:gd name="connsiteY91" fmla="*/ 460375 h 520700"/>
                  <a:gd name="connsiteX92" fmla="*/ 212725 w 1120775"/>
                  <a:gd name="connsiteY92" fmla="*/ 454025 h 520700"/>
                  <a:gd name="connsiteX93" fmla="*/ 200025 w 1120775"/>
                  <a:gd name="connsiteY93" fmla="*/ 444500 h 520700"/>
                  <a:gd name="connsiteX94" fmla="*/ 177800 w 1120775"/>
                  <a:gd name="connsiteY94" fmla="*/ 431800 h 520700"/>
                  <a:gd name="connsiteX95" fmla="*/ 158750 w 1120775"/>
                  <a:gd name="connsiteY95" fmla="*/ 419100 h 520700"/>
                  <a:gd name="connsiteX96" fmla="*/ 149225 w 1120775"/>
                  <a:gd name="connsiteY96" fmla="*/ 409575 h 520700"/>
                  <a:gd name="connsiteX97" fmla="*/ 136525 w 1120775"/>
                  <a:gd name="connsiteY97" fmla="*/ 400050 h 520700"/>
                  <a:gd name="connsiteX98" fmla="*/ 127000 w 1120775"/>
                  <a:gd name="connsiteY98" fmla="*/ 393700 h 520700"/>
                  <a:gd name="connsiteX99" fmla="*/ 117475 w 1120775"/>
                  <a:gd name="connsiteY99" fmla="*/ 384175 h 520700"/>
                  <a:gd name="connsiteX100" fmla="*/ 101600 w 1120775"/>
                  <a:gd name="connsiteY100" fmla="*/ 377825 h 520700"/>
                  <a:gd name="connsiteX101" fmla="*/ 79375 w 1120775"/>
                  <a:gd name="connsiteY101" fmla="*/ 361950 h 520700"/>
                  <a:gd name="connsiteX102" fmla="*/ 69850 w 1120775"/>
                  <a:gd name="connsiteY102" fmla="*/ 358775 h 520700"/>
                  <a:gd name="connsiteX103" fmla="*/ 41275 w 1120775"/>
                  <a:gd name="connsiteY103" fmla="*/ 339725 h 520700"/>
                  <a:gd name="connsiteX104" fmla="*/ 28575 w 1120775"/>
                  <a:gd name="connsiteY104" fmla="*/ 330200 h 520700"/>
                  <a:gd name="connsiteX105" fmla="*/ 41275 w 1120775"/>
                  <a:gd name="connsiteY105" fmla="*/ 3302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120775" h="520700">
                    <a:moveTo>
                      <a:pt x="41275" y="330200"/>
                    </a:moveTo>
                    <a:cubicBezTo>
                      <a:pt x="41275" y="325967"/>
                      <a:pt x="33108" y="313110"/>
                      <a:pt x="28575" y="304800"/>
                    </a:cubicBezTo>
                    <a:cubicBezTo>
                      <a:pt x="24243" y="296857"/>
                      <a:pt x="14350" y="285431"/>
                      <a:pt x="9525" y="279400"/>
                    </a:cubicBezTo>
                    <a:lnTo>
                      <a:pt x="3175" y="260350"/>
                    </a:lnTo>
                    <a:lnTo>
                      <a:pt x="0" y="250825"/>
                    </a:lnTo>
                    <a:cubicBezTo>
                      <a:pt x="1058" y="243417"/>
                      <a:pt x="-976" y="234827"/>
                      <a:pt x="3175" y="228600"/>
                    </a:cubicBezTo>
                    <a:cubicBezTo>
                      <a:pt x="6336" y="223858"/>
                      <a:pt x="13842" y="224565"/>
                      <a:pt x="19050" y="222250"/>
                    </a:cubicBezTo>
                    <a:cubicBezTo>
                      <a:pt x="36877" y="214327"/>
                      <a:pt x="29542" y="213765"/>
                      <a:pt x="53975" y="212725"/>
                    </a:cubicBezTo>
                    <a:cubicBezTo>
                      <a:pt x="96283" y="210925"/>
                      <a:pt x="138642" y="210608"/>
                      <a:pt x="180975" y="209550"/>
                    </a:cubicBezTo>
                    <a:cubicBezTo>
                      <a:pt x="187325" y="207433"/>
                      <a:pt x="193908" y="205918"/>
                      <a:pt x="200025" y="203200"/>
                    </a:cubicBezTo>
                    <a:cubicBezTo>
                      <a:pt x="203512" y="201650"/>
                      <a:pt x="206043" y="198353"/>
                      <a:pt x="209550" y="196850"/>
                    </a:cubicBezTo>
                    <a:cubicBezTo>
                      <a:pt x="213561" y="195131"/>
                      <a:pt x="218054" y="194874"/>
                      <a:pt x="222250" y="193675"/>
                    </a:cubicBezTo>
                    <a:cubicBezTo>
                      <a:pt x="225468" y="192756"/>
                      <a:pt x="228641" y="191675"/>
                      <a:pt x="231775" y="190500"/>
                    </a:cubicBezTo>
                    <a:cubicBezTo>
                      <a:pt x="241672" y="186789"/>
                      <a:pt x="251167" y="183048"/>
                      <a:pt x="260350" y="177800"/>
                    </a:cubicBezTo>
                    <a:cubicBezTo>
                      <a:pt x="263663" y="175907"/>
                      <a:pt x="266388" y="173000"/>
                      <a:pt x="269875" y="171450"/>
                    </a:cubicBezTo>
                    <a:cubicBezTo>
                      <a:pt x="275992" y="168732"/>
                      <a:pt x="283356" y="168813"/>
                      <a:pt x="288925" y="165100"/>
                    </a:cubicBezTo>
                    <a:cubicBezTo>
                      <a:pt x="298578" y="158665"/>
                      <a:pt x="304375" y="153593"/>
                      <a:pt x="317500" y="152400"/>
                    </a:cubicBezTo>
                    <a:lnTo>
                      <a:pt x="352425" y="149225"/>
                    </a:lnTo>
                    <a:cubicBezTo>
                      <a:pt x="371653" y="147394"/>
                      <a:pt x="382823" y="147182"/>
                      <a:pt x="400050" y="142875"/>
                    </a:cubicBezTo>
                    <a:cubicBezTo>
                      <a:pt x="403297" y="142063"/>
                      <a:pt x="406400" y="140758"/>
                      <a:pt x="409575" y="139700"/>
                    </a:cubicBezTo>
                    <a:cubicBezTo>
                      <a:pt x="418760" y="132811"/>
                      <a:pt x="427929" y="126870"/>
                      <a:pt x="434975" y="117475"/>
                    </a:cubicBezTo>
                    <a:cubicBezTo>
                      <a:pt x="448053" y="100038"/>
                      <a:pt x="433136" y="107505"/>
                      <a:pt x="450850" y="101600"/>
                    </a:cubicBezTo>
                    <a:cubicBezTo>
                      <a:pt x="462492" y="84138"/>
                      <a:pt x="450850" y="98954"/>
                      <a:pt x="466725" y="85725"/>
                    </a:cubicBezTo>
                    <a:cubicBezTo>
                      <a:pt x="470174" y="82850"/>
                      <a:pt x="472514" y="78691"/>
                      <a:pt x="476250" y="76200"/>
                    </a:cubicBezTo>
                    <a:cubicBezTo>
                      <a:pt x="479035" y="74344"/>
                      <a:pt x="482699" y="74343"/>
                      <a:pt x="485775" y="73025"/>
                    </a:cubicBezTo>
                    <a:cubicBezTo>
                      <a:pt x="490125" y="71161"/>
                      <a:pt x="494366" y="69023"/>
                      <a:pt x="498475" y="66675"/>
                    </a:cubicBezTo>
                    <a:cubicBezTo>
                      <a:pt x="501788" y="64782"/>
                      <a:pt x="504195" y="60618"/>
                      <a:pt x="508000" y="60325"/>
                    </a:cubicBezTo>
                    <a:cubicBezTo>
                      <a:pt x="546002" y="57402"/>
                      <a:pt x="584200" y="58208"/>
                      <a:pt x="622300" y="57150"/>
                    </a:cubicBezTo>
                    <a:cubicBezTo>
                      <a:pt x="641716" y="50678"/>
                      <a:pt x="621925" y="58853"/>
                      <a:pt x="644525" y="41275"/>
                    </a:cubicBezTo>
                    <a:cubicBezTo>
                      <a:pt x="649396" y="37486"/>
                      <a:pt x="655108" y="34925"/>
                      <a:pt x="660400" y="31750"/>
                    </a:cubicBezTo>
                    <a:cubicBezTo>
                      <a:pt x="662517" y="28575"/>
                      <a:pt x="663819" y="24668"/>
                      <a:pt x="666750" y="22225"/>
                    </a:cubicBezTo>
                    <a:cubicBezTo>
                      <a:pt x="670386" y="19195"/>
                      <a:pt x="675056" y="17633"/>
                      <a:pt x="679450" y="15875"/>
                    </a:cubicBezTo>
                    <a:cubicBezTo>
                      <a:pt x="685665" y="13389"/>
                      <a:pt x="692150" y="11642"/>
                      <a:pt x="698500" y="9525"/>
                    </a:cubicBezTo>
                    <a:cubicBezTo>
                      <a:pt x="716304" y="3590"/>
                      <a:pt x="704778" y="7162"/>
                      <a:pt x="733425" y="0"/>
                    </a:cubicBezTo>
                    <a:cubicBezTo>
                      <a:pt x="754592" y="1058"/>
                      <a:pt x="775812" y="1339"/>
                      <a:pt x="796925" y="3175"/>
                    </a:cubicBezTo>
                    <a:cubicBezTo>
                      <a:pt x="806586" y="4015"/>
                      <a:pt x="807638" y="8532"/>
                      <a:pt x="815975" y="12700"/>
                    </a:cubicBezTo>
                    <a:cubicBezTo>
                      <a:pt x="818968" y="14197"/>
                      <a:pt x="822325" y="14817"/>
                      <a:pt x="825500" y="15875"/>
                    </a:cubicBezTo>
                    <a:cubicBezTo>
                      <a:pt x="828675" y="20108"/>
                      <a:pt x="831283" y="24833"/>
                      <a:pt x="835025" y="28575"/>
                    </a:cubicBezTo>
                    <a:cubicBezTo>
                      <a:pt x="838767" y="32317"/>
                      <a:pt x="844790" y="33697"/>
                      <a:pt x="847725" y="38100"/>
                    </a:cubicBezTo>
                    <a:cubicBezTo>
                      <a:pt x="851438" y="43669"/>
                      <a:pt x="851082" y="51163"/>
                      <a:pt x="854075" y="57150"/>
                    </a:cubicBezTo>
                    <a:cubicBezTo>
                      <a:pt x="856192" y="61383"/>
                      <a:pt x="857674" y="65999"/>
                      <a:pt x="860425" y="69850"/>
                    </a:cubicBezTo>
                    <a:cubicBezTo>
                      <a:pt x="865981" y="77628"/>
                      <a:pt x="871880" y="80662"/>
                      <a:pt x="879475" y="85725"/>
                    </a:cubicBezTo>
                    <a:cubicBezTo>
                      <a:pt x="881592" y="89958"/>
                      <a:pt x="882478" y="95078"/>
                      <a:pt x="885825" y="98425"/>
                    </a:cubicBezTo>
                    <a:cubicBezTo>
                      <a:pt x="887343" y="99943"/>
                      <a:pt x="907940" y="104748"/>
                      <a:pt x="908050" y="104775"/>
                    </a:cubicBezTo>
                    <a:cubicBezTo>
                      <a:pt x="933450" y="101600"/>
                      <a:pt x="959080" y="99911"/>
                      <a:pt x="984250" y="95250"/>
                    </a:cubicBezTo>
                    <a:cubicBezTo>
                      <a:pt x="988002" y="94555"/>
                      <a:pt x="990362" y="90607"/>
                      <a:pt x="993775" y="88900"/>
                    </a:cubicBezTo>
                    <a:cubicBezTo>
                      <a:pt x="996768" y="87403"/>
                      <a:pt x="1000125" y="86783"/>
                      <a:pt x="1003300" y="85725"/>
                    </a:cubicBezTo>
                    <a:cubicBezTo>
                      <a:pt x="1006475" y="82550"/>
                      <a:pt x="1008900" y="78381"/>
                      <a:pt x="1012825" y="76200"/>
                    </a:cubicBezTo>
                    <a:cubicBezTo>
                      <a:pt x="1018676" y="72949"/>
                      <a:pt x="1031875" y="69850"/>
                      <a:pt x="1031875" y="69850"/>
                    </a:cubicBezTo>
                    <a:cubicBezTo>
                      <a:pt x="1044575" y="73025"/>
                      <a:pt x="1057820" y="74513"/>
                      <a:pt x="1069975" y="79375"/>
                    </a:cubicBezTo>
                    <a:cubicBezTo>
                      <a:pt x="1074144" y="81043"/>
                      <a:pt x="1075764" y="86409"/>
                      <a:pt x="1079500" y="88900"/>
                    </a:cubicBezTo>
                    <a:cubicBezTo>
                      <a:pt x="1082285" y="90756"/>
                      <a:pt x="1085850" y="91017"/>
                      <a:pt x="1089025" y="92075"/>
                    </a:cubicBezTo>
                    <a:cubicBezTo>
                      <a:pt x="1090042" y="96144"/>
                      <a:pt x="1093098" y="109745"/>
                      <a:pt x="1095375" y="114300"/>
                    </a:cubicBezTo>
                    <a:cubicBezTo>
                      <a:pt x="1099795" y="123141"/>
                      <a:pt x="1104228" y="126328"/>
                      <a:pt x="1111250" y="133350"/>
                    </a:cubicBezTo>
                    <a:cubicBezTo>
                      <a:pt x="1113432" y="144262"/>
                      <a:pt x="1114611" y="151463"/>
                      <a:pt x="1117600" y="161925"/>
                    </a:cubicBezTo>
                    <a:cubicBezTo>
                      <a:pt x="1118519" y="165143"/>
                      <a:pt x="1119717" y="168275"/>
                      <a:pt x="1120775" y="171450"/>
                    </a:cubicBezTo>
                    <a:cubicBezTo>
                      <a:pt x="1119717" y="196850"/>
                      <a:pt x="1119291" y="222284"/>
                      <a:pt x="1117600" y="247650"/>
                    </a:cubicBezTo>
                    <a:cubicBezTo>
                      <a:pt x="1117172" y="254073"/>
                      <a:pt x="1116901" y="260758"/>
                      <a:pt x="1114425" y="266700"/>
                    </a:cubicBezTo>
                    <a:cubicBezTo>
                      <a:pt x="1111490" y="273745"/>
                      <a:pt x="1104138" y="278510"/>
                      <a:pt x="1101725" y="285750"/>
                    </a:cubicBezTo>
                    <a:cubicBezTo>
                      <a:pt x="1096042" y="302800"/>
                      <a:pt x="1101380" y="290443"/>
                      <a:pt x="1085850" y="311150"/>
                    </a:cubicBezTo>
                    <a:cubicBezTo>
                      <a:pt x="1083560" y="314203"/>
                      <a:pt x="1082480" y="318291"/>
                      <a:pt x="1079500" y="320675"/>
                    </a:cubicBezTo>
                    <a:cubicBezTo>
                      <a:pt x="1076887" y="322766"/>
                      <a:pt x="1072901" y="322225"/>
                      <a:pt x="1069975" y="323850"/>
                    </a:cubicBezTo>
                    <a:cubicBezTo>
                      <a:pt x="1063304" y="327556"/>
                      <a:pt x="1057364" y="332453"/>
                      <a:pt x="1050925" y="336550"/>
                    </a:cubicBezTo>
                    <a:cubicBezTo>
                      <a:pt x="1045719" y="339863"/>
                      <a:pt x="1039987" y="342372"/>
                      <a:pt x="1035050" y="346075"/>
                    </a:cubicBezTo>
                    <a:cubicBezTo>
                      <a:pt x="1030817" y="349250"/>
                      <a:pt x="1026266" y="352040"/>
                      <a:pt x="1022350" y="355600"/>
                    </a:cubicBezTo>
                    <a:cubicBezTo>
                      <a:pt x="988081" y="386754"/>
                      <a:pt x="1012246" y="369744"/>
                      <a:pt x="990600" y="384175"/>
                    </a:cubicBezTo>
                    <a:cubicBezTo>
                      <a:pt x="988483" y="387350"/>
                      <a:pt x="986948" y="391002"/>
                      <a:pt x="984250" y="393700"/>
                    </a:cubicBezTo>
                    <a:cubicBezTo>
                      <a:pt x="982812" y="395138"/>
                      <a:pt x="965631" y="407772"/>
                      <a:pt x="962025" y="409575"/>
                    </a:cubicBezTo>
                    <a:cubicBezTo>
                      <a:pt x="959032" y="411072"/>
                      <a:pt x="955675" y="411692"/>
                      <a:pt x="952500" y="412750"/>
                    </a:cubicBezTo>
                    <a:cubicBezTo>
                      <a:pt x="949325" y="415925"/>
                      <a:pt x="946991" y="420267"/>
                      <a:pt x="942975" y="422275"/>
                    </a:cubicBezTo>
                    <a:cubicBezTo>
                      <a:pt x="938148" y="424688"/>
                      <a:pt x="932368" y="424279"/>
                      <a:pt x="927100" y="425450"/>
                    </a:cubicBezTo>
                    <a:cubicBezTo>
                      <a:pt x="922840" y="426397"/>
                      <a:pt x="918540" y="427245"/>
                      <a:pt x="914400" y="428625"/>
                    </a:cubicBezTo>
                    <a:cubicBezTo>
                      <a:pt x="911354" y="429640"/>
                      <a:pt x="894573" y="437035"/>
                      <a:pt x="889000" y="438150"/>
                    </a:cubicBezTo>
                    <a:cubicBezTo>
                      <a:pt x="881662" y="439618"/>
                      <a:pt x="874183" y="440267"/>
                      <a:pt x="866775" y="441325"/>
                    </a:cubicBezTo>
                    <a:cubicBezTo>
                      <a:pt x="863600" y="443442"/>
                      <a:pt x="860836" y="446371"/>
                      <a:pt x="857250" y="447675"/>
                    </a:cubicBezTo>
                    <a:cubicBezTo>
                      <a:pt x="849048" y="450657"/>
                      <a:pt x="831850" y="454025"/>
                      <a:pt x="831850" y="454025"/>
                    </a:cubicBezTo>
                    <a:cubicBezTo>
                      <a:pt x="828675" y="456142"/>
                      <a:pt x="825378" y="458085"/>
                      <a:pt x="822325" y="460375"/>
                    </a:cubicBezTo>
                    <a:cubicBezTo>
                      <a:pt x="816904" y="464441"/>
                      <a:pt x="812374" y="469784"/>
                      <a:pt x="806450" y="473075"/>
                    </a:cubicBezTo>
                    <a:cubicBezTo>
                      <a:pt x="802636" y="475194"/>
                      <a:pt x="797983" y="475192"/>
                      <a:pt x="793750" y="476250"/>
                    </a:cubicBezTo>
                    <a:cubicBezTo>
                      <a:pt x="790575" y="478367"/>
                      <a:pt x="787712" y="481050"/>
                      <a:pt x="784225" y="482600"/>
                    </a:cubicBezTo>
                    <a:cubicBezTo>
                      <a:pt x="778108" y="485318"/>
                      <a:pt x="765175" y="488950"/>
                      <a:pt x="765175" y="488950"/>
                    </a:cubicBezTo>
                    <a:cubicBezTo>
                      <a:pt x="749596" y="504529"/>
                      <a:pt x="761365" y="496570"/>
                      <a:pt x="733425" y="501650"/>
                    </a:cubicBezTo>
                    <a:cubicBezTo>
                      <a:pt x="719579" y="504167"/>
                      <a:pt x="664864" y="516095"/>
                      <a:pt x="647700" y="517525"/>
                    </a:cubicBezTo>
                    <a:lnTo>
                      <a:pt x="609600" y="520700"/>
                    </a:lnTo>
                    <a:lnTo>
                      <a:pt x="403225" y="514350"/>
                    </a:lnTo>
                    <a:cubicBezTo>
                      <a:pt x="385214" y="513691"/>
                      <a:pt x="367144" y="513322"/>
                      <a:pt x="349250" y="511175"/>
                    </a:cubicBezTo>
                    <a:cubicBezTo>
                      <a:pt x="340585" y="510135"/>
                      <a:pt x="332354" y="506787"/>
                      <a:pt x="323850" y="504825"/>
                    </a:cubicBezTo>
                    <a:cubicBezTo>
                      <a:pt x="271450" y="492733"/>
                      <a:pt x="339285" y="509477"/>
                      <a:pt x="295275" y="498475"/>
                    </a:cubicBezTo>
                    <a:cubicBezTo>
                      <a:pt x="292100" y="495300"/>
                      <a:pt x="289486" y="491441"/>
                      <a:pt x="285750" y="488950"/>
                    </a:cubicBezTo>
                    <a:cubicBezTo>
                      <a:pt x="281566" y="486161"/>
                      <a:pt x="262640" y="483058"/>
                      <a:pt x="260350" y="482600"/>
                    </a:cubicBezTo>
                    <a:cubicBezTo>
                      <a:pt x="254043" y="463678"/>
                      <a:pt x="262756" y="480628"/>
                      <a:pt x="241300" y="469900"/>
                    </a:cubicBezTo>
                    <a:cubicBezTo>
                      <a:pt x="237284" y="467892"/>
                      <a:pt x="235700" y="462556"/>
                      <a:pt x="231775" y="460375"/>
                    </a:cubicBezTo>
                    <a:cubicBezTo>
                      <a:pt x="225924" y="457124"/>
                      <a:pt x="212725" y="454025"/>
                      <a:pt x="212725" y="454025"/>
                    </a:cubicBezTo>
                    <a:cubicBezTo>
                      <a:pt x="208492" y="450850"/>
                      <a:pt x="204512" y="447305"/>
                      <a:pt x="200025" y="444500"/>
                    </a:cubicBezTo>
                    <a:cubicBezTo>
                      <a:pt x="187603" y="436736"/>
                      <a:pt x="188287" y="440539"/>
                      <a:pt x="177800" y="431800"/>
                    </a:cubicBezTo>
                    <a:cubicBezTo>
                      <a:pt x="161945" y="418587"/>
                      <a:pt x="175489" y="424680"/>
                      <a:pt x="158750" y="419100"/>
                    </a:cubicBezTo>
                    <a:cubicBezTo>
                      <a:pt x="155575" y="415925"/>
                      <a:pt x="152634" y="412497"/>
                      <a:pt x="149225" y="409575"/>
                    </a:cubicBezTo>
                    <a:cubicBezTo>
                      <a:pt x="145207" y="406131"/>
                      <a:pt x="140831" y="403126"/>
                      <a:pt x="136525" y="400050"/>
                    </a:cubicBezTo>
                    <a:cubicBezTo>
                      <a:pt x="133420" y="397832"/>
                      <a:pt x="129931" y="396143"/>
                      <a:pt x="127000" y="393700"/>
                    </a:cubicBezTo>
                    <a:cubicBezTo>
                      <a:pt x="123551" y="390825"/>
                      <a:pt x="121283" y="386555"/>
                      <a:pt x="117475" y="384175"/>
                    </a:cubicBezTo>
                    <a:cubicBezTo>
                      <a:pt x="112642" y="381154"/>
                      <a:pt x="106582" y="380593"/>
                      <a:pt x="101600" y="377825"/>
                    </a:cubicBezTo>
                    <a:cubicBezTo>
                      <a:pt x="88657" y="370634"/>
                      <a:pt x="91277" y="367901"/>
                      <a:pt x="79375" y="361950"/>
                    </a:cubicBezTo>
                    <a:cubicBezTo>
                      <a:pt x="76382" y="360453"/>
                      <a:pt x="73025" y="359833"/>
                      <a:pt x="69850" y="358775"/>
                    </a:cubicBezTo>
                    <a:cubicBezTo>
                      <a:pt x="38210" y="335045"/>
                      <a:pt x="78018" y="364220"/>
                      <a:pt x="41275" y="339725"/>
                    </a:cubicBezTo>
                    <a:cubicBezTo>
                      <a:pt x="36872" y="336790"/>
                      <a:pt x="33169" y="332825"/>
                      <a:pt x="28575" y="330200"/>
                    </a:cubicBezTo>
                    <a:cubicBezTo>
                      <a:pt x="9341" y="319209"/>
                      <a:pt x="41275" y="334433"/>
                      <a:pt x="41275" y="33020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0BBA46CF-ABCD-4CBC-8B33-ECA0156EBBA8}"/>
                  </a:ext>
                </a:extLst>
              </p:cNvPr>
              <p:cNvSpPr/>
              <p:nvPr/>
            </p:nvSpPr>
            <p:spPr>
              <a:xfrm>
                <a:off x="706929" y="4088945"/>
                <a:ext cx="7813183" cy="17213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Alg. maintains a vertex set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grows very slowly: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deg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𝐩𝐨𝐥𝐲𝐥𝐨𝐠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𝐧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time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0BBA46CF-ABCD-4CBC-8B33-ECA0156EB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29" y="4088945"/>
                <a:ext cx="7813183" cy="1721305"/>
              </a:xfrm>
              <a:prstGeom prst="roundRect">
                <a:avLst/>
              </a:prstGeom>
              <a:blipFill>
                <a:blip r:embed="rId13"/>
                <a:stretch>
                  <a:fillRect l="-5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38DD4E6-FBEF-48A4-90E5-D1F621CE2D6F}"/>
              </a:ext>
            </a:extLst>
          </p:cNvPr>
          <p:cNvCxnSpPr>
            <a:cxnSpLocks/>
          </p:cNvCxnSpPr>
          <p:nvPr/>
        </p:nvCxnSpPr>
        <p:spPr>
          <a:xfrm flipV="1">
            <a:off x="3272246" y="1475382"/>
            <a:ext cx="2017810" cy="7648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933745A-E97B-46C0-9D12-16EB0B441AFC}"/>
                  </a:ext>
                </a:extLst>
              </p:cNvPr>
              <p:cNvSpPr/>
              <p:nvPr/>
            </p:nvSpPr>
            <p:spPr>
              <a:xfrm>
                <a:off x="5193976" y="932918"/>
                <a:ext cx="435151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remains an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expander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933745A-E97B-46C0-9D12-16EB0B441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76" y="932918"/>
                <a:ext cx="4351512" cy="738664"/>
              </a:xfrm>
              <a:prstGeom prst="rect">
                <a:avLst/>
              </a:prstGeom>
              <a:blipFill>
                <a:blip r:embed="rId14"/>
                <a:stretch>
                  <a:fillRect t="-6612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DB0FDAE-54A9-470F-9AA2-B0781F448CCE}"/>
              </a:ext>
            </a:extLst>
          </p:cNvPr>
          <p:cNvCxnSpPr>
            <a:cxnSpLocks/>
          </p:cNvCxnSpPr>
          <p:nvPr/>
        </p:nvCxnSpPr>
        <p:spPr>
          <a:xfrm flipV="1">
            <a:off x="5133703" y="1515291"/>
            <a:ext cx="1353961" cy="842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C6FBA18-9FD6-421A-990A-9A65F402DE9F}"/>
              </a:ext>
            </a:extLst>
          </p:cNvPr>
          <p:cNvCxnSpPr>
            <a:cxnSpLocks/>
          </p:cNvCxnSpPr>
          <p:nvPr/>
        </p:nvCxnSpPr>
        <p:spPr>
          <a:xfrm flipH="1" flipV="1">
            <a:off x="7279380" y="1515291"/>
            <a:ext cx="313054" cy="724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FCDAF10-F2F2-46C2-AD90-6839C0D3B43A}"/>
              </a:ext>
            </a:extLst>
          </p:cNvPr>
          <p:cNvCxnSpPr/>
          <p:nvPr/>
        </p:nvCxnSpPr>
        <p:spPr>
          <a:xfrm flipH="1" flipV="1">
            <a:off x="8405949" y="1515291"/>
            <a:ext cx="1814593" cy="724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2E00B8C-6F80-49AF-8BE9-85221C07BE88}"/>
                  </a:ext>
                </a:extLst>
              </p:cNvPr>
              <p:cNvSpPr/>
              <p:nvPr/>
            </p:nvSpPr>
            <p:spPr>
              <a:xfrm>
                <a:off x="4401480" y="2746375"/>
                <a:ext cx="395945" cy="314325"/>
              </a:xfrm>
              <a:custGeom>
                <a:avLst/>
                <a:gdLst>
                  <a:gd name="connsiteX0" fmla="*/ 2245 w 395945"/>
                  <a:gd name="connsiteY0" fmla="*/ 180975 h 314325"/>
                  <a:gd name="connsiteX1" fmla="*/ 5420 w 395945"/>
                  <a:gd name="connsiteY1" fmla="*/ 79375 h 314325"/>
                  <a:gd name="connsiteX2" fmla="*/ 11770 w 395945"/>
                  <a:gd name="connsiteY2" fmla="*/ 57150 h 314325"/>
                  <a:gd name="connsiteX3" fmla="*/ 21295 w 395945"/>
                  <a:gd name="connsiteY3" fmla="*/ 44450 h 314325"/>
                  <a:gd name="connsiteX4" fmla="*/ 37170 w 395945"/>
                  <a:gd name="connsiteY4" fmla="*/ 22225 h 314325"/>
                  <a:gd name="connsiteX5" fmla="*/ 129245 w 395945"/>
                  <a:gd name="connsiteY5" fmla="*/ 28575 h 314325"/>
                  <a:gd name="connsiteX6" fmla="*/ 148295 w 395945"/>
                  <a:gd name="connsiteY6" fmla="*/ 34925 h 314325"/>
                  <a:gd name="connsiteX7" fmla="*/ 157820 w 395945"/>
                  <a:gd name="connsiteY7" fmla="*/ 41275 h 314325"/>
                  <a:gd name="connsiteX8" fmla="*/ 173695 w 395945"/>
                  <a:gd name="connsiteY8" fmla="*/ 69850 h 314325"/>
                  <a:gd name="connsiteX9" fmla="*/ 176870 w 395945"/>
                  <a:gd name="connsiteY9" fmla="*/ 79375 h 314325"/>
                  <a:gd name="connsiteX10" fmla="*/ 180045 w 395945"/>
                  <a:gd name="connsiteY10" fmla="*/ 98425 h 314325"/>
                  <a:gd name="connsiteX11" fmla="*/ 199095 w 395945"/>
                  <a:gd name="connsiteY11" fmla="*/ 104775 h 314325"/>
                  <a:gd name="connsiteX12" fmla="*/ 256245 w 395945"/>
                  <a:gd name="connsiteY12" fmla="*/ 114300 h 314325"/>
                  <a:gd name="connsiteX13" fmla="*/ 297520 w 395945"/>
                  <a:gd name="connsiteY13" fmla="*/ 111125 h 314325"/>
                  <a:gd name="connsiteX14" fmla="*/ 303870 w 395945"/>
                  <a:gd name="connsiteY14" fmla="*/ 101600 h 314325"/>
                  <a:gd name="connsiteX15" fmla="*/ 310220 w 395945"/>
                  <a:gd name="connsiteY15" fmla="*/ 82550 h 314325"/>
                  <a:gd name="connsiteX16" fmla="*/ 316570 w 395945"/>
                  <a:gd name="connsiteY16" fmla="*/ 57150 h 314325"/>
                  <a:gd name="connsiteX17" fmla="*/ 322920 w 395945"/>
                  <a:gd name="connsiteY17" fmla="*/ 28575 h 314325"/>
                  <a:gd name="connsiteX18" fmla="*/ 329270 w 395945"/>
                  <a:gd name="connsiteY18" fmla="*/ 19050 h 314325"/>
                  <a:gd name="connsiteX19" fmla="*/ 348320 w 395945"/>
                  <a:gd name="connsiteY19" fmla="*/ 0 h 314325"/>
                  <a:gd name="connsiteX20" fmla="*/ 370545 w 395945"/>
                  <a:gd name="connsiteY20" fmla="*/ 3175 h 314325"/>
                  <a:gd name="connsiteX21" fmla="*/ 373720 w 395945"/>
                  <a:gd name="connsiteY21" fmla="*/ 12700 h 314325"/>
                  <a:gd name="connsiteX22" fmla="*/ 380070 w 395945"/>
                  <a:gd name="connsiteY22" fmla="*/ 22225 h 314325"/>
                  <a:gd name="connsiteX23" fmla="*/ 389595 w 395945"/>
                  <a:gd name="connsiteY23" fmla="*/ 50800 h 314325"/>
                  <a:gd name="connsiteX24" fmla="*/ 395945 w 395945"/>
                  <a:gd name="connsiteY24" fmla="*/ 92075 h 314325"/>
                  <a:gd name="connsiteX25" fmla="*/ 392770 w 395945"/>
                  <a:gd name="connsiteY25" fmla="*/ 298450 h 314325"/>
                  <a:gd name="connsiteX26" fmla="*/ 386420 w 395945"/>
                  <a:gd name="connsiteY26" fmla="*/ 307975 h 314325"/>
                  <a:gd name="connsiteX27" fmla="*/ 367370 w 395945"/>
                  <a:gd name="connsiteY27" fmla="*/ 314325 h 314325"/>
                  <a:gd name="connsiteX28" fmla="*/ 218145 w 395945"/>
                  <a:gd name="connsiteY28" fmla="*/ 307975 h 314325"/>
                  <a:gd name="connsiteX29" fmla="*/ 208620 w 395945"/>
                  <a:gd name="connsiteY29" fmla="*/ 304800 h 314325"/>
                  <a:gd name="connsiteX30" fmla="*/ 192745 w 395945"/>
                  <a:gd name="connsiteY30" fmla="*/ 298450 h 314325"/>
                  <a:gd name="connsiteX31" fmla="*/ 167345 w 395945"/>
                  <a:gd name="connsiteY31" fmla="*/ 285750 h 314325"/>
                  <a:gd name="connsiteX32" fmla="*/ 141945 w 395945"/>
                  <a:gd name="connsiteY32" fmla="*/ 269875 h 314325"/>
                  <a:gd name="connsiteX33" fmla="*/ 126070 w 395945"/>
                  <a:gd name="connsiteY33" fmla="*/ 257175 h 314325"/>
                  <a:gd name="connsiteX34" fmla="*/ 116545 w 395945"/>
                  <a:gd name="connsiteY34" fmla="*/ 250825 h 314325"/>
                  <a:gd name="connsiteX35" fmla="*/ 103845 w 395945"/>
                  <a:gd name="connsiteY35" fmla="*/ 241300 h 314325"/>
                  <a:gd name="connsiteX36" fmla="*/ 91145 w 395945"/>
                  <a:gd name="connsiteY36" fmla="*/ 234950 h 314325"/>
                  <a:gd name="connsiteX37" fmla="*/ 81620 w 395945"/>
                  <a:gd name="connsiteY37" fmla="*/ 228600 h 314325"/>
                  <a:gd name="connsiteX38" fmla="*/ 65745 w 395945"/>
                  <a:gd name="connsiteY38" fmla="*/ 222250 h 314325"/>
                  <a:gd name="connsiteX39" fmla="*/ 46695 w 395945"/>
                  <a:gd name="connsiteY39" fmla="*/ 206375 h 314325"/>
                  <a:gd name="connsiteX40" fmla="*/ 40345 w 395945"/>
                  <a:gd name="connsiteY40" fmla="*/ 196850 h 314325"/>
                  <a:gd name="connsiteX41" fmla="*/ 2245 w 395945"/>
                  <a:gd name="connsiteY41" fmla="*/ 18097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5945" h="314325">
                    <a:moveTo>
                      <a:pt x="2245" y="180975"/>
                    </a:moveTo>
                    <a:cubicBezTo>
                      <a:pt x="-3576" y="161396"/>
                      <a:pt x="3540" y="113206"/>
                      <a:pt x="5420" y="79375"/>
                    </a:cubicBezTo>
                    <a:cubicBezTo>
                      <a:pt x="5515" y="77662"/>
                      <a:pt x="10200" y="59898"/>
                      <a:pt x="11770" y="57150"/>
                    </a:cubicBezTo>
                    <a:cubicBezTo>
                      <a:pt x="14395" y="52556"/>
                      <a:pt x="18490" y="48937"/>
                      <a:pt x="21295" y="44450"/>
                    </a:cubicBezTo>
                    <a:cubicBezTo>
                      <a:pt x="35225" y="22162"/>
                      <a:pt x="19012" y="40383"/>
                      <a:pt x="37170" y="22225"/>
                    </a:cubicBezTo>
                    <a:cubicBezTo>
                      <a:pt x="67862" y="24342"/>
                      <a:pt x="98679" y="25082"/>
                      <a:pt x="129245" y="28575"/>
                    </a:cubicBezTo>
                    <a:cubicBezTo>
                      <a:pt x="135895" y="29335"/>
                      <a:pt x="142726" y="31212"/>
                      <a:pt x="148295" y="34925"/>
                    </a:cubicBezTo>
                    <a:cubicBezTo>
                      <a:pt x="151470" y="37042"/>
                      <a:pt x="155122" y="38577"/>
                      <a:pt x="157820" y="41275"/>
                    </a:cubicBezTo>
                    <a:cubicBezTo>
                      <a:pt x="167404" y="50859"/>
                      <a:pt x="169000" y="57329"/>
                      <a:pt x="173695" y="69850"/>
                    </a:cubicBezTo>
                    <a:cubicBezTo>
                      <a:pt x="174870" y="72984"/>
                      <a:pt x="176144" y="76108"/>
                      <a:pt x="176870" y="79375"/>
                    </a:cubicBezTo>
                    <a:cubicBezTo>
                      <a:pt x="178267" y="85659"/>
                      <a:pt x="175806" y="93580"/>
                      <a:pt x="180045" y="98425"/>
                    </a:cubicBezTo>
                    <a:cubicBezTo>
                      <a:pt x="184453" y="103462"/>
                      <a:pt x="192745" y="102658"/>
                      <a:pt x="199095" y="104775"/>
                    </a:cubicBezTo>
                    <a:cubicBezTo>
                      <a:pt x="230235" y="115155"/>
                      <a:pt x="211475" y="110569"/>
                      <a:pt x="256245" y="114300"/>
                    </a:cubicBezTo>
                    <a:cubicBezTo>
                      <a:pt x="270003" y="113242"/>
                      <a:pt x="284187" y="114680"/>
                      <a:pt x="297520" y="111125"/>
                    </a:cubicBezTo>
                    <a:cubicBezTo>
                      <a:pt x="301207" y="110142"/>
                      <a:pt x="302320" y="105087"/>
                      <a:pt x="303870" y="101600"/>
                    </a:cubicBezTo>
                    <a:cubicBezTo>
                      <a:pt x="306588" y="95483"/>
                      <a:pt x="308597" y="89044"/>
                      <a:pt x="310220" y="82550"/>
                    </a:cubicBezTo>
                    <a:cubicBezTo>
                      <a:pt x="312337" y="74083"/>
                      <a:pt x="314608" y="65654"/>
                      <a:pt x="316570" y="57150"/>
                    </a:cubicBezTo>
                    <a:cubicBezTo>
                      <a:pt x="317323" y="53885"/>
                      <a:pt x="321086" y="32854"/>
                      <a:pt x="322920" y="28575"/>
                    </a:cubicBezTo>
                    <a:cubicBezTo>
                      <a:pt x="324423" y="25068"/>
                      <a:pt x="327052" y="22155"/>
                      <a:pt x="329270" y="19050"/>
                    </a:cubicBezTo>
                    <a:cubicBezTo>
                      <a:pt x="340010" y="4013"/>
                      <a:pt x="335167" y="8769"/>
                      <a:pt x="348320" y="0"/>
                    </a:cubicBezTo>
                    <a:cubicBezTo>
                      <a:pt x="355728" y="1058"/>
                      <a:pt x="363852" y="-172"/>
                      <a:pt x="370545" y="3175"/>
                    </a:cubicBezTo>
                    <a:cubicBezTo>
                      <a:pt x="373538" y="4672"/>
                      <a:pt x="372223" y="9707"/>
                      <a:pt x="373720" y="12700"/>
                    </a:cubicBezTo>
                    <a:cubicBezTo>
                      <a:pt x="375427" y="16113"/>
                      <a:pt x="378602" y="18703"/>
                      <a:pt x="380070" y="22225"/>
                    </a:cubicBezTo>
                    <a:cubicBezTo>
                      <a:pt x="383932" y="31493"/>
                      <a:pt x="387944" y="40896"/>
                      <a:pt x="389595" y="50800"/>
                    </a:cubicBezTo>
                    <a:cubicBezTo>
                      <a:pt x="394000" y="77232"/>
                      <a:pt x="391860" y="63477"/>
                      <a:pt x="395945" y="92075"/>
                    </a:cubicBezTo>
                    <a:cubicBezTo>
                      <a:pt x="394887" y="160867"/>
                      <a:pt x="395802" y="229717"/>
                      <a:pt x="392770" y="298450"/>
                    </a:cubicBezTo>
                    <a:cubicBezTo>
                      <a:pt x="392602" y="302262"/>
                      <a:pt x="389656" y="305953"/>
                      <a:pt x="386420" y="307975"/>
                    </a:cubicBezTo>
                    <a:cubicBezTo>
                      <a:pt x="380744" y="311523"/>
                      <a:pt x="367370" y="314325"/>
                      <a:pt x="367370" y="314325"/>
                    </a:cubicBezTo>
                    <a:lnTo>
                      <a:pt x="218145" y="307975"/>
                    </a:lnTo>
                    <a:cubicBezTo>
                      <a:pt x="214804" y="307775"/>
                      <a:pt x="211754" y="305975"/>
                      <a:pt x="208620" y="304800"/>
                    </a:cubicBezTo>
                    <a:cubicBezTo>
                      <a:pt x="203284" y="302799"/>
                      <a:pt x="197843" y="300999"/>
                      <a:pt x="192745" y="298450"/>
                    </a:cubicBezTo>
                    <a:cubicBezTo>
                      <a:pt x="162753" y="283454"/>
                      <a:pt x="188824" y="292910"/>
                      <a:pt x="167345" y="285750"/>
                    </a:cubicBezTo>
                    <a:cubicBezTo>
                      <a:pt x="147146" y="258818"/>
                      <a:pt x="170592" y="284198"/>
                      <a:pt x="141945" y="269875"/>
                    </a:cubicBezTo>
                    <a:cubicBezTo>
                      <a:pt x="135884" y="266844"/>
                      <a:pt x="131491" y="261241"/>
                      <a:pt x="126070" y="257175"/>
                    </a:cubicBezTo>
                    <a:cubicBezTo>
                      <a:pt x="123017" y="254885"/>
                      <a:pt x="119650" y="253043"/>
                      <a:pt x="116545" y="250825"/>
                    </a:cubicBezTo>
                    <a:cubicBezTo>
                      <a:pt x="112239" y="247749"/>
                      <a:pt x="108332" y="244105"/>
                      <a:pt x="103845" y="241300"/>
                    </a:cubicBezTo>
                    <a:cubicBezTo>
                      <a:pt x="99831" y="238792"/>
                      <a:pt x="95254" y="237298"/>
                      <a:pt x="91145" y="234950"/>
                    </a:cubicBezTo>
                    <a:cubicBezTo>
                      <a:pt x="87832" y="233057"/>
                      <a:pt x="85033" y="230307"/>
                      <a:pt x="81620" y="228600"/>
                    </a:cubicBezTo>
                    <a:cubicBezTo>
                      <a:pt x="76522" y="226051"/>
                      <a:pt x="70843" y="224799"/>
                      <a:pt x="65745" y="222250"/>
                    </a:cubicBezTo>
                    <a:cubicBezTo>
                      <a:pt x="58609" y="218682"/>
                      <a:pt x="51711" y="212394"/>
                      <a:pt x="46695" y="206375"/>
                    </a:cubicBezTo>
                    <a:cubicBezTo>
                      <a:pt x="44252" y="203444"/>
                      <a:pt x="42563" y="199955"/>
                      <a:pt x="40345" y="196850"/>
                    </a:cubicBezTo>
                    <a:cubicBezTo>
                      <a:pt x="30185" y="182626"/>
                      <a:pt x="8066" y="200554"/>
                      <a:pt x="2245" y="180975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2E00B8C-6F80-49AF-8BE9-85221C07B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480" y="2746375"/>
                <a:ext cx="395945" cy="314325"/>
              </a:xfrm>
              <a:custGeom>
                <a:avLst/>
                <a:gdLst>
                  <a:gd name="connsiteX0" fmla="*/ 2245 w 395945"/>
                  <a:gd name="connsiteY0" fmla="*/ 180975 h 314325"/>
                  <a:gd name="connsiteX1" fmla="*/ 5420 w 395945"/>
                  <a:gd name="connsiteY1" fmla="*/ 79375 h 314325"/>
                  <a:gd name="connsiteX2" fmla="*/ 11770 w 395945"/>
                  <a:gd name="connsiteY2" fmla="*/ 57150 h 314325"/>
                  <a:gd name="connsiteX3" fmla="*/ 21295 w 395945"/>
                  <a:gd name="connsiteY3" fmla="*/ 44450 h 314325"/>
                  <a:gd name="connsiteX4" fmla="*/ 37170 w 395945"/>
                  <a:gd name="connsiteY4" fmla="*/ 22225 h 314325"/>
                  <a:gd name="connsiteX5" fmla="*/ 129245 w 395945"/>
                  <a:gd name="connsiteY5" fmla="*/ 28575 h 314325"/>
                  <a:gd name="connsiteX6" fmla="*/ 148295 w 395945"/>
                  <a:gd name="connsiteY6" fmla="*/ 34925 h 314325"/>
                  <a:gd name="connsiteX7" fmla="*/ 157820 w 395945"/>
                  <a:gd name="connsiteY7" fmla="*/ 41275 h 314325"/>
                  <a:gd name="connsiteX8" fmla="*/ 173695 w 395945"/>
                  <a:gd name="connsiteY8" fmla="*/ 69850 h 314325"/>
                  <a:gd name="connsiteX9" fmla="*/ 176870 w 395945"/>
                  <a:gd name="connsiteY9" fmla="*/ 79375 h 314325"/>
                  <a:gd name="connsiteX10" fmla="*/ 180045 w 395945"/>
                  <a:gd name="connsiteY10" fmla="*/ 98425 h 314325"/>
                  <a:gd name="connsiteX11" fmla="*/ 199095 w 395945"/>
                  <a:gd name="connsiteY11" fmla="*/ 104775 h 314325"/>
                  <a:gd name="connsiteX12" fmla="*/ 256245 w 395945"/>
                  <a:gd name="connsiteY12" fmla="*/ 114300 h 314325"/>
                  <a:gd name="connsiteX13" fmla="*/ 297520 w 395945"/>
                  <a:gd name="connsiteY13" fmla="*/ 111125 h 314325"/>
                  <a:gd name="connsiteX14" fmla="*/ 303870 w 395945"/>
                  <a:gd name="connsiteY14" fmla="*/ 101600 h 314325"/>
                  <a:gd name="connsiteX15" fmla="*/ 310220 w 395945"/>
                  <a:gd name="connsiteY15" fmla="*/ 82550 h 314325"/>
                  <a:gd name="connsiteX16" fmla="*/ 316570 w 395945"/>
                  <a:gd name="connsiteY16" fmla="*/ 57150 h 314325"/>
                  <a:gd name="connsiteX17" fmla="*/ 322920 w 395945"/>
                  <a:gd name="connsiteY17" fmla="*/ 28575 h 314325"/>
                  <a:gd name="connsiteX18" fmla="*/ 329270 w 395945"/>
                  <a:gd name="connsiteY18" fmla="*/ 19050 h 314325"/>
                  <a:gd name="connsiteX19" fmla="*/ 348320 w 395945"/>
                  <a:gd name="connsiteY19" fmla="*/ 0 h 314325"/>
                  <a:gd name="connsiteX20" fmla="*/ 370545 w 395945"/>
                  <a:gd name="connsiteY20" fmla="*/ 3175 h 314325"/>
                  <a:gd name="connsiteX21" fmla="*/ 373720 w 395945"/>
                  <a:gd name="connsiteY21" fmla="*/ 12700 h 314325"/>
                  <a:gd name="connsiteX22" fmla="*/ 380070 w 395945"/>
                  <a:gd name="connsiteY22" fmla="*/ 22225 h 314325"/>
                  <a:gd name="connsiteX23" fmla="*/ 389595 w 395945"/>
                  <a:gd name="connsiteY23" fmla="*/ 50800 h 314325"/>
                  <a:gd name="connsiteX24" fmla="*/ 395945 w 395945"/>
                  <a:gd name="connsiteY24" fmla="*/ 92075 h 314325"/>
                  <a:gd name="connsiteX25" fmla="*/ 392770 w 395945"/>
                  <a:gd name="connsiteY25" fmla="*/ 298450 h 314325"/>
                  <a:gd name="connsiteX26" fmla="*/ 386420 w 395945"/>
                  <a:gd name="connsiteY26" fmla="*/ 307975 h 314325"/>
                  <a:gd name="connsiteX27" fmla="*/ 367370 w 395945"/>
                  <a:gd name="connsiteY27" fmla="*/ 314325 h 314325"/>
                  <a:gd name="connsiteX28" fmla="*/ 218145 w 395945"/>
                  <a:gd name="connsiteY28" fmla="*/ 307975 h 314325"/>
                  <a:gd name="connsiteX29" fmla="*/ 208620 w 395945"/>
                  <a:gd name="connsiteY29" fmla="*/ 304800 h 314325"/>
                  <a:gd name="connsiteX30" fmla="*/ 192745 w 395945"/>
                  <a:gd name="connsiteY30" fmla="*/ 298450 h 314325"/>
                  <a:gd name="connsiteX31" fmla="*/ 167345 w 395945"/>
                  <a:gd name="connsiteY31" fmla="*/ 285750 h 314325"/>
                  <a:gd name="connsiteX32" fmla="*/ 141945 w 395945"/>
                  <a:gd name="connsiteY32" fmla="*/ 269875 h 314325"/>
                  <a:gd name="connsiteX33" fmla="*/ 126070 w 395945"/>
                  <a:gd name="connsiteY33" fmla="*/ 257175 h 314325"/>
                  <a:gd name="connsiteX34" fmla="*/ 116545 w 395945"/>
                  <a:gd name="connsiteY34" fmla="*/ 250825 h 314325"/>
                  <a:gd name="connsiteX35" fmla="*/ 103845 w 395945"/>
                  <a:gd name="connsiteY35" fmla="*/ 241300 h 314325"/>
                  <a:gd name="connsiteX36" fmla="*/ 91145 w 395945"/>
                  <a:gd name="connsiteY36" fmla="*/ 234950 h 314325"/>
                  <a:gd name="connsiteX37" fmla="*/ 81620 w 395945"/>
                  <a:gd name="connsiteY37" fmla="*/ 228600 h 314325"/>
                  <a:gd name="connsiteX38" fmla="*/ 65745 w 395945"/>
                  <a:gd name="connsiteY38" fmla="*/ 222250 h 314325"/>
                  <a:gd name="connsiteX39" fmla="*/ 46695 w 395945"/>
                  <a:gd name="connsiteY39" fmla="*/ 206375 h 314325"/>
                  <a:gd name="connsiteX40" fmla="*/ 40345 w 395945"/>
                  <a:gd name="connsiteY40" fmla="*/ 196850 h 314325"/>
                  <a:gd name="connsiteX41" fmla="*/ 2245 w 395945"/>
                  <a:gd name="connsiteY41" fmla="*/ 18097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5945" h="314325">
                    <a:moveTo>
                      <a:pt x="2245" y="180975"/>
                    </a:moveTo>
                    <a:cubicBezTo>
                      <a:pt x="-3576" y="161396"/>
                      <a:pt x="3540" y="113206"/>
                      <a:pt x="5420" y="79375"/>
                    </a:cubicBezTo>
                    <a:cubicBezTo>
                      <a:pt x="5515" y="77662"/>
                      <a:pt x="10200" y="59898"/>
                      <a:pt x="11770" y="57150"/>
                    </a:cubicBezTo>
                    <a:cubicBezTo>
                      <a:pt x="14395" y="52556"/>
                      <a:pt x="18490" y="48937"/>
                      <a:pt x="21295" y="44450"/>
                    </a:cubicBezTo>
                    <a:cubicBezTo>
                      <a:pt x="35225" y="22162"/>
                      <a:pt x="19012" y="40383"/>
                      <a:pt x="37170" y="22225"/>
                    </a:cubicBezTo>
                    <a:cubicBezTo>
                      <a:pt x="67862" y="24342"/>
                      <a:pt x="98679" y="25082"/>
                      <a:pt x="129245" y="28575"/>
                    </a:cubicBezTo>
                    <a:cubicBezTo>
                      <a:pt x="135895" y="29335"/>
                      <a:pt x="142726" y="31212"/>
                      <a:pt x="148295" y="34925"/>
                    </a:cubicBezTo>
                    <a:cubicBezTo>
                      <a:pt x="151470" y="37042"/>
                      <a:pt x="155122" y="38577"/>
                      <a:pt x="157820" y="41275"/>
                    </a:cubicBezTo>
                    <a:cubicBezTo>
                      <a:pt x="167404" y="50859"/>
                      <a:pt x="169000" y="57329"/>
                      <a:pt x="173695" y="69850"/>
                    </a:cubicBezTo>
                    <a:cubicBezTo>
                      <a:pt x="174870" y="72984"/>
                      <a:pt x="176144" y="76108"/>
                      <a:pt x="176870" y="79375"/>
                    </a:cubicBezTo>
                    <a:cubicBezTo>
                      <a:pt x="178267" y="85659"/>
                      <a:pt x="175806" y="93580"/>
                      <a:pt x="180045" y="98425"/>
                    </a:cubicBezTo>
                    <a:cubicBezTo>
                      <a:pt x="184453" y="103462"/>
                      <a:pt x="192745" y="102658"/>
                      <a:pt x="199095" y="104775"/>
                    </a:cubicBezTo>
                    <a:cubicBezTo>
                      <a:pt x="230235" y="115155"/>
                      <a:pt x="211475" y="110569"/>
                      <a:pt x="256245" y="114300"/>
                    </a:cubicBezTo>
                    <a:cubicBezTo>
                      <a:pt x="270003" y="113242"/>
                      <a:pt x="284187" y="114680"/>
                      <a:pt x="297520" y="111125"/>
                    </a:cubicBezTo>
                    <a:cubicBezTo>
                      <a:pt x="301207" y="110142"/>
                      <a:pt x="302320" y="105087"/>
                      <a:pt x="303870" y="101600"/>
                    </a:cubicBezTo>
                    <a:cubicBezTo>
                      <a:pt x="306588" y="95483"/>
                      <a:pt x="308597" y="89044"/>
                      <a:pt x="310220" y="82550"/>
                    </a:cubicBezTo>
                    <a:cubicBezTo>
                      <a:pt x="312337" y="74083"/>
                      <a:pt x="314608" y="65654"/>
                      <a:pt x="316570" y="57150"/>
                    </a:cubicBezTo>
                    <a:cubicBezTo>
                      <a:pt x="317323" y="53885"/>
                      <a:pt x="321086" y="32854"/>
                      <a:pt x="322920" y="28575"/>
                    </a:cubicBezTo>
                    <a:cubicBezTo>
                      <a:pt x="324423" y="25068"/>
                      <a:pt x="327052" y="22155"/>
                      <a:pt x="329270" y="19050"/>
                    </a:cubicBezTo>
                    <a:cubicBezTo>
                      <a:pt x="340010" y="4013"/>
                      <a:pt x="335167" y="8769"/>
                      <a:pt x="348320" y="0"/>
                    </a:cubicBezTo>
                    <a:cubicBezTo>
                      <a:pt x="355728" y="1058"/>
                      <a:pt x="363852" y="-172"/>
                      <a:pt x="370545" y="3175"/>
                    </a:cubicBezTo>
                    <a:cubicBezTo>
                      <a:pt x="373538" y="4672"/>
                      <a:pt x="372223" y="9707"/>
                      <a:pt x="373720" y="12700"/>
                    </a:cubicBezTo>
                    <a:cubicBezTo>
                      <a:pt x="375427" y="16113"/>
                      <a:pt x="378602" y="18703"/>
                      <a:pt x="380070" y="22225"/>
                    </a:cubicBezTo>
                    <a:cubicBezTo>
                      <a:pt x="383932" y="31493"/>
                      <a:pt x="387944" y="40896"/>
                      <a:pt x="389595" y="50800"/>
                    </a:cubicBezTo>
                    <a:cubicBezTo>
                      <a:pt x="394000" y="77232"/>
                      <a:pt x="391860" y="63477"/>
                      <a:pt x="395945" y="92075"/>
                    </a:cubicBezTo>
                    <a:cubicBezTo>
                      <a:pt x="394887" y="160867"/>
                      <a:pt x="395802" y="229717"/>
                      <a:pt x="392770" y="298450"/>
                    </a:cubicBezTo>
                    <a:cubicBezTo>
                      <a:pt x="392602" y="302262"/>
                      <a:pt x="389656" y="305953"/>
                      <a:pt x="386420" y="307975"/>
                    </a:cubicBezTo>
                    <a:cubicBezTo>
                      <a:pt x="380744" y="311523"/>
                      <a:pt x="367370" y="314325"/>
                      <a:pt x="367370" y="314325"/>
                    </a:cubicBezTo>
                    <a:lnTo>
                      <a:pt x="218145" y="307975"/>
                    </a:lnTo>
                    <a:cubicBezTo>
                      <a:pt x="214804" y="307775"/>
                      <a:pt x="211754" y="305975"/>
                      <a:pt x="208620" y="304800"/>
                    </a:cubicBezTo>
                    <a:cubicBezTo>
                      <a:pt x="203284" y="302799"/>
                      <a:pt x="197843" y="300999"/>
                      <a:pt x="192745" y="298450"/>
                    </a:cubicBezTo>
                    <a:cubicBezTo>
                      <a:pt x="162753" y="283454"/>
                      <a:pt x="188824" y="292910"/>
                      <a:pt x="167345" y="285750"/>
                    </a:cubicBezTo>
                    <a:cubicBezTo>
                      <a:pt x="147146" y="258818"/>
                      <a:pt x="170592" y="284198"/>
                      <a:pt x="141945" y="269875"/>
                    </a:cubicBezTo>
                    <a:cubicBezTo>
                      <a:pt x="135884" y="266844"/>
                      <a:pt x="131491" y="261241"/>
                      <a:pt x="126070" y="257175"/>
                    </a:cubicBezTo>
                    <a:cubicBezTo>
                      <a:pt x="123017" y="254885"/>
                      <a:pt x="119650" y="253043"/>
                      <a:pt x="116545" y="250825"/>
                    </a:cubicBezTo>
                    <a:cubicBezTo>
                      <a:pt x="112239" y="247749"/>
                      <a:pt x="108332" y="244105"/>
                      <a:pt x="103845" y="241300"/>
                    </a:cubicBezTo>
                    <a:cubicBezTo>
                      <a:pt x="99831" y="238792"/>
                      <a:pt x="95254" y="237298"/>
                      <a:pt x="91145" y="234950"/>
                    </a:cubicBezTo>
                    <a:cubicBezTo>
                      <a:pt x="87832" y="233057"/>
                      <a:pt x="85033" y="230307"/>
                      <a:pt x="81620" y="228600"/>
                    </a:cubicBezTo>
                    <a:cubicBezTo>
                      <a:pt x="76522" y="226051"/>
                      <a:pt x="70843" y="224799"/>
                      <a:pt x="65745" y="222250"/>
                    </a:cubicBezTo>
                    <a:cubicBezTo>
                      <a:pt x="58609" y="218682"/>
                      <a:pt x="51711" y="212394"/>
                      <a:pt x="46695" y="206375"/>
                    </a:cubicBezTo>
                    <a:cubicBezTo>
                      <a:pt x="44252" y="203444"/>
                      <a:pt x="42563" y="199955"/>
                      <a:pt x="40345" y="196850"/>
                    </a:cubicBezTo>
                    <a:cubicBezTo>
                      <a:pt x="30185" y="182626"/>
                      <a:pt x="8066" y="200554"/>
                      <a:pt x="2245" y="18097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0D68C9-5CE1-4ADD-BB1F-B1DFFD64377C}"/>
                  </a:ext>
                </a:extLst>
              </p:cNvPr>
              <p:cNvSpPr txBox="1"/>
              <p:nvPr/>
            </p:nvSpPr>
            <p:spPr>
              <a:xfrm>
                <a:off x="10488445" y="6541310"/>
                <a:ext cx="2867473" cy="31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𝒐</m:t>
                        </m:r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0D68C9-5CE1-4ADD-BB1F-B1DFFD643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45" y="6541310"/>
                <a:ext cx="2867473" cy="316690"/>
              </a:xfrm>
              <a:prstGeom prst="rect">
                <a:avLst/>
              </a:prstGeom>
              <a:blipFill>
                <a:blip r:embed="rId16"/>
                <a:stretch>
                  <a:fillRect l="-638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10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37" grpId="0" animBg="1"/>
      <p:bldP spid="146" grpId="0"/>
      <p:bldP spid="1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0F029DA9-5D2B-40A8-8202-F40402FEF89A}"/>
              </a:ext>
            </a:extLst>
          </p:cNvPr>
          <p:cNvSpPr/>
          <p:nvPr/>
        </p:nvSpPr>
        <p:spPr>
          <a:xfrm>
            <a:off x="828534" y="1967621"/>
            <a:ext cx="1325290" cy="1153372"/>
          </a:xfrm>
          <a:prstGeom prst="ellipse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82DE7A6-ABEA-4D05-925E-43D13336DDCA}"/>
                  </a:ext>
                </a:extLst>
              </p:cNvPr>
              <p:cNvSpPr/>
              <p:nvPr/>
            </p:nvSpPr>
            <p:spPr>
              <a:xfrm>
                <a:off x="7964" y="3083789"/>
                <a:ext cx="2549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expander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82DE7A6-ABEA-4D05-925E-43D13336D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" y="3083789"/>
                <a:ext cx="254923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BCD2714-498B-47BE-9FEB-37C6818D3CCF}"/>
              </a:ext>
            </a:extLst>
          </p:cNvPr>
          <p:cNvGrpSpPr/>
          <p:nvPr/>
        </p:nvGrpSpPr>
        <p:grpSpPr>
          <a:xfrm>
            <a:off x="2414756" y="1967621"/>
            <a:ext cx="1559132" cy="1589982"/>
            <a:chOff x="2414756" y="1967621"/>
            <a:chExt cx="1559132" cy="158998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69507DB-2A4A-4E83-8235-89BF26BAC01B}"/>
                </a:ext>
              </a:extLst>
            </p:cNvPr>
            <p:cNvSpPr/>
            <p:nvPr/>
          </p:nvSpPr>
          <p:spPr>
            <a:xfrm>
              <a:off x="2540065" y="1967621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15AA59B-0E91-4A5A-92C3-49CF34D7425F}"/>
                    </a:ext>
                  </a:extLst>
                </p:cNvPr>
                <p:cNvSpPr/>
                <p:nvPr/>
              </p:nvSpPr>
              <p:spPr>
                <a:xfrm>
                  <a:off x="2414756" y="3188271"/>
                  <a:ext cx="15591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15AA59B-0E91-4A5A-92C3-49CF34D74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756" y="3188271"/>
                  <a:ext cx="155913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1E3E8EA-D34C-4E41-BF7E-D67C5CC5A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3199" y="2771775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ACB2C6D-C053-4DAB-8F10-2779F3AD9F35}"/>
              </a:ext>
            </a:extLst>
          </p:cNvPr>
          <p:cNvGrpSpPr/>
          <p:nvPr/>
        </p:nvGrpSpPr>
        <p:grpSpPr>
          <a:xfrm>
            <a:off x="4167666" y="1967621"/>
            <a:ext cx="1559132" cy="1589982"/>
            <a:chOff x="4167666" y="1967621"/>
            <a:chExt cx="1559132" cy="1589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E260224-4448-49B0-928C-0D1613C5273B}"/>
                    </a:ext>
                  </a:extLst>
                </p:cNvPr>
                <p:cNvSpPr/>
                <p:nvPr/>
              </p:nvSpPr>
              <p:spPr>
                <a:xfrm>
                  <a:off x="4167666" y="3188271"/>
                  <a:ext cx="15591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E260224-4448-49B0-928C-0D1613C52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666" y="3188271"/>
                  <a:ext cx="1559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F1041C-10B7-47E7-B50A-71D0B347364C}"/>
                </a:ext>
              </a:extLst>
            </p:cNvPr>
            <p:cNvSpPr/>
            <p:nvPr/>
          </p:nvSpPr>
          <p:spPr>
            <a:xfrm>
              <a:off x="4251596" y="1967621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E00AA5-A720-4E82-87CA-0587CEB68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4730" y="2771775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985026A-CC65-48E2-9D68-409A99A00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9639" y="2823830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0F3F091-75C3-46FB-B9D0-AF20B8FF4BB3}"/>
              </a:ext>
            </a:extLst>
          </p:cNvPr>
          <p:cNvGrpSpPr/>
          <p:nvPr/>
        </p:nvGrpSpPr>
        <p:grpSpPr>
          <a:xfrm>
            <a:off x="6840433" y="1967621"/>
            <a:ext cx="1679680" cy="1589982"/>
            <a:chOff x="6840433" y="1967621"/>
            <a:chExt cx="1679680" cy="1589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36D5FDC-DF97-49A6-B05A-A8AD65495180}"/>
                    </a:ext>
                  </a:extLst>
                </p:cNvPr>
                <p:cNvSpPr/>
                <p:nvPr/>
              </p:nvSpPr>
              <p:spPr>
                <a:xfrm>
                  <a:off x="6840433" y="3188271"/>
                  <a:ext cx="167968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36D5FDC-DF97-49A6-B05A-A8AD65495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433" y="3188271"/>
                  <a:ext cx="167968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0EFD7EF-F21E-4256-8711-FB466059C3EB}"/>
                </a:ext>
              </a:extLst>
            </p:cNvPr>
            <p:cNvSpPr/>
            <p:nvPr/>
          </p:nvSpPr>
          <p:spPr>
            <a:xfrm>
              <a:off x="6924363" y="1967621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60AE825-FBE3-4AE6-8E62-90F55CDF2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7497" y="2771775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0119CB5-2DC8-4DE2-9682-FCD60E341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2406" y="2823830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9D2A8B5-2927-45AD-8CC0-510C6897C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6392" y="2799685"/>
              <a:ext cx="51383" cy="15240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DF19D39-C6B5-4FDA-B586-9A16292E48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2406" y="2677804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62502E9-92FC-476E-95B6-8F6CAA5DED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6949" y="2736750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533E623-050E-4F42-8508-9029E76F6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430" y="2981325"/>
              <a:ext cx="145822" cy="8512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9928ED-42FB-4C1F-81A7-73B28C3C2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7775" y="2875885"/>
              <a:ext cx="117566" cy="10544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A015A33-1480-4C19-9373-3D57E15D29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931" y="2736750"/>
              <a:ext cx="23202" cy="1296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3D98F75-B8A0-4522-A34F-EAB62841F4D0}"/>
              </a:ext>
            </a:extLst>
          </p:cNvPr>
          <p:cNvGrpSpPr/>
          <p:nvPr/>
        </p:nvGrpSpPr>
        <p:grpSpPr>
          <a:xfrm>
            <a:off x="9477375" y="1964575"/>
            <a:ext cx="1756188" cy="1593028"/>
            <a:chOff x="9477375" y="1964575"/>
            <a:chExt cx="1756188" cy="1593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24A7C7D-16BF-442B-9319-8389AACBBD28}"/>
                    </a:ext>
                  </a:extLst>
                </p:cNvPr>
                <p:cNvSpPr/>
                <p:nvPr/>
              </p:nvSpPr>
              <p:spPr>
                <a:xfrm>
                  <a:off x="9477375" y="3188271"/>
                  <a:ext cx="175618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24A7C7D-16BF-442B-9319-8389AACBBD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7375" y="3188271"/>
                  <a:ext cx="175618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94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4FBB1DC-70B0-4533-A131-E8C2F9A3114D}"/>
                </a:ext>
              </a:extLst>
            </p:cNvPr>
            <p:cNvSpPr/>
            <p:nvPr/>
          </p:nvSpPr>
          <p:spPr>
            <a:xfrm>
              <a:off x="9597130" y="1964575"/>
              <a:ext cx="1325290" cy="1153372"/>
            </a:xfrm>
            <a:prstGeom prst="ellipse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0B7693F-76C3-446A-89AF-FFDE1F3A4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0264" y="2768729"/>
              <a:ext cx="147164" cy="10411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C4D8E3D-7AC7-4848-B76F-3E9B9BED34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5173" y="2820784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83845C-FD4E-40E8-8634-4CA3CCAF8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9159" y="2796639"/>
              <a:ext cx="51383" cy="15240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FD14371-B380-43FC-AF34-7CB1DF5C15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5173" y="2674758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2885E88-ECA8-4F5F-8DED-CEDA90B30F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9716" y="2733704"/>
              <a:ext cx="47624" cy="157495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825E23D-9583-4752-90F0-75EA81339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5197" y="2978279"/>
              <a:ext cx="145822" cy="8512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555ABF-E6C6-46B5-B3BA-96450A218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0542" y="2872839"/>
              <a:ext cx="117566" cy="10544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6D0B9F-223C-4203-9FEE-A82CFD835C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2698" y="2733704"/>
              <a:ext cx="23202" cy="12964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A2BC6AC-E8B2-4271-9F80-0D9A084EBF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9787" y="2820784"/>
              <a:ext cx="44655" cy="128257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09FBD1B-B99A-4025-B840-F9A78B2AE6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5853" y="2804721"/>
              <a:ext cx="157822" cy="9785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34A33F0-EEBA-4D92-972B-ECA676E887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4903" y="2747711"/>
              <a:ext cx="157822" cy="97856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E249DB1-1073-45C7-90DA-4561BFA2B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03675" y="2636349"/>
              <a:ext cx="90147" cy="12523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CB7BEB-493B-4B7E-9355-3DFF67BB075A}"/>
              </a:ext>
            </a:extLst>
          </p:cNvPr>
          <p:cNvGrpSpPr/>
          <p:nvPr/>
        </p:nvGrpSpPr>
        <p:grpSpPr>
          <a:xfrm>
            <a:off x="5993527" y="2484111"/>
            <a:ext cx="514194" cy="114300"/>
            <a:chOff x="5891213" y="2426961"/>
            <a:chExt cx="514194" cy="11430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258D0D9-3D70-4644-9FEC-B00D7D9D8527}"/>
                </a:ext>
              </a:extLst>
            </p:cNvPr>
            <p:cNvSpPr/>
            <p:nvPr/>
          </p:nvSpPr>
          <p:spPr>
            <a:xfrm>
              <a:off x="5891213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BF35AC4-253D-40ED-A205-2A253DDDB78B}"/>
                </a:ext>
              </a:extLst>
            </p:cNvPr>
            <p:cNvSpPr/>
            <p:nvPr/>
          </p:nvSpPr>
          <p:spPr>
            <a:xfrm>
              <a:off x="6076951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EA77581-C210-4952-B763-C49F159D41A3}"/>
                </a:ext>
              </a:extLst>
            </p:cNvPr>
            <p:cNvSpPr/>
            <p:nvPr/>
          </p:nvSpPr>
          <p:spPr>
            <a:xfrm>
              <a:off x="6286345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AE32DDD-A641-4D34-843B-E1A4913BA963}"/>
              </a:ext>
            </a:extLst>
          </p:cNvPr>
          <p:cNvGrpSpPr/>
          <p:nvPr/>
        </p:nvGrpSpPr>
        <p:grpSpPr>
          <a:xfrm>
            <a:off x="8686352" y="2510757"/>
            <a:ext cx="514194" cy="114300"/>
            <a:chOff x="5891213" y="2426961"/>
            <a:chExt cx="514194" cy="11430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B705D88-4617-4A4E-98DA-59E4339911CD}"/>
                </a:ext>
              </a:extLst>
            </p:cNvPr>
            <p:cNvSpPr/>
            <p:nvPr/>
          </p:nvSpPr>
          <p:spPr>
            <a:xfrm>
              <a:off x="5891213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0E34D7D-80A6-448B-AF01-D3C8A0353F89}"/>
                </a:ext>
              </a:extLst>
            </p:cNvPr>
            <p:cNvSpPr/>
            <p:nvPr/>
          </p:nvSpPr>
          <p:spPr>
            <a:xfrm>
              <a:off x="6076951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82911D1-7E1E-40E4-88B7-CF79F7960A27}"/>
                </a:ext>
              </a:extLst>
            </p:cNvPr>
            <p:cNvSpPr/>
            <p:nvPr/>
          </p:nvSpPr>
          <p:spPr>
            <a:xfrm>
              <a:off x="6286345" y="2426961"/>
              <a:ext cx="119062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FD36C-D63B-472A-8719-FC1E74F9DD2C}"/>
                  </a:ext>
                </a:extLst>
              </p:cNvPr>
              <p:cNvSpPr/>
              <p:nvPr/>
            </p:nvSpPr>
            <p:spPr>
              <a:xfrm>
                <a:off x="2651008" y="2749550"/>
                <a:ext cx="311267" cy="247650"/>
              </a:xfrm>
              <a:custGeom>
                <a:avLst/>
                <a:gdLst>
                  <a:gd name="connsiteX0" fmla="*/ 15992 w 311267"/>
                  <a:gd name="connsiteY0" fmla="*/ 133350 h 247650"/>
                  <a:gd name="connsiteX1" fmla="*/ 9642 w 311267"/>
                  <a:gd name="connsiteY1" fmla="*/ 92075 h 247650"/>
                  <a:gd name="connsiteX2" fmla="*/ 12817 w 311267"/>
                  <a:gd name="connsiteY2" fmla="*/ 28575 h 247650"/>
                  <a:gd name="connsiteX3" fmla="*/ 19167 w 311267"/>
                  <a:gd name="connsiteY3" fmla="*/ 19050 h 247650"/>
                  <a:gd name="connsiteX4" fmla="*/ 38217 w 311267"/>
                  <a:gd name="connsiteY4" fmla="*/ 6350 h 247650"/>
                  <a:gd name="connsiteX5" fmla="*/ 73142 w 311267"/>
                  <a:gd name="connsiteY5" fmla="*/ 0 h 247650"/>
                  <a:gd name="connsiteX6" fmla="*/ 139817 w 311267"/>
                  <a:gd name="connsiteY6" fmla="*/ 3175 h 247650"/>
                  <a:gd name="connsiteX7" fmla="*/ 146167 w 311267"/>
                  <a:gd name="connsiteY7" fmla="*/ 12700 h 247650"/>
                  <a:gd name="connsiteX8" fmla="*/ 158867 w 311267"/>
                  <a:gd name="connsiteY8" fmla="*/ 19050 h 247650"/>
                  <a:gd name="connsiteX9" fmla="*/ 181092 w 311267"/>
                  <a:gd name="connsiteY9" fmla="*/ 47625 h 247650"/>
                  <a:gd name="connsiteX10" fmla="*/ 190617 w 311267"/>
                  <a:gd name="connsiteY10" fmla="*/ 50800 h 247650"/>
                  <a:gd name="connsiteX11" fmla="*/ 200142 w 311267"/>
                  <a:gd name="connsiteY11" fmla="*/ 57150 h 247650"/>
                  <a:gd name="connsiteX12" fmla="*/ 212842 w 311267"/>
                  <a:gd name="connsiteY12" fmla="*/ 66675 h 247650"/>
                  <a:gd name="connsiteX13" fmla="*/ 231892 w 311267"/>
                  <a:gd name="connsiteY13" fmla="*/ 73025 h 247650"/>
                  <a:gd name="connsiteX14" fmla="*/ 260467 w 311267"/>
                  <a:gd name="connsiteY14" fmla="*/ 82550 h 247650"/>
                  <a:gd name="connsiteX15" fmla="*/ 273167 w 311267"/>
                  <a:gd name="connsiteY15" fmla="*/ 88900 h 247650"/>
                  <a:gd name="connsiteX16" fmla="*/ 292217 w 311267"/>
                  <a:gd name="connsiteY16" fmla="*/ 95250 h 247650"/>
                  <a:gd name="connsiteX17" fmla="*/ 304917 w 311267"/>
                  <a:gd name="connsiteY17" fmla="*/ 104775 h 247650"/>
                  <a:gd name="connsiteX18" fmla="*/ 308092 w 311267"/>
                  <a:gd name="connsiteY18" fmla="*/ 120650 h 247650"/>
                  <a:gd name="connsiteX19" fmla="*/ 311267 w 311267"/>
                  <a:gd name="connsiteY19" fmla="*/ 130175 h 247650"/>
                  <a:gd name="connsiteX20" fmla="*/ 308092 w 311267"/>
                  <a:gd name="connsiteY20" fmla="*/ 187325 h 247650"/>
                  <a:gd name="connsiteX21" fmla="*/ 298567 w 311267"/>
                  <a:gd name="connsiteY21" fmla="*/ 206375 h 247650"/>
                  <a:gd name="connsiteX22" fmla="*/ 279517 w 311267"/>
                  <a:gd name="connsiteY22" fmla="*/ 219075 h 247650"/>
                  <a:gd name="connsiteX23" fmla="*/ 260467 w 311267"/>
                  <a:gd name="connsiteY23" fmla="*/ 234950 h 247650"/>
                  <a:gd name="connsiteX24" fmla="*/ 247767 w 311267"/>
                  <a:gd name="connsiteY24" fmla="*/ 238125 h 247650"/>
                  <a:gd name="connsiteX25" fmla="*/ 238242 w 311267"/>
                  <a:gd name="connsiteY25" fmla="*/ 241300 h 247650"/>
                  <a:gd name="connsiteX26" fmla="*/ 216017 w 311267"/>
                  <a:gd name="connsiteY26" fmla="*/ 247650 h 247650"/>
                  <a:gd name="connsiteX27" fmla="*/ 152517 w 311267"/>
                  <a:gd name="connsiteY27" fmla="*/ 244475 h 247650"/>
                  <a:gd name="connsiteX28" fmla="*/ 142992 w 311267"/>
                  <a:gd name="connsiteY28" fmla="*/ 241300 h 247650"/>
                  <a:gd name="connsiteX29" fmla="*/ 130292 w 311267"/>
                  <a:gd name="connsiteY29" fmla="*/ 238125 h 247650"/>
                  <a:gd name="connsiteX30" fmla="*/ 111242 w 311267"/>
                  <a:gd name="connsiteY30" fmla="*/ 222250 h 247650"/>
                  <a:gd name="connsiteX31" fmla="*/ 101717 w 311267"/>
                  <a:gd name="connsiteY31" fmla="*/ 219075 h 247650"/>
                  <a:gd name="connsiteX32" fmla="*/ 82667 w 311267"/>
                  <a:gd name="connsiteY32" fmla="*/ 206375 h 247650"/>
                  <a:gd name="connsiteX33" fmla="*/ 73142 w 311267"/>
                  <a:gd name="connsiteY33" fmla="*/ 196850 h 247650"/>
                  <a:gd name="connsiteX34" fmla="*/ 57267 w 311267"/>
                  <a:gd name="connsiteY34" fmla="*/ 190500 h 247650"/>
                  <a:gd name="connsiteX35" fmla="*/ 31867 w 311267"/>
                  <a:gd name="connsiteY35" fmla="*/ 168275 h 247650"/>
                  <a:gd name="connsiteX36" fmla="*/ 22342 w 311267"/>
                  <a:gd name="connsiteY36" fmla="*/ 161925 h 247650"/>
                  <a:gd name="connsiteX37" fmla="*/ 9642 w 311267"/>
                  <a:gd name="connsiteY37" fmla="*/ 142875 h 247650"/>
                  <a:gd name="connsiteX38" fmla="*/ 117 w 311267"/>
                  <a:gd name="connsiteY38" fmla="*/ 136525 h 247650"/>
                  <a:gd name="connsiteX39" fmla="*/ 15992 w 311267"/>
                  <a:gd name="connsiteY39" fmla="*/ 1333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1267" h="247650">
                    <a:moveTo>
                      <a:pt x="15992" y="133350"/>
                    </a:moveTo>
                    <a:cubicBezTo>
                      <a:pt x="17579" y="125942"/>
                      <a:pt x="9642" y="96160"/>
                      <a:pt x="9642" y="92075"/>
                    </a:cubicBezTo>
                    <a:cubicBezTo>
                      <a:pt x="9642" y="70882"/>
                      <a:pt x="10076" y="49590"/>
                      <a:pt x="12817" y="28575"/>
                    </a:cubicBezTo>
                    <a:cubicBezTo>
                      <a:pt x="13311" y="24791"/>
                      <a:pt x="16295" y="21563"/>
                      <a:pt x="19167" y="19050"/>
                    </a:cubicBezTo>
                    <a:cubicBezTo>
                      <a:pt x="24910" y="14024"/>
                      <a:pt x="30689" y="7605"/>
                      <a:pt x="38217" y="6350"/>
                    </a:cubicBezTo>
                    <a:cubicBezTo>
                      <a:pt x="62590" y="2288"/>
                      <a:pt x="50954" y="4438"/>
                      <a:pt x="73142" y="0"/>
                    </a:cubicBezTo>
                    <a:cubicBezTo>
                      <a:pt x="95367" y="1058"/>
                      <a:pt x="117896" y="-637"/>
                      <a:pt x="139817" y="3175"/>
                    </a:cubicBezTo>
                    <a:cubicBezTo>
                      <a:pt x="143576" y="3829"/>
                      <a:pt x="143236" y="10257"/>
                      <a:pt x="146167" y="12700"/>
                    </a:cubicBezTo>
                    <a:cubicBezTo>
                      <a:pt x="149803" y="15730"/>
                      <a:pt x="154634" y="16933"/>
                      <a:pt x="158867" y="19050"/>
                    </a:cubicBezTo>
                    <a:cubicBezTo>
                      <a:pt x="163913" y="26619"/>
                      <a:pt x="172139" y="41656"/>
                      <a:pt x="181092" y="47625"/>
                    </a:cubicBezTo>
                    <a:cubicBezTo>
                      <a:pt x="183877" y="49481"/>
                      <a:pt x="187624" y="49303"/>
                      <a:pt x="190617" y="50800"/>
                    </a:cubicBezTo>
                    <a:cubicBezTo>
                      <a:pt x="194030" y="52507"/>
                      <a:pt x="197037" y="54932"/>
                      <a:pt x="200142" y="57150"/>
                    </a:cubicBezTo>
                    <a:cubicBezTo>
                      <a:pt x="204448" y="60226"/>
                      <a:pt x="208109" y="64308"/>
                      <a:pt x="212842" y="66675"/>
                    </a:cubicBezTo>
                    <a:cubicBezTo>
                      <a:pt x="218829" y="69668"/>
                      <a:pt x="225905" y="70032"/>
                      <a:pt x="231892" y="73025"/>
                    </a:cubicBezTo>
                    <a:cubicBezTo>
                      <a:pt x="249419" y="81788"/>
                      <a:pt x="239951" y="78447"/>
                      <a:pt x="260467" y="82550"/>
                    </a:cubicBezTo>
                    <a:cubicBezTo>
                      <a:pt x="264700" y="84667"/>
                      <a:pt x="268773" y="87142"/>
                      <a:pt x="273167" y="88900"/>
                    </a:cubicBezTo>
                    <a:cubicBezTo>
                      <a:pt x="279382" y="91386"/>
                      <a:pt x="292217" y="95250"/>
                      <a:pt x="292217" y="95250"/>
                    </a:cubicBezTo>
                    <a:cubicBezTo>
                      <a:pt x="296450" y="98425"/>
                      <a:pt x="302112" y="100288"/>
                      <a:pt x="304917" y="104775"/>
                    </a:cubicBezTo>
                    <a:cubicBezTo>
                      <a:pt x="307777" y="109351"/>
                      <a:pt x="306783" y="115415"/>
                      <a:pt x="308092" y="120650"/>
                    </a:cubicBezTo>
                    <a:cubicBezTo>
                      <a:pt x="308904" y="123897"/>
                      <a:pt x="310209" y="127000"/>
                      <a:pt x="311267" y="130175"/>
                    </a:cubicBezTo>
                    <a:cubicBezTo>
                      <a:pt x="310209" y="149225"/>
                      <a:pt x="309901" y="168332"/>
                      <a:pt x="308092" y="187325"/>
                    </a:cubicBezTo>
                    <a:cubicBezTo>
                      <a:pt x="307592" y="192575"/>
                      <a:pt x="302348" y="203067"/>
                      <a:pt x="298567" y="206375"/>
                    </a:cubicBezTo>
                    <a:cubicBezTo>
                      <a:pt x="292824" y="211401"/>
                      <a:pt x="284913" y="213679"/>
                      <a:pt x="279517" y="219075"/>
                    </a:cubicBezTo>
                    <a:cubicBezTo>
                      <a:pt x="273796" y="224796"/>
                      <a:pt x="268203" y="231635"/>
                      <a:pt x="260467" y="234950"/>
                    </a:cubicBezTo>
                    <a:cubicBezTo>
                      <a:pt x="256456" y="236669"/>
                      <a:pt x="251963" y="236926"/>
                      <a:pt x="247767" y="238125"/>
                    </a:cubicBezTo>
                    <a:cubicBezTo>
                      <a:pt x="244549" y="239044"/>
                      <a:pt x="241460" y="240381"/>
                      <a:pt x="238242" y="241300"/>
                    </a:cubicBezTo>
                    <a:cubicBezTo>
                      <a:pt x="210335" y="249273"/>
                      <a:pt x="238855" y="240037"/>
                      <a:pt x="216017" y="247650"/>
                    </a:cubicBezTo>
                    <a:cubicBezTo>
                      <a:pt x="194850" y="246592"/>
                      <a:pt x="173630" y="246311"/>
                      <a:pt x="152517" y="244475"/>
                    </a:cubicBezTo>
                    <a:cubicBezTo>
                      <a:pt x="149183" y="244185"/>
                      <a:pt x="146210" y="242219"/>
                      <a:pt x="142992" y="241300"/>
                    </a:cubicBezTo>
                    <a:cubicBezTo>
                      <a:pt x="138796" y="240101"/>
                      <a:pt x="134525" y="239183"/>
                      <a:pt x="130292" y="238125"/>
                    </a:cubicBezTo>
                    <a:cubicBezTo>
                      <a:pt x="123270" y="231103"/>
                      <a:pt x="120083" y="226670"/>
                      <a:pt x="111242" y="222250"/>
                    </a:cubicBezTo>
                    <a:cubicBezTo>
                      <a:pt x="108249" y="220753"/>
                      <a:pt x="104892" y="220133"/>
                      <a:pt x="101717" y="219075"/>
                    </a:cubicBezTo>
                    <a:cubicBezTo>
                      <a:pt x="71331" y="188689"/>
                      <a:pt x="110236" y="224755"/>
                      <a:pt x="82667" y="206375"/>
                    </a:cubicBezTo>
                    <a:cubicBezTo>
                      <a:pt x="78931" y="203884"/>
                      <a:pt x="76950" y="199230"/>
                      <a:pt x="73142" y="196850"/>
                    </a:cubicBezTo>
                    <a:cubicBezTo>
                      <a:pt x="68309" y="193829"/>
                      <a:pt x="62154" y="193432"/>
                      <a:pt x="57267" y="190500"/>
                    </a:cubicBezTo>
                    <a:cubicBezTo>
                      <a:pt x="39064" y="179578"/>
                      <a:pt x="45403" y="179555"/>
                      <a:pt x="31867" y="168275"/>
                    </a:cubicBezTo>
                    <a:cubicBezTo>
                      <a:pt x="28936" y="165832"/>
                      <a:pt x="25517" y="164042"/>
                      <a:pt x="22342" y="161925"/>
                    </a:cubicBezTo>
                    <a:cubicBezTo>
                      <a:pt x="18109" y="155575"/>
                      <a:pt x="15992" y="147108"/>
                      <a:pt x="9642" y="142875"/>
                    </a:cubicBezTo>
                    <a:cubicBezTo>
                      <a:pt x="6467" y="140758"/>
                      <a:pt x="2080" y="139797"/>
                      <a:pt x="117" y="136525"/>
                    </a:cubicBezTo>
                    <a:cubicBezTo>
                      <a:pt x="-1517" y="133802"/>
                      <a:pt x="14405" y="140758"/>
                      <a:pt x="15992" y="13335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FD36C-D63B-472A-8719-FC1E74F9D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08" y="2749550"/>
                <a:ext cx="311267" cy="247650"/>
              </a:xfrm>
              <a:custGeom>
                <a:avLst/>
                <a:gdLst>
                  <a:gd name="connsiteX0" fmla="*/ 15992 w 311267"/>
                  <a:gd name="connsiteY0" fmla="*/ 133350 h 247650"/>
                  <a:gd name="connsiteX1" fmla="*/ 9642 w 311267"/>
                  <a:gd name="connsiteY1" fmla="*/ 92075 h 247650"/>
                  <a:gd name="connsiteX2" fmla="*/ 12817 w 311267"/>
                  <a:gd name="connsiteY2" fmla="*/ 28575 h 247650"/>
                  <a:gd name="connsiteX3" fmla="*/ 19167 w 311267"/>
                  <a:gd name="connsiteY3" fmla="*/ 19050 h 247650"/>
                  <a:gd name="connsiteX4" fmla="*/ 38217 w 311267"/>
                  <a:gd name="connsiteY4" fmla="*/ 6350 h 247650"/>
                  <a:gd name="connsiteX5" fmla="*/ 73142 w 311267"/>
                  <a:gd name="connsiteY5" fmla="*/ 0 h 247650"/>
                  <a:gd name="connsiteX6" fmla="*/ 139817 w 311267"/>
                  <a:gd name="connsiteY6" fmla="*/ 3175 h 247650"/>
                  <a:gd name="connsiteX7" fmla="*/ 146167 w 311267"/>
                  <a:gd name="connsiteY7" fmla="*/ 12700 h 247650"/>
                  <a:gd name="connsiteX8" fmla="*/ 158867 w 311267"/>
                  <a:gd name="connsiteY8" fmla="*/ 19050 h 247650"/>
                  <a:gd name="connsiteX9" fmla="*/ 181092 w 311267"/>
                  <a:gd name="connsiteY9" fmla="*/ 47625 h 247650"/>
                  <a:gd name="connsiteX10" fmla="*/ 190617 w 311267"/>
                  <a:gd name="connsiteY10" fmla="*/ 50800 h 247650"/>
                  <a:gd name="connsiteX11" fmla="*/ 200142 w 311267"/>
                  <a:gd name="connsiteY11" fmla="*/ 57150 h 247650"/>
                  <a:gd name="connsiteX12" fmla="*/ 212842 w 311267"/>
                  <a:gd name="connsiteY12" fmla="*/ 66675 h 247650"/>
                  <a:gd name="connsiteX13" fmla="*/ 231892 w 311267"/>
                  <a:gd name="connsiteY13" fmla="*/ 73025 h 247650"/>
                  <a:gd name="connsiteX14" fmla="*/ 260467 w 311267"/>
                  <a:gd name="connsiteY14" fmla="*/ 82550 h 247650"/>
                  <a:gd name="connsiteX15" fmla="*/ 273167 w 311267"/>
                  <a:gd name="connsiteY15" fmla="*/ 88900 h 247650"/>
                  <a:gd name="connsiteX16" fmla="*/ 292217 w 311267"/>
                  <a:gd name="connsiteY16" fmla="*/ 95250 h 247650"/>
                  <a:gd name="connsiteX17" fmla="*/ 304917 w 311267"/>
                  <a:gd name="connsiteY17" fmla="*/ 104775 h 247650"/>
                  <a:gd name="connsiteX18" fmla="*/ 308092 w 311267"/>
                  <a:gd name="connsiteY18" fmla="*/ 120650 h 247650"/>
                  <a:gd name="connsiteX19" fmla="*/ 311267 w 311267"/>
                  <a:gd name="connsiteY19" fmla="*/ 130175 h 247650"/>
                  <a:gd name="connsiteX20" fmla="*/ 308092 w 311267"/>
                  <a:gd name="connsiteY20" fmla="*/ 187325 h 247650"/>
                  <a:gd name="connsiteX21" fmla="*/ 298567 w 311267"/>
                  <a:gd name="connsiteY21" fmla="*/ 206375 h 247650"/>
                  <a:gd name="connsiteX22" fmla="*/ 279517 w 311267"/>
                  <a:gd name="connsiteY22" fmla="*/ 219075 h 247650"/>
                  <a:gd name="connsiteX23" fmla="*/ 260467 w 311267"/>
                  <a:gd name="connsiteY23" fmla="*/ 234950 h 247650"/>
                  <a:gd name="connsiteX24" fmla="*/ 247767 w 311267"/>
                  <a:gd name="connsiteY24" fmla="*/ 238125 h 247650"/>
                  <a:gd name="connsiteX25" fmla="*/ 238242 w 311267"/>
                  <a:gd name="connsiteY25" fmla="*/ 241300 h 247650"/>
                  <a:gd name="connsiteX26" fmla="*/ 216017 w 311267"/>
                  <a:gd name="connsiteY26" fmla="*/ 247650 h 247650"/>
                  <a:gd name="connsiteX27" fmla="*/ 152517 w 311267"/>
                  <a:gd name="connsiteY27" fmla="*/ 244475 h 247650"/>
                  <a:gd name="connsiteX28" fmla="*/ 142992 w 311267"/>
                  <a:gd name="connsiteY28" fmla="*/ 241300 h 247650"/>
                  <a:gd name="connsiteX29" fmla="*/ 130292 w 311267"/>
                  <a:gd name="connsiteY29" fmla="*/ 238125 h 247650"/>
                  <a:gd name="connsiteX30" fmla="*/ 111242 w 311267"/>
                  <a:gd name="connsiteY30" fmla="*/ 222250 h 247650"/>
                  <a:gd name="connsiteX31" fmla="*/ 101717 w 311267"/>
                  <a:gd name="connsiteY31" fmla="*/ 219075 h 247650"/>
                  <a:gd name="connsiteX32" fmla="*/ 82667 w 311267"/>
                  <a:gd name="connsiteY32" fmla="*/ 206375 h 247650"/>
                  <a:gd name="connsiteX33" fmla="*/ 73142 w 311267"/>
                  <a:gd name="connsiteY33" fmla="*/ 196850 h 247650"/>
                  <a:gd name="connsiteX34" fmla="*/ 57267 w 311267"/>
                  <a:gd name="connsiteY34" fmla="*/ 190500 h 247650"/>
                  <a:gd name="connsiteX35" fmla="*/ 31867 w 311267"/>
                  <a:gd name="connsiteY35" fmla="*/ 168275 h 247650"/>
                  <a:gd name="connsiteX36" fmla="*/ 22342 w 311267"/>
                  <a:gd name="connsiteY36" fmla="*/ 161925 h 247650"/>
                  <a:gd name="connsiteX37" fmla="*/ 9642 w 311267"/>
                  <a:gd name="connsiteY37" fmla="*/ 142875 h 247650"/>
                  <a:gd name="connsiteX38" fmla="*/ 117 w 311267"/>
                  <a:gd name="connsiteY38" fmla="*/ 136525 h 247650"/>
                  <a:gd name="connsiteX39" fmla="*/ 15992 w 311267"/>
                  <a:gd name="connsiteY39" fmla="*/ 1333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1267" h="247650">
                    <a:moveTo>
                      <a:pt x="15992" y="133350"/>
                    </a:moveTo>
                    <a:cubicBezTo>
                      <a:pt x="17579" y="125942"/>
                      <a:pt x="9642" y="96160"/>
                      <a:pt x="9642" y="92075"/>
                    </a:cubicBezTo>
                    <a:cubicBezTo>
                      <a:pt x="9642" y="70882"/>
                      <a:pt x="10076" y="49590"/>
                      <a:pt x="12817" y="28575"/>
                    </a:cubicBezTo>
                    <a:cubicBezTo>
                      <a:pt x="13311" y="24791"/>
                      <a:pt x="16295" y="21563"/>
                      <a:pt x="19167" y="19050"/>
                    </a:cubicBezTo>
                    <a:cubicBezTo>
                      <a:pt x="24910" y="14024"/>
                      <a:pt x="30689" y="7605"/>
                      <a:pt x="38217" y="6350"/>
                    </a:cubicBezTo>
                    <a:cubicBezTo>
                      <a:pt x="62590" y="2288"/>
                      <a:pt x="50954" y="4438"/>
                      <a:pt x="73142" y="0"/>
                    </a:cubicBezTo>
                    <a:cubicBezTo>
                      <a:pt x="95367" y="1058"/>
                      <a:pt x="117896" y="-637"/>
                      <a:pt x="139817" y="3175"/>
                    </a:cubicBezTo>
                    <a:cubicBezTo>
                      <a:pt x="143576" y="3829"/>
                      <a:pt x="143236" y="10257"/>
                      <a:pt x="146167" y="12700"/>
                    </a:cubicBezTo>
                    <a:cubicBezTo>
                      <a:pt x="149803" y="15730"/>
                      <a:pt x="154634" y="16933"/>
                      <a:pt x="158867" y="19050"/>
                    </a:cubicBezTo>
                    <a:cubicBezTo>
                      <a:pt x="163913" y="26619"/>
                      <a:pt x="172139" y="41656"/>
                      <a:pt x="181092" y="47625"/>
                    </a:cubicBezTo>
                    <a:cubicBezTo>
                      <a:pt x="183877" y="49481"/>
                      <a:pt x="187624" y="49303"/>
                      <a:pt x="190617" y="50800"/>
                    </a:cubicBezTo>
                    <a:cubicBezTo>
                      <a:pt x="194030" y="52507"/>
                      <a:pt x="197037" y="54932"/>
                      <a:pt x="200142" y="57150"/>
                    </a:cubicBezTo>
                    <a:cubicBezTo>
                      <a:pt x="204448" y="60226"/>
                      <a:pt x="208109" y="64308"/>
                      <a:pt x="212842" y="66675"/>
                    </a:cubicBezTo>
                    <a:cubicBezTo>
                      <a:pt x="218829" y="69668"/>
                      <a:pt x="225905" y="70032"/>
                      <a:pt x="231892" y="73025"/>
                    </a:cubicBezTo>
                    <a:cubicBezTo>
                      <a:pt x="249419" y="81788"/>
                      <a:pt x="239951" y="78447"/>
                      <a:pt x="260467" y="82550"/>
                    </a:cubicBezTo>
                    <a:cubicBezTo>
                      <a:pt x="264700" y="84667"/>
                      <a:pt x="268773" y="87142"/>
                      <a:pt x="273167" y="88900"/>
                    </a:cubicBezTo>
                    <a:cubicBezTo>
                      <a:pt x="279382" y="91386"/>
                      <a:pt x="292217" y="95250"/>
                      <a:pt x="292217" y="95250"/>
                    </a:cubicBezTo>
                    <a:cubicBezTo>
                      <a:pt x="296450" y="98425"/>
                      <a:pt x="302112" y="100288"/>
                      <a:pt x="304917" y="104775"/>
                    </a:cubicBezTo>
                    <a:cubicBezTo>
                      <a:pt x="307777" y="109351"/>
                      <a:pt x="306783" y="115415"/>
                      <a:pt x="308092" y="120650"/>
                    </a:cubicBezTo>
                    <a:cubicBezTo>
                      <a:pt x="308904" y="123897"/>
                      <a:pt x="310209" y="127000"/>
                      <a:pt x="311267" y="130175"/>
                    </a:cubicBezTo>
                    <a:cubicBezTo>
                      <a:pt x="310209" y="149225"/>
                      <a:pt x="309901" y="168332"/>
                      <a:pt x="308092" y="187325"/>
                    </a:cubicBezTo>
                    <a:cubicBezTo>
                      <a:pt x="307592" y="192575"/>
                      <a:pt x="302348" y="203067"/>
                      <a:pt x="298567" y="206375"/>
                    </a:cubicBezTo>
                    <a:cubicBezTo>
                      <a:pt x="292824" y="211401"/>
                      <a:pt x="284913" y="213679"/>
                      <a:pt x="279517" y="219075"/>
                    </a:cubicBezTo>
                    <a:cubicBezTo>
                      <a:pt x="273796" y="224796"/>
                      <a:pt x="268203" y="231635"/>
                      <a:pt x="260467" y="234950"/>
                    </a:cubicBezTo>
                    <a:cubicBezTo>
                      <a:pt x="256456" y="236669"/>
                      <a:pt x="251963" y="236926"/>
                      <a:pt x="247767" y="238125"/>
                    </a:cubicBezTo>
                    <a:cubicBezTo>
                      <a:pt x="244549" y="239044"/>
                      <a:pt x="241460" y="240381"/>
                      <a:pt x="238242" y="241300"/>
                    </a:cubicBezTo>
                    <a:cubicBezTo>
                      <a:pt x="210335" y="249273"/>
                      <a:pt x="238855" y="240037"/>
                      <a:pt x="216017" y="247650"/>
                    </a:cubicBezTo>
                    <a:cubicBezTo>
                      <a:pt x="194850" y="246592"/>
                      <a:pt x="173630" y="246311"/>
                      <a:pt x="152517" y="244475"/>
                    </a:cubicBezTo>
                    <a:cubicBezTo>
                      <a:pt x="149183" y="244185"/>
                      <a:pt x="146210" y="242219"/>
                      <a:pt x="142992" y="241300"/>
                    </a:cubicBezTo>
                    <a:cubicBezTo>
                      <a:pt x="138796" y="240101"/>
                      <a:pt x="134525" y="239183"/>
                      <a:pt x="130292" y="238125"/>
                    </a:cubicBezTo>
                    <a:cubicBezTo>
                      <a:pt x="123270" y="231103"/>
                      <a:pt x="120083" y="226670"/>
                      <a:pt x="111242" y="222250"/>
                    </a:cubicBezTo>
                    <a:cubicBezTo>
                      <a:pt x="108249" y="220753"/>
                      <a:pt x="104892" y="220133"/>
                      <a:pt x="101717" y="219075"/>
                    </a:cubicBezTo>
                    <a:cubicBezTo>
                      <a:pt x="71331" y="188689"/>
                      <a:pt x="110236" y="224755"/>
                      <a:pt x="82667" y="206375"/>
                    </a:cubicBezTo>
                    <a:cubicBezTo>
                      <a:pt x="78931" y="203884"/>
                      <a:pt x="76950" y="199230"/>
                      <a:pt x="73142" y="196850"/>
                    </a:cubicBezTo>
                    <a:cubicBezTo>
                      <a:pt x="68309" y="193829"/>
                      <a:pt x="62154" y="193432"/>
                      <a:pt x="57267" y="190500"/>
                    </a:cubicBezTo>
                    <a:cubicBezTo>
                      <a:pt x="39064" y="179578"/>
                      <a:pt x="45403" y="179555"/>
                      <a:pt x="31867" y="168275"/>
                    </a:cubicBezTo>
                    <a:cubicBezTo>
                      <a:pt x="28936" y="165832"/>
                      <a:pt x="25517" y="164042"/>
                      <a:pt x="22342" y="161925"/>
                    </a:cubicBezTo>
                    <a:cubicBezTo>
                      <a:pt x="18109" y="155575"/>
                      <a:pt x="15992" y="147108"/>
                      <a:pt x="9642" y="142875"/>
                    </a:cubicBezTo>
                    <a:cubicBezTo>
                      <a:pt x="6467" y="140758"/>
                      <a:pt x="2080" y="139797"/>
                      <a:pt x="117" y="136525"/>
                    </a:cubicBezTo>
                    <a:cubicBezTo>
                      <a:pt x="-1517" y="133802"/>
                      <a:pt x="14405" y="140758"/>
                      <a:pt x="15992" y="13335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076532F-C9F3-4566-B948-6FFBD6094EE2}"/>
                  </a:ext>
                </a:extLst>
              </p:cNvPr>
              <p:cNvSpPr/>
              <p:nvPr/>
            </p:nvSpPr>
            <p:spPr>
              <a:xfrm>
                <a:off x="6985000" y="2555875"/>
                <a:ext cx="890184" cy="561975"/>
              </a:xfrm>
              <a:custGeom>
                <a:avLst/>
                <a:gdLst>
                  <a:gd name="connsiteX0" fmla="*/ 12700 w 890184"/>
                  <a:gd name="connsiteY0" fmla="*/ 269875 h 561975"/>
                  <a:gd name="connsiteX1" fmla="*/ 6350 w 890184"/>
                  <a:gd name="connsiteY1" fmla="*/ 254000 h 561975"/>
                  <a:gd name="connsiteX2" fmla="*/ 0 w 890184"/>
                  <a:gd name="connsiteY2" fmla="*/ 206375 h 561975"/>
                  <a:gd name="connsiteX3" fmla="*/ 9525 w 890184"/>
                  <a:gd name="connsiteY3" fmla="*/ 111125 h 561975"/>
                  <a:gd name="connsiteX4" fmla="*/ 15875 w 890184"/>
                  <a:gd name="connsiteY4" fmla="*/ 92075 h 561975"/>
                  <a:gd name="connsiteX5" fmla="*/ 25400 w 890184"/>
                  <a:gd name="connsiteY5" fmla="*/ 82550 h 561975"/>
                  <a:gd name="connsiteX6" fmla="*/ 41275 w 890184"/>
                  <a:gd name="connsiteY6" fmla="*/ 60325 h 561975"/>
                  <a:gd name="connsiteX7" fmla="*/ 44450 w 890184"/>
                  <a:gd name="connsiteY7" fmla="*/ 50800 h 561975"/>
                  <a:gd name="connsiteX8" fmla="*/ 66675 w 890184"/>
                  <a:gd name="connsiteY8" fmla="*/ 31750 h 561975"/>
                  <a:gd name="connsiteX9" fmla="*/ 76200 w 890184"/>
                  <a:gd name="connsiteY9" fmla="*/ 22225 h 561975"/>
                  <a:gd name="connsiteX10" fmla="*/ 104775 w 890184"/>
                  <a:gd name="connsiteY10" fmla="*/ 0 h 561975"/>
                  <a:gd name="connsiteX11" fmla="*/ 133350 w 890184"/>
                  <a:gd name="connsiteY11" fmla="*/ 6350 h 561975"/>
                  <a:gd name="connsiteX12" fmla="*/ 149225 w 890184"/>
                  <a:gd name="connsiteY12" fmla="*/ 25400 h 561975"/>
                  <a:gd name="connsiteX13" fmla="*/ 158750 w 890184"/>
                  <a:gd name="connsiteY13" fmla="*/ 34925 h 561975"/>
                  <a:gd name="connsiteX14" fmla="*/ 165100 w 890184"/>
                  <a:gd name="connsiteY14" fmla="*/ 60325 h 561975"/>
                  <a:gd name="connsiteX15" fmla="*/ 168275 w 890184"/>
                  <a:gd name="connsiteY15" fmla="*/ 69850 h 561975"/>
                  <a:gd name="connsiteX16" fmla="*/ 180975 w 890184"/>
                  <a:gd name="connsiteY16" fmla="*/ 203200 h 561975"/>
                  <a:gd name="connsiteX17" fmla="*/ 187325 w 890184"/>
                  <a:gd name="connsiteY17" fmla="*/ 212725 h 561975"/>
                  <a:gd name="connsiteX18" fmla="*/ 206375 w 890184"/>
                  <a:gd name="connsiteY18" fmla="*/ 219075 h 561975"/>
                  <a:gd name="connsiteX19" fmla="*/ 241300 w 890184"/>
                  <a:gd name="connsiteY19" fmla="*/ 225425 h 561975"/>
                  <a:gd name="connsiteX20" fmla="*/ 285750 w 890184"/>
                  <a:gd name="connsiteY20" fmla="*/ 228600 h 561975"/>
                  <a:gd name="connsiteX21" fmla="*/ 377825 w 890184"/>
                  <a:gd name="connsiteY21" fmla="*/ 228600 h 561975"/>
                  <a:gd name="connsiteX22" fmla="*/ 396875 w 890184"/>
                  <a:gd name="connsiteY22" fmla="*/ 215900 h 561975"/>
                  <a:gd name="connsiteX23" fmla="*/ 412750 w 890184"/>
                  <a:gd name="connsiteY23" fmla="*/ 209550 h 561975"/>
                  <a:gd name="connsiteX24" fmla="*/ 422275 w 890184"/>
                  <a:gd name="connsiteY24" fmla="*/ 200025 h 561975"/>
                  <a:gd name="connsiteX25" fmla="*/ 434975 w 890184"/>
                  <a:gd name="connsiteY25" fmla="*/ 196850 h 561975"/>
                  <a:gd name="connsiteX26" fmla="*/ 444500 w 890184"/>
                  <a:gd name="connsiteY26" fmla="*/ 190500 h 561975"/>
                  <a:gd name="connsiteX27" fmla="*/ 463550 w 890184"/>
                  <a:gd name="connsiteY27" fmla="*/ 180975 h 561975"/>
                  <a:gd name="connsiteX28" fmla="*/ 479425 w 890184"/>
                  <a:gd name="connsiteY28" fmla="*/ 168275 h 561975"/>
                  <a:gd name="connsiteX29" fmla="*/ 501650 w 890184"/>
                  <a:gd name="connsiteY29" fmla="*/ 149225 h 561975"/>
                  <a:gd name="connsiteX30" fmla="*/ 520700 w 890184"/>
                  <a:gd name="connsiteY30" fmla="*/ 142875 h 561975"/>
                  <a:gd name="connsiteX31" fmla="*/ 631825 w 890184"/>
                  <a:gd name="connsiteY31" fmla="*/ 146050 h 561975"/>
                  <a:gd name="connsiteX32" fmla="*/ 650875 w 890184"/>
                  <a:gd name="connsiteY32" fmla="*/ 158750 h 561975"/>
                  <a:gd name="connsiteX33" fmla="*/ 657225 w 890184"/>
                  <a:gd name="connsiteY33" fmla="*/ 168275 h 561975"/>
                  <a:gd name="connsiteX34" fmla="*/ 663575 w 890184"/>
                  <a:gd name="connsiteY34" fmla="*/ 187325 h 561975"/>
                  <a:gd name="connsiteX35" fmla="*/ 676275 w 890184"/>
                  <a:gd name="connsiteY35" fmla="*/ 212725 h 561975"/>
                  <a:gd name="connsiteX36" fmla="*/ 666750 w 890184"/>
                  <a:gd name="connsiteY36" fmla="*/ 254000 h 561975"/>
                  <a:gd name="connsiteX37" fmla="*/ 657225 w 890184"/>
                  <a:gd name="connsiteY37" fmla="*/ 260350 h 561975"/>
                  <a:gd name="connsiteX38" fmla="*/ 644525 w 890184"/>
                  <a:gd name="connsiteY38" fmla="*/ 285750 h 561975"/>
                  <a:gd name="connsiteX39" fmla="*/ 638175 w 890184"/>
                  <a:gd name="connsiteY39" fmla="*/ 304800 h 561975"/>
                  <a:gd name="connsiteX40" fmla="*/ 650875 w 890184"/>
                  <a:gd name="connsiteY40" fmla="*/ 336550 h 561975"/>
                  <a:gd name="connsiteX41" fmla="*/ 666750 w 890184"/>
                  <a:gd name="connsiteY41" fmla="*/ 352425 h 561975"/>
                  <a:gd name="connsiteX42" fmla="*/ 673100 w 890184"/>
                  <a:gd name="connsiteY42" fmla="*/ 361950 h 561975"/>
                  <a:gd name="connsiteX43" fmla="*/ 676275 w 890184"/>
                  <a:gd name="connsiteY43" fmla="*/ 371475 h 561975"/>
                  <a:gd name="connsiteX44" fmla="*/ 688975 w 890184"/>
                  <a:gd name="connsiteY44" fmla="*/ 393700 h 561975"/>
                  <a:gd name="connsiteX45" fmla="*/ 708025 w 890184"/>
                  <a:gd name="connsiteY45" fmla="*/ 406400 h 561975"/>
                  <a:gd name="connsiteX46" fmla="*/ 720725 w 890184"/>
                  <a:gd name="connsiteY46" fmla="*/ 415925 h 561975"/>
                  <a:gd name="connsiteX47" fmla="*/ 733425 w 890184"/>
                  <a:gd name="connsiteY47" fmla="*/ 419100 h 561975"/>
                  <a:gd name="connsiteX48" fmla="*/ 742950 w 890184"/>
                  <a:gd name="connsiteY48" fmla="*/ 422275 h 561975"/>
                  <a:gd name="connsiteX49" fmla="*/ 866775 w 890184"/>
                  <a:gd name="connsiteY49" fmla="*/ 422275 h 561975"/>
                  <a:gd name="connsiteX50" fmla="*/ 873125 w 890184"/>
                  <a:gd name="connsiteY50" fmla="*/ 431800 h 561975"/>
                  <a:gd name="connsiteX51" fmla="*/ 882650 w 890184"/>
                  <a:gd name="connsiteY51" fmla="*/ 441325 h 561975"/>
                  <a:gd name="connsiteX52" fmla="*/ 885825 w 890184"/>
                  <a:gd name="connsiteY52" fmla="*/ 450850 h 561975"/>
                  <a:gd name="connsiteX53" fmla="*/ 885825 w 890184"/>
                  <a:gd name="connsiteY53" fmla="*/ 508000 h 561975"/>
                  <a:gd name="connsiteX54" fmla="*/ 879475 w 890184"/>
                  <a:gd name="connsiteY54" fmla="*/ 517525 h 561975"/>
                  <a:gd name="connsiteX55" fmla="*/ 866775 w 890184"/>
                  <a:gd name="connsiteY55" fmla="*/ 520700 h 561975"/>
                  <a:gd name="connsiteX56" fmla="*/ 822325 w 890184"/>
                  <a:gd name="connsiteY56" fmla="*/ 530225 h 561975"/>
                  <a:gd name="connsiteX57" fmla="*/ 777875 w 890184"/>
                  <a:gd name="connsiteY57" fmla="*/ 536575 h 561975"/>
                  <a:gd name="connsiteX58" fmla="*/ 733425 w 890184"/>
                  <a:gd name="connsiteY58" fmla="*/ 546100 h 561975"/>
                  <a:gd name="connsiteX59" fmla="*/ 685800 w 890184"/>
                  <a:gd name="connsiteY59" fmla="*/ 552450 h 561975"/>
                  <a:gd name="connsiteX60" fmla="*/ 625475 w 890184"/>
                  <a:gd name="connsiteY60" fmla="*/ 555625 h 561975"/>
                  <a:gd name="connsiteX61" fmla="*/ 581025 w 890184"/>
                  <a:gd name="connsiteY61" fmla="*/ 561975 h 561975"/>
                  <a:gd name="connsiteX62" fmla="*/ 469900 w 890184"/>
                  <a:gd name="connsiteY62" fmla="*/ 552450 h 561975"/>
                  <a:gd name="connsiteX63" fmla="*/ 457200 w 890184"/>
                  <a:gd name="connsiteY63" fmla="*/ 546100 h 561975"/>
                  <a:gd name="connsiteX64" fmla="*/ 428625 w 890184"/>
                  <a:gd name="connsiteY64" fmla="*/ 539750 h 561975"/>
                  <a:gd name="connsiteX65" fmla="*/ 393700 w 890184"/>
                  <a:gd name="connsiteY65" fmla="*/ 527050 h 561975"/>
                  <a:gd name="connsiteX66" fmla="*/ 374650 w 890184"/>
                  <a:gd name="connsiteY66" fmla="*/ 520700 h 561975"/>
                  <a:gd name="connsiteX67" fmla="*/ 342900 w 890184"/>
                  <a:gd name="connsiteY67" fmla="*/ 504825 h 561975"/>
                  <a:gd name="connsiteX68" fmla="*/ 327025 w 890184"/>
                  <a:gd name="connsiteY68" fmla="*/ 495300 h 561975"/>
                  <a:gd name="connsiteX69" fmla="*/ 311150 w 890184"/>
                  <a:gd name="connsiteY69" fmla="*/ 488950 h 561975"/>
                  <a:gd name="connsiteX70" fmla="*/ 298450 w 890184"/>
                  <a:gd name="connsiteY70" fmla="*/ 479425 h 561975"/>
                  <a:gd name="connsiteX71" fmla="*/ 282575 w 890184"/>
                  <a:gd name="connsiteY71" fmla="*/ 473075 h 561975"/>
                  <a:gd name="connsiteX72" fmla="*/ 273050 w 890184"/>
                  <a:gd name="connsiteY72" fmla="*/ 466725 h 561975"/>
                  <a:gd name="connsiteX73" fmla="*/ 247650 w 890184"/>
                  <a:gd name="connsiteY73" fmla="*/ 454025 h 561975"/>
                  <a:gd name="connsiteX74" fmla="*/ 234950 w 890184"/>
                  <a:gd name="connsiteY74" fmla="*/ 444500 h 561975"/>
                  <a:gd name="connsiteX75" fmla="*/ 225425 w 890184"/>
                  <a:gd name="connsiteY75" fmla="*/ 438150 h 561975"/>
                  <a:gd name="connsiteX76" fmla="*/ 206375 w 890184"/>
                  <a:gd name="connsiteY76" fmla="*/ 425450 h 561975"/>
                  <a:gd name="connsiteX77" fmla="*/ 184150 w 890184"/>
                  <a:gd name="connsiteY77" fmla="*/ 409575 h 561975"/>
                  <a:gd name="connsiteX78" fmla="*/ 161925 w 890184"/>
                  <a:gd name="connsiteY78" fmla="*/ 400050 h 561975"/>
                  <a:gd name="connsiteX79" fmla="*/ 149225 w 890184"/>
                  <a:gd name="connsiteY79" fmla="*/ 393700 h 561975"/>
                  <a:gd name="connsiteX80" fmla="*/ 133350 w 890184"/>
                  <a:gd name="connsiteY80" fmla="*/ 387350 h 561975"/>
                  <a:gd name="connsiteX81" fmla="*/ 123825 w 890184"/>
                  <a:gd name="connsiteY81" fmla="*/ 381000 h 561975"/>
                  <a:gd name="connsiteX82" fmla="*/ 111125 w 890184"/>
                  <a:gd name="connsiteY82" fmla="*/ 374650 h 561975"/>
                  <a:gd name="connsiteX83" fmla="*/ 88900 w 890184"/>
                  <a:gd name="connsiteY83" fmla="*/ 361950 h 561975"/>
                  <a:gd name="connsiteX84" fmla="*/ 69850 w 890184"/>
                  <a:gd name="connsiteY84" fmla="*/ 342900 h 561975"/>
                  <a:gd name="connsiteX85" fmla="*/ 63500 w 890184"/>
                  <a:gd name="connsiteY85" fmla="*/ 333375 h 561975"/>
                  <a:gd name="connsiteX86" fmla="*/ 57150 w 890184"/>
                  <a:gd name="connsiteY86" fmla="*/ 320675 h 561975"/>
                  <a:gd name="connsiteX87" fmla="*/ 47625 w 890184"/>
                  <a:gd name="connsiteY87" fmla="*/ 314325 h 561975"/>
                  <a:gd name="connsiteX88" fmla="*/ 38100 w 890184"/>
                  <a:gd name="connsiteY88" fmla="*/ 295275 h 561975"/>
                  <a:gd name="connsiteX89" fmla="*/ 31750 w 890184"/>
                  <a:gd name="connsiteY89" fmla="*/ 285750 h 561975"/>
                  <a:gd name="connsiteX90" fmla="*/ 28575 w 890184"/>
                  <a:gd name="connsiteY90" fmla="*/ 273050 h 561975"/>
                  <a:gd name="connsiteX91" fmla="*/ 19050 w 890184"/>
                  <a:gd name="connsiteY91" fmla="*/ 266700 h 561975"/>
                  <a:gd name="connsiteX92" fmla="*/ 12700 w 890184"/>
                  <a:gd name="connsiteY92" fmla="*/ 247650 h 561975"/>
                  <a:gd name="connsiteX93" fmla="*/ 12700 w 890184"/>
                  <a:gd name="connsiteY93" fmla="*/ 2698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90184" h="561975">
                    <a:moveTo>
                      <a:pt x="12700" y="269875"/>
                    </a:moveTo>
                    <a:cubicBezTo>
                      <a:pt x="10583" y="264583"/>
                      <a:pt x="7850" y="259498"/>
                      <a:pt x="6350" y="254000"/>
                    </a:cubicBezTo>
                    <a:cubicBezTo>
                      <a:pt x="3678" y="244202"/>
                      <a:pt x="792" y="213502"/>
                      <a:pt x="0" y="206375"/>
                    </a:cubicBezTo>
                    <a:cubicBezTo>
                      <a:pt x="1884" y="164924"/>
                      <a:pt x="-1846" y="145238"/>
                      <a:pt x="9525" y="111125"/>
                    </a:cubicBezTo>
                    <a:cubicBezTo>
                      <a:pt x="11642" y="104775"/>
                      <a:pt x="11142" y="96808"/>
                      <a:pt x="15875" y="92075"/>
                    </a:cubicBezTo>
                    <a:lnTo>
                      <a:pt x="25400" y="82550"/>
                    </a:lnTo>
                    <a:cubicBezTo>
                      <a:pt x="43111" y="38272"/>
                      <a:pt x="20350" y="86481"/>
                      <a:pt x="41275" y="60325"/>
                    </a:cubicBezTo>
                    <a:cubicBezTo>
                      <a:pt x="43366" y="57712"/>
                      <a:pt x="42594" y="53585"/>
                      <a:pt x="44450" y="50800"/>
                    </a:cubicBezTo>
                    <a:cubicBezTo>
                      <a:pt x="49702" y="42922"/>
                      <a:pt x="59828" y="37619"/>
                      <a:pt x="66675" y="31750"/>
                    </a:cubicBezTo>
                    <a:cubicBezTo>
                      <a:pt x="70084" y="28828"/>
                      <a:pt x="72656" y="24982"/>
                      <a:pt x="76200" y="22225"/>
                    </a:cubicBezTo>
                    <a:cubicBezTo>
                      <a:pt x="110379" y="-4359"/>
                      <a:pt x="83150" y="21625"/>
                      <a:pt x="104775" y="0"/>
                    </a:cubicBezTo>
                    <a:cubicBezTo>
                      <a:pt x="114300" y="2117"/>
                      <a:pt x="124093" y="3264"/>
                      <a:pt x="133350" y="6350"/>
                    </a:cubicBezTo>
                    <a:cubicBezTo>
                      <a:pt x="146260" y="10653"/>
                      <a:pt x="141855" y="15082"/>
                      <a:pt x="149225" y="25400"/>
                    </a:cubicBezTo>
                    <a:cubicBezTo>
                      <a:pt x="151835" y="29054"/>
                      <a:pt x="155575" y="31750"/>
                      <a:pt x="158750" y="34925"/>
                    </a:cubicBezTo>
                    <a:cubicBezTo>
                      <a:pt x="160867" y="43392"/>
                      <a:pt x="162804" y="51905"/>
                      <a:pt x="165100" y="60325"/>
                    </a:cubicBezTo>
                    <a:cubicBezTo>
                      <a:pt x="165981" y="63554"/>
                      <a:pt x="168120" y="66507"/>
                      <a:pt x="168275" y="69850"/>
                    </a:cubicBezTo>
                    <a:cubicBezTo>
                      <a:pt x="174449" y="202601"/>
                      <a:pt x="135954" y="173186"/>
                      <a:pt x="180975" y="203200"/>
                    </a:cubicBezTo>
                    <a:cubicBezTo>
                      <a:pt x="183092" y="206375"/>
                      <a:pt x="184089" y="210703"/>
                      <a:pt x="187325" y="212725"/>
                    </a:cubicBezTo>
                    <a:cubicBezTo>
                      <a:pt x="193001" y="216273"/>
                      <a:pt x="199811" y="217762"/>
                      <a:pt x="206375" y="219075"/>
                    </a:cubicBezTo>
                    <a:cubicBezTo>
                      <a:pt x="214942" y="220788"/>
                      <a:pt x="233176" y="224613"/>
                      <a:pt x="241300" y="225425"/>
                    </a:cubicBezTo>
                    <a:cubicBezTo>
                      <a:pt x="256081" y="226903"/>
                      <a:pt x="270933" y="227542"/>
                      <a:pt x="285750" y="228600"/>
                    </a:cubicBezTo>
                    <a:cubicBezTo>
                      <a:pt x="320850" y="234450"/>
                      <a:pt x="328582" y="237090"/>
                      <a:pt x="377825" y="228600"/>
                    </a:cubicBezTo>
                    <a:cubicBezTo>
                      <a:pt x="385346" y="227303"/>
                      <a:pt x="389789" y="218734"/>
                      <a:pt x="396875" y="215900"/>
                    </a:cubicBezTo>
                    <a:lnTo>
                      <a:pt x="412750" y="209550"/>
                    </a:lnTo>
                    <a:cubicBezTo>
                      <a:pt x="415925" y="206375"/>
                      <a:pt x="418376" y="202253"/>
                      <a:pt x="422275" y="200025"/>
                    </a:cubicBezTo>
                    <a:cubicBezTo>
                      <a:pt x="426064" y="197860"/>
                      <a:pt x="430964" y="198569"/>
                      <a:pt x="434975" y="196850"/>
                    </a:cubicBezTo>
                    <a:cubicBezTo>
                      <a:pt x="438482" y="195347"/>
                      <a:pt x="441087" y="192207"/>
                      <a:pt x="444500" y="190500"/>
                    </a:cubicBezTo>
                    <a:cubicBezTo>
                      <a:pt x="470790" y="177355"/>
                      <a:pt x="436253" y="199173"/>
                      <a:pt x="463550" y="180975"/>
                    </a:cubicBezTo>
                    <a:cubicBezTo>
                      <a:pt x="477752" y="159673"/>
                      <a:pt x="461022" y="180544"/>
                      <a:pt x="479425" y="168275"/>
                    </a:cubicBezTo>
                    <a:cubicBezTo>
                      <a:pt x="498489" y="155566"/>
                      <a:pt x="478526" y="160787"/>
                      <a:pt x="501650" y="149225"/>
                    </a:cubicBezTo>
                    <a:cubicBezTo>
                      <a:pt x="507637" y="146232"/>
                      <a:pt x="520700" y="142875"/>
                      <a:pt x="520700" y="142875"/>
                    </a:cubicBezTo>
                    <a:cubicBezTo>
                      <a:pt x="557742" y="143933"/>
                      <a:pt x="595041" y="141564"/>
                      <a:pt x="631825" y="146050"/>
                    </a:cubicBezTo>
                    <a:cubicBezTo>
                      <a:pt x="639401" y="146974"/>
                      <a:pt x="650875" y="158750"/>
                      <a:pt x="650875" y="158750"/>
                    </a:cubicBezTo>
                    <a:cubicBezTo>
                      <a:pt x="652992" y="161925"/>
                      <a:pt x="655675" y="164788"/>
                      <a:pt x="657225" y="168275"/>
                    </a:cubicBezTo>
                    <a:cubicBezTo>
                      <a:pt x="659943" y="174392"/>
                      <a:pt x="659862" y="181756"/>
                      <a:pt x="663575" y="187325"/>
                    </a:cubicBezTo>
                    <a:cubicBezTo>
                      <a:pt x="673086" y="201592"/>
                      <a:pt x="668508" y="193307"/>
                      <a:pt x="676275" y="212725"/>
                    </a:cubicBezTo>
                    <a:cubicBezTo>
                      <a:pt x="674786" y="226125"/>
                      <a:pt x="676295" y="242546"/>
                      <a:pt x="666750" y="254000"/>
                    </a:cubicBezTo>
                    <a:cubicBezTo>
                      <a:pt x="664307" y="256931"/>
                      <a:pt x="660400" y="258233"/>
                      <a:pt x="657225" y="260350"/>
                    </a:cubicBezTo>
                    <a:cubicBezTo>
                      <a:pt x="649161" y="300670"/>
                      <a:pt x="661201" y="255733"/>
                      <a:pt x="644525" y="285750"/>
                    </a:cubicBezTo>
                    <a:cubicBezTo>
                      <a:pt x="641274" y="291601"/>
                      <a:pt x="638175" y="304800"/>
                      <a:pt x="638175" y="304800"/>
                    </a:cubicBezTo>
                    <a:cubicBezTo>
                      <a:pt x="643207" y="334992"/>
                      <a:pt x="636676" y="313832"/>
                      <a:pt x="650875" y="336550"/>
                    </a:cubicBezTo>
                    <a:cubicBezTo>
                      <a:pt x="661200" y="353069"/>
                      <a:pt x="650983" y="347169"/>
                      <a:pt x="666750" y="352425"/>
                    </a:cubicBezTo>
                    <a:cubicBezTo>
                      <a:pt x="668867" y="355600"/>
                      <a:pt x="671393" y="358537"/>
                      <a:pt x="673100" y="361950"/>
                    </a:cubicBezTo>
                    <a:cubicBezTo>
                      <a:pt x="674597" y="364943"/>
                      <a:pt x="674957" y="368399"/>
                      <a:pt x="676275" y="371475"/>
                    </a:cubicBezTo>
                    <a:cubicBezTo>
                      <a:pt x="677719" y="374844"/>
                      <a:pt x="685331" y="390511"/>
                      <a:pt x="688975" y="393700"/>
                    </a:cubicBezTo>
                    <a:cubicBezTo>
                      <a:pt x="694718" y="398726"/>
                      <a:pt x="701920" y="401821"/>
                      <a:pt x="708025" y="406400"/>
                    </a:cubicBezTo>
                    <a:cubicBezTo>
                      <a:pt x="712258" y="409575"/>
                      <a:pt x="715992" y="413558"/>
                      <a:pt x="720725" y="415925"/>
                    </a:cubicBezTo>
                    <a:cubicBezTo>
                      <a:pt x="724628" y="417876"/>
                      <a:pt x="729229" y="417901"/>
                      <a:pt x="733425" y="419100"/>
                    </a:cubicBezTo>
                    <a:cubicBezTo>
                      <a:pt x="736643" y="420019"/>
                      <a:pt x="739775" y="421217"/>
                      <a:pt x="742950" y="422275"/>
                    </a:cubicBezTo>
                    <a:cubicBezTo>
                      <a:pt x="753997" y="421850"/>
                      <a:pt x="840784" y="415344"/>
                      <a:pt x="866775" y="422275"/>
                    </a:cubicBezTo>
                    <a:cubicBezTo>
                      <a:pt x="870462" y="423258"/>
                      <a:pt x="870682" y="428869"/>
                      <a:pt x="873125" y="431800"/>
                    </a:cubicBezTo>
                    <a:cubicBezTo>
                      <a:pt x="876000" y="435249"/>
                      <a:pt x="879475" y="438150"/>
                      <a:pt x="882650" y="441325"/>
                    </a:cubicBezTo>
                    <a:cubicBezTo>
                      <a:pt x="883708" y="444500"/>
                      <a:pt x="884906" y="447632"/>
                      <a:pt x="885825" y="450850"/>
                    </a:cubicBezTo>
                    <a:cubicBezTo>
                      <a:pt x="892041" y="472608"/>
                      <a:pt x="891221" y="477420"/>
                      <a:pt x="885825" y="508000"/>
                    </a:cubicBezTo>
                    <a:cubicBezTo>
                      <a:pt x="885162" y="511758"/>
                      <a:pt x="882650" y="515408"/>
                      <a:pt x="879475" y="517525"/>
                    </a:cubicBezTo>
                    <a:cubicBezTo>
                      <a:pt x="875844" y="519946"/>
                      <a:pt x="870955" y="519446"/>
                      <a:pt x="866775" y="520700"/>
                    </a:cubicBezTo>
                    <a:cubicBezTo>
                      <a:pt x="832355" y="531026"/>
                      <a:pt x="863641" y="524591"/>
                      <a:pt x="822325" y="530225"/>
                    </a:cubicBezTo>
                    <a:lnTo>
                      <a:pt x="777875" y="536575"/>
                    </a:lnTo>
                    <a:cubicBezTo>
                      <a:pt x="758008" y="549820"/>
                      <a:pt x="774036" y="541322"/>
                      <a:pt x="733425" y="546100"/>
                    </a:cubicBezTo>
                    <a:cubicBezTo>
                      <a:pt x="694861" y="550637"/>
                      <a:pt x="735750" y="548882"/>
                      <a:pt x="685800" y="552450"/>
                    </a:cubicBezTo>
                    <a:cubicBezTo>
                      <a:pt x="665715" y="553885"/>
                      <a:pt x="645583" y="554567"/>
                      <a:pt x="625475" y="555625"/>
                    </a:cubicBezTo>
                    <a:cubicBezTo>
                      <a:pt x="610658" y="557742"/>
                      <a:pt x="595992" y="561975"/>
                      <a:pt x="581025" y="561975"/>
                    </a:cubicBezTo>
                    <a:cubicBezTo>
                      <a:pt x="542633" y="561975"/>
                      <a:pt x="507103" y="557100"/>
                      <a:pt x="469900" y="552450"/>
                    </a:cubicBezTo>
                    <a:cubicBezTo>
                      <a:pt x="465667" y="550333"/>
                      <a:pt x="461733" y="547460"/>
                      <a:pt x="457200" y="546100"/>
                    </a:cubicBezTo>
                    <a:cubicBezTo>
                      <a:pt x="433943" y="539123"/>
                      <a:pt x="444728" y="546651"/>
                      <a:pt x="428625" y="539750"/>
                    </a:cubicBezTo>
                    <a:cubicBezTo>
                      <a:pt x="394466" y="525111"/>
                      <a:pt x="444190" y="542585"/>
                      <a:pt x="393700" y="527050"/>
                    </a:cubicBezTo>
                    <a:cubicBezTo>
                      <a:pt x="387303" y="525082"/>
                      <a:pt x="380219" y="524413"/>
                      <a:pt x="374650" y="520700"/>
                    </a:cubicBezTo>
                    <a:cubicBezTo>
                      <a:pt x="353198" y="506398"/>
                      <a:pt x="379660" y="523205"/>
                      <a:pt x="342900" y="504825"/>
                    </a:cubicBezTo>
                    <a:cubicBezTo>
                      <a:pt x="337380" y="502065"/>
                      <a:pt x="332545" y="498060"/>
                      <a:pt x="327025" y="495300"/>
                    </a:cubicBezTo>
                    <a:cubicBezTo>
                      <a:pt x="321927" y="492751"/>
                      <a:pt x="316132" y="491718"/>
                      <a:pt x="311150" y="488950"/>
                    </a:cubicBezTo>
                    <a:cubicBezTo>
                      <a:pt x="306524" y="486380"/>
                      <a:pt x="303076" y="481995"/>
                      <a:pt x="298450" y="479425"/>
                    </a:cubicBezTo>
                    <a:cubicBezTo>
                      <a:pt x="293468" y="476657"/>
                      <a:pt x="287673" y="475624"/>
                      <a:pt x="282575" y="473075"/>
                    </a:cubicBezTo>
                    <a:cubicBezTo>
                      <a:pt x="279162" y="471368"/>
                      <a:pt x="276463" y="468432"/>
                      <a:pt x="273050" y="466725"/>
                    </a:cubicBezTo>
                    <a:cubicBezTo>
                      <a:pt x="249306" y="454853"/>
                      <a:pt x="264814" y="466285"/>
                      <a:pt x="247650" y="454025"/>
                    </a:cubicBezTo>
                    <a:cubicBezTo>
                      <a:pt x="243344" y="450949"/>
                      <a:pt x="239256" y="447576"/>
                      <a:pt x="234950" y="444500"/>
                    </a:cubicBezTo>
                    <a:cubicBezTo>
                      <a:pt x="231845" y="442282"/>
                      <a:pt x="228356" y="440593"/>
                      <a:pt x="225425" y="438150"/>
                    </a:cubicBezTo>
                    <a:cubicBezTo>
                      <a:pt x="209570" y="424937"/>
                      <a:pt x="223114" y="431030"/>
                      <a:pt x="206375" y="425450"/>
                    </a:cubicBezTo>
                    <a:cubicBezTo>
                      <a:pt x="200923" y="421361"/>
                      <a:pt x="190650" y="413289"/>
                      <a:pt x="184150" y="409575"/>
                    </a:cubicBezTo>
                    <a:cubicBezTo>
                      <a:pt x="163090" y="397541"/>
                      <a:pt x="179735" y="407683"/>
                      <a:pt x="161925" y="400050"/>
                    </a:cubicBezTo>
                    <a:cubicBezTo>
                      <a:pt x="157575" y="398186"/>
                      <a:pt x="153550" y="395622"/>
                      <a:pt x="149225" y="393700"/>
                    </a:cubicBezTo>
                    <a:cubicBezTo>
                      <a:pt x="144017" y="391385"/>
                      <a:pt x="138448" y="389899"/>
                      <a:pt x="133350" y="387350"/>
                    </a:cubicBezTo>
                    <a:cubicBezTo>
                      <a:pt x="129937" y="385643"/>
                      <a:pt x="127138" y="382893"/>
                      <a:pt x="123825" y="381000"/>
                    </a:cubicBezTo>
                    <a:cubicBezTo>
                      <a:pt x="119716" y="378652"/>
                      <a:pt x="115139" y="377158"/>
                      <a:pt x="111125" y="374650"/>
                    </a:cubicBezTo>
                    <a:cubicBezTo>
                      <a:pt x="89157" y="360920"/>
                      <a:pt x="107613" y="368188"/>
                      <a:pt x="88900" y="361950"/>
                    </a:cubicBezTo>
                    <a:cubicBezTo>
                      <a:pt x="82550" y="355600"/>
                      <a:pt x="74831" y="350372"/>
                      <a:pt x="69850" y="342900"/>
                    </a:cubicBezTo>
                    <a:cubicBezTo>
                      <a:pt x="67733" y="339725"/>
                      <a:pt x="65393" y="336688"/>
                      <a:pt x="63500" y="333375"/>
                    </a:cubicBezTo>
                    <a:cubicBezTo>
                      <a:pt x="61152" y="329266"/>
                      <a:pt x="60180" y="324311"/>
                      <a:pt x="57150" y="320675"/>
                    </a:cubicBezTo>
                    <a:cubicBezTo>
                      <a:pt x="54707" y="317744"/>
                      <a:pt x="50800" y="316442"/>
                      <a:pt x="47625" y="314325"/>
                    </a:cubicBezTo>
                    <a:cubicBezTo>
                      <a:pt x="29427" y="287028"/>
                      <a:pt x="51245" y="321565"/>
                      <a:pt x="38100" y="295275"/>
                    </a:cubicBezTo>
                    <a:cubicBezTo>
                      <a:pt x="36393" y="291862"/>
                      <a:pt x="33867" y="288925"/>
                      <a:pt x="31750" y="285750"/>
                    </a:cubicBezTo>
                    <a:cubicBezTo>
                      <a:pt x="30692" y="281517"/>
                      <a:pt x="30996" y="276681"/>
                      <a:pt x="28575" y="273050"/>
                    </a:cubicBezTo>
                    <a:cubicBezTo>
                      <a:pt x="26458" y="269875"/>
                      <a:pt x="21072" y="269936"/>
                      <a:pt x="19050" y="266700"/>
                    </a:cubicBezTo>
                    <a:cubicBezTo>
                      <a:pt x="15502" y="261024"/>
                      <a:pt x="15693" y="253637"/>
                      <a:pt x="12700" y="247650"/>
                    </a:cubicBezTo>
                    <a:lnTo>
                      <a:pt x="12700" y="269875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076532F-C9F3-4566-B948-6FFBD6094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0" y="2555875"/>
                <a:ext cx="890184" cy="561975"/>
              </a:xfrm>
              <a:custGeom>
                <a:avLst/>
                <a:gdLst>
                  <a:gd name="connsiteX0" fmla="*/ 12700 w 890184"/>
                  <a:gd name="connsiteY0" fmla="*/ 269875 h 561975"/>
                  <a:gd name="connsiteX1" fmla="*/ 6350 w 890184"/>
                  <a:gd name="connsiteY1" fmla="*/ 254000 h 561975"/>
                  <a:gd name="connsiteX2" fmla="*/ 0 w 890184"/>
                  <a:gd name="connsiteY2" fmla="*/ 206375 h 561975"/>
                  <a:gd name="connsiteX3" fmla="*/ 9525 w 890184"/>
                  <a:gd name="connsiteY3" fmla="*/ 111125 h 561975"/>
                  <a:gd name="connsiteX4" fmla="*/ 15875 w 890184"/>
                  <a:gd name="connsiteY4" fmla="*/ 92075 h 561975"/>
                  <a:gd name="connsiteX5" fmla="*/ 25400 w 890184"/>
                  <a:gd name="connsiteY5" fmla="*/ 82550 h 561975"/>
                  <a:gd name="connsiteX6" fmla="*/ 41275 w 890184"/>
                  <a:gd name="connsiteY6" fmla="*/ 60325 h 561975"/>
                  <a:gd name="connsiteX7" fmla="*/ 44450 w 890184"/>
                  <a:gd name="connsiteY7" fmla="*/ 50800 h 561975"/>
                  <a:gd name="connsiteX8" fmla="*/ 66675 w 890184"/>
                  <a:gd name="connsiteY8" fmla="*/ 31750 h 561975"/>
                  <a:gd name="connsiteX9" fmla="*/ 76200 w 890184"/>
                  <a:gd name="connsiteY9" fmla="*/ 22225 h 561975"/>
                  <a:gd name="connsiteX10" fmla="*/ 104775 w 890184"/>
                  <a:gd name="connsiteY10" fmla="*/ 0 h 561975"/>
                  <a:gd name="connsiteX11" fmla="*/ 133350 w 890184"/>
                  <a:gd name="connsiteY11" fmla="*/ 6350 h 561975"/>
                  <a:gd name="connsiteX12" fmla="*/ 149225 w 890184"/>
                  <a:gd name="connsiteY12" fmla="*/ 25400 h 561975"/>
                  <a:gd name="connsiteX13" fmla="*/ 158750 w 890184"/>
                  <a:gd name="connsiteY13" fmla="*/ 34925 h 561975"/>
                  <a:gd name="connsiteX14" fmla="*/ 165100 w 890184"/>
                  <a:gd name="connsiteY14" fmla="*/ 60325 h 561975"/>
                  <a:gd name="connsiteX15" fmla="*/ 168275 w 890184"/>
                  <a:gd name="connsiteY15" fmla="*/ 69850 h 561975"/>
                  <a:gd name="connsiteX16" fmla="*/ 180975 w 890184"/>
                  <a:gd name="connsiteY16" fmla="*/ 203200 h 561975"/>
                  <a:gd name="connsiteX17" fmla="*/ 187325 w 890184"/>
                  <a:gd name="connsiteY17" fmla="*/ 212725 h 561975"/>
                  <a:gd name="connsiteX18" fmla="*/ 206375 w 890184"/>
                  <a:gd name="connsiteY18" fmla="*/ 219075 h 561975"/>
                  <a:gd name="connsiteX19" fmla="*/ 241300 w 890184"/>
                  <a:gd name="connsiteY19" fmla="*/ 225425 h 561975"/>
                  <a:gd name="connsiteX20" fmla="*/ 285750 w 890184"/>
                  <a:gd name="connsiteY20" fmla="*/ 228600 h 561975"/>
                  <a:gd name="connsiteX21" fmla="*/ 377825 w 890184"/>
                  <a:gd name="connsiteY21" fmla="*/ 228600 h 561975"/>
                  <a:gd name="connsiteX22" fmla="*/ 396875 w 890184"/>
                  <a:gd name="connsiteY22" fmla="*/ 215900 h 561975"/>
                  <a:gd name="connsiteX23" fmla="*/ 412750 w 890184"/>
                  <a:gd name="connsiteY23" fmla="*/ 209550 h 561975"/>
                  <a:gd name="connsiteX24" fmla="*/ 422275 w 890184"/>
                  <a:gd name="connsiteY24" fmla="*/ 200025 h 561975"/>
                  <a:gd name="connsiteX25" fmla="*/ 434975 w 890184"/>
                  <a:gd name="connsiteY25" fmla="*/ 196850 h 561975"/>
                  <a:gd name="connsiteX26" fmla="*/ 444500 w 890184"/>
                  <a:gd name="connsiteY26" fmla="*/ 190500 h 561975"/>
                  <a:gd name="connsiteX27" fmla="*/ 463550 w 890184"/>
                  <a:gd name="connsiteY27" fmla="*/ 180975 h 561975"/>
                  <a:gd name="connsiteX28" fmla="*/ 479425 w 890184"/>
                  <a:gd name="connsiteY28" fmla="*/ 168275 h 561975"/>
                  <a:gd name="connsiteX29" fmla="*/ 501650 w 890184"/>
                  <a:gd name="connsiteY29" fmla="*/ 149225 h 561975"/>
                  <a:gd name="connsiteX30" fmla="*/ 520700 w 890184"/>
                  <a:gd name="connsiteY30" fmla="*/ 142875 h 561975"/>
                  <a:gd name="connsiteX31" fmla="*/ 631825 w 890184"/>
                  <a:gd name="connsiteY31" fmla="*/ 146050 h 561975"/>
                  <a:gd name="connsiteX32" fmla="*/ 650875 w 890184"/>
                  <a:gd name="connsiteY32" fmla="*/ 158750 h 561975"/>
                  <a:gd name="connsiteX33" fmla="*/ 657225 w 890184"/>
                  <a:gd name="connsiteY33" fmla="*/ 168275 h 561975"/>
                  <a:gd name="connsiteX34" fmla="*/ 663575 w 890184"/>
                  <a:gd name="connsiteY34" fmla="*/ 187325 h 561975"/>
                  <a:gd name="connsiteX35" fmla="*/ 676275 w 890184"/>
                  <a:gd name="connsiteY35" fmla="*/ 212725 h 561975"/>
                  <a:gd name="connsiteX36" fmla="*/ 666750 w 890184"/>
                  <a:gd name="connsiteY36" fmla="*/ 254000 h 561975"/>
                  <a:gd name="connsiteX37" fmla="*/ 657225 w 890184"/>
                  <a:gd name="connsiteY37" fmla="*/ 260350 h 561975"/>
                  <a:gd name="connsiteX38" fmla="*/ 644525 w 890184"/>
                  <a:gd name="connsiteY38" fmla="*/ 285750 h 561975"/>
                  <a:gd name="connsiteX39" fmla="*/ 638175 w 890184"/>
                  <a:gd name="connsiteY39" fmla="*/ 304800 h 561975"/>
                  <a:gd name="connsiteX40" fmla="*/ 650875 w 890184"/>
                  <a:gd name="connsiteY40" fmla="*/ 336550 h 561975"/>
                  <a:gd name="connsiteX41" fmla="*/ 666750 w 890184"/>
                  <a:gd name="connsiteY41" fmla="*/ 352425 h 561975"/>
                  <a:gd name="connsiteX42" fmla="*/ 673100 w 890184"/>
                  <a:gd name="connsiteY42" fmla="*/ 361950 h 561975"/>
                  <a:gd name="connsiteX43" fmla="*/ 676275 w 890184"/>
                  <a:gd name="connsiteY43" fmla="*/ 371475 h 561975"/>
                  <a:gd name="connsiteX44" fmla="*/ 688975 w 890184"/>
                  <a:gd name="connsiteY44" fmla="*/ 393700 h 561975"/>
                  <a:gd name="connsiteX45" fmla="*/ 708025 w 890184"/>
                  <a:gd name="connsiteY45" fmla="*/ 406400 h 561975"/>
                  <a:gd name="connsiteX46" fmla="*/ 720725 w 890184"/>
                  <a:gd name="connsiteY46" fmla="*/ 415925 h 561975"/>
                  <a:gd name="connsiteX47" fmla="*/ 733425 w 890184"/>
                  <a:gd name="connsiteY47" fmla="*/ 419100 h 561975"/>
                  <a:gd name="connsiteX48" fmla="*/ 742950 w 890184"/>
                  <a:gd name="connsiteY48" fmla="*/ 422275 h 561975"/>
                  <a:gd name="connsiteX49" fmla="*/ 866775 w 890184"/>
                  <a:gd name="connsiteY49" fmla="*/ 422275 h 561975"/>
                  <a:gd name="connsiteX50" fmla="*/ 873125 w 890184"/>
                  <a:gd name="connsiteY50" fmla="*/ 431800 h 561975"/>
                  <a:gd name="connsiteX51" fmla="*/ 882650 w 890184"/>
                  <a:gd name="connsiteY51" fmla="*/ 441325 h 561975"/>
                  <a:gd name="connsiteX52" fmla="*/ 885825 w 890184"/>
                  <a:gd name="connsiteY52" fmla="*/ 450850 h 561975"/>
                  <a:gd name="connsiteX53" fmla="*/ 885825 w 890184"/>
                  <a:gd name="connsiteY53" fmla="*/ 508000 h 561975"/>
                  <a:gd name="connsiteX54" fmla="*/ 879475 w 890184"/>
                  <a:gd name="connsiteY54" fmla="*/ 517525 h 561975"/>
                  <a:gd name="connsiteX55" fmla="*/ 866775 w 890184"/>
                  <a:gd name="connsiteY55" fmla="*/ 520700 h 561975"/>
                  <a:gd name="connsiteX56" fmla="*/ 822325 w 890184"/>
                  <a:gd name="connsiteY56" fmla="*/ 530225 h 561975"/>
                  <a:gd name="connsiteX57" fmla="*/ 777875 w 890184"/>
                  <a:gd name="connsiteY57" fmla="*/ 536575 h 561975"/>
                  <a:gd name="connsiteX58" fmla="*/ 733425 w 890184"/>
                  <a:gd name="connsiteY58" fmla="*/ 546100 h 561975"/>
                  <a:gd name="connsiteX59" fmla="*/ 685800 w 890184"/>
                  <a:gd name="connsiteY59" fmla="*/ 552450 h 561975"/>
                  <a:gd name="connsiteX60" fmla="*/ 625475 w 890184"/>
                  <a:gd name="connsiteY60" fmla="*/ 555625 h 561975"/>
                  <a:gd name="connsiteX61" fmla="*/ 581025 w 890184"/>
                  <a:gd name="connsiteY61" fmla="*/ 561975 h 561975"/>
                  <a:gd name="connsiteX62" fmla="*/ 469900 w 890184"/>
                  <a:gd name="connsiteY62" fmla="*/ 552450 h 561975"/>
                  <a:gd name="connsiteX63" fmla="*/ 457200 w 890184"/>
                  <a:gd name="connsiteY63" fmla="*/ 546100 h 561975"/>
                  <a:gd name="connsiteX64" fmla="*/ 428625 w 890184"/>
                  <a:gd name="connsiteY64" fmla="*/ 539750 h 561975"/>
                  <a:gd name="connsiteX65" fmla="*/ 393700 w 890184"/>
                  <a:gd name="connsiteY65" fmla="*/ 527050 h 561975"/>
                  <a:gd name="connsiteX66" fmla="*/ 374650 w 890184"/>
                  <a:gd name="connsiteY66" fmla="*/ 520700 h 561975"/>
                  <a:gd name="connsiteX67" fmla="*/ 342900 w 890184"/>
                  <a:gd name="connsiteY67" fmla="*/ 504825 h 561975"/>
                  <a:gd name="connsiteX68" fmla="*/ 327025 w 890184"/>
                  <a:gd name="connsiteY68" fmla="*/ 495300 h 561975"/>
                  <a:gd name="connsiteX69" fmla="*/ 311150 w 890184"/>
                  <a:gd name="connsiteY69" fmla="*/ 488950 h 561975"/>
                  <a:gd name="connsiteX70" fmla="*/ 298450 w 890184"/>
                  <a:gd name="connsiteY70" fmla="*/ 479425 h 561975"/>
                  <a:gd name="connsiteX71" fmla="*/ 282575 w 890184"/>
                  <a:gd name="connsiteY71" fmla="*/ 473075 h 561975"/>
                  <a:gd name="connsiteX72" fmla="*/ 273050 w 890184"/>
                  <a:gd name="connsiteY72" fmla="*/ 466725 h 561975"/>
                  <a:gd name="connsiteX73" fmla="*/ 247650 w 890184"/>
                  <a:gd name="connsiteY73" fmla="*/ 454025 h 561975"/>
                  <a:gd name="connsiteX74" fmla="*/ 234950 w 890184"/>
                  <a:gd name="connsiteY74" fmla="*/ 444500 h 561975"/>
                  <a:gd name="connsiteX75" fmla="*/ 225425 w 890184"/>
                  <a:gd name="connsiteY75" fmla="*/ 438150 h 561975"/>
                  <a:gd name="connsiteX76" fmla="*/ 206375 w 890184"/>
                  <a:gd name="connsiteY76" fmla="*/ 425450 h 561975"/>
                  <a:gd name="connsiteX77" fmla="*/ 184150 w 890184"/>
                  <a:gd name="connsiteY77" fmla="*/ 409575 h 561975"/>
                  <a:gd name="connsiteX78" fmla="*/ 161925 w 890184"/>
                  <a:gd name="connsiteY78" fmla="*/ 400050 h 561975"/>
                  <a:gd name="connsiteX79" fmla="*/ 149225 w 890184"/>
                  <a:gd name="connsiteY79" fmla="*/ 393700 h 561975"/>
                  <a:gd name="connsiteX80" fmla="*/ 133350 w 890184"/>
                  <a:gd name="connsiteY80" fmla="*/ 387350 h 561975"/>
                  <a:gd name="connsiteX81" fmla="*/ 123825 w 890184"/>
                  <a:gd name="connsiteY81" fmla="*/ 381000 h 561975"/>
                  <a:gd name="connsiteX82" fmla="*/ 111125 w 890184"/>
                  <a:gd name="connsiteY82" fmla="*/ 374650 h 561975"/>
                  <a:gd name="connsiteX83" fmla="*/ 88900 w 890184"/>
                  <a:gd name="connsiteY83" fmla="*/ 361950 h 561975"/>
                  <a:gd name="connsiteX84" fmla="*/ 69850 w 890184"/>
                  <a:gd name="connsiteY84" fmla="*/ 342900 h 561975"/>
                  <a:gd name="connsiteX85" fmla="*/ 63500 w 890184"/>
                  <a:gd name="connsiteY85" fmla="*/ 333375 h 561975"/>
                  <a:gd name="connsiteX86" fmla="*/ 57150 w 890184"/>
                  <a:gd name="connsiteY86" fmla="*/ 320675 h 561975"/>
                  <a:gd name="connsiteX87" fmla="*/ 47625 w 890184"/>
                  <a:gd name="connsiteY87" fmla="*/ 314325 h 561975"/>
                  <a:gd name="connsiteX88" fmla="*/ 38100 w 890184"/>
                  <a:gd name="connsiteY88" fmla="*/ 295275 h 561975"/>
                  <a:gd name="connsiteX89" fmla="*/ 31750 w 890184"/>
                  <a:gd name="connsiteY89" fmla="*/ 285750 h 561975"/>
                  <a:gd name="connsiteX90" fmla="*/ 28575 w 890184"/>
                  <a:gd name="connsiteY90" fmla="*/ 273050 h 561975"/>
                  <a:gd name="connsiteX91" fmla="*/ 19050 w 890184"/>
                  <a:gd name="connsiteY91" fmla="*/ 266700 h 561975"/>
                  <a:gd name="connsiteX92" fmla="*/ 12700 w 890184"/>
                  <a:gd name="connsiteY92" fmla="*/ 247650 h 561975"/>
                  <a:gd name="connsiteX93" fmla="*/ 12700 w 890184"/>
                  <a:gd name="connsiteY93" fmla="*/ 2698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90184" h="561975">
                    <a:moveTo>
                      <a:pt x="12700" y="269875"/>
                    </a:moveTo>
                    <a:cubicBezTo>
                      <a:pt x="10583" y="264583"/>
                      <a:pt x="7850" y="259498"/>
                      <a:pt x="6350" y="254000"/>
                    </a:cubicBezTo>
                    <a:cubicBezTo>
                      <a:pt x="3678" y="244202"/>
                      <a:pt x="792" y="213502"/>
                      <a:pt x="0" y="206375"/>
                    </a:cubicBezTo>
                    <a:cubicBezTo>
                      <a:pt x="1884" y="164924"/>
                      <a:pt x="-1846" y="145238"/>
                      <a:pt x="9525" y="111125"/>
                    </a:cubicBezTo>
                    <a:cubicBezTo>
                      <a:pt x="11642" y="104775"/>
                      <a:pt x="11142" y="96808"/>
                      <a:pt x="15875" y="92075"/>
                    </a:cubicBezTo>
                    <a:lnTo>
                      <a:pt x="25400" y="82550"/>
                    </a:lnTo>
                    <a:cubicBezTo>
                      <a:pt x="43111" y="38272"/>
                      <a:pt x="20350" y="86481"/>
                      <a:pt x="41275" y="60325"/>
                    </a:cubicBezTo>
                    <a:cubicBezTo>
                      <a:pt x="43366" y="57712"/>
                      <a:pt x="42594" y="53585"/>
                      <a:pt x="44450" y="50800"/>
                    </a:cubicBezTo>
                    <a:cubicBezTo>
                      <a:pt x="49702" y="42922"/>
                      <a:pt x="59828" y="37619"/>
                      <a:pt x="66675" y="31750"/>
                    </a:cubicBezTo>
                    <a:cubicBezTo>
                      <a:pt x="70084" y="28828"/>
                      <a:pt x="72656" y="24982"/>
                      <a:pt x="76200" y="22225"/>
                    </a:cubicBezTo>
                    <a:cubicBezTo>
                      <a:pt x="110379" y="-4359"/>
                      <a:pt x="83150" y="21625"/>
                      <a:pt x="104775" y="0"/>
                    </a:cubicBezTo>
                    <a:cubicBezTo>
                      <a:pt x="114300" y="2117"/>
                      <a:pt x="124093" y="3264"/>
                      <a:pt x="133350" y="6350"/>
                    </a:cubicBezTo>
                    <a:cubicBezTo>
                      <a:pt x="146260" y="10653"/>
                      <a:pt x="141855" y="15082"/>
                      <a:pt x="149225" y="25400"/>
                    </a:cubicBezTo>
                    <a:cubicBezTo>
                      <a:pt x="151835" y="29054"/>
                      <a:pt x="155575" y="31750"/>
                      <a:pt x="158750" y="34925"/>
                    </a:cubicBezTo>
                    <a:cubicBezTo>
                      <a:pt x="160867" y="43392"/>
                      <a:pt x="162804" y="51905"/>
                      <a:pt x="165100" y="60325"/>
                    </a:cubicBezTo>
                    <a:cubicBezTo>
                      <a:pt x="165981" y="63554"/>
                      <a:pt x="168120" y="66507"/>
                      <a:pt x="168275" y="69850"/>
                    </a:cubicBezTo>
                    <a:cubicBezTo>
                      <a:pt x="174449" y="202601"/>
                      <a:pt x="135954" y="173186"/>
                      <a:pt x="180975" y="203200"/>
                    </a:cubicBezTo>
                    <a:cubicBezTo>
                      <a:pt x="183092" y="206375"/>
                      <a:pt x="184089" y="210703"/>
                      <a:pt x="187325" y="212725"/>
                    </a:cubicBezTo>
                    <a:cubicBezTo>
                      <a:pt x="193001" y="216273"/>
                      <a:pt x="199811" y="217762"/>
                      <a:pt x="206375" y="219075"/>
                    </a:cubicBezTo>
                    <a:cubicBezTo>
                      <a:pt x="214942" y="220788"/>
                      <a:pt x="233176" y="224613"/>
                      <a:pt x="241300" y="225425"/>
                    </a:cubicBezTo>
                    <a:cubicBezTo>
                      <a:pt x="256081" y="226903"/>
                      <a:pt x="270933" y="227542"/>
                      <a:pt x="285750" y="228600"/>
                    </a:cubicBezTo>
                    <a:cubicBezTo>
                      <a:pt x="320850" y="234450"/>
                      <a:pt x="328582" y="237090"/>
                      <a:pt x="377825" y="228600"/>
                    </a:cubicBezTo>
                    <a:cubicBezTo>
                      <a:pt x="385346" y="227303"/>
                      <a:pt x="389789" y="218734"/>
                      <a:pt x="396875" y="215900"/>
                    </a:cubicBezTo>
                    <a:lnTo>
                      <a:pt x="412750" y="209550"/>
                    </a:lnTo>
                    <a:cubicBezTo>
                      <a:pt x="415925" y="206375"/>
                      <a:pt x="418376" y="202253"/>
                      <a:pt x="422275" y="200025"/>
                    </a:cubicBezTo>
                    <a:cubicBezTo>
                      <a:pt x="426064" y="197860"/>
                      <a:pt x="430964" y="198569"/>
                      <a:pt x="434975" y="196850"/>
                    </a:cubicBezTo>
                    <a:cubicBezTo>
                      <a:pt x="438482" y="195347"/>
                      <a:pt x="441087" y="192207"/>
                      <a:pt x="444500" y="190500"/>
                    </a:cubicBezTo>
                    <a:cubicBezTo>
                      <a:pt x="470790" y="177355"/>
                      <a:pt x="436253" y="199173"/>
                      <a:pt x="463550" y="180975"/>
                    </a:cubicBezTo>
                    <a:cubicBezTo>
                      <a:pt x="477752" y="159673"/>
                      <a:pt x="461022" y="180544"/>
                      <a:pt x="479425" y="168275"/>
                    </a:cubicBezTo>
                    <a:cubicBezTo>
                      <a:pt x="498489" y="155566"/>
                      <a:pt x="478526" y="160787"/>
                      <a:pt x="501650" y="149225"/>
                    </a:cubicBezTo>
                    <a:cubicBezTo>
                      <a:pt x="507637" y="146232"/>
                      <a:pt x="520700" y="142875"/>
                      <a:pt x="520700" y="142875"/>
                    </a:cubicBezTo>
                    <a:cubicBezTo>
                      <a:pt x="557742" y="143933"/>
                      <a:pt x="595041" y="141564"/>
                      <a:pt x="631825" y="146050"/>
                    </a:cubicBezTo>
                    <a:cubicBezTo>
                      <a:pt x="639401" y="146974"/>
                      <a:pt x="650875" y="158750"/>
                      <a:pt x="650875" y="158750"/>
                    </a:cubicBezTo>
                    <a:cubicBezTo>
                      <a:pt x="652992" y="161925"/>
                      <a:pt x="655675" y="164788"/>
                      <a:pt x="657225" y="168275"/>
                    </a:cubicBezTo>
                    <a:cubicBezTo>
                      <a:pt x="659943" y="174392"/>
                      <a:pt x="659862" y="181756"/>
                      <a:pt x="663575" y="187325"/>
                    </a:cubicBezTo>
                    <a:cubicBezTo>
                      <a:pt x="673086" y="201592"/>
                      <a:pt x="668508" y="193307"/>
                      <a:pt x="676275" y="212725"/>
                    </a:cubicBezTo>
                    <a:cubicBezTo>
                      <a:pt x="674786" y="226125"/>
                      <a:pt x="676295" y="242546"/>
                      <a:pt x="666750" y="254000"/>
                    </a:cubicBezTo>
                    <a:cubicBezTo>
                      <a:pt x="664307" y="256931"/>
                      <a:pt x="660400" y="258233"/>
                      <a:pt x="657225" y="260350"/>
                    </a:cubicBezTo>
                    <a:cubicBezTo>
                      <a:pt x="649161" y="300670"/>
                      <a:pt x="661201" y="255733"/>
                      <a:pt x="644525" y="285750"/>
                    </a:cubicBezTo>
                    <a:cubicBezTo>
                      <a:pt x="641274" y="291601"/>
                      <a:pt x="638175" y="304800"/>
                      <a:pt x="638175" y="304800"/>
                    </a:cubicBezTo>
                    <a:cubicBezTo>
                      <a:pt x="643207" y="334992"/>
                      <a:pt x="636676" y="313832"/>
                      <a:pt x="650875" y="336550"/>
                    </a:cubicBezTo>
                    <a:cubicBezTo>
                      <a:pt x="661200" y="353069"/>
                      <a:pt x="650983" y="347169"/>
                      <a:pt x="666750" y="352425"/>
                    </a:cubicBezTo>
                    <a:cubicBezTo>
                      <a:pt x="668867" y="355600"/>
                      <a:pt x="671393" y="358537"/>
                      <a:pt x="673100" y="361950"/>
                    </a:cubicBezTo>
                    <a:cubicBezTo>
                      <a:pt x="674597" y="364943"/>
                      <a:pt x="674957" y="368399"/>
                      <a:pt x="676275" y="371475"/>
                    </a:cubicBezTo>
                    <a:cubicBezTo>
                      <a:pt x="677719" y="374844"/>
                      <a:pt x="685331" y="390511"/>
                      <a:pt x="688975" y="393700"/>
                    </a:cubicBezTo>
                    <a:cubicBezTo>
                      <a:pt x="694718" y="398726"/>
                      <a:pt x="701920" y="401821"/>
                      <a:pt x="708025" y="406400"/>
                    </a:cubicBezTo>
                    <a:cubicBezTo>
                      <a:pt x="712258" y="409575"/>
                      <a:pt x="715992" y="413558"/>
                      <a:pt x="720725" y="415925"/>
                    </a:cubicBezTo>
                    <a:cubicBezTo>
                      <a:pt x="724628" y="417876"/>
                      <a:pt x="729229" y="417901"/>
                      <a:pt x="733425" y="419100"/>
                    </a:cubicBezTo>
                    <a:cubicBezTo>
                      <a:pt x="736643" y="420019"/>
                      <a:pt x="739775" y="421217"/>
                      <a:pt x="742950" y="422275"/>
                    </a:cubicBezTo>
                    <a:cubicBezTo>
                      <a:pt x="753997" y="421850"/>
                      <a:pt x="840784" y="415344"/>
                      <a:pt x="866775" y="422275"/>
                    </a:cubicBezTo>
                    <a:cubicBezTo>
                      <a:pt x="870462" y="423258"/>
                      <a:pt x="870682" y="428869"/>
                      <a:pt x="873125" y="431800"/>
                    </a:cubicBezTo>
                    <a:cubicBezTo>
                      <a:pt x="876000" y="435249"/>
                      <a:pt x="879475" y="438150"/>
                      <a:pt x="882650" y="441325"/>
                    </a:cubicBezTo>
                    <a:cubicBezTo>
                      <a:pt x="883708" y="444500"/>
                      <a:pt x="884906" y="447632"/>
                      <a:pt x="885825" y="450850"/>
                    </a:cubicBezTo>
                    <a:cubicBezTo>
                      <a:pt x="892041" y="472608"/>
                      <a:pt x="891221" y="477420"/>
                      <a:pt x="885825" y="508000"/>
                    </a:cubicBezTo>
                    <a:cubicBezTo>
                      <a:pt x="885162" y="511758"/>
                      <a:pt x="882650" y="515408"/>
                      <a:pt x="879475" y="517525"/>
                    </a:cubicBezTo>
                    <a:cubicBezTo>
                      <a:pt x="875844" y="519946"/>
                      <a:pt x="870955" y="519446"/>
                      <a:pt x="866775" y="520700"/>
                    </a:cubicBezTo>
                    <a:cubicBezTo>
                      <a:pt x="832355" y="531026"/>
                      <a:pt x="863641" y="524591"/>
                      <a:pt x="822325" y="530225"/>
                    </a:cubicBezTo>
                    <a:lnTo>
                      <a:pt x="777875" y="536575"/>
                    </a:lnTo>
                    <a:cubicBezTo>
                      <a:pt x="758008" y="549820"/>
                      <a:pt x="774036" y="541322"/>
                      <a:pt x="733425" y="546100"/>
                    </a:cubicBezTo>
                    <a:cubicBezTo>
                      <a:pt x="694861" y="550637"/>
                      <a:pt x="735750" y="548882"/>
                      <a:pt x="685800" y="552450"/>
                    </a:cubicBezTo>
                    <a:cubicBezTo>
                      <a:pt x="665715" y="553885"/>
                      <a:pt x="645583" y="554567"/>
                      <a:pt x="625475" y="555625"/>
                    </a:cubicBezTo>
                    <a:cubicBezTo>
                      <a:pt x="610658" y="557742"/>
                      <a:pt x="595992" y="561975"/>
                      <a:pt x="581025" y="561975"/>
                    </a:cubicBezTo>
                    <a:cubicBezTo>
                      <a:pt x="542633" y="561975"/>
                      <a:pt x="507103" y="557100"/>
                      <a:pt x="469900" y="552450"/>
                    </a:cubicBezTo>
                    <a:cubicBezTo>
                      <a:pt x="465667" y="550333"/>
                      <a:pt x="461733" y="547460"/>
                      <a:pt x="457200" y="546100"/>
                    </a:cubicBezTo>
                    <a:cubicBezTo>
                      <a:pt x="433943" y="539123"/>
                      <a:pt x="444728" y="546651"/>
                      <a:pt x="428625" y="539750"/>
                    </a:cubicBezTo>
                    <a:cubicBezTo>
                      <a:pt x="394466" y="525111"/>
                      <a:pt x="444190" y="542585"/>
                      <a:pt x="393700" y="527050"/>
                    </a:cubicBezTo>
                    <a:cubicBezTo>
                      <a:pt x="387303" y="525082"/>
                      <a:pt x="380219" y="524413"/>
                      <a:pt x="374650" y="520700"/>
                    </a:cubicBezTo>
                    <a:cubicBezTo>
                      <a:pt x="353198" y="506398"/>
                      <a:pt x="379660" y="523205"/>
                      <a:pt x="342900" y="504825"/>
                    </a:cubicBezTo>
                    <a:cubicBezTo>
                      <a:pt x="337380" y="502065"/>
                      <a:pt x="332545" y="498060"/>
                      <a:pt x="327025" y="495300"/>
                    </a:cubicBezTo>
                    <a:cubicBezTo>
                      <a:pt x="321927" y="492751"/>
                      <a:pt x="316132" y="491718"/>
                      <a:pt x="311150" y="488950"/>
                    </a:cubicBezTo>
                    <a:cubicBezTo>
                      <a:pt x="306524" y="486380"/>
                      <a:pt x="303076" y="481995"/>
                      <a:pt x="298450" y="479425"/>
                    </a:cubicBezTo>
                    <a:cubicBezTo>
                      <a:pt x="293468" y="476657"/>
                      <a:pt x="287673" y="475624"/>
                      <a:pt x="282575" y="473075"/>
                    </a:cubicBezTo>
                    <a:cubicBezTo>
                      <a:pt x="279162" y="471368"/>
                      <a:pt x="276463" y="468432"/>
                      <a:pt x="273050" y="466725"/>
                    </a:cubicBezTo>
                    <a:cubicBezTo>
                      <a:pt x="249306" y="454853"/>
                      <a:pt x="264814" y="466285"/>
                      <a:pt x="247650" y="454025"/>
                    </a:cubicBezTo>
                    <a:cubicBezTo>
                      <a:pt x="243344" y="450949"/>
                      <a:pt x="239256" y="447576"/>
                      <a:pt x="234950" y="444500"/>
                    </a:cubicBezTo>
                    <a:cubicBezTo>
                      <a:pt x="231845" y="442282"/>
                      <a:pt x="228356" y="440593"/>
                      <a:pt x="225425" y="438150"/>
                    </a:cubicBezTo>
                    <a:cubicBezTo>
                      <a:pt x="209570" y="424937"/>
                      <a:pt x="223114" y="431030"/>
                      <a:pt x="206375" y="425450"/>
                    </a:cubicBezTo>
                    <a:cubicBezTo>
                      <a:pt x="200923" y="421361"/>
                      <a:pt x="190650" y="413289"/>
                      <a:pt x="184150" y="409575"/>
                    </a:cubicBezTo>
                    <a:cubicBezTo>
                      <a:pt x="163090" y="397541"/>
                      <a:pt x="179735" y="407683"/>
                      <a:pt x="161925" y="400050"/>
                    </a:cubicBezTo>
                    <a:cubicBezTo>
                      <a:pt x="157575" y="398186"/>
                      <a:pt x="153550" y="395622"/>
                      <a:pt x="149225" y="393700"/>
                    </a:cubicBezTo>
                    <a:cubicBezTo>
                      <a:pt x="144017" y="391385"/>
                      <a:pt x="138448" y="389899"/>
                      <a:pt x="133350" y="387350"/>
                    </a:cubicBezTo>
                    <a:cubicBezTo>
                      <a:pt x="129937" y="385643"/>
                      <a:pt x="127138" y="382893"/>
                      <a:pt x="123825" y="381000"/>
                    </a:cubicBezTo>
                    <a:cubicBezTo>
                      <a:pt x="119716" y="378652"/>
                      <a:pt x="115139" y="377158"/>
                      <a:pt x="111125" y="374650"/>
                    </a:cubicBezTo>
                    <a:cubicBezTo>
                      <a:pt x="89157" y="360920"/>
                      <a:pt x="107613" y="368188"/>
                      <a:pt x="88900" y="361950"/>
                    </a:cubicBezTo>
                    <a:cubicBezTo>
                      <a:pt x="82550" y="355600"/>
                      <a:pt x="74831" y="350372"/>
                      <a:pt x="69850" y="342900"/>
                    </a:cubicBezTo>
                    <a:cubicBezTo>
                      <a:pt x="67733" y="339725"/>
                      <a:pt x="65393" y="336688"/>
                      <a:pt x="63500" y="333375"/>
                    </a:cubicBezTo>
                    <a:cubicBezTo>
                      <a:pt x="61152" y="329266"/>
                      <a:pt x="60180" y="324311"/>
                      <a:pt x="57150" y="320675"/>
                    </a:cubicBezTo>
                    <a:cubicBezTo>
                      <a:pt x="54707" y="317744"/>
                      <a:pt x="50800" y="316442"/>
                      <a:pt x="47625" y="314325"/>
                    </a:cubicBezTo>
                    <a:cubicBezTo>
                      <a:pt x="29427" y="287028"/>
                      <a:pt x="51245" y="321565"/>
                      <a:pt x="38100" y="295275"/>
                    </a:cubicBezTo>
                    <a:cubicBezTo>
                      <a:pt x="36393" y="291862"/>
                      <a:pt x="33867" y="288925"/>
                      <a:pt x="31750" y="285750"/>
                    </a:cubicBezTo>
                    <a:cubicBezTo>
                      <a:pt x="30692" y="281517"/>
                      <a:pt x="30996" y="276681"/>
                      <a:pt x="28575" y="273050"/>
                    </a:cubicBezTo>
                    <a:cubicBezTo>
                      <a:pt x="26458" y="269875"/>
                      <a:pt x="21072" y="269936"/>
                      <a:pt x="19050" y="266700"/>
                    </a:cubicBezTo>
                    <a:cubicBezTo>
                      <a:pt x="15502" y="261024"/>
                      <a:pt x="15693" y="253637"/>
                      <a:pt x="12700" y="247650"/>
                    </a:cubicBezTo>
                    <a:lnTo>
                      <a:pt x="12700" y="269875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5EDA88A-05A4-4699-A4F4-B0F102B895FC}"/>
                  </a:ext>
                </a:extLst>
              </p:cNvPr>
              <p:cNvSpPr/>
              <p:nvPr/>
            </p:nvSpPr>
            <p:spPr>
              <a:xfrm>
                <a:off x="9712325" y="2600325"/>
                <a:ext cx="1120775" cy="520700"/>
              </a:xfrm>
              <a:custGeom>
                <a:avLst/>
                <a:gdLst>
                  <a:gd name="connsiteX0" fmla="*/ 41275 w 1120775"/>
                  <a:gd name="connsiteY0" fmla="*/ 330200 h 520700"/>
                  <a:gd name="connsiteX1" fmla="*/ 28575 w 1120775"/>
                  <a:gd name="connsiteY1" fmla="*/ 304800 h 520700"/>
                  <a:gd name="connsiteX2" fmla="*/ 9525 w 1120775"/>
                  <a:gd name="connsiteY2" fmla="*/ 279400 h 520700"/>
                  <a:gd name="connsiteX3" fmla="*/ 3175 w 1120775"/>
                  <a:gd name="connsiteY3" fmla="*/ 260350 h 520700"/>
                  <a:gd name="connsiteX4" fmla="*/ 0 w 1120775"/>
                  <a:gd name="connsiteY4" fmla="*/ 250825 h 520700"/>
                  <a:gd name="connsiteX5" fmla="*/ 3175 w 1120775"/>
                  <a:gd name="connsiteY5" fmla="*/ 228600 h 520700"/>
                  <a:gd name="connsiteX6" fmla="*/ 19050 w 1120775"/>
                  <a:gd name="connsiteY6" fmla="*/ 222250 h 520700"/>
                  <a:gd name="connsiteX7" fmla="*/ 53975 w 1120775"/>
                  <a:gd name="connsiteY7" fmla="*/ 212725 h 520700"/>
                  <a:gd name="connsiteX8" fmla="*/ 180975 w 1120775"/>
                  <a:gd name="connsiteY8" fmla="*/ 209550 h 520700"/>
                  <a:gd name="connsiteX9" fmla="*/ 200025 w 1120775"/>
                  <a:gd name="connsiteY9" fmla="*/ 203200 h 520700"/>
                  <a:gd name="connsiteX10" fmla="*/ 209550 w 1120775"/>
                  <a:gd name="connsiteY10" fmla="*/ 196850 h 520700"/>
                  <a:gd name="connsiteX11" fmla="*/ 222250 w 1120775"/>
                  <a:gd name="connsiteY11" fmla="*/ 193675 h 520700"/>
                  <a:gd name="connsiteX12" fmla="*/ 231775 w 1120775"/>
                  <a:gd name="connsiteY12" fmla="*/ 190500 h 520700"/>
                  <a:gd name="connsiteX13" fmla="*/ 260350 w 1120775"/>
                  <a:gd name="connsiteY13" fmla="*/ 177800 h 520700"/>
                  <a:gd name="connsiteX14" fmla="*/ 269875 w 1120775"/>
                  <a:gd name="connsiteY14" fmla="*/ 171450 h 520700"/>
                  <a:gd name="connsiteX15" fmla="*/ 288925 w 1120775"/>
                  <a:gd name="connsiteY15" fmla="*/ 165100 h 520700"/>
                  <a:gd name="connsiteX16" fmla="*/ 317500 w 1120775"/>
                  <a:gd name="connsiteY16" fmla="*/ 152400 h 520700"/>
                  <a:gd name="connsiteX17" fmla="*/ 352425 w 1120775"/>
                  <a:gd name="connsiteY17" fmla="*/ 149225 h 520700"/>
                  <a:gd name="connsiteX18" fmla="*/ 400050 w 1120775"/>
                  <a:gd name="connsiteY18" fmla="*/ 142875 h 520700"/>
                  <a:gd name="connsiteX19" fmla="*/ 409575 w 1120775"/>
                  <a:gd name="connsiteY19" fmla="*/ 139700 h 520700"/>
                  <a:gd name="connsiteX20" fmla="*/ 434975 w 1120775"/>
                  <a:gd name="connsiteY20" fmla="*/ 117475 h 520700"/>
                  <a:gd name="connsiteX21" fmla="*/ 450850 w 1120775"/>
                  <a:gd name="connsiteY21" fmla="*/ 101600 h 520700"/>
                  <a:gd name="connsiteX22" fmla="*/ 466725 w 1120775"/>
                  <a:gd name="connsiteY22" fmla="*/ 85725 h 520700"/>
                  <a:gd name="connsiteX23" fmla="*/ 476250 w 1120775"/>
                  <a:gd name="connsiteY23" fmla="*/ 76200 h 520700"/>
                  <a:gd name="connsiteX24" fmla="*/ 485775 w 1120775"/>
                  <a:gd name="connsiteY24" fmla="*/ 73025 h 520700"/>
                  <a:gd name="connsiteX25" fmla="*/ 498475 w 1120775"/>
                  <a:gd name="connsiteY25" fmla="*/ 66675 h 520700"/>
                  <a:gd name="connsiteX26" fmla="*/ 508000 w 1120775"/>
                  <a:gd name="connsiteY26" fmla="*/ 60325 h 520700"/>
                  <a:gd name="connsiteX27" fmla="*/ 622300 w 1120775"/>
                  <a:gd name="connsiteY27" fmla="*/ 57150 h 520700"/>
                  <a:gd name="connsiteX28" fmla="*/ 644525 w 1120775"/>
                  <a:gd name="connsiteY28" fmla="*/ 41275 h 520700"/>
                  <a:gd name="connsiteX29" fmla="*/ 660400 w 1120775"/>
                  <a:gd name="connsiteY29" fmla="*/ 31750 h 520700"/>
                  <a:gd name="connsiteX30" fmla="*/ 666750 w 1120775"/>
                  <a:gd name="connsiteY30" fmla="*/ 22225 h 520700"/>
                  <a:gd name="connsiteX31" fmla="*/ 679450 w 1120775"/>
                  <a:gd name="connsiteY31" fmla="*/ 15875 h 520700"/>
                  <a:gd name="connsiteX32" fmla="*/ 698500 w 1120775"/>
                  <a:gd name="connsiteY32" fmla="*/ 9525 h 520700"/>
                  <a:gd name="connsiteX33" fmla="*/ 733425 w 1120775"/>
                  <a:gd name="connsiteY33" fmla="*/ 0 h 520700"/>
                  <a:gd name="connsiteX34" fmla="*/ 796925 w 1120775"/>
                  <a:gd name="connsiteY34" fmla="*/ 3175 h 520700"/>
                  <a:gd name="connsiteX35" fmla="*/ 815975 w 1120775"/>
                  <a:gd name="connsiteY35" fmla="*/ 12700 h 520700"/>
                  <a:gd name="connsiteX36" fmla="*/ 825500 w 1120775"/>
                  <a:gd name="connsiteY36" fmla="*/ 15875 h 520700"/>
                  <a:gd name="connsiteX37" fmla="*/ 835025 w 1120775"/>
                  <a:gd name="connsiteY37" fmla="*/ 28575 h 520700"/>
                  <a:gd name="connsiteX38" fmla="*/ 847725 w 1120775"/>
                  <a:gd name="connsiteY38" fmla="*/ 38100 h 520700"/>
                  <a:gd name="connsiteX39" fmla="*/ 854075 w 1120775"/>
                  <a:gd name="connsiteY39" fmla="*/ 57150 h 520700"/>
                  <a:gd name="connsiteX40" fmla="*/ 860425 w 1120775"/>
                  <a:gd name="connsiteY40" fmla="*/ 69850 h 520700"/>
                  <a:gd name="connsiteX41" fmla="*/ 879475 w 1120775"/>
                  <a:gd name="connsiteY41" fmla="*/ 85725 h 520700"/>
                  <a:gd name="connsiteX42" fmla="*/ 885825 w 1120775"/>
                  <a:gd name="connsiteY42" fmla="*/ 98425 h 520700"/>
                  <a:gd name="connsiteX43" fmla="*/ 908050 w 1120775"/>
                  <a:gd name="connsiteY43" fmla="*/ 104775 h 520700"/>
                  <a:gd name="connsiteX44" fmla="*/ 984250 w 1120775"/>
                  <a:gd name="connsiteY44" fmla="*/ 95250 h 520700"/>
                  <a:gd name="connsiteX45" fmla="*/ 993775 w 1120775"/>
                  <a:gd name="connsiteY45" fmla="*/ 88900 h 520700"/>
                  <a:gd name="connsiteX46" fmla="*/ 1003300 w 1120775"/>
                  <a:gd name="connsiteY46" fmla="*/ 85725 h 520700"/>
                  <a:gd name="connsiteX47" fmla="*/ 1012825 w 1120775"/>
                  <a:gd name="connsiteY47" fmla="*/ 76200 h 520700"/>
                  <a:gd name="connsiteX48" fmla="*/ 1031875 w 1120775"/>
                  <a:gd name="connsiteY48" fmla="*/ 69850 h 520700"/>
                  <a:gd name="connsiteX49" fmla="*/ 1069975 w 1120775"/>
                  <a:gd name="connsiteY49" fmla="*/ 79375 h 520700"/>
                  <a:gd name="connsiteX50" fmla="*/ 1079500 w 1120775"/>
                  <a:gd name="connsiteY50" fmla="*/ 88900 h 520700"/>
                  <a:gd name="connsiteX51" fmla="*/ 1089025 w 1120775"/>
                  <a:gd name="connsiteY51" fmla="*/ 92075 h 520700"/>
                  <a:gd name="connsiteX52" fmla="*/ 1095375 w 1120775"/>
                  <a:gd name="connsiteY52" fmla="*/ 114300 h 520700"/>
                  <a:gd name="connsiteX53" fmla="*/ 1111250 w 1120775"/>
                  <a:gd name="connsiteY53" fmla="*/ 133350 h 520700"/>
                  <a:gd name="connsiteX54" fmla="*/ 1117600 w 1120775"/>
                  <a:gd name="connsiteY54" fmla="*/ 161925 h 520700"/>
                  <a:gd name="connsiteX55" fmla="*/ 1120775 w 1120775"/>
                  <a:gd name="connsiteY55" fmla="*/ 171450 h 520700"/>
                  <a:gd name="connsiteX56" fmla="*/ 1117600 w 1120775"/>
                  <a:gd name="connsiteY56" fmla="*/ 247650 h 520700"/>
                  <a:gd name="connsiteX57" fmla="*/ 1114425 w 1120775"/>
                  <a:gd name="connsiteY57" fmla="*/ 266700 h 520700"/>
                  <a:gd name="connsiteX58" fmla="*/ 1101725 w 1120775"/>
                  <a:gd name="connsiteY58" fmla="*/ 285750 h 520700"/>
                  <a:gd name="connsiteX59" fmla="*/ 1085850 w 1120775"/>
                  <a:gd name="connsiteY59" fmla="*/ 311150 h 520700"/>
                  <a:gd name="connsiteX60" fmla="*/ 1079500 w 1120775"/>
                  <a:gd name="connsiteY60" fmla="*/ 320675 h 520700"/>
                  <a:gd name="connsiteX61" fmla="*/ 1069975 w 1120775"/>
                  <a:gd name="connsiteY61" fmla="*/ 323850 h 520700"/>
                  <a:gd name="connsiteX62" fmla="*/ 1050925 w 1120775"/>
                  <a:gd name="connsiteY62" fmla="*/ 336550 h 520700"/>
                  <a:gd name="connsiteX63" fmla="*/ 1035050 w 1120775"/>
                  <a:gd name="connsiteY63" fmla="*/ 346075 h 520700"/>
                  <a:gd name="connsiteX64" fmla="*/ 1022350 w 1120775"/>
                  <a:gd name="connsiteY64" fmla="*/ 355600 h 520700"/>
                  <a:gd name="connsiteX65" fmla="*/ 990600 w 1120775"/>
                  <a:gd name="connsiteY65" fmla="*/ 384175 h 520700"/>
                  <a:gd name="connsiteX66" fmla="*/ 984250 w 1120775"/>
                  <a:gd name="connsiteY66" fmla="*/ 393700 h 520700"/>
                  <a:gd name="connsiteX67" fmla="*/ 962025 w 1120775"/>
                  <a:gd name="connsiteY67" fmla="*/ 409575 h 520700"/>
                  <a:gd name="connsiteX68" fmla="*/ 952500 w 1120775"/>
                  <a:gd name="connsiteY68" fmla="*/ 412750 h 520700"/>
                  <a:gd name="connsiteX69" fmla="*/ 942975 w 1120775"/>
                  <a:gd name="connsiteY69" fmla="*/ 422275 h 520700"/>
                  <a:gd name="connsiteX70" fmla="*/ 927100 w 1120775"/>
                  <a:gd name="connsiteY70" fmla="*/ 425450 h 520700"/>
                  <a:gd name="connsiteX71" fmla="*/ 914400 w 1120775"/>
                  <a:gd name="connsiteY71" fmla="*/ 428625 h 520700"/>
                  <a:gd name="connsiteX72" fmla="*/ 889000 w 1120775"/>
                  <a:gd name="connsiteY72" fmla="*/ 438150 h 520700"/>
                  <a:gd name="connsiteX73" fmla="*/ 866775 w 1120775"/>
                  <a:gd name="connsiteY73" fmla="*/ 441325 h 520700"/>
                  <a:gd name="connsiteX74" fmla="*/ 857250 w 1120775"/>
                  <a:gd name="connsiteY74" fmla="*/ 447675 h 520700"/>
                  <a:gd name="connsiteX75" fmla="*/ 831850 w 1120775"/>
                  <a:gd name="connsiteY75" fmla="*/ 454025 h 520700"/>
                  <a:gd name="connsiteX76" fmla="*/ 822325 w 1120775"/>
                  <a:gd name="connsiteY76" fmla="*/ 460375 h 520700"/>
                  <a:gd name="connsiteX77" fmla="*/ 806450 w 1120775"/>
                  <a:gd name="connsiteY77" fmla="*/ 473075 h 520700"/>
                  <a:gd name="connsiteX78" fmla="*/ 793750 w 1120775"/>
                  <a:gd name="connsiteY78" fmla="*/ 476250 h 520700"/>
                  <a:gd name="connsiteX79" fmla="*/ 784225 w 1120775"/>
                  <a:gd name="connsiteY79" fmla="*/ 482600 h 520700"/>
                  <a:gd name="connsiteX80" fmla="*/ 765175 w 1120775"/>
                  <a:gd name="connsiteY80" fmla="*/ 488950 h 520700"/>
                  <a:gd name="connsiteX81" fmla="*/ 733425 w 1120775"/>
                  <a:gd name="connsiteY81" fmla="*/ 501650 h 520700"/>
                  <a:gd name="connsiteX82" fmla="*/ 647700 w 1120775"/>
                  <a:gd name="connsiteY82" fmla="*/ 517525 h 520700"/>
                  <a:gd name="connsiteX83" fmla="*/ 609600 w 1120775"/>
                  <a:gd name="connsiteY83" fmla="*/ 520700 h 520700"/>
                  <a:gd name="connsiteX84" fmla="*/ 403225 w 1120775"/>
                  <a:gd name="connsiteY84" fmla="*/ 514350 h 520700"/>
                  <a:gd name="connsiteX85" fmla="*/ 349250 w 1120775"/>
                  <a:gd name="connsiteY85" fmla="*/ 511175 h 520700"/>
                  <a:gd name="connsiteX86" fmla="*/ 323850 w 1120775"/>
                  <a:gd name="connsiteY86" fmla="*/ 504825 h 520700"/>
                  <a:gd name="connsiteX87" fmla="*/ 295275 w 1120775"/>
                  <a:gd name="connsiteY87" fmla="*/ 498475 h 520700"/>
                  <a:gd name="connsiteX88" fmla="*/ 285750 w 1120775"/>
                  <a:gd name="connsiteY88" fmla="*/ 488950 h 520700"/>
                  <a:gd name="connsiteX89" fmla="*/ 260350 w 1120775"/>
                  <a:gd name="connsiteY89" fmla="*/ 482600 h 520700"/>
                  <a:gd name="connsiteX90" fmla="*/ 241300 w 1120775"/>
                  <a:gd name="connsiteY90" fmla="*/ 469900 h 520700"/>
                  <a:gd name="connsiteX91" fmla="*/ 231775 w 1120775"/>
                  <a:gd name="connsiteY91" fmla="*/ 460375 h 520700"/>
                  <a:gd name="connsiteX92" fmla="*/ 212725 w 1120775"/>
                  <a:gd name="connsiteY92" fmla="*/ 454025 h 520700"/>
                  <a:gd name="connsiteX93" fmla="*/ 200025 w 1120775"/>
                  <a:gd name="connsiteY93" fmla="*/ 444500 h 520700"/>
                  <a:gd name="connsiteX94" fmla="*/ 177800 w 1120775"/>
                  <a:gd name="connsiteY94" fmla="*/ 431800 h 520700"/>
                  <a:gd name="connsiteX95" fmla="*/ 158750 w 1120775"/>
                  <a:gd name="connsiteY95" fmla="*/ 419100 h 520700"/>
                  <a:gd name="connsiteX96" fmla="*/ 149225 w 1120775"/>
                  <a:gd name="connsiteY96" fmla="*/ 409575 h 520700"/>
                  <a:gd name="connsiteX97" fmla="*/ 136525 w 1120775"/>
                  <a:gd name="connsiteY97" fmla="*/ 400050 h 520700"/>
                  <a:gd name="connsiteX98" fmla="*/ 127000 w 1120775"/>
                  <a:gd name="connsiteY98" fmla="*/ 393700 h 520700"/>
                  <a:gd name="connsiteX99" fmla="*/ 117475 w 1120775"/>
                  <a:gd name="connsiteY99" fmla="*/ 384175 h 520700"/>
                  <a:gd name="connsiteX100" fmla="*/ 101600 w 1120775"/>
                  <a:gd name="connsiteY100" fmla="*/ 377825 h 520700"/>
                  <a:gd name="connsiteX101" fmla="*/ 79375 w 1120775"/>
                  <a:gd name="connsiteY101" fmla="*/ 361950 h 520700"/>
                  <a:gd name="connsiteX102" fmla="*/ 69850 w 1120775"/>
                  <a:gd name="connsiteY102" fmla="*/ 358775 h 520700"/>
                  <a:gd name="connsiteX103" fmla="*/ 41275 w 1120775"/>
                  <a:gd name="connsiteY103" fmla="*/ 339725 h 520700"/>
                  <a:gd name="connsiteX104" fmla="*/ 28575 w 1120775"/>
                  <a:gd name="connsiteY104" fmla="*/ 330200 h 520700"/>
                  <a:gd name="connsiteX105" fmla="*/ 41275 w 1120775"/>
                  <a:gd name="connsiteY105" fmla="*/ 3302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120775" h="520700">
                    <a:moveTo>
                      <a:pt x="41275" y="330200"/>
                    </a:moveTo>
                    <a:cubicBezTo>
                      <a:pt x="41275" y="325967"/>
                      <a:pt x="33108" y="313110"/>
                      <a:pt x="28575" y="304800"/>
                    </a:cubicBezTo>
                    <a:cubicBezTo>
                      <a:pt x="24243" y="296857"/>
                      <a:pt x="14350" y="285431"/>
                      <a:pt x="9525" y="279400"/>
                    </a:cubicBezTo>
                    <a:lnTo>
                      <a:pt x="3175" y="260350"/>
                    </a:lnTo>
                    <a:lnTo>
                      <a:pt x="0" y="250825"/>
                    </a:lnTo>
                    <a:cubicBezTo>
                      <a:pt x="1058" y="243417"/>
                      <a:pt x="-976" y="234827"/>
                      <a:pt x="3175" y="228600"/>
                    </a:cubicBezTo>
                    <a:cubicBezTo>
                      <a:pt x="6336" y="223858"/>
                      <a:pt x="13842" y="224565"/>
                      <a:pt x="19050" y="222250"/>
                    </a:cubicBezTo>
                    <a:cubicBezTo>
                      <a:pt x="36877" y="214327"/>
                      <a:pt x="29542" y="213765"/>
                      <a:pt x="53975" y="212725"/>
                    </a:cubicBezTo>
                    <a:cubicBezTo>
                      <a:pt x="96283" y="210925"/>
                      <a:pt x="138642" y="210608"/>
                      <a:pt x="180975" y="209550"/>
                    </a:cubicBezTo>
                    <a:cubicBezTo>
                      <a:pt x="187325" y="207433"/>
                      <a:pt x="193908" y="205918"/>
                      <a:pt x="200025" y="203200"/>
                    </a:cubicBezTo>
                    <a:cubicBezTo>
                      <a:pt x="203512" y="201650"/>
                      <a:pt x="206043" y="198353"/>
                      <a:pt x="209550" y="196850"/>
                    </a:cubicBezTo>
                    <a:cubicBezTo>
                      <a:pt x="213561" y="195131"/>
                      <a:pt x="218054" y="194874"/>
                      <a:pt x="222250" y="193675"/>
                    </a:cubicBezTo>
                    <a:cubicBezTo>
                      <a:pt x="225468" y="192756"/>
                      <a:pt x="228641" y="191675"/>
                      <a:pt x="231775" y="190500"/>
                    </a:cubicBezTo>
                    <a:cubicBezTo>
                      <a:pt x="241672" y="186789"/>
                      <a:pt x="251167" y="183048"/>
                      <a:pt x="260350" y="177800"/>
                    </a:cubicBezTo>
                    <a:cubicBezTo>
                      <a:pt x="263663" y="175907"/>
                      <a:pt x="266388" y="173000"/>
                      <a:pt x="269875" y="171450"/>
                    </a:cubicBezTo>
                    <a:cubicBezTo>
                      <a:pt x="275992" y="168732"/>
                      <a:pt x="283356" y="168813"/>
                      <a:pt x="288925" y="165100"/>
                    </a:cubicBezTo>
                    <a:cubicBezTo>
                      <a:pt x="298578" y="158665"/>
                      <a:pt x="304375" y="153593"/>
                      <a:pt x="317500" y="152400"/>
                    </a:cubicBezTo>
                    <a:lnTo>
                      <a:pt x="352425" y="149225"/>
                    </a:lnTo>
                    <a:cubicBezTo>
                      <a:pt x="371653" y="147394"/>
                      <a:pt x="382823" y="147182"/>
                      <a:pt x="400050" y="142875"/>
                    </a:cubicBezTo>
                    <a:cubicBezTo>
                      <a:pt x="403297" y="142063"/>
                      <a:pt x="406400" y="140758"/>
                      <a:pt x="409575" y="139700"/>
                    </a:cubicBezTo>
                    <a:cubicBezTo>
                      <a:pt x="418760" y="132811"/>
                      <a:pt x="427929" y="126870"/>
                      <a:pt x="434975" y="117475"/>
                    </a:cubicBezTo>
                    <a:cubicBezTo>
                      <a:pt x="448053" y="100038"/>
                      <a:pt x="433136" y="107505"/>
                      <a:pt x="450850" y="101600"/>
                    </a:cubicBezTo>
                    <a:cubicBezTo>
                      <a:pt x="462492" y="84138"/>
                      <a:pt x="450850" y="98954"/>
                      <a:pt x="466725" y="85725"/>
                    </a:cubicBezTo>
                    <a:cubicBezTo>
                      <a:pt x="470174" y="82850"/>
                      <a:pt x="472514" y="78691"/>
                      <a:pt x="476250" y="76200"/>
                    </a:cubicBezTo>
                    <a:cubicBezTo>
                      <a:pt x="479035" y="74344"/>
                      <a:pt x="482699" y="74343"/>
                      <a:pt x="485775" y="73025"/>
                    </a:cubicBezTo>
                    <a:cubicBezTo>
                      <a:pt x="490125" y="71161"/>
                      <a:pt x="494366" y="69023"/>
                      <a:pt x="498475" y="66675"/>
                    </a:cubicBezTo>
                    <a:cubicBezTo>
                      <a:pt x="501788" y="64782"/>
                      <a:pt x="504195" y="60618"/>
                      <a:pt x="508000" y="60325"/>
                    </a:cubicBezTo>
                    <a:cubicBezTo>
                      <a:pt x="546002" y="57402"/>
                      <a:pt x="584200" y="58208"/>
                      <a:pt x="622300" y="57150"/>
                    </a:cubicBezTo>
                    <a:cubicBezTo>
                      <a:pt x="641716" y="50678"/>
                      <a:pt x="621925" y="58853"/>
                      <a:pt x="644525" y="41275"/>
                    </a:cubicBezTo>
                    <a:cubicBezTo>
                      <a:pt x="649396" y="37486"/>
                      <a:pt x="655108" y="34925"/>
                      <a:pt x="660400" y="31750"/>
                    </a:cubicBezTo>
                    <a:cubicBezTo>
                      <a:pt x="662517" y="28575"/>
                      <a:pt x="663819" y="24668"/>
                      <a:pt x="666750" y="22225"/>
                    </a:cubicBezTo>
                    <a:cubicBezTo>
                      <a:pt x="670386" y="19195"/>
                      <a:pt x="675056" y="17633"/>
                      <a:pt x="679450" y="15875"/>
                    </a:cubicBezTo>
                    <a:cubicBezTo>
                      <a:pt x="685665" y="13389"/>
                      <a:pt x="692150" y="11642"/>
                      <a:pt x="698500" y="9525"/>
                    </a:cubicBezTo>
                    <a:cubicBezTo>
                      <a:pt x="716304" y="3590"/>
                      <a:pt x="704778" y="7162"/>
                      <a:pt x="733425" y="0"/>
                    </a:cubicBezTo>
                    <a:cubicBezTo>
                      <a:pt x="754592" y="1058"/>
                      <a:pt x="775812" y="1339"/>
                      <a:pt x="796925" y="3175"/>
                    </a:cubicBezTo>
                    <a:cubicBezTo>
                      <a:pt x="806586" y="4015"/>
                      <a:pt x="807638" y="8532"/>
                      <a:pt x="815975" y="12700"/>
                    </a:cubicBezTo>
                    <a:cubicBezTo>
                      <a:pt x="818968" y="14197"/>
                      <a:pt x="822325" y="14817"/>
                      <a:pt x="825500" y="15875"/>
                    </a:cubicBezTo>
                    <a:cubicBezTo>
                      <a:pt x="828675" y="20108"/>
                      <a:pt x="831283" y="24833"/>
                      <a:pt x="835025" y="28575"/>
                    </a:cubicBezTo>
                    <a:cubicBezTo>
                      <a:pt x="838767" y="32317"/>
                      <a:pt x="844790" y="33697"/>
                      <a:pt x="847725" y="38100"/>
                    </a:cubicBezTo>
                    <a:cubicBezTo>
                      <a:pt x="851438" y="43669"/>
                      <a:pt x="851082" y="51163"/>
                      <a:pt x="854075" y="57150"/>
                    </a:cubicBezTo>
                    <a:cubicBezTo>
                      <a:pt x="856192" y="61383"/>
                      <a:pt x="857674" y="65999"/>
                      <a:pt x="860425" y="69850"/>
                    </a:cubicBezTo>
                    <a:cubicBezTo>
                      <a:pt x="865981" y="77628"/>
                      <a:pt x="871880" y="80662"/>
                      <a:pt x="879475" y="85725"/>
                    </a:cubicBezTo>
                    <a:cubicBezTo>
                      <a:pt x="881592" y="89958"/>
                      <a:pt x="882478" y="95078"/>
                      <a:pt x="885825" y="98425"/>
                    </a:cubicBezTo>
                    <a:cubicBezTo>
                      <a:pt x="887343" y="99943"/>
                      <a:pt x="907940" y="104748"/>
                      <a:pt x="908050" y="104775"/>
                    </a:cubicBezTo>
                    <a:cubicBezTo>
                      <a:pt x="933450" y="101600"/>
                      <a:pt x="959080" y="99911"/>
                      <a:pt x="984250" y="95250"/>
                    </a:cubicBezTo>
                    <a:cubicBezTo>
                      <a:pt x="988002" y="94555"/>
                      <a:pt x="990362" y="90607"/>
                      <a:pt x="993775" y="88900"/>
                    </a:cubicBezTo>
                    <a:cubicBezTo>
                      <a:pt x="996768" y="87403"/>
                      <a:pt x="1000125" y="86783"/>
                      <a:pt x="1003300" y="85725"/>
                    </a:cubicBezTo>
                    <a:cubicBezTo>
                      <a:pt x="1006475" y="82550"/>
                      <a:pt x="1008900" y="78381"/>
                      <a:pt x="1012825" y="76200"/>
                    </a:cubicBezTo>
                    <a:cubicBezTo>
                      <a:pt x="1018676" y="72949"/>
                      <a:pt x="1031875" y="69850"/>
                      <a:pt x="1031875" y="69850"/>
                    </a:cubicBezTo>
                    <a:cubicBezTo>
                      <a:pt x="1044575" y="73025"/>
                      <a:pt x="1057820" y="74513"/>
                      <a:pt x="1069975" y="79375"/>
                    </a:cubicBezTo>
                    <a:cubicBezTo>
                      <a:pt x="1074144" y="81043"/>
                      <a:pt x="1075764" y="86409"/>
                      <a:pt x="1079500" y="88900"/>
                    </a:cubicBezTo>
                    <a:cubicBezTo>
                      <a:pt x="1082285" y="90756"/>
                      <a:pt x="1085850" y="91017"/>
                      <a:pt x="1089025" y="92075"/>
                    </a:cubicBezTo>
                    <a:cubicBezTo>
                      <a:pt x="1090042" y="96144"/>
                      <a:pt x="1093098" y="109745"/>
                      <a:pt x="1095375" y="114300"/>
                    </a:cubicBezTo>
                    <a:cubicBezTo>
                      <a:pt x="1099795" y="123141"/>
                      <a:pt x="1104228" y="126328"/>
                      <a:pt x="1111250" y="133350"/>
                    </a:cubicBezTo>
                    <a:cubicBezTo>
                      <a:pt x="1113432" y="144262"/>
                      <a:pt x="1114611" y="151463"/>
                      <a:pt x="1117600" y="161925"/>
                    </a:cubicBezTo>
                    <a:cubicBezTo>
                      <a:pt x="1118519" y="165143"/>
                      <a:pt x="1119717" y="168275"/>
                      <a:pt x="1120775" y="171450"/>
                    </a:cubicBezTo>
                    <a:cubicBezTo>
                      <a:pt x="1119717" y="196850"/>
                      <a:pt x="1119291" y="222284"/>
                      <a:pt x="1117600" y="247650"/>
                    </a:cubicBezTo>
                    <a:cubicBezTo>
                      <a:pt x="1117172" y="254073"/>
                      <a:pt x="1116901" y="260758"/>
                      <a:pt x="1114425" y="266700"/>
                    </a:cubicBezTo>
                    <a:cubicBezTo>
                      <a:pt x="1111490" y="273745"/>
                      <a:pt x="1104138" y="278510"/>
                      <a:pt x="1101725" y="285750"/>
                    </a:cubicBezTo>
                    <a:cubicBezTo>
                      <a:pt x="1096042" y="302800"/>
                      <a:pt x="1101380" y="290443"/>
                      <a:pt x="1085850" y="311150"/>
                    </a:cubicBezTo>
                    <a:cubicBezTo>
                      <a:pt x="1083560" y="314203"/>
                      <a:pt x="1082480" y="318291"/>
                      <a:pt x="1079500" y="320675"/>
                    </a:cubicBezTo>
                    <a:cubicBezTo>
                      <a:pt x="1076887" y="322766"/>
                      <a:pt x="1072901" y="322225"/>
                      <a:pt x="1069975" y="323850"/>
                    </a:cubicBezTo>
                    <a:cubicBezTo>
                      <a:pt x="1063304" y="327556"/>
                      <a:pt x="1057364" y="332453"/>
                      <a:pt x="1050925" y="336550"/>
                    </a:cubicBezTo>
                    <a:cubicBezTo>
                      <a:pt x="1045719" y="339863"/>
                      <a:pt x="1039987" y="342372"/>
                      <a:pt x="1035050" y="346075"/>
                    </a:cubicBezTo>
                    <a:cubicBezTo>
                      <a:pt x="1030817" y="349250"/>
                      <a:pt x="1026266" y="352040"/>
                      <a:pt x="1022350" y="355600"/>
                    </a:cubicBezTo>
                    <a:cubicBezTo>
                      <a:pt x="988081" y="386754"/>
                      <a:pt x="1012246" y="369744"/>
                      <a:pt x="990600" y="384175"/>
                    </a:cubicBezTo>
                    <a:cubicBezTo>
                      <a:pt x="988483" y="387350"/>
                      <a:pt x="986948" y="391002"/>
                      <a:pt x="984250" y="393700"/>
                    </a:cubicBezTo>
                    <a:cubicBezTo>
                      <a:pt x="982812" y="395138"/>
                      <a:pt x="965631" y="407772"/>
                      <a:pt x="962025" y="409575"/>
                    </a:cubicBezTo>
                    <a:cubicBezTo>
                      <a:pt x="959032" y="411072"/>
                      <a:pt x="955675" y="411692"/>
                      <a:pt x="952500" y="412750"/>
                    </a:cubicBezTo>
                    <a:cubicBezTo>
                      <a:pt x="949325" y="415925"/>
                      <a:pt x="946991" y="420267"/>
                      <a:pt x="942975" y="422275"/>
                    </a:cubicBezTo>
                    <a:cubicBezTo>
                      <a:pt x="938148" y="424688"/>
                      <a:pt x="932368" y="424279"/>
                      <a:pt x="927100" y="425450"/>
                    </a:cubicBezTo>
                    <a:cubicBezTo>
                      <a:pt x="922840" y="426397"/>
                      <a:pt x="918540" y="427245"/>
                      <a:pt x="914400" y="428625"/>
                    </a:cubicBezTo>
                    <a:cubicBezTo>
                      <a:pt x="911354" y="429640"/>
                      <a:pt x="894573" y="437035"/>
                      <a:pt x="889000" y="438150"/>
                    </a:cubicBezTo>
                    <a:cubicBezTo>
                      <a:pt x="881662" y="439618"/>
                      <a:pt x="874183" y="440267"/>
                      <a:pt x="866775" y="441325"/>
                    </a:cubicBezTo>
                    <a:cubicBezTo>
                      <a:pt x="863600" y="443442"/>
                      <a:pt x="860836" y="446371"/>
                      <a:pt x="857250" y="447675"/>
                    </a:cubicBezTo>
                    <a:cubicBezTo>
                      <a:pt x="849048" y="450657"/>
                      <a:pt x="831850" y="454025"/>
                      <a:pt x="831850" y="454025"/>
                    </a:cubicBezTo>
                    <a:cubicBezTo>
                      <a:pt x="828675" y="456142"/>
                      <a:pt x="825378" y="458085"/>
                      <a:pt x="822325" y="460375"/>
                    </a:cubicBezTo>
                    <a:cubicBezTo>
                      <a:pt x="816904" y="464441"/>
                      <a:pt x="812374" y="469784"/>
                      <a:pt x="806450" y="473075"/>
                    </a:cubicBezTo>
                    <a:cubicBezTo>
                      <a:pt x="802636" y="475194"/>
                      <a:pt x="797983" y="475192"/>
                      <a:pt x="793750" y="476250"/>
                    </a:cubicBezTo>
                    <a:cubicBezTo>
                      <a:pt x="790575" y="478367"/>
                      <a:pt x="787712" y="481050"/>
                      <a:pt x="784225" y="482600"/>
                    </a:cubicBezTo>
                    <a:cubicBezTo>
                      <a:pt x="778108" y="485318"/>
                      <a:pt x="765175" y="488950"/>
                      <a:pt x="765175" y="488950"/>
                    </a:cubicBezTo>
                    <a:cubicBezTo>
                      <a:pt x="749596" y="504529"/>
                      <a:pt x="761365" y="496570"/>
                      <a:pt x="733425" y="501650"/>
                    </a:cubicBezTo>
                    <a:cubicBezTo>
                      <a:pt x="719579" y="504167"/>
                      <a:pt x="664864" y="516095"/>
                      <a:pt x="647700" y="517525"/>
                    </a:cubicBezTo>
                    <a:lnTo>
                      <a:pt x="609600" y="520700"/>
                    </a:lnTo>
                    <a:lnTo>
                      <a:pt x="403225" y="514350"/>
                    </a:lnTo>
                    <a:cubicBezTo>
                      <a:pt x="385214" y="513691"/>
                      <a:pt x="367144" y="513322"/>
                      <a:pt x="349250" y="511175"/>
                    </a:cubicBezTo>
                    <a:cubicBezTo>
                      <a:pt x="340585" y="510135"/>
                      <a:pt x="332354" y="506787"/>
                      <a:pt x="323850" y="504825"/>
                    </a:cubicBezTo>
                    <a:cubicBezTo>
                      <a:pt x="271450" y="492733"/>
                      <a:pt x="339285" y="509477"/>
                      <a:pt x="295275" y="498475"/>
                    </a:cubicBezTo>
                    <a:cubicBezTo>
                      <a:pt x="292100" y="495300"/>
                      <a:pt x="289486" y="491441"/>
                      <a:pt x="285750" y="488950"/>
                    </a:cubicBezTo>
                    <a:cubicBezTo>
                      <a:pt x="281566" y="486161"/>
                      <a:pt x="262640" y="483058"/>
                      <a:pt x="260350" y="482600"/>
                    </a:cubicBezTo>
                    <a:cubicBezTo>
                      <a:pt x="254043" y="463678"/>
                      <a:pt x="262756" y="480628"/>
                      <a:pt x="241300" y="469900"/>
                    </a:cubicBezTo>
                    <a:cubicBezTo>
                      <a:pt x="237284" y="467892"/>
                      <a:pt x="235700" y="462556"/>
                      <a:pt x="231775" y="460375"/>
                    </a:cubicBezTo>
                    <a:cubicBezTo>
                      <a:pt x="225924" y="457124"/>
                      <a:pt x="212725" y="454025"/>
                      <a:pt x="212725" y="454025"/>
                    </a:cubicBezTo>
                    <a:cubicBezTo>
                      <a:pt x="208492" y="450850"/>
                      <a:pt x="204512" y="447305"/>
                      <a:pt x="200025" y="444500"/>
                    </a:cubicBezTo>
                    <a:cubicBezTo>
                      <a:pt x="187603" y="436736"/>
                      <a:pt x="188287" y="440539"/>
                      <a:pt x="177800" y="431800"/>
                    </a:cubicBezTo>
                    <a:cubicBezTo>
                      <a:pt x="161945" y="418587"/>
                      <a:pt x="175489" y="424680"/>
                      <a:pt x="158750" y="419100"/>
                    </a:cubicBezTo>
                    <a:cubicBezTo>
                      <a:pt x="155575" y="415925"/>
                      <a:pt x="152634" y="412497"/>
                      <a:pt x="149225" y="409575"/>
                    </a:cubicBezTo>
                    <a:cubicBezTo>
                      <a:pt x="145207" y="406131"/>
                      <a:pt x="140831" y="403126"/>
                      <a:pt x="136525" y="400050"/>
                    </a:cubicBezTo>
                    <a:cubicBezTo>
                      <a:pt x="133420" y="397832"/>
                      <a:pt x="129931" y="396143"/>
                      <a:pt x="127000" y="393700"/>
                    </a:cubicBezTo>
                    <a:cubicBezTo>
                      <a:pt x="123551" y="390825"/>
                      <a:pt x="121283" y="386555"/>
                      <a:pt x="117475" y="384175"/>
                    </a:cubicBezTo>
                    <a:cubicBezTo>
                      <a:pt x="112642" y="381154"/>
                      <a:pt x="106582" y="380593"/>
                      <a:pt x="101600" y="377825"/>
                    </a:cubicBezTo>
                    <a:cubicBezTo>
                      <a:pt x="88657" y="370634"/>
                      <a:pt x="91277" y="367901"/>
                      <a:pt x="79375" y="361950"/>
                    </a:cubicBezTo>
                    <a:cubicBezTo>
                      <a:pt x="76382" y="360453"/>
                      <a:pt x="73025" y="359833"/>
                      <a:pt x="69850" y="358775"/>
                    </a:cubicBezTo>
                    <a:cubicBezTo>
                      <a:pt x="38210" y="335045"/>
                      <a:pt x="78018" y="364220"/>
                      <a:pt x="41275" y="339725"/>
                    </a:cubicBezTo>
                    <a:cubicBezTo>
                      <a:pt x="36872" y="336790"/>
                      <a:pt x="33169" y="332825"/>
                      <a:pt x="28575" y="330200"/>
                    </a:cubicBezTo>
                    <a:cubicBezTo>
                      <a:pt x="9341" y="319209"/>
                      <a:pt x="41275" y="334433"/>
                      <a:pt x="41275" y="330200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5EDA88A-05A4-4699-A4F4-B0F102B89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325" y="2600325"/>
                <a:ext cx="1120775" cy="520700"/>
              </a:xfrm>
              <a:custGeom>
                <a:avLst/>
                <a:gdLst>
                  <a:gd name="connsiteX0" fmla="*/ 41275 w 1120775"/>
                  <a:gd name="connsiteY0" fmla="*/ 330200 h 520700"/>
                  <a:gd name="connsiteX1" fmla="*/ 28575 w 1120775"/>
                  <a:gd name="connsiteY1" fmla="*/ 304800 h 520700"/>
                  <a:gd name="connsiteX2" fmla="*/ 9525 w 1120775"/>
                  <a:gd name="connsiteY2" fmla="*/ 279400 h 520700"/>
                  <a:gd name="connsiteX3" fmla="*/ 3175 w 1120775"/>
                  <a:gd name="connsiteY3" fmla="*/ 260350 h 520700"/>
                  <a:gd name="connsiteX4" fmla="*/ 0 w 1120775"/>
                  <a:gd name="connsiteY4" fmla="*/ 250825 h 520700"/>
                  <a:gd name="connsiteX5" fmla="*/ 3175 w 1120775"/>
                  <a:gd name="connsiteY5" fmla="*/ 228600 h 520700"/>
                  <a:gd name="connsiteX6" fmla="*/ 19050 w 1120775"/>
                  <a:gd name="connsiteY6" fmla="*/ 222250 h 520700"/>
                  <a:gd name="connsiteX7" fmla="*/ 53975 w 1120775"/>
                  <a:gd name="connsiteY7" fmla="*/ 212725 h 520700"/>
                  <a:gd name="connsiteX8" fmla="*/ 180975 w 1120775"/>
                  <a:gd name="connsiteY8" fmla="*/ 209550 h 520700"/>
                  <a:gd name="connsiteX9" fmla="*/ 200025 w 1120775"/>
                  <a:gd name="connsiteY9" fmla="*/ 203200 h 520700"/>
                  <a:gd name="connsiteX10" fmla="*/ 209550 w 1120775"/>
                  <a:gd name="connsiteY10" fmla="*/ 196850 h 520700"/>
                  <a:gd name="connsiteX11" fmla="*/ 222250 w 1120775"/>
                  <a:gd name="connsiteY11" fmla="*/ 193675 h 520700"/>
                  <a:gd name="connsiteX12" fmla="*/ 231775 w 1120775"/>
                  <a:gd name="connsiteY12" fmla="*/ 190500 h 520700"/>
                  <a:gd name="connsiteX13" fmla="*/ 260350 w 1120775"/>
                  <a:gd name="connsiteY13" fmla="*/ 177800 h 520700"/>
                  <a:gd name="connsiteX14" fmla="*/ 269875 w 1120775"/>
                  <a:gd name="connsiteY14" fmla="*/ 171450 h 520700"/>
                  <a:gd name="connsiteX15" fmla="*/ 288925 w 1120775"/>
                  <a:gd name="connsiteY15" fmla="*/ 165100 h 520700"/>
                  <a:gd name="connsiteX16" fmla="*/ 317500 w 1120775"/>
                  <a:gd name="connsiteY16" fmla="*/ 152400 h 520700"/>
                  <a:gd name="connsiteX17" fmla="*/ 352425 w 1120775"/>
                  <a:gd name="connsiteY17" fmla="*/ 149225 h 520700"/>
                  <a:gd name="connsiteX18" fmla="*/ 400050 w 1120775"/>
                  <a:gd name="connsiteY18" fmla="*/ 142875 h 520700"/>
                  <a:gd name="connsiteX19" fmla="*/ 409575 w 1120775"/>
                  <a:gd name="connsiteY19" fmla="*/ 139700 h 520700"/>
                  <a:gd name="connsiteX20" fmla="*/ 434975 w 1120775"/>
                  <a:gd name="connsiteY20" fmla="*/ 117475 h 520700"/>
                  <a:gd name="connsiteX21" fmla="*/ 450850 w 1120775"/>
                  <a:gd name="connsiteY21" fmla="*/ 101600 h 520700"/>
                  <a:gd name="connsiteX22" fmla="*/ 466725 w 1120775"/>
                  <a:gd name="connsiteY22" fmla="*/ 85725 h 520700"/>
                  <a:gd name="connsiteX23" fmla="*/ 476250 w 1120775"/>
                  <a:gd name="connsiteY23" fmla="*/ 76200 h 520700"/>
                  <a:gd name="connsiteX24" fmla="*/ 485775 w 1120775"/>
                  <a:gd name="connsiteY24" fmla="*/ 73025 h 520700"/>
                  <a:gd name="connsiteX25" fmla="*/ 498475 w 1120775"/>
                  <a:gd name="connsiteY25" fmla="*/ 66675 h 520700"/>
                  <a:gd name="connsiteX26" fmla="*/ 508000 w 1120775"/>
                  <a:gd name="connsiteY26" fmla="*/ 60325 h 520700"/>
                  <a:gd name="connsiteX27" fmla="*/ 622300 w 1120775"/>
                  <a:gd name="connsiteY27" fmla="*/ 57150 h 520700"/>
                  <a:gd name="connsiteX28" fmla="*/ 644525 w 1120775"/>
                  <a:gd name="connsiteY28" fmla="*/ 41275 h 520700"/>
                  <a:gd name="connsiteX29" fmla="*/ 660400 w 1120775"/>
                  <a:gd name="connsiteY29" fmla="*/ 31750 h 520700"/>
                  <a:gd name="connsiteX30" fmla="*/ 666750 w 1120775"/>
                  <a:gd name="connsiteY30" fmla="*/ 22225 h 520700"/>
                  <a:gd name="connsiteX31" fmla="*/ 679450 w 1120775"/>
                  <a:gd name="connsiteY31" fmla="*/ 15875 h 520700"/>
                  <a:gd name="connsiteX32" fmla="*/ 698500 w 1120775"/>
                  <a:gd name="connsiteY32" fmla="*/ 9525 h 520700"/>
                  <a:gd name="connsiteX33" fmla="*/ 733425 w 1120775"/>
                  <a:gd name="connsiteY33" fmla="*/ 0 h 520700"/>
                  <a:gd name="connsiteX34" fmla="*/ 796925 w 1120775"/>
                  <a:gd name="connsiteY34" fmla="*/ 3175 h 520700"/>
                  <a:gd name="connsiteX35" fmla="*/ 815975 w 1120775"/>
                  <a:gd name="connsiteY35" fmla="*/ 12700 h 520700"/>
                  <a:gd name="connsiteX36" fmla="*/ 825500 w 1120775"/>
                  <a:gd name="connsiteY36" fmla="*/ 15875 h 520700"/>
                  <a:gd name="connsiteX37" fmla="*/ 835025 w 1120775"/>
                  <a:gd name="connsiteY37" fmla="*/ 28575 h 520700"/>
                  <a:gd name="connsiteX38" fmla="*/ 847725 w 1120775"/>
                  <a:gd name="connsiteY38" fmla="*/ 38100 h 520700"/>
                  <a:gd name="connsiteX39" fmla="*/ 854075 w 1120775"/>
                  <a:gd name="connsiteY39" fmla="*/ 57150 h 520700"/>
                  <a:gd name="connsiteX40" fmla="*/ 860425 w 1120775"/>
                  <a:gd name="connsiteY40" fmla="*/ 69850 h 520700"/>
                  <a:gd name="connsiteX41" fmla="*/ 879475 w 1120775"/>
                  <a:gd name="connsiteY41" fmla="*/ 85725 h 520700"/>
                  <a:gd name="connsiteX42" fmla="*/ 885825 w 1120775"/>
                  <a:gd name="connsiteY42" fmla="*/ 98425 h 520700"/>
                  <a:gd name="connsiteX43" fmla="*/ 908050 w 1120775"/>
                  <a:gd name="connsiteY43" fmla="*/ 104775 h 520700"/>
                  <a:gd name="connsiteX44" fmla="*/ 984250 w 1120775"/>
                  <a:gd name="connsiteY44" fmla="*/ 95250 h 520700"/>
                  <a:gd name="connsiteX45" fmla="*/ 993775 w 1120775"/>
                  <a:gd name="connsiteY45" fmla="*/ 88900 h 520700"/>
                  <a:gd name="connsiteX46" fmla="*/ 1003300 w 1120775"/>
                  <a:gd name="connsiteY46" fmla="*/ 85725 h 520700"/>
                  <a:gd name="connsiteX47" fmla="*/ 1012825 w 1120775"/>
                  <a:gd name="connsiteY47" fmla="*/ 76200 h 520700"/>
                  <a:gd name="connsiteX48" fmla="*/ 1031875 w 1120775"/>
                  <a:gd name="connsiteY48" fmla="*/ 69850 h 520700"/>
                  <a:gd name="connsiteX49" fmla="*/ 1069975 w 1120775"/>
                  <a:gd name="connsiteY49" fmla="*/ 79375 h 520700"/>
                  <a:gd name="connsiteX50" fmla="*/ 1079500 w 1120775"/>
                  <a:gd name="connsiteY50" fmla="*/ 88900 h 520700"/>
                  <a:gd name="connsiteX51" fmla="*/ 1089025 w 1120775"/>
                  <a:gd name="connsiteY51" fmla="*/ 92075 h 520700"/>
                  <a:gd name="connsiteX52" fmla="*/ 1095375 w 1120775"/>
                  <a:gd name="connsiteY52" fmla="*/ 114300 h 520700"/>
                  <a:gd name="connsiteX53" fmla="*/ 1111250 w 1120775"/>
                  <a:gd name="connsiteY53" fmla="*/ 133350 h 520700"/>
                  <a:gd name="connsiteX54" fmla="*/ 1117600 w 1120775"/>
                  <a:gd name="connsiteY54" fmla="*/ 161925 h 520700"/>
                  <a:gd name="connsiteX55" fmla="*/ 1120775 w 1120775"/>
                  <a:gd name="connsiteY55" fmla="*/ 171450 h 520700"/>
                  <a:gd name="connsiteX56" fmla="*/ 1117600 w 1120775"/>
                  <a:gd name="connsiteY56" fmla="*/ 247650 h 520700"/>
                  <a:gd name="connsiteX57" fmla="*/ 1114425 w 1120775"/>
                  <a:gd name="connsiteY57" fmla="*/ 266700 h 520700"/>
                  <a:gd name="connsiteX58" fmla="*/ 1101725 w 1120775"/>
                  <a:gd name="connsiteY58" fmla="*/ 285750 h 520700"/>
                  <a:gd name="connsiteX59" fmla="*/ 1085850 w 1120775"/>
                  <a:gd name="connsiteY59" fmla="*/ 311150 h 520700"/>
                  <a:gd name="connsiteX60" fmla="*/ 1079500 w 1120775"/>
                  <a:gd name="connsiteY60" fmla="*/ 320675 h 520700"/>
                  <a:gd name="connsiteX61" fmla="*/ 1069975 w 1120775"/>
                  <a:gd name="connsiteY61" fmla="*/ 323850 h 520700"/>
                  <a:gd name="connsiteX62" fmla="*/ 1050925 w 1120775"/>
                  <a:gd name="connsiteY62" fmla="*/ 336550 h 520700"/>
                  <a:gd name="connsiteX63" fmla="*/ 1035050 w 1120775"/>
                  <a:gd name="connsiteY63" fmla="*/ 346075 h 520700"/>
                  <a:gd name="connsiteX64" fmla="*/ 1022350 w 1120775"/>
                  <a:gd name="connsiteY64" fmla="*/ 355600 h 520700"/>
                  <a:gd name="connsiteX65" fmla="*/ 990600 w 1120775"/>
                  <a:gd name="connsiteY65" fmla="*/ 384175 h 520700"/>
                  <a:gd name="connsiteX66" fmla="*/ 984250 w 1120775"/>
                  <a:gd name="connsiteY66" fmla="*/ 393700 h 520700"/>
                  <a:gd name="connsiteX67" fmla="*/ 962025 w 1120775"/>
                  <a:gd name="connsiteY67" fmla="*/ 409575 h 520700"/>
                  <a:gd name="connsiteX68" fmla="*/ 952500 w 1120775"/>
                  <a:gd name="connsiteY68" fmla="*/ 412750 h 520700"/>
                  <a:gd name="connsiteX69" fmla="*/ 942975 w 1120775"/>
                  <a:gd name="connsiteY69" fmla="*/ 422275 h 520700"/>
                  <a:gd name="connsiteX70" fmla="*/ 927100 w 1120775"/>
                  <a:gd name="connsiteY70" fmla="*/ 425450 h 520700"/>
                  <a:gd name="connsiteX71" fmla="*/ 914400 w 1120775"/>
                  <a:gd name="connsiteY71" fmla="*/ 428625 h 520700"/>
                  <a:gd name="connsiteX72" fmla="*/ 889000 w 1120775"/>
                  <a:gd name="connsiteY72" fmla="*/ 438150 h 520700"/>
                  <a:gd name="connsiteX73" fmla="*/ 866775 w 1120775"/>
                  <a:gd name="connsiteY73" fmla="*/ 441325 h 520700"/>
                  <a:gd name="connsiteX74" fmla="*/ 857250 w 1120775"/>
                  <a:gd name="connsiteY74" fmla="*/ 447675 h 520700"/>
                  <a:gd name="connsiteX75" fmla="*/ 831850 w 1120775"/>
                  <a:gd name="connsiteY75" fmla="*/ 454025 h 520700"/>
                  <a:gd name="connsiteX76" fmla="*/ 822325 w 1120775"/>
                  <a:gd name="connsiteY76" fmla="*/ 460375 h 520700"/>
                  <a:gd name="connsiteX77" fmla="*/ 806450 w 1120775"/>
                  <a:gd name="connsiteY77" fmla="*/ 473075 h 520700"/>
                  <a:gd name="connsiteX78" fmla="*/ 793750 w 1120775"/>
                  <a:gd name="connsiteY78" fmla="*/ 476250 h 520700"/>
                  <a:gd name="connsiteX79" fmla="*/ 784225 w 1120775"/>
                  <a:gd name="connsiteY79" fmla="*/ 482600 h 520700"/>
                  <a:gd name="connsiteX80" fmla="*/ 765175 w 1120775"/>
                  <a:gd name="connsiteY80" fmla="*/ 488950 h 520700"/>
                  <a:gd name="connsiteX81" fmla="*/ 733425 w 1120775"/>
                  <a:gd name="connsiteY81" fmla="*/ 501650 h 520700"/>
                  <a:gd name="connsiteX82" fmla="*/ 647700 w 1120775"/>
                  <a:gd name="connsiteY82" fmla="*/ 517525 h 520700"/>
                  <a:gd name="connsiteX83" fmla="*/ 609600 w 1120775"/>
                  <a:gd name="connsiteY83" fmla="*/ 520700 h 520700"/>
                  <a:gd name="connsiteX84" fmla="*/ 403225 w 1120775"/>
                  <a:gd name="connsiteY84" fmla="*/ 514350 h 520700"/>
                  <a:gd name="connsiteX85" fmla="*/ 349250 w 1120775"/>
                  <a:gd name="connsiteY85" fmla="*/ 511175 h 520700"/>
                  <a:gd name="connsiteX86" fmla="*/ 323850 w 1120775"/>
                  <a:gd name="connsiteY86" fmla="*/ 504825 h 520700"/>
                  <a:gd name="connsiteX87" fmla="*/ 295275 w 1120775"/>
                  <a:gd name="connsiteY87" fmla="*/ 498475 h 520700"/>
                  <a:gd name="connsiteX88" fmla="*/ 285750 w 1120775"/>
                  <a:gd name="connsiteY88" fmla="*/ 488950 h 520700"/>
                  <a:gd name="connsiteX89" fmla="*/ 260350 w 1120775"/>
                  <a:gd name="connsiteY89" fmla="*/ 482600 h 520700"/>
                  <a:gd name="connsiteX90" fmla="*/ 241300 w 1120775"/>
                  <a:gd name="connsiteY90" fmla="*/ 469900 h 520700"/>
                  <a:gd name="connsiteX91" fmla="*/ 231775 w 1120775"/>
                  <a:gd name="connsiteY91" fmla="*/ 460375 h 520700"/>
                  <a:gd name="connsiteX92" fmla="*/ 212725 w 1120775"/>
                  <a:gd name="connsiteY92" fmla="*/ 454025 h 520700"/>
                  <a:gd name="connsiteX93" fmla="*/ 200025 w 1120775"/>
                  <a:gd name="connsiteY93" fmla="*/ 444500 h 520700"/>
                  <a:gd name="connsiteX94" fmla="*/ 177800 w 1120775"/>
                  <a:gd name="connsiteY94" fmla="*/ 431800 h 520700"/>
                  <a:gd name="connsiteX95" fmla="*/ 158750 w 1120775"/>
                  <a:gd name="connsiteY95" fmla="*/ 419100 h 520700"/>
                  <a:gd name="connsiteX96" fmla="*/ 149225 w 1120775"/>
                  <a:gd name="connsiteY96" fmla="*/ 409575 h 520700"/>
                  <a:gd name="connsiteX97" fmla="*/ 136525 w 1120775"/>
                  <a:gd name="connsiteY97" fmla="*/ 400050 h 520700"/>
                  <a:gd name="connsiteX98" fmla="*/ 127000 w 1120775"/>
                  <a:gd name="connsiteY98" fmla="*/ 393700 h 520700"/>
                  <a:gd name="connsiteX99" fmla="*/ 117475 w 1120775"/>
                  <a:gd name="connsiteY99" fmla="*/ 384175 h 520700"/>
                  <a:gd name="connsiteX100" fmla="*/ 101600 w 1120775"/>
                  <a:gd name="connsiteY100" fmla="*/ 377825 h 520700"/>
                  <a:gd name="connsiteX101" fmla="*/ 79375 w 1120775"/>
                  <a:gd name="connsiteY101" fmla="*/ 361950 h 520700"/>
                  <a:gd name="connsiteX102" fmla="*/ 69850 w 1120775"/>
                  <a:gd name="connsiteY102" fmla="*/ 358775 h 520700"/>
                  <a:gd name="connsiteX103" fmla="*/ 41275 w 1120775"/>
                  <a:gd name="connsiteY103" fmla="*/ 339725 h 520700"/>
                  <a:gd name="connsiteX104" fmla="*/ 28575 w 1120775"/>
                  <a:gd name="connsiteY104" fmla="*/ 330200 h 520700"/>
                  <a:gd name="connsiteX105" fmla="*/ 41275 w 1120775"/>
                  <a:gd name="connsiteY105" fmla="*/ 3302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120775" h="520700">
                    <a:moveTo>
                      <a:pt x="41275" y="330200"/>
                    </a:moveTo>
                    <a:cubicBezTo>
                      <a:pt x="41275" y="325967"/>
                      <a:pt x="33108" y="313110"/>
                      <a:pt x="28575" y="304800"/>
                    </a:cubicBezTo>
                    <a:cubicBezTo>
                      <a:pt x="24243" y="296857"/>
                      <a:pt x="14350" y="285431"/>
                      <a:pt x="9525" y="279400"/>
                    </a:cubicBezTo>
                    <a:lnTo>
                      <a:pt x="3175" y="260350"/>
                    </a:lnTo>
                    <a:lnTo>
                      <a:pt x="0" y="250825"/>
                    </a:lnTo>
                    <a:cubicBezTo>
                      <a:pt x="1058" y="243417"/>
                      <a:pt x="-976" y="234827"/>
                      <a:pt x="3175" y="228600"/>
                    </a:cubicBezTo>
                    <a:cubicBezTo>
                      <a:pt x="6336" y="223858"/>
                      <a:pt x="13842" y="224565"/>
                      <a:pt x="19050" y="222250"/>
                    </a:cubicBezTo>
                    <a:cubicBezTo>
                      <a:pt x="36877" y="214327"/>
                      <a:pt x="29542" y="213765"/>
                      <a:pt x="53975" y="212725"/>
                    </a:cubicBezTo>
                    <a:cubicBezTo>
                      <a:pt x="96283" y="210925"/>
                      <a:pt x="138642" y="210608"/>
                      <a:pt x="180975" y="209550"/>
                    </a:cubicBezTo>
                    <a:cubicBezTo>
                      <a:pt x="187325" y="207433"/>
                      <a:pt x="193908" y="205918"/>
                      <a:pt x="200025" y="203200"/>
                    </a:cubicBezTo>
                    <a:cubicBezTo>
                      <a:pt x="203512" y="201650"/>
                      <a:pt x="206043" y="198353"/>
                      <a:pt x="209550" y="196850"/>
                    </a:cubicBezTo>
                    <a:cubicBezTo>
                      <a:pt x="213561" y="195131"/>
                      <a:pt x="218054" y="194874"/>
                      <a:pt x="222250" y="193675"/>
                    </a:cubicBezTo>
                    <a:cubicBezTo>
                      <a:pt x="225468" y="192756"/>
                      <a:pt x="228641" y="191675"/>
                      <a:pt x="231775" y="190500"/>
                    </a:cubicBezTo>
                    <a:cubicBezTo>
                      <a:pt x="241672" y="186789"/>
                      <a:pt x="251167" y="183048"/>
                      <a:pt x="260350" y="177800"/>
                    </a:cubicBezTo>
                    <a:cubicBezTo>
                      <a:pt x="263663" y="175907"/>
                      <a:pt x="266388" y="173000"/>
                      <a:pt x="269875" y="171450"/>
                    </a:cubicBezTo>
                    <a:cubicBezTo>
                      <a:pt x="275992" y="168732"/>
                      <a:pt x="283356" y="168813"/>
                      <a:pt x="288925" y="165100"/>
                    </a:cubicBezTo>
                    <a:cubicBezTo>
                      <a:pt x="298578" y="158665"/>
                      <a:pt x="304375" y="153593"/>
                      <a:pt x="317500" y="152400"/>
                    </a:cubicBezTo>
                    <a:lnTo>
                      <a:pt x="352425" y="149225"/>
                    </a:lnTo>
                    <a:cubicBezTo>
                      <a:pt x="371653" y="147394"/>
                      <a:pt x="382823" y="147182"/>
                      <a:pt x="400050" y="142875"/>
                    </a:cubicBezTo>
                    <a:cubicBezTo>
                      <a:pt x="403297" y="142063"/>
                      <a:pt x="406400" y="140758"/>
                      <a:pt x="409575" y="139700"/>
                    </a:cubicBezTo>
                    <a:cubicBezTo>
                      <a:pt x="418760" y="132811"/>
                      <a:pt x="427929" y="126870"/>
                      <a:pt x="434975" y="117475"/>
                    </a:cubicBezTo>
                    <a:cubicBezTo>
                      <a:pt x="448053" y="100038"/>
                      <a:pt x="433136" y="107505"/>
                      <a:pt x="450850" y="101600"/>
                    </a:cubicBezTo>
                    <a:cubicBezTo>
                      <a:pt x="462492" y="84138"/>
                      <a:pt x="450850" y="98954"/>
                      <a:pt x="466725" y="85725"/>
                    </a:cubicBezTo>
                    <a:cubicBezTo>
                      <a:pt x="470174" y="82850"/>
                      <a:pt x="472514" y="78691"/>
                      <a:pt x="476250" y="76200"/>
                    </a:cubicBezTo>
                    <a:cubicBezTo>
                      <a:pt x="479035" y="74344"/>
                      <a:pt x="482699" y="74343"/>
                      <a:pt x="485775" y="73025"/>
                    </a:cubicBezTo>
                    <a:cubicBezTo>
                      <a:pt x="490125" y="71161"/>
                      <a:pt x="494366" y="69023"/>
                      <a:pt x="498475" y="66675"/>
                    </a:cubicBezTo>
                    <a:cubicBezTo>
                      <a:pt x="501788" y="64782"/>
                      <a:pt x="504195" y="60618"/>
                      <a:pt x="508000" y="60325"/>
                    </a:cubicBezTo>
                    <a:cubicBezTo>
                      <a:pt x="546002" y="57402"/>
                      <a:pt x="584200" y="58208"/>
                      <a:pt x="622300" y="57150"/>
                    </a:cubicBezTo>
                    <a:cubicBezTo>
                      <a:pt x="641716" y="50678"/>
                      <a:pt x="621925" y="58853"/>
                      <a:pt x="644525" y="41275"/>
                    </a:cubicBezTo>
                    <a:cubicBezTo>
                      <a:pt x="649396" y="37486"/>
                      <a:pt x="655108" y="34925"/>
                      <a:pt x="660400" y="31750"/>
                    </a:cubicBezTo>
                    <a:cubicBezTo>
                      <a:pt x="662517" y="28575"/>
                      <a:pt x="663819" y="24668"/>
                      <a:pt x="666750" y="22225"/>
                    </a:cubicBezTo>
                    <a:cubicBezTo>
                      <a:pt x="670386" y="19195"/>
                      <a:pt x="675056" y="17633"/>
                      <a:pt x="679450" y="15875"/>
                    </a:cubicBezTo>
                    <a:cubicBezTo>
                      <a:pt x="685665" y="13389"/>
                      <a:pt x="692150" y="11642"/>
                      <a:pt x="698500" y="9525"/>
                    </a:cubicBezTo>
                    <a:cubicBezTo>
                      <a:pt x="716304" y="3590"/>
                      <a:pt x="704778" y="7162"/>
                      <a:pt x="733425" y="0"/>
                    </a:cubicBezTo>
                    <a:cubicBezTo>
                      <a:pt x="754592" y="1058"/>
                      <a:pt x="775812" y="1339"/>
                      <a:pt x="796925" y="3175"/>
                    </a:cubicBezTo>
                    <a:cubicBezTo>
                      <a:pt x="806586" y="4015"/>
                      <a:pt x="807638" y="8532"/>
                      <a:pt x="815975" y="12700"/>
                    </a:cubicBezTo>
                    <a:cubicBezTo>
                      <a:pt x="818968" y="14197"/>
                      <a:pt x="822325" y="14817"/>
                      <a:pt x="825500" y="15875"/>
                    </a:cubicBezTo>
                    <a:cubicBezTo>
                      <a:pt x="828675" y="20108"/>
                      <a:pt x="831283" y="24833"/>
                      <a:pt x="835025" y="28575"/>
                    </a:cubicBezTo>
                    <a:cubicBezTo>
                      <a:pt x="838767" y="32317"/>
                      <a:pt x="844790" y="33697"/>
                      <a:pt x="847725" y="38100"/>
                    </a:cubicBezTo>
                    <a:cubicBezTo>
                      <a:pt x="851438" y="43669"/>
                      <a:pt x="851082" y="51163"/>
                      <a:pt x="854075" y="57150"/>
                    </a:cubicBezTo>
                    <a:cubicBezTo>
                      <a:pt x="856192" y="61383"/>
                      <a:pt x="857674" y="65999"/>
                      <a:pt x="860425" y="69850"/>
                    </a:cubicBezTo>
                    <a:cubicBezTo>
                      <a:pt x="865981" y="77628"/>
                      <a:pt x="871880" y="80662"/>
                      <a:pt x="879475" y="85725"/>
                    </a:cubicBezTo>
                    <a:cubicBezTo>
                      <a:pt x="881592" y="89958"/>
                      <a:pt x="882478" y="95078"/>
                      <a:pt x="885825" y="98425"/>
                    </a:cubicBezTo>
                    <a:cubicBezTo>
                      <a:pt x="887343" y="99943"/>
                      <a:pt x="907940" y="104748"/>
                      <a:pt x="908050" y="104775"/>
                    </a:cubicBezTo>
                    <a:cubicBezTo>
                      <a:pt x="933450" y="101600"/>
                      <a:pt x="959080" y="99911"/>
                      <a:pt x="984250" y="95250"/>
                    </a:cubicBezTo>
                    <a:cubicBezTo>
                      <a:pt x="988002" y="94555"/>
                      <a:pt x="990362" y="90607"/>
                      <a:pt x="993775" y="88900"/>
                    </a:cubicBezTo>
                    <a:cubicBezTo>
                      <a:pt x="996768" y="87403"/>
                      <a:pt x="1000125" y="86783"/>
                      <a:pt x="1003300" y="85725"/>
                    </a:cubicBezTo>
                    <a:cubicBezTo>
                      <a:pt x="1006475" y="82550"/>
                      <a:pt x="1008900" y="78381"/>
                      <a:pt x="1012825" y="76200"/>
                    </a:cubicBezTo>
                    <a:cubicBezTo>
                      <a:pt x="1018676" y="72949"/>
                      <a:pt x="1031875" y="69850"/>
                      <a:pt x="1031875" y="69850"/>
                    </a:cubicBezTo>
                    <a:cubicBezTo>
                      <a:pt x="1044575" y="73025"/>
                      <a:pt x="1057820" y="74513"/>
                      <a:pt x="1069975" y="79375"/>
                    </a:cubicBezTo>
                    <a:cubicBezTo>
                      <a:pt x="1074144" y="81043"/>
                      <a:pt x="1075764" y="86409"/>
                      <a:pt x="1079500" y="88900"/>
                    </a:cubicBezTo>
                    <a:cubicBezTo>
                      <a:pt x="1082285" y="90756"/>
                      <a:pt x="1085850" y="91017"/>
                      <a:pt x="1089025" y="92075"/>
                    </a:cubicBezTo>
                    <a:cubicBezTo>
                      <a:pt x="1090042" y="96144"/>
                      <a:pt x="1093098" y="109745"/>
                      <a:pt x="1095375" y="114300"/>
                    </a:cubicBezTo>
                    <a:cubicBezTo>
                      <a:pt x="1099795" y="123141"/>
                      <a:pt x="1104228" y="126328"/>
                      <a:pt x="1111250" y="133350"/>
                    </a:cubicBezTo>
                    <a:cubicBezTo>
                      <a:pt x="1113432" y="144262"/>
                      <a:pt x="1114611" y="151463"/>
                      <a:pt x="1117600" y="161925"/>
                    </a:cubicBezTo>
                    <a:cubicBezTo>
                      <a:pt x="1118519" y="165143"/>
                      <a:pt x="1119717" y="168275"/>
                      <a:pt x="1120775" y="171450"/>
                    </a:cubicBezTo>
                    <a:cubicBezTo>
                      <a:pt x="1119717" y="196850"/>
                      <a:pt x="1119291" y="222284"/>
                      <a:pt x="1117600" y="247650"/>
                    </a:cubicBezTo>
                    <a:cubicBezTo>
                      <a:pt x="1117172" y="254073"/>
                      <a:pt x="1116901" y="260758"/>
                      <a:pt x="1114425" y="266700"/>
                    </a:cubicBezTo>
                    <a:cubicBezTo>
                      <a:pt x="1111490" y="273745"/>
                      <a:pt x="1104138" y="278510"/>
                      <a:pt x="1101725" y="285750"/>
                    </a:cubicBezTo>
                    <a:cubicBezTo>
                      <a:pt x="1096042" y="302800"/>
                      <a:pt x="1101380" y="290443"/>
                      <a:pt x="1085850" y="311150"/>
                    </a:cubicBezTo>
                    <a:cubicBezTo>
                      <a:pt x="1083560" y="314203"/>
                      <a:pt x="1082480" y="318291"/>
                      <a:pt x="1079500" y="320675"/>
                    </a:cubicBezTo>
                    <a:cubicBezTo>
                      <a:pt x="1076887" y="322766"/>
                      <a:pt x="1072901" y="322225"/>
                      <a:pt x="1069975" y="323850"/>
                    </a:cubicBezTo>
                    <a:cubicBezTo>
                      <a:pt x="1063304" y="327556"/>
                      <a:pt x="1057364" y="332453"/>
                      <a:pt x="1050925" y="336550"/>
                    </a:cubicBezTo>
                    <a:cubicBezTo>
                      <a:pt x="1045719" y="339863"/>
                      <a:pt x="1039987" y="342372"/>
                      <a:pt x="1035050" y="346075"/>
                    </a:cubicBezTo>
                    <a:cubicBezTo>
                      <a:pt x="1030817" y="349250"/>
                      <a:pt x="1026266" y="352040"/>
                      <a:pt x="1022350" y="355600"/>
                    </a:cubicBezTo>
                    <a:cubicBezTo>
                      <a:pt x="988081" y="386754"/>
                      <a:pt x="1012246" y="369744"/>
                      <a:pt x="990600" y="384175"/>
                    </a:cubicBezTo>
                    <a:cubicBezTo>
                      <a:pt x="988483" y="387350"/>
                      <a:pt x="986948" y="391002"/>
                      <a:pt x="984250" y="393700"/>
                    </a:cubicBezTo>
                    <a:cubicBezTo>
                      <a:pt x="982812" y="395138"/>
                      <a:pt x="965631" y="407772"/>
                      <a:pt x="962025" y="409575"/>
                    </a:cubicBezTo>
                    <a:cubicBezTo>
                      <a:pt x="959032" y="411072"/>
                      <a:pt x="955675" y="411692"/>
                      <a:pt x="952500" y="412750"/>
                    </a:cubicBezTo>
                    <a:cubicBezTo>
                      <a:pt x="949325" y="415925"/>
                      <a:pt x="946991" y="420267"/>
                      <a:pt x="942975" y="422275"/>
                    </a:cubicBezTo>
                    <a:cubicBezTo>
                      <a:pt x="938148" y="424688"/>
                      <a:pt x="932368" y="424279"/>
                      <a:pt x="927100" y="425450"/>
                    </a:cubicBezTo>
                    <a:cubicBezTo>
                      <a:pt x="922840" y="426397"/>
                      <a:pt x="918540" y="427245"/>
                      <a:pt x="914400" y="428625"/>
                    </a:cubicBezTo>
                    <a:cubicBezTo>
                      <a:pt x="911354" y="429640"/>
                      <a:pt x="894573" y="437035"/>
                      <a:pt x="889000" y="438150"/>
                    </a:cubicBezTo>
                    <a:cubicBezTo>
                      <a:pt x="881662" y="439618"/>
                      <a:pt x="874183" y="440267"/>
                      <a:pt x="866775" y="441325"/>
                    </a:cubicBezTo>
                    <a:cubicBezTo>
                      <a:pt x="863600" y="443442"/>
                      <a:pt x="860836" y="446371"/>
                      <a:pt x="857250" y="447675"/>
                    </a:cubicBezTo>
                    <a:cubicBezTo>
                      <a:pt x="849048" y="450657"/>
                      <a:pt x="831850" y="454025"/>
                      <a:pt x="831850" y="454025"/>
                    </a:cubicBezTo>
                    <a:cubicBezTo>
                      <a:pt x="828675" y="456142"/>
                      <a:pt x="825378" y="458085"/>
                      <a:pt x="822325" y="460375"/>
                    </a:cubicBezTo>
                    <a:cubicBezTo>
                      <a:pt x="816904" y="464441"/>
                      <a:pt x="812374" y="469784"/>
                      <a:pt x="806450" y="473075"/>
                    </a:cubicBezTo>
                    <a:cubicBezTo>
                      <a:pt x="802636" y="475194"/>
                      <a:pt x="797983" y="475192"/>
                      <a:pt x="793750" y="476250"/>
                    </a:cubicBezTo>
                    <a:cubicBezTo>
                      <a:pt x="790575" y="478367"/>
                      <a:pt x="787712" y="481050"/>
                      <a:pt x="784225" y="482600"/>
                    </a:cubicBezTo>
                    <a:cubicBezTo>
                      <a:pt x="778108" y="485318"/>
                      <a:pt x="765175" y="488950"/>
                      <a:pt x="765175" y="488950"/>
                    </a:cubicBezTo>
                    <a:cubicBezTo>
                      <a:pt x="749596" y="504529"/>
                      <a:pt x="761365" y="496570"/>
                      <a:pt x="733425" y="501650"/>
                    </a:cubicBezTo>
                    <a:cubicBezTo>
                      <a:pt x="719579" y="504167"/>
                      <a:pt x="664864" y="516095"/>
                      <a:pt x="647700" y="517525"/>
                    </a:cubicBezTo>
                    <a:lnTo>
                      <a:pt x="609600" y="520700"/>
                    </a:lnTo>
                    <a:lnTo>
                      <a:pt x="403225" y="514350"/>
                    </a:lnTo>
                    <a:cubicBezTo>
                      <a:pt x="385214" y="513691"/>
                      <a:pt x="367144" y="513322"/>
                      <a:pt x="349250" y="511175"/>
                    </a:cubicBezTo>
                    <a:cubicBezTo>
                      <a:pt x="340585" y="510135"/>
                      <a:pt x="332354" y="506787"/>
                      <a:pt x="323850" y="504825"/>
                    </a:cubicBezTo>
                    <a:cubicBezTo>
                      <a:pt x="271450" y="492733"/>
                      <a:pt x="339285" y="509477"/>
                      <a:pt x="295275" y="498475"/>
                    </a:cubicBezTo>
                    <a:cubicBezTo>
                      <a:pt x="292100" y="495300"/>
                      <a:pt x="289486" y="491441"/>
                      <a:pt x="285750" y="488950"/>
                    </a:cubicBezTo>
                    <a:cubicBezTo>
                      <a:pt x="281566" y="486161"/>
                      <a:pt x="262640" y="483058"/>
                      <a:pt x="260350" y="482600"/>
                    </a:cubicBezTo>
                    <a:cubicBezTo>
                      <a:pt x="254043" y="463678"/>
                      <a:pt x="262756" y="480628"/>
                      <a:pt x="241300" y="469900"/>
                    </a:cubicBezTo>
                    <a:cubicBezTo>
                      <a:pt x="237284" y="467892"/>
                      <a:pt x="235700" y="462556"/>
                      <a:pt x="231775" y="460375"/>
                    </a:cubicBezTo>
                    <a:cubicBezTo>
                      <a:pt x="225924" y="457124"/>
                      <a:pt x="212725" y="454025"/>
                      <a:pt x="212725" y="454025"/>
                    </a:cubicBezTo>
                    <a:cubicBezTo>
                      <a:pt x="208492" y="450850"/>
                      <a:pt x="204512" y="447305"/>
                      <a:pt x="200025" y="444500"/>
                    </a:cubicBezTo>
                    <a:cubicBezTo>
                      <a:pt x="187603" y="436736"/>
                      <a:pt x="188287" y="440539"/>
                      <a:pt x="177800" y="431800"/>
                    </a:cubicBezTo>
                    <a:cubicBezTo>
                      <a:pt x="161945" y="418587"/>
                      <a:pt x="175489" y="424680"/>
                      <a:pt x="158750" y="419100"/>
                    </a:cubicBezTo>
                    <a:cubicBezTo>
                      <a:pt x="155575" y="415925"/>
                      <a:pt x="152634" y="412497"/>
                      <a:pt x="149225" y="409575"/>
                    </a:cubicBezTo>
                    <a:cubicBezTo>
                      <a:pt x="145207" y="406131"/>
                      <a:pt x="140831" y="403126"/>
                      <a:pt x="136525" y="400050"/>
                    </a:cubicBezTo>
                    <a:cubicBezTo>
                      <a:pt x="133420" y="397832"/>
                      <a:pt x="129931" y="396143"/>
                      <a:pt x="127000" y="393700"/>
                    </a:cubicBezTo>
                    <a:cubicBezTo>
                      <a:pt x="123551" y="390825"/>
                      <a:pt x="121283" y="386555"/>
                      <a:pt x="117475" y="384175"/>
                    </a:cubicBezTo>
                    <a:cubicBezTo>
                      <a:pt x="112642" y="381154"/>
                      <a:pt x="106582" y="380593"/>
                      <a:pt x="101600" y="377825"/>
                    </a:cubicBezTo>
                    <a:cubicBezTo>
                      <a:pt x="88657" y="370634"/>
                      <a:pt x="91277" y="367901"/>
                      <a:pt x="79375" y="361950"/>
                    </a:cubicBezTo>
                    <a:cubicBezTo>
                      <a:pt x="76382" y="360453"/>
                      <a:pt x="73025" y="359833"/>
                      <a:pt x="69850" y="358775"/>
                    </a:cubicBezTo>
                    <a:cubicBezTo>
                      <a:pt x="38210" y="335045"/>
                      <a:pt x="78018" y="364220"/>
                      <a:pt x="41275" y="339725"/>
                    </a:cubicBezTo>
                    <a:cubicBezTo>
                      <a:pt x="36872" y="336790"/>
                      <a:pt x="33169" y="332825"/>
                      <a:pt x="28575" y="330200"/>
                    </a:cubicBezTo>
                    <a:cubicBezTo>
                      <a:pt x="9341" y="319209"/>
                      <a:pt x="41275" y="334433"/>
                      <a:pt x="41275" y="33020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6D40D0C-0247-4090-86C4-53AE1907C20B}"/>
              </a:ext>
            </a:extLst>
          </p:cNvPr>
          <p:cNvGrpSpPr/>
          <p:nvPr/>
        </p:nvGrpSpPr>
        <p:grpSpPr>
          <a:xfrm>
            <a:off x="3272246" y="932918"/>
            <a:ext cx="6948296" cy="1424928"/>
            <a:chOff x="3272246" y="932918"/>
            <a:chExt cx="6948296" cy="1424928"/>
          </a:xfrm>
        </p:grpSpPr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E38DD4E6-FBEF-48A4-90E5-D1F621CE2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2246" y="1475382"/>
              <a:ext cx="2017810" cy="7648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C933745A-E97B-46C0-9D12-16EB0B441AFC}"/>
                    </a:ext>
                  </a:extLst>
                </p:cNvPr>
                <p:cNvSpPr/>
                <p:nvPr/>
              </p:nvSpPr>
              <p:spPr>
                <a:xfrm>
                  <a:off x="5199867" y="932918"/>
                  <a:ext cx="428258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remains an 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expander</a:t>
                  </a:r>
                  <a:b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</a:b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C933745A-E97B-46C0-9D12-16EB0B441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867" y="932918"/>
                  <a:ext cx="4282584" cy="738664"/>
                </a:xfrm>
                <a:prstGeom prst="rect">
                  <a:avLst/>
                </a:prstGeom>
                <a:blipFill>
                  <a:blip r:embed="rId13"/>
                  <a:stretch>
                    <a:fillRect t="-6612" r="-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DB0FDAE-54A9-470F-9AA2-B0781F448C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3703" y="1515291"/>
              <a:ext cx="1353961" cy="8425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DC6FBA18-9FD6-421A-990A-9A65F402DE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9380" y="1515291"/>
              <a:ext cx="313054" cy="7249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FCDAF10-F2F2-46C2-AD90-6839C0D3B43A}"/>
                </a:ext>
              </a:extLst>
            </p:cNvPr>
            <p:cNvCxnSpPr/>
            <p:nvPr/>
          </p:nvCxnSpPr>
          <p:spPr>
            <a:xfrm flipH="1" flipV="1">
              <a:off x="8405949" y="1515291"/>
              <a:ext cx="1814593" cy="7249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2E00B8C-6F80-49AF-8BE9-85221C07BE88}"/>
                  </a:ext>
                </a:extLst>
              </p:cNvPr>
              <p:cNvSpPr/>
              <p:nvPr/>
            </p:nvSpPr>
            <p:spPr>
              <a:xfrm>
                <a:off x="4401480" y="2746375"/>
                <a:ext cx="395945" cy="314325"/>
              </a:xfrm>
              <a:custGeom>
                <a:avLst/>
                <a:gdLst>
                  <a:gd name="connsiteX0" fmla="*/ 2245 w 395945"/>
                  <a:gd name="connsiteY0" fmla="*/ 180975 h 314325"/>
                  <a:gd name="connsiteX1" fmla="*/ 5420 w 395945"/>
                  <a:gd name="connsiteY1" fmla="*/ 79375 h 314325"/>
                  <a:gd name="connsiteX2" fmla="*/ 11770 w 395945"/>
                  <a:gd name="connsiteY2" fmla="*/ 57150 h 314325"/>
                  <a:gd name="connsiteX3" fmla="*/ 21295 w 395945"/>
                  <a:gd name="connsiteY3" fmla="*/ 44450 h 314325"/>
                  <a:gd name="connsiteX4" fmla="*/ 37170 w 395945"/>
                  <a:gd name="connsiteY4" fmla="*/ 22225 h 314325"/>
                  <a:gd name="connsiteX5" fmla="*/ 129245 w 395945"/>
                  <a:gd name="connsiteY5" fmla="*/ 28575 h 314325"/>
                  <a:gd name="connsiteX6" fmla="*/ 148295 w 395945"/>
                  <a:gd name="connsiteY6" fmla="*/ 34925 h 314325"/>
                  <a:gd name="connsiteX7" fmla="*/ 157820 w 395945"/>
                  <a:gd name="connsiteY7" fmla="*/ 41275 h 314325"/>
                  <a:gd name="connsiteX8" fmla="*/ 173695 w 395945"/>
                  <a:gd name="connsiteY8" fmla="*/ 69850 h 314325"/>
                  <a:gd name="connsiteX9" fmla="*/ 176870 w 395945"/>
                  <a:gd name="connsiteY9" fmla="*/ 79375 h 314325"/>
                  <a:gd name="connsiteX10" fmla="*/ 180045 w 395945"/>
                  <a:gd name="connsiteY10" fmla="*/ 98425 h 314325"/>
                  <a:gd name="connsiteX11" fmla="*/ 199095 w 395945"/>
                  <a:gd name="connsiteY11" fmla="*/ 104775 h 314325"/>
                  <a:gd name="connsiteX12" fmla="*/ 256245 w 395945"/>
                  <a:gd name="connsiteY12" fmla="*/ 114300 h 314325"/>
                  <a:gd name="connsiteX13" fmla="*/ 297520 w 395945"/>
                  <a:gd name="connsiteY13" fmla="*/ 111125 h 314325"/>
                  <a:gd name="connsiteX14" fmla="*/ 303870 w 395945"/>
                  <a:gd name="connsiteY14" fmla="*/ 101600 h 314325"/>
                  <a:gd name="connsiteX15" fmla="*/ 310220 w 395945"/>
                  <a:gd name="connsiteY15" fmla="*/ 82550 h 314325"/>
                  <a:gd name="connsiteX16" fmla="*/ 316570 w 395945"/>
                  <a:gd name="connsiteY16" fmla="*/ 57150 h 314325"/>
                  <a:gd name="connsiteX17" fmla="*/ 322920 w 395945"/>
                  <a:gd name="connsiteY17" fmla="*/ 28575 h 314325"/>
                  <a:gd name="connsiteX18" fmla="*/ 329270 w 395945"/>
                  <a:gd name="connsiteY18" fmla="*/ 19050 h 314325"/>
                  <a:gd name="connsiteX19" fmla="*/ 348320 w 395945"/>
                  <a:gd name="connsiteY19" fmla="*/ 0 h 314325"/>
                  <a:gd name="connsiteX20" fmla="*/ 370545 w 395945"/>
                  <a:gd name="connsiteY20" fmla="*/ 3175 h 314325"/>
                  <a:gd name="connsiteX21" fmla="*/ 373720 w 395945"/>
                  <a:gd name="connsiteY21" fmla="*/ 12700 h 314325"/>
                  <a:gd name="connsiteX22" fmla="*/ 380070 w 395945"/>
                  <a:gd name="connsiteY22" fmla="*/ 22225 h 314325"/>
                  <a:gd name="connsiteX23" fmla="*/ 389595 w 395945"/>
                  <a:gd name="connsiteY23" fmla="*/ 50800 h 314325"/>
                  <a:gd name="connsiteX24" fmla="*/ 395945 w 395945"/>
                  <a:gd name="connsiteY24" fmla="*/ 92075 h 314325"/>
                  <a:gd name="connsiteX25" fmla="*/ 392770 w 395945"/>
                  <a:gd name="connsiteY25" fmla="*/ 298450 h 314325"/>
                  <a:gd name="connsiteX26" fmla="*/ 386420 w 395945"/>
                  <a:gd name="connsiteY26" fmla="*/ 307975 h 314325"/>
                  <a:gd name="connsiteX27" fmla="*/ 367370 w 395945"/>
                  <a:gd name="connsiteY27" fmla="*/ 314325 h 314325"/>
                  <a:gd name="connsiteX28" fmla="*/ 218145 w 395945"/>
                  <a:gd name="connsiteY28" fmla="*/ 307975 h 314325"/>
                  <a:gd name="connsiteX29" fmla="*/ 208620 w 395945"/>
                  <a:gd name="connsiteY29" fmla="*/ 304800 h 314325"/>
                  <a:gd name="connsiteX30" fmla="*/ 192745 w 395945"/>
                  <a:gd name="connsiteY30" fmla="*/ 298450 h 314325"/>
                  <a:gd name="connsiteX31" fmla="*/ 167345 w 395945"/>
                  <a:gd name="connsiteY31" fmla="*/ 285750 h 314325"/>
                  <a:gd name="connsiteX32" fmla="*/ 141945 w 395945"/>
                  <a:gd name="connsiteY32" fmla="*/ 269875 h 314325"/>
                  <a:gd name="connsiteX33" fmla="*/ 126070 w 395945"/>
                  <a:gd name="connsiteY33" fmla="*/ 257175 h 314325"/>
                  <a:gd name="connsiteX34" fmla="*/ 116545 w 395945"/>
                  <a:gd name="connsiteY34" fmla="*/ 250825 h 314325"/>
                  <a:gd name="connsiteX35" fmla="*/ 103845 w 395945"/>
                  <a:gd name="connsiteY35" fmla="*/ 241300 h 314325"/>
                  <a:gd name="connsiteX36" fmla="*/ 91145 w 395945"/>
                  <a:gd name="connsiteY36" fmla="*/ 234950 h 314325"/>
                  <a:gd name="connsiteX37" fmla="*/ 81620 w 395945"/>
                  <a:gd name="connsiteY37" fmla="*/ 228600 h 314325"/>
                  <a:gd name="connsiteX38" fmla="*/ 65745 w 395945"/>
                  <a:gd name="connsiteY38" fmla="*/ 222250 h 314325"/>
                  <a:gd name="connsiteX39" fmla="*/ 46695 w 395945"/>
                  <a:gd name="connsiteY39" fmla="*/ 206375 h 314325"/>
                  <a:gd name="connsiteX40" fmla="*/ 40345 w 395945"/>
                  <a:gd name="connsiteY40" fmla="*/ 196850 h 314325"/>
                  <a:gd name="connsiteX41" fmla="*/ 2245 w 395945"/>
                  <a:gd name="connsiteY41" fmla="*/ 18097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5945" h="314325">
                    <a:moveTo>
                      <a:pt x="2245" y="180975"/>
                    </a:moveTo>
                    <a:cubicBezTo>
                      <a:pt x="-3576" y="161396"/>
                      <a:pt x="3540" y="113206"/>
                      <a:pt x="5420" y="79375"/>
                    </a:cubicBezTo>
                    <a:cubicBezTo>
                      <a:pt x="5515" y="77662"/>
                      <a:pt x="10200" y="59898"/>
                      <a:pt x="11770" y="57150"/>
                    </a:cubicBezTo>
                    <a:cubicBezTo>
                      <a:pt x="14395" y="52556"/>
                      <a:pt x="18490" y="48937"/>
                      <a:pt x="21295" y="44450"/>
                    </a:cubicBezTo>
                    <a:cubicBezTo>
                      <a:pt x="35225" y="22162"/>
                      <a:pt x="19012" y="40383"/>
                      <a:pt x="37170" y="22225"/>
                    </a:cubicBezTo>
                    <a:cubicBezTo>
                      <a:pt x="67862" y="24342"/>
                      <a:pt x="98679" y="25082"/>
                      <a:pt x="129245" y="28575"/>
                    </a:cubicBezTo>
                    <a:cubicBezTo>
                      <a:pt x="135895" y="29335"/>
                      <a:pt x="142726" y="31212"/>
                      <a:pt x="148295" y="34925"/>
                    </a:cubicBezTo>
                    <a:cubicBezTo>
                      <a:pt x="151470" y="37042"/>
                      <a:pt x="155122" y="38577"/>
                      <a:pt x="157820" y="41275"/>
                    </a:cubicBezTo>
                    <a:cubicBezTo>
                      <a:pt x="167404" y="50859"/>
                      <a:pt x="169000" y="57329"/>
                      <a:pt x="173695" y="69850"/>
                    </a:cubicBezTo>
                    <a:cubicBezTo>
                      <a:pt x="174870" y="72984"/>
                      <a:pt x="176144" y="76108"/>
                      <a:pt x="176870" y="79375"/>
                    </a:cubicBezTo>
                    <a:cubicBezTo>
                      <a:pt x="178267" y="85659"/>
                      <a:pt x="175806" y="93580"/>
                      <a:pt x="180045" y="98425"/>
                    </a:cubicBezTo>
                    <a:cubicBezTo>
                      <a:pt x="184453" y="103462"/>
                      <a:pt x="192745" y="102658"/>
                      <a:pt x="199095" y="104775"/>
                    </a:cubicBezTo>
                    <a:cubicBezTo>
                      <a:pt x="230235" y="115155"/>
                      <a:pt x="211475" y="110569"/>
                      <a:pt x="256245" y="114300"/>
                    </a:cubicBezTo>
                    <a:cubicBezTo>
                      <a:pt x="270003" y="113242"/>
                      <a:pt x="284187" y="114680"/>
                      <a:pt x="297520" y="111125"/>
                    </a:cubicBezTo>
                    <a:cubicBezTo>
                      <a:pt x="301207" y="110142"/>
                      <a:pt x="302320" y="105087"/>
                      <a:pt x="303870" y="101600"/>
                    </a:cubicBezTo>
                    <a:cubicBezTo>
                      <a:pt x="306588" y="95483"/>
                      <a:pt x="308597" y="89044"/>
                      <a:pt x="310220" y="82550"/>
                    </a:cubicBezTo>
                    <a:cubicBezTo>
                      <a:pt x="312337" y="74083"/>
                      <a:pt x="314608" y="65654"/>
                      <a:pt x="316570" y="57150"/>
                    </a:cubicBezTo>
                    <a:cubicBezTo>
                      <a:pt x="317323" y="53885"/>
                      <a:pt x="321086" y="32854"/>
                      <a:pt x="322920" y="28575"/>
                    </a:cubicBezTo>
                    <a:cubicBezTo>
                      <a:pt x="324423" y="25068"/>
                      <a:pt x="327052" y="22155"/>
                      <a:pt x="329270" y="19050"/>
                    </a:cubicBezTo>
                    <a:cubicBezTo>
                      <a:pt x="340010" y="4013"/>
                      <a:pt x="335167" y="8769"/>
                      <a:pt x="348320" y="0"/>
                    </a:cubicBezTo>
                    <a:cubicBezTo>
                      <a:pt x="355728" y="1058"/>
                      <a:pt x="363852" y="-172"/>
                      <a:pt x="370545" y="3175"/>
                    </a:cubicBezTo>
                    <a:cubicBezTo>
                      <a:pt x="373538" y="4672"/>
                      <a:pt x="372223" y="9707"/>
                      <a:pt x="373720" y="12700"/>
                    </a:cubicBezTo>
                    <a:cubicBezTo>
                      <a:pt x="375427" y="16113"/>
                      <a:pt x="378602" y="18703"/>
                      <a:pt x="380070" y="22225"/>
                    </a:cubicBezTo>
                    <a:cubicBezTo>
                      <a:pt x="383932" y="31493"/>
                      <a:pt x="387944" y="40896"/>
                      <a:pt x="389595" y="50800"/>
                    </a:cubicBezTo>
                    <a:cubicBezTo>
                      <a:pt x="394000" y="77232"/>
                      <a:pt x="391860" y="63477"/>
                      <a:pt x="395945" y="92075"/>
                    </a:cubicBezTo>
                    <a:cubicBezTo>
                      <a:pt x="394887" y="160867"/>
                      <a:pt x="395802" y="229717"/>
                      <a:pt x="392770" y="298450"/>
                    </a:cubicBezTo>
                    <a:cubicBezTo>
                      <a:pt x="392602" y="302262"/>
                      <a:pt x="389656" y="305953"/>
                      <a:pt x="386420" y="307975"/>
                    </a:cubicBezTo>
                    <a:cubicBezTo>
                      <a:pt x="380744" y="311523"/>
                      <a:pt x="367370" y="314325"/>
                      <a:pt x="367370" y="314325"/>
                    </a:cubicBezTo>
                    <a:lnTo>
                      <a:pt x="218145" y="307975"/>
                    </a:lnTo>
                    <a:cubicBezTo>
                      <a:pt x="214804" y="307775"/>
                      <a:pt x="211754" y="305975"/>
                      <a:pt x="208620" y="304800"/>
                    </a:cubicBezTo>
                    <a:cubicBezTo>
                      <a:pt x="203284" y="302799"/>
                      <a:pt x="197843" y="300999"/>
                      <a:pt x="192745" y="298450"/>
                    </a:cubicBezTo>
                    <a:cubicBezTo>
                      <a:pt x="162753" y="283454"/>
                      <a:pt x="188824" y="292910"/>
                      <a:pt x="167345" y="285750"/>
                    </a:cubicBezTo>
                    <a:cubicBezTo>
                      <a:pt x="147146" y="258818"/>
                      <a:pt x="170592" y="284198"/>
                      <a:pt x="141945" y="269875"/>
                    </a:cubicBezTo>
                    <a:cubicBezTo>
                      <a:pt x="135884" y="266844"/>
                      <a:pt x="131491" y="261241"/>
                      <a:pt x="126070" y="257175"/>
                    </a:cubicBezTo>
                    <a:cubicBezTo>
                      <a:pt x="123017" y="254885"/>
                      <a:pt x="119650" y="253043"/>
                      <a:pt x="116545" y="250825"/>
                    </a:cubicBezTo>
                    <a:cubicBezTo>
                      <a:pt x="112239" y="247749"/>
                      <a:pt x="108332" y="244105"/>
                      <a:pt x="103845" y="241300"/>
                    </a:cubicBezTo>
                    <a:cubicBezTo>
                      <a:pt x="99831" y="238792"/>
                      <a:pt x="95254" y="237298"/>
                      <a:pt x="91145" y="234950"/>
                    </a:cubicBezTo>
                    <a:cubicBezTo>
                      <a:pt x="87832" y="233057"/>
                      <a:pt x="85033" y="230307"/>
                      <a:pt x="81620" y="228600"/>
                    </a:cubicBezTo>
                    <a:cubicBezTo>
                      <a:pt x="76522" y="226051"/>
                      <a:pt x="70843" y="224799"/>
                      <a:pt x="65745" y="222250"/>
                    </a:cubicBezTo>
                    <a:cubicBezTo>
                      <a:pt x="58609" y="218682"/>
                      <a:pt x="51711" y="212394"/>
                      <a:pt x="46695" y="206375"/>
                    </a:cubicBezTo>
                    <a:cubicBezTo>
                      <a:pt x="44252" y="203444"/>
                      <a:pt x="42563" y="199955"/>
                      <a:pt x="40345" y="196850"/>
                    </a:cubicBezTo>
                    <a:cubicBezTo>
                      <a:pt x="30185" y="182626"/>
                      <a:pt x="8066" y="200554"/>
                      <a:pt x="2245" y="180975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2E00B8C-6F80-49AF-8BE9-85221C07B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480" y="2746375"/>
                <a:ext cx="395945" cy="314325"/>
              </a:xfrm>
              <a:custGeom>
                <a:avLst/>
                <a:gdLst>
                  <a:gd name="connsiteX0" fmla="*/ 2245 w 395945"/>
                  <a:gd name="connsiteY0" fmla="*/ 180975 h 314325"/>
                  <a:gd name="connsiteX1" fmla="*/ 5420 w 395945"/>
                  <a:gd name="connsiteY1" fmla="*/ 79375 h 314325"/>
                  <a:gd name="connsiteX2" fmla="*/ 11770 w 395945"/>
                  <a:gd name="connsiteY2" fmla="*/ 57150 h 314325"/>
                  <a:gd name="connsiteX3" fmla="*/ 21295 w 395945"/>
                  <a:gd name="connsiteY3" fmla="*/ 44450 h 314325"/>
                  <a:gd name="connsiteX4" fmla="*/ 37170 w 395945"/>
                  <a:gd name="connsiteY4" fmla="*/ 22225 h 314325"/>
                  <a:gd name="connsiteX5" fmla="*/ 129245 w 395945"/>
                  <a:gd name="connsiteY5" fmla="*/ 28575 h 314325"/>
                  <a:gd name="connsiteX6" fmla="*/ 148295 w 395945"/>
                  <a:gd name="connsiteY6" fmla="*/ 34925 h 314325"/>
                  <a:gd name="connsiteX7" fmla="*/ 157820 w 395945"/>
                  <a:gd name="connsiteY7" fmla="*/ 41275 h 314325"/>
                  <a:gd name="connsiteX8" fmla="*/ 173695 w 395945"/>
                  <a:gd name="connsiteY8" fmla="*/ 69850 h 314325"/>
                  <a:gd name="connsiteX9" fmla="*/ 176870 w 395945"/>
                  <a:gd name="connsiteY9" fmla="*/ 79375 h 314325"/>
                  <a:gd name="connsiteX10" fmla="*/ 180045 w 395945"/>
                  <a:gd name="connsiteY10" fmla="*/ 98425 h 314325"/>
                  <a:gd name="connsiteX11" fmla="*/ 199095 w 395945"/>
                  <a:gd name="connsiteY11" fmla="*/ 104775 h 314325"/>
                  <a:gd name="connsiteX12" fmla="*/ 256245 w 395945"/>
                  <a:gd name="connsiteY12" fmla="*/ 114300 h 314325"/>
                  <a:gd name="connsiteX13" fmla="*/ 297520 w 395945"/>
                  <a:gd name="connsiteY13" fmla="*/ 111125 h 314325"/>
                  <a:gd name="connsiteX14" fmla="*/ 303870 w 395945"/>
                  <a:gd name="connsiteY14" fmla="*/ 101600 h 314325"/>
                  <a:gd name="connsiteX15" fmla="*/ 310220 w 395945"/>
                  <a:gd name="connsiteY15" fmla="*/ 82550 h 314325"/>
                  <a:gd name="connsiteX16" fmla="*/ 316570 w 395945"/>
                  <a:gd name="connsiteY16" fmla="*/ 57150 h 314325"/>
                  <a:gd name="connsiteX17" fmla="*/ 322920 w 395945"/>
                  <a:gd name="connsiteY17" fmla="*/ 28575 h 314325"/>
                  <a:gd name="connsiteX18" fmla="*/ 329270 w 395945"/>
                  <a:gd name="connsiteY18" fmla="*/ 19050 h 314325"/>
                  <a:gd name="connsiteX19" fmla="*/ 348320 w 395945"/>
                  <a:gd name="connsiteY19" fmla="*/ 0 h 314325"/>
                  <a:gd name="connsiteX20" fmla="*/ 370545 w 395945"/>
                  <a:gd name="connsiteY20" fmla="*/ 3175 h 314325"/>
                  <a:gd name="connsiteX21" fmla="*/ 373720 w 395945"/>
                  <a:gd name="connsiteY21" fmla="*/ 12700 h 314325"/>
                  <a:gd name="connsiteX22" fmla="*/ 380070 w 395945"/>
                  <a:gd name="connsiteY22" fmla="*/ 22225 h 314325"/>
                  <a:gd name="connsiteX23" fmla="*/ 389595 w 395945"/>
                  <a:gd name="connsiteY23" fmla="*/ 50800 h 314325"/>
                  <a:gd name="connsiteX24" fmla="*/ 395945 w 395945"/>
                  <a:gd name="connsiteY24" fmla="*/ 92075 h 314325"/>
                  <a:gd name="connsiteX25" fmla="*/ 392770 w 395945"/>
                  <a:gd name="connsiteY25" fmla="*/ 298450 h 314325"/>
                  <a:gd name="connsiteX26" fmla="*/ 386420 w 395945"/>
                  <a:gd name="connsiteY26" fmla="*/ 307975 h 314325"/>
                  <a:gd name="connsiteX27" fmla="*/ 367370 w 395945"/>
                  <a:gd name="connsiteY27" fmla="*/ 314325 h 314325"/>
                  <a:gd name="connsiteX28" fmla="*/ 218145 w 395945"/>
                  <a:gd name="connsiteY28" fmla="*/ 307975 h 314325"/>
                  <a:gd name="connsiteX29" fmla="*/ 208620 w 395945"/>
                  <a:gd name="connsiteY29" fmla="*/ 304800 h 314325"/>
                  <a:gd name="connsiteX30" fmla="*/ 192745 w 395945"/>
                  <a:gd name="connsiteY30" fmla="*/ 298450 h 314325"/>
                  <a:gd name="connsiteX31" fmla="*/ 167345 w 395945"/>
                  <a:gd name="connsiteY31" fmla="*/ 285750 h 314325"/>
                  <a:gd name="connsiteX32" fmla="*/ 141945 w 395945"/>
                  <a:gd name="connsiteY32" fmla="*/ 269875 h 314325"/>
                  <a:gd name="connsiteX33" fmla="*/ 126070 w 395945"/>
                  <a:gd name="connsiteY33" fmla="*/ 257175 h 314325"/>
                  <a:gd name="connsiteX34" fmla="*/ 116545 w 395945"/>
                  <a:gd name="connsiteY34" fmla="*/ 250825 h 314325"/>
                  <a:gd name="connsiteX35" fmla="*/ 103845 w 395945"/>
                  <a:gd name="connsiteY35" fmla="*/ 241300 h 314325"/>
                  <a:gd name="connsiteX36" fmla="*/ 91145 w 395945"/>
                  <a:gd name="connsiteY36" fmla="*/ 234950 h 314325"/>
                  <a:gd name="connsiteX37" fmla="*/ 81620 w 395945"/>
                  <a:gd name="connsiteY37" fmla="*/ 228600 h 314325"/>
                  <a:gd name="connsiteX38" fmla="*/ 65745 w 395945"/>
                  <a:gd name="connsiteY38" fmla="*/ 222250 h 314325"/>
                  <a:gd name="connsiteX39" fmla="*/ 46695 w 395945"/>
                  <a:gd name="connsiteY39" fmla="*/ 206375 h 314325"/>
                  <a:gd name="connsiteX40" fmla="*/ 40345 w 395945"/>
                  <a:gd name="connsiteY40" fmla="*/ 196850 h 314325"/>
                  <a:gd name="connsiteX41" fmla="*/ 2245 w 395945"/>
                  <a:gd name="connsiteY41" fmla="*/ 18097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5945" h="314325">
                    <a:moveTo>
                      <a:pt x="2245" y="180975"/>
                    </a:moveTo>
                    <a:cubicBezTo>
                      <a:pt x="-3576" y="161396"/>
                      <a:pt x="3540" y="113206"/>
                      <a:pt x="5420" y="79375"/>
                    </a:cubicBezTo>
                    <a:cubicBezTo>
                      <a:pt x="5515" y="77662"/>
                      <a:pt x="10200" y="59898"/>
                      <a:pt x="11770" y="57150"/>
                    </a:cubicBezTo>
                    <a:cubicBezTo>
                      <a:pt x="14395" y="52556"/>
                      <a:pt x="18490" y="48937"/>
                      <a:pt x="21295" y="44450"/>
                    </a:cubicBezTo>
                    <a:cubicBezTo>
                      <a:pt x="35225" y="22162"/>
                      <a:pt x="19012" y="40383"/>
                      <a:pt x="37170" y="22225"/>
                    </a:cubicBezTo>
                    <a:cubicBezTo>
                      <a:pt x="67862" y="24342"/>
                      <a:pt x="98679" y="25082"/>
                      <a:pt x="129245" y="28575"/>
                    </a:cubicBezTo>
                    <a:cubicBezTo>
                      <a:pt x="135895" y="29335"/>
                      <a:pt x="142726" y="31212"/>
                      <a:pt x="148295" y="34925"/>
                    </a:cubicBezTo>
                    <a:cubicBezTo>
                      <a:pt x="151470" y="37042"/>
                      <a:pt x="155122" y="38577"/>
                      <a:pt x="157820" y="41275"/>
                    </a:cubicBezTo>
                    <a:cubicBezTo>
                      <a:pt x="167404" y="50859"/>
                      <a:pt x="169000" y="57329"/>
                      <a:pt x="173695" y="69850"/>
                    </a:cubicBezTo>
                    <a:cubicBezTo>
                      <a:pt x="174870" y="72984"/>
                      <a:pt x="176144" y="76108"/>
                      <a:pt x="176870" y="79375"/>
                    </a:cubicBezTo>
                    <a:cubicBezTo>
                      <a:pt x="178267" y="85659"/>
                      <a:pt x="175806" y="93580"/>
                      <a:pt x="180045" y="98425"/>
                    </a:cubicBezTo>
                    <a:cubicBezTo>
                      <a:pt x="184453" y="103462"/>
                      <a:pt x="192745" y="102658"/>
                      <a:pt x="199095" y="104775"/>
                    </a:cubicBezTo>
                    <a:cubicBezTo>
                      <a:pt x="230235" y="115155"/>
                      <a:pt x="211475" y="110569"/>
                      <a:pt x="256245" y="114300"/>
                    </a:cubicBezTo>
                    <a:cubicBezTo>
                      <a:pt x="270003" y="113242"/>
                      <a:pt x="284187" y="114680"/>
                      <a:pt x="297520" y="111125"/>
                    </a:cubicBezTo>
                    <a:cubicBezTo>
                      <a:pt x="301207" y="110142"/>
                      <a:pt x="302320" y="105087"/>
                      <a:pt x="303870" y="101600"/>
                    </a:cubicBezTo>
                    <a:cubicBezTo>
                      <a:pt x="306588" y="95483"/>
                      <a:pt x="308597" y="89044"/>
                      <a:pt x="310220" y="82550"/>
                    </a:cubicBezTo>
                    <a:cubicBezTo>
                      <a:pt x="312337" y="74083"/>
                      <a:pt x="314608" y="65654"/>
                      <a:pt x="316570" y="57150"/>
                    </a:cubicBezTo>
                    <a:cubicBezTo>
                      <a:pt x="317323" y="53885"/>
                      <a:pt x="321086" y="32854"/>
                      <a:pt x="322920" y="28575"/>
                    </a:cubicBezTo>
                    <a:cubicBezTo>
                      <a:pt x="324423" y="25068"/>
                      <a:pt x="327052" y="22155"/>
                      <a:pt x="329270" y="19050"/>
                    </a:cubicBezTo>
                    <a:cubicBezTo>
                      <a:pt x="340010" y="4013"/>
                      <a:pt x="335167" y="8769"/>
                      <a:pt x="348320" y="0"/>
                    </a:cubicBezTo>
                    <a:cubicBezTo>
                      <a:pt x="355728" y="1058"/>
                      <a:pt x="363852" y="-172"/>
                      <a:pt x="370545" y="3175"/>
                    </a:cubicBezTo>
                    <a:cubicBezTo>
                      <a:pt x="373538" y="4672"/>
                      <a:pt x="372223" y="9707"/>
                      <a:pt x="373720" y="12700"/>
                    </a:cubicBezTo>
                    <a:cubicBezTo>
                      <a:pt x="375427" y="16113"/>
                      <a:pt x="378602" y="18703"/>
                      <a:pt x="380070" y="22225"/>
                    </a:cubicBezTo>
                    <a:cubicBezTo>
                      <a:pt x="383932" y="31493"/>
                      <a:pt x="387944" y="40896"/>
                      <a:pt x="389595" y="50800"/>
                    </a:cubicBezTo>
                    <a:cubicBezTo>
                      <a:pt x="394000" y="77232"/>
                      <a:pt x="391860" y="63477"/>
                      <a:pt x="395945" y="92075"/>
                    </a:cubicBezTo>
                    <a:cubicBezTo>
                      <a:pt x="394887" y="160867"/>
                      <a:pt x="395802" y="229717"/>
                      <a:pt x="392770" y="298450"/>
                    </a:cubicBezTo>
                    <a:cubicBezTo>
                      <a:pt x="392602" y="302262"/>
                      <a:pt x="389656" y="305953"/>
                      <a:pt x="386420" y="307975"/>
                    </a:cubicBezTo>
                    <a:cubicBezTo>
                      <a:pt x="380744" y="311523"/>
                      <a:pt x="367370" y="314325"/>
                      <a:pt x="367370" y="314325"/>
                    </a:cubicBezTo>
                    <a:lnTo>
                      <a:pt x="218145" y="307975"/>
                    </a:lnTo>
                    <a:cubicBezTo>
                      <a:pt x="214804" y="307775"/>
                      <a:pt x="211754" y="305975"/>
                      <a:pt x="208620" y="304800"/>
                    </a:cubicBezTo>
                    <a:cubicBezTo>
                      <a:pt x="203284" y="302799"/>
                      <a:pt x="197843" y="300999"/>
                      <a:pt x="192745" y="298450"/>
                    </a:cubicBezTo>
                    <a:cubicBezTo>
                      <a:pt x="162753" y="283454"/>
                      <a:pt x="188824" y="292910"/>
                      <a:pt x="167345" y="285750"/>
                    </a:cubicBezTo>
                    <a:cubicBezTo>
                      <a:pt x="147146" y="258818"/>
                      <a:pt x="170592" y="284198"/>
                      <a:pt x="141945" y="269875"/>
                    </a:cubicBezTo>
                    <a:cubicBezTo>
                      <a:pt x="135884" y="266844"/>
                      <a:pt x="131491" y="261241"/>
                      <a:pt x="126070" y="257175"/>
                    </a:cubicBezTo>
                    <a:cubicBezTo>
                      <a:pt x="123017" y="254885"/>
                      <a:pt x="119650" y="253043"/>
                      <a:pt x="116545" y="250825"/>
                    </a:cubicBezTo>
                    <a:cubicBezTo>
                      <a:pt x="112239" y="247749"/>
                      <a:pt x="108332" y="244105"/>
                      <a:pt x="103845" y="241300"/>
                    </a:cubicBezTo>
                    <a:cubicBezTo>
                      <a:pt x="99831" y="238792"/>
                      <a:pt x="95254" y="237298"/>
                      <a:pt x="91145" y="234950"/>
                    </a:cubicBezTo>
                    <a:cubicBezTo>
                      <a:pt x="87832" y="233057"/>
                      <a:pt x="85033" y="230307"/>
                      <a:pt x="81620" y="228600"/>
                    </a:cubicBezTo>
                    <a:cubicBezTo>
                      <a:pt x="76522" y="226051"/>
                      <a:pt x="70843" y="224799"/>
                      <a:pt x="65745" y="222250"/>
                    </a:cubicBezTo>
                    <a:cubicBezTo>
                      <a:pt x="58609" y="218682"/>
                      <a:pt x="51711" y="212394"/>
                      <a:pt x="46695" y="206375"/>
                    </a:cubicBezTo>
                    <a:cubicBezTo>
                      <a:pt x="44252" y="203444"/>
                      <a:pt x="42563" y="199955"/>
                      <a:pt x="40345" y="196850"/>
                    </a:cubicBezTo>
                    <a:cubicBezTo>
                      <a:pt x="30185" y="182626"/>
                      <a:pt x="8066" y="200554"/>
                      <a:pt x="2245" y="180975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27BCAFE9-DF12-4934-93E9-8FFEC8C5347A}"/>
              </a:ext>
            </a:extLst>
          </p:cNvPr>
          <p:cNvSpPr/>
          <p:nvPr/>
        </p:nvSpPr>
        <p:spPr>
          <a:xfrm>
            <a:off x="1781366" y="4708115"/>
            <a:ext cx="8795797" cy="1269187"/>
          </a:xfrm>
          <a:prstGeom prst="wedgeRoundRectCallout">
            <a:avLst>
              <a:gd name="adj1" fmla="val 47234"/>
              <a:gd name="adj2" fmla="val -1275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update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only cause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“small problem”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remaining part is still an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59874-707F-4AEC-AB24-C7FAD44AA26C}"/>
              </a:ext>
            </a:extLst>
          </p:cNvPr>
          <p:cNvSpPr txBox="1"/>
          <p:nvPr/>
        </p:nvSpPr>
        <p:spPr>
          <a:xfrm>
            <a:off x="544157" y="291782"/>
            <a:ext cx="1068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Expander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Pruning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[N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W’17] [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W’19]</a:t>
            </a:r>
            <a:endParaRPr kumimoji="0" lang="en-US" sz="6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772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5C7A-7F28-E412-9871-60001336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Applications</a:t>
            </a:r>
            <a:r>
              <a:rPr lang="en-US" dirty="0"/>
              <a:t>: </a:t>
            </a:r>
            <a:br>
              <a:rPr lang="en-US" dirty="0"/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Dynamic Expanders</a:t>
            </a:r>
            <a:r>
              <a:rPr lang="en-US" sz="4000" dirty="0"/>
              <a:t> for </a:t>
            </a:r>
            <a:r>
              <a:rPr lang="en-US" sz="4000" b="1" dirty="0">
                <a:solidFill>
                  <a:srgbClr val="7030A0"/>
                </a:solidFill>
              </a:rPr>
              <a:t>Exact Max Flow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95F57-080E-95E8-07A6-7B3B74534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319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 modern max flow algorithms exploit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dynamic algo for expanders</a:t>
                </a:r>
              </a:p>
              <a:p>
                <a:pPr marL="0" indent="0">
                  <a:buNone/>
                </a:pPr>
                <a:r>
                  <a:rPr lang="en-US" b="1" dirty="0"/>
                  <a:t>Exact max flow:</a:t>
                </a:r>
              </a:p>
              <a:p>
                <a:r>
                  <a:rPr lang="en-US" dirty="0"/>
                  <a:t>BLNPSSSW’20, BLLSSSW’21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</a:p>
              <a:p>
                <a:pPr lvl="1"/>
                <a:r>
                  <a:rPr lang="en-US" b="1" dirty="0"/>
                  <a:t>dynamic spectral sparsifiers (via dynamic ED)</a:t>
                </a:r>
              </a:p>
              <a:p>
                <a:r>
                  <a:rPr lang="en-US" dirty="0"/>
                  <a:t>CHKLPPS’22, CKLMP’24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</a:t>
                </a:r>
              </a:p>
              <a:p>
                <a:pPr lvl="1"/>
                <a:r>
                  <a:rPr lang="en-US" b="1" dirty="0"/>
                  <a:t>dynamic spanners (via dynamic ED)</a:t>
                </a:r>
              </a:p>
              <a:p>
                <a:r>
                  <a:rPr lang="en-US" dirty="0"/>
                  <a:t>BCKLMPS’24: 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(simplest)	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Its only core component: </a:t>
                </a:r>
                <a:r>
                  <a:rPr lang="en-US" b="1" dirty="0"/>
                  <a:t>dynamic tree flow sparsifiers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95F57-080E-95E8-07A6-7B3B74534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31942"/>
              </a:xfrm>
              <a:blipFill>
                <a:blip r:embed="rId2"/>
                <a:stretch>
                  <a:fillRect l="-1217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1691D02-9E6D-2F93-0686-E9D8365A1955}"/>
                  </a:ext>
                </a:extLst>
              </p:cNvPr>
              <p:cNvSpPr/>
              <p:nvPr/>
            </p:nvSpPr>
            <p:spPr>
              <a:xfrm>
                <a:off x="894957" y="5587300"/>
                <a:ext cx="10645402" cy="1157188"/>
              </a:xfrm>
              <a:prstGeom prst="wedgeRoundRectCallout">
                <a:avLst>
                  <a:gd name="adj1" fmla="val 8946"/>
                  <a:gd name="adj2" fmla="val -32779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Open:</a:t>
                </a:r>
              </a:p>
              <a:p>
                <a:pPr algn="ctr"/>
                <a:r>
                  <a:rPr lang="en-US" sz="2400" dirty="0"/>
                  <a:t>Dynamic tree flow sparsifiers with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update time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-time max flow!</a:t>
                </a: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1691D02-9E6D-2F93-0686-E9D8365A1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57" y="5587300"/>
                <a:ext cx="10645402" cy="1157188"/>
              </a:xfrm>
              <a:prstGeom prst="wedgeRoundRectCallout">
                <a:avLst>
                  <a:gd name="adj1" fmla="val 8946"/>
                  <a:gd name="adj2" fmla="val -32779"/>
                  <a:gd name="adj3" fmla="val 16667"/>
                </a:avLst>
              </a:prstGeom>
              <a:blipFill>
                <a:blip r:embed="rId3"/>
                <a:stretch>
                  <a:fillRect t="-5759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6CC95-A637-9CFA-5FFD-7F707879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1980-2000: before first appearance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CDC41B-0043-598D-D796-C2355426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Areas that motivates expander decomposition and hierarchies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Approximate Sparsest Cuts and Multi Cuts</a:t>
            </a:r>
          </a:p>
          <a:p>
            <a:pPr lvl="1"/>
            <a:r>
              <a:rPr lang="en-US" dirty="0"/>
              <a:t>Flow/cut characterization [Leighton Rao 88]</a:t>
            </a:r>
          </a:p>
          <a:p>
            <a:pPr lvl="1"/>
            <a:r>
              <a:rPr lang="en-US" dirty="0"/>
              <a:t>Metric embedding [</a:t>
            </a:r>
            <a:r>
              <a:rPr lang="en-US" dirty="0" err="1"/>
              <a:t>Linial</a:t>
            </a:r>
            <a:r>
              <a:rPr lang="en-US" dirty="0"/>
              <a:t> Longdon </a:t>
            </a:r>
            <a:r>
              <a:rPr lang="en-US" dirty="0" err="1"/>
              <a:t>Rabinonich</a:t>
            </a:r>
            <a:r>
              <a:rPr lang="en-US" dirty="0"/>
              <a:t> 95]</a:t>
            </a:r>
          </a:p>
          <a:p>
            <a:pPr lvl="1"/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Spectral graph theory</a:t>
            </a:r>
          </a:p>
          <a:p>
            <a:pPr lvl="1"/>
            <a:r>
              <a:rPr lang="en-US" dirty="0"/>
              <a:t>Eigenvalue characterization: </a:t>
            </a:r>
            <a:r>
              <a:rPr lang="en-US" dirty="0" err="1"/>
              <a:t>Cheeger’s</a:t>
            </a:r>
            <a:r>
              <a:rPr lang="en-US" dirty="0"/>
              <a:t> Inequality [Alon Milman 85]</a:t>
            </a:r>
          </a:p>
          <a:p>
            <a:pPr lvl="1"/>
            <a:r>
              <a:rPr lang="en-US" dirty="0"/>
              <a:t>Random-walk characterization: [Sinclair </a:t>
            </a:r>
            <a:r>
              <a:rPr lang="en-US" dirty="0" err="1"/>
              <a:t>Jerrum</a:t>
            </a:r>
            <a:r>
              <a:rPr lang="en-US" dirty="0"/>
              <a:t> 89]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Graph minor theory</a:t>
            </a:r>
          </a:p>
          <a:p>
            <a:pPr lvl="1"/>
            <a:r>
              <a:rPr lang="en-US" dirty="0"/>
              <a:t>Disjoint path problem [Graph Minor XIII, </a:t>
            </a:r>
            <a:r>
              <a:rPr lang="fr-FR" dirty="0"/>
              <a:t>Robertson Seymour 95]</a:t>
            </a:r>
          </a:p>
          <a:p>
            <a:pPr lvl="1"/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Distributed algorithms</a:t>
            </a:r>
          </a:p>
          <a:p>
            <a:pPr lvl="1"/>
            <a:r>
              <a:rPr lang="en-US" dirty="0"/>
              <a:t>Low diameter decomposition [</a:t>
            </a:r>
            <a:r>
              <a:rPr lang="en-US" dirty="0" err="1"/>
              <a:t>Awerbuch</a:t>
            </a:r>
            <a:r>
              <a:rPr lang="en-US" dirty="0"/>
              <a:t> Peleg 90] [</a:t>
            </a:r>
            <a:r>
              <a:rPr lang="en-US" dirty="0" err="1"/>
              <a:t>Linial</a:t>
            </a:r>
            <a:r>
              <a:rPr lang="en-US" dirty="0"/>
              <a:t> Saks 93]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222EDC-281C-4774-9D95-17D0F777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of Computation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C39E15-675F-C4B5-5249-19C5154B7746}"/>
              </a:ext>
            </a:extLst>
          </p:cNvPr>
          <p:cNvSpPr/>
          <p:nvPr/>
        </p:nvSpPr>
        <p:spPr>
          <a:xfrm>
            <a:off x="659219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9B3-0582-DBD9-4ACD-82DD8B89E4C0}"/>
              </a:ext>
            </a:extLst>
          </p:cNvPr>
          <p:cNvSpPr/>
          <p:nvPr/>
        </p:nvSpPr>
        <p:spPr>
          <a:xfrm>
            <a:off x="4368211" y="270598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42DEDE-5522-CEE5-0EF0-FE5A32D4BD12}"/>
              </a:ext>
            </a:extLst>
          </p:cNvPr>
          <p:cNvSpPr/>
          <p:nvPr/>
        </p:nvSpPr>
        <p:spPr>
          <a:xfrm>
            <a:off x="8231374" y="2705986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350454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CDF7F6A-913C-423B-BE4D-EAD9CFC60B8F}"/>
              </a:ext>
            </a:extLst>
          </p:cNvPr>
          <p:cNvGrpSpPr/>
          <p:nvPr/>
        </p:nvGrpSpPr>
        <p:grpSpPr>
          <a:xfrm>
            <a:off x="1139558" y="2695132"/>
            <a:ext cx="3634446" cy="2820764"/>
            <a:chOff x="1198552" y="2158291"/>
            <a:chExt cx="5105400" cy="3962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1429D5-6EBE-4F94-BBD9-AC2385FACF53}"/>
                </a:ext>
              </a:extLst>
            </p:cNvPr>
            <p:cNvCxnSpPr>
              <a:cxnSpLocks/>
              <a:stCxn id="18" idx="0"/>
              <a:endCxn id="19" idx="2"/>
            </p:cNvCxnSpPr>
            <p:nvPr/>
          </p:nvCxnSpPr>
          <p:spPr>
            <a:xfrm flipV="1">
              <a:off x="1541452" y="2501191"/>
              <a:ext cx="1866900" cy="11049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370908-B026-4278-8A39-B3A2153A9FAB}"/>
                </a:ext>
              </a:extLst>
            </p:cNvPr>
            <p:cNvCxnSpPr>
              <a:cxnSpLocks/>
              <a:stCxn id="19" idx="6"/>
              <a:endCxn id="20" idx="0"/>
            </p:cNvCxnSpPr>
            <p:nvPr/>
          </p:nvCxnSpPr>
          <p:spPr>
            <a:xfrm>
              <a:off x="4094152" y="2501191"/>
              <a:ext cx="1866900" cy="10287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022479-AF09-4B2D-AC65-236A6FC95784}"/>
                </a:ext>
              </a:extLst>
            </p:cNvPr>
            <p:cNvCxnSpPr>
              <a:cxnSpLocks/>
              <a:stCxn id="18" idx="5"/>
              <a:endCxn id="21" idx="2"/>
            </p:cNvCxnSpPr>
            <p:nvPr/>
          </p:nvCxnSpPr>
          <p:spPr>
            <a:xfrm>
              <a:off x="1783919" y="4191458"/>
              <a:ext cx="1700633" cy="158633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92F5A-43B7-43A6-82D6-C4864BD7A9FA}"/>
                </a:ext>
              </a:extLst>
            </p:cNvPr>
            <p:cNvCxnSpPr>
              <a:cxnSpLocks/>
              <a:stCxn id="21" idx="6"/>
              <a:endCxn id="20" idx="4"/>
            </p:cNvCxnSpPr>
            <p:nvPr/>
          </p:nvCxnSpPr>
          <p:spPr>
            <a:xfrm flipV="1">
              <a:off x="4170352" y="4215691"/>
              <a:ext cx="1790700" cy="15621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535AB2-C23D-4DE5-B807-F0CACC5E0F41}"/>
                </a:ext>
              </a:extLst>
            </p:cNvPr>
            <p:cNvCxnSpPr>
              <a:cxnSpLocks/>
              <a:stCxn id="21" idx="0"/>
              <a:endCxn id="19" idx="4"/>
            </p:cNvCxnSpPr>
            <p:nvPr/>
          </p:nvCxnSpPr>
          <p:spPr>
            <a:xfrm flipH="1" flipV="1">
              <a:off x="3751252" y="2844091"/>
              <a:ext cx="76200" cy="25908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12433-A37A-48B4-95F2-C7CA86A2E416}"/>
                </a:ext>
              </a:extLst>
            </p:cNvPr>
            <p:cNvSpPr/>
            <p:nvPr/>
          </p:nvSpPr>
          <p:spPr>
            <a:xfrm>
              <a:off x="1198552" y="36060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447BE3-36D5-416B-8DF2-7C4D34C71757}"/>
                </a:ext>
              </a:extLst>
            </p:cNvPr>
            <p:cNvSpPr/>
            <p:nvPr/>
          </p:nvSpPr>
          <p:spPr>
            <a:xfrm>
              <a:off x="3408352" y="21582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3A07B9-C1F7-4B9E-812E-01425981FF1D}"/>
                </a:ext>
              </a:extLst>
            </p:cNvPr>
            <p:cNvSpPr/>
            <p:nvPr/>
          </p:nvSpPr>
          <p:spPr>
            <a:xfrm>
              <a:off x="5618152" y="35298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88A6DF5-5861-4D8C-9941-B0F7A5FFD32A}"/>
                </a:ext>
              </a:extLst>
            </p:cNvPr>
            <p:cNvSpPr/>
            <p:nvPr/>
          </p:nvSpPr>
          <p:spPr>
            <a:xfrm>
              <a:off x="3484552" y="54348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874C45-E1E4-42C3-9FC8-8755FECDF9A2}"/>
                  </a:ext>
                </a:extLst>
              </p:cNvPr>
              <p:cNvSpPr/>
              <p:nvPr/>
            </p:nvSpPr>
            <p:spPr>
              <a:xfrm>
                <a:off x="5026025" y="1942034"/>
                <a:ext cx="69626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Local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communication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node can send a message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each of its neighbors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each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</a:t>
                </a:r>
                <a:endParaRPr kumimoji="0" lang="en-US" sz="2400" b="0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Bounded Bandwidth: </a:t>
                </a:r>
                <a:b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message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-bit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874C45-E1E4-42C3-9FC8-8755FECDF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25" y="1942034"/>
                <a:ext cx="6962683" cy="1938992"/>
              </a:xfrm>
              <a:prstGeom prst="rect">
                <a:avLst/>
              </a:prstGeom>
              <a:blipFill>
                <a:blip r:embed="rId2"/>
                <a:stretch>
                  <a:fillRect l="-113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14A529A-B541-4618-BDCF-F3E82720BD4A}"/>
              </a:ext>
            </a:extLst>
          </p:cNvPr>
          <p:cNvGrpSpPr/>
          <p:nvPr/>
        </p:nvGrpSpPr>
        <p:grpSpPr>
          <a:xfrm>
            <a:off x="1307503" y="2805422"/>
            <a:ext cx="3395728" cy="2528475"/>
            <a:chOff x="1307503" y="2805422"/>
            <a:chExt cx="3395728" cy="2528475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DACFB78-2EA7-45B9-97C6-85C779DF2F99}"/>
                </a:ext>
              </a:extLst>
            </p:cNvPr>
            <p:cNvSpPr/>
            <p:nvPr/>
          </p:nvSpPr>
          <p:spPr>
            <a:xfrm rot="18129087">
              <a:off x="3505565" y="2743166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B4533BBA-A2D7-49CE-A60A-A8BBC86E106F}"/>
                </a:ext>
              </a:extLst>
            </p:cNvPr>
            <p:cNvSpPr/>
            <p:nvPr/>
          </p:nvSpPr>
          <p:spPr>
            <a:xfrm rot="18837304">
              <a:off x="1527638" y="4238834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0BB1E4AB-B27E-453B-96E1-B20BD68086A9}"/>
                </a:ext>
              </a:extLst>
            </p:cNvPr>
            <p:cNvSpPr/>
            <p:nvPr/>
          </p:nvSpPr>
          <p:spPr>
            <a:xfrm rot="14152961">
              <a:off x="1441500" y="3188227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9C848B4B-7ECD-4A77-8C35-65E14D0D1B09}"/>
                </a:ext>
              </a:extLst>
            </p:cNvPr>
            <p:cNvSpPr/>
            <p:nvPr/>
          </p:nvSpPr>
          <p:spPr>
            <a:xfrm rot="21428921">
              <a:off x="3018305" y="3286264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17B2751A-E004-484D-B663-296C49D9E990}"/>
                </a:ext>
              </a:extLst>
            </p:cNvPr>
            <p:cNvSpPr/>
            <p:nvPr/>
          </p:nvSpPr>
          <p:spPr>
            <a:xfrm rot="3571952">
              <a:off x="2278118" y="2671425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2D9E98CC-6F8C-4FB9-92BA-ED0639C1DB71}"/>
                </a:ext>
              </a:extLst>
            </p:cNvPr>
            <p:cNvSpPr/>
            <p:nvPr/>
          </p:nvSpPr>
          <p:spPr>
            <a:xfrm rot="7276236">
              <a:off x="4256420" y="3161802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E8F9C9C4-BBCC-43B0-9C95-ABAC50C0F5BA}"/>
                </a:ext>
              </a:extLst>
            </p:cNvPr>
            <p:cNvSpPr/>
            <p:nvPr/>
          </p:nvSpPr>
          <p:spPr>
            <a:xfrm rot="2823971">
              <a:off x="4339688" y="4204899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2B4E83BC-33DB-4692-A330-5210BB16E222}"/>
                </a:ext>
              </a:extLst>
            </p:cNvPr>
            <p:cNvSpPr/>
            <p:nvPr/>
          </p:nvSpPr>
          <p:spPr>
            <a:xfrm rot="13621094">
              <a:off x="3490380" y="4970355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CEFC04E6-B66F-4608-AF78-AC334BDE7605}"/>
                </a:ext>
              </a:extLst>
            </p:cNvPr>
            <p:cNvSpPr/>
            <p:nvPr/>
          </p:nvSpPr>
          <p:spPr>
            <a:xfrm rot="7973732">
              <a:off x="2322594" y="4970198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C8D3FC10-1CCA-4553-8481-6C1222520945}"/>
                </a:ext>
              </a:extLst>
            </p:cNvPr>
            <p:cNvSpPr/>
            <p:nvPr/>
          </p:nvSpPr>
          <p:spPr>
            <a:xfrm rot="10800000">
              <a:off x="3059989" y="4461949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940FA3-A08E-4523-9848-5187ED2B2174}"/>
                  </a:ext>
                </a:extLst>
              </p:cNvPr>
              <p:cNvSpPr txBox="1"/>
              <p:nvPr/>
            </p:nvSpPr>
            <p:spPr>
              <a:xfrm rot="1924374">
                <a:off x="3305704" y="2632935"/>
                <a:ext cx="858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bits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940FA3-A08E-4523-9848-5187ED2B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4374">
                <a:off x="3305704" y="2632935"/>
                <a:ext cx="858889" cy="307777"/>
              </a:xfrm>
              <a:prstGeom prst="rect">
                <a:avLst/>
              </a:prstGeom>
              <a:blipFill>
                <a:blip r:embed="rId3"/>
                <a:stretch>
                  <a:fillRect r="-1361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B49C02F-9E2D-479B-A542-5F86438EC215}"/>
              </a:ext>
            </a:extLst>
          </p:cNvPr>
          <p:cNvSpPr/>
          <p:nvPr/>
        </p:nvSpPr>
        <p:spPr>
          <a:xfrm>
            <a:off x="5018108" y="4782409"/>
            <a:ext cx="6962683" cy="1270830"/>
          </a:xfrm>
          <a:prstGeom prst="wedgeRoundRectCallout">
            <a:avLst>
              <a:gd name="adj1" fmla="val -20721"/>
              <a:gd name="adj2" fmla="val 509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something about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 network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Minimize the number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DC3AFE8-1418-4966-9A17-484A46CB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Distributed Model: </a:t>
            </a:r>
            <a:r>
              <a:rPr lang="en-US" b="1" dirty="0"/>
              <a:t>CONGEST</a:t>
            </a:r>
          </a:p>
        </p:txBody>
      </p:sp>
    </p:spTree>
    <p:extLst>
      <p:ext uri="{BB962C8B-B14F-4D97-AF65-F5344CB8AC3E}">
        <p14:creationId xmlns:p14="http://schemas.microsoft.com/office/powerpoint/2010/main" val="6497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CDF7F6A-913C-423B-BE4D-EAD9CFC60B8F}"/>
              </a:ext>
            </a:extLst>
          </p:cNvPr>
          <p:cNvGrpSpPr/>
          <p:nvPr/>
        </p:nvGrpSpPr>
        <p:grpSpPr>
          <a:xfrm>
            <a:off x="1139558" y="2695132"/>
            <a:ext cx="3634446" cy="2820764"/>
            <a:chOff x="1198552" y="2158291"/>
            <a:chExt cx="5105400" cy="3962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1429D5-6EBE-4F94-BBD9-AC2385FACF53}"/>
                </a:ext>
              </a:extLst>
            </p:cNvPr>
            <p:cNvCxnSpPr>
              <a:cxnSpLocks/>
              <a:stCxn id="18" idx="0"/>
              <a:endCxn id="19" idx="2"/>
            </p:cNvCxnSpPr>
            <p:nvPr/>
          </p:nvCxnSpPr>
          <p:spPr>
            <a:xfrm flipV="1">
              <a:off x="1541452" y="2501191"/>
              <a:ext cx="1866900" cy="11049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0370908-B026-4278-8A39-B3A2153A9FAB}"/>
                </a:ext>
              </a:extLst>
            </p:cNvPr>
            <p:cNvCxnSpPr>
              <a:cxnSpLocks/>
              <a:stCxn id="19" idx="6"/>
              <a:endCxn id="20" idx="0"/>
            </p:cNvCxnSpPr>
            <p:nvPr/>
          </p:nvCxnSpPr>
          <p:spPr>
            <a:xfrm>
              <a:off x="4094152" y="2501191"/>
              <a:ext cx="1866900" cy="10287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022479-AF09-4B2D-AC65-236A6FC95784}"/>
                </a:ext>
              </a:extLst>
            </p:cNvPr>
            <p:cNvCxnSpPr>
              <a:cxnSpLocks/>
              <a:stCxn id="18" idx="5"/>
              <a:endCxn id="21" idx="2"/>
            </p:cNvCxnSpPr>
            <p:nvPr/>
          </p:nvCxnSpPr>
          <p:spPr>
            <a:xfrm>
              <a:off x="1783919" y="4191458"/>
              <a:ext cx="1700633" cy="158633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92F5A-43B7-43A6-82D6-C4864BD7A9FA}"/>
                </a:ext>
              </a:extLst>
            </p:cNvPr>
            <p:cNvCxnSpPr>
              <a:cxnSpLocks/>
              <a:stCxn id="21" idx="6"/>
              <a:endCxn id="20" idx="4"/>
            </p:cNvCxnSpPr>
            <p:nvPr/>
          </p:nvCxnSpPr>
          <p:spPr>
            <a:xfrm flipV="1">
              <a:off x="4170352" y="4215691"/>
              <a:ext cx="1790700" cy="15621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535AB2-C23D-4DE5-B807-F0CACC5E0F41}"/>
                </a:ext>
              </a:extLst>
            </p:cNvPr>
            <p:cNvCxnSpPr>
              <a:cxnSpLocks/>
              <a:stCxn id="21" idx="0"/>
              <a:endCxn id="19" idx="4"/>
            </p:cNvCxnSpPr>
            <p:nvPr/>
          </p:nvCxnSpPr>
          <p:spPr>
            <a:xfrm flipH="1" flipV="1">
              <a:off x="3751252" y="2844091"/>
              <a:ext cx="76200" cy="25908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C12433-A37A-48B4-95F2-C7CA86A2E416}"/>
                </a:ext>
              </a:extLst>
            </p:cNvPr>
            <p:cNvSpPr/>
            <p:nvPr/>
          </p:nvSpPr>
          <p:spPr>
            <a:xfrm>
              <a:off x="1198552" y="36060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447BE3-36D5-416B-8DF2-7C4D34C71757}"/>
                </a:ext>
              </a:extLst>
            </p:cNvPr>
            <p:cNvSpPr/>
            <p:nvPr/>
          </p:nvSpPr>
          <p:spPr>
            <a:xfrm>
              <a:off x="3408352" y="21582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3A07B9-C1F7-4B9E-812E-01425981FF1D}"/>
                </a:ext>
              </a:extLst>
            </p:cNvPr>
            <p:cNvSpPr/>
            <p:nvPr/>
          </p:nvSpPr>
          <p:spPr>
            <a:xfrm>
              <a:off x="5618152" y="35298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88A6DF5-5861-4D8C-9941-B0F7A5FFD32A}"/>
                </a:ext>
              </a:extLst>
            </p:cNvPr>
            <p:cNvSpPr/>
            <p:nvPr/>
          </p:nvSpPr>
          <p:spPr>
            <a:xfrm>
              <a:off x="3484552" y="5434891"/>
              <a:ext cx="685800" cy="685800"/>
            </a:xfrm>
            <a:prstGeom prst="ellipse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874C45-E1E4-42C3-9FC8-8755FECDF9A2}"/>
                  </a:ext>
                </a:extLst>
              </p:cNvPr>
              <p:cNvSpPr/>
              <p:nvPr/>
            </p:nvSpPr>
            <p:spPr>
              <a:xfrm>
                <a:off x="5026025" y="1942034"/>
                <a:ext cx="69626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All-to-all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communication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node can send a message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everyone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each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</a:t>
                </a:r>
                <a:endParaRPr kumimoji="0" lang="en-US" sz="2400" b="0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Bounded Bandwidth: </a:t>
                </a:r>
                <a:b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message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-bit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5874C45-E1E4-42C3-9FC8-8755FECDF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25" y="1942034"/>
                <a:ext cx="6962683" cy="1938992"/>
              </a:xfrm>
              <a:prstGeom prst="rect">
                <a:avLst/>
              </a:prstGeom>
              <a:blipFill>
                <a:blip r:embed="rId2"/>
                <a:stretch>
                  <a:fillRect l="-113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14A529A-B541-4618-BDCF-F3E82720BD4A}"/>
              </a:ext>
            </a:extLst>
          </p:cNvPr>
          <p:cNvGrpSpPr/>
          <p:nvPr/>
        </p:nvGrpSpPr>
        <p:grpSpPr>
          <a:xfrm>
            <a:off x="1307503" y="2805422"/>
            <a:ext cx="3395728" cy="2528475"/>
            <a:chOff x="1307503" y="2805422"/>
            <a:chExt cx="3395728" cy="2528475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DACFB78-2EA7-45B9-97C6-85C779DF2F99}"/>
                </a:ext>
              </a:extLst>
            </p:cNvPr>
            <p:cNvSpPr/>
            <p:nvPr/>
          </p:nvSpPr>
          <p:spPr>
            <a:xfrm rot="18129087">
              <a:off x="3505565" y="2743166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B4533BBA-A2D7-49CE-A60A-A8BBC86E106F}"/>
                </a:ext>
              </a:extLst>
            </p:cNvPr>
            <p:cNvSpPr/>
            <p:nvPr/>
          </p:nvSpPr>
          <p:spPr>
            <a:xfrm rot="18837304">
              <a:off x="1527638" y="4238834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0BB1E4AB-B27E-453B-96E1-B20BD68086A9}"/>
                </a:ext>
              </a:extLst>
            </p:cNvPr>
            <p:cNvSpPr/>
            <p:nvPr/>
          </p:nvSpPr>
          <p:spPr>
            <a:xfrm rot="14152961">
              <a:off x="1441500" y="3188227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9C848B4B-7ECD-4A77-8C35-65E14D0D1B09}"/>
                </a:ext>
              </a:extLst>
            </p:cNvPr>
            <p:cNvSpPr/>
            <p:nvPr/>
          </p:nvSpPr>
          <p:spPr>
            <a:xfrm rot="21428921">
              <a:off x="3018305" y="3286264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17B2751A-E004-484D-B663-296C49D9E990}"/>
                </a:ext>
              </a:extLst>
            </p:cNvPr>
            <p:cNvSpPr/>
            <p:nvPr/>
          </p:nvSpPr>
          <p:spPr>
            <a:xfrm rot="3571952">
              <a:off x="2278118" y="2671425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2D9E98CC-6F8C-4FB9-92BA-ED0639C1DB71}"/>
                </a:ext>
              </a:extLst>
            </p:cNvPr>
            <p:cNvSpPr/>
            <p:nvPr/>
          </p:nvSpPr>
          <p:spPr>
            <a:xfrm rot="7276236">
              <a:off x="4256420" y="3161802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E8F9C9C4-BBCC-43B0-9C95-ABAC50C0F5BA}"/>
                </a:ext>
              </a:extLst>
            </p:cNvPr>
            <p:cNvSpPr/>
            <p:nvPr/>
          </p:nvSpPr>
          <p:spPr>
            <a:xfrm rot="2823971">
              <a:off x="4339688" y="4204899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2B4E83BC-33DB-4692-A330-5210BB16E222}"/>
                </a:ext>
              </a:extLst>
            </p:cNvPr>
            <p:cNvSpPr/>
            <p:nvPr/>
          </p:nvSpPr>
          <p:spPr>
            <a:xfrm rot="13621094">
              <a:off x="3490380" y="4970355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CEFC04E6-B66F-4608-AF78-AC334BDE7605}"/>
                </a:ext>
              </a:extLst>
            </p:cNvPr>
            <p:cNvSpPr/>
            <p:nvPr/>
          </p:nvSpPr>
          <p:spPr>
            <a:xfrm rot="7973732">
              <a:off x="2322594" y="4970198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C8D3FC10-1CCA-4553-8481-6C1222520945}"/>
                </a:ext>
              </a:extLst>
            </p:cNvPr>
            <p:cNvSpPr/>
            <p:nvPr/>
          </p:nvSpPr>
          <p:spPr>
            <a:xfrm rot="10800000">
              <a:off x="3059989" y="4461949"/>
              <a:ext cx="229545" cy="4975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940FA3-A08E-4523-9848-5187ED2B2174}"/>
                  </a:ext>
                </a:extLst>
              </p:cNvPr>
              <p:cNvSpPr txBox="1"/>
              <p:nvPr/>
            </p:nvSpPr>
            <p:spPr>
              <a:xfrm rot="1924374">
                <a:off x="3305704" y="2632935"/>
                <a:ext cx="858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bits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940FA3-A08E-4523-9848-5187ED2B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4374">
                <a:off x="3305704" y="2632935"/>
                <a:ext cx="858889" cy="307777"/>
              </a:xfrm>
              <a:prstGeom prst="rect">
                <a:avLst/>
              </a:prstGeom>
              <a:blipFill>
                <a:blip r:embed="rId3"/>
                <a:stretch>
                  <a:fillRect r="-1361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B49C02F-9E2D-479B-A542-5F86438EC215}"/>
              </a:ext>
            </a:extLst>
          </p:cNvPr>
          <p:cNvSpPr/>
          <p:nvPr/>
        </p:nvSpPr>
        <p:spPr>
          <a:xfrm>
            <a:off x="5018108" y="4782409"/>
            <a:ext cx="6962683" cy="1270830"/>
          </a:xfrm>
          <a:prstGeom prst="wedgeRoundRectCallout">
            <a:avLst>
              <a:gd name="adj1" fmla="val -20721"/>
              <a:gd name="adj2" fmla="val 509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something about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underlying network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Minimize the number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DC3AFE8-1418-4966-9A17-484A46CB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Distributed Model: </a:t>
            </a:r>
            <a:r>
              <a:rPr lang="en-US" sz="4000" b="1" dirty="0">
                <a:solidFill>
                  <a:srgbClr val="7030A0"/>
                </a:solidFill>
              </a:rPr>
              <a:t>CONGESTED CLIQUE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1039076A-7182-4C0A-B644-1E05E13A78B5}"/>
              </a:ext>
            </a:extLst>
          </p:cNvPr>
          <p:cNvSpPr/>
          <p:nvPr/>
        </p:nvSpPr>
        <p:spPr>
          <a:xfrm>
            <a:off x="1771161" y="3844469"/>
            <a:ext cx="2371238" cy="281108"/>
          </a:xfrm>
          <a:prstGeom prst="left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F14548D-8EEC-4E6A-BDC8-8B558C696572}"/>
              </a:ext>
            </a:extLst>
          </p:cNvPr>
          <p:cNvSpPr/>
          <p:nvPr/>
        </p:nvSpPr>
        <p:spPr>
          <a:xfrm>
            <a:off x="8499449" y="1481654"/>
            <a:ext cx="3254943" cy="418067"/>
          </a:xfrm>
          <a:prstGeom prst="wedgeRoundRectCallout">
            <a:avLst>
              <a:gd name="adj1" fmla="val -4524"/>
              <a:gd name="adj2" fmla="val -9834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 </a:t>
            </a:r>
          </a:p>
        </p:txBody>
      </p:sp>
    </p:spTree>
    <p:extLst>
      <p:ext uri="{BB962C8B-B14F-4D97-AF65-F5344CB8AC3E}">
        <p14:creationId xmlns:p14="http://schemas.microsoft.com/office/powerpoint/2010/main" val="40391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533F651-A9C3-4A37-AA68-83E4E999726A}"/>
              </a:ext>
            </a:extLst>
          </p:cNvPr>
          <p:cNvSpPr/>
          <p:nvPr/>
        </p:nvSpPr>
        <p:spPr>
          <a:xfrm>
            <a:off x="-85458" y="-76200"/>
            <a:ext cx="6276533" cy="7186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944B5AB-EE7A-4117-8384-F539E163B448}"/>
                  </a:ext>
                </a:extLst>
              </p:cNvPr>
              <p:cNvSpPr/>
              <p:nvPr/>
            </p:nvSpPr>
            <p:spPr>
              <a:xfrm>
                <a:off x="1196411" y="2323751"/>
                <a:ext cx="3947089" cy="1132514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Triangle Listing: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3/4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[IG’17]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944B5AB-EE7A-4117-8384-F539E163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11" y="2323751"/>
                <a:ext cx="3947089" cy="11325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5DAAF9A-E414-4672-B752-E2F46FE60412}"/>
                  </a:ext>
                </a:extLst>
              </p:cNvPr>
              <p:cNvSpPr/>
              <p:nvPr/>
            </p:nvSpPr>
            <p:spPr>
              <a:xfrm>
                <a:off x="1196411" y="3673417"/>
                <a:ext cx="3947090" cy="1132514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-Clique Listing: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Θ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[EFF+’19] (detection only)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5DAAF9A-E414-4672-B752-E2F46FE60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11" y="3673417"/>
                <a:ext cx="3947090" cy="11325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59F07B-4FC6-465C-AB83-F0E99AB84D98}"/>
              </a:ext>
            </a:extLst>
          </p:cNvPr>
          <p:cNvCxnSpPr>
            <a:cxnSpLocks/>
          </p:cNvCxnSpPr>
          <p:nvPr/>
        </p:nvCxnSpPr>
        <p:spPr>
          <a:xfrm>
            <a:off x="6191075" y="0"/>
            <a:ext cx="0" cy="693769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BFF244-11EA-4650-A6DD-FB3990547D6E}"/>
                  </a:ext>
                </a:extLst>
              </p:cNvPr>
              <p:cNvSpPr/>
              <p:nvPr/>
            </p:nvSpPr>
            <p:spPr>
              <a:xfrm>
                <a:off x="7748631" y="2323751"/>
                <a:ext cx="3070371" cy="11325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Triangle Listing: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1/3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[DLP’12, IG’17, PRS’18]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BFF244-11EA-4650-A6DD-FB3990547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31" y="2323751"/>
                <a:ext cx="3070371" cy="1132514"/>
              </a:xfrm>
              <a:prstGeom prst="roundRect">
                <a:avLst/>
              </a:prstGeom>
              <a:blipFill>
                <a:blip r:embed="rId4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3143405-90F0-44D7-9CFA-37A16E6CD9A5}"/>
                  </a:ext>
                </a:extLst>
              </p:cNvPr>
              <p:cNvSpPr/>
              <p:nvPr/>
            </p:nvSpPr>
            <p:spPr>
              <a:xfrm>
                <a:off x="7748630" y="3673417"/>
                <a:ext cx="3070371" cy="11325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-Clique Listing: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1−2/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[DLP’12, FGKO’18]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3143405-90F0-44D7-9CFA-37A16E6CD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30" y="3673417"/>
                <a:ext cx="3070371" cy="1132514"/>
              </a:xfrm>
              <a:prstGeom prst="roundRect">
                <a:avLst/>
              </a:prstGeom>
              <a:blipFill>
                <a:blip r:embed="rId5"/>
                <a:stretch>
                  <a:fillRect t="-53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D787921-6D4B-46C5-A45A-7165B75EADDE}"/>
              </a:ext>
            </a:extLst>
          </p:cNvPr>
          <p:cNvSpPr txBox="1"/>
          <p:nvPr/>
        </p:nvSpPr>
        <p:spPr>
          <a:xfrm>
            <a:off x="7059167" y="1237662"/>
            <a:ext cx="4449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CONGESTED CLIQUE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61D134-A824-4623-8D9B-E8F159F7BEF4}"/>
              </a:ext>
            </a:extLst>
          </p:cNvPr>
          <p:cNvSpPr txBox="1"/>
          <p:nvPr/>
        </p:nvSpPr>
        <p:spPr>
          <a:xfrm>
            <a:off x="1920315" y="1321552"/>
            <a:ext cx="219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6C001-C493-4A07-A6D6-6C2572F1AA22}"/>
              </a:ext>
            </a:extLst>
          </p:cNvPr>
          <p:cNvSpPr txBox="1"/>
          <p:nvPr/>
        </p:nvSpPr>
        <p:spPr>
          <a:xfrm>
            <a:off x="211247" y="442464"/>
            <a:ext cx="5884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Expander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81198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533F651-A9C3-4A37-AA68-83E4E999726A}"/>
              </a:ext>
            </a:extLst>
          </p:cNvPr>
          <p:cNvSpPr/>
          <p:nvPr/>
        </p:nvSpPr>
        <p:spPr>
          <a:xfrm>
            <a:off x="-85458" y="-76200"/>
            <a:ext cx="6276533" cy="7186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59F07B-4FC6-465C-AB83-F0E99AB84D98}"/>
              </a:ext>
            </a:extLst>
          </p:cNvPr>
          <p:cNvCxnSpPr>
            <a:cxnSpLocks/>
          </p:cNvCxnSpPr>
          <p:nvPr/>
        </p:nvCxnSpPr>
        <p:spPr>
          <a:xfrm>
            <a:off x="6191075" y="0"/>
            <a:ext cx="0" cy="693769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787921-6D4B-46C5-A45A-7165B75EADDE}"/>
              </a:ext>
            </a:extLst>
          </p:cNvPr>
          <p:cNvSpPr txBox="1"/>
          <p:nvPr/>
        </p:nvSpPr>
        <p:spPr>
          <a:xfrm>
            <a:off x="7059167" y="1237662"/>
            <a:ext cx="4449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CONGESTED CLIQUE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61D134-A824-4623-8D9B-E8F159F7BEF4}"/>
              </a:ext>
            </a:extLst>
          </p:cNvPr>
          <p:cNvSpPr txBox="1"/>
          <p:nvPr/>
        </p:nvSpPr>
        <p:spPr>
          <a:xfrm>
            <a:off x="1920315" y="1321552"/>
            <a:ext cx="219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137E75B-7263-412E-A9E5-E6CCC682A332}"/>
              </a:ext>
            </a:extLst>
          </p:cNvPr>
          <p:cNvSpPr/>
          <p:nvPr/>
        </p:nvSpPr>
        <p:spPr>
          <a:xfrm rot="10800000">
            <a:off x="5301397" y="3181646"/>
            <a:ext cx="1864149" cy="11325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594263E-9ACE-4ED8-BA89-3E969F996B05}"/>
                  </a:ext>
                </a:extLst>
              </p:cNvPr>
              <p:cNvSpPr/>
              <p:nvPr/>
            </p:nvSpPr>
            <p:spPr>
              <a:xfrm>
                <a:off x="1196412" y="2323751"/>
                <a:ext cx="3828516" cy="113251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Triangle Listing: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1/2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[CPZ’19]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1/3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’19 ’20]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594263E-9ACE-4ED8-BA89-3E969F996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12" y="2323751"/>
                <a:ext cx="3828516" cy="1132514"/>
              </a:xfrm>
              <a:prstGeom prst="roundRect">
                <a:avLst/>
              </a:prstGeom>
              <a:blipFill>
                <a:blip r:embed="rId2"/>
                <a:stretch>
                  <a:fillRect t="-6915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6ACDD5E-5ACD-4CC4-BDAB-F9C640CEC32B}"/>
                  </a:ext>
                </a:extLst>
              </p:cNvPr>
              <p:cNvSpPr/>
              <p:nvPr/>
            </p:nvSpPr>
            <p:spPr>
              <a:xfrm>
                <a:off x="1196411" y="3673417"/>
                <a:ext cx="3828516" cy="113251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-Clique Listing: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1−2/(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+2)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[CGL’19]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1−2/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[CCGL’21] [CLV’22]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6ACDD5E-5ACD-4CC4-BDAB-F9C640CE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11" y="3673417"/>
                <a:ext cx="3828516" cy="1132514"/>
              </a:xfrm>
              <a:prstGeom prst="roundRect">
                <a:avLst/>
              </a:prstGeom>
              <a:blipFill>
                <a:blip r:embed="rId3"/>
                <a:stretch>
                  <a:fillRect t="-3743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B851892-F4E6-47DE-9293-9F75AA4891CD}"/>
              </a:ext>
            </a:extLst>
          </p:cNvPr>
          <p:cNvSpPr txBox="1"/>
          <p:nvPr/>
        </p:nvSpPr>
        <p:spPr>
          <a:xfrm>
            <a:off x="423786" y="97178"/>
            <a:ext cx="5548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Expander Decomposition and Expander Routing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DAAC288-F1E5-4FB1-945D-0BBB2FC59629}"/>
                  </a:ext>
                </a:extLst>
              </p:cNvPr>
              <p:cNvSpPr/>
              <p:nvPr/>
            </p:nvSpPr>
            <p:spPr>
              <a:xfrm>
                <a:off x="7748631" y="2323751"/>
                <a:ext cx="3070371" cy="11325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Triangle Listing: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1/3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[DLP’12, IG’17, PRS’18]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DAAC288-F1E5-4FB1-945D-0BBB2FC59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31" y="2323751"/>
                <a:ext cx="3070371" cy="1132514"/>
              </a:xfrm>
              <a:prstGeom prst="roundRect">
                <a:avLst/>
              </a:prstGeom>
              <a:blipFill>
                <a:blip r:embed="rId4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5ED6A90-2489-4942-A5A1-274C810F7601}"/>
                  </a:ext>
                </a:extLst>
              </p:cNvPr>
              <p:cNvSpPr/>
              <p:nvPr/>
            </p:nvSpPr>
            <p:spPr>
              <a:xfrm>
                <a:off x="7748630" y="3673417"/>
                <a:ext cx="3070371" cy="11325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-Clique Listing: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1−2/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[DLP’12, FGKO’18]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5ED6A90-2489-4942-A5A1-274C810F7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30" y="3673417"/>
                <a:ext cx="3070371" cy="1132514"/>
              </a:xfrm>
              <a:prstGeom prst="roundRect">
                <a:avLst/>
              </a:prstGeom>
              <a:blipFill>
                <a:blip r:embed="rId5"/>
                <a:stretch>
                  <a:fillRect t="-53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D04E3F9-B873-4FC2-A2DE-F3E0E53E1713}"/>
              </a:ext>
            </a:extLst>
          </p:cNvPr>
          <p:cNvSpPr/>
          <p:nvPr/>
        </p:nvSpPr>
        <p:spPr>
          <a:xfrm>
            <a:off x="4173638" y="1118393"/>
            <a:ext cx="1864143" cy="273155"/>
          </a:xfrm>
          <a:prstGeom prst="wedgeRoundRectCallout">
            <a:avLst>
              <a:gd name="adj1" fmla="val -69752"/>
              <a:gd name="adj2" fmla="val -583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define soon!</a:t>
            </a:r>
          </a:p>
        </p:txBody>
      </p:sp>
    </p:spTree>
    <p:extLst>
      <p:ext uri="{BB962C8B-B14F-4D97-AF65-F5344CB8AC3E}">
        <p14:creationId xmlns:p14="http://schemas.microsoft.com/office/powerpoint/2010/main" val="3998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32486D-6DD7-45E5-98BA-6DA8D31A87FD}"/>
              </a:ext>
            </a:extLst>
          </p:cNvPr>
          <p:cNvSpPr/>
          <p:nvPr/>
        </p:nvSpPr>
        <p:spPr>
          <a:xfrm>
            <a:off x="5881706" y="2726552"/>
            <a:ext cx="5791200" cy="1028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BC8A2C-C1A5-473C-8F7E-446D4C1765A2}"/>
              </a:ext>
            </a:extLst>
          </p:cNvPr>
          <p:cNvSpPr/>
          <p:nvPr/>
        </p:nvSpPr>
        <p:spPr>
          <a:xfrm>
            <a:off x="838200" y="2726552"/>
            <a:ext cx="3467100" cy="1028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BFD00-264D-4E32-BEA0-550FE28E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Bypassing Locality </a:t>
            </a:r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9727529-E04C-418F-B5C0-7B310C40CF9C}"/>
              </a:ext>
            </a:extLst>
          </p:cNvPr>
          <p:cNvSpPr/>
          <p:nvPr/>
        </p:nvSpPr>
        <p:spPr>
          <a:xfrm>
            <a:off x="2271712" y="4405466"/>
            <a:ext cx="7648575" cy="1890559"/>
          </a:xfrm>
          <a:prstGeom prst="wedgeRoundRectCallout">
            <a:avLst>
              <a:gd name="adj1" fmla="val -12973"/>
              <a:gd name="adj2" fmla="val -7549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Expander Decomposition &amp; Routing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transfer strong results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CONGESTED CLIQUE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locality constraint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CONGEST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locality constraint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78A78-D0A2-4325-8821-0C21BBDEBA0C}"/>
              </a:ext>
            </a:extLst>
          </p:cNvPr>
          <p:cNvSpPr txBox="1"/>
          <p:nvPr/>
        </p:nvSpPr>
        <p:spPr>
          <a:xfrm>
            <a:off x="6156811" y="2962275"/>
            <a:ext cx="5358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CONGESTED CLIQUE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65DCB-E0BF-4B63-815A-D5F2E8F4B8B2}"/>
              </a:ext>
            </a:extLst>
          </p:cNvPr>
          <p:cNvSpPr txBox="1"/>
          <p:nvPr/>
        </p:nvSpPr>
        <p:spPr>
          <a:xfrm>
            <a:off x="1017959" y="2962275"/>
            <a:ext cx="3107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C9FD270-1976-4413-8AA4-B7852F86AFC0}"/>
              </a:ext>
            </a:extLst>
          </p:cNvPr>
          <p:cNvSpPr/>
          <p:nvPr/>
        </p:nvSpPr>
        <p:spPr>
          <a:xfrm rot="10800000">
            <a:off x="4580405" y="2962275"/>
            <a:ext cx="920557" cy="707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85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2D21C-744C-E1B7-B48F-33936EB9D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217D65-4373-96B5-CED9-A82FCB93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Concepts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DDA79-D307-462B-68DF-E8AA25A0E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Expander Routing</a:t>
            </a:r>
          </a:p>
        </p:txBody>
      </p:sp>
    </p:spTree>
    <p:extLst>
      <p:ext uri="{BB962C8B-B14F-4D97-AF65-F5344CB8AC3E}">
        <p14:creationId xmlns:p14="http://schemas.microsoft.com/office/powerpoint/2010/main" val="2260292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91208F1-20C0-14D7-721B-1B3D5CE3C2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Expander Routing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91208F1-20C0-14D7-721B-1B3D5CE3C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76108A-76FE-7A30-E7CD-845226EB67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Input: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-expander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Query: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Given,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-respecting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</a:p>
              <a:p>
                <a:pPr lvl="1"/>
                <a:r>
                  <a:rPr lang="en-US" dirty="0"/>
                  <a:t>Find a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routing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sz="2400" b="1" dirty="0"/>
                  <a:t>(Short):</a:t>
                </a:r>
                <a:r>
                  <a:rPr lang="en-US" sz="2400" b="0" dirty="0"/>
                  <a:t> Each flow path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400" b="1" dirty="0"/>
                  <a:t>(Low congestion):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cong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1400" dirty="0"/>
                  <a:t>Each edge appears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/>
                  <a:t> paths</a:t>
                </a:r>
              </a:p>
              <a:p>
                <a:endParaRPr lang="en-US" b="1" dirty="0"/>
              </a:p>
              <a:p>
                <a:r>
                  <a:rPr lang="en-US" sz="2400" dirty="0"/>
                  <a:t>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76108A-76FE-7A30-E7CD-845226EB6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3FCCAC3-A3E7-1930-9E27-EF4A0CC0DD0D}"/>
              </a:ext>
            </a:extLst>
          </p:cNvPr>
          <p:cNvGrpSpPr/>
          <p:nvPr/>
        </p:nvGrpSpPr>
        <p:grpSpPr>
          <a:xfrm>
            <a:off x="9688692" y="4072196"/>
            <a:ext cx="1951560" cy="2093040"/>
            <a:chOff x="9688692" y="4072196"/>
            <a:chExt cx="1951560" cy="20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13B90E-4F86-BB9B-27EF-2C581CECD1BD}"/>
                    </a:ext>
                  </a:extLst>
                </p14:cNvPr>
                <p14:cNvContentPartPr/>
                <p14:nvPr/>
              </p14:nvContentPartPr>
              <p14:xfrm>
                <a:off x="9688692" y="4475756"/>
                <a:ext cx="1792800" cy="168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13B90E-4F86-BB9B-27EF-2C581CECD1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70692" y="4457756"/>
                  <a:ext cx="1828440" cy="17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0BC353-6BC4-1BD0-3A6B-E92E6CE7700F}"/>
                    </a:ext>
                  </a:extLst>
                </p14:cNvPr>
                <p14:cNvContentPartPr/>
                <p14:nvPr/>
              </p14:nvContentPartPr>
              <p14:xfrm>
                <a:off x="11266572" y="4072196"/>
                <a:ext cx="373680" cy="36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0BC353-6BC4-1BD0-3A6B-E92E6CE770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48572" y="4054556"/>
                  <a:ext cx="40932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AD43EA-C034-18AC-B06B-A9CA1E3E12F2}"/>
              </a:ext>
            </a:extLst>
          </p:cNvPr>
          <p:cNvGrpSpPr/>
          <p:nvPr/>
        </p:nvGrpSpPr>
        <p:grpSpPr>
          <a:xfrm>
            <a:off x="7200012" y="4098836"/>
            <a:ext cx="1826280" cy="2120040"/>
            <a:chOff x="7200012" y="4098836"/>
            <a:chExt cx="1826280" cy="21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F14CB1-7965-C86F-C73B-6781C845306F}"/>
                    </a:ext>
                  </a:extLst>
                </p14:cNvPr>
                <p14:cNvContentPartPr/>
                <p14:nvPr/>
              </p14:nvContentPartPr>
              <p14:xfrm>
                <a:off x="7200012" y="4489796"/>
                <a:ext cx="1826280" cy="172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F14CB1-7965-C86F-C73B-6781C84530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82372" y="4472156"/>
                  <a:ext cx="1861920" cy="17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76ADB5-FDC6-698E-75C6-CB29AA464357}"/>
                    </a:ext>
                  </a:extLst>
                </p14:cNvPr>
                <p14:cNvContentPartPr/>
                <p14:nvPr/>
              </p14:nvContentPartPr>
              <p14:xfrm>
                <a:off x="8638932" y="4160396"/>
                <a:ext cx="16920" cy="248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76ADB5-FDC6-698E-75C6-CB29AA4643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0932" y="4142756"/>
                  <a:ext cx="52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AFBF80-E3BE-CAA8-6C8F-311E8D81EFE2}"/>
                    </a:ext>
                  </a:extLst>
                </p14:cNvPr>
                <p14:cNvContentPartPr/>
                <p14:nvPr/>
              </p14:nvContentPartPr>
              <p14:xfrm>
                <a:off x="8607612" y="4098836"/>
                <a:ext cx="302040" cy="29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AFBF80-E3BE-CAA8-6C8F-311E8D81EF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89972" y="4081196"/>
                  <a:ext cx="337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AC4889-5D03-EDEC-E235-8127756D1F28}"/>
                    </a:ext>
                  </a:extLst>
                </p14:cNvPr>
                <p14:cNvContentPartPr/>
                <p14:nvPr/>
              </p14:nvContentPartPr>
              <p14:xfrm>
                <a:off x="7740372" y="4784276"/>
                <a:ext cx="73548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AC4889-5D03-EDEC-E235-8127756D1F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22372" y="4766636"/>
                  <a:ext cx="7711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6C35DC-59EF-366F-809D-C260FB77CF2B}"/>
                  </a:ext>
                </a:extLst>
              </p14:cNvPr>
              <p14:cNvContentPartPr/>
              <p14:nvPr/>
            </p14:nvContentPartPr>
            <p14:xfrm>
              <a:off x="7796532" y="5301956"/>
              <a:ext cx="726840" cy="8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6C35DC-59EF-366F-809D-C260FB77CF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8892" y="5283956"/>
                <a:ext cx="762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AADC24-0719-E03F-5359-78FF4401ADFA}"/>
                  </a:ext>
                </a:extLst>
              </p14:cNvPr>
              <p14:cNvContentPartPr/>
              <p14:nvPr/>
            </p14:nvContentPartPr>
            <p14:xfrm>
              <a:off x="7830732" y="5759516"/>
              <a:ext cx="660600" cy="10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AADC24-0719-E03F-5359-78FF4401AD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12732" y="5741516"/>
                <a:ext cx="696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CA0646-A53F-3F05-55F8-46C9F398215F}"/>
                  </a:ext>
                </a:extLst>
              </p14:cNvPr>
              <p14:cNvContentPartPr/>
              <p14:nvPr/>
            </p14:nvContentPartPr>
            <p14:xfrm>
              <a:off x="7503132" y="5280356"/>
              <a:ext cx="109080" cy="13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CA0646-A53F-3F05-55F8-46C9F39821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85132" y="5262716"/>
                <a:ext cx="1447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456CE4-8359-1653-06AD-971FB8E26867}"/>
                  </a:ext>
                </a:extLst>
              </p14:cNvPr>
              <p14:cNvContentPartPr/>
              <p14:nvPr/>
            </p14:nvContentPartPr>
            <p14:xfrm>
              <a:off x="8673492" y="5308436"/>
              <a:ext cx="154800" cy="140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456CE4-8359-1653-06AD-971FB8E2686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55492" y="5290436"/>
                <a:ext cx="190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C0BC01-ECFE-149C-5FA1-11CEBCD43125}"/>
                  </a:ext>
                </a:extLst>
              </p14:cNvPr>
              <p14:cNvContentPartPr/>
              <p14:nvPr/>
            </p14:nvContentPartPr>
            <p14:xfrm>
              <a:off x="10192332" y="4769156"/>
              <a:ext cx="57240" cy="65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C0BC01-ECFE-149C-5FA1-11CEBCD431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74692" y="4751516"/>
                <a:ext cx="92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567576-9D10-ED8A-516D-658FA10CF959}"/>
                  </a:ext>
                </a:extLst>
              </p14:cNvPr>
              <p14:cNvContentPartPr/>
              <p14:nvPr/>
            </p14:nvContentPartPr>
            <p14:xfrm>
              <a:off x="10242372" y="4766996"/>
              <a:ext cx="872640" cy="538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567576-9D10-ED8A-516D-658FA10CF9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24372" y="4749356"/>
                <a:ext cx="9082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004D42-89E2-09AC-A595-7A2B05147289}"/>
                  </a:ext>
                </a:extLst>
              </p14:cNvPr>
              <p14:cNvContentPartPr/>
              <p14:nvPr/>
            </p14:nvContentPartPr>
            <p14:xfrm>
              <a:off x="10243452" y="5658716"/>
              <a:ext cx="887400" cy="299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004D42-89E2-09AC-A595-7A2B0514728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25812" y="5640716"/>
                <a:ext cx="92304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C2C5010-78C2-371C-9974-7179B0ED4C27}"/>
              </a:ext>
            </a:extLst>
          </p:cNvPr>
          <p:cNvGrpSpPr/>
          <p:nvPr/>
        </p:nvGrpSpPr>
        <p:grpSpPr>
          <a:xfrm>
            <a:off x="10001172" y="5046356"/>
            <a:ext cx="1343880" cy="510120"/>
            <a:chOff x="10001172" y="5046356"/>
            <a:chExt cx="134388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E019BD-8ACD-F4F4-95ED-37A02FD0322C}"/>
                    </a:ext>
                  </a:extLst>
                </p14:cNvPr>
                <p14:cNvContentPartPr/>
                <p14:nvPr/>
              </p14:nvContentPartPr>
              <p14:xfrm>
                <a:off x="10202412" y="5337596"/>
                <a:ext cx="65160" cy="5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E019BD-8ACD-F4F4-95ED-37A02FD032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4772" y="5319596"/>
                  <a:ext cx="100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4DBECF-3571-4728-BFF3-9B5D6409F255}"/>
                    </a:ext>
                  </a:extLst>
                </p14:cNvPr>
                <p14:cNvContentPartPr/>
                <p14:nvPr/>
              </p14:nvContentPartPr>
              <p14:xfrm>
                <a:off x="11075052" y="5324996"/>
                <a:ext cx="50400" cy="5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4DBECF-3571-4728-BFF3-9B5D6409F25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57412" y="5306996"/>
                  <a:ext cx="86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7E22D5-364E-35F8-1AC8-96174FEF6C12}"/>
                    </a:ext>
                  </a:extLst>
                </p14:cNvPr>
                <p14:cNvContentPartPr/>
                <p14:nvPr/>
              </p14:nvContentPartPr>
              <p14:xfrm>
                <a:off x="10274772" y="5046356"/>
                <a:ext cx="851040" cy="51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7E22D5-364E-35F8-1AC8-96174FEF6C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6772" y="5028716"/>
                  <a:ext cx="8866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83B7EB-66E2-61E4-8CDA-9BB3B2421CCA}"/>
                    </a:ext>
                  </a:extLst>
                </p14:cNvPr>
                <p14:cNvContentPartPr/>
                <p14:nvPr/>
              </p14:nvContentPartPr>
              <p14:xfrm>
                <a:off x="10001172" y="5294396"/>
                <a:ext cx="126720" cy="163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83B7EB-66E2-61E4-8CDA-9BB3B2421C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83172" y="5276756"/>
                  <a:ext cx="162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4F14A5-F1DB-2B80-B685-26C28C746D3B}"/>
                    </a:ext>
                  </a:extLst>
                </p14:cNvPr>
                <p14:cNvContentPartPr/>
                <p14:nvPr/>
              </p14:nvContentPartPr>
              <p14:xfrm>
                <a:off x="11236692" y="5303756"/>
                <a:ext cx="108360" cy="12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4F14A5-F1DB-2B80-B685-26C28C746D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9052" y="5285756"/>
                  <a:ext cx="14400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54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B444F-69D5-EE05-E135-47BF3CF8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CE9F-0235-95F7-8D28-FE298527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</a:t>
            </a:r>
            <a:r>
              <a:rPr lang="en-US" dirty="0"/>
              <a:t>: </a:t>
            </a:r>
            <a:r>
              <a:rPr lang="en-US" sz="4000" dirty="0"/>
              <a:t>Distributed Expander-based Algorithms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1965F-76CA-983B-852D-5374DFA812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Expander Routing</a:t>
                </a:r>
              </a:p>
              <a:p>
                <a:pPr lvl="1"/>
                <a:r>
                  <a:rPr lang="en-US" b="1" dirty="0"/>
                  <a:t>Known</a:t>
                </a:r>
                <a:r>
                  <a:rPr lang="en-US" dirty="0"/>
                  <a:t>: quality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  <a:r>
                  <a:rPr lang="en-US" sz="1600" dirty="0"/>
                  <a:t>(even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600" dirty="0"/>
                  <a:t> rounds in CONGEST)</a:t>
                </a:r>
                <a:br>
                  <a:rPr lang="en-US" sz="2000" b="1" dirty="0"/>
                </a:b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</a:rPr>
                  <a:t>[Ghaffari Kuhn Su’17] [Ghaffari Li’18] [Chang </a:t>
                </a:r>
                <a:r>
                  <a:rPr lang="it-IT" sz="1600" dirty="0">
                    <a:solidFill>
                      <a:srgbClr val="C00000"/>
                    </a:solidFill>
                  </a:rPr>
                  <a:t>S</a:t>
                </a: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</a:rPr>
                  <a:t>’20] [Chuzhoy </a:t>
                </a:r>
                <a:r>
                  <a:rPr lang="it-IT" sz="1600" dirty="0">
                    <a:solidFill>
                      <a:srgbClr val="C00000"/>
                    </a:solidFill>
                  </a:rPr>
                  <a:t>S</a:t>
                </a: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</a:rPr>
                  <a:t>’21] [Chang Huang Su’24]</a:t>
                </a:r>
              </a:p>
              <a:p>
                <a:pPr lvl="1"/>
                <a:endParaRPr lang="en-US" sz="1800" b="1" dirty="0"/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Open</a:t>
                </a:r>
                <a:r>
                  <a:rPr lang="en-US" b="1" dirty="0"/>
                  <a:t>: </a:t>
                </a:r>
                <a:r>
                  <a:rPr lang="en-US" dirty="0"/>
                  <a:t>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sz="1800" dirty="0"/>
                  <a:t>(or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rounds in CONGEST)</a:t>
                </a:r>
                <a:endParaRPr lang="en-US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Very important! </a:t>
                </a:r>
              </a:p>
              <a:p>
                <a:pPr lvl="2"/>
                <a:r>
                  <a:rPr lang="en-US" dirty="0"/>
                  <a:t>Bottleneck for so MANY problems (static, dynamic, distributed)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Distributed Expander Decomposition</a:t>
                </a:r>
              </a:p>
              <a:p>
                <a:pPr lvl="1"/>
                <a:r>
                  <a:rPr lang="en-US" dirty="0"/>
                  <a:t>Randomized: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rounds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[Chang Pettie Zhang'19] [Chang </a:t>
                </a:r>
                <a:r>
                  <a:rPr lang="en-US" sz="1400" dirty="0">
                    <a:solidFill>
                      <a:srgbClr val="C00000"/>
                    </a:solidFill>
                  </a:rPr>
                  <a:t>S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'19] [Chen </a:t>
                </a:r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Meierhans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 Probst </a:t>
                </a:r>
                <a:r>
                  <a:rPr lang="en-US" sz="1400" dirty="0">
                    <a:solidFill>
                      <a:srgbClr val="C00000"/>
                    </a:solidFill>
                  </a:rPr>
                  <a:t>S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’25]</a:t>
                </a:r>
              </a:p>
              <a:p>
                <a:pPr lvl="1"/>
                <a:r>
                  <a:rPr lang="en-US" dirty="0"/>
                  <a:t>Deterministic: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rounds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[Chang </a:t>
                </a:r>
                <a:r>
                  <a:rPr lang="en-US" sz="1400" dirty="0">
                    <a:solidFill>
                      <a:srgbClr val="C00000"/>
                    </a:solidFill>
                  </a:rPr>
                  <a:t>S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’20]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1965F-76CA-983B-852D-5374DFA812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0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2850-ABA8-443C-B6A0-C75D963C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Expander </a:t>
            </a:r>
            <a:r>
              <a:rPr lang="en-US" b="1" dirty="0">
                <a:solidFill>
                  <a:srgbClr val="7030A0"/>
                </a:solidFill>
              </a:rPr>
              <a:t>Routing </a:t>
            </a:r>
            <a:r>
              <a:rPr lang="en-US" b="1" dirty="0"/>
              <a:t>is Useful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CONGEST?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A200-7DC9-4B4A-8780-78633CCF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i="1" u="sng" dirty="0"/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006ABD4-831E-4E6B-BD9F-98EC35E26809}"/>
                  </a:ext>
                </a:extLst>
              </p:cNvPr>
              <p:cNvSpPr/>
              <p:nvPr/>
            </p:nvSpPr>
            <p:spPr>
              <a:xfrm>
                <a:off x="1761422" y="2093052"/>
                <a:ext cx="8548437" cy="226168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node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exchange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deg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messages with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set of nodes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rounds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an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expander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006ABD4-831E-4E6B-BD9F-98EC35E26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422" y="2093052"/>
                <a:ext cx="8548437" cy="2261688"/>
              </a:xfrm>
              <a:prstGeom prst="roundRect">
                <a:avLst/>
              </a:prstGeom>
              <a:blipFill>
                <a:blip r:embed="rId2"/>
                <a:stretch>
                  <a:fillRect r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34B6A581-4F44-42EC-B6B9-ED531EE3C5EE}"/>
                  </a:ext>
                </a:extLst>
              </p:cNvPr>
              <p:cNvSpPr/>
              <p:nvPr/>
            </p:nvSpPr>
            <p:spPr>
              <a:xfrm>
                <a:off x="235975" y="4622167"/>
                <a:ext cx="8976851" cy="1468240"/>
              </a:xfrm>
              <a:prstGeom prst="wedgeRoundRectCallout">
                <a:avLst>
                  <a:gd name="adj1" fmla="val 32115"/>
                  <a:gd name="adj2" fmla="val -8492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Expanders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allow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all-to-all communication </a:t>
                </a:r>
                <a:b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like in CONGESTED CLIQUE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(but with small overhead and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deg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messages).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34B6A581-4F44-42EC-B6B9-ED531EE3C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5" y="4622167"/>
                <a:ext cx="8976851" cy="1468240"/>
              </a:xfrm>
              <a:prstGeom prst="wedgeRoundRectCallout">
                <a:avLst>
                  <a:gd name="adj1" fmla="val 32115"/>
                  <a:gd name="adj2" fmla="val -84927"/>
                  <a:gd name="adj3" fmla="val 16667"/>
                </a:avLst>
              </a:prstGeom>
              <a:blipFill>
                <a:blip r:embed="rId3"/>
                <a:stretch>
                  <a:fillRect b="-7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AC148A8-6390-4652-93EF-AA2069600405}"/>
                  </a:ext>
                </a:extLst>
              </p:cNvPr>
              <p:cNvSpPr/>
              <p:nvPr/>
            </p:nvSpPr>
            <p:spPr>
              <a:xfrm>
                <a:off x="9655277" y="5500630"/>
                <a:ext cx="2821858" cy="1620093"/>
              </a:xfrm>
              <a:prstGeom prst="roundRect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Local communication</a:t>
                </a: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exchange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deg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messages with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only neighbors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round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AC148A8-6390-4652-93EF-AA206960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277" y="5500630"/>
                <a:ext cx="2821858" cy="16200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8E1A9F-AFD3-48E6-9767-785762AB3350}"/>
              </a:ext>
            </a:extLst>
          </p:cNvPr>
          <p:cNvSpPr txBox="1"/>
          <p:nvPr/>
        </p:nvSpPr>
        <p:spPr>
          <a:xfrm>
            <a:off x="10451690" y="5830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CC1B-E5B3-48E6-D2D5-97E652C9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2000-2005: first appearance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6738B-D40D-02CF-11FC-C7825DD293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1998 Goldreich Ron: </a:t>
                </a:r>
                <a:r>
                  <a:rPr lang="en-US" b="1" dirty="0"/>
                  <a:t>(Implicit) expander decomposition </a:t>
                </a:r>
              </a:p>
              <a:p>
                <a:pPr lvl="1"/>
                <a:r>
                  <a:rPr lang="en-US" dirty="0"/>
                  <a:t>For property testing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2000 Kannan Vempala Vetta: </a:t>
                </a:r>
                <a:r>
                  <a:rPr lang="en-US" b="1" dirty="0"/>
                  <a:t>Define expander decomposition</a:t>
                </a:r>
              </a:p>
              <a:p>
                <a:endParaRPr lang="en-US" dirty="0"/>
              </a:p>
              <a:p>
                <a:r>
                  <a:rPr lang="en-US" dirty="0"/>
                  <a:t>2002 Räcke: </a:t>
                </a:r>
                <a:r>
                  <a:rPr lang="en-US" b="1" dirty="0"/>
                  <a:t>Tree flow sparsifier </a:t>
                </a:r>
                <a:r>
                  <a:rPr lang="en-US" sz="1800" dirty="0"/>
                  <a:t>(also called Räcke tree)</a:t>
                </a:r>
                <a:endParaRPr lang="en-US" dirty="0"/>
              </a:p>
              <a:p>
                <a:pPr lvl="1"/>
                <a:r>
                  <a:rPr lang="en-US" dirty="0"/>
                  <a:t>via</a:t>
                </a:r>
                <a:r>
                  <a:rPr lang="en-US" b="1" dirty="0"/>
                  <a:t> Boundary-separator-expanding hierarchy </a:t>
                </a:r>
                <a:r>
                  <a:rPr lang="en-US" sz="1300" dirty="0">
                    <a:solidFill>
                      <a:prstClr val="white">
                        <a:lumMod val="50000"/>
                      </a:prstClr>
                    </a:solidFill>
                  </a:rPr>
                  <a:t>[Räcke 02; Bienkowski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Korzeniowski Räcke 03]  </a:t>
                </a:r>
              </a:p>
              <a:p>
                <a:pPr lvl="1"/>
                <a:r>
                  <a:rPr lang="en-US" dirty="0"/>
                  <a:t>Build a complicated version </a:t>
                </a:r>
                <a:r>
                  <a:rPr lang="en-US" sz="1300" dirty="0">
                    <a:solidFill>
                      <a:schemeClr val="bg1">
                        <a:lumMod val="50000"/>
                      </a:schemeClr>
                    </a:solidFill>
                  </a:rPr>
                  <a:t>[Harrelson Hildrum Rao 03; Räcke Shah 14]</a:t>
                </a:r>
              </a:p>
              <a:p>
                <a:pPr lvl="1"/>
                <a:r>
                  <a:rPr lang="en-US" dirty="0"/>
                  <a:t>Applications:</a:t>
                </a:r>
              </a:p>
              <a:p>
                <a:pPr lvl="2"/>
                <a:r>
                  <a:rPr lang="en-US" dirty="0"/>
                  <a:t>Oblivious routing, Online </a:t>
                </a:r>
                <a:r>
                  <a:rPr lang="en-US" dirty="0" err="1"/>
                  <a:t>multicut</a:t>
                </a:r>
                <a:endParaRPr lang="en-US" dirty="0"/>
              </a:p>
              <a:p>
                <a:pPr lvl="2"/>
                <a:r>
                  <a:rPr lang="en-US" dirty="0"/>
                  <a:t>Minimum bisection, Min max partition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Open problem: is optimal 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  <a:p>
                <a:pPr lvl="2"/>
                <a:r>
                  <a:rPr lang="en-US" dirty="0"/>
                  <a:t>Tree flow sparsifiers: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Tree cut sparsifiers: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existential,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poly-time,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6738B-D40D-02CF-11FC-C7825DD29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1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A3B66-4155-D31A-999D-988020EC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8B0FD-5677-6CC3-F371-2F38CA6E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Part 3.2</a:t>
            </a:r>
            <a:br>
              <a:rPr lang="en-US" b="1" dirty="0"/>
            </a:br>
            <a:r>
              <a:rPr lang="en-US" dirty="0"/>
              <a:t>Development across </a:t>
            </a:r>
            <a:br>
              <a:rPr lang="en-US" dirty="0"/>
            </a:br>
            <a:r>
              <a:rPr lang="en-US" dirty="0"/>
              <a:t>notions of expansion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F7698-1FB5-F27A-7C28-0BF888E8F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2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CF49-0EFA-FAE8-2036-471B2E8A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F250A0-670C-09E3-184F-1C3FD78D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Notions of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79EB17-3076-EB9D-5B9D-F60A9D4632E7}"/>
              </a:ext>
            </a:extLst>
          </p:cNvPr>
          <p:cNvSpPr/>
          <p:nvPr/>
        </p:nvSpPr>
        <p:spPr>
          <a:xfrm>
            <a:off x="895437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Expansion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0E2BBA-D5E5-1E2E-6204-B14C7E28F09B}"/>
              </a:ext>
            </a:extLst>
          </p:cNvPr>
          <p:cNvSpPr/>
          <p:nvPr/>
        </p:nvSpPr>
        <p:spPr>
          <a:xfrm>
            <a:off x="460442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Directed Expansion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DD672A-EECF-77F5-355B-65714275B51F}"/>
              </a:ext>
            </a:extLst>
          </p:cNvPr>
          <p:cNvSpPr/>
          <p:nvPr/>
        </p:nvSpPr>
        <p:spPr>
          <a:xfrm>
            <a:off x="840680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Length-Constrained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6BBDA4-E029-D6D4-305F-C0B978EC0B6B}"/>
              </a:ext>
            </a:extLst>
          </p:cNvPr>
          <p:cNvSpPr/>
          <p:nvPr/>
        </p:nvSpPr>
        <p:spPr>
          <a:xfrm>
            <a:off x="2637581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Unbreakability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6798C4-1AC4-C63E-AB3E-51EA0E3B428F}"/>
              </a:ext>
            </a:extLst>
          </p:cNvPr>
          <p:cNvSpPr/>
          <p:nvPr/>
        </p:nvSpPr>
        <p:spPr>
          <a:xfrm>
            <a:off x="6425609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79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5F6-B97D-6D2A-1653-6527E411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Research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8407B1-1C28-01B2-925C-5A3D2D6A7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Applications of expander hierarchies for other notions of expansion</a:t>
                </a:r>
              </a:p>
              <a:p>
                <a:endParaRPr lang="en-US" dirty="0"/>
              </a:p>
              <a:p>
                <a:r>
                  <a:rPr lang="en-US" dirty="0"/>
                  <a:t>SE hierarchy </a:t>
                </a:r>
              </a:p>
              <a:p>
                <a:pPr lvl="1"/>
                <a:r>
                  <a:rPr lang="en-US" dirty="0"/>
                  <a:t>It admits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-time algorithms for many notions of expansion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This notion is not well-known.</a:t>
                </a:r>
              </a:p>
              <a:p>
                <a:pPr lvl="1"/>
                <a:r>
                  <a:rPr lang="en-US" dirty="0"/>
                  <a:t>More applications for other notions of expansion?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BSE hierarchy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Previous algorithms only works for edge-capacitated undirected graphs</a:t>
                </a:r>
              </a:p>
              <a:p>
                <a:pPr lvl="1"/>
                <a:r>
                  <a:rPr lang="en-US" dirty="0"/>
                  <a:t>Our construction works on many notions of expansion</a:t>
                </a:r>
              </a:p>
              <a:p>
                <a:pPr lvl="1"/>
                <a:r>
                  <a:rPr lang="en-US" dirty="0"/>
                  <a:t>More applications for other notions of expansion?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8407B1-1C28-01B2-925C-5A3D2D6A7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6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2742E-42D9-BF1F-A35F-BBA9420B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048118-04D6-221E-4AF2-3BFF8283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Notions of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83AFB1-BBC2-1922-8B4F-5CA7475A7596}"/>
              </a:ext>
            </a:extLst>
          </p:cNvPr>
          <p:cNvSpPr/>
          <p:nvPr/>
        </p:nvSpPr>
        <p:spPr>
          <a:xfrm>
            <a:off x="895437" y="1875406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Expansion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8B8110-621B-5A99-6538-E1CDC447C069}"/>
              </a:ext>
            </a:extLst>
          </p:cNvPr>
          <p:cNvSpPr/>
          <p:nvPr/>
        </p:nvSpPr>
        <p:spPr>
          <a:xfrm>
            <a:off x="460442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Directed Expansion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0182F6-E752-A928-9EB0-F95261D09973}"/>
              </a:ext>
            </a:extLst>
          </p:cNvPr>
          <p:cNvSpPr/>
          <p:nvPr/>
        </p:nvSpPr>
        <p:spPr>
          <a:xfrm>
            <a:off x="840680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Length-Constrained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C5790C-63CD-77B5-510E-0246D3962747}"/>
              </a:ext>
            </a:extLst>
          </p:cNvPr>
          <p:cNvSpPr/>
          <p:nvPr/>
        </p:nvSpPr>
        <p:spPr>
          <a:xfrm>
            <a:off x="2637581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Unbreakability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7A7E96-18B6-4DEB-25EB-DFE81EA1C041}"/>
              </a:ext>
            </a:extLst>
          </p:cNvPr>
          <p:cNvSpPr/>
          <p:nvPr/>
        </p:nvSpPr>
        <p:spPr>
          <a:xfrm>
            <a:off x="6425609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93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976A-41FE-4530-51E5-E8876C00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Vertex Expander Decomp/Hierarchies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E1BB-AB16-2571-32B2-8E3113C2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Expander Decomposition</a:t>
            </a:r>
          </a:p>
          <a:p>
            <a:r>
              <a:rPr lang="en-US" b="1" dirty="0"/>
              <a:t>Deterministic vertex connectivity 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Y'22] [JN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Y'25]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Expander hierarchies</a:t>
            </a:r>
          </a:p>
          <a:p>
            <a:r>
              <a:rPr lang="en-US" b="1" dirty="0"/>
              <a:t>Connectivity oracles under vertex faults </a:t>
            </a:r>
            <a:r>
              <a:rPr lang="en-US" sz="1800" dirty="0"/>
              <a:t>[L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’22] [LY’24]</a:t>
            </a:r>
            <a:endParaRPr lang="en-US" dirty="0"/>
          </a:p>
          <a:p>
            <a:r>
              <a:rPr lang="en-US" b="1" dirty="0"/>
              <a:t>Connectivity labeling scheme under vertex faults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[LP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’25]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CAC504-36D4-973F-3B97-D9947E4F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Expansion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A4F8042-4962-5E0F-A905-37B680590A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Vertex c</a:t>
                </a:r>
                <a:r>
                  <a:rPr lang="en-US" dirty="0">
                    <a:solidFill>
                      <a:schemeClr val="tx1"/>
                    </a:solidFill>
                  </a:rPr>
                  <a:t>ongestion: 	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vcong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vcong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vcong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-vertex-expanding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if</a:t>
                </a:r>
              </a:p>
              <a:p>
                <a:pPr lvl="1"/>
                <a:r>
                  <a:rPr lang="en-US" b="1" dirty="0"/>
                  <a:t>Flow view</a:t>
                </a:r>
                <a:r>
                  <a:rPr lang="en-US" dirty="0"/>
                  <a:t>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demand is routable with </a:t>
                </a:r>
                <a:r>
                  <a:rPr lang="en-US" dirty="0">
                    <a:solidFill>
                      <a:srgbClr val="C00000"/>
                    </a:solidFill>
                  </a:rPr>
                  <a:t>v-congestion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b="1" dirty="0"/>
                  <a:t>Cut view: </a:t>
                </a:r>
                <a:r>
                  <a:rPr lang="en-US" dirty="0"/>
                  <a:t>for every </a:t>
                </a:r>
                <a:r>
                  <a:rPr lang="en-US" dirty="0">
                    <a:solidFill>
                      <a:srgbClr val="C00000"/>
                    </a:solidFill>
                  </a:rPr>
                  <a:t>vertex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</a:rPr>
                  <a:t>(i.e.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⊎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⊎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-vertex-expander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-vertex-expanding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A4F8042-4962-5E0F-A905-37B680590A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2C41FF71-68C3-114D-95CC-30906FE7A110}"/>
              </a:ext>
            </a:extLst>
          </p:cNvPr>
          <p:cNvGrpSpPr/>
          <p:nvPr/>
        </p:nvGrpSpPr>
        <p:grpSpPr>
          <a:xfrm>
            <a:off x="5639477" y="485553"/>
            <a:ext cx="2871861" cy="2680143"/>
            <a:chOff x="8770027" y="228157"/>
            <a:chExt cx="3535771" cy="32997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32F299-7751-12E7-F293-B05D9BB97468}"/>
                </a:ext>
              </a:extLst>
            </p:cNvPr>
            <p:cNvGrpSpPr/>
            <p:nvPr/>
          </p:nvGrpSpPr>
          <p:grpSpPr>
            <a:xfrm>
              <a:off x="8770027" y="298357"/>
              <a:ext cx="3149280" cy="2622240"/>
              <a:chOff x="8826884" y="1614349"/>
              <a:chExt cx="3149280" cy="262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4E5DA357-8E29-65D3-BD56-8E92D6B274EB}"/>
                      </a:ext>
                    </a:extLst>
                  </p14:cNvPr>
                  <p14:cNvContentPartPr/>
                  <p14:nvPr/>
                </p14:nvContentPartPr>
                <p14:xfrm>
                  <a:off x="9057284" y="1937989"/>
                  <a:ext cx="92880" cy="120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130279A-E927-C393-BD90-F5FA28B351F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48284" y="1929349"/>
                    <a:ext cx="11052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7484DFA8-A2E2-EAFE-6213-EA16F3EC6FB4}"/>
                      </a:ext>
                    </a:extLst>
                  </p14:cNvPr>
                  <p14:cNvContentPartPr/>
                  <p14:nvPr/>
                </p14:nvContentPartPr>
                <p14:xfrm>
                  <a:off x="9088964" y="1993429"/>
                  <a:ext cx="190440" cy="20358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8330B358-DB6D-0F8B-2008-DE02A94015D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079964" y="1984429"/>
                    <a:ext cx="208080" cy="205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AA590C8D-E5EF-0BD9-1F07-03369AB6EBFE}"/>
                      </a:ext>
                    </a:extLst>
                  </p14:cNvPr>
                  <p14:cNvContentPartPr/>
                  <p14:nvPr/>
                </p14:nvContentPartPr>
                <p14:xfrm>
                  <a:off x="11822804" y="3754549"/>
                  <a:ext cx="153360" cy="356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FFCEF93-DBA8-6ED7-4FF3-1E70BB580FD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1814164" y="3745909"/>
                    <a:ext cx="171000" cy="373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DBC255E-62AC-EF6E-BA5F-3276C6E4EFCA}"/>
                  </a:ext>
                </a:extLst>
              </p:cNvPr>
              <p:cNvGrpSpPr/>
              <p:nvPr/>
            </p:nvGrpSpPr>
            <p:grpSpPr>
              <a:xfrm>
                <a:off x="8826884" y="1614349"/>
                <a:ext cx="3119040" cy="2622240"/>
                <a:chOff x="7872517" y="3569992"/>
                <a:chExt cx="3119040" cy="2622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64EDE7DC-1424-23F0-1174-E32C4687A3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34597" y="3741712"/>
                    <a:ext cx="2570040" cy="22968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7D828012-5357-5427-8DC5-7800F4ED0487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125597" y="3733072"/>
                      <a:ext cx="2587680" cy="247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E0EB6E10-2922-4826-04E7-911CFFE8B0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22917" y="3819832"/>
                    <a:ext cx="154800" cy="211392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E348629A-8528-8F4E-C437-4288341328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0613917" y="3810832"/>
                      <a:ext cx="172440" cy="2131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1FA9AAA1-25A8-9E73-6C71-D5688350D4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05237" y="5912152"/>
                    <a:ext cx="2379960" cy="10692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286A17E5-30E1-A5F7-38DF-97FF6A7A439D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296237" y="5903152"/>
                      <a:ext cx="2397600" cy="12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CB5A8114-1655-01FE-CE8B-DD98E012B3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72517" y="3750352"/>
                    <a:ext cx="139680" cy="15804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FAB4168F-9FBE-5EE2-F104-70C9D0BC7D06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7863877" y="3741712"/>
                      <a:ext cx="157320" cy="175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1E752BE7-2554-0F1C-C839-218F3AD9FA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28317" y="5984872"/>
                    <a:ext cx="150120" cy="20736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BF555D66-CB42-D3CE-04AB-3422B35D2F74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7919317" y="5976232"/>
                      <a:ext cx="167760" cy="225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EC57B127-D101-0B86-82AF-3002ED5AAA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05277" y="6016552"/>
                    <a:ext cx="163440" cy="1605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B5A29F8E-F916-0C21-771D-C3B2E25FDBDA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7896637" y="6007552"/>
                      <a:ext cx="181080" cy="17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2721264A-8F63-18E7-9B95-9FD5539AB2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15877" y="3569992"/>
                    <a:ext cx="175680" cy="27432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3047E17C-A979-D6A7-50E9-FB385CB7D129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10806877" y="3561352"/>
                      <a:ext cx="193320" cy="29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7D685D93-F917-EE45-8508-DDB4D5EAD0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29197" y="3949072"/>
                    <a:ext cx="2572200" cy="188028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4D0B54ED-D745-7581-3347-7B53BC4E2942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120197" y="3940432"/>
                      <a:ext cx="2589840" cy="1897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88569331-6C19-BF3F-AAC6-1CD6EE3EE78A}"/>
                      </a:ext>
                    </a:extLst>
                  </p14:cNvPr>
                  <p14:cNvContentPartPr/>
                  <p14:nvPr/>
                </p14:nvContentPartPr>
                <p14:xfrm>
                  <a:off x="9110341" y="2945041"/>
                  <a:ext cx="111600" cy="86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471C572-651E-343D-B705-36B9D56AC0B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9101341" y="2936041"/>
                    <a:ext cx="1292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E0161EF5-73BA-6BB7-397E-A41A41BA4E3E}"/>
                      </a:ext>
                    </a:extLst>
                  </p14:cNvPr>
                  <p14:cNvContentPartPr/>
                  <p14:nvPr/>
                </p14:nvContentPartPr>
                <p14:xfrm>
                  <a:off x="10462141" y="1902121"/>
                  <a:ext cx="119880" cy="1008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C72F9CD-20BA-61C6-5F66-706CD0A6504A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0453141" y="1893121"/>
                    <a:ext cx="137520" cy="118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C81C073-A9FD-EBE8-5A67-76F5090715EE}"/>
                </a:ext>
              </a:extLst>
            </p:cNvPr>
            <p:cNvGrpSpPr/>
            <p:nvPr/>
          </p:nvGrpSpPr>
          <p:grpSpPr>
            <a:xfrm>
              <a:off x="8965147" y="228157"/>
              <a:ext cx="2547360" cy="2258640"/>
              <a:chOff x="9070741" y="1524121"/>
              <a:chExt cx="2547360" cy="225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725A6A6-3349-A383-704C-CFD851C8B585}"/>
                      </a:ext>
                    </a:extLst>
                  </p14:cNvPr>
                  <p14:cNvContentPartPr/>
                  <p14:nvPr/>
                </p14:nvContentPartPr>
                <p14:xfrm>
                  <a:off x="9070741" y="1932721"/>
                  <a:ext cx="2547360" cy="18500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C7AD0FD0-25CD-6A61-EDAE-A40CEFA8C253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9035101" y="1861081"/>
                    <a:ext cx="2619000" cy="1993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A17372B-2459-BCD0-A7D0-370C86295D25}"/>
                  </a:ext>
                </a:extLst>
              </p:cNvPr>
              <p:cNvGrpSpPr/>
              <p:nvPr/>
            </p:nvGrpSpPr>
            <p:grpSpPr>
              <a:xfrm>
                <a:off x="10133461" y="1524121"/>
                <a:ext cx="1251720" cy="266400"/>
                <a:chOff x="9179094" y="3479764"/>
                <a:chExt cx="1251720" cy="266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C30A6F9C-FC3D-C650-5F99-ECA7C1C8D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7374" y="3479764"/>
                    <a:ext cx="18360" cy="1976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6F90CB77-4B73-9E90-A656-1CE1A6F810DE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9178374" y="3470764"/>
                      <a:ext cx="36000" cy="21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0DB716D0-A4A6-6CC9-07EE-1D6DB4B6ED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79094" y="3483004"/>
                    <a:ext cx="160920" cy="230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F30B611-BF65-EBA3-A8F4-AADB569FAAFA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9170454" y="3474364"/>
                      <a:ext cx="178560" cy="4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E901B075-D1B9-3213-9156-0BD9C2094F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91334" y="3577324"/>
                    <a:ext cx="128520" cy="936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0ADEEDC8-59D0-BE44-8EF6-65420D6ABA4C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9182334" y="3568684"/>
                      <a:ext cx="14616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7C9D679E-7280-A412-01FF-1C7209BFF0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01574" y="3508204"/>
                    <a:ext cx="68760" cy="1634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EA803C2-823B-B149-E8E9-61F0E769E753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9392574" y="3499204"/>
                      <a:ext cx="86400" cy="181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31B50637-6076-FAD6-4A59-7C83CFF81B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1094" y="3506404"/>
                    <a:ext cx="44640" cy="18468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1908025-7FFE-02D0-FC7C-6D725A6A8AB5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9512454" y="3497404"/>
                      <a:ext cx="62280" cy="20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E2018C25-897D-12FE-C4F0-118FB800D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32254" y="3483724"/>
                    <a:ext cx="104760" cy="1170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567A016-F560-6AA9-5893-314ABF1F39D1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9523254" y="3474724"/>
                      <a:ext cx="122400" cy="134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617957C6-1505-0319-8939-6602059C0A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0534" y="3655084"/>
                    <a:ext cx="104760" cy="9108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10DFB25A-33BF-1BAA-CA4E-43ABB3E35254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9621894" y="3646084"/>
                      <a:ext cx="122400" cy="108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F80C7107-749C-D8D3-F309-678BC92B7F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76334" y="3514324"/>
                    <a:ext cx="63360" cy="18900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31C8928-EAF7-401F-C077-234F319642A0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9767334" y="3505324"/>
                      <a:ext cx="81000" cy="20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470D2DD5-5006-EE26-29B2-22AB6A552E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88654" y="3602884"/>
                    <a:ext cx="118800" cy="1548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DDAC347A-54D3-19A5-2EF7-70241033AB85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9880014" y="3594244"/>
                      <a:ext cx="136440" cy="33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08200AC3-98DA-AE70-612A-5F59BAC8DC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7894" y="3547444"/>
                    <a:ext cx="102240" cy="327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F00619F-D3B2-0A69-55BE-EFA687F4A9E2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9919254" y="3538444"/>
                      <a:ext cx="119880" cy="50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1EC1BABB-168F-C6E2-E2A5-8FF7E3EFC6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4414" y="3519724"/>
                    <a:ext cx="120960" cy="155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3D12D1D7-0D21-1789-91D5-D0E9CC5F157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0065414" y="3510724"/>
                      <a:ext cx="138600" cy="173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32CD91C2-D5F8-149D-BED9-95BA31C948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22734" y="3660484"/>
                    <a:ext cx="3960" cy="864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4307F98-C676-7C1F-A6C1-9BBBC140713F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0213734" y="3651844"/>
                      <a:ext cx="21600" cy="2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291E75FB-AFF4-4711-675F-231E015C7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76014" y="3521164"/>
                    <a:ext cx="72000" cy="16416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7F7567A-AE57-E61D-7263-DF8352755926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0267374" y="3512164"/>
                      <a:ext cx="89640" cy="181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CA23A979-5216-85F7-087A-D182CF5AB4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62334" y="3530884"/>
                    <a:ext cx="168480" cy="2016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ACFA81B-80F1-9EE0-6BF8-ED7C5A6848ED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0253334" y="3522244"/>
                      <a:ext cx="186120" cy="37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4372CD2-81E6-443E-653F-1E498D6F52A1}"/>
                </a:ext>
              </a:extLst>
            </p:cNvPr>
            <p:cNvGrpSpPr/>
            <p:nvPr/>
          </p:nvGrpSpPr>
          <p:grpSpPr>
            <a:xfrm>
              <a:off x="9032107" y="548197"/>
              <a:ext cx="2603520" cy="2624760"/>
              <a:chOff x="9137701" y="1844161"/>
              <a:chExt cx="2603520" cy="262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E92F478-C779-50E6-2684-141B1D92CA55}"/>
                      </a:ext>
                    </a:extLst>
                  </p14:cNvPr>
                  <p14:cNvContentPartPr/>
                  <p14:nvPr/>
                </p14:nvContentPartPr>
                <p14:xfrm>
                  <a:off x="9137701" y="1844161"/>
                  <a:ext cx="2603520" cy="215604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0207C1B3-9980-DAD3-D3DB-E0439E0D4ED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9102061" y="1772161"/>
                    <a:ext cx="2675160" cy="2299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B2C13F3-523C-1619-DDB8-36A04611F15C}"/>
                  </a:ext>
                </a:extLst>
              </p:cNvPr>
              <p:cNvGrpSpPr/>
              <p:nvPr/>
            </p:nvGrpSpPr>
            <p:grpSpPr>
              <a:xfrm>
                <a:off x="9902341" y="4197841"/>
                <a:ext cx="939600" cy="271080"/>
                <a:chOff x="8947974" y="6153484"/>
                <a:chExt cx="939600" cy="271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79398FD8-6557-00F1-4C47-6895F26028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75694" y="6197044"/>
                    <a:ext cx="11520" cy="17712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C1E4853-3A36-931C-52AB-F449E5E8090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8966694" y="6188404"/>
                      <a:ext cx="29160" cy="194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277FAE37-03A0-5299-414B-DC734F64E7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85414" y="6186244"/>
                    <a:ext cx="127440" cy="54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46EBC2C-4D7F-D1E9-6951-1B2879011662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8976774" y="6177604"/>
                      <a:ext cx="145080" cy="2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5F68384E-2719-18AD-E2D7-E7C754FCAA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47974" y="6238084"/>
                    <a:ext cx="178200" cy="1332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924A68F-5400-8DB2-A062-D1904CDAA857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8938974" y="6229444"/>
                      <a:ext cx="195840" cy="3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FC0CBCC4-CE60-444D-C9D2-934A388274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1614" y="6175804"/>
                    <a:ext cx="41400" cy="1641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D2728A4-5954-9858-1359-0C2D6B079CD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9172614" y="6167164"/>
                      <a:ext cx="59040" cy="181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29294BAA-3C2D-B91B-9816-8F807E165C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4374" y="6184444"/>
                    <a:ext cx="6120" cy="15624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647E493-C571-F3F0-3DDE-30BB6A5D38FA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9295734" y="6175444"/>
                      <a:ext cx="23760" cy="173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C9942C93-5287-DE60-817B-75B16E3BFC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84934" y="6161044"/>
                    <a:ext cx="104400" cy="8352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F2170CC2-C4B3-7173-BB32-332DEED37A2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9275934" y="6152044"/>
                      <a:ext cx="122040" cy="101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44E0E483-671E-4CD2-BB8E-1E2C93959D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67734" y="6300364"/>
                    <a:ext cx="66960" cy="12420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0A5E335-7A00-11BE-5B32-CD37D9BD873C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9358734" y="6291364"/>
                      <a:ext cx="84600" cy="141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F50D679C-089F-E897-011F-913C784157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70694" y="6153484"/>
                    <a:ext cx="79920" cy="20592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CCC10FF-42A0-2271-A44B-ECF26D6E6C8A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9461694" y="6144484"/>
                      <a:ext cx="97560" cy="223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21B02C84-FE7E-6B67-BF60-C309F30C0D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3054" y="6253924"/>
                    <a:ext cx="77400" cy="1512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64B64C9-7ADB-BCDE-B559-B7A672008475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9624414" y="6245284"/>
                      <a:ext cx="95040" cy="3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554B54AF-1DF2-0E62-7BBC-525CDBC99B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1254" y="6204964"/>
                    <a:ext cx="101880" cy="284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46EE244-1C4C-E192-D765-1BF5BF6C264B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9622614" y="6195964"/>
                      <a:ext cx="119520" cy="46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F066035F-DC51-BF59-0F4A-F406C3FFFC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41134" y="6183724"/>
                    <a:ext cx="46440" cy="19620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490BC55-B727-FA28-BA3F-E507CF9158BD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9832134" y="6175084"/>
                      <a:ext cx="64080" cy="213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47A9CE9-40F7-F637-527A-4D8E9B615A27}"/>
                </a:ext>
              </a:extLst>
            </p:cNvPr>
            <p:cNvGrpSpPr/>
            <p:nvPr/>
          </p:nvGrpSpPr>
          <p:grpSpPr>
            <a:xfrm>
              <a:off x="8982427" y="696157"/>
              <a:ext cx="2582280" cy="1959840"/>
              <a:chOff x="9088021" y="1992121"/>
              <a:chExt cx="2582280" cy="195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E46D6E28-B899-6506-E5E2-166140B78BE2}"/>
                      </a:ext>
                    </a:extLst>
                  </p14:cNvPr>
                  <p14:cNvContentPartPr/>
                  <p14:nvPr/>
                </p14:nvContentPartPr>
                <p14:xfrm>
                  <a:off x="9088021" y="1992121"/>
                  <a:ext cx="2582280" cy="1959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6A43315-A4B8-C742-3D1C-8832B9B94D7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9052381" y="1920121"/>
                    <a:ext cx="2653920" cy="21034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CC3AEBF-AC57-9FEC-631E-A08EE2B0A1CE}"/>
                  </a:ext>
                </a:extLst>
              </p:cNvPr>
              <p:cNvGrpSpPr/>
              <p:nvPr/>
            </p:nvGrpSpPr>
            <p:grpSpPr>
              <a:xfrm>
                <a:off x="10055701" y="2282281"/>
                <a:ext cx="762840" cy="538920"/>
                <a:chOff x="9101334" y="4237924"/>
                <a:chExt cx="762840" cy="538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C6F18D59-3FE2-E348-3D13-4D519DDCA9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23654" y="4237924"/>
                    <a:ext cx="27000" cy="150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802828-F6BD-07EA-8F57-28F01286956A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9115014" y="4228924"/>
                      <a:ext cx="44640" cy="16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97D2486-C5B4-B7DE-952B-B71EC97397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13574" y="4239364"/>
                    <a:ext cx="122040" cy="18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398E3FB6-9F3F-20ED-9597-66EB2B963DC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9104934" y="4230364"/>
                      <a:ext cx="139680" cy="3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69F7D5C-C4C6-9E90-8755-C6436083BF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01334" y="4345924"/>
                    <a:ext cx="122760" cy="1188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1EA1D98-A426-B98F-381B-CA9C1C63CD5B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9092334" y="4336924"/>
                      <a:ext cx="14040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BA47F68-2615-CE8D-887D-1D6D876204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41734" y="4304884"/>
                    <a:ext cx="99360" cy="20988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D56425B-413F-E56F-0E72-283622E084A8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9233094" y="4296244"/>
                      <a:ext cx="117000" cy="22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FCAF1AC-4A5B-2272-7FA9-725B3A2A26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91134" y="4314244"/>
                    <a:ext cx="126000" cy="19224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A01009E-1BCC-DF82-D9D4-4D133A6B820D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9382494" y="4305604"/>
                      <a:ext cx="143640" cy="209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1173484-A99B-1C73-B0F4-B6427CF510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4134" y="4501084"/>
                    <a:ext cx="36720" cy="1047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B1E709B0-ADA7-AA1A-5D03-FADA4AA5B63C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9445134" y="4492444"/>
                      <a:ext cx="54360" cy="12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4F01431-11A4-E1F2-6251-9FE7C1DE30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0014" y="4383724"/>
                    <a:ext cx="86760" cy="20160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E8790925-7826-E506-ABC6-3DD6D36FC25D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9511374" y="4375084"/>
                      <a:ext cx="104400" cy="219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CBD42CE-19D8-DE03-4207-574C64A153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45294" y="4552204"/>
                    <a:ext cx="82080" cy="226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59DC2389-AA99-2653-7C26-C3ABE901950A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9636294" y="4543564"/>
                      <a:ext cx="99720" cy="4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F8D1B0A-6640-DE10-C09F-A35F8EA9C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89214" y="4523764"/>
                    <a:ext cx="59400" cy="2304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1E530150-9C8F-843F-242C-FA014315C0E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9680214" y="4515124"/>
                      <a:ext cx="77040" cy="4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50D87206-8ABB-499B-5FD2-B94AF8AAB5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89654" y="4543924"/>
                    <a:ext cx="74520" cy="232920"/>
                  </p14:xfrm>
                </p:contentPart>
              </mc:Choice>
              <mc:Fallback xmlns="">
                <p:pic>
                  <p:nvPicPr>
                    <p:cNvPr id="113" name="Ink 112">
                      <a:extLst>
                        <a:ext uri="{FF2B5EF4-FFF2-40B4-BE49-F238E27FC236}">
                          <a16:creationId xmlns:a16="http://schemas.microsoft.com/office/drawing/2014/main" id="{A879373E-193D-6B08-1879-DF9CFC8C6C35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9780654" y="4535284"/>
                      <a:ext cx="92160" cy="250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7C56CE1-8890-A4B2-0DF6-795E72319963}"/>
                    </a:ext>
                  </a:extLst>
                </p:cNvPr>
                <p:cNvSpPr txBox="1"/>
                <p:nvPr/>
              </p:nvSpPr>
              <p:spPr>
                <a:xfrm>
                  <a:off x="10051087" y="3158557"/>
                  <a:ext cx="22547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vcong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a14:m>
                  <a:r>
                    <a:rPr lang="en-US" b="0" dirty="0">
                      <a:solidFill>
                        <a:srgbClr val="C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7C56CE1-8890-A4B2-0DF6-795E72319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087" y="3158557"/>
                  <a:ext cx="2254711" cy="369332"/>
                </a:xfrm>
                <a:prstGeom prst="rect">
                  <a:avLst/>
                </a:prstGeom>
                <a:blipFill>
                  <a:blip r:embed="rId105"/>
                  <a:stretch>
                    <a:fillRect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62BA728-643E-04D5-A845-8C8BC5D87924}"/>
              </a:ext>
            </a:extLst>
          </p:cNvPr>
          <p:cNvGrpSpPr/>
          <p:nvPr/>
        </p:nvGrpSpPr>
        <p:grpSpPr>
          <a:xfrm>
            <a:off x="8958250" y="1822927"/>
            <a:ext cx="3095518" cy="1606073"/>
            <a:chOff x="8820408" y="2496700"/>
            <a:chExt cx="2503440" cy="12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401DD2-8DE3-A712-860F-DA941A61D002}"/>
                    </a:ext>
                  </a:extLst>
                </p14:cNvPr>
                <p14:cNvContentPartPr/>
                <p14:nvPr/>
              </p14:nvContentPartPr>
              <p14:xfrm>
                <a:off x="8820408" y="2572660"/>
                <a:ext cx="1061280" cy="1044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401DD2-8DE3-A712-860F-DA941A61D0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13129" y="2565672"/>
                  <a:ext cx="1075547" cy="1058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2B413A-C6F9-167B-99F3-BC8EC8ABAAA4}"/>
                    </a:ext>
                  </a:extLst>
                </p14:cNvPr>
                <p14:cNvContentPartPr/>
                <p14:nvPr/>
              </p14:nvContentPartPr>
              <p14:xfrm>
                <a:off x="9883488" y="2930860"/>
                <a:ext cx="133560" cy="25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2B413A-C6F9-167B-99F3-BC8EC8ABAA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6213" y="2923584"/>
                  <a:ext cx="147818" cy="270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3C8240-F9B2-A368-D8C3-280CF8F207A0}"/>
                    </a:ext>
                  </a:extLst>
                </p14:cNvPr>
                <p14:cNvContentPartPr/>
                <p14:nvPr/>
              </p14:nvContentPartPr>
              <p14:xfrm>
                <a:off x="9991848" y="2496700"/>
                <a:ext cx="1332000" cy="1298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3C8240-F9B2-A368-D8C3-280CF8F207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84860" y="2489423"/>
                  <a:ext cx="1346266" cy="1313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ECC6D7-46F7-57F5-C33F-B5CC1F741882}"/>
                    </a:ext>
                  </a:extLst>
                </p14:cNvPr>
                <p14:cNvContentPartPr/>
                <p14:nvPr/>
              </p14:nvContentPartPr>
              <p14:xfrm>
                <a:off x="9950088" y="2622340"/>
                <a:ext cx="78480" cy="15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ECC6D7-46F7-57F5-C33F-B5CC1F74188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42794" y="2615345"/>
                  <a:ext cx="92776" cy="1719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1DAA46C-3492-232F-E730-6EB3AE7C7DEC}"/>
                  </a:ext>
                </a:extLst>
              </p14:cNvPr>
              <p14:cNvContentPartPr/>
              <p14:nvPr/>
            </p14:nvContentPartPr>
            <p14:xfrm>
              <a:off x="10029600" y="5571110"/>
              <a:ext cx="91800" cy="135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1DAA46C-3492-232F-E730-6EB3AE7C7DE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020960" y="5562110"/>
                <a:ext cx="109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1837F73-E3ED-B511-16DA-959944DC5320}"/>
                  </a:ext>
                </a:extLst>
              </p14:cNvPr>
              <p14:cNvContentPartPr/>
              <p14:nvPr/>
            </p14:nvContentPartPr>
            <p14:xfrm>
              <a:off x="9558360" y="1494470"/>
              <a:ext cx="185400" cy="333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1837F73-E3ED-B511-16DA-959944DC532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549360" y="1485830"/>
                <a:ext cx="20304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EB188F1-6440-4E72-DD24-127CDBEF82D4}"/>
              </a:ext>
            </a:extLst>
          </p:cNvPr>
          <p:cNvGrpSpPr/>
          <p:nvPr/>
        </p:nvGrpSpPr>
        <p:grpSpPr>
          <a:xfrm>
            <a:off x="11301840" y="1457750"/>
            <a:ext cx="138600" cy="228600"/>
            <a:chOff x="11301840" y="1457750"/>
            <a:chExt cx="1386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B8C912-E77E-5F93-F4A2-C59D37484158}"/>
                    </a:ext>
                  </a:extLst>
                </p14:cNvPr>
                <p14:cNvContentPartPr/>
                <p14:nvPr/>
              </p14:nvContentPartPr>
              <p14:xfrm>
                <a:off x="11318400" y="1495910"/>
                <a:ext cx="17640" cy="183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B8C912-E77E-5F93-F4A2-C59D374841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09760" y="1487270"/>
                  <a:ext cx="35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1BE4D1-AABB-EB7A-BD58-9E966B47F160}"/>
                    </a:ext>
                  </a:extLst>
                </p14:cNvPr>
                <p14:cNvContentPartPr/>
                <p14:nvPr/>
              </p14:nvContentPartPr>
              <p14:xfrm>
                <a:off x="11301840" y="1457750"/>
                <a:ext cx="138600" cy="228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1BE4D1-AABB-EB7A-BD58-9E966B47F1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92840" y="1449110"/>
                  <a:ext cx="1562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3F7192-F87C-11C8-3FB6-68CB18C61A0C}"/>
              </a:ext>
            </a:extLst>
          </p:cNvPr>
          <p:cNvGrpSpPr/>
          <p:nvPr/>
        </p:nvGrpSpPr>
        <p:grpSpPr>
          <a:xfrm>
            <a:off x="9114480" y="2101790"/>
            <a:ext cx="719640" cy="862200"/>
            <a:chOff x="9114480" y="2101790"/>
            <a:chExt cx="71964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ED9126-C6C2-2D47-5897-A8FE47FC604E}"/>
                    </a:ext>
                  </a:extLst>
                </p14:cNvPr>
                <p14:cNvContentPartPr/>
                <p14:nvPr/>
              </p14:nvContentPartPr>
              <p14:xfrm>
                <a:off x="9114480" y="2101790"/>
                <a:ext cx="719640" cy="862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ED9126-C6C2-2D47-5897-A8FE47FC60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05480" y="2092790"/>
                  <a:ext cx="73728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147ADD5-E86C-9E9D-4EEA-B46D729CC984}"/>
                    </a:ext>
                  </a:extLst>
                </p14:cNvPr>
                <p14:cNvContentPartPr/>
                <p14:nvPr/>
              </p14:nvContentPartPr>
              <p14:xfrm>
                <a:off x="9383040" y="2335070"/>
                <a:ext cx="180720" cy="29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147ADD5-E86C-9E9D-4EEA-B46D729CC9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74400" y="2326430"/>
                  <a:ext cx="198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DA697D-9917-641D-955E-C53733B6E861}"/>
                    </a:ext>
                  </a:extLst>
                </p14:cNvPr>
                <p14:cNvContentPartPr/>
                <p14:nvPr/>
              </p14:nvContentPartPr>
              <p14:xfrm>
                <a:off x="9384840" y="2475470"/>
                <a:ext cx="191880" cy="2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DA697D-9917-641D-955E-C53733B6E8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75840" y="2466830"/>
                  <a:ext cx="2095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B441F57-B87B-4CC8-BF3F-D7EB06061558}"/>
              </a:ext>
            </a:extLst>
          </p:cNvPr>
          <p:cNvGrpSpPr/>
          <p:nvPr/>
        </p:nvGrpSpPr>
        <p:grpSpPr>
          <a:xfrm>
            <a:off x="11174400" y="2115470"/>
            <a:ext cx="570240" cy="953280"/>
            <a:chOff x="11174400" y="2115470"/>
            <a:chExt cx="570240" cy="9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C7FCDE-AF41-989C-06CA-8C2775E40993}"/>
                    </a:ext>
                  </a:extLst>
                </p14:cNvPr>
                <p14:cNvContentPartPr/>
                <p14:nvPr/>
              </p14:nvContentPartPr>
              <p14:xfrm>
                <a:off x="11174400" y="2115470"/>
                <a:ext cx="570240" cy="953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C7FCDE-AF41-989C-06CA-8C2775E409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65400" y="2106830"/>
                  <a:ext cx="58788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92DE76E-23E1-9A0E-3EE1-6BC3B3C97FC3}"/>
                    </a:ext>
                  </a:extLst>
                </p14:cNvPr>
                <p14:cNvContentPartPr/>
                <p14:nvPr/>
              </p14:nvContentPartPr>
              <p14:xfrm>
                <a:off x="11390400" y="2400230"/>
                <a:ext cx="16200" cy="198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92DE76E-23E1-9A0E-3EE1-6BC3B3C97F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81760" y="2391230"/>
                  <a:ext cx="33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1E3E3C-6C3D-D808-B4DC-E3B6A1414266}"/>
                    </a:ext>
                  </a:extLst>
                </p14:cNvPr>
                <p14:cNvContentPartPr/>
                <p14:nvPr/>
              </p14:nvContentPartPr>
              <p14:xfrm>
                <a:off x="11376000" y="2382590"/>
                <a:ext cx="199440" cy="254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1E3E3C-6C3D-D808-B4DC-E3B6A14142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67000" y="2373950"/>
                  <a:ext cx="2170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9F556F5-628B-9028-B0BF-08D429D7C6EE}"/>
              </a:ext>
            </a:extLst>
          </p:cNvPr>
          <p:cNvGrpSpPr/>
          <p:nvPr/>
        </p:nvGrpSpPr>
        <p:grpSpPr>
          <a:xfrm>
            <a:off x="9321480" y="3418310"/>
            <a:ext cx="2478240" cy="316440"/>
            <a:chOff x="9321480" y="3418310"/>
            <a:chExt cx="24782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AD2A9B-F4E7-DCA5-EE18-703BF687B837}"/>
                    </a:ext>
                  </a:extLst>
                </p14:cNvPr>
                <p14:cNvContentPartPr/>
                <p14:nvPr/>
              </p14:nvContentPartPr>
              <p14:xfrm>
                <a:off x="9321480" y="3418310"/>
                <a:ext cx="133920" cy="148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AD2A9B-F4E7-DCA5-EE18-703BF687B8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12480" y="3409670"/>
                  <a:ext cx="151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BDDDAEE-4B74-0BD9-A3B5-5A43D90D3589}"/>
                    </a:ext>
                  </a:extLst>
                </p14:cNvPr>
                <p14:cNvContentPartPr/>
                <p14:nvPr/>
              </p14:nvContentPartPr>
              <p14:xfrm>
                <a:off x="9491040" y="3451790"/>
                <a:ext cx="74880" cy="100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BDDDAEE-4B74-0BD9-A3B5-5A43D90D358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82040" y="3442790"/>
                  <a:ext cx="9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60FBDFD-01CE-6559-B8C5-17C272C47678}"/>
                    </a:ext>
                  </a:extLst>
                </p14:cNvPr>
                <p14:cNvContentPartPr/>
                <p14:nvPr/>
              </p14:nvContentPartPr>
              <p14:xfrm>
                <a:off x="9707760" y="3424790"/>
                <a:ext cx="77040" cy="133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60FBDFD-01CE-6559-B8C5-17C272C476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99120" y="3415790"/>
                  <a:ext cx="9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94ADCDF-97A7-0DF9-3129-816ACD4A4978}"/>
                    </a:ext>
                  </a:extLst>
                </p14:cNvPr>
                <p14:cNvContentPartPr/>
                <p14:nvPr/>
              </p14:nvContentPartPr>
              <p14:xfrm>
                <a:off x="9811080" y="3460430"/>
                <a:ext cx="104040" cy="23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94ADCDF-97A7-0DF9-3129-816ACD4A49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2440" y="3451430"/>
                  <a:ext cx="121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56A5534-264E-D13A-9D13-0C1AA61EA6EB}"/>
                    </a:ext>
                  </a:extLst>
                </p14:cNvPr>
                <p14:cNvContentPartPr/>
                <p14:nvPr/>
              </p14:nvContentPartPr>
              <p14:xfrm>
                <a:off x="9928800" y="3475910"/>
                <a:ext cx="72720" cy="88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56A5534-264E-D13A-9D13-0C1AA61EA6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19800" y="3466910"/>
                  <a:ext cx="90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95410A-1246-FB2B-4BC2-722BAA000482}"/>
                    </a:ext>
                  </a:extLst>
                </p14:cNvPr>
                <p14:cNvContentPartPr/>
                <p14:nvPr/>
              </p14:nvContentPartPr>
              <p14:xfrm>
                <a:off x="10035720" y="3476990"/>
                <a:ext cx="77760" cy="103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95410A-1246-FB2B-4BC2-722BAA0004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27080" y="3468350"/>
                  <a:ext cx="95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9BFC44-BDBD-62EA-A8DF-1519BD9DB4DF}"/>
                    </a:ext>
                  </a:extLst>
                </p14:cNvPr>
                <p14:cNvContentPartPr/>
                <p14:nvPr/>
              </p14:nvContentPartPr>
              <p14:xfrm>
                <a:off x="10131120" y="3482390"/>
                <a:ext cx="65880" cy="9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9BFC44-BDBD-62EA-A8DF-1519BD9DB4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2480" y="3473750"/>
                  <a:ext cx="83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EF02E0A-5269-C8F2-A33F-7B8ADBC99967}"/>
                    </a:ext>
                  </a:extLst>
                </p14:cNvPr>
                <p14:cNvContentPartPr/>
                <p14:nvPr/>
              </p14:nvContentPartPr>
              <p14:xfrm>
                <a:off x="10231560" y="3523070"/>
                <a:ext cx="43920" cy="83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EF02E0A-5269-C8F2-A33F-7B8ADBC999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22560" y="3514070"/>
                  <a:ext cx="61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DC24E6E-85B4-CD9F-3845-65389E86BE1D}"/>
                    </a:ext>
                  </a:extLst>
                </p14:cNvPr>
                <p14:cNvContentPartPr/>
                <p14:nvPr/>
              </p14:nvContentPartPr>
              <p14:xfrm>
                <a:off x="10415520" y="3552590"/>
                <a:ext cx="65880" cy="11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DC24E6E-85B4-CD9F-3845-65389E86BE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06520" y="3543590"/>
                  <a:ext cx="83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30A6429-B4DE-F2ED-C05B-52CD90637BFF}"/>
                    </a:ext>
                  </a:extLst>
                </p14:cNvPr>
                <p14:cNvContentPartPr/>
                <p14:nvPr/>
              </p14:nvContentPartPr>
              <p14:xfrm>
                <a:off x="10528920" y="3544670"/>
                <a:ext cx="77760" cy="115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30A6429-B4DE-F2ED-C05B-52CD90637B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20280" y="3535670"/>
                  <a:ext cx="95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2703F81-55EA-2478-5606-271029854AE2}"/>
                    </a:ext>
                  </a:extLst>
                </p14:cNvPr>
                <p14:cNvContentPartPr/>
                <p14:nvPr/>
              </p14:nvContentPartPr>
              <p14:xfrm>
                <a:off x="10674000" y="3494630"/>
                <a:ext cx="38520" cy="178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2703F81-55EA-2478-5606-271029854A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65360" y="3485630"/>
                  <a:ext cx="56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8ECBCC3-8A1F-ED46-957D-05C8B52E46F3}"/>
                    </a:ext>
                  </a:extLst>
                </p14:cNvPr>
                <p14:cNvContentPartPr/>
                <p14:nvPr/>
              </p14:nvContentPartPr>
              <p14:xfrm>
                <a:off x="10659960" y="3579950"/>
                <a:ext cx="87840" cy="1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8ECBCC3-8A1F-ED46-957D-05C8B52E46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51320" y="3570950"/>
                  <a:ext cx="105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5DD069-CCBD-43D6-3015-9D1410EFC83C}"/>
                    </a:ext>
                  </a:extLst>
                </p14:cNvPr>
                <p14:cNvContentPartPr/>
                <p14:nvPr/>
              </p14:nvContentPartPr>
              <p14:xfrm>
                <a:off x="10917000" y="3512630"/>
                <a:ext cx="14400" cy="168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5DD069-CCBD-43D6-3015-9D1410EFC83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08360" y="3503630"/>
                  <a:ext cx="32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5CE8B58-8BF2-E8DE-5628-2D4AE996A447}"/>
                    </a:ext>
                  </a:extLst>
                </p14:cNvPr>
                <p14:cNvContentPartPr/>
                <p14:nvPr/>
              </p14:nvContentPartPr>
              <p14:xfrm>
                <a:off x="10997640" y="3576710"/>
                <a:ext cx="10080" cy="126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5CE8B58-8BF2-E8DE-5628-2D4AE996A4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89000" y="3567710"/>
                  <a:ext cx="27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3C1CB1C-C69D-B8FE-E06C-A9B8EC0C5226}"/>
                    </a:ext>
                  </a:extLst>
                </p14:cNvPr>
                <p14:cNvContentPartPr/>
                <p14:nvPr/>
              </p14:nvContentPartPr>
              <p14:xfrm>
                <a:off x="11015280" y="3544310"/>
                <a:ext cx="11160" cy="2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3C1CB1C-C69D-B8FE-E06C-A9B8EC0C52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06640" y="3535670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41E844-2006-A440-758E-61D1EAFDFEC0}"/>
                    </a:ext>
                  </a:extLst>
                </p14:cNvPr>
                <p14:cNvContentPartPr/>
                <p14:nvPr/>
              </p14:nvContentPartPr>
              <p14:xfrm>
                <a:off x="11058120" y="3501830"/>
                <a:ext cx="30240" cy="203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41E844-2006-A440-758E-61D1EAFDFE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49120" y="3492830"/>
                  <a:ext cx="47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16130F-4B76-570F-DEBA-0983D18E0089}"/>
                    </a:ext>
                  </a:extLst>
                </p14:cNvPr>
                <p14:cNvContentPartPr/>
                <p14:nvPr/>
              </p14:nvContentPartPr>
              <p14:xfrm>
                <a:off x="11077560" y="3582470"/>
                <a:ext cx="65880" cy="9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16130F-4B76-570F-DEBA-0983D18E00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68560" y="3573830"/>
                  <a:ext cx="83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70827E-AB0A-40C1-7E4E-514A45F1C2F6}"/>
                    </a:ext>
                  </a:extLst>
                </p14:cNvPr>
                <p14:cNvContentPartPr/>
                <p14:nvPr/>
              </p14:nvContentPartPr>
              <p14:xfrm>
                <a:off x="11175480" y="3605870"/>
                <a:ext cx="77040" cy="98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70827E-AB0A-40C1-7E4E-514A45F1C2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66840" y="3596870"/>
                  <a:ext cx="9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2D2AAE-16FD-E9AE-325B-C596434E48D8}"/>
                    </a:ext>
                  </a:extLst>
                </p14:cNvPr>
                <p14:cNvContentPartPr/>
                <p14:nvPr/>
              </p14:nvContentPartPr>
              <p14:xfrm>
                <a:off x="11459520" y="3547190"/>
                <a:ext cx="15840" cy="180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2D2AAE-16FD-E9AE-325B-C596434E48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50520" y="3538550"/>
                  <a:ext cx="33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0578FC-FE7C-8B64-6434-C86754363241}"/>
                    </a:ext>
                  </a:extLst>
                </p14:cNvPr>
                <p14:cNvContentPartPr/>
                <p14:nvPr/>
              </p14:nvContentPartPr>
              <p14:xfrm>
                <a:off x="11410560" y="3598670"/>
                <a:ext cx="10836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0578FC-FE7C-8B64-6434-C867543632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01920" y="3589670"/>
                  <a:ext cx="12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20D690-2626-A8B3-6AA0-61EAF267ADFF}"/>
                    </a:ext>
                  </a:extLst>
                </p14:cNvPr>
                <p14:cNvContentPartPr/>
                <p14:nvPr/>
              </p14:nvContentPartPr>
              <p14:xfrm>
                <a:off x="11558160" y="3518030"/>
                <a:ext cx="77040" cy="184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20D690-2626-A8B3-6AA0-61EAF267ADF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49520" y="3509030"/>
                  <a:ext cx="94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B7648B-674A-48DD-04FF-C1E7E7EC285C}"/>
                    </a:ext>
                  </a:extLst>
                </p14:cNvPr>
                <p14:cNvContentPartPr/>
                <p14:nvPr/>
              </p14:nvContentPartPr>
              <p14:xfrm>
                <a:off x="11694600" y="3598670"/>
                <a:ext cx="6840" cy="10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B7648B-674A-48DD-04FF-C1E7E7EC28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85600" y="3589670"/>
                  <a:ext cx="24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F634CE-22FA-83F8-D05A-BD0CA46CF09A}"/>
                    </a:ext>
                  </a:extLst>
                </p14:cNvPr>
                <p14:cNvContentPartPr/>
                <p14:nvPr/>
              </p14:nvContentPartPr>
              <p14:xfrm>
                <a:off x="11692440" y="3560510"/>
                <a:ext cx="10440" cy="20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F634CE-22FA-83F8-D05A-BD0CA46CF0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83440" y="3551870"/>
                  <a:ext cx="28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5FB005-A787-89E9-96AE-0E6A12EA678C}"/>
                    </a:ext>
                  </a:extLst>
                </p14:cNvPr>
                <p14:cNvContentPartPr/>
                <p14:nvPr/>
              </p14:nvContentPartPr>
              <p14:xfrm>
                <a:off x="11725920" y="3579230"/>
                <a:ext cx="73800" cy="155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5FB005-A787-89E9-96AE-0E6A12EA67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16920" y="3570230"/>
                  <a:ext cx="9144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5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7692-F49D-EFC4-D749-09741480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Quiz</a:t>
            </a:r>
            <a:r>
              <a:rPr lang="en-US" dirty="0"/>
              <a:t>: which ones are vertex expanders?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03BE-BA59-491C-DE1A-E49DBD4A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Cliques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Hypercubes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Stars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Paths</a:t>
            </a:r>
          </a:p>
        </p:txBody>
      </p:sp>
      <p:pic>
        <p:nvPicPr>
          <p:cNvPr id="4" name="Picture 2" descr="Tick Mark Vector Art, Icons, and Graphics for Free Download">
            <a:extLst>
              <a:ext uri="{FF2B5EF4-FFF2-40B4-BE49-F238E27FC236}">
                <a16:creationId xmlns:a16="http://schemas.microsoft.com/office/drawing/2014/main" id="{454E3D57-E1C2-19D8-DF10-99315391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0" y="2709395"/>
            <a:ext cx="479937" cy="4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eck mark and cross mark icon. Tick symbol in red color ...">
            <a:extLst>
              <a:ext uri="{FF2B5EF4-FFF2-40B4-BE49-F238E27FC236}">
                <a16:creationId xmlns:a16="http://schemas.microsoft.com/office/drawing/2014/main" id="{FB2E817E-462F-48EA-A5F0-19B7FDD5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90" y="4376770"/>
            <a:ext cx="438416" cy="4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eck mark and cross mark icon. Tick symbol in red color ...">
            <a:extLst>
              <a:ext uri="{FF2B5EF4-FFF2-40B4-BE49-F238E27FC236}">
                <a16:creationId xmlns:a16="http://schemas.microsoft.com/office/drawing/2014/main" id="{8A5056F7-F065-0FD9-7E03-F1C83C6C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90" y="3825896"/>
            <a:ext cx="438416" cy="4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 Mark Vector Art, Icons, and Graphics for Free Download">
            <a:extLst>
              <a:ext uri="{FF2B5EF4-FFF2-40B4-BE49-F238E27FC236}">
                <a16:creationId xmlns:a16="http://schemas.microsoft.com/office/drawing/2014/main" id="{4A404669-B3A3-9534-3F5A-1BD5C9C3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0" y="3233501"/>
            <a:ext cx="479937" cy="4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7F5A-5E05-E596-BBD8-3A5CE2E1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Expander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2CCF5-2FE3-2839-4107-2DCA3DE532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</a:t>
                </a:r>
                <a:r>
                  <a:rPr lang="en-US" b="1" dirty="0"/>
                  <a:t>Expander decomposition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dirty="0"/>
                  <a:t>where </a:t>
                </a:r>
              </a:p>
              <a:p>
                <a:pPr lvl="1"/>
                <a:r>
                  <a:rPr lang="en-US" dirty="0"/>
                  <a:t>Each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highlight>
                      <a:srgbClr val="FFFF00"/>
                    </a:highlight>
                  </a:rPr>
                  <a:t>v</a:t>
                </a:r>
                <a:r>
                  <a:rPr lang="en-US" dirty="0"/>
                  <a:t>-expander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2CCF5-2FE3-2839-4107-2DCA3DE53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35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A19D-66CB-1030-A1CB-CAEB05E2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Expander Hierarchy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6AA84-E85A-D258-1DF9-27CB19996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Separator-expanding hierarchy: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highlight>
                      <a:srgbClr val="FFFF00"/>
                    </a:highlight>
                  </a:rPr>
                  <a:t>v</a:t>
                </a:r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6AA84-E85A-D258-1DF9-27CB19996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0EDB461-1E9B-004F-1FBB-FBE064383F40}"/>
              </a:ext>
            </a:extLst>
          </p:cNvPr>
          <p:cNvSpPr/>
          <p:nvPr/>
        </p:nvSpPr>
        <p:spPr>
          <a:xfrm>
            <a:off x="7244080" y="6055360"/>
            <a:ext cx="4856480" cy="688657"/>
          </a:xfrm>
          <a:prstGeom prst="wedgeRoundRectCallout">
            <a:avLst>
              <a:gd name="adj1" fmla="val -40076"/>
              <a:gd name="adj2" fmla="val -6772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Not clear how to define </a:t>
            </a:r>
          </a:p>
          <a:p>
            <a:pPr algn="ctr"/>
            <a:r>
              <a:rPr lang="en-US" sz="2000" dirty="0"/>
              <a:t>boundary-separator-expanding hierarchy</a:t>
            </a:r>
          </a:p>
        </p:txBody>
      </p:sp>
    </p:spTree>
    <p:extLst>
      <p:ext uri="{BB962C8B-B14F-4D97-AF65-F5344CB8AC3E}">
        <p14:creationId xmlns:p14="http://schemas.microsoft.com/office/powerpoint/2010/main" val="923159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D4C5A-F848-DE73-FA0B-B0FC607A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7B3BD0-56D3-A05F-D1FF-E13E0EF2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Notions of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3D057F-439A-4200-5B1E-F46F146600E9}"/>
              </a:ext>
            </a:extLst>
          </p:cNvPr>
          <p:cNvSpPr/>
          <p:nvPr/>
        </p:nvSpPr>
        <p:spPr>
          <a:xfrm>
            <a:off x="895437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Expansion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91CEED-B281-D11B-8EAF-B9D5DB4D0B90}"/>
              </a:ext>
            </a:extLst>
          </p:cNvPr>
          <p:cNvSpPr/>
          <p:nvPr/>
        </p:nvSpPr>
        <p:spPr>
          <a:xfrm>
            <a:off x="4604429" y="1875406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Directed Expansion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89F95A-D935-2824-9D5D-124081A91475}"/>
              </a:ext>
            </a:extLst>
          </p:cNvPr>
          <p:cNvSpPr/>
          <p:nvPr/>
        </p:nvSpPr>
        <p:spPr>
          <a:xfrm>
            <a:off x="840680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Length-Constrained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B6820E-276E-4510-32EE-E93DCD9D5EC9}"/>
              </a:ext>
            </a:extLst>
          </p:cNvPr>
          <p:cNvSpPr/>
          <p:nvPr/>
        </p:nvSpPr>
        <p:spPr>
          <a:xfrm>
            <a:off x="2637581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Unbreakability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B863D2-DC61-66F0-255C-E64A1422D23B}"/>
              </a:ext>
            </a:extLst>
          </p:cNvPr>
          <p:cNvSpPr/>
          <p:nvPr/>
        </p:nvSpPr>
        <p:spPr>
          <a:xfrm>
            <a:off x="6425609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B521-F939-4AB7-F716-D4EF6BBD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2000-2005: first appearance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3B3E0-2BEC-4939-AD8D-A67B25512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2004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2006 Chekuri Khanna Shepherd </a:t>
                </a:r>
                <a:r>
                  <a:rPr lang="en-US" sz="1800" dirty="0"/>
                  <a:t>(4 papers):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Expander decomposition for any node weighting</a:t>
                </a:r>
              </a:p>
              <a:p>
                <a:pPr lvl="1"/>
                <a:r>
                  <a:rPr lang="en-US" dirty="0"/>
                  <a:t>Applications: </a:t>
                </a:r>
              </a:p>
              <a:p>
                <a:pPr lvl="2"/>
                <a:r>
                  <a:rPr lang="en-US" dirty="0"/>
                  <a:t>disjoint paths, all-or-nothing flow</a:t>
                </a:r>
              </a:p>
              <a:p>
                <a:pPr lvl="2"/>
                <a:r>
                  <a:rPr lang="en-US" dirty="0">
                    <a:solidFill>
                      <a:srgbClr val="C00000"/>
                    </a:solidFill>
                  </a:rPr>
                  <a:t>polynomial grid minor theorem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[Chekuri Chuzhoy’14]</a:t>
                </a:r>
              </a:p>
              <a:p>
                <a:pPr lvl="1"/>
                <a:r>
                  <a:rPr lang="en-US" dirty="0"/>
                  <a:t>Generalization: </a:t>
                </a:r>
                <a:r>
                  <a:rPr lang="en-US" dirty="0">
                    <a:solidFill>
                      <a:srgbClr val="C00000"/>
                    </a:solidFill>
                  </a:rPr>
                  <a:t>vertex expansion and directed expansion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[Chekuri Ene’13 and ’15]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2007 </a:t>
                </a:r>
                <a:r>
                  <a:rPr lang="en-US" dirty="0" err="1"/>
                  <a:t>Patraşcu</a:t>
                </a:r>
                <a:r>
                  <a:rPr lang="en-US" dirty="0"/>
                  <a:t> Thorup: </a:t>
                </a:r>
                <a:r>
                  <a:rPr lang="en-US" b="1" dirty="0"/>
                  <a:t>Separator-expanding hierarchy</a:t>
                </a:r>
              </a:p>
              <a:p>
                <a:pPr lvl="1"/>
                <a:r>
                  <a:rPr lang="en-US" dirty="0"/>
                  <a:t>Connectivity oracles under edge faults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3B3E0-2BEC-4939-AD8D-A67B25512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3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72691D-822B-16A7-ACC6-A35AB0D4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Directed Expander Decomp/Hierarchies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1A84-FFD7-DAC4-7525-B46C9815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Expander Decomposition</a:t>
            </a:r>
          </a:p>
          <a:p>
            <a:r>
              <a:rPr lang="en-US" b="1" dirty="0"/>
              <a:t>Decremental single-source reachability </a:t>
            </a:r>
            <a:r>
              <a:rPr lang="en-US" sz="1800" dirty="0"/>
              <a:t>[BG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’20]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Expander Hierarchies</a:t>
            </a:r>
          </a:p>
          <a:p>
            <a:r>
              <a:rPr lang="en-US" b="1" dirty="0"/>
              <a:t>Combinatorial max flow </a:t>
            </a:r>
            <a:r>
              <a:rPr lang="en-US" sz="1800" dirty="0"/>
              <a:t>[BB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T’24, BBL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T’25]</a:t>
            </a:r>
          </a:p>
          <a:p>
            <a:pPr lvl="1"/>
            <a:r>
              <a:rPr lang="en-US" dirty="0"/>
              <a:t>Approach: just augmenting path</a:t>
            </a:r>
          </a:p>
          <a:p>
            <a:pPr lvl="1"/>
            <a:r>
              <a:rPr lang="en-US" dirty="0"/>
              <a:t>Technical part: </a:t>
            </a:r>
            <a:r>
              <a:rPr lang="en-US" strike="sngStrike" dirty="0"/>
              <a:t>(100+ pages)</a:t>
            </a:r>
            <a:r>
              <a:rPr lang="en-US" dirty="0"/>
              <a:t> 25 pages  </a:t>
            </a:r>
          </a:p>
          <a:p>
            <a:pPr lvl="1"/>
            <a:r>
              <a:rPr lang="en-US" dirty="0"/>
              <a:t>Use basic tools (Dijkstra, SCC, etc.) </a:t>
            </a:r>
            <a:r>
              <a:rPr lang="en-US" dirty="0">
                <a:solidFill>
                  <a:srgbClr val="C00000"/>
                </a:solidFill>
              </a:rPr>
              <a:t>except expander decomposition</a:t>
            </a:r>
          </a:p>
          <a:p>
            <a:r>
              <a:rPr lang="en-US" b="1" dirty="0"/>
              <a:t>Fault-tolerant strong-connectivity preservers </a:t>
            </a:r>
            <a:r>
              <a:rPr lang="en-US" sz="1800" dirty="0"/>
              <a:t>[H</a:t>
            </a: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W’25]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D906-78F0-BD84-DCD4-BE19724B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9B4C8-8DD8-7DFB-96A8-C7EB703B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Expansion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7722349-430F-5E87-1177-C4F65B0A8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>
                    <a:solidFill>
                      <a:schemeClr val="tx1"/>
                    </a:solidFill>
                  </a:rPr>
                  <a:t>in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if</a:t>
                </a:r>
              </a:p>
              <a:p>
                <a:pPr lvl="1"/>
                <a:r>
                  <a:rPr lang="en-US" b="1" dirty="0"/>
                  <a:t>Flow view</a:t>
                </a:r>
                <a:r>
                  <a:rPr lang="en-US" dirty="0"/>
                  <a:t>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</a:t>
                </a:r>
                <a:r>
                  <a:rPr lang="en-US" sz="2000" i="1" dirty="0"/>
                  <a:t>(symmetric)</a:t>
                </a:r>
                <a:r>
                  <a:rPr lang="en-US" sz="3200" dirty="0"/>
                  <a:t> </a:t>
                </a:r>
                <a:r>
                  <a:rPr lang="en-US" dirty="0"/>
                  <a:t>demand is routable with </a:t>
                </a:r>
                <a:r>
                  <a:rPr lang="en-US" dirty="0" err="1">
                    <a:solidFill>
                      <a:srgbClr val="C00000"/>
                    </a:solidFill>
                  </a:rPr>
                  <a:t>cong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b="1" dirty="0"/>
                  <a:t>Cut view: </a:t>
                </a:r>
                <a:r>
                  <a:rPr lang="en-US" dirty="0"/>
                  <a:t>for every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-expander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counts both in and out degree.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Exactly same notation as in the undirected case.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7722349-430F-5E87-1177-C4F65B0A8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C858ACB-9F78-46A4-3815-B2D0889F2DC1}"/>
                  </a:ext>
                </a:extLst>
              </p14:cNvPr>
              <p14:cNvContentPartPr/>
              <p14:nvPr/>
            </p14:nvContentPartPr>
            <p14:xfrm>
              <a:off x="9424800" y="4660310"/>
              <a:ext cx="266040" cy="129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C858ACB-9F78-46A4-3815-B2D0889F2D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6160" y="4651670"/>
                <a:ext cx="283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41596A-8C6B-F044-D762-DAA82560EE41}"/>
                  </a:ext>
                </a:extLst>
              </p14:cNvPr>
              <p14:cNvContentPartPr/>
              <p14:nvPr/>
            </p14:nvContentPartPr>
            <p14:xfrm>
              <a:off x="8497440" y="3816830"/>
              <a:ext cx="1002960" cy="103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41596A-8C6B-F044-D762-DAA82560EE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8440" y="3808190"/>
                <a:ext cx="1020600" cy="10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859B21D-AAD9-D82F-70E9-F42B3CFF2051}"/>
                  </a:ext>
                </a:extLst>
              </p14:cNvPr>
              <p14:cNvContentPartPr/>
              <p14:nvPr/>
            </p14:nvContentPartPr>
            <p14:xfrm>
              <a:off x="9679320" y="3864350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859B21D-AAD9-D82F-70E9-F42B3CFF20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0320" y="38557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BFB9FD3-A8C6-D802-CCC5-5F7C710A4DA5}"/>
                  </a:ext>
                </a:extLst>
              </p14:cNvPr>
              <p14:cNvContentPartPr/>
              <p14:nvPr/>
            </p14:nvContentPartPr>
            <p14:xfrm>
              <a:off x="9687240" y="3779390"/>
              <a:ext cx="95760" cy="1024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BFB9FD3-A8C6-D802-CCC5-5F7C710A4D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8240" y="3770390"/>
                <a:ext cx="113400" cy="10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84A282-7917-269F-FC2B-FE5CF75FBA92}"/>
                  </a:ext>
                </a:extLst>
              </p14:cNvPr>
              <p14:cNvContentPartPr/>
              <p14:nvPr/>
            </p14:nvContentPartPr>
            <p14:xfrm>
              <a:off x="9674640" y="3807470"/>
              <a:ext cx="1050480" cy="1065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84A282-7917-269F-FC2B-FE5CF75FBA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65640" y="3798830"/>
                <a:ext cx="106812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16DDAC6-869E-1446-C19C-577320654338}"/>
                  </a:ext>
                </a:extLst>
              </p14:cNvPr>
              <p14:cNvContentPartPr/>
              <p14:nvPr/>
            </p14:nvContentPartPr>
            <p14:xfrm>
              <a:off x="9510120" y="3904310"/>
              <a:ext cx="240120" cy="97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16DDAC6-869E-1446-C19C-5773206543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1480" y="3895670"/>
                <a:ext cx="257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EC149BF-4DCD-A03B-E97C-3A21D39D7C24}"/>
                  </a:ext>
                </a:extLst>
              </p14:cNvPr>
              <p14:cNvContentPartPr/>
              <p14:nvPr/>
            </p14:nvContentPartPr>
            <p14:xfrm>
              <a:off x="9496440" y="4076030"/>
              <a:ext cx="248760" cy="82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EC149BF-4DCD-A03B-E97C-3A21D39D7C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7440" y="4067390"/>
                <a:ext cx="266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0646E2D-C3C5-1830-A4C1-B92D0B1A0A13}"/>
                  </a:ext>
                </a:extLst>
              </p14:cNvPr>
              <p14:cNvContentPartPr/>
              <p14:nvPr/>
            </p14:nvContentPartPr>
            <p14:xfrm>
              <a:off x="9517680" y="4212110"/>
              <a:ext cx="237960" cy="65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0646E2D-C3C5-1830-A4C1-B92D0B1A0A1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08680" y="4203470"/>
                <a:ext cx="255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F98A583-3E7C-4107-658B-4DA5167C6766}"/>
                  </a:ext>
                </a:extLst>
              </p14:cNvPr>
              <p14:cNvContentPartPr/>
              <p14:nvPr/>
            </p14:nvContentPartPr>
            <p14:xfrm>
              <a:off x="9491760" y="4319750"/>
              <a:ext cx="239040" cy="87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F98A583-3E7C-4107-658B-4DA5167C67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82760" y="4311110"/>
                <a:ext cx="256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9E2AD43-B3B6-71C8-E14B-1AAEC98C157C}"/>
                  </a:ext>
                </a:extLst>
              </p14:cNvPr>
              <p14:cNvContentPartPr/>
              <p14:nvPr/>
            </p14:nvContentPartPr>
            <p14:xfrm>
              <a:off x="9469440" y="4448630"/>
              <a:ext cx="250920" cy="81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9E2AD43-B3B6-71C8-E14B-1AAEC98C15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60800" y="4439990"/>
                <a:ext cx="268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564B60-1658-1B13-9B0F-3C9DDCEFA7A0}"/>
                  </a:ext>
                </a:extLst>
              </p14:cNvPr>
              <p14:cNvContentPartPr/>
              <p14:nvPr/>
            </p14:nvContentPartPr>
            <p14:xfrm>
              <a:off x="9463680" y="4574990"/>
              <a:ext cx="260280" cy="66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564B60-1658-1B13-9B0F-3C9DDCEFA7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54680" y="4565990"/>
                <a:ext cx="277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4A9B36-C9D9-735D-D876-376B5D2B18DE}"/>
                  </a:ext>
                </a:extLst>
              </p14:cNvPr>
              <p14:cNvContentPartPr/>
              <p14:nvPr/>
            </p14:nvContentPartPr>
            <p14:xfrm>
              <a:off x="8920800" y="4144430"/>
              <a:ext cx="172080" cy="192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4A9B36-C9D9-735D-D876-376B5D2B18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11800" y="4135790"/>
                <a:ext cx="189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170833C-6EB2-346C-2024-7858309F2EAB}"/>
                  </a:ext>
                </a:extLst>
              </p14:cNvPr>
              <p14:cNvContentPartPr/>
              <p14:nvPr/>
            </p14:nvContentPartPr>
            <p14:xfrm>
              <a:off x="10224000" y="4163510"/>
              <a:ext cx="20520" cy="216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170833C-6EB2-346C-2024-7858309F2E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15360" y="4154870"/>
                <a:ext cx="381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182484-63A7-5565-4C3C-1B0F429D1220}"/>
                  </a:ext>
                </a:extLst>
              </p14:cNvPr>
              <p14:cNvContentPartPr/>
              <p14:nvPr/>
            </p14:nvContentPartPr>
            <p14:xfrm>
              <a:off x="10093320" y="4157750"/>
              <a:ext cx="274680" cy="64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182484-63A7-5565-4C3C-1B0F429D122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84320" y="4148750"/>
                <a:ext cx="2923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B31D285-AE88-4F58-6E4C-387CDFC22436}"/>
                  </a:ext>
                </a:extLst>
              </p14:cNvPr>
              <p14:cNvContentPartPr/>
              <p14:nvPr/>
            </p14:nvContentPartPr>
            <p14:xfrm>
              <a:off x="10614600" y="4920230"/>
              <a:ext cx="18360" cy="226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B31D285-AE88-4F58-6E4C-387CDFC2243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05960" y="4911230"/>
                <a:ext cx="36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9D4B667-4BE6-1AE9-84E1-E5C4D70A34E8}"/>
                  </a:ext>
                </a:extLst>
              </p14:cNvPr>
              <p14:cNvContentPartPr/>
              <p14:nvPr/>
            </p14:nvContentPartPr>
            <p14:xfrm>
              <a:off x="10693440" y="5068190"/>
              <a:ext cx="19080" cy="99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9D4B667-4BE6-1AE9-84E1-E5C4D70A34E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84800" y="5059550"/>
                <a:ext cx="3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062CF52-72D8-2254-9F2C-561C5A14F4DB}"/>
                  </a:ext>
                </a:extLst>
              </p14:cNvPr>
              <p14:cNvContentPartPr/>
              <p14:nvPr/>
            </p14:nvContentPartPr>
            <p14:xfrm>
              <a:off x="10702080" y="5006270"/>
              <a:ext cx="27720" cy="72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062CF52-72D8-2254-9F2C-561C5A14F4D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93440" y="4997270"/>
                <a:ext cx="45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06EB11D-966D-B986-967C-80C7C687238D}"/>
                  </a:ext>
                </a:extLst>
              </p14:cNvPr>
              <p14:cNvContentPartPr/>
              <p14:nvPr/>
            </p14:nvContentPartPr>
            <p14:xfrm>
              <a:off x="10766160" y="4919510"/>
              <a:ext cx="26640" cy="285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06EB11D-966D-B986-967C-80C7C68723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57520" y="4910510"/>
                <a:ext cx="44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99585BD-D98B-02A7-57C7-ABC4083F7AB0}"/>
                  </a:ext>
                </a:extLst>
              </p14:cNvPr>
              <p14:cNvContentPartPr/>
              <p14:nvPr/>
            </p14:nvContentPartPr>
            <p14:xfrm>
              <a:off x="10778400" y="5066390"/>
              <a:ext cx="60480" cy="115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99585BD-D98B-02A7-57C7-ABC4083F7A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769400" y="5057750"/>
                <a:ext cx="78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26F96C0-9885-C346-0445-0D4AE9D0BCFF}"/>
                  </a:ext>
                </a:extLst>
              </p14:cNvPr>
              <p14:cNvContentPartPr/>
              <p14:nvPr/>
            </p14:nvContentPartPr>
            <p14:xfrm>
              <a:off x="10882440" y="5080430"/>
              <a:ext cx="59760" cy="100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26F96C0-9885-C346-0445-0D4AE9D0BCF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873440" y="5071430"/>
                <a:ext cx="77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D81489E-0B01-DE72-85A4-264DDA9541AD}"/>
                  </a:ext>
                </a:extLst>
              </p14:cNvPr>
              <p14:cNvContentPartPr/>
              <p14:nvPr/>
            </p14:nvContentPartPr>
            <p14:xfrm>
              <a:off x="11148120" y="4991870"/>
              <a:ext cx="7200" cy="156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D81489E-0B01-DE72-85A4-264DDA9541A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39480" y="4983230"/>
                <a:ext cx="248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F5674FB-BBCC-7456-E550-16A4A3A724FF}"/>
                  </a:ext>
                </a:extLst>
              </p14:cNvPr>
              <p14:cNvContentPartPr/>
              <p14:nvPr/>
            </p14:nvContentPartPr>
            <p14:xfrm>
              <a:off x="11082240" y="5047670"/>
              <a:ext cx="103320" cy="169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F5674FB-BBCC-7456-E550-16A4A3A724F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073240" y="5038670"/>
                <a:ext cx="1209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228B7BC-10D2-7736-0186-6B8D4D6410AB}"/>
                  </a:ext>
                </a:extLst>
              </p14:cNvPr>
              <p14:cNvContentPartPr/>
              <p14:nvPr/>
            </p14:nvContentPartPr>
            <p14:xfrm>
              <a:off x="11232360" y="4939310"/>
              <a:ext cx="99000" cy="2134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228B7BC-10D2-7736-0186-6B8D4D6410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23720" y="4930670"/>
                <a:ext cx="116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62BD8F-95BF-F39F-6814-312E2023A8B1}"/>
                  </a:ext>
                </a:extLst>
              </p14:cNvPr>
              <p14:cNvContentPartPr/>
              <p14:nvPr/>
            </p14:nvContentPartPr>
            <p14:xfrm>
              <a:off x="11397960" y="5048390"/>
              <a:ext cx="14040" cy="110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62BD8F-95BF-F39F-6814-312E2023A8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388960" y="5039390"/>
                <a:ext cx="31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8D8E633-027D-36CC-4D1A-9CC5A559E9E7}"/>
                  </a:ext>
                </a:extLst>
              </p14:cNvPr>
              <p14:cNvContentPartPr/>
              <p14:nvPr/>
            </p14:nvContentPartPr>
            <p14:xfrm>
              <a:off x="11415960" y="5023550"/>
              <a:ext cx="14400" cy="1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8D8E633-027D-36CC-4D1A-9CC5A559E9E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406960" y="5014910"/>
                <a:ext cx="32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3337B20-6211-0147-B603-4EDE2DE58BBA}"/>
                  </a:ext>
                </a:extLst>
              </p14:cNvPr>
              <p14:cNvContentPartPr/>
              <p14:nvPr/>
            </p14:nvContentPartPr>
            <p14:xfrm>
              <a:off x="11470680" y="5014910"/>
              <a:ext cx="64800" cy="147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3337B20-6211-0147-B603-4EDE2DE58BB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462040" y="5005910"/>
                <a:ext cx="82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5BA0590-4BB0-4972-46DB-7BA191959E6A}"/>
                  </a:ext>
                </a:extLst>
              </p14:cNvPr>
              <p14:cNvContentPartPr/>
              <p14:nvPr/>
            </p14:nvContentPartPr>
            <p14:xfrm>
              <a:off x="8524800" y="4959470"/>
              <a:ext cx="88560" cy="109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5BA0590-4BB0-4972-46DB-7BA191959E6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16160" y="4950470"/>
                <a:ext cx="106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DBA95A1-0EAD-489A-6583-6F0940224FF9}"/>
                  </a:ext>
                </a:extLst>
              </p14:cNvPr>
              <p14:cNvContentPartPr/>
              <p14:nvPr/>
            </p14:nvContentPartPr>
            <p14:xfrm>
              <a:off x="8659080" y="4973870"/>
              <a:ext cx="116280" cy="90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DBA95A1-0EAD-489A-6583-6F0940224FF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50080" y="4965230"/>
                <a:ext cx="1339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2D83244-8F57-8487-906B-D0EE9F8DC393}"/>
                  </a:ext>
                </a:extLst>
              </p14:cNvPr>
              <p14:cNvContentPartPr/>
              <p14:nvPr/>
            </p14:nvContentPartPr>
            <p14:xfrm>
              <a:off x="8817120" y="4992230"/>
              <a:ext cx="111600" cy="1119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2D83244-8F57-8487-906B-D0EE9F8DC39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808480" y="4983230"/>
                <a:ext cx="1292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664DED4-6272-C76D-2F79-557AFE1EEB27}"/>
                  </a:ext>
                </a:extLst>
              </p14:cNvPr>
              <p14:cNvContentPartPr/>
              <p14:nvPr/>
            </p14:nvContentPartPr>
            <p14:xfrm>
              <a:off x="8979480" y="5024270"/>
              <a:ext cx="90360" cy="80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664DED4-6272-C76D-2F79-557AFE1EEB2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70840" y="5015270"/>
                <a:ext cx="108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9B55DAE-508D-65F2-BAF2-420A2674CA8F}"/>
                  </a:ext>
                </a:extLst>
              </p14:cNvPr>
              <p14:cNvContentPartPr/>
              <p14:nvPr/>
            </p14:nvContentPartPr>
            <p14:xfrm>
              <a:off x="9110160" y="5033630"/>
              <a:ext cx="41400" cy="46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9B55DAE-508D-65F2-BAF2-420A2674CA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01520" y="5024990"/>
                <a:ext cx="59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DFC664C-A4E9-DE88-C6D9-3E14B46F1D5E}"/>
                  </a:ext>
                </a:extLst>
              </p14:cNvPr>
              <p14:cNvContentPartPr/>
              <p14:nvPr/>
            </p14:nvContentPartPr>
            <p14:xfrm>
              <a:off x="9195840" y="4964870"/>
              <a:ext cx="38520" cy="163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DFC664C-A4E9-DE88-C6D9-3E14B46F1D5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186840" y="4955870"/>
                <a:ext cx="56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8BCDBCA-1A36-9D86-48E0-9941200B4DE2}"/>
                  </a:ext>
                </a:extLst>
              </p14:cNvPr>
              <p14:cNvContentPartPr/>
              <p14:nvPr/>
            </p14:nvContentPartPr>
            <p14:xfrm>
              <a:off x="9169920" y="5019590"/>
              <a:ext cx="88560" cy="12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8BCDBCA-1A36-9D86-48E0-9941200B4DE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60920" y="5010590"/>
                <a:ext cx="106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3D662F1-6D29-87DB-6710-0B70AE6ED25B}"/>
                  </a:ext>
                </a:extLst>
              </p14:cNvPr>
              <p14:cNvContentPartPr/>
              <p14:nvPr/>
            </p14:nvContentPartPr>
            <p14:xfrm>
              <a:off x="9432720" y="4930670"/>
              <a:ext cx="97920" cy="216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3D662F1-6D29-87DB-6710-0B70AE6ED2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24080" y="4922030"/>
                <a:ext cx="115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6F8098D-CD91-523F-DC3A-CE169EC566BC}"/>
                  </a:ext>
                </a:extLst>
              </p14:cNvPr>
              <p14:cNvContentPartPr/>
              <p14:nvPr/>
            </p14:nvContentPartPr>
            <p14:xfrm>
              <a:off x="9588600" y="5046950"/>
              <a:ext cx="83520" cy="102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6F8098D-CD91-523F-DC3A-CE169EC566B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79600" y="5038310"/>
                <a:ext cx="101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AB375F-8D6E-508D-B2ED-F5BFD3C6D96E}"/>
                  </a:ext>
                </a:extLst>
              </p14:cNvPr>
              <p14:cNvContentPartPr/>
              <p14:nvPr/>
            </p14:nvContentPartPr>
            <p14:xfrm>
              <a:off x="9733320" y="5043710"/>
              <a:ext cx="60480" cy="105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AB375F-8D6E-508D-B2ED-F5BFD3C6D96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24320" y="5034710"/>
                <a:ext cx="781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C7621A1-1DA9-9C91-FF61-E24B5D82ED79}"/>
                  </a:ext>
                </a:extLst>
              </p14:cNvPr>
              <p14:cNvContentPartPr/>
              <p14:nvPr/>
            </p14:nvContentPartPr>
            <p14:xfrm>
              <a:off x="9820800" y="5056310"/>
              <a:ext cx="56520" cy="907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C7621A1-1DA9-9C91-FF61-E24B5D82ED7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11800" y="5047310"/>
                <a:ext cx="74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8510ABC-89EB-190E-27BC-CE4FE477DCEA}"/>
                  </a:ext>
                </a:extLst>
              </p14:cNvPr>
              <p14:cNvContentPartPr/>
              <p14:nvPr/>
            </p14:nvContentPartPr>
            <p14:xfrm>
              <a:off x="10051200" y="5033630"/>
              <a:ext cx="71640" cy="1231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8510ABC-89EB-190E-27BC-CE4FE477DCE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42560" y="5024990"/>
                <a:ext cx="89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FAC6930-8B0C-6EEE-D55E-A86EA382DB16}"/>
                  </a:ext>
                </a:extLst>
              </p14:cNvPr>
              <p14:cNvContentPartPr/>
              <p14:nvPr/>
            </p14:nvContentPartPr>
            <p14:xfrm>
              <a:off x="10191960" y="5022110"/>
              <a:ext cx="77760" cy="83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FAC6930-8B0C-6EEE-D55E-A86EA382DB1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83320" y="5013470"/>
                <a:ext cx="95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870977E-431B-5AE9-CF73-6DF73950D2B1}"/>
                  </a:ext>
                </a:extLst>
              </p14:cNvPr>
              <p14:cNvContentPartPr/>
              <p14:nvPr/>
            </p14:nvContentPartPr>
            <p14:xfrm>
              <a:off x="10326960" y="4925990"/>
              <a:ext cx="53280" cy="246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870977E-431B-5AE9-CF73-6DF73950D2B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318320" y="4917350"/>
                <a:ext cx="709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49A3217-E2BB-FB9D-6940-7C9B40FBFA03}"/>
                  </a:ext>
                </a:extLst>
              </p14:cNvPr>
              <p14:cNvContentPartPr/>
              <p14:nvPr/>
            </p14:nvContentPartPr>
            <p14:xfrm>
              <a:off x="10319400" y="5020310"/>
              <a:ext cx="75240" cy="20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49A3217-E2BB-FB9D-6940-7C9B40FBFA0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310760" y="5011310"/>
                <a:ext cx="92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23DD13F-A1C9-170D-7408-D889D873834D}"/>
                  </a:ext>
                </a:extLst>
              </p14:cNvPr>
              <p14:cNvContentPartPr/>
              <p14:nvPr/>
            </p14:nvContentPartPr>
            <p14:xfrm>
              <a:off x="8442720" y="5254310"/>
              <a:ext cx="54360" cy="151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23DD13F-A1C9-170D-7408-D889D87383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33720" y="5245310"/>
                <a:ext cx="72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0C59EA6-3130-2814-C8CE-A8729DA59698}"/>
                  </a:ext>
                </a:extLst>
              </p14:cNvPr>
              <p14:cNvContentPartPr/>
              <p14:nvPr/>
            </p14:nvContentPartPr>
            <p14:xfrm>
              <a:off x="8640360" y="5217950"/>
              <a:ext cx="17280" cy="1980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0C59EA6-3130-2814-C8CE-A8729DA5969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631360" y="5208950"/>
                <a:ext cx="34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9968A04-D1E3-4DC6-BDE7-C132E189D404}"/>
                  </a:ext>
                </a:extLst>
              </p14:cNvPr>
              <p14:cNvContentPartPr/>
              <p14:nvPr/>
            </p14:nvContentPartPr>
            <p14:xfrm>
              <a:off x="8568720" y="5297510"/>
              <a:ext cx="149400" cy="244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9968A04-D1E3-4DC6-BDE7-C132E189D40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560080" y="5288510"/>
                <a:ext cx="167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5BDAF2D-953E-1BDD-977B-B8958F114F5D}"/>
                  </a:ext>
                </a:extLst>
              </p14:cNvPr>
              <p14:cNvContentPartPr/>
              <p14:nvPr/>
            </p14:nvContentPartPr>
            <p14:xfrm>
              <a:off x="8770320" y="5219390"/>
              <a:ext cx="106200" cy="149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5BDAF2D-953E-1BDD-977B-B8958F114F5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61320" y="5210390"/>
                <a:ext cx="1238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07890B52-E89F-C5BD-174A-65B8522C3A4D}"/>
                  </a:ext>
                </a:extLst>
              </p14:cNvPr>
              <p14:cNvContentPartPr/>
              <p14:nvPr/>
            </p14:nvContentPartPr>
            <p14:xfrm>
              <a:off x="8934840" y="5300750"/>
              <a:ext cx="6480" cy="90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07890B52-E89F-C5BD-174A-65B8522C3A4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25840" y="5291750"/>
                <a:ext cx="24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D38F346-71AD-BA9D-DCDC-BD8EDAE02700}"/>
                  </a:ext>
                </a:extLst>
              </p14:cNvPr>
              <p14:cNvContentPartPr/>
              <p14:nvPr/>
            </p14:nvContentPartPr>
            <p14:xfrm>
              <a:off x="8953560" y="5268710"/>
              <a:ext cx="9000" cy="36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D38F346-71AD-BA9D-DCDC-BD8EDAE0270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944560" y="5259710"/>
                <a:ext cx="266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DF21829-EAF7-6301-4F0E-0CFCBACF25C4}"/>
                  </a:ext>
                </a:extLst>
              </p14:cNvPr>
              <p14:cNvContentPartPr/>
              <p14:nvPr/>
            </p14:nvContentPartPr>
            <p14:xfrm>
              <a:off x="8986680" y="5282390"/>
              <a:ext cx="41400" cy="1152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DF21829-EAF7-6301-4F0E-0CFCBACF25C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977680" y="5273750"/>
                <a:ext cx="59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C577027-1AC5-292B-A8A2-872CDEFD5A6D}"/>
                  </a:ext>
                </a:extLst>
              </p14:cNvPr>
              <p14:cNvContentPartPr/>
              <p14:nvPr/>
            </p14:nvContentPartPr>
            <p14:xfrm>
              <a:off x="9190440" y="5311910"/>
              <a:ext cx="14040" cy="1123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C577027-1AC5-292B-A8A2-872CDEFD5A6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181800" y="5303270"/>
                <a:ext cx="316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00FB942-7263-5153-59FC-53CBD5A53322}"/>
                  </a:ext>
                </a:extLst>
              </p14:cNvPr>
              <p14:cNvContentPartPr/>
              <p14:nvPr/>
            </p14:nvContentPartPr>
            <p14:xfrm>
              <a:off x="9207000" y="5267270"/>
              <a:ext cx="9000" cy="64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00FB942-7263-5153-59FC-53CBD5A5332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98360" y="5258630"/>
                <a:ext cx="26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FC5B2BA-EDFC-F930-4503-86BE0F6BA839}"/>
                  </a:ext>
                </a:extLst>
              </p14:cNvPr>
              <p14:cNvContentPartPr/>
              <p14:nvPr/>
            </p14:nvContentPartPr>
            <p14:xfrm>
              <a:off x="9258840" y="5298590"/>
              <a:ext cx="53640" cy="1119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FC5B2BA-EDFC-F930-4503-86BE0F6BA83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49840" y="5289590"/>
                <a:ext cx="7128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B72324E-7653-1235-2295-A2C940CC605A}"/>
              </a:ext>
            </a:extLst>
          </p:cNvPr>
          <p:cNvGrpSpPr/>
          <p:nvPr/>
        </p:nvGrpSpPr>
        <p:grpSpPr>
          <a:xfrm>
            <a:off x="9501480" y="5318030"/>
            <a:ext cx="1100880" cy="228960"/>
            <a:chOff x="9501480" y="5318030"/>
            <a:chExt cx="11008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268564-1FBE-4AE4-AC27-90FC625BCC3C}"/>
                    </a:ext>
                  </a:extLst>
                </p14:cNvPr>
                <p14:cNvContentPartPr/>
                <p14:nvPr/>
              </p14:nvContentPartPr>
              <p14:xfrm>
                <a:off x="9514440" y="5341430"/>
                <a:ext cx="1080" cy="2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268564-1FBE-4AE4-AC27-90FC625BCC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05440" y="5332430"/>
                  <a:ext cx="18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148329-AAE7-6050-2E2F-554C0D2B4E76}"/>
                    </a:ext>
                  </a:extLst>
                </p14:cNvPr>
                <p14:cNvContentPartPr/>
                <p14:nvPr/>
              </p14:nvContentPartPr>
              <p14:xfrm>
                <a:off x="9501480" y="5318030"/>
                <a:ext cx="95760" cy="121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148329-AAE7-6050-2E2F-554C0D2B4E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92840" y="530939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832DDD0-A816-D784-021C-462D47C57625}"/>
                    </a:ext>
                  </a:extLst>
                </p14:cNvPr>
                <p14:cNvContentPartPr/>
                <p14:nvPr/>
              </p14:nvContentPartPr>
              <p14:xfrm>
                <a:off x="9604440" y="5364110"/>
                <a:ext cx="97560" cy="182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832DDD0-A816-D784-021C-462D47C576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95440" y="5355110"/>
                  <a:ext cx="115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CAAA63-A954-1CCE-C5BB-BA83D2F776E6}"/>
                    </a:ext>
                  </a:extLst>
                </p14:cNvPr>
                <p14:cNvContentPartPr/>
                <p14:nvPr/>
              </p14:nvContentPartPr>
              <p14:xfrm>
                <a:off x="9727560" y="5346110"/>
                <a:ext cx="86760" cy="9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CAAA63-A954-1CCE-C5BB-BA83D2F776E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18560" y="5337470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B3EC49-B34F-DA09-816E-F1840927C29D}"/>
                    </a:ext>
                  </a:extLst>
                </p14:cNvPr>
                <p14:cNvContentPartPr/>
                <p14:nvPr/>
              </p14:nvContentPartPr>
              <p14:xfrm>
                <a:off x="9856800" y="5357990"/>
                <a:ext cx="99720" cy="81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B3EC49-B34F-DA09-816E-F1840927C2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48160" y="5349350"/>
                  <a:ext cx="117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1CADB75-A3E3-91DE-E7FF-EF5DDABE1A15}"/>
                    </a:ext>
                  </a:extLst>
                </p14:cNvPr>
                <p14:cNvContentPartPr/>
                <p14:nvPr/>
              </p14:nvContentPartPr>
              <p14:xfrm>
                <a:off x="9937800" y="5336390"/>
                <a:ext cx="65160" cy="11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1CADB75-A3E3-91DE-E7FF-EF5DDABE1A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28800" y="5327750"/>
                  <a:ext cx="82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503267B-58BC-85BA-3298-E70DFB9324FF}"/>
                    </a:ext>
                  </a:extLst>
                </p14:cNvPr>
                <p14:cNvContentPartPr/>
                <p14:nvPr/>
              </p14:nvContentPartPr>
              <p14:xfrm>
                <a:off x="10012320" y="5360870"/>
                <a:ext cx="64800" cy="108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503267B-58BC-85BA-3298-E70DFB9324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03320" y="5352230"/>
                  <a:ext cx="8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3374C5E-FF5E-1AB4-9980-DC313C2EE585}"/>
                    </a:ext>
                  </a:extLst>
                </p14:cNvPr>
                <p14:cNvContentPartPr/>
                <p14:nvPr/>
              </p14:nvContentPartPr>
              <p14:xfrm>
                <a:off x="10210320" y="5389670"/>
                <a:ext cx="61920" cy="11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3374C5E-FF5E-1AB4-9980-DC313C2EE5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01680" y="5381030"/>
                  <a:ext cx="79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D0EFD4A-33C2-1DFF-19D1-F88BF54C749C}"/>
                    </a:ext>
                  </a:extLst>
                </p14:cNvPr>
                <p14:cNvContentPartPr/>
                <p14:nvPr/>
              </p14:nvContentPartPr>
              <p14:xfrm>
                <a:off x="10309320" y="5402270"/>
                <a:ext cx="79560" cy="81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D0EFD4A-33C2-1DFF-19D1-F88BF54C749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00680" y="5393630"/>
                  <a:ext cx="97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EF224AA-A813-0571-8311-C32B5384EFF8}"/>
                    </a:ext>
                  </a:extLst>
                </p14:cNvPr>
                <p14:cNvContentPartPr/>
                <p14:nvPr/>
              </p14:nvContentPartPr>
              <p14:xfrm>
                <a:off x="10445760" y="5356910"/>
                <a:ext cx="36360" cy="158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EF224AA-A813-0571-8311-C32B5384EF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36760" y="5347910"/>
                  <a:ext cx="54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8AE7996-A6C8-12D2-A682-96B13142CED9}"/>
                    </a:ext>
                  </a:extLst>
                </p14:cNvPr>
                <p14:cNvContentPartPr/>
                <p14:nvPr/>
              </p14:nvContentPartPr>
              <p14:xfrm>
                <a:off x="10424520" y="5389310"/>
                <a:ext cx="102600" cy="19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8AE7996-A6C8-12D2-A682-96B13142CED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15520" y="5380670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76BEA94-5FDE-A554-7883-B0167D1AAF66}"/>
                    </a:ext>
                  </a:extLst>
                </p14:cNvPr>
                <p14:cNvContentPartPr/>
                <p14:nvPr/>
              </p14:nvContentPartPr>
              <p14:xfrm>
                <a:off x="10531080" y="5333510"/>
                <a:ext cx="71280" cy="202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76BEA94-5FDE-A554-7883-B0167D1AAF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22440" y="5324510"/>
                  <a:ext cx="8892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82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29772-F549-6080-0509-1503A695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F344-2E7A-4DE9-83BB-1CB557C8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Directed Expander Decomposition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5A181-077D-F40B-4C15-25422A27E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</a:t>
                </a:r>
                <a:r>
                  <a:rPr lang="en-US" b="1" dirty="0"/>
                  <a:t>Expander decomposition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where </a:t>
                </a:r>
              </a:p>
              <a:p>
                <a:pPr lvl="1"/>
                <a:r>
                  <a:rPr lang="en-US" dirty="0"/>
                  <a:t>Each </a:t>
                </a:r>
                <a:r>
                  <a:rPr lang="en-US" dirty="0">
                    <a:highlight>
                      <a:srgbClr val="FFFF00"/>
                    </a:highlight>
                  </a:rPr>
                  <a:t>strong</a:t>
                </a:r>
                <a:r>
                  <a:rPr lang="en-US" dirty="0"/>
                  <a:t>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5A181-077D-F40B-4C15-25422A27E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866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877A-6E7E-D9B5-849E-96F1F47C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Expander Hierarchies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562EE-6FA4-8CBC-EF72-70BE9B979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Separator-expanding hierarchy: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¼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BSE hierarchy: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562EE-6FA4-8CBC-EF72-70BE9B979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820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E6EFA-F390-020C-53A0-CB747222F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681867-A99B-DDC8-20CC-C554C015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Notions of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E59878-4C6C-F435-DA09-D9408AF184DE}"/>
              </a:ext>
            </a:extLst>
          </p:cNvPr>
          <p:cNvSpPr/>
          <p:nvPr/>
        </p:nvSpPr>
        <p:spPr>
          <a:xfrm>
            <a:off x="895437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Expansion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48046D-A6D1-C33D-11C2-819D2CE18B6A}"/>
              </a:ext>
            </a:extLst>
          </p:cNvPr>
          <p:cNvSpPr/>
          <p:nvPr/>
        </p:nvSpPr>
        <p:spPr>
          <a:xfrm>
            <a:off x="460442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Directed Expansion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265242-4460-3E34-ABC6-AF9289DA3F4B}"/>
              </a:ext>
            </a:extLst>
          </p:cNvPr>
          <p:cNvSpPr/>
          <p:nvPr/>
        </p:nvSpPr>
        <p:spPr>
          <a:xfrm>
            <a:off x="8406809" y="1875406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Length-Constrained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3364F3-2BC7-8582-EA0F-2E2B884E97F3}"/>
              </a:ext>
            </a:extLst>
          </p:cNvPr>
          <p:cNvSpPr/>
          <p:nvPr/>
        </p:nvSpPr>
        <p:spPr>
          <a:xfrm>
            <a:off x="2637581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Unbreakability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217F26-80BC-29C0-20D3-45D9799A29CE}"/>
              </a:ext>
            </a:extLst>
          </p:cNvPr>
          <p:cNvSpPr/>
          <p:nvPr/>
        </p:nvSpPr>
        <p:spPr>
          <a:xfrm>
            <a:off x="6425609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303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65ED-8568-0E58-6CEF-D9441FD7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44"/>
            <a:ext cx="10515600" cy="1087992"/>
          </a:xfrm>
        </p:spPr>
        <p:txBody>
          <a:bodyPr/>
          <a:lstStyle/>
          <a:p>
            <a:pPr algn="ctr"/>
            <a:r>
              <a:rPr lang="en-US" b="1" dirty="0"/>
              <a:t>Flow Problems </a:t>
            </a:r>
            <a:br>
              <a:rPr lang="en-US" dirty="0"/>
            </a:br>
            <a:r>
              <a:rPr lang="en-US" sz="2000" dirty="0"/>
              <a:t>encompass many problems on graphs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EFCB676-5818-32D5-87DD-772B5DA1FFEF}"/>
                  </a:ext>
                </a:extLst>
              </p:cNvPr>
              <p:cNvSpPr/>
              <p:nvPr/>
            </p:nvSpPr>
            <p:spPr>
              <a:xfrm>
                <a:off x="372140" y="1245672"/>
                <a:ext cx="3306726" cy="2477385"/>
              </a:xfrm>
              <a:prstGeom prst="roundRect">
                <a:avLst>
                  <a:gd name="adj" fmla="val 8303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Distance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)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Shortest paths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Transshipments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Steiner trees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LOCAL model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EFCB676-5818-32D5-87DD-772B5DA1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0" y="1245672"/>
                <a:ext cx="3306726" cy="2477385"/>
              </a:xfrm>
              <a:prstGeom prst="roundRect">
                <a:avLst>
                  <a:gd name="adj" fmla="val 8303"/>
                </a:avLst>
              </a:prstGeom>
              <a:blipFill>
                <a:blip r:embed="rId2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C2E2CA8-CFAF-090F-AB3A-B36FB8FC3BF2}"/>
                  </a:ext>
                </a:extLst>
              </p:cNvPr>
              <p:cNvSpPr/>
              <p:nvPr/>
            </p:nvSpPr>
            <p:spPr>
              <a:xfrm>
                <a:off x="3976577" y="1245672"/>
                <a:ext cx="4199860" cy="2477385"/>
              </a:xfrm>
              <a:prstGeom prst="roundRect">
                <a:avLst>
                  <a:gd name="adj" fmla="val 8303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Distance &amp; Congestion 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&amp;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)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Min cost flow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Min-cost multi-commodity flow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Network design (e.g.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-ECSS)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CONGEST model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C2E2CA8-CFAF-090F-AB3A-B36FB8FC3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77" y="1245672"/>
                <a:ext cx="4199860" cy="2477385"/>
              </a:xfrm>
              <a:prstGeom prst="roundRect">
                <a:avLst>
                  <a:gd name="adj" fmla="val 8303"/>
                </a:avLst>
              </a:prstGeom>
              <a:blipFill>
                <a:blip r:embed="rId3"/>
                <a:stretch>
                  <a:fillRect r="-578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70ED3EE-1D5F-3E06-B163-6E903C1E90C5}"/>
                  </a:ext>
                </a:extLst>
              </p:cNvPr>
              <p:cNvSpPr/>
              <p:nvPr/>
            </p:nvSpPr>
            <p:spPr>
              <a:xfrm>
                <a:off x="8513134" y="1245672"/>
                <a:ext cx="3306726" cy="2477385"/>
              </a:xfrm>
              <a:prstGeom prst="roundRect">
                <a:avLst>
                  <a:gd name="adj" fmla="val 8303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Congestion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)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Max flow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Multi-commodity flow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Tree packing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CONGESTED CLIQUE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model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70ED3EE-1D5F-3E06-B163-6E903C1E9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134" y="1245672"/>
                <a:ext cx="3306726" cy="2477385"/>
              </a:xfrm>
              <a:prstGeom prst="roundRect">
                <a:avLst>
                  <a:gd name="adj" fmla="val 8303"/>
                </a:avLst>
              </a:prstGeom>
              <a:blipFill>
                <a:blip r:embed="rId4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6D13FBF-D234-52DE-C8DC-A3EB2EDED705}"/>
              </a:ext>
            </a:extLst>
          </p:cNvPr>
          <p:cNvSpPr txBox="1">
            <a:spLocks/>
          </p:cNvSpPr>
          <p:nvPr/>
        </p:nvSpPr>
        <p:spPr>
          <a:xfrm>
            <a:off x="937437" y="5812576"/>
            <a:ext cx="10515600" cy="108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Graph Decomposition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key algorithmic technique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67EDB5-DD8C-C1F3-31E4-1AA723BC7192}"/>
              </a:ext>
            </a:extLst>
          </p:cNvPr>
          <p:cNvSpPr/>
          <p:nvPr/>
        </p:nvSpPr>
        <p:spPr>
          <a:xfrm>
            <a:off x="372140" y="4474536"/>
            <a:ext cx="3306726" cy="1338040"/>
          </a:xfrm>
          <a:prstGeom prst="roundRect">
            <a:avLst>
              <a:gd name="adj" fmla="val 83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Low diameter decomposition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since 1980, 100s of papers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65CFAD-8B94-14E4-7251-2881237DE025}"/>
              </a:ext>
            </a:extLst>
          </p:cNvPr>
          <p:cNvSpPr/>
          <p:nvPr/>
        </p:nvSpPr>
        <p:spPr>
          <a:xfrm>
            <a:off x="8513134" y="4474536"/>
            <a:ext cx="3306726" cy="1338040"/>
          </a:xfrm>
          <a:prstGeom prst="roundRect">
            <a:avLst>
              <a:gd name="adj" fmla="val 83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Expander decomposition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since 2000, 100s of papers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D14453-CB45-4723-23F8-6AD53EF87999}"/>
              </a:ext>
            </a:extLst>
          </p:cNvPr>
          <p:cNvSpPr/>
          <p:nvPr/>
        </p:nvSpPr>
        <p:spPr>
          <a:xfrm>
            <a:off x="3976577" y="4474536"/>
            <a:ext cx="4199860" cy="1338040"/>
          </a:xfrm>
          <a:prstGeom prst="roundRect">
            <a:avLst>
              <a:gd name="adj" fmla="val 83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Length-Constrained Expander decomp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since 2020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1C23278-5066-D50F-5A07-A8DEC291E39B}"/>
              </a:ext>
            </a:extLst>
          </p:cNvPr>
          <p:cNvSpPr/>
          <p:nvPr/>
        </p:nvSpPr>
        <p:spPr>
          <a:xfrm>
            <a:off x="1812851" y="3827721"/>
            <a:ext cx="366823" cy="542260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AA813137-7550-687F-EF73-7A2DE1292213}"/>
              </a:ext>
            </a:extLst>
          </p:cNvPr>
          <p:cNvSpPr/>
          <p:nvPr/>
        </p:nvSpPr>
        <p:spPr>
          <a:xfrm>
            <a:off x="10043337" y="3827721"/>
            <a:ext cx="366823" cy="542260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C5106B88-E69E-EC1A-1A23-B7F19B7432E4}"/>
              </a:ext>
            </a:extLst>
          </p:cNvPr>
          <p:cNvSpPr/>
          <p:nvPr/>
        </p:nvSpPr>
        <p:spPr>
          <a:xfrm>
            <a:off x="5775840" y="3777340"/>
            <a:ext cx="633523" cy="592532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C6CAD88-684A-5721-9BBD-0BEE61208FB6}"/>
              </a:ext>
            </a:extLst>
          </p:cNvPr>
          <p:cNvSpPr/>
          <p:nvPr/>
        </p:nvSpPr>
        <p:spPr>
          <a:xfrm rot="2478996">
            <a:off x="8155022" y="3712378"/>
            <a:ext cx="493519" cy="722456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CDB4950-481B-C56F-8EE4-2B16B04402D2}"/>
              </a:ext>
            </a:extLst>
          </p:cNvPr>
          <p:cNvSpPr/>
          <p:nvPr/>
        </p:nvSpPr>
        <p:spPr>
          <a:xfrm rot="19231037">
            <a:off x="3536052" y="3740765"/>
            <a:ext cx="508335" cy="716064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19D0A9-9627-FBF9-E3AE-4CAD4851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Length-Constrained </a:t>
            </a:r>
            <a:r>
              <a:rPr lang="en-US" sz="2800" dirty="0"/>
              <a:t>Expander Decomp/Hierarchies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FC8C9D-93DA-45B8-63D5-3900B63C0C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Universally optimal </a:t>
                </a:r>
                <a:r>
                  <a:rPr lang="en-US" b="1" dirty="0"/>
                  <a:t>distributed algorithms </a:t>
                </a:r>
                <a:r>
                  <a:rPr lang="en-US" dirty="0"/>
                  <a:t>[HRG’22]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:r>
                  <a:rPr lang="en-US" dirty="0">
                    <a:solidFill>
                      <a:srgbClr val="C00000"/>
                    </a:solidFill>
                  </a:rPr>
                  <a:t>flow shortcut (see Exercise 2) </a:t>
                </a:r>
                <a:r>
                  <a:rPr lang="en-US" dirty="0"/>
                  <a:t>via expander hierarchies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Dynamic distance oracle </a:t>
                </a:r>
                <a:r>
                  <a:rPr lang="en-US" sz="1900" dirty="0"/>
                  <a:t>[HL</a:t>
                </a:r>
                <a:r>
                  <a:rPr lang="en-US" sz="1900" dirty="0">
                    <a:solidFill>
                      <a:srgbClr val="C00000"/>
                    </a:solidFill>
                  </a:rPr>
                  <a:t>S</a:t>
                </a:r>
                <a:r>
                  <a:rPr lang="en-US" sz="1900" dirty="0"/>
                  <a:t>’24]</a:t>
                </a:r>
                <a:endParaRPr lang="en-US" dirty="0"/>
              </a:p>
              <a:p>
                <a:pPr lvl="1"/>
                <a:r>
                  <a:rPr lang="en-US" dirty="0"/>
                  <a:t>First deterministic: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approx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 update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approx </a:t>
                </a:r>
                <a:r>
                  <a:rPr lang="en-US" b="1" dirty="0"/>
                  <a:t>Multi-commodity flow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  <a:r>
                  <a:rPr lang="en-US" sz="1900" dirty="0"/>
                  <a:t>[HHLR</a:t>
                </a:r>
                <a:r>
                  <a:rPr lang="en-US" sz="1900" dirty="0">
                    <a:solidFill>
                      <a:srgbClr val="C00000"/>
                    </a:solidFill>
                  </a:rPr>
                  <a:t>S</a:t>
                </a:r>
                <a:r>
                  <a:rPr lang="en-US" sz="1900" dirty="0"/>
                  <a:t>’24]</a:t>
                </a:r>
                <a:endParaRPr lang="en-US" dirty="0"/>
              </a:p>
              <a:p>
                <a:r>
                  <a:rPr lang="en-US" b="1" dirty="0"/>
                  <a:t>Parallel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approx</a:t>
                </a:r>
                <a:r>
                  <a:rPr lang="en-US" b="1" dirty="0"/>
                  <a:t> min-cost flow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  <a:r>
                  <a:rPr lang="en-US" b="1" dirty="0"/>
                  <a:t> </a:t>
                </a:r>
                <a:r>
                  <a:rPr lang="en-US" sz="1900" dirty="0"/>
                  <a:t>[HJL</a:t>
                </a:r>
                <a:r>
                  <a:rPr lang="en-US" sz="1900" dirty="0">
                    <a:solidFill>
                      <a:srgbClr val="C00000"/>
                    </a:solidFill>
                  </a:rPr>
                  <a:t>S</a:t>
                </a:r>
                <a:r>
                  <a:rPr lang="en-US" sz="1900" dirty="0"/>
                  <a:t>W’25]</a:t>
                </a:r>
              </a:p>
              <a:p>
                <a:endParaRPr lang="en-US" sz="1900" dirty="0"/>
              </a:p>
              <a:p>
                <a:r>
                  <a:rPr lang="en-US" b="1" dirty="0"/>
                  <a:t>Fault-tolerant distance oracles/labeling schemes </a:t>
                </a:r>
                <a:r>
                  <a:rPr lang="en-US" sz="1900" dirty="0"/>
                  <a:t>[HLR</a:t>
                </a:r>
                <a:r>
                  <a:rPr lang="en-US" sz="1900" dirty="0">
                    <a:solidFill>
                      <a:srgbClr val="C00000"/>
                    </a:solidFill>
                  </a:rPr>
                  <a:t>S</a:t>
                </a:r>
                <a:r>
                  <a:rPr lang="en-US" sz="1900" dirty="0"/>
                  <a:t>’26]</a:t>
                </a:r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Approachable open problems</a:t>
                </a:r>
                <a:r>
                  <a:rPr lang="en-US" dirty="0"/>
                  <a:t>: fault-tolerant roundtrip spanners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FC8C9D-93DA-45B8-63D5-3900B63C0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D05C8-BC0B-4AD8-B3EB-41C29593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and Embedding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7349D3D-9C01-AC2D-0523-BA439BCD7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Graphs are </a:t>
                </a:r>
              </a:p>
              <a:p>
                <a:pPr lvl="1"/>
                <a:r>
                  <a:rPr lang="en-US" b="1" dirty="0"/>
                  <a:t>undirected</a:t>
                </a:r>
                <a:r>
                  <a:rPr lang="en-US" dirty="0"/>
                  <a:t>, with </a:t>
                </a:r>
                <a:r>
                  <a:rPr lang="en-US" b="1" dirty="0"/>
                  <a:t>edge-</a:t>
                </a:r>
                <a:r>
                  <a:rPr lang="en-US" b="1" dirty="0">
                    <a:solidFill>
                      <a:srgbClr val="C00000"/>
                    </a:solidFill>
                  </a:rPr>
                  <a:t>lengths</a:t>
                </a:r>
                <a:r>
                  <a:rPr lang="en-US" dirty="0"/>
                  <a:t>, </a:t>
                </a:r>
                <a:r>
                  <a:rPr lang="en-US" b="1" dirty="0"/>
                  <a:t>unit-capacity </a:t>
                </a:r>
                <a:r>
                  <a:rPr lang="en-US" sz="1100" dirty="0"/>
                  <a:t>(for simplicity)</a:t>
                </a:r>
                <a:endParaRPr lang="en-US" sz="1400" dirty="0"/>
              </a:p>
              <a:p>
                <a:pPr lvl="1"/>
                <a:endParaRPr lang="en-US" sz="1400" dirty="0"/>
              </a:p>
              <a:p>
                <a:r>
                  <a:rPr lang="en-US" dirty="0"/>
                  <a:t>(Multi-commodity)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Congestion: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Length</a:t>
                </a:r>
                <a:r>
                  <a:rPr lang="en-US" dirty="0"/>
                  <a:t>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max total </a:t>
                </a:r>
                <a:r>
                  <a:rPr lang="en-US" dirty="0">
                    <a:solidFill>
                      <a:srgbClr val="C00000"/>
                    </a:solidFill>
                  </a:rPr>
                  <a:t>length</a:t>
                </a:r>
                <a:r>
                  <a:rPr lang="en-US" dirty="0"/>
                  <a:t> in flow paths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7349D3D-9C01-AC2D-0523-BA439BCD7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E2C2A8E-EBBB-7961-D475-841AEE8DF32B}"/>
              </a:ext>
            </a:extLst>
          </p:cNvPr>
          <p:cNvGrpSpPr/>
          <p:nvPr/>
        </p:nvGrpSpPr>
        <p:grpSpPr>
          <a:xfrm>
            <a:off x="8925840" y="1346490"/>
            <a:ext cx="3149280" cy="2622240"/>
            <a:chOff x="8826884" y="1614349"/>
            <a:chExt cx="3149280" cy="26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30279A-E927-C393-BD90-F5FA28B351FB}"/>
                    </a:ext>
                  </a:extLst>
                </p14:cNvPr>
                <p14:cNvContentPartPr/>
                <p14:nvPr/>
              </p14:nvContentPartPr>
              <p14:xfrm>
                <a:off x="9057284" y="1937989"/>
                <a:ext cx="92880" cy="12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30279A-E927-C393-BD90-F5FA28B351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8284" y="1929349"/>
                  <a:ext cx="110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30B358-DB6D-0F8B-2008-DE02A94015DB}"/>
                    </a:ext>
                  </a:extLst>
                </p14:cNvPr>
                <p14:cNvContentPartPr/>
                <p14:nvPr/>
              </p14:nvContentPartPr>
              <p14:xfrm>
                <a:off x="9088964" y="1993429"/>
                <a:ext cx="190440" cy="203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30B358-DB6D-0F8B-2008-DE02A94015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79964" y="1984429"/>
                  <a:ext cx="208080" cy="20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FCEF93-DBA8-6ED7-4FF3-1E70BB580FDD}"/>
                    </a:ext>
                  </a:extLst>
                </p14:cNvPr>
                <p14:cNvContentPartPr/>
                <p14:nvPr/>
              </p14:nvContentPartPr>
              <p14:xfrm>
                <a:off x="11822804" y="3754549"/>
                <a:ext cx="153360" cy="35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FCEF93-DBA8-6ED7-4FF3-1E70BB580F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14164" y="3745909"/>
                  <a:ext cx="171000" cy="37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BF8E71-E6B8-8931-F032-7A6CF9F02F9B}"/>
                </a:ext>
              </a:extLst>
            </p:cNvPr>
            <p:cNvGrpSpPr/>
            <p:nvPr/>
          </p:nvGrpSpPr>
          <p:grpSpPr>
            <a:xfrm>
              <a:off x="8826884" y="1614349"/>
              <a:ext cx="3119040" cy="2622240"/>
              <a:chOff x="7872517" y="3569992"/>
              <a:chExt cx="3119040" cy="262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7D828012-5357-5427-8DC5-7800F4ED0487}"/>
                      </a:ext>
                    </a:extLst>
                  </p14:cNvPr>
                  <p14:cNvContentPartPr/>
                  <p14:nvPr/>
                </p14:nvContentPartPr>
                <p14:xfrm>
                  <a:off x="8134597" y="3741712"/>
                  <a:ext cx="2570040" cy="2296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7D828012-5357-5427-8DC5-7800F4ED048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125597" y="3733072"/>
                    <a:ext cx="258768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348629A-8528-8F4E-C437-42883413289A}"/>
                      </a:ext>
                    </a:extLst>
                  </p14:cNvPr>
                  <p14:cNvContentPartPr/>
                  <p14:nvPr/>
                </p14:nvContentPartPr>
                <p14:xfrm>
                  <a:off x="10622917" y="3819832"/>
                  <a:ext cx="154800" cy="2113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348629A-8528-8F4E-C437-42883413289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613917" y="3810832"/>
                    <a:ext cx="172440" cy="21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86A17E5-30E1-A5F7-38DF-97FF6A7A439D}"/>
                      </a:ext>
                    </a:extLst>
                  </p14:cNvPr>
                  <p14:cNvContentPartPr/>
                  <p14:nvPr/>
                </p14:nvContentPartPr>
                <p14:xfrm>
                  <a:off x="8305237" y="5912152"/>
                  <a:ext cx="2379960" cy="106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86A17E5-30E1-A5F7-38DF-97FF6A7A439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296237" y="5903152"/>
                    <a:ext cx="2397600" cy="1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FAB4168F-9FBE-5EE2-F104-70C9D0BC7D06}"/>
                      </a:ext>
                    </a:extLst>
                  </p14:cNvPr>
                  <p14:cNvContentPartPr/>
                  <p14:nvPr/>
                </p14:nvContentPartPr>
                <p14:xfrm>
                  <a:off x="7872517" y="3750352"/>
                  <a:ext cx="139680" cy="1580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AB4168F-9FBE-5EE2-F104-70C9D0BC7D0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863877" y="3741712"/>
                    <a:ext cx="15732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F555D66-CB42-D3CE-04AB-3422B35D2F74}"/>
                      </a:ext>
                    </a:extLst>
                  </p14:cNvPr>
                  <p14:cNvContentPartPr/>
                  <p14:nvPr/>
                </p14:nvContentPartPr>
                <p14:xfrm>
                  <a:off x="7928317" y="5984872"/>
                  <a:ext cx="150120" cy="207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F555D66-CB42-D3CE-04AB-3422B35D2F7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919317" y="5976232"/>
                    <a:ext cx="16776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B5A29F8E-F916-0C21-771D-C3B2E25FDBDA}"/>
                      </a:ext>
                    </a:extLst>
                  </p14:cNvPr>
                  <p14:cNvContentPartPr/>
                  <p14:nvPr/>
                </p14:nvContentPartPr>
                <p14:xfrm>
                  <a:off x="7905277" y="6016552"/>
                  <a:ext cx="163440" cy="160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B5A29F8E-F916-0C21-771D-C3B2E25FDBD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896637" y="6007552"/>
                    <a:ext cx="18108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047E17C-A979-D6A7-50E9-FB385CB7D129}"/>
                      </a:ext>
                    </a:extLst>
                  </p14:cNvPr>
                  <p14:cNvContentPartPr/>
                  <p14:nvPr/>
                </p14:nvContentPartPr>
                <p14:xfrm>
                  <a:off x="10815877" y="3569992"/>
                  <a:ext cx="175680" cy="274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047E17C-A979-D6A7-50E9-FB385CB7D12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0806877" y="3561352"/>
                    <a:ext cx="193320" cy="29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D0B54ED-D745-7581-3347-7B53BC4E2942}"/>
                      </a:ext>
                    </a:extLst>
                  </p14:cNvPr>
                  <p14:cNvContentPartPr/>
                  <p14:nvPr/>
                </p14:nvContentPartPr>
                <p14:xfrm>
                  <a:off x="8129197" y="3949072"/>
                  <a:ext cx="2572200" cy="1880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D0B54ED-D745-7581-3347-7B53BC4E294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120197" y="3940432"/>
                    <a:ext cx="2589840" cy="189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71C572-651E-343D-B705-36B9D56AC0B5}"/>
                    </a:ext>
                  </a:extLst>
                </p14:cNvPr>
                <p14:cNvContentPartPr/>
                <p14:nvPr/>
              </p14:nvContentPartPr>
              <p14:xfrm>
                <a:off x="9110341" y="2945041"/>
                <a:ext cx="111600" cy="86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71C572-651E-343D-B705-36B9D56AC0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01341" y="2936041"/>
                  <a:ext cx="129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72F9CD-20BA-61C6-5F66-706CD0A6504A}"/>
                    </a:ext>
                  </a:extLst>
                </p14:cNvPr>
                <p14:cNvContentPartPr/>
                <p14:nvPr/>
              </p14:nvContentPartPr>
              <p14:xfrm>
                <a:off x="10462141" y="1902121"/>
                <a:ext cx="119880" cy="10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72F9CD-20BA-61C6-5F66-706CD0A650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53141" y="1893121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9560A35-C6B6-29C6-F7AB-421F06E33503}"/>
              </a:ext>
            </a:extLst>
          </p:cNvPr>
          <p:cNvGrpSpPr/>
          <p:nvPr/>
        </p:nvGrpSpPr>
        <p:grpSpPr>
          <a:xfrm>
            <a:off x="9120960" y="1276290"/>
            <a:ext cx="2547360" cy="2258640"/>
            <a:chOff x="9070741" y="1524121"/>
            <a:chExt cx="2547360" cy="22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AD0FD0-25CD-6A61-EDAE-A40CEFA8C253}"/>
                    </a:ext>
                  </a:extLst>
                </p14:cNvPr>
                <p14:cNvContentPartPr/>
                <p14:nvPr/>
              </p14:nvContentPartPr>
              <p14:xfrm>
                <a:off x="9070741" y="1932721"/>
                <a:ext cx="2547360" cy="1850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AD0FD0-25CD-6A61-EDAE-A40CEFA8C2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35101" y="1861081"/>
                  <a:ext cx="2619000" cy="199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6A1EE9B-F944-2FE4-BB12-D86C44F2332F}"/>
                </a:ext>
              </a:extLst>
            </p:cNvPr>
            <p:cNvGrpSpPr/>
            <p:nvPr/>
          </p:nvGrpSpPr>
          <p:grpSpPr>
            <a:xfrm>
              <a:off x="10133461" y="1524121"/>
              <a:ext cx="1251720" cy="266400"/>
              <a:chOff x="9179094" y="3479764"/>
              <a:chExt cx="1251720" cy="26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6F90CB77-4B73-9E90-A656-1CE1A6F810DE}"/>
                      </a:ext>
                    </a:extLst>
                  </p14:cNvPr>
                  <p14:cNvContentPartPr/>
                  <p14:nvPr/>
                </p14:nvContentPartPr>
                <p14:xfrm>
                  <a:off x="9187374" y="3479764"/>
                  <a:ext cx="18360" cy="1976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6F90CB77-4B73-9E90-A656-1CE1A6F810D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9178374" y="3470764"/>
                    <a:ext cx="3600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9F30B611-BF65-EBA3-A8F4-AADB569FAAFA}"/>
                      </a:ext>
                    </a:extLst>
                  </p14:cNvPr>
                  <p14:cNvContentPartPr/>
                  <p14:nvPr/>
                </p14:nvContentPartPr>
                <p14:xfrm>
                  <a:off x="9179094" y="3483004"/>
                  <a:ext cx="160920" cy="230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9F30B611-BF65-EBA3-A8F4-AADB569FAAF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9170454" y="3474364"/>
                    <a:ext cx="17856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ADEEDC8-59D0-BE44-8EF6-65420D6ABA4C}"/>
                      </a:ext>
                    </a:extLst>
                  </p14:cNvPr>
                  <p14:cNvContentPartPr/>
                  <p14:nvPr/>
                </p14:nvContentPartPr>
                <p14:xfrm>
                  <a:off x="9191334" y="3577324"/>
                  <a:ext cx="128520" cy="93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ADEEDC8-59D0-BE44-8EF6-65420D6ABA4C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182334" y="3568684"/>
                    <a:ext cx="14616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FEA803C2-823B-B149-E8E9-61F0E769E753}"/>
                      </a:ext>
                    </a:extLst>
                  </p14:cNvPr>
                  <p14:cNvContentPartPr/>
                  <p14:nvPr/>
                </p14:nvContentPartPr>
                <p14:xfrm>
                  <a:off x="9401574" y="3508204"/>
                  <a:ext cx="68760" cy="16344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FEA803C2-823B-B149-E8E9-61F0E769E75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9392574" y="3499204"/>
                    <a:ext cx="8640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D1908025-7FFE-02D0-FC7C-6D725A6A8AB5}"/>
                      </a:ext>
                    </a:extLst>
                  </p14:cNvPr>
                  <p14:cNvContentPartPr/>
                  <p14:nvPr/>
                </p14:nvContentPartPr>
                <p14:xfrm>
                  <a:off x="9521094" y="3506404"/>
                  <a:ext cx="44640" cy="1846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D1908025-7FFE-02D0-FC7C-6D725A6A8AB5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12454" y="3497404"/>
                    <a:ext cx="6228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5567A016-F560-6AA9-5893-314ABF1F39D1}"/>
                      </a:ext>
                    </a:extLst>
                  </p14:cNvPr>
                  <p14:cNvContentPartPr/>
                  <p14:nvPr/>
                </p14:nvContentPartPr>
                <p14:xfrm>
                  <a:off x="9532254" y="3483724"/>
                  <a:ext cx="104760" cy="1170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5567A016-F560-6AA9-5893-314ABF1F39D1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9523254" y="3474724"/>
                    <a:ext cx="12240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10DFB25A-33BF-1BAA-CA4E-43ABB3E35254}"/>
                      </a:ext>
                    </a:extLst>
                  </p14:cNvPr>
                  <p14:cNvContentPartPr/>
                  <p14:nvPr/>
                </p14:nvContentPartPr>
                <p14:xfrm>
                  <a:off x="9630534" y="3655084"/>
                  <a:ext cx="104760" cy="910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0DFB25A-33BF-1BAA-CA4E-43ABB3E3525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9621894" y="3646084"/>
                    <a:ext cx="12240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31C8928-EAF7-401F-C077-234F319642A0}"/>
                      </a:ext>
                    </a:extLst>
                  </p14:cNvPr>
                  <p14:cNvContentPartPr/>
                  <p14:nvPr/>
                </p14:nvContentPartPr>
                <p14:xfrm>
                  <a:off x="9776334" y="3514324"/>
                  <a:ext cx="63360" cy="18900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31C8928-EAF7-401F-C077-234F319642A0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9767334" y="3505324"/>
                    <a:ext cx="8100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DDAC347A-54D3-19A5-2EF7-70241033AB85}"/>
                      </a:ext>
                    </a:extLst>
                  </p14:cNvPr>
                  <p14:cNvContentPartPr/>
                  <p14:nvPr/>
                </p14:nvContentPartPr>
                <p14:xfrm>
                  <a:off x="9888654" y="3602884"/>
                  <a:ext cx="118800" cy="154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DDAC347A-54D3-19A5-2EF7-70241033AB85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9880014" y="3594244"/>
                    <a:ext cx="13644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F00619F-D3B2-0A69-55BE-EFA687F4A9E2}"/>
                      </a:ext>
                    </a:extLst>
                  </p14:cNvPr>
                  <p14:cNvContentPartPr/>
                  <p14:nvPr/>
                </p14:nvContentPartPr>
                <p14:xfrm>
                  <a:off x="9927894" y="3547444"/>
                  <a:ext cx="102240" cy="327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F00619F-D3B2-0A69-55BE-EFA687F4A9E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9919254" y="3538444"/>
                    <a:ext cx="11988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3D12D1D7-0D21-1789-91D5-D0E9CC5F1571}"/>
                      </a:ext>
                    </a:extLst>
                  </p14:cNvPr>
                  <p14:cNvContentPartPr/>
                  <p14:nvPr/>
                </p14:nvContentPartPr>
                <p14:xfrm>
                  <a:off x="10074414" y="3519724"/>
                  <a:ext cx="120960" cy="15588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3D12D1D7-0D21-1789-91D5-D0E9CC5F157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065414" y="3510724"/>
                    <a:ext cx="138600" cy="17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4307F98-C676-7C1F-A6C1-9BBBC140713F}"/>
                      </a:ext>
                    </a:extLst>
                  </p14:cNvPr>
                  <p14:cNvContentPartPr/>
                  <p14:nvPr/>
                </p14:nvContentPartPr>
                <p14:xfrm>
                  <a:off x="10222734" y="3660484"/>
                  <a:ext cx="3960" cy="864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4307F98-C676-7C1F-A6C1-9BBBC140713F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0213734" y="3651844"/>
                    <a:ext cx="216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67F7567A-AE57-E61D-7263-DF8352755926}"/>
                      </a:ext>
                    </a:extLst>
                  </p14:cNvPr>
                  <p14:cNvContentPartPr/>
                  <p14:nvPr/>
                </p14:nvContentPartPr>
                <p14:xfrm>
                  <a:off x="10276014" y="3521164"/>
                  <a:ext cx="72000" cy="1641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67F7567A-AE57-E61D-7263-DF835275592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0267374" y="3512164"/>
                    <a:ext cx="8964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ACFA81B-80F1-9EE0-6BF8-ED7C5A6848ED}"/>
                      </a:ext>
                    </a:extLst>
                  </p14:cNvPr>
                  <p14:cNvContentPartPr/>
                  <p14:nvPr/>
                </p14:nvContentPartPr>
                <p14:xfrm>
                  <a:off x="10262334" y="3530884"/>
                  <a:ext cx="168480" cy="201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ACFA81B-80F1-9EE0-6BF8-ED7C5A6848E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0253334" y="3522244"/>
                    <a:ext cx="186120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DB932B-9B5A-7C52-D808-03A9EF2376F3}"/>
              </a:ext>
            </a:extLst>
          </p:cNvPr>
          <p:cNvGrpSpPr/>
          <p:nvPr/>
        </p:nvGrpSpPr>
        <p:grpSpPr>
          <a:xfrm>
            <a:off x="9187920" y="1596330"/>
            <a:ext cx="2603520" cy="2624760"/>
            <a:chOff x="9137701" y="1844161"/>
            <a:chExt cx="2603520" cy="26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07C1B3-9980-DAD3-D3DB-E0439E0D4ED6}"/>
                    </a:ext>
                  </a:extLst>
                </p14:cNvPr>
                <p14:cNvContentPartPr/>
                <p14:nvPr/>
              </p14:nvContentPartPr>
              <p14:xfrm>
                <a:off x="9137701" y="1844161"/>
                <a:ext cx="2603520" cy="215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07C1B3-9980-DAD3-D3DB-E0439E0D4E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2061" y="1772161"/>
                  <a:ext cx="2675160" cy="2299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72B5CE5-DC84-7485-17FD-DEF24389B50E}"/>
                </a:ext>
              </a:extLst>
            </p:cNvPr>
            <p:cNvGrpSpPr/>
            <p:nvPr/>
          </p:nvGrpSpPr>
          <p:grpSpPr>
            <a:xfrm>
              <a:off x="9902341" y="4197841"/>
              <a:ext cx="939600" cy="271080"/>
              <a:chOff x="8947974" y="6153484"/>
              <a:chExt cx="939600" cy="27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9C1E4853-3A36-931C-52AB-F449E5E80903}"/>
                      </a:ext>
                    </a:extLst>
                  </p14:cNvPr>
                  <p14:cNvContentPartPr/>
                  <p14:nvPr/>
                </p14:nvContentPartPr>
                <p14:xfrm>
                  <a:off x="8975694" y="6197044"/>
                  <a:ext cx="11520" cy="17712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9C1E4853-3A36-931C-52AB-F449E5E8090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966694" y="6188404"/>
                    <a:ext cx="2916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946EBC2C-4D7F-D1E9-6951-1B2879011662}"/>
                      </a:ext>
                    </a:extLst>
                  </p14:cNvPr>
                  <p14:cNvContentPartPr/>
                  <p14:nvPr/>
                </p14:nvContentPartPr>
                <p14:xfrm>
                  <a:off x="8985414" y="6186244"/>
                  <a:ext cx="127440" cy="540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946EBC2C-4D7F-D1E9-6951-1B2879011662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976774" y="6177604"/>
                    <a:ext cx="14508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7924A68F-5400-8DB2-A062-D1904CDAA857}"/>
                      </a:ext>
                    </a:extLst>
                  </p14:cNvPr>
                  <p14:cNvContentPartPr/>
                  <p14:nvPr/>
                </p14:nvContentPartPr>
                <p14:xfrm>
                  <a:off x="8947974" y="6238084"/>
                  <a:ext cx="178200" cy="1332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7924A68F-5400-8DB2-A062-D1904CDAA85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938974" y="6229444"/>
                    <a:ext cx="19584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D2728A4-5954-9858-1359-0C2D6B079CDD}"/>
                      </a:ext>
                    </a:extLst>
                  </p14:cNvPr>
                  <p14:cNvContentPartPr/>
                  <p14:nvPr/>
                </p14:nvContentPartPr>
                <p14:xfrm>
                  <a:off x="9181614" y="6175804"/>
                  <a:ext cx="41400" cy="164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D2728A4-5954-9858-1359-0C2D6B079CD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172614" y="6167164"/>
                    <a:ext cx="5904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647E493-C571-F3F0-3DDE-30BB6A5D38FA}"/>
                      </a:ext>
                    </a:extLst>
                  </p14:cNvPr>
                  <p14:cNvContentPartPr/>
                  <p14:nvPr/>
                </p14:nvContentPartPr>
                <p14:xfrm>
                  <a:off x="9304374" y="6184444"/>
                  <a:ext cx="6120" cy="15624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647E493-C571-F3F0-3DDE-30BB6A5D38FA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295734" y="6175444"/>
                    <a:ext cx="2376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F2170CC2-C4B3-7173-BB32-332DEED37A27}"/>
                      </a:ext>
                    </a:extLst>
                  </p14:cNvPr>
                  <p14:cNvContentPartPr/>
                  <p14:nvPr/>
                </p14:nvContentPartPr>
                <p14:xfrm>
                  <a:off x="9284934" y="6161044"/>
                  <a:ext cx="104400" cy="835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F2170CC2-C4B3-7173-BB32-332DEED37A27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275934" y="6152044"/>
                    <a:ext cx="12204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B0A5E335-7A00-11BE-5B32-CD37D9BD873C}"/>
                      </a:ext>
                    </a:extLst>
                  </p14:cNvPr>
                  <p14:cNvContentPartPr/>
                  <p14:nvPr/>
                </p14:nvContentPartPr>
                <p14:xfrm>
                  <a:off x="9367734" y="6300364"/>
                  <a:ext cx="66960" cy="1242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B0A5E335-7A00-11BE-5B32-CD37D9BD873C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358734" y="6291364"/>
                    <a:ext cx="8460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1CCC10FF-42A0-2271-A44B-ECF26D6E6C8A}"/>
                      </a:ext>
                    </a:extLst>
                  </p14:cNvPr>
                  <p14:cNvContentPartPr/>
                  <p14:nvPr/>
                </p14:nvContentPartPr>
                <p14:xfrm>
                  <a:off x="9470694" y="6153484"/>
                  <a:ext cx="79920" cy="2059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1CCC10FF-42A0-2271-A44B-ECF26D6E6C8A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461694" y="6144484"/>
                    <a:ext cx="9756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064B64C9-7ADB-BCDE-B559-B7A672008475}"/>
                      </a:ext>
                    </a:extLst>
                  </p14:cNvPr>
                  <p14:cNvContentPartPr/>
                  <p14:nvPr/>
                </p14:nvContentPartPr>
                <p14:xfrm>
                  <a:off x="9633054" y="6253924"/>
                  <a:ext cx="77400" cy="151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064B64C9-7ADB-BCDE-B559-B7A67200847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624414" y="6245284"/>
                    <a:ext cx="9504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C46EE244-1C4C-E192-D765-1BF5BF6C264B}"/>
                      </a:ext>
                    </a:extLst>
                  </p14:cNvPr>
                  <p14:cNvContentPartPr/>
                  <p14:nvPr/>
                </p14:nvContentPartPr>
                <p14:xfrm>
                  <a:off x="9631254" y="6204964"/>
                  <a:ext cx="101880" cy="284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C46EE244-1C4C-E192-D765-1BF5BF6C264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9622614" y="6195964"/>
                    <a:ext cx="11952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7490BC55-B727-FA28-BA3F-E507CF9158BD}"/>
                      </a:ext>
                    </a:extLst>
                  </p14:cNvPr>
                  <p14:cNvContentPartPr/>
                  <p14:nvPr/>
                </p14:nvContentPartPr>
                <p14:xfrm>
                  <a:off x="9841134" y="6183724"/>
                  <a:ext cx="46440" cy="1962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7490BC55-B727-FA28-BA3F-E507CF9158B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832134" y="6175084"/>
                    <a:ext cx="64080" cy="21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47E56B4-BEB8-670D-0B4D-A4530541087E}"/>
              </a:ext>
            </a:extLst>
          </p:cNvPr>
          <p:cNvGrpSpPr/>
          <p:nvPr/>
        </p:nvGrpSpPr>
        <p:grpSpPr>
          <a:xfrm>
            <a:off x="9138240" y="1744290"/>
            <a:ext cx="2582280" cy="1959840"/>
            <a:chOff x="9088021" y="1992121"/>
            <a:chExt cx="2582280" cy="19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A43315-A4B8-C742-3D1C-8832B9B94D72}"/>
                    </a:ext>
                  </a:extLst>
                </p14:cNvPr>
                <p14:cNvContentPartPr/>
                <p14:nvPr/>
              </p14:nvContentPartPr>
              <p14:xfrm>
                <a:off x="9088021" y="1992121"/>
                <a:ext cx="2582280" cy="1959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A43315-A4B8-C742-3D1C-8832B9B94D7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52381" y="1920121"/>
                  <a:ext cx="2653920" cy="2103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A479B34-3EAC-B425-1D0D-C819B73F715F}"/>
                </a:ext>
              </a:extLst>
            </p:cNvPr>
            <p:cNvGrpSpPr/>
            <p:nvPr/>
          </p:nvGrpSpPr>
          <p:grpSpPr>
            <a:xfrm>
              <a:off x="10055701" y="2282281"/>
              <a:ext cx="762840" cy="538920"/>
              <a:chOff x="9101334" y="4237924"/>
              <a:chExt cx="762840" cy="53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3802828-F6BD-07EA-8F57-28F01286956A}"/>
                      </a:ext>
                    </a:extLst>
                  </p14:cNvPr>
                  <p14:cNvContentPartPr/>
                  <p14:nvPr/>
                </p14:nvContentPartPr>
                <p14:xfrm>
                  <a:off x="9123654" y="4237924"/>
                  <a:ext cx="27000" cy="1508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03802828-F6BD-07EA-8F57-28F01286956A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9115014" y="4228924"/>
                    <a:ext cx="4464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98E3FB6-9F3F-20ED-9597-66EB2B963DC9}"/>
                      </a:ext>
                    </a:extLst>
                  </p14:cNvPr>
                  <p14:cNvContentPartPr/>
                  <p14:nvPr/>
                </p14:nvContentPartPr>
                <p14:xfrm>
                  <a:off x="9113574" y="4239364"/>
                  <a:ext cx="122040" cy="180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98E3FB6-9F3F-20ED-9597-66EB2B963DC9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9104934" y="4230364"/>
                    <a:ext cx="13968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71EA1D98-A426-B98F-381B-CA9C1C63CD5B}"/>
                      </a:ext>
                    </a:extLst>
                  </p14:cNvPr>
                  <p14:cNvContentPartPr/>
                  <p14:nvPr/>
                </p14:nvContentPartPr>
                <p14:xfrm>
                  <a:off x="9101334" y="4345924"/>
                  <a:ext cx="122760" cy="118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71EA1D98-A426-B98F-381B-CA9C1C63CD5B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9092334" y="4336924"/>
                    <a:ext cx="14040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0D56425B-413F-E56F-0E72-283622E084A8}"/>
                      </a:ext>
                    </a:extLst>
                  </p14:cNvPr>
                  <p14:cNvContentPartPr/>
                  <p14:nvPr/>
                </p14:nvContentPartPr>
                <p14:xfrm>
                  <a:off x="9241734" y="4304884"/>
                  <a:ext cx="99360" cy="20988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0D56425B-413F-E56F-0E72-283622E084A8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9233094" y="4296244"/>
                    <a:ext cx="1170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9A01009E-1BCC-DF82-D9D4-4D133A6B820D}"/>
                      </a:ext>
                    </a:extLst>
                  </p14:cNvPr>
                  <p14:cNvContentPartPr/>
                  <p14:nvPr/>
                </p14:nvContentPartPr>
                <p14:xfrm>
                  <a:off x="9391134" y="4314244"/>
                  <a:ext cx="126000" cy="1922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9A01009E-1BCC-DF82-D9D4-4D133A6B820D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9382494" y="4305604"/>
                    <a:ext cx="14364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1E709B0-ADA7-AA1A-5D03-FADA4AA5B63C}"/>
                      </a:ext>
                    </a:extLst>
                  </p14:cNvPr>
                  <p14:cNvContentPartPr/>
                  <p14:nvPr/>
                </p14:nvContentPartPr>
                <p14:xfrm>
                  <a:off x="9454134" y="4501084"/>
                  <a:ext cx="36720" cy="1047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1E709B0-ADA7-AA1A-5D03-FADA4AA5B63C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9445134" y="4492444"/>
                    <a:ext cx="5436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8790925-7826-E506-ABC6-3DD6D36FC25D}"/>
                      </a:ext>
                    </a:extLst>
                  </p14:cNvPr>
                  <p14:cNvContentPartPr/>
                  <p14:nvPr/>
                </p14:nvContentPartPr>
                <p14:xfrm>
                  <a:off x="9520014" y="4383724"/>
                  <a:ext cx="86760" cy="2016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8790925-7826-E506-ABC6-3DD6D36FC25D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9511374" y="4375084"/>
                    <a:ext cx="104400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9DC2389-AA99-2653-7C26-C3ABE901950A}"/>
                      </a:ext>
                    </a:extLst>
                  </p14:cNvPr>
                  <p14:cNvContentPartPr/>
                  <p14:nvPr/>
                </p14:nvContentPartPr>
                <p14:xfrm>
                  <a:off x="9645294" y="4552204"/>
                  <a:ext cx="82080" cy="226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9DC2389-AA99-2653-7C26-C3ABE901950A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9636294" y="4543564"/>
                    <a:ext cx="9972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1E530150-9C8F-843F-242C-FA014315C0E2}"/>
                      </a:ext>
                    </a:extLst>
                  </p14:cNvPr>
                  <p14:cNvContentPartPr/>
                  <p14:nvPr/>
                </p14:nvContentPartPr>
                <p14:xfrm>
                  <a:off x="9689214" y="4523764"/>
                  <a:ext cx="59400" cy="230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1E530150-9C8F-843F-242C-FA014315C0E2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9680214" y="4515124"/>
                    <a:ext cx="7704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A879373E-193D-6B08-1879-DF9CFC8C6C35}"/>
                      </a:ext>
                    </a:extLst>
                  </p14:cNvPr>
                  <p14:cNvContentPartPr/>
                  <p14:nvPr/>
                </p14:nvContentPartPr>
                <p14:xfrm>
                  <a:off x="9789654" y="4543924"/>
                  <a:ext cx="74520" cy="23292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A879373E-193D-6B08-1879-DF9CFC8C6C35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9780654" y="4535284"/>
                    <a:ext cx="92160" cy="250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8A21332-D932-F4E0-F155-066AEB259787}"/>
              </a:ext>
            </a:extLst>
          </p:cNvPr>
          <p:cNvGrpSpPr/>
          <p:nvPr/>
        </p:nvGrpSpPr>
        <p:grpSpPr>
          <a:xfrm>
            <a:off x="8917951" y="1629917"/>
            <a:ext cx="2695872" cy="2183719"/>
            <a:chOff x="8335396" y="3059668"/>
            <a:chExt cx="2695872" cy="2183719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8BD6C48-502C-1F7B-2DA5-79549B8553F8}"/>
                </a:ext>
              </a:extLst>
            </p:cNvPr>
            <p:cNvSpPr txBox="1"/>
            <p:nvPr/>
          </p:nvSpPr>
          <p:spPr>
            <a:xfrm>
              <a:off x="9750947" y="487405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2CBB03F-21DF-46F9-9355-81CD8DBA1E53}"/>
                </a:ext>
              </a:extLst>
            </p:cNvPr>
            <p:cNvSpPr txBox="1"/>
            <p:nvPr/>
          </p:nvSpPr>
          <p:spPr>
            <a:xfrm>
              <a:off x="9554783" y="40537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63A6106-315F-403E-4DCC-5798B40EEFCB}"/>
                </a:ext>
              </a:extLst>
            </p:cNvPr>
            <p:cNvSpPr txBox="1"/>
            <p:nvPr/>
          </p:nvSpPr>
          <p:spPr>
            <a:xfrm>
              <a:off x="9306210" y="31128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94241F-2356-E611-56BD-316B8AD91D86}"/>
                </a:ext>
              </a:extLst>
            </p:cNvPr>
            <p:cNvSpPr txBox="1"/>
            <p:nvPr/>
          </p:nvSpPr>
          <p:spPr>
            <a:xfrm>
              <a:off x="10389519" y="30596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1CDB92D-1936-77DC-B4AD-323122FA4708}"/>
                </a:ext>
              </a:extLst>
            </p:cNvPr>
            <p:cNvSpPr txBox="1"/>
            <p:nvPr/>
          </p:nvSpPr>
          <p:spPr>
            <a:xfrm>
              <a:off x="10723170" y="38347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41219D0-EBC1-1F88-3D69-74FB2D3A48DE}"/>
                </a:ext>
              </a:extLst>
            </p:cNvPr>
            <p:cNvSpPr txBox="1"/>
            <p:nvPr/>
          </p:nvSpPr>
          <p:spPr>
            <a:xfrm>
              <a:off x="8370676" y="4446319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97536D0-B155-F26A-2519-185F3F6692B6}"/>
                </a:ext>
              </a:extLst>
            </p:cNvPr>
            <p:cNvSpPr txBox="1"/>
            <p:nvPr/>
          </p:nvSpPr>
          <p:spPr>
            <a:xfrm>
              <a:off x="8335396" y="3625027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9617A2A-AE5F-70A5-EAB1-6F908FF6AF52}"/>
                  </a:ext>
                </a:extLst>
              </p:cNvPr>
              <p:cNvSpPr txBox="1"/>
              <p:nvPr/>
            </p:nvSpPr>
            <p:spPr>
              <a:xfrm>
                <a:off x="9107280" y="4415490"/>
                <a:ext cx="35595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Example:</a:t>
                </a:r>
                <a:endPara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cong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=1.5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len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7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9617A2A-AE5F-70A5-EAB1-6F908FF6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280" y="4415490"/>
                <a:ext cx="3559574" cy="923330"/>
              </a:xfrm>
              <a:prstGeom prst="rect">
                <a:avLst/>
              </a:prstGeom>
              <a:blipFill>
                <a:blip r:embed="rId105"/>
                <a:stretch>
                  <a:fillRect l="-1541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2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B1FA7-8EE1-6BCB-FC90-7407211C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Length-Constrained </a:t>
            </a:r>
            <a:r>
              <a:rPr lang="en-US" dirty="0"/>
              <a:t>Demands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2B1E8CE-87A1-1FA9-ACE9-DE05EDD00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-LC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if, </a:t>
                </a:r>
              </a:p>
              <a:p>
                <a:pPr marL="0" indent="0">
                  <a:buNone/>
                </a:pPr>
                <a:r>
                  <a:rPr lang="en-US" dirty="0"/>
                  <a:t>	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2B1E8CE-87A1-1FA9-ACE9-DE05EDD00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86298E-D45F-E70C-3647-F4B853BD46FE}"/>
                  </a:ext>
                </a:extLst>
              </p14:cNvPr>
              <p14:cNvContentPartPr/>
              <p14:nvPr/>
            </p14:nvContentPartPr>
            <p14:xfrm>
              <a:off x="8184000" y="1330217"/>
              <a:ext cx="2835360" cy="26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86298E-D45F-E70C-3647-F4B853BD46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7880" y="1324097"/>
                <a:ext cx="2847600" cy="27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F62711-6FAE-5E87-A7A3-5FD78B9EFCDA}"/>
                  </a:ext>
                </a:extLst>
              </p14:cNvPr>
              <p14:cNvContentPartPr/>
              <p14:nvPr/>
            </p14:nvContentPartPr>
            <p14:xfrm>
              <a:off x="10622640" y="3816017"/>
              <a:ext cx="238320" cy="245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F62711-6FAE-5E87-A7A3-5FD78B9EFC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6520" y="3809897"/>
                <a:ext cx="2505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461FFCA-341E-5A40-A37D-FB0505777E75}"/>
              </a:ext>
            </a:extLst>
          </p:cNvPr>
          <p:cNvGrpSpPr/>
          <p:nvPr/>
        </p:nvGrpSpPr>
        <p:grpSpPr>
          <a:xfrm>
            <a:off x="8544720" y="1780703"/>
            <a:ext cx="469800" cy="455040"/>
            <a:chOff x="8250028" y="3353057"/>
            <a:chExt cx="4698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9C602B-0353-5DB2-FE95-6567ED951788}"/>
                    </a:ext>
                  </a:extLst>
                </p14:cNvPr>
                <p14:cNvContentPartPr/>
                <p14:nvPr/>
              </p14:nvContentPartPr>
              <p14:xfrm>
                <a:off x="8280988" y="3353057"/>
                <a:ext cx="438840" cy="42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9C602B-0353-5DB2-FE95-6567ED9517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74868" y="3346937"/>
                  <a:ext cx="451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82D549-3D61-6669-32AD-743B52B0CEE9}"/>
                    </a:ext>
                  </a:extLst>
                </p14:cNvPr>
                <p14:cNvContentPartPr/>
                <p14:nvPr/>
              </p14:nvContentPartPr>
              <p14:xfrm>
                <a:off x="8250028" y="3678857"/>
                <a:ext cx="13284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82D549-3D61-6669-32AD-743B52B0CE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43908" y="3672737"/>
                  <a:ext cx="145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DB90B1-F0F8-507A-6D77-E1E81DB16AD4}"/>
                    </a:ext>
                  </a:extLst>
                </p14:cNvPr>
                <p14:cNvContentPartPr/>
                <p14:nvPr/>
              </p14:nvContentPartPr>
              <p14:xfrm>
                <a:off x="8563228" y="3597137"/>
                <a:ext cx="48960" cy="117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DB90B1-F0F8-507A-6D77-E1E81DB16A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7108" y="3591017"/>
                  <a:ext cx="61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D66EC1-541B-FCCE-4507-9AC92CDF8B4A}"/>
              </a:ext>
            </a:extLst>
          </p:cNvPr>
          <p:cNvGrpSpPr/>
          <p:nvPr/>
        </p:nvGrpSpPr>
        <p:grpSpPr>
          <a:xfrm>
            <a:off x="10020991" y="2103706"/>
            <a:ext cx="437400" cy="227880"/>
            <a:chOff x="9592468" y="3953537"/>
            <a:chExt cx="4374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B72653-9881-2561-9DE5-171925D9FD3A}"/>
                    </a:ext>
                  </a:extLst>
                </p14:cNvPr>
                <p14:cNvContentPartPr/>
                <p14:nvPr/>
              </p14:nvContentPartPr>
              <p14:xfrm>
                <a:off x="9665548" y="3957857"/>
                <a:ext cx="97920" cy="217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B72653-9881-2561-9DE5-171925D9FD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9428" y="3951737"/>
                  <a:ext cx="110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81B442-D119-36FF-8E4D-70D703A28ED9}"/>
                    </a:ext>
                  </a:extLst>
                </p14:cNvPr>
                <p14:cNvContentPartPr/>
                <p14:nvPr/>
              </p14:nvContentPartPr>
              <p14:xfrm>
                <a:off x="9674548" y="3964697"/>
                <a:ext cx="92520" cy="66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81B442-D119-36FF-8E4D-70D703A28E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68428" y="3958577"/>
                  <a:ext cx="104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143928-152D-4384-2102-ABF3DB9BD725}"/>
                    </a:ext>
                  </a:extLst>
                </p14:cNvPr>
                <p14:cNvContentPartPr/>
                <p14:nvPr/>
              </p14:nvContentPartPr>
              <p14:xfrm>
                <a:off x="9855628" y="3953537"/>
                <a:ext cx="54000" cy="22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143928-152D-4384-2102-ABF3DB9BD7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49508" y="3947417"/>
                  <a:ext cx="66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7117EA-5B59-ACEC-0977-ED172DAA2CD5}"/>
                    </a:ext>
                  </a:extLst>
                </p14:cNvPr>
                <p14:cNvContentPartPr/>
                <p14:nvPr/>
              </p14:nvContentPartPr>
              <p14:xfrm>
                <a:off x="9849508" y="4128497"/>
                <a:ext cx="86400" cy="52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7117EA-5B59-ACEC-0977-ED172DAA2C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43388" y="4122377"/>
                  <a:ext cx="98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29957C-9822-E592-D38C-32DA8C0C238F}"/>
                    </a:ext>
                  </a:extLst>
                </p14:cNvPr>
                <p14:cNvContentPartPr/>
                <p14:nvPr/>
              </p14:nvContentPartPr>
              <p14:xfrm>
                <a:off x="9592468" y="4009337"/>
                <a:ext cx="33120" cy="11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29957C-9822-E592-D38C-32DA8C0C23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86348" y="4003217"/>
                  <a:ext cx="45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9EABC2-507A-9A8A-7CDC-DCDBA04540C1}"/>
                    </a:ext>
                  </a:extLst>
                </p14:cNvPr>
                <p14:cNvContentPartPr/>
                <p14:nvPr/>
              </p14:nvContentPartPr>
              <p14:xfrm>
                <a:off x="10005748" y="4010417"/>
                <a:ext cx="24120" cy="132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9EABC2-507A-9A8A-7CDC-DCDBA04540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99628" y="4004297"/>
                  <a:ext cx="363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D340B82-C444-4AAD-3C74-040210E91DBB}"/>
              </a:ext>
            </a:extLst>
          </p:cNvPr>
          <p:cNvGrpSpPr/>
          <p:nvPr/>
        </p:nvGrpSpPr>
        <p:grpSpPr>
          <a:xfrm>
            <a:off x="8753985" y="3053111"/>
            <a:ext cx="903600" cy="774360"/>
            <a:chOff x="8446948" y="4583897"/>
            <a:chExt cx="90360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A08F0B-4584-4036-04A7-20338E1E1E29}"/>
                    </a:ext>
                  </a:extLst>
                </p14:cNvPr>
                <p14:cNvContentPartPr/>
                <p14:nvPr/>
              </p14:nvContentPartPr>
              <p14:xfrm>
                <a:off x="8654308" y="5056937"/>
                <a:ext cx="442800" cy="11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A08F0B-4584-4036-04A7-20338E1E1E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48188" y="5050817"/>
                  <a:ext cx="455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976A7E-EC36-7F5D-2FDE-C7AD52227395}"/>
                    </a:ext>
                  </a:extLst>
                </p14:cNvPr>
                <p14:cNvContentPartPr/>
                <p14:nvPr/>
              </p14:nvContentPartPr>
              <p14:xfrm>
                <a:off x="8628028" y="5016617"/>
                <a:ext cx="93960" cy="18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976A7E-EC36-7F5D-2FDE-C7AD522273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1908" y="5010497"/>
                  <a:ext cx="106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C55D08-90F2-9D32-39C8-C2988BC87C94}"/>
                    </a:ext>
                  </a:extLst>
                </p14:cNvPr>
                <p14:cNvContentPartPr/>
                <p14:nvPr/>
              </p14:nvContentPartPr>
              <p14:xfrm>
                <a:off x="8563948" y="4593617"/>
                <a:ext cx="313560" cy="47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C55D08-90F2-9D32-39C8-C2988BC87C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57828" y="4587497"/>
                  <a:ext cx="3258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E35012-487E-CA7B-155C-D56741EEC6B7}"/>
                    </a:ext>
                  </a:extLst>
                </p14:cNvPr>
                <p14:cNvContentPartPr/>
                <p14:nvPr/>
              </p14:nvContentPartPr>
              <p14:xfrm>
                <a:off x="8554588" y="4995377"/>
                <a:ext cx="88200" cy="6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E35012-487E-CA7B-155C-D56741EEC6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48468" y="4989257"/>
                  <a:ext cx="100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2D78B8-7B86-FC40-9E2D-E02D232666A5}"/>
                    </a:ext>
                  </a:extLst>
                </p14:cNvPr>
                <p14:cNvContentPartPr/>
                <p14:nvPr/>
              </p14:nvContentPartPr>
              <p14:xfrm>
                <a:off x="8938348" y="4589657"/>
                <a:ext cx="231840" cy="48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2D78B8-7B86-FC40-9E2D-E02D232666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32228" y="4583537"/>
                  <a:ext cx="2440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AB12B0-F509-AA60-F149-962696170F7A}"/>
                    </a:ext>
                  </a:extLst>
                </p14:cNvPr>
                <p14:cNvContentPartPr/>
                <p14:nvPr/>
              </p14:nvContentPartPr>
              <p14:xfrm>
                <a:off x="8911348" y="4583897"/>
                <a:ext cx="125640" cy="125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AB12B0-F509-AA60-F149-962696170F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05228" y="4577777"/>
                  <a:ext cx="13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F3DAAD3-9739-52D7-D7C8-4C5EE661C748}"/>
                    </a:ext>
                  </a:extLst>
                </p14:cNvPr>
                <p14:cNvContentPartPr/>
                <p14:nvPr/>
              </p14:nvContentPartPr>
              <p14:xfrm>
                <a:off x="9117988" y="4786577"/>
                <a:ext cx="73080" cy="92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F3DAAD3-9739-52D7-D7C8-4C5EE661C7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11868" y="4780457"/>
                  <a:ext cx="85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3C4567-4A17-36BA-6FDE-9434B48BD8C5}"/>
                    </a:ext>
                  </a:extLst>
                </p14:cNvPr>
                <p14:cNvContentPartPr/>
                <p14:nvPr/>
              </p14:nvContentPartPr>
              <p14:xfrm>
                <a:off x="9204388" y="4882337"/>
                <a:ext cx="936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3C4567-4A17-36BA-6FDE-9434B48BD8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98268" y="4876217"/>
                  <a:ext cx="2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226D42-A7B0-6BF6-241D-90CEECBBBAC1}"/>
                    </a:ext>
                  </a:extLst>
                </p14:cNvPr>
                <p14:cNvContentPartPr/>
                <p14:nvPr/>
              </p14:nvContentPartPr>
              <p14:xfrm>
                <a:off x="9252628" y="4800977"/>
                <a:ext cx="63360" cy="9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226D42-A7B0-6BF6-241D-90CEECBBBA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46508" y="4794857"/>
                  <a:ext cx="75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B6C50F-DBD0-E80A-3B9A-3C791F6FBFF6}"/>
                    </a:ext>
                  </a:extLst>
                </p14:cNvPr>
                <p14:cNvContentPartPr/>
                <p14:nvPr/>
              </p14:nvContentPartPr>
              <p14:xfrm>
                <a:off x="9261268" y="4802057"/>
                <a:ext cx="8928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B6C50F-DBD0-E80A-3B9A-3C791F6FBF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55148" y="4795937"/>
                  <a:ext cx="10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104E74-FC47-C650-F0DD-49315E35165D}"/>
                    </a:ext>
                  </a:extLst>
                </p14:cNvPr>
                <p14:cNvContentPartPr/>
                <p14:nvPr/>
              </p14:nvContentPartPr>
              <p14:xfrm>
                <a:off x="8772748" y="5230457"/>
                <a:ext cx="99000" cy="86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8104E74-FC47-C650-F0DD-49315E35165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66628" y="5224337"/>
                  <a:ext cx="111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9D7EEA-E554-B913-E2BE-633A7B091B9E}"/>
                    </a:ext>
                  </a:extLst>
                </p14:cNvPr>
                <p14:cNvContentPartPr/>
                <p14:nvPr/>
              </p14:nvContentPartPr>
              <p14:xfrm>
                <a:off x="8886508" y="5317577"/>
                <a:ext cx="864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9D7EEA-E554-B913-E2BE-633A7B091B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80388" y="5311457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AA8BA1-7503-83BA-4DCA-57CB6D1B57FC}"/>
                    </a:ext>
                  </a:extLst>
                </p14:cNvPr>
                <p14:cNvContentPartPr/>
                <p14:nvPr/>
              </p14:nvContentPartPr>
              <p14:xfrm>
                <a:off x="8913868" y="5255297"/>
                <a:ext cx="77040" cy="102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AA8BA1-7503-83BA-4DCA-57CB6D1B57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07748" y="5249177"/>
                  <a:ext cx="89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1013F4-1DA9-B323-2EFE-B8389493117E}"/>
                    </a:ext>
                  </a:extLst>
                </p14:cNvPr>
                <p14:cNvContentPartPr/>
                <p14:nvPr/>
              </p14:nvContentPartPr>
              <p14:xfrm>
                <a:off x="8446948" y="4727897"/>
                <a:ext cx="97560" cy="10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1013F4-1DA9-B323-2EFE-B83894931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40828" y="4721777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D0D89A-853C-FF3F-22FA-3533EC8E5274}"/>
                    </a:ext>
                  </a:extLst>
                </p14:cNvPr>
                <p14:cNvContentPartPr/>
                <p14:nvPr/>
              </p14:nvContentPartPr>
              <p14:xfrm>
                <a:off x="8564308" y="4832657"/>
                <a:ext cx="2880" cy="10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D0D89A-853C-FF3F-22FA-3533EC8E52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58188" y="4826537"/>
                  <a:ext cx="1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C47988-DF56-ACC2-136F-A320A4EEFE16}"/>
                    </a:ext>
                  </a:extLst>
                </p14:cNvPr>
                <p14:cNvContentPartPr/>
                <p14:nvPr/>
              </p14:nvContentPartPr>
              <p14:xfrm>
                <a:off x="8599588" y="4723937"/>
                <a:ext cx="82440" cy="125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C47988-DF56-ACC2-136F-A320A4EEFE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93468" y="4717817"/>
                  <a:ext cx="946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33A50CE-CD53-B6C6-DE35-137C0A4734E4}"/>
              </a:ext>
            </a:extLst>
          </p:cNvPr>
          <p:cNvGrpSpPr/>
          <p:nvPr/>
        </p:nvGrpSpPr>
        <p:grpSpPr>
          <a:xfrm>
            <a:off x="8614920" y="1884743"/>
            <a:ext cx="801720" cy="585360"/>
            <a:chOff x="8320228" y="3457097"/>
            <a:chExt cx="80172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8BF5A0-9007-D986-8607-E3D4FB0F1B5E}"/>
                    </a:ext>
                  </a:extLst>
                </p14:cNvPr>
                <p14:cNvContentPartPr/>
                <p14:nvPr/>
              </p14:nvContentPartPr>
              <p14:xfrm>
                <a:off x="8320228" y="3956777"/>
                <a:ext cx="94320" cy="8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8BF5A0-9007-D986-8607-E3D4FB0F1B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02228" y="3939137"/>
                  <a:ext cx="129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2BAC48-9F68-6970-3833-911E2AFB6F67}"/>
                    </a:ext>
                  </a:extLst>
                </p14:cNvPr>
                <p14:cNvContentPartPr/>
                <p14:nvPr/>
              </p14:nvContentPartPr>
              <p14:xfrm>
                <a:off x="8364148" y="3515417"/>
                <a:ext cx="565560" cy="49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2BAC48-9F68-6970-3833-911E2AFB6F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46508" y="3497777"/>
                  <a:ext cx="6012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F76297-E92E-17CD-D153-EEFAA6A438B9}"/>
                    </a:ext>
                  </a:extLst>
                </p14:cNvPr>
                <p14:cNvContentPartPr/>
                <p14:nvPr/>
              </p14:nvContentPartPr>
              <p14:xfrm>
                <a:off x="8886508" y="3457097"/>
                <a:ext cx="73440" cy="78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F76297-E92E-17CD-D153-EEFAA6A438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68868" y="3439097"/>
                  <a:ext cx="109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43F939-651B-66D7-FCF3-52919A6B94AE}"/>
                    </a:ext>
                  </a:extLst>
                </p14:cNvPr>
                <p14:cNvContentPartPr/>
                <p14:nvPr/>
              </p14:nvContentPartPr>
              <p14:xfrm>
                <a:off x="8797948" y="3758777"/>
                <a:ext cx="105840" cy="9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43F939-651B-66D7-FCF3-52919A6B94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80308" y="3741137"/>
                  <a:ext cx="141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E722F0-1DCA-9C92-CE43-56312E408D2F}"/>
                    </a:ext>
                  </a:extLst>
                </p14:cNvPr>
                <p14:cNvContentPartPr/>
                <p14:nvPr/>
              </p14:nvContentPartPr>
              <p14:xfrm>
                <a:off x="8798668" y="3845537"/>
                <a:ext cx="92520" cy="65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E722F0-1DCA-9C92-CE43-56312E408D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80668" y="3827537"/>
                  <a:ext cx="128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F11DFE-9AF7-526F-C708-D5CB204EE2F1}"/>
                    </a:ext>
                  </a:extLst>
                </p14:cNvPr>
                <p14:cNvContentPartPr/>
                <p14:nvPr/>
              </p14:nvContentPartPr>
              <p14:xfrm>
                <a:off x="9006028" y="3642137"/>
                <a:ext cx="115920" cy="24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F11DFE-9AF7-526F-C708-D5CB204EE2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88028" y="3624497"/>
                  <a:ext cx="15156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62FC4F-948E-67E8-CE58-E634F705C9F8}"/>
              </a:ext>
            </a:extLst>
          </p:cNvPr>
          <p:cNvGrpSpPr/>
          <p:nvPr/>
        </p:nvGrpSpPr>
        <p:grpSpPr>
          <a:xfrm>
            <a:off x="8500800" y="1742903"/>
            <a:ext cx="2065699" cy="1910688"/>
            <a:chOff x="8500800" y="1742903"/>
            <a:chExt cx="2065699" cy="191068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34825E5-5CF6-ABD1-E449-20117B7F39BE}"/>
                </a:ext>
              </a:extLst>
            </p:cNvPr>
            <p:cNvGrpSpPr/>
            <p:nvPr/>
          </p:nvGrpSpPr>
          <p:grpSpPr>
            <a:xfrm>
              <a:off x="10149871" y="2329786"/>
              <a:ext cx="182880" cy="75600"/>
              <a:chOff x="9721348" y="4179617"/>
              <a:chExt cx="182880" cy="7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812D590-653D-5C22-0E93-6F9701343E5C}"/>
                      </a:ext>
                    </a:extLst>
                  </p14:cNvPr>
                  <p14:cNvContentPartPr/>
                  <p14:nvPr/>
                </p14:nvContentPartPr>
                <p14:xfrm>
                  <a:off x="9721348" y="4179617"/>
                  <a:ext cx="35640" cy="53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812D590-653D-5C22-0E93-6F9701343E5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715228" y="4173497"/>
                    <a:ext cx="47880" cy="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7B424EB-E929-D559-05A5-80DF03431393}"/>
                      </a:ext>
                    </a:extLst>
                  </p14:cNvPr>
                  <p14:cNvContentPartPr/>
                  <p14:nvPr/>
                </p14:nvContentPartPr>
                <p14:xfrm>
                  <a:off x="9858508" y="4211297"/>
                  <a:ext cx="45720" cy="439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7B424EB-E929-D559-05A5-80DF03431393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852388" y="4205177"/>
                    <a:ext cx="57960" cy="56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C4B367-30E2-169E-83AA-42F7AD466392}"/>
                    </a:ext>
                  </a:extLst>
                </p14:cNvPr>
                <p14:cNvContentPartPr/>
                <p14:nvPr/>
              </p14:nvContentPartPr>
              <p14:xfrm>
                <a:off x="10218739" y="3054859"/>
                <a:ext cx="123840" cy="19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C4B367-30E2-169E-83AA-42F7AD4663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12619" y="3048739"/>
                  <a:ext cx="136080" cy="3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80C2C7D-46C5-C48A-79D4-64EB8E6E2E23}"/>
                </a:ext>
              </a:extLst>
            </p:cNvPr>
            <p:cNvGrpSpPr/>
            <p:nvPr/>
          </p:nvGrpSpPr>
          <p:grpSpPr>
            <a:xfrm>
              <a:off x="8500800" y="1742903"/>
              <a:ext cx="2065699" cy="1910688"/>
              <a:chOff x="8500800" y="1742903"/>
              <a:chExt cx="2065699" cy="191068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9662AF5-9460-0D2B-0E65-A8DFCC35DF84}"/>
                      </a:ext>
                    </a:extLst>
                  </p14:cNvPr>
                  <p14:cNvContentPartPr/>
                  <p14:nvPr/>
                </p14:nvContentPartPr>
                <p14:xfrm>
                  <a:off x="8500800" y="2247623"/>
                  <a:ext cx="49680" cy="532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9662AF5-9460-0D2B-0E65-A8DFCC35DF84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8494680" y="2241503"/>
                    <a:ext cx="61920" cy="6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FF723B7-E560-48FC-8A8E-936EB4CA1237}"/>
                      </a:ext>
                    </a:extLst>
                  </p14:cNvPr>
                  <p14:cNvContentPartPr/>
                  <p14:nvPr/>
                </p14:nvContentPartPr>
                <p14:xfrm>
                  <a:off x="9012000" y="1742903"/>
                  <a:ext cx="64440" cy="496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6FF723B7-E560-48FC-8A8E-936EB4CA1237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005880" y="1736783"/>
                    <a:ext cx="7668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B9187E-D8B4-643F-1E46-8F851A437C87}"/>
                      </a:ext>
                    </a:extLst>
                  </p14:cNvPr>
                  <p14:cNvContentPartPr/>
                  <p14:nvPr/>
                </p14:nvContentPartPr>
                <p14:xfrm>
                  <a:off x="8833185" y="3571871"/>
                  <a:ext cx="74160" cy="81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B9187E-D8B4-643F-1E46-8F851A437C87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8827065" y="3565751"/>
                    <a:ext cx="8640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882F005-639F-7101-E661-FBBD83486ABF}"/>
                      </a:ext>
                    </a:extLst>
                  </p14:cNvPr>
                  <p14:cNvContentPartPr/>
                  <p14:nvPr/>
                </p14:nvContentPartPr>
                <p14:xfrm>
                  <a:off x="9193545" y="2983271"/>
                  <a:ext cx="4032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882F005-639F-7101-E661-FBBD83486ABF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187425" y="2977151"/>
                    <a:ext cx="525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25F6692-D3D6-7BB6-FEC2-B320966BA442}"/>
                      </a:ext>
                    </a:extLst>
                  </p14:cNvPr>
                  <p14:cNvContentPartPr/>
                  <p14:nvPr/>
                </p14:nvContentPartPr>
                <p14:xfrm>
                  <a:off x="9447345" y="3568631"/>
                  <a:ext cx="48240" cy="77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25F6692-D3D6-7BB6-FEC2-B320966BA44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9441225" y="3562511"/>
                    <a:ext cx="60480" cy="896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A4DBD3C-8BCB-B0C3-7783-DA603116C5AF}"/>
                  </a:ext>
                </a:extLst>
              </p:cNvPr>
              <p:cNvGrpSpPr/>
              <p:nvPr/>
            </p:nvGrpSpPr>
            <p:grpSpPr>
              <a:xfrm>
                <a:off x="10100911" y="2024866"/>
                <a:ext cx="230040" cy="52920"/>
                <a:chOff x="9672388" y="3874697"/>
                <a:chExt cx="230040" cy="52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5636228B-A2A2-6C6B-F647-E26AE515CD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72388" y="3880097"/>
                    <a:ext cx="59760" cy="4752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5636228B-A2A2-6C6B-F647-E26AE515CDE0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9666268" y="3873977"/>
                      <a:ext cx="72000" cy="59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9B89D613-AF30-C197-C79B-00A8F8D8D6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50948" y="3874697"/>
                    <a:ext cx="51480" cy="4752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9B89D613-AF30-C197-C79B-00A8F8D8D60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9844828" y="3868577"/>
                      <a:ext cx="63720" cy="597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8F51AACA-F9A2-EDC4-C330-D638D3E76F99}"/>
                      </a:ext>
                    </a:extLst>
                  </p14:cNvPr>
                  <p14:cNvContentPartPr/>
                  <p14:nvPr/>
                </p14:nvContentPartPr>
                <p14:xfrm>
                  <a:off x="9954490" y="2890452"/>
                  <a:ext cx="141840" cy="2084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8F51AACA-F9A2-EDC4-C330-D638D3E76F99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9948370" y="2884332"/>
                    <a:ext cx="154080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E595D23-37DD-81E0-7D93-BFB265BF4950}"/>
                      </a:ext>
                    </a:extLst>
                  </p14:cNvPr>
                  <p14:cNvContentPartPr/>
                  <p14:nvPr/>
                </p14:nvContentPartPr>
                <p14:xfrm>
                  <a:off x="10219099" y="2893219"/>
                  <a:ext cx="132120" cy="1353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E595D23-37DD-81E0-7D93-BFB265BF4950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0212979" y="2887099"/>
                    <a:ext cx="14436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DF43ED29-58EE-C21C-054C-83C9D9A2767F}"/>
                      </a:ext>
                    </a:extLst>
                  </p14:cNvPr>
                  <p14:cNvContentPartPr/>
                  <p14:nvPr/>
                </p14:nvContentPartPr>
                <p14:xfrm>
                  <a:off x="10404499" y="2870179"/>
                  <a:ext cx="162000" cy="1771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DF43ED29-58EE-C21C-054C-83C9D9A2767F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0398379" y="2864059"/>
                    <a:ext cx="174240" cy="189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20A1768-A981-AA04-0FAA-E0AA4314F10D}"/>
              </a:ext>
            </a:extLst>
          </p:cNvPr>
          <p:cNvGrpSpPr/>
          <p:nvPr/>
        </p:nvGrpSpPr>
        <p:grpSpPr>
          <a:xfrm>
            <a:off x="8211360" y="4280417"/>
            <a:ext cx="561600" cy="276840"/>
            <a:chOff x="7341028" y="6087977"/>
            <a:chExt cx="5616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D85949-A43F-227E-92D1-E00F362787F3}"/>
                    </a:ext>
                  </a:extLst>
                </p14:cNvPr>
                <p14:cNvContentPartPr/>
                <p14:nvPr/>
              </p14:nvContentPartPr>
              <p14:xfrm>
                <a:off x="7366948" y="6106337"/>
                <a:ext cx="23040" cy="230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D85949-A43F-227E-92D1-E00F362787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0828" y="6100217"/>
                  <a:ext cx="35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E1618F-24DB-5D4C-1912-2210F640D900}"/>
                    </a:ext>
                  </a:extLst>
                </p14:cNvPr>
                <p14:cNvContentPartPr/>
                <p14:nvPr/>
              </p14:nvContentPartPr>
              <p14:xfrm>
                <a:off x="7341028" y="6087977"/>
                <a:ext cx="216000" cy="276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E1618F-24DB-5D4C-1912-2210F640D90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34908" y="6081857"/>
                  <a:ext cx="228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B85B93-E9DA-F10B-2D4A-90FE21052DD4}"/>
                    </a:ext>
                  </a:extLst>
                </p14:cNvPr>
                <p14:cNvContentPartPr/>
                <p14:nvPr/>
              </p14:nvContentPartPr>
              <p14:xfrm>
                <a:off x="7760428" y="6220817"/>
                <a:ext cx="16920" cy="12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B85B93-E9DA-F10B-2D4A-90FE21052D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54308" y="6214697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9281CB-4DED-05DE-4D63-EA55D7B669E8}"/>
                    </a:ext>
                  </a:extLst>
                </p14:cNvPr>
                <p14:cNvContentPartPr/>
                <p14:nvPr/>
              </p14:nvContentPartPr>
              <p14:xfrm>
                <a:off x="7756828" y="6124697"/>
                <a:ext cx="20880" cy="2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9281CB-4DED-05DE-4D63-EA55D7B669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50708" y="6118577"/>
                  <a:ext cx="3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E1E4AE-DFA4-EF6B-8BE1-37B8D6B345F0}"/>
                    </a:ext>
                  </a:extLst>
                </p14:cNvPr>
                <p14:cNvContentPartPr/>
                <p14:nvPr/>
              </p14:nvContentPartPr>
              <p14:xfrm>
                <a:off x="7825588" y="6205697"/>
                <a:ext cx="77040" cy="14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E1E4AE-DFA4-EF6B-8BE1-37B8D6B345F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19468" y="6199577"/>
                  <a:ext cx="892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3FE0FD3-02AD-654F-29A6-01D645EE5308}"/>
              </a:ext>
            </a:extLst>
          </p:cNvPr>
          <p:cNvGrpSpPr/>
          <p:nvPr/>
        </p:nvGrpSpPr>
        <p:grpSpPr>
          <a:xfrm>
            <a:off x="8990760" y="4320377"/>
            <a:ext cx="1347120" cy="416520"/>
            <a:chOff x="8120428" y="6127937"/>
            <a:chExt cx="134712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1BF96C-81A4-3985-6349-EEF89E0146E5}"/>
                    </a:ext>
                  </a:extLst>
                </p14:cNvPr>
                <p14:cNvContentPartPr/>
                <p14:nvPr/>
              </p14:nvContentPartPr>
              <p14:xfrm>
                <a:off x="8150668" y="6127937"/>
                <a:ext cx="80640" cy="20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1BF96C-81A4-3985-6349-EEF89E0146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44548" y="6121817"/>
                  <a:ext cx="92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676D1E-6E28-091F-E19A-6945CABCD744}"/>
                    </a:ext>
                  </a:extLst>
                </p14:cNvPr>
                <p14:cNvContentPartPr/>
                <p14:nvPr/>
              </p14:nvContentPartPr>
              <p14:xfrm>
                <a:off x="8188828" y="6144857"/>
                <a:ext cx="9720" cy="22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676D1E-6E28-091F-E19A-6945CABCD7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82708" y="6138737"/>
                  <a:ext cx="21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8458537-1ED8-7808-D8B0-2AFABAAE9B1E}"/>
                    </a:ext>
                  </a:extLst>
                </p14:cNvPr>
                <p14:cNvContentPartPr/>
                <p14:nvPr/>
              </p14:nvContentPartPr>
              <p14:xfrm>
                <a:off x="8120428" y="6371657"/>
                <a:ext cx="128880" cy="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8458537-1ED8-7808-D8B0-2AFABAAE9B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14308" y="6365537"/>
                  <a:ext cx="141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6AA235-7CE9-A521-8556-468307645453}"/>
                    </a:ext>
                  </a:extLst>
                </p14:cNvPr>
                <p14:cNvContentPartPr/>
                <p14:nvPr/>
              </p14:nvContentPartPr>
              <p14:xfrm>
                <a:off x="8275948" y="6357617"/>
                <a:ext cx="90000" cy="12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6AA235-7CE9-A521-8556-4683076454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69828" y="6351497"/>
                  <a:ext cx="102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3C8C6E-83FB-6215-97B9-5E39B6F1FA38}"/>
                    </a:ext>
                  </a:extLst>
                </p14:cNvPr>
                <p14:cNvContentPartPr/>
                <p14:nvPr/>
              </p14:nvContentPartPr>
              <p14:xfrm>
                <a:off x="8374948" y="6293177"/>
                <a:ext cx="98280" cy="16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3C8C6E-83FB-6215-97B9-5E39B6F1FA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68828" y="6287057"/>
                  <a:ext cx="11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AD96D2-9261-6675-7BFD-2224C1465F10}"/>
                    </a:ext>
                  </a:extLst>
                </p14:cNvPr>
                <p14:cNvContentPartPr/>
                <p14:nvPr/>
              </p14:nvContentPartPr>
              <p14:xfrm>
                <a:off x="8547748" y="6232697"/>
                <a:ext cx="97200" cy="132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AD96D2-9261-6675-7BFD-2224C1465F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41628" y="6226577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DBBDF5-E34C-4CAC-2A80-FB4AF12D8EB3}"/>
                    </a:ext>
                  </a:extLst>
                </p14:cNvPr>
                <p14:cNvContentPartPr/>
                <p14:nvPr/>
              </p14:nvContentPartPr>
              <p14:xfrm>
                <a:off x="8653228" y="6285617"/>
                <a:ext cx="68040" cy="9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DBBDF5-E34C-4CAC-2A80-FB4AF12D8E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47108" y="6279497"/>
                  <a:ext cx="80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7257F2-976B-C561-1FA7-B459E32DD224}"/>
                    </a:ext>
                  </a:extLst>
                </p14:cNvPr>
                <p14:cNvContentPartPr/>
                <p14:nvPr/>
              </p14:nvContentPartPr>
              <p14:xfrm>
                <a:off x="8729548" y="6297857"/>
                <a:ext cx="87480" cy="87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7257F2-976B-C561-1FA7-B459E32DD2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23428" y="6291737"/>
                  <a:ext cx="9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84585B-5827-50D8-2BC8-B541C941F457}"/>
                    </a:ext>
                  </a:extLst>
                </p14:cNvPr>
                <p14:cNvContentPartPr/>
                <p14:nvPr/>
              </p14:nvContentPartPr>
              <p14:xfrm>
                <a:off x="8855548" y="6294977"/>
                <a:ext cx="84240" cy="241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84585B-5827-50D8-2BC8-B541C941F4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49428" y="6288857"/>
                  <a:ext cx="96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934D058-6628-9FE4-A6BB-A959E0C0E650}"/>
                    </a:ext>
                  </a:extLst>
                </p14:cNvPr>
                <p14:cNvContentPartPr/>
                <p14:nvPr/>
              </p14:nvContentPartPr>
              <p14:xfrm>
                <a:off x="8946268" y="6301097"/>
                <a:ext cx="107280" cy="77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934D058-6628-9FE4-A6BB-A959E0C0E6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40148" y="6294977"/>
                  <a:ext cx="119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262D74-29B3-DCB7-C715-2403A62F5754}"/>
                    </a:ext>
                  </a:extLst>
                </p14:cNvPr>
                <p14:cNvContentPartPr/>
                <p14:nvPr/>
              </p14:nvContentPartPr>
              <p14:xfrm>
                <a:off x="9049588" y="6297137"/>
                <a:ext cx="74520" cy="89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262D74-29B3-DCB7-C715-2403A62F57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43468" y="6291017"/>
                  <a:ext cx="86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369260-E6FA-83B9-42B3-2DF19BE7953D}"/>
                    </a:ext>
                  </a:extLst>
                </p14:cNvPr>
                <p14:cNvContentPartPr/>
                <p14:nvPr/>
              </p14:nvContentPartPr>
              <p14:xfrm>
                <a:off x="9105388" y="6206057"/>
                <a:ext cx="118440" cy="21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369260-E6FA-83B9-42B3-2DF19BE795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99268" y="6199937"/>
                  <a:ext cx="130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F2351B9-AB65-2C6A-C349-5FA29E097E18}"/>
                    </a:ext>
                  </a:extLst>
                </p14:cNvPr>
                <p14:cNvContentPartPr/>
                <p14:nvPr/>
              </p14:nvContentPartPr>
              <p14:xfrm>
                <a:off x="9227788" y="6194537"/>
                <a:ext cx="16560" cy="20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F2351B9-AB65-2C6A-C349-5FA29E097E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21668" y="6188417"/>
                  <a:ext cx="28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438FA8-AB19-220C-6290-BA25AFAD28BF}"/>
                    </a:ext>
                  </a:extLst>
                </p14:cNvPr>
                <p14:cNvContentPartPr/>
                <p14:nvPr/>
              </p14:nvContentPartPr>
              <p14:xfrm>
                <a:off x="9280708" y="6249977"/>
                <a:ext cx="186840" cy="29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438FA8-AB19-220C-6290-BA25AFAD28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74588" y="6243857"/>
                  <a:ext cx="1990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05B99DB-0E3E-ED18-6DB0-7EDCB23E7CC8}"/>
              </a:ext>
            </a:extLst>
          </p:cNvPr>
          <p:cNvGrpSpPr/>
          <p:nvPr/>
        </p:nvGrpSpPr>
        <p:grpSpPr>
          <a:xfrm>
            <a:off x="10961760" y="4342697"/>
            <a:ext cx="392040" cy="276120"/>
            <a:chOff x="10091428" y="6150257"/>
            <a:chExt cx="3920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9A56B7-E000-2E1A-0C04-BA248C18377E}"/>
                    </a:ext>
                  </a:extLst>
                </p14:cNvPr>
                <p14:cNvContentPartPr/>
                <p14:nvPr/>
              </p14:nvContentPartPr>
              <p14:xfrm>
                <a:off x="10091428" y="6150257"/>
                <a:ext cx="185040" cy="265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9A56B7-E000-2E1A-0C04-BA248C1837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85308" y="6144137"/>
                  <a:ext cx="197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4AE976-D2C4-B56E-3BE3-5296C868A304}"/>
                    </a:ext>
                  </a:extLst>
                </p14:cNvPr>
                <p14:cNvContentPartPr/>
                <p14:nvPr/>
              </p14:nvContentPartPr>
              <p14:xfrm>
                <a:off x="10283668" y="6161777"/>
                <a:ext cx="199800" cy="264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4AE976-D2C4-B56E-3BE3-5296C868A3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77548" y="6155657"/>
                  <a:ext cx="2120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E6EE3-DF4D-0A95-6950-42CF79243F22}"/>
              </a:ext>
            </a:extLst>
          </p:cNvPr>
          <p:cNvGrpSpPr/>
          <p:nvPr/>
        </p:nvGrpSpPr>
        <p:grpSpPr>
          <a:xfrm>
            <a:off x="10678588" y="4304763"/>
            <a:ext cx="223920" cy="320040"/>
            <a:chOff x="10678588" y="4304763"/>
            <a:chExt cx="2239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F673BFC-64A1-786C-9485-7680A30F96CB}"/>
                    </a:ext>
                  </a:extLst>
                </p14:cNvPr>
                <p14:cNvContentPartPr/>
                <p14:nvPr/>
              </p14:nvContentPartPr>
              <p14:xfrm>
                <a:off x="10678588" y="4304763"/>
                <a:ext cx="118800" cy="320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F673BFC-64A1-786C-9485-7680A30F96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60588" y="4286763"/>
                  <a:ext cx="154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7DCB28-227D-FB11-90EE-844050C4477E}"/>
                    </a:ext>
                  </a:extLst>
                </p14:cNvPr>
                <p14:cNvContentPartPr/>
                <p14:nvPr/>
              </p14:nvContentPartPr>
              <p14:xfrm>
                <a:off x="10847788" y="4533723"/>
                <a:ext cx="5472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7DCB28-227D-FB11-90EE-844050C4477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30148" y="4516083"/>
                  <a:ext cx="9036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79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291E-B36F-D409-022A-838FEA36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Length-Constrained </a:t>
            </a:r>
            <a:r>
              <a:rPr lang="en-US" dirty="0"/>
              <a:t>Demands are Easier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F955E-3D5F-8AD6-8E91-5D63ECD3E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path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routable with 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-LC routable with length 4 and 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F955E-3D5F-8AD6-8E91-5D63ECD3E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B5F67A-2083-6BCC-58E3-505892290595}"/>
              </a:ext>
            </a:extLst>
          </p:cNvPr>
          <p:cNvGrpSpPr/>
          <p:nvPr/>
        </p:nvGrpSpPr>
        <p:grpSpPr>
          <a:xfrm>
            <a:off x="7626395" y="2121270"/>
            <a:ext cx="4019986" cy="1229040"/>
            <a:chOff x="7228644" y="3650224"/>
            <a:chExt cx="4019986" cy="122904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DCBC14-C8C6-4F0E-6CEF-60FCBFEB7A72}"/>
                </a:ext>
              </a:extLst>
            </p:cNvPr>
            <p:cNvCxnSpPr/>
            <p:nvPr/>
          </p:nvCxnSpPr>
          <p:spPr>
            <a:xfrm>
              <a:off x="7234840" y="4853763"/>
              <a:ext cx="4013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2CF1C2-2FA8-BBE0-A2D7-29E2E771052B}"/>
                </a:ext>
              </a:extLst>
            </p:cNvPr>
            <p:cNvGrpSpPr/>
            <p:nvPr/>
          </p:nvGrpSpPr>
          <p:grpSpPr>
            <a:xfrm>
              <a:off x="7228644" y="4026064"/>
              <a:ext cx="3889800" cy="853200"/>
              <a:chOff x="7218628" y="4265297"/>
              <a:chExt cx="3889800" cy="85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D5D72F70-0465-46AC-C8A4-0BDC6FDA3325}"/>
                      </a:ext>
                    </a:extLst>
                  </p14:cNvPr>
                  <p14:cNvContentPartPr/>
                  <p14:nvPr/>
                </p14:nvContentPartPr>
                <p14:xfrm>
                  <a:off x="7256428" y="4265297"/>
                  <a:ext cx="3852000" cy="765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D5D72F70-0465-46AC-C8A4-0BDC6FDA332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250308" y="4259177"/>
                    <a:ext cx="3864240" cy="77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5E82FEC-E898-B206-0276-24113F7E0701}"/>
                      </a:ext>
                    </a:extLst>
                  </p14:cNvPr>
                  <p14:cNvContentPartPr/>
                  <p14:nvPr/>
                </p14:nvContentPartPr>
                <p14:xfrm>
                  <a:off x="7218628" y="4925177"/>
                  <a:ext cx="60120" cy="114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5E82FEC-E898-B206-0276-24113F7E070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212508" y="4919057"/>
                    <a:ext cx="7236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ACC01AE-9E65-48EE-00A7-3165A252E621}"/>
                      </a:ext>
                    </a:extLst>
                  </p14:cNvPr>
                  <p14:cNvContentPartPr/>
                  <p14:nvPr/>
                </p14:nvContentPartPr>
                <p14:xfrm>
                  <a:off x="7475668" y="4401017"/>
                  <a:ext cx="3328920" cy="6642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3ACC01AE-9E65-48EE-00A7-3165A252E62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469548" y="4394897"/>
                    <a:ext cx="3341160" cy="67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E96D8FA-3BDE-F083-79CD-A83BD6E53A75}"/>
                      </a:ext>
                    </a:extLst>
                  </p14:cNvPr>
                  <p14:cNvContentPartPr/>
                  <p14:nvPr/>
                </p14:nvContentPartPr>
                <p14:xfrm>
                  <a:off x="7462708" y="4930937"/>
                  <a:ext cx="69120" cy="1324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E96D8FA-3BDE-F083-79CD-A83BD6E53A7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456588" y="4924817"/>
                    <a:ext cx="813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6BAE8B1-9204-F5B0-5A79-2CED6226F824}"/>
                      </a:ext>
                    </a:extLst>
                  </p14:cNvPr>
                  <p14:cNvContentPartPr/>
                  <p14:nvPr/>
                </p14:nvContentPartPr>
                <p14:xfrm>
                  <a:off x="7776628" y="4582817"/>
                  <a:ext cx="2610000" cy="4626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6BAE8B1-9204-F5B0-5A79-2CED6226F82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770508" y="4576697"/>
                    <a:ext cx="2622240" cy="4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5B6277E-1275-3D32-680C-EB55A9DC67F0}"/>
                      </a:ext>
                    </a:extLst>
                  </p14:cNvPr>
                  <p14:cNvContentPartPr/>
                  <p14:nvPr/>
                </p14:nvContentPartPr>
                <p14:xfrm>
                  <a:off x="7737748" y="4966217"/>
                  <a:ext cx="139680" cy="113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5B6277E-1275-3D32-680C-EB55A9DC67F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731628" y="4960097"/>
                    <a:ext cx="15192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CFD02C57-A818-5AE2-0AEF-E46464CA539D}"/>
                      </a:ext>
                    </a:extLst>
                  </p14:cNvPr>
                  <p14:cNvContentPartPr/>
                  <p14:nvPr/>
                </p14:nvContentPartPr>
                <p14:xfrm>
                  <a:off x="8097028" y="4781897"/>
                  <a:ext cx="1816920" cy="275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CFD02C57-A818-5AE2-0AEF-E46464CA539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090908" y="4775777"/>
                    <a:ext cx="1829160" cy="28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F6F7A42E-BB5E-6260-0E69-5CFFAE4EB847}"/>
                      </a:ext>
                    </a:extLst>
                  </p14:cNvPr>
                  <p14:cNvContentPartPr/>
                  <p14:nvPr/>
                </p14:nvContentPartPr>
                <p14:xfrm>
                  <a:off x="8058148" y="4971617"/>
                  <a:ext cx="129240" cy="1018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F6F7A42E-BB5E-6260-0E69-5CFFAE4EB84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052028" y="4965497"/>
                    <a:ext cx="14148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29B2BAD-548A-2340-9F3A-2990265A2874}"/>
                      </a:ext>
                    </a:extLst>
                  </p14:cNvPr>
                  <p14:cNvContentPartPr/>
                  <p14:nvPr/>
                </p14:nvContentPartPr>
                <p14:xfrm>
                  <a:off x="8439388" y="4959737"/>
                  <a:ext cx="1097280" cy="1587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29B2BAD-548A-2340-9F3A-2990265A287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433268" y="4953617"/>
                    <a:ext cx="1109520" cy="17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717A893-B39D-4FEE-5A90-A2CC37548E21}"/>
                      </a:ext>
                    </a:extLst>
                  </p14:cNvPr>
                  <p14:cNvContentPartPr/>
                  <p14:nvPr/>
                </p14:nvContentPartPr>
                <p14:xfrm>
                  <a:off x="8443708" y="4982777"/>
                  <a:ext cx="111600" cy="968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717A893-B39D-4FEE-5A90-A2CC37548E2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437588" y="4976657"/>
                    <a:ext cx="123840" cy="10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BCCED33-2C64-34D5-AB7C-49B1134D5459}"/>
                </a:ext>
              </a:extLst>
            </p:cNvPr>
            <p:cNvGrpSpPr/>
            <p:nvPr/>
          </p:nvGrpSpPr>
          <p:grpSpPr>
            <a:xfrm>
              <a:off x="9390084" y="3650224"/>
              <a:ext cx="190440" cy="267840"/>
              <a:chOff x="9380068" y="3889457"/>
              <a:chExt cx="190440" cy="26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DEE426E1-672E-B441-63A3-A4729DA59127}"/>
                      </a:ext>
                    </a:extLst>
                  </p14:cNvPr>
                  <p14:cNvContentPartPr/>
                  <p14:nvPr/>
                </p14:nvContentPartPr>
                <p14:xfrm>
                  <a:off x="9397348" y="3906377"/>
                  <a:ext cx="12600" cy="241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DEE426E1-672E-B441-63A3-A4729DA591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391228" y="3900257"/>
                    <a:ext cx="2484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49018C7-62AE-40FF-018F-95205A53A0D7}"/>
                      </a:ext>
                    </a:extLst>
                  </p14:cNvPr>
                  <p14:cNvContentPartPr/>
                  <p14:nvPr/>
                </p14:nvContentPartPr>
                <p14:xfrm>
                  <a:off x="9380068" y="3889457"/>
                  <a:ext cx="190440" cy="2678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49018C7-62AE-40FF-018F-95205A53A0D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373948" y="3883337"/>
                    <a:ext cx="202680" cy="28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E063831-7CEC-360D-C36F-0FAB3A50D0CF}"/>
                  </a:ext>
                </a:extLst>
              </p14:cNvPr>
              <p14:cNvContentPartPr/>
              <p14:nvPr/>
            </p14:nvContentPartPr>
            <p14:xfrm>
              <a:off x="9339275" y="3241950"/>
              <a:ext cx="310680" cy="152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E063831-7CEC-360D-C36F-0FAB3A50D0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33148" y="3235844"/>
                <a:ext cx="322934" cy="164491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F0ABFF48-1F60-30DC-8327-E586C89C2212}"/>
              </a:ext>
            </a:extLst>
          </p:cNvPr>
          <p:cNvGrpSpPr/>
          <p:nvPr/>
        </p:nvGrpSpPr>
        <p:grpSpPr>
          <a:xfrm>
            <a:off x="9624035" y="3450750"/>
            <a:ext cx="1416485" cy="511836"/>
            <a:chOff x="9226900" y="4963756"/>
            <a:chExt cx="1416485" cy="5118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49E31F-3281-AC14-C85C-3714D654231C}"/>
                    </a:ext>
                  </a:extLst>
                </p14:cNvPr>
                <p14:cNvContentPartPr/>
                <p14:nvPr/>
              </p14:nvContentPartPr>
              <p14:xfrm>
                <a:off x="9226900" y="4963756"/>
                <a:ext cx="247680" cy="19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49E31F-3281-AC14-C85C-3714D65423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20780" y="4957636"/>
                  <a:ext cx="259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3AF695-6FC7-2A66-7BFD-E1427A19BDB0}"/>
                    </a:ext>
                  </a:extLst>
                </p14:cNvPr>
                <p14:cNvContentPartPr/>
                <p14:nvPr/>
              </p14:nvContentPartPr>
              <p14:xfrm>
                <a:off x="9563140" y="5080756"/>
                <a:ext cx="94680" cy="132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3AF695-6FC7-2A66-7BFD-E1427A19BD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7020" y="5074636"/>
                  <a:ext cx="10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923E56-8A44-EC8C-CA81-C68EBE619E08}"/>
                    </a:ext>
                  </a:extLst>
                </p14:cNvPr>
                <p14:cNvContentPartPr/>
                <p14:nvPr/>
              </p14:nvContentPartPr>
              <p14:xfrm>
                <a:off x="9664660" y="5105596"/>
                <a:ext cx="75240" cy="8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923E56-8A44-EC8C-CA81-C68EBE619E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58540" y="5099476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B0037B-C712-E57E-8A2D-C3AE5752527B}"/>
                    </a:ext>
                  </a:extLst>
                </p14:cNvPr>
                <p14:cNvContentPartPr/>
                <p14:nvPr/>
              </p14:nvContentPartPr>
              <p14:xfrm>
                <a:off x="9773380" y="5092636"/>
                <a:ext cx="82080" cy="9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B0037B-C712-E57E-8A2D-C3AE575252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67260" y="5086516"/>
                  <a:ext cx="94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12C296-F667-1AE9-1F13-6E41F000D7E9}"/>
                    </a:ext>
                  </a:extLst>
                </p14:cNvPr>
                <p14:cNvContentPartPr/>
                <p14:nvPr/>
              </p14:nvContentPartPr>
              <p14:xfrm>
                <a:off x="9842860" y="5122876"/>
                <a:ext cx="109440" cy="202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12C296-F667-1AE9-1F13-6E41F000D7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36740" y="5116756"/>
                  <a:ext cx="121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551820-CF8A-2048-F647-730B99D4C12B}"/>
                    </a:ext>
                  </a:extLst>
                </p14:cNvPr>
                <p14:cNvContentPartPr/>
                <p14:nvPr/>
              </p14:nvContentPartPr>
              <p14:xfrm>
                <a:off x="10095465" y="5186512"/>
                <a:ext cx="10836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551820-CF8A-2048-F647-730B99D4C1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89345" y="5180392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89D127-2E3B-94B3-DC7F-9611ECFCAFC8}"/>
                    </a:ext>
                  </a:extLst>
                </p14:cNvPr>
                <p14:cNvContentPartPr/>
                <p14:nvPr/>
              </p14:nvContentPartPr>
              <p14:xfrm>
                <a:off x="10084665" y="5122792"/>
                <a:ext cx="95760" cy="2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89D127-2E3B-94B3-DC7F-9611ECFCAF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78545" y="5116672"/>
                  <a:ext cx="10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E482CBA-5485-A33D-B9DE-08E9C85433F0}"/>
                    </a:ext>
                  </a:extLst>
                </p14:cNvPr>
                <p14:cNvContentPartPr/>
                <p14:nvPr/>
              </p14:nvContentPartPr>
              <p14:xfrm>
                <a:off x="10400745" y="5178592"/>
                <a:ext cx="219240" cy="179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E482CBA-5485-A33D-B9DE-08E9C85433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94625" y="5172472"/>
                  <a:ext cx="23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1529252-70C7-AEA1-5C41-C6E89493D52B}"/>
                    </a:ext>
                  </a:extLst>
                </p14:cNvPr>
                <p14:cNvContentPartPr/>
                <p14:nvPr/>
              </p14:nvContentPartPr>
              <p14:xfrm>
                <a:off x="10532505" y="5320792"/>
                <a:ext cx="110880" cy="154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1529252-70C7-AEA1-5C41-C6E89493D5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26385" y="5314672"/>
                  <a:ext cx="12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832F11-5945-8B29-3EAD-42DEAF2AD550}"/>
                    </a:ext>
                  </a:extLst>
                </p14:cNvPr>
                <p14:cNvContentPartPr/>
                <p14:nvPr/>
              </p14:nvContentPartPr>
              <p14:xfrm>
                <a:off x="10290393" y="5039213"/>
                <a:ext cx="173520" cy="19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832F11-5945-8B29-3EAD-42DEAF2AD5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84273" y="5033093"/>
                  <a:ext cx="1857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1EA7EE3-0343-4456-CF4D-CD28A37E046D}"/>
              </a:ext>
            </a:extLst>
          </p:cNvPr>
          <p:cNvGrpSpPr/>
          <p:nvPr/>
        </p:nvGrpSpPr>
        <p:grpSpPr>
          <a:xfrm>
            <a:off x="8952126" y="5733142"/>
            <a:ext cx="1316160" cy="506160"/>
            <a:chOff x="8709028" y="6328097"/>
            <a:chExt cx="131616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E72E2A-D1E8-CD4A-2630-42311BE9AB07}"/>
                    </a:ext>
                  </a:extLst>
                </p14:cNvPr>
                <p14:cNvContentPartPr/>
                <p14:nvPr/>
              </p14:nvContentPartPr>
              <p14:xfrm>
                <a:off x="8709028" y="6328097"/>
                <a:ext cx="346680" cy="28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E72E2A-D1E8-CD4A-2630-42311BE9AB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02908" y="6321977"/>
                  <a:ext cx="358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9F82D1-BA80-F78B-27DB-3E91A62FC862}"/>
                    </a:ext>
                  </a:extLst>
                </p14:cNvPr>
                <p14:cNvContentPartPr/>
                <p14:nvPr/>
              </p14:nvContentPartPr>
              <p14:xfrm>
                <a:off x="9157228" y="6573257"/>
                <a:ext cx="124200" cy="120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9F82D1-BA80-F78B-27DB-3E91A62FC8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51108" y="6567137"/>
                  <a:ext cx="136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92EEFC-755E-7ABE-057E-2146F4516F56}"/>
                    </a:ext>
                  </a:extLst>
                </p14:cNvPr>
                <p14:cNvContentPartPr/>
                <p14:nvPr/>
              </p14:nvContentPartPr>
              <p14:xfrm>
                <a:off x="9300868" y="6589817"/>
                <a:ext cx="84600" cy="9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92EEFC-755E-7ABE-057E-2146F4516F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94748" y="6583697"/>
                  <a:ext cx="96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7685AC-8991-9B09-B090-02B6C5EFEE12}"/>
                    </a:ext>
                  </a:extLst>
                </p14:cNvPr>
                <p14:cNvContentPartPr/>
                <p14:nvPr/>
              </p14:nvContentPartPr>
              <p14:xfrm>
                <a:off x="9411748" y="6585857"/>
                <a:ext cx="186840" cy="24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7685AC-8991-9B09-B090-02B6C5EFEE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05628" y="6579737"/>
                  <a:ext cx="199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4115515-0B2C-3DB5-A7EB-A0B54E4939C2}"/>
                    </a:ext>
                  </a:extLst>
                </p14:cNvPr>
                <p14:cNvContentPartPr/>
                <p14:nvPr/>
              </p14:nvContentPartPr>
              <p14:xfrm>
                <a:off x="9738628" y="6593417"/>
                <a:ext cx="96840" cy="6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4115515-0B2C-3DB5-A7EB-A0B54E4939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32508" y="6587297"/>
                  <a:ext cx="109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E10726A-E92C-7142-CD84-0ED68D6E15AE}"/>
                    </a:ext>
                  </a:extLst>
                </p14:cNvPr>
                <p14:cNvContentPartPr/>
                <p14:nvPr/>
              </p14:nvContentPartPr>
              <p14:xfrm>
                <a:off x="9724228" y="6652817"/>
                <a:ext cx="105480" cy="41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E10726A-E92C-7142-CD84-0ED68D6E15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18108" y="6646697"/>
                  <a:ext cx="117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C3829C0-072C-14F0-8D72-F15105EE8988}"/>
                    </a:ext>
                  </a:extLst>
                </p14:cNvPr>
                <p14:cNvContentPartPr/>
                <p14:nvPr/>
              </p14:nvContentPartPr>
              <p14:xfrm>
                <a:off x="9872188" y="6589097"/>
                <a:ext cx="153000" cy="173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C3829C0-072C-14F0-8D72-F15105EE89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66068" y="6582977"/>
                  <a:ext cx="1652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A73D97-A4D1-1C19-0F97-3CA770FE55E2}"/>
              </a:ext>
            </a:extLst>
          </p:cNvPr>
          <p:cNvGrpSpPr/>
          <p:nvPr/>
        </p:nvGrpSpPr>
        <p:grpSpPr>
          <a:xfrm>
            <a:off x="7421208" y="4826302"/>
            <a:ext cx="4013790" cy="1059336"/>
            <a:chOff x="7178110" y="5421257"/>
            <a:chExt cx="4013790" cy="10593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5AEF7E-8C55-B873-7EA3-FB7737138B4E}"/>
                </a:ext>
              </a:extLst>
            </p:cNvPr>
            <p:cNvGrpSpPr/>
            <p:nvPr/>
          </p:nvGrpSpPr>
          <p:grpSpPr>
            <a:xfrm>
              <a:off x="7178110" y="5421257"/>
              <a:ext cx="4013790" cy="1059336"/>
              <a:chOff x="7178110" y="5421257"/>
              <a:chExt cx="4013790" cy="105933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9654AB-24DB-6D5D-2A0C-31CFE595D414}"/>
                  </a:ext>
                </a:extLst>
              </p:cNvPr>
              <p:cNvCxnSpPr/>
              <p:nvPr/>
            </p:nvCxnSpPr>
            <p:spPr>
              <a:xfrm>
                <a:off x="7178110" y="6222234"/>
                <a:ext cx="40137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497DAD6-D5B6-4BDC-038B-1FACD4A448E4}"/>
                  </a:ext>
                </a:extLst>
              </p:cNvPr>
              <p:cNvGrpSpPr/>
              <p:nvPr/>
            </p:nvGrpSpPr>
            <p:grpSpPr>
              <a:xfrm>
                <a:off x="8594889" y="6174953"/>
                <a:ext cx="402480" cy="93600"/>
                <a:chOff x="8592028" y="6367697"/>
                <a:chExt cx="402480" cy="93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410F3F2-D8B3-43CB-84B1-D205A37770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2028" y="6367697"/>
                    <a:ext cx="63000" cy="9072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410F3F2-D8B3-43CB-84B1-D205A3777004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8585908" y="6361577"/>
                      <a:ext cx="75240" cy="10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3CDC4C3-91CE-4632-0E39-A1F2A67BD8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37628" y="6396857"/>
                    <a:ext cx="56880" cy="644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3CDC4C3-91CE-4632-0E39-A1F2A67BD8AD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8931508" y="6390737"/>
                      <a:ext cx="69120" cy="76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E0F69DDE-CE69-2220-AAD8-307FC61A1CA1}"/>
                  </a:ext>
                </a:extLst>
              </p:cNvPr>
              <p:cNvGrpSpPr/>
              <p:nvPr/>
            </p:nvGrpSpPr>
            <p:grpSpPr>
              <a:xfrm>
                <a:off x="8554209" y="6371873"/>
                <a:ext cx="474480" cy="108720"/>
                <a:chOff x="8551348" y="6564617"/>
                <a:chExt cx="474480" cy="108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6AEBD9D-DF27-AB83-9D20-3920E54674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51348" y="6564617"/>
                    <a:ext cx="93240" cy="698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6AEBD9D-DF27-AB83-9D20-3920E54674D8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8545228" y="6558497"/>
                      <a:ext cx="105480" cy="82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D96FD126-1A0D-380C-D5B4-BD5FDD9583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36908" y="6591257"/>
                    <a:ext cx="88920" cy="820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D96FD126-1A0D-380C-D5B4-BD5FDD958364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8930788" y="6585137"/>
                      <a:ext cx="101160" cy="94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34FC9B23-0FCC-891C-35D0-C551B8DD0028}"/>
                      </a:ext>
                    </a:extLst>
                  </p14:cNvPr>
                  <p14:cNvContentPartPr/>
                  <p14:nvPr/>
                </p14:nvContentPartPr>
                <p14:xfrm>
                  <a:off x="7752868" y="5891057"/>
                  <a:ext cx="1189080" cy="3193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34FC9B23-0FCC-891C-35D0-C551B8DD0028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7746748" y="5884937"/>
                    <a:ext cx="1201320" cy="3315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6A8CC3-03F8-7D4E-AC19-F060789BA1FC}"/>
                  </a:ext>
                </a:extLst>
              </p:cNvPr>
              <p:cNvGrpSpPr/>
              <p:nvPr/>
            </p:nvGrpSpPr>
            <p:grpSpPr>
              <a:xfrm>
                <a:off x="7970668" y="5865857"/>
                <a:ext cx="1868760" cy="353880"/>
                <a:chOff x="7970668" y="5865857"/>
                <a:chExt cx="1868760" cy="353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5E435DC-61FC-A57F-C5A6-EDD2B81696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85788" y="5865857"/>
                    <a:ext cx="1263600" cy="3369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5E435DC-61FC-A57F-C5A6-EDD2B816963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7979668" y="5859737"/>
                      <a:ext cx="1275840" cy="34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8C3B27C3-B775-C539-C47B-B1E70B0E9F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70668" y="6122897"/>
                    <a:ext cx="52560" cy="81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8C3B27C3-B775-C539-C47B-B1E70B0E9F78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7964548" y="6116777"/>
                      <a:ext cx="64800" cy="9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A41E60E-19AE-F0A2-8C50-CFF06B69B0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43908" y="5889257"/>
                    <a:ext cx="1290960" cy="32040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A41E60E-19AE-F0A2-8C50-CFF06B69B030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8237788" y="5883137"/>
                      <a:ext cx="1303200" cy="332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E2EC093-A0AE-EEED-0108-723D68FB6E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51828" y="6140177"/>
                    <a:ext cx="51840" cy="7344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E2EC093-A0AE-EEED-0108-723D68FB6EB8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8245708" y="6134057"/>
                      <a:ext cx="64080" cy="85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C075473-6D98-1C3D-41EE-A97B03FA9C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47108" y="5904377"/>
                    <a:ext cx="1192320" cy="315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C075473-6D98-1C3D-41EE-A97B03FA9CA6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8640988" y="5898257"/>
                      <a:ext cx="1204560" cy="327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ACC84F53-87EF-128B-CBDF-41DFF78EF40E}"/>
                  </a:ext>
                </a:extLst>
              </p:cNvPr>
              <p:cNvGrpSpPr/>
              <p:nvPr/>
            </p:nvGrpSpPr>
            <p:grpSpPr>
              <a:xfrm>
                <a:off x="8624788" y="5421257"/>
                <a:ext cx="1208160" cy="457920"/>
                <a:chOff x="8624788" y="5421257"/>
                <a:chExt cx="1208160" cy="457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24AC61E-B1B9-5E37-4B68-ECDFC09609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24788" y="5704937"/>
                    <a:ext cx="26280" cy="13032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24AC61E-B1B9-5E37-4B68-ECDFC0960942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8618668" y="5698817"/>
                      <a:ext cx="38520" cy="14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D6EB44EE-8F54-7678-9C54-02E8A7FB1F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44228" y="5741297"/>
                    <a:ext cx="1188720" cy="13788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D6EB44EE-8F54-7678-9C54-02E8A7FB1F3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8638108" y="5735177"/>
                      <a:ext cx="1200960" cy="150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111" name="Ink 110">
                      <a:extLst>
                        <a:ext uri="{FF2B5EF4-FFF2-40B4-BE49-F238E27FC236}">
                          <a16:creationId xmlns:a16="http://schemas.microsoft.com/office/drawing/2014/main" id="{91AB2BE2-7E16-59F4-6B8F-5E4A70A4A3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66268" y="5518817"/>
                    <a:ext cx="103320" cy="9648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91AB2BE2-7E16-59F4-6B8F-5E4A70A4A3C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8760148" y="5512697"/>
                      <a:ext cx="115560" cy="108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BC33DF9C-DAA3-6916-9C79-F0422531A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10828" y="5660657"/>
                    <a:ext cx="125280" cy="3060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BC33DF9C-DAA3-6916-9C79-F0422531A63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8704708" y="5654537"/>
                      <a:ext cx="137520" cy="4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5925E206-A95C-0300-29C7-5B107B5B2C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0628" y="5421257"/>
                    <a:ext cx="27360" cy="22572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5925E206-A95C-0300-29C7-5B107B5B2C2E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9174508" y="5415137"/>
                      <a:ext cx="39600" cy="237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4372099E-1DA4-36AA-97AE-76B6E47C85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49028" y="5553737"/>
                    <a:ext cx="83520" cy="106560"/>
                  </p14:xfrm>
                </p:contentPart>
              </mc:Choice>
              <mc:Fallback xmlns="">
                <p:pic>
                  <p:nvPicPr>
                    <p:cNvPr id="117" name="Ink 116">
                      <a:extLst>
                        <a:ext uri="{FF2B5EF4-FFF2-40B4-BE49-F238E27FC236}">
                          <a16:creationId xmlns:a16="http://schemas.microsoft.com/office/drawing/2014/main" id="{4372099E-1DA4-36AA-97AE-76B6E47C8531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9242908" y="5547617"/>
                      <a:ext cx="95760" cy="11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3166FA69-55CB-25AD-50BA-9BA5736290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54148" y="5564897"/>
                    <a:ext cx="60840" cy="7848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3166FA69-55CB-25AD-50BA-9BA57362902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9348028" y="5558777"/>
                      <a:ext cx="73080" cy="90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BF6167A1-CD5E-A432-FDA7-CE9EB7845B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33348" y="5583617"/>
                    <a:ext cx="74880" cy="12384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BF6167A1-CD5E-A432-FDA7-CE9EB7845BC4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9427228" y="5577497"/>
                      <a:ext cx="87120" cy="136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3">
                  <p14:nvContentPartPr>
                    <p14:cNvPr id="120" name="Ink 119">
                      <a:extLst>
                        <a:ext uri="{FF2B5EF4-FFF2-40B4-BE49-F238E27FC236}">
                          <a16:creationId xmlns:a16="http://schemas.microsoft.com/office/drawing/2014/main" id="{7D2DAD71-D772-E531-F1D6-AE1E6AC5BE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2588" y="5482817"/>
                    <a:ext cx="8280" cy="190080"/>
                  </p14:xfrm>
                </p:contentPart>
              </mc:Choice>
              <mc:Fallback xmlns="">
                <p:pic>
                  <p:nvPicPr>
                    <p:cNvPr id="120" name="Ink 119">
                      <a:extLst>
                        <a:ext uri="{FF2B5EF4-FFF2-40B4-BE49-F238E27FC236}">
                          <a16:creationId xmlns:a16="http://schemas.microsoft.com/office/drawing/2014/main" id="{7D2DAD71-D772-E531-F1D6-AE1E6AC5BEC7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9556468" y="5476697"/>
                      <a:ext cx="20520" cy="20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121" name="Ink 120">
                      <a:extLst>
                        <a:ext uri="{FF2B5EF4-FFF2-40B4-BE49-F238E27FC236}">
                          <a16:creationId xmlns:a16="http://schemas.microsoft.com/office/drawing/2014/main" id="{6976A3EB-0753-3CFE-07F3-88822037E3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6948" y="5567777"/>
                    <a:ext cx="80280" cy="17280"/>
                  </p14:xfrm>
                </p:contentPart>
              </mc:Choice>
              <mc:Fallback xmlns="">
                <p:pic>
                  <p:nvPicPr>
                    <p:cNvPr id="121" name="Ink 120">
                      <a:extLst>
                        <a:ext uri="{FF2B5EF4-FFF2-40B4-BE49-F238E27FC236}">
                          <a16:creationId xmlns:a16="http://schemas.microsoft.com/office/drawing/2014/main" id="{6976A3EB-0753-3CFE-07F3-88822037E329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9520828" y="5561657"/>
                      <a:ext cx="9252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122" name="Ink 121">
                      <a:extLst>
                        <a:ext uri="{FF2B5EF4-FFF2-40B4-BE49-F238E27FC236}">
                          <a16:creationId xmlns:a16="http://schemas.microsoft.com/office/drawing/2014/main" id="{38764163-B914-D465-CA90-9C474204FB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6388" y="5455457"/>
                    <a:ext cx="82440" cy="226800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38764163-B914-D465-CA90-9C474204FB0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9630268" y="5449337"/>
                      <a:ext cx="94680" cy="23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135" name="Ink 134">
                      <a:extLst>
                        <a:ext uri="{FF2B5EF4-FFF2-40B4-BE49-F238E27FC236}">
                          <a16:creationId xmlns:a16="http://schemas.microsoft.com/office/drawing/2014/main" id="{DB7C93FE-B5C6-EE95-00DA-2E88872A8A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98748" y="5528177"/>
                    <a:ext cx="141480" cy="187920"/>
                  </p14:xfrm>
                </p:contentPart>
              </mc:Choice>
              <mc:Fallback xmlns="">
                <p:pic>
                  <p:nvPicPr>
                    <p:cNvPr id="135" name="Ink 134">
                      <a:extLst>
                        <a:ext uri="{FF2B5EF4-FFF2-40B4-BE49-F238E27FC236}">
                          <a16:creationId xmlns:a16="http://schemas.microsoft.com/office/drawing/2014/main" id="{DB7C93FE-B5C6-EE95-00DA-2E88872A8A0F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8892628" y="5522057"/>
                      <a:ext cx="15372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8F69088E-AFA5-C17D-C070-BE839505BE72}"/>
                  </a:ext>
                </a:extLst>
              </p:cNvPr>
              <p:cNvGrpSpPr/>
              <p:nvPr/>
            </p:nvGrpSpPr>
            <p:grpSpPr>
              <a:xfrm>
                <a:off x="10072708" y="5764337"/>
                <a:ext cx="916920" cy="279720"/>
                <a:chOff x="10072708" y="5764337"/>
                <a:chExt cx="916920" cy="279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139" name="Ink 138">
                      <a:extLst>
                        <a:ext uri="{FF2B5EF4-FFF2-40B4-BE49-F238E27FC236}">
                          <a16:creationId xmlns:a16="http://schemas.microsoft.com/office/drawing/2014/main" id="{B38FD5D7-A938-01CB-C624-AF60AE9437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95388" y="5783417"/>
                    <a:ext cx="21600" cy="195480"/>
                  </p14:xfrm>
                </p:contentPart>
              </mc:Choice>
              <mc:Fallback xmlns="">
                <p:pic>
                  <p:nvPicPr>
                    <p:cNvPr id="139" name="Ink 138">
                      <a:extLst>
                        <a:ext uri="{FF2B5EF4-FFF2-40B4-BE49-F238E27FC236}">
                          <a16:creationId xmlns:a16="http://schemas.microsoft.com/office/drawing/2014/main" id="{B38FD5D7-A938-01CB-C624-AF60AE943727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10089268" y="5777297"/>
                      <a:ext cx="33840" cy="20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140" name="Ink 139">
                      <a:extLst>
                        <a:ext uri="{FF2B5EF4-FFF2-40B4-BE49-F238E27FC236}">
                          <a16:creationId xmlns:a16="http://schemas.microsoft.com/office/drawing/2014/main" id="{8B1F1082-85FE-BFFF-49BB-62F710FDE9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2708" y="5764337"/>
                    <a:ext cx="187200" cy="229680"/>
                  </p14:xfrm>
                </p:contentPart>
              </mc:Choice>
              <mc:Fallback xmlns="">
                <p:pic>
                  <p:nvPicPr>
                    <p:cNvPr id="140" name="Ink 139">
                      <a:extLst>
                        <a:ext uri="{FF2B5EF4-FFF2-40B4-BE49-F238E27FC236}">
                          <a16:creationId xmlns:a16="http://schemas.microsoft.com/office/drawing/2014/main" id="{8B1F1082-85FE-BFFF-49BB-62F710FDE90F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10066588" y="5758217"/>
                      <a:ext cx="199440" cy="241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141" name="Ink 140">
                      <a:extLst>
                        <a:ext uri="{FF2B5EF4-FFF2-40B4-BE49-F238E27FC236}">
                          <a16:creationId xmlns:a16="http://schemas.microsoft.com/office/drawing/2014/main" id="{60ECBF50-1ACC-46E3-43A5-A0C4A6C6FA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9748" y="5848577"/>
                    <a:ext cx="22320" cy="27360"/>
                  </p14:xfrm>
                </p:contentPart>
              </mc:Choice>
              <mc:Fallback xmlns="">
                <p:pic>
                  <p:nvPicPr>
                    <p:cNvPr id="141" name="Ink 140">
                      <a:extLst>
                        <a:ext uri="{FF2B5EF4-FFF2-40B4-BE49-F238E27FC236}">
                          <a16:creationId xmlns:a16="http://schemas.microsoft.com/office/drawing/2014/main" id="{60ECBF50-1ACC-46E3-43A5-A0C4A6C6FAA1}"/>
                        </a:ext>
                      </a:extLst>
                    </p:cNvPr>
                    <p:cNvPicPr/>
                    <p:nvPr/>
                  </p:nvPicPr>
                  <p:blipFill>
                    <a:blip r:embed="rId162"/>
                    <a:stretch>
                      <a:fillRect/>
                    </a:stretch>
                  </p:blipFill>
                  <p:spPr>
                    <a:xfrm>
                      <a:off x="10323628" y="5842457"/>
                      <a:ext cx="34560" cy="3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3">
                  <p14:nvContentPartPr>
                    <p14:cNvPr id="142" name="Ink 141">
                      <a:extLst>
                        <a:ext uri="{FF2B5EF4-FFF2-40B4-BE49-F238E27FC236}">
                          <a16:creationId xmlns:a16="http://schemas.microsoft.com/office/drawing/2014/main" id="{C663AF71-9043-506A-6421-8A40942D5D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41268" y="5959097"/>
                    <a:ext cx="30600" cy="37800"/>
                  </p14:xfrm>
                </p:contentPart>
              </mc:Choice>
              <mc:Fallback xmlns="">
                <p:pic>
                  <p:nvPicPr>
                    <p:cNvPr id="142" name="Ink 141">
                      <a:extLst>
                        <a:ext uri="{FF2B5EF4-FFF2-40B4-BE49-F238E27FC236}">
                          <a16:creationId xmlns:a16="http://schemas.microsoft.com/office/drawing/2014/main" id="{C663AF71-9043-506A-6421-8A40942D5D77}"/>
                        </a:ext>
                      </a:extLst>
                    </p:cNvPr>
                    <p:cNvPicPr/>
                    <p:nvPr/>
                  </p:nvPicPr>
                  <p:blipFill>
                    <a:blip r:embed="rId164"/>
                    <a:stretch>
                      <a:fillRect/>
                    </a:stretch>
                  </p:blipFill>
                  <p:spPr>
                    <a:xfrm>
                      <a:off x="10335148" y="5952977"/>
                      <a:ext cx="4284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5">
                  <p14:nvContentPartPr>
                    <p14:cNvPr id="144" name="Ink 143">
                      <a:extLst>
                        <a:ext uri="{FF2B5EF4-FFF2-40B4-BE49-F238E27FC236}">
                          <a16:creationId xmlns:a16="http://schemas.microsoft.com/office/drawing/2014/main" id="{1B3AEE99-0E5D-FB2B-D122-135D6C8AD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7788" y="5851457"/>
                    <a:ext cx="119520" cy="147600"/>
                  </p14:xfrm>
                </p:contentPart>
              </mc:Choice>
              <mc:Fallback xmlns="">
                <p:pic>
                  <p:nvPicPr>
                    <p:cNvPr id="144" name="Ink 143">
                      <a:extLst>
                        <a:ext uri="{FF2B5EF4-FFF2-40B4-BE49-F238E27FC236}">
                          <a16:creationId xmlns:a16="http://schemas.microsoft.com/office/drawing/2014/main" id="{1B3AEE99-0E5D-FB2B-D122-135D6C8AD583}"/>
                        </a:ext>
                      </a:extLst>
                    </p:cNvPr>
                    <p:cNvPicPr/>
                    <p:nvPr/>
                  </p:nvPicPr>
                  <p:blipFill>
                    <a:blip r:embed="rId166"/>
                    <a:stretch>
                      <a:fillRect/>
                    </a:stretch>
                  </p:blipFill>
                  <p:spPr>
                    <a:xfrm>
                      <a:off x="10481668" y="5845337"/>
                      <a:ext cx="131760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7">
                  <p14:nvContentPartPr>
                    <p14:cNvPr id="145" name="Ink 144">
                      <a:extLst>
                        <a:ext uri="{FF2B5EF4-FFF2-40B4-BE49-F238E27FC236}">
                          <a16:creationId xmlns:a16="http://schemas.microsoft.com/office/drawing/2014/main" id="{F5B42E5A-8BE2-6109-69F3-5AAF88B13A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66708" y="5905457"/>
                    <a:ext cx="82080" cy="10440"/>
                  </p14:xfrm>
                </p:contentPart>
              </mc:Choice>
              <mc:Fallback xmlns="">
                <p:pic>
                  <p:nvPicPr>
                    <p:cNvPr id="145" name="Ink 144">
                      <a:extLst>
                        <a:ext uri="{FF2B5EF4-FFF2-40B4-BE49-F238E27FC236}">
                          <a16:creationId xmlns:a16="http://schemas.microsoft.com/office/drawing/2014/main" id="{F5B42E5A-8BE2-6109-69F3-5AAF88B13A82}"/>
                        </a:ext>
                      </a:extLst>
                    </p:cNvPr>
                    <p:cNvPicPr/>
                    <p:nvPr/>
                  </p:nvPicPr>
                  <p:blipFill>
                    <a:blip r:embed="rId168"/>
                    <a:stretch>
                      <a:fillRect/>
                    </a:stretch>
                  </p:blipFill>
                  <p:spPr>
                    <a:xfrm>
                      <a:off x="10660588" y="5899337"/>
                      <a:ext cx="94320" cy="22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9">
                  <p14:nvContentPartPr>
                    <p14:cNvPr id="147" name="Ink 146">
                      <a:extLst>
                        <a:ext uri="{FF2B5EF4-FFF2-40B4-BE49-F238E27FC236}">
                          <a16:creationId xmlns:a16="http://schemas.microsoft.com/office/drawing/2014/main" id="{6A0FDFEE-1CDF-8FB8-4364-6AE957844F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26988" y="5905097"/>
                    <a:ext cx="62640" cy="138960"/>
                  </p14:xfrm>
                </p:contentPart>
              </mc:Choice>
              <mc:Fallback xmlns="">
                <p:pic>
                  <p:nvPicPr>
                    <p:cNvPr id="147" name="Ink 146">
                      <a:extLst>
                        <a:ext uri="{FF2B5EF4-FFF2-40B4-BE49-F238E27FC236}">
                          <a16:creationId xmlns:a16="http://schemas.microsoft.com/office/drawing/2014/main" id="{6A0FDFEE-1CDF-8FB8-4364-6AE957844F91}"/>
                        </a:ext>
                      </a:extLst>
                    </p:cNvPr>
                    <p:cNvPicPr/>
                    <p:nvPr/>
                  </p:nvPicPr>
                  <p:blipFill>
                    <a:blip r:embed="rId170"/>
                    <a:stretch>
                      <a:fillRect/>
                    </a:stretch>
                  </p:blipFill>
                  <p:spPr>
                    <a:xfrm>
                      <a:off x="10920868" y="5898977"/>
                      <a:ext cx="74880" cy="151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C03B2E-29C8-E178-30B3-41F0BFBB8737}"/>
                    </a:ext>
                  </a:extLst>
                </p14:cNvPr>
                <p14:cNvContentPartPr/>
                <p14:nvPr/>
              </p14:nvContentPartPr>
              <p14:xfrm>
                <a:off x="10791177" y="5862936"/>
                <a:ext cx="93240" cy="17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C03B2E-29C8-E178-30B3-41F0BFBB87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82537" y="5854296"/>
                  <a:ext cx="1108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77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65CD-0715-05BA-3999-FBB80D954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AFB3-F030-DBE6-B3E3-0DAE4CE4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2005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91EB-0F31-08CA-F918-A947A402F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Expander decomposition, SE hierarchy, BSE hierarchy </a:t>
            </a:r>
          </a:p>
          <a:p>
            <a:pPr marL="0" indent="0" algn="ctr">
              <a:buNone/>
            </a:pPr>
            <a:r>
              <a:rPr lang="en-US" dirty="0"/>
              <a:t>already appeared in literature.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was unclear why they are useful for </a:t>
            </a:r>
            <a:r>
              <a:rPr lang="en-US" dirty="0">
                <a:solidFill>
                  <a:srgbClr val="7030A0"/>
                </a:solidFill>
              </a:rPr>
              <a:t>very fast algorithms</a:t>
            </a:r>
            <a:r>
              <a:rPr lang="en-US" dirty="0"/>
              <a:t> yet.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2F446EE-D5D0-D9B7-9105-556EEB268141}"/>
              </a:ext>
            </a:extLst>
          </p:cNvPr>
          <p:cNvSpPr/>
          <p:nvPr/>
        </p:nvSpPr>
        <p:spPr>
          <a:xfrm>
            <a:off x="4666593" y="1254935"/>
            <a:ext cx="7257183" cy="1197054"/>
          </a:xfrm>
          <a:prstGeom prst="wedgeRoundRectCallout">
            <a:avLst>
              <a:gd name="adj1" fmla="val -39933"/>
              <a:gd name="adj2" fmla="val 851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But these concepts were not formalized in a unified way.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Relationship between </a:t>
            </a:r>
            <a:r>
              <a:rPr lang="en-US" sz="2000" dirty="0" err="1">
                <a:solidFill>
                  <a:schemeClr val="tx1"/>
                </a:solidFill>
              </a:rPr>
              <a:t>Räcke’s</a:t>
            </a:r>
            <a:r>
              <a:rPr lang="en-US" sz="2000" dirty="0">
                <a:solidFill>
                  <a:schemeClr val="tx1"/>
                </a:solidFill>
              </a:rPr>
              <a:t> and PT’s hierarchies were not explicit documented anywhere… until 2025.</a:t>
            </a:r>
          </a:p>
        </p:txBody>
      </p:sp>
    </p:spTree>
    <p:extLst>
      <p:ext uri="{BB962C8B-B14F-4D97-AF65-F5344CB8AC3E}">
        <p14:creationId xmlns:p14="http://schemas.microsoft.com/office/powerpoint/2010/main" val="35800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5341-C61D-DC38-24BE-9794F00A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LC-Expanders: Flow-based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71769-E1F7-FB97-FD9C-68F1434EF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303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Recall: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routable with 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-LC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-LC</a:t>
                </a:r>
                <a:r>
                  <a:rPr lang="en-US" dirty="0"/>
                  <a:t> routable with </a:t>
                </a:r>
                <a:r>
                  <a:rPr lang="en-US" dirty="0">
                    <a:solidFill>
                      <a:srgbClr val="7030A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-LC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-LC</a:t>
                </a:r>
                <a:r>
                  <a:rPr lang="en-US" dirty="0"/>
                  <a:t> routable with </a:t>
                </a:r>
                <a:r>
                  <a:rPr lang="en-US" dirty="0">
                    <a:solidFill>
                      <a:srgbClr val="7030A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/>
                  <a:t>and congestion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71769-E1F7-FB97-FD9C-68F1434EF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30306" cy="4351338"/>
              </a:xfrm>
              <a:blipFill>
                <a:blip r:embed="rId2"/>
                <a:stretch>
                  <a:fillRect l="-176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F9B9E028-1994-5B62-AF2B-B46B245F38ED}"/>
                  </a:ext>
                </a:extLst>
              </p:cNvPr>
              <p:cNvSpPr/>
              <p:nvPr/>
            </p:nvSpPr>
            <p:spPr>
              <a:xfrm>
                <a:off x="7068506" y="1352687"/>
                <a:ext cx="4894368" cy="5297214"/>
              </a:xfrm>
              <a:prstGeom prst="roundRect">
                <a:avLst>
                  <a:gd name="adj" fmla="val 455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Quiz: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Which is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not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𝒔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-LC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𝝓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-expander 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F9B9E028-1994-5B62-AF2B-B46B245F3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506" y="1352687"/>
                <a:ext cx="4894368" cy="5297214"/>
              </a:xfrm>
              <a:prstGeom prst="roundRect">
                <a:avLst>
                  <a:gd name="adj" fmla="val 4553"/>
                </a:avLst>
              </a:prstGeom>
              <a:blipFill>
                <a:blip r:embed="rId3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DCEE3B-6CBC-2B49-E399-F3371A014788}"/>
                  </a:ext>
                </a:extLst>
              </p14:cNvPr>
              <p14:cNvContentPartPr/>
              <p14:nvPr/>
            </p14:nvContentPartPr>
            <p14:xfrm>
              <a:off x="7270932" y="3202672"/>
              <a:ext cx="26280" cy="192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DCEE3B-6CBC-2B49-E399-F3371A014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4812" y="3196552"/>
                <a:ext cx="385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8DB36BD-4233-FF12-976B-1540D3A016B1}"/>
                  </a:ext>
                </a:extLst>
              </p14:cNvPr>
              <p14:cNvContentPartPr/>
              <p14:nvPr/>
            </p14:nvContentPartPr>
            <p14:xfrm>
              <a:off x="7379652" y="3386272"/>
              <a:ext cx="18360" cy="21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8DB36BD-4233-FF12-976B-1540D3A016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3532" y="3380152"/>
                <a:ext cx="306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3F0D98F-D2B2-FFCF-6D4B-5C4FCBA0144A}"/>
              </a:ext>
            </a:extLst>
          </p:cNvPr>
          <p:cNvGrpSpPr/>
          <p:nvPr/>
        </p:nvGrpSpPr>
        <p:grpSpPr>
          <a:xfrm>
            <a:off x="7661892" y="2824672"/>
            <a:ext cx="1043280" cy="911520"/>
            <a:chOff x="7661892" y="2824672"/>
            <a:chExt cx="104328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B390DF1-A9C8-2F7F-DD94-0D6B1BB0DF87}"/>
                    </a:ext>
                  </a:extLst>
                </p14:cNvPr>
                <p14:cNvContentPartPr/>
                <p14:nvPr/>
              </p14:nvContentPartPr>
              <p14:xfrm>
                <a:off x="7661892" y="2824672"/>
                <a:ext cx="1043280" cy="911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B390DF1-A9C8-2F7F-DD94-0D6B1BB0DF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55772" y="2818552"/>
                  <a:ext cx="1055520" cy="9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7EB630-E8D9-DC77-52F1-38E656D357A3}"/>
                    </a:ext>
                  </a:extLst>
                </p14:cNvPr>
                <p14:cNvContentPartPr/>
                <p14:nvPr/>
              </p14:nvContentPartPr>
              <p14:xfrm>
                <a:off x="7779612" y="3177112"/>
                <a:ext cx="144000" cy="173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7EB630-E8D9-DC77-52F1-38E656D357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73492" y="3170992"/>
                  <a:ext cx="156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04C0EE2-55B2-B602-8A93-88D70E395911}"/>
                    </a:ext>
                  </a:extLst>
                </p14:cNvPr>
                <p14:cNvContentPartPr/>
                <p14:nvPr/>
              </p14:nvContentPartPr>
              <p14:xfrm>
                <a:off x="7998132" y="3163072"/>
                <a:ext cx="24120" cy="18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04C0EE2-55B2-B602-8A93-88D70E3959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92012" y="3156952"/>
                  <a:ext cx="36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8861023-BAC4-4773-0557-73CC6BBCA7E1}"/>
                    </a:ext>
                  </a:extLst>
                </p14:cNvPr>
                <p14:cNvContentPartPr/>
                <p14:nvPr/>
              </p14:nvContentPartPr>
              <p14:xfrm>
                <a:off x="8069772" y="3269992"/>
                <a:ext cx="9720" cy="112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8861023-BAC4-4773-0557-73CC6BBCA7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63652" y="3263872"/>
                  <a:ext cx="2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E9DE92-8C90-7B2A-5167-941FF99DE3AD}"/>
                    </a:ext>
                  </a:extLst>
                </p14:cNvPr>
                <p14:cNvContentPartPr/>
                <p14:nvPr/>
              </p14:nvContentPartPr>
              <p14:xfrm>
                <a:off x="8075892" y="3205912"/>
                <a:ext cx="7560" cy="2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E9DE92-8C90-7B2A-5167-941FF99DE3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69772" y="3199792"/>
                  <a:ext cx="19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5201C58-4ABB-45CB-A083-FE1F50241A82}"/>
                    </a:ext>
                  </a:extLst>
                </p14:cNvPr>
                <p14:cNvContentPartPr/>
                <p14:nvPr/>
              </p14:nvContentPartPr>
              <p14:xfrm>
                <a:off x="8112612" y="3281872"/>
                <a:ext cx="81000" cy="181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5201C58-4ABB-45CB-A083-FE1F50241A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06492" y="3275752"/>
                  <a:ext cx="9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D8F527-96BF-E1F6-68A4-4F3775798350}"/>
                    </a:ext>
                  </a:extLst>
                </p14:cNvPr>
                <p14:cNvContentPartPr/>
                <p14:nvPr/>
              </p14:nvContentPartPr>
              <p14:xfrm>
                <a:off x="8238252" y="3283672"/>
                <a:ext cx="83880" cy="10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D8F527-96BF-E1F6-68A4-4F37757983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2132" y="3277552"/>
                  <a:ext cx="96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55D72A0-5173-BEC7-F4BD-29E2365F6901}"/>
                    </a:ext>
                  </a:extLst>
                </p14:cNvPr>
                <p14:cNvContentPartPr/>
                <p14:nvPr/>
              </p14:nvContentPartPr>
              <p14:xfrm>
                <a:off x="8355252" y="3271432"/>
                <a:ext cx="110160" cy="137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55D72A0-5173-BEC7-F4BD-29E2365F69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49132" y="3265312"/>
                  <a:ext cx="1224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E862720-A61F-5589-BF30-BE63659635E9}"/>
              </a:ext>
            </a:extLst>
          </p:cNvPr>
          <p:cNvGrpSpPr/>
          <p:nvPr/>
        </p:nvGrpSpPr>
        <p:grpSpPr>
          <a:xfrm>
            <a:off x="7251132" y="4219672"/>
            <a:ext cx="207720" cy="212760"/>
            <a:chOff x="7251132" y="4219672"/>
            <a:chExt cx="2077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98E0CD6-E470-6C65-DF20-3FD3A57987E4}"/>
                    </a:ext>
                  </a:extLst>
                </p14:cNvPr>
                <p14:cNvContentPartPr/>
                <p14:nvPr/>
              </p14:nvContentPartPr>
              <p14:xfrm>
                <a:off x="7251132" y="4219672"/>
                <a:ext cx="122760" cy="20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98E0CD6-E470-6C65-DF20-3FD3A57987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5012" y="4213552"/>
                  <a:ext cx="135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DEBB4C-F986-8493-EB25-EA2BCEF37D79}"/>
                    </a:ext>
                  </a:extLst>
                </p14:cNvPr>
                <p14:cNvContentPartPr/>
                <p14:nvPr/>
              </p14:nvContentPartPr>
              <p14:xfrm>
                <a:off x="7453092" y="4415512"/>
                <a:ext cx="5760" cy="16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DEBB4C-F986-8493-EB25-EA2BCEF37D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46972" y="4409392"/>
                  <a:ext cx="180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399A3D-C724-1C2C-2D19-FBC7D79657DB}"/>
              </a:ext>
            </a:extLst>
          </p:cNvPr>
          <p:cNvGrpSpPr/>
          <p:nvPr/>
        </p:nvGrpSpPr>
        <p:grpSpPr>
          <a:xfrm>
            <a:off x="7706892" y="3916552"/>
            <a:ext cx="1680120" cy="452160"/>
            <a:chOff x="7706892" y="3916552"/>
            <a:chExt cx="16801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CD44AD-593A-8767-FBE4-C1011356766D}"/>
                    </a:ext>
                  </a:extLst>
                </p14:cNvPr>
                <p14:cNvContentPartPr/>
                <p14:nvPr/>
              </p14:nvContentPartPr>
              <p14:xfrm>
                <a:off x="7706892" y="4274392"/>
                <a:ext cx="1680120" cy="9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CD44AD-593A-8767-FBE4-C101135676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00772" y="4268272"/>
                  <a:ext cx="1692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B344141-E16C-2575-1E96-5476DC39CAE3}"/>
                    </a:ext>
                  </a:extLst>
                </p14:cNvPr>
                <p14:cNvContentPartPr/>
                <p14:nvPr/>
              </p14:nvContentPartPr>
              <p14:xfrm>
                <a:off x="8132772" y="3986752"/>
                <a:ext cx="117000" cy="253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B344141-E16C-2575-1E96-5476DC39CA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652" y="3980632"/>
                  <a:ext cx="129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446429-6E45-E8D4-59AE-3D3D06EF3D20}"/>
                    </a:ext>
                  </a:extLst>
                </p14:cNvPr>
                <p14:cNvContentPartPr/>
                <p14:nvPr/>
              </p14:nvContentPartPr>
              <p14:xfrm>
                <a:off x="8274972" y="4027072"/>
                <a:ext cx="75600" cy="79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446429-6E45-E8D4-59AE-3D3D06EF3D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68852" y="4020952"/>
                  <a:ext cx="87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30A937-C5BD-F12F-4CCB-3D6835DF6DA0}"/>
                    </a:ext>
                  </a:extLst>
                </p14:cNvPr>
                <p14:cNvContentPartPr/>
                <p14:nvPr/>
              </p14:nvContentPartPr>
              <p14:xfrm>
                <a:off x="8395572" y="3950392"/>
                <a:ext cx="11880" cy="187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30A937-C5BD-F12F-4CCB-3D6835DF6D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89452" y="3944272"/>
                  <a:ext cx="24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43F010-8513-ACD0-8003-A6738FE5C95E}"/>
                    </a:ext>
                  </a:extLst>
                </p14:cNvPr>
                <p14:cNvContentPartPr/>
                <p14:nvPr/>
              </p14:nvContentPartPr>
              <p14:xfrm>
                <a:off x="8361012" y="4009792"/>
                <a:ext cx="119160" cy="21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43F010-8513-ACD0-8003-A6738FE5C9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54892" y="4003672"/>
                  <a:ext cx="131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E60BE6-283D-7B97-97B2-44E39F6FE10D}"/>
                    </a:ext>
                  </a:extLst>
                </p14:cNvPr>
                <p14:cNvContentPartPr/>
                <p14:nvPr/>
              </p14:nvContentPartPr>
              <p14:xfrm>
                <a:off x="8519052" y="3916552"/>
                <a:ext cx="76320" cy="20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E60BE6-283D-7B97-97B2-44E39F6FE1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12932" y="3910432"/>
                  <a:ext cx="8856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46197C6-8307-AC80-1B13-6B252AE5EEB3}"/>
              </a:ext>
            </a:extLst>
          </p:cNvPr>
          <p:cNvGrpSpPr/>
          <p:nvPr/>
        </p:nvGrpSpPr>
        <p:grpSpPr>
          <a:xfrm>
            <a:off x="7243932" y="4985752"/>
            <a:ext cx="216360" cy="225360"/>
            <a:chOff x="7243932" y="4985752"/>
            <a:chExt cx="2163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FD8269-2BC8-7CED-8542-730BA06CBB61}"/>
                    </a:ext>
                  </a:extLst>
                </p14:cNvPr>
                <p14:cNvContentPartPr/>
                <p14:nvPr/>
              </p14:nvContentPartPr>
              <p14:xfrm>
                <a:off x="7243932" y="4985752"/>
                <a:ext cx="124560" cy="187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FD8269-2BC8-7CED-8542-730BA06CBB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37812" y="4979632"/>
                  <a:ext cx="136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7CB9780-1175-30F3-F117-F602B00E437E}"/>
                    </a:ext>
                  </a:extLst>
                </p14:cNvPr>
                <p14:cNvContentPartPr/>
                <p14:nvPr/>
              </p14:nvContentPartPr>
              <p14:xfrm>
                <a:off x="7449852" y="5197072"/>
                <a:ext cx="10440" cy="14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7CB9780-1175-30F3-F117-F602B00E43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3732" y="5190952"/>
                  <a:ext cx="226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DE57576-0605-831A-91F2-D6FB63C06C90}"/>
              </a:ext>
            </a:extLst>
          </p:cNvPr>
          <p:cNvGrpSpPr/>
          <p:nvPr/>
        </p:nvGrpSpPr>
        <p:grpSpPr>
          <a:xfrm>
            <a:off x="7261932" y="5656792"/>
            <a:ext cx="3435120" cy="725400"/>
            <a:chOff x="7261932" y="5656792"/>
            <a:chExt cx="343512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D64D881-686E-7850-CE03-F7772CEB8381}"/>
                    </a:ext>
                  </a:extLst>
                </p14:cNvPr>
                <p14:cNvContentPartPr/>
                <p14:nvPr/>
              </p14:nvContentPartPr>
              <p14:xfrm>
                <a:off x="7261932" y="5930752"/>
                <a:ext cx="150480" cy="194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D64D881-686E-7850-CE03-F7772CEB838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55812" y="5924632"/>
                  <a:ext cx="162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F098701-A674-8175-5082-D1827EFE4408}"/>
                    </a:ext>
                  </a:extLst>
                </p14:cNvPr>
                <p14:cNvContentPartPr/>
                <p14:nvPr/>
              </p14:nvContentPartPr>
              <p14:xfrm>
                <a:off x="7480452" y="6090952"/>
                <a:ext cx="8280" cy="1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F098701-A674-8175-5082-D1827EFE44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74332" y="6084832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88E82B1-B4BF-4D9A-44F5-768A2064EB6C}"/>
                    </a:ext>
                  </a:extLst>
                </p14:cNvPr>
                <p14:cNvContentPartPr/>
                <p14:nvPr/>
              </p14:nvContentPartPr>
              <p14:xfrm>
                <a:off x="7637052" y="5709712"/>
                <a:ext cx="724320" cy="627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88E82B1-B4BF-4D9A-44F5-768A2064EB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30932" y="5703592"/>
                  <a:ext cx="73656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246959A-9C59-2FDB-3F2C-48B7082FD73E}"/>
                    </a:ext>
                  </a:extLst>
                </p14:cNvPr>
                <p14:cNvContentPartPr/>
                <p14:nvPr/>
              </p14:nvContentPartPr>
              <p14:xfrm>
                <a:off x="7726692" y="5961352"/>
                <a:ext cx="110160" cy="135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246959A-9C59-2FDB-3F2C-48B7082FD7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0572" y="5955232"/>
                  <a:ext cx="122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741C699-94C3-1880-A883-313C65A99AE7}"/>
                    </a:ext>
                  </a:extLst>
                </p14:cNvPr>
                <p14:cNvContentPartPr/>
                <p14:nvPr/>
              </p14:nvContentPartPr>
              <p14:xfrm>
                <a:off x="7869612" y="5954512"/>
                <a:ext cx="12960" cy="156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741C699-94C3-1880-A883-313C65A99A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63492" y="5948392"/>
                  <a:ext cx="25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685D39F-F013-83FC-9B18-7A420AA39DA5}"/>
                    </a:ext>
                  </a:extLst>
                </p14:cNvPr>
                <p14:cNvContentPartPr/>
                <p14:nvPr/>
              </p14:nvContentPartPr>
              <p14:xfrm>
                <a:off x="7925412" y="5968552"/>
                <a:ext cx="16920" cy="143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685D39F-F013-83FC-9B18-7A420AA39D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19292" y="5962432"/>
                  <a:ext cx="29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04B0A9E-E7DE-0E32-9A32-C454471DCB82}"/>
                    </a:ext>
                  </a:extLst>
                </p14:cNvPr>
                <p14:cNvContentPartPr/>
                <p14:nvPr/>
              </p14:nvContentPartPr>
              <p14:xfrm>
                <a:off x="7984452" y="6034432"/>
                <a:ext cx="50400" cy="123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04B0A9E-E7DE-0E32-9A32-C454471DCB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78332" y="6028312"/>
                  <a:ext cx="6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83F666C-3ECD-3B3B-EF99-0D84569CA6AA}"/>
                    </a:ext>
                  </a:extLst>
                </p14:cNvPr>
                <p14:cNvContentPartPr/>
                <p14:nvPr/>
              </p14:nvContentPartPr>
              <p14:xfrm>
                <a:off x="8061852" y="6030832"/>
                <a:ext cx="55440" cy="81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83F666C-3ECD-3B3B-EF99-0D84569CA6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55732" y="6024712"/>
                  <a:ext cx="67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856B9F9-BDE4-D024-905E-88796C4ED417}"/>
                    </a:ext>
                  </a:extLst>
                </p14:cNvPr>
                <p14:cNvContentPartPr/>
                <p14:nvPr/>
              </p14:nvContentPartPr>
              <p14:xfrm>
                <a:off x="8156892" y="6028672"/>
                <a:ext cx="68040" cy="59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856B9F9-BDE4-D024-905E-88796C4ED4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50772" y="6022552"/>
                  <a:ext cx="80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17EAAB-0547-8D72-AB16-7DF86546EF41}"/>
                    </a:ext>
                  </a:extLst>
                </p14:cNvPr>
                <p14:cNvContentPartPr/>
                <p14:nvPr/>
              </p14:nvContentPartPr>
              <p14:xfrm>
                <a:off x="8349132" y="6013552"/>
                <a:ext cx="1485000" cy="40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17EAAB-0547-8D72-AB16-7DF86546EF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43012" y="6007432"/>
                  <a:ext cx="1497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8609737-D70D-F293-5664-A79A27E44AC9}"/>
                    </a:ext>
                  </a:extLst>
                </p14:cNvPr>
                <p14:cNvContentPartPr/>
                <p14:nvPr/>
              </p14:nvContentPartPr>
              <p14:xfrm>
                <a:off x="9842772" y="6014632"/>
                <a:ext cx="66600" cy="77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8609737-D70D-F293-5664-A79A27E44AC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36652" y="6008512"/>
                  <a:ext cx="78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337610-FB42-61F8-72B5-6C4766F647C9}"/>
                    </a:ext>
                  </a:extLst>
                </p14:cNvPr>
                <p14:cNvContentPartPr/>
                <p14:nvPr/>
              </p14:nvContentPartPr>
              <p14:xfrm>
                <a:off x="9916212" y="5705032"/>
                <a:ext cx="780840" cy="677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337610-FB42-61F8-72B5-6C4766F647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10092" y="5698912"/>
                  <a:ext cx="79308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39AB254-4592-2B9A-3173-5AB964FA4E2C}"/>
                    </a:ext>
                  </a:extLst>
                </p14:cNvPr>
                <p14:cNvContentPartPr/>
                <p14:nvPr/>
              </p14:nvContentPartPr>
              <p14:xfrm>
                <a:off x="10019172" y="5979712"/>
                <a:ext cx="136440" cy="136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39AB254-4592-2B9A-3173-5AB964FA4E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13052" y="5973592"/>
                  <a:ext cx="148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1ADFC2-FFC0-ADA9-B296-49D275D913B9}"/>
                    </a:ext>
                  </a:extLst>
                </p14:cNvPr>
                <p14:cNvContentPartPr/>
                <p14:nvPr/>
              </p14:nvContentPartPr>
              <p14:xfrm>
                <a:off x="10242732" y="5969272"/>
                <a:ext cx="11160" cy="153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1ADFC2-FFC0-ADA9-B296-49D275D913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36612" y="5963152"/>
                  <a:ext cx="23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605AD88-798F-B140-DB64-5985699A8584}"/>
                    </a:ext>
                  </a:extLst>
                </p14:cNvPr>
                <p14:cNvContentPartPr/>
                <p14:nvPr/>
              </p14:nvContentPartPr>
              <p14:xfrm>
                <a:off x="10301772" y="6046672"/>
                <a:ext cx="7560" cy="79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605AD88-798F-B140-DB64-5985699A85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95652" y="6040552"/>
                  <a:ext cx="19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5306CCC-5BBD-4334-2DD5-2BBD5AE4C0CE}"/>
                    </a:ext>
                  </a:extLst>
                </p14:cNvPr>
                <p14:cNvContentPartPr/>
                <p14:nvPr/>
              </p14:nvContentPartPr>
              <p14:xfrm>
                <a:off x="10305012" y="5989792"/>
                <a:ext cx="4680" cy="14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5306CCC-5BBD-4334-2DD5-2BBD5AE4C0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98892" y="5983672"/>
                  <a:ext cx="16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19ED354-32A5-D804-FC26-A15C0FBA4299}"/>
                    </a:ext>
                  </a:extLst>
                </p14:cNvPr>
                <p14:cNvContentPartPr/>
                <p14:nvPr/>
              </p14:nvContentPartPr>
              <p14:xfrm>
                <a:off x="10373412" y="6057832"/>
                <a:ext cx="64800" cy="12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19ED354-32A5-D804-FC26-A15C0FBA42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67292" y="6051712"/>
                  <a:ext cx="77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354472C-697A-2144-C014-7562D9958F8F}"/>
                    </a:ext>
                  </a:extLst>
                </p14:cNvPr>
                <p14:cNvContentPartPr/>
                <p14:nvPr/>
              </p14:nvContentPartPr>
              <p14:xfrm>
                <a:off x="10480692" y="6056032"/>
                <a:ext cx="54720" cy="81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354472C-697A-2144-C014-7562D9958F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74572" y="6049912"/>
                  <a:ext cx="66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D549AE0-79E6-E97F-5B85-20718D616BA7}"/>
                    </a:ext>
                  </a:extLst>
                </p14:cNvPr>
                <p14:cNvContentPartPr/>
                <p14:nvPr/>
              </p14:nvContentPartPr>
              <p14:xfrm>
                <a:off x="10548372" y="6061432"/>
                <a:ext cx="76680" cy="75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D549AE0-79E6-E97F-5B85-20718D616B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42252" y="6055312"/>
                  <a:ext cx="88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F32C386-5AE0-D155-FE3F-6BCFEA24ED39}"/>
                    </a:ext>
                  </a:extLst>
                </p14:cNvPr>
                <p14:cNvContentPartPr/>
                <p14:nvPr/>
              </p14:nvContentPartPr>
              <p14:xfrm>
                <a:off x="8862132" y="5747872"/>
                <a:ext cx="86040" cy="111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F32C386-5AE0-D155-FE3F-6BCFEA24ED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56012" y="574175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5D89349-41D8-72E4-AEA4-74FC8C801D9A}"/>
                    </a:ext>
                  </a:extLst>
                </p14:cNvPr>
                <p14:cNvContentPartPr/>
                <p14:nvPr/>
              </p14:nvContentPartPr>
              <p14:xfrm>
                <a:off x="8992092" y="5797192"/>
                <a:ext cx="75960" cy="2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5D89349-41D8-72E4-AEA4-74FC8C801D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85972" y="5791072"/>
                  <a:ext cx="88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642CBA6-E1CA-E810-91C3-C1461E9E88FF}"/>
                    </a:ext>
                  </a:extLst>
                </p14:cNvPr>
                <p14:cNvContentPartPr/>
                <p14:nvPr/>
              </p14:nvContentPartPr>
              <p14:xfrm>
                <a:off x="9129252" y="5656792"/>
                <a:ext cx="5400" cy="20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642CBA6-E1CA-E810-91C3-C1461E9E88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23132" y="5650672"/>
                  <a:ext cx="17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1E0CC89-DED6-ABC0-88A7-E137D2731F65}"/>
                    </a:ext>
                  </a:extLst>
                </p14:cNvPr>
                <p14:cNvContentPartPr/>
                <p14:nvPr/>
              </p14:nvContentPartPr>
              <p14:xfrm>
                <a:off x="9146172" y="5766232"/>
                <a:ext cx="83160" cy="92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1E0CC89-DED6-ABC0-88A7-E137D2731F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40052" y="5760112"/>
                  <a:ext cx="95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8752EB2-A0ED-2FB3-4494-4D1B6FE76C7F}"/>
                    </a:ext>
                  </a:extLst>
                </p14:cNvPr>
                <p14:cNvContentPartPr/>
                <p14:nvPr/>
              </p14:nvContentPartPr>
              <p14:xfrm>
                <a:off x="9265332" y="5775592"/>
                <a:ext cx="81000" cy="128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8752EB2-A0ED-2FB3-4494-4D1B6FE76C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59212" y="5769472"/>
                  <a:ext cx="93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C94A084-680B-062B-96B3-7F7BCBE3A371}"/>
                    </a:ext>
                  </a:extLst>
                </p14:cNvPr>
                <p14:cNvContentPartPr/>
                <p14:nvPr/>
              </p14:nvContentPartPr>
              <p14:xfrm>
                <a:off x="9378372" y="5806912"/>
                <a:ext cx="48240" cy="168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C94A084-680B-062B-96B3-7F7BCBE3A3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72252" y="5800792"/>
                  <a:ext cx="60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7AADB36-8F73-869C-9D14-F8782213116F}"/>
                    </a:ext>
                  </a:extLst>
                </p14:cNvPr>
                <p14:cNvContentPartPr/>
                <p14:nvPr/>
              </p14:nvContentPartPr>
              <p14:xfrm>
                <a:off x="9467652" y="5699272"/>
                <a:ext cx="10440" cy="172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7AADB36-8F73-869C-9D14-F878221311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61532" y="5693152"/>
                  <a:ext cx="2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24535FD-3F10-FA15-631D-3625F47CCB6F}"/>
                    </a:ext>
                  </a:extLst>
                </p14:cNvPr>
                <p14:cNvContentPartPr/>
                <p14:nvPr/>
              </p14:nvContentPartPr>
              <p14:xfrm>
                <a:off x="9439932" y="5767312"/>
                <a:ext cx="93240" cy="1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24535FD-3F10-FA15-631D-3625F47CCB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3812" y="5761192"/>
                  <a:ext cx="10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3249D07-36A3-5D3A-D3B7-2AE97AC0ED99}"/>
                    </a:ext>
                  </a:extLst>
                </p14:cNvPr>
                <p14:cNvContentPartPr/>
                <p14:nvPr/>
              </p14:nvContentPartPr>
              <p14:xfrm>
                <a:off x="9563052" y="5713672"/>
                <a:ext cx="72000" cy="156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3249D07-36A3-5D3A-D3B7-2AE97AC0ED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56932" y="5707552"/>
                  <a:ext cx="842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13D6630-63E1-DC81-272C-31F1CBB36818}"/>
              </a:ext>
            </a:extLst>
          </p:cNvPr>
          <p:cNvGrpSpPr/>
          <p:nvPr/>
        </p:nvGrpSpPr>
        <p:grpSpPr>
          <a:xfrm>
            <a:off x="7741452" y="4680472"/>
            <a:ext cx="1980000" cy="680400"/>
            <a:chOff x="7741452" y="4680472"/>
            <a:chExt cx="198000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62C488F-1B8C-CB35-464D-A80095E47892}"/>
                    </a:ext>
                  </a:extLst>
                </p14:cNvPr>
                <p14:cNvContentPartPr/>
                <p14:nvPr/>
              </p14:nvContentPartPr>
              <p14:xfrm>
                <a:off x="7741452" y="4695232"/>
                <a:ext cx="826920" cy="665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62C488F-1B8C-CB35-464D-A80095E478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35332" y="4689112"/>
                  <a:ext cx="83916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A88972B-191C-034D-78E3-626F6C738905}"/>
                    </a:ext>
                  </a:extLst>
                </p14:cNvPr>
                <p14:cNvContentPartPr/>
                <p14:nvPr/>
              </p14:nvContentPartPr>
              <p14:xfrm>
                <a:off x="8559732" y="4999792"/>
                <a:ext cx="304200" cy="6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A88972B-191C-034D-78E3-626F6C7389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53612" y="4993672"/>
                  <a:ext cx="31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04E888F-C269-E2E2-934C-006D0C58D13C}"/>
                    </a:ext>
                  </a:extLst>
                </p14:cNvPr>
                <p14:cNvContentPartPr/>
                <p14:nvPr/>
              </p14:nvContentPartPr>
              <p14:xfrm>
                <a:off x="8861412" y="4680472"/>
                <a:ext cx="860040" cy="67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04E888F-C269-E2E2-934C-006D0C58D1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55292" y="4674352"/>
                  <a:ext cx="87228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131374-7451-C646-7A01-FBDA81CB6FDF}"/>
                    </a:ext>
                  </a:extLst>
                </p14:cNvPr>
                <p14:cNvContentPartPr/>
                <p14:nvPr/>
              </p14:nvContentPartPr>
              <p14:xfrm>
                <a:off x="7853772" y="4902952"/>
                <a:ext cx="157320" cy="145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131374-7451-C646-7A01-FBDA81CB6F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47652" y="4896832"/>
                  <a:ext cx="169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4F425AD-209B-2073-E14C-576955C14AA1}"/>
                    </a:ext>
                  </a:extLst>
                </p14:cNvPr>
                <p14:cNvContentPartPr/>
                <p14:nvPr/>
              </p14:nvContentPartPr>
              <p14:xfrm>
                <a:off x="8062932" y="4864792"/>
                <a:ext cx="4680" cy="165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4F425AD-209B-2073-E14C-576955C14A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56812" y="4858672"/>
                  <a:ext cx="1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9AABC4-F59D-488D-DCF2-69B153606055}"/>
                    </a:ext>
                  </a:extLst>
                </p14:cNvPr>
                <p14:cNvContentPartPr/>
                <p14:nvPr/>
              </p14:nvContentPartPr>
              <p14:xfrm>
                <a:off x="8105412" y="4979632"/>
                <a:ext cx="4680" cy="57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9AABC4-F59D-488D-DCF2-69B1536060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99292" y="4973512"/>
                  <a:ext cx="16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A08EEC-6BA6-36C1-9A40-7280B77F7B18}"/>
                    </a:ext>
                  </a:extLst>
                </p14:cNvPr>
                <p14:cNvContentPartPr/>
                <p14:nvPr/>
              </p14:nvContentPartPr>
              <p14:xfrm>
                <a:off x="8104332" y="4939312"/>
                <a:ext cx="16200" cy="10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A08EEC-6BA6-36C1-9A40-7280B77F7B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98212" y="4933192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DD0A8F-F212-51B3-E280-BAB352521F95}"/>
                    </a:ext>
                  </a:extLst>
                </p14:cNvPr>
                <p14:cNvContentPartPr/>
                <p14:nvPr/>
              </p14:nvContentPartPr>
              <p14:xfrm>
                <a:off x="8158332" y="4991152"/>
                <a:ext cx="84240" cy="150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DD0A8F-F212-51B3-E280-BAB352521F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52212" y="4985032"/>
                  <a:ext cx="9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E21E5E4-70DE-299F-B852-94672F03F80D}"/>
                    </a:ext>
                  </a:extLst>
                </p14:cNvPr>
                <p14:cNvContentPartPr/>
                <p14:nvPr/>
              </p14:nvContentPartPr>
              <p14:xfrm>
                <a:off x="8298372" y="4990072"/>
                <a:ext cx="44280" cy="70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E21E5E4-70DE-299F-B852-94672F03F8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92252" y="4983952"/>
                  <a:ext cx="5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40C8D50-7938-65DA-F2F1-513693C8C520}"/>
                    </a:ext>
                  </a:extLst>
                </p14:cNvPr>
                <p14:cNvContentPartPr/>
                <p14:nvPr/>
              </p14:nvContentPartPr>
              <p14:xfrm>
                <a:off x="8370732" y="4996912"/>
                <a:ext cx="119880" cy="84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40C8D50-7938-65DA-F2F1-513693C8C5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64612" y="4990792"/>
                  <a:ext cx="132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427C041-8BCE-3861-A843-C574247F5FE2}"/>
                    </a:ext>
                  </a:extLst>
                </p14:cNvPr>
                <p14:cNvContentPartPr/>
                <p14:nvPr/>
              </p14:nvContentPartPr>
              <p14:xfrm>
                <a:off x="8964732" y="4886032"/>
                <a:ext cx="163800" cy="175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427C041-8BCE-3861-A843-C574247F5F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58612" y="4879912"/>
                  <a:ext cx="176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396DD8F-90AB-76DF-D31D-566949277C16}"/>
                    </a:ext>
                  </a:extLst>
                </p14:cNvPr>
                <p14:cNvContentPartPr/>
                <p14:nvPr/>
              </p14:nvContentPartPr>
              <p14:xfrm>
                <a:off x="9153372" y="4891432"/>
                <a:ext cx="7560" cy="160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396DD8F-90AB-76DF-D31D-566949277C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47252" y="4885312"/>
                  <a:ext cx="19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1AAA18A-88EC-719B-74F0-12E441799F73}"/>
                    </a:ext>
                  </a:extLst>
                </p14:cNvPr>
                <p14:cNvContentPartPr/>
                <p14:nvPr/>
              </p14:nvContentPartPr>
              <p14:xfrm>
                <a:off x="9219252" y="4985752"/>
                <a:ext cx="8280" cy="54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1AAA18A-88EC-719B-74F0-12E441799F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13132" y="4979632"/>
                  <a:ext cx="20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F6CF39-4284-3DF6-882C-603C570ADC38}"/>
                    </a:ext>
                  </a:extLst>
                </p14:cNvPr>
                <p14:cNvContentPartPr/>
                <p14:nvPr/>
              </p14:nvContentPartPr>
              <p14:xfrm>
                <a:off x="9217092" y="4930672"/>
                <a:ext cx="5760" cy="12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F6CF39-4284-3DF6-882C-603C570ADC3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10972" y="4924552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100A3A2-5C87-D010-A474-0AFF6F65ECC8}"/>
                    </a:ext>
                  </a:extLst>
                </p14:cNvPr>
                <p14:cNvContentPartPr/>
                <p14:nvPr/>
              </p14:nvContentPartPr>
              <p14:xfrm>
                <a:off x="9286572" y="5001952"/>
                <a:ext cx="68400" cy="151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100A3A2-5C87-D010-A474-0AFF6F65EC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80452" y="4995832"/>
                  <a:ext cx="80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39A96F7-4738-5F11-DB21-E9E8D8A4B6B8}"/>
                    </a:ext>
                  </a:extLst>
                </p14:cNvPr>
                <p14:cNvContentPartPr/>
                <p14:nvPr/>
              </p14:nvContentPartPr>
              <p14:xfrm>
                <a:off x="9391692" y="4983592"/>
                <a:ext cx="49680" cy="80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39A96F7-4738-5F11-DB21-E9E8D8A4B6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85572" y="4977472"/>
                  <a:ext cx="61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8016FD-1F6A-1049-5F83-FDACF75147DD}"/>
                    </a:ext>
                  </a:extLst>
                </p14:cNvPr>
                <p14:cNvContentPartPr/>
                <p14:nvPr/>
              </p14:nvContentPartPr>
              <p14:xfrm>
                <a:off x="9484212" y="4989712"/>
                <a:ext cx="103680" cy="93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8016FD-1F6A-1049-5F83-FDACF75147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78092" y="4983592"/>
                  <a:ext cx="115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623589-507C-A953-1D6D-45ACB7708616}"/>
                    </a:ext>
                  </a:extLst>
                </p14:cNvPr>
                <p14:cNvContentPartPr/>
                <p14:nvPr/>
              </p14:nvContentPartPr>
              <p14:xfrm>
                <a:off x="8580039" y="4843860"/>
                <a:ext cx="39960" cy="46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623589-507C-A953-1D6D-45ACB77086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3919" y="4837740"/>
                  <a:ext cx="52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D3DC89C-A679-822A-13AE-B99178A8400C}"/>
                    </a:ext>
                  </a:extLst>
                </p14:cNvPr>
                <p14:cNvContentPartPr/>
                <p14:nvPr/>
              </p14:nvContentPartPr>
              <p14:xfrm>
                <a:off x="8625399" y="4801380"/>
                <a:ext cx="53640" cy="99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D3DC89C-A679-822A-13AE-B99178A840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19279" y="4795260"/>
                  <a:ext cx="6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2AC717-30B9-9965-6B41-F23606FD171E}"/>
                    </a:ext>
                  </a:extLst>
                </p14:cNvPr>
                <p14:cNvContentPartPr/>
                <p14:nvPr/>
              </p14:nvContentPartPr>
              <p14:xfrm>
                <a:off x="8712159" y="4844580"/>
                <a:ext cx="37800" cy="114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2AC717-30B9-9965-6B41-F23606FD17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06039" y="4838460"/>
                  <a:ext cx="50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B2E488-A596-F803-371C-1666504006F7}"/>
                    </a:ext>
                  </a:extLst>
                </p14:cNvPr>
                <p14:cNvContentPartPr/>
                <p14:nvPr/>
              </p14:nvContentPartPr>
              <p14:xfrm>
                <a:off x="8773359" y="4842780"/>
                <a:ext cx="65160" cy="60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B2E488-A596-F803-371C-1666504006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67239" y="4836660"/>
                  <a:ext cx="77400" cy="72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Download Check Mark, Tick Mark, Check. Royalty-Free Vector ...">
            <a:extLst>
              <a:ext uri="{FF2B5EF4-FFF2-40B4-BE49-F238E27FC236}">
                <a16:creationId xmlns:a16="http://schemas.microsoft.com/office/drawing/2014/main" id="{79797C54-6448-C95E-172F-050A8188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32" y="2986058"/>
            <a:ext cx="506862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" descr="Download Check Mark, Tick Mark, Check. Royalty-Free Vector ...">
            <a:extLst>
              <a:ext uri="{FF2B5EF4-FFF2-40B4-BE49-F238E27FC236}">
                <a16:creationId xmlns:a16="http://schemas.microsoft.com/office/drawing/2014/main" id="{9405BE3C-73D5-74A4-7EE0-E90F7A66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61" y="3952690"/>
            <a:ext cx="506862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" descr="Download Check Mark, Tick Mark, Check. Royalty-Free Vector ...">
            <a:extLst>
              <a:ext uri="{FF2B5EF4-FFF2-40B4-BE49-F238E27FC236}">
                <a16:creationId xmlns:a16="http://schemas.microsoft.com/office/drawing/2014/main" id="{5E3C93B8-F04D-1914-6055-1E951C6F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41" y="5807378"/>
            <a:ext cx="506862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 descr="A red x mark on a black background&#10;&#10;Description automatically generated">
            <a:extLst>
              <a:ext uri="{FF2B5EF4-FFF2-40B4-BE49-F238E27FC236}">
                <a16:creationId xmlns:a16="http://schemas.microsoft.com/office/drawing/2014/main" id="{F7778C87-6DF8-AC0D-E6AF-3879BDE0510D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96" y="4714238"/>
            <a:ext cx="615043" cy="6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495F2-55C4-8852-BA9A-FE569603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5C03-73F9-E91D-7466-02030E7B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993AA-1C43-301E-4DFE-D6AE94633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-LC cut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-LC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993AA-1C43-301E-4DFE-D6AE94633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266DBD3-7AC3-141A-1753-C02DC10429ED}"/>
              </a:ext>
            </a:extLst>
          </p:cNvPr>
          <p:cNvGrpSpPr/>
          <p:nvPr/>
        </p:nvGrpSpPr>
        <p:grpSpPr>
          <a:xfrm>
            <a:off x="2836761" y="3542538"/>
            <a:ext cx="3708360" cy="2447640"/>
            <a:chOff x="1413071" y="1985927"/>
            <a:chExt cx="3708360" cy="24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990203-F530-97E1-F4C3-3A50E61D37B0}"/>
                    </a:ext>
                  </a:extLst>
                </p14:cNvPr>
                <p14:cNvContentPartPr/>
                <p14:nvPr/>
              </p14:nvContentPartPr>
              <p14:xfrm>
                <a:off x="1413071" y="1985927"/>
                <a:ext cx="3708360" cy="244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2DCEC3-D59B-F5D0-4188-7074BB95B5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04431" y="1977287"/>
                  <a:ext cx="3726000" cy="24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3BD62C-8467-D450-D222-77C4556C9E36}"/>
                    </a:ext>
                  </a:extLst>
                </p14:cNvPr>
                <p14:cNvContentPartPr/>
                <p14:nvPr/>
              </p14:nvContentPartPr>
              <p14:xfrm>
                <a:off x="2145311" y="3628247"/>
                <a:ext cx="75600" cy="7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63695B-61C7-E599-5879-227401B372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27311" y="3610247"/>
                  <a:ext cx="111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820E41-4FCA-44B7-C150-D970E36B2CB4}"/>
                    </a:ext>
                  </a:extLst>
                </p14:cNvPr>
                <p14:cNvContentPartPr/>
                <p14:nvPr/>
              </p14:nvContentPartPr>
              <p14:xfrm>
                <a:off x="2467151" y="3496127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F49AB6-92CC-FB62-889E-17B7005CF0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9151" y="34784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B7CAF2-8833-0FA3-3C8E-7ADF1BAA4591}"/>
                    </a:ext>
                  </a:extLst>
                </p14:cNvPr>
                <p14:cNvContentPartPr/>
                <p14:nvPr/>
              </p14:nvContentPartPr>
              <p14:xfrm>
                <a:off x="2412431" y="3428087"/>
                <a:ext cx="75240" cy="9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1E617F-4F99-8ECB-33D4-817E8087D5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94431" y="3410087"/>
                  <a:ext cx="110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79C1B47-57C5-82A1-2D49-61651711F859}"/>
                    </a:ext>
                  </a:extLst>
                </p14:cNvPr>
                <p14:cNvContentPartPr/>
                <p14:nvPr/>
              </p14:nvContentPartPr>
              <p14:xfrm>
                <a:off x="2765231" y="3430247"/>
                <a:ext cx="77040" cy="9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D3D382-FEF0-F29C-3E1B-D6D91653E69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47231" y="3412607"/>
                  <a:ext cx="112680" cy="134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D513772-9536-0E55-070D-EBAC0B049085}"/>
                </a:ext>
              </a:extLst>
            </p:cNvPr>
            <p:cNvGrpSpPr/>
            <p:nvPr/>
          </p:nvGrpSpPr>
          <p:grpSpPr>
            <a:xfrm>
              <a:off x="2076191" y="3695207"/>
              <a:ext cx="1073880" cy="560160"/>
              <a:chOff x="2076191" y="3695207"/>
              <a:chExt cx="1073880" cy="560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F4C6A8B1-9251-10F2-02A8-B2FB9672CD6F}"/>
                      </a:ext>
                    </a:extLst>
                  </p14:cNvPr>
                  <p14:cNvContentPartPr/>
                  <p14:nvPr/>
                </p14:nvContentPartPr>
                <p14:xfrm>
                  <a:off x="2274911" y="4133327"/>
                  <a:ext cx="65520" cy="64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2FBA276-F948-28D7-B178-1F31354B041E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257271" y="4115687"/>
                    <a:ext cx="10116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483D7C46-E7F0-4731-2510-DCEC300EAED2}"/>
                      </a:ext>
                    </a:extLst>
                  </p14:cNvPr>
                  <p14:cNvContentPartPr/>
                  <p14:nvPr/>
                </p14:nvContentPartPr>
                <p14:xfrm>
                  <a:off x="2076191" y="3920567"/>
                  <a:ext cx="89640" cy="8352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3724DDB-36EB-E475-1ECD-85C71927C51C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058191" y="3902927"/>
                    <a:ext cx="12528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3317ABFC-25C7-E61A-2858-63D17C1C90FB}"/>
                      </a:ext>
                    </a:extLst>
                  </p14:cNvPr>
                  <p14:cNvContentPartPr/>
                  <p14:nvPr/>
                </p14:nvContentPartPr>
                <p14:xfrm>
                  <a:off x="2344031" y="3851087"/>
                  <a:ext cx="79920" cy="766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3F18EBA7-2A1C-2EB3-5E6D-5B8206042E7F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326391" y="3833087"/>
                    <a:ext cx="11556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A5D672B2-FDED-9856-883A-FF9F1B2220D4}"/>
                      </a:ext>
                    </a:extLst>
                  </p14:cNvPr>
                  <p14:cNvContentPartPr/>
                  <p14:nvPr/>
                </p14:nvContentPartPr>
                <p14:xfrm>
                  <a:off x="2567231" y="3720047"/>
                  <a:ext cx="84240" cy="849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ABAAA8CA-A59B-618F-7B27-54AD5390639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2549231" y="3702047"/>
                    <a:ext cx="11988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D4178025-3FAA-A55E-E631-C390C33B508C}"/>
                      </a:ext>
                    </a:extLst>
                  </p14:cNvPr>
                  <p14:cNvContentPartPr/>
                  <p14:nvPr/>
                </p14:nvContentPartPr>
                <p14:xfrm>
                  <a:off x="3010031" y="3695207"/>
                  <a:ext cx="91080" cy="7812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FD0FC041-1BE7-F4C2-DD65-BCE356C38ED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992391" y="3677567"/>
                    <a:ext cx="12672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F8A153DE-40BC-6B81-BD82-16C4971C4FA2}"/>
                      </a:ext>
                    </a:extLst>
                  </p14:cNvPr>
                  <p14:cNvContentPartPr/>
                  <p14:nvPr/>
                </p14:nvContentPartPr>
                <p14:xfrm>
                  <a:off x="2543831" y="4167887"/>
                  <a:ext cx="83160" cy="8748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985122DF-F937-E3A2-C922-4DB18076610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525831" y="4150247"/>
                    <a:ext cx="11880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6F745805-CC44-2DA4-42DA-80A7424A183B}"/>
                      </a:ext>
                    </a:extLst>
                  </p14:cNvPr>
                  <p14:cNvContentPartPr/>
                  <p14:nvPr/>
                </p14:nvContentPartPr>
                <p14:xfrm>
                  <a:off x="2798711" y="3945047"/>
                  <a:ext cx="64080" cy="8388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EFBF2100-D6DE-072F-9F85-0FFF65ABAC04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780711" y="3927047"/>
                    <a:ext cx="9972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E6318768-B21F-F632-B94E-AE9699E2192E}"/>
                      </a:ext>
                    </a:extLst>
                  </p14:cNvPr>
                  <p14:cNvContentPartPr/>
                  <p14:nvPr/>
                </p14:nvContentPartPr>
                <p14:xfrm>
                  <a:off x="2952791" y="4171847"/>
                  <a:ext cx="89280" cy="72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83548EDD-7F67-70B2-4DBD-03D2FB1903E9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935151" y="4153847"/>
                    <a:ext cx="124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7ECE6400-2E38-33EC-8EFB-8A6330FC455F}"/>
                      </a:ext>
                    </a:extLst>
                  </p14:cNvPr>
                  <p14:cNvContentPartPr/>
                  <p14:nvPr/>
                </p14:nvContentPartPr>
                <p14:xfrm>
                  <a:off x="3086711" y="3961967"/>
                  <a:ext cx="63360" cy="720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B8FE5670-536E-B448-8DF1-CC3CD1DADFFD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069071" y="3943967"/>
                    <a:ext cx="990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18AC26FA-508B-2F34-90E4-38C942D7CD36}"/>
                      </a:ext>
                    </a:extLst>
                  </p14:cNvPr>
                  <p14:cNvContentPartPr/>
                  <p14:nvPr/>
                </p14:nvContentPartPr>
                <p14:xfrm>
                  <a:off x="3103271" y="3975287"/>
                  <a:ext cx="41400" cy="5832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C936D5A5-8BA8-D691-AA70-4492EAAAD78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085631" y="3957647"/>
                    <a:ext cx="7704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A0AA801F-3589-7F42-81CA-649FF08F2FCF}"/>
                      </a:ext>
                    </a:extLst>
                  </p14:cNvPr>
                  <p14:cNvContentPartPr/>
                  <p14:nvPr/>
                </p14:nvContentPartPr>
                <p14:xfrm>
                  <a:off x="3043871" y="3739847"/>
                  <a:ext cx="29160" cy="3168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2CFC98AF-6C38-C292-62EF-BFA36C081CF7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026231" y="3722207"/>
                    <a:ext cx="64800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3DC1BF5-0530-C26D-1622-4183D5FF237E}"/>
                      </a:ext>
                    </a:extLst>
                  </p14:cNvPr>
                  <p14:cNvContentPartPr/>
                  <p14:nvPr/>
                </p14:nvContentPartPr>
                <p14:xfrm>
                  <a:off x="2981591" y="4183007"/>
                  <a:ext cx="43200" cy="4428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10E37497-7F4F-BC47-7467-F17139245DE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2963951" y="4165367"/>
                    <a:ext cx="78840" cy="7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EB15E49F-E5E4-7E67-9EEA-EFC3ED159231}"/>
                      </a:ext>
                    </a:extLst>
                  </p14:cNvPr>
                  <p14:cNvContentPartPr/>
                  <p14:nvPr/>
                </p14:nvContentPartPr>
                <p14:xfrm>
                  <a:off x="2579471" y="4213607"/>
                  <a:ext cx="30600" cy="3312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D88975A-04A7-8B53-B650-F83EAE799736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2561471" y="4195607"/>
                    <a:ext cx="66240" cy="68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6FAE5D9-096C-E5C2-F792-61A142363E75}"/>
                </a:ext>
              </a:extLst>
            </p:cNvPr>
            <p:cNvGrpSpPr/>
            <p:nvPr/>
          </p:nvGrpSpPr>
          <p:grpSpPr>
            <a:xfrm>
              <a:off x="3133871" y="2103647"/>
              <a:ext cx="1396440" cy="576360"/>
              <a:chOff x="3133871" y="2103647"/>
              <a:chExt cx="1396440" cy="57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A71CE223-68FF-A465-168C-01B3B5425207}"/>
                      </a:ext>
                    </a:extLst>
                  </p14:cNvPr>
                  <p14:cNvContentPartPr/>
                  <p14:nvPr/>
                </p14:nvContentPartPr>
                <p14:xfrm>
                  <a:off x="3435551" y="2511167"/>
                  <a:ext cx="75960" cy="63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F3787B3-69CD-DBB8-AFC2-B5C4824A8DC7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3417911" y="2493527"/>
                    <a:ext cx="11160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509A7D3F-40AC-6846-1B86-1F1CF8C0CEB0}"/>
                      </a:ext>
                    </a:extLst>
                  </p14:cNvPr>
                  <p14:cNvContentPartPr/>
                  <p14:nvPr/>
                </p14:nvContentPartPr>
                <p14:xfrm>
                  <a:off x="3556871" y="2250527"/>
                  <a:ext cx="64440" cy="48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9A498A66-CF73-C52B-64ED-4B8DAD966B7D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539231" y="2232527"/>
                    <a:ext cx="10008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ED1919DC-8268-45AE-C015-F271AACC1673}"/>
                      </a:ext>
                    </a:extLst>
                  </p14:cNvPr>
                  <p14:cNvContentPartPr/>
                  <p14:nvPr/>
                </p14:nvContentPartPr>
                <p14:xfrm>
                  <a:off x="3776831" y="2344127"/>
                  <a:ext cx="74880" cy="745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085B42B-521A-B906-5C99-D34E26A027F7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758831" y="2326487"/>
                    <a:ext cx="11052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3A6252E1-4136-2735-15C4-4703FFDB95B1}"/>
                      </a:ext>
                    </a:extLst>
                  </p14:cNvPr>
                  <p14:cNvContentPartPr/>
                  <p14:nvPr/>
                </p14:nvContentPartPr>
                <p14:xfrm>
                  <a:off x="3690071" y="2617727"/>
                  <a:ext cx="84600" cy="604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16C9520-7D35-B585-7483-26AF63D465E7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3672431" y="2599727"/>
                    <a:ext cx="12024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DF0D871F-AF60-0B50-10A5-D4A01E8C6169}"/>
                      </a:ext>
                    </a:extLst>
                  </p14:cNvPr>
                  <p14:cNvContentPartPr/>
                  <p14:nvPr/>
                </p14:nvContentPartPr>
                <p14:xfrm>
                  <a:off x="3297311" y="2279327"/>
                  <a:ext cx="65160" cy="810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D7CAAFD8-D2FA-F562-DF5A-4873E7EAC532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279311" y="2261687"/>
                    <a:ext cx="1008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03F5724D-C366-C2D4-6692-C698D8E00B76}"/>
                      </a:ext>
                    </a:extLst>
                  </p14:cNvPr>
                  <p14:cNvContentPartPr/>
                  <p14:nvPr/>
                </p14:nvContentPartPr>
                <p14:xfrm>
                  <a:off x="3727151" y="2103647"/>
                  <a:ext cx="65520" cy="547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4D4C026-7A36-5727-9BCF-8BFE2787D42B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3709151" y="2086007"/>
                    <a:ext cx="10116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AF0AD511-28D8-355D-156C-E449EC2E76F5}"/>
                      </a:ext>
                    </a:extLst>
                  </p14:cNvPr>
                  <p14:cNvContentPartPr/>
                  <p14:nvPr/>
                </p14:nvContentPartPr>
                <p14:xfrm>
                  <a:off x="3133871" y="2502887"/>
                  <a:ext cx="83520" cy="73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BFC0EEA-BDEE-5B99-C83D-60443313D1DD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3115871" y="2485247"/>
                    <a:ext cx="1191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E5A01271-FEC7-BFB7-AF68-172B3BDA4EAB}"/>
                      </a:ext>
                    </a:extLst>
                  </p14:cNvPr>
                  <p14:cNvContentPartPr/>
                  <p14:nvPr/>
                </p14:nvContentPartPr>
                <p14:xfrm>
                  <a:off x="4044311" y="2517647"/>
                  <a:ext cx="76680" cy="568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700CBBC-2BA1-6574-75A0-B3020F18ED4A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026671" y="2500007"/>
                    <a:ext cx="11232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E1F3064-CB0D-D535-C343-74D3C4A6203E}"/>
                      </a:ext>
                    </a:extLst>
                  </p14:cNvPr>
                  <p14:cNvContentPartPr/>
                  <p14:nvPr/>
                </p14:nvContentPartPr>
                <p14:xfrm>
                  <a:off x="4457231" y="2614127"/>
                  <a:ext cx="73080" cy="658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5682757-181B-5E42-74AF-545E9C44F071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439591" y="2596487"/>
                    <a:ext cx="10872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D33EBB1B-F87D-7816-BA78-4FBE0654E7A9}"/>
                      </a:ext>
                    </a:extLst>
                  </p14:cNvPr>
                  <p14:cNvContentPartPr/>
                  <p14:nvPr/>
                </p14:nvContentPartPr>
                <p14:xfrm>
                  <a:off x="4345631" y="2416847"/>
                  <a:ext cx="60120" cy="6840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00AACC5-5DE6-8CA3-93FC-73A1B3EA910C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27631" y="2398847"/>
                    <a:ext cx="9576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F4C68BEB-D07E-0696-8C78-DA7778877ED7}"/>
                      </a:ext>
                    </a:extLst>
                  </p14:cNvPr>
                  <p14:cNvContentPartPr/>
                  <p14:nvPr/>
                </p14:nvContentPartPr>
                <p14:xfrm>
                  <a:off x="4056911" y="2257007"/>
                  <a:ext cx="55800" cy="608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5D494573-4937-8958-6721-68845295C59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039271" y="2239007"/>
                    <a:ext cx="91440" cy="96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9F1028-FA01-15D8-F996-30884A09A17E}"/>
                    </a:ext>
                  </a:extLst>
                </p14:cNvPr>
                <p14:cNvContentPartPr/>
                <p14:nvPr/>
              </p14:nvContentPartPr>
              <p14:xfrm>
                <a:off x="4223951" y="2825447"/>
                <a:ext cx="71280" cy="6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BFCFD7-D0F4-9B88-A4BF-A5718C1CBF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6311" y="2807807"/>
                  <a:ext cx="106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4C984B-3694-E8BB-4679-9314587F94A7}"/>
                    </a:ext>
                  </a:extLst>
                </p14:cNvPr>
                <p14:cNvContentPartPr/>
                <p14:nvPr/>
              </p14:nvContentPartPr>
              <p14:xfrm>
                <a:off x="4608431" y="2832287"/>
                <a:ext cx="66600" cy="8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36C774-FFD6-71C8-DCC5-2011AE627D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90431" y="2814647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8854F78-D005-10FA-772E-034FAC771429}"/>
                    </a:ext>
                  </a:extLst>
                </p14:cNvPr>
                <p14:cNvContentPartPr/>
                <p14:nvPr/>
              </p14:nvContentPartPr>
              <p14:xfrm>
                <a:off x="4735511" y="2600447"/>
                <a:ext cx="66960" cy="7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7ECCF5-A846-5B5E-4EEB-ABEFC1E718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17871" y="2582807"/>
                  <a:ext cx="102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9B91490-AF04-3802-6D5B-C9205009EE57}"/>
              </a:ext>
            </a:extLst>
          </p:cNvPr>
          <p:cNvGrpSpPr/>
          <p:nvPr/>
        </p:nvGrpSpPr>
        <p:grpSpPr>
          <a:xfrm>
            <a:off x="3566765" y="3803978"/>
            <a:ext cx="2181600" cy="2079720"/>
            <a:chOff x="4768595" y="4530155"/>
            <a:chExt cx="2181600" cy="20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DCA064C-F55D-9CEF-DB24-25FF31422D09}"/>
                    </a:ext>
                  </a:extLst>
                </p14:cNvPr>
                <p14:cNvContentPartPr/>
                <p14:nvPr/>
              </p14:nvContentPartPr>
              <p14:xfrm>
                <a:off x="5021675" y="5880515"/>
                <a:ext cx="527760" cy="612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130E6E-90C3-5613-6973-38608675AE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3675" y="5844515"/>
                  <a:ext cx="56340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A73BD78-8893-71E8-ECD6-C471E3C3CDE3}"/>
                    </a:ext>
                  </a:extLst>
                </p14:cNvPr>
                <p14:cNvContentPartPr/>
                <p14:nvPr/>
              </p14:nvContentPartPr>
              <p14:xfrm>
                <a:off x="6696035" y="4681355"/>
                <a:ext cx="174960" cy="313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7CFF1D-C187-03D6-AF0B-05A2BB7E17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78035" y="4645355"/>
                  <a:ext cx="210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AFDEB6-9838-5D92-9EB2-541604B12638}"/>
                    </a:ext>
                  </a:extLst>
                </p14:cNvPr>
                <p14:cNvContentPartPr/>
                <p14:nvPr/>
              </p14:nvContentPartPr>
              <p14:xfrm>
                <a:off x="6500555" y="4530155"/>
                <a:ext cx="449640" cy="653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73C2E7-1F58-EC65-5312-05F1643BF0F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64555" y="4458155"/>
                  <a:ext cx="52128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C16F6C-205F-D0DC-D08C-EF3892DC378C}"/>
                    </a:ext>
                  </a:extLst>
                </p14:cNvPr>
                <p14:cNvContentPartPr/>
                <p14:nvPr/>
              </p14:nvContentPartPr>
              <p14:xfrm>
                <a:off x="4768595" y="5668835"/>
                <a:ext cx="981000" cy="941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C0469FF-4C57-D73A-E193-5D08465DED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32608" y="5596807"/>
                  <a:ext cx="1052614" cy="1084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BA600EC-0034-42A7-D25B-F4A53A2144BC}"/>
                    </a:ext>
                  </a:extLst>
                </p14:cNvPr>
                <p14:cNvContentPartPr/>
                <p14:nvPr/>
              </p14:nvContentPartPr>
              <p14:xfrm>
                <a:off x="6311098" y="5399945"/>
                <a:ext cx="258840" cy="261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3A5C13-C724-23C1-3B01-6414C2D37D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93073" y="5381945"/>
                  <a:ext cx="29453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1D4AFAE-2459-5DCA-907E-8C455F710D34}"/>
              </a:ext>
            </a:extLst>
          </p:cNvPr>
          <p:cNvGrpSpPr/>
          <p:nvPr/>
        </p:nvGrpSpPr>
        <p:grpSpPr>
          <a:xfrm>
            <a:off x="4240240" y="3756076"/>
            <a:ext cx="191160" cy="326880"/>
            <a:chOff x="2579052" y="4313408"/>
            <a:chExt cx="1911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3ADD4E-F2D8-6CBA-8D60-FE1885D8470B}"/>
                    </a:ext>
                  </a:extLst>
                </p14:cNvPr>
                <p14:cNvContentPartPr/>
                <p14:nvPr/>
              </p14:nvContentPartPr>
              <p14:xfrm>
                <a:off x="2579052" y="4313408"/>
                <a:ext cx="191160" cy="326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95A3B53-9E22-BB9D-52FE-445AAE7264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61412" y="4295408"/>
                  <a:ext cx="226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8305D4C-C38B-EDF2-E114-64E07D98A30D}"/>
                    </a:ext>
                  </a:extLst>
                </p14:cNvPr>
                <p14:cNvContentPartPr/>
                <p14:nvPr/>
              </p14:nvContentPartPr>
              <p14:xfrm>
                <a:off x="2609292" y="4488728"/>
                <a:ext cx="124200" cy="12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605185B-BD2E-E3E5-A4AF-B3E9451BB43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91292" y="4470728"/>
                  <a:ext cx="1598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6E1785D-002B-45D6-F763-4167A454651F}"/>
              </a:ext>
            </a:extLst>
          </p:cNvPr>
          <p:cNvGrpSpPr/>
          <p:nvPr/>
        </p:nvGrpSpPr>
        <p:grpSpPr>
          <a:xfrm>
            <a:off x="6809728" y="3429000"/>
            <a:ext cx="4997655" cy="3219004"/>
            <a:chOff x="7378604" y="3645943"/>
            <a:chExt cx="3490335" cy="22481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10945FC5-2899-DBB4-05AD-969D2FD74470}"/>
                    </a:ext>
                  </a:extLst>
                </p:cNvPr>
                <p:cNvSpPr/>
                <p:nvPr/>
              </p:nvSpPr>
              <p:spPr>
                <a:xfrm>
                  <a:off x="7378604" y="3645943"/>
                  <a:ext cx="3490335" cy="2248135"/>
                </a:xfrm>
                <a:prstGeom prst="roundRect">
                  <a:avLst>
                    <a:gd name="adj" fmla="val 624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LC cut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(i.e. length Increase)</a:t>
                  </a:r>
                  <a:endPara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285750" lvl="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-LC cut is </a:t>
                  </a: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</m:t>
                            </m: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…,1</m:t>
                            </m:r>
                          </m:e>
                        </m:d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Length in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len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len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10945FC5-2899-DBB4-05AD-969D2FD744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8604" y="3645943"/>
                  <a:ext cx="3490335" cy="2248135"/>
                </a:xfrm>
                <a:prstGeom prst="roundRect">
                  <a:avLst>
                    <a:gd name="adj" fmla="val 6240"/>
                  </a:avLst>
                </a:prstGeom>
                <a:blipFill>
                  <a:blip r:embed="rId115"/>
                  <a:stretch>
                    <a:fillRect l="-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90A69B76-0EE0-0179-B97A-E4288105E031}"/>
                </a:ext>
              </a:extLst>
            </p:cNvPr>
            <p:cNvGrpSpPr/>
            <p:nvPr/>
          </p:nvGrpSpPr>
          <p:grpSpPr>
            <a:xfrm>
              <a:off x="9026931" y="4414218"/>
              <a:ext cx="1087560" cy="374710"/>
              <a:chOff x="9826530" y="5254210"/>
              <a:chExt cx="1087560" cy="37471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6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510C6A8B-B1DD-2E4D-14C4-A578DE88F8F7}"/>
                      </a:ext>
                    </a:extLst>
                  </p14:cNvPr>
                  <p14:cNvContentPartPr/>
                  <p14:nvPr/>
                </p14:nvContentPartPr>
                <p14:xfrm>
                  <a:off x="9826530" y="5323690"/>
                  <a:ext cx="190800" cy="281520"/>
                </p14:xfrm>
              </p:contentPart>
            </mc:Choice>
            <mc:Fallback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510C6A8B-B1DD-2E4D-14C4-A578DE88F8F7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9788872" y="5248215"/>
                    <a:ext cx="265865" cy="4322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BB6FEA1F-A7FB-C0D2-B51D-10AD4BD95F09}"/>
                      </a:ext>
                    </a:extLst>
                  </p14:cNvPr>
                  <p14:cNvContentPartPr/>
                  <p14:nvPr/>
                </p14:nvContentPartPr>
                <p14:xfrm>
                  <a:off x="10229010" y="5292370"/>
                  <a:ext cx="145440" cy="32868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0446032D-05CB-A6FA-8DE8-C3BA9D28DB05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174876" y="5184370"/>
                    <a:ext cx="253347" cy="54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5F363AD7-B3B6-1471-109C-372EAB3A801D}"/>
                      </a:ext>
                    </a:extLst>
                  </p14:cNvPr>
                  <p14:cNvContentPartPr/>
                  <p14:nvPr/>
                </p14:nvContentPartPr>
                <p14:xfrm>
                  <a:off x="10824810" y="5254210"/>
                  <a:ext cx="89280" cy="36540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8EBA8246-C780-AC5E-D082-C729C53BC9C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770810" y="5146210"/>
                    <a:ext cx="196920" cy="58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67DD8E2D-8945-30A5-BAD8-95E9148073F3}"/>
                      </a:ext>
                    </a:extLst>
                  </p14:cNvPr>
                  <p14:cNvContentPartPr/>
                  <p14:nvPr/>
                </p14:nvContentPartPr>
                <p14:xfrm>
                  <a:off x="10559250" y="5269640"/>
                  <a:ext cx="97920" cy="35928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C5596106-706B-CB00-F1E7-8C95D9574E96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10505250" y="5161640"/>
                    <a:ext cx="205560" cy="57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71782F3-73B6-61F1-B72C-CFF271306E89}"/>
              </a:ext>
            </a:extLst>
          </p:cNvPr>
          <p:cNvGrpSpPr/>
          <p:nvPr/>
        </p:nvGrpSpPr>
        <p:grpSpPr>
          <a:xfrm>
            <a:off x="3253565" y="3680498"/>
            <a:ext cx="3052080" cy="2187720"/>
            <a:chOff x="4455395" y="4406675"/>
            <a:chExt cx="3052080" cy="21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450BBB9-C8DD-AAA2-2BE5-20171B4FD5A2}"/>
                    </a:ext>
                  </a:extLst>
                </p14:cNvPr>
                <p14:cNvContentPartPr/>
                <p14:nvPr/>
              </p14:nvContentPartPr>
              <p14:xfrm>
                <a:off x="6730235" y="4693235"/>
                <a:ext cx="777240" cy="716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6D58BC4-AD53-DBAF-2558-72809F9039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94218" y="4621235"/>
                  <a:ext cx="848913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97194D2-EF1B-77A4-9195-FA7E293D7298}"/>
                    </a:ext>
                  </a:extLst>
                </p14:cNvPr>
                <p14:cNvContentPartPr/>
                <p14:nvPr/>
              </p14:nvContentPartPr>
              <p14:xfrm>
                <a:off x="5783795" y="4406675"/>
                <a:ext cx="931680" cy="810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C06E211-B0F6-20A7-153D-8D352AE1D4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47809" y="4334707"/>
                  <a:ext cx="1003292" cy="953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382E5C8-6A53-96B2-C71B-A7F99FD82D80}"/>
                    </a:ext>
                  </a:extLst>
                </p14:cNvPr>
                <p14:cNvContentPartPr/>
                <p14:nvPr/>
              </p14:nvContentPartPr>
              <p14:xfrm>
                <a:off x="4860755" y="5435195"/>
                <a:ext cx="717480" cy="583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6C72ECD-6613-598A-7BD4-8E731C313C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24755" y="5363195"/>
                  <a:ext cx="78912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52C2E31-07CB-4D07-56E8-84D423E1B1EB}"/>
                    </a:ext>
                  </a:extLst>
                </p14:cNvPr>
                <p14:cNvContentPartPr/>
                <p14:nvPr/>
              </p14:nvContentPartPr>
              <p14:xfrm>
                <a:off x="5416235" y="5795555"/>
                <a:ext cx="695880" cy="798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D9EA5E-C709-4B3A-C255-417EAE1836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80235" y="5723555"/>
                  <a:ext cx="76752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07F055A-6F95-41A5-5767-3C32D7D45519}"/>
                    </a:ext>
                  </a:extLst>
                </p14:cNvPr>
                <p14:cNvContentPartPr/>
                <p14:nvPr/>
              </p14:nvContentPartPr>
              <p14:xfrm>
                <a:off x="4455395" y="5895635"/>
                <a:ext cx="740880" cy="66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00550A6-F18F-9F82-8D99-B7BA5DB744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19395" y="5823635"/>
                  <a:ext cx="812520" cy="81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20873A1F-6969-8071-4A82-DE73C7794B79}"/>
                  </a:ext>
                </a:extLst>
              </p:cNvPr>
              <p:cNvSpPr/>
              <p:nvPr/>
            </p:nvSpPr>
            <p:spPr>
              <a:xfrm>
                <a:off x="106680" y="5616878"/>
                <a:ext cx="2831607" cy="1157788"/>
              </a:xfrm>
              <a:prstGeom prst="wedgeRoundRectCallout">
                <a:avLst>
                  <a:gd name="adj1" fmla="val 57256"/>
                  <a:gd name="adj2" fmla="val -36060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decompose graphs into connected components anymore!</a:t>
                </a:r>
              </a:p>
              <a:p>
                <a:pPr algn="ctr"/>
                <a:r>
                  <a:rPr lang="en-US" dirty="0"/>
                  <a:t>But our notations work!</a:t>
                </a:r>
              </a:p>
            </p:txBody>
          </p:sp>
        </mc:Choice>
        <mc:Fallback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20873A1F-6969-8071-4A82-DE73C7794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5616878"/>
                <a:ext cx="2831607" cy="1157788"/>
              </a:xfrm>
              <a:prstGeom prst="wedgeRoundRectCallout">
                <a:avLst>
                  <a:gd name="adj1" fmla="val 57256"/>
                  <a:gd name="adj2" fmla="val -36060"/>
                  <a:gd name="adj3" fmla="val 16667"/>
                </a:avLst>
              </a:prstGeom>
              <a:blipFill>
                <a:blip r:embed="rId134"/>
                <a:stretch>
                  <a:fillRect t="-3109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4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DFB2-0463-6AB5-AC53-F96F5AB0C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E6357-6F78-6B90-ED57-F941373E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Notions of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137C74-656E-FB8B-0448-F6CD088CDA7E}"/>
              </a:ext>
            </a:extLst>
          </p:cNvPr>
          <p:cNvSpPr/>
          <p:nvPr/>
        </p:nvSpPr>
        <p:spPr>
          <a:xfrm>
            <a:off x="895437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Expansion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931A1E-75B8-58A5-6224-4474D1726F67}"/>
              </a:ext>
            </a:extLst>
          </p:cNvPr>
          <p:cNvSpPr/>
          <p:nvPr/>
        </p:nvSpPr>
        <p:spPr>
          <a:xfrm>
            <a:off x="460442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Directed Expansion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D034F5-3BFC-53D3-C7D7-8ADB3D1ADE39}"/>
              </a:ext>
            </a:extLst>
          </p:cNvPr>
          <p:cNvSpPr/>
          <p:nvPr/>
        </p:nvSpPr>
        <p:spPr>
          <a:xfrm>
            <a:off x="840680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Length-Constrained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97472C-9F50-2FC4-E2B8-19DE22BC5C92}"/>
              </a:ext>
            </a:extLst>
          </p:cNvPr>
          <p:cNvSpPr/>
          <p:nvPr/>
        </p:nvSpPr>
        <p:spPr>
          <a:xfrm>
            <a:off x="2637581" y="4252488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Unbreakability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49DFB9-467D-1B43-2518-53A9E9CAFA56}"/>
              </a:ext>
            </a:extLst>
          </p:cNvPr>
          <p:cNvSpPr/>
          <p:nvPr/>
        </p:nvSpPr>
        <p:spPr>
          <a:xfrm>
            <a:off x="6425609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273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2015B-2439-5D11-95B3-A85F852E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C61045-50DB-6423-BDD3-47D0A333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Notions of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CA61AD-2379-25E4-3860-67D48AA906A1}"/>
              </a:ext>
            </a:extLst>
          </p:cNvPr>
          <p:cNvSpPr/>
          <p:nvPr/>
        </p:nvSpPr>
        <p:spPr>
          <a:xfrm>
            <a:off x="895437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Expansion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6BC52D-5C3E-8039-7104-F548D87E8472}"/>
              </a:ext>
            </a:extLst>
          </p:cNvPr>
          <p:cNvSpPr/>
          <p:nvPr/>
        </p:nvSpPr>
        <p:spPr>
          <a:xfrm>
            <a:off x="460442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Directed Expansion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D19E35-6A98-06B4-B557-562229F10FD3}"/>
              </a:ext>
            </a:extLst>
          </p:cNvPr>
          <p:cNvSpPr/>
          <p:nvPr/>
        </p:nvSpPr>
        <p:spPr>
          <a:xfrm>
            <a:off x="8406809" y="1875406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Length-Constrained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A61696-91DD-EA11-E09A-6E6A198F4D12}"/>
              </a:ext>
            </a:extLst>
          </p:cNvPr>
          <p:cNvSpPr/>
          <p:nvPr/>
        </p:nvSpPr>
        <p:spPr>
          <a:xfrm>
            <a:off x="2637581" y="4252488"/>
            <a:ext cx="3301409" cy="1988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Unbreakability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1638B9-F50A-D4D0-01FB-22C6B4979314}"/>
              </a:ext>
            </a:extLst>
          </p:cNvPr>
          <p:cNvSpPr/>
          <p:nvPr/>
        </p:nvSpPr>
        <p:spPr>
          <a:xfrm>
            <a:off x="6425609" y="4252488"/>
            <a:ext cx="3301409" cy="1988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Expansion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03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7975B-6C19-8000-F9BE-2F148C78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6A83E-6562-A048-203C-7AD15E25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B8231-EFCD-EF50-54E3-35752D9BE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94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F24BC-2210-FC25-E8AF-FEFA2438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18A9-09FA-8C6D-7975-D0587398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key concepts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ADFC4D-74BE-87DD-9F9F-4596A8F88A26}"/>
              </a:ext>
            </a:extLst>
          </p:cNvPr>
          <p:cNvSpPr/>
          <p:nvPr/>
        </p:nvSpPr>
        <p:spPr>
          <a:xfrm>
            <a:off x="1765207" y="1436966"/>
            <a:ext cx="3885149" cy="3144494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Expander Decomposition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E7D0B5-DC5F-810A-60B0-36E780EE5C74}"/>
              </a:ext>
            </a:extLst>
          </p:cNvPr>
          <p:cNvSpPr/>
          <p:nvPr/>
        </p:nvSpPr>
        <p:spPr>
          <a:xfrm>
            <a:off x="2156193" y="1966880"/>
            <a:ext cx="3096347" cy="353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Boundary-linked version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55F714-F97F-1D18-4990-9033ADCB3F31}"/>
              </a:ext>
            </a:extLst>
          </p:cNvPr>
          <p:cNvSpPr/>
          <p:nvPr/>
        </p:nvSpPr>
        <p:spPr>
          <a:xfrm>
            <a:off x="2156193" y="2452148"/>
            <a:ext cx="3080582" cy="353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Dynamic version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8B6F24-4C7C-A348-E343-0D105F9FFA1C}"/>
              </a:ext>
            </a:extLst>
          </p:cNvPr>
          <p:cNvSpPr/>
          <p:nvPr/>
        </p:nvSpPr>
        <p:spPr>
          <a:xfrm>
            <a:off x="1765207" y="4667968"/>
            <a:ext cx="3885149" cy="2103292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Expanding Balanced Separator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DFEAD2B5-DD27-9857-BD0B-6CA7C6B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900" y="5100329"/>
            <a:ext cx="2313118" cy="1670931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29875235-EEFD-9677-44F3-B9686292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900" y="2732519"/>
            <a:ext cx="2237444" cy="1933086"/>
          </a:xfrm>
          <a:prstGeom prst="rect">
            <a:avLst/>
          </a:prstGeom>
        </p:spPr>
      </p:pic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2EF48FE9-CBD1-28D4-2841-4D598959EDA4}"/>
              </a:ext>
            </a:extLst>
          </p:cNvPr>
          <p:cNvSpPr/>
          <p:nvPr/>
        </p:nvSpPr>
        <p:spPr>
          <a:xfrm>
            <a:off x="7353557" y="1436966"/>
            <a:ext cx="4716518" cy="1612016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Repeated Expander Decomposition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8B8641A2-EFB3-1954-25B1-FD798AD79B79}"/>
              </a:ext>
            </a:extLst>
          </p:cNvPr>
          <p:cNvSpPr/>
          <p:nvPr/>
        </p:nvSpPr>
        <p:spPr>
          <a:xfrm>
            <a:off x="7353557" y="3127593"/>
            <a:ext cx="4716518" cy="1751518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Separator-expanding (SE) Hierarchy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230E5598-3E26-F035-85ED-6C3741E6154E}"/>
              </a:ext>
            </a:extLst>
          </p:cNvPr>
          <p:cNvSpPr/>
          <p:nvPr/>
        </p:nvSpPr>
        <p:spPr>
          <a:xfrm>
            <a:off x="7353557" y="5019741"/>
            <a:ext cx="4716518" cy="1751518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Boundary-separator-expanding (BSE) Hierarchy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EB0CB527-4D76-EB9C-0633-27CCD711F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75" y="1809069"/>
            <a:ext cx="4172146" cy="1200144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2E2B2417-658A-9F20-9B09-3B5B1341C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63" y="3590155"/>
            <a:ext cx="3849370" cy="1288956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BBA69780-99D6-FD97-362B-CFC14734F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913" y="5421034"/>
            <a:ext cx="4419178" cy="1318891"/>
          </a:xfrm>
          <a:prstGeom prst="rect">
            <a:avLst/>
          </a:prstGeom>
        </p:spPr>
      </p:pic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260B0A7E-D928-FC81-4ECD-979BD9E062FD}"/>
              </a:ext>
            </a:extLst>
          </p:cNvPr>
          <p:cNvCxnSpPr>
            <a:cxnSpLocks/>
            <a:stCxn id="4" idx="3"/>
            <a:endCxn id="228" idx="1"/>
          </p:cNvCxnSpPr>
          <p:nvPr/>
        </p:nvCxnSpPr>
        <p:spPr>
          <a:xfrm flipV="1">
            <a:off x="5650356" y="2242974"/>
            <a:ext cx="1703201" cy="76623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DC430074-79EE-843B-AEAD-A58120767D49}"/>
              </a:ext>
            </a:extLst>
          </p:cNvPr>
          <p:cNvCxnSpPr>
            <a:cxnSpLocks/>
            <a:stCxn id="7" idx="3"/>
            <a:endCxn id="229" idx="1"/>
          </p:cNvCxnSpPr>
          <p:nvPr/>
        </p:nvCxnSpPr>
        <p:spPr>
          <a:xfrm flipV="1">
            <a:off x="5650356" y="4003352"/>
            <a:ext cx="1703201" cy="17162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D12838BA-F632-3496-D5C2-B04F059A4A85}"/>
              </a:ext>
            </a:extLst>
          </p:cNvPr>
          <p:cNvCxnSpPr>
            <a:cxnSpLocks/>
          </p:cNvCxnSpPr>
          <p:nvPr/>
        </p:nvCxnSpPr>
        <p:spPr>
          <a:xfrm flipV="1">
            <a:off x="9489710" y="4791275"/>
            <a:ext cx="0" cy="2807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EB2AA0F6-0C03-1B29-F9C6-00DA8F97F34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252540" y="2143766"/>
            <a:ext cx="2101017" cy="3229122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4186EC10-D69E-4A55-A9DE-CD5A6906C586}"/>
              </a:ext>
            </a:extLst>
          </p:cNvPr>
          <p:cNvCxnSpPr>
            <a:cxnSpLocks/>
            <a:stCxn id="6" idx="3"/>
            <a:endCxn id="230" idx="1"/>
          </p:cNvCxnSpPr>
          <p:nvPr/>
        </p:nvCxnSpPr>
        <p:spPr>
          <a:xfrm>
            <a:off x="5236775" y="2629034"/>
            <a:ext cx="2116782" cy="326646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5AD584-81FA-5727-54FE-ED0C0397FBEE}"/>
              </a:ext>
            </a:extLst>
          </p:cNvPr>
          <p:cNvSpPr/>
          <p:nvPr/>
        </p:nvSpPr>
        <p:spPr>
          <a:xfrm>
            <a:off x="158017" y="3590155"/>
            <a:ext cx="1311691" cy="1008844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Cut Matching Game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472646-9585-1A84-2097-01D65F29ECEF}"/>
              </a:ext>
            </a:extLst>
          </p:cNvPr>
          <p:cNvCxnSpPr>
            <a:cxnSpLocks/>
            <a:stCxn id="9" idx="0"/>
            <a:endCxn id="4" idx="1"/>
          </p:cNvCxnSpPr>
          <p:nvPr/>
        </p:nvCxnSpPr>
        <p:spPr>
          <a:xfrm flipV="1">
            <a:off x="813863" y="3009213"/>
            <a:ext cx="951344" cy="58094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E52566-B35B-A695-08BD-1FF5596D8860}"/>
              </a:ext>
            </a:extLst>
          </p:cNvPr>
          <p:cNvCxnSpPr>
            <a:cxnSpLocks/>
            <a:stCxn id="9" idx="2"/>
            <a:endCxn id="7" idx="1"/>
          </p:cNvCxnSpPr>
          <p:nvPr/>
        </p:nvCxnSpPr>
        <p:spPr>
          <a:xfrm>
            <a:off x="813863" y="4598999"/>
            <a:ext cx="951344" cy="11206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486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1274-699A-C7D8-2094-896E45C1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82A0218B-B2E1-E03F-96A7-7A4F68A1EEC3}"/>
              </a:ext>
            </a:extLst>
          </p:cNvPr>
          <p:cNvSpPr/>
          <p:nvPr/>
        </p:nvSpPr>
        <p:spPr>
          <a:xfrm>
            <a:off x="303231" y="1298230"/>
            <a:ext cx="4716518" cy="1612016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Repeated Expander Decomposition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F9A53CE1-2DD8-71FA-7435-FDF3B9C560C8}"/>
              </a:ext>
            </a:extLst>
          </p:cNvPr>
          <p:cNvSpPr/>
          <p:nvPr/>
        </p:nvSpPr>
        <p:spPr>
          <a:xfrm>
            <a:off x="303231" y="2988857"/>
            <a:ext cx="4716518" cy="1751518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Separator-expanding (SE) Hierarchy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87881BF2-02D5-5398-17F6-3170FB3A0D04}"/>
              </a:ext>
            </a:extLst>
          </p:cNvPr>
          <p:cNvSpPr/>
          <p:nvPr/>
        </p:nvSpPr>
        <p:spPr>
          <a:xfrm>
            <a:off x="303231" y="4881005"/>
            <a:ext cx="4716518" cy="1751518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Boundary-separator-expanding (BSE) Hierarchy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07631FE7-3EB7-75BB-5CC4-67549914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9" y="1670333"/>
            <a:ext cx="4172146" cy="1200144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CC0EC810-127A-0A96-B35C-DF94D36E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7" y="3451419"/>
            <a:ext cx="3849370" cy="1288956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9B34B0D9-1157-7F9D-D371-17E8146AB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7" y="5282298"/>
            <a:ext cx="4419178" cy="13188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4E054C-96B0-A3FC-93B9-B5CCEB88C326}"/>
              </a:ext>
            </a:extLst>
          </p:cNvPr>
          <p:cNvSpPr/>
          <p:nvPr/>
        </p:nvSpPr>
        <p:spPr>
          <a:xfrm>
            <a:off x="6556127" y="1670333"/>
            <a:ext cx="2586530" cy="442284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Edge Sparsifier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4E6477-1ECE-784F-9179-03F7441D32A1}"/>
              </a:ext>
            </a:extLst>
          </p:cNvPr>
          <p:cNvSpPr/>
          <p:nvPr/>
        </p:nvSpPr>
        <p:spPr>
          <a:xfrm>
            <a:off x="6556127" y="2382060"/>
            <a:ext cx="2586530" cy="442284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Vertex Sparsifier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42B045-5339-4510-5880-B0B7744490E0}"/>
              </a:ext>
            </a:extLst>
          </p:cNvPr>
          <p:cNvSpPr/>
          <p:nvPr/>
        </p:nvSpPr>
        <p:spPr>
          <a:xfrm>
            <a:off x="6556127" y="2986726"/>
            <a:ext cx="2586530" cy="1225049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Connectivity/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Distance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Oracles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Labeling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Schemes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 Failures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D935FD-3639-6112-E448-AA5C997BEC22}"/>
              </a:ext>
            </a:extLst>
          </p:cNvPr>
          <p:cNvSpPr/>
          <p:nvPr/>
        </p:nvSpPr>
        <p:spPr>
          <a:xfrm>
            <a:off x="6556127" y="5353565"/>
            <a:ext cx="2586530" cy="443681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Flow Shortcuts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18129D-216B-D191-2353-0F75BAE6259E}"/>
              </a:ext>
            </a:extLst>
          </p:cNvPr>
          <p:cNvSpPr/>
          <p:nvPr/>
        </p:nvSpPr>
        <p:spPr>
          <a:xfrm>
            <a:off x="6556127" y="4382409"/>
            <a:ext cx="2586530" cy="733766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Tree Flow Sparsifiers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B68454-7A07-9275-B9CE-55932AB5258A}"/>
              </a:ext>
            </a:extLst>
          </p:cNvPr>
          <p:cNvSpPr/>
          <p:nvPr/>
        </p:nvSpPr>
        <p:spPr>
          <a:xfrm>
            <a:off x="9806151" y="2749506"/>
            <a:ext cx="2169335" cy="1942312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Flow / Cut 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Distance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Algorithms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</a:rPr>
              <a:t>(undirected/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directed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Aptos" panose="02110004020202020204"/>
              </a:rPr>
              <a:t>edge/</a:t>
            </a:r>
            <a:r>
              <a:rPr lang="en-US" sz="1400" b="1" dirty="0">
                <a:solidFill>
                  <a:srgbClr val="C00000"/>
                </a:solidFill>
                <a:latin typeface="Aptos" panose="02110004020202020204"/>
              </a:rPr>
              <a:t>vertex </a:t>
            </a:r>
            <a:r>
              <a:rPr lang="en-US" sz="1400" b="1" dirty="0">
                <a:solidFill>
                  <a:schemeClr val="tx1"/>
                </a:solidFill>
                <a:latin typeface="Aptos" panose="02110004020202020204"/>
              </a:rPr>
              <a:t>capacity</a:t>
            </a:r>
            <a:r>
              <a:rPr lang="en-US" sz="1400" b="1" dirty="0">
                <a:solidFill>
                  <a:srgbClr val="C00000"/>
                </a:solidFill>
                <a:latin typeface="Aptos" panose="02110004020202020204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D1F198A-4807-C815-1A72-8CA90F58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6" y="22638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F27CF4-3C2A-556F-320A-CDD858C2762C}"/>
              </a:ext>
            </a:extLst>
          </p:cNvPr>
          <p:cNvSpPr/>
          <p:nvPr/>
        </p:nvSpPr>
        <p:spPr>
          <a:xfrm>
            <a:off x="303231" y="236610"/>
            <a:ext cx="4716518" cy="983009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Expander Decomposition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F57E7B-C82B-89F4-F38C-4470C06E7346}"/>
              </a:ext>
            </a:extLst>
          </p:cNvPr>
          <p:cNvSpPr/>
          <p:nvPr/>
        </p:nvSpPr>
        <p:spPr>
          <a:xfrm>
            <a:off x="1056519" y="728114"/>
            <a:ext cx="3096347" cy="353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Boundary-linked version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61149B-10A3-6A76-CC0E-38E9AD18EFDD}"/>
              </a:ext>
            </a:extLst>
          </p:cNvPr>
          <p:cNvCxnSpPr>
            <a:stCxn id="15" idx="3"/>
            <a:endCxn id="8" idx="1"/>
          </p:cNvCxnSpPr>
          <p:nvPr/>
        </p:nvCxnSpPr>
        <p:spPr>
          <a:xfrm>
            <a:off x="4152866" y="905000"/>
            <a:ext cx="2403261" cy="169820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44D115-7CF0-B2E3-E61C-451FBD270AB0}"/>
              </a:ext>
            </a:extLst>
          </p:cNvPr>
          <p:cNvCxnSpPr>
            <a:cxnSpLocks/>
            <a:stCxn id="228" idx="3"/>
            <a:endCxn id="3" idx="1"/>
          </p:cNvCxnSpPr>
          <p:nvPr/>
        </p:nvCxnSpPr>
        <p:spPr>
          <a:xfrm flipV="1">
            <a:off x="5019749" y="1891475"/>
            <a:ext cx="1536378" cy="21276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F39E0A-D5DD-BEA0-78F6-5277B8204E5F}"/>
              </a:ext>
            </a:extLst>
          </p:cNvPr>
          <p:cNvCxnSpPr>
            <a:cxnSpLocks/>
            <a:stCxn id="229" idx="3"/>
            <a:endCxn id="9" idx="1"/>
          </p:cNvCxnSpPr>
          <p:nvPr/>
        </p:nvCxnSpPr>
        <p:spPr>
          <a:xfrm flipV="1">
            <a:off x="5019749" y="3599251"/>
            <a:ext cx="1536378" cy="2653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B82513-95C6-C6A4-E86B-8DF864F5471D}"/>
              </a:ext>
            </a:extLst>
          </p:cNvPr>
          <p:cNvCxnSpPr>
            <a:cxnSpLocks/>
            <a:stCxn id="230" idx="3"/>
            <a:endCxn id="11" idx="1"/>
          </p:cNvCxnSpPr>
          <p:nvPr/>
        </p:nvCxnSpPr>
        <p:spPr>
          <a:xfrm flipV="1">
            <a:off x="5019749" y="4749292"/>
            <a:ext cx="1536378" cy="1007472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60148F-0F4F-CB09-B851-8C0EE96A5664}"/>
              </a:ext>
            </a:extLst>
          </p:cNvPr>
          <p:cNvCxnSpPr>
            <a:cxnSpLocks/>
            <a:stCxn id="229" idx="3"/>
            <a:endCxn id="10" idx="1"/>
          </p:cNvCxnSpPr>
          <p:nvPr/>
        </p:nvCxnSpPr>
        <p:spPr>
          <a:xfrm>
            <a:off x="5019749" y="3864616"/>
            <a:ext cx="1536378" cy="171079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551BF-E6E6-8EF4-7308-7ED58D570673}"/>
              </a:ext>
            </a:extLst>
          </p:cNvPr>
          <p:cNvCxnSpPr>
            <a:cxnSpLocks/>
            <a:stCxn id="230" idx="3"/>
            <a:endCxn id="10" idx="1"/>
          </p:cNvCxnSpPr>
          <p:nvPr/>
        </p:nvCxnSpPr>
        <p:spPr>
          <a:xfrm flipV="1">
            <a:off x="5019749" y="5575406"/>
            <a:ext cx="1536378" cy="18135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B30C16-3F5E-5936-C397-6487EFD083EF}"/>
              </a:ext>
            </a:extLst>
          </p:cNvPr>
          <p:cNvGrpSpPr/>
          <p:nvPr/>
        </p:nvGrpSpPr>
        <p:grpSpPr>
          <a:xfrm>
            <a:off x="9142657" y="1891475"/>
            <a:ext cx="1748162" cy="3683931"/>
            <a:chOff x="9142657" y="1891475"/>
            <a:chExt cx="1748162" cy="3683931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458C1F7-4436-EEA3-0856-14D0A21EE54F}"/>
                </a:ext>
              </a:extLst>
            </p:cNvPr>
            <p:cNvCxnSpPr>
              <a:cxnSpLocks/>
              <a:stCxn id="3" idx="3"/>
              <a:endCxn id="12" idx="0"/>
            </p:cNvCxnSpPr>
            <p:nvPr/>
          </p:nvCxnSpPr>
          <p:spPr>
            <a:xfrm>
              <a:off x="9142657" y="1891475"/>
              <a:ext cx="1748162" cy="858031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31F2B67-DE0C-E6AD-DF71-F79B1986311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9142657" y="2603202"/>
              <a:ext cx="663495" cy="458532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FB24C11-E3EE-255D-8516-64B75CE1F5D2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9142657" y="4350357"/>
              <a:ext cx="727388" cy="398935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0F43CF0-28F7-B933-F329-3EAD5ED8C050}"/>
                </a:ext>
              </a:extLst>
            </p:cNvPr>
            <p:cNvCxnSpPr>
              <a:cxnSpLocks/>
              <a:stCxn id="10" idx="3"/>
              <a:endCxn id="12" idx="2"/>
            </p:cNvCxnSpPr>
            <p:nvPr/>
          </p:nvCxnSpPr>
          <p:spPr>
            <a:xfrm flipV="1">
              <a:off x="9142657" y="4691818"/>
              <a:ext cx="1748162" cy="883588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0F16DCA-5D60-2B64-D5CA-93F377EFF72F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9142657" y="3599251"/>
              <a:ext cx="663494" cy="121411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8F73C2F-B2F7-CD81-11ED-A82371DB01BF}"/>
              </a:ext>
            </a:extLst>
          </p:cNvPr>
          <p:cNvCxnSpPr>
            <a:cxnSpLocks/>
            <a:stCxn id="230" idx="3"/>
            <a:endCxn id="9" idx="1"/>
          </p:cNvCxnSpPr>
          <p:nvPr/>
        </p:nvCxnSpPr>
        <p:spPr>
          <a:xfrm flipV="1">
            <a:off x="5019749" y="3599251"/>
            <a:ext cx="1536378" cy="215751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5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AD3011-5411-584A-DE0E-9B3D38B8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6EA3-2A5F-75F2-6472-F3EBEA77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Concepts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11C97-3B5A-A0E8-0971-26E215822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Cut-matching Game</a:t>
            </a:r>
          </a:p>
        </p:txBody>
      </p:sp>
    </p:spTree>
    <p:extLst>
      <p:ext uri="{BB962C8B-B14F-4D97-AF65-F5344CB8AC3E}">
        <p14:creationId xmlns:p14="http://schemas.microsoft.com/office/powerpoint/2010/main" val="167372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3D0C-F763-15E1-04F1-A10E9EA2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9ED1-69ED-8E52-0303-431FD60A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key concepts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5AA1DC-B7AA-A858-A733-0BE0A5CA19B8}"/>
              </a:ext>
            </a:extLst>
          </p:cNvPr>
          <p:cNvSpPr/>
          <p:nvPr/>
        </p:nvSpPr>
        <p:spPr>
          <a:xfrm>
            <a:off x="1765207" y="1436966"/>
            <a:ext cx="3885149" cy="3144494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Expander Decomposition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3FD35-8414-54AA-D091-750B6B63AB9C}"/>
              </a:ext>
            </a:extLst>
          </p:cNvPr>
          <p:cNvSpPr/>
          <p:nvPr/>
        </p:nvSpPr>
        <p:spPr>
          <a:xfrm>
            <a:off x="2156193" y="1966880"/>
            <a:ext cx="3096347" cy="353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Boundary-linked version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B67E5A-7A6E-53E2-2893-9F429CE4C44E}"/>
              </a:ext>
            </a:extLst>
          </p:cNvPr>
          <p:cNvSpPr/>
          <p:nvPr/>
        </p:nvSpPr>
        <p:spPr>
          <a:xfrm>
            <a:off x="2156193" y="2452148"/>
            <a:ext cx="3080582" cy="353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Dynamic version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2FC9F8-165F-28A2-6E9D-2598FC496CB0}"/>
              </a:ext>
            </a:extLst>
          </p:cNvPr>
          <p:cNvSpPr/>
          <p:nvPr/>
        </p:nvSpPr>
        <p:spPr>
          <a:xfrm>
            <a:off x="1765207" y="4667968"/>
            <a:ext cx="3885149" cy="2103292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Expanding Balanced Separator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8C9555B1-4869-B368-FD81-341E2992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900" y="5100329"/>
            <a:ext cx="2313118" cy="1670931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F3DFDE89-5407-1B09-3A94-9834B31BF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900" y="2732519"/>
            <a:ext cx="2237444" cy="1933086"/>
          </a:xfrm>
          <a:prstGeom prst="rect">
            <a:avLst/>
          </a:prstGeom>
        </p:spPr>
      </p:pic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72FD8BE1-7564-A9F5-EF73-2AD59BBF32A6}"/>
              </a:ext>
            </a:extLst>
          </p:cNvPr>
          <p:cNvSpPr/>
          <p:nvPr/>
        </p:nvSpPr>
        <p:spPr>
          <a:xfrm>
            <a:off x="7353557" y="1436966"/>
            <a:ext cx="4716518" cy="1612016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Repeated Expander Decomposition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A11C863E-32CA-6778-91DB-3D0F426C23D2}"/>
              </a:ext>
            </a:extLst>
          </p:cNvPr>
          <p:cNvSpPr/>
          <p:nvPr/>
        </p:nvSpPr>
        <p:spPr>
          <a:xfrm>
            <a:off x="7353557" y="3127593"/>
            <a:ext cx="4716518" cy="1751518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Separator-expanding (SE) Hierarchy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07893FF5-8C2D-A328-6414-45C5D61BC80F}"/>
              </a:ext>
            </a:extLst>
          </p:cNvPr>
          <p:cNvSpPr/>
          <p:nvPr/>
        </p:nvSpPr>
        <p:spPr>
          <a:xfrm>
            <a:off x="7353557" y="5019741"/>
            <a:ext cx="4716518" cy="1751518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Boundary-separator-expanding (BSE) Hierarchy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C4C9D916-A518-4D7D-D02F-AE3F640C5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75" y="1809069"/>
            <a:ext cx="4172146" cy="1200144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CA910AE6-76CF-5B9E-82D0-2D27E9AA9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63" y="3590155"/>
            <a:ext cx="3849370" cy="1288956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B8FE291A-D2F4-AF0E-3A96-38ED9353D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913" y="5421034"/>
            <a:ext cx="4419178" cy="1318891"/>
          </a:xfrm>
          <a:prstGeom prst="rect">
            <a:avLst/>
          </a:prstGeom>
        </p:spPr>
      </p:pic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B50FFCD5-32DF-1432-83D9-85E9E6FD5A6D}"/>
              </a:ext>
            </a:extLst>
          </p:cNvPr>
          <p:cNvCxnSpPr>
            <a:cxnSpLocks/>
            <a:stCxn id="4" idx="3"/>
            <a:endCxn id="228" idx="1"/>
          </p:cNvCxnSpPr>
          <p:nvPr/>
        </p:nvCxnSpPr>
        <p:spPr>
          <a:xfrm flipV="1">
            <a:off x="5650356" y="2242974"/>
            <a:ext cx="1703201" cy="76623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2EAE5BAF-36D7-81AB-4824-C139BF6DFA42}"/>
              </a:ext>
            </a:extLst>
          </p:cNvPr>
          <p:cNvCxnSpPr>
            <a:cxnSpLocks/>
            <a:stCxn id="7" idx="3"/>
            <a:endCxn id="229" idx="1"/>
          </p:cNvCxnSpPr>
          <p:nvPr/>
        </p:nvCxnSpPr>
        <p:spPr>
          <a:xfrm flipV="1">
            <a:off x="5650356" y="4003352"/>
            <a:ext cx="1703201" cy="17162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ADFFB05-3F12-A9B9-BF9D-53465B8B53EC}"/>
              </a:ext>
            </a:extLst>
          </p:cNvPr>
          <p:cNvCxnSpPr>
            <a:cxnSpLocks/>
          </p:cNvCxnSpPr>
          <p:nvPr/>
        </p:nvCxnSpPr>
        <p:spPr>
          <a:xfrm flipV="1">
            <a:off x="9489710" y="4791275"/>
            <a:ext cx="0" cy="2807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1BCE3982-9772-5B9F-FD6E-DAC0B5E25A3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252540" y="2143766"/>
            <a:ext cx="2101017" cy="32291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45565E5B-B867-0D41-1B07-08F79FB4786C}"/>
              </a:ext>
            </a:extLst>
          </p:cNvPr>
          <p:cNvCxnSpPr>
            <a:cxnSpLocks/>
            <a:stCxn id="6" idx="3"/>
            <a:endCxn id="230" idx="1"/>
          </p:cNvCxnSpPr>
          <p:nvPr/>
        </p:nvCxnSpPr>
        <p:spPr>
          <a:xfrm>
            <a:off x="5236775" y="2629034"/>
            <a:ext cx="2116782" cy="326646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059555-382E-91CA-2470-FF9D5C25445D}"/>
              </a:ext>
            </a:extLst>
          </p:cNvPr>
          <p:cNvSpPr/>
          <p:nvPr/>
        </p:nvSpPr>
        <p:spPr>
          <a:xfrm>
            <a:off x="158017" y="3590155"/>
            <a:ext cx="1311691" cy="1008844"/>
          </a:xfrm>
          <a:prstGeom prst="roundRect">
            <a:avLst>
              <a:gd name="adj" fmla="val 59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Cut Matching Game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E6E582-0434-FE32-1B27-E53845D942A5}"/>
              </a:ext>
            </a:extLst>
          </p:cNvPr>
          <p:cNvCxnSpPr>
            <a:cxnSpLocks/>
            <a:stCxn id="9" idx="0"/>
            <a:endCxn id="4" idx="1"/>
          </p:cNvCxnSpPr>
          <p:nvPr/>
        </p:nvCxnSpPr>
        <p:spPr>
          <a:xfrm flipV="1">
            <a:off x="813863" y="3009213"/>
            <a:ext cx="951344" cy="58094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8FF8F-C0BA-69A4-6722-605BB18D8A4B}"/>
              </a:ext>
            </a:extLst>
          </p:cNvPr>
          <p:cNvCxnSpPr>
            <a:cxnSpLocks/>
            <a:stCxn id="9" idx="2"/>
            <a:endCxn id="7" idx="1"/>
          </p:cNvCxnSpPr>
          <p:nvPr/>
        </p:nvCxnSpPr>
        <p:spPr>
          <a:xfrm>
            <a:off x="813863" y="4598999"/>
            <a:ext cx="951344" cy="112061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5|2.5|13.1|2.2|6.4|0.3|0.5|0.6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3922</Words>
  <Application>Microsoft Office PowerPoint</Application>
  <PresentationFormat>Widescreen</PresentationFormat>
  <Paragraphs>688</Paragraphs>
  <Slides>76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Aptos</vt:lpstr>
      <vt:lpstr>Aptos Display</vt:lpstr>
      <vt:lpstr>Arial</vt:lpstr>
      <vt:lpstr>Calibri</vt:lpstr>
      <vt:lpstr>Calibri Light</vt:lpstr>
      <vt:lpstr>Cambria Math</vt:lpstr>
      <vt:lpstr>Office Theme</vt:lpstr>
      <vt:lpstr>1_Office Theme</vt:lpstr>
      <vt:lpstr>2_Office Theme</vt:lpstr>
      <vt:lpstr>Lecture 5 Overview of the Area</vt:lpstr>
      <vt:lpstr>Plan</vt:lpstr>
      <vt:lpstr> Part 1 Early History</vt:lpstr>
      <vt:lpstr>1980-2000: before first appearance</vt:lpstr>
      <vt:lpstr>2000-2005: first appearance</vt:lpstr>
      <vt:lpstr>2000-2005: first appearance</vt:lpstr>
      <vt:lpstr>Before 2005</vt:lpstr>
      <vt:lpstr>Central Concepts</vt:lpstr>
      <vt:lpstr>Recap key concepts</vt:lpstr>
      <vt:lpstr>Cut-Matching Game</vt:lpstr>
      <vt:lpstr>Cut-Matching Game</vt:lpstr>
      <vt:lpstr>Cut-Matching Game</vt:lpstr>
      <vt:lpstr>Approx Expansion via Cut-Matching Game</vt:lpstr>
      <vt:lpstr>Approx Expansion via Cut-Matching Game</vt:lpstr>
      <vt:lpstr>Central Concepts</vt:lpstr>
      <vt:lpstr>Recall: Tree Flow Sparsifiers </vt:lpstr>
      <vt:lpstr>Probabilistic Tree Flow Sparsifiers </vt:lpstr>
      <vt:lpstr>Probabilistic Almost-Tree Flow Sparsifiers </vt:lpstr>
      <vt:lpstr> Part 2 History: 2005-2015</vt:lpstr>
      <vt:lpstr>2005-2015: impact to fast algorithms</vt:lpstr>
      <vt:lpstr>2005-2015: impact to fast algorithms</vt:lpstr>
      <vt:lpstr>2005-2015: impact to fast algorithms</vt:lpstr>
      <vt:lpstr> Part 3 Survey: 2015 - Now</vt:lpstr>
      <vt:lpstr>Two dimensions of development</vt:lpstr>
      <vt:lpstr> Part 3.1 Development across  models of computation</vt:lpstr>
      <vt:lpstr>Models of Computation</vt:lpstr>
      <vt:lpstr>Models of Computation</vt:lpstr>
      <vt:lpstr>Static Core Objects: Faster</vt:lpstr>
      <vt:lpstr>Static Core Objects: Deterministic</vt:lpstr>
      <vt:lpstr>Applications in Static Setting</vt:lpstr>
      <vt:lpstr>Models of Computation</vt:lpstr>
      <vt:lpstr>Dynamic Graph Problems</vt:lpstr>
      <vt:lpstr>Dynamic Core Objects</vt:lpstr>
      <vt:lpstr>Applications in Dynamic Setting</vt:lpstr>
      <vt:lpstr>Central Concepts</vt:lpstr>
      <vt:lpstr>Intuition: Expanders are Robust under updates. </vt:lpstr>
      <vt:lpstr>PowerPoint Presentation</vt:lpstr>
      <vt:lpstr>PowerPoint Presentation</vt:lpstr>
      <vt:lpstr>More Applications:  Dynamic Expanders for Exact Max Flow</vt:lpstr>
      <vt:lpstr>Models of Computation</vt:lpstr>
      <vt:lpstr>Distributed Model: CONGEST</vt:lpstr>
      <vt:lpstr>Distributed Model: CONGESTED CLIQUE</vt:lpstr>
      <vt:lpstr>PowerPoint Presentation</vt:lpstr>
      <vt:lpstr>PowerPoint Presentation</vt:lpstr>
      <vt:lpstr>Bypassing Locality </vt:lpstr>
      <vt:lpstr>Central Concepts</vt:lpstr>
      <vt:lpstr>Expander Routing with quality q</vt:lpstr>
      <vt:lpstr>Survey: Distributed Expander-based Algorithms</vt:lpstr>
      <vt:lpstr>Why Expander Routing is Useful in CONGEST?</vt:lpstr>
      <vt:lpstr> Part 3.2 Development across  notions of expansion</vt:lpstr>
      <vt:lpstr>Notions of Expansion</vt:lpstr>
      <vt:lpstr>Promising Research Directions</vt:lpstr>
      <vt:lpstr>Notions of Expansion</vt:lpstr>
      <vt:lpstr>Using Vertex Expander Decomp/Hierarchies</vt:lpstr>
      <vt:lpstr>Vertex Expansion</vt:lpstr>
      <vt:lpstr>Quiz: which ones are vertex expanders?</vt:lpstr>
      <vt:lpstr>Vertex Expander Decomposition</vt:lpstr>
      <vt:lpstr>Vertex Expander Hierarchy</vt:lpstr>
      <vt:lpstr>Notions of Expansion</vt:lpstr>
      <vt:lpstr>Using Directed Expander Decomp/Hierarchies</vt:lpstr>
      <vt:lpstr>Directed Expansion</vt:lpstr>
      <vt:lpstr>Directed Expander Decomposition</vt:lpstr>
      <vt:lpstr>Directed Expander Hierarchies</vt:lpstr>
      <vt:lpstr>Notions of Expansion</vt:lpstr>
      <vt:lpstr>Flow Problems  encompass many problems on graphs</vt:lpstr>
      <vt:lpstr>Using Length-Constrained Expander Decomp/Hierarchies</vt:lpstr>
      <vt:lpstr>Flow and Embedding</vt:lpstr>
      <vt:lpstr>Length-Constrained Demands</vt:lpstr>
      <vt:lpstr>Length-Constrained Demands are Easier</vt:lpstr>
      <vt:lpstr>LC-Expanders: Flow-based Definitions</vt:lpstr>
      <vt:lpstr>Expander Decomposition</vt:lpstr>
      <vt:lpstr>Notions of Expansion</vt:lpstr>
      <vt:lpstr>Notions of Expansion</vt:lpstr>
      <vt:lpstr> Summary</vt:lpstr>
      <vt:lpstr>Recap key concepts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Saranurak, Thatchaphol</dc:creator>
  <cp:lastModifiedBy>Saranurak, Thatchaphol</cp:lastModifiedBy>
  <cp:revision>13</cp:revision>
  <dcterms:created xsi:type="dcterms:W3CDTF">2025-08-16T17:10:07Z</dcterms:created>
  <dcterms:modified xsi:type="dcterms:W3CDTF">2025-08-19T23:07:14Z</dcterms:modified>
</cp:coreProperties>
</file>